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C5B783"/>
    <a:srgbClr val="034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9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7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0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5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B4349-44B8-4634-8547-34E2FBC166A1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C5D8A-2EFA-4F49-A542-96368438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2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323" y="312979"/>
            <a:ext cx="474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609" y="3218404"/>
            <a:ext cx="3833204" cy="1345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and lead one of the most strongly connected, active and successful business school alumni organizations in the world, adding value to current and future Ivey alumni, and further strengthening </a:t>
            </a:r>
          </a:p>
          <a:p>
            <a:pPr>
              <a:lnSpc>
                <a:spcPts val="2000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Ivey Business School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29052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3-Column Layout with Titles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2" y="1933996"/>
            <a:ext cx="26578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03703" y="1933996"/>
            <a:ext cx="26609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8197" y="1933996"/>
            <a:ext cx="26609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26" name="Freeform 25"/>
          <p:cNvSpPr/>
          <p:nvPr/>
        </p:nvSpPr>
        <p:spPr>
          <a:xfrm>
            <a:off x="429768" y="1426464"/>
            <a:ext cx="2624773" cy="446683"/>
          </a:xfrm>
          <a:custGeom>
            <a:avLst/>
            <a:gdLst>
              <a:gd name="connsiteX0" fmla="*/ 59547 w 2624773"/>
              <a:gd name="connsiteY0" fmla="*/ 0 h 446683"/>
              <a:gd name="connsiteX1" fmla="*/ 944775 w 2624773"/>
              <a:gd name="connsiteY1" fmla="*/ 0 h 446683"/>
              <a:gd name="connsiteX2" fmla="*/ 1679998 w 2624773"/>
              <a:gd name="connsiteY2" fmla="*/ 0 h 446683"/>
              <a:gd name="connsiteX3" fmla="*/ 1710372 w 2624773"/>
              <a:gd name="connsiteY3" fmla="*/ 0 h 446683"/>
              <a:gd name="connsiteX4" fmla="*/ 2565226 w 2624773"/>
              <a:gd name="connsiteY4" fmla="*/ 0 h 446683"/>
              <a:gd name="connsiteX5" fmla="*/ 2624773 w 2624773"/>
              <a:gd name="connsiteY5" fmla="*/ 0 h 446683"/>
              <a:gd name="connsiteX6" fmla="*/ 2624773 w 2624773"/>
              <a:gd name="connsiteY6" fmla="*/ 59547 h 446683"/>
              <a:gd name="connsiteX7" fmla="*/ 2624773 w 2624773"/>
              <a:gd name="connsiteY7" fmla="*/ 242887 h 446683"/>
              <a:gd name="connsiteX8" fmla="*/ 2624773 w 2624773"/>
              <a:gd name="connsiteY8" fmla="*/ 387136 h 446683"/>
              <a:gd name="connsiteX9" fmla="*/ 2565226 w 2624773"/>
              <a:gd name="connsiteY9" fmla="*/ 446683 h 446683"/>
              <a:gd name="connsiteX10" fmla="*/ 1679998 w 2624773"/>
              <a:gd name="connsiteY10" fmla="*/ 446683 h 446683"/>
              <a:gd name="connsiteX11" fmla="*/ 944775 w 2624773"/>
              <a:gd name="connsiteY11" fmla="*/ 446683 h 446683"/>
              <a:gd name="connsiteX12" fmla="*/ 914401 w 2624773"/>
              <a:gd name="connsiteY12" fmla="*/ 446683 h 446683"/>
              <a:gd name="connsiteX13" fmla="*/ 59547 w 2624773"/>
              <a:gd name="connsiteY13" fmla="*/ 446683 h 446683"/>
              <a:gd name="connsiteX14" fmla="*/ 0 w 2624773"/>
              <a:gd name="connsiteY14" fmla="*/ 446683 h 446683"/>
              <a:gd name="connsiteX15" fmla="*/ 0 w 2624773"/>
              <a:gd name="connsiteY15" fmla="*/ 387136 h 446683"/>
              <a:gd name="connsiteX16" fmla="*/ 0 w 2624773"/>
              <a:gd name="connsiteY16" fmla="*/ 203796 h 446683"/>
              <a:gd name="connsiteX17" fmla="*/ 0 w 2624773"/>
              <a:gd name="connsiteY17" fmla="*/ 59547 h 446683"/>
              <a:gd name="connsiteX18" fmla="*/ 59547 w 2624773"/>
              <a:gd name="connsiteY18" fmla="*/ 0 h 44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4773" h="446683">
                <a:moveTo>
                  <a:pt x="59547" y="0"/>
                </a:moveTo>
                <a:lnTo>
                  <a:pt x="944775" y="0"/>
                </a:lnTo>
                <a:lnTo>
                  <a:pt x="1679998" y="0"/>
                </a:lnTo>
                <a:lnTo>
                  <a:pt x="1710372" y="0"/>
                </a:lnTo>
                <a:lnTo>
                  <a:pt x="2565226" y="0"/>
                </a:lnTo>
                <a:lnTo>
                  <a:pt x="2624773" y="0"/>
                </a:lnTo>
                <a:lnTo>
                  <a:pt x="2624773" y="59547"/>
                </a:lnTo>
                <a:lnTo>
                  <a:pt x="2624773" y="242887"/>
                </a:lnTo>
                <a:lnTo>
                  <a:pt x="2624773" y="387136"/>
                </a:lnTo>
                <a:cubicBezTo>
                  <a:pt x="2624773" y="420023"/>
                  <a:pt x="2598113" y="446683"/>
                  <a:pt x="2565226" y="446683"/>
                </a:cubicBezTo>
                <a:lnTo>
                  <a:pt x="1679998" y="446683"/>
                </a:lnTo>
                <a:lnTo>
                  <a:pt x="944775" y="446683"/>
                </a:lnTo>
                <a:lnTo>
                  <a:pt x="914401" y="446683"/>
                </a:lnTo>
                <a:lnTo>
                  <a:pt x="59547" y="446683"/>
                </a:lnTo>
                <a:lnTo>
                  <a:pt x="0" y="446683"/>
                </a:lnTo>
                <a:lnTo>
                  <a:pt x="0" y="387136"/>
                </a:lnTo>
                <a:lnTo>
                  <a:pt x="0" y="203796"/>
                </a:lnTo>
                <a:lnTo>
                  <a:pt x="0" y="59547"/>
                </a:lnTo>
                <a:cubicBezTo>
                  <a:pt x="0" y="26660"/>
                  <a:pt x="26660" y="0"/>
                  <a:pt x="59547" y="0"/>
                </a:cubicBezTo>
                <a:close/>
              </a:path>
            </a:pathLst>
          </a:custGeom>
          <a:solidFill>
            <a:srgbClr val="03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Lorem Ipsum</a:t>
            </a:r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3196782" y="1426464"/>
            <a:ext cx="2624773" cy="446683"/>
          </a:xfrm>
          <a:custGeom>
            <a:avLst/>
            <a:gdLst>
              <a:gd name="connsiteX0" fmla="*/ 59547 w 2624773"/>
              <a:gd name="connsiteY0" fmla="*/ 0 h 446683"/>
              <a:gd name="connsiteX1" fmla="*/ 944775 w 2624773"/>
              <a:gd name="connsiteY1" fmla="*/ 0 h 446683"/>
              <a:gd name="connsiteX2" fmla="*/ 1679998 w 2624773"/>
              <a:gd name="connsiteY2" fmla="*/ 0 h 446683"/>
              <a:gd name="connsiteX3" fmla="*/ 1710372 w 2624773"/>
              <a:gd name="connsiteY3" fmla="*/ 0 h 446683"/>
              <a:gd name="connsiteX4" fmla="*/ 2565226 w 2624773"/>
              <a:gd name="connsiteY4" fmla="*/ 0 h 446683"/>
              <a:gd name="connsiteX5" fmla="*/ 2624773 w 2624773"/>
              <a:gd name="connsiteY5" fmla="*/ 0 h 446683"/>
              <a:gd name="connsiteX6" fmla="*/ 2624773 w 2624773"/>
              <a:gd name="connsiteY6" fmla="*/ 59547 h 446683"/>
              <a:gd name="connsiteX7" fmla="*/ 2624773 w 2624773"/>
              <a:gd name="connsiteY7" fmla="*/ 242887 h 446683"/>
              <a:gd name="connsiteX8" fmla="*/ 2624773 w 2624773"/>
              <a:gd name="connsiteY8" fmla="*/ 387136 h 446683"/>
              <a:gd name="connsiteX9" fmla="*/ 2565226 w 2624773"/>
              <a:gd name="connsiteY9" fmla="*/ 446683 h 446683"/>
              <a:gd name="connsiteX10" fmla="*/ 1679998 w 2624773"/>
              <a:gd name="connsiteY10" fmla="*/ 446683 h 446683"/>
              <a:gd name="connsiteX11" fmla="*/ 944775 w 2624773"/>
              <a:gd name="connsiteY11" fmla="*/ 446683 h 446683"/>
              <a:gd name="connsiteX12" fmla="*/ 914401 w 2624773"/>
              <a:gd name="connsiteY12" fmla="*/ 446683 h 446683"/>
              <a:gd name="connsiteX13" fmla="*/ 59547 w 2624773"/>
              <a:gd name="connsiteY13" fmla="*/ 446683 h 446683"/>
              <a:gd name="connsiteX14" fmla="*/ 0 w 2624773"/>
              <a:gd name="connsiteY14" fmla="*/ 446683 h 446683"/>
              <a:gd name="connsiteX15" fmla="*/ 0 w 2624773"/>
              <a:gd name="connsiteY15" fmla="*/ 387136 h 446683"/>
              <a:gd name="connsiteX16" fmla="*/ 0 w 2624773"/>
              <a:gd name="connsiteY16" fmla="*/ 203796 h 446683"/>
              <a:gd name="connsiteX17" fmla="*/ 0 w 2624773"/>
              <a:gd name="connsiteY17" fmla="*/ 59547 h 446683"/>
              <a:gd name="connsiteX18" fmla="*/ 59547 w 2624773"/>
              <a:gd name="connsiteY18" fmla="*/ 0 h 44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4773" h="446683">
                <a:moveTo>
                  <a:pt x="59547" y="0"/>
                </a:moveTo>
                <a:lnTo>
                  <a:pt x="944775" y="0"/>
                </a:lnTo>
                <a:lnTo>
                  <a:pt x="1679998" y="0"/>
                </a:lnTo>
                <a:lnTo>
                  <a:pt x="1710372" y="0"/>
                </a:lnTo>
                <a:lnTo>
                  <a:pt x="2565226" y="0"/>
                </a:lnTo>
                <a:lnTo>
                  <a:pt x="2624773" y="0"/>
                </a:lnTo>
                <a:lnTo>
                  <a:pt x="2624773" y="59547"/>
                </a:lnTo>
                <a:lnTo>
                  <a:pt x="2624773" y="242887"/>
                </a:lnTo>
                <a:lnTo>
                  <a:pt x="2624773" y="387136"/>
                </a:lnTo>
                <a:cubicBezTo>
                  <a:pt x="2624773" y="420023"/>
                  <a:pt x="2598113" y="446683"/>
                  <a:pt x="2565226" y="446683"/>
                </a:cubicBezTo>
                <a:lnTo>
                  <a:pt x="1679998" y="446683"/>
                </a:lnTo>
                <a:lnTo>
                  <a:pt x="944775" y="446683"/>
                </a:lnTo>
                <a:lnTo>
                  <a:pt x="914401" y="446683"/>
                </a:lnTo>
                <a:lnTo>
                  <a:pt x="59547" y="446683"/>
                </a:lnTo>
                <a:lnTo>
                  <a:pt x="0" y="446683"/>
                </a:lnTo>
                <a:lnTo>
                  <a:pt x="0" y="387136"/>
                </a:lnTo>
                <a:lnTo>
                  <a:pt x="0" y="203796"/>
                </a:lnTo>
                <a:lnTo>
                  <a:pt x="0" y="59547"/>
                </a:lnTo>
                <a:cubicBezTo>
                  <a:pt x="0" y="26660"/>
                  <a:pt x="26660" y="0"/>
                  <a:pt x="59547" y="0"/>
                </a:cubicBezTo>
                <a:close/>
              </a:path>
            </a:pathLst>
          </a:custGeom>
          <a:solidFill>
            <a:srgbClr val="03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Lorem Ipsum</a:t>
            </a:r>
            <a:endParaRPr lang="en-US" sz="2000" dirty="0"/>
          </a:p>
        </p:txBody>
      </p:sp>
      <p:sp>
        <p:nvSpPr>
          <p:cNvPr id="28" name="Freeform 27"/>
          <p:cNvSpPr/>
          <p:nvPr/>
        </p:nvSpPr>
        <p:spPr>
          <a:xfrm>
            <a:off x="5956301" y="1426464"/>
            <a:ext cx="2624773" cy="446683"/>
          </a:xfrm>
          <a:custGeom>
            <a:avLst/>
            <a:gdLst>
              <a:gd name="connsiteX0" fmla="*/ 59547 w 2624773"/>
              <a:gd name="connsiteY0" fmla="*/ 0 h 446683"/>
              <a:gd name="connsiteX1" fmla="*/ 944775 w 2624773"/>
              <a:gd name="connsiteY1" fmla="*/ 0 h 446683"/>
              <a:gd name="connsiteX2" fmla="*/ 1679998 w 2624773"/>
              <a:gd name="connsiteY2" fmla="*/ 0 h 446683"/>
              <a:gd name="connsiteX3" fmla="*/ 1710372 w 2624773"/>
              <a:gd name="connsiteY3" fmla="*/ 0 h 446683"/>
              <a:gd name="connsiteX4" fmla="*/ 2565226 w 2624773"/>
              <a:gd name="connsiteY4" fmla="*/ 0 h 446683"/>
              <a:gd name="connsiteX5" fmla="*/ 2624773 w 2624773"/>
              <a:gd name="connsiteY5" fmla="*/ 0 h 446683"/>
              <a:gd name="connsiteX6" fmla="*/ 2624773 w 2624773"/>
              <a:gd name="connsiteY6" fmla="*/ 59547 h 446683"/>
              <a:gd name="connsiteX7" fmla="*/ 2624773 w 2624773"/>
              <a:gd name="connsiteY7" fmla="*/ 242887 h 446683"/>
              <a:gd name="connsiteX8" fmla="*/ 2624773 w 2624773"/>
              <a:gd name="connsiteY8" fmla="*/ 387136 h 446683"/>
              <a:gd name="connsiteX9" fmla="*/ 2565226 w 2624773"/>
              <a:gd name="connsiteY9" fmla="*/ 446683 h 446683"/>
              <a:gd name="connsiteX10" fmla="*/ 1679998 w 2624773"/>
              <a:gd name="connsiteY10" fmla="*/ 446683 h 446683"/>
              <a:gd name="connsiteX11" fmla="*/ 944775 w 2624773"/>
              <a:gd name="connsiteY11" fmla="*/ 446683 h 446683"/>
              <a:gd name="connsiteX12" fmla="*/ 914401 w 2624773"/>
              <a:gd name="connsiteY12" fmla="*/ 446683 h 446683"/>
              <a:gd name="connsiteX13" fmla="*/ 59547 w 2624773"/>
              <a:gd name="connsiteY13" fmla="*/ 446683 h 446683"/>
              <a:gd name="connsiteX14" fmla="*/ 0 w 2624773"/>
              <a:gd name="connsiteY14" fmla="*/ 446683 h 446683"/>
              <a:gd name="connsiteX15" fmla="*/ 0 w 2624773"/>
              <a:gd name="connsiteY15" fmla="*/ 387136 h 446683"/>
              <a:gd name="connsiteX16" fmla="*/ 0 w 2624773"/>
              <a:gd name="connsiteY16" fmla="*/ 203796 h 446683"/>
              <a:gd name="connsiteX17" fmla="*/ 0 w 2624773"/>
              <a:gd name="connsiteY17" fmla="*/ 59547 h 446683"/>
              <a:gd name="connsiteX18" fmla="*/ 59547 w 2624773"/>
              <a:gd name="connsiteY18" fmla="*/ 0 h 44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24773" h="446683">
                <a:moveTo>
                  <a:pt x="59547" y="0"/>
                </a:moveTo>
                <a:lnTo>
                  <a:pt x="944775" y="0"/>
                </a:lnTo>
                <a:lnTo>
                  <a:pt x="1679998" y="0"/>
                </a:lnTo>
                <a:lnTo>
                  <a:pt x="1710372" y="0"/>
                </a:lnTo>
                <a:lnTo>
                  <a:pt x="2565226" y="0"/>
                </a:lnTo>
                <a:lnTo>
                  <a:pt x="2624773" y="0"/>
                </a:lnTo>
                <a:lnTo>
                  <a:pt x="2624773" y="59547"/>
                </a:lnTo>
                <a:lnTo>
                  <a:pt x="2624773" y="242887"/>
                </a:lnTo>
                <a:lnTo>
                  <a:pt x="2624773" y="387136"/>
                </a:lnTo>
                <a:cubicBezTo>
                  <a:pt x="2624773" y="420023"/>
                  <a:pt x="2598113" y="446683"/>
                  <a:pt x="2565226" y="446683"/>
                </a:cubicBezTo>
                <a:lnTo>
                  <a:pt x="1679998" y="446683"/>
                </a:lnTo>
                <a:lnTo>
                  <a:pt x="944775" y="446683"/>
                </a:lnTo>
                <a:lnTo>
                  <a:pt x="914401" y="446683"/>
                </a:lnTo>
                <a:lnTo>
                  <a:pt x="59547" y="446683"/>
                </a:lnTo>
                <a:lnTo>
                  <a:pt x="0" y="446683"/>
                </a:lnTo>
                <a:lnTo>
                  <a:pt x="0" y="387136"/>
                </a:lnTo>
                <a:lnTo>
                  <a:pt x="0" y="203796"/>
                </a:lnTo>
                <a:lnTo>
                  <a:pt x="0" y="59547"/>
                </a:lnTo>
                <a:cubicBezTo>
                  <a:pt x="0" y="26660"/>
                  <a:pt x="26660" y="0"/>
                  <a:pt x="59547" y="0"/>
                </a:cubicBezTo>
                <a:close/>
              </a:path>
            </a:pathLst>
          </a:custGeom>
          <a:solidFill>
            <a:srgbClr val="03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Lorem Ipsum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3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-Column Layout with Titles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r="27355" b="6190"/>
          <a:stretch/>
        </p:blipFill>
        <p:spPr>
          <a:xfrm>
            <a:off x="422273" y="1426464"/>
            <a:ext cx="2636515" cy="2633472"/>
          </a:xfrm>
          <a:prstGeom prst="round2DiagRect">
            <a:avLst>
              <a:gd name="adj1" fmla="val 10476"/>
              <a:gd name="adj2" fmla="val 0"/>
            </a:avLst>
          </a:prstGeom>
        </p:spPr>
      </p:pic>
      <p:pic>
        <p:nvPicPr>
          <p:cNvPr id="20" name="Picture 19"/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r="29476" b="5728"/>
          <a:stretch/>
        </p:blipFill>
        <p:spPr>
          <a:xfrm>
            <a:off x="3190448" y="1426464"/>
            <a:ext cx="2633472" cy="2633472"/>
          </a:xfrm>
          <a:prstGeom prst="round2DiagRect">
            <a:avLst>
              <a:gd name="adj1" fmla="val 10215"/>
              <a:gd name="adj2" fmla="val 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328613" y="4176896"/>
            <a:ext cx="272713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1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 text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2274" y="4196583"/>
            <a:ext cx="2633472" cy="0"/>
          </a:xfrm>
          <a:prstGeom prst="line">
            <a:avLst/>
          </a:prstGeom>
          <a:ln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" r="28876" b="2867"/>
          <a:stretch/>
        </p:blipFill>
        <p:spPr>
          <a:xfrm>
            <a:off x="5955580" y="1426464"/>
            <a:ext cx="2633472" cy="2633472"/>
          </a:xfrm>
          <a:prstGeom prst="round2DiagRect">
            <a:avLst>
              <a:gd name="adj1" fmla="val 10215"/>
              <a:gd name="adj2" fmla="val 0"/>
            </a:avLst>
          </a:prstGeom>
        </p:spPr>
      </p:pic>
      <p:sp>
        <p:nvSpPr>
          <p:cNvPr id="16" name="TextBox 15"/>
          <p:cNvSpPr txBox="1"/>
          <p:nvPr/>
        </p:nvSpPr>
        <p:spPr>
          <a:xfrm>
            <a:off x="3102821" y="4178808"/>
            <a:ext cx="272713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1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 text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196482" y="4196583"/>
            <a:ext cx="2633472" cy="0"/>
          </a:xfrm>
          <a:prstGeom prst="line">
            <a:avLst/>
          </a:prstGeom>
          <a:ln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0855" y="4178808"/>
            <a:ext cx="272713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1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 text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954516" y="4196583"/>
            <a:ext cx="2633472" cy="0"/>
          </a:xfrm>
          <a:prstGeom prst="line">
            <a:avLst/>
          </a:prstGeom>
          <a:ln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9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323" y="312979"/>
            <a:ext cx="4743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323" y="3695700"/>
            <a:ext cx="4646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rgbClr val="C5B7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COVER TITLE</a:t>
            </a:r>
            <a:endParaRPr lang="en-US" sz="4600" dirty="0">
              <a:solidFill>
                <a:srgbClr val="C5B78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23" y="4282392"/>
            <a:ext cx="56296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323" y="4937712"/>
            <a:ext cx="5629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</a:t>
            </a:r>
            <a:r>
              <a:rPr lang="en-US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2" y="2644140"/>
            <a:ext cx="81991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C5B7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TITLE SLIDE</a:t>
            </a:r>
            <a:endParaRPr lang="en-US" sz="4600" dirty="0">
              <a:solidFill>
                <a:srgbClr val="C5B78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2" y="3230832"/>
            <a:ext cx="8199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32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2" y="3886152"/>
            <a:ext cx="819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</a:t>
            </a:r>
            <a:r>
              <a:rPr lang="en-US" sz="16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16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</a:t>
            </a:r>
            <a:endParaRPr lang="en-US" sz="16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2" y="2644140"/>
            <a:ext cx="81991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dirty="0" smtClean="0">
                <a:solidFill>
                  <a:srgbClr val="C5B78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TITLE SLIDE</a:t>
            </a:r>
            <a:endParaRPr lang="en-US" sz="4600" dirty="0">
              <a:solidFill>
                <a:srgbClr val="C5B783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2" y="3230832"/>
            <a:ext cx="8199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32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2" y="3886152"/>
            <a:ext cx="8199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</a:t>
            </a:r>
            <a:r>
              <a:rPr lang="en-US" sz="16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16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</a:t>
            </a:r>
            <a:endParaRPr lang="en-US" sz="16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6" b="8808"/>
          <a:stretch/>
        </p:blipFill>
        <p:spPr>
          <a:xfrm>
            <a:off x="0" y="163667"/>
            <a:ext cx="9144000" cy="16912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63667"/>
            <a:ext cx="9144000" cy="169164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alpha val="3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" y="1344537"/>
            <a:ext cx="5661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Lorem ipsum dolor </a:t>
            </a:r>
            <a:r>
              <a:rPr lang="en-US" sz="27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amit</a:t>
            </a:r>
            <a:r>
              <a:rPr lang="en-US" sz="2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set</a:t>
            </a:r>
            <a:endParaRPr lang="en-US" sz="2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Layout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2" y="1398113"/>
            <a:ext cx="8199118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cursus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ipsum,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 nisi.</a:t>
            </a:r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urna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dictum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libero, at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lacinia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vitae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6125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5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1" indent="-285750">
              <a:lnSpc>
                <a:spcPts val="2200"/>
              </a:lnSpc>
              <a:buFont typeface="Courier New" panose="02070309020205020404" pitchFamily="49" charset="0"/>
              <a:buChar char="o"/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500" dirty="0" smtClean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2" indent="-285750">
              <a:lnSpc>
                <a:spcPts val="2200"/>
              </a:lnSpc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endParaRPr lang="en-US" sz="1500" dirty="0" smtClean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Layout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2" y="1398113"/>
            <a:ext cx="4057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7833" y="1398113"/>
            <a:ext cx="4057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</p:spTree>
    <p:extLst>
      <p:ext uri="{BB962C8B-B14F-4D97-AF65-F5344CB8AC3E}">
        <p14:creationId xmlns:p14="http://schemas.microsoft.com/office/powerpoint/2010/main" val="27493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Layout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2" y="1948296"/>
            <a:ext cx="4057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783" y="1948296"/>
            <a:ext cx="405774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12" name="Freeform 11"/>
          <p:cNvSpPr/>
          <p:nvPr/>
        </p:nvSpPr>
        <p:spPr>
          <a:xfrm>
            <a:off x="430212" y="1422598"/>
            <a:ext cx="4072732" cy="446682"/>
          </a:xfrm>
          <a:custGeom>
            <a:avLst/>
            <a:gdLst>
              <a:gd name="connsiteX0" fmla="*/ 59547 w 4072732"/>
              <a:gd name="connsiteY0" fmla="*/ 0 h 446682"/>
              <a:gd name="connsiteX1" fmla="*/ 3158332 w 4072732"/>
              <a:gd name="connsiteY1" fmla="*/ 0 h 446682"/>
              <a:gd name="connsiteX2" fmla="*/ 4013185 w 4072732"/>
              <a:gd name="connsiteY2" fmla="*/ 0 h 446682"/>
              <a:gd name="connsiteX3" fmla="*/ 4072732 w 4072732"/>
              <a:gd name="connsiteY3" fmla="*/ 0 h 446682"/>
              <a:gd name="connsiteX4" fmla="*/ 4072732 w 4072732"/>
              <a:gd name="connsiteY4" fmla="*/ 59547 h 446682"/>
              <a:gd name="connsiteX5" fmla="*/ 4072732 w 4072732"/>
              <a:gd name="connsiteY5" fmla="*/ 242887 h 446682"/>
              <a:gd name="connsiteX6" fmla="*/ 4072732 w 4072732"/>
              <a:gd name="connsiteY6" fmla="*/ 387135 h 446682"/>
              <a:gd name="connsiteX7" fmla="*/ 4013185 w 4072732"/>
              <a:gd name="connsiteY7" fmla="*/ 446682 h 446682"/>
              <a:gd name="connsiteX8" fmla="*/ 914400 w 4072732"/>
              <a:gd name="connsiteY8" fmla="*/ 446682 h 446682"/>
              <a:gd name="connsiteX9" fmla="*/ 59547 w 4072732"/>
              <a:gd name="connsiteY9" fmla="*/ 446682 h 446682"/>
              <a:gd name="connsiteX10" fmla="*/ 0 w 4072732"/>
              <a:gd name="connsiteY10" fmla="*/ 446682 h 446682"/>
              <a:gd name="connsiteX11" fmla="*/ 0 w 4072732"/>
              <a:gd name="connsiteY11" fmla="*/ 387135 h 446682"/>
              <a:gd name="connsiteX12" fmla="*/ 0 w 4072732"/>
              <a:gd name="connsiteY12" fmla="*/ 203795 h 446682"/>
              <a:gd name="connsiteX13" fmla="*/ 0 w 4072732"/>
              <a:gd name="connsiteY13" fmla="*/ 59547 h 446682"/>
              <a:gd name="connsiteX14" fmla="*/ 59547 w 4072732"/>
              <a:gd name="connsiteY14" fmla="*/ 0 h 4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2732" h="446682">
                <a:moveTo>
                  <a:pt x="59547" y="0"/>
                </a:moveTo>
                <a:lnTo>
                  <a:pt x="3158332" y="0"/>
                </a:lnTo>
                <a:lnTo>
                  <a:pt x="4013185" y="0"/>
                </a:lnTo>
                <a:lnTo>
                  <a:pt x="4072732" y="0"/>
                </a:lnTo>
                <a:lnTo>
                  <a:pt x="4072732" y="59547"/>
                </a:lnTo>
                <a:lnTo>
                  <a:pt x="4072732" y="242887"/>
                </a:lnTo>
                <a:lnTo>
                  <a:pt x="4072732" y="387135"/>
                </a:lnTo>
                <a:cubicBezTo>
                  <a:pt x="4072732" y="420022"/>
                  <a:pt x="4046072" y="446682"/>
                  <a:pt x="4013185" y="446682"/>
                </a:cubicBezTo>
                <a:lnTo>
                  <a:pt x="914400" y="446682"/>
                </a:lnTo>
                <a:lnTo>
                  <a:pt x="59547" y="446682"/>
                </a:lnTo>
                <a:lnTo>
                  <a:pt x="0" y="446682"/>
                </a:lnTo>
                <a:lnTo>
                  <a:pt x="0" y="387135"/>
                </a:lnTo>
                <a:lnTo>
                  <a:pt x="0" y="203795"/>
                </a:lnTo>
                <a:lnTo>
                  <a:pt x="0" y="59547"/>
                </a:lnTo>
                <a:cubicBezTo>
                  <a:pt x="0" y="26660"/>
                  <a:pt x="26660" y="0"/>
                  <a:pt x="59547" y="0"/>
                </a:cubicBezTo>
                <a:close/>
              </a:path>
            </a:pathLst>
          </a:custGeom>
          <a:solidFill>
            <a:srgbClr val="03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Lorem Ipsum</a:t>
            </a:r>
            <a:endParaRPr lang="en-US" sz="2000" dirty="0"/>
          </a:p>
        </p:txBody>
      </p:sp>
      <p:sp>
        <p:nvSpPr>
          <p:cNvPr id="13" name="Freeform 12"/>
          <p:cNvSpPr/>
          <p:nvPr/>
        </p:nvSpPr>
        <p:spPr>
          <a:xfrm>
            <a:off x="4640262" y="1425396"/>
            <a:ext cx="4072732" cy="446682"/>
          </a:xfrm>
          <a:custGeom>
            <a:avLst/>
            <a:gdLst>
              <a:gd name="connsiteX0" fmla="*/ 59547 w 4072732"/>
              <a:gd name="connsiteY0" fmla="*/ 0 h 446682"/>
              <a:gd name="connsiteX1" fmla="*/ 3158332 w 4072732"/>
              <a:gd name="connsiteY1" fmla="*/ 0 h 446682"/>
              <a:gd name="connsiteX2" fmla="*/ 4013185 w 4072732"/>
              <a:gd name="connsiteY2" fmla="*/ 0 h 446682"/>
              <a:gd name="connsiteX3" fmla="*/ 4072732 w 4072732"/>
              <a:gd name="connsiteY3" fmla="*/ 0 h 446682"/>
              <a:gd name="connsiteX4" fmla="*/ 4072732 w 4072732"/>
              <a:gd name="connsiteY4" fmla="*/ 59547 h 446682"/>
              <a:gd name="connsiteX5" fmla="*/ 4072732 w 4072732"/>
              <a:gd name="connsiteY5" fmla="*/ 242887 h 446682"/>
              <a:gd name="connsiteX6" fmla="*/ 4072732 w 4072732"/>
              <a:gd name="connsiteY6" fmla="*/ 387135 h 446682"/>
              <a:gd name="connsiteX7" fmla="*/ 4013185 w 4072732"/>
              <a:gd name="connsiteY7" fmla="*/ 446682 h 446682"/>
              <a:gd name="connsiteX8" fmla="*/ 914400 w 4072732"/>
              <a:gd name="connsiteY8" fmla="*/ 446682 h 446682"/>
              <a:gd name="connsiteX9" fmla="*/ 59547 w 4072732"/>
              <a:gd name="connsiteY9" fmla="*/ 446682 h 446682"/>
              <a:gd name="connsiteX10" fmla="*/ 0 w 4072732"/>
              <a:gd name="connsiteY10" fmla="*/ 446682 h 446682"/>
              <a:gd name="connsiteX11" fmla="*/ 0 w 4072732"/>
              <a:gd name="connsiteY11" fmla="*/ 387135 h 446682"/>
              <a:gd name="connsiteX12" fmla="*/ 0 w 4072732"/>
              <a:gd name="connsiteY12" fmla="*/ 203795 h 446682"/>
              <a:gd name="connsiteX13" fmla="*/ 0 w 4072732"/>
              <a:gd name="connsiteY13" fmla="*/ 59547 h 446682"/>
              <a:gd name="connsiteX14" fmla="*/ 59547 w 4072732"/>
              <a:gd name="connsiteY14" fmla="*/ 0 h 446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72732" h="446682">
                <a:moveTo>
                  <a:pt x="59547" y="0"/>
                </a:moveTo>
                <a:lnTo>
                  <a:pt x="3158332" y="0"/>
                </a:lnTo>
                <a:lnTo>
                  <a:pt x="4013185" y="0"/>
                </a:lnTo>
                <a:lnTo>
                  <a:pt x="4072732" y="0"/>
                </a:lnTo>
                <a:lnTo>
                  <a:pt x="4072732" y="59547"/>
                </a:lnTo>
                <a:lnTo>
                  <a:pt x="4072732" y="242887"/>
                </a:lnTo>
                <a:lnTo>
                  <a:pt x="4072732" y="387135"/>
                </a:lnTo>
                <a:cubicBezTo>
                  <a:pt x="4072732" y="420022"/>
                  <a:pt x="4046072" y="446682"/>
                  <a:pt x="4013185" y="446682"/>
                </a:cubicBezTo>
                <a:lnTo>
                  <a:pt x="914400" y="446682"/>
                </a:lnTo>
                <a:lnTo>
                  <a:pt x="59547" y="446682"/>
                </a:lnTo>
                <a:lnTo>
                  <a:pt x="0" y="446682"/>
                </a:lnTo>
                <a:lnTo>
                  <a:pt x="0" y="387135"/>
                </a:lnTo>
                <a:lnTo>
                  <a:pt x="0" y="203795"/>
                </a:lnTo>
                <a:lnTo>
                  <a:pt x="0" y="59547"/>
                </a:lnTo>
                <a:cubicBezTo>
                  <a:pt x="0" y="26660"/>
                  <a:pt x="26660" y="0"/>
                  <a:pt x="59547" y="0"/>
                </a:cubicBezTo>
                <a:close/>
              </a:path>
            </a:pathLst>
          </a:custGeom>
          <a:solidFill>
            <a:srgbClr val="034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Lorem Ipsum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3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2-Column Layout with Titles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2" y="3828940"/>
            <a:ext cx="4057749" cy="34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1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 text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1783" y="3831336"/>
            <a:ext cx="4057749" cy="347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1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Placeholder for text</a:t>
            </a:r>
          </a:p>
        </p:txBody>
      </p:sp>
      <p:pic>
        <p:nvPicPr>
          <p:cNvPr id="18" name="Picture 17"/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71" b="18710"/>
          <a:stretch/>
        </p:blipFill>
        <p:spPr>
          <a:xfrm>
            <a:off x="422274" y="1426464"/>
            <a:ext cx="4073106" cy="2281974"/>
          </a:xfrm>
          <a:prstGeom prst="round2DiagRect">
            <a:avLst>
              <a:gd name="adj1" fmla="val 10476"/>
              <a:gd name="adj2" fmla="val 0"/>
            </a:avLst>
          </a:prstGeom>
        </p:spPr>
      </p:pic>
      <p:pic>
        <p:nvPicPr>
          <p:cNvPr id="20" name="Picture 19"/>
          <p:cNvPicPr preferRelativeResize="0"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" b="18085"/>
          <a:stretch/>
        </p:blipFill>
        <p:spPr>
          <a:xfrm>
            <a:off x="4638922" y="1426464"/>
            <a:ext cx="4073119" cy="2288286"/>
          </a:xfrm>
          <a:prstGeom prst="round2DiagRect">
            <a:avLst>
              <a:gd name="adj1" fmla="val 10215"/>
              <a:gd name="adj2" fmla="val 0"/>
            </a:avLst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22274" y="3847671"/>
            <a:ext cx="4069080" cy="0"/>
          </a:xfrm>
          <a:prstGeom prst="line">
            <a:avLst/>
          </a:prstGeom>
          <a:ln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38922" y="3847671"/>
            <a:ext cx="4069080" cy="0"/>
          </a:xfrm>
          <a:prstGeom prst="line">
            <a:avLst/>
          </a:prstGeom>
          <a:ln>
            <a:solidFill>
              <a:srgbClr val="747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2" y="335035"/>
            <a:ext cx="8199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3-Column Layout</a:t>
            </a:r>
            <a:endParaRPr lang="en-US" sz="3500" dirty="0">
              <a:solidFill>
                <a:srgbClr val="C5B7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2" y="1398113"/>
            <a:ext cx="26578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7571" y="6282689"/>
            <a:ext cx="1455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ivey.ca/alumni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2" y="797651"/>
            <a:ext cx="8199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700" dirty="0">
              <a:solidFill>
                <a:srgbClr val="0346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3703" y="1398113"/>
            <a:ext cx="26609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97" y="1398112"/>
            <a:ext cx="26609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rgbClr val="034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of these placeholders can hold text, table, charts, smart art, or media.</a:t>
            </a:r>
          </a:p>
        </p:txBody>
      </p:sp>
    </p:spTree>
    <p:extLst>
      <p:ext uri="{BB962C8B-B14F-4D97-AF65-F5344CB8AC3E}">
        <p14:creationId xmlns:p14="http://schemas.microsoft.com/office/powerpoint/2010/main" val="9068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460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Ivey Business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Hansen, Chris</dc:creator>
  <cp:lastModifiedBy>Hansen, Chris</cp:lastModifiedBy>
  <cp:revision>37</cp:revision>
  <dcterms:created xsi:type="dcterms:W3CDTF">2015-02-17T21:01:20Z</dcterms:created>
  <dcterms:modified xsi:type="dcterms:W3CDTF">2015-03-06T16:48:13Z</dcterms:modified>
</cp:coreProperties>
</file>