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A_B6BDAC00.xml" ContentType="application/vnd.ms-powerpoint.comments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00" r:id="rId5"/>
    <p:sldMasterId id="2147485022" r:id="rId6"/>
    <p:sldMasterId id="2147485146" r:id="rId7"/>
  </p:sldMasterIdLst>
  <p:notesMasterIdLst>
    <p:notesMasterId r:id="rId28"/>
  </p:notesMasterIdLst>
  <p:handoutMasterIdLst>
    <p:handoutMasterId r:id="rId29"/>
  </p:handoutMasterIdLst>
  <p:sldIdLst>
    <p:sldId id="258" r:id="rId8"/>
    <p:sldId id="257" r:id="rId9"/>
    <p:sldId id="1581" r:id="rId10"/>
    <p:sldId id="1573" r:id="rId11"/>
    <p:sldId id="260" r:id="rId12"/>
    <p:sldId id="266" r:id="rId13"/>
    <p:sldId id="1582" r:id="rId14"/>
    <p:sldId id="261" r:id="rId15"/>
    <p:sldId id="262" r:id="rId16"/>
    <p:sldId id="1586" r:id="rId17"/>
    <p:sldId id="1584" r:id="rId18"/>
    <p:sldId id="271" r:id="rId19"/>
    <p:sldId id="273" r:id="rId20"/>
    <p:sldId id="272" r:id="rId21"/>
    <p:sldId id="270" r:id="rId22"/>
    <p:sldId id="263" r:id="rId23"/>
    <p:sldId id="267" r:id="rId24"/>
    <p:sldId id="265" r:id="rId25"/>
    <p:sldId id="256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139449-D237-A261-B054-CEFBA121E1B9}" name="Kevin Campbell" initials="KC" userId="S::Kevin.Campbell@edf-en.ca::f5f6266c-1657-4a98-be3d-01f66fbdc3cd" providerId="AD"/>
  <p188:author id="{C4F6276B-E91C-4EB1-4292-60AC50D03C17}" name="Christine Karlovic" initials="CK" userId="S::Christine.Karlovic@edf-re.com::9e8ec84f-4ffa-481b-bb05-2ba5fdba02a0" providerId="AD"/>
  <p188:author id="{D4275387-6C8F-7A35-B437-3976C034552B}" name="Hilde Baumann" initials="HB" userId="S::hilde.baumann@edf-re.com::3ea9155d-8ba5-417a-bf78-01c6d4d7724c" providerId="AD"/>
  <p188:author id="{B2ACD4E4-26FC-E237-CD54-5B0B7227B504}" name="Sandi Briner" initials="SB" userId="S::Sandi.Briner@edf-re.com::ff6db703-d79f-44df-9df4-f423f3dc635b" providerId="AD"/>
  <p188:author id="{9BEF0EE9-5159-EAD9-4776-6504332FC7C6}" name="Julie Kapuvari" initials="JK" userId="S::julie.kapuvari@edf-re.com::c22acdfa-f31c-4614-be94-8413fa1a44ba" providerId="AD"/>
  <p188:author id="{C254C0F6-0106-AAB9-EB82-47C74BDBF33E}" name="Scarlett Minshull" initials="SM" userId="S::scarlett.minshull@edf-re.com::09b5a243-0721-4c56-ae8a-b61e9ad1bdf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Karlovic" initials="CK" lastIdx="2" clrIdx="0">
    <p:extLst>
      <p:ext uri="{19B8F6BF-5375-455C-9EA6-DF929625EA0E}">
        <p15:presenceInfo xmlns:p15="http://schemas.microsoft.com/office/powerpoint/2012/main" userId="S::Christine.Karlovic@edf-re.com::cc253c3e-9d54-4bff-8a72-c619aa20be87" providerId="AD"/>
      </p:ext>
    </p:extLst>
  </p:cmAuthor>
  <p:cmAuthor id="2" name="Scott Hubbell" initials="SH" lastIdx="1" clrIdx="1">
    <p:extLst>
      <p:ext uri="{19B8F6BF-5375-455C-9EA6-DF929625EA0E}">
        <p15:presenceInfo xmlns:p15="http://schemas.microsoft.com/office/powerpoint/2012/main" userId="S::scott.hubbell@edf-re.com::e5ce4dae-9fd7-4654-a658-de78e5f47956" providerId="AD"/>
      </p:ext>
    </p:extLst>
  </p:cmAuthor>
  <p:cmAuthor id="3" name="Christine Karlovic" initials="CK [2]" lastIdx="25" clrIdx="2">
    <p:extLst>
      <p:ext uri="{19B8F6BF-5375-455C-9EA6-DF929625EA0E}">
        <p15:presenceInfo xmlns:p15="http://schemas.microsoft.com/office/powerpoint/2012/main" userId="S::Christine.Karlovic@edf-re.com::9e8ec84f-4ffa-481b-bb05-2ba5fdba02a0" providerId="AD"/>
      </p:ext>
    </p:extLst>
  </p:cmAuthor>
  <p:cmAuthor id="4" name="Sandi Briner" initials="SB" lastIdx="2" clrIdx="3">
    <p:extLst>
      <p:ext uri="{19B8F6BF-5375-455C-9EA6-DF929625EA0E}">
        <p15:presenceInfo xmlns:p15="http://schemas.microsoft.com/office/powerpoint/2012/main" userId="S::Sandi.Briner@edf-re.com::ff6db703-d79f-44df-9df4-f423f3dc63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70"/>
    <a:srgbClr val="1089FF"/>
    <a:srgbClr val="1057C8"/>
    <a:srgbClr val="FF861D"/>
    <a:srgbClr val="0C0C0C"/>
    <a:srgbClr val="E0E0E0"/>
    <a:srgbClr val="E9EEF2"/>
    <a:srgbClr val="1C3F90"/>
    <a:srgbClr val="B0D00E"/>
    <a:srgbClr val="FE5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B7962-8705-498B-9872-0AACDF34768E}" v="11" dt="2023-12-08T19:54:54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56"/>
      </p:cViewPr>
      <p:guideLst>
        <p:guide orient="horz" pos="888"/>
        <p:guide pos="3840"/>
        <p:guide pos="33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Campbell" userId="f5f6266c-1657-4a98-be3d-01f66fbdc3cd" providerId="ADAL" clId="{0CFB7962-8705-498B-9872-0AACDF34768E}"/>
    <pc:docChg chg="custSel delSld modSld">
      <pc:chgData name="Kevin Campbell" userId="f5f6266c-1657-4a98-be3d-01f66fbdc3cd" providerId="ADAL" clId="{0CFB7962-8705-498B-9872-0AACDF34768E}" dt="2023-12-08T22:34:33.420" v="98" actId="47"/>
      <pc:docMkLst>
        <pc:docMk/>
      </pc:docMkLst>
      <pc:sldChg chg="delCm">
        <pc:chgData name="Kevin Campbell" userId="f5f6266c-1657-4a98-be3d-01f66fbdc3cd" providerId="ADAL" clId="{0CFB7962-8705-498B-9872-0AACDF34768E}" dt="2023-12-08T18:03:34.687" v="1"/>
        <pc:sldMkLst>
          <pc:docMk/>
          <pc:sldMk cId="2755601015" sldId="258"/>
        </pc:sldMkLst>
      </pc:sldChg>
      <pc:sldChg chg="del">
        <pc:chgData name="Kevin Campbell" userId="f5f6266c-1657-4a98-be3d-01f66fbdc3cd" providerId="ADAL" clId="{0CFB7962-8705-498B-9872-0AACDF34768E}" dt="2023-12-08T17:58:49.924" v="0" actId="47"/>
        <pc:sldMkLst>
          <pc:docMk/>
          <pc:sldMk cId="1416573944" sldId="259"/>
        </pc:sldMkLst>
      </pc:sldChg>
      <pc:sldChg chg="del">
        <pc:chgData name="Kevin Campbell" userId="f5f6266c-1657-4a98-be3d-01f66fbdc3cd" providerId="ADAL" clId="{0CFB7962-8705-498B-9872-0AACDF34768E}" dt="2023-12-08T17:58:49.924" v="0" actId="47"/>
        <pc:sldMkLst>
          <pc:docMk/>
          <pc:sldMk cId="468191287" sldId="264"/>
        </pc:sldMkLst>
      </pc:sldChg>
      <pc:sldChg chg="del">
        <pc:chgData name="Kevin Campbell" userId="f5f6266c-1657-4a98-be3d-01f66fbdc3cd" providerId="ADAL" clId="{0CFB7962-8705-498B-9872-0AACDF34768E}" dt="2023-12-08T22:34:33.420" v="98" actId="47"/>
        <pc:sldMkLst>
          <pc:docMk/>
          <pc:sldMk cId="1945068068" sldId="268"/>
        </pc:sldMkLst>
      </pc:sldChg>
      <pc:sldChg chg="del">
        <pc:chgData name="Kevin Campbell" userId="f5f6266c-1657-4a98-be3d-01f66fbdc3cd" providerId="ADAL" clId="{0CFB7962-8705-498B-9872-0AACDF34768E}" dt="2023-12-08T17:58:49.924" v="0" actId="47"/>
        <pc:sldMkLst>
          <pc:docMk/>
          <pc:sldMk cId="3991321672" sldId="269"/>
        </pc:sldMkLst>
      </pc:sldChg>
      <pc:sldChg chg="addSp delSp modSp mod delCm">
        <pc:chgData name="Kevin Campbell" userId="f5f6266c-1657-4a98-be3d-01f66fbdc3cd" providerId="ADAL" clId="{0CFB7962-8705-498B-9872-0AACDF34768E}" dt="2023-12-08T22:32:11.507" v="97" actId="20577"/>
        <pc:sldMkLst>
          <pc:docMk/>
          <pc:sldMk cId="2874877550" sldId="272"/>
        </pc:sldMkLst>
        <pc:spChg chg="mod">
          <ac:chgData name="Kevin Campbell" userId="f5f6266c-1657-4a98-be3d-01f66fbdc3cd" providerId="ADAL" clId="{0CFB7962-8705-498B-9872-0AACDF34768E}" dt="2023-12-08T19:58:45.166" v="73" actId="20577"/>
          <ac:spMkLst>
            <pc:docMk/>
            <pc:sldMk cId="2874877550" sldId="272"/>
            <ac:spMk id="8" creationId="{2BD4769F-6C83-ED01-286C-DF8D6A440E56}"/>
          </ac:spMkLst>
        </pc:spChg>
        <pc:spChg chg="mod">
          <ac:chgData name="Kevin Campbell" userId="f5f6266c-1657-4a98-be3d-01f66fbdc3cd" providerId="ADAL" clId="{0CFB7962-8705-498B-9872-0AACDF34768E}" dt="2023-12-08T19:59:06.774" v="76" actId="20577"/>
          <ac:spMkLst>
            <pc:docMk/>
            <pc:sldMk cId="2874877550" sldId="272"/>
            <ac:spMk id="9" creationId="{E6CA3C6C-F83A-B8E7-1636-C131C2E43482}"/>
          </ac:spMkLst>
        </pc:spChg>
        <pc:spChg chg="mod">
          <ac:chgData name="Kevin Campbell" userId="f5f6266c-1657-4a98-be3d-01f66fbdc3cd" providerId="ADAL" clId="{0CFB7962-8705-498B-9872-0AACDF34768E}" dt="2023-12-08T22:32:11.507" v="97" actId="20577"/>
          <ac:spMkLst>
            <pc:docMk/>
            <pc:sldMk cId="2874877550" sldId="272"/>
            <ac:spMk id="10" creationId="{582721FA-AC60-0E7E-3CC1-1D0EA3AF5172}"/>
          </ac:spMkLst>
        </pc:spChg>
        <pc:spChg chg="add del mod">
          <ac:chgData name="Kevin Campbell" userId="f5f6266c-1657-4a98-be3d-01f66fbdc3cd" providerId="ADAL" clId="{0CFB7962-8705-498B-9872-0AACDF34768E}" dt="2023-12-08T19:54:01.152" v="4" actId="21"/>
          <ac:spMkLst>
            <pc:docMk/>
            <pc:sldMk cId="2874877550" sldId="272"/>
            <ac:spMk id="14" creationId="{F58F3796-83C6-408D-5233-845CFAF24D4C}"/>
          </ac:spMkLst>
        </pc:spChg>
        <pc:spChg chg="add del mod">
          <ac:chgData name="Kevin Campbell" userId="f5f6266c-1657-4a98-be3d-01f66fbdc3cd" providerId="ADAL" clId="{0CFB7962-8705-498B-9872-0AACDF34768E}" dt="2023-12-08T19:54:01.152" v="4" actId="21"/>
          <ac:spMkLst>
            <pc:docMk/>
            <pc:sldMk cId="2874877550" sldId="272"/>
            <ac:spMk id="15" creationId="{A9460054-5921-BB81-8C1C-4F8B5B0770E9}"/>
          </ac:spMkLst>
        </pc:spChg>
        <pc:picChg chg="add del mod">
          <ac:chgData name="Kevin Campbell" userId="f5f6266c-1657-4a98-be3d-01f66fbdc3cd" providerId="ADAL" clId="{0CFB7962-8705-498B-9872-0AACDF34768E}" dt="2023-12-08T19:54:01.152" v="4" actId="21"/>
          <ac:picMkLst>
            <pc:docMk/>
            <pc:sldMk cId="2874877550" sldId="272"/>
            <ac:picMk id="4" creationId="{35FA9EEF-E63E-F979-51B1-D61D026A24EE}"/>
          </ac:picMkLst>
        </pc:picChg>
        <pc:picChg chg="add del mod">
          <ac:chgData name="Kevin Campbell" userId="f5f6266c-1657-4a98-be3d-01f66fbdc3cd" providerId="ADAL" clId="{0CFB7962-8705-498B-9872-0AACDF34768E}" dt="2023-12-08T19:54:01.152" v="4" actId="21"/>
          <ac:picMkLst>
            <pc:docMk/>
            <pc:sldMk cId="2874877550" sldId="272"/>
            <ac:picMk id="5" creationId="{1F2E9D33-EF0D-830E-0FEA-727751DB1AAF}"/>
          </ac:picMkLst>
        </pc:picChg>
      </pc:sldChg>
      <pc:sldChg chg="modSp mod">
        <pc:chgData name="Kevin Campbell" userId="f5f6266c-1657-4a98-be3d-01f66fbdc3cd" providerId="ADAL" clId="{0CFB7962-8705-498B-9872-0AACDF34768E}" dt="2023-12-08T19:57:32.457" v="60" actId="27636"/>
        <pc:sldMkLst>
          <pc:docMk/>
          <pc:sldMk cId="3025762597" sldId="273"/>
        </pc:sldMkLst>
        <pc:spChg chg="mod">
          <ac:chgData name="Kevin Campbell" userId="f5f6266c-1657-4a98-be3d-01f66fbdc3cd" providerId="ADAL" clId="{0CFB7962-8705-498B-9872-0AACDF34768E}" dt="2023-12-08T19:57:32.457" v="60" actId="27636"/>
          <ac:spMkLst>
            <pc:docMk/>
            <pc:sldMk cId="3025762597" sldId="273"/>
            <ac:spMk id="8" creationId="{6EC87263-2670-9473-9776-D1DD03C27C5A}"/>
          </ac:spMkLst>
        </pc:spChg>
      </pc:sldChg>
      <pc:sldChg chg="del">
        <pc:chgData name="Kevin Campbell" userId="f5f6266c-1657-4a98-be3d-01f66fbdc3cd" providerId="ADAL" clId="{0CFB7962-8705-498B-9872-0AACDF34768E}" dt="2023-12-08T17:58:49.924" v="0" actId="47"/>
        <pc:sldMkLst>
          <pc:docMk/>
          <pc:sldMk cId="1405201259" sldId="308"/>
        </pc:sldMkLst>
      </pc:sldChg>
      <pc:sldChg chg="del">
        <pc:chgData name="Kevin Campbell" userId="f5f6266c-1657-4a98-be3d-01f66fbdc3cd" providerId="ADAL" clId="{0CFB7962-8705-498B-9872-0AACDF34768E}" dt="2023-12-08T17:58:49.924" v="0" actId="47"/>
        <pc:sldMkLst>
          <pc:docMk/>
          <pc:sldMk cId="3726977740" sldId="309"/>
        </pc:sldMkLst>
      </pc:sldChg>
      <pc:sldChg chg="del">
        <pc:chgData name="Kevin Campbell" userId="f5f6266c-1657-4a98-be3d-01f66fbdc3cd" providerId="ADAL" clId="{0CFB7962-8705-498B-9872-0AACDF34768E}" dt="2023-12-08T17:58:49.924" v="0" actId="47"/>
        <pc:sldMkLst>
          <pc:docMk/>
          <pc:sldMk cId="2074728808" sldId="310"/>
        </pc:sldMkLst>
      </pc:sldChg>
      <pc:sldChg chg="del">
        <pc:chgData name="Kevin Campbell" userId="f5f6266c-1657-4a98-be3d-01f66fbdc3cd" providerId="ADAL" clId="{0CFB7962-8705-498B-9872-0AACDF34768E}" dt="2023-12-08T17:58:49.924" v="0" actId="47"/>
        <pc:sldMkLst>
          <pc:docMk/>
          <pc:sldMk cId="2381408786" sldId="311"/>
        </pc:sldMkLst>
      </pc:sldChg>
      <pc:sldChg chg="del">
        <pc:chgData name="Kevin Campbell" userId="f5f6266c-1657-4a98-be3d-01f66fbdc3cd" providerId="ADAL" clId="{0CFB7962-8705-498B-9872-0AACDF34768E}" dt="2023-12-08T17:58:49.924" v="0" actId="47"/>
        <pc:sldMkLst>
          <pc:docMk/>
          <pc:sldMk cId="3109666032" sldId="312"/>
        </pc:sldMkLst>
      </pc:sldChg>
      <pc:sldChg chg="addSp modSp mod">
        <pc:chgData name="Kevin Campbell" userId="f5f6266c-1657-4a98-be3d-01f66fbdc3cd" providerId="ADAL" clId="{0CFB7962-8705-498B-9872-0AACDF34768E}" dt="2023-12-08T19:54:58.800" v="56" actId="1036"/>
        <pc:sldMkLst>
          <pc:docMk/>
          <pc:sldMk cId="289629555" sldId="1584"/>
        </pc:sldMkLst>
        <pc:spChg chg="mod">
          <ac:chgData name="Kevin Campbell" userId="f5f6266c-1657-4a98-be3d-01f66fbdc3cd" providerId="ADAL" clId="{0CFB7962-8705-498B-9872-0AACDF34768E}" dt="2023-12-08T19:54:11.781" v="25" actId="1036"/>
          <ac:spMkLst>
            <pc:docMk/>
            <pc:sldMk cId="289629555" sldId="1584"/>
            <ac:spMk id="14" creationId="{5A16E2BE-1B6C-590D-CE7A-816940F3BA17}"/>
          </ac:spMkLst>
        </pc:spChg>
        <pc:spChg chg="add mod">
          <ac:chgData name="Kevin Campbell" userId="f5f6266c-1657-4a98-be3d-01f66fbdc3cd" providerId="ADAL" clId="{0CFB7962-8705-498B-9872-0AACDF34768E}" dt="2023-12-08T19:54:49.148" v="37" actId="1076"/>
          <ac:spMkLst>
            <pc:docMk/>
            <pc:sldMk cId="289629555" sldId="1584"/>
            <ac:spMk id="17" creationId="{75BA01D6-0DA2-AA02-81A2-194002C9FE0D}"/>
          </ac:spMkLst>
        </pc:spChg>
        <pc:spChg chg="add mod">
          <ac:chgData name="Kevin Campbell" userId="f5f6266c-1657-4a98-be3d-01f66fbdc3cd" providerId="ADAL" clId="{0CFB7962-8705-498B-9872-0AACDF34768E}" dt="2023-12-08T19:54:58.800" v="56" actId="1036"/>
          <ac:spMkLst>
            <pc:docMk/>
            <pc:sldMk cId="289629555" sldId="1584"/>
            <ac:spMk id="18" creationId="{2F95D534-BCCB-8C7A-967A-571091628E81}"/>
          </ac:spMkLst>
        </pc:spChg>
        <pc:picChg chg="add mod">
          <ac:chgData name="Kevin Campbell" userId="f5f6266c-1657-4a98-be3d-01f66fbdc3cd" providerId="ADAL" clId="{0CFB7962-8705-498B-9872-0AACDF34768E}" dt="2023-12-08T19:54:44.059" v="36" actId="1076"/>
          <ac:picMkLst>
            <pc:docMk/>
            <pc:sldMk cId="289629555" sldId="1584"/>
            <ac:picMk id="15" creationId="{549461D2-7E43-3F1C-E09B-2360D1104148}"/>
          </ac:picMkLst>
        </pc:picChg>
        <pc:picChg chg="add mod">
          <ac:chgData name="Kevin Campbell" userId="f5f6266c-1657-4a98-be3d-01f66fbdc3cd" providerId="ADAL" clId="{0CFB7962-8705-498B-9872-0AACDF34768E}" dt="2023-12-08T19:54:54.428" v="38" actId="14100"/>
          <ac:picMkLst>
            <pc:docMk/>
            <pc:sldMk cId="289629555" sldId="1584"/>
            <ac:picMk id="16" creationId="{DB2BCCB0-D0BC-C0ED-272B-C911F01F3083}"/>
          </ac:picMkLst>
        </pc:picChg>
      </pc:sldChg>
    </pc:docChg>
  </pc:docChgLst>
</pc:chgInfo>
</file>

<file path=ppt/comments/modernComment_10A_B6BDAC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50EB3E4-DE4C-44B0-BCF8-20258C657F2D}" authorId="{43139449-D237-A261-B054-CEFBA121E1B9}" created="2023-12-08T14:05:11.250">
    <pc:sldMkLst xmlns:pc="http://schemas.microsoft.com/office/powerpoint/2013/main/command">
      <pc:docMk/>
      <pc:sldMk cId="3065883648" sldId="266"/>
    </pc:sldMkLst>
    <p188:txBody>
      <a:bodyPr/>
      <a:lstStyle/>
      <a:p>
        <a:r>
          <a:rPr lang="en-US"/>
          <a:t>Slide still needs some work?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AB7754-B681-43C6-94DC-A917C2FAD1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F19A8-E064-4B2C-8ADA-310B82F36B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916C0-024F-4400-BE6A-5F03F09637D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7ED7D-723E-41B7-9C26-626EDDEC1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FF205-7387-4854-A161-176331AFCA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96D52-BF8F-44DA-B3A9-1CA08E8F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441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D7632-9612-4567-8984-6BE97AF3345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69B15-DF88-42FE-890D-00EFBB0A7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8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69B15-DF88-42FE-890D-00EFBB0A7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69B15-DF88-42FE-890D-00EFBB0A7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35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5A12696E-DF9C-42E0-8630-589C8F9BE8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5D537A7-AA6E-4D2B-8C62-1526A635A507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90ED79B2-8872-4D04-B0E4-FFE01A9520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AEA02D70-EB14-46D8-8F0E-6C6DF1487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Kevin</a:t>
            </a:r>
          </a:p>
        </p:txBody>
      </p:sp>
    </p:spTree>
    <p:extLst>
      <p:ext uri="{BB962C8B-B14F-4D97-AF65-F5344CB8AC3E}">
        <p14:creationId xmlns:p14="http://schemas.microsoft.com/office/powerpoint/2010/main" val="184224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2D39C-4E78-40DA-95C3-B88E1DF73B6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50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ec99aabc87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ec99aabc87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12D0DAA-BD7B-44FE-AF56-FA1FF946298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333" y="-4221"/>
            <a:ext cx="12226290" cy="697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A4AAB47-8814-4210-869D-E0633F9C13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6858" y="2672498"/>
            <a:ext cx="5040000" cy="3055923"/>
          </a:xfrm>
          <a:solidFill>
            <a:srgbClr val="1057C8">
              <a:alpha val="89804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8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30F19-AA52-4BFA-ADA8-6187BFA9777F}"/>
              </a:ext>
            </a:extLst>
          </p:cNvPr>
          <p:cNvSpPr/>
          <p:nvPr userDrawn="1"/>
        </p:nvSpPr>
        <p:spPr>
          <a:xfrm>
            <a:off x="816858" y="1429305"/>
            <a:ext cx="5040000" cy="124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658B7EEB-0F8C-4604-B995-1800B8E87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1" r="3161"/>
          <a:stretch/>
        </p:blipFill>
        <p:spPr>
          <a:xfrm>
            <a:off x="2242138" y="1429305"/>
            <a:ext cx="2189438" cy="12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130426"/>
            <a:ext cx="9855200" cy="1470025"/>
          </a:xfrm>
        </p:spPr>
        <p:txBody>
          <a:bodyPr/>
          <a:lstStyle>
            <a:lvl1pPr>
              <a:defRPr sz="3400"/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9855200" cy="1752600"/>
          </a:xfrm>
        </p:spPr>
        <p:txBody>
          <a:bodyPr/>
          <a:lstStyle>
            <a:lvl1pPr marL="0" indent="0" algn="l">
              <a:buNone/>
              <a:defRPr sz="25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112FD8-164F-4B01-88B8-41F8A433474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219200" y="6172200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47C34B5-533C-4813-BE17-C6C11B68D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45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12D0DAA-BD7B-44FE-AF56-FA1FF946298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333" y="-4221"/>
            <a:ext cx="12226290" cy="697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A4AAB47-8814-4210-869D-E0633F9C13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6858" y="2672498"/>
            <a:ext cx="5040000" cy="3055923"/>
          </a:xfrm>
          <a:solidFill>
            <a:srgbClr val="1057C8">
              <a:alpha val="89804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8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30F19-AA52-4BFA-ADA8-6187BFA9777F}"/>
              </a:ext>
            </a:extLst>
          </p:cNvPr>
          <p:cNvSpPr/>
          <p:nvPr userDrawn="1"/>
        </p:nvSpPr>
        <p:spPr>
          <a:xfrm>
            <a:off x="816858" y="1429305"/>
            <a:ext cx="5040000" cy="124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658B7EEB-0F8C-4604-B995-1800B8E87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1" r="3161"/>
          <a:stretch/>
        </p:blipFill>
        <p:spPr>
          <a:xfrm>
            <a:off x="2242138" y="1429305"/>
            <a:ext cx="2189438" cy="12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5">
            <a:extLst>
              <a:ext uri="{FF2B5EF4-FFF2-40B4-BE49-F238E27FC236}">
                <a16:creationId xmlns:a16="http://schemas.microsoft.com/office/drawing/2014/main" id="{A655ED8B-D3C5-4CB5-B39F-B5AFDED83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94"/>
          <a:stretch/>
        </p:blipFill>
        <p:spPr>
          <a:xfrm>
            <a:off x="6858000" y="-7145"/>
            <a:ext cx="5345168" cy="6194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5A2CCF-F64F-E347-B9D9-46589EFD8856}"/>
              </a:ext>
            </a:extLst>
          </p:cNvPr>
          <p:cNvSpPr/>
          <p:nvPr userDrawn="1"/>
        </p:nvSpPr>
        <p:spPr>
          <a:xfrm>
            <a:off x="0" y="1014"/>
            <a:ext cx="6858000" cy="6186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793A-0C4B-4D8B-9AE9-5AFC86D5CD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363" y="396875"/>
            <a:ext cx="6137275" cy="1203325"/>
          </a:xfrm>
        </p:spPr>
        <p:txBody>
          <a:bodyPr anchor="ctr">
            <a:normAutofit/>
          </a:bodyPr>
          <a:lstStyle>
            <a:lvl1pPr marL="0" indent="0">
              <a:buNone/>
              <a:defRPr sz="3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A13DB3F-F522-4993-94FB-BC884731E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23AE3D7-4BA9-43AF-B5DB-7F3064CD0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EDB8BA-C0DE-4A1A-A979-322869AC4599}"/>
              </a:ext>
            </a:extLst>
          </p:cNvPr>
          <p:cNvSpPr/>
          <p:nvPr userDrawn="1"/>
        </p:nvSpPr>
        <p:spPr>
          <a:xfrm>
            <a:off x="-218" y="5529045"/>
            <a:ext cx="6858000" cy="6476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5AC92E-D36D-4AEB-B175-298A57802B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04" y="1784231"/>
            <a:ext cx="6137274" cy="3560781"/>
          </a:xfrm>
        </p:spPr>
        <p:txBody>
          <a:bodyPr/>
          <a:lstStyle>
            <a:lvl1pPr marL="514350" indent="-514350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7604524-57E2-4880-B058-40498BC401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D61D5D8-D973-424D-A7F8-CACE24B916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274" y="2582864"/>
            <a:ext cx="7412736" cy="1462084"/>
          </a:xfrm>
        </p:spPr>
        <p:txBody>
          <a:bodyPr anchor="ctr" anchorCtr="0"/>
          <a:lstStyle>
            <a:lvl1pPr>
              <a:defRPr b="0" i="0">
                <a:solidFill>
                  <a:srgbClr val="001A70"/>
                </a:solidFill>
                <a:latin typeface="+mn-lt"/>
                <a:cs typeface="Work Sans Regular"/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75B5641-E5F4-8E46-891F-81C17D2E9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94" y="1693863"/>
            <a:ext cx="3240087" cy="324008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485ED3-6BBD-4141-97CC-2D1711BA2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A38F1CD-1A3E-46D0-8674-071B40CFA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0E6A797-38C7-4054-AFB4-DF4260D92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D61D5D8-D973-424D-A7F8-CACE24B916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274" y="2582820"/>
            <a:ext cx="7412736" cy="1462084"/>
          </a:xfrm>
        </p:spPr>
        <p:txBody>
          <a:bodyPr anchor="ctr" anchorCtr="0"/>
          <a:lstStyle>
            <a:lvl1pPr>
              <a:defRPr b="0" i="0">
                <a:solidFill>
                  <a:srgbClr val="1057C8"/>
                </a:solidFill>
                <a:latin typeface="+mn-lt"/>
                <a:cs typeface="Work Sans Regular"/>
              </a:defRPr>
            </a:lvl1pPr>
          </a:lstStyle>
          <a:p>
            <a:r>
              <a:rPr lang="en-US" dirty="0"/>
              <a:t>Click to edit Master text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75B5641-E5F4-8E46-891F-81C17D2E9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279" y="1693819"/>
            <a:ext cx="3240087" cy="32400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278E3E-29C3-42EF-B799-DC36F1BC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5EFE30-695C-48E8-976F-8F4E21881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DE4BF72-4F0C-43F7-B282-7703C4739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75B5641-E5F4-8E46-891F-81C17D2E9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426" y="1693819"/>
            <a:ext cx="3240087" cy="3240087"/>
          </a:xfrm>
          <a:solidFill>
            <a:srgbClr val="1089FF"/>
          </a:solidFill>
          <a:ln>
            <a:solidFill>
              <a:srgbClr val="1089FF"/>
            </a:solidFill>
          </a:ln>
        </p:spPr>
        <p:txBody>
          <a:bodyPr anchor="ctr"/>
          <a:lstStyle>
            <a:lvl1pPr marL="0" indent="0" algn="ctr">
              <a:buFontTx/>
              <a:buNone/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5F18B5-2B61-47C5-85DC-22D5DEDC4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5DD8188-F527-4C3A-ABFD-40F891D0F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4FD915-6178-42C6-9F21-085DDE1E0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1D20688-7AE4-467B-BA27-1C2B5C6B6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274" y="2582820"/>
            <a:ext cx="7412736" cy="1462084"/>
          </a:xfrm>
        </p:spPr>
        <p:txBody>
          <a:bodyPr anchor="ctr" anchorCtr="0"/>
          <a:lstStyle>
            <a:lvl1pPr>
              <a:defRPr b="0" i="0">
                <a:solidFill>
                  <a:schemeClr val="accent3"/>
                </a:solidFill>
                <a:latin typeface="+mn-lt"/>
                <a:cs typeface="Work Sans Regular"/>
              </a:defRPr>
            </a:lvl1pPr>
          </a:lstStyle>
          <a:p>
            <a:r>
              <a:rPr lang="en-US" dirty="0"/>
              <a:t>Click to edit Master 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53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;p2">
            <a:extLst>
              <a:ext uri="{FF2B5EF4-FFF2-40B4-BE49-F238E27FC236}">
                <a16:creationId xmlns:a16="http://schemas.microsoft.com/office/drawing/2014/main" id="{C3210B67-0D9A-4A42-969E-7DF7605E1657}"/>
              </a:ext>
            </a:extLst>
          </p:cNvPr>
          <p:cNvSpPr/>
          <p:nvPr/>
        </p:nvSpPr>
        <p:spPr>
          <a:xfrm>
            <a:off x="0" y="1277022"/>
            <a:ext cx="4869712" cy="4888739"/>
          </a:xfrm>
          <a:prstGeom prst="rect">
            <a:avLst/>
          </a:prstGeom>
          <a:solidFill>
            <a:schemeClr val="accent1">
              <a:alpha val="8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E3E70E-DBE1-440E-ADA0-B99CA787ED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448" y="1729724"/>
            <a:ext cx="4004817" cy="404997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Text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02B11B-AE03-4F91-8270-85F417A3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1263AE-0EE9-4767-9609-7BB69EC61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</a:p>
        </p:txBody>
      </p:sp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36523CA0-CC27-3A36-E267-6EF38681CD04}"/>
              </a:ext>
            </a:extLst>
          </p:cNvPr>
          <p:cNvSpPr/>
          <p:nvPr userDrawn="1"/>
        </p:nvSpPr>
        <p:spPr>
          <a:xfrm>
            <a:off x="0" y="1296053"/>
            <a:ext cx="4869712" cy="4888739"/>
          </a:xfrm>
          <a:prstGeom prst="rect">
            <a:avLst/>
          </a:prstGeom>
          <a:solidFill>
            <a:schemeClr val="accent1">
              <a:alpha val="8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6621CD7-94A9-433E-B6BF-BCFEA1BAA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_Mediu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;p2">
            <a:extLst>
              <a:ext uri="{FF2B5EF4-FFF2-40B4-BE49-F238E27FC236}">
                <a16:creationId xmlns:a16="http://schemas.microsoft.com/office/drawing/2014/main" id="{CE0B215D-0BEB-46A4-B23E-33E8F1E9A221}"/>
              </a:ext>
            </a:extLst>
          </p:cNvPr>
          <p:cNvSpPr/>
          <p:nvPr/>
        </p:nvSpPr>
        <p:spPr>
          <a:xfrm>
            <a:off x="7325857" y="1282457"/>
            <a:ext cx="4869712" cy="4890989"/>
          </a:xfrm>
          <a:prstGeom prst="rect">
            <a:avLst/>
          </a:prstGeom>
          <a:solidFill>
            <a:schemeClr val="accent2">
              <a:alpha val="8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9B47B8E-2924-4E0E-8677-120F9498EF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54735" y="1696119"/>
            <a:ext cx="4004817" cy="404997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Text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5E80CD-F87E-499F-8534-31174A6CA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37630E3-98A7-4904-BC95-E626733C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</a:p>
        </p:txBody>
      </p:sp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92279F41-FBDE-0D0E-B7E2-5198B072C3D4}"/>
              </a:ext>
            </a:extLst>
          </p:cNvPr>
          <p:cNvSpPr/>
          <p:nvPr userDrawn="1"/>
        </p:nvSpPr>
        <p:spPr>
          <a:xfrm>
            <a:off x="7309552" y="1282755"/>
            <a:ext cx="4869712" cy="4890989"/>
          </a:xfrm>
          <a:prstGeom prst="rect">
            <a:avLst/>
          </a:prstGeom>
          <a:solidFill>
            <a:schemeClr val="accent2">
              <a:alpha val="8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66F5626-1119-41C0-92E5-16EE008F9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9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;p2">
            <a:extLst>
              <a:ext uri="{FF2B5EF4-FFF2-40B4-BE49-F238E27FC236}">
                <a16:creationId xmlns:a16="http://schemas.microsoft.com/office/drawing/2014/main" id="{C3210B67-0D9A-4A42-969E-7DF7605E1657}"/>
              </a:ext>
            </a:extLst>
          </p:cNvPr>
          <p:cNvSpPr/>
          <p:nvPr/>
        </p:nvSpPr>
        <p:spPr>
          <a:xfrm>
            <a:off x="0" y="1277022"/>
            <a:ext cx="4869712" cy="4888739"/>
          </a:xfrm>
          <a:prstGeom prst="rect">
            <a:avLst/>
          </a:prstGeom>
          <a:solidFill>
            <a:schemeClr val="accent3">
              <a:alpha val="8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E3E70E-DBE1-440E-ADA0-B99CA787ED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448" y="1729724"/>
            <a:ext cx="4004817" cy="404997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Text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02B11B-AE03-4F91-8270-85F417A3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29AEDD-59D5-4E8A-A218-F0BE5E9D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</a:p>
        </p:txBody>
      </p:sp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B632058B-9F03-BF7D-D19B-376CFFFF07F5}"/>
              </a:ext>
            </a:extLst>
          </p:cNvPr>
          <p:cNvSpPr/>
          <p:nvPr userDrawn="1"/>
        </p:nvSpPr>
        <p:spPr>
          <a:xfrm>
            <a:off x="0" y="1284165"/>
            <a:ext cx="4869712" cy="4888739"/>
          </a:xfrm>
          <a:prstGeom prst="rect">
            <a:avLst/>
          </a:prstGeom>
          <a:solidFill>
            <a:schemeClr val="accent3">
              <a:alpha val="8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FAC2F14-DDCB-44FF-91F2-51BAFAB9B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70B8E3-1D81-4375-BBB1-BC3C2857DF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5123" y="2007481"/>
            <a:ext cx="3236400" cy="3240000"/>
          </a:xfr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396875" indent="-396875">
              <a:buFont typeface="Work Sans Light" panose="00000400000000000000" pitchFamily="2" charset="0"/>
              <a:buChar char="→"/>
              <a:defRPr lang="en-US" sz="3000" b="0" i="0" dirty="0" smtClean="0">
                <a:solidFill>
                  <a:schemeClr val="bg1"/>
                </a:solidFill>
                <a:latin typeface="+mn-lt"/>
                <a:cs typeface="Work Sans Light"/>
              </a:defRPr>
            </a:lvl1pPr>
          </a:lstStyle>
          <a:p>
            <a:pPr marL="404813" lvl="0" indent="-404813">
              <a:buFont typeface="Work Sans Light" pitchFamily="2" charset="77"/>
              <a:buChar char="→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EA6E5C-8588-43FD-8995-99A3F78EDB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24541" y="2007481"/>
            <a:ext cx="3236976" cy="3240000"/>
          </a:xfrm>
          <a:solidFill>
            <a:srgbClr val="1089FF"/>
          </a:solidFill>
          <a:ln>
            <a:solidFill>
              <a:srgbClr val="1089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04813" indent="-404813">
              <a:buFont typeface="Work Sans Light" panose="00000400000000000000" pitchFamily="2" charset="0"/>
              <a:buChar char="→"/>
              <a:defRPr lang="en-US" sz="3000" b="0" i="0" smtClean="0">
                <a:solidFill>
                  <a:schemeClr val="bg1"/>
                </a:solidFill>
                <a:latin typeface="+mn-lt"/>
                <a:cs typeface="Work Sans Light"/>
              </a:defRPr>
            </a:lvl1pPr>
          </a:lstStyle>
          <a:p>
            <a:pPr marL="404813" lvl="0" indent="-404813">
              <a:buFont typeface="Work Sans Light" pitchFamily="2" charset="77"/>
              <a:buChar char="→"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5F6BD50-9857-435C-AF9D-B2DAAA33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947D68-C41A-4D0F-93B6-6923DE92F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82FAE5-DBEB-4E15-9421-2A6141063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0552B70-4836-4860-9357-6E2694F80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59AAA65-1558-42C4-A0F3-F39DBCFD6C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5704" y="2007481"/>
            <a:ext cx="3236400" cy="3240000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96875" indent="-396875">
              <a:buFont typeface="Work Sans Light" panose="00000400000000000000" pitchFamily="2" charset="0"/>
              <a:buChar char="→"/>
              <a:defRPr lang="en-US" sz="3000" b="0" i="0" dirty="0" smtClean="0">
                <a:solidFill>
                  <a:schemeClr val="bg1"/>
                </a:solidFill>
                <a:latin typeface="+mn-lt"/>
                <a:cs typeface="Work Sans Light"/>
              </a:defRPr>
            </a:lvl1pPr>
          </a:lstStyle>
          <a:p>
            <a:pPr marL="404813" lvl="0" indent="-404813">
              <a:buFont typeface="Work Sans Light" pitchFamily="2" charset="77"/>
              <a:buChar char="→"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5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D219CA4-FDEC-48F1-8946-50651D58D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57" y="6230202"/>
            <a:ext cx="1100507" cy="61004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2CF565B-B416-4C09-9E4D-1567AF60F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354FE-3B06-4189-8560-D8C20921D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2CF565B-B416-4C09-9E4D-1567AF60F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354FE-3B06-4189-8560-D8C20921D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3528BF-D245-474A-A7CD-DEA88A669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7C488A9-079C-4D8B-955A-8A790E0B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7895E5B-AFFC-487D-AF53-8B14A92F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A80383-5949-409B-99C2-5388F7CB6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640B1B-E0B4-476A-9DA0-1F7766617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with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g object 16">
            <a:extLst>
              <a:ext uri="{FF2B5EF4-FFF2-40B4-BE49-F238E27FC236}">
                <a16:creationId xmlns:a16="http://schemas.microsoft.com/office/drawing/2014/main" id="{694CBCF8-5EC3-4FAE-BCBB-03D69A57D7B3}"/>
              </a:ext>
            </a:extLst>
          </p:cNvPr>
          <p:cNvSpPr/>
          <p:nvPr/>
        </p:nvSpPr>
        <p:spPr>
          <a:xfrm>
            <a:off x="0" y="1690688"/>
            <a:ext cx="12198350" cy="4479657"/>
          </a:xfrm>
          <a:custGeom>
            <a:avLst/>
            <a:gdLst/>
            <a:ahLst/>
            <a:cxnLst/>
            <a:rect l="l" t="t" r="r" b="b"/>
            <a:pathLst>
              <a:path w="12198350" h="5180330">
                <a:moveTo>
                  <a:pt x="12198096" y="0"/>
                </a:moveTo>
                <a:lnTo>
                  <a:pt x="0" y="0"/>
                </a:lnTo>
                <a:lnTo>
                  <a:pt x="0" y="5180076"/>
                </a:lnTo>
                <a:lnTo>
                  <a:pt x="12198096" y="5180076"/>
                </a:lnTo>
                <a:lnTo>
                  <a:pt x="12198096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7E3CEE4-428A-4EAF-9FBC-C533C3E98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2278D0-E0D7-4B79-892C-B1A489311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37FC2EF5-E607-1482-8EB6-34E6B799B80A}"/>
              </a:ext>
            </a:extLst>
          </p:cNvPr>
          <p:cNvSpPr/>
          <p:nvPr userDrawn="1"/>
        </p:nvSpPr>
        <p:spPr>
          <a:xfrm>
            <a:off x="0" y="1690688"/>
            <a:ext cx="12198350" cy="4479657"/>
          </a:xfrm>
          <a:custGeom>
            <a:avLst/>
            <a:gdLst/>
            <a:ahLst/>
            <a:cxnLst/>
            <a:rect l="l" t="t" r="r" b="b"/>
            <a:pathLst>
              <a:path w="12198350" h="5180330">
                <a:moveTo>
                  <a:pt x="12198096" y="0"/>
                </a:moveTo>
                <a:lnTo>
                  <a:pt x="0" y="0"/>
                </a:lnTo>
                <a:lnTo>
                  <a:pt x="0" y="5180076"/>
                </a:lnTo>
                <a:lnTo>
                  <a:pt x="12198096" y="5180076"/>
                </a:lnTo>
                <a:lnTo>
                  <a:pt x="12198096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0A521B7-7E25-4025-BD99-CB70E694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DD66208-8EF3-430D-93FC-8C21BF2474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984E9-76FC-4033-B173-F3E779494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90700"/>
            <a:ext cx="10515600" cy="43705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D9A59E5-FFDA-4C86-ACE2-0387F00E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F000C9F-551E-4F0C-B0AA-173B9210A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7418A82-7BE1-47F3-8ABB-67567E2BB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6C33D73-9647-4EB4-996E-2394A99FA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8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C5203402-EAAA-489B-A334-418826542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B30F19-AA52-4BFA-ADA8-6187BFA9777F}"/>
              </a:ext>
            </a:extLst>
          </p:cNvPr>
          <p:cNvSpPr/>
          <p:nvPr userDrawn="1"/>
        </p:nvSpPr>
        <p:spPr>
          <a:xfrm>
            <a:off x="6608058" y="1452165"/>
            <a:ext cx="5040000" cy="124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658B7EEB-0F8C-4604-B995-1800B8E87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1" r="3161"/>
          <a:stretch/>
        </p:blipFill>
        <p:spPr>
          <a:xfrm>
            <a:off x="8033338" y="1452165"/>
            <a:ext cx="2189438" cy="1295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A99376-2E5C-4E72-8895-04947161E4D6}"/>
              </a:ext>
            </a:extLst>
          </p:cNvPr>
          <p:cNvSpPr txBox="1"/>
          <p:nvPr userDrawn="1"/>
        </p:nvSpPr>
        <p:spPr>
          <a:xfrm>
            <a:off x="6600438" y="2695749"/>
            <a:ext cx="5038344" cy="3026664"/>
          </a:xfrm>
          <a:prstGeom prst="rect">
            <a:avLst/>
          </a:prstGeom>
          <a:solidFill>
            <a:srgbClr val="1057C8">
              <a:alpha val="9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2D4E3-DDA7-47A4-8A33-4C4397E80CEC}"/>
              </a:ext>
            </a:extLst>
          </p:cNvPr>
          <p:cNvSpPr txBox="1"/>
          <p:nvPr userDrawn="1"/>
        </p:nvSpPr>
        <p:spPr>
          <a:xfrm>
            <a:off x="7117230" y="2826738"/>
            <a:ext cx="4021654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Achieve Your Sustainability Goals – Because the Future Depends on Us</a:t>
            </a:r>
          </a:p>
        </p:txBody>
      </p:sp>
      <p:sp>
        <p:nvSpPr>
          <p:cNvPr id="9" name="Content Placeholder 22">
            <a:extLst>
              <a:ext uri="{FF2B5EF4-FFF2-40B4-BE49-F238E27FC236}">
                <a16:creationId xmlns:a16="http://schemas.microsoft.com/office/drawing/2014/main" id="{0940C986-BAA1-4642-8EC5-C6725BB094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129031" y="4019060"/>
            <a:ext cx="3683000" cy="430212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Content Placeholder 22">
            <a:extLst>
              <a:ext uri="{FF2B5EF4-FFF2-40B4-BE49-F238E27FC236}">
                <a16:creationId xmlns:a16="http://schemas.microsoft.com/office/drawing/2014/main" id="{AD3645F0-C005-458B-A3A2-8C6B2190AD2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29031" y="4830887"/>
            <a:ext cx="3683000" cy="31393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13" name="Content Placeholder 22">
            <a:extLst>
              <a:ext uri="{FF2B5EF4-FFF2-40B4-BE49-F238E27FC236}">
                <a16:creationId xmlns:a16="http://schemas.microsoft.com/office/drawing/2014/main" id="{2611BCF0-C4AD-4894-A521-F43657265B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29031" y="5176143"/>
            <a:ext cx="3683000" cy="31393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4" name="Content Placeholder 22">
            <a:extLst>
              <a:ext uri="{FF2B5EF4-FFF2-40B4-BE49-F238E27FC236}">
                <a16:creationId xmlns:a16="http://schemas.microsoft.com/office/drawing/2014/main" id="{5BCF79C5-5035-4031-B9D4-9113168DC3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29031" y="4478488"/>
            <a:ext cx="3683000" cy="31393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056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63B5F7B-710C-4483-ACC0-5BDCF03A0E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651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7F87D8-CA41-4FDC-BBBF-462EC2A5A5E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219200" y="6172200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7B85DA1-B3CD-4167-ADC1-791E662B36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55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AB0977D9-0717-48AA-91E7-5D5175EC1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651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828800"/>
            <a:ext cx="47752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4876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FA6171-0435-459A-8750-8D0249287D8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219200" y="6172200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C490D1D-F31D-402D-B3D7-9E373878C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849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594F57D-AA2F-44B3-9D9A-9914B28CD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651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4B17EA-1762-4889-8DE8-C3186C9F86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219200" y="6172200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53013F3-8332-4394-87D3-D7434E623B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90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7C488A9-079C-4D8B-955A-8A790E0B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A8F0735-448F-4DA4-B779-189B0E2D8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57" y="6230202"/>
            <a:ext cx="1100507" cy="61004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7895E5B-AFFC-487D-AF53-8B14A92F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A80383-5949-409B-99C2-5388F7CB6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with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g object 16">
            <a:extLst>
              <a:ext uri="{FF2B5EF4-FFF2-40B4-BE49-F238E27FC236}">
                <a16:creationId xmlns:a16="http://schemas.microsoft.com/office/drawing/2014/main" id="{694CBCF8-5EC3-4FAE-BCBB-03D69A57D7B3}"/>
              </a:ext>
            </a:extLst>
          </p:cNvPr>
          <p:cNvSpPr/>
          <p:nvPr userDrawn="1"/>
        </p:nvSpPr>
        <p:spPr>
          <a:xfrm>
            <a:off x="0" y="1690688"/>
            <a:ext cx="12198350" cy="4479657"/>
          </a:xfrm>
          <a:custGeom>
            <a:avLst/>
            <a:gdLst/>
            <a:ahLst/>
            <a:cxnLst/>
            <a:rect l="l" t="t" r="r" b="b"/>
            <a:pathLst>
              <a:path w="12198350" h="5180330">
                <a:moveTo>
                  <a:pt x="12198096" y="0"/>
                </a:moveTo>
                <a:lnTo>
                  <a:pt x="0" y="0"/>
                </a:lnTo>
                <a:lnTo>
                  <a:pt x="0" y="5180076"/>
                </a:lnTo>
                <a:lnTo>
                  <a:pt x="12198096" y="5180076"/>
                </a:lnTo>
                <a:lnTo>
                  <a:pt x="12198096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8F96502-C899-4BD5-88A2-38481C8F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FE841D-416E-42FB-9298-13DD98D8A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57" y="6230202"/>
            <a:ext cx="1100507" cy="61004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7E3CEE4-428A-4EAF-9FBC-C533C3E98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2278D0-E0D7-4B79-892C-B1A489311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984E9-76FC-4033-B173-F3E779494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D9A59E5-FFDA-4C86-ACE2-0387F00E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009269A-D0FC-4EA3-804F-09B53AECA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57" y="6230202"/>
            <a:ext cx="1100507" cy="61004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F000C9F-551E-4F0C-B0AA-173B9210A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7418A82-7BE1-47F3-8ABB-67567E2BB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08D69-3EB4-4EAE-884E-BC764872A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9E6F0-4546-45E6-A55E-D0E216BA4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8829A2A-F21F-4DD9-909A-8C989348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EEB5D0E-209E-4758-8409-EC24C6658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57" y="6230202"/>
            <a:ext cx="1100507" cy="61004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D2AD9-3BFF-4E17-86F4-ABB8F4FF3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A28183E-E01F-4967-B78D-D2E7FD973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902F4-5BDA-4210-8FCE-9EAAA0E79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F16D7-0E28-4E37-9982-402752C17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B3420-BB72-4374-AF6E-09B388BBC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4B9F9D-77F6-4F1D-8FBB-9916FD29D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886AF22-300D-4275-B0B6-D061029C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1DCAC15-FA55-4A8A-B508-616AFEF10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57" y="6230202"/>
            <a:ext cx="1100507" cy="610042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BBFCF1-6FA7-4E52-BDBB-0784751E25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5704" y="6371886"/>
            <a:ext cx="3096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1B2B3E-CBF4-4955-8FCB-E68DF20339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 File Name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7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C5203402-EAAA-489B-A334-418826542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B30F19-AA52-4BFA-ADA8-6187BFA9777F}"/>
              </a:ext>
            </a:extLst>
          </p:cNvPr>
          <p:cNvSpPr/>
          <p:nvPr userDrawn="1"/>
        </p:nvSpPr>
        <p:spPr>
          <a:xfrm>
            <a:off x="6608058" y="1452165"/>
            <a:ext cx="5040000" cy="124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658B7EEB-0F8C-4604-B995-1800B8E87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1" r="3161"/>
          <a:stretch/>
        </p:blipFill>
        <p:spPr>
          <a:xfrm>
            <a:off x="8033338" y="1452165"/>
            <a:ext cx="2189438" cy="1295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A99376-2E5C-4E72-8895-04947161E4D6}"/>
              </a:ext>
            </a:extLst>
          </p:cNvPr>
          <p:cNvSpPr txBox="1"/>
          <p:nvPr userDrawn="1"/>
        </p:nvSpPr>
        <p:spPr>
          <a:xfrm>
            <a:off x="6600438" y="2695749"/>
            <a:ext cx="5038344" cy="3026664"/>
          </a:xfrm>
          <a:prstGeom prst="rect">
            <a:avLst/>
          </a:prstGeom>
          <a:solidFill>
            <a:srgbClr val="1057C8">
              <a:alpha val="9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2D4E3-DDA7-47A4-8A33-4C4397E80CEC}"/>
              </a:ext>
            </a:extLst>
          </p:cNvPr>
          <p:cNvSpPr txBox="1"/>
          <p:nvPr userDrawn="1"/>
        </p:nvSpPr>
        <p:spPr>
          <a:xfrm>
            <a:off x="7117230" y="2826738"/>
            <a:ext cx="4021654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Achieve Your Sustainability Goals – Because the Future Depends on Us</a:t>
            </a:r>
          </a:p>
        </p:txBody>
      </p:sp>
      <p:sp>
        <p:nvSpPr>
          <p:cNvPr id="9" name="Content Placeholder 22">
            <a:extLst>
              <a:ext uri="{FF2B5EF4-FFF2-40B4-BE49-F238E27FC236}">
                <a16:creationId xmlns:a16="http://schemas.microsoft.com/office/drawing/2014/main" id="{0940C986-BAA1-4642-8EC5-C6725BB094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129031" y="4019060"/>
            <a:ext cx="3683000" cy="430212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Content Placeholder 22">
            <a:extLst>
              <a:ext uri="{FF2B5EF4-FFF2-40B4-BE49-F238E27FC236}">
                <a16:creationId xmlns:a16="http://schemas.microsoft.com/office/drawing/2014/main" id="{AD3645F0-C005-458B-A3A2-8C6B2190AD2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29031" y="4830887"/>
            <a:ext cx="3683000" cy="31393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13" name="Content Placeholder 22">
            <a:extLst>
              <a:ext uri="{FF2B5EF4-FFF2-40B4-BE49-F238E27FC236}">
                <a16:creationId xmlns:a16="http://schemas.microsoft.com/office/drawing/2014/main" id="{2611BCF0-C4AD-4894-A521-F43657265B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29031" y="5176143"/>
            <a:ext cx="3683000" cy="31393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4" name="Content Placeholder 22">
            <a:extLst>
              <a:ext uri="{FF2B5EF4-FFF2-40B4-BE49-F238E27FC236}">
                <a16:creationId xmlns:a16="http://schemas.microsoft.com/office/drawing/2014/main" id="{5BCF79C5-5035-4031-B9D4-9113168DC3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29031" y="4478488"/>
            <a:ext cx="3683000" cy="31393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33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01CF5-5D75-4493-9DEF-96E8F95C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D08E-7B72-43D1-804D-1D21701B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0700"/>
            <a:ext cx="10515600" cy="4419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1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14" r:id="rId8"/>
    <p:sldLayoutId id="2147485015" r:id="rId9"/>
    <p:sldLayoutId id="214748503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pos="528">
          <p15:clr>
            <a:srgbClr val="F26B43"/>
          </p15:clr>
        </p15:guide>
        <p15:guide id="6" pos="7152">
          <p15:clr>
            <a:srgbClr val="F26B43"/>
          </p15:clr>
        </p15:guide>
        <p15:guide id="7" orient="horz" pos="3912">
          <p15:clr>
            <a:srgbClr val="F26B43"/>
          </p15:clr>
        </p15:guide>
        <p15:guide id="8" orient="horz" pos="112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01CF5-5D75-4493-9DEF-96E8F95C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D08E-7B72-43D1-804D-1D21701B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0700"/>
            <a:ext cx="10515600" cy="4419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420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3" r:id="rId1"/>
    <p:sldLayoutId id="2147485024" r:id="rId2"/>
    <p:sldLayoutId id="2147485025" r:id="rId3"/>
    <p:sldLayoutId id="2147485026" r:id="rId4"/>
    <p:sldLayoutId id="2147485027" r:id="rId5"/>
    <p:sldLayoutId id="2147485028" r:id="rId6"/>
    <p:sldLayoutId id="2147485029" r:id="rId7"/>
    <p:sldLayoutId id="2147485030" r:id="rId8"/>
    <p:sldLayoutId id="2147485031" r:id="rId9"/>
    <p:sldLayoutId id="2147485032" r:id="rId10"/>
    <p:sldLayoutId id="2147485033" r:id="rId11"/>
    <p:sldLayoutId id="2147485034" r:id="rId12"/>
    <p:sldLayoutId id="2147485035" r:id="rId13"/>
    <p:sldLayoutId id="2147485036" r:id="rId14"/>
    <p:sldLayoutId id="214748503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pos="528">
          <p15:clr>
            <a:srgbClr val="F26B43"/>
          </p15:clr>
        </p15:guide>
        <p15:guide id="6" pos="7152">
          <p15:clr>
            <a:srgbClr val="F26B43"/>
          </p15:clr>
        </p15:guide>
        <p15:guide id="7" orient="horz" pos="3912">
          <p15:clr>
            <a:srgbClr val="F26B43"/>
          </p15:clr>
        </p15:guide>
        <p15:guide id="8" orient="horz" pos="1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1CEB7F-96AB-4001-8206-FB981027DA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85800"/>
            <a:ext cx="98552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AE727D4-E130-459D-843C-3BAD522B2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752600"/>
            <a:ext cx="9855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5">
            <a:extLst>
              <a:ext uri="{FF2B5EF4-FFF2-40B4-BE49-F238E27FC236}">
                <a16:creationId xmlns:a16="http://schemas.microsoft.com/office/drawing/2014/main" id="{C0962EE2-96BF-4F7C-BB8B-BEECD3B90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2014"/>
            <a:ext cx="1219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6">
            <a:extLst>
              <a:ext uri="{FF2B5EF4-FFF2-40B4-BE49-F238E27FC236}">
                <a16:creationId xmlns:a16="http://schemas.microsoft.com/office/drawing/2014/main" id="{F759F05D-5CFF-477F-980D-E5AB5F99FE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421" y="6138865"/>
            <a:ext cx="1499613" cy="49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6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3200" b="1" dirty="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3.jpeg"/><Relationship Id="rId4" Type="http://schemas.openxmlformats.org/officeDocument/2006/relationships/hyperlink" Target="https://www.mdpi.com/2071-1050/13/1/13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jpeg"/><Relationship Id="rId7" Type="http://schemas.openxmlformats.org/officeDocument/2006/relationships/hyperlink" Target="https://urldefense.com/v3/__https:/www.youtube.com/watch?v=6dvL_dvu9OA&amp;t=7s__;!!FvyJbJE!ERAX1LxnjLKCMwwzeJ3g2kFrosj6tz14uiIeGs0Jc4_xhZrXJGLLNEU6uK_aU2Nlfc0K$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10" Type="http://schemas.openxmlformats.org/officeDocument/2006/relationships/image" Target="../media/image98.svg"/><Relationship Id="rId4" Type="http://schemas.openxmlformats.org/officeDocument/2006/relationships/image" Target="../media/image93.jpeg"/><Relationship Id="rId9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ingenergy.com/math/car-ev-drive-distance-ethanol-solar-acre-m170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solargrazing.org/join/" TargetMode="External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microsoft.com/office/2018/10/relationships/comments" Target="../comments/modernComment_10A_B6BDAC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72/188293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hyperlink" Target="https://www.mdpi.com/2071-1050/13/1/137" TargetMode="External"/><Relationship Id="rId21" Type="http://schemas.openxmlformats.org/officeDocument/2006/relationships/image" Target="../media/image6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66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65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4BEAC2-17CE-7BC4-4BDF-27BDA1FBB4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4400" err="1">
                <a:latin typeface="Segoe UI Light"/>
                <a:cs typeface="Segoe UI Light"/>
              </a:rPr>
              <a:t>Agrivoltaics</a:t>
            </a:r>
            <a:r>
              <a:rPr lang="en-US" sz="4400" dirty="0">
                <a:latin typeface="Segoe UI Light"/>
                <a:cs typeface="Segoe UI Light"/>
              </a:rPr>
              <a:t> Canada</a:t>
            </a:r>
            <a:endParaRPr lang="en-US" sz="3600">
              <a:latin typeface="Segoe UI Light"/>
              <a:cs typeface="Segoe UI Light"/>
            </a:endParaRPr>
          </a:p>
          <a:p>
            <a:r>
              <a:rPr lang="en-US" sz="4400" dirty="0">
                <a:latin typeface="Segoe UI Light"/>
                <a:cs typeface="Segoe UI Light"/>
              </a:rPr>
              <a:t>Conference</a:t>
            </a:r>
          </a:p>
          <a:p>
            <a:r>
              <a:rPr lang="en-US" sz="2000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27556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9A3D56-6B6B-8B4F-25E7-D08E893F0351}"/>
              </a:ext>
            </a:extLst>
          </p:cNvPr>
          <p:cNvSpPr/>
          <p:nvPr/>
        </p:nvSpPr>
        <p:spPr>
          <a:xfrm>
            <a:off x="457200" y="3962401"/>
            <a:ext cx="4400538" cy="1752599"/>
          </a:xfrm>
          <a:prstGeom prst="roundRect">
            <a:avLst/>
          </a:prstGeom>
          <a:ln>
            <a:solidFill>
              <a:srgbClr val="B300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F748F0D-6931-4AEF-8705-62D2C772A945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kern="1200" err="1">
                <a:solidFill>
                  <a:srgbClr val="001A7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Agrivoltaics</a:t>
            </a:r>
            <a:r>
              <a:rPr lang="en-US" sz="3600" kern="1200">
                <a:solidFill>
                  <a:srgbClr val="001A7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: Configuration Types</a:t>
            </a:r>
            <a:endParaRPr sz="3600" kern="1200">
              <a:solidFill>
                <a:srgbClr val="001A70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7" name="Picture 2" descr="Illustration of six different solar panel configurations, including three traditional utility-scale agrivoltaics configurations and three alternative configurations.">
            <a:extLst>
              <a:ext uri="{FF2B5EF4-FFF2-40B4-BE49-F238E27FC236}">
                <a16:creationId xmlns:a16="http://schemas.microsoft.com/office/drawing/2014/main" id="{EC40E79F-D8D9-3E71-7C79-A5775ACD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043" y="1428360"/>
            <a:ext cx="6792295" cy="40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8B1E942D-A389-0EE6-91CA-76689A975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3" y="1524001"/>
            <a:ext cx="4400538" cy="22098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None/>
              <a:defRPr/>
            </a:pPr>
            <a:r>
              <a:rPr lang="en-US" sz="180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Agrivoltaics</a:t>
            </a:r>
            <a:r>
              <a:rPr lang="en-US" sz="180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is the co-development of solar photovoltaic energy and agriculture.</a:t>
            </a:r>
          </a:p>
          <a:p>
            <a:pPr marL="0" indent="0">
              <a:buNone/>
              <a:defRPr/>
            </a:pPr>
            <a:endParaRPr lang="en-US" sz="180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180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Also called:</a:t>
            </a:r>
          </a:p>
          <a:p>
            <a:r>
              <a:rPr lang="en-US" sz="1800" err="1">
                <a:latin typeface="Segoe UI" panose="020B0502040204020203" pitchFamily="34" charset="0"/>
                <a:cs typeface="Segoe UI" panose="020B0502040204020203" pitchFamily="34" charset="0"/>
              </a:rPr>
              <a:t>Agriphotovoltaics</a:t>
            </a:r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800" err="1">
                <a:latin typeface="Segoe UI" panose="020B0502040204020203" pitchFamily="34" charset="0"/>
                <a:cs typeface="Segoe UI" panose="020B0502040204020203" pitchFamily="34" charset="0"/>
              </a:rPr>
              <a:t>AgriPV</a:t>
            </a:r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Solar grazing</a:t>
            </a:r>
          </a:p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Solar sharing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0535A8-4F1F-C750-D4D9-7B826F86595D}"/>
              </a:ext>
            </a:extLst>
          </p:cNvPr>
          <p:cNvSpPr txBox="1"/>
          <p:nvPr/>
        </p:nvSpPr>
        <p:spPr>
          <a:xfrm>
            <a:off x="457200" y="4038600"/>
            <a:ext cx="44005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“Widescale installation of Agrivoltaic systems can lead to a carbon dioxide (CO2) emissions reduction equivalent to removing 71,000 cars from the road annually and the creation of over 100,000 jobs in rural communities”</a:t>
            </a:r>
          </a:p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en-US" sz="1400" i="1"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Agrivoltaics Align with Green New Deal Goals While Supporting Investment in the US’ Rural Economy</a:t>
            </a:r>
            <a:endParaRPr lang="en-US" sz="1400" i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A logo with blue and orange text&#10;&#10;Description automatically generated">
            <a:extLst>
              <a:ext uri="{FF2B5EF4-FFF2-40B4-BE49-F238E27FC236}">
                <a16:creationId xmlns:a16="http://schemas.microsoft.com/office/drawing/2014/main" id="{6823C517-928C-613E-7E19-AA04DEC1B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t="13469" r="28395" b="8430"/>
          <a:stretch/>
        </p:blipFill>
        <p:spPr bwMode="auto">
          <a:xfrm>
            <a:off x="11001283" y="6264166"/>
            <a:ext cx="1106631" cy="50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A97229B-DE46-1A85-59BC-6E5A64CE7296}"/>
              </a:ext>
            </a:extLst>
          </p:cNvPr>
          <p:cNvSpPr txBox="1">
            <a:spLocks/>
          </p:cNvSpPr>
          <p:nvPr/>
        </p:nvSpPr>
        <p:spPr>
          <a:xfrm>
            <a:off x="385704" y="6371886"/>
            <a:ext cx="368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z="120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4DA57C6-A905-26FE-813C-DA1FEE6EBE4C}"/>
              </a:ext>
            </a:extLst>
          </p:cNvPr>
          <p:cNvSpPr txBox="1">
            <a:spLocks/>
          </p:cNvSpPr>
          <p:nvPr/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</p:spTree>
    <p:extLst>
      <p:ext uri="{BB962C8B-B14F-4D97-AF65-F5344CB8AC3E}">
        <p14:creationId xmlns:p14="http://schemas.microsoft.com/office/powerpoint/2010/main" val="3170638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EAF0-D4AE-5391-771E-F04CCBC5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665234"/>
            <a:ext cx="9855200" cy="503238"/>
          </a:xfrm>
        </p:spPr>
        <p:txBody>
          <a:bodyPr/>
          <a:lstStyle/>
          <a:p>
            <a:r>
              <a:rPr lang="en-US" sz="3600" kern="1200">
                <a:solidFill>
                  <a:srgbClr val="001A7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Shade Profile Example and Compatible Crops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98F8E9-FDE6-EF4E-4AAC-49F2F51A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03" y="1874317"/>
            <a:ext cx="6361726" cy="357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10">
            <a:extLst>
              <a:ext uri="{FF2B5EF4-FFF2-40B4-BE49-F238E27FC236}">
                <a16:creationId xmlns:a16="http://schemas.microsoft.com/office/drawing/2014/main" id="{F3ACC2CC-DDAE-88D5-B217-53AEE1B30BB7}"/>
              </a:ext>
            </a:extLst>
          </p:cNvPr>
          <p:cNvSpPr txBox="1">
            <a:spLocks/>
          </p:cNvSpPr>
          <p:nvPr/>
        </p:nvSpPr>
        <p:spPr>
          <a:xfrm>
            <a:off x="367532" y="5448737"/>
            <a:ext cx="3928571" cy="95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100">
                <a:solidFill>
                  <a:srgbClr val="001A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Source: https://www.greensworld.swiss/project-02​</a:t>
            </a:r>
            <a:endParaRPr lang="en-US" sz="1600">
              <a:solidFill>
                <a:srgbClr val="001A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​ 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A16E2BE-1B6C-590D-CE7A-816940F3BA17}"/>
              </a:ext>
            </a:extLst>
          </p:cNvPr>
          <p:cNvSpPr txBox="1">
            <a:spLocks/>
          </p:cNvSpPr>
          <p:nvPr/>
        </p:nvSpPr>
        <p:spPr>
          <a:xfrm>
            <a:off x="7086032" y="1247687"/>
            <a:ext cx="5105968" cy="35832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 on shade tolerance (C3 crops)</a:t>
            </a: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Leafy greens (lettuce and spinach)</a:t>
            </a: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 crops (potatoes, radishes, sugar beets, carrots, yam)</a:t>
            </a: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Squash (pumpkins, cucumbers, zucchini)</a:t>
            </a: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 (tomatoes, blueberries, peppers)</a:t>
            </a: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Herbs (basil, lavender) </a:t>
            </a: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Hay/cover crop (alfalfa, oats)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3234448-5581-8AC6-6294-3D09DECEF8B3}"/>
              </a:ext>
            </a:extLst>
          </p:cNvPr>
          <p:cNvSpPr txBox="1">
            <a:spLocks/>
          </p:cNvSpPr>
          <p:nvPr/>
        </p:nvSpPr>
        <p:spPr>
          <a:xfrm>
            <a:off x="385704" y="6371886"/>
            <a:ext cx="3600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B832E7-655D-4539-BB2B-2C4CECCFE65E}" type="slidenum">
              <a:rPr lang="en-US" sz="120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8FA525A-104E-F23D-7489-20B543DAD0C1}"/>
              </a:ext>
            </a:extLst>
          </p:cNvPr>
          <p:cNvSpPr txBox="1">
            <a:spLocks/>
          </p:cNvSpPr>
          <p:nvPr/>
        </p:nvSpPr>
        <p:spPr>
          <a:xfrm>
            <a:off x="816857" y="6371886"/>
            <a:ext cx="54592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  <p:pic>
        <p:nvPicPr>
          <p:cNvPr id="15" name="Picture 2" descr="Array Technologies launches new single-axis tracking system">
            <a:extLst>
              <a:ext uri="{FF2B5EF4-FFF2-40B4-BE49-F238E27FC236}">
                <a16:creationId xmlns:a16="http://schemas.microsoft.com/office/drawing/2014/main" id="{549461D2-7E43-3F1C-E09B-2360D110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660" y="4326024"/>
            <a:ext cx="2030331" cy="149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AB Cable Rings and Saddles for solar PV arrays">
            <a:extLst>
              <a:ext uri="{FF2B5EF4-FFF2-40B4-BE49-F238E27FC236}">
                <a16:creationId xmlns:a16="http://schemas.microsoft.com/office/drawing/2014/main" id="{DB2BCCB0-D0BC-C0ED-272B-C911F01F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9190" y="4326024"/>
            <a:ext cx="2621055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BA01D6-0DA2-AA02-81A2-194002C9FE0D}"/>
              </a:ext>
            </a:extLst>
          </p:cNvPr>
          <p:cNvSpPr txBox="1"/>
          <p:nvPr/>
        </p:nvSpPr>
        <p:spPr>
          <a:xfrm>
            <a:off x="6634262" y="5927469"/>
            <a:ext cx="300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Racking drive shaft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95D534-BCCB-8C7A-967A-571091628E81}"/>
              </a:ext>
            </a:extLst>
          </p:cNvPr>
          <p:cNvSpPr txBox="1"/>
          <p:nvPr/>
        </p:nvSpPr>
        <p:spPr>
          <a:xfrm>
            <a:off x="9226193" y="5918532"/>
            <a:ext cx="2344010" cy="37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CAB Cabling</a:t>
            </a:r>
          </a:p>
        </p:txBody>
      </p:sp>
    </p:spTree>
    <p:extLst>
      <p:ext uri="{BB962C8B-B14F-4D97-AF65-F5344CB8AC3E}">
        <p14:creationId xmlns:p14="http://schemas.microsoft.com/office/powerpoint/2010/main" val="289629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987F3-51D5-2FE1-6353-EB50C3BBB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3B6822-1563-D06E-DF8B-6F27EC4C3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B4E300-868D-DE01-48FE-B0B511725E3F}"/>
              </a:ext>
            </a:extLst>
          </p:cNvPr>
          <p:cNvSpPr txBox="1">
            <a:spLocks/>
          </p:cNvSpPr>
          <p:nvPr/>
        </p:nvSpPr>
        <p:spPr>
          <a:xfrm>
            <a:off x="2336800" y="738980"/>
            <a:ext cx="9855200" cy="503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sz="3600" b="1" err="1">
                <a:solidFill>
                  <a:srgbClr val="001A70"/>
                </a:solidFill>
              </a:rPr>
              <a:t>Agrivoltaics</a:t>
            </a:r>
            <a:r>
              <a:rPr lang="en-US" sz="3600" b="1">
                <a:solidFill>
                  <a:srgbClr val="001A70"/>
                </a:solidFill>
              </a:rPr>
              <a:t> Design: Pollinator habitat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4FC78-2E60-F894-8B83-68765C4D97EC}"/>
              </a:ext>
            </a:extLst>
          </p:cNvPr>
          <p:cNvGrpSpPr/>
          <p:nvPr/>
        </p:nvGrpSpPr>
        <p:grpSpPr>
          <a:xfrm>
            <a:off x="472201" y="1386111"/>
            <a:ext cx="11262599" cy="4481290"/>
            <a:chOff x="472201" y="1386110"/>
            <a:chExt cx="11266214" cy="4904199"/>
          </a:xfrm>
        </p:grpSpPr>
        <p:sp>
          <p:nvSpPr>
            <p:cNvPr id="6" name="Text Placeholder 6">
              <a:extLst>
                <a:ext uri="{FF2B5EF4-FFF2-40B4-BE49-F238E27FC236}">
                  <a16:creationId xmlns:a16="http://schemas.microsoft.com/office/drawing/2014/main" id="{7212DB8F-2C0A-E03A-E412-233647B84F39}"/>
                </a:ext>
              </a:extLst>
            </p:cNvPr>
            <p:cNvSpPr txBox="1">
              <a:spLocks/>
            </p:cNvSpPr>
            <p:nvPr/>
          </p:nvSpPr>
          <p:spPr>
            <a:xfrm>
              <a:off x="472201" y="1386110"/>
              <a:ext cx="5459252" cy="486116"/>
            </a:xfrm>
            <a:prstGeom prst="rect">
              <a:avLst/>
            </a:prstGeom>
            <a:solidFill>
              <a:srgbClr val="002060"/>
            </a:solidFill>
          </p:spPr>
          <p:txBody>
            <a:bodyPr>
              <a:normAutofit lnSpcReduction="10000"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400" b="1" ker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Design</a:t>
              </a:r>
            </a:p>
          </p:txBody>
        </p:sp>
        <p:sp>
          <p:nvSpPr>
            <p:cNvPr id="7" name="Content Placeholder 12">
              <a:extLst>
                <a:ext uri="{FF2B5EF4-FFF2-40B4-BE49-F238E27FC236}">
                  <a16:creationId xmlns:a16="http://schemas.microsoft.com/office/drawing/2014/main" id="{1FA3A78F-B815-38FD-940B-F03CCDB49780}"/>
                </a:ext>
              </a:extLst>
            </p:cNvPr>
            <p:cNvSpPr txBox="1">
              <a:spLocks/>
            </p:cNvSpPr>
            <p:nvPr/>
          </p:nvSpPr>
          <p:spPr>
            <a:xfrm>
              <a:off x="472201" y="1872226"/>
              <a:ext cx="5459252" cy="197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Seed mix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Mowing 1-2 times per year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Optional: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Pollinator-friendly trees as vegetative screening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Contracts with beekeepers in setback areas</a:t>
              </a:r>
            </a:p>
          </p:txBody>
        </p:sp>
        <p:sp>
          <p:nvSpPr>
            <p:cNvPr id="8" name="Content Placeholder 12">
              <a:extLst>
                <a:ext uri="{FF2B5EF4-FFF2-40B4-BE49-F238E27FC236}">
                  <a16:creationId xmlns:a16="http://schemas.microsoft.com/office/drawing/2014/main" id="{CCF040A7-E029-AF62-B1D9-FB17BC72C8AA}"/>
                </a:ext>
              </a:extLst>
            </p:cNvPr>
            <p:cNvSpPr txBox="1">
              <a:spLocks/>
            </p:cNvSpPr>
            <p:nvPr/>
          </p:nvSpPr>
          <p:spPr>
            <a:xfrm>
              <a:off x="472201" y="4316889"/>
              <a:ext cx="5459252" cy="197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Co-exist with other APVs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Potential for lower mowing costs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Meet pollinator scorecards for permitting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design changes, just cover crop + wildflowers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Carbon sequestration and supports local agriculture and ecosystem services</a:t>
              </a:r>
            </a:p>
          </p:txBody>
        </p:sp>
        <p:sp>
          <p:nvSpPr>
            <p:cNvPr id="9" name="Content Placeholder 12">
              <a:extLst>
                <a:ext uri="{FF2B5EF4-FFF2-40B4-BE49-F238E27FC236}">
                  <a16:creationId xmlns:a16="http://schemas.microsoft.com/office/drawing/2014/main" id="{E4224125-D61D-CBA4-550C-2EB88DD201CB}"/>
                </a:ext>
              </a:extLst>
            </p:cNvPr>
            <p:cNvSpPr txBox="1">
              <a:spLocks/>
            </p:cNvSpPr>
            <p:nvPr/>
          </p:nvSpPr>
          <p:spPr>
            <a:xfrm>
              <a:off x="5931453" y="4313468"/>
              <a:ext cx="5794436" cy="197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Higher capex for seed mix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revenue stream to displace farmer/beekeeper costs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Lower community support than more intense forms of APV</a:t>
              </a:r>
            </a:p>
          </p:txBody>
        </p:sp>
        <p:sp>
          <p:nvSpPr>
            <p:cNvPr id="10" name="Text Placeholder 6">
              <a:extLst>
                <a:ext uri="{FF2B5EF4-FFF2-40B4-BE49-F238E27FC236}">
                  <a16:creationId xmlns:a16="http://schemas.microsoft.com/office/drawing/2014/main" id="{88D8F890-F97F-4D9D-62A9-B90E7A713FA6}"/>
                </a:ext>
              </a:extLst>
            </p:cNvPr>
            <p:cNvSpPr txBox="1">
              <a:spLocks/>
            </p:cNvSpPr>
            <p:nvPr/>
          </p:nvSpPr>
          <p:spPr>
            <a:xfrm>
              <a:off x="472201" y="3852796"/>
              <a:ext cx="5459252" cy="486116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396875" indent="-39687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ork Sans Light" panose="00000400000000000000" pitchFamily="2" charset="0"/>
                <a:buChar char="→"/>
                <a:defRPr lang="en-US" sz="3000" b="0" i="0" kern="1200" dirty="0" smtClean="0">
                  <a:solidFill>
                    <a:schemeClr val="bg1"/>
                  </a:solidFill>
                  <a:latin typeface="+mn-lt"/>
                  <a:ea typeface="+mn-ea"/>
                  <a:cs typeface="Work Sans Light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ork Sans Light" panose="00000400000000000000" pitchFamily="2" charset="0"/>
                <a:buNone/>
              </a:pPr>
              <a:r>
                <a:rPr lang="en-US" sz="2400" b="1">
                  <a:latin typeface="Segoe UI" panose="020B0502040204020203" pitchFamily="34" charset="0"/>
                  <a:cs typeface="Segoe UI" panose="020B0502040204020203" pitchFamily="34" charset="0"/>
                </a:rPr>
                <a:t>Pros</a:t>
              </a:r>
            </a:p>
          </p:txBody>
        </p:sp>
        <p:sp>
          <p:nvSpPr>
            <p:cNvPr id="11" name="Text Placeholder 6">
              <a:extLst>
                <a:ext uri="{FF2B5EF4-FFF2-40B4-BE49-F238E27FC236}">
                  <a16:creationId xmlns:a16="http://schemas.microsoft.com/office/drawing/2014/main" id="{BD90B5AC-6ACD-9D0F-4934-A46542E635D9}"/>
                </a:ext>
              </a:extLst>
            </p:cNvPr>
            <p:cNvSpPr txBox="1">
              <a:spLocks/>
            </p:cNvSpPr>
            <p:nvPr/>
          </p:nvSpPr>
          <p:spPr>
            <a:xfrm>
              <a:off x="5943979" y="3839878"/>
              <a:ext cx="5794436" cy="486116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396875" indent="-39687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ork Sans Light" panose="00000400000000000000" pitchFamily="2" charset="0"/>
                <a:buChar char="→"/>
                <a:defRPr lang="en-US" sz="3000" b="0" i="0" kern="1200" dirty="0" smtClean="0">
                  <a:solidFill>
                    <a:schemeClr val="bg1"/>
                  </a:solidFill>
                  <a:latin typeface="+mn-lt"/>
                  <a:ea typeface="+mn-ea"/>
                  <a:cs typeface="Work Sans Light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ork Sans Light" panose="00000400000000000000" pitchFamily="2" charset="0"/>
                <a:buNone/>
              </a:pPr>
              <a:r>
                <a:rPr lang="en-US" sz="2400" b="1">
                  <a:latin typeface="Segoe UI" panose="020B0502040204020203" pitchFamily="34" charset="0"/>
                  <a:cs typeface="Segoe UI" panose="020B0502040204020203" pitchFamily="34" charset="0"/>
                </a:rPr>
                <a:t>Cons</a:t>
              </a:r>
            </a:p>
          </p:txBody>
        </p:sp>
        <p:pic>
          <p:nvPicPr>
            <p:cNvPr id="12" name="Picture 2" descr="Update of November WVBAHive article on Solar and bees – Willamette Valley  Beekeepers Association">
              <a:extLst>
                <a:ext uri="{FF2B5EF4-FFF2-40B4-BE49-F238E27FC236}">
                  <a16:creationId xmlns:a16="http://schemas.microsoft.com/office/drawing/2014/main" id="{73E070B4-241B-267B-9938-3B570A47C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43977" y="1386110"/>
              <a:ext cx="5794437" cy="2466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439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D7FE4-2257-02C5-7F91-CB1B3BC6B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2A220-91A5-5953-42CF-300094B33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411F35-D842-EDD0-48BF-265993E0A056}"/>
              </a:ext>
            </a:extLst>
          </p:cNvPr>
          <p:cNvSpPr>
            <a:spLocks noGrp="1"/>
          </p:cNvSpPr>
          <p:nvPr/>
        </p:nvSpPr>
        <p:spPr bwMode="auto">
          <a:xfrm>
            <a:off x="2832808" y="932852"/>
            <a:ext cx="98552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lc="http://schemas.openxmlformats.org/drawingml/2006/lockedCanvas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lc="http://schemas.openxmlformats.org/drawingml/2006/lockedCanvas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dirty="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 err="1">
                <a:solidFill>
                  <a:srgbClr val="001A7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Agrivoltaics</a:t>
            </a:r>
            <a:r>
              <a:rPr lang="en-US" sz="3600">
                <a:solidFill>
                  <a:srgbClr val="001A7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Design: Sheep Grazing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E42609-5FB7-772A-76E3-E57F11697A29}"/>
              </a:ext>
            </a:extLst>
          </p:cNvPr>
          <p:cNvGrpSpPr/>
          <p:nvPr/>
        </p:nvGrpSpPr>
        <p:grpSpPr>
          <a:xfrm>
            <a:off x="381000" y="1524746"/>
            <a:ext cx="11430002" cy="4495056"/>
            <a:chOff x="427743" y="1372345"/>
            <a:chExt cx="11266215" cy="4917117"/>
          </a:xfrm>
        </p:grpSpPr>
        <p:sp>
          <p:nvSpPr>
            <p:cNvPr id="6" name="Content Placeholder 12">
              <a:extLst>
                <a:ext uri="{FF2B5EF4-FFF2-40B4-BE49-F238E27FC236}">
                  <a16:creationId xmlns:a16="http://schemas.microsoft.com/office/drawing/2014/main" id="{282ED700-E9BD-4C9D-8B23-881CA90C8291}"/>
                </a:ext>
              </a:extLst>
            </p:cNvPr>
            <p:cNvSpPr txBox="1">
              <a:spLocks/>
            </p:cNvSpPr>
            <p:nvPr/>
          </p:nvSpPr>
          <p:spPr>
            <a:xfrm>
              <a:off x="427744" y="1848892"/>
              <a:ext cx="2954567" cy="19959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Scenario: No infrastructure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Sheep </a:t>
              </a:r>
              <a:r>
                <a:rPr lang="en-US" sz="18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grazier</a:t>
              </a: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contracts: Higher </a:t>
              </a:r>
              <a:r>
                <a:rPr lang="en-US" sz="18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opex</a:t>
              </a:r>
              <a:endPara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Preferred if short-term</a:t>
              </a:r>
            </a:p>
          </p:txBody>
        </p:sp>
        <p:sp>
          <p:nvSpPr>
            <p:cNvPr id="7" name="Content Placeholder 12">
              <a:extLst>
                <a:ext uri="{FF2B5EF4-FFF2-40B4-BE49-F238E27FC236}">
                  <a16:creationId xmlns:a16="http://schemas.microsoft.com/office/drawing/2014/main" id="{BB2C9346-8DE4-3988-FEB9-9786BCA9063B}"/>
                </a:ext>
              </a:extLst>
            </p:cNvPr>
            <p:cNvSpPr txBox="1">
              <a:spLocks/>
            </p:cNvSpPr>
            <p:nvPr/>
          </p:nvSpPr>
          <p:spPr>
            <a:xfrm>
              <a:off x="427743" y="4316042"/>
              <a:ext cx="6837455" cy="197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>
              <a:normAutofit fontScale="92500"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Tried and true APV solution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May be more cost effective than contracted mowing if site prep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Sheep are small and docile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Lower heat stress, less predation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Carbon sequestration, nutrient cycling, potential carbon credits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Seed mix can meet pollinator scores with “fuzz and buzz” mix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Ancillary markets: cheese, marrow</a:t>
              </a:r>
            </a:p>
          </p:txBody>
        </p:sp>
        <p:sp>
          <p:nvSpPr>
            <p:cNvPr id="8" name="Content Placeholder 12">
              <a:extLst>
                <a:ext uri="{FF2B5EF4-FFF2-40B4-BE49-F238E27FC236}">
                  <a16:creationId xmlns:a16="http://schemas.microsoft.com/office/drawing/2014/main" id="{6EC87263-2670-9473-9776-D1DD03C27C5A}"/>
                </a:ext>
              </a:extLst>
            </p:cNvPr>
            <p:cNvSpPr txBox="1">
              <a:spLocks/>
            </p:cNvSpPr>
            <p:nvPr/>
          </p:nvSpPr>
          <p:spPr>
            <a:xfrm>
              <a:off x="7277726" y="4312621"/>
              <a:ext cx="4403706" cy="197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Smaller market for lamb and wool, but 70% is imported from NZ and Australia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Few processing facilities for sheep</a:t>
              </a:r>
            </a:p>
          </p:txBody>
        </p:sp>
        <p:sp>
          <p:nvSpPr>
            <p:cNvPr id="9" name="Text Placeholder 6">
              <a:extLst>
                <a:ext uri="{FF2B5EF4-FFF2-40B4-BE49-F238E27FC236}">
                  <a16:creationId xmlns:a16="http://schemas.microsoft.com/office/drawing/2014/main" id="{A11194B3-C486-C6E6-56F3-940B533D662A}"/>
                </a:ext>
              </a:extLst>
            </p:cNvPr>
            <p:cNvSpPr txBox="1">
              <a:spLocks/>
            </p:cNvSpPr>
            <p:nvPr/>
          </p:nvSpPr>
          <p:spPr>
            <a:xfrm>
              <a:off x="427744" y="3851949"/>
              <a:ext cx="6837456" cy="471243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indent="0" algn="ctr">
                <a:buFont typeface="Work Sans Light" panose="00000400000000000000" pitchFamily="2" charset="0"/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Pros</a:t>
              </a:r>
            </a:p>
          </p:txBody>
        </p:sp>
        <p:sp>
          <p:nvSpPr>
            <p:cNvPr id="10" name="Text Placeholder 6">
              <a:extLst>
                <a:ext uri="{FF2B5EF4-FFF2-40B4-BE49-F238E27FC236}">
                  <a16:creationId xmlns:a16="http://schemas.microsoft.com/office/drawing/2014/main" id="{8D279A13-7B6D-44EA-98A4-F0EAEC52B9F5}"/>
                </a:ext>
              </a:extLst>
            </p:cNvPr>
            <p:cNvSpPr txBox="1">
              <a:spLocks/>
            </p:cNvSpPr>
            <p:nvPr/>
          </p:nvSpPr>
          <p:spPr>
            <a:xfrm>
              <a:off x="7277726" y="3839031"/>
              <a:ext cx="4416232" cy="499034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indent="0" algn="ctr">
                <a:buFont typeface="Work Sans Light" panose="00000400000000000000" pitchFamily="2" charset="0"/>
                <a:buNone/>
              </a:pPr>
              <a:r>
                <a:rPr lang="en-US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0F151A-15A7-A0D4-C2F1-825C3EDE1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65198" y="1372345"/>
              <a:ext cx="4416232" cy="2466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ontent Placeholder 12">
              <a:extLst>
                <a:ext uri="{FF2B5EF4-FFF2-40B4-BE49-F238E27FC236}">
                  <a16:creationId xmlns:a16="http://schemas.microsoft.com/office/drawing/2014/main" id="{DE4CEB73-7BD3-6E6A-3E5A-142B87E5BA85}"/>
                </a:ext>
              </a:extLst>
            </p:cNvPr>
            <p:cNvSpPr txBox="1">
              <a:spLocks/>
            </p:cNvSpPr>
            <p:nvPr/>
          </p:nvSpPr>
          <p:spPr>
            <a:xfrm>
              <a:off x="3394837" y="1848893"/>
              <a:ext cx="3857833" cy="20030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>
              <a:normAutofit fontScale="92500" lnSpcReduction="2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Scenario: Infrastructure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Higher capex, lower </a:t>
              </a:r>
              <a:r>
                <a:rPr lang="en-US" sz="180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opex</a:t>
              </a:r>
              <a:endPara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Seed mix site prep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Water wells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Fences and gates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Electricity for hot wires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Sheep </a:t>
              </a:r>
              <a:r>
                <a:rPr lang="en-US" sz="18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grazier</a:t>
              </a: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contracts: Lower cost</a:t>
              </a:r>
              <a:endParaRPr lang="en-US" sz="1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Optional: Unobstructed rows</a:t>
              </a:r>
            </a:p>
          </p:txBody>
        </p:sp>
        <p:sp>
          <p:nvSpPr>
            <p:cNvPr id="13" name="Text Placeholder 6">
              <a:extLst>
                <a:ext uri="{FF2B5EF4-FFF2-40B4-BE49-F238E27FC236}">
                  <a16:creationId xmlns:a16="http://schemas.microsoft.com/office/drawing/2014/main" id="{3F5F433B-3958-CF58-962C-7F2152C4AD11}"/>
                </a:ext>
              </a:extLst>
            </p:cNvPr>
            <p:cNvSpPr txBox="1">
              <a:spLocks/>
            </p:cNvSpPr>
            <p:nvPr/>
          </p:nvSpPr>
          <p:spPr>
            <a:xfrm>
              <a:off x="427743" y="1385263"/>
              <a:ext cx="6849983" cy="478966"/>
            </a:xfrm>
            <a:prstGeom prst="rect">
              <a:avLst/>
            </a:prstGeom>
            <a:solidFill>
              <a:srgbClr val="002060"/>
            </a:solidFill>
          </p:spPr>
          <p:txBody>
            <a:bodyPr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400" b="1" kern="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76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09BD6C-722C-DF15-6950-DE7B96310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C9E2E-37A8-53A8-983F-CBE1C4862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D2F52F-A0F7-2150-B9F4-E7F486FD232E}"/>
              </a:ext>
            </a:extLst>
          </p:cNvPr>
          <p:cNvSpPr txBox="1">
            <a:spLocks/>
          </p:cNvSpPr>
          <p:nvPr/>
        </p:nvSpPr>
        <p:spPr>
          <a:xfrm>
            <a:off x="2838450" y="837644"/>
            <a:ext cx="9855200" cy="503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sz="3600" b="1" err="1">
                <a:solidFill>
                  <a:srgbClr val="001A70"/>
                </a:solidFill>
              </a:rPr>
              <a:t>Agrivoltaics</a:t>
            </a:r>
            <a:r>
              <a:rPr lang="en-US" sz="3600" b="1">
                <a:solidFill>
                  <a:srgbClr val="001A70"/>
                </a:solidFill>
              </a:rPr>
              <a:t> Design: Cattle Ranching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A64A7E-D448-ECA4-0228-89A5935032D3}"/>
              </a:ext>
            </a:extLst>
          </p:cNvPr>
          <p:cNvSpPr txBox="1">
            <a:spLocks/>
          </p:cNvSpPr>
          <p:nvPr/>
        </p:nvSpPr>
        <p:spPr>
          <a:xfrm>
            <a:off x="504066" y="1406284"/>
            <a:ext cx="5485082" cy="442197"/>
          </a:xfrm>
          <a:prstGeom prst="rect">
            <a:avLst/>
          </a:prstGeom>
          <a:solidFill>
            <a:srgbClr val="002060"/>
          </a:solidFill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1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2BD4769F-6C83-ED01-286C-DF8D6A440E56}"/>
              </a:ext>
            </a:extLst>
          </p:cNvPr>
          <p:cNvSpPr txBox="1">
            <a:spLocks/>
          </p:cNvSpPr>
          <p:nvPr/>
        </p:nvSpPr>
        <p:spPr>
          <a:xfrm>
            <a:off x="491480" y="1848480"/>
            <a:ext cx="5485082" cy="1795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Either raise piles and/or keep panels in table position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Cover crop seed mix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Water wells, fences and gates, electricity for hot wires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Unobstructed rows (no CAB cabling or drive shafts)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E6CA3C6C-F83A-B8E7-1636-C131C2E43482}"/>
              </a:ext>
            </a:extLst>
          </p:cNvPr>
          <p:cNvSpPr txBox="1">
            <a:spLocks/>
          </p:cNvSpPr>
          <p:nvPr/>
        </p:nvSpPr>
        <p:spPr>
          <a:xfrm>
            <a:off x="491480" y="4072274"/>
            <a:ext cx="5485082" cy="1795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Cattle rancher landowners can keep livelihood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profitable, higher market demand than sheep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Lower heat stress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Carbon sequestration, nutrient cycling, preserving farmland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582721FA-AC60-0E7E-3CC1-1D0EA3AF5172}"/>
              </a:ext>
            </a:extLst>
          </p:cNvPr>
          <p:cNvSpPr txBox="1">
            <a:spLocks/>
          </p:cNvSpPr>
          <p:nvPr/>
        </p:nvSpPr>
        <p:spPr>
          <a:xfrm>
            <a:off x="5976562" y="4069162"/>
            <a:ext cx="5821852" cy="1795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</a:t>
            </a:r>
            <a:r>
              <a:rPr lang="en-US" sz="18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ot widely established practice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water consumption than sheep (50 vs 1 gal/day/head)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Grow larger than sheep, may need to elevate piles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 less docile than sheep and may damage panels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0796A56-7E2A-A0FD-2DDB-865AFB21FA4D}"/>
              </a:ext>
            </a:extLst>
          </p:cNvPr>
          <p:cNvSpPr txBox="1">
            <a:spLocks/>
          </p:cNvSpPr>
          <p:nvPr/>
        </p:nvSpPr>
        <p:spPr>
          <a:xfrm>
            <a:off x="504066" y="3650111"/>
            <a:ext cx="5485082" cy="44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96875" indent="-396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ork Sans Light" panose="00000400000000000000" pitchFamily="2" charset="0"/>
              <a:buChar char="→"/>
              <a:defRPr lang="en-US" sz="3000" b="0" i="0" kern="1200" dirty="0" smtClean="0">
                <a:solidFill>
                  <a:schemeClr val="bg1"/>
                </a:solidFill>
                <a:latin typeface="+mn-lt"/>
                <a:ea typeface="+mn-ea"/>
                <a:cs typeface="Work Sans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ork Sans Light" panose="00000400000000000000" pitchFamily="2" charset="0"/>
              <a:buNone/>
            </a:pPr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Pros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28A1B9-31E4-12EC-307C-13E4CCF0F02B}"/>
              </a:ext>
            </a:extLst>
          </p:cNvPr>
          <p:cNvSpPr txBox="1">
            <a:spLocks/>
          </p:cNvSpPr>
          <p:nvPr/>
        </p:nvSpPr>
        <p:spPr>
          <a:xfrm>
            <a:off x="6001734" y="3638360"/>
            <a:ext cx="5821852" cy="44219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96875" indent="-396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ork Sans Light" panose="00000400000000000000" pitchFamily="2" charset="0"/>
              <a:buChar char="→"/>
              <a:defRPr lang="en-US" sz="3000" b="0" i="0" kern="1200" dirty="0" smtClean="0">
                <a:solidFill>
                  <a:schemeClr val="bg1"/>
                </a:solidFill>
                <a:latin typeface="+mn-lt"/>
                <a:ea typeface="+mn-ea"/>
                <a:cs typeface="Work Sans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ork Sans Light" panose="00000400000000000000" pitchFamily="2" charset="0"/>
              <a:buNone/>
            </a:pPr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Cons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81EC51-C63D-D25F-443B-6D3C99F64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6" t="34583" r="216" b="14407"/>
          <a:stretch/>
        </p:blipFill>
        <p:spPr>
          <a:xfrm>
            <a:off x="5989148" y="1406283"/>
            <a:ext cx="5834438" cy="22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7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16B54C-DACA-A563-BD26-3E3EFD4C2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6A1EB-D6BD-742D-204B-58545F39B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79F28E-3D8C-E5DA-0935-12AF553C343D}"/>
              </a:ext>
            </a:extLst>
          </p:cNvPr>
          <p:cNvSpPr txBox="1">
            <a:spLocks/>
          </p:cNvSpPr>
          <p:nvPr/>
        </p:nvSpPr>
        <p:spPr>
          <a:xfrm>
            <a:off x="1348509" y="738678"/>
            <a:ext cx="9855200" cy="503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sz="3600" b="1" err="1">
                <a:solidFill>
                  <a:srgbClr val="001A70"/>
                </a:solidFill>
              </a:rPr>
              <a:t>Agrivoltaics</a:t>
            </a:r>
            <a:r>
              <a:rPr lang="en-US" sz="3600" b="1">
                <a:solidFill>
                  <a:srgbClr val="001A70"/>
                </a:solidFill>
              </a:rPr>
              <a:t> Design: Crop Cultivation and Haying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33255E-0683-DD8A-2CC7-6038668B69FD}"/>
              </a:ext>
            </a:extLst>
          </p:cNvPr>
          <p:cNvGrpSpPr/>
          <p:nvPr/>
        </p:nvGrpSpPr>
        <p:grpSpPr>
          <a:xfrm>
            <a:off x="5955543" y="1354575"/>
            <a:ext cx="5766790" cy="2231924"/>
            <a:chOff x="5844956" y="1342380"/>
            <a:chExt cx="5794436" cy="2475245"/>
          </a:xfrm>
        </p:grpSpPr>
        <p:pic>
          <p:nvPicPr>
            <p:cNvPr id="6" name="Picture 5" descr="A food on display under a tent&#10;&#10;Description automatically generated">
              <a:extLst>
                <a:ext uri="{FF2B5EF4-FFF2-40B4-BE49-F238E27FC236}">
                  <a16:creationId xmlns:a16="http://schemas.microsoft.com/office/drawing/2014/main" id="{D64BF450-269B-F75E-F2E0-123A23609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4956" y="2207724"/>
              <a:ext cx="5794436" cy="1609901"/>
            </a:xfrm>
            <a:prstGeom prst="rect">
              <a:avLst/>
            </a:prstGeom>
          </p:spPr>
        </p:pic>
        <p:pic>
          <p:nvPicPr>
            <p:cNvPr id="7" name="Picture 6" descr="A food on display under a tent&#10;&#10;Description automatically generated">
              <a:extLst>
                <a:ext uri="{FF2B5EF4-FFF2-40B4-BE49-F238E27FC236}">
                  <a16:creationId xmlns:a16="http://schemas.microsoft.com/office/drawing/2014/main" id="{FCAC4E2E-82DC-6481-C66B-62897AE66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4956" y="1342380"/>
              <a:ext cx="5794436" cy="872975"/>
            </a:xfrm>
            <a:prstGeom prst="rect">
              <a:avLst/>
            </a:prstGeom>
          </p:spPr>
        </p:pic>
      </p:grp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49A2A436-31A1-2623-5704-4668647BEC04}"/>
              </a:ext>
            </a:extLst>
          </p:cNvPr>
          <p:cNvSpPr txBox="1">
            <a:spLocks/>
          </p:cNvSpPr>
          <p:nvPr/>
        </p:nvSpPr>
        <p:spPr>
          <a:xfrm>
            <a:off x="537253" y="1814223"/>
            <a:ext cx="5433205" cy="1779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Subcontracts with farmer workers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Higher piles or wider rows for lower GCR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Fencing and gates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Water wells for irrigation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Unobstructed rows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Crops: cool season, low-lying, low-spraying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Negotiated lower lease, smaller equipment, 40ft buffer zones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B5E7BF53-4506-6DC4-63DC-0D0BB321E7C5}"/>
              </a:ext>
            </a:extLst>
          </p:cNvPr>
          <p:cNvSpPr txBox="1">
            <a:spLocks/>
          </p:cNvSpPr>
          <p:nvPr/>
        </p:nvSpPr>
        <p:spPr>
          <a:xfrm>
            <a:off x="522338" y="4011771"/>
            <a:ext cx="5433205" cy="1779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Haying provides forage for local livestock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Could maintain ag assessment preferred taxation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Provides land access to disadvantaged communities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Lower heat stress for crops and workers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Evapotranspiration increases panel efficiency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organic orchards for veg screening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support and local food security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27B8603A-7F52-CB7F-4FFA-8481040D2149}"/>
              </a:ext>
            </a:extLst>
          </p:cNvPr>
          <p:cNvSpPr txBox="1">
            <a:spLocks/>
          </p:cNvSpPr>
          <p:nvPr/>
        </p:nvSpPr>
        <p:spPr>
          <a:xfrm>
            <a:off x="5955543" y="4008686"/>
            <a:ext cx="5766790" cy="1779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labor force required for hand-harvesting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Risk of crop yield decline (or improvement) compared to land for only ag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Industrial crops produce debris: pesticide, fertilizer, machine harvesting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May need investment in smaller planting/harvesting equipment – reduced economies of scale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675E1F6-E1E1-9D13-76A5-9D5D1F4894AE}"/>
              </a:ext>
            </a:extLst>
          </p:cNvPr>
          <p:cNvSpPr txBox="1">
            <a:spLocks/>
          </p:cNvSpPr>
          <p:nvPr/>
        </p:nvSpPr>
        <p:spPr>
          <a:xfrm>
            <a:off x="522338" y="3593299"/>
            <a:ext cx="5433205" cy="43833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96875" indent="-396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ork Sans Light" panose="00000400000000000000" pitchFamily="2" charset="0"/>
              <a:buChar char="→"/>
              <a:defRPr lang="en-US" sz="3000" b="0" i="0" kern="1200" dirty="0" smtClean="0">
                <a:solidFill>
                  <a:schemeClr val="bg1"/>
                </a:solidFill>
                <a:latin typeface="+mn-lt"/>
                <a:ea typeface="+mn-ea"/>
                <a:cs typeface="Work Sans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ork Sans Light" panose="00000400000000000000" pitchFamily="2" charset="0"/>
              <a:buNone/>
            </a:pPr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Pros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65ED4B3-8B2B-7FA5-07C4-1B85956CCFFC}"/>
              </a:ext>
            </a:extLst>
          </p:cNvPr>
          <p:cNvSpPr txBox="1">
            <a:spLocks/>
          </p:cNvSpPr>
          <p:nvPr/>
        </p:nvSpPr>
        <p:spPr>
          <a:xfrm>
            <a:off x="5968010" y="3581651"/>
            <a:ext cx="5766790" cy="43833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96875" indent="-396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ork Sans Light" panose="00000400000000000000" pitchFamily="2" charset="0"/>
              <a:buChar char="→"/>
              <a:defRPr lang="en-US" sz="3000" b="0" i="0" kern="1200" dirty="0" smtClean="0">
                <a:solidFill>
                  <a:schemeClr val="bg1"/>
                </a:solidFill>
                <a:latin typeface="+mn-lt"/>
                <a:ea typeface="+mn-ea"/>
                <a:cs typeface="Work Sans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ork Sans Light" panose="00000400000000000000" pitchFamily="2" charset="0"/>
              <a:buNone/>
            </a:pPr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Cons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87BA2B5-1EC8-185E-A9A9-E74811BA2A9F}"/>
              </a:ext>
            </a:extLst>
          </p:cNvPr>
          <p:cNvSpPr txBox="1">
            <a:spLocks/>
          </p:cNvSpPr>
          <p:nvPr/>
        </p:nvSpPr>
        <p:spPr>
          <a:xfrm>
            <a:off x="522338" y="1357143"/>
            <a:ext cx="5433205" cy="450280"/>
          </a:xfrm>
          <a:prstGeom prst="rect">
            <a:avLst/>
          </a:prstGeom>
          <a:solidFill>
            <a:srgbClr val="002060"/>
          </a:solidFill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1" ker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67560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4F1AC9-5E27-56F3-7E51-B1D42C708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BE2C9-DFAA-1130-D671-FF892C47A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3B015C6A-EB39-A424-BECB-1EC409BA2245}"/>
              </a:ext>
            </a:extLst>
          </p:cNvPr>
          <p:cNvSpPr txBox="1">
            <a:spLocks/>
          </p:cNvSpPr>
          <p:nvPr/>
        </p:nvSpPr>
        <p:spPr>
          <a:xfrm>
            <a:off x="695325" y="620826"/>
            <a:ext cx="10515600" cy="132556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en-US" sz="3600" b="1">
                <a:solidFill>
                  <a:srgbClr val="001A70"/>
                </a:solidFill>
              </a:rPr>
              <a:t>Case study: Arnprior Solar in Ottawa, Canada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579DEE-ADFB-609F-5A78-55073132DFA7}"/>
              </a:ext>
            </a:extLst>
          </p:cNvPr>
          <p:cNvSpPr/>
          <p:nvPr/>
        </p:nvSpPr>
        <p:spPr>
          <a:xfrm>
            <a:off x="671106" y="1459477"/>
            <a:ext cx="2281773" cy="1632212"/>
          </a:xfrm>
          <a:prstGeom prst="roundRect">
            <a:avLst>
              <a:gd name="adj" fmla="val 7785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b="1">
              <a:solidFill>
                <a:srgbClr val="00588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6919EC-8744-52D0-B6BD-984E09575439}"/>
              </a:ext>
            </a:extLst>
          </p:cNvPr>
          <p:cNvSpPr/>
          <p:nvPr/>
        </p:nvSpPr>
        <p:spPr>
          <a:xfrm>
            <a:off x="675588" y="1466506"/>
            <a:ext cx="2281773" cy="1632212"/>
          </a:xfrm>
          <a:prstGeom prst="roundRect">
            <a:avLst>
              <a:gd name="adj" fmla="val 7785"/>
            </a:avLst>
          </a:prstGeom>
          <a:solidFill>
            <a:srgbClr val="002060">
              <a:alpha val="38000"/>
            </a:srgb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b="1">
              <a:solidFill>
                <a:srgbClr val="00588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1241DD2-0D44-5730-5B8A-566B96044533}"/>
              </a:ext>
            </a:extLst>
          </p:cNvPr>
          <p:cNvSpPr txBox="1"/>
          <p:nvPr/>
        </p:nvSpPr>
        <p:spPr>
          <a:xfrm>
            <a:off x="671106" y="1331778"/>
            <a:ext cx="676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3A791-D083-E131-D6E7-F6FC2D72938F}"/>
              </a:ext>
            </a:extLst>
          </p:cNvPr>
          <p:cNvSpPr txBox="1"/>
          <p:nvPr/>
        </p:nvSpPr>
        <p:spPr>
          <a:xfrm>
            <a:off x="1082272" y="1629252"/>
            <a:ext cx="11478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Sheep Grazing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79B3E0-E202-1F22-85CC-B60347D4FC1C}"/>
              </a:ext>
            </a:extLst>
          </p:cNvPr>
          <p:cNvSpPr/>
          <p:nvPr/>
        </p:nvSpPr>
        <p:spPr>
          <a:xfrm>
            <a:off x="3122904" y="1465683"/>
            <a:ext cx="2493391" cy="1632212"/>
          </a:xfrm>
          <a:prstGeom prst="roundRect">
            <a:avLst>
              <a:gd name="adj" fmla="val 7785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b="1">
              <a:solidFill>
                <a:srgbClr val="00588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7352B0-27ED-5BBE-8ECC-D6C253A987BE}"/>
              </a:ext>
            </a:extLst>
          </p:cNvPr>
          <p:cNvSpPr/>
          <p:nvPr/>
        </p:nvSpPr>
        <p:spPr>
          <a:xfrm>
            <a:off x="3127387" y="1465041"/>
            <a:ext cx="2488908" cy="1632212"/>
          </a:xfrm>
          <a:prstGeom prst="roundRect">
            <a:avLst>
              <a:gd name="adj" fmla="val 7785"/>
            </a:avLst>
          </a:prstGeom>
          <a:solidFill>
            <a:srgbClr val="002060">
              <a:alpha val="38000"/>
            </a:srgb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b="1">
              <a:solidFill>
                <a:srgbClr val="00588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7A4B849-4629-70F3-BC23-D91A33585E1B}"/>
              </a:ext>
            </a:extLst>
          </p:cNvPr>
          <p:cNvSpPr txBox="1"/>
          <p:nvPr/>
        </p:nvSpPr>
        <p:spPr>
          <a:xfrm>
            <a:off x="3180048" y="1303752"/>
            <a:ext cx="671979" cy="110799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2A1DB-53C6-D430-AB67-CB377FA2318C}"/>
              </a:ext>
            </a:extLst>
          </p:cNvPr>
          <p:cNvSpPr txBox="1"/>
          <p:nvPr/>
        </p:nvSpPr>
        <p:spPr>
          <a:xfrm>
            <a:off x="3725816" y="1601325"/>
            <a:ext cx="12354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Pollinator Habitats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248A1A-2EEA-DE89-5265-37203078FB9D}"/>
              </a:ext>
            </a:extLst>
          </p:cNvPr>
          <p:cNvSpPr/>
          <p:nvPr/>
        </p:nvSpPr>
        <p:spPr>
          <a:xfrm>
            <a:off x="5792143" y="1477602"/>
            <a:ext cx="2521517" cy="1611136"/>
          </a:xfrm>
          <a:prstGeom prst="roundRect">
            <a:avLst>
              <a:gd name="adj" fmla="val 7785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FE5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b="1">
              <a:solidFill>
                <a:srgbClr val="00588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74CCE6-0E84-92BC-2E96-F0DD131C8CA9}"/>
              </a:ext>
            </a:extLst>
          </p:cNvPr>
          <p:cNvSpPr/>
          <p:nvPr/>
        </p:nvSpPr>
        <p:spPr>
          <a:xfrm>
            <a:off x="5792143" y="1477602"/>
            <a:ext cx="2521517" cy="1622173"/>
          </a:xfrm>
          <a:prstGeom prst="roundRect">
            <a:avLst>
              <a:gd name="adj" fmla="val 7785"/>
            </a:avLst>
          </a:prstGeom>
          <a:solidFill>
            <a:srgbClr val="002060">
              <a:alpha val="38000"/>
            </a:srgb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b="1">
              <a:solidFill>
                <a:srgbClr val="00588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7E036E1C-16B2-F228-330A-F30D39F84239}"/>
              </a:ext>
            </a:extLst>
          </p:cNvPr>
          <p:cNvSpPr txBox="1"/>
          <p:nvPr/>
        </p:nvSpPr>
        <p:spPr>
          <a:xfrm>
            <a:off x="5838566" y="1358564"/>
            <a:ext cx="817845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A522F-15F7-DE95-6346-D5AF9E0C6EEC}"/>
              </a:ext>
            </a:extLst>
          </p:cNvPr>
          <p:cNvSpPr txBox="1"/>
          <p:nvPr/>
        </p:nvSpPr>
        <p:spPr>
          <a:xfrm>
            <a:off x="6348380" y="1593963"/>
            <a:ext cx="22004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Monarch Conservation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16" descr="A picture containing sky, grass, outdoor, standing&#10;&#10;Description automatically generated">
            <a:extLst>
              <a:ext uri="{FF2B5EF4-FFF2-40B4-BE49-F238E27FC236}">
                <a16:creationId xmlns:a16="http://schemas.microsoft.com/office/drawing/2014/main" id="{DA827322-FAC3-F32E-8D9A-F7E2F5AC8C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3845" y="3461164"/>
            <a:ext cx="2424490" cy="23383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9AF1A5-D6BF-C02D-B235-16CDE44164AE}"/>
              </a:ext>
            </a:extLst>
          </p:cNvPr>
          <p:cNvSpPr/>
          <p:nvPr/>
        </p:nvSpPr>
        <p:spPr>
          <a:xfrm>
            <a:off x="735471" y="3444591"/>
            <a:ext cx="6064111" cy="2339484"/>
          </a:xfrm>
          <a:prstGeom prst="roundRect">
            <a:avLst>
              <a:gd name="adj" fmla="val 11111"/>
            </a:avLst>
          </a:prstGeom>
          <a:noFill/>
          <a:ln w="19050">
            <a:solidFill>
              <a:srgbClr val="001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C30106B-82DA-4718-D43E-CE9B8209619D}"/>
              </a:ext>
            </a:extLst>
          </p:cNvPr>
          <p:cNvSpPr txBox="1">
            <a:spLocks/>
          </p:cNvSpPr>
          <p:nvPr/>
        </p:nvSpPr>
        <p:spPr>
          <a:xfrm>
            <a:off x="734501" y="3744582"/>
            <a:ext cx="6064111" cy="1987870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Site built in 2009 on 200-acres</a:t>
            </a:r>
          </a:p>
          <a:p>
            <a:pPr>
              <a:spcBef>
                <a:spcPts val="600"/>
              </a:spcBef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Young couple near Ottawa, Ontario wanted to grow flock by grazing outdoors – needed 400-500 animals to sustain business</a:t>
            </a:r>
          </a:p>
          <a:p>
            <a:pPr>
              <a:spcBef>
                <a:spcPts val="600"/>
              </a:spcBef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Solar grazing PILOT project in 2017</a:t>
            </a:r>
          </a:p>
          <a:p>
            <a:pPr>
              <a:spcBef>
                <a:spcPts val="600"/>
              </a:spcBef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Today, graze Arnprior and other sites – expect to lamb 500+ ewes in 2022</a:t>
            </a:r>
          </a:p>
          <a:p>
            <a:pPr>
              <a:spcBef>
                <a:spcPts val="600"/>
              </a:spcBef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Selling meat to local restaurants and wool to make blankets</a:t>
            </a:r>
          </a:p>
          <a:p>
            <a:pPr>
              <a:spcBef>
                <a:spcPts val="600"/>
              </a:spcBef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See virtual site tour: </a:t>
            </a:r>
            <a:r>
              <a:rPr lang="en-US" sz="1400" u="sng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https://www.youtube.com/watch?v=6dvL_dvu9OA&amp;t=7s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A9E256-F889-5290-CBE4-BB5526AF00F7}"/>
              </a:ext>
            </a:extLst>
          </p:cNvPr>
          <p:cNvSpPr txBox="1"/>
          <p:nvPr/>
        </p:nvSpPr>
        <p:spPr>
          <a:xfrm>
            <a:off x="735471" y="3454588"/>
            <a:ext cx="498951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Arnprior Solar &amp; Shady Creek Lamb Co. </a:t>
            </a:r>
          </a:p>
        </p:txBody>
      </p:sp>
      <p:pic>
        <p:nvPicPr>
          <p:cNvPr id="21" name="Picture 20" descr="A picture containing guitar&#10;&#10;Description automatically generated">
            <a:extLst>
              <a:ext uri="{FF2B5EF4-FFF2-40B4-BE49-F238E27FC236}">
                <a16:creationId xmlns:a16="http://schemas.microsoft.com/office/drawing/2014/main" id="{FB51E262-9801-1F2A-91EE-35DA8CDBAB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598" y="3461165"/>
            <a:ext cx="2290867" cy="23383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8FE8A39-7CA5-8808-D4CB-6E9617596078}"/>
              </a:ext>
            </a:extLst>
          </p:cNvPr>
          <p:cNvSpPr txBox="1"/>
          <p:nvPr/>
        </p:nvSpPr>
        <p:spPr>
          <a:xfrm>
            <a:off x="8786164" y="1519196"/>
            <a:ext cx="2934575" cy="178510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70C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We’ve been able to grow our flock every year, and in 2021, we took on a second site for EDFR. We expect to lamb 500+ ewes in 2022, which is wonderful!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105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Chris, Shady Creek Lamb</a:t>
            </a:r>
          </a:p>
        </p:txBody>
      </p:sp>
      <p:pic>
        <p:nvPicPr>
          <p:cNvPr id="23" name="Graphic 22" descr="Closed quotation mark with solid fill">
            <a:extLst>
              <a:ext uri="{FF2B5EF4-FFF2-40B4-BE49-F238E27FC236}">
                <a16:creationId xmlns:a16="http://schemas.microsoft.com/office/drawing/2014/main" id="{52E9610D-8F0E-A977-BF6F-5FE24DDCD8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8167132" y="997109"/>
            <a:ext cx="914400" cy="914400"/>
          </a:xfrm>
          <a:prstGeom prst="rect">
            <a:avLst/>
          </a:prstGeom>
        </p:spPr>
      </p:pic>
      <p:pic>
        <p:nvPicPr>
          <p:cNvPr id="24" name="Graphic 23" descr="Closed quotation mark with solid fill">
            <a:extLst>
              <a:ext uri="{FF2B5EF4-FFF2-40B4-BE49-F238E27FC236}">
                <a16:creationId xmlns:a16="http://schemas.microsoft.com/office/drawing/2014/main" id="{BA4775A7-8338-2A2E-4D40-77B879DE5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87307" y="25697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50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7FEA5F-4E77-8CA3-853D-15E41D070A6B}"/>
              </a:ext>
            </a:extLst>
          </p:cNvPr>
          <p:cNvSpPr/>
          <p:nvPr/>
        </p:nvSpPr>
        <p:spPr>
          <a:xfrm>
            <a:off x="816857" y="1177153"/>
            <a:ext cx="10679818" cy="2847683"/>
          </a:xfrm>
          <a:prstGeom prst="roundRect">
            <a:avLst/>
          </a:prstGeom>
          <a:ln w="28575">
            <a:solidFill>
              <a:srgbClr val="00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56217C-9546-88EF-7051-1C80F448C93D}"/>
              </a:ext>
            </a:extLst>
          </p:cNvPr>
          <p:cNvSpPr/>
          <p:nvPr/>
        </p:nvSpPr>
        <p:spPr>
          <a:xfrm>
            <a:off x="816857" y="4556396"/>
            <a:ext cx="10679818" cy="1768728"/>
          </a:xfrm>
          <a:prstGeom prst="roundRect">
            <a:avLst/>
          </a:prstGeom>
          <a:ln w="28575">
            <a:solidFill>
              <a:srgbClr val="00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06F706-2C48-AB0D-31CC-29B20BA53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CEBBC-CF84-A037-A9BB-D016CD3C5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4231A6-6F0A-77D7-B20E-9B0EEE863FB0}"/>
              </a:ext>
            </a:extLst>
          </p:cNvPr>
          <p:cNvSpPr txBox="1">
            <a:spLocks/>
          </p:cNvSpPr>
          <p:nvPr/>
        </p:nvSpPr>
        <p:spPr>
          <a:xfrm>
            <a:off x="4887310" y="4069488"/>
            <a:ext cx="6463863" cy="31914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Source: Bill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Nussey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Freeing Energy Study: Efficient Use of Farmland, March 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1001C-5DDF-6755-034C-54DC1C613A95}"/>
              </a:ext>
            </a:extLst>
          </p:cNvPr>
          <p:cNvSpPr/>
          <p:nvPr/>
        </p:nvSpPr>
        <p:spPr>
          <a:xfrm>
            <a:off x="1208690" y="1271752"/>
            <a:ext cx="100449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FE58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CORN ETHANOL</a:t>
            </a:r>
            <a:r>
              <a:rPr lang="en-US" kern="0" dirty="0">
                <a:latin typeface="Segoe UI" panose="020B0502040204020203" pitchFamily="34" charset="0"/>
                <a:cs typeface="Segoe UI" panose="020B0502040204020203" pitchFamily="34" charset="0"/>
              </a:rPr>
              <a:t>: One acre of corn produces </a:t>
            </a:r>
            <a:r>
              <a:rPr lang="en-US" b="1" i="1" kern="0" dirty="0">
                <a:latin typeface="Segoe UI" panose="020B0502040204020203" pitchFamily="34" charset="0"/>
                <a:cs typeface="Segoe UI" panose="020B0502040204020203" pitchFamily="34" charset="0"/>
              </a:rPr>
              <a:t>551 gallons of ethanol </a:t>
            </a:r>
            <a:r>
              <a:rPr lang="en-US" kern="0" dirty="0">
                <a:latin typeface="Segoe UI" panose="020B0502040204020203" pitchFamily="34" charset="0"/>
                <a:cs typeface="Segoe UI" panose="020B0502040204020203" pitchFamily="34" charset="0"/>
              </a:rPr>
              <a:t>(this is on the high end), which is the equivalent of 386 gallons of gas (70% translation efficiency). Using the average miles per gallon of a US automobile, this equates to</a:t>
            </a:r>
            <a:r>
              <a:rPr lang="en-US" b="1" i="1" kern="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b="1" i="1" kern="0" dirty="0">
                <a:latin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9,691 miles</a:t>
            </a:r>
            <a:r>
              <a:rPr lang="en-US" b="1" i="1" kern="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kern="0" dirty="0">
                <a:latin typeface="Segoe UI" panose="020B0502040204020203" pitchFamily="34" charset="0"/>
                <a:cs typeface="Segoe UI" panose="020B0502040204020203" pitchFamily="34" charset="0"/>
              </a:rPr>
              <a:t>driven per acre of corn per year</a:t>
            </a:r>
            <a:endParaRPr lang="en-US" ker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ker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fontAlgn="base">
              <a:buClr>
                <a:srgbClr val="000000"/>
              </a:buClr>
              <a:defRPr/>
            </a:pPr>
            <a:r>
              <a:rPr lang="en-US" kern="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b="1" kern="0" dirty="0">
                <a:solidFill>
                  <a:srgbClr val="FE58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SOLAR PV: </a:t>
            </a:r>
            <a:r>
              <a:rPr lang="en-US" kern="0" dirty="0">
                <a:latin typeface="Segoe UI" panose="020B0502040204020203" pitchFamily="34" charset="0"/>
                <a:cs typeface="Segoe UI" panose="020B0502040204020203" pitchFamily="34" charset="0"/>
              </a:rPr>
              <a:t>In Iowa, an acre of solar panels produces </a:t>
            </a:r>
            <a:r>
              <a:rPr lang="en-US" b="1" i="1" kern="0" dirty="0">
                <a:latin typeface="Segoe UI" panose="020B0502040204020203" pitchFamily="34" charset="0"/>
                <a:cs typeface="Segoe UI" panose="020B0502040204020203" pitchFamily="34" charset="0"/>
              </a:rPr>
              <a:t>198,870 kilowatt hours each </a:t>
            </a:r>
            <a:r>
              <a:rPr lang="en-US" b="1" u="sng" kern="0" dirty="0"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r>
              <a:rPr lang="en-US" kern="0" dirty="0">
                <a:latin typeface="Segoe UI" panose="020B0502040204020203" pitchFamily="34" charset="0"/>
                <a:cs typeface="Segoe UI" panose="020B0502040204020203" pitchFamily="34" charset="0"/>
              </a:rPr>
              <a:t>. A typical EV drives approximately 3.6 miles per kilowatt hour. So, each year, an acre of solar panels produces enough energy for an EV to drive</a:t>
            </a:r>
            <a:r>
              <a:rPr lang="en-US" b="1" kern="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b="1" i="1" kern="0" dirty="0">
                <a:latin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710,250 miles</a:t>
            </a:r>
            <a:r>
              <a:rPr lang="en-US" b="1" i="1" kern="0" dirty="0">
                <a:latin typeface="Segoe UI" panose="020B0502040204020203" pitchFamily="34" charset="0"/>
                <a:cs typeface="Segoe UI" panose="020B0502040204020203" pitchFamily="34" charset="0"/>
              </a:rPr>
              <a:t>.  </a:t>
            </a:r>
            <a:endParaRPr lang="en-US" b="1" i="1" ker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b="1" i="1" ker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base">
              <a:buClr>
                <a:srgbClr val="000000"/>
              </a:buClr>
              <a:defRPr/>
            </a:pPr>
            <a:r>
              <a:rPr lang="en-US" b="1" i="1" kern="0">
                <a:solidFill>
                  <a:srgbClr val="FE57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Conclusion: 73x more efficient </a:t>
            </a:r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1E5E398C-1082-57DF-8E62-9A0736E484FE}"/>
              </a:ext>
            </a:extLst>
          </p:cNvPr>
          <p:cNvSpPr txBox="1">
            <a:spLocks/>
          </p:cNvSpPr>
          <p:nvPr/>
        </p:nvSpPr>
        <p:spPr>
          <a:xfrm>
            <a:off x="695324" y="553872"/>
            <a:ext cx="10442984" cy="132556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en-US" sz="3600" b="1">
                <a:solidFill>
                  <a:srgbClr val="001A70"/>
                </a:solidFill>
              </a:rPr>
              <a:t>Land Use Considerations– Corn for Ethanol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4BE34-F0FE-45B7-A10A-A97F36D3F809}"/>
              </a:ext>
            </a:extLst>
          </p:cNvPr>
          <p:cNvSpPr txBox="1"/>
          <p:nvPr/>
        </p:nvSpPr>
        <p:spPr>
          <a:xfrm>
            <a:off x="385704" y="4663131"/>
            <a:ext cx="1119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E5716"/>
                </a:solidFill>
              </a:rPr>
              <a:t>Considerations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83B1A-05C9-2F42-C6AF-98DD2BE15108}"/>
              </a:ext>
            </a:extLst>
          </p:cNvPr>
          <p:cNvSpPr txBox="1"/>
          <p:nvPr/>
        </p:nvSpPr>
        <p:spPr>
          <a:xfrm>
            <a:off x="1121165" y="5036007"/>
            <a:ext cx="485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1A70"/>
                </a:solidFill>
              </a:rPr>
              <a:t>Solar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A70"/>
                </a:solidFill>
              </a:rPr>
              <a:t>Combined with </a:t>
            </a:r>
            <a:r>
              <a:rPr lang="en-US" dirty="0" err="1">
                <a:solidFill>
                  <a:srgbClr val="001A70"/>
                </a:solidFill>
              </a:rPr>
              <a:t>AgriPV</a:t>
            </a:r>
            <a:r>
              <a:rPr lang="en-US" dirty="0">
                <a:solidFill>
                  <a:srgbClr val="001A70"/>
                </a:solidFill>
              </a:rPr>
              <a:t> leads to additional benefits – food, fuel and </a:t>
            </a:r>
            <a:r>
              <a:rPr lang="en-US" dirty="0" err="1">
                <a:solidFill>
                  <a:srgbClr val="001A70"/>
                </a:solidFill>
              </a:rPr>
              <a:t>fibre</a:t>
            </a:r>
            <a:endParaRPr lang="en-US" dirty="0">
              <a:solidFill>
                <a:srgbClr val="001A7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A70"/>
                </a:solidFill>
              </a:rPr>
              <a:t>Will we electrify our transportation sector?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BE36C-7D42-E4BF-7F49-36D13F97919B}"/>
              </a:ext>
            </a:extLst>
          </p:cNvPr>
          <p:cNvSpPr txBox="1"/>
          <p:nvPr/>
        </p:nvSpPr>
        <p:spPr>
          <a:xfrm>
            <a:off x="6402954" y="5036007"/>
            <a:ext cx="485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1A70"/>
                </a:solidFill>
              </a:rPr>
              <a:t>Ethanol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1A70"/>
                </a:solidFill>
              </a:rPr>
              <a:t>Byproducts can also include distiller grains and </a:t>
            </a:r>
            <a:r>
              <a:rPr lang="en-US" err="1">
                <a:solidFill>
                  <a:srgbClr val="001A70"/>
                </a:solidFill>
              </a:rPr>
              <a:t>glycerine</a:t>
            </a:r>
            <a:endParaRPr lang="en-US">
              <a:solidFill>
                <a:srgbClr val="001A7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1A70"/>
                </a:solidFill>
              </a:rPr>
              <a:t>What is the future and long-term demand?</a:t>
            </a:r>
          </a:p>
        </p:txBody>
      </p:sp>
    </p:spTree>
    <p:extLst>
      <p:ext uri="{BB962C8B-B14F-4D97-AF65-F5344CB8AC3E}">
        <p14:creationId xmlns:p14="http://schemas.microsoft.com/office/powerpoint/2010/main" val="3759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46286B-6F95-DEDF-BFFC-F9C559955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02790-A621-4D4A-EF58-67789B608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Agrivoltaics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Canada Conference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12041E-53FF-8EE2-3FD7-9292C3B1F7C3}"/>
              </a:ext>
            </a:extLst>
          </p:cNvPr>
          <p:cNvSpPr/>
          <p:nvPr/>
        </p:nvSpPr>
        <p:spPr>
          <a:xfrm>
            <a:off x="630476" y="1900443"/>
            <a:ext cx="2596896" cy="1238195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t"/>
          <a:lstStyle/>
          <a:p>
            <a:pPr algn="ctr">
              <a:lnSpc>
                <a:spcPct val="120000"/>
              </a:lnSpc>
            </a:pPr>
            <a:r>
              <a:rPr lang="en-US" sz="1400" b="1">
                <a:solidFill>
                  <a:srgbClr val="002060"/>
                </a:solidFill>
                <a:latin typeface="Arial"/>
                <a:cs typeface="Arial"/>
              </a:rPr>
              <a:t>Farmers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>
                <a:effectLst/>
                <a:latin typeface="Arial"/>
                <a:ea typeface="Times New Roman" panose="02020603050405020304" pitchFamily="18" charset="0"/>
                <a:cs typeface="Arial"/>
              </a:rPr>
              <a:t>Keep the land in their family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ea typeface="Times New Roman" panose="02020603050405020304" pitchFamily="18" charset="0"/>
                <a:cs typeface="Arial"/>
              </a:rPr>
              <a:t>L</a:t>
            </a:r>
            <a:r>
              <a:rPr lang="en-US" sz="1200">
                <a:effectLst/>
                <a:latin typeface="Arial"/>
                <a:ea typeface="Times New Roman" panose="02020603050405020304" pitchFamily="18" charset="0"/>
                <a:cs typeface="Arial"/>
              </a:rPr>
              <a:t>ong term stable revenue stream</a:t>
            </a:r>
            <a:r>
              <a:rPr lang="en-US" sz="1200">
                <a:latin typeface="Arial"/>
                <a:ea typeface="Times New Roman" panose="02020603050405020304" pitchFamily="18" charset="0"/>
                <a:cs typeface="Arial"/>
              </a:rPr>
              <a:t> without risks of weather and input costs</a:t>
            </a:r>
            <a:endParaRPr lang="en-US" sz="1050">
              <a:latin typeface="Arial"/>
              <a:cs typeface="Arial"/>
            </a:endParaRPr>
          </a:p>
          <a:p>
            <a:pPr algn="ctr"/>
            <a:endParaRPr lang="en-US" sz="120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endParaRPr lang="en-US"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CD13D-6EE1-3FB1-DF94-FC3F91EB60FC}"/>
              </a:ext>
            </a:extLst>
          </p:cNvPr>
          <p:cNvSpPr txBox="1"/>
          <p:nvPr/>
        </p:nvSpPr>
        <p:spPr>
          <a:xfrm>
            <a:off x="850968" y="1471136"/>
            <a:ext cx="2214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b="1" kern="0">
                <a:solidFill>
                  <a:srgbClr val="001A6F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  <a:sym typeface="Arial"/>
              </a:rPr>
              <a:t>People</a:t>
            </a:r>
            <a:endParaRPr lang="en-CA" sz="1600" b="1" kern="0">
              <a:solidFill>
                <a:srgbClr val="001A6F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4FD121-60FA-0F03-2956-F8C8AD2F0CEF}"/>
              </a:ext>
            </a:extLst>
          </p:cNvPr>
          <p:cNvSpPr/>
          <p:nvPr/>
        </p:nvSpPr>
        <p:spPr>
          <a:xfrm>
            <a:off x="629732" y="3269438"/>
            <a:ext cx="2596896" cy="1727655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t"/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</a:rPr>
              <a:t>Communities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/>
                <a:cs typeface="Arial"/>
              </a:rPr>
              <a:t>Significant new revenues for the local community through taxes and host community agreements (some New York State Projects tax per acre of land increases by more than 30x)</a:t>
            </a:r>
            <a:endParaRPr lang="en-CA" sz="1000" dirty="0">
              <a:latin typeface="Segoe UI"/>
              <a:cs typeface="Segoe UI"/>
            </a:endParaRPr>
          </a:p>
          <a:p>
            <a:endParaRPr lang="en-US" sz="1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54382F-6177-374C-8870-1ABFB5616A0A}"/>
              </a:ext>
            </a:extLst>
          </p:cNvPr>
          <p:cNvSpPr/>
          <p:nvPr/>
        </p:nvSpPr>
        <p:spPr>
          <a:xfrm>
            <a:off x="3496587" y="1904769"/>
            <a:ext cx="2595672" cy="1703615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t"/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</a:rPr>
              <a:t>Jobs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/>
                <a:cs typeface="Arial"/>
              </a:rPr>
              <a:t>~100 FTE direct jobs possible during construction (per 100 MW)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/>
                <a:cs typeface="Arial"/>
              </a:rPr>
              <a:t>~2-4 full time jobs during operation and maintenance of the facility (per 100 MW)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04D3AE-EF74-5831-C30B-48477B8783A7}"/>
              </a:ext>
            </a:extLst>
          </p:cNvPr>
          <p:cNvSpPr/>
          <p:nvPr/>
        </p:nvSpPr>
        <p:spPr>
          <a:xfrm>
            <a:off x="3493218" y="3704755"/>
            <a:ext cx="2599041" cy="3032256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t"/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</a:rPr>
              <a:t>Local Economy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/>
                <a:cs typeface="Arial"/>
              </a:rPr>
              <a:t>In some New York communities, solar can create local revenues of &gt;$2,000/acre/</a:t>
            </a:r>
            <a:r>
              <a:rPr lang="en-US" sz="1100" dirty="0" err="1">
                <a:latin typeface="Arial"/>
                <a:cs typeface="Arial"/>
              </a:rPr>
              <a:t>yr</a:t>
            </a:r>
            <a:r>
              <a:rPr lang="en-US" sz="1100" dirty="0">
                <a:latin typeface="Arial"/>
                <a:cs typeface="Arial"/>
              </a:rPr>
              <a:t> USD vs $1,000/acre/</a:t>
            </a:r>
            <a:r>
              <a:rPr lang="en-US" sz="1100" dirty="0" err="1">
                <a:latin typeface="Arial"/>
                <a:cs typeface="Arial"/>
              </a:rPr>
              <a:t>yr</a:t>
            </a:r>
            <a:r>
              <a:rPr lang="en-US" sz="1100" dirty="0">
                <a:latin typeface="Arial"/>
                <a:cs typeface="Arial"/>
              </a:rPr>
              <a:t> for farming (includes payments for land, community - taxes, operations and maintenance)</a:t>
            </a:r>
            <a:endParaRPr lang="en-US" dirty="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/>
                <a:cs typeface="Arial"/>
              </a:rPr>
              <a:t>Significant investments into the local economy during development (i.e. landowner payments), construction (i.e. material sourcing, </a:t>
            </a:r>
            <a:r>
              <a:rPr lang="en-US" sz="1100" dirty="0" err="1">
                <a:latin typeface="Arial"/>
                <a:cs typeface="Arial"/>
              </a:rPr>
              <a:t>labour</a:t>
            </a:r>
            <a:r>
              <a:rPr lang="en-US" sz="1100" dirty="0">
                <a:latin typeface="Arial"/>
                <a:cs typeface="Arial"/>
              </a:rPr>
              <a:t> and hospitality) and operation (i.e. landscaping)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8C0773-7C05-B98E-EF38-F1DE64D872B0}"/>
              </a:ext>
            </a:extLst>
          </p:cNvPr>
          <p:cNvCxnSpPr>
            <a:cxnSpLocks/>
          </p:cNvCxnSpPr>
          <p:nvPr/>
        </p:nvCxnSpPr>
        <p:spPr>
          <a:xfrm>
            <a:off x="1941719" y="3134990"/>
            <a:ext cx="0" cy="134736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8C79D4-CACB-9528-3C64-33ED9180E91A}"/>
              </a:ext>
            </a:extLst>
          </p:cNvPr>
          <p:cNvCxnSpPr>
            <a:cxnSpLocks/>
          </p:cNvCxnSpPr>
          <p:nvPr/>
        </p:nvCxnSpPr>
        <p:spPr>
          <a:xfrm>
            <a:off x="4798839" y="3607714"/>
            <a:ext cx="0" cy="91440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2B0D8E-467C-B7A1-4B47-D348A82DB4E4}"/>
              </a:ext>
            </a:extLst>
          </p:cNvPr>
          <p:cNvSpPr txBox="1"/>
          <p:nvPr/>
        </p:nvSpPr>
        <p:spPr>
          <a:xfrm>
            <a:off x="4073713" y="1459993"/>
            <a:ext cx="1441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b="1" kern="0">
                <a:solidFill>
                  <a:srgbClr val="001A6F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Economy</a:t>
            </a:r>
            <a:endParaRPr lang="en-CA" sz="1600" b="1" kern="0">
              <a:solidFill>
                <a:srgbClr val="001A6F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0E2497-7A50-F51A-DCA0-BE9C378AB926}"/>
              </a:ext>
            </a:extLst>
          </p:cNvPr>
          <p:cNvSpPr/>
          <p:nvPr/>
        </p:nvSpPr>
        <p:spPr>
          <a:xfrm>
            <a:off x="6269596" y="1904099"/>
            <a:ext cx="2595672" cy="1133015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>
              <a:spcBef>
                <a:spcPts val="600"/>
              </a:spcBef>
            </a:pP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Developers need to preserve topsoil so the land can be returned to farming at the end of life of the solar project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54B96-0B2E-7EB3-13A4-214E905522B8}"/>
              </a:ext>
            </a:extLst>
          </p:cNvPr>
          <p:cNvSpPr/>
          <p:nvPr/>
        </p:nvSpPr>
        <p:spPr>
          <a:xfrm>
            <a:off x="6273432" y="3136728"/>
            <a:ext cx="2591692" cy="2080397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>
              <a:spcBef>
                <a:spcPts val="600"/>
              </a:spcBef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Agrivoltaics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Opportunities for farming within the solar projects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Sites can host pollinators and provide ecological services for the area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Engage local farmers and find solutions for expanding farming operations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170980-EA60-C4AA-FC60-3248586F31BF}"/>
              </a:ext>
            </a:extLst>
          </p:cNvPr>
          <p:cNvCxnSpPr>
            <a:cxnSpLocks/>
          </p:cNvCxnSpPr>
          <p:nvPr/>
        </p:nvCxnSpPr>
        <p:spPr>
          <a:xfrm>
            <a:off x="7562826" y="5216989"/>
            <a:ext cx="0" cy="91440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A7C82A-A053-C2AE-C196-3728DF66ABE5}"/>
              </a:ext>
            </a:extLst>
          </p:cNvPr>
          <p:cNvSpPr txBox="1"/>
          <p:nvPr/>
        </p:nvSpPr>
        <p:spPr>
          <a:xfrm>
            <a:off x="6611655" y="1457871"/>
            <a:ext cx="1710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1A6F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Conservation</a:t>
            </a:r>
            <a:endParaRPr lang="en-CA" sz="1600" b="1" kern="0">
              <a:solidFill>
                <a:srgbClr val="001A6F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68FE4F-28BD-7507-23C6-D542A39DA2DF}"/>
              </a:ext>
            </a:extLst>
          </p:cNvPr>
          <p:cNvGrpSpPr/>
          <p:nvPr/>
        </p:nvGrpSpPr>
        <p:grpSpPr>
          <a:xfrm>
            <a:off x="658075" y="1689191"/>
            <a:ext cx="11394198" cy="241125"/>
            <a:chOff x="308387" y="1464270"/>
            <a:chExt cx="11394198" cy="2411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16D94E7-A4DD-8EF0-98FB-7CB2FBA88006}"/>
                </a:ext>
              </a:extLst>
            </p:cNvPr>
            <p:cNvGrpSpPr/>
            <p:nvPr/>
          </p:nvGrpSpPr>
          <p:grpSpPr>
            <a:xfrm>
              <a:off x="308387" y="1576268"/>
              <a:ext cx="11394198" cy="108711"/>
              <a:chOff x="308387" y="1576268"/>
              <a:chExt cx="11394198" cy="10871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B02FDD3-F5C6-C681-32C6-9A32E9F4AD3A}"/>
                  </a:ext>
                </a:extLst>
              </p:cNvPr>
              <p:cNvGrpSpPr/>
              <p:nvPr/>
            </p:nvGrpSpPr>
            <p:grpSpPr>
              <a:xfrm>
                <a:off x="308387" y="1578572"/>
                <a:ext cx="5394960" cy="91440"/>
                <a:chOff x="613189" y="1692640"/>
                <a:chExt cx="4521039" cy="91440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C49F406F-10B2-9C4F-BAC8-DC55B0A852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189" y="1692640"/>
                  <a:ext cx="4521039" cy="1997"/>
                </a:xfrm>
                <a:prstGeom prst="line">
                  <a:avLst/>
                </a:prstGeom>
                <a:ln w="19050">
                  <a:solidFill>
                    <a:srgbClr val="FE581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4FBC0C3-43D1-4E05-AD67-9F3A00E18D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4089" y="1692640"/>
                  <a:ext cx="0" cy="91440"/>
                </a:xfrm>
                <a:prstGeom prst="line">
                  <a:avLst/>
                </a:prstGeom>
                <a:ln w="19050">
                  <a:solidFill>
                    <a:srgbClr val="FE581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E735A779-EF26-A194-A466-A8615AE39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6129" y="1692640"/>
                  <a:ext cx="0" cy="91440"/>
                </a:xfrm>
                <a:prstGeom prst="line">
                  <a:avLst/>
                </a:prstGeom>
                <a:ln w="19050">
                  <a:solidFill>
                    <a:srgbClr val="FE581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1863FF6-32C6-B872-5CA5-05F7A5D13113}"/>
                  </a:ext>
                </a:extLst>
              </p:cNvPr>
              <p:cNvGrpSpPr/>
              <p:nvPr/>
            </p:nvGrpSpPr>
            <p:grpSpPr>
              <a:xfrm>
                <a:off x="5703347" y="1576268"/>
                <a:ext cx="5999238" cy="108711"/>
                <a:chOff x="613189" y="1686883"/>
                <a:chExt cx="4521039" cy="9719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AF9BC5C-06FC-7968-9F68-F6F9EE81B6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189" y="1686883"/>
                  <a:ext cx="4521039" cy="1997"/>
                </a:xfrm>
                <a:prstGeom prst="line">
                  <a:avLst/>
                </a:prstGeom>
                <a:ln w="19050">
                  <a:solidFill>
                    <a:srgbClr val="FE581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05F0ABA-F702-53DE-9309-3E2652A004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4089" y="1692640"/>
                  <a:ext cx="0" cy="91440"/>
                </a:xfrm>
                <a:prstGeom prst="line">
                  <a:avLst/>
                </a:prstGeom>
                <a:ln w="19050">
                  <a:solidFill>
                    <a:srgbClr val="FE581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8B3A93B-C5E2-D20E-6344-7FF6031B1F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6129" y="1692640"/>
                  <a:ext cx="0" cy="91440"/>
                </a:xfrm>
                <a:prstGeom prst="line">
                  <a:avLst/>
                </a:prstGeom>
                <a:ln w="19050">
                  <a:solidFill>
                    <a:srgbClr val="FE581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CC2B5A-4178-DD50-D18C-5677AB525DCC}"/>
                </a:ext>
              </a:extLst>
            </p:cNvPr>
            <p:cNvSpPr/>
            <p:nvPr/>
          </p:nvSpPr>
          <p:spPr>
            <a:xfrm>
              <a:off x="8531805" y="1464270"/>
              <a:ext cx="3170767" cy="241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6E4E4D-3580-D16F-E5F8-5A2A5C3A082B}"/>
              </a:ext>
            </a:extLst>
          </p:cNvPr>
          <p:cNvCxnSpPr>
            <a:cxnSpLocks/>
          </p:cNvCxnSpPr>
          <p:nvPr/>
        </p:nvCxnSpPr>
        <p:spPr>
          <a:xfrm flipV="1">
            <a:off x="8863026" y="1799652"/>
            <a:ext cx="2565577" cy="4749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AD56E9-5992-C222-31BE-67A8EA5B0546}"/>
              </a:ext>
            </a:extLst>
          </p:cNvPr>
          <p:cNvCxnSpPr>
            <a:cxnSpLocks/>
          </p:cNvCxnSpPr>
          <p:nvPr/>
        </p:nvCxnSpPr>
        <p:spPr>
          <a:xfrm>
            <a:off x="10309819" y="1804411"/>
            <a:ext cx="0" cy="64601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2D6D14F-64C6-2ACE-4C0E-E7B96CE6DD38}"/>
              </a:ext>
            </a:extLst>
          </p:cNvPr>
          <p:cNvSpPr txBox="1"/>
          <p:nvPr/>
        </p:nvSpPr>
        <p:spPr>
          <a:xfrm>
            <a:off x="9594288" y="1428792"/>
            <a:ext cx="1433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1A6F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Technology</a:t>
            </a:r>
            <a:endParaRPr lang="en-CA" sz="1600" b="1" kern="0">
              <a:solidFill>
                <a:srgbClr val="001A6F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5B333B3-28D4-34EC-0257-C65C55FAF6C6}"/>
              </a:ext>
            </a:extLst>
          </p:cNvPr>
          <p:cNvSpPr/>
          <p:nvPr/>
        </p:nvSpPr>
        <p:spPr>
          <a:xfrm>
            <a:off x="9081064" y="1849962"/>
            <a:ext cx="2410202" cy="1706545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t"/>
          <a:lstStyle/>
          <a:p>
            <a:pPr algn="ctr">
              <a:spcBef>
                <a:spcPts val="600"/>
              </a:spcBef>
            </a:pPr>
            <a:r>
              <a:rPr lang="en-US" sz="1400" b="1">
                <a:solidFill>
                  <a:srgbClr val="002060"/>
                </a:solidFill>
                <a:latin typeface="Arial"/>
                <a:cs typeface="Arial"/>
              </a:rPr>
              <a:t>Research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>
                <a:latin typeface="Arial"/>
                <a:cs typeface="Arial"/>
              </a:rPr>
              <a:t>Reduced land use over time - study found that median power density increased by ~ 50% from 2011 through 2019 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>
                <a:latin typeface="Arial"/>
                <a:cs typeface="Arial"/>
              </a:rPr>
              <a:t>Solar is becoming more efficient to make same amount of energy on less land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8D4E07-39F2-9D61-6B37-DBD2F4216841}"/>
              </a:ext>
            </a:extLst>
          </p:cNvPr>
          <p:cNvSpPr txBox="1"/>
          <p:nvPr/>
        </p:nvSpPr>
        <p:spPr>
          <a:xfrm>
            <a:off x="760457" y="945122"/>
            <a:ext cx="961970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i="1" kern="0" dirty="0">
                <a:solidFill>
                  <a:srgbClr val="FE5815"/>
                </a:solidFill>
                <a:latin typeface="Segoe UI"/>
                <a:ea typeface="Segoe UI Historic"/>
                <a:cs typeface="Segoe UI"/>
              </a:rPr>
              <a:t>Offers many benefits on its own – can be amplified when combined with </a:t>
            </a:r>
            <a:r>
              <a:rPr lang="en-US" sz="1600" b="1" i="1" kern="0" dirty="0" err="1">
                <a:solidFill>
                  <a:srgbClr val="FE5815"/>
                </a:solidFill>
                <a:latin typeface="Segoe UI"/>
                <a:ea typeface="Segoe UI Historic"/>
                <a:cs typeface="Segoe UI"/>
              </a:rPr>
              <a:t>agrivoltaics</a:t>
            </a:r>
            <a:endParaRPr lang="en-US" sz="1600" b="1" i="1" kern="0" dirty="0">
              <a:solidFill>
                <a:srgbClr val="FE5815"/>
              </a:solidFill>
              <a:latin typeface="Segoe UI"/>
              <a:ea typeface="Segoe UI Historic"/>
              <a:cs typeface="Segoe UI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B33E40-FB21-57EA-99C0-792E21466B63}"/>
              </a:ext>
            </a:extLst>
          </p:cNvPr>
          <p:cNvCxnSpPr>
            <a:cxnSpLocks/>
          </p:cNvCxnSpPr>
          <p:nvPr/>
        </p:nvCxnSpPr>
        <p:spPr>
          <a:xfrm>
            <a:off x="10380167" y="3547110"/>
            <a:ext cx="0" cy="91440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E8BBC4-C394-077B-7937-2C55358939D7}"/>
              </a:ext>
            </a:extLst>
          </p:cNvPr>
          <p:cNvSpPr/>
          <p:nvPr/>
        </p:nvSpPr>
        <p:spPr>
          <a:xfrm>
            <a:off x="9084321" y="3648075"/>
            <a:ext cx="2591692" cy="2080397"/>
          </a:xfrm>
          <a:prstGeom prst="roundRect">
            <a:avLst>
              <a:gd name="adj" fmla="val 11482"/>
            </a:avLst>
          </a:prstGeom>
          <a:blipFill>
            <a:blip r:embed="rId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>
              <a:spcBef>
                <a:spcPts val="600"/>
              </a:spcBef>
            </a:pP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45">
            <a:extLst>
              <a:ext uri="{FF2B5EF4-FFF2-40B4-BE49-F238E27FC236}">
                <a16:creationId xmlns:a16="http://schemas.microsoft.com/office/drawing/2014/main" id="{3C9D57D7-F923-470F-AB92-AF3F3B624C94}"/>
              </a:ext>
            </a:extLst>
          </p:cNvPr>
          <p:cNvSpPr txBox="1">
            <a:spLocks/>
          </p:cNvSpPr>
          <p:nvPr/>
        </p:nvSpPr>
        <p:spPr>
          <a:xfrm>
            <a:off x="718620" y="491827"/>
            <a:ext cx="11333640" cy="503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en-US" sz="3600" b="1">
                <a:solidFill>
                  <a:srgbClr val="001A70"/>
                </a:solidFill>
              </a:rPr>
              <a:t>Start the Conversation - Solar Community Benefits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8DC48E-8273-5002-F688-6ADF50AD4B66}"/>
              </a:ext>
            </a:extLst>
          </p:cNvPr>
          <p:cNvSpPr/>
          <p:nvPr/>
        </p:nvSpPr>
        <p:spPr>
          <a:xfrm>
            <a:off x="6289801" y="5311004"/>
            <a:ext cx="2591692" cy="954231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Avoid unnecessary setbacks that create unusable land and increase overall solar footprint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54A187-4FD1-D96D-FBA2-328883936F46}"/>
              </a:ext>
            </a:extLst>
          </p:cNvPr>
          <p:cNvCxnSpPr>
            <a:cxnSpLocks/>
          </p:cNvCxnSpPr>
          <p:nvPr/>
        </p:nvCxnSpPr>
        <p:spPr>
          <a:xfrm>
            <a:off x="7562826" y="3026239"/>
            <a:ext cx="0" cy="91440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09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0A48EE-9023-C964-6449-D158F6597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3" y="0"/>
            <a:ext cx="12162234" cy="6858000"/>
          </a:xfrm>
          <a:prstGeom prst="rect">
            <a:avLst/>
          </a:prstGeom>
        </p:spPr>
      </p:pic>
      <p:sp>
        <p:nvSpPr>
          <p:cNvPr id="172" name="Google Shape;172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E1E">
              <a:alpha val="38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kkitt Light"/>
              <a:ea typeface="Rokkitt Light"/>
              <a:cs typeface="Rokkitt Light"/>
              <a:sym typeface="Rokkitt Light"/>
            </a:endParaRPr>
          </a:p>
        </p:txBody>
      </p:sp>
      <p:sp>
        <p:nvSpPr>
          <p:cNvPr id="173" name="Google Shape;173;p34"/>
          <p:cNvSpPr txBox="1">
            <a:spLocks noGrp="1"/>
          </p:cNvSpPr>
          <p:nvPr>
            <p:ph type="ctrTitle"/>
          </p:nvPr>
        </p:nvSpPr>
        <p:spPr>
          <a:xfrm>
            <a:off x="478667" y="0"/>
            <a:ext cx="6596000" cy="2171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800">
                <a:solidFill>
                  <a:srgbClr val="F3F3F3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American Solar Grazing Association</a:t>
            </a:r>
            <a:endParaRPr sz="4800">
              <a:solidFill>
                <a:srgbClr val="F3F3F3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174" name="Google Shape;174;p34"/>
          <p:cNvSpPr/>
          <p:nvPr/>
        </p:nvSpPr>
        <p:spPr>
          <a:xfrm>
            <a:off x="631067" y="2171600"/>
            <a:ext cx="2154000" cy="82000"/>
          </a:xfrm>
          <a:prstGeom prst="rect">
            <a:avLst/>
          </a:prstGeom>
          <a:solidFill>
            <a:srgbClr val="0A95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5" name="Google Shape;175;p34"/>
          <p:cNvSpPr txBox="1">
            <a:spLocks noGrp="1"/>
          </p:cNvSpPr>
          <p:nvPr>
            <p:ph type="subTitle" idx="1"/>
          </p:nvPr>
        </p:nvSpPr>
        <p:spPr>
          <a:xfrm>
            <a:off x="478667" y="2253600"/>
            <a:ext cx="3888000" cy="1056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 sz="2400">
              <a:solidFill>
                <a:srgbClr val="F3F3F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0"/>
              </a:spcBef>
            </a:pPr>
            <a:endParaRPr sz="2400" b="1">
              <a:solidFill>
                <a:srgbClr val="F3F3F3"/>
              </a:solidFill>
              <a:latin typeface="Rokkitt"/>
              <a:ea typeface="Rokkitt"/>
              <a:cs typeface="Rokkitt"/>
              <a:sym typeface="Rokkitt"/>
            </a:endParaRPr>
          </a:p>
          <a:p>
            <a:pPr algn="ctr">
              <a:spcBef>
                <a:spcPts val="0"/>
              </a:spcBef>
            </a:pPr>
            <a:endParaRPr sz="2400">
              <a:solidFill>
                <a:srgbClr val="F3F3F3"/>
              </a:solidFill>
            </a:endParaRPr>
          </a:p>
        </p:txBody>
      </p:sp>
      <p:pic>
        <p:nvPicPr>
          <p:cNvPr id="176" name="Google Shape;17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7834" y="725034"/>
            <a:ext cx="1192833" cy="119283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4"/>
          <p:cNvSpPr txBox="1"/>
          <p:nvPr/>
        </p:nvSpPr>
        <p:spPr>
          <a:xfrm>
            <a:off x="7292100" y="725033"/>
            <a:ext cx="2708400" cy="533600"/>
          </a:xfrm>
          <a:prstGeom prst="rect">
            <a:avLst/>
          </a:prstGeom>
          <a:solidFill>
            <a:srgbClr val="1E1E1E">
              <a:alpha val="38640"/>
            </a:srgb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2267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800+ Members</a:t>
            </a:r>
          </a:p>
        </p:txBody>
      </p:sp>
      <p:sp>
        <p:nvSpPr>
          <p:cNvPr id="178" name="Google Shape;178;p34"/>
          <p:cNvSpPr txBox="1"/>
          <p:nvPr/>
        </p:nvSpPr>
        <p:spPr>
          <a:xfrm>
            <a:off x="7292100" y="1385933"/>
            <a:ext cx="2708400" cy="533600"/>
          </a:xfrm>
          <a:prstGeom prst="rect">
            <a:avLst/>
          </a:prstGeom>
          <a:solidFill>
            <a:srgbClr val="1E1E1E">
              <a:alpha val="38640"/>
            </a:srgb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2267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45 States </a:t>
            </a:r>
          </a:p>
        </p:txBody>
      </p:sp>
      <p:sp>
        <p:nvSpPr>
          <p:cNvPr id="179" name="Google Shape;179;p34"/>
          <p:cNvSpPr txBox="1">
            <a:spLocks noGrp="1"/>
          </p:cNvSpPr>
          <p:nvPr>
            <p:ph type="subTitle" idx="1"/>
          </p:nvPr>
        </p:nvSpPr>
        <p:spPr>
          <a:xfrm>
            <a:off x="631067" y="3762567"/>
            <a:ext cx="9326000" cy="2589600"/>
          </a:xfrm>
          <a:prstGeom prst="rect">
            <a:avLst/>
          </a:prstGeom>
          <a:solidFill>
            <a:srgbClr val="0A95D9">
              <a:alpha val="88180"/>
            </a:srgbClr>
          </a:solidFill>
        </p:spPr>
        <p:txBody>
          <a:bodyPr spcFirstLastPara="1" vert="horz" wrap="square" lIns="243833" tIns="243833" rIns="243833" bIns="121900" rtlCol="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" sz="20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We are a community of farmers, solar developers, and innovators who are shaping the future of solar energy and farming. Solar grazing provides a sustainable future for farmers and a cost-effective way to manage vegetation on solar farms. ASGA provides essential resources and education to help support the growth of solar grazing.</a:t>
            </a:r>
            <a:endParaRPr sz="2000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"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Contact: outreach@solargrazing.org</a:t>
            </a:r>
            <a:endParaRPr sz="2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" sz="1467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 </a:t>
            </a:r>
            <a:endParaRPr sz="1467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  <a:p>
            <a:pPr algn="ctr">
              <a:spcBef>
                <a:spcPts val="0"/>
              </a:spcBef>
            </a:pPr>
            <a:endParaRPr>
              <a:solidFill>
                <a:srgbClr val="FFFFFF"/>
              </a:solidFill>
            </a:endParaRPr>
          </a:p>
          <a:p>
            <a:pPr algn="ctr">
              <a:spcBef>
                <a:spcPts val="0"/>
              </a:spcBef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0" name="Google Shape;180;p34"/>
          <p:cNvSpPr txBox="1"/>
          <p:nvPr/>
        </p:nvSpPr>
        <p:spPr>
          <a:xfrm>
            <a:off x="7238133" y="2171600"/>
            <a:ext cx="4765200" cy="1056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Join or Sponsor ASGA Today!</a:t>
            </a:r>
            <a:endParaRPr sz="2400" b="1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" sz="2400" b="1" u="sng">
                <a:solidFill>
                  <a:srgbClr val="FFC8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https://solargrazing.org/join/</a:t>
            </a:r>
            <a:endParaRPr sz="2400" b="1">
              <a:solidFill>
                <a:srgbClr val="FFC8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/>
            <a:endParaRPr sz="2400" b="1">
              <a:solidFill>
                <a:srgbClr val="F3F3F3"/>
              </a:solidFill>
              <a:latin typeface="Rokkitt"/>
              <a:ea typeface="Rokkitt"/>
              <a:cs typeface="Rokkitt"/>
              <a:sym typeface="Rokkitt"/>
            </a:endParaRPr>
          </a:p>
          <a:p>
            <a:pPr algn="ctr"/>
            <a:endParaRPr sz="2400">
              <a:solidFill>
                <a:srgbClr val="F3F3F3"/>
              </a:solidFill>
              <a:latin typeface="Rokkitt ExtraLight"/>
              <a:ea typeface="Rokkitt ExtraLight"/>
              <a:cs typeface="Rokkitt ExtraLight"/>
              <a:sym typeface="Rokkitt Extra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580F78-326D-A45E-7914-0DCAA8731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299"/>
          <a:stretch/>
        </p:blipFill>
        <p:spPr>
          <a:xfrm>
            <a:off x="6113893" y="2070"/>
            <a:ext cx="6098427" cy="68836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E62FA0-BF08-C904-DBC0-084145C2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H" sz="3600" b="1">
                <a:solidFill>
                  <a:srgbClr val="001A70"/>
                </a:solidFill>
              </a:rPr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4C377-0CE1-0C44-D773-6159586B2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449C0-6E94-B941-46A9-A00A7CCBA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</p:spPr>
        <p:txBody>
          <a:bodyPr/>
          <a:lstStyle/>
          <a:p>
            <a:r>
              <a:rPr lang="en-US" err="1"/>
              <a:t>Agrivoltaics</a:t>
            </a:r>
            <a:r>
              <a:rPr lang="en-US"/>
              <a:t> Canada Conference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50DB81-8311-3083-CCA8-0E72C935D29B}"/>
              </a:ext>
            </a:extLst>
          </p:cNvPr>
          <p:cNvSpPr/>
          <p:nvPr/>
        </p:nvSpPr>
        <p:spPr>
          <a:xfrm>
            <a:off x="6121400" y="558000"/>
            <a:ext cx="3602051" cy="5742001"/>
          </a:xfrm>
          <a:prstGeom prst="rect">
            <a:avLst/>
          </a:prstGeom>
          <a:solidFill>
            <a:srgbClr val="105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C21B9D-C4FB-C663-681C-DE873ACBA4DB}"/>
              </a:ext>
            </a:extLst>
          </p:cNvPr>
          <p:cNvSpPr/>
          <p:nvPr/>
        </p:nvSpPr>
        <p:spPr>
          <a:xfrm>
            <a:off x="7988300" y="1790701"/>
            <a:ext cx="1730333" cy="4509300"/>
          </a:xfrm>
          <a:prstGeom prst="rect">
            <a:avLst/>
          </a:prstGeom>
          <a:solidFill>
            <a:srgbClr val="10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FC9C91-5815-C627-3251-9506E4330595}"/>
              </a:ext>
            </a:extLst>
          </p:cNvPr>
          <p:cNvSpPr/>
          <p:nvPr/>
        </p:nvSpPr>
        <p:spPr>
          <a:xfrm>
            <a:off x="12699" y="5455959"/>
            <a:ext cx="6096001" cy="8440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1E86C1D8-DB81-833D-A47D-C958552EEDE3}"/>
              </a:ext>
            </a:extLst>
          </p:cNvPr>
          <p:cNvSpPr txBox="1">
            <a:spLocks/>
          </p:cNvSpPr>
          <p:nvPr/>
        </p:nvSpPr>
        <p:spPr>
          <a:xfrm>
            <a:off x="507459" y="5666187"/>
            <a:ext cx="4954460" cy="423586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>
                <a:solidFill>
                  <a:schemeClr val="accent1"/>
                </a:solidFill>
                <a:latin typeface="+mj-lt"/>
              </a:rPr>
              <a:t>…with the capabilities, financial strength and global footprint to help you secure your energy future.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AE44F31-9CDE-D7AA-8FB7-2FA8026724DB}"/>
              </a:ext>
            </a:extLst>
          </p:cNvPr>
          <p:cNvSpPr txBox="1">
            <a:spLocks/>
          </p:cNvSpPr>
          <p:nvPr/>
        </p:nvSpPr>
        <p:spPr>
          <a:xfrm>
            <a:off x="507458" y="1152922"/>
            <a:ext cx="5237218" cy="8286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accent1"/>
                </a:solidFill>
                <a:latin typeface="+mj-lt"/>
              </a:rPr>
              <a:t>EDF Renewables North America is a project developer, owner, and operator with end-to-end solutions for every market…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6F6150A-33A9-F868-FBBF-343789C5D372}"/>
              </a:ext>
            </a:extLst>
          </p:cNvPr>
          <p:cNvSpPr txBox="1">
            <a:spLocks/>
          </p:cNvSpPr>
          <p:nvPr/>
        </p:nvSpPr>
        <p:spPr>
          <a:xfrm>
            <a:off x="1339229" y="2329118"/>
            <a:ext cx="4095931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As developer, owner and operator of one of the largest renewable energy portfolios and second largest project pipeline on the continent, EDF Renewables is active in every market across North America.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1E178A5-07CB-D871-E7FF-4127CEBEDA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1261" y="2472633"/>
            <a:ext cx="466840" cy="466840"/>
          </a:xfrm>
          <a:prstGeom prst="rect">
            <a:avLst/>
          </a:prstGeom>
        </p:spPr>
      </p:pic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9A2F1BF1-A187-65F7-CD48-CF30EB023D95}"/>
              </a:ext>
            </a:extLst>
          </p:cNvPr>
          <p:cNvSpPr txBox="1">
            <a:spLocks/>
          </p:cNvSpPr>
          <p:nvPr/>
        </p:nvSpPr>
        <p:spPr>
          <a:xfrm>
            <a:off x="8234689" y="2177665"/>
            <a:ext cx="1019175" cy="3746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>
                <a:solidFill>
                  <a:schemeClr val="bg1"/>
                </a:solidFill>
              </a:rPr>
              <a:t>Grid-Scale Power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8A7065D3-4F21-1947-0A96-520ED1950754}"/>
              </a:ext>
            </a:extLst>
          </p:cNvPr>
          <p:cNvSpPr txBox="1">
            <a:spLocks/>
          </p:cNvSpPr>
          <p:nvPr/>
        </p:nvSpPr>
        <p:spPr>
          <a:xfrm>
            <a:off x="8234689" y="3251564"/>
            <a:ext cx="1130767" cy="46303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>
                <a:solidFill>
                  <a:schemeClr val="bg1"/>
                </a:solidFill>
              </a:rPr>
              <a:t>Distribution-Scale Power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14C7888C-BFDA-7B7C-9AF7-5D33563D6610}"/>
              </a:ext>
            </a:extLst>
          </p:cNvPr>
          <p:cNvSpPr txBox="1">
            <a:spLocks/>
          </p:cNvSpPr>
          <p:nvPr/>
        </p:nvSpPr>
        <p:spPr>
          <a:xfrm>
            <a:off x="8234689" y="4413828"/>
            <a:ext cx="1019175" cy="3746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>
                <a:solidFill>
                  <a:schemeClr val="bg1"/>
                </a:solidFill>
              </a:rPr>
              <a:t>Onsite Solutions</a:t>
            </a:r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06396B9E-A0EA-42B2-AD48-DE58517B3C60}"/>
              </a:ext>
            </a:extLst>
          </p:cNvPr>
          <p:cNvSpPr txBox="1">
            <a:spLocks/>
          </p:cNvSpPr>
          <p:nvPr/>
        </p:nvSpPr>
        <p:spPr>
          <a:xfrm>
            <a:off x="8234689" y="5487728"/>
            <a:ext cx="1130767" cy="3746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>
                <a:solidFill>
                  <a:schemeClr val="bg1"/>
                </a:solidFill>
              </a:rPr>
              <a:t>Asset Optimization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7AA3ED-492A-91C2-38A4-8474220EB67A}"/>
              </a:ext>
            </a:extLst>
          </p:cNvPr>
          <p:cNvSpPr/>
          <p:nvPr/>
        </p:nvSpPr>
        <p:spPr>
          <a:xfrm>
            <a:off x="6121400" y="558000"/>
            <a:ext cx="3622633" cy="1232701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1" name="Content Placeholder 4">
            <a:extLst>
              <a:ext uri="{FF2B5EF4-FFF2-40B4-BE49-F238E27FC236}">
                <a16:creationId xmlns:a16="http://schemas.microsoft.com/office/drawing/2014/main" id="{54051D0D-F081-C4C6-46A5-A05EA70A3E98}"/>
              </a:ext>
            </a:extLst>
          </p:cNvPr>
          <p:cNvSpPr txBox="1">
            <a:spLocks/>
          </p:cNvSpPr>
          <p:nvPr/>
        </p:nvSpPr>
        <p:spPr>
          <a:xfrm>
            <a:off x="6524287" y="849342"/>
            <a:ext cx="2766060" cy="65001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  <a:latin typeface="+mj-lt"/>
              </a:rPr>
              <a:t>EDF Renewables North America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914DE2E4-8C92-D6EB-CF7F-4FA9C7264438}"/>
              </a:ext>
            </a:extLst>
          </p:cNvPr>
          <p:cNvSpPr txBox="1">
            <a:spLocks/>
          </p:cNvSpPr>
          <p:nvPr/>
        </p:nvSpPr>
        <p:spPr>
          <a:xfrm>
            <a:off x="6470652" y="2122989"/>
            <a:ext cx="1358895" cy="42934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  <a:latin typeface="+mj-lt"/>
              </a:rPr>
              <a:t>16 GW</a:t>
            </a:r>
            <a:br>
              <a:rPr lang="en-US" sz="1900">
                <a:solidFill>
                  <a:schemeClr val="bg1"/>
                </a:solidFill>
              </a:rPr>
            </a:br>
            <a:r>
              <a:rPr lang="en-US" sz="1200">
                <a:solidFill>
                  <a:schemeClr val="bg1"/>
                </a:solidFill>
              </a:rPr>
              <a:t>developed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E7137FAE-604A-CF22-9B32-5BE0A81DB40C}"/>
              </a:ext>
            </a:extLst>
          </p:cNvPr>
          <p:cNvSpPr txBox="1">
            <a:spLocks/>
          </p:cNvSpPr>
          <p:nvPr/>
        </p:nvSpPr>
        <p:spPr>
          <a:xfrm>
            <a:off x="6470652" y="2957339"/>
            <a:ext cx="1358895" cy="42934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  <a:latin typeface="+mj-lt"/>
              </a:rPr>
              <a:t>13 GW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1200">
                <a:solidFill>
                  <a:schemeClr val="bg1"/>
                </a:solidFill>
              </a:rPr>
              <a:t>service contracts</a:t>
            </a: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A44B88F8-4EA8-364D-A0B5-6B3BA925DDEE}"/>
              </a:ext>
            </a:extLst>
          </p:cNvPr>
          <p:cNvSpPr txBox="1">
            <a:spLocks/>
          </p:cNvSpPr>
          <p:nvPr/>
        </p:nvSpPr>
        <p:spPr>
          <a:xfrm>
            <a:off x="6470652" y="3791689"/>
            <a:ext cx="1358895" cy="42934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  <a:latin typeface="+mj-lt"/>
              </a:rPr>
              <a:t>44 GW</a:t>
            </a:r>
            <a:br>
              <a:rPr lang="en-US" sz="1900">
                <a:solidFill>
                  <a:schemeClr val="bg1"/>
                </a:solidFill>
                <a:latin typeface="+mj-lt"/>
              </a:rPr>
            </a:br>
            <a:r>
              <a:rPr lang="en-US" sz="1200">
                <a:solidFill>
                  <a:schemeClr val="bg1"/>
                </a:solidFill>
              </a:rPr>
              <a:t>pipeline</a:t>
            </a: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E63891CF-0268-8139-0745-802433BD72A3}"/>
              </a:ext>
            </a:extLst>
          </p:cNvPr>
          <p:cNvSpPr txBox="1">
            <a:spLocks/>
          </p:cNvSpPr>
          <p:nvPr/>
        </p:nvSpPr>
        <p:spPr>
          <a:xfrm>
            <a:off x="6470652" y="4626039"/>
            <a:ext cx="1358895" cy="42934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  <a:latin typeface="+mj-lt"/>
              </a:rPr>
              <a:t>35+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200">
                <a:solidFill>
                  <a:schemeClr val="bg1"/>
                </a:solidFill>
              </a:rPr>
              <a:t>years experience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872392A5-6E24-516D-E637-BB30D16C4EEE}"/>
              </a:ext>
            </a:extLst>
          </p:cNvPr>
          <p:cNvSpPr txBox="1">
            <a:spLocks/>
          </p:cNvSpPr>
          <p:nvPr/>
        </p:nvSpPr>
        <p:spPr>
          <a:xfrm>
            <a:off x="6470652" y="5460390"/>
            <a:ext cx="1358895" cy="42934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  <a:latin typeface="+mj-lt"/>
              </a:rPr>
              <a:t>1,650+</a:t>
            </a:r>
            <a:br>
              <a:rPr lang="en-US" sz="1800">
                <a:solidFill>
                  <a:schemeClr val="bg1"/>
                </a:solidFill>
                <a:latin typeface="+mj-lt"/>
              </a:rPr>
            </a:br>
            <a:r>
              <a:rPr lang="en-US" sz="1200">
                <a:solidFill>
                  <a:schemeClr val="bg1"/>
                </a:solidFill>
              </a:rPr>
              <a:t>employees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09F9421-6D77-11DC-61FA-526D7297C46F}"/>
              </a:ext>
            </a:extLst>
          </p:cNvPr>
          <p:cNvSpPr txBox="1">
            <a:spLocks/>
          </p:cNvSpPr>
          <p:nvPr/>
        </p:nvSpPr>
        <p:spPr>
          <a:xfrm>
            <a:off x="1339230" y="3399317"/>
            <a:ext cx="4125117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With our history of innovation, and deep experience developing and operating renewable energy assets, we bring a full-suite of solutions for grid-scale, distribution-scale, asset optimization and onsite energy. 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BDEE908-84B5-B09D-3DCF-D4EAB3B6BD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1261" y="3525777"/>
            <a:ext cx="393192" cy="393192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A636B5D-002D-C0B6-D53D-BEE83533FC31}"/>
              </a:ext>
            </a:extLst>
          </p:cNvPr>
          <p:cNvSpPr txBox="1">
            <a:spLocks/>
          </p:cNvSpPr>
          <p:nvPr/>
        </p:nvSpPr>
        <p:spPr>
          <a:xfrm>
            <a:off x="1339230" y="4579041"/>
            <a:ext cx="4096512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Our outstanding capabilities allow us to utilize our in-house experts, providing maximal efficiency and end-to-end oversight of any size of energy project. 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0DA5B848-AABE-60A2-3AEA-5C7C848961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1261" y="4659797"/>
            <a:ext cx="393192" cy="393192"/>
          </a:xfrm>
          <a:prstGeom prst="rect">
            <a:avLst/>
          </a:prstGeom>
        </p:spPr>
      </p:pic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2448AF9F-0BC7-142D-9313-70A233CBD1E7}"/>
              </a:ext>
            </a:extLst>
          </p:cNvPr>
          <p:cNvSpPr txBox="1">
            <a:spLocks/>
          </p:cNvSpPr>
          <p:nvPr/>
        </p:nvSpPr>
        <p:spPr>
          <a:xfrm>
            <a:off x="6188552" y="6287318"/>
            <a:ext cx="15113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as of 12/31/22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B5D0E7-628B-4D57-A813-177C80541C37}"/>
              </a:ext>
            </a:extLst>
          </p:cNvPr>
          <p:cNvGrpSpPr/>
          <p:nvPr/>
        </p:nvGrpSpPr>
        <p:grpSpPr>
          <a:xfrm>
            <a:off x="9443087" y="1923989"/>
            <a:ext cx="1005840" cy="1005840"/>
            <a:chOff x="9442649" y="2000665"/>
            <a:chExt cx="1005840" cy="1005840"/>
          </a:xfrm>
        </p:grpSpPr>
        <p:sp>
          <p:nvSpPr>
            <p:cNvPr id="88" name="Flowchart: Connector 87">
              <a:extLst>
                <a:ext uri="{FF2B5EF4-FFF2-40B4-BE49-F238E27FC236}">
                  <a16:creationId xmlns:a16="http://schemas.microsoft.com/office/drawing/2014/main" id="{173C0009-994F-E386-FC1A-2382CBC7C0DC}"/>
                </a:ext>
              </a:extLst>
            </p:cNvPr>
            <p:cNvSpPr/>
            <p:nvPr/>
          </p:nvSpPr>
          <p:spPr>
            <a:xfrm>
              <a:off x="9442649" y="2000665"/>
              <a:ext cx="1005840" cy="1005840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B351B42-275E-4869-A38B-400C0335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91039" y="2204983"/>
              <a:ext cx="901700" cy="4572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6C71F3-ED2F-4149-B7FD-F38C56E013BF}"/>
              </a:ext>
            </a:extLst>
          </p:cNvPr>
          <p:cNvGrpSpPr/>
          <p:nvPr/>
        </p:nvGrpSpPr>
        <p:grpSpPr>
          <a:xfrm>
            <a:off x="9443087" y="4113677"/>
            <a:ext cx="1005840" cy="1005840"/>
            <a:chOff x="9452030" y="4194000"/>
            <a:chExt cx="1005840" cy="1005840"/>
          </a:xfrm>
        </p:grpSpPr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23F3FA52-C0B8-4265-96CA-8DEF2F85E98A}"/>
                </a:ext>
              </a:extLst>
            </p:cNvPr>
            <p:cNvSpPr/>
            <p:nvPr/>
          </p:nvSpPr>
          <p:spPr>
            <a:xfrm>
              <a:off x="9452030" y="4194000"/>
              <a:ext cx="1005840" cy="1005840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66171A7-2049-4241-AD9E-E9E72AA0D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07876" y="4495233"/>
              <a:ext cx="897691" cy="40085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F767F6-7623-4072-9179-2A3D79313DBF}"/>
              </a:ext>
            </a:extLst>
          </p:cNvPr>
          <p:cNvGrpSpPr/>
          <p:nvPr/>
        </p:nvGrpSpPr>
        <p:grpSpPr>
          <a:xfrm>
            <a:off x="9443087" y="5208521"/>
            <a:ext cx="1005840" cy="1005840"/>
            <a:chOff x="9501945" y="5272582"/>
            <a:chExt cx="1005840" cy="1005840"/>
          </a:xfrm>
        </p:grpSpPr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B6DD1D75-C46B-46CE-B68B-78102357F331}"/>
                </a:ext>
              </a:extLst>
            </p:cNvPr>
            <p:cNvSpPr/>
            <p:nvPr/>
          </p:nvSpPr>
          <p:spPr>
            <a:xfrm>
              <a:off x="9501945" y="5272582"/>
              <a:ext cx="1005840" cy="1005840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F1C8F01-78E9-455D-945C-83A97FB7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678409" y="5367810"/>
              <a:ext cx="652912" cy="66223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E30E8E-2B6B-42AE-8A27-B28FB0725D98}"/>
              </a:ext>
            </a:extLst>
          </p:cNvPr>
          <p:cNvGrpSpPr/>
          <p:nvPr/>
        </p:nvGrpSpPr>
        <p:grpSpPr>
          <a:xfrm>
            <a:off x="9443087" y="3018833"/>
            <a:ext cx="1005840" cy="1005840"/>
            <a:chOff x="9469776" y="3086717"/>
            <a:chExt cx="1005840" cy="1005840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B06C17D4-07AD-43B6-8777-21CF1FBEDD3D}"/>
                </a:ext>
              </a:extLst>
            </p:cNvPr>
            <p:cNvSpPr/>
            <p:nvPr/>
          </p:nvSpPr>
          <p:spPr>
            <a:xfrm>
              <a:off x="9469776" y="3086717"/>
              <a:ext cx="1005840" cy="1005840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A893130-4FDC-4BFE-B064-CC3C6DA86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647292" y="3325343"/>
              <a:ext cx="681047" cy="501430"/>
            </a:xfrm>
            <a:prstGeom prst="rect">
              <a:avLst/>
            </a:prstGeom>
          </p:spPr>
        </p:pic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9F86AC84-9E3E-4DB6-B14D-2356637E9FF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078757" y="6230202"/>
            <a:ext cx="1100507" cy="6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1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dog standing in a field with solar panels&#10;&#10;Description automatically generated">
            <a:extLst>
              <a:ext uri="{FF2B5EF4-FFF2-40B4-BE49-F238E27FC236}">
                <a16:creationId xmlns:a16="http://schemas.microsoft.com/office/drawing/2014/main" id="{0A52E1E4-24AF-EA8C-1132-EC9A1C879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0" t="5372" r="238" b="37491"/>
          <a:stretch/>
        </p:blipFill>
        <p:spPr>
          <a:xfrm>
            <a:off x="0" y="15239"/>
            <a:ext cx="12207240" cy="68427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8E2BEF-6FD9-08D1-4BC6-381FCB72BF63}"/>
              </a:ext>
            </a:extLst>
          </p:cNvPr>
          <p:cNvSpPr/>
          <p:nvPr/>
        </p:nvSpPr>
        <p:spPr>
          <a:xfrm>
            <a:off x="475629" y="726915"/>
            <a:ext cx="4402879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BA5DEC-EC64-67A4-6EFF-9713A2D8E5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5357" y="752577"/>
            <a:ext cx="1787029" cy="990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6714C0-12EC-EBD5-1B1B-5CBA7E67E5BB}"/>
              </a:ext>
            </a:extLst>
          </p:cNvPr>
          <p:cNvSpPr/>
          <p:nvPr/>
        </p:nvSpPr>
        <p:spPr>
          <a:xfrm>
            <a:off x="469004" y="1726095"/>
            <a:ext cx="4402879" cy="3405809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36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93D440-B345-250A-6D5B-14322CE51F61}"/>
              </a:ext>
            </a:extLst>
          </p:cNvPr>
          <p:cNvSpPr txBox="1">
            <a:spLocks/>
          </p:cNvSpPr>
          <p:nvPr/>
        </p:nvSpPr>
        <p:spPr bwMode="auto">
          <a:xfrm>
            <a:off x="632787" y="3734331"/>
            <a:ext cx="4011084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3400" b="1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>
                <a:solidFill>
                  <a:schemeClr val="bg1"/>
                </a:solidFill>
                <a:latin typeface="Segoe UI"/>
                <a:ea typeface="MS PGothic"/>
                <a:cs typeface="Segoe UI"/>
              </a:rPr>
              <a:t>Kevin Campbell</a:t>
            </a:r>
            <a:endParaRPr lang="en-US">
              <a:solidFill>
                <a:schemeClr val="bg1"/>
              </a:solidFill>
              <a:cs typeface="Segoe U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F42FAE-A9AB-BC86-C343-4431979028BA}"/>
              </a:ext>
            </a:extLst>
          </p:cNvPr>
          <p:cNvSpPr txBox="1"/>
          <p:nvPr/>
        </p:nvSpPr>
        <p:spPr>
          <a:xfrm>
            <a:off x="671148" y="4272083"/>
            <a:ext cx="2691587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>
              <a:defRPr/>
            </a:pP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Director, Development</a:t>
            </a:r>
          </a:p>
          <a:p>
            <a:pPr defTabSz="685800">
              <a:defRPr/>
            </a:pP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Kevin.Campbell@edf-re.com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EDCE49-90A8-75A0-EE4A-8A068106AFD0}"/>
              </a:ext>
            </a:extLst>
          </p:cNvPr>
          <p:cNvSpPr txBox="1">
            <a:spLocks/>
          </p:cNvSpPr>
          <p:nvPr/>
        </p:nvSpPr>
        <p:spPr bwMode="auto">
          <a:xfrm>
            <a:off x="1329803" y="2635208"/>
            <a:ext cx="4011084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3400" b="1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>
                <a:solidFill>
                  <a:schemeClr val="bg1"/>
                </a:solidFill>
                <a:latin typeface="Segoe UI"/>
                <a:ea typeface="MS PGothic"/>
                <a:cs typeface="Segoe UI"/>
              </a:rPr>
              <a:t>Questions?</a:t>
            </a:r>
            <a:endParaRPr lang="en-US" sz="4000">
              <a:solidFill>
                <a:schemeClr val="bg1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6608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7BDDE9-7AB9-B483-3BCE-9646CFF13A57}"/>
              </a:ext>
            </a:extLst>
          </p:cNvPr>
          <p:cNvSpPr/>
          <p:nvPr/>
        </p:nvSpPr>
        <p:spPr>
          <a:xfrm>
            <a:off x="748549" y="1423798"/>
            <a:ext cx="3931920" cy="2397368"/>
          </a:xfrm>
          <a:prstGeom prst="rect">
            <a:avLst/>
          </a:prstGeom>
          <a:solidFill>
            <a:srgbClr val="1C3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F0902-3520-A1E7-7997-E54E696401A0}"/>
              </a:ext>
            </a:extLst>
          </p:cNvPr>
          <p:cNvSpPr/>
          <p:nvPr/>
        </p:nvSpPr>
        <p:spPr>
          <a:xfrm>
            <a:off x="4662884" y="1423975"/>
            <a:ext cx="3931920" cy="2397368"/>
          </a:xfrm>
          <a:prstGeom prst="rect">
            <a:avLst/>
          </a:prstGeom>
          <a:solidFill>
            <a:srgbClr val="105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833CD3-FBE3-047A-0532-2B7B79BEE995}"/>
              </a:ext>
            </a:extLst>
          </p:cNvPr>
          <p:cNvSpPr/>
          <p:nvPr/>
        </p:nvSpPr>
        <p:spPr>
          <a:xfrm>
            <a:off x="4672727" y="3817919"/>
            <a:ext cx="3931920" cy="23799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5F0FF-5039-E244-AD76-812380C4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Experience in Canada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EAE00B-6B15-4AA3-1E10-1A3FEDC8A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A57708-F1AB-9733-7666-8320B70CB7FE}"/>
              </a:ext>
            </a:extLst>
          </p:cNvPr>
          <p:cNvSpPr/>
          <p:nvPr/>
        </p:nvSpPr>
        <p:spPr>
          <a:xfrm>
            <a:off x="747055" y="3819198"/>
            <a:ext cx="3931920" cy="2377440"/>
          </a:xfrm>
          <a:prstGeom prst="rect">
            <a:avLst/>
          </a:prstGeom>
          <a:solidFill>
            <a:srgbClr val="10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8920A-59FC-B40C-5994-A17112C8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Agrivoltaics</a:t>
            </a:r>
            <a:r>
              <a:rPr lang="en-US"/>
              <a:t> Canada Conference</a:t>
            </a:r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26790BAA-C674-DFA1-6027-C0AA1D1B39FB}"/>
              </a:ext>
            </a:extLst>
          </p:cNvPr>
          <p:cNvCxnSpPr>
            <a:cxnSpLocks/>
          </p:cNvCxnSpPr>
          <p:nvPr/>
        </p:nvCxnSpPr>
        <p:spPr>
          <a:xfrm>
            <a:off x="838200" y="4796768"/>
            <a:ext cx="35201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8202FC28-D3FA-4512-9626-F5749CC8E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115" y="4957"/>
            <a:ext cx="3602869" cy="6858000"/>
          </a:xfrm>
          <a:prstGeom prst="rect">
            <a:avLst/>
          </a:prstGeom>
        </p:spPr>
      </p:pic>
      <p:pic>
        <p:nvPicPr>
          <p:cNvPr id="13" name="Graphic 12" descr="Maple Leaf with solid fill">
            <a:extLst>
              <a:ext uri="{FF2B5EF4-FFF2-40B4-BE49-F238E27FC236}">
                <a16:creationId xmlns:a16="http://schemas.microsoft.com/office/drawing/2014/main" id="{99C51477-EA7D-003C-C149-7F84E213F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9673" y="1475539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372694-9E5C-DA12-D708-1F196DC97D4A}"/>
              </a:ext>
            </a:extLst>
          </p:cNvPr>
          <p:cNvSpPr txBox="1"/>
          <p:nvPr/>
        </p:nvSpPr>
        <p:spPr>
          <a:xfrm>
            <a:off x="2128484" y="1652980"/>
            <a:ext cx="178253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cs typeface="Segoe UI" panose="020B0502040204020203" pitchFamily="34" charset="0"/>
              </a:rPr>
              <a:t>15 Years</a:t>
            </a:r>
          </a:p>
          <a:p>
            <a:pPr algn="ctr"/>
            <a:r>
              <a:rPr lang="en-US" sz="1200">
                <a:solidFill>
                  <a:schemeClr val="bg2"/>
                </a:solidFill>
                <a:cs typeface="Segoe UI" panose="020B0502040204020203" pitchFamily="34" charset="0"/>
              </a:rPr>
              <a:t>in Canada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F2CFE-53AE-B08B-06AA-F124614ED0D0}"/>
              </a:ext>
            </a:extLst>
          </p:cNvPr>
          <p:cNvSpPr txBox="1"/>
          <p:nvPr/>
        </p:nvSpPr>
        <p:spPr>
          <a:xfrm>
            <a:off x="1216209" y="2587151"/>
            <a:ext cx="3045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EDF Renewables has been developing and operating clean energy projects across the country.</a:t>
            </a:r>
          </a:p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025260B-E0E8-462E-F02C-A7B02FBCE4A0}"/>
              </a:ext>
            </a:extLst>
          </p:cNvPr>
          <p:cNvCxnSpPr>
            <a:cxnSpLocks/>
          </p:cNvCxnSpPr>
          <p:nvPr/>
        </p:nvCxnSpPr>
        <p:spPr>
          <a:xfrm>
            <a:off x="920870" y="2424390"/>
            <a:ext cx="35201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3DCC581-B5F8-1476-F2EE-F9003EE6F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016765" y="1601146"/>
            <a:ext cx="1326032" cy="67235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570CE9-9820-D353-6232-F7928C7783B6}"/>
              </a:ext>
            </a:extLst>
          </p:cNvPr>
          <p:cNvCxnSpPr>
            <a:cxnSpLocks/>
          </p:cNvCxnSpPr>
          <p:nvPr/>
        </p:nvCxnSpPr>
        <p:spPr>
          <a:xfrm>
            <a:off x="4916276" y="2424390"/>
            <a:ext cx="35201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596F16-4E1C-71D8-7FF1-A5DD1DA076DE}"/>
              </a:ext>
            </a:extLst>
          </p:cNvPr>
          <p:cNvSpPr txBox="1"/>
          <p:nvPr/>
        </p:nvSpPr>
        <p:spPr>
          <a:xfrm>
            <a:off x="6341446" y="1641804"/>
            <a:ext cx="1783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cs typeface="Segoe UI" panose="020B0502040204020203" pitchFamily="34" charset="0"/>
              </a:rPr>
              <a:t>1,880 MW</a:t>
            </a:r>
          </a:p>
          <a:p>
            <a:pPr algn="ctr"/>
            <a:r>
              <a:rPr lang="en-US" sz="1200">
                <a:solidFill>
                  <a:schemeClr val="bg1"/>
                </a:solidFill>
                <a:cs typeface="Segoe UI" panose="020B0502040204020203" pitchFamily="34" charset="0"/>
              </a:rPr>
              <a:t>of projects</a:t>
            </a:r>
          </a:p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B390CA-E3F6-0A0F-9CCD-DFDA39888590}"/>
              </a:ext>
            </a:extLst>
          </p:cNvPr>
          <p:cNvSpPr txBox="1"/>
          <p:nvPr/>
        </p:nvSpPr>
        <p:spPr>
          <a:xfrm>
            <a:off x="5105524" y="2617229"/>
            <a:ext cx="3044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Put into service, under construction or contracted across the country.</a:t>
            </a:r>
          </a:p>
          <a:p>
            <a:pPr algn="ctr"/>
            <a:endParaRPr lang="en-US"/>
          </a:p>
        </p:txBody>
      </p:sp>
      <p:pic>
        <p:nvPicPr>
          <p:cNvPr id="22" name="Graphic 21" descr="Upward trend with solid fill">
            <a:extLst>
              <a:ext uri="{FF2B5EF4-FFF2-40B4-BE49-F238E27FC236}">
                <a16:creationId xmlns:a16="http://schemas.microsoft.com/office/drawing/2014/main" id="{5C08E1FE-0B4C-23FC-6970-F76EBD3F91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49673" y="3815299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8BA37C-ADCC-D158-95AA-A974679DB0C2}"/>
              </a:ext>
            </a:extLst>
          </p:cNvPr>
          <p:cNvSpPr txBox="1"/>
          <p:nvPr/>
        </p:nvSpPr>
        <p:spPr>
          <a:xfrm>
            <a:off x="2164073" y="3997390"/>
            <a:ext cx="17830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cs typeface="Segoe UI" panose="020B0502040204020203" pitchFamily="34" charset="0"/>
              </a:rPr>
              <a:t>4,172 MW</a:t>
            </a:r>
          </a:p>
          <a:p>
            <a:pPr algn="ctr"/>
            <a:r>
              <a:rPr lang="en-US" sz="1200">
                <a:solidFill>
                  <a:schemeClr val="bg2"/>
                </a:solidFill>
                <a:cs typeface="Segoe UI" panose="020B0502040204020203" pitchFamily="34" charset="0"/>
              </a:rPr>
              <a:t>pipeline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B54A4C-7716-3000-28E9-F560318162E5}"/>
              </a:ext>
            </a:extLst>
          </p:cNvPr>
          <p:cNvSpPr txBox="1"/>
          <p:nvPr/>
        </p:nvSpPr>
        <p:spPr>
          <a:xfrm>
            <a:off x="1216489" y="4927924"/>
            <a:ext cx="3044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We continue to expand our energy expertise with projects in various stages of development.</a:t>
            </a:r>
            <a:endParaRPr lang="en-US" sz="1400"/>
          </a:p>
        </p:txBody>
      </p:sp>
      <p:pic>
        <p:nvPicPr>
          <p:cNvPr id="27" name="Graphic 26" descr="Coins with solid fill">
            <a:extLst>
              <a:ext uri="{FF2B5EF4-FFF2-40B4-BE49-F238E27FC236}">
                <a16:creationId xmlns:a16="http://schemas.microsoft.com/office/drawing/2014/main" id="{E3839166-7918-BD3F-146C-629389346F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320412" y="3873438"/>
            <a:ext cx="843542" cy="8435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8737EA-48E0-3DFE-75FC-7B7ACF2795C1}"/>
              </a:ext>
            </a:extLst>
          </p:cNvPr>
          <p:cNvSpPr txBox="1"/>
          <p:nvPr/>
        </p:nvSpPr>
        <p:spPr>
          <a:xfrm>
            <a:off x="6216596" y="4005002"/>
            <a:ext cx="17830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cs typeface="Segoe UI" panose="020B0502040204020203" pitchFamily="34" charset="0"/>
              </a:rPr>
              <a:t>$5.2+B</a:t>
            </a:r>
          </a:p>
          <a:p>
            <a:pPr algn="ctr"/>
            <a:r>
              <a:rPr lang="en-US" sz="1200">
                <a:solidFill>
                  <a:schemeClr val="bg1"/>
                </a:solidFill>
                <a:cs typeface="Segoe UI" panose="020B0502040204020203" pitchFamily="34" charset="0"/>
              </a:rPr>
              <a:t>invested </a:t>
            </a:r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7629B9-9841-A8B7-3685-B0F0CE3E6F41}"/>
              </a:ext>
            </a:extLst>
          </p:cNvPr>
          <p:cNvCxnSpPr>
            <a:cxnSpLocks/>
          </p:cNvCxnSpPr>
          <p:nvPr/>
        </p:nvCxnSpPr>
        <p:spPr>
          <a:xfrm>
            <a:off x="4868764" y="4796768"/>
            <a:ext cx="35201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9B13286-3568-521C-3408-C944EE3EE01A}"/>
              </a:ext>
            </a:extLst>
          </p:cNvPr>
          <p:cNvSpPr txBox="1"/>
          <p:nvPr/>
        </p:nvSpPr>
        <p:spPr>
          <a:xfrm>
            <a:off x="5124026" y="4928829"/>
            <a:ext cx="30449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Since 2008 in Canada, including support of local wildlife habitats for bats, honeybees and Monarch butterflies.</a:t>
            </a:r>
          </a:p>
          <a:p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35A719B-B612-2829-A405-BA0D60FDD32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87556" y="6245352"/>
            <a:ext cx="110521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0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0EF4771-B89F-4B5F-B316-7FD580077645}"/>
              </a:ext>
            </a:extLst>
          </p:cNvPr>
          <p:cNvSpPr/>
          <p:nvPr/>
        </p:nvSpPr>
        <p:spPr>
          <a:xfrm>
            <a:off x="1610138" y="2752649"/>
            <a:ext cx="1055869" cy="1567800"/>
          </a:xfrm>
          <a:custGeom>
            <a:avLst/>
            <a:gdLst>
              <a:gd name="connsiteX0" fmla="*/ 347684 w 1055869"/>
              <a:gd name="connsiteY0" fmla="*/ 0 h 1567800"/>
              <a:gd name="connsiteX1" fmla="*/ 0 w 1055869"/>
              <a:gd name="connsiteY1" fmla="*/ 829752 h 1567800"/>
              <a:gd name="connsiteX2" fmla="*/ 23461 w 1055869"/>
              <a:gd name="connsiteY2" fmla="*/ 878804 h 1567800"/>
              <a:gd name="connsiteX3" fmla="*/ 34115 w 1055869"/>
              <a:gd name="connsiteY3" fmla="*/ 898014 h 1567800"/>
              <a:gd name="connsiteX4" fmla="*/ 51194 w 1055869"/>
              <a:gd name="connsiteY4" fmla="*/ 904407 h 1567800"/>
              <a:gd name="connsiteX5" fmla="*/ 61859 w 1055869"/>
              <a:gd name="connsiteY5" fmla="*/ 927857 h 1567800"/>
              <a:gd name="connsiteX6" fmla="*/ 85320 w 1055869"/>
              <a:gd name="connsiteY6" fmla="*/ 961994 h 1567800"/>
              <a:gd name="connsiteX7" fmla="*/ 93854 w 1055869"/>
              <a:gd name="connsiteY7" fmla="*/ 1011068 h 1567800"/>
              <a:gd name="connsiteX8" fmla="*/ 102389 w 1055869"/>
              <a:gd name="connsiteY8" fmla="*/ 1034528 h 1567800"/>
              <a:gd name="connsiteX9" fmla="*/ 114114 w 1055869"/>
              <a:gd name="connsiteY9" fmla="*/ 1046254 h 1567800"/>
              <a:gd name="connsiteX10" fmla="*/ 120517 w 1055869"/>
              <a:gd name="connsiteY10" fmla="*/ 1070796 h 1567800"/>
              <a:gd name="connsiteX11" fmla="*/ 159975 w 1055869"/>
              <a:gd name="connsiteY11" fmla="*/ 1098508 h 1567800"/>
              <a:gd name="connsiteX12" fmla="*/ 170640 w 1055869"/>
              <a:gd name="connsiteY12" fmla="*/ 1113456 h 1567800"/>
              <a:gd name="connsiteX13" fmla="*/ 177054 w 1055869"/>
              <a:gd name="connsiteY13" fmla="*/ 1147582 h 1567800"/>
              <a:gd name="connsiteX14" fmla="*/ 200505 w 1055869"/>
              <a:gd name="connsiteY14" fmla="*/ 1177435 h 1567800"/>
              <a:gd name="connsiteX15" fmla="*/ 216502 w 1055869"/>
              <a:gd name="connsiteY15" fmla="*/ 1193444 h 1567800"/>
              <a:gd name="connsiteX16" fmla="*/ 247448 w 1055869"/>
              <a:gd name="connsiteY16" fmla="*/ 1228630 h 1567800"/>
              <a:gd name="connsiteX17" fmla="*/ 247448 w 1055869"/>
              <a:gd name="connsiteY17" fmla="*/ 1277704 h 1567800"/>
              <a:gd name="connsiteX18" fmla="*/ 262353 w 1055869"/>
              <a:gd name="connsiteY18" fmla="*/ 1307557 h 1567800"/>
              <a:gd name="connsiteX19" fmla="*/ 283704 w 1055869"/>
              <a:gd name="connsiteY19" fmla="*/ 1348087 h 1567800"/>
              <a:gd name="connsiteX20" fmla="*/ 310356 w 1055869"/>
              <a:gd name="connsiteY20" fmla="*/ 1374760 h 1567800"/>
              <a:gd name="connsiteX21" fmla="*/ 307165 w 1055869"/>
              <a:gd name="connsiteY21" fmla="*/ 1409946 h 1567800"/>
              <a:gd name="connsiteX22" fmla="*/ 307165 w 1055869"/>
              <a:gd name="connsiteY22" fmla="*/ 1441962 h 1567800"/>
              <a:gd name="connsiteX23" fmla="*/ 301186 w 1055869"/>
              <a:gd name="connsiteY23" fmla="*/ 1467533 h 1567800"/>
              <a:gd name="connsiteX24" fmla="*/ 301186 w 1055869"/>
              <a:gd name="connsiteY24" fmla="*/ 1490622 h 1567800"/>
              <a:gd name="connsiteX25" fmla="*/ 767903 w 1055869"/>
              <a:gd name="connsiteY25" fmla="*/ 1567801 h 1567800"/>
              <a:gd name="connsiteX26" fmla="*/ 1055869 w 1055869"/>
              <a:gd name="connsiteY26" fmla="*/ 194101 h 1567800"/>
              <a:gd name="connsiteX27" fmla="*/ 678310 w 1055869"/>
              <a:gd name="connsiteY27" fmla="*/ 107700 h 1567800"/>
              <a:gd name="connsiteX28" fmla="*/ 347684 w 1055869"/>
              <a:gd name="connsiteY28" fmla="*/ 0 h 15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55869" h="1567800">
                <a:moveTo>
                  <a:pt x="347684" y="0"/>
                </a:moveTo>
                <a:lnTo>
                  <a:pt x="0" y="829752"/>
                </a:lnTo>
                <a:lnTo>
                  <a:pt x="23461" y="878804"/>
                </a:lnTo>
                <a:cubicBezTo>
                  <a:pt x="23461" y="878804"/>
                  <a:pt x="23461" y="898014"/>
                  <a:pt x="34115" y="898014"/>
                </a:cubicBezTo>
                <a:cubicBezTo>
                  <a:pt x="44802" y="898014"/>
                  <a:pt x="51194" y="895904"/>
                  <a:pt x="51194" y="904407"/>
                </a:cubicBezTo>
                <a:cubicBezTo>
                  <a:pt x="51194" y="912962"/>
                  <a:pt x="38409" y="904407"/>
                  <a:pt x="61859" y="927857"/>
                </a:cubicBezTo>
                <a:cubicBezTo>
                  <a:pt x="85320" y="951371"/>
                  <a:pt x="68252" y="944925"/>
                  <a:pt x="85320" y="961994"/>
                </a:cubicBezTo>
                <a:cubicBezTo>
                  <a:pt x="102389" y="979062"/>
                  <a:pt x="93854" y="1011068"/>
                  <a:pt x="93854" y="1011068"/>
                </a:cubicBezTo>
                <a:lnTo>
                  <a:pt x="102389" y="1034528"/>
                </a:lnTo>
                <a:lnTo>
                  <a:pt x="114114" y="1046254"/>
                </a:lnTo>
                <a:cubicBezTo>
                  <a:pt x="120517" y="1052646"/>
                  <a:pt x="107191" y="1057459"/>
                  <a:pt x="120517" y="1070796"/>
                </a:cubicBezTo>
                <a:cubicBezTo>
                  <a:pt x="132603" y="1081461"/>
                  <a:pt x="145844" y="1090758"/>
                  <a:pt x="159975" y="1098508"/>
                </a:cubicBezTo>
                <a:lnTo>
                  <a:pt x="170640" y="1113456"/>
                </a:lnTo>
                <a:lnTo>
                  <a:pt x="177054" y="1147582"/>
                </a:lnTo>
                <a:lnTo>
                  <a:pt x="200505" y="1177435"/>
                </a:lnTo>
                <a:lnTo>
                  <a:pt x="216502" y="1193444"/>
                </a:lnTo>
                <a:lnTo>
                  <a:pt x="247448" y="1228630"/>
                </a:lnTo>
                <a:lnTo>
                  <a:pt x="247448" y="1277704"/>
                </a:lnTo>
                <a:lnTo>
                  <a:pt x="262353" y="1307557"/>
                </a:lnTo>
                <a:lnTo>
                  <a:pt x="283704" y="1348087"/>
                </a:lnTo>
                <a:lnTo>
                  <a:pt x="310356" y="1374760"/>
                </a:lnTo>
                <a:lnTo>
                  <a:pt x="307165" y="1409946"/>
                </a:lnTo>
                <a:lnTo>
                  <a:pt x="307165" y="1441962"/>
                </a:lnTo>
                <a:lnTo>
                  <a:pt x="301186" y="1467533"/>
                </a:lnTo>
                <a:lnTo>
                  <a:pt x="301186" y="1490622"/>
                </a:lnTo>
                <a:lnTo>
                  <a:pt x="767903" y="1567801"/>
                </a:lnTo>
                <a:lnTo>
                  <a:pt x="1055869" y="194101"/>
                </a:lnTo>
                <a:lnTo>
                  <a:pt x="678310" y="107700"/>
                </a:lnTo>
                <a:lnTo>
                  <a:pt x="347684" y="0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EDFAE6-4428-4AB1-BBF0-87B33F649100}"/>
              </a:ext>
            </a:extLst>
          </p:cNvPr>
          <p:cNvSpPr/>
          <p:nvPr/>
        </p:nvSpPr>
        <p:spPr>
          <a:xfrm>
            <a:off x="1610138" y="2752649"/>
            <a:ext cx="1055869" cy="1567800"/>
          </a:xfrm>
          <a:custGeom>
            <a:avLst/>
            <a:gdLst>
              <a:gd name="connsiteX0" fmla="*/ 347684 w 1055869"/>
              <a:gd name="connsiteY0" fmla="*/ 0 h 1567800"/>
              <a:gd name="connsiteX1" fmla="*/ 0 w 1055869"/>
              <a:gd name="connsiteY1" fmla="*/ 829752 h 1567800"/>
              <a:gd name="connsiteX2" fmla="*/ 23461 w 1055869"/>
              <a:gd name="connsiteY2" fmla="*/ 878804 h 1567800"/>
              <a:gd name="connsiteX3" fmla="*/ 34115 w 1055869"/>
              <a:gd name="connsiteY3" fmla="*/ 898014 h 1567800"/>
              <a:gd name="connsiteX4" fmla="*/ 51194 w 1055869"/>
              <a:gd name="connsiteY4" fmla="*/ 904407 h 1567800"/>
              <a:gd name="connsiteX5" fmla="*/ 61859 w 1055869"/>
              <a:gd name="connsiteY5" fmla="*/ 927857 h 1567800"/>
              <a:gd name="connsiteX6" fmla="*/ 85320 w 1055869"/>
              <a:gd name="connsiteY6" fmla="*/ 961994 h 1567800"/>
              <a:gd name="connsiteX7" fmla="*/ 93854 w 1055869"/>
              <a:gd name="connsiteY7" fmla="*/ 1011068 h 1567800"/>
              <a:gd name="connsiteX8" fmla="*/ 102389 w 1055869"/>
              <a:gd name="connsiteY8" fmla="*/ 1034528 h 1567800"/>
              <a:gd name="connsiteX9" fmla="*/ 114114 w 1055869"/>
              <a:gd name="connsiteY9" fmla="*/ 1046254 h 1567800"/>
              <a:gd name="connsiteX10" fmla="*/ 120517 w 1055869"/>
              <a:gd name="connsiteY10" fmla="*/ 1070796 h 1567800"/>
              <a:gd name="connsiteX11" fmla="*/ 159975 w 1055869"/>
              <a:gd name="connsiteY11" fmla="*/ 1098508 h 1567800"/>
              <a:gd name="connsiteX12" fmla="*/ 170640 w 1055869"/>
              <a:gd name="connsiteY12" fmla="*/ 1113456 h 1567800"/>
              <a:gd name="connsiteX13" fmla="*/ 177054 w 1055869"/>
              <a:gd name="connsiteY13" fmla="*/ 1147582 h 1567800"/>
              <a:gd name="connsiteX14" fmla="*/ 200505 w 1055869"/>
              <a:gd name="connsiteY14" fmla="*/ 1177435 h 1567800"/>
              <a:gd name="connsiteX15" fmla="*/ 216502 w 1055869"/>
              <a:gd name="connsiteY15" fmla="*/ 1193444 h 1567800"/>
              <a:gd name="connsiteX16" fmla="*/ 247448 w 1055869"/>
              <a:gd name="connsiteY16" fmla="*/ 1228630 h 1567800"/>
              <a:gd name="connsiteX17" fmla="*/ 247448 w 1055869"/>
              <a:gd name="connsiteY17" fmla="*/ 1277704 h 1567800"/>
              <a:gd name="connsiteX18" fmla="*/ 262353 w 1055869"/>
              <a:gd name="connsiteY18" fmla="*/ 1307557 h 1567800"/>
              <a:gd name="connsiteX19" fmla="*/ 283704 w 1055869"/>
              <a:gd name="connsiteY19" fmla="*/ 1348087 h 1567800"/>
              <a:gd name="connsiteX20" fmla="*/ 310356 w 1055869"/>
              <a:gd name="connsiteY20" fmla="*/ 1374760 h 1567800"/>
              <a:gd name="connsiteX21" fmla="*/ 307165 w 1055869"/>
              <a:gd name="connsiteY21" fmla="*/ 1409946 h 1567800"/>
              <a:gd name="connsiteX22" fmla="*/ 307165 w 1055869"/>
              <a:gd name="connsiteY22" fmla="*/ 1441962 h 1567800"/>
              <a:gd name="connsiteX23" fmla="*/ 301186 w 1055869"/>
              <a:gd name="connsiteY23" fmla="*/ 1467533 h 1567800"/>
              <a:gd name="connsiteX24" fmla="*/ 301186 w 1055869"/>
              <a:gd name="connsiteY24" fmla="*/ 1490622 h 1567800"/>
              <a:gd name="connsiteX25" fmla="*/ 767903 w 1055869"/>
              <a:gd name="connsiteY25" fmla="*/ 1567801 h 1567800"/>
              <a:gd name="connsiteX26" fmla="*/ 1055869 w 1055869"/>
              <a:gd name="connsiteY26" fmla="*/ 194101 h 1567800"/>
              <a:gd name="connsiteX27" fmla="*/ 678310 w 1055869"/>
              <a:gd name="connsiteY27" fmla="*/ 107700 h 1567800"/>
              <a:gd name="connsiteX28" fmla="*/ 347684 w 1055869"/>
              <a:gd name="connsiteY28" fmla="*/ 0 h 15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55869" h="1567800">
                <a:moveTo>
                  <a:pt x="347684" y="0"/>
                </a:moveTo>
                <a:lnTo>
                  <a:pt x="0" y="829752"/>
                </a:lnTo>
                <a:lnTo>
                  <a:pt x="23461" y="878804"/>
                </a:lnTo>
                <a:cubicBezTo>
                  <a:pt x="23461" y="878804"/>
                  <a:pt x="23461" y="898014"/>
                  <a:pt x="34115" y="898014"/>
                </a:cubicBezTo>
                <a:cubicBezTo>
                  <a:pt x="44802" y="898014"/>
                  <a:pt x="51194" y="895904"/>
                  <a:pt x="51194" y="904407"/>
                </a:cubicBezTo>
                <a:cubicBezTo>
                  <a:pt x="51194" y="912962"/>
                  <a:pt x="38409" y="904407"/>
                  <a:pt x="61859" y="927857"/>
                </a:cubicBezTo>
                <a:cubicBezTo>
                  <a:pt x="85320" y="951371"/>
                  <a:pt x="68252" y="944925"/>
                  <a:pt x="85320" y="961994"/>
                </a:cubicBezTo>
                <a:cubicBezTo>
                  <a:pt x="102389" y="979062"/>
                  <a:pt x="93854" y="1011068"/>
                  <a:pt x="93854" y="1011068"/>
                </a:cubicBezTo>
                <a:lnTo>
                  <a:pt x="102389" y="1034528"/>
                </a:lnTo>
                <a:lnTo>
                  <a:pt x="114114" y="1046254"/>
                </a:lnTo>
                <a:cubicBezTo>
                  <a:pt x="120517" y="1052646"/>
                  <a:pt x="107191" y="1057459"/>
                  <a:pt x="120517" y="1070796"/>
                </a:cubicBezTo>
                <a:cubicBezTo>
                  <a:pt x="132603" y="1081461"/>
                  <a:pt x="145844" y="1090758"/>
                  <a:pt x="159975" y="1098508"/>
                </a:cubicBezTo>
                <a:lnTo>
                  <a:pt x="170640" y="1113456"/>
                </a:lnTo>
                <a:lnTo>
                  <a:pt x="177054" y="1147582"/>
                </a:lnTo>
                <a:lnTo>
                  <a:pt x="200505" y="1177435"/>
                </a:lnTo>
                <a:lnTo>
                  <a:pt x="216502" y="1193444"/>
                </a:lnTo>
                <a:lnTo>
                  <a:pt x="247448" y="1228630"/>
                </a:lnTo>
                <a:lnTo>
                  <a:pt x="247448" y="1277704"/>
                </a:lnTo>
                <a:lnTo>
                  <a:pt x="262353" y="1307557"/>
                </a:lnTo>
                <a:lnTo>
                  <a:pt x="283704" y="1348087"/>
                </a:lnTo>
                <a:lnTo>
                  <a:pt x="310356" y="1374760"/>
                </a:lnTo>
                <a:lnTo>
                  <a:pt x="307165" y="1409946"/>
                </a:lnTo>
                <a:lnTo>
                  <a:pt x="307165" y="1441962"/>
                </a:lnTo>
                <a:lnTo>
                  <a:pt x="301186" y="1467533"/>
                </a:lnTo>
                <a:lnTo>
                  <a:pt x="301186" y="1490622"/>
                </a:lnTo>
                <a:lnTo>
                  <a:pt x="767903" y="1567801"/>
                </a:lnTo>
                <a:lnTo>
                  <a:pt x="1055869" y="194101"/>
                </a:lnTo>
                <a:lnTo>
                  <a:pt x="678310" y="107700"/>
                </a:lnTo>
                <a:lnTo>
                  <a:pt x="347684" y="0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EB55415-6AFF-4823-AB02-D73F7F4DD8B1}"/>
              </a:ext>
            </a:extLst>
          </p:cNvPr>
          <p:cNvSpPr/>
          <p:nvPr/>
        </p:nvSpPr>
        <p:spPr>
          <a:xfrm>
            <a:off x="2378041" y="2946751"/>
            <a:ext cx="883097" cy="1445131"/>
          </a:xfrm>
          <a:custGeom>
            <a:avLst/>
            <a:gdLst>
              <a:gd name="connsiteX0" fmla="*/ 883098 w 883097"/>
              <a:gd name="connsiteY0" fmla="*/ 57597 h 1445131"/>
              <a:gd name="connsiteX1" fmla="*/ 287966 w 883097"/>
              <a:gd name="connsiteY1" fmla="*/ 0 h 1445131"/>
              <a:gd name="connsiteX2" fmla="*/ 0 w 883097"/>
              <a:gd name="connsiteY2" fmla="*/ 1373699 h 1445131"/>
              <a:gd name="connsiteX3" fmla="*/ 599393 w 883097"/>
              <a:gd name="connsiteY3" fmla="*/ 1437679 h 1445131"/>
              <a:gd name="connsiteX4" fmla="*/ 815927 w 883097"/>
              <a:gd name="connsiteY4" fmla="*/ 1445132 h 1445131"/>
              <a:gd name="connsiteX5" fmla="*/ 883098 w 883097"/>
              <a:gd name="connsiteY5" fmla="*/ 57597 h 1445131"/>
              <a:gd name="connsiteX6" fmla="*/ 883098 w 883097"/>
              <a:gd name="connsiteY6" fmla="*/ 57597 h 144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097" h="1445131">
                <a:moveTo>
                  <a:pt x="883098" y="57597"/>
                </a:moveTo>
                <a:lnTo>
                  <a:pt x="287966" y="0"/>
                </a:lnTo>
                <a:lnTo>
                  <a:pt x="0" y="1373699"/>
                </a:lnTo>
                <a:lnTo>
                  <a:pt x="599393" y="1437679"/>
                </a:lnTo>
                <a:lnTo>
                  <a:pt x="815927" y="1445132"/>
                </a:lnTo>
                <a:lnTo>
                  <a:pt x="883098" y="57597"/>
                </a:lnTo>
                <a:lnTo>
                  <a:pt x="883098" y="57597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CFB3B21-13C0-48DB-BCE4-E863B4D7EB92}"/>
              </a:ext>
            </a:extLst>
          </p:cNvPr>
          <p:cNvSpPr/>
          <p:nvPr/>
        </p:nvSpPr>
        <p:spPr>
          <a:xfrm>
            <a:off x="2378041" y="2946751"/>
            <a:ext cx="883097" cy="1445131"/>
          </a:xfrm>
          <a:custGeom>
            <a:avLst/>
            <a:gdLst>
              <a:gd name="connsiteX0" fmla="*/ 883098 w 883097"/>
              <a:gd name="connsiteY0" fmla="*/ 57597 h 1445131"/>
              <a:gd name="connsiteX1" fmla="*/ 287966 w 883097"/>
              <a:gd name="connsiteY1" fmla="*/ 0 h 1445131"/>
              <a:gd name="connsiteX2" fmla="*/ 0 w 883097"/>
              <a:gd name="connsiteY2" fmla="*/ 1373699 h 1445131"/>
              <a:gd name="connsiteX3" fmla="*/ 599393 w 883097"/>
              <a:gd name="connsiteY3" fmla="*/ 1437679 h 1445131"/>
              <a:gd name="connsiteX4" fmla="*/ 815927 w 883097"/>
              <a:gd name="connsiteY4" fmla="*/ 1445132 h 1445131"/>
              <a:gd name="connsiteX5" fmla="*/ 883098 w 883097"/>
              <a:gd name="connsiteY5" fmla="*/ 57597 h 1445131"/>
              <a:gd name="connsiteX6" fmla="*/ 883098 w 883097"/>
              <a:gd name="connsiteY6" fmla="*/ 57597 h 144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097" h="1445131">
                <a:moveTo>
                  <a:pt x="883098" y="57597"/>
                </a:moveTo>
                <a:lnTo>
                  <a:pt x="287966" y="0"/>
                </a:lnTo>
                <a:lnTo>
                  <a:pt x="0" y="1373699"/>
                </a:lnTo>
                <a:lnTo>
                  <a:pt x="599393" y="1437679"/>
                </a:lnTo>
                <a:lnTo>
                  <a:pt x="815927" y="1445132"/>
                </a:lnTo>
                <a:lnTo>
                  <a:pt x="883098" y="57597"/>
                </a:lnTo>
                <a:lnTo>
                  <a:pt x="883098" y="57597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66E015C-9941-4313-AE79-57601FADE97C}"/>
              </a:ext>
            </a:extLst>
          </p:cNvPr>
          <p:cNvSpPr/>
          <p:nvPr/>
        </p:nvSpPr>
        <p:spPr>
          <a:xfrm>
            <a:off x="3193968" y="3004348"/>
            <a:ext cx="1097426" cy="1403595"/>
          </a:xfrm>
          <a:custGeom>
            <a:avLst/>
            <a:gdLst>
              <a:gd name="connsiteX0" fmla="*/ 604694 w 1097426"/>
              <a:gd name="connsiteY0" fmla="*/ 0 h 1403595"/>
              <a:gd name="connsiteX1" fmla="*/ 67171 w 1097426"/>
              <a:gd name="connsiteY1" fmla="*/ 0 h 1403595"/>
              <a:gd name="connsiteX2" fmla="*/ 0 w 1097426"/>
              <a:gd name="connsiteY2" fmla="*/ 1387534 h 1403595"/>
              <a:gd name="connsiteX3" fmla="*/ 466038 w 1097426"/>
              <a:gd name="connsiteY3" fmla="*/ 1403596 h 1403595"/>
              <a:gd name="connsiteX4" fmla="*/ 623872 w 1097426"/>
              <a:gd name="connsiteY4" fmla="*/ 1401899 h 1403595"/>
              <a:gd name="connsiteX5" fmla="*/ 607896 w 1097426"/>
              <a:gd name="connsiteY5" fmla="*/ 975871 h 1403595"/>
              <a:gd name="connsiteX6" fmla="*/ 1097427 w 1097426"/>
              <a:gd name="connsiteY6" fmla="*/ 374336 h 1403595"/>
              <a:gd name="connsiteX7" fmla="*/ 1033447 w 1097426"/>
              <a:gd name="connsiteY7" fmla="*/ 374336 h 1403595"/>
              <a:gd name="connsiteX8" fmla="*/ 1019029 w 1097426"/>
              <a:gd name="connsiteY8" fmla="*/ 359939 h 1403595"/>
              <a:gd name="connsiteX9" fmla="*/ 995038 w 1097426"/>
              <a:gd name="connsiteY9" fmla="*/ 351935 h 1403595"/>
              <a:gd name="connsiteX10" fmla="*/ 983843 w 1097426"/>
              <a:gd name="connsiteY10" fmla="*/ 340761 h 1403595"/>
              <a:gd name="connsiteX11" fmla="*/ 963022 w 1097426"/>
              <a:gd name="connsiteY11" fmla="*/ 339150 h 1403595"/>
              <a:gd name="connsiteX12" fmla="*/ 915051 w 1097426"/>
              <a:gd name="connsiteY12" fmla="*/ 339150 h 1403595"/>
              <a:gd name="connsiteX13" fmla="*/ 905467 w 1097426"/>
              <a:gd name="connsiteY13" fmla="*/ 348765 h 1403595"/>
              <a:gd name="connsiteX14" fmla="*/ 879865 w 1097426"/>
              <a:gd name="connsiteY14" fmla="*/ 348765 h 1403595"/>
              <a:gd name="connsiteX15" fmla="*/ 861460 w 1097426"/>
              <a:gd name="connsiteY15" fmla="*/ 367943 h 1403595"/>
              <a:gd name="connsiteX16" fmla="*/ 860665 w 1097426"/>
              <a:gd name="connsiteY16" fmla="*/ 367943 h 1403595"/>
              <a:gd name="connsiteX17" fmla="*/ 846269 w 1097426"/>
              <a:gd name="connsiteY17" fmla="*/ 382372 h 1403595"/>
              <a:gd name="connsiteX18" fmla="*/ 774285 w 1097426"/>
              <a:gd name="connsiteY18" fmla="*/ 382372 h 1403595"/>
              <a:gd name="connsiteX19" fmla="*/ 806269 w 1097426"/>
              <a:gd name="connsiteY19" fmla="*/ 351935 h 1403595"/>
              <a:gd name="connsiteX20" fmla="*/ 822278 w 1097426"/>
              <a:gd name="connsiteY20" fmla="*/ 335959 h 1403595"/>
              <a:gd name="connsiteX21" fmla="*/ 799877 w 1097426"/>
              <a:gd name="connsiteY21" fmla="*/ 303964 h 1403595"/>
              <a:gd name="connsiteX22" fmla="*/ 799877 w 1097426"/>
              <a:gd name="connsiteY22" fmla="*/ 284765 h 1403595"/>
              <a:gd name="connsiteX23" fmla="*/ 767861 w 1097426"/>
              <a:gd name="connsiteY23" fmla="*/ 252780 h 1403595"/>
              <a:gd name="connsiteX24" fmla="*/ 771062 w 1097426"/>
              <a:gd name="connsiteY24" fmla="*/ 223965 h 1403595"/>
              <a:gd name="connsiteX25" fmla="*/ 755086 w 1097426"/>
              <a:gd name="connsiteY25" fmla="*/ 207979 h 1403595"/>
              <a:gd name="connsiteX26" fmla="*/ 755086 w 1097426"/>
              <a:gd name="connsiteY26" fmla="*/ 182365 h 1403595"/>
              <a:gd name="connsiteX27" fmla="*/ 742269 w 1097426"/>
              <a:gd name="connsiteY27" fmla="*/ 182365 h 1403595"/>
              <a:gd name="connsiteX28" fmla="*/ 723070 w 1097426"/>
              <a:gd name="connsiteY28" fmla="*/ 163177 h 1403595"/>
              <a:gd name="connsiteX29" fmla="*/ 713475 w 1097426"/>
              <a:gd name="connsiteY29" fmla="*/ 153572 h 1403595"/>
              <a:gd name="connsiteX30" fmla="*/ 643082 w 1097426"/>
              <a:gd name="connsiteY30" fmla="*/ 153572 h 1403595"/>
              <a:gd name="connsiteX31" fmla="*/ 633466 w 1097426"/>
              <a:gd name="connsiteY31" fmla="*/ 143978 h 1403595"/>
              <a:gd name="connsiteX32" fmla="*/ 614310 w 1097426"/>
              <a:gd name="connsiteY32" fmla="*/ 121588 h 1403595"/>
              <a:gd name="connsiteX33" fmla="*/ 614310 w 1097426"/>
              <a:gd name="connsiteY33" fmla="*/ 63990 h 1403595"/>
              <a:gd name="connsiteX34" fmla="*/ 611087 w 1097426"/>
              <a:gd name="connsiteY34" fmla="*/ 44791 h 1403595"/>
              <a:gd name="connsiteX35" fmla="*/ 604694 w 1097426"/>
              <a:gd name="connsiteY35" fmla="*/ 0 h 140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7426" h="1403595">
                <a:moveTo>
                  <a:pt x="604694" y="0"/>
                </a:moveTo>
                <a:lnTo>
                  <a:pt x="67171" y="0"/>
                </a:lnTo>
                <a:lnTo>
                  <a:pt x="0" y="1387534"/>
                </a:lnTo>
                <a:lnTo>
                  <a:pt x="466038" y="1403596"/>
                </a:lnTo>
                <a:lnTo>
                  <a:pt x="623872" y="1401899"/>
                </a:lnTo>
                <a:lnTo>
                  <a:pt x="607896" y="975871"/>
                </a:lnTo>
                <a:lnTo>
                  <a:pt x="1097427" y="374336"/>
                </a:lnTo>
                <a:lnTo>
                  <a:pt x="1033447" y="374336"/>
                </a:lnTo>
                <a:lnTo>
                  <a:pt x="1019029" y="359939"/>
                </a:lnTo>
                <a:lnTo>
                  <a:pt x="995038" y="351935"/>
                </a:lnTo>
                <a:lnTo>
                  <a:pt x="983843" y="340761"/>
                </a:lnTo>
                <a:lnTo>
                  <a:pt x="963022" y="339150"/>
                </a:lnTo>
                <a:lnTo>
                  <a:pt x="915051" y="339150"/>
                </a:lnTo>
                <a:cubicBezTo>
                  <a:pt x="915051" y="339150"/>
                  <a:pt x="931037" y="348765"/>
                  <a:pt x="905467" y="348765"/>
                </a:cubicBezTo>
                <a:cubicBezTo>
                  <a:pt x="879865" y="348765"/>
                  <a:pt x="879865" y="329534"/>
                  <a:pt x="879865" y="348765"/>
                </a:cubicBezTo>
                <a:cubicBezTo>
                  <a:pt x="880076" y="359144"/>
                  <a:pt x="871839" y="367731"/>
                  <a:pt x="861460" y="367943"/>
                </a:cubicBezTo>
                <a:cubicBezTo>
                  <a:pt x="861195" y="367954"/>
                  <a:pt x="860930" y="367954"/>
                  <a:pt x="860665" y="367943"/>
                </a:cubicBezTo>
                <a:cubicBezTo>
                  <a:pt x="860665" y="367943"/>
                  <a:pt x="886257" y="382372"/>
                  <a:pt x="846269" y="382372"/>
                </a:cubicBezTo>
                <a:lnTo>
                  <a:pt x="774285" y="382372"/>
                </a:lnTo>
                <a:lnTo>
                  <a:pt x="806269" y="351935"/>
                </a:lnTo>
                <a:lnTo>
                  <a:pt x="822278" y="335959"/>
                </a:lnTo>
                <a:lnTo>
                  <a:pt x="799877" y="303964"/>
                </a:lnTo>
                <a:lnTo>
                  <a:pt x="799877" y="284765"/>
                </a:lnTo>
                <a:lnTo>
                  <a:pt x="767861" y="252780"/>
                </a:lnTo>
                <a:lnTo>
                  <a:pt x="771062" y="223965"/>
                </a:lnTo>
                <a:lnTo>
                  <a:pt x="755086" y="207979"/>
                </a:lnTo>
                <a:lnTo>
                  <a:pt x="755086" y="182365"/>
                </a:lnTo>
                <a:lnTo>
                  <a:pt x="742269" y="182365"/>
                </a:lnTo>
                <a:lnTo>
                  <a:pt x="723070" y="163177"/>
                </a:lnTo>
                <a:lnTo>
                  <a:pt x="713475" y="153572"/>
                </a:lnTo>
                <a:lnTo>
                  <a:pt x="643082" y="153572"/>
                </a:lnTo>
                <a:lnTo>
                  <a:pt x="633466" y="143978"/>
                </a:lnTo>
                <a:lnTo>
                  <a:pt x="614310" y="121588"/>
                </a:lnTo>
                <a:lnTo>
                  <a:pt x="614310" y="63990"/>
                </a:lnTo>
                <a:lnTo>
                  <a:pt x="611087" y="44791"/>
                </a:lnTo>
                <a:lnTo>
                  <a:pt x="604694" y="0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434C06C-64DA-4080-B364-C9AA8E491F1D}"/>
              </a:ext>
            </a:extLst>
          </p:cNvPr>
          <p:cNvSpPr/>
          <p:nvPr/>
        </p:nvSpPr>
        <p:spPr>
          <a:xfrm>
            <a:off x="3193968" y="3004348"/>
            <a:ext cx="1097426" cy="1403595"/>
          </a:xfrm>
          <a:custGeom>
            <a:avLst/>
            <a:gdLst>
              <a:gd name="connsiteX0" fmla="*/ 604694 w 1097426"/>
              <a:gd name="connsiteY0" fmla="*/ 0 h 1403595"/>
              <a:gd name="connsiteX1" fmla="*/ 67171 w 1097426"/>
              <a:gd name="connsiteY1" fmla="*/ 0 h 1403595"/>
              <a:gd name="connsiteX2" fmla="*/ 0 w 1097426"/>
              <a:gd name="connsiteY2" fmla="*/ 1387534 h 1403595"/>
              <a:gd name="connsiteX3" fmla="*/ 466038 w 1097426"/>
              <a:gd name="connsiteY3" fmla="*/ 1403596 h 1403595"/>
              <a:gd name="connsiteX4" fmla="*/ 623872 w 1097426"/>
              <a:gd name="connsiteY4" fmla="*/ 1401899 h 1403595"/>
              <a:gd name="connsiteX5" fmla="*/ 607896 w 1097426"/>
              <a:gd name="connsiteY5" fmla="*/ 975871 h 1403595"/>
              <a:gd name="connsiteX6" fmla="*/ 1097427 w 1097426"/>
              <a:gd name="connsiteY6" fmla="*/ 374336 h 1403595"/>
              <a:gd name="connsiteX7" fmla="*/ 1033447 w 1097426"/>
              <a:gd name="connsiteY7" fmla="*/ 374336 h 1403595"/>
              <a:gd name="connsiteX8" fmla="*/ 1019029 w 1097426"/>
              <a:gd name="connsiteY8" fmla="*/ 359939 h 1403595"/>
              <a:gd name="connsiteX9" fmla="*/ 995038 w 1097426"/>
              <a:gd name="connsiteY9" fmla="*/ 351935 h 1403595"/>
              <a:gd name="connsiteX10" fmla="*/ 983843 w 1097426"/>
              <a:gd name="connsiteY10" fmla="*/ 340761 h 1403595"/>
              <a:gd name="connsiteX11" fmla="*/ 963022 w 1097426"/>
              <a:gd name="connsiteY11" fmla="*/ 339150 h 1403595"/>
              <a:gd name="connsiteX12" fmla="*/ 915051 w 1097426"/>
              <a:gd name="connsiteY12" fmla="*/ 339150 h 1403595"/>
              <a:gd name="connsiteX13" fmla="*/ 905467 w 1097426"/>
              <a:gd name="connsiteY13" fmla="*/ 348765 h 1403595"/>
              <a:gd name="connsiteX14" fmla="*/ 879865 w 1097426"/>
              <a:gd name="connsiteY14" fmla="*/ 348765 h 1403595"/>
              <a:gd name="connsiteX15" fmla="*/ 861460 w 1097426"/>
              <a:gd name="connsiteY15" fmla="*/ 367943 h 1403595"/>
              <a:gd name="connsiteX16" fmla="*/ 860665 w 1097426"/>
              <a:gd name="connsiteY16" fmla="*/ 367943 h 1403595"/>
              <a:gd name="connsiteX17" fmla="*/ 846269 w 1097426"/>
              <a:gd name="connsiteY17" fmla="*/ 382372 h 1403595"/>
              <a:gd name="connsiteX18" fmla="*/ 774285 w 1097426"/>
              <a:gd name="connsiteY18" fmla="*/ 382372 h 1403595"/>
              <a:gd name="connsiteX19" fmla="*/ 806269 w 1097426"/>
              <a:gd name="connsiteY19" fmla="*/ 351935 h 1403595"/>
              <a:gd name="connsiteX20" fmla="*/ 822278 w 1097426"/>
              <a:gd name="connsiteY20" fmla="*/ 335959 h 1403595"/>
              <a:gd name="connsiteX21" fmla="*/ 799877 w 1097426"/>
              <a:gd name="connsiteY21" fmla="*/ 303964 h 1403595"/>
              <a:gd name="connsiteX22" fmla="*/ 799877 w 1097426"/>
              <a:gd name="connsiteY22" fmla="*/ 284765 h 1403595"/>
              <a:gd name="connsiteX23" fmla="*/ 767861 w 1097426"/>
              <a:gd name="connsiteY23" fmla="*/ 252780 h 1403595"/>
              <a:gd name="connsiteX24" fmla="*/ 771062 w 1097426"/>
              <a:gd name="connsiteY24" fmla="*/ 223965 h 1403595"/>
              <a:gd name="connsiteX25" fmla="*/ 755086 w 1097426"/>
              <a:gd name="connsiteY25" fmla="*/ 207979 h 1403595"/>
              <a:gd name="connsiteX26" fmla="*/ 755086 w 1097426"/>
              <a:gd name="connsiteY26" fmla="*/ 182365 h 1403595"/>
              <a:gd name="connsiteX27" fmla="*/ 742269 w 1097426"/>
              <a:gd name="connsiteY27" fmla="*/ 182365 h 1403595"/>
              <a:gd name="connsiteX28" fmla="*/ 723070 w 1097426"/>
              <a:gd name="connsiteY28" fmla="*/ 163177 h 1403595"/>
              <a:gd name="connsiteX29" fmla="*/ 713475 w 1097426"/>
              <a:gd name="connsiteY29" fmla="*/ 153572 h 1403595"/>
              <a:gd name="connsiteX30" fmla="*/ 643082 w 1097426"/>
              <a:gd name="connsiteY30" fmla="*/ 153572 h 1403595"/>
              <a:gd name="connsiteX31" fmla="*/ 633466 w 1097426"/>
              <a:gd name="connsiteY31" fmla="*/ 143978 h 1403595"/>
              <a:gd name="connsiteX32" fmla="*/ 614310 w 1097426"/>
              <a:gd name="connsiteY32" fmla="*/ 121588 h 1403595"/>
              <a:gd name="connsiteX33" fmla="*/ 614310 w 1097426"/>
              <a:gd name="connsiteY33" fmla="*/ 63990 h 1403595"/>
              <a:gd name="connsiteX34" fmla="*/ 611087 w 1097426"/>
              <a:gd name="connsiteY34" fmla="*/ 44791 h 1403595"/>
              <a:gd name="connsiteX35" fmla="*/ 604694 w 1097426"/>
              <a:gd name="connsiteY35" fmla="*/ 0 h 140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7426" h="1403595">
                <a:moveTo>
                  <a:pt x="604694" y="0"/>
                </a:moveTo>
                <a:lnTo>
                  <a:pt x="67171" y="0"/>
                </a:lnTo>
                <a:lnTo>
                  <a:pt x="0" y="1387534"/>
                </a:lnTo>
                <a:lnTo>
                  <a:pt x="466038" y="1403596"/>
                </a:lnTo>
                <a:lnTo>
                  <a:pt x="623872" y="1401899"/>
                </a:lnTo>
                <a:lnTo>
                  <a:pt x="607896" y="975871"/>
                </a:lnTo>
                <a:lnTo>
                  <a:pt x="1097427" y="374336"/>
                </a:lnTo>
                <a:lnTo>
                  <a:pt x="1033447" y="374336"/>
                </a:lnTo>
                <a:lnTo>
                  <a:pt x="1019029" y="359939"/>
                </a:lnTo>
                <a:lnTo>
                  <a:pt x="995038" y="351935"/>
                </a:lnTo>
                <a:lnTo>
                  <a:pt x="983843" y="340761"/>
                </a:lnTo>
                <a:lnTo>
                  <a:pt x="963022" y="339150"/>
                </a:lnTo>
                <a:lnTo>
                  <a:pt x="915051" y="339150"/>
                </a:lnTo>
                <a:cubicBezTo>
                  <a:pt x="915051" y="339150"/>
                  <a:pt x="931037" y="348765"/>
                  <a:pt x="905467" y="348765"/>
                </a:cubicBezTo>
                <a:cubicBezTo>
                  <a:pt x="879865" y="348765"/>
                  <a:pt x="879865" y="329534"/>
                  <a:pt x="879865" y="348765"/>
                </a:cubicBezTo>
                <a:cubicBezTo>
                  <a:pt x="880076" y="359144"/>
                  <a:pt x="871839" y="367731"/>
                  <a:pt x="861460" y="367943"/>
                </a:cubicBezTo>
                <a:cubicBezTo>
                  <a:pt x="861195" y="367954"/>
                  <a:pt x="860930" y="367954"/>
                  <a:pt x="860665" y="367943"/>
                </a:cubicBezTo>
                <a:cubicBezTo>
                  <a:pt x="860665" y="367943"/>
                  <a:pt x="886257" y="382372"/>
                  <a:pt x="846269" y="382372"/>
                </a:cubicBezTo>
                <a:lnTo>
                  <a:pt x="774285" y="382372"/>
                </a:lnTo>
                <a:lnTo>
                  <a:pt x="806269" y="351935"/>
                </a:lnTo>
                <a:lnTo>
                  <a:pt x="822278" y="335959"/>
                </a:lnTo>
                <a:lnTo>
                  <a:pt x="799877" y="303964"/>
                </a:lnTo>
                <a:lnTo>
                  <a:pt x="799877" y="284765"/>
                </a:lnTo>
                <a:lnTo>
                  <a:pt x="767861" y="252780"/>
                </a:lnTo>
                <a:lnTo>
                  <a:pt x="771062" y="223965"/>
                </a:lnTo>
                <a:lnTo>
                  <a:pt x="755086" y="207979"/>
                </a:lnTo>
                <a:lnTo>
                  <a:pt x="755086" y="182365"/>
                </a:lnTo>
                <a:lnTo>
                  <a:pt x="742269" y="182365"/>
                </a:lnTo>
                <a:lnTo>
                  <a:pt x="723070" y="163177"/>
                </a:lnTo>
                <a:lnTo>
                  <a:pt x="713475" y="153572"/>
                </a:lnTo>
                <a:lnTo>
                  <a:pt x="643082" y="153572"/>
                </a:lnTo>
                <a:lnTo>
                  <a:pt x="633466" y="143978"/>
                </a:lnTo>
                <a:lnTo>
                  <a:pt x="614310" y="121588"/>
                </a:lnTo>
                <a:lnTo>
                  <a:pt x="614310" y="63990"/>
                </a:lnTo>
                <a:lnTo>
                  <a:pt x="611087" y="44791"/>
                </a:lnTo>
                <a:lnTo>
                  <a:pt x="604694" y="0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5E2C3D-BBB5-4AF3-8601-1F8AB6AC8874}"/>
              </a:ext>
            </a:extLst>
          </p:cNvPr>
          <p:cNvSpPr/>
          <p:nvPr/>
        </p:nvSpPr>
        <p:spPr>
          <a:xfrm>
            <a:off x="1478956" y="1225356"/>
            <a:ext cx="1820559" cy="1778991"/>
          </a:xfrm>
          <a:custGeom>
            <a:avLst/>
            <a:gdLst>
              <a:gd name="connsiteX0" fmla="*/ 192045 w 1820559"/>
              <a:gd name="connsiteY0" fmla="*/ 1420420 h 1778991"/>
              <a:gd name="connsiteX1" fmla="*/ 478866 w 1820559"/>
              <a:gd name="connsiteY1" fmla="*/ 1527293 h 1778991"/>
              <a:gd name="connsiteX2" fmla="*/ 809492 w 1820559"/>
              <a:gd name="connsiteY2" fmla="*/ 1634993 h 1778991"/>
              <a:gd name="connsiteX3" fmla="*/ 1187051 w 1820559"/>
              <a:gd name="connsiteY3" fmla="*/ 1721394 h 1778991"/>
              <a:gd name="connsiteX4" fmla="*/ 1782183 w 1820559"/>
              <a:gd name="connsiteY4" fmla="*/ 1778992 h 1778991"/>
              <a:gd name="connsiteX5" fmla="*/ 1820560 w 1820559"/>
              <a:gd name="connsiteY5" fmla="*/ 1215855 h 1778991"/>
              <a:gd name="connsiteX6" fmla="*/ 1356610 w 1820559"/>
              <a:gd name="connsiteY6" fmla="*/ 1075079 h 1778991"/>
              <a:gd name="connsiteX7" fmla="*/ 1302235 w 1820559"/>
              <a:gd name="connsiteY7" fmla="*/ 985476 h 1778991"/>
              <a:gd name="connsiteX8" fmla="*/ 1183849 w 1820559"/>
              <a:gd name="connsiteY8" fmla="*/ 959894 h 1778991"/>
              <a:gd name="connsiteX9" fmla="*/ 841498 w 1820559"/>
              <a:gd name="connsiteY9" fmla="*/ 499147 h 1778991"/>
              <a:gd name="connsiteX10" fmla="*/ 931069 w 1820559"/>
              <a:gd name="connsiteY10" fmla="*/ 284765 h 1778991"/>
              <a:gd name="connsiteX11" fmla="*/ 911881 w 1820559"/>
              <a:gd name="connsiteY11" fmla="*/ 265587 h 1778991"/>
              <a:gd name="connsiteX12" fmla="*/ 883077 w 1820559"/>
              <a:gd name="connsiteY12" fmla="*/ 249578 h 1778991"/>
              <a:gd name="connsiteX13" fmla="*/ 857496 w 1820559"/>
              <a:gd name="connsiteY13" fmla="*/ 239984 h 1778991"/>
              <a:gd name="connsiteX14" fmla="*/ 841498 w 1820559"/>
              <a:gd name="connsiteY14" fmla="*/ 239984 h 1778991"/>
              <a:gd name="connsiteX15" fmla="*/ 822309 w 1820559"/>
              <a:gd name="connsiteY15" fmla="*/ 259173 h 1778991"/>
              <a:gd name="connsiteX16" fmla="*/ 796696 w 1820559"/>
              <a:gd name="connsiteY16" fmla="*/ 259173 h 1778991"/>
              <a:gd name="connsiteX17" fmla="*/ 780688 w 1820559"/>
              <a:gd name="connsiteY17" fmla="*/ 262364 h 1778991"/>
              <a:gd name="connsiteX18" fmla="*/ 780688 w 1820559"/>
              <a:gd name="connsiteY18" fmla="*/ 246377 h 1778991"/>
              <a:gd name="connsiteX19" fmla="*/ 799877 w 1820559"/>
              <a:gd name="connsiteY19" fmla="*/ 227178 h 1778991"/>
              <a:gd name="connsiteX20" fmla="*/ 799877 w 1820559"/>
              <a:gd name="connsiteY20" fmla="*/ 201597 h 1778991"/>
              <a:gd name="connsiteX21" fmla="*/ 777508 w 1820559"/>
              <a:gd name="connsiteY21" fmla="*/ 201597 h 1778991"/>
              <a:gd name="connsiteX22" fmla="*/ 799877 w 1820559"/>
              <a:gd name="connsiteY22" fmla="*/ 179196 h 1778991"/>
              <a:gd name="connsiteX23" fmla="*/ 790304 w 1820559"/>
              <a:gd name="connsiteY23" fmla="*/ 163198 h 1778991"/>
              <a:gd name="connsiteX24" fmla="*/ 758287 w 1820559"/>
              <a:gd name="connsiteY24" fmla="*/ 179196 h 1778991"/>
              <a:gd name="connsiteX25" fmla="*/ 729494 w 1820559"/>
              <a:gd name="connsiteY25" fmla="*/ 198384 h 1778991"/>
              <a:gd name="connsiteX26" fmla="*/ 699121 w 1820559"/>
              <a:gd name="connsiteY26" fmla="*/ 228789 h 1778991"/>
              <a:gd name="connsiteX27" fmla="*/ 675087 w 1820559"/>
              <a:gd name="connsiteY27" fmla="*/ 207989 h 1778991"/>
              <a:gd name="connsiteX28" fmla="*/ 675087 w 1820559"/>
              <a:gd name="connsiteY28" fmla="*/ 147190 h 1778991"/>
              <a:gd name="connsiteX29" fmla="*/ 681522 w 1820559"/>
              <a:gd name="connsiteY29" fmla="*/ 99208 h 1778991"/>
              <a:gd name="connsiteX30" fmla="*/ 660659 w 1820559"/>
              <a:gd name="connsiteY30" fmla="*/ 67308 h 1778991"/>
              <a:gd name="connsiteX31" fmla="*/ 647927 w 1820559"/>
              <a:gd name="connsiteY31" fmla="*/ 43201 h 1778991"/>
              <a:gd name="connsiteX32" fmla="*/ 648170 w 1820559"/>
              <a:gd name="connsiteY32" fmla="*/ 79829 h 1778991"/>
              <a:gd name="connsiteX33" fmla="*/ 627922 w 1820559"/>
              <a:gd name="connsiteY33" fmla="*/ 100024 h 1778991"/>
              <a:gd name="connsiteX34" fmla="*/ 607917 w 1820559"/>
              <a:gd name="connsiteY34" fmla="*/ 100024 h 1778991"/>
              <a:gd name="connsiteX35" fmla="*/ 585516 w 1820559"/>
              <a:gd name="connsiteY35" fmla="*/ 115195 h 1778991"/>
              <a:gd name="connsiteX36" fmla="*/ 563126 w 1820559"/>
              <a:gd name="connsiteY36" fmla="*/ 115195 h 1778991"/>
              <a:gd name="connsiteX37" fmla="*/ 548719 w 1820559"/>
              <a:gd name="connsiteY37" fmla="*/ 100798 h 1778991"/>
              <a:gd name="connsiteX38" fmla="*/ 524728 w 1820559"/>
              <a:gd name="connsiteY38" fmla="*/ 100798 h 1778991"/>
              <a:gd name="connsiteX39" fmla="*/ 495924 w 1820559"/>
              <a:gd name="connsiteY39" fmla="*/ 102388 h 1778991"/>
              <a:gd name="connsiteX40" fmla="*/ 467130 w 1820559"/>
              <a:gd name="connsiteY40" fmla="*/ 108792 h 1778991"/>
              <a:gd name="connsiteX41" fmla="*/ 438347 w 1820559"/>
              <a:gd name="connsiteY41" fmla="*/ 108792 h 1778991"/>
              <a:gd name="connsiteX42" fmla="*/ 428721 w 1820559"/>
              <a:gd name="connsiteY42" fmla="*/ 99208 h 1778991"/>
              <a:gd name="connsiteX43" fmla="*/ 387164 w 1820559"/>
              <a:gd name="connsiteY43" fmla="*/ 102388 h 1778991"/>
              <a:gd name="connsiteX44" fmla="*/ 355147 w 1820559"/>
              <a:gd name="connsiteY44" fmla="*/ 102388 h 1778991"/>
              <a:gd name="connsiteX45" fmla="*/ 305554 w 1820559"/>
              <a:gd name="connsiteY45" fmla="*/ 116785 h 1778991"/>
              <a:gd name="connsiteX46" fmla="*/ 319961 w 1820559"/>
              <a:gd name="connsiteY46" fmla="*/ 89593 h 1778991"/>
              <a:gd name="connsiteX47" fmla="*/ 383951 w 1820559"/>
              <a:gd name="connsiteY47" fmla="*/ 73595 h 1778991"/>
              <a:gd name="connsiteX48" fmla="*/ 419169 w 1820559"/>
              <a:gd name="connsiteY48" fmla="*/ 67202 h 1778991"/>
              <a:gd name="connsiteX49" fmla="*/ 451122 w 1820559"/>
              <a:gd name="connsiteY49" fmla="*/ 70404 h 1778991"/>
              <a:gd name="connsiteX50" fmla="*/ 473523 w 1820559"/>
              <a:gd name="connsiteY50" fmla="*/ 70404 h 1778991"/>
              <a:gd name="connsiteX51" fmla="*/ 515112 w 1820559"/>
              <a:gd name="connsiteY51" fmla="*/ 76807 h 1778991"/>
              <a:gd name="connsiteX52" fmla="*/ 531110 w 1820559"/>
              <a:gd name="connsiteY52" fmla="*/ 60810 h 1778991"/>
              <a:gd name="connsiteX53" fmla="*/ 550330 w 1820559"/>
              <a:gd name="connsiteY53" fmla="*/ 60810 h 1778991"/>
              <a:gd name="connsiteX54" fmla="*/ 550330 w 1820559"/>
              <a:gd name="connsiteY54" fmla="*/ 44802 h 1778991"/>
              <a:gd name="connsiteX55" fmla="*/ 521526 w 1820559"/>
              <a:gd name="connsiteY55" fmla="*/ 16008 h 1778991"/>
              <a:gd name="connsiteX56" fmla="*/ 505539 w 1820559"/>
              <a:gd name="connsiteY56" fmla="*/ 28804 h 1778991"/>
              <a:gd name="connsiteX57" fmla="*/ 491132 w 1820559"/>
              <a:gd name="connsiteY57" fmla="*/ 43201 h 1778991"/>
              <a:gd name="connsiteX58" fmla="*/ 447942 w 1820559"/>
              <a:gd name="connsiteY58" fmla="*/ 28804 h 1778991"/>
              <a:gd name="connsiteX59" fmla="*/ 438347 w 1820559"/>
              <a:gd name="connsiteY59" fmla="*/ 38409 h 1778991"/>
              <a:gd name="connsiteX60" fmla="*/ 329534 w 1820559"/>
              <a:gd name="connsiteY60" fmla="*/ 38409 h 1778991"/>
              <a:gd name="connsiteX61" fmla="*/ 307165 w 1820559"/>
              <a:gd name="connsiteY61" fmla="*/ 16008 h 1778991"/>
              <a:gd name="connsiteX62" fmla="*/ 284765 w 1820559"/>
              <a:gd name="connsiteY62" fmla="*/ 0 h 1778991"/>
              <a:gd name="connsiteX63" fmla="*/ 263986 w 1820559"/>
              <a:gd name="connsiteY63" fmla="*/ 20800 h 1778991"/>
              <a:gd name="connsiteX64" fmla="*/ 243186 w 1820559"/>
              <a:gd name="connsiteY64" fmla="*/ 20800 h 1778991"/>
              <a:gd name="connsiteX65" fmla="*/ 216767 w 1820559"/>
              <a:gd name="connsiteY65" fmla="*/ 10411 h 1778991"/>
              <a:gd name="connsiteX66" fmla="*/ 182376 w 1820559"/>
              <a:gd name="connsiteY66" fmla="*/ 57619 h 1778991"/>
              <a:gd name="connsiteX67" fmla="*/ 159975 w 1820559"/>
              <a:gd name="connsiteY67" fmla="*/ 35218 h 1778991"/>
              <a:gd name="connsiteX68" fmla="*/ 57598 w 1820559"/>
              <a:gd name="connsiteY68" fmla="*/ 166379 h 1778991"/>
              <a:gd name="connsiteX69" fmla="*/ 57598 w 1820559"/>
              <a:gd name="connsiteY69" fmla="*/ 185588 h 1778991"/>
              <a:gd name="connsiteX70" fmla="*/ 4813 w 1820559"/>
              <a:gd name="connsiteY70" fmla="*/ 238373 h 1778991"/>
              <a:gd name="connsiteX71" fmla="*/ 105569 w 1820559"/>
              <a:gd name="connsiteY71" fmla="*/ 319972 h 1778991"/>
              <a:gd name="connsiteX72" fmla="*/ 57598 w 1820559"/>
              <a:gd name="connsiteY72" fmla="*/ 431944 h 1778991"/>
              <a:gd name="connsiteX73" fmla="*/ 102389 w 1820559"/>
              <a:gd name="connsiteY73" fmla="*/ 476746 h 1778991"/>
              <a:gd name="connsiteX74" fmla="*/ 73585 w 1820559"/>
              <a:gd name="connsiteY74" fmla="*/ 499316 h 1778991"/>
              <a:gd name="connsiteX75" fmla="*/ 73584 w 1820559"/>
              <a:gd name="connsiteY75" fmla="*/ 505539 h 1778991"/>
              <a:gd name="connsiteX76" fmla="*/ 86380 w 1820559"/>
              <a:gd name="connsiteY76" fmla="*/ 550341 h 1778991"/>
              <a:gd name="connsiteX77" fmla="*/ 43190 w 1820559"/>
              <a:gd name="connsiteY77" fmla="*/ 564737 h 1778991"/>
              <a:gd name="connsiteX78" fmla="*/ 19210 w 1820559"/>
              <a:gd name="connsiteY78" fmla="*/ 579134 h 1778991"/>
              <a:gd name="connsiteX79" fmla="*/ 19210 w 1820559"/>
              <a:gd name="connsiteY79" fmla="*/ 620723 h 1778991"/>
              <a:gd name="connsiteX80" fmla="*/ 22401 w 1820559"/>
              <a:gd name="connsiteY80" fmla="*/ 643135 h 1778991"/>
              <a:gd name="connsiteX81" fmla="*/ 36787 w 1820559"/>
              <a:gd name="connsiteY81" fmla="*/ 657521 h 1778991"/>
              <a:gd name="connsiteX82" fmla="*/ 22401 w 1820559"/>
              <a:gd name="connsiteY82" fmla="*/ 671939 h 1778991"/>
              <a:gd name="connsiteX83" fmla="*/ 54396 w 1820559"/>
              <a:gd name="connsiteY83" fmla="*/ 703923 h 1778991"/>
              <a:gd name="connsiteX84" fmla="*/ 54396 w 1820559"/>
              <a:gd name="connsiteY84" fmla="*/ 822320 h 1778991"/>
              <a:gd name="connsiteX85" fmla="*/ 47982 w 1820559"/>
              <a:gd name="connsiteY85" fmla="*/ 857517 h 1778991"/>
              <a:gd name="connsiteX86" fmla="*/ 28793 w 1820559"/>
              <a:gd name="connsiteY86" fmla="*/ 857517 h 1778991"/>
              <a:gd name="connsiteX87" fmla="*/ 28793 w 1820559"/>
              <a:gd name="connsiteY87" fmla="*/ 991879 h 1778991"/>
              <a:gd name="connsiteX88" fmla="*/ 0 w 1820559"/>
              <a:gd name="connsiteY88" fmla="*/ 1017471 h 1778991"/>
              <a:gd name="connsiteX89" fmla="*/ 35186 w 1820559"/>
              <a:gd name="connsiteY89" fmla="*/ 1046296 h 1778991"/>
              <a:gd name="connsiteX90" fmla="*/ 55976 w 1820559"/>
              <a:gd name="connsiteY90" fmla="*/ 1067075 h 1778991"/>
              <a:gd name="connsiteX91" fmla="*/ 41579 w 1820559"/>
              <a:gd name="connsiteY91" fmla="*/ 1103883 h 1778991"/>
              <a:gd name="connsiteX92" fmla="*/ 41579 w 1820559"/>
              <a:gd name="connsiteY92" fmla="*/ 1135867 h 1778991"/>
              <a:gd name="connsiteX93" fmla="*/ 63980 w 1820559"/>
              <a:gd name="connsiteY93" fmla="*/ 1142260 h 1778991"/>
              <a:gd name="connsiteX94" fmla="*/ 63980 w 1820559"/>
              <a:gd name="connsiteY94" fmla="*/ 1193454 h 1778991"/>
              <a:gd name="connsiteX95" fmla="*/ 44802 w 1820559"/>
              <a:gd name="connsiteY95" fmla="*/ 1225460 h 1778991"/>
              <a:gd name="connsiteX96" fmla="*/ 44802 w 1820559"/>
              <a:gd name="connsiteY96" fmla="*/ 1251041 h 1778991"/>
              <a:gd name="connsiteX97" fmla="*/ 76797 w 1820559"/>
              <a:gd name="connsiteY97" fmla="*/ 1260657 h 1778991"/>
              <a:gd name="connsiteX98" fmla="*/ 92784 w 1820559"/>
              <a:gd name="connsiteY98" fmla="*/ 1260657 h 1778991"/>
              <a:gd name="connsiteX99" fmla="*/ 108781 w 1820559"/>
              <a:gd name="connsiteY99" fmla="*/ 1279845 h 1778991"/>
              <a:gd name="connsiteX100" fmla="*/ 140755 w 1820559"/>
              <a:gd name="connsiteY100" fmla="*/ 1311851 h 1778991"/>
              <a:gd name="connsiteX101" fmla="*/ 198374 w 1820559"/>
              <a:gd name="connsiteY101" fmla="*/ 1311851 h 1778991"/>
              <a:gd name="connsiteX102" fmla="*/ 209569 w 1820559"/>
              <a:gd name="connsiteY102" fmla="*/ 1323035 h 1778991"/>
              <a:gd name="connsiteX103" fmla="*/ 209569 w 1820559"/>
              <a:gd name="connsiteY103" fmla="*/ 1388658 h 1778991"/>
              <a:gd name="connsiteX104" fmla="*/ 192045 w 1820559"/>
              <a:gd name="connsiteY104" fmla="*/ 1420420 h 177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820559" h="1778991">
                <a:moveTo>
                  <a:pt x="192045" y="1420420"/>
                </a:moveTo>
                <a:lnTo>
                  <a:pt x="478866" y="1527293"/>
                </a:lnTo>
                <a:lnTo>
                  <a:pt x="809492" y="1634993"/>
                </a:lnTo>
                <a:lnTo>
                  <a:pt x="1187051" y="1721394"/>
                </a:lnTo>
                <a:lnTo>
                  <a:pt x="1782183" y="1778992"/>
                </a:lnTo>
                <a:lnTo>
                  <a:pt x="1820560" y="1215855"/>
                </a:lnTo>
                <a:lnTo>
                  <a:pt x="1356610" y="1075079"/>
                </a:lnTo>
                <a:lnTo>
                  <a:pt x="1302235" y="985476"/>
                </a:lnTo>
                <a:lnTo>
                  <a:pt x="1183849" y="959894"/>
                </a:lnTo>
                <a:lnTo>
                  <a:pt x="841498" y="499147"/>
                </a:lnTo>
                <a:lnTo>
                  <a:pt x="931069" y="284765"/>
                </a:lnTo>
                <a:lnTo>
                  <a:pt x="911881" y="265587"/>
                </a:lnTo>
                <a:lnTo>
                  <a:pt x="883077" y="249578"/>
                </a:lnTo>
                <a:lnTo>
                  <a:pt x="857496" y="239984"/>
                </a:lnTo>
                <a:lnTo>
                  <a:pt x="841498" y="239984"/>
                </a:lnTo>
                <a:lnTo>
                  <a:pt x="822309" y="259173"/>
                </a:lnTo>
                <a:lnTo>
                  <a:pt x="796696" y="259173"/>
                </a:lnTo>
                <a:lnTo>
                  <a:pt x="780688" y="262364"/>
                </a:lnTo>
                <a:lnTo>
                  <a:pt x="780688" y="246377"/>
                </a:lnTo>
                <a:lnTo>
                  <a:pt x="799877" y="227178"/>
                </a:lnTo>
                <a:lnTo>
                  <a:pt x="799877" y="201597"/>
                </a:lnTo>
                <a:cubicBezTo>
                  <a:pt x="799877" y="201597"/>
                  <a:pt x="755107" y="223987"/>
                  <a:pt x="777508" y="201597"/>
                </a:cubicBezTo>
                <a:lnTo>
                  <a:pt x="799877" y="179196"/>
                </a:lnTo>
                <a:cubicBezTo>
                  <a:pt x="797756" y="173291"/>
                  <a:pt x="794502" y="167856"/>
                  <a:pt x="790304" y="163198"/>
                </a:cubicBezTo>
                <a:cubicBezTo>
                  <a:pt x="784060" y="156965"/>
                  <a:pt x="758287" y="179196"/>
                  <a:pt x="758287" y="179196"/>
                </a:cubicBezTo>
                <a:lnTo>
                  <a:pt x="729494" y="198384"/>
                </a:lnTo>
                <a:lnTo>
                  <a:pt x="699121" y="228789"/>
                </a:lnTo>
                <a:cubicBezTo>
                  <a:pt x="699121" y="228789"/>
                  <a:pt x="675087" y="227178"/>
                  <a:pt x="675087" y="207989"/>
                </a:cubicBezTo>
                <a:lnTo>
                  <a:pt x="675087" y="147190"/>
                </a:lnTo>
                <a:cubicBezTo>
                  <a:pt x="675087" y="147190"/>
                  <a:pt x="692696" y="110403"/>
                  <a:pt x="681522" y="99208"/>
                </a:cubicBezTo>
                <a:cubicBezTo>
                  <a:pt x="673465" y="89336"/>
                  <a:pt x="666479" y="78644"/>
                  <a:pt x="660659" y="67308"/>
                </a:cubicBezTo>
                <a:cubicBezTo>
                  <a:pt x="657213" y="58875"/>
                  <a:pt x="652952" y="50801"/>
                  <a:pt x="647927" y="43201"/>
                </a:cubicBezTo>
                <a:cubicBezTo>
                  <a:pt x="643114" y="38409"/>
                  <a:pt x="648170" y="79829"/>
                  <a:pt x="648170" y="79829"/>
                </a:cubicBezTo>
                <a:lnTo>
                  <a:pt x="627922" y="100024"/>
                </a:lnTo>
                <a:lnTo>
                  <a:pt x="607917" y="100024"/>
                </a:lnTo>
                <a:lnTo>
                  <a:pt x="585516" y="115195"/>
                </a:lnTo>
                <a:lnTo>
                  <a:pt x="563126" y="115195"/>
                </a:lnTo>
                <a:lnTo>
                  <a:pt x="548719" y="100798"/>
                </a:lnTo>
                <a:lnTo>
                  <a:pt x="524728" y="100798"/>
                </a:lnTo>
                <a:lnTo>
                  <a:pt x="495924" y="102388"/>
                </a:lnTo>
                <a:cubicBezTo>
                  <a:pt x="495924" y="102388"/>
                  <a:pt x="495924" y="108792"/>
                  <a:pt x="467130" y="108792"/>
                </a:cubicBezTo>
                <a:lnTo>
                  <a:pt x="438347" y="108792"/>
                </a:lnTo>
                <a:cubicBezTo>
                  <a:pt x="438347" y="108792"/>
                  <a:pt x="438347" y="89593"/>
                  <a:pt x="428721" y="99208"/>
                </a:cubicBezTo>
                <a:cubicBezTo>
                  <a:pt x="419169" y="108792"/>
                  <a:pt x="387164" y="102388"/>
                  <a:pt x="387164" y="102388"/>
                </a:cubicBezTo>
                <a:lnTo>
                  <a:pt x="355147" y="102388"/>
                </a:lnTo>
                <a:cubicBezTo>
                  <a:pt x="319961" y="102388"/>
                  <a:pt x="305554" y="116785"/>
                  <a:pt x="305554" y="116785"/>
                </a:cubicBezTo>
                <a:cubicBezTo>
                  <a:pt x="305554" y="116785"/>
                  <a:pt x="307165" y="89593"/>
                  <a:pt x="319961" y="89593"/>
                </a:cubicBezTo>
                <a:cubicBezTo>
                  <a:pt x="341652" y="85801"/>
                  <a:pt x="363035" y="80455"/>
                  <a:pt x="383951" y="73595"/>
                </a:cubicBezTo>
                <a:lnTo>
                  <a:pt x="419169" y="67202"/>
                </a:lnTo>
                <a:lnTo>
                  <a:pt x="451122" y="70404"/>
                </a:lnTo>
                <a:lnTo>
                  <a:pt x="473523" y="70404"/>
                </a:lnTo>
                <a:lnTo>
                  <a:pt x="515112" y="76807"/>
                </a:lnTo>
                <a:lnTo>
                  <a:pt x="531110" y="60810"/>
                </a:lnTo>
                <a:lnTo>
                  <a:pt x="550330" y="60810"/>
                </a:lnTo>
                <a:lnTo>
                  <a:pt x="550330" y="44802"/>
                </a:lnTo>
                <a:cubicBezTo>
                  <a:pt x="550330" y="44802"/>
                  <a:pt x="537545" y="16008"/>
                  <a:pt x="521526" y="16008"/>
                </a:cubicBezTo>
                <a:cubicBezTo>
                  <a:pt x="505539" y="16008"/>
                  <a:pt x="505539" y="28804"/>
                  <a:pt x="505539" y="28804"/>
                </a:cubicBezTo>
                <a:cubicBezTo>
                  <a:pt x="505539" y="28804"/>
                  <a:pt x="505539" y="57619"/>
                  <a:pt x="491132" y="43201"/>
                </a:cubicBezTo>
                <a:cubicBezTo>
                  <a:pt x="476746" y="28804"/>
                  <a:pt x="457536" y="19210"/>
                  <a:pt x="447942" y="28804"/>
                </a:cubicBezTo>
                <a:lnTo>
                  <a:pt x="438347" y="38409"/>
                </a:lnTo>
                <a:lnTo>
                  <a:pt x="329534" y="38409"/>
                </a:lnTo>
                <a:lnTo>
                  <a:pt x="307165" y="16008"/>
                </a:lnTo>
                <a:lnTo>
                  <a:pt x="284765" y="0"/>
                </a:lnTo>
                <a:lnTo>
                  <a:pt x="263986" y="20800"/>
                </a:lnTo>
                <a:lnTo>
                  <a:pt x="243186" y="20800"/>
                </a:lnTo>
                <a:cubicBezTo>
                  <a:pt x="233411" y="20671"/>
                  <a:pt x="224019" y="16976"/>
                  <a:pt x="216767" y="10411"/>
                </a:cubicBezTo>
                <a:lnTo>
                  <a:pt x="182376" y="57619"/>
                </a:lnTo>
                <a:lnTo>
                  <a:pt x="159975" y="35218"/>
                </a:lnTo>
                <a:lnTo>
                  <a:pt x="57598" y="166379"/>
                </a:lnTo>
                <a:lnTo>
                  <a:pt x="57598" y="185588"/>
                </a:lnTo>
                <a:lnTo>
                  <a:pt x="4813" y="238373"/>
                </a:lnTo>
                <a:lnTo>
                  <a:pt x="105569" y="319972"/>
                </a:lnTo>
                <a:lnTo>
                  <a:pt x="57598" y="431944"/>
                </a:lnTo>
                <a:lnTo>
                  <a:pt x="102389" y="476746"/>
                </a:lnTo>
                <a:cubicBezTo>
                  <a:pt x="88203" y="475025"/>
                  <a:pt x="75307" y="485129"/>
                  <a:pt x="73585" y="499316"/>
                </a:cubicBezTo>
                <a:cubicBezTo>
                  <a:pt x="73335" y="501382"/>
                  <a:pt x="73334" y="503472"/>
                  <a:pt x="73584" y="505539"/>
                </a:cubicBezTo>
                <a:cubicBezTo>
                  <a:pt x="73584" y="537545"/>
                  <a:pt x="86380" y="550341"/>
                  <a:pt x="86380" y="550341"/>
                </a:cubicBezTo>
                <a:cubicBezTo>
                  <a:pt x="70693" y="549596"/>
                  <a:pt x="55293" y="554731"/>
                  <a:pt x="43190" y="564737"/>
                </a:cubicBezTo>
                <a:lnTo>
                  <a:pt x="19210" y="579134"/>
                </a:lnTo>
                <a:lnTo>
                  <a:pt x="19210" y="620723"/>
                </a:lnTo>
                <a:lnTo>
                  <a:pt x="22401" y="643135"/>
                </a:lnTo>
                <a:cubicBezTo>
                  <a:pt x="22401" y="643135"/>
                  <a:pt x="51184" y="643135"/>
                  <a:pt x="36787" y="657521"/>
                </a:cubicBezTo>
                <a:lnTo>
                  <a:pt x="22401" y="671939"/>
                </a:lnTo>
                <a:lnTo>
                  <a:pt x="54396" y="703923"/>
                </a:lnTo>
                <a:lnTo>
                  <a:pt x="54396" y="822320"/>
                </a:lnTo>
                <a:lnTo>
                  <a:pt x="47982" y="857517"/>
                </a:lnTo>
                <a:lnTo>
                  <a:pt x="28793" y="857517"/>
                </a:lnTo>
                <a:lnTo>
                  <a:pt x="28793" y="991879"/>
                </a:lnTo>
                <a:lnTo>
                  <a:pt x="0" y="1017471"/>
                </a:lnTo>
                <a:lnTo>
                  <a:pt x="35186" y="1046296"/>
                </a:lnTo>
                <a:lnTo>
                  <a:pt x="55976" y="1067075"/>
                </a:lnTo>
                <a:lnTo>
                  <a:pt x="41579" y="1103883"/>
                </a:lnTo>
                <a:lnTo>
                  <a:pt x="41579" y="1135867"/>
                </a:lnTo>
                <a:lnTo>
                  <a:pt x="63980" y="1142260"/>
                </a:lnTo>
                <a:lnTo>
                  <a:pt x="63980" y="1193454"/>
                </a:lnTo>
                <a:lnTo>
                  <a:pt x="44802" y="1225460"/>
                </a:lnTo>
                <a:lnTo>
                  <a:pt x="44802" y="1251041"/>
                </a:lnTo>
                <a:lnTo>
                  <a:pt x="76797" y="1260657"/>
                </a:lnTo>
                <a:lnTo>
                  <a:pt x="92784" y="1260657"/>
                </a:lnTo>
                <a:lnTo>
                  <a:pt x="108781" y="1279845"/>
                </a:lnTo>
                <a:lnTo>
                  <a:pt x="140755" y="1311851"/>
                </a:lnTo>
                <a:lnTo>
                  <a:pt x="198374" y="1311851"/>
                </a:lnTo>
                <a:lnTo>
                  <a:pt x="209569" y="1323035"/>
                </a:lnTo>
                <a:lnTo>
                  <a:pt x="209569" y="1388658"/>
                </a:lnTo>
                <a:lnTo>
                  <a:pt x="192045" y="1420420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AD9EA8F-8D08-4D66-94ED-B33FCCD389EE}"/>
              </a:ext>
            </a:extLst>
          </p:cNvPr>
          <p:cNvSpPr/>
          <p:nvPr/>
        </p:nvSpPr>
        <p:spPr>
          <a:xfrm>
            <a:off x="1478956" y="1225356"/>
            <a:ext cx="1820559" cy="1778991"/>
          </a:xfrm>
          <a:custGeom>
            <a:avLst/>
            <a:gdLst>
              <a:gd name="connsiteX0" fmla="*/ 192045 w 1820559"/>
              <a:gd name="connsiteY0" fmla="*/ 1420420 h 1778991"/>
              <a:gd name="connsiteX1" fmla="*/ 478866 w 1820559"/>
              <a:gd name="connsiteY1" fmla="*/ 1527293 h 1778991"/>
              <a:gd name="connsiteX2" fmla="*/ 809492 w 1820559"/>
              <a:gd name="connsiteY2" fmla="*/ 1634993 h 1778991"/>
              <a:gd name="connsiteX3" fmla="*/ 1187051 w 1820559"/>
              <a:gd name="connsiteY3" fmla="*/ 1721394 h 1778991"/>
              <a:gd name="connsiteX4" fmla="*/ 1782183 w 1820559"/>
              <a:gd name="connsiteY4" fmla="*/ 1778992 h 1778991"/>
              <a:gd name="connsiteX5" fmla="*/ 1820560 w 1820559"/>
              <a:gd name="connsiteY5" fmla="*/ 1215855 h 1778991"/>
              <a:gd name="connsiteX6" fmla="*/ 1356610 w 1820559"/>
              <a:gd name="connsiteY6" fmla="*/ 1075079 h 1778991"/>
              <a:gd name="connsiteX7" fmla="*/ 1302235 w 1820559"/>
              <a:gd name="connsiteY7" fmla="*/ 985476 h 1778991"/>
              <a:gd name="connsiteX8" fmla="*/ 1183849 w 1820559"/>
              <a:gd name="connsiteY8" fmla="*/ 959894 h 1778991"/>
              <a:gd name="connsiteX9" fmla="*/ 841498 w 1820559"/>
              <a:gd name="connsiteY9" fmla="*/ 499147 h 1778991"/>
              <a:gd name="connsiteX10" fmla="*/ 931069 w 1820559"/>
              <a:gd name="connsiteY10" fmla="*/ 284765 h 1778991"/>
              <a:gd name="connsiteX11" fmla="*/ 911881 w 1820559"/>
              <a:gd name="connsiteY11" fmla="*/ 265587 h 1778991"/>
              <a:gd name="connsiteX12" fmla="*/ 883077 w 1820559"/>
              <a:gd name="connsiteY12" fmla="*/ 249578 h 1778991"/>
              <a:gd name="connsiteX13" fmla="*/ 857496 w 1820559"/>
              <a:gd name="connsiteY13" fmla="*/ 239984 h 1778991"/>
              <a:gd name="connsiteX14" fmla="*/ 841498 w 1820559"/>
              <a:gd name="connsiteY14" fmla="*/ 239984 h 1778991"/>
              <a:gd name="connsiteX15" fmla="*/ 822309 w 1820559"/>
              <a:gd name="connsiteY15" fmla="*/ 259173 h 1778991"/>
              <a:gd name="connsiteX16" fmla="*/ 796696 w 1820559"/>
              <a:gd name="connsiteY16" fmla="*/ 259173 h 1778991"/>
              <a:gd name="connsiteX17" fmla="*/ 780688 w 1820559"/>
              <a:gd name="connsiteY17" fmla="*/ 262364 h 1778991"/>
              <a:gd name="connsiteX18" fmla="*/ 780688 w 1820559"/>
              <a:gd name="connsiteY18" fmla="*/ 246377 h 1778991"/>
              <a:gd name="connsiteX19" fmla="*/ 799877 w 1820559"/>
              <a:gd name="connsiteY19" fmla="*/ 227178 h 1778991"/>
              <a:gd name="connsiteX20" fmla="*/ 799877 w 1820559"/>
              <a:gd name="connsiteY20" fmla="*/ 201597 h 1778991"/>
              <a:gd name="connsiteX21" fmla="*/ 777508 w 1820559"/>
              <a:gd name="connsiteY21" fmla="*/ 201597 h 1778991"/>
              <a:gd name="connsiteX22" fmla="*/ 799877 w 1820559"/>
              <a:gd name="connsiteY22" fmla="*/ 179196 h 1778991"/>
              <a:gd name="connsiteX23" fmla="*/ 790304 w 1820559"/>
              <a:gd name="connsiteY23" fmla="*/ 163198 h 1778991"/>
              <a:gd name="connsiteX24" fmla="*/ 758287 w 1820559"/>
              <a:gd name="connsiteY24" fmla="*/ 179196 h 1778991"/>
              <a:gd name="connsiteX25" fmla="*/ 729494 w 1820559"/>
              <a:gd name="connsiteY25" fmla="*/ 198384 h 1778991"/>
              <a:gd name="connsiteX26" fmla="*/ 699121 w 1820559"/>
              <a:gd name="connsiteY26" fmla="*/ 228789 h 1778991"/>
              <a:gd name="connsiteX27" fmla="*/ 675087 w 1820559"/>
              <a:gd name="connsiteY27" fmla="*/ 207989 h 1778991"/>
              <a:gd name="connsiteX28" fmla="*/ 675087 w 1820559"/>
              <a:gd name="connsiteY28" fmla="*/ 147190 h 1778991"/>
              <a:gd name="connsiteX29" fmla="*/ 681522 w 1820559"/>
              <a:gd name="connsiteY29" fmla="*/ 99208 h 1778991"/>
              <a:gd name="connsiteX30" fmla="*/ 660659 w 1820559"/>
              <a:gd name="connsiteY30" fmla="*/ 67308 h 1778991"/>
              <a:gd name="connsiteX31" fmla="*/ 647927 w 1820559"/>
              <a:gd name="connsiteY31" fmla="*/ 43201 h 1778991"/>
              <a:gd name="connsiteX32" fmla="*/ 648170 w 1820559"/>
              <a:gd name="connsiteY32" fmla="*/ 79829 h 1778991"/>
              <a:gd name="connsiteX33" fmla="*/ 627922 w 1820559"/>
              <a:gd name="connsiteY33" fmla="*/ 100024 h 1778991"/>
              <a:gd name="connsiteX34" fmla="*/ 607917 w 1820559"/>
              <a:gd name="connsiteY34" fmla="*/ 100024 h 1778991"/>
              <a:gd name="connsiteX35" fmla="*/ 585516 w 1820559"/>
              <a:gd name="connsiteY35" fmla="*/ 115195 h 1778991"/>
              <a:gd name="connsiteX36" fmla="*/ 563126 w 1820559"/>
              <a:gd name="connsiteY36" fmla="*/ 115195 h 1778991"/>
              <a:gd name="connsiteX37" fmla="*/ 548719 w 1820559"/>
              <a:gd name="connsiteY37" fmla="*/ 100798 h 1778991"/>
              <a:gd name="connsiteX38" fmla="*/ 524728 w 1820559"/>
              <a:gd name="connsiteY38" fmla="*/ 100798 h 1778991"/>
              <a:gd name="connsiteX39" fmla="*/ 495924 w 1820559"/>
              <a:gd name="connsiteY39" fmla="*/ 102388 h 1778991"/>
              <a:gd name="connsiteX40" fmla="*/ 467130 w 1820559"/>
              <a:gd name="connsiteY40" fmla="*/ 108792 h 1778991"/>
              <a:gd name="connsiteX41" fmla="*/ 438347 w 1820559"/>
              <a:gd name="connsiteY41" fmla="*/ 108792 h 1778991"/>
              <a:gd name="connsiteX42" fmla="*/ 428721 w 1820559"/>
              <a:gd name="connsiteY42" fmla="*/ 99208 h 1778991"/>
              <a:gd name="connsiteX43" fmla="*/ 387164 w 1820559"/>
              <a:gd name="connsiteY43" fmla="*/ 102388 h 1778991"/>
              <a:gd name="connsiteX44" fmla="*/ 355147 w 1820559"/>
              <a:gd name="connsiteY44" fmla="*/ 102388 h 1778991"/>
              <a:gd name="connsiteX45" fmla="*/ 305554 w 1820559"/>
              <a:gd name="connsiteY45" fmla="*/ 116785 h 1778991"/>
              <a:gd name="connsiteX46" fmla="*/ 319961 w 1820559"/>
              <a:gd name="connsiteY46" fmla="*/ 89593 h 1778991"/>
              <a:gd name="connsiteX47" fmla="*/ 383951 w 1820559"/>
              <a:gd name="connsiteY47" fmla="*/ 73595 h 1778991"/>
              <a:gd name="connsiteX48" fmla="*/ 419169 w 1820559"/>
              <a:gd name="connsiteY48" fmla="*/ 67202 h 1778991"/>
              <a:gd name="connsiteX49" fmla="*/ 451122 w 1820559"/>
              <a:gd name="connsiteY49" fmla="*/ 70404 h 1778991"/>
              <a:gd name="connsiteX50" fmla="*/ 473523 w 1820559"/>
              <a:gd name="connsiteY50" fmla="*/ 70404 h 1778991"/>
              <a:gd name="connsiteX51" fmla="*/ 515112 w 1820559"/>
              <a:gd name="connsiteY51" fmla="*/ 76807 h 1778991"/>
              <a:gd name="connsiteX52" fmla="*/ 531110 w 1820559"/>
              <a:gd name="connsiteY52" fmla="*/ 60810 h 1778991"/>
              <a:gd name="connsiteX53" fmla="*/ 550330 w 1820559"/>
              <a:gd name="connsiteY53" fmla="*/ 60810 h 1778991"/>
              <a:gd name="connsiteX54" fmla="*/ 550330 w 1820559"/>
              <a:gd name="connsiteY54" fmla="*/ 44802 h 1778991"/>
              <a:gd name="connsiteX55" fmla="*/ 521526 w 1820559"/>
              <a:gd name="connsiteY55" fmla="*/ 16008 h 1778991"/>
              <a:gd name="connsiteX56" fmla="*/ 505539 w 1820559"/>
              <a:gd name="connsiteY56" fmla="*/ 28804 h 1778991"/>
              <a:gd name="connsiteX57" fmla="*/ 491132 w 1820559"/>
              <a:gd name="connsiteY57" fmla="*/ 43201 h 1778991"/>
              <a:gd name="connsiteX58" fmla="*/ 447942 w 1820559"/>
              <a:gd name="connsiteY58" fmla="*/ 28804 h 1778991"/>
              <a:gd name="connsiteX59" fmla="*/ 438347 w 1820559"/>
              <a:gd name="connsiteY59" fmla="*/ 38409 h 1778991"/>
              <a:gd name="connsiteX60" fmla="*/ 329534 w 1820559"/>
              <a:gd name="connsiteY60" fmla="*/ 38409 h 1778991"/>
              <a:gd name="connsiteX61" fmla="*/ 307165 w 1820559"/>
              <a:gd name="connsiteY61" fmla="*/ 16008 h 1778991"/>
              <a:gd name="connsiteX62" fmla="*/ 284765 w 1820559"/>
              <a:gd name="connsiteY62" fmla="*/ 0 h 1778991"/>
              <a:gd name="connsiteX63" fmla="*/ 263986 w 1820559"/>
              <a:gd name="connsiteY63" fmla="*/ 20800 h 1778991"/>
              <a:gd name="connsiteX64" fmla="*/ 243186 w 1820559"/>
              <a:gd name="connsiteY64" fmla="*/ 20800 h 1778991"/>
              <a:gd name="connsiteX65" fmla="*/ 216767 w 1820559"/>
              <a:gd name="connsiteY65" fmla="*/ 10411 h 1778991"/>
              <a:gd name="connsiteX66" fmla="*/ 182376 w 1820559"/>
              <a:gd name="connsiteY66" fmla="*/ 57619 h 1778991"/>
              <a:gd name="connsiteX67" fmla="*/ 159975 w 1820559"/>
              <a:gd name="connsiteY67" fmla="*/ 35218 h 1778991"/>
              <a:gd name="connsiteX68" fmla="*/ 57598 w 1820559"/>
              <a:gd name="connsiteY68" fmla="*/ 166379 h 1778991"/>
              <a:gd name="connsiteX69" fmla="*/ 57598 w 1820559"/>
              <a:gd name="connsiteY69" fmla="*/ 185588 h 1778991"/>
              <a:gd name="connsiteX70" fmla="*/ 4813 w 1820559"/>
              <a:gd name="connsiteY70" fmla="*/ 238373 h 1778991"/>
              <a:gd name="connsiteX71" fmla="*/ 105569 w 1820559"/>
              <a:gd name="connsiteY71" fmla="*/ 319972 h 1778991"/>
              <a:gd name="connsiteX72" fmla="*/ 57598 w 1820559"/>
              <a:gd name="connsiteY72" fmla="*/ 431944 h 1778991"/>
              <a:gd name="connsiteX73" fmla="*/ 102389 w 1820559"/>
              <a:gd name="connsiteY73" fmla="*/ 476746 h 1778991"/>
              <a:gd name="connsiteX74" fmla="*/ 73585 w 1820559"/>
              <a:gd name="connsiteY74" fmla="*/ 499316 h 1778991"/>
              <a:gd name="connsiteX75" fmla="*/ 73584 w 1820559"/>
              <a:gd name="connsiteY75" fmla="*/ 505539 h 1778991"/>
              <a:gd name="connsiteX76" fmla="*/ 86380 w 1820559"/>
              <a:gd name="connsiteY76" fmla="*/ 550341 h 1778991"/>
              <a:gd name="connsiteX77" fmla="*/ 43190 w 1820559"/>
              <a:gd name="connsiteY77" fmla="*/ 564737 h 1778991"/>
              <a:gd name="connsiteX78" fmla="*/ 19210 w 1820559"/>
              <a:gd name="connsiteY78" fmla="*/ 579134 h 1778991"/>
              <a:gd name="connsiteX79" fmla="*/ 19210 w 1820559"/>
              <a:gd name="connsiteY79" fmla="*/ 620723 h 1778991"/>
              <a:gd name="connsiteX80" fmla="*/ 22401 w 1820559"/>
              <a:gd name="connsiteY80" fmla="*/ 643135 h 1778991"/>
              <a:gd name="connsiteX81" fmla="*/ 36787 w 1820559"/>
              <a:gd name="connsiteY81" fmla="*/ 657521 h 1778991"/>
              <a:gd name="connsiteX82" fmla="*/ 22401 w 1820559"/>
              <a:gd name="connsiteY82" fmla="*/ 671939 h 1778991"/>
              <a:gd name="connsiteX83" fmla="*/ 54396 w 1820559"/>
              <a:gd name="connsiteY83" fmla="*/ 703923 h 1778991"/>
              <a:gd name="connsiteX84" fmla="*/ 54396 w 1820559"/>
              <a:gd name="connsiteY84" fmla="*/ 822320 h 1778991"/>
              <a:gd name="connsiteX85" fmla="*/ 47982 w 1820559"/>
              <a:gd name="connsiteY85" fmla="*/ 857517 h 1778991"/>
              <a:gd name="connsiteX86" fmla="*/ 28793 w 1820559"/>
              <a:gd name="connsiteY86" fmla="*/ 857517 h 1778991"/>
              <a:gd name="connsiteX87" fmla="*/ 28793 w 1820559"/>
              <a:gd name="connsiteY87" fmla="*/ 991879 h 1778991"/>
              <a:gd name="connsiteX88" fmla="*/ 0 w 1820559"/>
              <a:gd name="connsiteY88" fmla="*/ 1017471 h 1778991"/>
              <a:gd name="connsiteX89" fmla="*/ 35186 w 1820559"/>
              <a:gd name="connsiteY89" fmla="*/ 1046296 h 1778991"/>
              <a:gd name="connsiteX90" fmla="*/ 55976 w 1820559"/>
              <a:gd name="connsiteY90" fmla="*/ 1067075 h 1778991"/>
              <a:gd name="connsiteX91" fmla="*/ 41579 w 1820559"/>
              <a:gd name="connsiteY91" fmla="*/ 1103883 h 1778991"/>
              <a:gd name="connsiteX92" fmla="*/ 41579 w 1820559"/>
              <a:gd name="connsiteY92" fmla="*/ 1135867 h 1778991"/>
              <a:gd name="connsiteX93" fmla="*/ 63980 w 1820559"/>
              <a:gd name="connsiteY93" fmla="*/ 1142260 h 1778991"/>
              <a:gd name="connsiteX94" fmla="*/ 63980 w 1820559"/>
              <a:gd name="connsiteY94" fmla="*/ 1193454 h 1778991"/>
              <a:gd name="connsiteX95" fmla="*/ 44802 w 1820559"/>
              <a:gd name="connsiteY95" fmla="*/ 1225460 h 1778991"/>
              <a:gd name="connsiteX96" fmla="*/ 44802 w 1820559"/>
              <a:gd name="connsiteY96" fmla="*/ 1251041 h 1778991"/>
              <a:gd name="connsiteX97" fmla="*/ 76797 w 1820559"/>
              <a:gd name="connsiteY97" fmla="*/ 1260657 h 1778991"/>
              <a:gd name="connsiteX98" fmla="*/ 92784 w 1820559"/>
              <a:gd name="connsiteY98" fmla="*/ 1260657 h 1778991"/>
              <a:gd name="connsiteX99" fmla="*/ 108781 w 1820559"/>
              <a:gd name="connsiteY99" fmla="*/ 1279845 h 1778991"/>
              <a:gd name="connsiteX100" fmla="*/ 140755 w 1820559"/>
              <a:gd name="connsiteY100" fmla="*/ 1311851 h 1778991"/>
              <a:gd name="connsiteX101" fmla="*/ 198374 w 1820559"/>
              <a:gd name="connsiteY101" fmla="*/ 1311851 h 1778991"/>
              <a:gd name="connsiteX102" fmla="*/ 209569 w 1820559"/>
              <a:gd name="connsiteY102" fmla="*/ 1323035 h 1778991"/>
              <a:gd name="connsiteX103" fmla="*/ 209569 w 1820559"/>
              <a:gd name="connsiteY103" fmla="*/ 1388658 h 1778991"/>
              <a:gd name="connsiteX104" fmla="*/ 192045 w 1820559"/>
              <a:gd name="connsiteY104" fmla="*/ 1420420 h 177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820559" h="1778991">
                <a:moveTo>
                  <a:pt x="192045" y="1420420"/>
                </a:moveTo>
                <a:lnTo>
                  <a:pt x="478866" y="1527293"/>
                </a:lnTo>
                <a:lnTo>
                  <a:pt x="809492" y="1634993"/>
                </a:lnTo>
                <a:lnTo>
                  <a:pt x="1187051" y="1721394"/>
                </a:lnTo>
                <a:lnTo>
                  <a:pt x="1782183" y="1778992"/>
                </a:lnTo>
                <a:lnTo>
                  <a:pt x="1820560" y="1215855"/>
                </a:lnTo>
                <a:lnTo>
                  <a:pt x="1356610" y="1075079"/>
                </a:lnTo>
                <a:lnTo>
                  <a:pt x="1302235" y="985476"/>
                </a:lnTo>
                <a:lnTo>
                  <a:pt x="1183849" y="959894"/>
                </a:lnTo>
                <a:lnTo>
                  <a:pt x="841498" y="499147"/>
                </a:lnTo>
                <a:lnTo>
                  <a:pt x="931069" y="284765"/>
                </a:lnTo>
                <a:lnTo>
                  <a:pt x="911881" y="265587"/>
                </a:lnTo>
                <a:lnTo>
                  <a:pt x="883077" y="249578"/>
                </a:lnTo>
                <a:lnTo>
                  <a:pt x="857496" y="239984"/>
                </a:lnTo>
                <a:lnTo>
                  <a:pt x="841498" y="239984"/>
                </a:lnTo>
                <a:lnTo>
                  <a:pt x="822309" y="259173"/>
                </a:lnTo>
                <a:lnTo>
                  <a:pt x="796696" y="259173"/>
                </a:lnTo>
                <a:lnTo>
                  <a:pt x="780688" y="262364"/>
                </a:lnTo>
                <a:lnTo>
                  <a:pt x="780688" y="246377"/>
                </a:lnTo>
                <a:lnTo>
                  <a:pt x="799877" y="227178"/>
                </a:lnTo>
                <a:lnTo>
                  <a:pt x="799877" y="201597"/>
                </a:lnTo>
                <a:cubicBezTo>
                  <a:pt x="799877" y="201597"/>
                  <a:pt x="755107" y="223987"/>
                  <a:pt x="777508" y="201597"/>
                </a:cubicBezTo>
                <a:lnTo>
                  <a:pt x="799877" y="179196"/>
                </a:lnTo>
                <a:cubicBezTo>
                  <a:pt x="797756" y="173291"/>
                  <a:pt x="794502" y="167856"/>
                  <a:pt x="790304" y="163198"/>
                </a:cubicBezTo>
                <a:cubicBezTo>
                  <a:pt x="784060" y="156965"/>
                  <a:pt x="758287" y="179196"/>
                  <a:pt x="758287" y="179196"/>
                </a:cubicBezTo>
                <a:lnTo>
                  <a:pt x="729494" y="198384"/>
                </a:lnTo>
                <a:lnTo>
                  <a:pt x="699121" y="228789"/>
                </a:lnTo>
                <a:cubicBezTo>
                  <a:pt x="699121" y="228789"/>
                  <a:pt x="675087" y="227178"/>
                  <a:pt x="675087" y="207989"/>
                </a:cubicBezTo>
                <a:lnTo>
                  <a:pt x="675087" y="147190"/>
                </a:lnTo>
                <a:cubicBezTo>
                  <a:pt x="675087" y="147190"/>
                  <a:pt x="692696" y="110403"/>
                  <a:pt x="681522" y="99208"/>
                </a:cubicBezTo>
                <a:cubicBezTo>
                  <a:pt x="673465" y="89336"/>
                  <a:pt x="666479" y="78644"/>
                  <a:pt x="660659" y="67308"/>
                </a:cubicBezTo>
                <a:cubicBezTo>
                  <a:pt x="657213" y="58875"/>
                  <a:pt x="652952" y="50801"/>
                  <a:pt x="647927" y="43201"/>
                </a:cubicBezTo>
                <a:cubicBezTo>
                  <a:pt x="643114" y="38409"/>
                  <a:pt x="648170" y="79829"/>
                  <a:pt x="648170" y="79829"/>
                </a:cubicBezTo>
                <a:lnTo>
                  <a:pt x="627922" y="100024"/>
                </a:lnTo>
                <a:lnTo>
                  <a:pt x="607917" y="100024"/>
                </a:lnTo>
                <a:lnTo>
                  <a:pt x="585516" y="115195"/>
                </a:lnTo>
                <a:lnTo>
                  <a:pt x="563126" y="115195"/>
                </a:lnTo>
                <a:lnTo>
                  <a:pt x="548719" y="100798"/>
                </a:lnTo>
                <a:lnTo>
                  <a:pt x="524728" y="100798"/>
                </a:lnTo>
                <a:lnTo>
                  <a:pt x="495924" y="102388"/>
                </a:lnTo>
                <a:cubicBezTo>
                  <a:pt x="495924" y="102388"/>
                  <a:pt x="495924" y="108792"/>
                  <a:pt x="467130" y="108792"/>
                </a:cubicBezTo>
                <a:lnTo>
                  <a:pt x="438347" y="108792"/>
                </a:lnTo>
                <a:cubicBezTo>
                  <a:pt x="438347" y="108792"/>
                  <a:pt x="438347" y="89593"/>
                  <a:pt x="428721" y="99208"/>
                </a:cubicBezTo>
                <a:cubicBezTo>
                  <a:pt x="419169" y="108792"/>
                  <a:pt x="387164" y="102388"/>
                  <a:pt x="387164" y="102388"/>
                </a:cubicBezTo>
                <a:lnTo>
                  <a:pt x="355147" y="102388"/>
                </a:lnTo>
                <a:cubicBezTo>
                  <a:pt x="319961" y="102388"/>
                  <a:pt x="305554" y="116785"/>
                  <a:pt x="305554" y="116785"/>
                </a:cubicBezTo>
                <a:cubicBezTo>
                  <a:pt x="305554" y="116785"/>
                  <a:pt x="307165" y="89593"/>
                  <a:pt x="319961" y="89593"/>
                </a:cubicBezTo>
                <a:cubicBezTo>
                  <a:pt x="341652" y="85801"/>
                  <a:pt x="363035" y="80455"/>
                  <a:pt x="383951" y="73595"/>
                </a:cubicBezTo>
                <a:lnTo>
                  <a:pt x="419169" y="67202"/>
                </a:lnTo>
                <a:lnTo>
                  <a:pt x="451122" y="70404"/>
                </a:lnTo>
                <a:lnTo>
                  <a:pt x="473523" y="70404"/>
                </a:lnTo>
                <a:lnTo>
                  <a:pt x="515112" y="76807"/>
                </a:lnTo>
                <a:lnTo>
                  <a:pt x="531110" y="60810"/>
                </a:lnTo>
                <a:lnTo>
                  <a:pt x="550330" y="60810"/>
                </a:lnTo>
                <a:lnTo>
                  <a:pt x="550330" y="44802"/>
                </a:lnTo>
                <a:cubicBezTo>
                  <a:pt x="550330" y="44802"/>
                  <a:pt x="537545" y="16008"/>
                  <a:pt x="521526" y="16008"/>
                </a:cubicBezTo>
                <a:cubicBezTo>
                  <a:pt x="505539" y="16008"/>
                  <a:pt x="505539" y="28804"/>
                  <a:pt x="505539" y="28804"/>
                </a:cubicBezTo>
                <a:cubicBezTo>
                  <a:pt x="505539" y="28804"/>
                  <a:pt x="505539" y="57619"/>
                  <a:pt x="491132" y="43201"/>
                </a:cubicBezTo>
                <a:cubicBezTo>
                  <a:pt x="476746" y="28804"/>
                  <a:pt x="457536" y="19210"/>
                  <a:pt x="447942" y="28804"/>
                </a:cubicBezTo>
                <a:lnTo>
                  <a:pt x="438347" y="38409"/>
                </a:lnTo>
                <a:lnTo>
                  <a:pt x="329534" y="38409"/>
                </a:lnTo>
                <a:lnTo>
                  <a:pt x="307165" y="16008"/>
                </a:lnTo>
                <a:lnTo>
                  <a:pt x="284765" y="0"/>
                </a:lnTo>
                <a:lnTo>
                  <a:pt x="263986" y="20800"/>
                </a:lnTo>
                <a:lnTo>
                  <a:pt x="243186" y="20800"/>
                </a:lnTo>
                <a:cubicBezTo>
                  <a:pt x="233411" y="20671"/>
                  <a:pt x="224019" y="16976"/>
                  <a:pt x="216767" y="10411"/>
                </a:cubicBezTo>
                <a:lnTo>
                  <a:pt x="182376" y="57619"/>
                </a:lnTo>
                <a:lnTo>
                  <a:pt x="159975" y="35218"/>
                </a:lnTo>
                <a:lnTo>
                  <a:pt x="57598" y="166379"/>
                </a:lnTo>
                <a:lnTo>
                  <a:pt x="57598" y="185588"/>
                </a:lnTo>
                <a:lnTo>
                  <a:pt x="4813" y="238373"/>
                </a:lnTo>
                <a:lnTo>
                  <a:pt x="105569" y="319972"/>
                </a:lnTo>
                <a:lnTo>
                  <a:pt x="57598" y="431944"/>
                </a:lnTo>
                <a:lnTo>
                  <a:pt x="102389" y="476746"/>
                </a:lnTo>
                <a:cubicBezTo>
                  <a:pt x="88203" y="475025"/>
                  <a:pt x="75307" y="485129"/>
                  <a:pt x="73585" y="499316"/>
                </a:cubicBezTo>
                <a:cubicBezTo>
                  <a:pt x="73335" y="501382"/>
                  <a:pt x="73334" y="503472"/>
                  <a:pt x="73584" y="505539"/>
                </a:cubicBezTo>
                <a:cubicBezTo>
                  <a:pt x="73584" y="537545"/>
                  <a:pt x="86380" y="550341"/>
                  <a:pt x="86380" y="550341"/>
                </a:cubicBezTo>
                <a:cubicBezTo>
                  <a:pt x="70693" y="549596"/>
                  <a:pt x="55293" y="554731"/>
                  <a:pt x="43190" y="564737"/>
                </a:cubicBezTo>
                <a:lnTo>
                  <a:pt x="19210" y="579134"/>
                </a:lnTo>
                <a:lnTo>
                  <a:pt x="19210" y="620723"/>
                </a:lnTo>
                <a:lnTo>
                  <a:pt x="22401" y="643135"/>
                </a:lnTo>
                <a:cubicBezTo>
                  <a:pt x="22401" y="643135"/>
                  <a:pt x="51184" y="643135"/>
                  <a:pt x="36787" y="657521"/>
                </a:cubicBezTo>
                <a:lnTo>
                  <a:pt x="22401" y="671939"/>
                </a:lnTo>
                <a:lnTo>
                  <a:pt x="54396" y="703923"/>
                </a:lnTo>
                <a:lnTo>
                  <a:pt x="54396" y="822320"/>
                </a:lnTo>
                <a:lnTo>
                  <a:pt x="47982" y="857517"/>
                </a:lnTo>
                <a:lnTo>
                  <a:pt x="28793" y="857517"/>
                </a:lnTo>
                <a:lnTo>
                  <a:pt x="28793" y="991879"/>
                </a:lnTo>
                <a:lnTo>
                  <a:pt x="0" y="1017471"/>
                </a:lnTo>
                <a:lnTo>
                  <a:pt x="35186" y="1046296"/>
                </a:lnTo>
                <a:lnTo>
                  <a:pt x="55976" y="1067075"/>
                </a:lnTo>
                <a:lnTo>
                  <a:pt x="41579" y="1103883"/>
                </a:lnTo>
                <a:lnTo>
                  <a:pt x="41579" y="1135867"/>
                </a:lnTo>
                <a:lnTo>
                  <a:pt x="63980" y="1142260"/>
                </a:lnTo>
                <a:lnTo>
                  <a:pt x="63980" y="1193454"/>
                </a:lnTo>
                <a:lnTo>
                  <a:pt x="44802" y="1225460"/>
                </a:lnTo>
                <a:lnTo>
                  <a:pt x="44802" y="1251041"/>
                </a:lnTo>
                <a:lnTo>
                  <a:pt x="76797" y="1260657"/>
                </a:lnTo>
                <a:lnTo>
                  <a:pt x="92784" y="1260657"/>
                </a:lnTo>
                <a:lnTo>
                  <a:pt x="108781" y="1279845"/>
                </a:lnTo>
                <a:lnTo>
                  <a:pt x="140755" y="1311851"/>
                </a:lnTo>
                <a:lnTo>
                  <a:pt x="198374" y="1311851"/>
                </a:lnTo>
                <a:lnTo>
                  <a:pt x="209569" y="1323035"/>
                </a:lnTo>
                <a:lnTo>
                  <a:pt x="209569" y="1388658"/>
                </a:lnTo>
                <a:lnTo>
                  <a:pt x="192045" y="1420420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382B63F-878D-4C69-9694-97479C6B92B8}"/>
              </a:ext>
            </a:extLst>
          </p:cNvPr>
          <p:cNvSpPr/>
          <p:nvPr/>
        </p:nvSpPr>
        <p:spPr>
          <a:xfrm>
            <a:off x="2320454" y="1387484"/>
            <a:ext cx="2218356" cy="1616864"/>
          </a:xfrm>
          <a:custGeom>
            <a:avLst/>
            <a:gdLst>
              <a:gd name="connsiteX0" fmla="*/ 1478208 w 2218356"/>
              <a:gd name="connsiteY0" fmla="*/ 1616864 h 1616864"/>
              <a:gd name="connsiteX1" fmla="*/ 940685 w 2218356"/>
              <a:gd name="connsiteY1" fmla="*/ 1616864 h 1616864"/>
              <a:gd name="connsiteX2" fmla="*/ 979062 w 2218356"/>
              <a:gd name="connsiteY2" fmla="*/ 1053728 h 1616864"/>
              <a:gd name="connsiteX3" fmla="*/ 515112 w 2218356"/>
              <a:gd name="connsiteY3" fmla="*/ 912951 h 1616864"/>
              <a:gd name="connsiteX4" fmla="*/ 460737 w 2218356"/>
              <a:gd name="connsiteY4" fmla="*/ 823348 h 1616864"/>
              <a:gd name="connsiteX5" fmla="*/ 342351 w 2218356"/>
              <a:gd name="connsiteY5" fmla="*/ 797767 h 1616864"/>
              <a:gd name="connsiteX6" fmla="*/ 0 w 2218356"/>
              <a:gd name="connsiteY6" fmla="*/ 337020 h 1616864"/>
              <a:gd name="connsiteX7" fmla="*/ 89571 w 2218356"/>
              <a:gd name="connsiteY7" fmla="*/ 122637 h 1616864"/>
              <a:gd name="connsiteX8" fmla="*/ 139165 w 2218356"/>
              <a:gd name="connsiteY8" fmla="*/ 172231 h 1616864"/>
              <a:gd name="connsiteX9" fmla="*/ 139165 w 2218356"/>
              <a:gd name="connsiteY9" fmla="*/ 186638 h 1616864"/>
              <a:gd name="connsiteX10" fmla="*/ 166389 w 2218356"/>
              <a:gd name="connsiteY10" fmla="*/ 199434 h 1616864"/>
              <a:gd name="connsiteX11" fmla="*/ 180754 w 2218356"/>
              <a:gd name="connsiteY11" fmla="*/ 213820 h 1616864"/>
              <a:gd name="connsiteX12" fmla="*/ 199953 w 2218356"/>
              <a:gd name="connsiteY12" fmla="*/ 233040 h 1616864"/>
              <a:gd name="connsiteX13" fmla="*/ 223976 w 2218356"/>
              <a:gd name="connsiteY13" fmla="*/ 260233 h 1616864"/>
              <a:gd name="connsiteX14" fmla="*/ 238341 w 2218356"/>
              <a:gd name="connsiteY14" fmla="*/ 274640 h 1616864"/>
              <a:gd name="connsiteX15" fmla="*/ 259162 w 2218356"/>
              <a:gd name="connsiteY15" fmla="*/ 274640 h 1616864"/>
              <a:gd name="connsiteX16" fmla="*/ 271142 w 2218356"/>
              <a:gd name="connsiteY16" fmla="*/ 286620 h 1616864"/>
              <a:gd name="connsiteX17" fmla="*/ 287945 w 2218356"/>
              <a:gd name="connsiteY17" fmla="*/ 289016 h 1616864"/>
              <a:gd name="connsiteX18" fmla="*/ 300752 w 2218356"/>
              <a:gd name="connsiteY18" fmla="*/ 289016 h 1616864"/>
              <a:gd name="connsiteX19" fmla="*/ 323120 w 2218356"/>
              <a:gd name="connsiteY19" fmla="*/ 285825 h 1616864"/>
              <a:gd name="connsiteX20" fmla="*/ 347154 w 2218356"/>
              <a:gd name="connsiteY20" fmla="*/ 309826 h 1616864"/>
              <a:gd name="connsiteX21" fmla="*/ 377538 w 2218356"/>
              <a:gd name="connsiteY21" fmla="*/ 346613 h 1616864"/>
              <a:gd name="connsiteX22" fmla="*/ 393567 w 2218356"/>
              <a:gd name="connsiteY22" fmla="*/ 378598 h 1616864"/>
              <a:gd name="connsiteX23" fmla="*/ 375947 w 2218356"/>
              <a:gd name="connsiteY23" fmla="*/ 396207 h 1616864"/>
              <a:gd name="connsiteX24" fmla="*/ 310367 w 2218356"/>
              <a:gd name="connsiteY24" fmla="*/ 396207 h 1616864"/>
              <a:gd name="connsiteX25" fmla="*/ 307155 w 2218356"/>
              <a:gd name="connsiteY25" fmla="*/ 420208 h 1616864"/>
              <a:gd name="connsiteX26" fmla="*/ 310367 w 2218356"/>
              <a:gd name="connsiteY26" fmla="*/ 455416 h 1616864"/>
              <a:gd name="connsiteX27" fmla="*/ 332736 w 2218356"/>
              <a:gd name="connsiteY27" fmla="*/ 455416 h 1616864"/>
              <a:gd name="connsiteX28" fmla="*/ 348733 w 2218356"/>
              <a:gd name="connsiteY28" fmla="*/ 471413 h 1616864"/>
              <a:gd name="connsiteX29" fmla="*/ 383951 w 2218356"/>
              <a:gd name="connsiteY29" fmla="*/ 484209 h 1616864"/>
              <a:gd name="connsiteX30" fmla="*/ 428742 w 2218356"/>
              <a:gd name="connsiteY30" fmla="*/ 490602 h 1616864"/>
              <a:gd name="connsiteX31" fmla="*/ 556733 w 2218356"/>
              <a:gd name="connsiteY31" fmla="*/ 490602 h 1616864"/>
              <a:gd name="connsiteX32" fmla="*/ 582304 w 2218356"/>
              <a:gd name="connsiteY32" fmla="*/ 487411 h 1616864"/>
              <a:gd name="connsiteX33" fmla="*/ 598312 w 2218356"/>
              <a:gd name="connsiteY33" fmla="*/ 503398 h 1616864"/>
              <a:gd name="connsiteX34" fmla="*/ 598312 w 2218356"/>
              <a:gd name="connsiteY34" fmla="*/ 525798 h 1616864"/>
              <a:gd name="connsiteX35" fmla="*/ 630307 w 2218356"/>
              <a:gd name="connsiteY35" fmla="*/ 525798 h 1616864"/>
              <a:gd name="connsiteX36" fmla="*/ 630307 w 2218356"/>
              <a:gd name="connsiteY36" fmla="*/ 541796 h 1616864"/>
              <a:gd name="connsiteX37" fmla="*/ 651096 w 2218356"/>
              <a:gd name="connsiteY37" fmla="*/ 562596 h 1616864"/>
              <a:gd name="connsiteX38" fmla="*/ 675109 w 2218356"/>
              <a:gd name="connsiteY38" fmla="*/ 570589 h 1616864"/>
              <a:gd name="connsiteX39" fmla="*/ 675109 w 2218356"/>
              <a:gd name="connsiteY39" fmla="*/ 596171 h 1616864"/>
              <a:gd name="connsiteX40" fmla="*/ 695898 w 2218356"/>
              <a:gd name="connsiteY40" fmla="*/ 616971 h 1616864"/>
              <a:gd name="connsiteX41" fmla="*/ 665514 w 2218356"/>
              <a:gd name="connsiteY41" fmla="*/ 625006 h 1616864"/>
              <a:gd name="connsiteX42" fmla="*/ 665514 w 2218356"/>
              <a:gd name="connsiteY42" fmla="*/ 676169 h 1616864"/>
              <a:gd name="connsiteX43" fmla="*/ 700690 w 2218356"/>
              <a:gd name="connsiteY43" fmla="*/ 688965 h 1616864"/>
              <a:gd name="connsiteX44" fmla="*/ 700690 w 2218356"/>
              <a:gd name="connsiteY44" fmla="*/ 650577 h 1616864"/>
              <a:gd name="connsiteX45" fmla="*/ 707104 w 2218356"/>
              <a:gd name="connsiteY45" fmla="*/ 634580 h 1616864"/>
              <a:gd name="connsiteX46" fmla="*/ 726314 w 2218356"/>
              <a:gd name="connsiteY46" fmla="*/ 615391 h 1616864"/>
              <a:gd name="connsiteX47" fmla="*/ 708715 w 2218356"/>
              <a:gd name="connsiteY47" fmla="*/ 581784 h 1616864"/>
              <a:gd name="connsiteX48" fmla="*/ 700690 w 2218356"/>
              <a:gd name="connsiteY48" fmla="*/ 557804 h 1616864"/>
              <a:gd name="connsiteX49" fmla="*/ 694297 w 2218356"/>
              <a:gd name="connsiteY49" fmla="*/ 532180 h 1616864"/>
              <a:gd name="connsiteX50" fmla="*/ 700690 w 2218356"/>
              <a:gd name="connsiteY50" fmla="*/ 500196 h 1616864"/>
              <a:gd name="connsiteX51" fmla="*/ 711896 w 2218356"/>
              <a:gd name="connsiteY51" fmla="*/ 488990 h 1616864"/>
              <a:gd name="connsiteX52" fmla="*/ 758308 w 2218356"/>
              <a:gd name="connsiteY52" fmla="*/ 493814 h 1616864"/>
              <a:gd name="connsiteX53" fmla="*/ 783879 w 2218356"/>
              <a:gd name="connsiteY53" fmla="*/ 493814 h 1616864"/>
              <a:gd name="connsiteX54" fmla="*/ 812694 w 2218356"/>
              <a:gd name="connsiteY54" fmla="*/ 465010 h 1616864"/>
              <a:gd name="connsiteX55" fmla="*/ 844678 w 2218356"/>
              <a:gd name="connsiteY55" fmla="*/ 433015 h 1616864"/>
              <a:gd name="connsiteX56" fmla="*/ 822299 w 2218356"/>
              <a:gd name="connsiteY56" fmla="*/ 420208 h 1616864"/>
              <a:gd name="connsiteX57" fmla="*/ 780677 w 2218356"/>
              <a:gd name="connsiteY57" fmla="*/ 442609 h 1616864"/>
              <a:gd name="connsiteX58" fmla="*/ 726314 w 2218356"/>
              <a:gd name="connsiteY58" fmla="*/ 442609 h 1616864"/>
              <a:gd name="connsiteX59" fmla="*/ 713507 w 2218356"/>
              <a:gd name="connsiteY59" fmla="*/ 455416 h 1616864"/>
              <a:gd name="connsiteX60" fmla="*/ 695898 w 2218356"/>
              <a:gd name="connsiteY60" fmla="*/ 472993 h 1616864"/>
              <a:gd name="connsiteX61" fmla="*/ 668705 w 2218356"/>
              <a:gd name="connsiteY61" fmla="*/ 445800 h 1616864"/>
              <a:gd name="connsiteX62" fmla="*/ 678289 w 2218356"/>
              <a:gd name="connsiteY62" fmla="*/ 423410 h 1616864"/>
              <a:gd name="connsiteX63" fmla="*/ 695898 w 2218356"/>
              <a:gd name="connsiteY63" fmla="*/ 405812 h 1616864"/>
              <a:gd name="connsiteX64" fmla="*/ 739109 w 2218356"/>
              <a:gd name="connsiteY64" fmla="*/ 405812 h 1616864"/>
              <a:gd name="connsiteX65" fmla="*/ 771094 w 2218356"/>
              <a:gd name="connsiteY65" fmla="*/ 410614 h 1616864"/>
              <a:gd name="connsiteX66" fmla="*/ 812694 w 2218356"/>
              <a:gd name="connsiteY66" fmla="*/ 404211 h 1616864"/>
              <a:gd name="connsiteX67" fmla="*/ 828702 w 2218356"/>
              <a:gd name="connsiteY67" fmla="*/ 388213 h 1616864"/>
              <a:gd name="connsiteX68" fmla="*/ 859064 w 2218356"/>
              <a:gd name="connsiteY68" fmla="*/ 418618 h 1616864"/>
              <a:gd name="connsiteX69" fmla="*/ 859064 w 2218356"/>
              <a:gd name="connsiteY69" fmla="*/ 447401 h 1616864"/>
              <a:gd name="connsiteX70" fmla="*/ 867100 w 2218356"/>
              <a:gd name="connsiteY70" fmla="*/ 487411 h 1616864"/>
              <a:gd name="connsiteX71" fmla="*/ 902286 w 2218356"/>
              <a:gd name="connsiteY71" fmla="*/ 496994 h 1616864"/>
              <a:gd name="connsiteX72" fmla="*/ 911859 w 2218356"/>
              <a:gd name="connsiteY72" fmla="*/ 506599 h 1616864"/>
              <a:gd name="connsiteX73" fmla="*/ 934271 w 2218356"/>
              <a:gd name="connsiteY73" fmla="*/ 506599 h 1616864"/>
              <a:gd name="connsiteX74" fmla="*/ 961474 w 2218356"/>
              <a:gd name="connsiteY74" fmla="*/ 533802 h 1616864"/>
              <a:gd name="connsiteX75" fmla="*/ 985455 w 2218356"/>
              <a:gd name="connsiteY75" fmla="*/ 541796 h 1616864"/>
              <a:gd name="connsiteX76" fmla="*/ 1013209 w 2218356"/>
              <a:gd name="connsiteY76" fmla="*/ 552450 h 1616864"/>
              <a:gd name="connsiteX77" fmla="*/ 1036659 w 2218356"/>
              <a:gd name="connsiteY77" fmla="*/ 556723 h 1616864"/>
              <a:gd name="connsiteX78" fmla="*/ 1055848 w 2218356"/>
              <a:gd name="connsiteY78" fmla="*/ 567409 h 1616864"/>
              <a:gd name="connsiteX79" fmla="*/ 1083602 w 2218356"/>
              <a:gd name="connsiteY79" fmla="*/ 563115 h 1616864"/>
              <a:gd name="connsiteX80" fmla="*/ 1115576 w 2218356"/>
              <a:gd name="connsiteY80" fmla="*/ 554602 h 1616864"/>
              <a:gd name="connsiteX81" fmla="*/ 1171022 w 2218356"/>
              <a:gd name="connsiteY81" fmla="*/ 554602 h 1616864"/>
              <a:gd name="connsiteX82" fmla="*/ 1203038 w 2218356"/>
              <a:gd name="connsiteY82" fmla="*/ 560984 h 1616864"/>
              <a:gd name="connsiteX83" fmla="*/ 1220096 w 2218356"/>
              <a:gd name="connsiteY83" fmla="*/ 560984 h 1616864"/>
              <a:gd name="connsiteX84" fmla="*/ 1228651 w 2218356"/>
              <a:gd name="connsiteY84" fmla="*/ 529000 h 1616864"/>
              <a:gd name="connsiteX85" fmla="*/ 1259565 w 2218356"/>
              <a:gd name="connsiteY85" fmla="*/ 542856 h 1616864"/>
              <a:gd name="connsiteX86" fmla="*/ 1269159 w 2218356"/>
              <a:gd name="connsiteY86" fmla="*/ 563115 h 1616864"/>
              <a:gd name="connsiteX87" fmla="*/ 1301165 w 2218356"/>
              <a:gd name="connsiteY87" fmla="*/ 575922 h 1616864"/>
              <a:gd name="connsiteX88" fmla="*/ 1305394 w 2218356"/>
              <a:gd name="connsiteY88" fmla="*/ 556723 h 1616864"/>
              <a:gd name="connsiteX89" fmla="*/ 1297952 w 2218356"/>
              <a:gd name="connsiteY89" fmla="*/ 538615 h 1616864"/>
              <a:gd name="connsiteX90" fmla="*/ 1262777 w 2218356"/>
              <a:gd name="connsiteY90" fmla="*/ 526869 h 1616864"/>
              <a:gd name="connsiteX91" fmla="*/ 1246758 w 2218356"/>
              <a:gd name="connsiteY91" fmla="*/ 510893 h 1616864"/>
              <a:gd name="connsiteX92" fmla="*/ 1237174 w 2218356"/>
              <a:gd name="connsiteY92" fmla="*/ 488460 h 1616864"/>
              <a:gd name="connsiteX93" fmla="*/ 1243546 w 2218356"/>
              <a:gd name="connsiteY93" fmla="*/ 475675 h 1616864"/>
              <a:gd name="connsiteX94" fmla="*/ 1256363 w 2218356"/>
              <a:gd name="connsiteY94" fmla="*/ 475675 h 1616864"/>
              <a:gd name="connsiteX95" fmla="*/ 1269159 w 2218356"/>
              <a:gd name="connsiteY95" fmla="*/ 462868 h 1616864"/>
              <a:gd name="connsiteX96" fmla="*/ 1292620 w 2218356"/>
              <a:gd name="connsiteY96" fmla="*/ 465010 h 1616864"/>
              <a:gd name="connsiteX97" fmla="*/ 1313961 w 2218356"/>
              <a:gd name="connsiteY97" fmla="*/ 488460 h 1616864"/>
              <a:gd name="connsiteX98" fmla="*/ 1333149 w 2218356"/>
              <a:gd name="connsiteY98" fmla="*/ 488460 h 1616864"/>
              <a:gd name="connsiteX99" fmla="*/ 1360904 w 2218356"/>
              <a:gd name="connsiteY99" fmla="*/ 509811 h 1616864"/>
              <a:gd name="connsiteX100" fmla="*/ 1368367 w 2218356"/>
              <a:gd name="connsiteY100" fmla="*/ 502348 h 1616864"/>
              <a:gd name="connsiteX101" fmla="*/ 1360904 w 2218356"/>
              <a:gd name="connsiteY101" fmla="*/ 560984 h 1616864"/>
              <a:gd name="connsiteX102" fmla="*/ 1367275 w 2218356"/>
              <a:gd name="connsiteY102" fmla="*/ 622854 h 1616864"/>
              <a:gd name="connsiteX103" fmla="*/ 1390778 w 2218356"/>
              <a:gd name="connsiteY103" fmla="*/ 627116 h 1616864"/>
              <a:gd name="connsiteX104" fmla="*/ 1431265 w 2218356"/>
              <a:gd name="connsiteY104" fmla="*/ 639912 h 1616864"/>
              <a:gd name="connsiteX105" fmla="*/ 1420621 w 2218356"/>
              <a:gd name="connsiteY105" fmla="*/ 603666 h 1616864"/>
              <a:gd name="connsiteX106" fmla="*/ 1414207 w 2218356"/>
              <a:gd name="connsiteY106" fmla="*/ 563115 h 1616864"/>
              <a:gd name="connsiteX107" fmla="*/ 1404613 w 2218356"/>
              <a:gd name="connsiteY107" fmla="*/ 539654 h 1616864"/>
              <a:gd name="connsiteX108" fmla="*/ 1429155 w 2218356"/>
              <a:gd name="connsiteY108" fmla="*/ 522586 h 1616864"/>
              <a:gd name="connsiteX109" fmla="*/ 1444082 w 2218356"/>
              <a:gd name="connsiteY109" fmla="*/ 492711 h 1616864"/>
              <a:gd name="connsiteX110" fmla="*/ 1455808 w 2218356"/>
              <a:gd name="connsiteY110" fmla="*/ 468201 h 1616864"/>
              <a:gd name="connsiteX111" fmla="*/ 1505952 w 2218356"/>
              <a:gd name="connsiteY111" fmla="*/ 435124 h 1616864"/>
              <a:gd name="connsiteX112" fmla="*/ 1499528 w 2218356"/>
              <a:gd name="connsiteY112" fmla="*/ 396747 h 1616864"/>
              <a:gd name="connsiteX113" fmla="*/ 1491025 w 2218356"/>
              <a:gd name="connsiteY113" fmla="*/ 390355 h 1616864"/>
              <a:gd name="connsiteX114" fmla="*/ 1469674 w 2218356"/>
              <a:gd name="connsiteY114" fmla="*/ 409554 h 1616864"/>
              <a:gd name="connsiteX115" fmla="*/ 1450475 w 2218356"/>
              <a:gd name="connsiteY115" fmla="*/ 409554 h 1616864"/>
              <a:gd name="connsiteX116" fmla="*/ 1461140 w 2218356"/>
              <a:gd name="connsiteY116" fmla="*/ 375417 h 1616864"/>
              <a:gd name="connsiteX117" fmla="*/ 1465402 w 2218356"/>
              <a:gd name="connsiteY117" fmla="*/ 343412 h 1616864"/>
              <a:gd name="connsiteX118" fmla="*/ 1488852 w 2218356"/>
              <a:gd name="connsiteY118" fmla="*/ 341302 h 1616864"/>
              <a:gd name="connsiteX119" fmla="*/ 1505952 w 2218356"/>
              <a:gd name="connsiteY119" fmla="*/ 324223 h 1616864"/>
              <a:gd name="connsiteX120" fmla="*/ 1489944 w 2218356"/>
              <a:gd name="connsiteY120" fmla="*/ 308226 h 1616864"/>
              <a:gd name="connsiteX121" fmla="*/ 1446224 w 2218356"/>
              <a:gd name="connsiteY121" fmla="*/ 308226 h 1616864"/>
              <a:gd name="connsiteX122" fmla="*/ 1412087 w 2218356"/>
              <a:gd name="connsiteY122" fmla="*/ 290097 h 1616864"/>
              <a:gd name="connsiteX123" fmla="*/ 1373710 w 2218356"/>
              <a:gd name="connsiteY123" fmla="*/ 280492 h 1616864"/>
              <a:gd name="connsiteX124" fmla="*/ 1358762 w 2218356"/>
              <a:gd name="connsiteY124" fmla="*/ 258091 h 1616864"/>
              <a:gd name="connsiteX125" fmla="*/ 1337411 w 2218356"/>
              <a:gd name="connsiteY125" fmla="*/ 221856 h 1616864"/>
              <a:gd name="connsiteX126" fmla="*/ 1346995 w 2218356"/>
              <a:gd name="connsiteY126" fmla="*/ 199434 h 1616864"/>
              <a:gd name="connsiteX127" fmla="*/ 1354479 w 2218356"/>
              <a:gd name="connsiteY127" fmla="*/ 172782 h 1616864"/>
              <a:gd name="connsiteX128" fmla="*/ 1367264 w 2218356"/>
              <a:gd name="connsiteY128" fmla="*/ 159986 h 1616864"/>
              <a:gd name="connsiteX129" fmla="*/ 1343825 w 2218356"/>
              <a:gd name="connsiteY129" fmla="*/ 147169 h 1616864"/>
              <a:gd name="connsiteX130" fmla="*/ 1341694 w 2218356"/>
              <a:gd name="connsiteY130" fmla="*/ 125860 h 1616864"/>
              <a:gd name="connsiteX131" fmla="*/ 1341694 w 2218356"/>
              <a:gd name="connsiteY131" fmla="*/ 106640 h 1616864"/>
              <a:gd name="connsiteX132" fmla="*/ 1356610 w 2218356"/>
              <a:gd name="connsiteY132" fmla="*/ 68273 h 1616864"/>
              <a:gd name="connsiteX133" fmla="*/ 1380092 w 2218356"/>
              <a:gd name="connsiteY133" fmla="*/ 66121 h 1616864"/>
              <a:gd name="connsiteX134" fmla="*/ 1386495 w 2218356"/>
              <a:gd name="connsiteY134" fmla="*/ 59728 h 1616864"/>
              <a:gd name="connsiteX135" fmla="*/ 1380092 w 2218356"/>
              <a:gd name="connsiteY135" fmla="*/ 36257 h 1616864"/>
              <a:gd name="connsiteX136" fmla="*/ 1386495 w 2218356"/>
              <a:gd name="connsiteY136" fmla="*/ 6393 h 1616864"/>
              <a:gd name="connsiteX137" fmla="*/ 1424873 w 2218356"/>
              <a:gd name="connsiteY137" fmla="*/ 0 h 1616864"/>
              <a:gd name="connsiteX138" fmla="*/ 1459009 w 2218356"/>
              <a:gd name="connsiteY138" fmla="*/ 6393 h 1616864"/>
              <a:gd name="connsiteX139" fmla="*/ 1484601 w 2218356"/>
              <a:gd name="connsiteY139" fmla="*/ 42650 h 1616864"/>
              <a:gd name="connsiteX140" fmla="*/ 1503811 w 2218356"/>
              <a:gd name="connsiteY140" fmla="*/ 49053 h 1616864"/>
              <a:gd name="connsiteX141" fmla="*/ 1523010 w 2218356"/>
              <a:gd name="connsiteY141" fmla="*/ 87451 h 1616864"/>
              <a:gd name="connsiteX142" fmla="*/ 1523010 w 2218356"/>
              <a:gd name="connsiteY142" fmla="*/ 140766 h 1616864"/>
              <a:gd name="connsiteX143" fmla="*/ 1550722 w 2218356"/>
              <a:gd name="connsiteY143" fmla="*/ 162117 h 1616864"/>
              <a:gd name="connsiteX144" fmla="*/ 1576314 w 2218356"/>
              <a:gd name="connsiteY144" fmla="*/ 179164 h 1616864"/>
              <a:gd name="connsiteX145" fmla="*/ 1595523 w 2218356"/>
              <a:gd name="connsiteY145" fmla="*/ 219704 h 1616864"/>
              <a:gd name="connsiteX146" fmla="*/ 1559256 w 2218356"/>
              <a:gd name="connsiteY146" fmla="*/ 215431 h 1616864"/>
              <a:gd name="connsiteX147" fmla="*/ 1568840 w 2218356"/>
              <a:gd name="connsiteY147" fmla="*/ 225047 h 1616864"/>
              <a:gd name="connsiteX148" fmla="*/ 1568840 w 2218356"/>
              <a:gd name="connsiteY148" fmla="*/ 260233 h 1616864"/>
              <a:gd name="connsiteX149" fmla="*/ 1547022 w 2218356"/>
              <a:gd name="connsiteY149" fmla="*/ 282093 h 1616864"/>
              <a:gd name="connsiteX150" fmla="*/ 1563528 w 2218356"/>
              <a:gd name="connsiteY150" fmla="*/ 287945 h 1616864"/>
              <a:gd name="connsiteX151" fmla="*/ 1586989 w 2218356"/>
              <a:gd name="connsiteY151" fmla="*/ 296490 h 1616864"/>
              <a:gd name="connsiteX152" fmla="*/ 1604057 w 2218356"/>
              <a:gd name="connsiteY152" fmla="*/ 294359 h 1616864"/>
              <a:gd name="connsiteX153" fmla="*/ 1604057 w 2218356"/>
              <a:gd name="connsiteY153" fmla="*/ 285825 h 1616864"/>
              <a:gd name="connsiteX154" fmla="*/ 1648880 w 2218356"/>
              <a:gd name="connsiteY154" fmla="*/ 300773 h 1616864"/>
              <a:gd name="connsiteX155" fmla="*/ 1657383 w 2218356"/>
              <a:gd name="connsiteY155" fmla="*/ 309286 h 1616864"/>
              <a:gd name="connsiteX156" fmla="*/ 1648880 w 2218356"/>
              <a:gd name="connsiteY156" fmla="*/ 330637 h 1616864"/>
              <a:gd name="connsiteX157" fmla="*/ 1640325 w 2218356"/>
              <a:gd name="connsiteY157" fmla="*/ 339161 h 1616864"/>
              <a:gd name="connsiteX158" fmla="*/ 1661634 w 2218356"/>
              <a:gd name="connsiteY158" fmla="*/ 362621 h 1616864"/>
              <a:gd name="connsiteX159" fmla="*/ 1661634 w 2218356"/>
              <a:gd name="connsiteY159" fmla="*/ 388213 h 1616864"/>
              <a:gd name="connsiteX160" fmla="*/ 1687236 w 2218356"/>
              <a:gd name="connsiteY160" fmla="*/ 439407 h 1616864"/>
              <a:gd name="connsiteX161" fmla="*/ 1704305 w 2218356"/>
              <a:gd name="connsiteY161" fmla="*/ 456476 h 1616864"/>
              <a:gd name="connsiteX162" fmla="*/ 1719252 w 2218356"/>
              <a:gd name="connsiteY162" fmla="*/ 426612 h 1616864"/>
              <a:gd name="connsiteX163" fmla="*/ 1708577 w 2218356"/>
              <a:gd name="connsiteY163" fmla="*/ 381821 h 1616864"/>
              <a:gd name="connsiteX164" fmla="*/ 1710697 w 2218356"/>
              <a:gd name="connsiteY164" fmla="*/ 356218 h 1616864"/>
              <a:gd name="connsiteX165" fmla="*/ 1729918 w 2218356"/>
              <a:gd name="connsiteY165" fmla="*/ 334888 h 1616864"/>
              <a:gd name="connsiteX166" fmla="*/ 1729918 w 2218356"/>
              <a:gd name="connsiteY166" fmla="*/ 324223 h 1616864"/>
              <a:gd name="connsiteX167" fmla="*/ 1764022 w 2218356"/>
              <a:gd name="connsiteY167" fmla="*/ 345543 h 1616864"/>
              <a:gd name="connsiteX168" fmla="*/ 1802431 w 2218356"/>
              <a:gd name="connsiteY168" fmla="*/ 375417 h 1616864"/>
              <a:gd name="connsiteX169" fmla="*/ 1803194 w 2218356"/>
              <a:gd name="connsiteY169" fmla="*/ 404100 h 1616864"/>
              <a:gd name="connsiteX170" fmla="*/ 1804552 w 2218356"/>
              <a:gd name="connsiteY170" fmla="*/ 405282 h 1616864"/>
              <a:gd name="connsiteX171" fmla="*/ 1815216 w 2218356"/>
              <a:gd name="connsiteY171" fmla="*/ 433015 h 1616864"/>
              <a:gd name="connsiteX172" fmla="*/ 1799240 w 2218356"/>
              <a:gd name="connsiteY172" fmla="*/ 449002 h 1616864"/>
              <a:gd name="connsiteX173" fmla="*/ 1800290 w 2218356"/>
              <a:gd name="connsiteY173" fmla="*/ 471413 h 1616864"/>
              <a:gd name="connsiteX174" fmla="*/ 1821641 w 2218356"/>
              <a:gd name="connsiteY174" fmla="*/ 522586 h 1616864"/>
              <a:gd name="connsiteX175" fmla="*/ 1845091 w 2218356"/>
              <a:gd name="connsiteY175" fmla="*/ 554602 h 1616864"/>
              <a:gd name="connsiteX176" fmla="*/ 1874977 w 2218356"/>
              <a:gd name="connsiteY176" fmla="*/ 578063 h 1616864"/>
              <a:gd name="connsiteX177" fmla="*/ 1889893 w 2218356"/>
              <a:gd name="connsiteY177" fmla="*/ 571660 h 1616864"/>
              <a:gd name="connsiteX178" fmla="*/ 1900547 w 2218356"/>
              <a:gd name="connsiteY178" fmla="*/ 548189 h 1616864"/>
              <a:gd name="connsiteX179" fmla="*/ 1915464 w 2218356"/>
              <a:gd name="connsiteY179" fmla="*/ 535393 h 1616864"/>
              <a:gd name="connsiteX180" fmla="*/ 1915464 w 2218356"/>
              <a:gd name="connsiteY180" fmla="*/ 507670 h 1616864"/>
              <a:gd name="connsiteX181" fmla="*/ 1919747 w 2218356"/>
              <a:gd name="connsiteY181" fmla="*/ 484209 h 1616864"/>
              <a:gd name="connsiteX182" fmla="*/ 1941087 w 2218356"/>
              <a:gd name="connsiteY182" fmla="*/ 454334 h 1616864"/>
              <a:gd name="connsiteX183" fmla="*/ 1930422 w 2218356"/>
              <a:gd name="connsiteY183" fmla="*/ 403129 h 1616864"/>
              <a:gd name="connsiteX184" fmla="*/ 1932532 w 2218356"/>
              <a:gd name="connsiteY184" fmla="*/ 373276 h 1616864"/>
              <a:gd name="connsiteX185" fmla="*/ 1956014 w 2218356"/>
              <a:gd name="connsiteY185" fmla="*/ 354087 h 1616864"/>
              <a:gd name="connsiteX186" fmla="*/ 1966690 w 2218356"/>
              <a:gd name="connsiteY186" fmla="*/ 324223 h 1616864"/>
              <a:gd name="connsiteX187" fmla="*/ 1951731 w 2218356"/>
              <a:gd name="connsiteY187" fmla="*/ 300773 h 1616864"/>
              <a:gd name="connsiteX188" fmla="*/ 1930422 w 2218356"/>
              <a:gd name="connsiteY188" fmla="*/ 277280 h 1616864"/>
              <a:gd name="connsiteX189" fmla="*/ 1926139 w 2218356"/>
              <a:gd name="connsiteY189" fmla="*/ 230358 h 1616864"/>
              <a:gd name="connsiteX190" fmla="*/ 1926139 w 2218356"/>
              <a:gd name="connsiteY190" fmla="*/ 221856 h 1616864"/>
              <a:gd name="connsiteX191" fmla="*/ 1952791 w 2218356"/>
              <a:gd name="connsiteY191" fmla="*/ 203706 h 1616864"/>
              <a:gd name="connsiteX192" fmla="*/ 1985889 w 2218356"/>
              <a:gd name="connsiteY192" fmla="*/ 206897 h 1616864"/>
              <a:gd name="connsiteX193" fmla="*/ 2017863 w 2218356"/>
              <a:gd name="connsiteY193" fmla="*/ 219704 h 1616864"/>
              <a:gd name="connsiteX194" fmla="*/ 2051999 w 2218356"/>
              <a:gd name="connsiteY194" fmla="*/ 215431 h 1616864"/>
              <a:gd name="connsiteX195" fmla="*/ 2072280 w 2218356"/>
              <a:gd name="connsiteY195" fmla="*/ 227157 h 1616864"/>
              <a:gd name="connsiteX196" fmla="*/ 2072280 w 2218356"/>
              <a:gd name="connsiteY196" fmla="*/ 236772 h 1616864"/>
              <a:gd name="connsiteX197" fmla="*/ 2115968 w 2218356"/>
              <a:gd name="connsiteY197" fmla="*/ 258091 h 1616864"/>
              <a:gd name="connsiteX198" fmla="*/ 2141592 w 2218356"/>
              <a:gd name="connsiteY198" fmla="*/ 258091 h 1616864"/>
              <a:gd name="connsiteX199" fmla="*/ 2145875 w 2218356"/>
              <a:gd name="connsiteY199" fmla="*/ 273029 h 1616864"/>
              <a:gd name="connsiteX200" fmla="*/ 2122372 w 2218356"/>
              <a:gd name="connsiteY200" fmla="*/ 302893 h 1616864"/>
              <a:gd name="connsiteX201" fmla="*/ 2160780 w 2218356"/>
              <a:gd name="connsiteY201" fmla="*/ 307176 h 1616864"/>
              <a:gd name="connsiteX202" fmla="*/ 2184284 w 2218356"/>
              <a:gd name="connsiteY202" fmla="*/ 343412 h 1616864"/>
              <a:gd name="connsiteX203" fmla="*/ 2152267 w 2218356"/>
              <a:gd name="connsiteY203" fmla="*/ 358338 h 1616864"/>
              <a:gd name="connsiteX204" fmla="*/ 2118141 w 2218356"/>
              <a:gd name="connsiteY204" fmla="*/ 366904 h 1616864"/>
              <a:gd name="connsiteX205" fmla="*/ 2118141 w 2218356"/>
              <a:gd name="connsiteY205" fmla="*/ 390355 h 1616864"/>
              <a:gd name="connsiteX206" fmla="*/ 2147984 w 2218356"/>
              <a:gd name="connsiteY206" fmla="*/ 407402 h 1616864"/>
              <a:gd name="connsiteX207" fmla="*/ 2156497 w 2218356"/>
              <a:gd name="connsiteY207" fmla="*/ 439407 h 1616864"/>
              <a:gd name="connsiteX208" fmla="*/ 2174668 w 2218356"/>
              <a:gd name="connsiteY208" fmla="*/ 457546 h 1616864"/>
              <a:gd name="connsiteX209" fmla="*/ 2205571 w 2218356"/>
              <a:gd name="connsiteY209" fmla="*/ 490602 h 1616864"/>
              <a:gd name="connsiteX210" fmla="*/ 2218357 w 2218356"/>
              <a:gd name="connsiteY210" fmla="*/ 522586 h 1616864"/>
              <a:gd name="connsiteX211" fmla="*/ 2209854 w 2218356"/>
              <a:gd name="connsiteY211" fmla="*/ 548189 h 1616864"/>
              <a:gd name="connsiteX212" fmla="*/ 2194906 w 2218356"/>
              <a:gd name="connsiteY212" fmla="*/ 550330 h 1616864"/>
              <a:gd name="connsiteX213" fmla="*/ 2184284 w 2218356"/>
              <a:gd name="connsiteY213" fmla="*/ 605775 h 1616864"/>
              <a:gd name="connsiteX214" fmla="*/ 2152267 w 2218356"/>
              <a:gd name="connsiteY214" fmla="*/ 612189 h 1616864"/>
              <a:gd name="connsiteX215" fmla="*/ 2128807 w 2218356"/>
              <a:gd name="connsiteY215" fmla="*/ 637771 h 1616864"/>
              <a:gd name="connsiteX216" fmla="*/ 2115968 w 2218356"/>
              <a:gd name="connsiteY216" fmla="*/ 639912 h 1616864"/>
              <a:gd name="connsiteX217" fmla="*/ 2088288 w 2218356"/>
              <a:gd name="connsiteY217" fmla="*/ 620713 h 1616864"/>
              <a:gd name="connsiteX218" fmla="*/ 2088288 w 2218356"/>
              <a:gd name="connsiteY218" fmla="*/ 644184 h 1616864"/>
              <a:gd name="connsiteX219" fmla="*/ 2111749 w 2218356"/>
              <a:gd name="connsiteY219" fmla="*/ 686855 h 1616864"/>
              <a:gd name="connsiteX220" fmla="*/ 2056271 w 2218356"/>
              <a:gd name="connsiteY220" fmla="*/ 686855 h 1616864"/>
              <a:gd name="connsiteX221" fmla="*/ 2025368 w 2218356"/>
              <a:gd name="connsiteY221" fmla="*/ 677240 h 1616864"/>
              <a:gd name="connsiteX222" fmla="*/ 2005067 w 2218356"/>
              <a:gd name="connsiteY222" fmla="*/ 663373 h 1616864"/>
              <a:gd name="connsiteX223" fmla="*/ 1985889 w 2218356"/>
              <a:gd name="connsiteY223" fmla="*/ 656991 h 1616864"/>
              <a:gd name="connsiteX224" fmla="*/ 1953904 w 2218356"/>
              <a:gd name="connsiteY224" fmla="*/ 656991 h 1616864"/>
              <a:gd name="connsiteX225" fmla="*/ 1926139 w 2218356"/>
              <a:gd name="connsiteY225" fmla="*/ 661242 h 1616864"/>
              <a:gd name="connsiteX226" fmla="*/ 1913354 w 2218356"/>
              <a:gd name="connsiteY226" fmla="*/ 674049 h 1616864"/>
              <a:gd name="connsiteX227" fmla="*/ 1926139 w 2218356"/>
              <a:gd name="connsiteY227" fmla="*/ 688965 h 1616864"/>
              <a:gd name="connsiteX228" fmla="*/ 1947480 w 2218356"/>
              <a:gd name="connsiteY228" fmla="*/ 693248 h 1616864"/>
              <a:gd name="connsiteX229" fmla="*/ 1967739 w 2218356"/>
              <a:gd name="connsiteY229" fmla="*/ 704973 h 1616864"/>
              <a:gd name="connsiteX230" fmla="*/ 1984277 w 2218356"/>
              <a:gd name="connsiteY230" fmla="*/ 711896 h 1616864"/>
              <a:gd name="connsiteX231" fmla="*/ 1967739 w 2218356"/>
              <a:gd name="connsiteY231" fmla="*/ 757227 h 1616864"/>
              <a:gd name="connsiteX232" fmla="*/ 1953904 w 2218356"/>
              <a:gd name="connsiteY232" fmla="*/ 774306 h 1616864"/>
              <a:gd name="connsiteX233" fmla="*/ 1947480 w 2218356"/>
              <a:gd name="connsiteY233" fmla="*/ 802039 h 1616864"/>
              <a:gd name="connsiteX234" fmla="*/ 1921909 w 2218356"/>
              <a:gd name="connsiteY234" fmla="*/ 808432 h 1616864"/>
              <a:gd name="connsiteX235" fmla="*/ 1909103 w 2218356"/>
              <a:gd name="connsiteY235" fmla="*/ 827610 h 1616864"/>
              <a:gd name="connsiteX236" fmla="*/ 1883479 w 2218356"/>
              <a:gd name="connsiteY236" fmla="*/ 829762 h 1616864"/>
              <a:gd name="connsiteX237" fmla="*/ 1857877 w 2218356"/>
              <a:gd name="connsiteY237" fmla="*/ 820157 h 1616864"/>
              <a:gd name="connsiteX238" fmla="*/ 1836536 w 2218356"/>
              <a:gd name="connsiteY238" fmla="*/ 806291 h 1616864"/>
              <a:gd name="connsiteX239" fmla="*/ 1815216 w 2218356"/>
              <a:gd name="connsiteY239" fmla="*/ 793505 h 1616864"/>
              <a:gd name="connsiteX240" fmla="*/ 1791766 w 2218356"/>
              <a:gd name="connsiteY240" fmla="*/ 782808 h 1616864"/>
              <a:gd name="connsiteX241" fmla="*/ 1770415 w 2218356"/>
              <a:gd name="connsiteY241" fmla="*/ 782808 h 1616864"/>
              <a:gd name="connsiteX242" fmla="*/ 1734179 w 2218356"/>
              <a:gd name="connsiteY242" fmla="*/ 778557 h 1616864"/>
              <a:gd name="connsiteX243" fmla="*/ 1697912 w 2218356"/>
              <a:gd name="connsiteY243" fmla="*/ 778557 h 1616864"/>
              <a:gd name="connsiteX244" fmla="*/ 1715001 w 2218356"/>
              <a:gd name="connsiteY244" fmla="*/ 795636 h 1616864"/>
              <a:gd name="connsiteX245" fmla="*/ 1753379 w 2218356"/>
              <a:gd name="connsiteY245" fmla="*/ 793505 h 1616864"/>
              <a:gd name="connsiteX246" fmla="*/ 1772556 w 2218356"/>
              <a:gd name="connsiteY246" fmla="*/ 812704 h 1616864"/>
              <a:gd name="connsiteX247" fmla="*/ 1787515 w 2218356"/>
              <a:gd name="connsiteY247" fmla="*/ 829762 h 1616864"/>
              <a:gd name="connsiteX248" fmla="*/ 1805633 w 2218356"/>
              <a:gd name="connsiteY248" fmla="*/ 847891 h 1616864"/>
              <a:gd name="connsiteX249" fmla="*/ 1834426 w 2218356"/>
              <a:gd name="connsiteY249" fmla="*/ 844689 h 1616864"/>
              <a:gd name="connsiteX250" fmla="*/ 1881369 w 2218356"/>
              <a:gd name="connsiteY250" fmla="*/ 842558 h 1616864"/>
              <a:gd name="connsiteX251" fmla="*/ 1936815 w 2218356"/>
              <a:gd name="connsiteY251" fmla="*/ 842558 h 1616864"/>
              <a:gd name="connsiteX252" fmla="*/ 1930422 w 2218356"/>
              <a:gd name="connsiteY252" fmla="*/ 906538 h 1616864"/>
              <a:gd name="connsiteX253" fmla="*/ 1902678 w 2218356"/>
              <a:gd name="connsiteY253" fmla="*/ 949219 h 1616864"/>
              <a:gd name="connsiteX254" fmla="*/ 1896318 w 2218356"/>
              <a:gd name="connsiteY254" fmla="*/ 985465 h 1616864"/>
              <a:gd name="connsiteX255" fmla="*/ 1879228 w 2218356"/>
              <a:gd name="connsiteY255" fmla="*/ 1006806 h 1616864"/>
              <a:gd name="connsiteX256" fmla="*/ 1866411 w 2218356"/>
              <a:gd name="connsiteY256" fmla="*/ 1019602 h 1616864"/>
              <a:gd name="connsiteX257" fmla="*/ 1810965 w 2218356"/>
              <a:gd name="connsiteY257" fmla="*/ 1019602 h 1616864"/>
              <a:gd name="connsiteX258" fmla="*/ 1790706 w 2218356"/>
              <a:gd name="connsiteY258" fmla="*/ 1012149 h 1616864"/>
              <a:gd name="connsiteX259" fmla="*/ 1783232 w 2218356"/>
              <a:gd name="connsiteY259" fmla="*/ 1019602 h 1616864"/>
              <a:gd name="connsiteX260" fmla="*/ 1774698 w 2218356"/>
              <a:gd name="connsiteY260" fmla="*/ 1045225 h 1616864"/>
              <a:gd name="connsiteX261" fmla="*/ 1765104 w 2218356"/>
              <a:gd name="connsiteY261" fmla="*/ 1054798 h 1616864"/>
              <a:gd name="connsiteX262" fmla="*/ 1774698 w 2218356"/>
              <a:gd name="connsiteY262" fmla="*/ 1077189 h 1616864"/>
              <a:gd name="connsiteX263" fmla="*/ 1751237 w 2218356"/>
              <a:gd name="connsiteY263" fmla="*/ 1081461 h 1616864"/>
              <a:gd name="connsiteX264" fmla="*/ 1732038 w 2218356"/>
              <a:gd name="connsiteY264" fmla="*/ 1092137 h 1616864"/>
              <a:gd name="connsiteX265" fmla="*/ 1700054 w 2218356"/>
              <a:gd name="connsiteY265" fmla="*/ 1094246 h 1616864"/>
              <a:gd name="connsiteX266" fmla="*/ 1685127 w 2218356"/>
              <a:gd name="connsiteY266" fmla="*/ 1087854 h 1616864"/>
              <a:gd name="connsiteX267" fmla="*/ 1625398 w 2218356"/>
              <a:gd name="connsiteY267" fmla="*/ 1087854 h 1616864"/>
              <a:gd name="connsiteX268" fmla="*/ 1586989 w 2218356"/>
              <a:gd name="connsiteY268" fmla="*/ 1079330 h 1616864"/>
              <a:gd name="connsiteX269" fmla="*/ 1632872 w 2218356"/>
              <a:gd name="connsiteY269" fmla="*/ 1108123 h 1616864"/>
              <a:gd name="connsiteX270" fmla="*/ 1674451 w 2218356"/>
              <a:gd name="connsiteY270" fmla="*/ 1108123 h 1616864"/>
              <a:gd name="connsiteX271" fmla="*/ 1706435 w 2218356"/>
              <a:gd name="connsiteY271" fmla="*/ 1119849 h 1616864"/>
              <a:gd name="connsiteX272" fmla="*/ 1732038 w 2218356"/>
              <a:gd name="connsiteY272" fmla="*/ 1149723 h 1616864"/>
              <a:gd name="connsiteX273" fmla="*/ 1732038 w 2218356"/>
              <a:gd name="connsiteY273" fmla="*/ 1173195 h 1616864"/>
              <a:gd name="connsiteX274" fmla="*/ 1704305 w 2218356"/>
              <a:gd name="connsiteY274" fmla="*/ 1190242 h 1616864"/>
              <a:gd name="connsiteX275" fmla="*/ 1680844 w 2218356"/>
              <a:gd name="connsiteY275" fmla="*/ 1207310 h 1616864"/>
              <a:gd name="connsiteX276" fmla="*/ 1648880 w 2218356"/>
              <a:gd name="connsiteY276" fmla="*/ 1207310 h 1616864"/>
              <a:gd name="connsiteX277" fmla="*/ 1640325 w 2218356"/>
              <a:gd name="connsiteY277" fmla="*/ 1215834 h 1616864"/>
              <a:gd name="connsiteX278" fmla="*/ 1646718 w 2218356"/>
              <a:gd name="connsiteY278" fmla="*/ 1232923 h 1616864"/>
              <a:gd name="connsiteX279" fmla="*/ 1629649 w 2218356"/>
              <a:gd name="connsiteY279" fmla="*/ 1243588 h 1616864"/>
              <a:gd name="connsiteX280" fmla="*/ 1605139 w 2218356"/>
              <a:gd name="connsiteY280" fmla="*/ 1268109 h 1616864"/>
              <a:gd name="connsiteX281" fmla="*/ 1610450 w 2218356"/>
              <a:gd name="connsiteY281" fmla="*/ 1290521 h 1616864"/>
              <a:gd name="connsiteX282" fmla="*/ 1591241 w 2218356"/>
              <a:gd name="connsiteY282" fmla="*/ 1294772 h 1616864"/>
              <a:gd name="connsiteX283" fmla="*/ 1582738 w 2218356"/>
              <a:gd name="connsiteY283" fmla="*/ 1320364 h 1616864"/>
              <a:gd name="connsiteX284" fmla="*/ 1561398 w 2218356"/>
              <a:gd name="connsiteY284" fmla="*/ 1341683 h 1616864"/>
              <a:gd name="connsiteX285" fmla="*/ 1551803 w 2218356"/>
              <a:gd name="connsiteY285" fmla="*/ 1380082 h 1616864"/>
              <a:gd name="connsiteX286" fmla="*/ 1542188 w 2218356"/>
              <a:gd name="connsiteY286" fmla="*/ 1403564 h 1616864"/>
              <a:gd name="connsiteX287" fmla="*/ 1535795 w 2218356"/>
              <a:gd name="connsiteY287" fmla="*/ 1409946 h 1616864"/>
              <a:gd name="connsiteX288" fmla="*/ 1533654 w 2218356"/>
              <a:gd name="connsiteY288" fmla="*/ 1429145 h 1616864"/>
              <a:gd name="connsiteX289" fmla="*/ 1505952 w 2218356"/>
              <a:gd name="connsiteY289" fmla="*/ 1456878 h 1616864"/>
              <a:gd name="connsiteX290" fmla="*/ 1501669 w 2218356"/>
              <a:gd name="connsiteY290" fmla="*/ 1512345 h 1616864"/>
              <a:gd name="connsiteX291" fmla="*/ 1495277 w 2218356"/>
              <a:gd name="connsiteY291" fmla="*/ 1531533 h 1616864"/>
              <a:gd name="connsiteX292" fmla="*/ 1483519 w 2218356"/>
              <a:gd name="connsiteY292" fmla="*/ 1543259 h 1616864"/>
              <a:gd name="connsiteX293" fmla="*/ 1482459 w 2218356"/>
              <a:gd name="connsiteY293" fmla="*/ 1567790 h 1616864"/>
              <a:gd name="connsiteX294" fmla="*/ 1478208 w 2218356"/>
              <a:gd name="connsiteY294" fmla="*/ 1616864 h 16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2218356" h="1616864">
                <a:moveTo>
                  <a:pt x="1478208" y="1616864"/>
                </a:moveTo>
                <a:lnTo>
                  <a:pt x="940685" y="1616864"/>
                </a:lnTo>
                <a:lnTo>
                  <a:pt x="979062" y="1053728"/>
                </a:lnTo>
                <a:lnTo>
                  <a:pt x="515112" y="912951"/>
                </a:lnTo>
                <a:lnTo>
                  <a:pt x="460737" y="823348"/>
                </a:lnTo>
                <a:lnTo>
                  <a:pt x="342351" y="797767"/>
                </a:lnTo>
                <a:lnTo>
                  <a:pt x="0" y="337020"/>
                </a:lnTo>
                <a:lnTo>
                  <a:pt x="89571" y="122637"/>
                </a:lnTo>
                <a:lnTo>
                  <a:pt x="139165" y="172231"/>
                </a:lnTo>
                <a:lnTo>
                  <a:pt x="139165" y="186638"/>
                </a:lnTo>
                <a:lnTo>
                  <a:pt x="166389" y="199434"/>
                </a:lnTo>
                <a:lnTo>
                  <a:pt x="180754" y="213820"/>
                </a:lnTo>
                <a:lnTo>
                  <a:pt x="199953" y="233040"/>
                </a:lnTo>
                <a:lnTo>
                  <a:pt x="223976" y="260233"/>
                </a:lnTo>
                <a:lnTo>
                  <a:pt x="238341" y="274640"/>
                </a:lnTo>
                <a:lnTo>
                  <a:pt x="259162" y="274640"/>
                </a:lnTo>
                <a:lnTo>
                  <a:pt x="271142" y="286620"/>
                </a:lnTo>
                <a:lnTo>
                  <a:pt x="287945" y="289016"/>
                </a:lnTo>
                <a:lnTo>
                  <a:pt x="300752" y="289016"/>
                </a:lnTo>
                <a:lnTo>
                  <a:pt x="323120" y="285825"/>
                </a:lnTo>
                <a:lnTo>
                  <a:pt x="347154" y="309826"/>
                </a:lnTo>
                <a:lnTo>
                  <a:pt x="377538" y="346613"/>
                </a:lnTo>
                <a:lnTo>
                  <a:pt x="393567" y="378598"/>
                </a:lnTo>
                <a:lnTo>
                  <a:pt x="375947" y="396207"/>
                </a:lnTo>
                <a:lnTo>
                  <a:pt x="310367" y="396207"/>
                </a:lnTo>
                <a:cubicBezTo>
                  <a:pt x="310367" y="396207"/>
                  <a:pt x="319940" y="420208"/>
                  <a:pt x="307155" y="420208"/>
                </a:cubicBezTo>
                <a:cubicBezTo>
                  <a:pt x="294369" y="420208"/>
                  <a:pt x="310367" y="455416"/>
                  <a:pt x="310367" y="455416"/>
                </a:cubicBezTo>
                <a:lnTo>
                  <a:pt x="332736" y="455416"/>
                </a:lnTo>
                <a:cubicBezTo>
                  <a:pt x="332736" y="455416"/>
                  <a:pt x="326333" y="471413"/>
                  <a:pt x="348733" y="471413"/>
                </a:cubicBezTo>
                <a:cubicBezTo>
                  <a:pt x="361646" y="471187"/>
                  <a:pt x="374198" y="475745"/>
                  <a:pt x="383951" y="484209"/>
                </a:cubicBezTo>
                <a:lnTo>
                  <a:pt x="428742" y="490602"/>
                </a:lnTo>
                <a:lnTo>
                  <a:pt x="556733" y="490602"/>
                </a:lnTo>
                <a:lnTo>
                  <a:pt x="582304" y="487411"/>
                </a:lnTo>
                <a:lnTo>
                  <a:pt x="598312" y="503398"/>
                </a:lnTo>
                <a:lnTo>
                  <a:pt x="598312" y="525798"/>
                </a:lnTo>
                <a:lnTo>
                  <a:pt x="630307" y="525798"/>
                </a:lnTo>
                <a:lnTo>
                  <a:pt x="630307" y="541796"/>
                </a:lnTo>
                <a:lnTo>
                  <a:pt x="651096" y="562596"/>
                </a:lnTo>
                <a:lnTo>
                  <a:pt x="675109" y="570589"/>
                </a:lnTo>
                <a:lnTo>
                  <a:pt x="675109" y="596171"/>
                </a:lnTo>
                <a:cubicBezTo>
                  <a:pt x="675109" y="596171"/>
                  <a:pt x="695898" y="607938"/>
                  <a:pt x="695898" y="616971"/>
                </a:cubicBezTo>
                <a:cubicBezTo>
                  <a:pt x="695898" y="626035"/>
                  <a:pt x="665514" y="625006"/>
                  <a:pt x="665514" y="625006"/>
                </a:cubicBezTo>
                <a:lnTo>
                  <a:pt x="665514" y="676169"/>
                </a:lnTo>
                <a:lnTo>
                  <a:pt x="700690" y="688965"/>
                </a:lnTo>
                <a:lnTo>
                  <a:pt x="700690" y="650577"/>
                </a:lnTo>
                <a:lnTo>
                  <a:pt x="707104" y="634580"/>
                </a:lnTo>
                <a:cubicBezTo>
                  <a:pt x="707104" y="634580"/>
                  <a:pt x="726314" y="631388"/>
                  <a:pt x="726314" y="615391"/>
                </a:cubicBezTo>
                <a:cubicBezTo>
                  <a:pt x="726314" y="599393"/>
                  <a:pt x="708715" y="581784"/>
                  <a:pt x="708715" y="581784"/>
                </a:cubicBezTo>
                <a:lnTo>
                  <a:pt x="700690" y="557804"/>
                </a:lnTo>
                <a:lnTo>
                  <a:pt x="694297" y="532180"/>
                </a:lnTo>
                <a:lnTo>
                  <a:pt x="700690" y="500196"/>
                </a:lnTo>
                <a:lnTo>
                  <a:pt x="711896" y="488990"/>
                </a:lnTo>
                <a:lnTo>
                  <a:pt x="758308" y="493814"/>
                </a:lnTo>
                <a:cubicBezTo>
                  <a:pt x="765708" y="500005"/>
                  <a:pt x="776479" y="500005"/>
                  <a:pt x="783879" y="493814"/>
                </a:cubicBezTo>
                <a:cubicBezTo>
                  <a:pt x="795106" y="482587"/>
                  <a:pt x="812694" y="465010"/>
                  <a:pt x="812694" y="465010"/>
                </a:cubicBezTo>
                <a:lnTo>
                  <a:pt x="844678" y="433015"/>
                </a:lnTo>
                <a:lnTo>
                  <a:pt x="822299" y="420208"/>
                </a:lnTo>
                <a:lnTo>
                  <a:pt x="780677" y="442609"/>
                </a:lnTo>
                <a:lnTo>
                  <a:pt x="726314" y="442609"/>
                </a:lnTo>
                <a:lnTo>
                  <a:pt x="713507" y="455416"/>
                </a:lnTo>
                <a:lnTo>
                  <a:pt x="695898" y="472993"/>
                </a:lnTo>
                <a:lnTo>
                  <a:pt x="668705" y="445800"/>
                </a:lnTo>
                <a:lnTo>
                  <a:pt x="678289" y="423410"/>
                </a:lnTo>
                <a:cubicBezTo>
                  <a:pt x="678289" y="423410"/>
                  <a:pt x="681522" y="405812"/>
                  <a:pt x="695898" y="405812"/>
                </a:cubicBezTo>
                <a:lnTo>
                  <a:pt x="739109" y="405812"/>
                </a:lnTo>
                <a:cubicBezTo>
                  <a:pt x="749933" y="406049"/>
                  <a:pt x="760683" y="407664"/>
                  <a:pt x="771094" y="410614"/>
                </a:cubicBezTo>
                <a:lnTo>
                  <a:pt x="812694" y="404211"/>
                </a:lnTo>
                <a:lnTo>
                  <a:pt x="828702" y="388213"/>
                </a:lnTo>
                <a:lnTo>
                  <a:pt x="859064" y="418618"/>
                </a:lnTo>
                <a:lnTo>
                  <a:pt x="859064" y="447401"/>
                </a:lnTo>
                <a:cubicBezTo>
                  <a:pt x="859064" y="447401"/>
                  <a:pt x="851082" y="487411"/>
                  <a:pt x="867100" y="487411"/>
                </a:cubicBezTo>
                <a:cubicBezTo>
                  <a:pt x="879334" y="488322"/>
                  <a:pt x="891282" y="491576"/>
                  <a:pt x="902286" y="496994"/>
                </a:cubicBezTo>
                <a:lnTo>
                  <a:pt x="911859" y="506599"/>
                </a:lnTo>
                <a:lnTo>
                  <a:pt x="934271" y="506599"/>
                </a:lnTo>
                <a:lnTo>
                  <a:pt x="961474" y="533802"/>
                </a:lnTo>
                <a:lnTo>
                  <a:pt x="985455" y="541796"/>
                </a:lnTo>
                <a:lnTo>
                  <a:pt x="1013209" y="552450"/>
                </a:lnTo>
                <a:lnTo>
                  <a:pt x="1036659" y="556723"/>
                </a:lnTo>
                <a:lnTo>
                  <a:pt x="1055848" y="567409"/>
                </a:lnTo>
                <a:lnTo>
                  <a:pt x="1083602" y="563115"/>
                </a:lnTo>
                <a:cubicBezTo>
                  <a:pt x="1093292" y="557441"/>
                  <a:pt x="1104349" y="554501"/>
                  <a:pt x="1115576" y="554602"/>
                </a:cubicBezTo>
                <a:lnTo>
                  <a:pt x="1171022" y="554602"/>
                </a:lnTo>
                <a:cubicBezTo>
                  <a:pt x="1181220" y="558632"/>
                  <a:pt x="1192065" y="560794"/>
                  <a:pt x="1203038" y="560984"/>
                </a:cubicBezTo>
                <a:cubicBezTo>
                  <a:pt x="1220096" y="560984"/>
                  <a:pt x="1208392" y="572720"/>
                  <a:pt x="1220096" y="560984"/>
                </a:cubicBezTo>
                <a:cubicBezTo>
                  <a:pt x="1231842" y="549259"/>
                  <a:pt x="1211562" y="529000"/>
                  <a:pt x="1228651" y="529000"/>
                </a:cubicBezTo>
                <a:cubicBezTo>
                  <a:pt x="1240249" y="529881"/>
                  <a:pt x="1251189" y="534781"/>
                  <a:pt x="1259565" y="542856"/>
                </a:cubicBezTo>
                <a:lnTo>
                  <a:pt x="1269159" y="563115"/>
                </a:lnTo>
                <a:lnTo>
                  <a:pt x="1301165" y="575922"/>
                </a:lnTo>
                <a:cubicBezTo>
                  <a:pt x="1303889" y="569883"/>
                  <a:pt x="1305331" y="563346"/>
                  <a:pt x="1305394" y="556723"/>
                </a:cubicBezTo>
                <a:cubicBezTo>
                  <a:pt x="1305394" y="546079"/>
                  <a:pt x="1313961" y="554602"/>
                  <a:pt x="1297952" y="538615"/>
                </a:cubicBezTo>
                <a:cubicBezTo>
                  <a:pt x="1281965" y="522586"/>
                  <a:pt x="1269159" y="533262"/>
                  <a:pt x="1262777" y="526869"/>
                </a:cubicBezTo>
                <a:cubicBezTo>
                  <a:pt x="1256363" y="520455"/>
                  <a:pt x="1246758" y="510893"/>
                  <a:pt x="1246758" y="510893"/>
                </a:cubicBezTo>
                <a:lnTo>
                  <a:pt x="1237174" y="488460"/>
                </a:lnTo>
                <a:lnTo>
                  <a:pt x="1243546" y="475675"/>
                </a:lnTo>
                <a:cubicBezTo>
                  <a:pt x="1243546" y="475675"/>
                  <a:pt x="1256363" y="488460"/>
                  <a:pt x="1256363" y="475675"/>
                </a:cubicBezTo>
                <a:cubicBezTo>
                  <a:pt x="1256363" y="462868"/>
                  <a:pt x="1260646" y="462868"/>
                  <a:pt x="1269159" y="462868"/>
                </a:cubicBezTo>
                <a:cubicBezTo>
                  <a:pt x="1277704" y="462868"/>
                  <a:pt x="1281944" y="465010"/>
                  <a:pt x="1292620" y="465010"/>
                </a:cubicBezTo>
                <a:cubicBezTo>
                  <a:pt x="1303295" y="465010"/>
                  <a:pt x="1313961" y="488460"/>
                  <a:pt x="1313961" y="488460"/>
                </a:cubicBezTo>
                <a:cubicBezTo>
                  <a:pt x="1313961" y="488460"/>
                  <a:pt x="1333149" y="477816"/>
                  <a:pt x="1333149" y="488460"/>
                </a:cubicBezTo>
                <a:cubicBezTo>
                  <a:pt x="1333149" y="499136"/>
                  <a:pt x="1360904" y="509811"/>
                  <a:pt x="1360904" y="509811"/>
                </a:cubicBezTo>
                <a:cubicBezTo>
                  <a:pt x="1360904" y="509811"/>
                  <a:pt x="1368367" y="462890"/>
                  <a:pt x="1368367" y="502348"/>
                </a:cubicBezTo>
                <a:cubicBezTo>
                  <a:pt x="1369173" y="522173"/>
                  <a:pt x="1366650" y="541993"/>
                  <a:pt x="1360904" y="560984"/>
                </a:cubicBezTo>
                <a:lnTo>
                  <a:pt x="1367275" y="622854"/>
                </a:lnTo>
                <a:cubicBezTo>
                  <a:pt x="1367275" y="622854"/>
                  <a:pt x="1366215" y="602595"/>
                  <a:pt x="1390778" y="627116"/>
                </a:cubicBezTo>
                <a:cubicBezTo>
                  <a:pt x="1415289" y="651648"/>
                  <a:pt x="1431265" y="654849"/>
                  <a:pt x="1431265" y="639912"/>
                </a:cubicBezTo>
                <a:cubicBezTo>
                  <a:pt x="1431265" y="625006"/>
                  <a:pt x="1420621" y="627116"/>
                  <a:pt x="1420621" y="603666"/>
                </a:cubicBezTo>
                <a:cubicBezTo>
                  <a:pt x="1420621" y="580173"/>
                  <a:pt x="1423823" y="572720"/>
                  <a:pt x="1414207" y="563115"/>
                </a:cubicBezTo>
                <a:cubicBezTo>
                  <a:pt x="1404613" y="553521"/>
                  <a:pt x="1394478" y="549800"/>
                  <a:pt x="1404613" y="539654"/>
                </a:cubicBezTo>
                <a:cubicBezTo>
                  <a:pt x="1411928" y="532812"/>
                  <a:pt x="1420197" y="527063"/>
                  <a:pt x="1429155" y="522586"/>
                </a:cubicBezTo>
                <a:cubicBezTo>
                  <a:pt x="1436778" y="514185"/>
                  <a:pt x="1441941" y="503849"/>
                  <a:pt x="1444082" y="492711"/>
                </a:cubicBezTo>
                <a:cubicBezTo>
                  <a:pt x="1444082" y="479947"/>
                  <a:pt x="1437690" y="486319"/>
                  <a:pt x="1455808" y="468201"/>
                </a:cubicBezTo>
                <a:cubicBezTo>
                  <a:pt x="1470861" y="454848"/>
                  <a:pt x="1487750" y="443711"/>
                  <a:pt x="1505952" y="435124"/>
                </a:cubicBezTo>
                <a:lnTo>
                  <a:pt x="1499528" y="396747"/>
                </a:lnTo>
                <a:cubicBezTo>
                  <a:pt x="1499528" y="396747"/>
                  <a:pt x="1499528" y="390355"/>
                  <a:pt x="1491025" y="390355"/>
                </a:cubicBezTo>
                <a:cubicBezTo>
                  <a:pt x="1482459" y="390355"/>
                  <a:pt x="1479290" y="399960"/>
                  <a:pt x="1469674" y="409554"/>
                </a:cubicBezTo>
                <a:cubicBezTo>
                  <a:pt x="1460059" y="419148"/>
                  <a:pt x="1450475" y="430873"/>
                  <a:pt x="1450475" y="409554"/>
                </a:cubicBezTo>
                <a:cubicBezTo>
                  <a:pt x="1450475" y="388213"/>
                  <a:pt x="1454758" y="381821"/>
                  <a:pt x="1461140" y="375417"/>
                </a:cubicBezTo>
                <a:cubicBezTo>
                  <a:pt x="1467564" y="369025"/>
                  <a:pt x="1465402" y="343412"/>
                  <a:pt x="1465402" y="343412"/>
                </a:cubicBezTo>
                <a:cubicBezTo>
                  <a:pt x="1473173" y="342298"/>
                  <a:pt x="1481007" y="341595"/>
                  <a:pt x="1488852" y="341302"/>
                </a:cubicBezTo>
                <a:cubicBezTo>
                  <a:pt x="1497386" y="341302"/>
                  <a:pt x="1513416" y="331686"/>
                  <a:pt x="1505952" y="324223"/>
                </a:cubicBezTo>
                <a:cubicBezTo>
                  <a:pt x="1498489" y="316760"/>
                  <a:pt x="1510225" y="308226"/>
                  <a:pt x="1489944" y="308226"/>
                </a:cubicBezTo>
                <a:lnTo>
                  <a:pt x="1446224" y="308226"/>
                </a:lnTo>
                <a:cubicBezTo>
                  <a:pt x="1433926" y="304101"/>
                  <a:pt x="1422392" y="297976"/>
                  <a:pt x="1412087" y="290097"/>
                </a:cubicBezTo>
                <a:cubicBezTo>
                  <a:pt x="1402461" y="280492"/>
                  <a:pt x="1373710" y="280492"/>
                  <a:pt x="1373710" y="280492"/>
                </a:cubicBezTo>
                <a:lnTo>
                  <a:pt x="1358762" y="258091"/>
                </a:lnTo>
                <a:cubicBezTo>
                  <a:pt x="1358762" y="258091"/>
                  <a:pt x="1337411" y="234620"/>
                  <a:pt x="1337411" y="221856"/>
                </a:cubicBezTo>
                <a:cubicBezTo>
                  <a:pt x="1337411" y="209039"/>
                  <a:pt x="1356610" y="209039"/>
                  <a:pt x="1346995" y="199434"/>
                </a:cubicBezTo>
                <a:cubicBezTo>
                  <a:pt x="1337411" y="189840"/>
                  <a:pt x="1354479" y="172782"/>
                  <a:pt x="1354479" y="172782"/>
                </a:cubicBezTo>
                <a:cubicBezTo>
                  <a:pt x="1354479" y="172782"/>
                  <a:pt x="1380060" y="172782"/>
                  <a:pt x="1367264" y="159986"/>
                </a:cubicBezTo>
                <a:cubicBezTo>
                  <a:pt x="1361317" y="152945"/>
                  <a:pt x="1352963" y="148374"/>
                  <a:pt x="1343825" y="147169"/>
                </a:cubicBezTo>
                <a:cubicBezTo>
                  <a:pt x="1343825" y="147169"/>
                  <a:pt x="1341694" y="145038"/>
                  <a:pt x="1341694" y="125860"/>
                </a:cubicBezTo>
                <a:lnTo>
                  <a:pt x="1341694" y="106640"/>
                </a:lnTo>
                <a:cubicBezTo>
                  <a:pt x="1342945" y="92700"/>
                  <a:pt x="1348118" y="79399"/>
                  <a:pt x="1356610" y="68273"/>
                </a:cubicBezTo>
                <a:lnTo>
                  <a:pt x="1380092" y="66121"/>
                </a:lnTo>
                <a:cubicBezTo>
                  <a:pt x="1380092" y="66121"/>
                  <a:pt x="1392920" y="83200"/>
                  <a:pt x="1386495" y="59728"/>
                </a:cubicBezTo>
                <a:lnTo>
                  <a:pt x="1380092" y="36257"/>
                </a:lnTo>
                <a:cubicBezTo>
                  <a:pt x="1380092" y="36257"/>
                  <a:pt x="1377950" y="6393"/>
                  <a:pt x="1386495" y="6393"/>
                </a:cubicBezTo>
                <a:cubicBezTo>
                  <a:pt x="1399397" y="4971"/>
                  <a:pt x="1412204" y="2837"/>
                  <a:pt x="1424873" y="0"/>
                </a:cubicBezTo>
                <a:lnTo>
                  <a:pt x="1459009" y="6393"/>
                </a:lnTo>
                <a:cubicBezTo>
                  <a:pt x="1459009" y="6393"/>
                  <a:pt x="1471815" y="42650"/>
                  <a:pt x="1484601" y="42650"/>
                </a:cubicBezTo>
                <a:cubicBezTo>
                  <a:pt x="1497386" y="42650"/>
                  <a:pt x="1482459" y="27712"/>
                  <a:pt x="1503811" y="49053"/>
                </a:cubicBezTo>
                <a:cubicBezTo>
                  <a:pt x="1525130" y="70383"/>
                  <a:pt x="1523010" y="76775"/>
                  <a:pt x="1523010" y="87451"/>
                </a:cubicBezTo>
                <a:lnTo>
                  <a:pt x="1523010" y="140766"/>
                </a:lnTo>
                <a:lnTo>
                  <a:pt x="1550722" y="162117"/>
                </a:lnTo>
                <a:cubicBezTo>
                  <a:pt x="1550722" y="162117"/>
                  <a:pt x="1555005" y="157844"/>
                  <a:pt x="1576314" y="179164"/>
                </a:cubicBezTo>
                <a:cubicBezTo>
                  <a:pt x="1588272" y="189271"/>
                  <a:pt x="1595269" y="204052"/>
                  <a:pt x="1595523" y="219704"/>
                </a:cubicBezTo>
                <a:lnTo>
                  <a:pt x="1559256" y="215431"/>
                </a:lnTo>
                <a:cubicBezTo>
                  <a:pt x="1559256" y="215431"/>
                  <a:pt x="1568840" y="213322"/>
                  <a:pt x="1568840" y="225047"/>
                </a:cubicBezTo>
                <a:lnTo>
                  <a:pt x="1568840" y="260233"/>
                </a:lnTo>
                <a:lnTo>
                  <a:pt x="1547022" y="282093"/>
                </a:lnTo>
                <a:lnTo>
                  <a:pt x="1563528" y="287945"/>
                </a:lnTo>
                <a:lnTo>
                  <a:pt x="1586989" y="296490"/>
                </a:lnTo>
                <a:cubicBezTo>
                  <a:pt x="1586989" y="296490"/>
                  <a:pt x="1604057" y="302893"/>
                  <a:pt x="1604057" y="294359"/>
                </a:cubicBezTo>
                <a:cubicBezTo>
                  <a:pt x="1604057" y="285825"/>
                  <a:pt x="1582706" y="264484"/>
                  <a:pt x="1604057" y="285825"/>
                </a:cubicBezTo>
                <a:cubicBezTo>
                  <a:pt x="1615412" y="298226"/>
                  <a:pt x="1632363" y="303880"/>
                  <a:pt x="1648880" y="300773"/>
                </a:cubicBezTo>
                <a:cubicBezTo>
                  <a:pt x="1648880" y="300773"/>
                  <a:pt x="1665917" y="300773"/>
                  <a:pt x="1657383" y="309286"/>
                </a:cubicBezTo>
                <a:cubicBezTo>
                  <a:pt x="1652114" y="315174"/>
                  <a:pt x="1649103" y="322739"/>
                  <a:pt x="1648880" y="330637"/>
                </a:cubicBezTo>
                <a:lnTo>
                  <a:pt x="1640325" y="339161"/>
                </a:lnTo>
                <a:lnTo>
                  <a:pt x="1661634" y="362621"/>
                </a:lnTo>
                <a:lnTo>
                  <a:pt x="1661634" y="388213"/>
                </a:lnTo>
                <a:lnTo>
                  <a:pt x="1687236" y="439407"/>
                </a:lnTo>
                <a:lnTo>
                  <a:pt x="1704305" y="456476"/>
                </a:lnTo>
                <a:cubicBezTo>
                  <a:pt x="1712955" y="448825"/>
                  <a:pt x="1718309" y="438124"/>
                  <a:pt x="1719252" y="426612"/>
                </a:cubicBezTo>
                <a:cubicBezTo>
                  <a:pt x="1717789" y="411259"/>
                  <a:pt x="1714196" y="396184"/>
                  <a:pt x="1708577" y="381821"/>
                </a:cubicBezTo>
                <a:lnTo>
                  <a:pt x="1710697" y="356218"/>
                </a:lnTo>
                <a:lnTo>
                  <a:pt x="1729918" y="334888"/>
                </a:lnTo>
                <a:lnTo>
                  <a:pt x="1729918" y="324223"/>
                </a:lnTo>
                <a:cubicBezTo>
                  <a:pt x="1729918" y="324223"/>
                  <a:pt x="1743763" y="325294"/>
                  <a:pt x="1764022" y="345543"/>
                </a:cubicBezTo>
                <a:cubicBezTo>
                  <a:pt x="1775419" y="357189"/>
                  <a:pt x="1788342" y="367238"/>
                  <a:pt x="1802431" y="375417"/>
                </a:cubicBezTo>
                <a:cubicBezTo>
                  <a:pt x="1794724" y="383548"/>
                  <a:pt x="1795063" y="396389"/>
                  <a:pt x="1803194" y="404100"/>
                </a:cubicBezTo>
                <a:cubicBezTo>
                  <a:pt x="1803629" y="404514"/>
                  <a:pt x="1804085" y="404908"/>
                  <a:pt x="1804552" y="405282"/>
                </a:cubicBezTo>
                <a:cubicBezTo>
                  <a:pt x="1820581" y="421290"/>
                  <a:pt x="1815216" y="433015"/>
                  <a:pt x="1815216" y="433015"/>
                </a:cubicBezTo>
                <a:lnTo>
                  <a:pt x="1799240" y="449002"/>
                </a:lnTo>
                <a:cubicBezTo>
                  <a:pt x="1799240" y="449002"/>
                  <a:pt x="1785373" y="456476"/>
                  <a:pt x="1800290" y="471413"/>
                </a:cubicBezTo>
                <a:cubicBezTo>
                  <a:pt x="1815248" y="486319"/>
                  <a:pt x="1806682" y="507670"/>
                  <a:pt x="1821641" y="522586"/>
                </a:cubicBezTo>
                <a:cubicBezTo>
                  <a:pt x="1830938" y="532091"/>
                  <a:pt x="1838837" y="542872"/>
                  <a:pt x="1845091" y="554602"/>
                </a:cubicBezTo>
                <a:cubicBezTo>
                  <a:pt x="1845091" y="554602"/>
                  <a:pt x="1866411" y="578063"/>
                  <a:pt x="1874977" y="578063"/>
                </a:cubicBezTo>
                <a:cubicBezTo>
                  <a:pt x="1883479" y="578063"/>
                  <a:pt x="1889893" y="582346"/>
                  <a:pt x="1889893" y="571660"/>
                </a:cubicBezTo>
                <a:cubicBezTo>
                  <a:pt x="1891197" y="562999"/>
                  <a:pt x="1894886" y="554871"/>
                  <a:pt x="1900547" y="548189"/>
                </a:cubicBezTo>
                <a:lnTo>
                  <a:pt x="1915464" y="535393"/>
                </a:lnTo>
                <a:lnTo>
                  <a:pt x="1915464" y="507670"/>
                </a:lnTo>
                <a:cubicBezTo>
                  <a:pt x="1915464" y="496994"/>
                  <a:pt x="1904820" y="499136"/>
                  <a:pt x="1919747" y="484209"/>
                </a:cubicBezTo>
                <a:cubicBezTo>
                  <a:pt x="1934695" y="469261"/>
                  <a:pt x="1941087" y="471413"/>
                  <a:pt x="1941087" y="454334"/>
                </a:cubicBezTo>
                <a:cubicBezTo>
                  <a:pt x="1941087" y="437298"/>
                  <a:pt x="1930422" y="413816"/>
                  <a:pt x="1930422" y="403129"/>
                </a:cubicBezTo>
                <a:cubicBezTo>
                  <a:pt x="1930422" y="392486"/>
                  <a:pt x="1932532" y="381821"/>
                  <a:pt x="1932532" y="373276"/>
                </a:cubicBezTo>
                <a:cubicBezTo>
                  <a:pt x="1932532" y="364763"/>
                  <a:pt x="1947480" y="362621"/>
                  <a:pt x="1956014" y="354087"/>
                </a:cubicBezTo>
                <a:cubicBezTo>
                  <a:pt x="1962099" y="345226"/>
                  <a:pt x="1965778" y="334935"/>
                  <a:pt x="1966690" y="324223"/>
                </a:cubicBezTo>
                <a:cubicBezTo>
                  <a:pt x="1963170" y="315562"/>
                  <a:pt x="1958103" y="307615"/>
                  <a:pt x="1951731" y="300773"/>
                </a:cubicBezTo>
                <a:cubicBezTo>
                  <a:pt x="1942147" y="291157"/>
                  <a:pt x="1930422" y="287966"/>
                  <a:pt x="1930422" y="277280"/>
                </a:cubicBezTo>
                <a:cubicBezTo>
                  <a:pt x="1930422" y="266615"/>
                  <a:pt x="1926139" y="230358"/>
                  <a:pt x="1926139" y="230358"/>
                </a:cubicBezTo>
                <a:lnTo>
                  <a:pt x="1926139" y="221856"/>
                </a:lnTo>
                <a:lnTo>
                  <a:pt x="1952791" y="203706"/>
                </a:lnTo>
                <a:cubicBezTo>
                  <a:pt x="1952791" y="203706"/>
                  <a:pt x="1975224" y="196243"/>
                  <a:pt x="1985889" y="206897"/>
                </a:cubicBezTo>
                <a:cubicBezTo>
                  <a:pt x="1995112" y="214114"/>
                  <a:pt x="2006201" y="218556"/>
                  <a:pt x="2017863" y="219704"/>
                </a:cubicBezTo>
                <a:cubicBezTo>
                  <a:pt x="2017863" y="219704"/>
                  <a:pt x="2043433" y="215431"/>
                  <a:pt x="2051999" y="215431"/>
                </a:cubicBezTo>
                <a:cubicBezTo>
                  <a:pt x="2060565" y="215431"/>
                  <a:pt x="2072280" y="217573"/>
                  <a:pt x="2072280" y="227157"/>
                </a:cubicBezTo>
                <a:cubicBezTo>
                  <a:pt x="2072280" y="236772"/>
                  <a:pt x="2045607" y="236772"/>
                  <a:pt x="2072280" y="236772"/>
                </a:cubicBezTo>
                <a:cubicBezTo>
                  <a:pt x="2089168" y="237530"/>
                  <a:pt x="2104985" y="245249"/>
                  <a:pt x="2115968" y="258091"/>
                </a:cubicBezTo>
                <a:lnTo>
                  <a:pt x="2141592" y="258091"/>
                </a:lnTo>
                <a:cubicBezTo>
                  <a:pt x="2141592" y="258091"/>
                  <a:pt x="2160780" y="258081"/>
                  <a:pt x="2145875" y="273029"/>
                </a:cubicBezTo>
                <a:cubicBezTo>
                  <a:pt x="2130927" y="287966"/>
                  <a:pt x="2109586" y="302893"/>
                  <a:pt x="2122372" y="302893"/>
                </a:cubicBezTo>
                <a:cubicBezTo>
                  <a:pt x="2135210" y="302893"/>
                  <a:pt x="2153327" y="299681"/>
                  <a:pt x="2160780" y="307176"/>
                </a:cubicBezTo>
                <a:cubicBezTo>
                  <a:pt x="2168222" y="314618"/>
                  <a:pt x="2192786" y="334888"/>
                  <a:pt x="2184284" y="343412"/>
                </a:cubicBezTo>
                <a:cubicBezTo>
                  <a:pt x="2175802" y="352140"/>
                  <a:pt x="2164406" y="357451"/>
                  <a:pt x="2152267" y="358338"/>
                </a:cubicBezTo>
                <a:cubicBezTo>
                  <a:pt x="2140595" y="359860"/>
                  <a:pt x="2129146" y="362734"/>
                  <a:pt x="2118141" y="366904"/>
                </a:cubicBezTo>
                <a:lnTo>
                  <a:pt x="2118141" y="390355"/>
                </a:lnTo>
                <a:lnTo>
                  <a:pt x="2147984" y="407402"/>
                </a:lnTo>
                <a:lnTo>
                  <a:pt x="2156497" y="439407"/>
                </a:lnTo>
                <a:lnTo>
                  <a:pt x="2174668" y="457546"/>
                </a:lnTo>
                <a:lnTo>
                  <a:pt x="2205571" y="490602"/>
                </a:lnTo>
                <a:cubicBezTo>
                  <a:pt x="2211328" y="500605"/>
                  <a:pt x="2215632" y="511374"/>
                  <a:pt x="2218357" y="522586"/>
                </a:cubicBezTo>
                <a:cubicBezTo>
                  <a:pt x="2216883" y="531514"/>
                  <a:pt x="2214010" y="540154"/>
                  <a:pt x="2209854" y="548189"/>
                </a:cubicBezTo>
                <a:lnTo>
                  <a:pt x="2194906" y="550330"/>
                </a:lnTo>
                <a:lnTo>
                  <a:pt x="2184284" y="605775"/>
                </a:lnTo>
                <a:cubicBezTo>
                  <a:pt x="2184284" y="605775"/>
                  <a:pt x="2158660" y="605775"/>
                  <a:pt x="2152267" y="612189"/>
                </a:cubicBezTo>
                <a:cubicBezTo>
                  <a:pt x="2145875" y="618571"/>
                  <a:pt x="2128807" y="637771"/>
                  <a:pt x="2128807" y="637771"/>
                </a:cubicBezTo>
                <a:lnTo>
                  <a:pt x="2115968" y="639912"/>
                </a:lnTo>
                <a:lnTo>
                  <a:pt x="2088288" y="620713"/>
                </a:lnTo>
                <a:lnTo>
                  <a:pt x="2088288" y="644184"/>
                </a:lnTo>
                <a:cubicBezTo>
                  <a:pt x="2088288" y="644184"/>
                  <a:pt x="2128807" y="686855"/>
                  <a:pt x="2111749" y="686855"/>
                </a:cubicBezTo>
                <a:lnTo>
                  <a:pt x="2056271" y="686855"/>
                </a:lnTo>
                <a:cubicBezTo>
                  <a:pt x="2045129" y="687629"/>
                  <a:pt x="2034104" y="684197"/>
                  <a:pt x="2025368" y="677240"/>
                </a:cubicBezTo>
                <a:cubicBezTo>
                  <a:pt x="2018117" y="673376"/>
                  <a:pt x="2011300" y="668727"/>
                  <a:pt x="2005067" y="663373"/>
                </a:cubicBezTo>
                <a:cubicBezTo>
                  <a:pt x="1998674" y="656991"/>
                  <a:pt x="1998674" y="656991"/>
                  <a:pt x="1985889" y="656991"/>
                </a:cubicBezTo>
                <a:lnTo>
                  <a:pt x="1953904" y="656991"/>
                </a:lnTo>
                <a:cubicBezTo>
                  <a:pt x="1944511" y="657321"/>
                  <a:pt x="1935193" y="658748"/>
                  <a:pt x="1926139" y="661242"/>
                </a:cubicBezTo>
                <a:lnTo>
                  <a:pt x="1913354" y="674049"/>
                </a:lnTo>
                <a:lnTo>
                  <a:pt x="1926139" y="688965"/>
                </a:lnTo>
                <a:cubicBezTo>
                  <a:pt x="1933041" y="691280"/>
                  <a:pt x="1940218" y="692720"/>
                  <a:pt x="1947480" y="693248"/>
                </a:cubicBezTo>
                <a:cubicBezTo>
                  <a:pt x="1956014" y="693248"/>
                  <a:pt x="1958155" y="704973"/>
                  <a:pt x="1967739" y="704973"/>
                </a:cubicBezTo>
                <a:cubicBezTo>
                  <a:pt x="1973899" y="705229"/>
                  <a:pt x="1979772" y="707685"/>
                  <a:pt x="1984277" y="711896"/>
                </a:cubicBezTo>
                <a:lnTo>
                  <a:pt x="1967739" y="757227"/>
                </a:lnTo>
                <a:lnTo>
                  <a:pt x="1953904" y="774306"/>
                </a:lnTo>
                <a:lnTo>
                  <a:pt x="1947480" y="802039"/>
                </a:lnTo>
                <a:lnTo>
                  <a:pt x="1921909" y="808432"/>
                </a:lnTo>
                <a:lnTo>
                  <a:pt x="1909103" y="827610"/>
                </a:lnTo>
                <a:cubicBezTo>
                  <a:pt x="1909103" y="827610"/>
                  <a:pt x="1893095" y="839335"/>
                  <a:pt x="1883479" y="829762"/>
                </a:cubicBezTo>
                <a:cubicBezTo>
                  <a:pt x="1876312" y="823698"/>
                  <a:pt x="1867269" y="820295"/>
                  <a:pt x="1857877" y="820157"/>
                </a:cubicBezTo>
                <a:cubicBezTo>
                  <a:pt x="1849533" y="817783"/>
                  <a:pt x="1842091" y="812959"/>
                  <a:pt x="1836536" y="806291"/>
                </a:cubicBezTo>
                <a:cubicBezTo>
                  <a:pt x="1823751" y="793505"/>
                  <a:pt x="1815216" y="793505"/>
                  <a:pt x="1815216" y="793505"/>
                </a:cubicBezTo>
                <a:lnTo>
                  <a:pt x="1791766" y="782808"/>
                </a:lnTo>
                <a:lnTo>
                  <a:pt x="1770415" y="782808"/>
                </a:lnTo>
                <a:cubicBezTo>
                  <a:pt x="1759771" y="782808"/>
                  <a:pt x="1749106" y="778557"/>
                  <a:pt x="1734179" y="778557"/>
                </a:cubicBezTo>
                <a:lnTo>
                  <a:pt x="1697912" y="778557"/>
                </a:lnTo>
                <a:cubicBezTo>
                  <a:pt x="1697912" y="778557"/>
                  <a:pt x="1702163" y="795636"/>
                  <a:pt x="1715001" y="795636"/>
                </a:cubicBezTo>
                <a:cubicBezTo>
                  <a:pt x="1727787" y="795636"/>
                  <a:pt x="1743763" y="783890"/>
                  <a:pt x="1753379" y="793505"/>
                </a:cubicBezTo>
                <a:cubicBezTo>
                  <a:pt x="1762973" y="803100"/>
                  <a:pt x="1772556" y="812704"/>
                  <a:pt x="1772556" y="812704"/>
                </a:cubicBezTo>
                <a:lnTo>
                  <a:pt x="1787515" y="829762"/>
                </a:lnTo>
                <a:cubicBezTo>
                  <a:pt x="1787515" y="829762"/>
                  <a:pt x="1793897" y="847891"/>
                  <a:pt x="1805633" y="847891"/>
                </a:cubicBezTo>
                <a:cubicBezTo>
                  <a:pt x="1817369" y="847891"/>
                  <a:pt x="1825892" y="844689"/>
                  <a:pt x="1834426" y="844689"/>
                </a:cubicBezTo>
                <a:cubicBezTo>
                  <a:pt x="1842982" y="844689"/>
                  <a:pt x="1851484" y="842558"/>
                  <a:pt x="1881369" y="842558"/>
                </a:cubicBezTo>
                <a:lnTo>
                  <a:pt x="1936815" y="842558"/>
                </a:lnTo>
                <a:cubicBezTo>
                  <a:pt x="1936815" y="842558"/>
                  <a:pt x="1937864" y="899095"/>
                  <a:pt x="1930422" y="906538"/>
                </a:cubicBezTo>
                <a:cubicBezTo>
                  <a:pt x="1920245" y="920139"/>
                  <a:pt x="1910979" y="934398"/>
                  <a:pt x="1902678" y="949219"/>
                </a:cubicBezTo>
                <a:lnTo>
                  <a:pt x="1896318" y="985465"/>
                </a:lnTo>
                <a:lnTo>
                  <a:pt x="1879228" y="1006806"/>
                </a:lnTo>
                <a:lnTo>
                  <a:pt x="1866411" y="1019602"/>
                </a:lnTo>
                <a:lnTo>
                  <a:pt x="1810965" y="1019602"/>
                </a:lnTo>
                <a:cubicBezTo>
                  <a:pt x="1803523" y="1019697"/>
                  <a:pt x="1796314" y="1017036"/>
                  <a:pt x="1790706" y="1012149"/>
                </a:cubicBezTo>
                <a:lnTo>
                  <a:pt x="1783232" y="1019602"/>
                </a:lnTo>
                <a:lnTo>
                  <a:pt x="1774698" y="1045225"/>
                </a:lnTo>
                <a:lnTo>
                  <a:pt x="1765104" y="1054798"/>
                </a:lnTo>
                <a:lnTo>
                  <a:pt x="1774698" y="1077189"/>
                </a:lnTo>
                <a:lnTo>
                  <a:pt x="1751237" y="1081461"/>
                </a:lnTo>
                <a:lnTo>
                  <a:pt x="1732038" y="1092137"/>
                </a:lnTo>
                <a:cubicBezTo>
                  <a:pt x="1732038" y="1092137"/>
                  <a:pt x="1706414" y="1100649"/>
                  <a:pt x="1700054" y="1094246"/>
                </a:cubicBezTo>
                <a:cubicBezTo>
                  <a:pt x="1693650" y="1087854"/>
                  <a:pt x="1712860" y="1087854"/>
                  <a:pt x="1685127" y="1087854"/>
                </a:cubicBezTo>
                <a:lnTo>
                  <a:pt x="1625398" y="1087854"/>
                </a:lnTo>
                <a:cubicBezTo>
                  <a:pt x="1612316" y="1086454"/>
                  <a:pt x="1599436" y="1083602"/>
                  <a:pt x="1586989" y="1079330"/>
                </a:cubicBezTo>
                <a:cubicBezTo>
                  <a:pt x="1586989" y="1079330"/>
                  <a:pt x="1608330" y="1108123"/>
                  <a:pt x="1632872" y="1108123"/>
                </a:cubicBezTo>
                <a:lnTo>
                  <a:pt x="1674451" y="1108123"/>
                </a:lnTo>
                <a:cubicBezTo>
                  <a:pt x="1697912" y="1108123"/>
                  <a:pt x="1706435" y="1111314"/>
                  <a:pt x="1706435" y="1119849"/>
                </a:cubicBezTo>
                <a:cubicBezTo>
                  <a:pt x="1706435" y="1128383"/>
                  <a:pt x="1732038" y="1149723"/>
                  <a:pt x="1732038" y="1149723"/>
                </a:cubicBezTo>
                <a:cubicBezTo>
                  <a:pt x="1732038" y="1149723"/>
                  <a:pt x="1749106" y="1156116"/>
                  <a:pt x="1732038" y="1173195"/>
                </a:cubicBezTo>
                <a:cubicBezTo>
                  <a:pt x="1715001" y="1190242"/>
                  <a:pt x="1704305" y="1190242"/>
                  <a:pt x="1704305" y="1190242"/>
                </a:cubicBezTo>
                <a:cubicBezTo>
                  <a:pt x="1704305" y="1190242"/>
                  <a:pt x="1691487" y="1207310"/>
                  <a:pt x="1680844" y="1207310"/>
                </a:cubicBezTo>
                <a:cubicBezTo>
                  <a:pt x="1670168" y="1207310"/>
                  <a:pt x="1657362" y="1198787"/>
                  <a:pt x="1648880" y="1207310"/>
                </a:cubicBezTo>
                <a:lnTo>
                  <a:pt x="1640325" y="1215834"/>
                </a:lnTo>
                <a:lnTo>
                  <a:pt x="1646718" y="1232923"/>
                </a:lnTo>
                <a:lnTo>
                  <a:pt x="1629649" y="1243588"/>
                </a:lnTo>
                <a:lnTo>
                  <a:pt x="1605139" y="1268109"/>
                </a:lnTo>
                <a:lnTo>
                  <a:pt x="1610450" y="1290521"/>
                </a:lnTo>
                <a:cubicBezTo>
                  <a:pt x="1603739" y="1289291"/>
                  <a:pt x="1596806" y="1290828"/>
                  <a:pt x="1591241" y="1294772"/>
                </a:cubicBezTo>
                <a:cubicBezTo>
                  <a:pt x="1586427" y="1302511"/>
                  <a:pt x="1583512" y="1311278"/>
                  <a:pt x="1582738" y="1320364"/>
                </a:cubicBezTo>
                <a:cubicBezTo>
                  <a:pt x="1582738" y="1320364"/>
                  <a:pt x="1570981" y="1332100"/>
                  <a:pt x="1561398" y="1341683"/>
                </a:cubicBezTo>
                <a:cubicBezTo>
                  <a:pt x="1551803" y="1351299"/>
                  <a:pt x="1551803" y="1380082"/>
                  <a:pt x="1551803" y="1380082"/>
                </a:cubicBezTo>
                <a:lnTo>
                  <a:pt x="1542188" y="1403564"/>
                </a:lnTo>
                <a:lnTo>
                  <a:pt x="1535795" y="1409946"/>
                </a:lnTo>
                <a:lnTo>
                  <a:pt x="1533654" y="1429145"/>
                </a:lnTo>
                <a:cubicBezTo>
                  <a:pt x="1533654" y="1429145"/>
                  <a:pt x="1505952" y="1437679"/>
                  <a:pt x="1505952" y="1456878"/>
                </a:cubicBezTo>
                <a:cubicBezTo>
                  <a:pt x="1505952" y="1476077"/>
                  <a:pt x="1501669" y="1512345"/>
                  <a:pt x="1501669" y="1512345"/>
                </a:cubicBezTo>
                <a:lnTo>
                  <a:pt x="1495277" y="1531533"/>
                </a:lnTo>
                <a:lnTo>
                  <a:pt x="1483519" y="1543259"/>
                </a:lnTo>
                <a:lnTo>
                  <a:pt x="1482459" y="1567790"/>
                </a:lnTo>
                <a:lnTo>
                  <a:pt x="1478208" y="1616864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68AE077-49F5-42DC-ADBC-2277B277431A}"/>
              </a:ext>
            </a:extLst>
          </p:cNvPr>
          <p:cNvSpPr/>
          <p:nvPr/>
        </p:nvSpPr>
        <p:spPr>
          <a:xfrm>
            <a:off x="2320454" y="1387484"/>
            <a:ext cx="2218356" cy="1616864"/>
          </a:xfrm>
          <a:custGeom>
            <a:avLst/>
            <a:gdLst>
              <a:gd name="connsiteX0" fmla="*/ 1478208 w 2218356"/>
              <a:gd name="connsiteY0" fmla="*/ 1616864 h 1616864"/>
              <a:gd name="connsiteX1" fmla="*/ 940685 w 2218356"/>
              <a:gd name="connsiteY1" fmla="*/ 1616864 h 1616864"/>
              <a:gd name="connsiteX2" fmla="*/ 979062 w 2218356"/>
              <a:gd name="connsiteY2" fmla="*/ 1053728 h 1616864"/>
              <a:gd name="connsiteX3" fmla="*/ 515112 w 2218356"/>
              <a:gd name="connsiteY3" fmla="*/ 912951 h 1616864"/>
              <a:gd name="connsiteX4" fmla="*/ 460737 w 2218356"/>
              <a:gd name="connsiteY4" fmla="*/ 823348 h 1616864"/>
              <a:gd name="connsiteX5" fmla="*/ 342351 w 2218356"/>
              <a:gd name="connsiteY5" fmla="*/ 797767 h 1616864"/>
              <a:gd name="connsiteX6" fmla="*/ 0 w 2218356"/>
              <a:gd name="connsiteY6" fmla="*/ 337020 h 1616864"/>
              <a:gd name="connsiteX7" fmla="*/ 89571 w 2218356"/>
              <a:gd name="connsiteY7" fmla="*/ 122637 h 1616864"/>
              <a:gd name="connsiteX8" fmla="*/ 139165 w 2218356"/>
              <a:gd name="connsiteY8" fmla="*/ 172231 h 1616864"/>
              <a:gd name="connsiteX9" fmla="*/ 139165 w 2218356"/>
              <a:gd name="connsiteY9" fmla="*/ 186638 h 1616864"/>
              <a:gd name="connsiteX10" fmla="*/ 166389 w 2218356"/>
              <a:gd name="connsiteY10" fmla="*/ 199434 h 1616864"/>
              <a:gd name="connsiteX11" fmla="*/ 180754 w 2218356"/>
              <a:gd name="connsiteY11" fmla="*/ 213820 h 1616864"/>
              <a:gd name="connsiteX12" fmla="*/ 199953 w 2218356"/>
              <a:gd name="connsiteY12" fmla="*/ 233040 h 1616864"/>
              <a:gd name="connsiteX13" fmla="*/ 223976 w 2218356"/>
              <a:gd name="connsiteY13" fmla="*/ 260233 h 1616864"/>
              <a:gd name="connsiteX14" fmla="*/ 238341 w 2218356"/>
              <a:gd name="connsiteY14" fmla="*/ 274640 h 1616864"/>
              <a:gd name="connsiteX15" fmla="*/ 259162 w 2218356"/>
              <a:gd name="connsiteY15" fmla="*/ 274640 h 1616864"/>
              <a:gd name="connsiteX16" fmla="*/ 271142 w 2218356"/>
              <a:gd name="connsiteY16" fmla="*/ 286620 h 1616864"/>
              <a:gd name="connsiteX17" fmla="*/ 287945 w 2218356"/>
              <a:gd name="connsiteY17" fmla="*/ 289016 h 1616864"/>
              <a:gd name="connsiteX18" fmla="*/ 300752 w 2218356"/>
              <a:gd name="connsiteY18" fmla="*/ 289016 h 1616864"/>
              <a:gd name="connsiteX19" fmla="*/ 323120 w 2218356"/>
              <a:gd name="connsiteY19" fmla="*/ 285825 h 1616864"/>
              <a:gd name="connsiteX20" fmla="*/ 347154 w 2218356"/>
              <a:gd name="connsiteY20" fmla="*/ 309826 h 1616864"/>
              <a:gd name="connsiteX21" fmla="*/ 377538 w 2218356"/>
              <a:gd name="connsiteY21" fmla="*/ 346613 h 1616864"/>
              <a:gd name="connsiteX22" fmla="*/ 393567 w 2218356"/>
              <a:gd name="connsiteY22" fmla="*/ 378598 h 1616864"/>
              <a:gd name="connsiteX23" fmla="*/ 375947 w 2218356"/>
              <a:gd name="connsiteY23" fmla="*/ 396207 h 1616864"/>
              <a:gd name="connsiteX24" fmla="*/ 310367 w 2218356"/>
              <a:gd name="connsiteY24" fmla="*/ 396207 h 1616864"/>
              <a:gd name="connsiteX25" fmla="*/ 307155 w 2218356"/>
              <a:gd name="connsiteY25" fmla="*/ 420208 h 1616864"/>
              <a:gd name="connsiteX26" fmla="*/ 310367 w 2218356"/>
              <a:gd name="connsiteY26" fmla="*/ 455416 h 1616864"/>
              <a:gd name="connsiteX27" fmla="*/ 332736 w 2218356"/>
              <a:gd name="connsiteY27" fmla="*/ 455416 h 1616864"/>
              <a:gd name="connsiteX28" fmla="*/ 348733 w 2218356"/>
              <a:gd name="connsiteY28" fmla="*/ 471413 h 1616864"/>
              <a:gd name="connsiteX29" fmla="*/ 383951 w 2218356"/>
              <a:gd name="connsiteY29" fmla="*/ 484209 h 1616864"/>
              <a:gd name="connsiteX30" fmla="*/ 428742 w 2218356"/>
              <a:gd name="connsiteY30" fmla="*/ 490602 h 1616864"/>
              <a:gd name="connsiteX31" fmla="*/ 556733 w 2218356"/>
              <a:gd name="connsiteY31" fmla="*/ 490602 h 1616864"/>
              <a:gd name="connsiteX32" fmla="*/ 582304 w 2218356"/>
              <a:gd name="connsiteY32" fmla="*/ 487411 h 1616864"/>
              <a:gd name="connsiteX33" fmla="*/ 598312 w 2218356"/>
              <a:gd name="connsiteY33" fmla="*/ 503398 h 1616864"/>
              <a:gd name="connsiteX34" fmla="*/ 598312 w 2218356"/>
              <a:gd name="connsiteY34" fmla="*/ 525798 h 1616864"/>
              <a:gd name="connsiteX35" fmla="*/ 630307 w 2218356"/>
              <a:gd name="connsiteY35" fmla="*/ 525798 h 1616864"/>
              <a:gd name="connsiteX36" fmla="*/ 630307 w 2218356"/>
              <a:gd name="connsiteY36" fmla="*/ 541796 h 1616864"/>
              <a:gd name="connsiteX37" fmla="*/ 651096 w 2218356"/>
              <a:gd name="connsiteY37" fmla="*/ 562596 h 1616864"/>
              <a:gd name="connsiteX38" fmla="*/ 675109 w 2218356"/>
              <a:gd name="connsiteY38" fmla="*/ 570589 h 1616864"/>
              <a:gd name="connsiteX39" fmla="*/ 675109 w 2218356"/>
              <a:gd name="connsiteY39" fmla="*/ 596171 h 1616864"/>
              <a:gd name="connsiteX40" fmla="*/ 695898 w 2218356"/>
              <a:gd name="connsiteY40" fmla="*/ 616971 h 1616864"/>
              <a:gd name="connsiteX41" fmla="*/ 665514 w 2218356"/>
              <a:gd name="connsiteY41" fmla="*/ 625006 h 1616864"/>
              <a:gd name="connsiteX42" fmla="*/ 665514 w 2218356"/>
              <a:gd name="connsiteY42" fmla="*/ 676169 h 1616864"/>
              <a:gd name="connsiteX43" fmla="*/ 700690 w 2218356"/>
              <a:gd name="connsiteY43" fmla="*/ 688965 h 1616864"/>
              <a:gd name="connsiteX44" fmla="*/ 700690 w 2218356"/>
              <a:gd name="connsiteY44" fmla="*/ 650577 h 1616864"/>
              <a:gd name="connsiteX45" fmla="*/ 707104 w 2218356"/>
              <a:gd name="connsiteY45" fmla="*/ 634580 h 1616864"/>
              <a:gd name="connsiteX46" fmla="*/ 726314 w 2218356"/>
              <a:gd name="connsiteY46" fmla="*/ 615391 h 1616864"/>
              <a:gd name="connsiteX47" fmla="*/ 708715 w 2218356"/>
              <a:gd name="connsiteY47" fmla="*/ 581784 h 1616864"/>
              <a:gd name="connsiteX48" fmla="*/ 700690 w 2218356"/>
              <a:gd name="connsiteY48" fmla="*/ 557804 h 1616864"/>
              <a:gd name="connsiteX49" fmla="*/ 694297 w 2218356"/>
              <a:gd name="connsiteY49" fmla="*/ 532180 h 1616864"/>
              <a:gd name="connsiteX50" fmla="*/ 700690 w 2218356"/>
              <a:gd name="connsiteY50" fmla="*/ 500196 h 1616864"/>
              <a:gd name="connsiteX51" fmla="*/ 711896 w 2218356"/>
              <a:gd name="connsiteY51" fmla="*/ 488990 h 1616864"/>
              <a:gd name="connsiteX52" fmla="*/ 758308 w 2218356"/>
              <a:gd name="connsiteY52" fmla="*/ 493814 h 1616864"/>
              <a:gd name="connsiteX53" fmla="*/ 783879 w 2218356"/>
              <a:gd name="connsiteY53" fmla="*/ 493814 h 1616864"/>
              <a:gd name="connsiteX54" fmla="*/ 812694 w 2218356"/>
              <a:gd name="connsiteY54" fmla="*/ 465010 h 1616864"/>
              <a:gd name="connsiteX55" fmla="*/ 844678 w 2218356"/>
              <a:gd name="connsiteY55" fmla="*/ 433015 h 1616864"/>
              <a:gd name="connsiteX56" fmla="*/ 822299 w 2218356"/>
              <a:gd name="connsiteY56" fmla="*/ 420208 h 1616864"/>
              <a:gd name="connsiteX57" fmla="*/ 780677 w 2218356"/>
              <a:gd name="connsiteY57" fmla="*/ 442609 h 1616864"/>
              <a:gd name="connsiteX58" fmla="*/ 726314 w 2218356"/>
              <a:gd name="connsiteY58" fmla="*/ 442609 h 1616864"/>
              <a:gd name="connsiteX59" fmla="*/ 713507 w 2218356"/>
              <a:gd name="connsiteY59" fmla="*/ 455416 h 1616864"/>
              <a:gd name="connsiteX60" fmla="*/ 695898 w 2218356"/>
              <a:gd name="connsiteY60" fmla="*/ 472993 h 1616864"/>
              <a:gd name="connsiteX61" fmla="*/ 668705 w 2218356"/>
              <a:gd name="connsiteY61" fmla="*/ 445800 h 1616864"/>
              <a:gd name="connsiteX62" fmla="*/ 678289 w 2218356"/>
              <a:gd name="connsiteY62" fmla="*/ 423410 h 1616864"/>
              <a:gd name="connsiteX63" fmla="*/ 695898 w 2218356"/>
              <a:gd name="connsiteY63" fmla="*/ 405812 h 1616864"/>
              <a:gd name="connsiteX64" fmla="*/ 739109 w 2218356"/>
              <a:gd name="connsiteY64" fmla="*/ 405812 h 1616864"/>
              <a:gd name="connsiteX65" fmla="*/ 771094 w 2218356"/>
              <a:gd name="connsiteY65" fmla="*/ 410614 h 1616864"/>
              <a:gd name="connsiteX66" fmla="*/ 812694 w 2218356"/>
              <a:gd name="connsiteY66" fmla="*/ 404211 h 1616864"/>
              <a:gd name="connsiteX67" fmla="*/ 828702 w 2218356"/>
              <a:gd name="connsiteY67" fmla="*/ 388213 h 1616864"/>
              <a:gd name="connsiteX68" fmla="*/ 859064 w 2218356"/>
              <a:gd name="connsiteY68" fmla="*/ 418618 h 1616864"/>
              <a:gd name="connsiteX69" fmla="*/ 859064 w 2218356"/>
              <a:gd name="connsiteY69" fmla="*/ 447401 h 1616864"/>
              <a:gd name="connsiteX70" fmla="*/ 867100 w 2218356"/>
              <a:gd name="connsiteY70" fmla="*/ 487411 h 1616864"/>
              <a:gd name="connsiteX71" fmla="*/ 902286 w 2218356"/>
              <a:gd name="connsiteY71" fmla="*/ 496994 h 1616864"/>
              <a:gd name="connsiteX72" fmla="*/ 911859 w 2218356"/>
              <a:gd name="connsiteY72" fmla="*/ 506599 h 1616864"/>
              <a:gd name="connsiteX73" fmla="*/ 934271 w 2218356"/>
              <a:gd name="connsiteY73" fmla="*/ 506599 h 1616864"/>
              <a:gd name="connsiteX74" fmla="*/ 961474 w 2218356"/>
              <a:gd name="connsiteY74" fmla="*/ 533802 h 1616864"/>
              <a:gd name="connsiteX75" fmla="*/ 985455 w 2218356"/>
              <a:gd name="connsiteY75" fmla="*/ 541796 h 1616864"/>
              <a:gd name="connsiteX76" fmla="*/ 1013209 w 2218356"/>
              <a:gd name="connsiteY76" fmla="*/ 552450 h 1616864"/>
              <a:gd name="connsiteX77" fmla="*/ 1036659 w 2218356"/>
              <a:gd name="connsiteY77" fmla="*/ 556723 h 1616864"/>
              <a:gd name="connsiteX78" fmla="*/ 1055848 w 2218356"/>
              <a:gd name="connsiteY78" fmla="*/ 567409 h 1616864"/>
              <a:gd name="connsiteX79" fmla="*/ 1083602 w 2218356"/>
              <a:gd name="connsiteY79" fmla="*/ 563115 h 1616864"/>
              <a:gd name="connsiteX80" fmla="*/ 1115576 w 2218356"/>
              <a:gd name="connsiteY80" fmla="*/ 554602 h 1616864"/>
              <a:gd name="connsiteX81" fmla="*/ 1171022 w 2218356"/>
              <a:gd name="connsiteY81" fmla="*/ 554602 h 1616864"/>
              <a:gd name="connsiteX82" fmla="*/ 1203038 w 2218356"/>
              <a:gd name="connsiteY82" fmla="*/ 560984 h 1616864"/>
              <a:gd name="connsiteX83" fmla="*/ 1220096 w 2218356"/>
              <a:gd name="connsiteY83" fmla="*/ 560984 h 1616864"/>
              <a:gd name="connsiteX84" fmla="*/ 1228651 w 2218356"/>
              <a:gd name="connsiteY84" fmla="*/ 529000 h 1616864"/>
              <a:gd name="connsiteX85" fmla="*/ 1259565 w 2218356"/>
              <a:gd name="connsiteY85" fmla="*/ 542856 h 1616864"/>
              <a:gd name="connsiteX86" fmla="*/ 1269159 w 2218356"/>
              <a:gd name="connsiteY86" fmla="*/ 563115 h 1616864"/>
              <a:gd name="connsiteX87" fmla="*/ 1301165 w 2218356"/>
              <a:gd name="connsiteY87" fmla="*/ 575922 h 1616864"/>
              <a:gd name="connsiteX88" fmla="*/ 1305394 w 2218356"/>
              <a:gd name="connsiteY88" fmla="*/ 556723 h 1616864"/>
              <a:gd name="connsiteX89" fmla="*/ 1297952 w 2218356"/>
              <a:gd name="connsiteY89" fmla="*/ 538615 h 1616864"/>
              <a:gd name="connsiteX90" fmla="*/ 1262777 w 2218356"/>
              <a:gd name="connsiteY90" fmla="*/ 526869 h 1616864"/>
              <a:gd name="connsiteX91" fmla="*/ 1246758 w 2218356"/>
              <a:gd name="connsiteY91" fmla="*/ 510893 h 1616864"/>
              <a:gd name="connsiteX92" fmla="*/ 1237174 w 2218356"/>
              <a:gd name="connsiteY92" fmla="*/ 488460 h 1616864"/>
              <a:gd name="connsiteX93" fmla="*/ 1243546 w 2218356"/>
              <a:gd name="connsiteY93" fmla="*/ 475675 h 1616864"/>
              <a:gd name="connsiteX94" fmla="*/ 1256363 w 2218356"/>
              <a:gd name="connsiteY94" fmla="*/ 475675 h 1616864"/>
              <a:gd name="connsiteX95" fmla="*/ 1269159 w 2218356"/>
              <a:gd name="connsiteY95" fmla="*/ 462868 h 1616864"/>
              <a:gd name="connsiteX96" fmla="*/ 1292620 w 2218356"/>
              <a:gd name="connsiteY96" fmla="*/ 465010 h 1616864"/>
              <a:gd name="connsiteX97" fmla="*/ 1313961 w 2218356"/>
              <a:gd name="connsiteY97" fmla="*/ 488460 h 1616864"/>
              <a:gd name="connsiteX98" fmla="*/ 1333149 w 2218356"/>
              <a:gd name="connsiteY98" fmla="*/ 488460 h 1616864"/>
              <a:gd name="connsiteX99" fmla="*/ 1360904 w 2218356"/>
              <a:gd name="connsiteY99" fmla="*/ 509811 h 1616864"/>
              <a:gd name="connsiteX100" fmla="*/ 1368367 w 2218356"/>
              <a:gd name="connsiteY100" fmla="*/ 502348 h 1616864"/>
              <a:gd name="connsiteX101" fmla="*/ 1360904 w 2218356"/>
              <a:gd name="connsiteY101" fmla="*/ 560984 h 1616864"/>
              <a:gd name="connsiteX102" fmla="*/ 1367275 w 2218356"/>
              <a:gd name="connsiteY102" fmla="*/ 622854 h 1616864"/>
              <a:gd name="connsiteX103" fmla="*/ 1390778 w 2218356"/>
              <a:gd name="connsiteY103" fmla="*/ 627116 h 1616864"/>
              <a:gd name="connsiteX104" fmla="*/ 1431265 w 2218356"/>
              <a:gd name="connsiteY104" fmla="*/ 639912 h 1616864"/>
              <a:gd name="connsiteX105" fmla="*/ 1420621 w 2218356"/>
              <a:gd name="connsiteY105" fmla="*/ 603666 h 1616864"/>
              <a:gd name="connsiteX106" fmla="*/ 1414207 w 2218356"/>
              <a:gd name="connsiteY106" fmla="*/ 563115 h 1616864"/>
              <a:gd name="connsiteX107" fmla="*/ 1404613 w 2218356"/>
              <a:gd name="connsiteY107" fmla="*/ 539654 h 1616864"/>
              <a:gd name="connsiteX108" fmla="*/ 1429155 w 2218356"/>
              <a:gd name="connsiteY108" fmla="*/ 522586 h 1616864"/>
              <a:gd name="connsiteX109" fmla="*/ 1444082 w 2218356"/>
              <a:gd name="connsiteY109" fmla="*/ 492711 h 1616864"/>
              <a:gd name="connsiteX110" fmla="*/ 1455808 w 2218356"/>
              <a:gd name="connsiteY110" fmla="*/ 468201 h 1616864"/>
              <a:gd name="connsiteX111" fmla="*/ 1505952 w 2218356"/>
              <a:gd name="connsiteY111" fmla="*/ 435124 h 1616864"/>
              <a:gd name="connsiteX112" fmla="*/ 1499528 w 2218356"/>
              <a:gd name="connsiteY112" fmla="*/ 396747 h 1616864"/>
              <a:gd name="connsiteX113" fmla="*/ 1491025 w 2218356"/>
              <a:gd name="connsiteY113" fmla="*/ 390355 h 1616864"/>
              <a:gd name="connsiteX114" fmla="*/ 1469674 w 2218356"/>
              <a:gd name="connsiteY114" fmla="*/ 409554 h 1616864"/>
              <a:gd name="connsiteX115" fmla="*/ 1450475 w 2218356"/>
              <a:gd name="connsiteY115" fmla="*/ 409554 h 1616864"/>
              <a:gd name="connsiteX116" fmla="*/ 1461140 w 2218356"/>
              <a:gd name="connsiteY116" fmla="*/ 375417 h 1616864"/>
              <a:gd name="connsiteX117" fmla="*/ 1465402 w 2218356"/>
              <a:gd name="connsiteY117" fmla="*/ 343412 h 1616864"/>
              <a:gd name="connsiteX118" fmla="*/ 1488852 w 2218356"/>
              <a:gd name="connsiteY118" fmla="*/ 341302 h 1616864"/>
              <a:gd name="connsiteX119" fmla="*/ 1505952 w 2218356"/>
              <a:gd name="connsiteY119" fmla="*/ 324223 h 1616864"/>
              <a:gd name="connsiteX120" fmla="*/ 1489944 w 2218356"/>
              <a:gd name="connsiteY120" fmla="*/ 308226 h 1616864"/>
              <a:gd name="connsiteX121" fmla="*/ 1446224 w 2218356"/>
              <a:gd name="connsiteY121" fmla="*/ 308226 h 1616864"/>
              <a:gd name="connsiteX122" fmla="*/ 1412087 w 2218356"/>
              <a:gd name="connsiteY122" fmla="*/ 290097 h 1616864"/>
              <a:gd name="connsiteX123" fmla="*/ 1373710 w 2218356"/>
              <a:gd name="connsiteY123" fmla="*/ 280492 h 1616864"/>
              <a:gd name="connsiteX124" fmla="*/ 1358762 w 2218356"/>
              <a:gd name="connsiteY124" fmla="*/ 258091 h 1616864"/>
              <a:gd name="connsiteX125" fmla="*/ 1337411 w 2218356"/>
              <a:gd name="connsiteY125" fmla="*/ 221856 h 1616864"/>
              <a:gd name="connsiteX126" fmla="*/ 1346995 w 2218356"/>
              <a:gd name="connsiteY126" fmla="*/ 199434 h 1616864"/>
              <a:gd name="connsiteX127" fmla="*/ 1354479 w 2218356"/>
              <a:gd name="connsiteY127" fmla="*/ 172782 h 1616864"/>
              <a:gd name="connsiteX128" fmla="*/ 1367264 w 2218356"/>
              <a:gd name="connsiteY128" fmla="*/ 159986 h 1616864"/>
              <a:gd name="connsiteX129" fmla="*/ 1343825 w 2218356"/>
              <a:gd name="connsiteY129" fmla="*/ 147169 h 1616864"/>
              <a:gd name="connsiteX130" fmla="*/ 1341694 w 2218356"/>
              <a:gd name="connsiteY130" fmla="*/ 125860 h 1616864"/>
              <a:gd name="connsiteX131" fmla="*/ 1341694 w 2218356"/>
              <a:gd name="connsiteY131" fmla="*/ 106640 h 1616864"/>
              <a:gd name="connsiteX132" fmla="*/ 1356610 w 2218356"/>
              <a:gd name="connsiteY132" fmla="*/ 68273 h 1616864"/>
              <a:gd name="connsiteX133" fmla="*/ 1380092 w 2218356"/>
              <a:gd name="connsiteY133" fmla="*/ 66121 h 1616864"/>
              <a:gd name="connsiteX134" fmla="*/ 1386495 w 2218356"/>
              <a:gd name="connsiteY134" fmla="*/ 59728 h 1616864"/>
              <a:gd name="connsiteX135" fmla="*/ 1380092 w 2218356"/>
              <a:gd name="connsiteY135" fmla="*/ 36257 h 1616864"/>
              <a:gd name="connsiteX136" fmla="*/ 1386495 w 2218356"/>
              <a:gd name="connsiteY136" fmla="*/ 6393 h 1616864"/>
              <a:gd name="connsiteX137" fmla="*/ 1424873 w 2218356"/>
              <a:gd name="connsiteY137" fmla="*/ 0 h 1616864"/>
              <a:gd name="connsiteX138" fmla="*/ 1459009 w 2218356"/>
              <a:gd name="connsiteY138" fmla="*/ 6393 h 1616864"/>
              <a:gd name="connsiteX139" fmla="*/ 1484601 w 2218356"/>
              <a:gd name="connsiteY139" fmla="*/ 42650 h 1616864"/>
              <a:gd name="connsiteX140" fmla="*/ 1503811 w 2218356"/>
              <a:gd name="connsiteY140" fmla="*/ 49053 h 1616864"/>
              <a:gd name="connsiteX141" fmla="*/ 1523010 w 2218356"/>
              <a:gd name="connsiteY141" fmla="*/ 87451 h 1616864"/>
              <a:gd name="connsiteX142" fmla="*/ 1523010 w 2218356"/>
              <a:gd name="connsiteY142" fmla="*/ 140766 h 1616864"/>
              <a:gd name="connsiteX143" fmla="*/ 1550722 w 2218356"/>
              <a:gd name="connsiteY143" fmla="*/ 162117 h 1616864"/>
              <a:gd name="connsiteX144" fmla="*/ 1576314 w 2218356"/>
              <a:gd name="connsiteY144" fmla="*/ 179164 h 1616864"/>
              <a:gd name="connsiteX145" fmla="*/ 1595523 w 2218356"/>
              <a:gd name="connsiteY145" fmla="*/ 219704 h 1616864"/>
              <a:gd name="connsiteX146" fmla="*/ 1559256 w 2218356"/>
              <a:gd name="connsiteY146" fmla="*/ 215431 h 1616864"/>
              <a:gd name="connsiteX147" fmla="*/ 1568840 w 2218356"/>
              <a:gd name="connsiteY147" fmla="*/ 225047 h 1616864"/>
              <a:gd name="connsiteX148" fmla="*/ 1568840 w 2218356"/>
              <a:gd name="connsiteY148" fmla="*/ 260233 h 1616864"/>
              <a:gd name="connsiteX149" fmla="*/ 1547022 w 2218356"/>
              <a:gd name="connsiteY149" fmla="*/ 282093 h 1616864"/>
              <a:gd name="connsiteX150" fmla="*/ 1563528 w 2218356"/>
              <a:gd name="connsiteY150" fmla="*/ 287945 h 1616864"/>
              <a:gd name="connsiteX151" fmla="*/ 1586989 w 2218356"/>
              <a:gd name="connsiteY151" fmla="*/ 296490 h 1616864"/>
              <a:gd name="connsiteX152" fmla="*/ 1604057 w 2218356"/>
              <a:gd name="connsiteY152" fmla="*/ 294359 h 1616864"/>
              <a:gd name="connsiteX153" fmla="*/ 1604057 w 2218356"/>
              <a:gd name="connsiteY153" fmla="*/ 285825 h 1616864"/>
              <a:gd name="connsiteX154" fmla="*/ 1648880 w 2218356"/>
              <a:gd name="connsiteY154" fmla="*/ 300773 h 1616864"/>
              <a:gd name="connsiteX155" fmla="*/ 1657383 w 2218356"/>
              <a:gd name="connsiteY155" fmla="*/ 309286 h 1616864"/>
              <a:gd name="connsiteX156" fmla="*/ 1648880 w 2218356"/>
              <a:gd name="connsiteY156" fmla="*/ 330637 h 1616864"/>
              <a:gd name="connsiteX157" fmla="*/ 1640325 w 2218356"/>
              <a:gd name="connsiteY157" fmla="*/ 339161 h 1616864"/>
              <a:gd name="connsiteX158" fmla="*/ 1661634 w 2218356"/>
              <a:gd name="connsiteY158" fmla="*/ 362621 h 1616864"/>
              <a:gd name="connsiteX159" fmla="*/ 1661634 w 2218356"/>
              <a:gd name="connsiteY159" fmla="*/ 388213 h 1616864"/>
              <a:gd name="connsiteX160" fmla="*/ 1687236 w 2218356"/>
              <a:gd name="connsiteY160" fmla="*/ 439407 h 1616864"/>
              <a:gd name="connsiteX161" fmla="*/ 1704305 w 2218356"/>
              <a:gd name="connsiteY161" fmla="*/ 456476 h 1616864"/>
              <a:gd name="connsiteX162" fmla="*/ 1719252 w 2218356"/>
              <a:gd name="connsiteY162" fmla="*/ 426612 h 1616864"/>
              <a:gd name="connsiteX163" fmla="*/ 1708577 w 2218356"/>
              <a:gd name="connsiteY163" fmla="*/ 381821 h 1616864"/>
              <a:gd name="connsiteX164" fmla="*/ 1710697 w 2218356"/>
              <a:gd name="connsiteY164" fmla="*/ 356218 h 1616864"/>
              <a:gd name="connsiteX165" fmla="*/ 1729918 w 2218356"/>
              <a:gd name="connsiteY165" fmla="*/ 334888 h 1616864"/>
              <a:gd name="connsiteX166" fmla="*/ 1729918 w 2218356"/>
              <a:gd name="connsiteY166" fmla="*/ 324223 h 1616864"/>
              <a:gd name="connsiteX167" fmla="*/ 1764022 w 2218356"/>
              <a:gd name="connsiteY167" fmla="*/ 345543 h 1616864"/>
              <a:gd name="connsiteX168" fmla="*/ 1802431 w 2218356"/>
              <a:gd name="connsiteY168" fmla="*/ 375417 h 1616864"/>
              <a:gd name="connsiteX169" fmla="*/ 1803194 w 2218356"/>
              <a:gd name="connsiteY169" fmla="*/ 404100 h 1616864"/>
              <a:gd name="connsiteX170" fmla="*/ 1804552 w 2218356"/>
              <a:gd name="connsiteY170" fmla="*/ 405282 h 1616864"/>
              <a:gd name="connsiteX171" fmla="*/ 1815216 w 2218356"/>
              <a:gd name="connsiteY171" fmla="*/ 433015 h 1616864"/>
              <a:gd name="connsiteX172" fmla="*/ 1799240 w 2218356"/>
              <a:gd name="connsiteY172" fmla="*/ 449002 h 1616864"/>
              <a:gd name="connsiteX173" fmla="*/ 1800290 w 2218356"/>
              <a:gd name="connsiteY173" fmla="*/ 471413 h 1616864"/>
              <a:gd name="connsiteX174" fmla="*/ 1821641 w 2218356"/>
              <a:gd name="connsiteY174" fmla="*/ 522586 h 1616864"/>
              <a:gd name="connsiteX175" fmla="*/ 1845091 w 2218356"/>
              <a:gd name="connsiteY175" fmla="*/ 554602 h 1616864"/>
              <a:gd name="connsiteX176" fmla="*/ 1874977 w 2218356"/>
              <a:gd name="connsiteY176" fmla="*/ 578063 h 1616864"/>
              <a:gd name="connsiteX177" fmla="*/ 1889893 w 2218356"/>
              <a:gd name="connsiteY177" fmla="*/ 571660 h 1616864"/>
              <a:gd name="connsiteX178" fmla="*/ 1900547 w 2218356"/>
              <a:gd name="connsiteY178" fmla="*/ 548189 h 1616864"/>
              <a:gd name="connsiteX179" fmla="*/ 1915464 w 2218356"/>
              <a:gd name="connsiteY179" fmla="*/ 535393 h 1616864"/>
              <a:gd name="connsiteX180" fmla="*/ 1915464 w 2218356"/>
              <a:gd name="connsiteY180" fmla="*/ 507670 h 1616864"/>
              <a:gd name="connsiteX181" fmla="*/ 1919747 w 2218356"/>
              <a:gd name="connsiteY181" fmla="*/ 484209 h 1616864"/>
              <a:gd name="connsiteX182" fmla="*/ 1941087 w 2218356"/>
              <a:gd name="connsiteY182" fmla="*/ 454334 h 1616864"/>
              <a:gd name="connsiteX183" fmla="*/ 1930422 w 2218356"/>
              <a:gd name="connsiteY183" fmla="*/ 403129 h 1616864"/>
              <a:gd name="connsiteX184" fmla="*/ 1932532 w 2218356"/>
              <a:gd name="connsiteY184" fmla="*/ 373276 h 1616864"/>
              <a:gd name="connsiteX185" fmla="*/ 1956014 w 2218356"/>
              <a:gd name="connsiteY185" fmla="*/ 354087 h 1616864"/>
              <a:gd name="connsiteX186" fmla="*/ 1966690 w 2218356"/>
              <a:gd name="connsiteY186" fmla="*/ 324223 h 1616864"/>
              <a:gd name="connsiteX187" fmla="*/ 1951731 w 2218356"/>
              <a:gd name="connsiteY187" fmla="*/ 300773 h 1616864"/>
              <a:gd name="connsiteX188" fmla="*/ 1930422 w 2218356"/>
              <a:gd name="connsiteY188" fmla="*/ 277280 h 1616864"/>
              <a:gd name="connsiteX189" fmla="*/ 1926139 w 2218356"/>
              <a:gd name="connsiteY189" fmla="*/ 230358 h 1616864"/>
              <a:gd name="connsiteX190" fmla="*/ 1926139 w 2218356"/>
              <a:gd name="connsiteY190" fmla="*/ 221856 h 1616864"/>
              <a:gd name="connsiteX191" fmla="*/ 1952791 w 2218356"/>
              <a:gd name="connsiteY191" fmla="*/ 203706 h 1616864"/>
              <a:gd name="connsiteX192" fmla="*/ 1985889 w 2218356"/>
              <a:gd name="connsiteY192" fmla="*/ 206897 h 1616864"/>
              <a:gd name="connsiteX193" fmla="*/ 2017863 w 2218356"/>
              <a:gd name="connsiteY193" fmla="*/ 219704 h 1616864"/>
              <a:gd name="connsiteX194" fmla="*/ 2051999 w 2218356"/>
              <a:gd name="connsiteY194" fmla="*/ 215431 h 1616864"/>
              <a:gd name="connsiteX195" fmla="*/ 2072280 w 2218356"/>
              <a:gd name="connsiteY195" fmla="*/ 227157 h 1616864"/>
              <a:gd name="connsiteX196" fmla="*/ 2072280 w 2218356"/>
              <a:gd name="connsiteY196" fmla="*/ 236772 h 1616864"/>
              <a:gd name="connsiteX197" fmla="*/ 2115968 w 2218356"/>
              <a:gd name="connsiteY197" fmla="*/ 258091 h 1616864"/>
              <a:gd name="connsiteX198" fmla="*/ 2141592 w 2218356"/>
              <a:gd name="connsiteY198" fmla="*/ 258091 h 1616864"/>
              <a:gd name="connsiteX199" fmla="*/ 2145875 w 2218356"/>
              <a:gd name="connsiteY199" fmla="*/ 273029 h 1616864"/>
              <a:gd name="connsiteX200" fmla="*/ 2122372 w 2218356"/>
              <a:gd name="connsiteY200" fmla="*/ 302893 h 1616864"/>
              <a:gd name="connsiteX201" fmla="*/ 2160780 w 2218356"/>
              <a:gd name="connsiteY201" fmla="*/ 307176 h 1616864"/>
              <a:gd name="connsiteX202" fmla="*/ 2184284 w 2218356"/>
              <a:gd name="connsiteY202" fmla="*/ 343412 h 1616864"/>
              <a:gd name="connsiteX203" fmla="*/ 2152267 w 2218356"/>
              <a:gd name="connsiteY203" fmla="*/ 358338 h 1616864"/>
              <a:gd name="connsiteX204" fmla="*/ 2118141 w 2218356"/>
              <a:gd name="connsiteY204" fmla="*/ 366904 h 1616864"/>
              <a:gd name="connsiteX205" fmla="*/ 2118141 w 2218356"/>
              <a:gd name="connsiteY205" fmla="*/ 390355 h 1616864"/>
              <a:gd name="connsiteX206" fmla="*/ 2147984 w 2218356"/>
              <a:gd name="connsiteY206" fmla="*/ 407402 h 1616864"/>
              <a:gd name="connsiteX207" fmla="*/ 2156497 w 2218356"/>
              <a:gd name="connsiteY207" fmla="*/ 439407 h 1616864"/>
              <a:gd name="connsiteX208" fmla="*/ 2174668 w 2218356"/>
              <a:gd name="connsiteY208" fmla="*/ 457546 h 1616864"/>
              <a:gd name="connsiteX209" fmla="*/ 2205571 w 2218356"/>
              <a:gd name="connsiteY209" fmla="*/ 490602 h 1616864"/>
              <a:gd name="connsiteX210" fmla="*/ 2218357 w 2218356"/>
              <a:gd name="connsiteY210" fmla="*/ 522586 h 1616864"/>
              <a:gd name="connsiteX211" fmla="*/ 2209854 w 2218356"/>
              <a:gd name="connsiteY211" fmla="*/ 548189 h 1616864"/>
              <a:gd name="connsiteX212" fmla="*/ 2194906 w 2218356"/>
              <a:gd name="connsiteY212" fmla="*/ 550330 h 1616864"/>
              <a:gd name="connsiteX213" fmla="*/ 2184284 w 2218356"/>
              <a:gd name="connsiteY213" fmla="*/ 605775 h 1616864"/>
              <a:gd name="connsiteX214" fmla="*/ 2152267 w 2218356"/>
              <a:gd name="connsiteY214" fmla="*/ 612189 h 1616864"/>
              <a:gd name="connsiteX215" fmla="*/ 2128807 w 2218356"/>
              <a:gd name="connsiteY215" fmla="*/ 637771 h 1616864"/>
              <a:gd name="connsiteX216" fmla="*/ 2115968 w 2218356"/>
              <a:gd name="connsiteY216" fmla="*/ 639912 h 1616864"/>
              <a:gd name="connsiteX217" fmla="*/ 2088288 w 2218356"/>
              <a:gd name="connsiteY217" fmla="*/ 620713 h 1616864"/>
              <a:gd name="connsiteX218" fmla="*/ 2088288 w 2218356"/>
              <a:gd name="connsiteY218" fmla="*/ 644184 h 1616864"/>
              <a:gd name="connsiteX219" fmla="*/ 2111749 w 2218356"/>
              <a:gd name="connsiteY219" fmla="*/ 686855 h 1616864"/>
              <a:gd name="connsiteX220" fmla="*/ 2056271 w 2218356"/>
              <a:gd name="connsiteY220" fmla="*/ 686855 h 1616864"/>
              <a:gd name="connsiteX221" fmla="*/ 2025368 w 2218356"/>
              <a:gd name="connsiteY221" fmla="*/ 677240 h 1616864"/>
              <a:gd name="connsiteX222" fmla="*/ 2005067 w 2218356"/>
              <a:gd name="connsiteY222" fmla="*/ 663373 h 1616864"/>
              <a:gd name="connsiteX223" fmla="*/ 1985889 w 2218356"/>
              <a:gd name="connsiteY223" fmla="*/ 656991 h 1616864"/>
              <a:gd name="connsiteX224" fmla="*/ 1953904 w 2218356"/>
              <a:gd name="connsiteY224" fmla="*/ 656991 h 1616864"/>
              <a:gd name="connsiteX225" fmla="*/ 1926139 w 2218356"/>
              <a:gd name="connsiteY225" fmla="*/ 661242 h 1616864"/>
              <a:gd name="connsiteX226" fmla="*/ 1913354 w 2218356"/>
              <a:gd name="connsiteY226" fmla="*/ 674049 h 1616864"/>
              <a:gd name="connsiteX227" fmla="*/ 1926139 w 2218356"/>
              <a:gd name="connsiteY227" fmla="*/ 688965 h 1616864"/>
              <a:gd name="connsiteX228" fmla="*/ 1947480 w 2218356"/>
              <a:gd name="connsiteY228" fmla="*/ 693248 h 1616864"/>
              <a:gd name="connsiteX229" fmla="*/ 1967739 w 2218356"/>
              <a:gd name="connsiteY229" fmla="*/ 704973 h 1616864"/>
              <a:gd name="connsiteX230" fmla="*/ 1984277 w 2218356"/>
              <a:gd name="connsiteY230" fmla="*/ 711896 h 1616864"/>
              <a:gd name="connsiteX231" fmla="*/ 1967739 w 2218356"/>
              <a:gd name="connsiteY231" fmla="*/ 757227 h 1616864"/>
              <a:gd name="connsiteX232" fmla="*/ 1953904 w 2218356"/>
              <a:gd name="connsiteY232" fmla="*/ 774306 h 1616864"/>
              <a:gd name="connsiteX233" fmla="*/ 1947480 w 2218356"/>
              <a:gd name="connsiteY233" fmla="*/ 802039 h 1616864"/>
              <a:gd name="connsiteX234" fmla="*/ 1921909 w 2218356"/>
              <a:gd name="connsiteY234" fmla="*/ 808432 h 1616864"/>
              <a:gd name="connsiteX235" fmla="*/ 1909103 w 2218356"/>
              <a:gd name="connsiteY235" fmla="*/ 827610 h 1616864"/>
              <a:gd name="connsiteX236" fmla="*/ 1883479 w 2218356"/>
              <a:gd name="connsiteY236" fmla="*/ 829762 h 1616864"/>
              <a:gd name="connsiteX237" fmla="*/ 1857877 w 2218356"/>
              <a:gd name="connsiteY237" fmla="*/ 820157 h 1616864"/>
              <a:gd name="connsiteX238" fmla="*/ 1836536 w 2218356"/>
              <a:gd name="connsiteY238" fmla="*/ 806291 h 1616864"/>
              <a:gd name="connsiteX239" fmla="*/ 1815216 w 2218356"/>
              <a:gd name="connsiteY239" fmla="*/ 793505 h 1616864"/>
              <a:gd name="connsiteX240" fmla="*/ 1791766 w 2218356"/>
              <a:gd name="connsiteY240" fmla="*/ 782808 h 1616864"/>
              <a:gd name="connsiteX241" fmla="*/ 1770415 w 2218356"/>
              <a:gd name="connsiteY241" fmla="*/ 782808 h 1616864"/>
              <a:gd name="connsiteX242" fmla="*/ 1734179 w 2218356"/>
              <a:gd name="connsiteY242" fmla="*/ 778557 h 1616864"/>
              <a:gd name="connsiteX243" fmla="*/ 1697912 w 2218356"/>
              <a:gd name="connsiteY243" fmla="*/ 778557 h 1616864"/>
              <a:gd name="connsiteX244" fmla="*/ 1715001 w 2218356"/>
              <a:gd name="connsiteY244" fmla="*/ 795636 h 1616864"/>
              <a:gd name="connsiteX245" fmla="*/ 1753379 w 2218356"/>
              <a:gd name="connsiteY245" fmla="*/ 793505 h 1616864"/>
              <a:gd name="connsiteX246" fmla="*/ 1772556 w 2218356"/>
              <a:gd name="connsiteY246" fmla="*/ 812704 h 1616864"/>
              <a:gd name="connsiteX247" fmla="*/ 1787515 w 2218356"/>
              <a:gd name="connsiteY247" fmla="*/ 829762 h 1616864"/>
              <a:gd name="connsiteX248" fmla="*/ 1805633 w 2218356"/>
              <a:gd name="connsiteY248" fmla="*/ 847891 h 1616864"/>
              <a:gd name="connsiteX249" fmla="*/ 1834426 w 2218356"/>
              <a:gd name="connsiteY249" fmla="*/ 844689 h 1616864"/>
              <a:gd name="connsiteX250" fmla="*/ 1881369 w 2218356"/>
              <a:gd name="connsiteY250" fmla="*/ 842558 h 1616864"/>
              <a:gd name="connsiteX251" fmla="*/ 1936815 w 2218356"/>
              <a:gd name="connsiteY251" fmla="*/ 842558 h 1616864"/>
              <a:gd name="connsiteX252" fmla="*/ 1930422 w 2218356"/>
              <a:gd name="connsiteY252" fmla="*/ 906538 h 1616864"/>
              <a:gd name="connsiteX253" fmla="*/ 1902678 w 2218356"/>
              <a:gd name="connsiteY253" fmla="*/ 949219 h 1616864"/>
              <a:gd name="connsiteX254" fmla="*/ 1896318 w 2218356"/>
              <a:gd name="connsiteY254" fmla="*/ 985465 h 1616864"/>
              <a:gd name="connsiteX255" fmla="*/ 1879228 w 2218356"/>
              <a:gd name="connsiteY255" fmla="*/ 1006806 h 1616864"/>
              <a:gd name="connsiteX256" fmla="*/ 1866411 w 2218356"/>
              <a:gd name="connsiteY256" fmla="*/ 1019602 h 1616864"/>
              <a:gd name="connsiteX257" fmla="*/ 1810965 w 2218356"/>
              <a:gd name="connsiteY257" fmla="*/ 1019602 h 1616864"/>
              <a:gd name="connsiteX258" fmla="*/ 1790706 w 2218356"/>
              <a:gd name="connsiteY258" fmla="*/ 1012149 h 1616864"/>
              <a:gd name="connsiteX259" fmla="*/ 1783232 w 2218356"/>
              <a:gd name="connsiteY259" fmla="*/ 1019602 h 1616864"/>
              <a:gd name="connsiteX260" fmla="*/ 1774698 w 2218356"/>
              <a:gd name="connsiteY260" fmla="*/ 1045225 h 1616864"/>
              <a:gd name="connsiteX261" fmla="*/ 1765104 w 2218356"/>
              <a:gd name="connsiteY261" fmla="*/ 1054798 h 1616864"/>
              <a:gd name="connsiteX262" fmla="*/ 1774698 w 2218356"/>
              <a:gd name="connsiteY262" fmla="*/ 1077189 h 1616864"/>
              <a:gd name="connsiteX263" fmla="*/ 1751237 w 2218356"/>
              <a:gd name="connsiteY263" fmla="*/ 1081461 h 1616864"/>
              <a:gd name="connsiteX264" fmla="*/ 1732038 w 2218356"/>
              <a:gd name="connsiteY264" fmla="*/ 1092137 h 1616864"/>
              <a:gd name="connsiteX265" fmla="*/ 1700054 w 2218356"/>
              <a:gd name="connsiteY265" fmla="*/ 1094246 h 1616864"/>
              <a:gd name="connsiteX266" fmla="*/ 1685127 w 2218356"/>
              <a:gd name="connsiteY266" fmla="*/ 1087854 h 1616864"/>
              <a:gd name="connsiteX267" fmla="*/ 1625398 w 2218356"/>
              <a:gd name="connsiteY267" fmla="*/ 1087854 h 1616864"/>
              <a:gd name="connsiteX268" fmla="*/ 1586989 w 2218356"/>
              <a:gd name="connsiteY268" fmla="*/ 1079330 h 1616864"/>
              <a:gd name="connsiteX269" fmla="*/ 1632872 w 2218356"/>
              <a:gd name="connsiteY269" fmla="*/ 1108123 h 1616864"/>
              <a:gd name="connsiteX270" fmla="*/ 1674451 w 2218356"/>
              <a:gd name="connsiteY270" fmla="*/ 1108123 h 1616864"/>
              <a:gd name="connsiteX271" fmla="*/ 1706435 w 2218356"/>
              <a:gd name="connsiteY271" fmla="*/ 1119849 h 1616864"/>
              <a:gd name="connsiteX272" fmla="*/ 1732038 w 2218356"/>
              <a:gd name="connsiteY272" fmla="*/ 1149723 h 1616864"/>
              <a:gd name="connsiteX273" fmla="*/ 1732038 w 2218356"/>
              <a:gd name="connsiteY273" fmla="*/ 1173195 h 1616864"/>
              <a:gd name="connsiteX274" fmla="*/ 1704305 w 2218356"/>
              <a:gd name="connsiteY274" fmla="*/ 1190242 h 1616864"/>
              <a:gd name="connsiteX275" fmla="*/ 1680844 w 2218356"/>
              <a:gd name="connsiteY275" fmla="*/ 1207310 h 1616864"/>
              <a:gd name="connsiteX276" fmla="*/ 1648880 w 2218356"/>
              <a:gd name="connsiteY276" fmla="*/ 1207310 h 1616864"/>
              <a:gd name="connsiteX277" fmla="*/ 1640325 w 2218356"/>
              <a:gd name="connsiteY277" fmla="*/ 1215834 h 1616864"/>
              <a:gd name="connsiteX278" fmla="*/ 1646718 w 2218356"/>
              <a:gd name="connsiteY278" fmla="*/ 1232923 h 1616864"/>
              <a:gd name="connsiteX279" fmla="*/ 1629649 w 2218356"/>
              <a:gd name="connsiteY279" fmla="*/ 1243588 h 1616864"/>
              <a:gd name="connsiteX280" fmla="*/ 1605139 w 2218356"/>
              <a:gd name="connsiteY280" fmla="*/ 1268109 h 1616864"/>
              <a:gd name="connsiteX281" fmla="*/ 1610450 w 2218356"/>
              <a:gd name="connsiteY281" fmla="*/ 1290521 h 1616864"/>
              <a:gd name="connsiteX282" fmla="*/ 1591241 w 2218356"/>
              <a:gd name="connsiteY282" fmla="*/ 1294772 h 1616864"/>
              <a:gd name="connsiteX283" fmla="*/ 1582738 w 2218356"/>
              <a:gd name="connsiteY283" fmla="*/ 1320364 h 1616864"/>
              <a:gd name="connsiteX284" fmla="*/ 1561398 w 2218356"/>
              <a:gd name="connsiteY284" fmla="*/ 1341683 h 1616864"/>
              <a:gd name="connsiteX285" fmla="*/ 1551803 w 2218356"/>
              <a:gd name="connsiteY285" fmla="*/ 1380082 h 1616864"/>
              <a:gd name="connsiteX286" fmla="*/ 1542188 w 2218356"/>
              <a:gd name="connsiteY286" fmla="*/ 1403564 h 1616864"/>
              <a:gd name="connsiteX287" fmla="*/ 1535795 w 2218356"/>
              <a:gd name="connsiteY287" fmla="*/ 1409946 h 1616864"/>
              <a:gd name="connsiteX288" fmla="*/ 1533654 w 2218356"/>
              <a:gd name="connsiteY288" fmla="*/ 1429145 h 1616864"/>
              <a:gd name="connsiteX289" fmla="*/ 1505952 w 2218356"/>
              <a:gd name="connsiteY289" fmla="*/ 1456878 h 1616864"/>
              <a:gd name="connsiteX290" fmla="*/ 1501669 w 2218356"/>
              <a:gd name="connsiteY290" fmla="*/ 1512345 h 1616864"/>
              <a:gd name="connsiteX291" fmla="*/ 1495277 w 2218356"/>
              <a:gd name="connsiteY291" fmla="*/ 1531533 h 1616864"/>
              <a:gd name="connsiteX292" fmla="*/ 1483519 w 2218356"/>
              <a:gd name="connsiteY292" fmla="*/ 1543259 h 1616864"/>
              <a:gd name="connsiteX293" fmla="*/ 1482459 w 2218356"/>
              <a:gd name="connsiteY293" fmla="*/ 1567790 h 1616864"/>
              <a:gd name="connsiteX294" fmla="*/ 1478208 w 2218356"/>
              <a:gd name="connsiteY294" fmla="*/ 1616864 h 16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2218356" h="1616864">
                <a:moveTo>
                  <a:pt x="1478208" y="1616864"/>
                </a:moveTo>
                <a:lnTo>
                  <a:pt x="940685" y="1616864"/>
                </a:lnTo>
                <a:lnTo>
                  <a:pt x="979062" y="1053728"/>
                </a:lnTo>
                <a:lnTo>
                  <a:pt x="515112" y="912951"/>
                </a:lnTo>
                <a:lnTo>
                  <a:pt x="460737" y="823348"/>
                </a:lnTo>
                <a:lnTo>
                  <a:pt x="342351" y="797767"/>
                </a:lnTo>
                <a:lnTo>
                  <a:pt x="0" y="337020"/>
                </a:lnTo>
                <a:lnTo>
                  <a:pt x="89571" y="122637"/>
                </a:lnTo>
                <a:lnTo>
                  <a:pt x="139165" y="172231"/>
                </a:lnTo>
                <a:lnTo>
                  <a:pt x="139165" y="186638"/>
                </a:lnTo>
                <a:lnTo>
                  <a:pt x="166389" y="199434"/>
                </a:lnTo>
                <a:lnTo>
                  <a:pt x="180754" y="213820"/>
                </a:lnTo>
                <a:lnTo>
                  <a:pt x="199953" y="233040"/>
                </a:lnTo>
                <a:lnTo>
                  <a:pt x="223976" y="260233"/>
                </a:lnTo>
                <a:lnTo>
                  <a:pt x="238341" y="274640"/>
                </a:lnTo>
                <a:lnTo>
                  <a:pt x="259162" y="274640"/>
                </a:lnTo>
                <a:lnTo>
                  <a:pt x="271142" y="286620"/>
                </a:lnTo>
                <a:lnTo>
                  <a:pt x="287945" y="289016"/>
                </a:lnTo>
                <a:lnTo>
                  <a:pt x="300752" y="289016"/>
                </a:lnTo>
                <a:lnTo>
                  <a:pt x="323120" y="285825"/>
                </a:lnTo>
                <a:lnTo>
                  <a:pt x="347154" y="309826"/>
                </a:lnTo>
                <a:lnTo>
                  <a:pt x="377538" y="346613"/>
                </a:lnTo>
                <a:lnTo>
                  <a:pt x="393567" y="378598"/>
                </a:lnTo>
                <a:lnTo>
                  <a:pt x="375947" y="396207"/>
                </a:lnTo>
                <a:lnTo>
                  <a:pt x="310367" y="396207"/>
                </a:lnTo>
                <a:cubicBezTo>
                  <a:pt x="310367" y="396207"/>
                  <a:pt x="319940" y="420208"/>
                  <a:pt x="307155" y="420208"/>
                </a:cubicBezTo>
                <a:cubicBezTo>
                  <a:pt x="294369" y="420208"/>
                  <a:pt x="310367" y="455416"/>
                  <a:pt x="310367" y="455416"/>
                </a:cubicBezTo>
                <a:lnTo>
                  <a:pt x="332736" y="455416"/>
                </a:lnTo>
                <a:cubicBezTo>
                  <a:pt x="332736" y="455416"/>
                  <a:pt x="326333" y="471413"/>
                  <a:pt x="348733" y="471413"/>
                </a:cubicBezTo>
                <a:cubicBezTo>
                  <a:pt x="361646" y="471187"/>
                  <a:pt x="374198" y="475745"/>
                  <a:pt x="383951" y="484209"/>
                </a:cubicBezTo>
                <a:lnTo>
                  <a:pt x="428742" y="490602"/>
                </a:lnTo>
                <a:lnTo>
                  <a:pt x="556733" y="490602"/>
                </a:lnTo>
                <a:lnTo>
                  <a:pt x="582304" y="487411"/>
                </a:lnTo>
                <a:lnTo>
                  <a:pt x="598312" y="503398"/>
                </a:lnTo>
                <a:lnTo>
                  <a:pt x="598312" y="525798"/>
                </a:lnTo>
                <a:lnTo>
                  <a:pt x="630307" y="525798"/>
                </a:lnTo>
                <a:lnTo>
                  <a:pt x="630307" y="541796"/>
                </a:lnTo>
                <a:lnTo>
                  <a:pt x="651096" y="562596"/>
                </a:lnTo>
                <a:lnTo>
                  <a:pt x="675109" y="570589"/>
                </a:lnTo>
                <a:lnTo>
                  <a:pt x="675109" y="596171"/>
                </a:lnTo>
                <a:cubicBezTo>
                  <a:pt x="675109" y="596171"/>
                  <a:pt x="695898" y="607938"/>
                  <a:pt x="695898" y="616971"/>
                </a:cubicBezTo>
                <a:cubicBezTo>
                  <a:pt x="695898" y="626035"/>
                  <a:pt x="665514" y="625006"/>
                  <a:pt x="665514" y="625006"/>
                </a:cubicBezTo>
                <a:lnTo>
                  <a:pt x="665514" y="676169"/>
                </a:lnTo>
                <a:lnTo>
                  <a:pt x="700690" y="688965"/>
                </a:lnTo>
                <a:lnTo>
                  <a:pt x="700690" y="650577"/>
                </a:lnTo>
                <a:lnTo>
                  <a:pt x="707104" y="634580"/>
                </a:lnTo>
                <a:cubicBezTo>
                  <a:pt x="707104" y="634580"/>
                  <a:pt x="726314" y="631388"/>
                  <a:pt x="726314" y="615391"/>
                </a:cubicBezTo>
                <a:cubicBezTo>
                  <a:pt x="726314" y="599393"/>
                  <a:pt x="708715" y="581784"/>
                  <a:pt x="708715" y="581784"/>
                </a:cubicBezTo>
                <a:lnTo>
                  <a:pt x="700690" y="557804"/>
                </a:lnTo>
                <a:lnTo>
                  <a:pt x="694297" y="532180"/>
                </a:lnTo>
                <a:lnTo>
                  <a:pt x="700690" y="500196"/>
                </a:lnTo>
                <a:lnTo>
                  <a:pt x="711896" y="488990"/>
                </a:lnTo>
                <a:lnTo>
                  <a:pt x="758308" y="493814"/>
                </a:lnTo>
                <a:cubicBezTo>
                  <a:pt x="765708" y="500005"/>
                  <a:pt x="776479" y="500005"/>
                  <a:pt x="783879" y="493814"/>
                </a:cubicBezTo>
                <a:cubicBezTo>
                  <a:pt x="795106" y="482587"/>
                  <a:pt x="812694" y="465010"/>
                  <a:pt x="812694" y="465010"/>
                </a:cubicBezTo>
                <a:lnTo>
                  <a:pt x="844678" y="433015"/>
                </a:lnTo>
                <a:lnTo>
                  <a:pt x="822299" y="420208"/>
                </a:lnTo>
                <a:lnTo>
                  <a:pt x="780677" y="442609"/>
                </a:lnTo>
                <a:lnTo>
                  <a:pt x="726314" y="442609"/>
                </a:lnTo>
                <a:lnTo>
                  <a:pt x="713507" y="455416"/>
                </a:lnTo>
                <a:lnTo>
                  <a:pt x="695898" y="472993"/>
                </a:lnTo>
                <a:lnTo>
                  <a:pt x="668705" y="445800"/>
                </a:lnTo>
                <a:lnTo>
                  <a:pt x="678289" y="423410"/>
                </a:lnTo>
                <a:cubicBezTo>
                  <a:pt x="678289" y="423410"/>
                  <a:pt x="681522" y="405812"/>
                  <a:pt x="695898" y="405812"/>
                </a:cubicBezTo>
                <a:lnTo>
                  <a:pt x="739109" y="405812"/>
                </a:lnTo>
                <a:cubicBezTo>
                  <a:pt x="749933" y="406049"/>
                  <a:pt x="760683" y="407664"/>
                  <a:pt x="771094" y="410614"/>
                </a:cubicBezTo>
                <a:lnTo>
                  <a:pt x="812694" y="404211"/>
                </a:lnTo>
                <a:lnTo>
                  <a:pt x="828702" y="388213"/>
                </a:lnTo>
                <a:lnTo>
                  <a:pt x="859064" y="418618"/>
                </a:lnTo>
                <a:lnTo>
                  <a:pt x="859064" y="447401"/>
                </a:lnTo>
                <a:cubicBezTo>
                  <a:pt x="859064" y="447401"/>
                  <a:pt x="851082" y="487411"/>
                  <a:pt x="867100" y="487411"/>
                </a:cubicBezTo>
                <a:cubicBezTo>
                  <a:pt x="879334" y="488322"/>
                  <a:pt x="891282" y="491576"/>
                  <a:pt x="902286" y="496994"/>
                </a:cubicBezTo>
                <a:lnTo>
                  <a:pt x="911859" y="506599"/>
                </a:lnTo>
                <a:lnTo>
                  <a:pt x="934271" y="506599"/>
                </a:lnTo>
                <a:lnTo>
                  <a:pt x="961474" y="533802"/>
                </a:lnTo>
                <a:lnTo>
                  <a:pt x="985455" y="541796"/>
                </a:lnTo>
                <a:lnTo>
                  <a:pt x="1013209" y="552450"/>
                </a:lnTo>
                <a:lnTo>
                  <a:pt x="1036659" y="556723"/>
                </a:lnTo>
                <a:lnTo>
                  <a:pt x="1055848" y="567409"/>
                </a:lnTo>
                <a:lnTo>
                  <a:pt x="1083602" y="563115"/>
                </a:lnTo>
                <a:cubicBezTo>
                  <a:pt x="1093292" y="557441"/>
                  <a:pt x="1104349" y="554501"/>
                  <a:pt x="1115576" y="554602"/>
                </a:cubicBezTo>
                <a:lnTo>
                  <a:pt x="1171022" y="554602"/>
                </a:lnTo>
                <a:cubicBezTo>
                  <a:pt x="1181220" y="558632"/>
                  <a:pt x="1192065" y="560794"/>
                  <a:pt x="1203038" y="560984"/>
                </a:cubicBezTo>
                <a:cubicBezTo>
                  <a:pt x="1220096" y="560984"/>
                  <a:pt x="1208392" y="572720"/>
                  <a:pt x="1220096" y="560984"/>
                </a:cubicBezTo>
                <a:cubicBezTo>
                  <a:pt x="1231842" y="549259"/>
                  <a:pt x="1211562" y="529000"/>
                  <a:pt x="1228651" y="529000"/>
                </a:cubicBezTo>
                <a:cubicBezTo>
                  <a:pt x="1240249" y="529881"/>
                  <a:pt x="1251189" y="534781"/>
                  <a:pt x="1259565" y="542856"/>
                </a:cubicBezTo>
                <a:lnTo>
                  <a:pt x="1269159" y="563115"/>
                </a:lnTo>
                <a:lnTo>
                  <a:pt x="1301165" y="575922"/>
                </a:lnTo>
                <a:cubicBezTo>
                  <a:pt x="1303889" y="569883"/>
                  <a:pt x="1305331" y="563346"/>
                  <a:pt x="1305394" y="556723"/>
                </a:cubicBezTo>
                <a:cubicBezTo>
                  <a:pt x="1305394" y="546079"/>
                  <a:pt x="1313961" y="554602"/>
                  <a:pt x="1297952" y="538615"/>
                </a:cubicBezTo>
                <a:cubicBezTo>
                  <a:pt x="1281965" y="522586"/>
                  <a:pt x="1269159" y="533262"/>
                  <a:pt x="1262777" y="526869"/>
                </a:cubicBezTo>
                <a:cubicBezTo>
                  <a:pt x="1256363" y="520455"/>
                  <a:pt x="1246758" y="510893"/>
                  <a:pt x="1246758" y="510893"/>
                </a:cubicBezTo>
                <a:lnTo>
                  <a:pt x="1237174" y="488460"/>
                </a:lnTo>
                <a:lnTo>
                  <a:pt x="1243546" y="475675"/>
                </a:lnTo>
                <a:cubicBezTo>
                  <a:pt x="1243546" y="475675"/>
                  <a:pt x="1256363" y="488460"/>
                  <a:pt x="1256363" y="475675"/>
                </a:cubicBezTo>
                <a:cubicBezTo>
                  <a:pt x="1256363" y="462868"/>
                  <a:pt x="1260646" y="462868"/>
                  <a:pt x="1269159" y="462868"/>
                </a:cubicBezTo>
                <a:cubicBezTo>
                  <a:pt x="1277704" y="462868"/>
                  <a:pt x="1281944" y="465010"/>
                  <a:pt x="1292620" y="465010"/>
                </a:cubicBezTo>
                <a:cubicBezTo>
                  <a:pt x="1303295" y="465010"/>
                  <a:pt x="1313961" y="488460"/>
                  <a:pt x="1313961" y="488460"/>
                </a:cubicBezTo>
                <a:cubicBezTo>
                  <a:pt x="1313961" y="488460"/>
                  <a:pt x="1333149" y="477816"/>
                  <a:pt x="1333149" y="488460"/>
                </a:cubicBezTo>
                <a:cubicBezTo>
                  <a:pt x="1333149" y="499136"/>
                  <a:pt x="1360904" y="509811"/>
                  <a:pt x="1360904" y="509811"/>
                </a:cubicBezTo>
                <a:cubicBezTo>
                  <a:pt x="1360904" y="509811"/>
                  <a:pt x="1368367" y="462890"/>
                  <a:pt x="1368367" y="502348"/>
                </a:cubicBezTo>
                <a:cubicBezTo>
                  <a:pt x="1369173" y="522173"/>
                  <a:pt x="1366650" y="541993"/>
                  <a:pt x="1360904" y="560984"/>
                </a:cubicBezTo>
                <a:lnTo>
                  <a:pt x="1367275" y="622854"/>
                </a:lnTo>
                <a:cubicBezTo>
                  <a:pt x="1367275" y="622854"/>
                  <a:pt x="1366215" y="602595"/>
                  <a:pt x="1390778" y="627116"/>
                </a:cubicBezTo>
                <a:cubicBezTo>
                  <a:pt x="1415289" y="651648"/>
                  <a:pt x="1431265" y="654849"/>
                  <a:pt x="1431265" y="639912"/>
                </a:cubicBezTo>
                <a:cubicBezTo>
                  <a:pt x="1431265" y="625006"/>
                  <a:pt x="1420621" y="627116"/>
                  <a:pt x="1420621" y="603666"/>
                </a:cubicBezTo>
                <a:cubicBezTo>
                  <a:pt x="1420621" y="580173"/>
                  <a:pt x="1423823" y="572720"/>
                  <a:pt x="1414207" y="563115"/>
                </a:cubicBezTo>
                <a:cubicBezTo>
                  <a:pt x="1404613" y="553521"/>
                  <a:pt x="1394478" y="549800"/>
                  <a:pt x="1404613" y="539654"/>
                </a:cubicBezTo>
                <a:cubicBezTo>
                  <a:pt x="1411928" y="532812"/>
                  <a:pt x="1420197" y="527063"/>
                  <a:pt x="1429155" y="522586"/>
                </a:cubicBezTo>
                <a:cubicBezTo>
                  <a:pt x="1436778" y="514185"/>
                  <a:pt x="1441941" y="503849"/>
                  <a:pt x="1444082" y="492711"/>
                </a:cubicBezTo>
                <a:cubicBezTo>
                  <a:pt x="1444082" y="479947"/>
                  <a:pt x="1437690" y="486319"/>
                  <a:pt x="1455808" y="468201"/>
                </a:cubicBezTo>
                <a:cubicBezTo>
                  <a:pt x="1470861" y="454848"/>
                  <a:pt x="1487750" y="443711"/>
                  <a:pt x="1505952" y="435124"/>
                </a:cubicBezTo>
                <a:lnTo>
                  <a:pt x="1499528" y="396747"/>
                </a:lnTo>
                <a:cubicBezTo>
                  <a:pt x="1499528" y="396747"/>
                  <a:pt x="1499528" y="390355"/>
                  <a:pt x="1491025" y="390355"/>
                </a:cubicBezTo>
                <a:cubicBezTo>
                  <a:pt x="1482459" y="390355"/>
                  <a:pt x="1479290" y="399960"/>
                  <a:pt x="1469674" y="409554"/>
                </a:cubicBezTo>
                <a:cubicBezTo>
                  <a:pt x="1460059" y="419148"/>
                  <a:pt x="1450475" y="430873"/>
                  <a:pt x="1450475" y="409554"/>
                </a:cubicBezTo>
                <a:cubicBezTo>
                  <a:pt x="1450475" y="388213"/>
                  <a:pt x="1454758" y="381821"/>
                  <a:pt x="1461140" y="375417"/>
                </a:cubicBezTo>
                <a:cubicBezTo>
                  <a:pt x="1467564" y="369025"/>
                  <a:pt x="1465402" y="343412"/>
                  <a:pt x="1465402" y="343412"/>
                </a:cubicBezTo>
                <a:cubicBezTo>
                  <a:pt x="1473173" y="342298"/>
                  <a:pt x="1481007" y="341595"/>
                  <a:pt x="1488852" y="341302"/>
                </a:cubicBezTo>
                <a:cubicBezTo>
                  <a:pt x="1497386" y="341302"/>
                  <a:pt x="1513416" y="331686"/>
                  <a:pt x="1505952" y="324223"/>
                </a:cubicBezTo>
                <a:cubicBezTo>
                  <a:pt x="1498489" y="316760"/>
                  <a:pt x="1510225" y="308226"/>
                  <a:pt x="1489944" y="308226"/>
                </a:cubicBezTo>
                <a:lnTo>
                  <a:pt x="1446224" y="308226"/>
                </a:lnTo>
                <a:cubicBezTo>
                  <a:pt x="1433926" y="304101"/>
                  <a:pt x="1422392" y="297976"/>
                  <a:pt x="1412087" y="290097"/>
                </a:cubicBezTo>
                <a:cubicBezTo>
                  <a:pt x="1402461" y="280492"/>
                  <a:pt x="1373710" y="280492"/>
                  <a:pt x="1373710" y="280492"/>
                </a:cubicBezTo>
                <a:lnTo>
                  <a:pt x="1358762" y="258091"/>
                </a:lnTo>
                <a:cubicBezTo>
                  <a:pt x="1358762" y="258091"/>
                  <a:pt x="1337411" y="234620"/>
                  <a:pt x="1337411" y="221856"/>
                </a:cubicBezTo>
                <a:cubicBezTo>
                  <a:pt x="1337411" y="209039"/>
                  <a:pt x="1356610" y="209039"/>
                  <a:pt x="1346995" y="199434"/>
                </a:cubicBezTo>
                <a:cubicBezTo>
                  <a:pt x="1337411" y="189840"/>
                  <a:pt x="1354479" y="172782"/>
                  <a:pt x="1354479" y="172782"/>
                </a:cubicBezTo>
                <a:cubicBezTo>
                  <a:pt x="1354479" y="172782"/>
                  <a:pt x="1380060" y="172782"/>
                  <a:pt x="1367264" y="159986"/>
                </a:cubicBezTo>
                <a:cubicBezTo>
                  <a:pt x="1361317" y="152945"/>
                  <a:pt x="1352963" y="148374"/>
                  <a:pt x="1343825" y="147169"/>
                </a:cubicBezTo>
                <a:cubicBezTo>
                  <a:pt x="1343825" y="147169"/>
                  <a:pt x="1341694" y="145038"/>
                  <a:pt x="1341694" y="125860"/>
                </a:cubicBezTo>
                <a:lnTo>
                  <a:pt x="1341694" y="106640"/>
                </a:lnTo>
                <a:cubicBezTo>
                  <a:pt x="1342945" y="92700"/>
                  <a:pt x="1348118" y="79399"/>
                  <a:pt x="1356610" y="68273"/>
                </a:cubicBezTo>
                <a:lnTo>
                  <a:pt x="1380092" y="66121"/>
                </a:lnTo>
                <a:cubicBezTo>
                  <a:pt x="1380092" y="66121"/>
                  <a:pt x="1392920" y="83200"/>
                  <a:pt x="1386495" y="59728"/>
                </a:cubicBezTo>
                <a:lnTo>
                  <a:pt x="1380092" y="36257"/>
                </a:lnTo>
                <a:cubicBezTo>
                  <a:pt x="1380092" y="36257"/>
                  <a:pt x="1377950" y="6393"/>
                  <a:pt x="1386495" y="6393"/>
                </a:cubicBezTo>
                <a:cubicBezTo>
                  <a:pt x="1399397" y="4971"/>
                  <a:pt x="1412204" y="2837"/>
                  <a:pt x="1424873" y="0"/>
                </a:cubicBezTo>
                <a:lnTo>
                  <a:pt x="1459009" y="6393"/>
                </a:lnTo>
                <a:cubicBezTo>
                  <a:pt x="1459009" y="6393"/>
                  <a:pt x="1471815" y="42650"/>
                  <a:pt x="1484601" y="42650"/>
                </a:cubicBezTo>
                <a:cubicBezTo>
                  <a:pt x="1497386" y="42650"/>
                  <a:pt x="1482459" y="27712"/>
                  <a:pt x="1503811" y="49053"/>
                </a:cubicBezTo>
                <a:cubicBezTo>
                  <a:pt x="1525130" y="70383"/>
                  <a:pt x="1523010" y="76775"/>
                  <a:pt x="1523010" y="87451"/>
                </a:cubicBezTo>
                <a:lnTo>
                  <a:pt x="1523010" y="140766"/>
                </a:lnTo>
                <a:lnTo>
                  <a:pt x="1550722" y="162117"/>
                </a:lnTo>
                <a:cubicBezTo>
                  <a:pt x="1550722" y="162117"/>
                  <a:pt x="1555005" y="157844"/>
                  <a:pt x="1576314" y="179164"/>
                </a:cubicBezTo>
                <a:cubicBezTo>
                  <a:pt x="1588272" y="189271"/>
                  <a:pt x="1595269" y="204052"/>
                  <a:pt x="1595523" y="219704"/>
                </a:cubicBezTo>
                <a:lnTo>
                  <a:pt x="1559256" y="215431"/>
                </a:lnTo>
                <a:cubicBezTo>
                  <a:pt x="1559256" y="215431"/>
                  <a:pt x="1568840" y="213322"/>
                  <a:pt x="1568840" y="225047"/>
                </a:cubicBezTo>
                <a:lnTo>
                  <a:pt x="1568840" y="260233"/>
                </a:lnTo>
                <a:lnTo>
                  <a:pt x="1547022" y="282093"/>
                </a:lnTo>
                <a:lnTo>
                  <a:pt x="1563528" y="287945"/>
                </a:lnTo>
                <a:lnTo>
                  <a:pt x="1586989" y="296490"/>
                </a:lnTo>
                <a:cubicBezTo>
                  <a:pt x="1586989" y="296490"/>
                  <a:pt x="1604057" y="302893"/>
                  <a:pt x="1604057" y="294359"/>
                </a:cubicBezTo>
                <a:cubicBezTo>
                  <a:pt x="1604057" y="285825"/>
                  <a:pt x="1582706" y="264484"/>
                  <a:pt x="1604057" y="285825"/>
                </a:cubicBezTo>
                <a:cubicBezTo>
                  <a:pt x="1615412" y="298226"/>
                  <a:pt x="1632363" y="303880"/>
                  <a:pt x="1648880" y="300773"/>
                </a:cubicBezTo>
                <a:cubicBezTo>
                  <a:pt x="1648880" y="300773"/>
                  <a:pt x="1665917" y="300773"/>
                  <a:pt x="1657383" y="309286"/>
                </a:cubicBezTo>
                <a:cubicBezTo>
                  <a:pt x="1652114" y="315174"/>
                  <a:pt x="1649103" y="322739"/>
                  <a:pt x="1648880" y="330637"/>
                </a:cubicBezTo>
                <a:lnTo>
                  <a:pt x="1640325" y="339161"/>
                </a:lnTo>
                <a:lnTo>
                  <a:pt x="1661634" y="362621"/>
                </a:lnTo>
                <a:lnTo>
                  <a:pt x="1661634" y="388213"/>
                </a:lnTo>
                <a:lnTo>
                  <a:pt x="1687236" y="439407"/>
                </a:lnTo>
                <a:lnTo>
                  <a:pt x="1704305" y="456476"/>
                </a:lnTo>
                <a:cubicBezTo>
                  <a:pt x="1712955" y="448825"/>
                  <a:pt x="1718309" y="438124"/>
                  <a:pt x="1719252" y="426612"/>
                </a:cubicBezTo>
                <a:cubicBezTo>
                  <a:pt x="1717789" y="411259"/>
                  <a:pt x="1714196" y="396184"/>
                  <a:pt x="1708577" y="381821"/>
                </a:cubicBezTo>
                <a:lnTo>
                  <a:pt x="1710697" y="356218"/>
                </a:lnTo>
                <a:lnTo>
                  <a:pt x="1729918" y="334888"/>
                </a:lnTo>
                <a:lnTo>
                  <a:pt x="1729918" y="324223"/>
                </a:lnTo>
                <a:cubicBezTo>
                  <a:pt x="1729918" y="324223"/>
                  <a:pt x="1743763" y="325294"/>
                  <a:pt x="1764022" y="345543"/>
                </a:cubicBezTo>
                <a:cubicBezTo>
                  <a:pt x="1775419" y="357189"/>
                  <a:pt x="1788342" y="367238"/>
                  <a:pt x="1802431" y="375417"/>
                </a:cubicBezTo>
                <a:cubicBezTo>
                  <a:pt x="1794724" y="383548"/>
                  <a:pt x="1795063" y="396389"/>
                  <a:pt x="1803194" y="404100"/>
                </a:cubicBezTo>
                <a:cubicBezTo>
                  <a:pt x="1803629" y="404514"/>
                  <a:pt x="1804085" y="404908"/>
                  <a:pt x="1804552" y="405282"/>
                </a:cubicBezTo>
                <a:cubicBezTo>
                  <a:pt x="1820581" y="421290"/>
                  <a:pt x="1815216" y="433015"/>
                  <a:pt x="1815216" y="433015"/>
                </a:cubicBezTo>
                <a:lnTo>
                  <a:pt x="1799240" y="449002"/>
                </a:lnTo>
                <a:cubicBezTo>
                  <a:pt x="1799240" y="449002"/>
                  <a:pt x="1785373" y="456476"/>
                  <a:pt x="1800290" y="471413"/>
                </a:cubicBezTo>
                <a:cubicBezTo>
                  <a:pt x="1815248" y="486319"/>
                  <a:pt x="1806682" y="507670"/>
                  <a:pt x="1821641" y="522586"/>
                </a:cubicBezTo>
                <a:cubicBezTo>
                  <a:pt x="1830938" y="532091"/>
                  <a:pt x="1838837" y="542872"/>
                  <a:pt x="1845091" y="554602"/>
                </a:cubicBezTo>
                <a:cubicBezTo>
                  <a:pt x="1845091" y="554602"/>
                  <a:pt x="1866411" y="578063"/>
                  <a:pt x="1874977" y="578063"/>
                </a:cubicBezTo>
                <a:cubicBezTo>
                  <a:pt x="1883479" y="578063"/>
                  <a:pt x="1889893" y="582346"/>
                  <a:pt x="1889893" y="571660"/>
                </a:cubicBezTo>
                <a:cubicBezTo>
                  <a:pt x="1891197" y="562999"/>
                  <a:pt x="1894886" y="554871"/>
                  <a:pt x="1900547" y="548189"/>
                </a:cubicBezTo>
                <a:lnTo>
                  <a:pt x="1915464" y="535393"/>
                </a:lnTo>
                <a:lnTo>
                  <a:pt x="1915464" y="507670"/>
                </a:lnTo>
                <a:cubicBezTo>
                  <a:pt x="1915464" y="496994"/>
                  <a:pt x="1904820" y="499136"/>
                  <a:pt x="1919747" y="484209"/>
                </a:cubicBezTo>
                <a:cubicBezTo>
                  <a:pt x="1934695" y="469261"/>
                  <a:pt x="1941087" y="471413"/>
                  <a:pt x="1941087" y="454334"/>
                </a:cubicBezTo>
                <a:cubicBezTo>
                  <a:pt x="1941087" y="437298"/>
                  <a:pt x="1930422" y="413816"/>
                  <a:pt x="1930422" y="403129"/>
                </a:cubicBezTo>
                <a:cubicBezTo>
                  <a:pt x="1930422" y="392486"/>
                  <a:pt x="1932532" y="381821"/>
                  <a:pt x="1932532" y="373276"/>
                </a:cubicBezTo>
                <a:cubicBezTo>
                  <a:pt x="1932532" y="364763"/>
                  <a:pt x="1947480" y="362621"/>
                  <a:pt x="1956014" y="354087"/>
                </a:cubicBezTo>
                <a:cubicBezTo>
                  <a:pt x="1962099" y="345226"/>
                  <a:pt x="1965778" y="334935"/>
                  <a:pt x="1966690" y="324223"/>
                </a:cubicBezTo>
                <a:cubicBezTo>
                  <a:pt x="1963170" y="315562"/>
                  <a:pt x="1958103" y="307615"/>
                  <a:pt x="1951731" y="300773"/>
                </a:cubicBezTo>
                <a:cubicBezTo>
                  <a:pt x="1942147" y="291157"/>
                  <a:pt x="1930422" y="287966"/>
                  <a:pt x="1930422" y="277280"/>
                </a:cubicBezTo>
                <a:cubicBezTo>
                  <a:pt x="1930422" y="266615"/>
                  <a:pt x="1926139" y="230358"/>
                  <a:pt x="1926139" y="230358"/>
                </a:cubicBezTo>
                <a:lnTo>
                  <a:pt x="1926139" y="221856"/>
                </a:lnTo>
                <a:lnTo>
                  <a:pt x="1952791" y="203706"/>
                </a:lnTo>
                <a:cubicBezTo>
                  <a:pt x="1952791" y="203706"/>
                  <a:pt x="1975224" y="196243"/>
                  <a:pt x="1985889" y="206897"/>
                </a:cubicBezTo>
                <a:cubicBezTo>
                  <a:pt x="1995112" y="214114"/>
                  <a:pt x="2006201" y="218556"/>
                  <a:pt x="2017863" y="219704"/>
                </a:cubicBezTo>
                <a:cubicBezTo>
                  <a:pt x="2017863" y="219704"/>
                  <a:pt x="2043433" y="215431"/>
                  <a:pt x="2051999" y="215431"/>
                </a:cubicBezTo>
                <a:cubicBezTo>
                  <a:pt x="2060565" y="215431"/>
                  <a:pt x="2072280" y="217573"/>
                  <a:pt x="2072280" y="227157"/>
                </a:cubicBezTo>
                <a:cubicBezTo>
                  <a:pt x="2072280" y="236772"/>
                  <a:pt x="2045607" y="236772"/>
                  <a:pt x="2072280" y="236772"/>
                </a:cubicBezTo>
                <a:cubicBezTo>
                  <a:pt x="2089168" y="237530"/>
                  <a:pt x="2104985" y="245249"/>
                  <a:pt x="2115968" y="258091"/>
                </a:cubicBezTo>
                <a:lnTo>
                  <a:pt x="2141592" y="258091"/>
                </a:lnTo>
                <a:cubicBezTo>
                  <a:pt x="2141592" y="258091"/>
                  <a:pt x="2160780" y="258081"/>
                  <a:pt x="2145875" y="273029"/>
                </a:cubicBezTo>
                <a:cubicBezTo>
                  <a:pt x="2130927" y="287966"/>
                  <a:pt x="2109586" y="302893"/>
                  <a:pt x="2122372" y="302893"/>
                </a:cubicBezTo>
                <a:cubicBezTo>
                  <a:pt x="2135210" y="302893"/>
                  <a:pt x="2153327" y="299681"/>
                  <a:pt x="2160780" y="307176"/>
                </a:cubicBezTo>
                <a:cubicBezTo>
                  <a:pt x="2168222" y="314618"/>
                  <a:pt x="2192786" y="334888"/>
                  <a:pt x="2184284" y="343412"/>
                </a:cubicBezTo>
                <a:cubicBezTo>
                  <a:pt x="2175802" y="352140"/>
                  <a:pt x="2164406" y="357451"/>
                  <a:pt x="2152267" y="358338"/>
                </a:cubicBezTo>
                <a:cubicBezTo>
                  <a:pt x="2140595" y="359860"/>
                  <a:pt x="2129146" y="362734"/>
                  <a:pt x="2118141" y="366904"/>
                </a:cubicBezTo>
                <a:lnTo>
                  <a:pt x="2118141" y="390355"/>
                </a:lnTo>
                <a:lnTo>
                  <a:pt x="2147984" y="407402"/>
                </a:lnTo>
                <a:lnTo>
                  <a:pt x="2156497" y="439407"/>
                </a:lnTo>
                <a:lnTo>
                  <a:pt x="2174668" y="457546"/>
                </a:lnTo>
                <a:lnTo>
                  <a:pt x="2205571" y="490602"/>
                </a:lnTo>
                <a:cubicBezTo>
                  <a:pt x="2211328" y="500605"/>
                  <a:pt x="2215632" y="511374"/>
                  <a:pt x="2218357" y="522586"/>
                </a:cubicBezTo>
                <a:cubicBezTo>
                  <a:pt x="2216883" y="531514"/>
                  <a:pt x="2214010" y="540154"/>
                  <a:pt x="2209854" y="548189"/>
                </a:cubicBezTo>
                <a:lnTo>
                  <a:pt x="2194906" y="550330"/>
                </a:lnTo>
                <a:lnTo>
                  <a:pt x="2184284" y="605775"/>
                </a:lnTo>
                <a:cubicBezTo>
                  <a:pt x="2184284" y="605775"/>
                  <a:pt x="2158660" y="605775"/>
                  <a:pt x="2152267" y="612189"/>
                </a:cubicBezTo>
                <a:cubicBezTo>
                  <a:pt x="2145875" y="618571"/>
                  <a:pt x="2128807" y="637771"/>
                  <a:pt x="2128807" y="637771"/>
                </a:cubicBezTo>
                <a:lnTo>
                  <a:pt x="2115968" y="639912"/>
                </a:lnTo>
                <a:lnTo>
                  <a:pt x="2088288" y="620713"/>
                </a:lnTo>
                <a:lnTo>
                  <a:pt x="2088288" y="644184"/>
                </a:lnTo>
                <a:cubicBezTo>
                  <a:pt x="2088288" y="644184"/>
                  <a:pt x="2128807" y="686855"/>
                  <a:pt x="2111749" y="686855"/>
                </a:cubicBezTo>
                <a:lnTo>
                  <a:pt x="2056271" y="686855"/>
                </a:lnTo>
                <a:cubicBezTo>
                  <a:pt x="2045129" y="687629"/>
                  <a:pt x="2034104" y="684197"/>
                  <a:pt x="2025368" y="677240"/>
                </a:cubicBezTo>
                <a:cubicBezTo>
                  <a:pt x="2018117" y="673376"/>
                  <a:pt x="2011300" y="668727"/>
                  <a:pt x="2005067" y="663373"/>
                </a:cubicBezTo>
                <a:cubicBezTo>
                  <a:pt x="1998674" y="656991"/>
                  <a:pt x="1998674" y="656991"/>
                  <a:pt x="1985889" y="656991"/>
                </a:cubicBezTo>
                <a:lnTo>
                  <a:pt x="1953904" y="656991"/>
                </a:lnTo>
                <a:cubicBezTo>
                  <a:pt x="1944511" y="657321"/>
                  <a:pt x="1935193" y="658748"/>
                  <a:pt x="1926139" y="661242"/>
                </a:cubicBezTo>
                <a:lnTo>
                  <a:pt x="1913354" y="674049"/>
                </a:lnTo>
                <a:lnTo>
                  <a:pt x="1926139" y="688965"/>
                </a:lnTo>
                <a:cubicBezTo>
                  <a:pt x="1933041" y="691280"/>
                  <a:pt x="1940218" y="692720"/>
                  <a:pt x="1947480" y="693248"/>
                </a:cubicBezTo>
                <a:cubicBezTo>
                  <a:pt x="1956014" y="693248"/>
                  <a:pt x="1958155" y="704973"/>
                  <a:pt x="1967739" y="704973"/>
                </a:cubicBezTo>
                <a:cubicBezTo>
                  <a:pt x="1973899" y="705229"/>
                  <a:pt x="1979772" y="707685"/>
                  <a:pt x="1984277" y="711896"/>
                </a:cubicBezTo>
                <a:lnTo>
                  <a:pt x="1967739" y="757227"/>
                </a:lnTo>
                <a:lnTo>
                  <a:pt x="1953904" y="774306"/>
                </a:lnTo>
                <a:lnTo>
                  <a:pt x="1947480" y="802039"/>
                </a:lnTo>
                <a:lnTo>
                  <a:pt x="1921909" y="808432"/>
                </a:lnTo>
                <a:lnTo>
                  <a:pt x="1909103" y="827610"/>
                </a:lnTo>
                <a:cubicBezTo>
                  <a:pt x="1909103" y="827610"/>
                  <a:pt x="1893095" y="839335"/>
                  <a:pt x="1883479" y="829762"/>
                </a:cubicBezTo>
                <a:cubicBezTo>
                  <a:pt x="1876312" y="823698"/>
                  <a:pt x="1867269" y="820295"/>
                  <a:pt x="1857877" y="820157"/>
                </a:cubicBezTo>
                <a:cubicBezTo>
                  <a:pt x="1849533" y="817783"/>
                  <a:pt x="1842091" y="812959"/>
                  <a:pt x="1836536" y="806291"/>
                </a:cubicBezTo>
                <a:cubicBezTo>
                  <a:pt x="1823751" y="793505"/>
                  <a:pt x="1815216" y="793505"/>
                  <a:pt x="1815216" y="793505"/>
                </a:cubicBezTo>
                <a:lnTo>
                  <a:pt x="1791766" y="782808"/>
                </a:lnTo>
                <a:lnTo>
                  <a:pt x="1770415" y="782808"/>
                </a:lnTo>
                <a:cubicBezTo>
                  <a:pt x="1759771" y="782808"/>
                  <a:pt x="1749106" y="778557"/>
                  <a:pt x="1734179" y="778557"/>
                </a:cubicBezTo>
                <a:lnTo>
                  <a:pt x="1697912" y="778557"/>
                </a:lnTo>
                <a:cubicBezTo>
                  <a:pt x="1697912" y="778557"/>
                  <a:pt x="1702163" y="795636"/>
                  <a:pt x="1715001" y="795636"/>
                </a:cubicBezTo>
                <a:cubicBezTo>
                  <a:pt x="1727787" y="795636"/>
                  <a:pt x="1743763" y="783890"/>
                  <a:pt x="1753379" y="793505"/>
                </a:cubicBezTo>
                <a:cubicBezTo>
                  <a:pt x="1762973" y="803100"/>
                  <a:pt x="1772556" y="812704"/>
                  <a:pt x="1772556" y="812704"/>
                </a:cubicBezTo>
                <a:lnTo>
                  <a:pt x="1787515" y="829762"/>
                </a:lnTo>
                <a:cubicBezTo>
                  <a:pt x="1787515" y="829762"/>
                  <a:pt x="1793897" y="847891"/>
                  <a:pt x="1805633" y="847891"/>
                </a:cubicBezTo>
                <a:cubicBezTo>
                  <a:pt x="1817369" y="847891"/>
                  <a:pt x="1825892" y="844689"/>
                  <a:pt x="1834426" y="844689"/>
                </a:cubicBezTo>
                <a:cubicBezTo>
                  <a:pt x="1842982" y="844689"/>
                  <a:pt x="1851484" y="842558"/>
                  <a:pt x="1881369" y="842558"/>
                </a:cubicBezTo>
                <a:lnTo>
                  <a:pt x="1936815" y="842558"/>
                </a:lnTo>
                <a:cubicBezTo>
                  <a:pt x="1936815" y="842558"/>
                  <a:pt x="1937864" y="899095"/>
                  <a:pt x="1930422" y="906538"/>
                </a:cubicBezTo>
                <a:cubicBezTo>
                  <a:pt x="1920245" y="920139"/>
                  <a:pt x="1910979" y="934398"/>
                  <a:pt x="1902678" y="949219"/>
                </a:cubicBezTo>
                <a:lnTo>
                  <a:pt x="1896318" y="985465"/>
                </a:lnTo>
                <a:lnTo>
                  <a:pt x="1879228" y="1006806"/>
                </a:lnTo>
                <a:lnTo>
                  <a:pt x="1866411" y="1019602"/>
                </a:lnTo>
                <a:lnTo>
                  <a:pt x="1810965" y="1019602"/>
                </a:lnTo>
                <a:cubicBezTo>
                  <a:pt x="1803523" y="1019697"/>
                  <a:pt x="1796314" y="1017036"/>
                  <a:pt x="1790706" y="1012149"/>
                </a:cubicBezTo>
                <a:lnTo>
                  <a:pt x="1783232" y="1019602"/>
                </a:lnTo>
                <a:lnTo>
                  <a:pt x="1774698" y="1045225"/>
                </a:lnTo>
                <a:lnTo>
                  <a:pt x="1765104" y="1054798"/>
                </a:lnTo>
                <a:lnTo>
                  <a:pt x="1774698" y="1077189"/>
                </a:lnTo>
                <a:lnTo>
                  <a:pt x="1751237" y="1081461"/>
                </a:lnTo>
                <a:lnTo>
                  <a:pt x="1732038" y="1092137"/>
                </a:lnTo>
                <a:cubicBezTo>
                  <a:pt x="1732038" y="1092137"/>
                  <a:pt x="1706414" y="1100649"/>
                  <a:pt x="1700054" y="1094246"/>
                </a:cubicBezTo>
                <a:cubicBezTo>
                  <a:pt x="1693650" y="1087854"/>
                  <a:pt x="1712860" y="1087854"/>
                  <a:pt x="1685127" y="1087854"/>
                </a:cubicBezTo>
                <a:lnTo>
                  <a:pt x="1625398" y="1087854"/>
                </a:lnTo>
                <a:cubicBezTo>
                  <a:pt x="1612316" y="1086454"/>
                  <a:pt x="1599436" y="1083602"/>
                  <a:pt x="1586989" y="1079330"/>
                </a:cubicBezTo>
                <a:cubicBezTo>
                  <a:pt x="1586989" y="1079330"/>
                  <a:pt x="1608330" y="1108123"/>
                  <a:pt x="1632872" y="1108123"/>
                </a:cubicBezTo>
                <a:lnTo>
                  <a:pt x="1674451" y="1108123"/>
                </a:lnTo>
                <a:cubicBezTo>
                  <a:pt x="1697912" y="1108123"/>
                  <a:pt x="1706435" y="1111314"/>
                  <a:pt x="1706435" y="1119849"/>
                </a:cubicBezTo>
                <a:cubicBezTo>
                  <a:pt x="1706435" y="1128383"/>
                  <a:pt x="1732038" y="1149723"/>
                  <a:pt x="1732038" y="1149723"/>
                </a:cubicBezTo>
                <a:cubicBezTo>
                  <a:pt x="1732038" y="1149723"/>
                  <a:pt x="1749106" y="1156116"/>
                  <a:pt x="1732038" y="1173195"/>
                </a:cubicBezTo>
                <a:cubicBezTo>
                  <a:pt x="1715001" y="1190242"/>
                  <a:pt x="1704305" y="1190242"/>
                  <a:pt x="1704305" y="1190242"/>
                </a:cubicBezTo>
                <a:cubicBezTo>
                  <a:pt x="1704305" y="1190242"/>
                  <a:pt x="1691487" y="1207310"/>
                  <a:pt x="1680844" y="1207310"/>
                </a:cubicBezTo>
                <a:cubicBezTo>
                  <a:pt x="1670168" y="1207310"/>
                  <a:pt x="1657362" y="1198787"/>
                  <a:pt x="1648880" y="1207310"/>
                </a:cubicBezTo>
                <a:lnTo>
                  <a:pt x="1640325" y="1215834"/>
                </a:lnTo>
                <a:lnTo>
                  <a:pt x="1646718" y="1232923"/>
                </a:lnTo>
                <a:lnTo>
                  <a:pt x="1629649" y="1243588"/>
                </a:lnTo>
                <a:lnTo>
                  <a:pt x="1605139" y="1268109"/>
                </a:lnTo>
                <a:lnTo>
                  <a:pt x="1610450" y="1290521"/>
                </a:lnTo>
                <a:cubicBezTo>
                  <a:pt x="1603739" y="1289291"/>
                  <a:pt x="1596806" y="1290828"/>
                  <a:pt x="1591241" y="1294772"/>
                </a:cubicBezTo>
                <a:cubicBezTo>
                  <a:pt x="1586427" y="1302511"/>
                  <a:pt x="1583512" y="1311278"/>
                  <a:pt x="1582738" y="1320364"/>
                </a:cubicBezTo>
                <a:cubicBezTo>
                  <a:pt x="1582738" y="1320364"/>
                  <a:pt x="1570981" y="1332100"/>
                  <a:pt x="1561398" y="1341683"/>
                </a:cubicBezTo>
                <a:cubicBezTo>
                  <a:pt x="1551803" y="1351299"/>
                  <a:pt x="1551803" y="1380082"/>
                  <a:pt x="1551803" y="1380082"/>
                </a:cubicBezTo>
                <a:lnTo>
                  <a:pt x="1542188" y="1403564"/>
                </a:lnTo>
                <a:lnTo>
                  <a:pt x="1535795" y="1409946"/>
                </a:lnTo>
                <a:lnTo>
                  <a:pt x="1533654" y="1429145"/>
                </a:lnTo>
                <a:cubicBezTo>
                  <a:pt x="1533654" y="1429145"/>
                  <a:pt x="1505952" y="1437679"/>
                  <a:pt x="1505952" y="1456878"/>
                </a:cubicBezTo>
                <a:cubicBezTo>
                  <a:pt x="1505952" y="1476077"/>
                  <a:pt x="1501669" y="1512345"/>
                  <a:pt x="1501669" y="1512345"/>
                </a:cubicBezTo>
                <a:lnTo>
                  <a:pt x="1495277" y="1531533"/>
                </a:lnTo>
                <a:lnTo>
                  <a:pt x="1483519" y="1543259"/>
                </a:lnTo>
                <a:lnTo>
                  <a:pt x="1482459" y="1567790"/>
                </a:lnTo>
                <a:lnTo>
                  <a:pt x="1478208" y="1616864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248B7AC-E997-4C74-A542-F74A1982DA7A}"/>
              </a:ext>
            </a:extLst>
          </p:cNvPr>
          <p:cNvSpPr/>
          <p:nvPr/>
        </p:nvSpPr>
        <p:spPr>
          <a:xfrm>
            <a:off x="724564" y="2157518"/>
            <a:ext cx="1233258" cy="2085753"/>
          </a:xfrm>
          <a:custGeom>
            <a:avLst/>
            <a:gdLst>
              <a:gd name="connsiteX0" fmla="*/ 1186761 w 1233258"/>
              <a:gd name="connsiteY0" fmla="*/ 2085754 h 2085753"/>
              <a:gd name="connsiteX1" fmla="*/ 1063933 w 1233258"/>
              <a:gd name="connsiteY1" fmla="*/ 2065092 h 2085753"/>
              <a:gd name="connsiteX2" fmla="*/ 968753 w 1233258"/>
              <a:gd name="connsiteY2" fmla="*/ 2046656 h 2085753"/>
              <a:gd name="connsiteX3" fmla="*/ 675995 w 1233258"/>
              <a:gd name="connsiteY3" fmla="*/ 1985900 h 2085753"/>
              <a:gd name="connsiteX4" fmla="*/ 391771 w 1233258"/>
              <a:gd name="connsiteY4" fmla="*/ 1906972 h 2085753"/>
              <a:gd name="connsiteX5" fmla="*/ 375784 w 1233258"/>
              <a:gd name="connsiteY5" fmla="*/ 1894155 h 2085753"/>
              <a:gd name="connsiteX6" fmla="*/ 362967 w 1233258"/>
              <a:gd name="connsiteY6" fmla="*/ 1883511 h 2085753"/>
              <a:gd name="connsiteX7" fmla="*/ 362967 w 1233258"/>
              <a:gd name="connsiteY7" fmla="*/ 1862170 h 2085753"/>
              <a:gd name="connsiteX8" fmla="*/ 375784 w 1233258"/>
              <a:gd name="connsiteY8" fmla="*/ 1849385 h 2085753"/>
              <a:gd name="connsiteX9" fmla="*/ 343768 w 1233258"/>
              <a:gd name="connsiteY9" fmla="*/ 1849385 h 2085753"/>
              <a:gd name="connsiteX10" fmla="*/ 324569 w 1233258"/>
              <a:gd name="connsiteY10" fmla="*/ 1847222 h 2085753"/>
              <a:gd name="connsiteX11" fmla="*/ 310692 w 1233258"/>
              <a:gd name="connsiteY11" fmla="*/ 1833377 h 2085753"/>
              <a:gd name="connsiteX12" fmla="*/ 311773 w 1233258"/>
              <a:gd name="connsiteY12" fmla="*/ 1815227 h 2085753"/>
              <a:gd name="connsiteX13" fmla="*/ 311773 w 1233258"/>
              <a:gd name="connsiteY13" fmla="*/ 1802442 h 2085753"/>
              <a:gd name="connsiteX14" fmla="*/ 324569 w 1233258"/>
              <a:gd name="connsiteY14" fmla="*/ 1815227 h 2085753"/>
              <a:gd name="connsiteX15" fmla="*/ 339517 w 1233258"/>
              <a:gd name="connsiteY15" fmla="*/ 1810976 h 2085753"/>
              <a:gd name="connsiteX16" fmla="*/ 339517 w 1233258"/>
              <a:gd name="connsiteY16" fmla="*/ 1802442 h 2085753"/>
              <a:gd name="connsiteX17" fmla="*/ 337354 w 1233258"/>
              <a:gd name="connsiteY17" fmla="*/ 1770457 h 2085753"/>
              <a:gd name="connsiteX18" fmla="*/ 323509 w 1233258"/>
              <a:gd name="connsiteY18" fmla="*/ 1784292 h 2085753"/>
              <a:gd name="connsiteX19" fmla="*/ 294715 w 1233258"/>
              <a:gd name="connsiteY19" fmla="*/ 1784292 h 2085753"/>
              <a:gd name="connsiteX20" fmla="*/ 286711 w 1233258"/>
              <a:gd name="connsiteY20" fmla="*/ 1776320 h 2085753"/>
              <a:gd name="connsiteX21" fmla="*/ 279799 w 1233258"/>
              <a:gd name="connsiteY21" fmla="*/ 1744834 h 2085753"/>
              <a:gd name="connsiteX22" fmla="*/ 279799 w 1233258"/>
              <a:gd name="connsiteY22" fmla="*/ 1725656 h 2085753"/>
              <a:gd name="connsiteX23" fmla="*/ 294715 w 1233258"/>
              <a:gd name="connsiteY23" fmla="*/ 1706478 h 2085753"/>
              <a:gd name="connsiteX24" fmla="*/ 269102 w 1233258"/>
              <a:gd name="connsiteY24" fmla="*/ 1689388 h 2085753"/>
              <a:gd name="connsiteX25" fmla="*/ 273364 w 1233258"/>
              <a:gd name="connsiteY25" fmla="*/ 1674462 h 2085753"/>
              <a:gd name="connsiteX26" fmla="*/ 281930 w 1233258"/>
              <a:gd name="connsiteY26" fmla="*/ 1674462 h 2085753"/>
              <a:gd name="connsiteX27" fmla="*/ 253105 w 1233258"/>
              <a:gd name="connsiteY27" fmla="*/ 1662726 h 2085753"/>
              <a:gd name="connsiteX28" fmla="*/ 232845 w 1233258"/>
              <a:gd name="connsiteY28" fmla="*/ 1644608 h 2085753"/>
              <a:gd name="connsiteX29" fmla="*/ 228566 w 1233258"/>
              <a:gd name="connsiteY29" fmla="*/ 1633911 h 2085753"/>
              <a:gd name="connsiteX30" fmla="*/ 240298 w 1233258"/>
              <a:gd name="connsiteY30" fmla="*/ 1622186 h 2085753"/>
              <a:gd name="connsiteX31" fmla="*/ 209388 w 1233258"/>
              <a:gd name="connsiteY31" fmla="*/ 1622186 h 2085753"/>
              <a:gd name="connsiteX32" fmla="*/ 194465 w 1233258"/>
              <a:gd name="connsiteY32" fmla="*/ 1599807 h 2085753"/>
              <a:gd name="connsiteX33" fmla="*/ 181651 w 1233258"/>
              <a:gd name="connsiteY33" fmla="*/ 1599807 h 2085753"/>
              <a:gd name="connsiteX34" fmla="*/ 164602 w 1233258"/>
              <a:gd name="connsiteY34" fmla="*/ 1593414 h 2085753"/>
              <a:gd name="connsiteX35" fmla="*/ 158197 w 1233258"/>
              <a:gd name="connsiteY35" fmla="*/ 1580575 h 2085753"/>
              <a:gd name="connsiteX36" fmla="*/ 173120 w 1233258"/>
              <a:gd name="connsiteY36" fmla="*/ 1565680 h 2085753"/>
              <a:gd name="connsiteX37" fmla="*/ 162449 w 1233258"/>
              <a:gd name="connsiteY37" fmla="*/ 1565680 h 2085753"/>
              <a:gd name="connsiteX38" fmla="*/ 145398 w 1233258"/>
              <a:gd name="connsiteY38" fmla="*/ 1555005 h 2085753"/>
              <a:gd name="connsiteX39" fmla="*/ 121940 w 1233258"/>
              <a:gd name="connsiteY39" fmla="*/ 1540057 h 2085753"/>
              <a:gd name="connsiteX40" fmla="*/ 89937 w 1233258"/>
              <a:gd name="connsiteY40" fmla="*/ 1525162 h 2085753"/>
              <a:gd name="connsiteX41" fmla="*/ 100597 w 1233258"/>
              <a:gd name="connsiteY41" fmla="*/ 1510203 h 2085753"/>
              <a:gd name="connsiteX42" fmla="*/ 119799 w 1233258"/>
              <a:gd name="connsiteY42" fmla="*/ 1514486 h 2085753"/>
              <a:gd name="connsiteX43" fmla="*/ 149663 w 1233258"/>
              <a:gd name="connsiteY43" fmla="*/ 1527272 h 2085753"/>
              <a:gd name="connsiteX44" fmla="*/ 119799 w 1233258"/>
              <a:gd name="connsiteY44" fmla="*/ 1505931 h 2085753"/>
              <a:gd name="connsiteX45" fmla="*/ 107003 w 1233258"/>
              <a:gd name="connsiteY45" fmla="*/ 1493146 h 2085753"/>
              <a:gd name="connsiteX46" fmla="*/ 96343 w 1233258"/>
              <a:gd name="connsiteY46" fmla="*/ 1482470 h 2085753"/>
              <a:gd name="connsiteX47" fmla="*/ 128345 w 1233258"/>
              <a:gd name="connsiteY47" fmla="*/ 1482470 h 2085753"/>
              <a:gd name="connsiteX48" fmla="*/ 149663 w 1233258"/>
              <a:gd name="connsiteY48" fmla="*/ 1476077 h 2085753"/>
              <a:gd name="connsiteX49" fmla="*/ 117674 w 1233258"/>
              <a:gd name="connsiteY49" fmla="*/ 1459020 h 2085753"/>
              <a:gd name="connsiteX50" fmla="*/ 117674 w 1233258"/>
              <a:gd name="connsiteY50" fmla="*/ 1446234 h 2085753"/>
              <a:gd name="connsiteX51" fmla="*/ 136852 w 1233258"/>
              <a:gd name="connsiteY51" fmla="*/ 1437668 h 2085753"/>
              <a:gd name="connsiteX52" fmla="*/ 147523 w 1233258"/>
              <a:gd name="connsiteY52" fmla="*/ 1437668 h 2085753"/>
              <a:gd name="connsiteX53" fmla="*/ 160336 w 1233258"/>
              <a:gd name="connsiteY53" fmla="*/ 1424883 h 2085753"/>
              <a:gd name="connsiteX54" fmla="*/ 205109 w 1233258"/>
              <a:gd name="connsiteY54" fmla="*/ 1446234 h 2085753"/>
              <a:gd name="connsiteX55" fmla="*/ 205109 w 1233258"/>
              <a:gd name="connsiteY55" fmla="*/ 1429166 h 2085753"/>
              <a:gd name="connsiteX56" fmla="*/ 149664 w 1233258"/>
              <a:gd name="connsiteY56" fmla="*/ 1414218 h 2085753"/>
              <a:gd name="connsiteX57" fmla="*/ 135796 w 1233258"/>
              <a:gd name="connsiteY57" fmla="*/ 1428085 h 2085753"/>
              <a:gd name="connsiteX58" fmla="*/ 111268 w 1233258"/>
              <a:gd name="connsiteY58" fmla="*/ 1428085 h 2085753"/>
              <a:gd name="connsiteX59" fmla="*/ 109129 w 1233258"/>
              <a:gd name="connsiteY59" fmla="*/ 1409956 h 2085753"/>
              <a:gd name="connsiteX60" fmla="*/ 120857 w 1233258"/>
              <a:gd name="connsiteY60" fmla="*/ 1387534 h 2085753"/>
              <a:gd name="connsiteX61" fmla="*/ 142716 w 1233258"/>
              <a:gd name="connsiteY61" fmla="*/ 1379562 h 2085753"/>
              <a:gd name="connsiteX62" fmla="*/ 156068 w 1233258"/>
              <a:gd name="connsiteY62" fmla="*/ 1379562 h 2085753"/>
              <a:gd name="connsiteX63" fmla="*/ 177385 w 1233258"/>
              <a:gd name="connsiteY63" fmla="*/ 1367296 h 2085753"/>
              <a:gd name="connsiteX64" fmla="*/ 198730 w 1233258"/>
              <a:gd name="connsiteY64" fmla="*/ 1367296 h 2085753"/>
              <a:gd name="connsiteX65" fmla="*/ 213654 w 1233258"/>
              <a:gd name="connsiteY65" fmla="*/ 1365134 h 2085753"/>
              <a:gd name="connsiteX66" fmla="*/ 213654 w 1233258"/>
              <a:gd name="connsiteY66" fmla="*/ 1348065 h 2085753"/>
              <a:gd name="connsiteX67" fmla="*/ 190199 w 1233258"/>
              <a:gd name="connsiteY67" fmla="*/ 1341673 h 2085753"/>
              <a:gd name="connsiteX68" fmla="*/ 158197 w 1233258"/>
              <a:gd name="connsiteY68" fmla="*/ 1341673 h 2085753"/>
              <a:gd name="connsiteX69" fmla="*/ 148608 w 1233258"/>
              <a:gd name="connsiteY69" fmla="*/ 1315053 h 2085753"/>
              <a:gd name="connsiteX70" fmla="*/ 132587 w 1233258"/>
              <a:gd name="connsiteY70" fmla="*/ 1315053 h 2085753"/>
              <a:gd name="connsiteX71" fmla="*/ 148608 w 1233258"/>
              <a:gd name="connsiteY71" fmla="*/ 1286259 h 2085753"/>
              <a:gd name="connsiteX72" fmla="*/ 164602 w 1233258"/>
              <a:gd name="connsiteY72" fmla="*/ 1271301 h 2085753"/>
              <a:gd name="connsiteX73" fmla="*/ 175260 w 1233258"/>
              <a:gd name="connsiteY73" fmla="*/ 1254243 h 2085753"/>
              <a:gd name="connsiteX74" fmla="*/ 153929 w 1233258"/>
              <a:gd name="connsiteY74" fmla="*/ 1245709 h 2085753"/>
              <a:gd name="connsiteX75" fmla="*/ 144338 w 1233258"/>
              <a:gd name="connsiteY75" fmla="*/ 1255324 h 2085753"/>
              <a:gd name="connsiteX76" fmla="*/ 136852 w 1233258"/>
              <a:gd name="connsiteY76" fmla="*/ 1262798 h 2085753"/>
              <a:gd name="connsiteX77" fmla="*/ 109129 w 1233258"/>
              <a:gd name="connsiteY77" fmla="*/ 1262798 h 2085753"/>
              <a:gd name="connsiteX78" fmla="*/ 117674 w 1233258"/>
              <a:gd name="connsiteY78" fmla="*/ 1239316 h 2085753"/>
              <a:gd name="connsiteX79" fmla="*/ 89937 w 1233258"/>
              <a:gd name="connsiteY79" fmla="*/ 1239316 h 2085753"/>
              <a:gd name="connsiteX80" fmla="*/ 89937 w 1233258"/>
              <a:gd name="connsiteY80" fmla="*/ 1222248 h 2085753"/>
              <a:gd name="connsiteX81" fmla="*/ 119799 w 1233258"/>
              <a:gd name="connsiteY81" fmla="*/ 1209441 h 2085753"/>
              <a:gd name="connsiteX82" fmla="*/ 107003 w 1233258"/>
              <a:gd name="connsiteY82" fmla="*/ 1196656 h 2085753"/>
              <a:gd name="connsiteX83" fmla="*/ 121940 w 1233258"/>
              <a:gd name="connsiteY83" fmla="*/ 1171064 h 2085753"/>
              <a:gd name="connsiteX84" fmla="*/ 153929 w 1233258"/>
              <a:gd name="connsiteY84" fmla="*/ 1160357 h 2085753"/>
              <a:gd name="connsiteX85" fmla="*/ 183791 w 1233258"/>
              <a:gd name="connsiteY85" fmla="*/ 1126284 h 2085753"/>
              <a:gd name="connsiteX86" fmla="*/ 206193 w 1233258"/>
              <a:gd name="connsiteY86" fmla="*/ 1103862 h 2085753"/>
              <a:gd name="connsiteX87" fmla="*/ 188059 w 1233258"/>
              <a:gd name="connsiteY87" fmla="*/ 1098550 h 2085753"/>
              <a:gd name="connsiteX88" fmla="*/ 160336 w 1233258"/>
              <a:gd name="connsiteY88" fmla="*/ 1113445 h 2085753"/>
              <a:gd name="connsiteX89" fmla="*/ 143257 w 1233258"/>
              <a:gd name="connsiteY89" fmla="*/ 1130514 h 2085753"/>
              <a:gd name="connsiteX90" fmla="*/ 124069 w 1233258"/>
              <a:gd name="connsiteY90" fmla="*/ 1134786 h 2085753"/>
              <a:gd name="connsiteX91" fmla="*/ 109129 w 1233258"/>
              <a:gd name="connsiteY91" fmla="*/ 1134786 h 2085753"/>
              <a:gd name="connsiteX92" fmla="*/ 92077 w 1233258"/>
              <a:gd name="connsiteY92" fmla="*/ 1143320 h 2085753"/>
              <a:gd name="connsiteX93" fmla="*/ 79266 w 1233258"/>
              <a:gd name="connsiteY93" fmla="*/ 1143320 h 2085753"/>
              <a:gd name="connsiteX94" fmla="*/ 79266 w 1233258"/>
              <a:gd name="connsiteY94" fmla="*/ 1089995 h 2085753"/>
              <a:gd name="connsiteX95" fmla="*/ 79266 w 1233258"/>
              <a:gd name="connsiteY95" fmla="*/ 1066534 h 2085753"/>
              <a:gd name="connsiteX96" fmla="*/ 85671 w 1233258"/>
              <a:gd name="connsiteY96" fmla="*/ 1060141 h 2085753"/>
              <a:gd name="connsiteX97" fmla="*/ 100597 w 1233258"/>
              <a:gd name="connsiteY97" fmla="*/ 1047346 h 2085753"/>
              <a:gd name="connsiteX98" fmla="*/ 113395 w 1233258"/>
              <a:gd name="connsiteY98" fmla="*/ 1028146 h 2085753"/>
              <a:gd name="connsiteX99" fmla="*/ 113395 w 1233258"/>
              <a:gd name="connsiteY99" fmla="*/ 1017460 h 2085753"/>
              <a:gd name="connsiteX100" fmla="*/ 113395 w 1233258"/>
              <a:gd name="connsiteY100" fmla="*/ 987607 h 2085753"/>
              <a:gd name="connsiteX101" fmla="*/ 107003 w 1233258"/>
              <a:gd name="connsiteY101" fmla="*/ 961994 h 2085753"/>
              <a:gd name="connsiteX102" fmla="*/ 132587 w 1233258"/>
              <a:gd name="connsiteY102" fmla="*/ 949219 h 2085753"/>
              <a:gd name="connsiteX103" fmla="*/ 150747 w 1233258"/>
              <a:gd name="connsiteY103" fmla="*/ 941755 h 2085753"/>
              <a:gd name="connsiteX104" fmla="*/ 166741 w 1233258"/>
              <a:gd name="connsiteY104" fmla="*/ 925769 h 2085753"/>
              <a:gd name="connsiteX105" fmla="*/ 188059 w 1233258"/>
              <a:gd name="connsiteY105" fmla="*/ 902297 h 2085753"/>
              <a:gd name="connsiteX106" fmla="*/ 208333 w 1233258"/>
              <a:gd name="connsiteY106" fmla="*/ 882017 h 2085753"/>
              <a:gd name="connsiteX107" fmla="*/ 211541 w 1233258"/>
              <a:gd name="connsiteY107" fmla="*/ 857495 h 2085753"/>
              <a:gd name="connsiteX108" fmla="*/ 211541 w 1233258"/>
              <a:gd name="connsiteY108" fmla="*/ 836176 h 2085753"/>
              <a:gd name="connsiteX109" fmla="*/ 230729 w 1233258"/>
              <a:gd name="connsiteY109" fmla="*/ 819108 h 2085753"/>
              <a:gd name="connsiteX110" fmla="*/ 256314 w 1233258"/>
              <a:gd name="connsiteY110" fmla="*/ 810584 h 2085753"/>
              <a:gd name="connsiteX111" fmla="*/ 237104 w 1233258"/>
              <a:gd name="connsiteY111" fmla="*/ 778579 h 2085753"/>
              <a:gd name="connsiteX112" fmla="*/ 211538 w 1233258"/>
              <a:gd name="connsiteY112" fmla="*/ 720981 h 2085753"/>
              <a:gd name="connsiteX113" fmla="*/ 190196 w 1233258"/>
              <a:gd name="connsiteY113" fmla="*/ 686844 h 2085753"/>
              <a:gd name="connsiteX114" fmla="*/ 166712 w 1233258"/>
              <a:gd name="connsiteY114" fmla="*/ 663394 h 2085753"/>
              <a:gd name="connsiteX115" fmla="*/ 177382 w 1233258"/>
              <a:gd name="connsiteY115" fmla="*/ 622854 h 2085753"/>
              <a:gd name="connsiteX116" fmla="*/ 190196 w 1233258"/>
              <a:gd name="connsiteY116" fmla="*/ 543937 h 2085753"/>
              <a:gd name="connsiteX117" fmla="*/ 190196 w 1233258"/>
              <a:gd name="connsiteY117" fmla="*/ 490612 h 2085753"/>
              <a:gd name="connsiteX118" fmla="*/ 192308 w 1233258"/>
              <a:gd name="connsiteY118" fmla="*/ 456497 h 2085753"/>
              <a:gd name="connsiteX119" fmla="*/ 200840 w 1233258"/>
              <a:gd name="connsiteY119" fmla="*/ 413816 h 2085753"/>
              <a:gd name="connsiteX120" fmla="*/ 200840 w 1233258"/>
              <a:gd name="connsiteY120" fmla="*/ 383951 h 2085753"/>
              <a:gd name="connsiteX121" fmla="*/ 202979 w 1233258"/>
              <a:gd name="connsiteY121" fmla="*/ 358349 h 2085753"/>
              <a:gd name="connsiteX122" fmla="*/ 196574 w 1233258"/>
              <a:gd name="connsiteY122" fmla="*/ 317820 h 2085753"/>
              <a:gd name="connsiteX123" fmla="*/ 192308 w 1233258"/>
              <a:gd name="connsiteY123" fmla="*/ 292239 h 2085753"/>
              <a:gd name="connsiteX124" fmla="*/ 192308 w 1233258"/>
              <a:gd name="connsiteY124" fmla="*/ 273039 h 2085753"/>
              <a:gd name="connsiteX125" fmla="*/ 192308 w 1233258"/>
              <a:gd name="connsiteY125" fmla="*/ 234652 h 2085753"/>
              <a:gd name="connsiteX126" fmla="*/ 184872 w 1233258"/>
              <a:gd name="connsiteY126" fmla="*/ 200515 h 2085753"/>
              <a:gd name="connsiteX127" fmla="*/ 184872 w 1233258"/>
              <a:gd name="connsiteY127" fmla="*/ 162117 h 2085753"/>
              <a:gd name="connsiteX128" fmla="*/ 162449 w 1233258"/>
              <a:gd name="connsiteY128" fmla="*/ 162117 h 2085753"/>
              <a:gd name="connsiteX129" fmla="*/ 138991 w 1233258"/>
              <a:gd name="connsiteY129" fmla="*/ 157855 h 2085753"/>
              <a:gd name="connsiteX130" fmla="*/ 117674 w 1233258"/>
              <a:gd name="connsiteY130" fmla="*/ 159986 h 2085753"/>
              <a:gd name="connsiteX131" fmla="*/ 89937 w 1233258"/>
              <a:gd name="connsiteY131" fmla="*/ 159986 h 2085753"/>
              <a:gd name="connsiteX132" fmla="*/ 4615 w 1233258"/>
              <a:gd name="connsiteY132" fmla="*/ 123708 h 2085753"/>
              <a:gd name="connsiteX133" fmla="*/ 4615 w 1233258"/>
              <a:gd name="connsiteY133" fmla="*/ 78928 h 2085753"/>
              <a:gd name="connsiteX134" fmla="*/ 4615 w 1233258"/>
              <a:gd name="connsiteY134" fmla="*/ 46932 h 2085753"/>
              <a:gd name="connsiteX135" fmla="*/ 335 w 1233258"/>
              <a:gd name="connsiteY135" fmla="*/ 0 h 2085753"/>
              <a:gd name="connsiteX136" fmla="*/ 358705 w 1233258"/>
              <a:gd name="connsiteY136" fmla="*/ 217594 h 2085753"/>
              <a:gd name="connsiteX137" fmla="*/ 798113 w 1233258"/>
              <a:gd name="connsiteY137" fmla="*/ 433036 h 2085753"/>
              <a:gd name="connsiteX138" fmla="*/ 1233259 w 1233258"/>
              <a:gd name="connsiteY138" fmla="*/ 595132 h 2085753"/>
              <a:gd name="connsiteX139" fmla="*/ 885575 w 1233258"/>
              <a:gd name="connsiteY139" fmla="*/ 1424883 h 2085753"/>
              <a:gd name="connsiteX140" fmla="*/ 909036 w 1233258"/>
              <a:gd name="connsiteY140" fmla="*/ 1473936 h 2085753"/>
              <a:gd name="connsiteX141" fmla="*/ 919690 w 1233258"/>
              <a:gd name="connsiteY141" fmla="*/ 1493146 h 2085753"/>
              <a:gd name="connsiteX142" fmla="*/ 936769 w 1233258"/>
              <a:gd name="connsiteY142" fmla="*/ 1499538 h 2085753"/>
              <a:gd name="connsiteX143" fmla="*/ 947434 w 1233258"/>
              <a:gd name="connsiteY143" fmla="*/ 1522989 h 2085753"/>
              <a:gd name="connsiteX144" fmla="*/ 970895 w 1233258"/>
              <a:gd name="connsiteY144" fmla="*/ 1557125 h 2085753"/>
              <a:gd name="connsiteX145" fmla="*/ 979429 w 1233258"/>
              <a:gd name="connsiteY145" fmla="*/ 1606199 h 2085753"/>
              <a:gd name="connsiteX146" fmla="*/ 987963 w 1233258"/>
              <a:gd name="connsiteY146" fmla="*/ 1629660 h 2085753"/>
              <a:gd name="connsiteX147" fmla="*/ 999688 w 1233258"/>
              <a:gd name="connsiteY147" fmla="*/ 1641385 h 2085753"/>
              <a:gd name="connsiteX148" fmla="*/ 1006091 w 1233258"/>
              <a:gd name="connsiteY148" fmla="*/ 1665928 h 2085753"/>
              <a:gd name="connsiteX149" fmla="*/ 1045550 w 1233258"/>
              <a:gd name="connsiteY149" fmla="*/ 1693639 h 2085753"/>
              <a:gd name="connsiteX150" fmla="*/ 1056215 w 1233258"/>
              <a:gd name="connsiteY150" fmla="*/ 1708588 h 2085753"/>
              <a:gd name="connsiteX151" fmla="*/ 1062629 w 1233258"/>
              <a:gd name="connsiteY151" fmla="*/ 1742713 h 2085753"/>
              <a:gd name="connsiteX152" fmla="*/ 1086079 w 1233258"/>
              <a:gd name="connsiteY152" fmla="*/ 1772567 h 2085753"/>
              <a:gd name="connsiteX153" fmla="*/ 1102077 w 1233258"/>
              <a:gd name="connsiteY153" fmla="*/ 1788575 h 2085753"/>
              <a:gd name="connsiteX154" fmla="*/ 1133022 w 1233258"/>
              <a:gd name="connsiteY154" fmla="*/ 1823761 h 2085753"/>
              <a:gd name="connsiteX155" fmla="*/ 1133022 w 1233258"/>
              <a:gd name="connsiteY155" fmla="*/ 1872835 h 2085753"/>
              <a:gd name="connsiteX156" fmla="*/ 1147928 w 1233258"/>
              <a:gd name="connsiteY156" fmla="*/ 1902689 h 2085753"/>
              <a:gd name="connsiteX157" fmla="*/ 1169268 w 1233258"/>
              <a:gd name="connsiteY157" fmla="*/ 1943218 h 2085753"/>
              <a:gd name="connsiteX158" fmla="*/ 1195931 w 1233258"/>
              <a:gd name="connsiteY158" fmla="*/ 1969891 h 2085753"/>
              <a:gd name="connsiteX159" fmla="*/ 1192740 w 1233258"/>
              <a:gd name="connsiteY159" fmla="*/ 2005077 h 2085753"/>
              <a:gd name="connsiteX160" fmla="*/ 1192740 w 1233258"/>
              <a:gd name="connsiteY160" fmla="*/ 2037094 h 2085753"/>
              <a:gd name="connsiteX161" fmla="*/ 1186761 w 1233258"/>
              <a:gd name="connsiteY161" fmla="*/ 2062664 h 2085753"/>
              <a:gd name="connsiteX162" fmla="*/ 1186761 w 1233258"/>
              <a:gd name="connsiteY162" fmla="*/ 2085754 h 20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33258" h="2085753">
                <a:moveTo>
                  <a:pt x="1186761" y="2085754"/>
                </a:moveTo>
                <a:lnTo>
                  <a:pt x="1063933" y="2065092"/>
                </a:lnTo>
                <a:lnTo>
                  <a:pt x="968753" y="2046656"/>
                </a:lnTo>
                <a:lnTo>
                  <a:pt x="675995" y="1985900"/>
                </a:lnTo>
                <a:lnTo>
                  <a:pt x="391771" y="1906972"/>
                </a:lnTo>
                <a:lnTo>
                  <a:pt x="375784" y="1894155"/>
                </a:lnTo>
                <a:lnTo>
                  <a:pt x="362967" y="1883511"/>
                </a:lnTo>
                <a:lnTo>
                  <a:pt x="362967" y="1862170"/>
                </a:lnTo>
                <a:lnTo>
                  <a:pt x="375784" y="1849385"/>
                </a:lnTo>
                <a:lnTo>
                  <a:pt x="343768" y="1849385"/>
                </a:lnTo>
                <a:cubicBezTo>
                  <a:pt x="343768" y="1849385"/>
                  <a:pt x="330951" y="1853668"/>
                  <a:pt x="324569" y="1847222"/>
                </a:cubicBezTo>
                <a:cubicBezTo>
                  <a:pt x="318166" y="1840830"/>
                  <a:pt x="310692" y="1833377"/>
                  <a:pt x="310692" y="1833377"/>
                </a:cubicBezTo>
                <a:lnTo>
                  <a:pt x="311773" y="1815227"/>
                </a:lnTo>
                <a:lnTo>
                  <a:pt x="311773" y="1802442"/>
                </a:lnTo>
                <a:lnTo>
                  <a:pt x="324569" y="1815227"/>
                </a:lnTo>
                <a:cubicBezTo>
                  <a:pt x="324569" y="1815227"/>
                  <a:pt x="339517" y="1819531"/>
                  <a:pt x="339517" y="1810976"/>
                </a:cubicBezTo>
                <a:lnTo>
                  <a:pt x="339517" y="1802442"/>
                </a:lnTo>
                <a:lnTo>
                  <a:pt x="337354" y="1770457"/>
                </a:lnTo>
                <a:lnTo>
                  <a:pt x="323509" y="1784292"/>
                </a:lnTo>
                <a:cubicBezTo>
                  <a:pt x="323509" y="1784292"/>
                  <a:pt x="302730" y="1792328"/>
                  <a:pt x="294715" y="1784292"/>
                </a:cubicBezTo>
                <a:lnTo>
                  <a:pt x="286711" y="1776320"/>
                </a:lnTo>
                <a:lnTo>
                  <a:pt x="279799" y="1744834"/>
                </a:lnTo>
                <a:lnTo>
                  <a:pt x="279799" y="1725656"/>
                </a:lnTo>
                <a:lnTo>
                  <a:pt x="294715" y="1706478"/>
                </a:lnTo>
                <a:cubicBezTo>
                  <a:pt x="287497" y="1699015"/>
                  <a:pt x="278762" y="1693194"/>
                  <a:pt x="269102" y="1689388"/>
                </a:cubicBezTo>
                <a:cubicBezTo>
                  <a:pt x="269102" y="1689388"/>
                  <a:pt x="264830" y="1674462"/>
                  <a:pt x="273364" y="1674462"/>
                </a:cubicBezTo>
                <a:lnTo>
                  <a:pt x="281930" y="1674462"/>
                </a:lnTo>
                <a:cubicBezTo>
                  <a:pt x="271220" y="1674154"/>
                  <a:pt x="260982" y="1669988"/>
                  <a:pt x="253105" y="1662726"/>
                </a:cubicBezTo>
                <a:lnTo>
                  <a:pt x="232845" y="1644608"/>
                </a:lnTo>
                <a:lnTo>
                  <a:pt x="228566" y="1633911"/>
                </a:lnTo>
                <a:lnTo>
                  <a:pt x="240298" y="1622186"/>
                </a:lnTo>
                <a:lnTo>
                  <a:pt x="209388" y="1622186"/>
                </a:lnTo>
                <a:lnTo>
                  <a:pt x="194465" y="1599807"/>
                </a:lnTo>
                <a:lnTo>
                  <a:pt x="181651" y="1599807"/>
                </a:lnTo>
                <a:cubicBezTo>
                  <a:pt x="175375" y="1599849"/>
                  <a:pt x="169304" y="1597569"/>
                  <a:pt x="164602" y="1593414"/>
                </a:cubicBezTo>
                <a:lnTo>
                  <a:pt x="158197" y="1580575"/>
                </a:lnTo>
                <a:lnTo>
                  <a:pt x="173120" y="1565680"/>
                </a:lnTo>
                <a:lnTo>
                  <a:pt x="162449" y="1565680"/>
                </a:lnTo>
                <a:lnTo>
                  <a:pt x="145398" y="1555005"/>
                </a:lnTo>
                <a:cubicBezTo>
                  <a:pt x="145398" y="1555005"/>
                  <a:pt x="153929" y="1555005"/>
                  <a:pt x="121940" y="1540057"/>
                </a:cubicBezTo>
                <a:lnTo>
                  <a:pt x="89937" y="1525162"/>
                </a:lnTo>
                <a:lnTo>
                  <a:pt x="100597" y="1510203"/>
                </a:lnTo>
                <a:cubicBezTo>
                  <a:pt x="106733" y="1512631"/>
                  <a:pt x="113214" y="1514073"/>
                  <a:pt x="119799" y="1514486"/>
                </a:cubicBezTo>
                <a:cubicBezTo>
                  <a:pt x="128345" y="1514486"/>
                  <a:pt x="149663" y="1535806"/>
                  <a:pt x="149663" y="1527272"/>
                </a:cubicBezTo>
                <a:cubicBezTo>
                  <a:pt x="149663" y="1518737"/>
                  <a:pt x="119799" y="1505931"/>
                  <a:pt x="119799" y="1505931"/>
                </a:cubicBezTo>
                <a:lnTo>
                  <a:pt x="107003" y="1493146"/>
                </a:lnTo>
                <a:lnTo>
                  <a:pt x="96343" y="1482470"/>
                </a:lnTo>
                <a:lnTo>
                  <a:pt x="128345" y="1482470"/>
                </a:lnTo>
                <a:lnTo>
                  <a:pt x="149663" y="1476077"/>
                </a:lnTo>
                <a:lnTo>
                  <a:pt x="117674" y="1459020"/>
                </a:lnTo>
                <a:cubicBezTo>
                  <a:pt x="117674" y="1459020"/>
                  <a:pt x="104863" y="1446234"/>
                  <a:pt x="117674" y="1446234"/>
                </a:cubicBezTo>
                <a:cubicBezTo>
                  <a:pt x="125024" y="1446383"/>
                  <a:pt x="132055" y="1443234"/>
                  <a:pt x="136852" y="1437668"/>
                </a:cubicBezTo>
                <a:lnTo>
                  <a:pt x="147523" y="1437668"/>
                </a:lnTo>
                <a:lnTo>
                  <a:pt x="160336" y="1424883"/>
                </a:lnTo>
                <a:lnTo>
                  <a:pt x="205109" y="1446234"/>
                </a:lnTo>
                <a:cubicBezTo>
                  <a:pt x="205109" y="1446234"/>
                  <a:pt x="222188" y="1429166"/>
                  <a:pt x="205109" y="1429166"/>
                </a:cubicBezTo>
                <a:cubicBezTo>
                  <a:pt x="186090" y="1426452"/>
                  <a:pt x="167472" y="1421427"/>
                  <a:pt x="149664" y="1414218"/>
                </a:cubicBezTo>
                <a:lnTo>
                  <a:pt x="135796" y="1428085"/>
                </a:lnTo>
                <a:lnTo>
                  <a:pt x="111268" y="1428085"/>
                </a:lnTo>
                <a:cubicBezTo>
                  <a:pt x="109795" y="1422159"/>
                  <a:pt x="109076" y="1416063"/>
                  <a:pt x="109129" y="1409956"/>
                </a:cubicBezTo>
                <a:cubicBezTo>
                  <a:pt x="109129" y="1399260"/>
                  <a:pt x="107009" y="1387534"/>
                  <a:pt x="120857" y="1387534"/>
                </a:cubicBezTo>
                <a:cubicBezTo>
                  <a:pt x="134706" y="1387534"/>
                  <a:pt x="129402" y="1379562"/>
                  <a:pt x="142716" y="1379562"/>
                </a:cubicBezTo>
                <a:lnTo>
                  <a:pt x="156068" y="1379562"/>
                </a:lnTo>
                <a:lnTo>
                  <a:pt x="177385" y="1367296"/>
                </a:lnTo>
                <a:lnTo>
                  <a:pt x="198730" y="1367296"/>
                </a:lnTo>
                <a:lnTo>
                  <a:pt x="213654" y="1365134"/>
                </a:lnTo>
                <a:cubicBezTo>
                  <a:pt x="213654" y="1365134"/>
                  <a:pt x="230733" y="1348065"/>
                  <a:pt x="213654" y="1348065"/>
                </a:cubicBezTo>
                <a:cubicBezTo>
                  <a:pt x="196575" y="1348065"/>
                  <a:pt x="205135" y="1341673"/>
                  <a:pt x="190199" y="1341673"/>
                </a:cubicBezTo>
                <a:lnTo>
                  <a:pt x="158197" y="1341673"/>
                </a:lnTo>
                <a:cubicBezTo>
                  <a:pt x="158197" y="1324615"/>
                  <a:pt x="164602" y="1315053"/>
                  <a:pt x="148608" y="1315053"/>
                </a:cubicBezTo>
                <a:lnTo>
                  <a:pt x="132587" y="1315053"/>
                </a:lnTo>
                <a:lnTo>
                  <a:pt x="148608" y="1286259"/>
                </a:lnTo>
                <a:lnTo>
                  <a:pt x="164602" y="1271301"/>
                </a:lnTo>
                <a:cubicBezTo>
                  <a:pt x="164602" y="1271301"/>
                  <a:pt x="188059" y="1254243"/>
                  <a:pt x="175260" y="1254243"/>
                </a:cubicBezTo>
                <a:cubicBezTo>
                  <a:pt x="167349" y="1254084"/>
                  <a:pt x="159768" y="1251052"/>
                  <a:pt x="153929" y="1245709"/>
                </a:cubicBezTo>
                <a:lnTo>
                  <a:pt x="144338" y="1255324"/>
                </a:lnTo>
                <a:lnTo>
                  <a:pt x="136852" y="1262798"/>
                </a:lnTo>
                <a:lnTo>
                  <a:pt x="109129" y="1262798"/>
                </a:lnTo>
                <a:lnTo>
                  <a:pt x="117674" y="1239316"/>
                </a:lnTo>
                <a:lnTo>
                  <a:pt x="89937" y="1239316"/>
                </a:lnTo>
                <a:cubicBezTo>
                  <a:pt x="89937" y="1239316"/>
                  <a:pt x="72869" y="1222248"/>
                  <a:pt x="89937" y="1222248"/>
                </a:cubicBezTo>
                <a:cubicBezTo>
                  <a:pt x="101095" y="1221654"/>
                  <a:pt x="111680" y="1217117"/>
                  <a:pt x="119799" y="1209441"/>
                </a:cubicBezTo>
                <a:lnTo>
                  <a:pt x="107003" y="1196656"/>
                </a:lnTo>
                <a:cubicBezTo>
                  <a:pt x="107003" y="1196656"/>
                  <a:pt x="89935" y="1181761"/>
                  <a:pt x="121940" y="1171064"/>
                </a:cubicBezTo>
                <a:cubicBezTo>
                  <a:pt x="153944" y="1160367"/>
                  <a:pt x="147523" y="1166781"/>
                  <a:pt x="153929" y="1160357"/>
                </a:cubicBezTo>
                <a:cubicBezTo>
                  <a:pt x="160336" y="1153964"/>
                  <a:pt x="172065" y="1138009"/>
                  <a:pt x="183791" y="1126284"/>
                </a:cubicBezTo>
                <a:cubicBezTo>
                  <a:pt x="195516" y="1114559"/>
                  <a:pt x="206193" y="1103862"/>
                  <a:pt x="206193" y="1103862"/>
                </a:cubicBezTo>
                <a:lnTo>
                  <a:pt x="188059" y="1098550"/>
                </a:lnTo>
                <a:cubicBezTo>
                  <a:pt x="188059" y="1098550"/>
                  <a:pt x="177385" y="1096377"/>
                  <a:pt x="160336" y="1113445"/>
                </a:cubicBezTo>
                <a:lnTo>
                  <a:pt x="143257" y="1130514"/>
                </a:lnTo>
                <a:lnTo>
                  <a:pt x="124069" y="1134786"/>
                </a:lnTo>
                <a:lnTo>
                  <a:pt x="109129" y="1134786"/>
                </a:lnTo>
                <a:lnTo>
                  <a:pt x="92077" y="1143320"/>
                </a:lnTo>
                <a:lnTo>
                  <a:pt x="79266" y="1143320"/>
                </a:lnTo>
                <a:lnTo>
                  <a:pt x="79266" y="1089995"/>
                </a:lnTo>
                <a:cubicBezTo>
                  <a:pt x="79266" y="1089995"/>
                  <a:pt x="72874" y="1072937"/>
                  <a:pt x="79266" y="1066534"/>
                </a:cubicBezTo>
                <a:lnTo>
                  <a:pt x="85671" y="1060141"/>
                </a:lnTo>
                <a:lnTo>
                  <a:pt x="100597" y="1047346"/>
                </a:lnTo>
                <a:lnTo>
                  <a:pt x="113395" y="1028146"/>
                </a:lnTo>
                <a:lnTo>
                  <a:pt x="113395" y="1017460"/>
                </a:lnTo>
                <a:cubicBezTo>
                  <a:pt x="113395" y="1017460"/>
                  <a:pt x="125123" y="999332"/>
                  <a:pt x="113395" y="987607"/>
                </a:cubicBezTo>
                <a:cubicBezTo>
                  <a:pt x="101667" y="975881"/>
                  <a:pt x="95274" y="973751"/>
                  <a:pt x="107003" y="961994"/>
                </a:cubicBezTo>
                <a:cubicBezTo>
                  <a:pt x="118732" y="950268"/>
                  <a:pt x="121940" y="949219"/>
                  <a:pt x="132587" y="949219"/>
                </a:cubicBezTo>
                <a:cubicBezTo>
                  <a:pt x="143257" y="949219"/>
                  <a:pt x="141144" y="951339"/>
                  <a:pt x="150747" y="941755"/>
                </a:cubicBezTo>
                <a:cubicBezTo>
                  <a:pt x="160350" y="932172"/>
                  <a:pt x="166741" y="925769"/>
                  <a:pt x="166741" y="925769"/>
                </a:cubicBezTo>
                <a:lnTo>
                  <a:pt x="188059" y="902297"/>
                </a:lnTo>
                <a:lnTo>
                  <a:pt x="208333" y="882017"/>
                </a:lnTo>
                <a:cubicBezTo>
                  <a:pt x="210164" y="873959"/>
                  <a:pt x="211239" y="865754"/>
                  <a:pt x="211541" y="857495"/>
                </a:cubicBezTo>
                <a:lnTo>
                  <a:pt x="211541" y="836176"/>
                </a:lnTo>
                <a:cubicBezTo>
                  <a:pt x="211541" y="836176"/>
                  <a:pt x="220061" y="819108"/>
                  <a:pt x="230729" y="819108"/>
                </a:cubicBezTo>
                <a:cubicBezTo>
                  <a:pt x="239747" y="818026"/>
                  <a:pt x="248451" y="815132"/>
                  <a:pt x="256314" y="810584"/>
                </a:cubicBezTo>
                <a:lnTo>
                  <a:pt x="237104" y="778579"/>
                </a:lnTo>
                <a:lnTo>
                  <a:pt x="211538" y="720981"/>
                </a:lnTo>
                <a:cubicBezTo>
                  <a:pt x="205484" y="708970"/>
                  <a:pt x="198340" y="697541"/>
                  <a:pt x="190196" y="686844"/>
                </a:cubicBezTo>
                <a:cubicBezTo>
                  <a:pt x="182706" y="679370"/>
                  <a:pt x="166712" y="674059"/>
                  <a:pt x="166712" y="663394"/>
                </a:cubicBezTo>
                <a:cubicBezTo>
                  <a:pt x="168899" y="649559"/>
                  <a:pt x="172474" y="635979"/>
                  <a:pt x="177382" y="622854"/>
                </a:cubicBezTo>
                <a:cubicBezTo>
                  <a:pt x="177382" y="622854"/>
                  <a:pt x="190196" y="556723"/>
                  <a:pt x="190196" y="543937"/>
                </a:cubicBezTo>
                <a:lnTo>
                  <a:pt x="190196" y="490612"/>
                </a:lnTo>
                <a:cubicBezTo>
                  <a:pt x="190196" y="479947"/>
                  <a:pt x="185927" y="462890"/>
                  <a:pt x="192308" y="456497"/>
                </a:cubicBezTo>
                <a:cubicBezTo>
                  <a:pt x="198727" y="450072"/>
                  <a:pt x="200840" y="422350"/>
                  <a:pt x="200840" y="413816"/>
                </a:cubicBezTo>
                <a:lnTo>
                  <a:pt x="200840" y="383951"/>
                </a:lnTo>
                <a:cubicBezTo>
                  <a:pt x="200840" y="375407"/>
                  <a:pt x="202979" y="371145"/>
                  <a:pt x="202979" y="358349"/>
                </a:cubicBezTo>
                <a:cubicBezTo>
                  <a:pt x="201887" y="344694"/>
                  <a:pt x="199746" y="331146"/>
                  <a:pt x="196574" y="317820"/>
                </a:cubicBezTo>
                <a:cubicBezTo>
                  <a:pt x="194419" y="309434"/>
                  <a:pt x="192992" y="300868"/>
                  <a:pt x="192308" y="292239"/>
                </a:cubicBezTo>
                <a:lnTo>
                  <a:pt x="192308" y="273039"/>
                </a:lnTo>
                <a:cubicBezTo>
                  <a:pt x="192308" y="273039"/>
                  <a:pt x="199785" y="242115"/>
                  <a:pt x="192308" y="234652"/>
                </a:cubicBezTo>
                <a:cubicBezTo>
                  <a:pt x="184872" y="227167"/>
                  <a:pt x="184872" y="209049"/>
                  <a:pt x="184872" y="200515"/>
                </a:cubicBezTo>
                <a:lnTo>
                  <a:pt x="184872" y="162117"/>
                </a:lnTo>
                <a:lnTo>
                  <a:pt x="162449" y="162117"/>
                </a:lnTo>
                <a:lnTo>
                  <a:pt x="138991" y="157855"/>
                </a:lnTo>
                <a:lnTo>
                  <a:pt x="117674" y="159986"/>
                </a:lnTo>
                <a:lnTo>
                  <a:pt x="89937" y="159986"/>
                </a:lnTo>
                <a:cubicBezTo>
                  <a:pt x="89937" y="159986"/>
                  <a:pt x="4615" y="138635"/>
                  <a:pt x="4615" y="123708"/>
                </a:cubicBezTo>
                <a:lnTo>
                  <a:pt x="4615" y="78928"/>
                </a:lnTo>
                <a:cubicBezTo>
                  <a:pt x="4615" y="64001"/>
                  <a:pt x="11010" y="53315"/>
                  <a:pt x="4615" y="46932"/>
                </a:cubicBezTo>
                <a:cubicBezTo>
                  <a:pt x="-1780" y="40550"/>
                  <a:pt x="335" y="0"/>
                  <a:pt x="335" y="0"/>
                </a:cubicBezTo>
                <a:lnTo>
                  <a:pt x="358705" y="217594"/>
                </a:lnTo>
                <a:lnTo>
                  <a:pt x="798113" y="433036"/>
                </a:lnTo>
                <a:lnTo>
                  <a:pt x="1233259" y="595132"/>
                </a:lnTo>
                <a:lnTo>
                  <a:pt x="885575" y="1424883"/>
                </a:lnTo>
                <a:lnTo>
                  <a:pt x="909036" y="1473936"/>
                </a:lnTo>
                <a:cubicBezTo>
                  <a:pt x="909036" y="1473936"/>
                  <a:pt x="909036" y="1493146"/>
                  <a:pt x="919690" y="1493146"/>
                </a:cubicBezTo>
                <a:cubicBezTo>
                  <a:pt x="930376" y="1493146"/>
                  <a:pt x="936769" y="1491036"/>
                  <a:pt x="936769" y="1499538"/>
                </a:cubicBezTo>
                <a:cubicBezTo>
                  <a:pt x="936769" y="1508094"/>
                  <a:pt x="923983" y="1499538"/>
                  <a:pt x="947434" y="1522989"/>
                </a:cubicBezTo>
                <a:cubicBezTo>
                  <a:pt x="970895" y="1546503"/>
                  <a:pt x="953826" y="1540057"/>
                  <a:pt x="970895" y="1557125"/>
                </a:cubicBezTo>
                <a:cubicBezTo>
                  <a:pt x="987963" y="1574194"/>
                  <a:pt x="979429" y="1606199"/>
                  <a:pt x="979429" y="1606199"/>
                </a:cubicBezTo>
                <a:lnTo>
                  <a:pt x="987963" y="1629660"/>
                </a:lnTo>
                <a:lnTo>
                  <a:pt x="999688" y="1641385"/>
                </a:lnTo>
                <a:cubicBezTo>
                  <a:pt x="1006091" y="1647778"/>
                  <a:pt x="992765" y="1652591"/>
                  <a:pt x="1006091" y="1665928"/>
                </a:cubicBezTo>
                <a:cubicBezTo>
                  <a:pt x="1018177" y="1676592"/>
                  <a:pt x="1031418" y="1685890"/>
                  <a:pt x="1045550" y="1693639"/>
                </a:cubicBezTo>
                <a:lnTo>
                  <a:pt x="1056215" y="1708588"/>
                </a:lnTo>
                <a:lnTo>
                  <a:pt x="1062629" y="1742713"/>
                </a:lnTo>
                <a:lnTo>
                  <a:pt x="1086079" y="1772567"/>
                </a:lnTo>
                <a:lnTo>
                  <a:pt x="1102077" y="1788575"/>
                </a:lnTo>
                <a:lnTo>
                  <a:pt x="1133022" y="1823761"/>
                </a:lnTo>
                <a:lnTo>
                  <a:pt x="1133022" y="1872835"/>
                </a:lnTo>
                <a:lnTo>
                  <a:pt x="1147928" y="1902689"/>
                </a:lnTo>
                <a:lnTo>
                  <a:pt x="1169268" y="1943218"/>
                </a:lnTo>
                <a:lnTo>
                  <a:pt x="1195931" y="1969891"/>
                </a:lnTo>
                <a:lnTo>
                  <a:pt x="1192740" y="2005077"/>
                </a:lnTo>
                <a:lnTo>
                  <a:pt x="1192740" y="2037094"/>
                </a:lnTo>
                <a:lnTo>
                  <a:pt x="1186761" y="2062664"/>
                </a:lnTo>
                <a:lnTo>
                  <a:pt x="1186761" y="20857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989EC60-EF38-4C19-81BF-2600C1874A95}"/>
              </a:ext>
            </a:extLst>
          </p:cNvPr>
          <p:cNvSpPr/>
          <p:nvPr/>
        </p:nvSpPr>
        <p:spPr>
          <a:xfrm>
            <a:off x="724564" y="2157518"/>
            <a:ext cx="1233258" cy="2085753"/>
          </a:xfrm>
          <a:custGeom>
            <a:avLst/>
            <a:gdLst>
              <a:gd name="connsiteX0" fmla="*/ 1186761 w 1233258"/>
              <a:gd name="connsiteY0" fmla="*/ 2085754 h 2085753"/>
              <a:gd name="connsiteX1" fmla="*/ 1063933 w 1233258"/>
              <a:gd name="connsiteY1" fmla="*/ 2065092 h 2085753"/>
              <a:gd name="connsiteX2" fmla="*/ 968753 w 1233258"/>
              <a:gd name="connsiteY2" fmla="*/ 2046656 h 2085753"/>
              <a:gd name="connsiteX3" fmla="*/ 675995 w 1233258"/>
              <a:gd name="connsiteY3" fmla="*/ 1985900 h 2085753"/>
              <a:gd name="connsiteX4" fmla="*/ 391771 w 1233258"/>
              <a:gd name="connsiteY4" fmla="*/ 1906972 h 2085753"/>
              <a:gd name="connsiteX5" fmla="*/ 375784 w 1233258"/>
              <a:gd name="connsiteY5" fmla="*/ 1894155 h 2085753"/>
              <a:gd name="connsiteX6" fmla="*/ 362967 w 1233258"/>
              <a:gd name="connsiteY6" fmla="*/ 1883511 h 2085753"/>
              <a:gd name="connsiteX7" fmla="*/ 362967 w 1233258"/>
              <a:gd name="connsiteY7" fmla="*/ 1862170 h 2085753"/>
              <a:gd name="connsiteX8" fmla="*/ 375784 w 1233258"/>
              <a:gd name="connsiteY8" fmla="*/ 1849385 h 2085753"/>
              <a:gd name="connsiteX9" fmla="*/ 343768 w 1233258"/>
              <a:gd name="connsiteY9" fmla="*/ 1849385 h 2085753"/>
              <a:gd name="connsiteX10" fmla="*/ 324569 w 1233258"/>
              <a:gd name="connsiteY10" fmla="*/ 1847222 h 2085753"/>
              <a:gd name="connsiteX11" fmla="*/ 310692 w 1233258"/>
              <a:gd name="connsiteY11" fmla="*/ 1833377 h 2085753"/>
              <a:gd name="connsiteX12" fmla="*/ 311773 w 1233258"/>
              <a:gd name="connsiteY12" fmla="*/ 1815227 h 2085753"/>
              <a:gd name="connsiteX13" fmla="*/ 311773 w 1233258"/>
              <a:gd name="connsiteY13" fmla="*/ 1802442 h 2085753"/>
              <a:gd name="connsiteX14" fmla="*/ 324569 w 1233258"/>
              <a:gd name="connsiteY14" fmla="*/ 1815227 h 2085753"/>
              <a:gd name="connsiteX15" fmla="*/ 339517 w 1233258"/>
              <a:gd name="connsiteY15" fmla="*/ 1810976 h 2085753"/>
              <a:gd name="connsiteX16" fmla="*/ 339517 w 1233258"/>
              <a:gd name="connsiteY16" fmla="*/ 1802442 h 2085753"/>
              <a:gd name="connsiteX17" fmla="*/ 337354 w 1233258"/>
              <a:gd name="connsiteY17" fmla="*/ 1770457 h 2085753"/>
              <a:gd name="connsiteX18" fmla="*/ 323509 w 1233258"/>
              <a:gd name="connsiteY18" fmla="*/ 1784292 h 2085753"/>
              <a:gd name="connsiteX19" fmla="*/ 294715 w 1233258"/>
              <a:gd name="connsiteY19" fmla="*/ 1784292 h 2085753"/>
              <a:gd name="connsiteX20" fmla="*/ 286711 w 1233258"/>
              <a:gd name="connsiteY20" fmla="*/ 1776320 h 2085753"/>
              <a:gd name="connsiteX21" fmla="*/ 279799 w 1233258"/>
              <a:gd name="connsiteY21" fmla="*/ 1744834 h 2085753"/>
              <a:gd name="connsiteX22" fmla="*/ 279799 w 1233258"/>
              <a:gd name="connsiteY22" fmla="*/ 1725656 h 2085753"/>
              <a:gd name="connsiteX23" fmla="*/ 294715 w 1233258"/>
              <a:gd name="connsiteY23" fmla="*/ 1706478 h 2085753"/>
              <a:gd name="connsiteX24" fmla="*/ 269102 w 1233258"/>
              <a:gd name="connsiteY24" fmla="*/ 1689388 h 2085753"/>
              <a:gd name="connsiteX25" fmla="*/ 273364 w 1233258"/>
              <a:gd name="connsiteY25" fmla="*/ 1674462 h 2085753"/>
              <a:gd name="connsiteX26" fmla="*/ 281930 w 1233258"/>
              <a:gd name="connsiteY26" fmla="*/ 1674462 h 2085753"/>
              <a:gd name="connsiteX27" fmla="*/ 253105 w 1233258"/>
              <a:gd name="connsiteY27" fmla="*/ 1662726 h 2085753"/>
              <a:gd name="connsiteX28" fmla="*/ 232845 w 1233258"/>
              <a:gd name="connsiteY28" fmla="*/ 1644608 h 2085753"/>
              <a:gd name="connsiteX29" fmla="*/ 228566 w 1233258"/>
              <a:gd name="connsiteY29" fmla="*/ 1633911 h 2085753"/>
              <a:gd name="connsiteX30" fmla="*/ 240298 w 1233258"/>
              <a:gd name="connsiteY30" fmla="*/ 1622186 h 2085753"/>
              <a:gd name="connsiteX31" fmla="*/ 209388 w 1233258"/>
              <a:gd name="connsiteY31" fmla="*/ 1622186 h 2085753"/>
              <a:gd name="connsiteX32" fmla="*/ 194465 w 1233258"/>
              <a:gd name="connsiteY32" fmla="*/ 1599807 h 2085753"/>
              <a:gd name="connsiteX33" fmla="*/ 181651 w 1233258"/>
              <a:gd name="connsiteY33" fmla="*/ 1599807 h 2085753"/>
              <a:gd name="connsiteX34" fmla="*/ 164602 w 1233258"/>
              <a:gd name="connsiteY34" fmla="*/ 1593414 h 2085753"/>
              <a:gd name="connsiteX35" fmla="*/ 158197 w 1233258"/>
              <a:gd name="connsiteY35" fmla="*/ 1580575 h 2085753"/>
              <a:gd name="connsiteX36" fmla="*/ 173120 w 1233258"/>
              <a:gd name="connsiteY36" fmla="*/ 1565680 h 2085753"/>
              <a:gd name="connsiteX37" fmla="*/ 162449 w 1233258"/>
              <a:gd name="connsiteY37" fmla="*/ 1565680 h 2085753"/>
              <a:gd name="connsiteX38" fmla="*/ 145398 w 1233258"/>
              <a:gd name="connsiteY38" fmla="*/ 1555005 h 2085753"/>
              <a:gd name="connsiteX39" fmla="*/ 121940 w 1233258"/>
              <a:gd name="connsiteY39" fmla="*/ 1540057 h 2085753"/>
              <a:gd name="connsiteX40" fmla="*/ 89937 w 1233258"/>
              <a:gd name="connsiteY40" fmla="*/ 1525162 h 2085753"/>
              <a:gd name="connsiteX41" fmla="*/ 100597 w 1233258"/>
              <a:gd name="connsiteY41" fmla="*/ 1510203 h 2085753"/>
              <a:gd name="connsiteX42" fmla="*/ 119799 w 1233258"/>
              <a:gd name="connsiteY42" fmla="*/ 1514486 h 2085753"/>
              <a:gd name="connsiteX43" fmla="*/ 149663 w 1233258"/>
              <a:gd name="connsiteY43" fmla="*/ 1527272 h 2085753"/>
              <a:gd name="connsiteX44" fmla="*/ 119799 w 1233258"/>
              <a:gd name="connsiteY44" fmla="*/ 1505931 h 2085753"/>
              <a:gd name="connsiteX45" fmla="*/ 107003 w 1233258"/>
              <a:gd name="connsiteY45" fmla="*/ 1493146 h 2085753"/>
              <a:gd name="connsiteX46" fmla="*/ 96343 w 1233258"/>
              <a:gd name="connsiteY46" fmla="*/ 1482470 h 2085753"/>
              <a:gd name="connsiteX47" fmla="*/ 128345 w 1233258"/>
              <a:gd name="connsiteY47" fmla="*/ 1482470 h 2085753"/>
              <a:gd name="connsiteX48" fmla="*/ 149663 w 1233258"/>
              <a:gd name="connsiteY48" fmla="*/ 1476077 h 2085753"/>
              <a:gd name="connsiteX49" fmla="*/ 117674 w 1233258"/>
              <a:gd name="connsiteY49" fmla="*/ 1459020 h 2085753"/>
              <a:gd name="connsiteX50" fmla="*/ 117674 w 1233258"/>
              <a:gd name="connsiteY50" fmla="*/ 1446234 h 2085753"/>
              <a:gd name="connsiteX51" fmla="*/ 136852 w 1233258"/>
              <a:gd name="connsiteY51" fmla="*/ 1437668 h 2085753"/>
              <a:gd name="connsiteX52" fmla="*/ 147523 w 1233258"/>
              <a:gd name="connsiteY52" fmla="*/ 1437668 h 2085753"/>
              <a:gd name="connsiteX53" fmla="*/ 160336 w 1233258"/>
              <a:gd name="connsiteY53" fmla="*/ 1424883 h 2085753"/>
              <a:gd name="connsiteX54" fmla="*/ 205109 w 1233258"/>
              <a:gd name="connsiteY54" fmla="*/ 1446234 h 2085753"/>
              <a:gd name="connsiteX55" fmla="*/ 205109 w 1233258"/>
              <a:gd name="connsiteY55" fmla="*/ 1429166 h 2085753"/>
              <a:gd name="connsiteX56" fmla="*/ 149664 w 1233258"/>
              <a:gd name="connsiteY56" fmla="*/ 1414218 h 2085753"/>
              <a:gd name="connsiteX57" fmla="*/ 135796 w 1233258"/>
              <a:gd name="connsiteY57" fmla="*/ 1428085 h 2085753"/>
              <a:gd name="connsiteX58" fmla="*/ 111268 w 1233258"/>
              <a:gd name="connsiteY58" fmla="*/ 1428085 h 2085753"/>
              <a:gd name="connsiteX59" fmla="*/ 109129 w 1233258"/>
              <a:gd name="connsiteY59" fmla="*/ 1409956 h 2085753"/>
              <a:gd name="connsiteX60" fmla="*/ 120857 w 1233258"/>
              <a:gd name="connsiteY60" fmla="*/ 1387534 h 2085753"/>
              <a:gd name="connsiteX61" fmla="*/ 142716 w 1233258"/>
              <a:gd name="connsiteY61" fmla="*/ 1379562 h 2085753"/>
              <a:gd name="connsiteX62" fmla="*/ 156068 w 1233258"/>
              <a:gd name="connsiteY62" fmla="*/ 1379562 h 2085753"/>
              <a:gd name="connsiteX63" fmla="*/ 177385 w 1233258"/>
              <a:gd name="connsiteY63" fmla="*/ 1367296 h 2085753"/>
              <a:gd name="connsiteX64" fmla="*/ 198730 w 1233258"/>
              <a:gd name="connsiteY64" fmla="*/ 1367296 h 2085753"/>
              <a:gd name="connsiteX65" fmla="*/ 213654 w 1233258"/>
              <a:gd name="connsiteY65" fmla="*/ 1365134 h 2085753"/>
              <a:gd name="connsiteX66" fmla="*/ 213654 w 1233258"/>
              <a:gd name="connsiteY66" fmla="*/ 1348065 h 2085753"/>
              <a:gd name="connsiteX67" fmla="*/ 190199 w 1233258"/>
              <a:gd name="connsiteY67" fmla="*/ 1341673 h 2085753"/>
              <a:gd name="connsiteX68" fmla="*/ 158197 w 1233258"/>
              <a:gd name="connsiteY68" fmla="*/ 1341673 h 2085753"/>
              <a:gd name="connsiteX69" fmla="*/ 148608 w 1233258"/>
              <a:gd name="connsiteY69" fmla="*/ 1315053 h 2085753"/>
              <a:gd name="connsiteX70" fmla="*/ 132587 w 1233258"/>
              <a:gd name="connsiteY70" fmla="*/ 1315053 h 2085753"/>
              <a:gd name="connsiteX71" fmla="*/ 148608 w 1233258"/>
              <a:gd name="connsiteY71" fmla="*/ 1286259 h 2085753"/>
              <a:gd name="connsiteX72" fmla="*/ 164602 w 1233258"/>
              <a:gd name="connsiteY72" fmla="*/ 1271301 h 2085753"/>
              <a:gd name="connsiteX73" fmla="*/ 175260 w 1233258"/>
              <a:gd name="connsiteY73" fmla="*/ 1254243 h 2085753"/>
              <a:gd name="connsiteX74" fmla="*/ 153929 w 1233258"/>
              <a:gd name="connsiteY74" fmla="*/ 1245709 h 2085753"/>
              <a:gd name="connsiteX75" fmla="*/ 144338 w 1233258"/>
              <a:gd name="connsiteY75" fmla="*/ 1255324 h 2085753"/>
              <a:gd name="connsiteX76" fmla="*/ 136852 w 1233258"/>
              <a:gd name="connsiteY76" fmla="*/ 1262798 h 2085753"/>
              <a:gd name="connsiteX77" fmla="*/ 109129 w 1233258"/>
              <a:gd name="connsiteY77" fmla="*/ 1262798 h 2085753"/>
              <a:gd name="connsiteX78" fmla="*/ 117674 w 1233258"/>
              <a:gd name="connsiteY78" fmla="*/ 1239316 h 2085753"/>
              <a:gd name="connsiteX79" fmla="*/ 89937 w 1233258"/>
              <a:gd name="connsiteY79" fmla="*/ 1239316 h 2085753"/>
              <a:gd name="connsiteX80" fmla="*/ 89937 w 1233258"/>
              <a:gd name="connsiteY80" fmla="*/ 1222248 h 2085753"/>
              <a:gd name="connsiteX81" fmla="*/ 119799 w 1233258"/>
              <a:gd name="connsiteY81" fmla="*/ 1209441 h 2085753"/>
              <a:gd name="connsiteX82" fmla="*/ 107003 w 1233258"/>
              <a:gd name="connsiteY82" fmla="*/ 1196656 h 2085753"/>
              <a:gd name="connsiteX83" fmla="*/ 121940 w 1233258"/>
              <a:gd name="connsiteY83" fmla="*/ 1171064 h 2085753"/>
              <a:gd name="connsiteX84" fmla="*/ 153929 w 1233258"/>
              <a:gd name="connsiteY84" fmla="*/ 1160357 h 2085753"/>
              <a:gd name="connsiteX85" fmla="*/ 183791 w 1233258"/>
              <a:gd name="connsiteY85" fmla="*/ 1126284 h 2085753"/>
              <a:gd name="connsiteX86" fmla="*/ 206193 w 1233258"/>
              <a:gd name="connsiteY86" fmla="*/ 1103862 h 2085753"/>
              <a:gd name="connsiteX87" fmla="*/ 188059 w 1233258"/>
              <a:gd name="connsiteY87" fmla="*/ 1098550 h 2085753"/>
              <a:gd name="connsiteX88" fmla="*/ 160336 w 1233258"/>
              <a:gd name="connsiteY88" fmla="*/ 1113445 h 2085753"/>
              <a:gd name="connsiteX89" fmla="*/ 143257 w 1233258"/>
              <a:gd name="connsiteY89" fmla="*/ 1130514 h 2085753"/>
              <a:gd name="connsiteX90" fmla="*/ 124069 w 1233258"/>
              <a:gd name="connsiteY90" fmla="*/ 1134786 h 2085753"/>
              <a:gd name="connsiteX91" fmla="*/ 109129 w 1233258"/>
              <a:gd name="connsiteY91" fmla="*/ 1134786 h 2085753"/>
              <a:gd name="connsiteX92" fmla="*/ 92077 w 1233258"/>
              <a:gd name="connsiteY92" fmla="*/ 1143320 h 2085753"/>
              <a:gd name="connsiteX93" fmla="*/ 79266 w 1233258"/>
              <a:gd name="connsiteY93" fmla="*/ 1143320 h 2085753"/>
              <a:gd name="connsiteX94" fmla="*/ 79266 w 1233258"/>
              <a:gd name="connsiteY94" fmla="*/ 1089995 h 2085753"/>
              <a:gd name="connsiteX95" fmla="*/ 79266 w 1233258"/>
              <a:gd name="connsiteY95" fmla="*/ 1066534 h 2085753"/>
              <a:gd name="connsiteX96" fmla="*/ 85671 w 1233258"/>
              <a:gd name="connsiteY96" fmla="*/ 1060141 h 2085753"/>
              <a:gd name="connsiteX97" fmla="*/ 100597 w 1233258"/>
              <a:gd name="connsiteY97" fmla="*/ 1047346 h 2085753"/>
              <a:gd name="connsiteX98" fmla="*/ 113395 w 1233258"/>
              <a:gd name="connsiteY98" fmla="*/ 1028146 h 2085753"/>
              <a:gd name="connsiteX99" fmla="*/ 113395 w 1233258"/>
              <a:gd name="connsiteY99" fmla="*/ 1017460 h 2085753"/>
              <a:gd name="connsiteX100" fmla="*/ 113395 w 1233258"/>
              <a:gd name="connsiteY100" fmla="*/ 987607 h 2085753"/>
              <a:gd name="connsiteX101" fmla="*/ 107003 w 1233258"/>
              <a:gd name="connsiteY101" fmla="*/ 961994 h 2085753"/>
              <a:gd name="connsiteX102" fmla="*/ 132587 w 1233258"/>
              <a:gd name="connsiteY102" fmla="*/ 949219 h 2085753"/>
              <a:gd name="connsiteX103" fmla="*/ 150747 w 1233258"/>
              <a:gd name="connsiteY103" fmla="*/ 941755 h 2085753"/>
              <a:gd name="connsiteX104" fmla="*/ 166741 w 1233258"/>
              <a:gd name="connsiteY104" fmla="*/ 925769 h 2085753"/>
              <a:gd name="connsiteX105" fmla="*/ 188059 w 1233258"/>
              <a:gd name="connsiteY105" fmla="*/ 902297 h 2085753"/>
              <a:gd name="connsiteX106" fmla="*/ 208333 w 1233258"/>
              <a:gd name="connsiteY106" fmla="*/ 882017 h 2085753"/>
              <a:gd name="connsiteX107" fmla="*/ 211541 w 1233258"/>
              <a:gd name="connsiteY107" fmla="*/ 857495 h 2085753"/>
              <a:gd name="connsiteX108" fmla="*/ 211541 w 1233258"/>
              <a:gd name="connsiteY108" fmla="*/ 836176 h 2085753"/>
              <a:gd name="connsiteX109" fmla="*/ 230729 w 1233258"/>
              <a:gd name="connsiteY109" fmla="*/ 819108 h 2085753"/>
              <a:gd name="connsiteX110" fmla="*/ 256314 w 1233258"/>
              <a:gd name="connsiteY110" fmla="*/ 810584 h 2085753"/>
              <a:gd name="connsiteX111" fmla="*/ 237104 w 1233258"/>
              <a:gd name="connsiteY111" fmla="*/ 778579 h 2085753"/>
              <a:gd name="connsiteX112" fmla="*/ 211538 w 1233258"/>
              <a:gd name="connsiteY112" fmla="*/ 720981 h 2085753"/>
              <a:gd name="connsiteX113" fmla="*/ 190196 w 1233258"/>
              <a:gd name="connsiteY113" fmla="*/ 686844 h 2085753"/>
              <a:gd name="connsiteX114" fmla="*/ 166712 w 1233258"/>
              <a:gd name="connsiteY114" fmla="*/ 663394 h 2085753"/>
              <a:gd name="connsiteX115" fmla="*/ 177382 w 1233258"/>
              <a:gd name="connsiteY115" fmla="*/ 622854 h 2085753"/>
              <a:gd name="connsiteX116" fmla="*/ 190196 w 1233258"/>
              <a:gd name="connsiteY116" fmla="*/ 543937 h 2085753"/>
              <a:gd name="connsiteX117" fmla="*/ 190196 w 1233258"/>
              <a:gd name="connsiteY117" fmla="*/ 490612 h 2085753"/>
              <a:gd name="connsiteX118" fmla="*/ 192308 w 1233258"/>
              <a:gd name="connsiteY118" fmla="*/ 456497 h 2085753"/>
              <a:gd name="connsiteX119" fmla="*/ 200840 w 1233258"/>
              <a:gd name="connsiteY119" fmla="*/ 413816 h 2085753"/>
              <a:gd name="connsiteX120" fmla="*/ 200840 w 1233258"/>
              <a:gd name="connsiteY120" fmla="*/ 383951 h 2085753"/>
              <a:gd name="connsiteX121" fmla="*/ 202979 w 1233258"/>
              <a:gd name="connsiteY121" fmla="*/ 358349 h 2085753"/>
              <a:gd name="connsiteX122" fmla="*/ 196574 w 1233258"/>
              <a:gd name="connsiteY122" fmla="*/ 317820 h 2085753"/>
              <a:gd name="connsiteX123" fmla="*/ 192308 w 1233258"/>
              <a:gd name="connsiteY123" fmla="*/ 292239 h 2085753"/>
              <a:gd name="connsiteX124" fmla="*/ 192308 w 1233258"/>
              <a:gd name="connsiteY124" fmla="*/ 273039 h 2085753"/>
              <a:gd name="connsiteX125" fmla="*/ 192308 w 1233258"/>
              <a:gd name="connsiteY125" fmla="*/ 234652 h 2085753"/>
              <a:gd name="connsiteX126" fmla="*/ 184872 w 1233258"/>
              <a:gd name="connsiteY126" fmla="*/ 200515 h 2085753"/>
              <a:gd name="connsiteX127" fmla="*/ 184872 w 1233258"/>
              <a:gd name="connsiteY127" fmla="*/ 162117 h 2085753"/>
              <a:gd name="connsiteX128" fmla="*/ 162449 w 1233258"/>
              <a:gd name="connsiteY128" fmla="*/ 162117 h 2085753"/>
              <a:gd name="connsiteX129" fmla="*/ 138991 w 1233258"/>
              <a:gd name="connsiteY129" fmla="*/ 157855 h 2085753"/>
              <a:gd name="connsiteX130" fmla="*/ 117674 w 1233258"/>
              <a:gd name="connsiteY130" fmla="*/ 159986 h 2085753"/>
              <a:gd name="connsiteX131" fmla="*/ 89937 w 1233258"/>
              <a:gd name="connsiteY131" fmla="*/ 159986 h 2085753"/>
              <a:gd name="connsiteX132" fmla="*/ 77140 w 1233258"/>
              <a:gd name="connsiteY132" fmla="*/ 172771 h 2085753"/>
              <a:gd name="connsiteX133" fmla="*/ 4615 w 1233258"/>
              <a:gd name="connsiteY133" fmla="*/ 123708 h 2085753"/>
              <a:gd name="connsiteX134" fmla="*/ 4615 w 1233258"/>
              <a:gd name="connsiteY134" fmla="*/ 78928 h 2085753"/>
              <a:gd name="connsiteX135" fmla="*/ 4615 w 1233258"/>
              <a:gd name="connsiteY135" fmla="*/ 46932 h 2085753"/>
              <a:gd name="connsiteX136" fmla="*/ 335 w 1233258"/>
              <a:gd name="connsiteY136" fmla="*/ 0 h 2085753"/>
              <a:gd name="connsiteX137" fmla="*/ 358705 w 1233258"/>
              <a:gd name="connsiteY137" fmla="*/ 217594 h 2085753"/>
              <a:gd name="connsiteX138" fmla="*/ 798113 w 1233258"/>
              <a:gd name="connsiteY138" fmla="*/ 433036 h 2085753"/>
              <a:gd name="connsiteX139" fmla="*/ 1233259 w 1233258"/>
              <a:gd name="connsiteY139" fmla="*/ 595132 h 2085753"/>
              <a:gd name="connsiteX140" fmla="*/ 885575 w 1233258"/>
              <a:gd name="connsiteY140" fmla="*/ 1424883 h 2085753"/>
              <a:gd name="connsiteX141" fmla="*/ 909036 w 1233258"/>
              <a:gd name="connsiteY141" fmla="*/ 1473936 h 2085753"/>
              <a:gd name="connsiteX142" fmla="*/ 919690 w 1233258"/>
              <a:gd name="connsiteY142" fmla="*/ 1493146 h 2085753"/>
              <a:gd name="connsiteX143" fmla="*/ 936769 w 1233258"/>
              <a:gd name="connsiteY143" fmla="*/ 1499538 h 2085753"/>
              <a:gd name="connsiteX144" fmla="*/ 947434 w 1233258"/>
              <a:gd name="connsiteY144" fmla="*/ 1522989 h 2085753"/>
              <a:gd name="connsiteX145" fmla="*/ 970895 w 1233258"/>
              <a:gd name="connsiteY145" fmla="*/ 1557125 h 2085753"/>
              <a:gd name="connsiteX146" fmla="*/ 979429 w 1233258"/>
              <a:gd name="connsiteY146" fmla="*/ 1606199 h 2085753"/>
              <a:gd name="connsiteX147" fmla="*/ 987963 w 1233258"/>
              <a:gd name="connsiteY147" fmla="*/ 1629660 h 2085753"/>
              <a:gd name="connsiteX148" fmla="*/ 999688 w 1233258"/>
              <a:gd name="connsiteY148" fmla="*/ 1641385 h 2085753"/>
              <a:gd name="connsiteX149" fmla="*/ 1006091 w 1233258"/>
              <a:gd name="connsiteY149" fmla="*/ 1665928 h 2085753"/>
              <a:gd name="connsiteX150" fmla="*/ 1045550 w 1233258"/>
              <a:gd name="connsiteY150" fmla="*/ 1693639 h 2085753"/>
              <a:gd name="connsiteX151" fmla="*/ 1056215 w 1233258"/>
              <a:gd name="connsiteY151" fmla="*/ 1708588 h 2085753"/>
              <a:gd name="connsiteX152" fmla="*/ 1062629 w 1233258"/>
              <a:gd name="connsiteY152" fmla="*/ 1742713 h 2085753"/>
              <a:gd name="connsiteX153" fmla="*/ 1086079 w 1233258"/>
              <a:gd name="connsiteY153" fmla="*/ 1772567 h 2085753"/>
              <a:gd name="connsiteX154" fmla="*/ 1102077 w 1233258"/>
              <a:gd name="connsiteY154" fmla="*/ 1788575 h 2085753"/>
              <a:gd name="connsiteX155" fmla="*/ 1133022 w 1233258"/>
              <a:gd name="connsiteY155" fmla="*/ 1823761 h 2085753"/>
              <a:gd name="connsiteX156" fmla="*/ 1133022 w 1233258"/>
              <a:gd name="connsiteY156" fmla="*/ 1872835 h 2085753"/>
              <a:gd name="connsiteX157" fmla="*/ 1147928 w 1233258"/>
              <a:gd name="connsiteY157" fmla="*/ 1902689 h 2085753"/>
              <a:gd name="connsiteX158" fmla="*/ 1169268 w 1233258"/>
              <a:gd name="connsiteY158" fmla="*/ 1943218 h 2085753"/>
              <a:gd name="connsiteX159" fmla="*/ 1195931 w 1233258"/>
              <a:gd name="connsiteY159" fmla="*/ 1969891 h 2085753"/>
              <a:gd name="connsiteX160" fmla="*/ 1192740 w 1233258"/>
              <a:gd name="connsiteY160" fmla="*/ 2005077 h 2085753"/>
              <a:gd name="connsiteX161" fmla="*/ 1192740 w 1233258"/>
              <a:gd name="connsiteY161" fmla="*/ 2037094 h 2085753"/>
              <a:gd name="connsiteX162" fmla="*/ 1186761 w 1233258"/>
              <a:gd name="connsiteY162" fmla="*/ 2062664 h 2085753"/>
              <a:gd name="connsiteX163" fmla="*/ 1186761 w 1233258"/>
              <a:gd name="connsiteY163" fmla="*/ 2085754 h 20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233258" h="2085753">
                <a:moveTo>
                  <a:pt x="1186761" y="2085754"/>
                </a:moveTo>
                <a:lnTo>
                  <a:pt x="1063933" y="2065092"/>
                </a:lnTo>
                <a:lnTo>
                  <a:pt x="968753" y="2046656"/>
                </a:lnTo>
                <a:lnTo>
                  <a:pt x="675995" y="1985900"/>
                </a:lnTo>
                <a:lnTo>
                  <a:pt x="391771" y="1906972"/>
                </a:lnTo>
                <a:lnTo>
                  <a:pt x="375784" y="1894155"/>
                </a:lnTo>
                <a:lnTo>
                  <a:pt x="362967" y="1883511"/>
                </a:lnTo>
                <a:lnTo>
                  <a:pt x="362967" y="1862170"/>
                </a:lnTo>
                <a:lnTo>
                  <a:pt x="375784" y="1849385"/>
                </a:lnTo>
                <a:lnTo>
                  <a:pt x="343768" y="1849385"/>
                </a:lnTo>
                <a:cubicBezTo>
                  <a:pt x="343768" y="1849385"/>
                  <a:pt x="330951" y="1853668"/>
                  <a:pt x="324569" y="1847222"/>
                </a:cubicBezTo>
                <a:cubicBezTo>
                  <a:pt x="318166" y="1840830"/>
                  <a:pt x="310692" y="1833377"/>
                  <a:pt x="310692" y="1833377"/>
                </a:cubicBezTo>
                <a:lnTo>
                  <a:pt x="311773" y="1815227"/>
                </a:lnTo>
                <a:lnTo>
                  <a:pt x="311773" y="1802442"/>
                </a:lnTo>
                <a:lnTo>
                  <a:pt x="324569" y="1815227"/>
                </a:lnTo>
                <a:cubicBezTo>
                  <a:pt x="324569" y="1815227"/>
                  <a:pt x="339517" y="1819531"/>
                  <a:pt x="339517" y="1810976"/>
                </a:cubicBezTo>
                <a:lnTo>
                  <a:pt x="339517" y="1802442"/>
                </a:lnTo>
                <a:lnTo>
                  <a:pt x="337354" y="1770457"/>
                </a:lnTo>
                <a:lnTo>
                  <a:pt x="323509" y="1784292"/>
                </a:lnTo>
                <a:cubicBezTo>
                  <a:pt x="323509" y="1784292"/>
                  <a:pt x="302730" y="1792328"/>
                  <a:pt x="294715" y="1784292"/>
                </a:cubicBezTo>
                <a:lnTo>
                  <a:pt x="286711" y="1776320"/>
                </a:lnTo>
                <a:lnTo>
                  <a:pt x="279799" y="1744834"/>
                </a:lnTo>
                <a:lnTo>
                  <a:pt x="279799" y="1725656"/>
                </a:lnTo>
                <a:lnTo>
                  <a:pt x="294715" y="1706478"/>
                </a:lnTo>
                <a:cubicBezTo>
                  <a:pt x="287497" y="1699015"/>
                  <a:pt x="278762" y="1693194"/>
                  <a:pt x="269102" y="1689388"/>
                </a:cubicBezTo>
                <a:cubicBezTo>
                  <a:pt x="269102" y="1689388"/>
                  <a:pt x="264830" y="1674462"/>
                  <a:pt x="273364" y="1674462"/>
                </a:cubicBezTo>
                <a:lnTo>
                  <a:pt x="281930" y="1674462"/>
                </a:lnTo>
                <a:cubicBezTo>
                  <a:pt x="271220" y="1674154"/>
                  <a:pt x="260982" y="1669988"/>
                  <a:pt x="253105" y="1662726"/>
                </a:cubicBezTo>
                <a:lnTo>
                  <a:pt x="232845" y="1644608"/>
                </a:lnTo>
                <a:lnTo>
                  <a:pt x="228566" y="1633911"/>
                </a:lnTo>
                <a:lnTo>
                  <a:pt x="240298" y="1622186"/>
                </a:lnTo>
                <a:lnTo>
                  <a:pt x="209388" y="1622186"/>
                </a:lnTo>
                <a:lnTo>
                  <a:pt x="194465" y="1599807"/>
                </a:lnTo>
                <a:lnTo>
                  <a:pt x="181651" y="1599807"/>
                </a:lnTo>
                <a:cubicBezTo>
                  <a:pt x="175375" y="1599849"/>
                  <a:pt x="169304" y="1597569"/>
                  <a:pt x="164602" y="1593414"/>
                </a:cubicBezTo>
                <a:lnTo>
                  <a:pt x="158197" y="1580575"/>
                </a:lnTo>
                <a:lnTo>
                  <a:pt x="173120" y="1565680"/>
                </a:lnTo>
                <a:lnTo>
                  <a:pt x="162449" y="1565680"/>
                </a:lnTo>
                <a:lnTo>
                  <a:pt x="145398" y="1555005"/>
                </a:lnTo>
                <a:cubicBezTo>
                  <a:pt x="145398" y="1555005"/>
                  <a:pt x="153929" y="1555005"/>
                  <a:pt x="121940" y="1540057"/>
                </a:cubicBezTo>
                <a:lnTo>
                  <a:pt x="89937" y="1525162"/>
                </a:lnTo>
                <a:lnTo>
                  <a:pt x="100597" y="1510203"/>
                </a:lnTo>
                <a:cubicBezTo>
                  <a:pt x="106733" y="1512631"/>
                  <a:pt x="113214" y="1514073"/>
                  <a:pt x="119799" y="1514486"/>
                </a:cubicBezTo>
                <a:cubicBezTo>
                  <a:pt x="128345" y="1514486"/>
                  <a:pt x="149663" y="1535806"/>
                  <a:pt x="149663" y="1527272"/>
                </a:cubicBezTo>
                <a:cubicBezTo>
                  <a:pt x="149663" y="1518737"/>
                  <a:pt x="119799" y="1505931"/>
                  <a:pt x="119799" y="1505931"/>
                </a:cubicBezTo>
                <a:lnTo>
                  <a:pt x="107003" y="1493146"/>
                </a:lnTo>
                <a:lnTo>
                  <a:pt x="96343" y="1482470"/>
                </a:lnTo>
                <a:lnTo>
                  <a:pt x="128345" y="1482470"/>
                </a:lnTo>
                <a:lnTo>
                  <a:pt x="149663" y="1476077"/>
                </a:lnTo>
                <a:lnTo>
                  <a:pt x="117674" y="1459020"/>
                </a:lnTo>
                <a:cubicBezTo>
                  <a:pt x="117674" y="1459020"/>
                  <a:pt x="104863" y="1446234"/>
                  <a:pt x="117674" y="1446234"/>
                </a:cubicBezTo>
                <a:cubicBezTo>
                  <a:pt x="125024" y="1446383"/>
                  <a:pt x="132055" y="1443234"/>
                  <a:pt x="136852" y="1437668"/>
                </a:cubicBezTo>
                <a:lnTo>
                  <a:pt x="147523" y="1437668"/>
                </a:lnTo>
                <a:lnTo>
                  <a:pt x="160336" y="1424883"/>
                </a:lnTo>
                <a:lnTo>
                  <a:pt x="205109" y="1446234"/>
                </a:lnTo>
                <a:cubicBezTo>
                  <a:pt x="205109" y="1446234"/>
                  <a:pt x="222188" y="1429166"/>
                  <a:pt x="205109" y="1429166"/>
                </a:cubicBezTo>
                <a:cubicBezTo>
                  <a:pt x="186090" y="1426452"/>
                  <a:pt x="167472" y="1421427"/>
                  <a:pt x="149664" y="1414218"/>
                </a:cubicBezTo>
                <a:lnTo>
                  <a:pt x="135796" y="1428085"/>
                </a:lnTo>
                <a:lnTo>
                  <a:pt x="111268" y="1428085"/>
                </a:lnTo>
                <a:cubicBezTo>
                  <a:pt x="109795" y="1422159"/>
                  <a:pt x="109076" y="1416063"/>
                  <a:pt x="109129" y="1409956"/>
                </a:cubicBezTo>
                <a:cubicBezTo>
                  <a:pt x="109129" y="1399260"/>
                  <a:pt x="107009" y="1387534"/>
                  <a:pt x="120857" y="1387534"/>
                </a:cubicBezTo>
                <a:cubicBezTo>
                  <a:pt x="134706" y="1387534"/>
                  <a:pt x="129402" y="1379562"/>
                  <a:pt x="142716" y="1379562"/>
                </a:cubicBezTo>
                <a:lnTo>
                  <a:pt x="156068" y="1379562"/>
                </a:lnTo>
                <a:lnTo>
                  <a:pt x="177385" y="1367296"/>
                </a:lnTo>
                <a:lnTo>
                  <a:pt x="198730" y="1367296"/>
                </a:lnTo>
                <a:lnTo>
                  <a:pt x="213654" y="1365134"/>
                </a:lnTo>
                <a:cubicBezTo>
                  <a:pt x="213654" y="1365134"/>
                  <a:pt x="230733" y="1348065"/>
                  <a:pt x="213654" y="1348065"/>
                </a:cubicBezTo>
                <a:cubicBezTo>
                  <a:pt x="196575" y="1348065"/>
                  <a:pt x="205135" y="1341673"/>
                  <a:pt x="190199" y="1341673"/>
                </a:cubicBezTo>
                <a:lnTo>
                  <a:pt x="158197" y="1341673"/>
                </a:lnTo>
                <a:cubicBezTo>
                  <a:pt x="158197" y="1324615"/>
                  <a:pt x="164602" y="1315053"/>
                  <a:pt x="148608" y="1315053"/>
                </a:cubicBezTo>
                <a:lnTo>
                  <a:pt x="132587" y="1315053"/>
                </a:lnTo>
                <a:lnTo>
                  <a:pt x="148608" y="1286259"/>
                </a:lnTo>
                <a:lnTo>
                  <a:pt x="164602" y="1271301"/>
                </a:lnTo>
                <a:cubicBezTo>
                  <a:pt x="164602" y="1271301"/>
                  <a:pt x="188059" y="1254243"/>
                  <a:pt x="175260" y="1254243"/>
                </a:cubicBezTo>
                <a:cubicBezTo>
                  <a:pt x="167349" y="1254084"/>
                  <a:pt x="159768" y="1251052"/>
                  <a:pt x="153929" y="1245709"/>
                </a:cubicBezTo>
                <a:lnTo>
                  <a:pt x="144338" y="1255324"/>
                </a:lnTo>
                <a:lnTo>
                  <a:pt x="136852" y="1262798"/>
                </a:lnTo>
                <a:lnTo>
                  <a:pt x="109129" y="1262798"/>
                </a:lnTo>
                <a:lnTo>
                  <a:pt x="117674" y="1239316"/>
                </a:lnTo>
                <a:lnTo>
                  <a:pt x="89937" y="1239316"/>
                </a:lnTo>
                <a:cubicBezTo>
                  <a:pt x="89937" y="1239316"/>
                  <a:pt x="72869" y="1222248"/>
                  <a:pt x="89937" y="1222248"/>
                </a:cubicBezTo>
                <a:cubicBezTo>
                  <a:pt x="101095" y="1221654"/>
                  <a:pt x="111680" y="1217117"/>
                  <a:pt x="119799" y="1209441"/>
                </a:cubicBezTo>
                <a:lnTo>
                  <a:pt x="107003" y="1196656"/>
                </a:lnTo>
                <a:cubicBezTo>
                  <a:pt x="107003" y="1196656"/>
                  <a:pt x="89935" y="1181761"/>
                  <a:pt x="121940" y="1171064"/>
                </a:cubicBezTo>
                <a:cubicBezTo>
                  <a:pt x="153944" y="1160367"/>
                  <a:pt x="147523" y="1166781"/>
                  <a:pt x="153929" y="1160357"/>
                </a:cubicBezTo>
                <a:cubicBezTo>
                  <a:pt x="160336" y="1153964"/>
                  <a:pt x="172065" y="1138009"/>
                  <a:pt x="183791" y="1126284"/>
                </a:cubicBezTo>
                <a:cubicBezTo>
                  <a:pt x="195516" y="1114559"/>
                  <a:pt x="206193" y="1103862"/>
                  <a:pt x="206193" y="1103862"/>
                </a:cubicBezTo>
                <a:lnTo>
                  <a:pt x="188059" y="1098550"/>
                </a:lnTo>
                <a:cubicBezTo>
                  <a:pt x="188059" y="1098550"/>
                  <a:pt x="177385" y="1096377"/>
                  <a:pt x="160336" y="1113445"/>
                </a:cubicBezTo>
                <a:lnTo>
                  <a:pt x="143257" y="1130514"/>
                </a:lnTo>
                <a:lnTo>
                  <a:pt x="124069" y="1134786"/>
                </a:lnTo>
                <a:lnTo>
                  <a:pt x="109129" y="1134786"/>
                </a:lnTo>
                <a:lnTo>
                  <a:pt x="92077" y="1143320"/>
                </a:lnTo>
                <a:lnTo>
                  <a:pt x="79266" y="1143320"/>
                </a:lnTo>
                <a:lnTo>
                  <a:pt x="79266" y="1089995"/>
                </a:lnTo>
                <a:cubicBezTo>
                  <a:pt x="79266" y="1089995"/>
                  <a:pt x="72874" y="1072937"/>
                  <a:pt x="79266" y="1066534"/>
                </a:cubicBezTo>
                <a:lnTo>
                  <a:pt x="85671" y="1060141"/>
                </a:lnTo>
                <a:lnTo>
                  <a:pt x="100597" y="1047346"/>
                </a:lnTo>
                <a:lnTo>
                  <a:pt x="113395" y="1028146"/>
                </a:lnTo>
                <a:lnTo>
                  <a:pt x="113395" y="1017460"/>
                </a:lnTo>
                <a:cubicBezTo>
                  <a:pt x="113395" y="1017460"/>
                  <a:pt x="125123" y="999332"/>
                  <a:pt x="113395" y="987607"/>
                </a:cubicBezTo>
                <a:cubicBezTo>
                  <a:pt x="101667" y="975881"/>
                  <a:pt x="95274" y="973751"/>
                  <a:pt x="107003" y="961994"/>
                </a:cubicBezTo>
                <a:cubicBezTo>
                  <a:pt x="118732" y="950268"/>
                  <a:pt x="121940" y="949219"/>
                  <a:pt x="132587" y="949219"/>
                </a:cubicBezTo>
                <a:cubicBezTo>
                  <a:pt x="143257" y="949219"/>
                  <a:pt x="141144" y="951339"/>
                  <a:pt x="150747" y="941755"/>
                </a:cubicBezTo>
                <a:cubicBezTo>
                  <a:pt x="160350" y="932172"/>
                  <a:pt x="166741" y="925769"/>
                  <a:pt x="166741" y="925769"/>
                </a:cubicBezTo>
                <a:lnTo>
                  <a:pt x="188059" y="902297"/>
                </a:lnTo>
                <a:lnTo>
                  <a:pt x="208333" y="882017"/>
                </a:lnTo>
                <a:cubicBezTo>
                  <a:pt x="210164" y="873959"/>
                  <a:pt x="211239" y="865754"/>
                  <a:pt x="211541" y="857495"/>
                </a:cubicBezTo>
                <a:lnTo>
                  <a:pt x="211541" y="836176"/>
                </a:lnTo>
                <a:cubicBezTo>
                  <a:pt x="211541" y="836176"/>
                  <a:pt x="220061" y="819108"/>
                  <a:pt x="230729" y="819108"/>
                </a:cubicBezTo>
                <a:cubicBezTo>
                  <a:pt x="239747" y="818026"/>
                  <a:pt x="248451" y="815132"/>
                  <a:pt x="256314" y="810584"/>
                </a:cubicBezTo>
                <a:lnTo>
                  <a:pt x="237104" y="778579"/>
                </a:lnTo>
                <a:lnTo>
                  <a:pt x="211538" y="720981"/>
                </a:lnTo>
                <a:cubicBezTo>
                  <a:pt x="205484" y="708970"/>
                  <a:pt x="198340" y="697541"/>
                  <a:pt x="190196" y="686844"/>
                </a:cubicBezTo>
                <a:cubicBezTo>
                  <a:pt x="182706" y="679370"/>
                  <a:pt x="166712" y="674059"/>
                  <a:pt x="166712" y="663394"/>
                </a:cubicBezTo>
                <a:cubicBezTo>
                  <a:pt x="168899" y="649559"/>
                  <a:pt x="172474" y="635979"/>
                  <a:pt x="177382" y="622854"/>
                </a:cubicBezTo>
                <a:cubicBezTo>
                  <a:pt x="177382" y="622854"/>
                  <a:pt x="190196" y="556723"/>
                  <a:pt x="190196" y="543937"/>
                </a:cubicBezTo>
                <a:lnTo>
                  <a:pt x="190196" y="490612"/>
                </a:lnTo>
                <a:cubicBezTo>
                  <a:pt x="190196" y="479947"/>
                  <a:pt x="185927" y="462890"/>
                  <a:pt x="192308" y="456497"/>
                </a:cubicBezTo>
                <a:cubicBezTo>
                  <a:pt x="198727" y="450072"/>
                  <a:pt x="200840" y="422350"/>
                  <a:pt x="200840" y="413816"/>
                </a:cubicBezTo>
                <a:lnTo>
                  <a:pt x="200840" y="383951"/>
                </a:lnTo>
                <a:cubicBezTo>
                  <a:pt x="200840" y="375407"/>
                  <a:pt x="202979" y="371145"/>
                  <a:pt x="202979" y="358349"/>
                </a:cubicBezTo>
                <a:cubicBezTo>
                  <a:pt x="201887" y="344694"/>
                  <a:pt x="199746" y="331146"/>
                  <a:pt x="196574" y="317820"/>
                </a:cubicBezTo>
                <a:cubicBezTo>
                  <a:pt x="194419" y="309434"/>
                  <a:pt x="192992" y="300868"/>
                  <a:pt x="192308" y="292239"/>
                </a:cubicBezTo>
                <a:lnTo>
                  <a:pt x="192308" y="273039"/>
                </a:lnTo>
                <a:cubicBezTo>
                  <a:pt x="192308" y="273039"/>
                  <a:pt x="199785" y="242115"/>
                  <a:pt x="192308" y="234652"/>
                </a:cubicBezTo>
                <a:cubicBezTo>
                  <a:pt x="184872" y="227167"/>
                  <a:pt x="184872" y="209049"/>
                  <a:pt x="184872" y="200515"/>
                </a:cubicBezTo>
                <a:lnTo>
                  <a:pt x="184872" y="162117"/>
                </a:lnTo>
                <a:lnTo>
                  <a:pt x="162449" y="162117"/>
                </a:lnTo>
                <a:lnTo>
                  <a:pt x="138991" y="157855"/>
                </a:lnTo>
                <a:lnTo>
                  <a:pt x="117674" y="159986"/>
                </a:lnTo>
                <a:lnTo>
                  <a:pt x="89937" y="159986"/>
                </a:lnTo>
                <a:lnTo>
                  <a:pt x="77140" y="172771"/>
                </a:lnTo>
                <a:cubicBezTo>
                  <a:pt x="77140" y="172771"/>
                  <a:pt x="4615" y="138635"/>
                  <a:pt x="4615" y="123708"/>
                </a:cubicBezTo>
                <a:lnTo>
                  <a:pt x="4615" y="78928"/>
                </a:lnTo>
                <a:cubicBezTo>
                  <a:pt x="4615" y="64001"/>
                  <a:pt x="11010" y="53315"/>
                  <a:pt x="4615" y="46932"/>
                </a:cubicBezTo>
                <a:cubicBezTo>
                  <a:pt x="-1780" y="40550"/>
                  <a:pt x="335" y="0"/>
                  <a:pt x="335" y="0"/>
                </a:cubicBezTo>
                <a:lnTo>
                  <a:pt x="358705" y="217594"/>
                </a:lnTo>
                <a:lnTo>
                  <a:pt x="798113" y="433036"/>
                </a:lnTo>
                <a:lnTo>
                  <a:pt x="1233259" y="595132"/>
                </a:lnTo>
                <a:lnTo>
                  <a:pt x="885575" y="1424883"/>
                </a:lnTo>
                <a:lnTo>
                  <a:pt x="909036" y="1473936"/>
                </a:lnTo>
                <a:cubicBezTo>
                  <a:pt x="909036" y="1473936"/>
                  <a:pt x="909036" y="1493146"/>
                  <a:pt x="919690" y="1493146"/>
                </a:cubicBezTo>
                <a:cubicBezTo>
                  <a:pt x="930376" y="1493146"/>
                  <a:pt x="936769" y="1491036"/>
                  <a:pt x="936769" y="1499538"/>
                </a:cubicBezTo>
                <a:cubicBezTo>
                  <a:pt x="936769" y="1508094"/>
                  <a:pt x="923983" y="1499538"/>
                  <a:pt x="947434" y="1522989"/>
                </a:cubicBezTo>
                <a:cubicBezTo>
                  <a:pt x="970895" y="1546503"/>
                  <a:pt x="953826" y="1540057"/>
                  <a:pt x="970895" y="1557125"/>
                </a:cubicBezTo>
                <a:cubicBezTo>
                  <a:pt x="987963" y="1574194"/>
                  <a:pt x="979429" y="1606199"/>
                  <a:pt x="979429" y="1606199"/>
                </a:cubicBezTo>
                <a:lnTo>
                  <a:pt x="987963" y="1629660"/>
                </a:lnTo>
                <a:lnTo>
                  <a:pt x="999688" y="1641385"/>
                </a:lnTo>
                <a:cubicBezTo>
                  <a:pt x="1006091" y="1647778"/>
                  <a:pt x="992765" y="1652591"/>
                  <a:pt x="1006091" y="1665928"/>
                </a:cubicBezTo>
                <a:cubicBezTo>
                  <a:pt x="1018177" y="1676592"/>
                  <a:pt x="1031418" y="1685890"/>
                  <a:pt x="1045550" y="1693639"/>
                </a:cubicBezTo>
                <a:lnTo>
                  <a:pt x="1056215" y="1708588"/>
                </a:lnTo>
                <a:lnTo>
                  <a:pt x="1062629" y="1742713"/>
                </a:lnTo>
                <a:lnTo>
                  <a:pt x="1086079" y="1772567"/>
                </a:lnTo>
                <a:lnTo>
                  <a:pt x="1102077" y="1788575"/>
                </a:lnTo>
                <a:lnTo>
                  <a:pt x="1133022" y="1823761"/>
                </a:lnTo>
                <a:lnTo>
                  <a:pt x="1133022" y="1872835"/>
                </a:lnTo>
                <a:lnTo>
                  <a:pt x="1147928" y="1902689"/>
                </a:lnTo>
                <a:lnTo>
                  <a:pt x="1169268" y="1943218"/>
                </a:lnTo>
                <a:lnTo>
                  <a:pt x="1195931" y="1969891"/>
                </a:lnTo>
                <a:lnTo>
                  <a:pt x="1192740" y="2005077"/>
                </a:lnTo>
                <a:lnTo>
                  <a:pt x="1192740" y="2037094"/>
                </a:lnTo>
                <a:lnTo>
                  <a:pt x="1186761" y="2062664"/>
                </a:lnTo>
                <a:lnTo>
                  <a:pt x="1186761" y="2085754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28381C4-1A9B-477C-A4AB-704DD0C5B51E}"/>
              </a:ext>
            </a:extLst>
          </p:cNvPr>
          <p:cNvSpPr/>
          <p:nvPr/>
        </p:nvSpPr>
        <p:spPr>
          <a:xfrm>
            <a:off x="6517501" y="3997817"/>
            <a:ext cx="573525" cy="533537"/>
          </a:xfrm>
          <a:custGeom>
            <a:avLst/>
            <a:gdLst>
              <a:gd name="connsiteX0" fmla="*/ 215177 w 573525"/>
              <a:gd name="connsiteY0" fmla="*/ 29313 h 533537"/>
              <a:gd name="connsiteX1" fmla="*/ 190666 w 573525"/>
              <a:gd name="connsiteY1" fmla="*/ 36819 h 533537"/>
              <a:gd name="connsiteX2" fmla="*/ 177881 w 573525"/>
              <a:gd name="connsiteY2" fmla="*/ 41049 h 533537"/>
              <a:gd name="connsiteX3" fmla="*/ 159752 w 573525"/>
              <a:gd name="connsiteY3" fmla="*/ 50664 h 533537"/>
              <a:gd name="connsiteX4" fmla="*/ 136302 w 573525"/>
              <a:gd name="connsiteY4" fmla="*/ 74146 h 533537"/>
              <a:gd name="connsiteX5" fmla="*/ 124567 w 573525"/>
              <a:gd name="connsiteY5" fmla="*/ 85850 h 533537"/>
              <a:gd name="connsiteX6" fmla="*/ 109618 w 573525"/>
              <a:gd name="connsiteY6" fmla="*/ 96515 h 533537"/>
              <a:gd name="connsiteX7" fmla="*/ 88278 w 573525"/>
              <a:gd name="connsiteY7" fmla="*/ 96515 h 533537"/>
              <a:gd name="connsiteX8" fmla="*/ 64817 w 573525"/>
              <a:gd name="connsiteY8" fmla="*/ 111442 h 533537"/>
              <a:gd name="connsiteX9" fmla="*/ 20015 w 573525"/>
              <a:gd name="connsiteY9" fmla="*/ 119976 h 533537"/>
              <a:gd name="connsiteX10" fmla="*/ 11513 w 573525"/>
              <a:gd name="connsiteY10" fmla="*/ 151993 h 533537"/>
              <a:gd name="connsiteX11" fmla="*/ 20015 w 573525"/>
              <a:gd name="connsiteY11" fmla="*/ 160495 h 533537"/>
              <a:gd name="connsiteX12" fmla="*/ 24298 w 573525"/>
              <a:gd name="connsiteY12" fmla="*/ 181846 h 533537"/>
              <a:gd name="connsiteX13" fmla="*/ 24298 w 573525"/>
              <a:gd name="connsiteY13" fmla="*/ 196794 h 533537"/>
              <a:gd name="connsiteX14" fmla="*/ 22136 w 573525"/>
              <a:gd name="connsiteY14" fmla="*/ 220244 h 533537"/>
              <a:gd name="connsiteX15" fmla="*/ 0 w 573525"/>
              <a:gd name="connsiteY15" fmla="*/ 250363 h 533537"/>
              <a:gd name="connsiteX16" fmla="*/ 6806 w 573525"/>
              <a:gd name="connsiteY16" fmla="*/ 257180 h 533537"/>
              <a:gd name="connsiteX17" fmla="*/ 17641 w 573525"/>
              <a:gd name="connsiteY17" fmla="*/ 253565 h 533537"/>
              <a:gd name="connsiteX18" fmla="*/ 30850 w 573525"/>
              <a:gd name="connsiteY18" fmla="*/ 240376 h 533537"/>
              <a:gd name="connsiteX19" fmla="*/ 48024 w 573525"/>
              <a:gd name="connsiteY19" fmla="*/ 223976 h 533537"/>
              <a:gd name="connsiteX20" fmla="*/ 64032 w 573525"/>
              <a:gd name="connsiteY20" fmla="*/ 215177 h 533537"/>
              <a:gd name="connsiteX21" fmla="*/ 85585 w 573525"/>
              <a:gd name="connsiteY21" fmla="*/ 222365 h 533537"/>
              <a:gd name="connsiteX22" fmla="*/ 111993 w 573525"/>
              <a:gd name="connsiteY22" fmla="*/ 235171 h 533537"/>
              <a:gd name="connsiteX23" fmla="*/ 125627 w 573525"/>
              <a:gd name="connsiteY23" fmla="*/ 250363 h 533537"/>
              <a:gd name="connsiteX24" fmla="*/ 135189 w 573525"/>
              <a:gd name="connsiteY24" fmla="*/ 275955 h 533537"/>
              <a:gd name="connsiteX25" fmla="*/ 144805 w 573525"/>
              <a:gd name="connsiteY25" fmla="*/ 318360 h 533537"/>
              <a:gd name="connsiteX26" fmla="*/ 163983 w 573525"/>
              <a:gd name="connsiteY26" fmla="*/ 359144 h 533537"/>
              <a:gd name="connsiteX27" fmla="*/ 170375 w 573525"/>
              <a:gd name="connsiteY27" fmla="*/ 386347 h 533537"/>
              <a:gd name="connsiteX28" fmla="*/ 181581 w 573525"/>
              <a:gd name="connsiteY28" fmla="*/ 421533 h 533537"/>
              <a:gd name="connsiteX29" fmla="*/ 190825 w 573525"/>
              <a:gd name="connsiteY29" fmla="*/ 430757 h 533537"/>
              <a:gd name="connsiteX30" fmla="*/ 211212 w 573525"/>
              <a:gd name="connsiteY30" fmla="*/ 438337 h 533537"/>
              <a:gd name="connsiteX31" fmla="*/ 221569 w 573525"/>
              <a:gd name="connsiteY31" fmla="*/ 436746 h 533537"/>
              <a:gd name="connsiteX32" fmla="*/ 231185 w 573525"/>
              <a:gd name="connsiteY32" fmla="*/ 457568 h 533537"/>
              <a:gd name="connsiteX33" fmla="*/ 240747 w 573525"/>
              <a:gd name="connsiteY33" fmla="*/ 479915 h 533537"/>
              <a:gd name="connsiteX34" fmla="*/ 249568 w 573525"/>
              <a:gd name="connsiteY34" fmla="*/ 499146 h 533537"/>
              <a:gd name="connsiteX35" fmla="*/ 269594 w 573525"/>
              <a:gd name="connsiteY35" fmla="*/ 497535 h 533537"/>
              <a:gd name="connsiteX36" fmla="*/ 296002 w 573525"/>
              <a:gd name="connsiteY36" fmla="*/ 513511 h 533537"/>
              <a:gd name="connsiteX37" fmla="*/ 307207 w 573525"/>
              <a:gd name="connsiteY37" fmla="*/ 533537 h 533537"/>
              <a:gd name="connsiteX38" fmla="*/ 346359 w 573525"/>
              <a:gd name="connsiteY38" fmla="*/ 494344 h 533537"/>
              <a:gd name="connsiteX39" fmla="*/ 355179 w 573525"/>
              <a:gd name="connsiteY39" fmla="*/ 485513 h 533537"/>
              <a:gd name="connsiteX40" fmla="*/ 361148 w 573525"/>
              <a:gd name="connsiteY40" fmla="*/ 469134 h 533537"/>
              <a:gd name="connsiteX41" fmla="*/ 368336 w 573525"/>
              <a:gd name="connsiteY41" fmla="*/ 461956 h 533537"/>
              <a:gd name="connsiteX42" fmla="*/ 373191 w 573525"/>
              <a:gd name="connsiteY42" fmla="*/ 457144 h 533537"/>
              <a:gd name="connsiteX43" fmla="*/ 395592 w 573525"/>
              <a:gd name="connsiteY43" fmla="*/ 434743 h 533537"/>
              <a:gd name="connsiteX44" fmla="*/ 411971 w 573525"/>
              <a:gd name="connsiteY44" fmla="*/ 419159 h 533537"/>
              <a:gd name="connsiteX45" fmla="*/ 411971 w 573525"/>
              <a:gd name="connsiteY45" fmla="*/ 391955 h 533537"/>
              <a:gd name="connsiteX46" fmla="*/ 427979 w 573525"/>
              <a:gd name="connsiteY46" fmla="*/ 371156 h 533537"/>
              <a:gd name="connsiteX47" fmla="*/ 427979 w 573525"/>
              <a:gd name="connsiteY47" fmla="*/ 351956 h 533537"/>
              <a:gd name="connsiteX48" fmla="*/ 443987 w 573525"/>
              <a:gd name="connsiteY48" fmla="*/ 326365 h 533537"/>
              <a:gd name="connsiteX49" fmla="*/ 458362 w 573525"/>
              <a:gd name="connsiteY49" fmla="*/ 311968 h 533537"/>
              <a:gd name="connsiteX50" fmla="*/ 472728 w 573525"/>
              <a:gd name="connsiteY50" fmla="*/ 291146 h 533537"/>
              <a:gd name="connsiteX51" fmla="*/ 488789 w 573525"/>
              <a:gd name="connsiteY51" fmla="*/ 281584 h 533537"/>
              <a:gd name="connsiteX52" fmla="*/ 502369 w 573525"/>
              <a:gd name="connsiteY52" fmla="*/ 267961 h 533537"/>
              <a:gd name="connsiteX53" fmla="*/ 527145 w 573525"/>
              <a:gd name="connsiteY53" fmla="*/ 259162 h 533537"/>
              <a:gd name="connsiteX54" fmla="*/ 533590 w 573525"/>
              <a:gd name="connsiteY54" fmla="*/ 244787 h 533537"/>
              <a:gd name="connsiteX55" fmla="*/ 554348 w 573525"/>
              <a:gd name="connsiteY55" fmla="*/ 244787 h 533537"/>
              <a:gd name="connsiteX56" fmla="*/ 573526 w 573525"/>
              <a:gd name="connsiteY56" fmla="*/ 233560 h 533537"/>
              <a:gd name="connsiteX57" fmla="*/ 573526 w 573525"/>
              <a:gd name="connsiteY57" fmla="*/ 198374 h 533537"/>
              <a:gd name="connsiteX58" fmla="*/ 527145 w 573525"/>
              <a:gd name="connsiteY58" fmla="*/ 179196 h 533537"/>
              <a:gd name="connsiteX59" fmla="*/ 501574 w 573525"/>
              <a:gd name="connsiteY59" fmla="*/ 171987 h 533537"/>
              <a:gd name="connsiteX60" fmla="*/ 475951 w 573525"/>
              <a:gd name="connsiteY60" fmla="*/ 171987 h 533537"/>
              <a:gd name="connsiteX61" fmla="*/ 448800 w 573525"/>
              <a:gd name="connsiteY61" fmla="*/ 155184 h 533537"/>
              <a:gd name="connsiteX62" fmla="*/ 434371 w 573525"/>
              <a:gd name="connsiteY62" fmla="*/ 140787 h 533537"/>
              <a:gd name="connsiteX63" fmla="*/ 418364 w 573525"/>
              <a:gd name="connsiteY63" fmla="*/ 121619 h 533537"/>
              <a:gd name="connsiteX64" fmla="*/ 411971 w 573525"/>
              <a:gd name="connsiteY64" fmla="*/ 115174 h 533537"/>
              <a:gd name="connsiteX65" fmla="*/ 405579 w 573525"/>
              <a:gd name="connsiteY65" fmla="*/ 108771 h 533537"/>
              <a:gd name="connsiteX66" fmla="*/ 392793 w 573525"/>
              <a:gd name="connsiteY66" fmla="*/ 91183 h 533537"/>
              <a:gd name="connsiteX67" fmla="*/ 370392 w 573525"/>
              <a:gd name="connsiteY67" fmla="*/ 91183 h 533537"/>
              <a:gd name="connsiteX68" fmla="*/ 363205 w 573525"/>
              <a:gd name="connsiteY68" fmla="*/ 65591 h 533537"/>
              <a:gd name="connsiteX69" fmla="*/ 364000 w 573525"/>
              <a:gd name="connsiteY69" fmla="*/ 44801 h 533537"/>
              <a:gd name="connsiteX70" fmla="*/ 364000 w 573525"/>
              <a:gd name="connsiteY70" fmla="*/ 30405 h 533537"/>
              <a:gd name="connsiteX71" fmla="*/ 354384 w 573525"/>
              <a:gd name="connsiteY71" fmla="*/ 14418 h 533537"/>
              <a:gd name="connsiteX72" fmla="*/ 351214 w 573525"/>
              <a:gd name="connsiteY72" fmla="*/ 0 h 533537"/>
              <a:gd name="connsiteX73" fmla="*/ 317619 w 573525"/>
              <a:gd name="connsiteY73" fmla="*/ 0 h 533537"/>
              <a:gd name="connsiteX74" fmla="*/ 317619 w 573525"/>
              <a:gd name="connsiteY74" fmla="*/ 14418 h 533537"/>
              <a:gd name="connsiteX75" fmla="*/ 304780 w 573525"/>
              <a:gd name="connsiteY75" fmla="*/ 23980 h 533537"/>
              <a:gd name="connsiteX76" fmla="*/ 296002 w 573525"/>
              <a:gd name="connsiteY76" fmla="*/ 32811 h 533537"/>
              <a:gd name="connsiteX77" fmla="*/ 290775 w 573525"/>
              <a:gd name="connsiteY77" fmla="*/ 49975 h 533537"/>
              <a:gd name="connsiteX78" fmla="*/ 280789 w 573525"/>
              <a:gd name="connsiteY78" fmla="*/ 49975 h 533537"/>
              <a:gd name="connsiteX79" fmla="*/ 259979 w 573525"/>
              <a:gd name="connsiteY79" fmla="*/ 39989 h 533537"/>
              <a:gd name="connsiteX80" fmla="*/ 248773 w 573525"/>
              <a:gd name="connsiteY80" fmla="*/ 33596 h 533537"/>
              <a:gd name="connsiteX81" fmla="*/ 240747 w 573525"/>
              <a:gd name="connsiteY81" fmla="*/ 33596 h 533537"/>
              <a:gd name="connsiteX82" fmla="*/ 215177 w 573525"/>
              <a:gd name="connsiteY82" fmla="*/ 29313 h 53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3525" h="533537">
                <a:moveTo>
                  <a:pt x="215177" y="29313"/>
                </a:moveTo>
                <a:cubicBezTo>
                  <a:pt x="208233" y="34794"/>
                  <a:pt x="199487" y="37476"/>
                  <a:pt x="190666" y="36819"/>
                </a:cubicBezTo>
                <a:cubicBezTo>
                  <a:pt x="173598" y="36819"/>
                  <a:pt x="177881" y="41049"/>
                  <a:pt x="177881" y="41049"/>
                </a:cubicBezTo>
                <a:lnTo>
                  <a:pt x="159752" y="50664"/>
                </a:lnTo>
                <a:cubicBezTo>
                  <a:pt x="159752" y="50664"/>
                  <a:pt x="150137" y="60280"/>
                  <a:pt x="136302" y="74146"/>
                </a:cubicBezTo>
                <a:cubicBezTo>
                  <a:pt x="122404" y="87992"/>
                  <a:pt x="136302" y="74146"/>
                  <a:pt x="124567" y="85850"/>
                </a:cubicBezTo>
                <a:cubicBezTo>
                  <a:pt x="112788" y="97576"/>
                  <a:pt x="124567" y="96515"/>
                  <a:pt x="109618" y="96515"/>
                </a:cubicBezTo>
                <a:lnTo>
                  <a:pt x="88278" y="96515"/>
                </a:lnTo>
                <a:cubicBezTo>
                  <a:pt x="66937" y="96515"/>
                  <a:pt x="64817" y="111442"/>
                  <a:pt x="64817" y="111442"/>
                </a:cubicBezTo>
                <a:cubicBezTo>
                  <a:pt x="50049" y="115089"/>
                  <a:pt x="35091" y="117941"/>
                  <a:pt x="20015" y="119976"/>
                </a:cubicBezTo>
                <a:cubicBezTo>
                  <a:pt x="11513" y="119976"/>
                  <a:pt x="11513" y="151993"/>
                  <a:pt x="11513" y="151993"/>
                </a:cubicBezTo>
                <a:lnTo>
                  <a:pt x="20015" y="160495"/>
                </a:lnTo>
                <a:cubicBezTo>
                  <a:pt x="25062" y="166379"/>
                  <a:pt x="26683" y="174467"/>
                  <a:pt x="24298" y="181846"/>
                </a:cubicBezTo>
                <a:lnTo>
                  <a:pt x="24298" y="196794"/>
                </a:lnTo>
                <a:lnTo>
                  <a:pt x="22136" y="220244"/>
                </a:lnTo>
                <a:lnTo>
                  <a:pt x="0" y="250363"/>
                </a:lnTo>
                <a:lnTo>
                  <a:pt x="6806" y="257180"/>
                </a:lnTo>
                <a:lnTo>
                  <a:pt x="17641" y="253565"/>
                </a:lnTo>
                <a:cubicBezTo>
                  <a:pt x="17641" y="253565"/>
                  <a:pt x="30850" y="243970"/>
                  <a:pt x="30850" y="240376"/>
                </a:cubicBezTo>
                <a:cubicBezTo>
                  <a:pt x="30850" y="236761"/>
                  <a:pt x="48024" y="223976"/>
                  <a:pt x="48024" y="223976"/>
                </a:cubicBezTo>
                <a:lnTo>
                  <a:pt x="64032" y="215177"/>
                </a:lnTo>
                <a:lnTo>
                  <a:pt x="85585" y="222365"/>
                </a:lnTo>
                <a:lnTo>
                  <a:pt x="111993" y="235171"/>
                </a:lnTo>
                <a:cubicBezTo>
                  <a:pt x="111993" y="235171"/>
                  <a:pt x="125627" y="246377"/>
                  <a:pt x="125627" y="250363"/>
                </a:cubicBezTo>
                <a:cubicBezTo>
                  <a:pt x="128139" y="259130"/>
                  <a:pt x="131341" y="267686"/>
                  <a:pt x="135189" y="275955"/>
                </a:cubicBezTo>
                <a:lnTo>
                  <a:pt x="144805" y="318360"/>
                </a:lnTo>
                <a:lnTo>
                  <a:pt x="163983" y="359144"/>
                </a:lnTo>
                <a:lnTo>
                  <a:pt x="170375" y="386347"/>
                </a:lnTo>
                <a:lnTo>
                  <a:pt x="181581" y="421533"/>
                </a:lnTo>
                <a:lnTo>
                  <a:pt x="190825" y="430757"/>
                </a:lnTo>
                <a:lnTo>
                  <a:pt x="211212" y="438337"/>
                </a:lnTo>
                <a:lnTo>
                  <a:pt x="221569" y="436746"/>
                </a:lnTo>
                <a:lnTo>
                  <a:pt x="231185" y="457568"/>
                </a:lnTo>
                <a:lnTo>
                  <a:pt x="240747" y="479915"/>
                </a:lnTo>
                <a:cubicBezTo>
                  <a:pt x="240747" y="479915"/>
                  <a:pt x="246398" y="499146"/>
                  <a:pt x="249568" y="499146"/>
                </a:cubicBezTo>
                <a:cubicBezTo>
                  <a:pt x="252790" y="499146"/>
                  <a:pt x="266424" y="497535"/>
                  <a:pt x="269594" y="497535"/>
                </a:cubicBezTo>
                <a:cubicBezTo>
                  <a:pt x="279252" y="501309"/>
                  <a:pt x="288178" y="506716"/>
                  <a:pt x="296002" y="513511"/>
                </a:cubicBezTo>
                <a:cubicBezTo>
                  <a:pt x="300688" y="519607"/>
                  <a:pt x="304462" y="526360"/>
                  <a:pt x="307207" y="533537"/>
                </a:cubicBezTo>
                <a:lnTo>
                  <a:pt x="346359" y="494344"/>
                </a:lnTo>
                <a:cubicBezTo>
                  <a:pt x="346359" y="494344"/>
                  <a:pt x="355179" y="495923"/>
                  <a:pt x="355179" y="485513"/>
                </a:cubicBezTo>
                <a:cubicBezTo>
                  <a:pt x="355084" y="479502"/>
                  <a:pt x="357215" y="473671"/>
                  <a:pt x="361148" y="469134"/>
                </a:cubicBezTo>
                <a:cubicBezTo>
                  <a:pt x="361148" y="469134"/>
                  <a:pt x="363575" y="466759"/>
                  <a:pt x="368336" y="461956"/>
                </a:cubicBezTo>
                <a:cubicBezTo>
                  <a:pt x="373191" y="457144"/>
                  <a:pt x="361996" y="468349"/>
                  <a:pt x="373191" y="457144"/>
                </a:cubicBezTo>
                <a:cubicBezTo>
                  <a:pt x="384386" y="445938"/>
                  <a:pt x="382329" y="434743"/>
                  <a:pt x="395592" y="434743"/>
                </a:cubicBezTo>
                <a:cubicBezTo>
                  <a:pt x="408748" y="434743"/>
                  <a:pt x="411971" y="419159"/>
                  <a:pt x="411971" y="419159"/>
                </a:cubicBezTo>
                <a:lnTo>
                  <a:pt x="411971" y="391955"/>
                </a:lnTo>
                <a:lnTo>
                  <a:pt x="427979" y="371156"/>
                </a:lnTo>
                <a:lnTo>
                  <a:pt x="427979" y="351956"/>
                </a:lnTo>
                <a:cubicBezTo>
                  <a:pt x="427979" y="342341"/>
                  <a:pt x="439185" y="331199"/>
                  <a:pt x="443987" y="326365"/>
                </a:cubicBezTo>
                <a:cubicBezTo>
                  <a:pt x="448800" y="321583"/>
                  <a:pt x="458362" y="311968"/>
                  <a:pt x="458362" y="311968"/>
                </a:cubicBezTo>
                <a:cubicBezTo>
                  <a:pt x="458362" y="311968"/>
                  <a:pt x="466388" y="291146"/>
                  <a:pt x="472728" y="291146"/>
                </a:cubicBezTo>
                <a:cubicBezTo>
                  <a:pt x="479173" y="291146"/>
                  <a:pt x="488789" y="281584"/>
                  <a:pt x="488789" y="281584"/>
                </a:cubicBezTo>
                <a:lnTo>
                  <a:pt x="502369" y="267961"/>
                </a:lnTo>
                <a:cubicBezTo>
                  <a:pt x="510225" y="264007"/>
                  <a:pt x="518547" y="261049"/>
                  <a:pt x="527145" y="259162"/>
                </a:cubicBezTo>
                <a:cubicBezTo>
                  <a:pt x="533590" y="259162"/>
                  <a:pt x="533590" y="244787"/>
                  <a:pt x="533590" y="244787"/>
                </a:cubicBezTo>
                <a:cubicBezTo>
                  <a:pt x="533590" y="244787"/>
                  <a:pt x="547955" y="251158"/>
                  <a:pt x="554348" y="244787"/>
                </a:cubicBezTo>
                <a:cubicBezTo>
                  <a:pt x="560052" y="239984"/>
                  <a:pt x="566540" y="236189"/>
                  <a:pt x="573526" y="233560"/>
                </a:cubicBezTo>
                <a:lnTo>
                  <a:pt x="573526" y="198374"/>
                </a:lnTo>
                <a:cubicBezTo>
                  <a:pt x="573526" y="190370"/>
                  <a:pt x="534385" y="186383"/>
                  <a:pt x="527145" y="179196"/>
                </a:cubicBezTo>
                <a:cubicBezTo>
                  <a:pt x="520042" y="173248"/>
                  <a:pt x="510733" y="170619"/>
                  <a:pt x="501574" y="171987"/>
                </a:cubicBezTo>
                <a:cubicBezTo>
                  <a:pt x="491958" y="171987"/>
                  <a:pt x="483562" y="179567"/>
                  <a:pt x="475951" y="171987"/>
                </a:cubicBezTo>
                <a:cubicBezTo>
                  <a:pt x="468339" y="164407"/>
                  <a:pt x="458362" y="164778"/>
                  <a:pt x="448800" y="155184"/>
                </a:cubicBezTo>
                <a:cubicBezTo>
                  <a:pt x="439185" y="145600"/>
                  <a:pt x="444783" y="151176"/>
                  <a:pt x="434371" y="140787"/>
                </a:cubicBezTo>
                <a:cubicBezTo>
                  <a:pt x="428424" y="134945"/>
                  <a:pt x="423060" y="128521"/>
                  <a:pt x="418364" y="121619"/>
                </a:cubicBezTo>
                <a:lnTo>
                  <a:pt x="411971" y="115174"/>
                </a:lnTo>
                <a:cubicBezTo>
                  <a:pt x="405579" y="108771"/>
                  <a:pt x="414399" y="117601"/>
                  <a:pt x="405579" y="108771"/>
                </a:cubicBezTo>
                <a:cubicBezTo>
                  <a:pt x="400373" y="103660"/>
                  <a:pt x="396047" y="97713"/>
                  <a:pt x="392793" y="91183"/>
                </a:cubicBezTo>
                <a:lnTo>
                  <a:pt x="370392" y="91183"/>
                </a:lnTo>
                <a:cubicBezTo>
                  <a:pt x="364837" y="83878"/>
                  <a:pt x="362261" y="74729"/>
                  <a:pt x="363205" y="65591"/>
                </a:cubicBezTo>
                <a:cubicBezTo>
                  <a:pt x="363205" y="59219"/>
                  <a:pt x="364000" y="44801"/>
                  <a:pt x="364000" y="44801"/>
                </a:cubicBezTo>
                <a:lnTo>
                  <a:pt x="364000" y="30405"/>
                </a:lnTo>
                <a:lnTo>
                  <a:pt x="354384" y="14418"/>
                </a:lnTo>
                <a:lnTo>
                  <a:pt x="351214" y="0"/>
                </a:lnTo>
                <a:lnTo>
                  <a:pt x="317619" y="0"/>
                </a:lnTo>
                <a:lnTo>
                  <a:pt x="317619" y="14418"/>
                </a:lnTo>
                <a:lnTo>
                  <a:pt x="304780" y="23980"/>
                </a:lnTo>
                <a:cubicBezTo>
                  <a:pt x="304780" y="23980"/>
                  <a:pt x="296002" y="20810"/>
                  <a:pt x="296002" y="32811"/>
                </a:cubicBezTo>
                <a:cubicBezTo>
                  <a:pt x="296479" y="38981"/>
                  <a:pt x="294613" y="45109"/>
                  <a:pt x="290775" y="49975"/>
                </a:cubicBezTo>
                <a:lnTo>
                  <a:pt x="280789" y="49975"/>
                </a:lnTo>
                <a:lnTo>
                  <a:pt x="259979" y="39989"/>
                </a:lnTo>
                <a:lnTo>
                  <a:pt x="248773" y="33596"/>
                </a:lnTo>
                <a:lnTo>
                  <a:pt x="240747" y="33596"/>
                </a:lnTo>
                <a:lnTo>
                  <a:pt x="215177" y="29313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ACC52F9-2EC2-4C6D-9B97-17C17CDE1D5E}"/>
              </a:ext>
            </a:extLst>
          </p:cNvPr>
          <p:cNvSpPr/>
          <p:nvPr/>
        </p:nvSpPr>
        <p:spPr>
          <a:xfrm>
            <a:off x="6517501" y="3997817"/>
            <a:ext cx="573525" cy="533537"/>
          </a:xfrm>
          <a:custGeom>
            <a:avLst/>
            <a:gdLst>
              <a:gd name="connsiteX0" fmla="*/ 215177 w 573525"/>
              <a:gd name="connsiteY0" fmla="*/ 29313 h 533537"/>
              <a:gd name="connsiteX1" fmla="*/ 190666 w 573525"/>
              <a:gd name="connsiteY1" fmla="*/ 36819 h 533537"/>
              <a:gd name="connsiteX2" fmla="*/ 177881 w 573525"/>
              <a:gd name="connsiteY2" fmla="*/ 41049 h 533537"/>
              <a:gd name="connsiteX3" fmla="*/ 159752 w 573525"/>
              <a:gd name="connsiteY3" fmla="*/ 50664 h 533537"/>
              <a:gd name="connsiteX4" fmla="*/ 136302 w 573525"/>
              <a:gd name="connsiteY4" fmla="*/ 74146 h 533537"/>
              <a:gd name="connsiteX5" fmla="*/ 124567 w 573525"/>
              <a:gd name="connsiteY5" fmla="*/ 85850 h 533537"/>
              <a:gd name="connsiteX6" fmla="*/ 109618 w 573525"/>
              <a:gd name="connsiteY6" fmla="*/ 96515 h 533537"/>
              <a:gd name="connsiteX7" fmla="*/ 88278 w 573525"/>
              <a:gd name="connsiteY7" fmla="*/ 96515 h 533537"/>
              <a:gd name="connsiteX8" fmla="*/ 64817 w 573525"/>
              <a:gd name="connsiteY8" fmla="*/ 111442 h 533537"/>
              <a:gd name="connsiteX9" fmla="*/ 20015 w 573525"/>
              <a:gd name="connsiteY9" fmla="*/ 119976 h 533537"/>
              <a:gd name="connsiteX10" fmla="*/ 11513 w 573525"/>
              <a:gd name="connsiteY10" fmla="*/ 151993 h 533537"/>
              <a:gd name="connsiteX11" fmla="*/ 20015 w 573525"/>
              <a:gd name="connsiteY11" fmla="*/ 160495 h 533537"/>
              <a:gd name="connsiteX12" fmla="*/ 24298 w 573525"/>
              <a:gd name="connsiteY12" fmla="*/ 181846 h 533537"/>
              <a:gd name="connsiteX13" fmla="*/ 24298 w 573525"/>
              <a:gd name="connsiteY13" fmla="*/ 196794 h 533537"/>
              <a:gd name="connsiteX14" fmla="*/ 22136 w 573525"/>
              <a:gd name="connsiteY14" fmla="*/ 220244 h 533537"/>
              <a:gd name="connsiteX15" fmla="*/ 0 w 573525"/>
              <a:gd name="connsiteY15" fmla="*/ 250363 h 533537"/>
              <a:gd name="connsiteX16" fmla="*/ 6806 w 573525"/>
              <a:gd name="connsiteY16" fmla="*/ 257180 h 533537"/>
              <a:gd name="connsiteX17" fmla="*/ 17641 w 573525"/>
              <a:gd name="connsiteY17" fmla="*/ 253565 h 533537"/>
              <a:gd name="connsiteX18" fmla="*/ 30850 w 573525"/>
              <a:gd name="connsiteY18" fmla="*/ 240376 h 533537"/>
              <a:gd name="connsiteX19" fmla="*/ 48024 w 573525"/>
              <a:gd name="connsiteY19" fmla="*/ 223976 h 533537"/>
              <a:gd name="connsiteX20" fmla="*/ 64032 w 573525"/>
              <a:gd name="connsiteY20" fmla="*/ 215177 h 533537"/>
              <a:gd name="connsiteX21" fmla="*/ 85585 w 573525"/>
              <a:gd name="connsiteY21" fmla="*/ 222365 h 533537"/>
              <a:gd name="connsiteX22" fmla="*/ 111993 w 573525"/>
              <a:gd name="connsiteY22" fmla="*/ 235171 h 533537"/>
              <a:gd name="connsiteX23" fmla="*/ 125627 w 573525"/>
              <a:gd name="connsiteY23" fmla="*/ 250363 h 533537"/>
              <a:gd name="connsiteX24" fmla="*/ 135189 w 573525"/>
              <a:gd name="connsiteY24" fmla="*/ 275955 h 533537"/>
              <a:gd name="connsiteX25" fmla="*/ 144805 w 573525"/>
              <a:gd name="connsiteY25" fmla="*/ 318360 h 533537"/>
              <a:gd name="connsiteX26" fmla="*/ 163983 w 573525"/>
              <a:gd name="connsiteY26" fmla="*/ 359144 h 533537"/>
              <a:gd name="connsiteX27" fmla="*/ 170375 w 573525"/>
              <a:gd name="connsiteY27" fmla="*/ 386347 h 533537"/>
              <a:gd name="connsiteX28" fmla="*/ 181581 w 573525"/>
              <a:gd name="connsiteY28" fmla="*/ 421533 h 533537"/>
              <a:gd name="connsiteX29" fmla="*/ 190825 w 573525"/>
              <a:gd name="connsiteY29" fmla="*/ 430757 h 533537"/>
              <a:gd name="connsiteX30" fmla="*/ 211212 w 573525"/>
              <a:gd name="connsiteY30" fmla="*/ 438337 h 533537"/>
              <a:gd name="connsiteX31" fmla="*/ 221569 w 573525"/>
              <a:gd name="connsiteY31" fmla="*/ 436746 h 533537"/>
              <a:gd name="connsiteX32" fmla="*/ 231185 w 573525"/>
              <a:gd name="connsiteY32" fmla="*/ 457568 h 533537"/>
              <a:gd name="connsiteX33" fmla="*/ 240747 w 573525"/>
              <a:gd name="connsiteY33" fmla="*/ 479915 h 533537"/>
              <a:gd name="connsiteX34" fmla="*/ 249568 w 573525"/>
              <a:gd name="connsiteY34" fmla="*/ 499146 h 533537"/>
              <a:gd name="connsiteX35" fmla="*/ 269594 w 573525"/>
              <a:gd name="connsiteY35" fmla="*/ 497535 h 533537"/>
              <a:gd name="connsiteX36" fmla="*/ 296002 w 573525"/>
              <a:gd name="connsiteY36" fmla="*/ 513511 h 533537"/>
              <a:gd name="connsiteX37" fmla="*/ 307207 w 573525"/>
              <a:gd name="connsiteY37" fmla="*/ 533537 h 533537"/>
              <a:gd name="connsiteX38" fmla="*/ 346359 w 573525"/>
              <a:gd name="connsiteY38" fmla="*/ 494344 h 533537"/>
              <a:gd name="connsiteX39" fmla="*/ 355179 w 573525"/>
              <a:gd name="connsiteY39" fmla="*/ 485513 h 533537"/>
              <a:gd name="connsiteX40" fmla="*/ 361148 w 573525"/>
              <a:gd name="connsiteY40" fmla="*/ 469134 h 533537"/>
              <a:gd name="connsiteX41" fmla="*/ 368336 w 573525"/>
              <a:gd name="connsiteY41" fmla="*/ 461956 h 533537"/>
              <a:gd name="connsiteX42" fmla="*/ 373191 w 573525"/>
              <a:gd name="connsiteY42" fmla="*/ 457144 h 533537"/>
              <a:gd name="connsiteX43" fmla="*/ 395592 w 573525"/>
              <a:gd name="connsiteY43" fmla="*/ 434743 h 533537"/>
              <a:gd name="connsiteX44" fmla="*/ 411971 w 573525"/>
              <a:gd name="connsiteY44" fmla="*/ 419159 h 533537"/>
              <a:gd name="connsiteX45" fmla="*/ 411971 w 573525"/>
              <a:gd name="connsiteY45" fmla="*/ 391955 h 533537"/>
              <a:gd name="connsiteX46" fmla="*/ 427979 w 573525"/>
              <a:gd name="connsiteY46" fmla="*/ 371156 h 533537"/>
              <a:gd name="connsiteX47" fmla="*/ 427979 w 573525"/>
              <a:gd name="connsiteY47" fmla="*/ 351956 h 533537"/>
              <a:gd name="connsiteX48" fmla="*/ 443987 w 573525"/>
              <a:gd name="connsiteY48" fmla="*/ 326365 h 533537"/>
              <a:gd name="connsiteX49" fmla="*/ 458362 w 573525"/>
              <a:gd name="connsiteY49" fmla="*/ 311968 h 533537"/>
              <a:gd name="connsiteX50" fmla="*/ 472728 w 573525"/>
              <a:gd name="connsiteY50" fmla="*/ 291146 h 533537"/>
              <a:gd name="connsiteX51" fmla="*/ 488789 w 573525"/>
              <a:gd name="connsiteY51" fmla="*/ 281584 h 533537"/>
              <a:gd name="connsiteX52" fmla="*/ 502369 w 573525"/>
              <a:gd name="connsiteY52" fmla="*/ 267961 h 533537"/>
              <a:gd name="connsiteX53" fmla="*/ 527145 w 573525"/>
              <a:gd name="connsiteY53" fmla="*/ 259162 h 533537"/>
              <a:gd name="connsiteX54" fmla="*/ 533590 w 573525"/>
              <a:gd name="connsiteY54" fmla="*/ 244787 h 533537"/>
              <a:gd name="connsiteX55" fmla="*/ 554348 w 573525"/>
              <a:gd name="connsiteY55" fmla="*/ 244787 h 533537"/>
              <a:gd name="connsiteX56" fmla="*/ 573526 w 573525"/>
              <a:gd name="connsiteY56" fmla="*/ 233560 h 533537"/>
              <a:gd name="connsiteX57" fmla="*/ 573526 w 573525"/>
              <a:gd name="connsiteY57" fmla="*/ 198374 h 533537"/>
              <a:gd name="connsiteX58" fmla="*/ 527145 w 573525"/>
              <a:gd name="connsiteY58" fmla="*/ 179196 h 533537"/>
              <a:gd name="connsiteX59" fmla="*/ 501574 w 573525"/>
              <a:gd name="connsiteY59" fmla="*/ 171987 h 533537"/>
              <a:gd name="connsiteX60" fmla="*/ 475951 w 573525"/>
              <a:gd name="connsiteY60" fmla="*/ 171987 h 533537"/>
              <a:gd name="connsiteX61" fmla="*/ 448800 w 573525"/>
              <a:gd name="connsiteY61" fmla="*/ 155184 h 533537"/>
              <a:gd name="connsiteX62" fmla="*/ 434371 w 573525"/>
              <a:gd name="connsiteY62" fmla="*/ 140787 h 533537"/>
              <a:gd name="connsiteX63" fmla="*/ 418364 w 573525"/>
              <a:gd name="connsiteY63" fmla="*/ 121619 h 533537"/>
              <a:gd name="connsiteX64" fmla="*/ 411971 w 573525"/>
              <a:gd name="connsiteY64" fmla="*/ 115174 h 533537"/>
              <a:gd name="connsiteX65" fmla="*/ 405579 w 573525"/>
              <a:gd name="connsiteY65" fmla="*/ 108771 h 533537"/>
              <a:gd name="connsiteX66" fmla="*/ 392793 w 573525"/>
              <a:gd name="connsiteY66" fmla="*/ 91183 h 533537"/>
              <a:gd name="connsiteX67" fmla="*/ 370392 w 573525"/>
              <a:gd name="connsiteY67" fmla="*/ 91183 h 533537"/>
              <a:gd name="connsiteX68" fmla="*/ 363205 w 573525"/>
              <a:gd name="connsiteY68" fmla="*/ 65591 h 533537"/>
              <a:gd name="connsiteX69" fmla="*/ 364000 w 573525"/>
              <a:gd name="connsiteY69" fmla="*/ 44801 h 533537"/>
              <a:gd name="connsiteX70" fmla="*/ 364000 w 573525"/>
              <a:gd name="connsiteY70" fmla="*/ 30405 h 533537"/>
              <a:gd name="connsiteX71" fmla="*/ 354384 w 573525"/>
              <a:gd name="connsiteY71" fmla="*/ 14418 h 533537"/>
              <a:gd name="connsiteX72" fmla="*/ 351214 w 573525"/>
              <a:gd name="connsiteY72" fmla="*/ 0 h 533537"/>
              <a:gd name="connsiteX73" fmla="*/ 317619 w 573525"/>
              <a:gd name="connsiteY73" fmla="*/ 0 h 533537"/>
              <a:gd name="connsiteX74" fmla="*/ 317619 w 573525"/>
              <a:gd name="connsiteY74" fmla="*/ 14418 h 533537"/>
              <a:gd name="connsiteX75" fmla="*/ 304780 w 573525"/>
              <a:gd name="connsiteY75" fmla="*/ 23980 h 533537"/>
              <a:gd name="connsiteX76" fmla="*/ 296002 w 573525"/>
              <a:gd name="connsiteY76" fmla="*/ 32811 h 533537"/>
              <a:gd name="connsiteX77" fmla="*/ 290775 w 573525"/>
              <a:gd name="connsiteY77" fmla="*/ 49975 h 533537"/>
              <a:gd name="connsiteX78" fmla="*/ 280789 w 573525"/>
              <a:gd name="connsiteY78" fmla="*/ 49975 h 533537"/>
              <a:gd name="connsiteX79" fmla="*/ 259979 w 573525"/>
              <a:gd name="connsiteY79" fmla="*/ 39989 h 533537"/>
              <a:gd name="connsiteX80" fmla="*/ 248773 w 573525"/>
              <a:gd name="connsiteY80" fmla="*/ 33596 h 533537"/>
              <a:gd name="connsiteX81" fmla="*/ 240747 w 573525"/>
              <a:gd name="connsiteY81" fmla="*/ 33596 h 533537"/>
              <a:gd name="connsiteX82" fmla="*/ 215177 w 573525"/>
              <a:gd name="connsiteY82" fmla="*/ 29313 h 53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73525" h="533537">
                <a:moveTo>
                  <a:pt x="215177" y="29313"/>
                </a:moveTo>
                <a:cubicBezTo>
                  <a:pt x="208233" y="34794"/>
                  <a:pt x="199487" y="37476"/>
                  <a:pt x="190666" y="36819"/>
                </a:cubicBezTo>
                <a:cubicBezTo>
                  <a:pt x="173598" y="36819"/>
                  <a:pt x="177881" y="41049"/>
                  <a:pt x="177881" y="41049"/>
                </a:cubicBezTo>
                <a:lnTo>
                  <a:pt x="159752" y="50664"/>
                </a:lnTo>
                <a:cubicBezTo>
                  <a:pt x="159752" y="50664"/>
                  <a:pt x="150137" y="60280"/>
                  <a:pt x="136302" y="74146"/>
                </a:cubicBezTo>
                <a:cubicBezTo>
                  <a:pt x="122404" y="87992"/>
                  <a:pt x="136302" y="74146"/>
                  <a:pt x="124567" y="85850"/>
                </a:cubicBezTo>
                <a:cubicBezTo>
                  <a:pt x="112788" y="97576"/>
                  <a:pt x="124567" y="96515"/>
                  <a:pt x="109618" y="96515"/>
                </a:cubicBezTo>
                <a:lnTo>
                  <a:pt x="88278" y="96515"/>
                </a:lnTo>
                <a:cubicBezTo>
                  <a:pt x="66937" y="96515"/>
                  <a:pt x="64817" y="111442"/>
                  <a:pt x="64817" y="111442"/>
                </a:cubicBezTo>
                <a:cubicBezTo>
                  <a:pt x="50049" y="115089"/>
                  <a:pt x="35091" y="117941"/>
                  <a:pt x="20015" y="119976"/>
                </a:cubicBezTo>
                <a:cubicBezTo>
                  <a:pt x="11513" y="119976"/>
                  <a:pt x="11513" y="151993"/>
                  <a:pt x="11513" y="151993"/>
                </a:cubicBezTo>
                <a:lnTo>
                  <a:pt x="20015" y="160495"/>
                </a:lnTo>
                <a:cubicBezTo>
                  <a:pt x="25062" y="166379"/>
                  <a:pt x="26683" y="174467"/>
                  <a:pt x="24298" y="181846"/>
                </a:cubicBezTo>
                <a:lnTo>
                  <a:pt x="24298" y="196794"/>
                </a:lnTo>
                <a:lnTo>
                  <a:pt x="22136" y="220244"/>
                </a:lnTo>
                <a:lnTo>
                  <a:pt x="0" y="250363"/>
                </a:lnTo>
                <a:lnTo>
                  <a:pt x="6806" y="257180"/>
                </a:lnTo>
                <a:lnTo>
                  <a:pt x="17641" y="253565"/>
                </a:lnTo>
                <a:cubicBezTo>
                  <a:pt x="17641" y="253565"/>
                  <a:pt x="30850" y="243970"/>
                  <a:pt x="30850" y="240376"/>
                </a:cubicBezTo>
                <a:cubicBezTo>
                  <a:pt x="30850" y="236761"/>
                  <a:pt x="48024" y="223976"/>
                  <a:pt x="48024" y="223976"/>
                </a:cubicBezTo>
                <a:lnTo>
                  <a:pt x="64032" y="215177"/>
                </a:lnTo>
                <a:lnTo>
                  <a:pt x="85585" y="222365"/>
                </a:lnTo>
                <a:lnTo>
                  <a:pt x="111993" y="235171"/>
                </a:lnTo>
                <a:cubicBezTo>
                  <a:pt x="111993" y="235171"/>
                  <a:pt x="125627" y="246377"/>
                  <a:pt x="125627" y="250363"/>
                </a:cubicBezTo>
                <a:cubicBezTo>
                  <a:pt x="128139" y="259130"/>
                  <a:pt x="131341" y="267686"/>
                  <a:pt x="135189" y="275955"/>
                </a:cubicBezTo>
                <a:lnTo>
                  <a:pt x="144805" y="318360"/>
                </a:lnTo>
                <a:lnTo>
                  <a:pt x="163983" y="359144"/>
                </a:lnTo>
                <a:lnTo>
                  <a:pt x="170375" y="386347"/>
                </a:lnTo>
                <a:lnTo>
                  <a:pt x="181581" y="421533"/>
                </a:lnTo>
                <a:lnTo>
                  <a:pt x="190825" y="430757"/>
                </a:lnTo>
                <a:lnTo>
                  <a:pt x="211212" y="438337"/>
                </a:lnTo>
                <a:lnTo>
                  <a:pt x="221569" y="436746"/>
                </a:lnTo>
                <a:lnTo>
                  <a:pt x="231185" y="457568"/>
                </a:lnTo>
                <a:lnTo>
                  <a:pt x="240747" y="479915"/>
                </a:lnTo>
                <a:cubicBezTo>
                  <a:pt x="240747" y="479915"/>
                  <a:pt x="246398" y="499146"/>
                  <a:pt x="249568" y="499146"/>
                </a:cubicBezTo>
                <a:cubicBezTo>
                  <a:pt x="252790" y="499146"/>
                  <a:pt x="266424" y="497535"/>
                  <a:pt x="269594" y="497535"/>
                </a:cubicBezTo>
                <a:cubicBezTo>
                  <a:pt x="279252" y="501309"/>
                  <a:pt x="288178" y="506716"/>
                  <a:pt x="296002" y="513511"/>
                </a:cubicBezTo>
                <a:cubicBezTo>
                  <a:pt x="300688" y="519607"/>
                  <a:pt x="304462" y="526360"/>
                  <a:pt x="307207" y="533537"/>
                </a:cubicBezTo>
                <a:lnTo>
                  <a:pt x="346359" y="494344"/>
                </a:lnTo>
                <a:cubicBezTo>
                  <a:pt x="346359" y="494344"/>
                  <a:pt x="355179" y="495923"/>
                  <a:pt x="355179" y="485513"/>
                </a:cubicBezTo>
                <a:cubicBezTo>
                  <a:pt x="355084" y="479502"/>
                  <a:pt x="357215" y="473671"/>
                  <a:pt x="361148" y="469134"/>
                </a:cubicBezTo>
                <a:cubicBezTo>
                  <a:pt x="361148" y="469134"/>
                  <a:pt x="363575" y="466759"/>
                  <a:pt x="368336" y="461956"/>
                </a:cubicBezTo>
                <a:cubicBezTo>
                  <a:pt x="373191" y="457144"/>
                  <a:pt x="361996" y="468349"/>
                  <a:pt x="373191" y="457144"/>
                </a:cubicBezTo>
                <a:cubicBezTo>
                  <a:pt x="384386" y="445938"/>
                  <a:pt x="382329" y="434743"/>
                  <a:pt x="395592" y="434743"/>
                </a:cubicBezTo>
                <a:cubicBezTo>
                  <a:pt x="408748" y="434743"/>
                  <a:pt x="411971" y="419159"/>
                  <a:pt x="411971" y="419159"/>
                </a:cubicBezTo>
                <a:lnTo>
                  <a:pt x="411971" y="391955"/>
                </a:lnTo>
                <a:lnTo>
                  <a:pt x="427979" y="371156"/>
                </a:lnTo>
                <a:lnTo>
                  <a:pt x="427979" y="351956"/>
                </a:lnTo>
                <a:cubicBezTo>
                  <a:pt x="427979" y="342341"/>
                  <a:pt x="439185" y="331199"/>
                  <a:pt x="443987" y="326365"/>
                </a:cubicBezTo>
                <a:cubicBezTo>
                  <a:pt x="448800" y="321583"/>
                  <a:pt x="458362" y="311968"/>
                  <a:pt x="458362" y="311968"/>
                </a:cubicBezTo>
                <a:cubicBezTo>
                  <a:pt x="458362" y="311968"/>
                  <a:pt x="466388" y="291146"/>
                  <a:pt x="472728" y="291146"/>
                </a:cubicBezTo>
                <a:cubicBezTo>
                  <a:pt x="479173" y="291146"/>
                  <a:pt x="488789" y="281584"/>
                  <a:pt x="488789" y="281584"/>
                </a:cubicBezTo>
                <a:lnTo>
                  <a:pt x="502369" y="267961"/>
                </a:lnTo>
                <a:cubicBezTo>
                  <a:pt x="510225" y="264007"/>
                  <a:pt x="518547" y="261049"/>
                  <a:pt x="527145" y="259162"/>
                </a:cubicBezTo>
                <a:cubicBezTo>
                  <a:pt x="533590" y="259162"/>
                  <a:pt x="533590" y="244787"/>
                  <a:pt x="533590" y="244787"/>
                </a:cubicBezTo>
                <a:cubicBezTo>
                  <a:pt x="533590" y="244787"/>
                  <a:pt x="547955" y="251158"/>
                  <a:pt x="554348" y="244787"/>
                </a:cubicBezTo>
                <a:cubicBezTo>
                  <a:pt x="560052" y="239984"/>
                  <a:pt x="566540" y="236189"/>
                  <a:pt x="573526" y="233560"/>
                </a:cubicBezTo>
                <a:lnTo>
                  <a:pt x="573526" y="198374"/>
                </a:lnTo>
                <a:cubicBezTo>
                  <a:pt x="573526" y="190370"/>
                  <a:pt x="534385" y="186383"/>
                  <a:pt x="527145" y="179196"/>
                </a:cubicBezTo>
                <a:cubicBezTo>
                  <a:pt x="520042" y="173248"/>
                  <a:pt x="510733" y="170619"/>
                  <a:pt x="501574" y="171987"/>
                </a:cubicBezTo>
                <a:cubicBezTo>
                  <a:pt x="491958" y="171987"/>
                  <a:pt x="483562" y="179567"/>
                  <a:pt x="475951" y="171987"/>
                </a:cubicBezTo>
                <a:cubicBezTo>
                  <a:pt x="468339" y="164407"/>
                  <a:pt x="458362" y="164778"/>
                  <a:pt x="448800" y="155184"/>
                </a:cubicBezTo>
                <a:cubicBezTo>
                  <a:pt x="439185" y="145600"/>
                  <a:pt x="444783" y="151176"/>
                  <a:pt x="434371" y="140787"/>
                </a:cubicBezTo>
                <a:cubicBezTo>
                  <a:pt x="428424" y="134945"/>
                  <a:pt x="423060" y="128521"/>
                  <a:pt x="418364" y="121619"/>
                </a:cubicBezTo>
                <a:lnTo>
                  <a:pt x="411971" y="115174"/>
                </a:lnTo>
                <a:cubicBezTo>
                  <a:pt x="405579" y="108771"/>
                  <a:pt x="414399" y="117601"/>
                  <a:pt x="405579" y="108771"/>
                </a:cubicBezTo>
                <a:cubicBezTo>
                  <a:pt x="400373" y="103660"/>
                  <a:pt x="396047" y="97713"/>
                  <a:pt x="392793" y="91183"/>
                </a:cubicBezTo>
                <a:lnTo>
                  <a:pt x="370392" y="91183"/>
                </a:lnTo>
                <a:cubicBezTo>
                  <a:pt x="364837" y="83878"/>
                  <a:pt x="362261" y="74729"/>
                  <a:pt x="363205" y="65591"/>
                </a:cubicBezTo>
                <a:cubicBezTo>
                  <a:pt x="363205" y="59219"/>
                  <a:pt x="364000" y="44801"/>
                  <a:pt x="364000" y="44801"/>
                </a:cubicBezTo>
                <a:lnTo>
                  <a:pt x="364000" y="30405"/>
                </a:lnTo>
                <a:lnTo>
                  <a:pt x="354384" y="14418"/>
                </a:lnTo>
                <a:lnTo>
                  <a:pt x="351214" y="0"/>
                </a:lnTo>
                <a:lnTo>
                  <a:pt x="317619" y="0"/>
                </a:lnTo>
                <a:lnTo>
                  <a:pt x="317619" y="14418"/>
                </a:lnTo>
                <a:lnTo>
                  <a:pt x="304780" y="23980"/>
                </a:lnTo>
                <a:cubicBezTo>
                  <a:pt x="304780" y="23980"/>
                  <a:pt x="296002" y="20810"/>
                  <a:pt x="296002" y="32811"/>
                </a:cubicBezTo>
                <a:cubicBezTo>
                  <a:pt x="296479" y="38981"/>
                  <a:pt x="294613" y="45109"/>
                  <a:pt x="290775" y="49975"/>
                </a:cubicBezTo>
                <a:lnTo>
                  <a:pt x="280789" y="49975"/>
                </a:lnTo>
                <a:lnTo>
                  <a:pt x="259979" y="39989"/>
                </a:lnTo>
                <a:lnTo>
                  <a:pt x="248773" y="33596"/>
                </a:lnTo>
                <a:lnTo>
                  <a:pt x="240747" y="33596"/>
                </a:lnTo>
                <a:lnTo>
                  <a:pt x="215177" y="29313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B75F0A2-9468-456B-BC53-4A5E9EFB089A}"/>
              </a:ext>
            </a:extLst>
          </p:cNvPr>
          <p:cNvSpPr/>
          <p:nvPr/>
        </p:nvSpPr>
        <p:spPr>
          <a:xfrm>
            <a:off x="7007880" y="3882643"/>
            <a:ext cx="437495" cy="675979"/>
          </a:xfrm>
          <a:custGeom>
            <a:avLst/>
            <a:gdLst>
              <a:gd name="connsiteX0" fmla="*/ 121556 w 437495"/>
              <a:gd name="connsiteY0" fmla="*/ 356770 h 675979"/>
              <a:gd name="connsiteX1" fmla="*/ 83147 w 437495"/>
              <a:gd name="connsiteY1" fmla="*/ 348734 h 675979"/>
              <a:gd name="connsiteX2" fmla="*/ 83147 w 437495"/>
              <a:gd name="connsiteY2" fmla="*/ 313548 h 675979"/>
              <a:gd name="connsiteX3" fmla="*/ 90335 w 437495"/>
              <a:gd name="connsiteY3" fmla="*/ 306370 h 675979"/>
              <a:gd name="connsiteX4" fmla="*/ 116753 w 437495"/>
              <a:gd name="connsiteY4" fmla="*/ 297550 h 675979"/>
              <a:gd name="connsiteX5" fmla="*/ 164778 w 437495"/>
              <a:gd name="connsiteY5" fmla="*/ 283143 h 675979"/>
              <a:gd name="connsiteX6" fmla="*/ 179143 w 437495"/>
              <a:gd name="connsiteY6" fmla="*/ 268746 h 675979"/>
              <a:gd name="connsiteX7" fmla="*/ 195151 w 437495"/>
              <a:gd name="connsiteY7" fmla="*/ 252738 h 675979"/>
              <a:gd name="connsiteX8" fmla="*/ 228757 w 437495"/>
              <a:gd name="connsiteY8" fmla="*/ 252738 h 675979"/>
              <a:gd name="connsiteX9" fmla="*/ 247936 w 437495"/>
              <a:gd name="connsiteY9" fmla="*/ 252738 h 675979"/>
              <a:gd name="connsiteX10" fmla="*/ 269541 w 437495"/>
              <a:gd name="connsiteY10" fmla="*/ 231164 h 675979"/>
              <a:gd name="connsiteX11" fmla="*/ 279951 w 437495"/>
              <a:gd name="connsiteY11" fmla="*/ 228757 h 675979"/>
              <a:gd name="connsiteX12" fmla="*/ 297540 w 437495"/>
              <a:gd name="connsiteY12" fmla="*/ 211170 h 675979"/>
              <a:gd name="connsiteX13" fmla="*/ 312381 w 437495"/>
              <a:gd name="connsiteY13" fmla="*/ 216449 h 675979"/>
              <a:gd name="connsiteX14" fmla="*/ 327913 w 437495"/>
              <a:gd name="connsiteY14" fmla="*/ 216449 h 675979"/>
              <a:gd name="connsiteX15" fmla="*/ 342765 w 437495"/>
              <a:gd name="connsiteY15" fmla="*/ 186013 h 675979"/>
              <a:gd name="connsiteX16" fmla="*/ 332726 w 437495"/>
              <a:gd name="connsiteY16" fmla="*/ 167948 h 675979"/>
              <a:gd name="connsiteX17" fmla="*/ 308734 w 437495"/>
              <a:gd name="connsiteY17" fmla="*/ 151993 h 675979"/>
              <a:gd name="connsiteX18" fmla="*/ 295112 w 437495"/>
              <a:gd name="connsiteY18" fmla="*/ 141444 h 675979"/>
              <a:gd name="connsiteX19" fmla="*/ 295112 w 437495"/>
              <a:gd name="connsiteY19" fmla="*/ 138391 h 675979"/>
              <a:gd name="connsiteX20" fmla="*/ 295112 w 437495"/>
              <a:gd name="connsiteY20" fmla="*/ 108781 h 675979"/>
              <a:gd name="connsiteX21" fmla="*/ 302342 w 437495"/>
              <a:gd name="connsiteY21" fmla="*/ 86380 h 675979"/>
              <a:gd name="connsiteX22" fmla="*/ 303932 w 437495"/>
              <a:gd name="connsiteY22" fmla="*/ 52774 h 675979"/>
              <a:gd name="connsiteX23" fmla="*/ 303932 w 437495"/>
              <a:gd name="connsiteY23" fmla="*/ 22369 h 675979"/>
              <a:gd name="connsiteX24" fmla="*/ 303932 w 437495"/>
              <a:gd name="connsiteY24" fmla="*/ 0 h 675979"/>
              <a:gd name="connsiteX25" fmla="*/ 339118 w 437495"/>
              <a:gd name="connsiteY25" fmla="*/ 2587 h 675979"/>
              <a:gd name="connsiteX26" fmla="*/ 364742 w 437495"/>
              <a:gd name="connsiteY26" fmla="*/ 23981 h 675979"/>
              <a:gd name="connsiteX27" fmla="*/ 369491 w 437495"/>
              <a:gd name="connsiteY27" fmla="*/ 49604 h 675979"/>
              <a:gd name="connsiteX28" fmla="*/ 369491 w 437495"/>
              <a:gd name="connsiteY28" fmla="*/ 68782 h 675979"/>
              <a:gd name="connsiteX29" fmla="*/ 375937 w 437495"/>
              <a:gd name="connsiteY29" fmla="*/ 83210 h 675979"/>
              <a:gd name="connsiteX30" fmla="*/ 412766 w 437495"/>
              <a:gd name="connsiteY30" fmla="*/ 79988 h 675979"/>
              <a:gd name="connsiteX31" fmla="*/ 430354 w 437495"/>
              <a:gd name="connsiteY31" fmla="*/ 72005 h 675979"/>
              <a:gd name="connsiteX32" fmla="*/ 435898 w 437495"/>
              <a:gd name="connsiteY32" fmla="*/ 77560 h 675979"/>
              <a:gd name="connsiteX33" fmla="*/ 430354 w 437495"/>
              <a:gd name="connsiteY33" fmla="*/ 105611 h 675979"/>
              <a:gd name="connsiteX34" fmla="*/ 436694 w 437495"/>
              <a:gd name="connsiteY34" fmla="*/ 139154 h 675979"/>
              <a:gd name="connsiteX35" fmla="*/ 418311 w 437495"/>
              <a:gd name="connsiteY35" fmla="*/ 165573 h 675979"/>
              <a:gd name="connsiteX36" fmla="*/ 405525 w 437495"/>
              <a:gd name="connsiteY36" fmla="*/ 162371 h 675979"/>
              <a:gd name="connsiteX37" fmla="*/ 387566 w 437495"/>
              <a:gd name="connsiteY37" fmla="*/ 151568 h 675979"/>
              <a:gd name="connsiteX38" fmla="*/ 387566 w 437495"/>
              <a:gd name="connsiteY38" fmla="*/ 143967 h 675979"/>
              <a:gd name="connsiteX39" fmla="*/ 364742 w 437495"/>
              <a:gd name="connsiteY39" fmla="*/ 143967 h 675979"/>
              <a:gd name="connsiteX40" fmla="*/ 364742 w 437495"/>
              <a:gd name="connsiteY40" fmla="*/ 201575 h 675979"/>
              <a:gd name="connsiteX41" fmla="*/ 350313 w 437495"/>
              <a:gd name="connsiteY41" fmla="*/ 215972 h 675979"/>
              <a:gd name="connsiteX42" fmla="*/ 358349 w 437495"/>
              <a:gd name="connsiteY42" fmla="*/ 230348 h 675979"/>
              <a:gd name="connsiteX43" fmla="*/ 371930 w 437495"/>
              <a:gd name="connsiteY43" fmla="*/ 243970 h 675979"/>
              <a:gd name="connsiteX44" fmla="*/ 369491 w 437495"/>
              <a:gd name="connsiteY44" fmla="*/ 259162 h 675979"/>
              <a:gd name="connsiteX45" fmla="*/ 347143 w 437495"/>
              <a:gd name="connsiteY45" fmla="*/ 279952 h 675979"/>
              <a:gd name="connsiteX46" fmla="*/ 335895 w 437495"/>
              <a:gd name="connsiteY46" fmla="*/ 295960 h 675979"/>
              <a:gd name="connsiteX47" fmla="*/ 323163 w 437495"/>
              <a:gd name="connsiteY47" fmla="*/ 307155 h 675979"/>
              <a:gd name="connsiteX48" fmla="*/ 311173 w 437495"/>
              <a:gd name="connsiteY48" fmla="*/ 319156 h 675979"/>
              <a:gd name="connsiteX49" fmla="*/ 303932 w 437495"/>
              <a:gd name="connsiteY49" fmla="*/ 348734 h 675979"/>
              <a:gd name="connsiteX50" fmla="*/ 284754 w 437495"/>
              <a:gd name="connsiteY50" fmla="*/ 364742 h 675979"/>
              <a:gd name="connsiteX51" fmla="*/ 273559 w 437495"/>
              <a:gd name="connsiteY51" fmla="*/ 375947 h 675979"/>
              <a:gd name="connsiteX52" fmla="*/ 247936 w 437495"/>
              <a:gd name="connsiteY52" fmla="*/ 395147 h 675979"/>
              <a:gd name="connsiteX53" fmla="*/ 247936 w 437495"/>
              <a:gd name="connsiteY53" fmla="*/ 409543 h 675979"/>
              <a:gd name="connsiteX54" fmla="*/ 235935 w 437495"/>
              <a:gd name="connsiteY54" fmla="*/ 421534 h 675979"/>
              <a:gd name="connsiteX55" fmla="*/ 206357 w 437495"/>
              <a:gd name="connsiteY55" fmla="*/ 430333 h 675979"/>
              <a:gd name="connsiteX56" fmla="*/ 182366 w 437495"/>
              <a:gd name="connsiteY56" fmla="*/ 439927 h 675979"/>
              <a:gd name="connsiteX57" fmla="*/ 165562 w 437495"/>
              <a:gd name="connsiteY57" fmla="*/ 456720 h 675979"/>
              <a:gd name="connsiteX58" fmla="*/ 150349 w 437495"/>
              <a:gd name="connsiteY58" fmla="*/ 481559 h 675979"/>
              <a:gd name="connsiteX59" fmla="*/ 162392 w 437495"/>
              <a:gd name="connsiteY59" fmla="*/ 493517 h 675979"/>
              <a:gd name="connsiteX60" fmla="*/ 166358 w 437495"/>
              <a:gd name="connsiteY60" fmla="*/ 532721 h 675979"/>
              <a:gd name="connsiteX61" fmla="*/ 148770 w 437495"/>
              <a:gd name="connsiteY61" fmla="*/ 540725 h 675979"/>
              <a:gd name="connsiteX62" fmla="*/ 148770 w 437495"/>
              <a:gd name="connsiteY62" fmla="*/ 567907 h 675979"/>
              <a:gd name="connsiteX63" fmla="*/ 143957 w 437495"/>
              <a:gd name="connsiteY63" fmla="*/ 585527 h 675979"/>
              <a:gd name="connsiteX64" fmla="*/ 126369 w 437495"/>
              <a:gd name="connsiteY64" fmla="*/ 603115 h 675979"/>
              <a:gd name="connsiteX65" fmla="*/ 116753 w 437495"/>
              <a:gd name="connsiteY65" fmla="*/ 619123 h 675979"/>
              <a:gd name="connsiteX66" fmla="*/ 104763 w 437495"/>
              <a:gd name="connsiteY66" fmla="*/ 631124 h 675979"/>
              <a:gd name="connsiteX67" fmla="*/ 104763 w 437495"/>
              <a:gd name="connsiteY67" fmla="*/ 657510 h 675979"/>
              <a:gd name="connsiteX68" fmla="*/ 92392 w 437495"/>
              <a:gd name="connsiteY68" fmla="*/ 669893 h 675979"/>
              <a:gd name="connsiteX69" fmla="*/ 68782 w 437495"/>
              <a:gd name="connsiteY69" fmla="*/ 673487 h 675979"/>
              <a:gd name="connsiteX70" fmla="*/ 55202 w 437495"/>
              <a:gd name="connsiteY70" fmla="*/ 659917 h 675979"/>
              <a:gd name="connsiteX71" fmla="*/ 22390 w 437495"/>
              <a:gd name="connsiteY71" fmla="*/ 666310 h 675979"/>
              <a:gd name="connsiteX72" fmla="*/ 6382 w 437495"/>
              <a:gd name="connsiteY72" fmla="*/ 639944 h 675979"/>
              <a:gd name="connsiteX73" fmla="*/ 3170 w 437495"/>
              <a:gd name="connsiteY73" fmla="*/ 619123 h 675979"/>
              <a:gd name="connsiteX74" fmla="*/ 0 w 437495"/>
              <a:gd name="connsiteY74" fmla="*/ 601535 h 675979"/>
              <a:gd name="connsiteX75" fmla="*/ 0 w 437495"/>
              <a:gd name="connsiteY75" fmla="*/ 579102 h 675979"/>
              <a:gd name="connsiteX76" fmla="*/ 10400 w 437495"/>
              <a:gd name="connsiteY76" fmla="*/ 557528 h 675979"/>
              <a:gd name="connsiteX77" fmla="*/ 17588 w 437495"/>
              <a:gd name="connsiteY77" fmla="*/ 521526 h 675979"/>
              <a:gd name="connsiteX78" fmla="*/ 17588 w 437495"/>
              <a:gd name="connsiteY78" fmla="*/ 502316 h 675979"/>
              <a:gd name="connsiteX79" fmla="*/ 22390 w 437495"/>
              <a:gd name="connsiteY79" fmla="*/ 476725 h 675979"/>
              <a:gd name="connsiteX80" fmla="*/ 30373 w 437495"/>
              <a:gd name="connsiteY80" fmla="*/ 460738 h 675979"/>
              <a:gd name="connsiteX81" fmla="*/ 46381 w 437495"/>
              <a:gd name="connsiteY81" fmla="*/ 444729 h 675979"/>
              <a:gd name="connsiteX82" fmla="*/ 51184 w 437495"/>
              <a:gd name="connsiteY82" fmla="*/ 433534 h 675979"/>
              <a:gd name="connsiteX83" fmla="*/ 57577 w 437495"/>
              <a:gd name="connsiteY83" fmla="*/ 417547 h 675979"/>
              <a:gd name="connsiteX84" fmla="*/ 70362 w 437495"/>
              <a:gd name="connsiteY84" fmla="*/ 404741 h 675979"/>
              <a:gd name="connsiteX85" fmla="*/ 91183 w 437495"/>
              <a:gd name="connsiteY85" fmla="*/ 407932 h 675979"/>
              <a:gd name="connsiteX86" fmla="*/ 108771 w 437495"/>
              <a:gd name="connsiteY86" fmla="*/ 406320 h 675979"/>
              <a:gd name="connsiteX87" fmla="*/ 123146 w 437495"/>
              <a:gd name="connsiteY87" fmla="*/ 398348 h 675979"/>
              <a:gd name="connsiteX88" fmla="*/ 123146 w 437495"/>
              <a:gd name="connsiteY88" fmla="*/ 372725 h 675979"/>
              <a:gd name="connsiteX89" fmla="*/ 121556 w 437495"/>
              <a:gd name="connsiteY89" fmla="*/ 356770 h 6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37495" h="675979">
                <a:moveTo>
                  <a:pt x="121556" y="356770"/>
                </a:moveTo>
                <a:lnTo>
                  <a:pt x="83147" y="348734"/>
                </a:lnTo>
                <a:lnTo>
                  <a:pt x="83147" y="313548"/>
                </a:lnTo>
                <a:cubicBezTo>
                  <a:pt x="83147" y="313548"/>
                  <a:pt x="78345" y="318360"/>
                  <a:pt x="90335" y="306370"/>
                </a:cubicBezTo>
                <a:cubicBezTo>
                  <a:pt x="102378" y="294369"/>
                  <a:pt x="103968" y="297550"/>
                  <a:pt x="116753" y="297550"/>
                </a:cubicBezTo>
                <a:cubicBezTo>
                  <a:pt x="133260" y="294592"/>
                  <a:pt x="149374" y="289758"/>
                  <a:pt x="164778" y="283143"/>
                </a:cubicBezTo>
                <a:lnTo>
                  <a:pt x="179143" y="268746"/>
                </a:lnTo>
                <a:cubicBezTo>
                  <a:pt x="179143" y="268746"/>
                  <a:pt x="171170" y="252738"/>
                  <a:pt x="195151" y="252738"/>
                </a:cubicBezTo>
                <a:lnTo>
                  <a:pt x="228757" y="252738"/>
                </a:lnTo>
                <a:cubicBezTo>
                  <a:pt x="239953" y="252738"/>
                  <a:pt x="241543" y="259162"/>
                  <a:pt x="247936" y="252738"/>
                </a:cubicBezTo>
                <a:cubicBezTo>
                  <a:pt x="254317" y="246345"/>
                  <a:pt x="269541" y="231164"/>
                  <a:pt x="269541" y="231164"/>
                </a:cubicBezTo>
                <a:cubicBezTo>
                  <a:pt x="273177" y="232510"/>
                  <a:pt x="277269" y="231567"/>
                  <a:pt x="279951" y="228757"/>
                </a:cubicBezTo>
                <a:cubicBezTo>
                  <a:pt x="284754" y="223945"/>
                  <a:pt x="282751" y="205911"/>
                  <a:pt x="297540" y="211170"/>
                </a:cubicBezTo>
                <a:lnTo>
                  <a:pt x="312381" y="216449"/>
                </a:lnTo>
                <a:lnTo>
                  <a:pt x="327913" y="216449"/>
                </a:lnTo>
                <a:cubicBezTo>
                  <a:pt x="327913" y="216449"/>
                  <a:pt x="352794" y="195999"/>
                  <a:pt x="342765" y="186013"/>
                </a:cubicBezTo>
                <a:cubicBezTo>
                  <a:pt x="332726" y="175984"/>
                  <a:pt x="351108" y="178358"/>
                  <a:pt x="332726" y="167948"/>
                </a:cubicBezTo>
                <a:cubicBezTo>
                  <a:pt x="324138" y="163569"/>
                  <a:pt x="316092" y="158216"/>
                  <a:pt x="308734" y="151993"/>
                </a:cubicBezTo>
                <a:cubicBezTo>
                  <a:pt x="302066" y="152841"/>
                  <a:pt x="295960" y="148123"/>
                  <a:pt x="295112" y="141444"/>
                </a:cubicBezTo>
                <a:cubicBezTo>
                  <a:pt x="294984" y="140437"/>
                  <a:pt x="294984" y="139409"/>
                  <a:pt x="295112" y="138391"/>
                </a:cubicBezTo>
                <a:cubicBezTo>
                  <a:pt x="295112" y="123178"/>
                  <a:pt x="285963" y="117973"/>
                  <a:pt x="295112" y="108781"/>
                </a:cubicBezTo>
                <a:cubicBezTo>
                  <a:pt x="304356" y="99590"/>
                  <a:pt x="302342" y="97576"/>
                  <a:pt x="302342" y="86380"/>
                </a:cubicBezTo>
                <a:cubicBezTo>
                  <a:pt x="302342" y="75185"/>
                  <a:pt x="303932" y="67203"/>
                  <a:pt x="303932" y="52774"/>
                </a:cubicBezTo>
                <a:lnTo>
                  <a:pt x="303932" y="22369"/>
                </a:lnTo>
                <a:cubicBezTo>
                  <a:pt x="303932" y="12786"/>
                  <a:pt x="291147" y="0"/>
                  <a:pt x="303932" y="0"/>
                </a:cubicBezTo>
                <a:cubicBezTo>
                  <a:pt x="316717" y="0"/>
                  <a:pt x="339118" y="2587"/>
                  <a:pt x="339118" y="2587"/>
                </a:cubicBezTo>
                <a:lnTo>
                  <a:pt x="364742" y="23981"/>
                </a:lnTo>
                <a:lnTo>
                  <a:pt x="369491" y="49604"/>
                </a:lnTo>
                <a:lnTo>
                  <a:pt x="369491" y="68782"/>
                </a:lnTo>
                <a:cubicBezTo>
                  <a:pt x="369491" y="68782"/>
                  <a:pt x="347143" y="83210"/>
                  <a:pt x="375937" y="83210"/>
                </a:cubicBezTo>
                <a:cubicBezTo>
                  <a:pt x="404730" y="83210"/>
                  <a:pt x="412766" y="87992"/>
                  <a:pt x="412766" y="79988"/>
                </a:cubicBezTo>
                <a:cubicBezTo>
                  <a:pt x="412766" y="72005"/>
                  <a:pt x="430354" y="72005"/>
                  <a:pt x="430354" y="72005"/>
                </a:cubicBezTo>
                <a:cubicBezTo>
                  <a:pt x="430354" y="72005"/>
                  <a:pt x="441560" y="72005"/>
                  <a:pt x="435898" y="77560"/>
                </a:cubicBezTo>
                <a:cubicBezTo>
                  <a:pt x="430354" y="83210"/>
                  <a:pt x="430354" y="78376"/>
                  <a:pt x="430354" y="105611"/>
                </a:cubicBezTo>
                <a:cubicBezTo>
                  <a:pt x="430354" y="132762"/>
                  <a:pt x="436694" y="131182"/>
                  <a:pt x="436694" y="139154"/>
                </a:cubicBezTo>
                <a:cubicBezTo>
                  <a:pt x="436694" y="147158"/>
                  <a:pt x="423166" y="160760"/>
                  <a:pt x="418311" y="165573"/>
                </a:cubicBezTo>
                <a:cubicBezTo>
                  <a:pt x="413508" y="170375"/>
                  <a:pt x="412766" y="162371"/>
                  <a:pt x="405525" y="162371"/>
                </a:cubicBezTo>
                <a:cubicBezTo>
                  <a:pt x="398338" y="162371"/>
                  <a:pt x="387566" y="159180"/>
                  <a:pt x="387566" y="151568"/>
                </a:cubicBezTo>
                <a:cubicBezTo>
                  <a:pt x="387566" y="143957"/>
                  <a:pt x="403946" y="143967"/>
                  <a:pt x="387566" y="143967"/>
                </a:cubicBezTo>
                <a:lnTo>
                  <a:pt x="364742" y="143967"/>
                </a:lnTo>
                <a:lnTo>
                  <a:pt x="364742" y="201575"/>
                </a:lnTo>
                <a:cubicBezTo>
                  <a:pt x="364742" y="201575"/>
                  <a:pt x="335895" y="201575"/>
                  <a:pt x="350313" y="215972"/>
                </a:cubicBezTo>
                <a:cubicBezTo>
                  <a:pt x="364742" y="230348"/>
                  <a:pt x="358349" y="230348"/>
                  <a:pt x="358349" y="230348"/>
                </a:cubicBezTo>
                <a:lnTo>
                  <a:pt x="371930" y="243970"/>
                </a:lnTo>
                <a:cubicBezTo>
                  <a:pt x="371930" y="243970"/>
                  <a:pt x="369491" y="246345"/>
                  <a:pt x="369491" y="259162"/>
                </a:cubicBezTo>
                <a:cubicBezTo>
                  <a:pt x="369491" y="271979"/>
                  <a:pt x="347143" y="279952"/>
                  <a:pt x="347143" y="279952"/>
                </a:cubicBezTo>
                <a:lnTo>
                  <a:pt x="335895" y="295960"/>
                </a:lnTo>
                <a:lnTo>
                  <a:pt x="323163" y="307155"/>
                </a:lnTo>
                <a:lnTo>
                  <a:pt x="311173" y="319156"/>
                </a:lnTo>
                <a:lnTo>
                  <a:pt x="303932" y="348734"/>
                </a:lnTo>
                <a:lnTo>
                  <a:pt x="284754" y="364742"/>
                </a:lnTo>
                <a:cubicBezTo>
                  <a:pt x="284754" y="364742"/>
                  <a:pt x="279951" y="375947"/>
                  <a:pt x="273559" y="375947"/>
                </a:cubicBezTo>
                <a:cubicBezTo>
                  <a:pt x="267166" y="375947"/>
                  <a:pt x="247936" y="395147"/>
                  <a:pt x="247936" y="395147"/>
                </a:cubicBezTo>
                <a:lnTo>
                  <a:pt x="247936" y="409543"/>
                </a:lnTo>
                <a:cubicBezTo>
                  <a:pt x="247936" y="409543"/>
                  <a:pt x="244766" y="412766"/>
                  <a:pt x="235935" y="421534"/>
                </a:cubicBezTo>
                <a:cubicBezTo>
                  <a:pt x="227220" y="427449"/>
                  <a:pt x="216884" y="430524"/>
                  <a:pt x="206357" y="430333"/>
                </a:cubicBezTo>
                <a:lnTo>
                  <a:pt x="182366" y="439927"/>
                </a:lnTo>
                <a:cubicBezTo>
                  <a:pt x="182366" y="439927"/>
                  <a:pt x="180786" y="441539"/>
                  <a:pt x="165562" y="456720"/>
                </a:cubicBezTo>
                <a:cubicBezTo>
                  <a:pt x="150349" y="471943"/>
                  <a:pt x="150349" y="481559"/>
                  <a:pt x="150349" y="481559"/>
                </a:cubicBezTo>
                <a:cubicBezTo>
                  <a:pt x="150349" y="481559"/>
                  <a:pt x="162392" y="470353"/>
                  <a:pt x="162392" y="493517"/>
                </a:cubicBezTo>
                <a:cubicBezTo>
                  <a:pt x="162392" y="516745"/>
                  <a:pt x="174340" y="524717"/>
                  <a:pt x="166358" y="532721"/>
                </a:cubicBezTo>
                <a:cubicBezTo>
                  <a:pt x="158375" y="540725"/>
                  <a:pt x="148770" y="531131"/>
                  <a:pt x="148770" y="540725"/>
                </a:cubicBezTo>
                <a:cubicBezTo>
                  <a:pt x="148770" y="550288"/>
                  <a:pt x="153519" y="563126"/>
                  <a:pt x="148770" y="567907"/>
                </a:cubicBezTo>
                <a:cubicBezTo>
                  <a:pt x="143957" y="572742"/>
                  <a:pt x="150349" y="579102"/>
                  <a:pt x="143957" y="585527"/>
                </a:cubicBezTo>
                <a:lnTo>
                  <a:pt x="126369" y="603115"/>
                </a:lnTo>
                <a:lnTo>
                  <a:pt x="116753" y="619123"/>
                </a:lnTo>
                <a:cubicBezTo>
                  <a:pt x="116753" y="619123"/>
                  <a:pt x="104763" y="620713"/>
                  <a:pt x="104763" y="631124"/>
                </a:cubicBezTo>
                <a:cubicBezTo>
                  <a:pt x="104763" y="641534"/>
                  <a:pt x="117178" y="645118"/>
                  <a:pt x="104763" y="657510"/>
                </a:cubicBezTo>
                <a:lnTo>
                  <a:pt x="92392" y="669893"/>
                </a:lnTo>
                <a:cubicBezTo>
                  <a:pt x="92392" y="669893"/>
                  <a:pt x="75970" y="680727"/>
                  <a:pt x="68782" y="673487"/>
                </a:cubicBezTo>
                <a:cubicBezTo>
                  <a:pt x="61594" y="666310"/>
                  <a:pt x="81568" y="653524"/>
                  <a:pt x="55202" y="659917"/>
                </a:cubicBezTo>
                <a:cubicBezTo>
                  <a:pt x="28783" y="666310"/>
                  <a:pt x="37190" y="681099"/>
                  <a:pt x="22390" y="666310"/>
                </a:cubicBezTo>
                <a:cubicBezTo>
                  <a:pt x="7591" y="651521"/>
                  <a:pt x="6382" y="649507"/>
                  <a:pt x="6382" y="639944"/>
                </a:cubicBezTo>
                <a:cubicBezTo>
                  <a:pt x="6128" y="632905"/>
                  <a:pt x="5057" y="625918"/>
                  <a:pt x="3170" y="619123"/>
                </a:cubicBezTo>
                <a:lnTo>
                  <a:pt x="0" y="601535"/>
                </a:lnTo>
                <a:lnTo>
                  <a:pt x="0" y="579102"/>
                </a:lnTo>
                <a:cubicBezTo>
                  <a:pt x="0" y="567907"/>
                  <a:pt x="10400" y="580714"/>
                  <a:pt x="10400" y="557528"/>
                </a:cubicBezTo>
                <a:cubicBezTo>
                  <a:pt x="10400" y="534343"/>
                  <a:pt x="17588" y="529530"/>
                  <a:pt x="17588" y="521526"/>
                </a:cubicBezTo>
                <a:lnTo>
                  <a:pt x="17588" y="502316"/>
                </a:lnTo>
                <a:lnTo>
                  <a:pt x="22390" y="476725"/>
                </a:lnTo>
                <a:cubicBezTo>
                  <a:pt x="22634" y="470502"/>
                  <a:pt x="25539" y="464681"/>
                  <a:pt x="30373" y="460738"/>
                </a:cubicBezTo>
                <a:cubicBezTo>
                  <a:pt x="39194" y="451917"/>
                  <a:pt x="46381" y="451154"/>
                  <a:pt x="46381" y="444729"/>
                </a:cubicBezTo>
                <a:cubicBezTo>
                  <a:pt x="46381" y="438337"/>
                  <a:pt x="51184" y="443150"/>
                  <a:pt x="51184" y="433534"/>
                </a:cubicBezTo>
                <a:cubicBezTo>
                  <a:pt x="51300" y="427608"/>
                  <a:pt x="53569" y="421926"/>
                  <a:pt x="57577" y="417547"/>
                </a:cubicBezTo>
                <a:cubicBezTo>
                  <a:pt x="57577" y="417547"/>
                  <a:pt x="62389" y="404741"/>
                  <a:pt x="70362" y="404741"/>
                </a:cubicBezTo>
                <a:cubicBezTo>
                  <a:pt x="77390" y="405154"/>
                  <a:pt x="84356" y="406225"/>
                  <a:pt x="91183" y="407932"/>
                </a:cubicBezTo>
                <a:lnTo>
                  <a:pt x="108771" y="406320"/>
                </a:lnTo>
                <a:cubicBezTo>
                  <a:pt x="108771" y="406320"/>
                  <a:pt x="123146" y="409543"/>
                  <a:pt x="123146" y="398348"/>
                </a:cubicBezTo>
                <a:lnTo>
                  <a:pt x="123146" y="372725"/>
                </a:lnTo>
                <a:lnTo>
                  <a:pt x="121556" y="356770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AD69EF9-5DC6-428A-AE78-C974359B0448}"/>
              </a:ext>
            </a:extLst>
          </p:cNvPr>
          <p:cNvSpPr/>
          <p:nvPr/>
        </p:nvSpPr>
        <p:spPr>
          <a:xfrm>
            <a:off x="7007880" y="3882643"/>
            <a:ext cx="437495" cy="675979"/>
          </a:xfrm>
          <a:custGeom>
            <a:avLst/>
            <a:gdLst>
              <a:gd name="connsiteX0" fmla="*/ 121556 w 437495"/>
              <a:gd name="connsiteY0" fmla="*/ 356770 h 675979"/>
              <a:gd name="connsiteX1" fmla="*/ 83147 w 437495"/>
              <a:gd name="connsiteY1" fmla="*/ 348734 h 675979"/>
              <a:gd name="connsiteX2" fmla="*/ 83147 w 437495"/>
              <a:gd name="connsiteY2" fmla="*/ 313548 h 675979"/>
              <a:gd name="connsiteX3" fmla="*/ 90335 w 437495"/>
              <a:gd name="connsiteY3" fmla="*/ 306370 h 675979"/>
              <a:gd name="connsiteX4" fmla="*/ 116753 w 437495"/>
              <a:gd name="connsiteY4" fmla="*/ 297550 h 675979"/>
              <a:gd name="connsiteX5" fmla="*/ 164778 w 437495"/>
              <a:gd name="connsiteY5" fmla="*/ 283143 h 675979"/>
              <a:gd name="connsiteX6" fmla="*/ 179143 w 437495"/>
              <a:gd name="connsiteY6" fmla="*/ 268746 h 675979"/>
              <a:gd name="connsiteX7" fmla="*/ 195151 w 437495"/>
              <a:gd name="connsiteY7" fmla="*/ 252738 h 675979"/>
              <a:gd name="connsiteX8" fmla="*/ 228757 w 437495"/>
              <a:gd name="connsiteY8" fmla="*/ 252738 h 675979"/>
              <a:gd name="connsiteX9" fmla="*/ 247936 w 437495"/>
              <a:gd name="connsiteY9" fmla="*/ 252738 h 675979"/>
              <a:gd name="connsiteX10" fmla="*/ 269541 w 437495"/>
              <a:gd name="connsiteY10" fmla="*/ 231164 h 675979"/>
              <a:gd name="connsiteX11" fmla="*/ 279951 w 437495"/>
              <a:gd name="connsiteY11" fmla="*/ 228757 h 675979"/>
              <a:gd name="connsiteX12" fmla="*/ 297540 w 437495"/>
              <a:gd name="connsiteY12" fmla="*/ 211170 h 675979"/>
              <a:gd name="connsiteX13" fmla="*/ 312381 w 437495"/>
              <a:gd name="connsiteY13" fmla="*/ 216449 h 675979"/>
              <a:gd name="connsiteX14" fmla="*/ 327913 w 437495"/>
              <a:gd name="connsiteY14" fmla="*/ 216449 h 675979"/>
              <a:gd name="connsiteX15" fmla="*/ 342765 w 437495"/>
              <a:gd name="connsiteY15" fmla="*/ 186013 h 675979"/>
              <a:gd name="connsiteX16" fmla="*/ 332726 w 437495"/>
              <a:gd name="connsiteY16" fmla="*/ 167948 h 675979"/>
              <a:gd name="connsiteX17" fmla="*/ 308734 w 437495"/>
              <a:gd name="connsiteY17" fmla="*/ 151993 h 675979"/>
              <a:gd name="connsiteX18" fmla="*/ 295112 w 437495"/>
              <a:gd name="connsiteY18" fmla="*/ 141444 h 675979"/>
              <a:gd name="connsiteX19" fmla="*/ 295112 w 437495"/>
              <a:gd name="connsiteY19" fmla="*/ 138391 h 675979"/>
              <a:gd name="connsiteX20" fmla="*/ 295112 w 437495"/>
              <a:gd name="connsiteY20" fmla="*/ 108781 h 675979"/>
              <a:gd name="connsiteX21" fmla="*/ 302342 w 437495"/>
              <a:gd name="connsiteY21" fmla="*/ 86380 h 675979"/>
              <a:gd name="connsiteX22" fmla="*/ 303932 w 437495"/>
              <a:gd name="connsiteY22" fmla="*/ 52774 h 675979"/>
              <a:gd name="connsiteX23" fmla="*/ 303932 w 437495"/>
              <a:gd name="connsiteY23" fmla="*/ 22369 h 675979"/>
              <a:gd name="connsiteX24" fmla="*/ 303932 w 437495"/>
              <a:gd name="connsiteY24" fmla="*/ 0 h 675979"/>
              <a:gd name="connsiteX25" fmla="*/ 339118 w 437495"/>
              <a:gd name="connsiteY25" fmla="*/ 2587 h 675979"/>
              <a:gd name="connsiteX26" fmla="*/ 364742 w 437495"/>
              <a:gd name="connsiteY26" fmla="*/ 23981 h 675979"/>
              <a:gd name="connsiteX27" fmla="*/ 369491 w 437495"/>
              <a:gd name="connsiteY27" fmla="*/ 49604 h 675979"/>
              <a:gd name="connsiteX28" fmla="*/ 369491 w 437495"/>
              <a:gd name="connsiteY28" fmla="*/ 68782 h 675979"/>
              <a:gd name="connsiteX29" fmla="*/ 375937 w 437495"/>
              <a:gd name="connsiteY29" fmla="*/ 83210 h 675979"/>
              <a:gd name="connsiteX30" fmla="*/ 412766 w 437495"/>
              <a:gd name="connsiteY30" fmla="*/ 79988 h 675979"/>
              <a:gd name="connsiteX31" fmla="*/ 430354 w 437495"/>
              <a:gd name="connsiteY31" fmla="*/ 72005 h 675979"/>
              <a:gd name="connsiteX32" fmla="*/ 435898 w 437495"/>
              <a:gd name="connsiteY32" fmla="*/ 77560 h 675979"/>
              <a:gd name="connsiteX33" fmla="*/ 430354 w 437495"/>
              <a:gd name="connsiteY33" fmla="*/ 105611 h 675979"/>
              <a:gd name="connsiteX34" fmla="*/ 436694 w 437495"/>
              <a:gd name="connsiteY34" fmla="*/ 139154 h 675979"/>
              <a:gd name="connsiteX35" fmla="*/ 418311 w 437495"/>
              <a:gd name="connsiteY35" fmla="*/ 165573 h 675979"/>
              <a:gd name="connsiteX36" fmla="*/ 405525 w 437495"/>
              <a:gd name="connsiteY36" fmla="*/ 162371 h 675979"/>
              <a:gd name="connsiteX37" fmla="*/ 387566 w 437495"/>
              <a:gd name="connsiteY37" fmla="*/ 151568 h 675979"/>
              <a:gd name="connsiteX38" fmla="*/ 387566 w 437495"/>
              <a:gd name="connsiteY38" fmla="*/ 143967 h 675979"/>
              <a:gd name="connsiteX39" fmla="*/ 364742 w 437495"/>
              <a:gd name="connsiteY39" fmla="*/ 143967 h 675979"/>
              <a:gd name="connsiteX40" fmla="*/ 364742 w 437495"/>
              <a:gd name="connsiteY40" fmla="*/ 201575 h 675979"/>
              <a:gd name="connsiteX41" fmla="*/ 350313 w 437495"/>
              <a:gd name="connsiteY41" fmla="*/ 215972 h 675979"/>
              <a:gd name="connsiteX42" fmla="*/ 358349 w 437495"/>
              <a:gd name="connsiteY42" fmla="*/ 230348 h 675979"/>
              <a:gd name="connsiteX43" fmla="*/ 371930 w 437495"/>
              <a:gd name="connsiteY43" fmla="*/ 243970 h 675979"/>
              <a:gd name="connsiteX44" fmla="*/ 369491 w 437495"/>
              <a:gd name="connsiteY44" fmla="*/ 259162 h 675979"/>
              <a:gd name="connsiteX45" fmla="*/ 347143 w 437495"/>
              <a:gd name="connsiteY45" fmla="*/ 279952 h 675979"/>
              <a:gd name="connsiteX46" fmla="*/ 335895 w 437495"/>
              <a:gd name="connsiteY46" fmla="*/ 295960 h 675979"/>
              <a:gd name="connsiteX47" fmla="*/ 323163 w 437495"/>
              <a:gd name="connsiteY47" fmla="*/ 307155 h 675979"/>
              <a:gd name="connsiteX48" fmla="*/ 311173 w 437495"/>
              <a:gd name="connsiteY48" fmla="*/ 319156 h 675979"/>
              <a:gd name="connsiteX49" fmla="*/ 303932 w 437495"/>
              <a:gd name="connsiteY49" fmla="*/ 348734 h 675979"/>
              <a:gd name="connsiteX50" fmla="*/ 284754 w 437495"/>
              <a:gd name="connsiteY50" fmla="*/ 364742 h 675979"/>
              <a:gd name="connsiteX51" fmla="*/ 273559 w 437495"/>
              <a:gd name="connsiteY51" fmla="*/ 375947 h 675979"/>
              <a:gd name="connsiteX52" fmla="*/ 247936 w 437495"/>
              <a:gd name="connsiteY52" fmla="*/ 395147 h 675979"/>
              <a:gd name="connsiteX53" fmla="*/ 247936 w 437495"/>
              <a:gd name="connsiteY53" fmla="*/ 409543 h 675979"/>
              <a:gd name="connsiteX54" fmla="*/ 235935 w 437495"/>
              <a:gd name="connsiteY54" fmla="*/ 421534 h 675979"/>
              <a:gd name="connsiteX55" fmla="*/ 206357 w 437495"/>
              <a:gd name="connsiteY55" fmla="*/ 430333 h 675979"/>
              <a:gd name="connsiteX56" fmla="*/ 182366 w 437495"/>
              <a:gd name="connsiteY56" fmla="*/ 439927 h 675979"/>
              <a:gd name="connsiteX57" fmla="*/ 165562 w 437495"/>
              <a:gd name="connsiteY57" fmla="*/ 456720 h 675979"/>
              <a:gd name="connsiteX58" fmla="*/ 150349 w 437495"/>
              <a:gd name="connsiteY58" fmla="*/ 481559 h 675979"/>
              <a:gd name="connsiteX59" fmla="*/ 162392 w 437495"/>
              <a:gd name="connsiteY59" fmla="*/ 493517 h 675979"/>
              <a:gd name="connsiteX60" fmla="*/ 166358 w 437495"/>
              <a:gd name="connsiteY60" fmla="*/ 532721 h 675979"/>
              <a:gd name="connsiteX61" fmla="*/ 148770 w 437495"/>
              <a:gd name="connsiteY61" fmla="*/ 540725 h 675979"/>
              <a:gd name="connsiteX62" fmla="*/ 148770 w 437495"/>
              <a:gd name="connsiteY62" fmla="*/ 567907 h 675979"/>
              <a:gd name="connsiteX63" fmla="*/ 143957 w 437495"/>
              <a:gd name="connsiteY63" fmla="*/ 585527 h 675979"/>
              <a:gd name="connsiteX64" fmla="*/ 126369 w 437495"/>
              <a:gd name="connsiteY64" fmla="*/ 603115 h 675979"/>
              <a:gd name="connsiteX65" fmla="*/ 116753 w 437495"/>
              <a:gd name="connsiteY65" fmla="*/ 619123 h 675979"/>
              <a:gd name="connsiteX66" fmla="*/ 104763 w 437495"/>
              <a:gd name="connsiteY66" fmla="*/ 631124 h 675979"/>
              <a:gd name="connsiteX67" fmla="*/ 104763 w 437495"/>
              <a:gd name="connsiteY67" fmla="*/ 657510 h 675979"/>
              <a:gd name="connsiteX68" fmla="*/ 92392 w 437495"/>
              <a:gd name="connsiteY68" fmla="*/ 669893 h 675979"/>
              <a:gd name="connsiteX69" fmla="*/ 68782 w 437495"/>
              <a:gd name="connsiteY69" fmla="*/ 673487 h 675979"/>
              <a:gd name="connsiteX70" fmla="*/ 55202 w 437495"/>
              <a:gd name="connsiteY70" fmla="*/ 659917 h 675979"/>
              <a:gd name="connsiteX71" fmla="*/ 22390 w 437495"/>
              <a:gd name="connsiteY71" fmla="*/ 666310 h 675979"/>
              <a:gd name="connsiteX72" fmla="*/ 6382 w 437495"/>
              <a:gd name="connsiteY72" fmla="*/ 639944 h 675979"/>
              <a:gd name="connsiteX73" fmla="*/ 3170 w 437495"/>
              <a:gd name="connsiteY73" fmla="*/ 619123 h 675979"/>
              <a:gd name="connsiteX74" fmla="*/ 0 w 437495"/>
              <a:gd name="connsiteY74" fmla="*/ 601535 h 675979"/>
              <a:gd name="connsiteX75" fmla="*/ 0 w 437495"/>
              <a:gd name="connsiteY75" fmla="*/ 579102 h 675979"/>
              <a:gd name="connsiteX76" fmla="*/ 10400 w 437495"/>
              <a:gd name="connsiteY76" fmla="*/ 557528 h 675979"/>
              <a:gd name="connsiteX77" fmla="*/ 17588 w 437495"/>
              <a:gd name="connsiteY77" fmla="*/ 521526 h 675979"/>
              <a:gd name="connsiteX78" fmla="*/ 17588 w 437495"/>
              <a:gd name="connsiteY78" fmla="*/ 502316 h 675979"/>
              <a:gd name="connsiteX79" fmla="*/ 22390 w 437495"/>
              <a:gd name="connsiteY79" fmla="*/ 476725 h 675979"/>
              <a:gd name="connsiteX80" fmla="*/ 30373 w 437495"/>
              <a:gd name="connsiteY80" fmla="*/ 460738 h 675979"/>
              <a:gd name="connsiteX81" fmla="*/ 46381 w 437495"/>
              <a:gd name="connsiteY81" fmla="*/ 444729 h 675979"/>
              <a:gd name="connsiteX82" fmla="*/ 51184 w 437495"/>
              <a:gd name="connsiteY82" fmla="*/ 433534 h 675979"/>
              <a:gd name="connsiteX83" fmla="*/ 57577 w 437495"/>
              <a:gd name="connsiteY83" fmla="*/ 417547 h 675979"/>
              <a:gd name="connsiteX84" fmla="*/ 70362 w 437495"/>
              <a:gd name="connsiteY84" fmla="*/ 404741 h 675979"/>
              <a:gd name="connsiteX85" fmla="*/ 91183 w 437495"/>
              <a:gd name="connsiteY85" fmla="*/ 407932 h 675979"/>
              <a:gd name="connsiteX86" fmla="*/ 108771 w 437495"/>
              <a:gd name="connsiteY86" fmla="*/ 406320 h 675979"/>
              <a:gd name="connsiteX87" fmla="*/ 123146 w 437495"/>
              <a:gd name="connsiteY87" fmla="*/ 398348 h 675979"/>
              <a:gd name="connsiteX88" fmla="*/ 123146 w 437495"/>
              <a:gd name="connsiteY88" fmla="*/ 372725 h 675979"/>
              <a:gd name="connsiteX89" fmla="*/ 121556 w 437495"/>
              <a:gd name="connsiteY89" fmla="*/ 356770 h 6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37495" h="675979">
                <a:moveTo>
                  <a:pt x="121556" y="356770"/>
                </a:moveTo>
                <a:lnTo>
                  <a:pt x="83147" y="348734"/>
                </a:lnTo>
                <a:lnTo>
                  <a:pt x="83147" y="313548"/>
                </a:lnTo>
                <a:cubicBezTo>
                  <a:pt x="83147" y="313548"/>
                  <a:pt x="78345" y="318360"/>
                  <a:pt x="90335" y="306370"/>
                </a:cubicBezTo>
                <a:cubicBezTo>
                  <a:pt x="102378" y="294369"/>
                  <a:pt x="103968" y="297550"/>
                  <a:pt x="116753" y="297550"/>
                </a:cubicBezTo>
                <a:cubicBezTo>
                  <a:pt x="133260" y="294592"/>
                  <a:pt x="149374" y="289758"/>
                  <a:pt x="164778" y="283143"/>
                </a:cubicBezTo>
                <a:lnTo>
                  <a:pt x="179143" y="268746"/>
                </a:lnTo>
                <a:cubicBezTo>
                  <a:pt x="179143" y="268746"/>
                  <a:pt x="171170" y="252738"/>
                  <a:pt x="195151" y="252738"/>
                </a:cubicBezTo>
                <a:lnTo>
                  <a:pt x="228757" y="252738"/>
                </a:lnTo>
                <a:cubicBezTo>
                  <a:pt x="239953" y="252738"/>
                  <a:pt x="241543" y="259162"/>
                  <a:pt x="247936" y="252738"/>
                </a:cubicBezTo>
                <a:cubicBezTo>
                  <a:pt x="254317" y="246345"/>
                  <a:pt x="269541" y="231164"/>
                  <a:pt x="269541" y="231164"/>
                </a:cubicBezTo>
                <a:cubicBezTo>
                  <a:pt x="273177" y="232510"/>
                  <a:pt x="277269" y="231567"/>
                  <a:pt x="279951" y="228757"/>
                </a:cubicBezTo>
                <a:cubicBezTo>
                  <a:pt x="284754" y="223945"/>
                  <a:pt x="282751" y="205911"/>
                  <a:pt x="297540" y="211170"/>
                </a:cubicBezTo>
                <a:lnTo>
                  <a:pt x="312381" y="216449"/>
                </a:lnTo>
                <a:lnTo>
                  <a:pt x="327913" y="216449"/>
                </a:lnTo>
                <a:cubicBezTo>
                  <a:pt x="327913" y="216449"/>
                  <a:pt x="352794" y="195999"/>
                  <a:pt x="342765" y="186013"/>
                </a:cubicBezTo>
                <a:cubicBezTo>
                  <a:pt x="332726" y="175984"/>
                  <a:pt x="351108" y="178358"/>
                  <a:pt x="332726" y="167948"/>
                </a:cubicBezTo>
                <a:cubicBezTo>
                  <a:pt x="324138" y="163569"/>
                  <a:pt x="316092" y="158216"/>
                  <a:pt x="308734" y="151993"/>
                </a:cubicBezTo>
                <a:cubicBezTo>
                  <a:pt x="302066" y="152841"/>
                  <a:pt x="295960" y="148123"/>
                  <a:pt x="295112" y="141444"/>
                </a:cubicBezTo>
                <a:cubicBezTo>
                  <a:pt x="294984" y="140437"/>
                  <a:pt x="294984" y="139409"/>
                  <a:pt x="295112" y="138391"/>
                </a:cubicBezTo>
                <a:cubicBezTo>
                  <a:pt x="295112" y="123178"/>
                  <a:pt x="285963" y="117973"/>
                  <a:pt x="295112" y="108781"/>
                </a:cubicBezTo>
                <a:cubicBezTo>
                  <a:pt x="304356" y="99590"/>
                  <a:pt x="302342" y="97576"/>
                  <a:pt x="302342" y="86380"/>
                </a:cubicBezTo>
                <a:cubicBezTo>
                  <a:pt x="302342" y="75185"/>
                  <a:pt x="303932" y="67203"/>
                  <a:pt x="303932" y="52774"/>
                </a:cubicBezTo>
                <a:lnTo>
                  <a:pt x="303932" y="22369"/>
                </a:lnTo>
                <a:cubicBezTo>
                  <a:pt x="303932" y="12786"/>
                  <a:pt x="291147" y="0"/>
                  <a:pt x="303932" y="0"/>
                </a:cubicBezTo>
                <a:cubicBezTo>
                  <a:pt x="316717" y="0"/>
                  <a:pt x="339118" y="2587"/>
                  <a:pt x="339118" y="2587"/>
                </a:cubicBezTo>
                <a:lnTo>
                  <a:pt x="364742" y="23981"/>
                </a:lnTo>
                <a:lnTo>
                  <a:pt x="369491" y="49604"/>
                </a:lnTo>
                <a:lnTo>
                  <a:pt x="369491" y="68782"/>
                </a:lnTo>
                <a:cubicBezTo>
                  <a:pt x="369491" y="68782"/>
                  <a:pt x="347143" y="83210"/>
                  <a:pt x="375937" y="83210"/>
                </a:cubicBezTo>
                <a:cubicBezTo>
                  <a:pt x="404730" y="83210"/>
                  <a:pt x="412766" y="87992"/>
                  <a:pt x="412766" y="79988"/>
                </a:cubicBezTo>
                <a:cubicBezTo>
                  <a:pt x="412766" y="72005"/>
                  <a:pt x="430354" y="72005"/>
                  <a:pt x="430354" y="72005"/>
                </a:cubicBezTo>
                <a:cubicBezTo>
                  <a:pt x="430354" y="72005"/>
                  <a:pt x="441560" y="72005"/>
                  <a:pt x="435898" y="77560"/>
                </a:cubicBezTo>
                <a:cubicBezTo>
                  <a:pt x="430354" y="83210"/>
                  <a:pt x="430354" y="78376"/>
                  <a:pt x="430354" y="105611"/>
                </a:cubicBezTo>
                <a:cubicBezTo>
                  <a:pt x="430354" y="132762"/>
                  <a:pt x="436694" y="131182"/>
                  <a:pt x="436694" y="139154"/>
                </a:cubicBezTo>
                <a:cubicBezTo>
                  <a:pt x="436694" y="147158"/>
                  <a:pt x="423166" y="160760"/>
                  <a:pt x="418311" y="165573"/>
                </a:cubicBezTo>
                <a:cubicBezTo>
                  <a:pt x="413508" y="170375"/>
                  <a:pt x="412766" y="162371"/>
                  <a:pt x="405525" y="162371"/>
                </a:cubicBezTo>
                <a:cubicBezTo>
                  <a:pt x="398338" y="162371"/>
                  <a:pt x="387566" y="159180"/>
                  <a:pt x="387566" y="151568"/>
                </a:cubicBezTo>
                <a:cubicBezTo>
                  <a:pt x="387566" y="143957"/>
                  <a:pt x="403946" y="143967"/>
                  <a:pt x="387566" y="143967"/>
                </a:cubicBezTo>
                <a:lnTo>
                  <a:pt x="364742" y="143967"/>
                </a:lnTo>
                <a:lnTo>
                  <a:pt x="364742" y="201575"/>
                </a:lnTo>
                <a:cubicBezTo>
                  <a:pt x="364742" y="201575"/>
                  <a:pt x="335895" y="201575"/>
                  <a:pt x="350313" y="215972"/>
                </a:cubicBezTo>
                <a:cubicBezTo>
                  <a:pt x="364742" y="230348"/>
                  <a:pt x="358349" y="230348"/>
                  <a:pt x="358349" y="230348"/>
                </a:cubicBezTo>
                <a:lnTo>
                  <a:pt x="371930" y="243970"/>
                </a:lnTo>
                <a:cubicBezTo>
                  <a:pt x="371930" y="243970"/>
                  <a:pt x="369491" y="246345"/>
                  <a:pt x="369491" y="259162"/>
                </a:cubicBezTo>
                <a:cubicBezTo>
                  <a:pt x="369491" y="271979"/>
                  <a:pt x="347143" y="279952"/>
                  <a:pt x="347143" y="279952"/>
                </a:cubicBezTo>
                <a:lnTo>
                  <a:pt x="335895" y="295960"/>
                </a:lnTo>
                <a:lnTo>
                  <a:pt x="323163" y="307155"/>
                </a:lnTo>
                <a:lnTo>
                  <a:pt x="311173" y="319156"/>
                </a:lnTo>
                <a:lnTo>
                  <a:pt x="303932" y="348734"/>
                </a:lnTo>
                <a:lnTo>
                  <a:pt x="284754" y="364742"/>
                </a:lnTo>
                <a:cubicBezTo>
                  <a:pt x="284754" y="364742"/>
                  <a:pt x="279951" y="375947"/>
                  <a:pt x="273559" y="375947"/>
                </a:cubicBezTo>
                <a:cubicBezTo>
                  <a:pt x="267166" y="375947"/>
                  <a:pt x="247936" y="395147"/>
                  <a:pt x="247936" y="395147"/>
                </a:cubicBezTo>
                <a:lnTo>
                  <a:pt x="247936" y="409543"/>
                </a:lnTo>
                <a:cubicBezTo>
                  <a:pt x="247936" y="409543"/>
                  <a:pt x="244766" y="412766"/>
                  <a:pt x="235935" y="421534"/>
                </a:cubicBezTo>
                <a:cubicBezTo>
                  <a:pt x="227220" y="427449"/>
                  <a:pt x="216884" y="430524"/>
                  <a:pt x="206357" y="430333"/>
                </a:cubicBezTo>
                <a:lnTo>
                  <a:pt x="182366" y="439927"/>
                </a:lnTo>
                <a:cubicBezTo>
                  <a:pt x="182366" y="439927"/>
                  <a:pt x="180786" y="441539"/>
                  <a:pt x="165562" y="456720"/>
                </a:cubicBezTo>
                <a:cubicBezTo>
                  <a:pt x="150349" y="471943"/>
                  <a:pt x="150349" y="481559"/>
                  <a:pt x="150349" y="481559"/>
                </a:cubicBezTo>
                <a:cubicBezTo>
                  <a:pt x="150349" y="481559"/>
                  <a:pt x="162392" y="470353"/>
                  <a:pt x="162392" y="493517"/>
                </a:cubicBezTo>
                <a:cubicBezTo>
                  <a:pt x="162392" y="516745"/>
                  <a:pt x="174340" y="524717"/>
                  <a:pt x="166358" y="532721"/>
                </a:cubicBezTo>
                <a:cubicBezTo>
                  <a:pt x="158375" y="540725"/>
                  <a:pt x="148770" y="531131"/>
                  <a:pt x="148770" y="540725"/>
                </a:cubicBezTo>
                <a:cubicBezTo>
                  <a:pt x="148770" y="550288"/>
                  <a:pt x="153519" y="563126"/>
                  <a:pt x="148770" y="567907"/>
                </a:cubicBezTo>
                <a:cubicBezTo>
                  <a:pt x="143957" y="572742"/>
                  <a:pt x="150349" y="579102"/>
                  <a:pt x="143957" y="585527"/>
                </a:cubicBezTo>
                <a:lnTo>
                  <a:pt x="126369" y="603115"/>
                </a:lnTo>
                <a:lnTo>
                  <a:pt x="116753" y="619123"/>
                </a:lnTo>
                <a:cubicBezTo>
                  <a:pt x="116753" y="619123"/>
                  <a:pt x="104763" y="620713"/>
                  <a:pt x="104763" y="631124"/>
                </a:cubicBezTo>
                <a:cubicBezTo>
                  <a:pt x="104763" y="641534"/>
                  <a:pt x="117178" y="645118"/>
                  <a:pt x="104763" y="657510"/>
                </a:cubicBezTo>
                <a:lnTo>
                  <a:pt x="92392" y="669893"/>
                </a:lnTo>
                <a:cubicBezTo>
                  <a:pt x="92392" y="669893"/>
                  <a:pt x="75970" y="680727"/>
                  <a:pt x="68782" y="673487"/>
                </a:cubicBezTo>
                <a:cubicBezTo>
                  <a:pt x="61594" y="666310"/>
                  <a:pt x="81568" y="653524"/>
                  <a:pt x="55202" y="659917"/>
                </a:cubicBezTo>
                <a:cubicBezTo>
                  <a:pt x="28783" y="666310"/>
                  <a:pt x="37190" y="681099"/>
                  <a:pt x="22390" y="666310"/>
                </a:cubicBezTo>
                <a:cubicBezTo>
                  <a:pt x="7591" y="651521"/>
                  <a:pt x="6382" y="649507"/>
                  <a:pt x="6382" y="639944"/>
                </a:cubicBezTo>
                <a:cubicBezTo>
                  <a:pt x="6128" y="632905"/>
                  <a:pt x="5057" y="625918"/>
                  <a:pt x="3170" y="619123"/>
                </a:cubicBezTo>
                <a:lnTo>
                  <a:pt x="0" y="601535"/>
                </a:lnTo>
                <a:lnTo>
                  <a:pt x="0" y="579102"/>
                </a:lnTo>
                <a:cubicBezTo>
                  <a:pt x="0" y="567907"/>
                  <a:pt x="10400" y="580714"/>
                  <a:pt x="10400" y="557528"/>
                </a:cubicBezTo>
                <a:cubicBezTo>
                  <a:pt x="10400" y="534343"/>
                  <a:pt x="17588" y="529530"/>
                  <a:pt x="17588" y="521526"/>
                </a:cubicBezTo>
                <a:lnTo>
                  <a:pt x="17588" y="502316"/>
                </a:lnTo>
                <a:lnTo>
                  <a:pt x="22390" y="476725"/>
                </a:lnTo>
                <a:cubicBezTo>
                  <a:pt x="22634" y="470502"/>
                  <a:pt x="25539" y="464681"/>
                  <a:pt x="30373" y="460738"/>
                </a:cubicBezTo>
                <a:cubicBezTo>
                  <a:pt x="39194" y="451917"/>
                  <a:pt x="46381" y="451154"/>
                  <a:pt x="46381" y="444729"/>
                </a:cubicBezTo>
                <a:cubicBezTo>
                  <a:pt x="46381" y="438337"/>
                  <a:pt x="51184" y="443150"/>
                  <a:pt x="51184" y="433534"/>
                </a:cubicBezTo>
                <a:cubicBezTo>
                  <a:pt x="51300" y="427608"/>
                  <a:pt x="53569" y="421926"/>
                  <a:pt x="57577" y="417547"/>
                </a:cubicBezTo>
                <a:cubicBezTo>
                  <a:pt x="57577" y="417547"/>
                  <a:pt x="62389" y="404741"/>
                  <a:pt x="70362" y="404741"/>
                </a:cubicBezTo>
                <a:cubicBezTo>
                  <a:pt x="77390" y="405154"/>
                  <a:pt x="84356" y="406225"/>
                  <a:pt x="91183" y="407932"/>
                </a:cubicBezTo>
                <a:lnTo>
                  <a:pt x="108771" y="406320"/>
                </a:lnTo>
                <a:cubicBezTo>
                  <a:pt x="108771" y="406320"/>
                  <a:pt x="123146" y="409543"/>
                  <a:pt x="123146" y="398348"/>
                </a:cubicBezTo>
                <a:lnTo>
                  <a:pt x="123146" y="372725"/>
                </a:lnTo>
                <a:lnTo>
                  <a:pt x="121556" y="356770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337BB2C-52DC-4211-A250-48D212944B45}"/>
              </a:ext>
            </a:extLst>
          </p:cNvPr>
          <p:cNvSpPr/>
          <p:nvPr/>
        </p:nvSpPr>
        <p:spPr>
          <a:xfrm>
            <a:off x="7060654" y="4022805"/>
            <a:ext cx="164352" cy="94278"/>
          </a:xfrm>
          <a:custGeom>
            <a:avLst/>
            <a:gdLst>
              <a:gd name="connsiteX0" fmla="*/ 6392 w 164352"/>
              <a:gd name="connsiteY0" fmla="*/ 56633 h 94278"/>
              <a:gd name="connsiteX1" fmla="*/ 784 w 164352"/>
              <a:gd name="connsiteY1" fmla="*/ 77401 h 94278"/>
              <a:gd name="connsiteX2" fmla="*/ 6817 w 164352"/>
              <a:gd name="connsiteY2" fmla="*/ 83391 h 94278"/>
              <a:gd name="connsiteX3" fmla="*/ 28793 w 164352"/>
              <a:gd name="connsiteY3" fmla="*/ 88596 h 94278"/>
              <a:gd name="connsiteX4" fmla="*/ 57587 w 164352"/>
              <a:gd name="connsiteY4" fmla="*/ 88596 h 94278"/>
              <a:gd name="connsiteX5" fmla="*/ 78344 w 164352"/>
              <a:gd name="connsiteY5" fmla="*/ 79033 h 94278"/>
              <a:gd name="connsiteX6" fmla="*/ 100745 w 164352"/>
              <a:gd name="connsiteY6" fmla="*/ 80571 h 94278"/>
              <a:gd name="connsiteX7" fmla="*/ 143967 w 164352"/>
              <a:gd name="connsiteY7" fmla="*/ 80571 h 94278"/>
              <a:gd name="connsiteX8" fmla="*/ 151197 w 164352"/>
              <a:gd name="connsiteY8" fmla="*/ 73383 h 94278"/>
              <a:gd name="connsiteX9" fmla="*/ 151197 w 164352"/>
              <a:gd name="connsiteY9" fmla="*/ 50219 h 94278"/>
              <a:gd name="connsiteX10" fmla="*/ 139631 w 164352"/>
              <a:gd name="connsiteY10" fmla="*/ 38621 h 94278"/>
              <a:gd name="connsiteX11" fmla="*/ 149777 w 164352"/>
              <a:gd name="connsiteY11" fmla="*/ 12807 h 94278"/>
              <a:gd name="connsiteX12" fmla="*/ 162615 w 164352"/>
              <a:gd name="connsiteY12" fmla="*/ 0 h 94278"/>
              <a:gd name="connsiteX13" fmla="*/ 135984 w 164352"/>
              <a:gd name="connsiteY13" fmla="*/ 6997 h 94278"/>
              <a:gd name="connsiteX14" fmla="*/ 114379 w 164352"/>
              <a:gd name="connsiteY14" fmla="*/ 22210 h 94278"/>
              <a:gd name="connsiteX15" fmla="*/ 99589 w 164352"/>
              <a:gd name="connsiteY15" fmla="*/ 28210 h 94278"/>
              <a:gd name="connsiteX16" fmla="*/ 92402 w 164352"/>
              <a:gd name="connsiteY16" fmla="*/ 35398 h 94278"/>
              <a:gd name="connsiteX17" fmla="*/ 66195 w 164352"/>
              <a:gd name="connsiteY17" fmla="*/ 49233 h 94278"/>
              <a:gd name="connsiteX18" fmla="*/ 35239 w 164352"/>
              <a:gd name="connsiteY18" fmla="*/ 47017 h 94278"/>
              <a:gd name="connsiteX19" fmla="*/ 0 w 164352"/>
              <a:gd name="connsiteY19" fmla="*/ 47017 h 94278"/>
              <a:gd name="connsiteX20" fmla="*/ 6392 w 164352"/>
              <a:gd name="connsiteY20" fmla="*/ 56633 h 9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352" h="94278">
                <a:moveTo>
                  <a:pt x="6392" y="56633"/>
                </a:moveTo>
                <a:cubicBezTo>
                  <a:pt x="2533" y="62856"/>
                  <a:pt x="583" y="70076"/>
                  <a:pt x="784" y="77401"/>
                </a:cubicBezTo>
                <a:lnTo>
                  <a:pt x="6817" y="83391"/>
                </a:lnTo>
                <a:lnTo>
                  <a:pt x="28793" y="88596"/>
                </a:lnTo>
                <a:cubicBezTo>
                  <a:pt x="28793" y="88596"/>
                  <a:pt x="44802" y="101381"/>
                  <a:pt x="57587" y="88596"/>
                </a:cubicBezTo>
                <a:cubicBezTo>
                  <a:pt x="70372" y="75811"/>
                  <a:pt x="78344" y="79033"/>
                  <a:pt x="78344" y="79033"/>
                </a:cubicBezTo>
                <a:lnTo>
                  <a:pt x="100745" y="80571"/>
                </a:lnTo>
                <a:lnTo>
                  <a:pt x="143967" y="80571"/>
                </a:lnTo>
                <a:cubicBezTo>
                  <a:pt x="143967" y="80571"/>
                  <a:pt x="151197" y="88596"/>
                  <a:pt x="151197" y="73383"/>
                </a:cubicBezTo>
                <a:cubicBezTo>
                  <a:pt x="151197" y="58223"/>
                  <a:pt x="162774" y="61806"/>
                  <a:pt x="151197" y="50219"/>
                </a:cubicBezTo>
                <a:cubicBezTo>
                  <a:pt x="139620" y="38632"/>
                  <a:pt x="139631" y="54205"/>
                  <a:pt x="139631" y="38621"/>
                </a:cubicBezTo>
                <a:cubicBezTo>
                  <a:pt x="138338" y="28847"/>
                  <a:pt x="142176" y="19093"/>
                  <a:pt x="149777" y="12807"/>
                </a:cubicBezTo>
                <a:cubicBezTo>
                  <a:pt x="156169" y="6446"/>
                  <a:pt x="169007" y="0"/>
                  <a:pt x="162615" y="0"/>
                </a:cubicBezTo>
                <a:cubicBezTo>
                  <a:pt x="156169" y="0"/>
                  <a:pt x="142377" y="6997"/>
                  <a:pt x="135984" y="6997"/>
                </a:cubicBezTo>
                <a:cubicBezTo>
                  <a:pt x="129592" y="6997"/>
                  <a:pt x="123146" y="22210"/>
                  <a:pt x="114379" y="22210"/>
                </a:cubicBezTo>
                <a:cubicBezTo>
                  <a:pt x="108887" y="22369"/>
                  <a:pt x="103639" y="24500"/>
                  <a:pt x="99589" y="28210"/>
                </a:cubicBezTo>
                <a:cubicBezTo>
                  <a:pt x="99589" y="28210"/>
                  <a:pt x="104763" y="35398"/>
                  <a:pt x="92402" y="35398"/>
                </a:cubicBezTo>
                <a:cubicBezTo>
                  <a:pt x="82426" y="37126"/>
                  <a:pt x="73245" y="41971"/>
                  <a:pt x="66195" y="49233"/>
                </a:cubicBezTo>
                <a:lnTo>
                  <a:pt x="35239" y="47017"/>
                </a:lnTo>
                <a:lnTo>
                  <a:pt x="0" y="47017"/>
                </a:lnTo>
                <a:lnTo>
                  <a:pt x="6392" y="56633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02D491E-4A1C-4CD0-832C-76822AA21651}"/>
              </a:ext>
            </a:extLst>
          </p:cNvPr>
          <p:cNvSpPr/>
          <p:nvPr/>
        </p:nvSpPr>
        <p:spPr>
          <a:xfrm>
            <a:off x="7060654" y="4022805"/>
            <a:ext cx="164352" cy="94278"/>
          </a:xfrm>
          <a:custGeom>
            <a:avLst/>
            <a:gdLst>
              <a:gd name="connsiteX0" fmla="*/ 6392 w 164352"/>
              <a:gd name="connsiteY0" fmla="*/ 56633 h 94278"/>
              <a:gd name="connsiteX1" fmla="*/ 784 w 164352"/>
              <a:gd name="connsiteY1" fmla="*/ 77401 h 94278"/>
              <a:gd name="connsiteX2" fmla="*/ 6817 w 164352"/>
              <a:gd name="connsiteY2" fmla="*/ 83391 h 94278"/>
              <a:gd name="connsiteX3" fmla="*/ 28793 w 164352"/>
              <a:gd name="connsiteY3" fmla="*/ 88596 h 94278"/>
              <a:gd name="connsiteX4" fmla="*/ 57587 w 164352"/>
              <a:gd name="connsiteY4" fmla="*/ 88596 h 94278"/>
              <a:gd name="connsiteX5" fmla="*/ 78344 w 164352"/>
              <a:gd name="connsiteY5" fmla="*/ 79033 h 94278"/>
              <a:gd name="connsiteX6" fmla="*/ 100745 w 164352"/>
              <a:gd name="connsiteY6" fmla="*/ 80571 h 94278"/>
              <a:gd name="connsiteX7" fmla="*/ 143967 w 164352"/>
              <a:gd name="connsiteY7" fmla="*/ 80571 h 94278"/>
              <a:gd name="connsiteX8" fmla="*/ 151197 w 164352"/>
              <a:gd name="connsiteY8" fmla="*/ 73383 h 94278"/>
              <a:gd name="connsiteX9" fmla="*/ 151197 w 164352"/>
              <a:gd name="connsiteY9" fmla="*/ 50219 h 94278"/>
              <a:gd name="connsiteX10" fmla="*/ 139631 w 164352"/>
              <a:gd name="connsiteY10" fmla="*/ 38621 h 94278"/>
              <a:gd name="connsiteX11" fmla="*/ 149777 w 164352"/>
              <a:gd name="connsiteY11" fmla="*/ 12807 h 94278"/>
              <a:gd name="connsiteX12" fmla="*/ 162615 w 164352"/>
              <a:gd name="connsiteY12" fmla="*/ 0 h 94278"/>
              <a:gd name="connsiteX13" fmla="*/ 135984 w 164352"/>
              <a:gd name="connsiteY13" fmla="*/ 6997 h 94278"/>
              <a:gd name="connsiteX14" fmla="*/ 114379 w 164352"/>
              <a:gd name="connsiteY14" fmla="*/ 22210 h 94278"/>
              <a:gd name="connsiteX15" fmla="*/ 99589 w 164352"/>
              <a:gd name="connsiteY15" fmla="*/ 28210 h 94278"/>
              <a:gd name="connsiteX16" fmla="*/ 92402 w 164352"/>
              <a:gd name="connsiteY16" fmla="*/ 35398 h 94278"/>
              <a:gd name="connsiteX17" fmla="*/ 66195 w 164352"/>
              <a:gd name="connsiteY17" fmla="*/ 49233 h 94278"/>
              <a:gd name="connsiteX18" fmla="*/ 35239 w 164352"/>
              <a:gd name="connsiteY18" fmla="*/ 47017 h 94278"/>
              <a:gd name="connsiteX19" fmla="*/ 0 w 164352"/>
              <a:gd name="connsiteY19" fmla="*/ 47017 h 94278"/>
              <a:gd name="connsiteX20" fmla="*/ 6392 w 164352"/>
              <a:gd name="connsiteY20" fmla="*/ 56633 h 9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352" h="94278">
                <a:moveTo>
                  <a:pt x="6392" y="56633"/>
                </a:moveTo>
                <a:cubicBezTo>
                  <a:pt x="2533" y="62856"/>
                  <a:pt x="583" y="70076"/>
                  <a:pt x="784" y="77401"/>
                </a:cubicBezTo>
                <a:lnTo>
                  <a:pt x="6817" y="83391"/>
                </a:lnTo>
                <a:lnTo>
                  <a:pt x="28793" y="88596"/>
                </a:lnTo>
                <a:cubicBezTo>
                  <a:pt x="28793" y="88596"/>
                  <a:pt x="44802" y="101381"/>
                  <a:pt x="57587" y="88596"/>
                </a:cubicBezTo>
                <a:cubicBezTo>
                  <a:pt x="70372" y="75811"/>
                  <a:pt x="78344" y="79033"/>
                  <a:pt x="78344" y="79033"/>
                </a:cubicBezTo>
                <a:lnTo>
                  <a:pt x="100745" y="80571"/>
                </a:lnTo>
                <a:lnTo>
                  <a:pt x="143967" y="80571"/>
                </a:lnTo>
                <a:cubicBezTo>
                  <a:pt x="143967" y="80571"/>
                  <a:pt x="151197" y="88596"/>
                  <a:pt x="151197" y="73383"/>
                </a:cubicBezTo>
                <a:cubicBezTo>
                  <a:pt x="151197" y="58223"/>
                  <a:pt x="162774" y="61806"/>
                  <a:pt x="151197" y="50219"/>
                </a:cubicBezTo>
                <a:cubicBezTo>
                  <a:pt x="139620" y="38632"/>
                  <a:pt x="139631" y="54205"/>
                  <a:pt x="139631" y="38621"/>
                </a:cubicBezTo>
                <a:cubicBezTo>
                  <a:pt x="138338" y="28847"/>
                  <a:pt x="142176" y="19093"/>
                  <a:pt x="149777" y="12807"/>
                </a:cubicBezTo>
                <a:cubicBezTo>
                  <a:pt x="156169" y="6446"/>
                  <a:pt x="169007" y="0"/>
                  <a:pt x="162615" y="0"/>
                </a:cubicBezTo>
                <a:cubicBezTo>
                  <a:pt x="156169" y="0"/>
                  <a:pt x="142377" y="6997"/>
                  <a:pt x="135984" y="6997"/>
                </a:cubicBezTo>
                <a:cubicBezTo>
                  <a:pt x="129592" y="6997"/>
                  <a:pt x="123146" y="22210"/>
                  <a:pt x="114379" y="22210"/>
                </a:cubicBezTo>
                <a:cubicBezTo>
                  <a:pt x="108887" y="22369"/>
                  <a:pt x="103639" y="24500"/>
                  <a:pt x="99589" y="28210"/>
                </a:cubicBezTo>
                <a:cubicBezTo>
                  <a:pt x="99589" y="28210"/>
                  <a:pt x="104763" y="35398"/>
                  <a:pt x="92402" y="35398"/>
                </a:cubicBezTo>
                <a:cubicBezTo>
                  <a:pt x="82426" y="37126"/>
                  <a:pt x="73245" y="41971"/>
                  <a:pt x="66195" y="49233"/>
                </a:cubicBezTo>
                <a:lnTo>
                  <a:pt x="35239" y="47017"/>
                </a:lnTo>
                <a:lnTo>
                  <a:pt x="0" y="47017"/>
                </a:lnTo>
                <a:lnTo>
                  <a:pt x="6392" y="56633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B93D19B6-7448-4CB9-A7A2-CC75D4AAB243}"/>
              </a:ext>
            </a:extLst>
          </p:cNvPr>
          <p:cNvSpPr/>
          <p:nvPr/>
        </p:nvSpPr>
        <p:spPr>
          <a:xfrm>
            <a:off x="6727706" y="3669862"/>
            <a:ext cx="300180" cy="70403"/>
          </a:xfrm>
          <a:custGeom>
            <a:avLst/>
            <a:gdLst>
              <a:gd name="connsiteX0" fmla="*/ 11365 w 300180"/>
              <a:gd name="connsiteY0" fmla="*/ 44780 h 70403"/>
              <a:gd name="connsiteX1" fmla="*/ 11365 w 300180"/>
              <a:gd name="connsiteY1" fmla="*/ 70404 h 70403"/>
              <a:gd name="connsiteX2" fmla="*/ 190572 w 300180"/>
              <a:gd name="connsiteY2" fmla="*/ 70404 h 70403"/>
              <a:gd name="connsiteX3" fmla="*/ 240122 w 300180"/>
              <a:gd name="connsiteY3" fmla="*/ 55975 h 70403"/>
              <a:gd name="connsiteX4" fmla="*/ 282602 w 300180"/>
              <a:gd name="connsiteY4" fmla="*/ 37593 h 70403"/>
              <a:gd name="connsiteX5" fmla="*/ 293798 w 300180"/>
              <a:gd name="connsiteY5" fmla="*/ 26387 h 70403"/>
              <a:gd name="connsiteX6" fmla="*/ 267379 w 300180"/>
              <a:gd name="connsiteY6" fmla="*/ 0 h 70403"/>
              <a:gd name="connsiteX7" fmla="*/ 180956 w 300180"/>
              <a:gd name="connsiteY7" fmla="*/ 0 h 70403"/>
              <a:gd name="connsiteX8" fmla="*/ 147349 w 300180"/>
              <a:gd name="connsiteY8" fmla="*/ 14397 h 70403"/>
              <a:gd name="connsiteX9" fmla="*/ 97745 w 300180"/>
              <a:gd name="connsiteY9" fmla="*/ 12817 h 70403"/>
              <a:gd name="connsiteX10" fmla="*/ 72175 w 300180"/>
              <a:gd name="connsiteY10" fmla="*/ 12817 h 70403"/>
              <a:gd name="connsiteX11" fmla="*/ 43381 w 300180"/>
              <a:gd name="connsiteY11" fmla="*/ 41610 h 70403"/>
              <a:gd name="connsiteX12" fmla="*/ 11365 w 300180"/>
              <a:gd name="connsiteY12" fmla="*/ 44780 h 7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0180" h="70403">
                <a:moveTo>
                  <a:pt x="11365" y="44780"/>
                </a:moveTo>
                <a:cubicBezTo>
                  <a:pt x="11365" y="44780"/>
                  <a:pt x="-14206" y="70404"/>
                  <a:pt x="11365" y="70404"/>
                </a:cubicBezTo>
                <a:lnTo>
                  <a:pt x="190572" y="70404"/>
                </a:lnTo>
                <a:cubicBezTo>
                  <a:pt x="225757" y="70404"/>
                  <a:pt x="216184" y="55975"/>
                  <a:pt x="240122" y="55975"/>
                </a:cubicBezTo>
                <a:cubicBezTo>
                  <a:pt x="256470" y="57396"/>
                  <a:pt x="272446" y="50484"/>
                  <a:pt x="282602" y="37593"/>
                </a:cubicBezTo>
                <a:cubicBezTo>
                  <a:pt x="293798" y="26387"/>
                  <a:pt x="308957" y="41610"/>
                  <a:pt x="293798" y="26387"/>
                </a:cubicBezTo>
                <a:cubicBezTo>
                  <a:pt x="278584" y="11174"/>
                  <a:pt x="299353" y="0"/>
                  <a:pt x="267379" y="0"/>
                </a:cubicBezTo>
                <a:lnTo>
                  <a:pt x="180956" y="0"/>
                </a:lnTo>
                <a:cubicBezTo>
                  <a:pt x="161778" y="0"/>
                  <a:pt x="161778" y="28793"/>
                  <a:pt x="147349" y="14397"/>
                </a:cubicBezTo>
                <a:cubicBezTo>
                  <a:pt x="132985" y="0"/>
                  <a:pt x="97745" y="12817"/>
                  <a:pt x="97745" y="12817"/>
                </a:cubicBezTo>
                <a:lnTo>
                  <a:pt x="72175" y="12817"/>
                </a:lnTo>
                <a:lnTo>
                  <a:pt x="43381" y="41610"/>
                </a:lnTo>
                <a:lnTo>
                  <a:pt x="11365" y="44780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91141571-B478-4B36-AF66-E7BD6012BB94}"/>
              </a:ext>
            </a:extLst>
          </p:cNvPr>
          <p:cNvSpPr/>
          <p:nvPr/>
        </p:nvSpPr>
        <p:spPr>
          <a:xfrm>
            <a:off x="6727706" y="3669862"/>
            <a:ext cx="300180" cy="70403"/>
          </a:xfrm>
          <a:custGeom>
            <a:avLst/>
            <a:gdLst>
              <a:gd name="connsiteX0" fmla="*/ 11365 w 300180"/>
              <a:gd name="connsiteY0" fmla="*/ 44780 h 70403"/>
              <a:gd name="connsiteX1" fmla="*/ 11365 w 300180"/>
              <a:gd name="connsiteY1" fmla="*/ 70404 h 70403"/>
              <a:gd name="connsiteX2" fmla="*/ 190572 w 300180"/>
              <a:gd name="connsiteY2" fmla="*/ 70404 h 70403"/>
              <a:gd name="connsiteX3" fmla="*/ 240122 w 300180"/>
              <a:gd name="connsiteY3" fmla="*/ 55975 h 70403"/>
              <a:gd name="connsiteX4" fmla="*/ 282602 w 300180"/>
              <a:gd name="connsiteY4" fmla="*/ 37593 h 70403"/>
              <a:gd name="connsiteX5" fmla="*/ 293798 w 300180"/>
              <a:gd name="connsiteY5" fmla="*/ 26387 h 70403"/>
              <a:gd name="connsiteX6" fmla="*/ 267379 w 300180"/>
              <a:gd name="connsiteY6" fmla="*/ 0 h 70403"/>
              <a:gd name="connsiteX7" fmla="*/ 180956 w 300180"/>
              <a:gd name="connsiteY7" fmla="*/ 0 h 70403"/>
              <a:gd name="connsiteX8" fmla="*/ 147349 w 300180"/>
              <a:gd name="connsiteY8" fmla="*/ 14397 h 70403"/>
              <a:gd name="connsiteX9" fmla="*/ 97745 w 300180"/>
              <a:gd name="connsiteY9" fmla="*/ 12817 h 70403"/>
              <a:gd name="connsiteX10" fmla="*/ 72175 w 300180"/>
              <a:gd name="connsiteY10" fmla="*/ 12817 h 70403"/>
              <a:gd name="connsiteX11" fmla="*/ 43381 w 300180"/>
              <a:gd name="connsiteY11" fmla="*/ 41610 h 70403"/>
              <a:gd name="connsiteX12" fmla="*/ 11365 w 300180"/>
              <a:gd name="connsiteY12" fmla="*/ 44780 h 7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0180" h="70403">
                <a:moveTo>
                  <a:pt x="11365" y="44780"/>
                </a:moveTo>
                <a:cubicBezTo>
                  <a:pt x="11365" y="44780"/>
                  <a:pt x="-14206" y="70404"/>
                  <a:pt x="11365" y="70404"/>
                </a:cubicBezTo>
                <a:lnTo>
                  <a:pt x="190572" y="70404"/>
                </a:lnTo>
                <a:cubicBezTo>
                  <a:pt x="225757" y="70404"/>
                  <a:pt x="216184" y="55975"/>
                  <a:pt x="240122" y="55975"/>
                </a:cubicBezTo>
                <a:cubicBezTo>
                  <a:pt x="256470" y="57396"/>
                  <a:pt x="272446" y="50484"/>
                  <a:pt x="282602" y="37593"/>
                </a:cubicBezTo>
                <a:cubicBezTo>
                  <a:pt x="293798" y="26387"/>
                  <a:pt x="308957" y="41610"/>
                  <a:pt x="293798" y="26387"/>
                </a:cubicBezTo>
                <a:cubicBezTo>
                  <a:pt x="278584" y="11174"/>
                  <a:pt x="299353" y="0"/>
                  <a:pt x="267379" y="0"/>
                </a:cubicBezTo>
                <a:lnTo>
                  <a:pt x="180956" y="0"/>
                </a:lnTo>
                <a:cubicBezTo>
                  <a:pt x="161778" y="0"/>
                  <a:pt x="161778" y="28793"/>
                  <a:pt x="147349" y="14397"/>
                </a:cubicBezTo>
                <a:cubicBezTo>
                  <a:pt x="132985" y="0"/>
                  <a:pt x="97745" y="12817"/>
                  <a:pt x="97745" y="12817"/>
                </a:cubicBezTo>
                <a:lnTo>
                  <a:pt x="72175" y="12817"/>
                </a:lnTo>
                <a:lnTo>
                  <a:pt x="43381" y="41610"/>
                </a:lnTo>
                <a:lnTo>
                  <a:pt x="11365" y="44780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0A7FA0C-F81C-4A75-9C64-FA95F7B39FB9}"/>
              </a:ext>
            </a:extLst>
          </p:cNvPr>
          <p:cNvSpPr/>
          <p:nvPr/>
        </p:nvSpPr>
        <p:spPr>
          <a:xfrm>
            <a:off x="7257448" y="3091271"/>
            <a:ext cx="535753" cy="636209"/>
          </a:xfrm>
          <a:custGeom>
            <a:avLst/>
            <a:gdLst>
              <a:gd name="connsiteX0" fmla="*/ 83157 w 535753"/>
              <a:gd name="connsiteY0" fmla="*/ 604978 h 636209"/>
              <a:gd name="connsiteX1" fmla="*/ 92773 w 535753"/>
              <a:gd name="connsiteY1" fmla="*/ 565785 h 636209"/>
              <a:gd name="connsiteX2" fmla="*/ 102389 w 535753"/>
              <a:gd name="connsiteY2" fmla="*/ 536991 h 636209"/>
              <a:gd name="connsiteX3" fmla="*/ 102389 w 535753"/>
              <a:gd name="connsiteY3" fmla="*/ 511399 h 636209"/>
              <a:gd name="connsiteX4" fmla="*/ 63979 w 535753"/>
              <a:gd name="connsiteY4" fmla="*/ 511399 h 636209"/>
              <a:gd name="connsiteX5" fmla="*/ 47972 w 535753"/>
              <a:gd name="connsiteY5" fmla="*/ 527376 h 636209"/>
              <a:gd name="connsiteX6" fmla="*/ 31963 w 535753"/>
              <a:gd name="connsiteY6" fmla="*/ 511399 h 636209"/>
              <a:gd name="connsiteX7" fmla="*/ 47972 w 535753"/>
              <a:gd name="connsiteY7" fmla="*/ 479404 h 636209"/>
              <a:gd name="connsiteX8" fmla="*/ 54364 w 535753"/>
              <a:gd name="connsiteY8" fmla="*/ 447409 h 636209"/>
              <a:gd name="connsiteX9" fmla="*/ 76818 w 535753"/>
              <a:gd name="connsiteY9" fmla="*/ 424987 h 636209"/>
              <a:gd name="connsiteX10" fmla="*/ 76818 w 535753"/>
              <a:gd name="connsiteY10" fmla="*/ 405809 h 636209"/>
              <a:gd name="connsiteX11" fmla="*/ 54364 w 535753"/>
              <a:gd name="connsiteY11" fmla="*/ 405809 h 636209"/>
              <a:gd name="connsiteX12" fmla="*/ 54364 w 535753"/>
              <a:gd name="connsiteY12" fmla="*/ 351424 h 636209"/>
              <a:gd name="connsiteX13" fmla="*/ 31963 w 535753"/>
              <a:gd name="connsiteY13" fmla="*/ 329023 h 636209"/>
              <a:gd name="connsiteX14" fmla="*/ 31963 w 535753"/>
              <a:gd name="connsiteY14" fmla="*/ 303421 h 636209"/>
              <a:gd name="connsiteX15" fmla="*/ 19125 w 535753"/>
              <a:gd name="connsiteY15" fmla="*/ 271457 h 636209"/>
              <a:gd name="connsiteX16" fmla="*/ 19125 w 535753"/>
              <a:gd name="connsiteY16" fmla="*/ 239441 h 636209"/>
              <a:gd name="connsiteX17" fmla="*/ 9615 w 535753"/>
              <a:gd name="connsiteY17" fmla="*/ 207425 h 636209"/>
              <a:gd name="connsiteX18" fmla="*/ 0 w 535753"/>
              <a:gd name="connsiteY18" fmla="*/ 159443 h 636209"/>
              <a:gd name="connsiteX19" fmla="*/ 0 w 535753"/>
              <a:gd name="connsiteY19" fmla="*/ 89050 h 636209"/>
              <a:gd name="connsiteX20" fmla="*/ 25570 w 535753"/>
              <a:gd name="connsiteY20" fmla="*/ 34664 h 636209"/>
              <a:gd name="connsiteX21" fmla="*/ 49561 w 535753"/>
              <a:gd name="connsiteY21" fmla="*/ 10663 h 636209"/>
              <a:gd name="connsiteX22" fmla="*/ 73595 w 535753"/>
              <a:gd name="connsiteY22" fmla="*/ 10663 h 636209"/>
              <a:gd name="connsiteX23" fmla="*/ 52773 w 535753"/>
              <a:gd name="connsiteY23" fmla="*/ 55443 h 636209"/>
              <a:gd name="connsiteX24" fmla="*/ 73595 w 535753"/>
              <a:gd name="connsiteY24" fmla="*/ 55443 h 636209"/>
              <a:gd name="connsiteX25" fmla="*/ 73595 w 535753"/>
              <a:gd name="connsiteY25" fmla="*/ 114663 h 636209"/>
              <a:gd name="connsiteX26" fmla="*/ 89550 w 535753"/>
              <a:gd name="connsiteY26" fmla="*/ 121055 h 636209"/>
              <a:gd name="connsiteX27" fmla="*/ 89550 w 535753"/>
              <a:gd name="connsiteY27" fmla="*/ 169016 h 636209"/>
              <a:gd name="connsiteX28" fmla="*/ 95996 w 535753"/>
              <a:gd name="connsiteY28" fmla="*/ 207425 h 636209"/>
              <a:gd name="connsiteX29" fmla="*/ 114643 w 535753"/>
              <a:gd name="connsiteY29" fmla="*/ 246364 h 636209"/>
              <a:gd name="connsiteX30" fmla="*/ 114643 w 535753"/>
              <a:gd name="connsiteY30" fmla="*/ 268235 h 636209"/>
              <a:gd name="connsiteX31" fmla="*/ 126104 w 535753"/>
              <a:gd name="connsiteY31" fmla="*/ 279705 h 636209"/>
              <a:gd name="connsiteX32" fmla="*/ 126104 w 535753"/>
              <a:gd name="connsiteY32" fmla="*/ 252227 h 636209"/>
              <a:gd name="connsiteX33" fmla="*/ 140797 w 535753"/>
              <a:gd name="connsiteY33" fmla="*/ 217040 h 636209"/>
              <a:gd name="connsiteX34" fmla="*/ 140797 w 535753"/>
              <a:gd name="connsiteY34" fmla="*/ 191427 h 636209"/>
              <a:gd name="connsiteX35" fmla="*/ 207947 w 535753"/>
              <a:gd name="connsiteY35" fmla="*/ 191427 h 636209"/>
              <a:gd name="connsiteX36" fmla="*/ 217562 w 535753"/>
              <a:gd name="connsiteY36" fmla="*/ 181833 h 636209"/>
              <a:gd name="connsiteX37" fmla="*/ 207947 w 535753"/>
              <a:gd name="connsiteY37" fmla="*/ 220210 h 636209"/>
              <a:gd name="connsiteX38" fmla="*/ 195161 w 535753"/>
              <a:gd name="connsiteY38" fmla="*/ 233027 h 636209"/>
              <a:gd name="connsiteX39" fmla="*/ 284765 w 535753"/>
              <a:gd name="connsiteY39" fmla="*/ 233027 h 636209"/>
              <a:gd name="connsiteX40" fmla="*/ 303985 w 535753"/>
              <a:gd name="connsiteY40" fmla="*/ 207425 h 636209"/>
              <a:gd name="connsiteX41" fmla="*/ 319951 w 535753"/>
              <a:gd name="connsiteY41" fmla="*/ 207425 h 636209"/>
              <a:gd name="connsiteX42" fmla="*/ 348734 w 535753"/>
              <a:gd name="connsiteY42" fmla="*/ 162623 h 636209"/>
              <a:gd name="connsiteX43" fmla="*/ 361529 w 535753"/>
              <a:gd name="connsiteY43" fmla="*/ 149849 h 636209"/>
              <a:gd name="connsiteX44" fmla="*/ 399928 w 535753"/>
              <a:gd name="connsiteY44" fmla="*/ 149849 h 636209"/>
              <a:gd name="connsiteX45" fmla="*/ 422328 w 535753"/>
              <a:gd name="connsiteY45" fmla="*/ 127459 h 636209"/>
              <a:gd name="connsiteX46" fmla="*/ 447899 w 535753"/>
              <a:gd name="connsiteY46" fmla="*/ 201032 h 636209"/>
              <a:gd name="connsiteX47" fmla="*/ 447899 w 535753"/>
              <a:gd name="connsiteY47" fmla="*/ 217040 h 636209"/>
              <a:gd name="connsiteX48" fmla="*/ 467130 w 535753"/>
              <a:gd name="connsiteY48" fmla="*/ 233027 h 636209"/>
              <a:gd name="connsiteX49" fmla="*/ 495923 w 535753"/>
              <a:gd name="connsiteY49" fmla="*/ 233027 h 636209"/>
              <a:gd name="connsiteX50" fmla="*/ 518272 w 535753"/>
              <a:gd name="connsiteY50" fmla="*/ 210627 h 636209"/>
              <a:gd name="connsiteX51" fmla="*/ 518272 w 535753"/>
              <a:gd name="connsiteY51" fmla="*/ 191427 h 636209"/>
              <a:gd name="connsiteX52" fmla="*/ 532700 w 535753"/>
              <a:gd name="connsiteY52" fmla="*/ 205845 h 636209"/>
              <a:gd name="connsiteX53" fmla="*/ 532700 w 535753"/>
              <a:gd name="connsiteY53" fmla="*/ 226603 h 636209"/>
              <a:gd name="connsiteX54" fmla="*/ 534279 w 535753"/>
              <a:gd name="connsiteY54" fmla="*/ 344629 h 636209"/>
              <a:gd name="connsiteX55" fmla="*/ 502316 w 535753"/>
              <a:gd name="connsiteY55" fmla="*/ 418594 h 636209"/>
              <a:gd name="connsiteX56" fmla="*/ 505539 w 535753"/>
              <a:gd name="connsiteY56" fmla="*/ 453781 h 636209"/>
              <a:gd name="connsiteX57" fmla="*/ 516745 w 535753"/>
              <a:gd name="connsiteY57" fmla="*/ 464976 h 636209"/>
              <a:gd name="connsiteX58" fmla="*/ 516745 w 535753"/>
              <a:gd name="connsiteY58" fmla="*/ 492190 h 636209"/>
              <a:gd name="connsiteX59" fmla="*/ 501532 w 535753"/>
              <a:gd name="connsiteY59" fmla="*/ 507403 h 636209"/>
              <a:gd name="connsiteX60" fmla="*/ 483138 w 535753"/>
              <a:gd name="connsiteY60" fmla="*/ 533821 h 636209"/>
              <a:gd name="connsiteX61" fmla="*/ 457515 w 535753"/>
              <a:gd name="connsiteY61" fmla="*/ 533821 h 636209"/>
              <a:gd name="connsiteX62" fmla="*/ 447899 w 535753"/>
              <a:gd name="connsiteY62" fmla="*/ 504996 h 636209"/>
              <a:gd name="connsiteX63" fmla="*/ 479915 w 535753"/>
              <a:gd name="connsiteY63" fmla="*/ 473012 h 636209"/>
              <a:gd name="connsiteX64" fmla="*/ 476692 w 535753"/>
              <a:gd name="connsiteY64" fmla="*/ 453781 h 636209"/>
              <a:gd name="connsiteX65" fmla="*/ 476692 w 535753"/>
              <a:gd name="connsiteY65" fmla="*/ 415393 h 636209"/>
              <a:gd name="connsiteX66" fmla="*/ 467130 w 535753"/>
              <a:gd name="connsiteY66" fmla="*/ 405809 h 636209"/>
              <a:gd name="connsiteX67" fmla="*/ 441560 w 535753"/>
              <a:gd name="connsiteY67" fmla="*/ 412202 h 636209"/>
              <a:gd name="connsiteX68" fmla="*/ 441560 w 535753"/>
              <a:gd name="connsiteY68" fmla="*/ 460226 h 636209"/>
              <a:gd name="connsiteX69" fmla="*/ 415936 w 535753"/>
              <a:gd name="connsiteY69" fmla="*/ 460226 h 636209"/>
              <a:gd name="connsiteX70" fmla="*/ 403098 w 535753"/>
              <a:gd name="connsiteY70" fmla="*/ 447409 h 636209"/>
              <a:gd name="connsiteX71" fmla="*/ 348734 w 535753"/>
              <a:gd name="connsiteY71" fmla="*/ 457003 h 636209"/>
              <a:gd name="connsiteX72" fmla="*/ 359939 w 535753"/>
              <a:gd name="connsiteY72" fmla="*/ 489020 h 636209"/>
              <a:gd name="connsiteX73" fmla="*/ 348734 w 535753"/>
              <a:gd name="connsiteY73" fmla="*/ 500215 h 636209"/>
              <a:gd name="connsiteX74" fmla="*/ 348734 w 535753"/>
              <a:gd name="connsiteY74" fmla="*/ 514590 h 636209"/>
              <a:gd name="connsiteX75" fmla="*/ 307165 w 535753"/>
              <a:gd name="connsiteY75" fmla="*/ 527376 h 636209"/>
              <a:gd name="connsiteX76" fmla="*/ 281531 w 535753"/>
              <a:gd name="connsiteY76" fmla="*/ 533821 h 636209"/>
              <a:gd name="connsiteX77" fmla="*/ 255971 w 535753"/>
              <a:gd name="connsiteY77" fmla="*/ 540182 h 636209"/>
              <a:gd name="connsiteX78" fmla="*/ 236793 w 535753"/>
              <a:gd name="connsiteY78" fmla="*/ 552999 h 636209"/>
              <a:gd name="connsiteX79" fmla="*/ 195161 w 535753"/>
              <a:gd name="connsiteY79" fmla="*/ 565785 h 636209"/>
              <a:gd name="connsiteX80" fmla="*/ 195161 w 535753"/>
              <a:gd name="connsiteY80" fmla="*/ 584984 h 636209"/>
              <a:gd name="connsiteX81" fmla="*/ 156753 w 535753"/>
              <a:gd name="connsiteY81" fmla="*/ 607384 h 636209"/>
              <a:gd name="connsiteX82" fmla="*/ 142324 w 535753"/>
              <a:gd name="connsiteY82" fmla="*/ 621781 h 636209"/>
              <a:gd name="connsiteX83" fmla="*/ 127959 w 535753"/>
              <a:gd name="connsiteY83" fmla="*/ 636210 h 636209"/>
              <a:gd name="connsiteX84" fmla="*/ 92773 w 535753"/>
              <a:gd name="connsiteY84" fmla="*/ 636210 h 636209"/>
              <a:gd name="connsiteX85" fmla="*/ 83157 w 535753"/>
              <a:gd name="connsiteY85" fmla="*/ 604978 h 63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35753" h="636209">
                <a:moveTo>
                  <a:pt x="83157" y="604978"/>
                </a:moveTo>
                <a:cubicBezTo>
                  <a:pt x="83157" y="575368"/>
                  <a:pt x="92773" y="584984"/>
                  <a:pt x="92773" y="565785"/>
                </a:cubicBezTo>
                <a:cubicBezTo>
                  <a:pt x="92285" y="555321"/>
                  <a:pt x="95710" y="545059"/>
                  <a:pt x="102389" y="536991"/>
                </a:cubicBezTo>
                <a:lnTo>
                  <a:pt x="102389" y="511399"/>
                </a:lnTo>
                <a:lnTo>
                  <a:pt x="63979" y="511399"/>
                </a:lnTo>
                <a:lnTo>
                  <a:pt x="47972" y="527376"/>
                </a:lnTo>
                <a:cubicBezTo>
                  <a:pt x="47972" y="527376"/>
                  <a:pt x="15955" y="527376"/>
                  <a:pt x="31963" y="511399"/>
                </a:cubicBezTo>
                <a:cubicBezTo>
                  <a:pt x="41102" y="503098"/>
                  <a:pt x="46805" y="491691"/>
                  <a:pt x="47972" y="479404"/>
                </a:cubicBezTo>
                <a:lnTo>
                  <a:pt x="54364" y="447409"/>
                </a:lnTo>
                <a:lnTo>
                  <a:pt x="76818" y="424987"/>
                </a:lnTo>
                <a:lnTo>
                  <a:pt x="76818" y="405809"/>
                </a:lnTo>
                <a:cubicBezTo>
                  <a:pt x="76818" y="405809"/>
                  <a:pt x="54364" y="428210"/>
                  <a:pt x="54364" y="405809"/>
                </a:cubicBezTo>
                <a:lnTo>
                  <a:pt x="54364" y="351424"/>
                </a:lnTo>
                <a:lnTo>
                  <a:pt x="31963" y="329023"/>
                </a:lnTo>
                <a:lnTo>
                  <a:pt x="31963" y="303421"/>
                </a:lnTo>
                <a:lnTo>
                  <a:pt x="19125" y="271457"/>
                </a:lnTo>
                <a:cubicBezTo>
                  <a:pt x="19125" y="271457"/>
                  <a:pt x="28793" y="249035"/>
                  <a:pt x="19125" y="239441"/>
                </a:cubicBezTo>
                <a:cubicBezTo>
                  <a:pt x="9615" y="229826"/>
                  <a:pt x="19125" y="217040"/>
                  <a:pt x="9615" y="207425"/>
                </a:cubicBezTo>
                <a:cubicBezTo>
                  <a:pt x="0" y="197810"/>
                  <a:pt x="0" y="159443"/>
                  <a:pt x="0" y="159443"/>
                </a:cubicBezTo>
                <a:lnTo>
                  <a:pt x="0" y="89050"/>
                </a:lnTo>
                <a:lnTo>
                  <a:pt x="25570" y="34664"/>
                </a:lnTo>
                <a:lnTo>
                  <a:pt x="49561" y="10663"/>
                </a:lnTo>
                <a:cubicBezTo>
                  <a:pt x="49561" y="10663"/>
                  <a:pt x="73595" y="-13328"/>
                  <a:pt x="73595" y="10663"/>
                </a:cubicBezTo>
                <a:cubicBezTo>
                  <a:pt x="71994" y="27540"/>
                  <a:pt x="64648" y="43347"/>
                  <a:pt x="52773" y="55443"/>
                </a:cubicBezTo>
                <a:lnTo>
                  <a:pt x="73595" y="55443"/>
                </a:lnTo>
                <a:lnTo>
                  <a:pt x="73595" y="114663"/>
                </a:lnTo>
                <a:cubicBezTo>
                  <a:pt x="73595" y="114663"/>
                  <a:pt x="89550" y="73052"/>
                  <a:pt x="89550" y="121055"/>
                </a:cubicBezTo>
                <a:lnTo>
                  <a:pt x="89550" y="169016"/>
                </a:lnTo>
                <a:lnTo>
                  <a:pt x="95996" y="207425"/>
                </a:lnTo>
                <a:lnTo>
                  <a:pt x="114643" y="246364"/>
                </a:lnTo>
                <a:lnTo>
                  <a:pt x="114643" y="268235"/>
                </a:lnTo>
                <a:lnTo>
                  <a:pt x="126104" y="279705"/>
                </a:lnTo>
                <a:lnTo>
                  <a:pt x="126104" y="252227"/>
                </a:lnTo>
                <a:lnTo>
                  <a:pt x="140797" y="217040"/>
                </a:lnTo>
                <a:cubicBezTo>
                  <a:pt x="140797" y="217040"/>
                  <a:pt x="116541" y="191427"/>
                  <a:pt x="140797" y="191427"/>
                </a:cubicBezTo>
                <a:lnTo>
                  <a:pt x="207947" y="191427"/>
                </a:lnTo>
                <a:cubicBezTo>
                  <a:pt x="207947" y="191427"/>
                  <a:pt x="227125" y="172249"/>
                  <a:pt x="217562" y="181833"/>
                </a:cubicBezTo>
                <a:cubicBezTo>
                  <a:pt x="207947" y="191427"/>
                  <a:pt x="207947" y="220210"/>
                  <a:pt x="207947" y="220210"/>
                </a:cubicBezTo>
                <a:cubicBezTo>
                  <a:pt x="207947" y="220210"/>
                  <a:pt x="169591" y="233027"/>
                  <a:pt x="195161" y="233027"/>
                </a:cubicBezTo>
                <a:lnTo>
                  <a:pt x="284765" y="233027"/>
                </a:lnTo>
                <a:lnTo>
                  <a:pt x="303985" y="207425"/>
                </a:lnTo>
                <a:cubicBezTo>
                  <a:pt x="303985" y="207425"/>
                  <a:pt x="291157" y="252227"/>
                  <a:pt x="319951" y="207425"/>
                </a:cubicBezTo>
                <a:lnTo>
                  <a:pt x="348734" y="162623"/>
                </a:lnTo>
                <a:lnTo>
                  <a:pt x="361529" y="149849"/>
                </a:lnTo>
                <a:lnTo>
                  <a:pt x="399928" y="149849"/>
                </a:lnTo>
                <a:cubicBezTo>
                  <a:pt x="399928" y="149849"/>
                  <a:pt x="387143" y="92251"/>
                  <a:pt x="422328" y="127459"/>
                </a:cubicBezTo>
                <a:cubicBezTo>
                  <a:pt x="442747" y="146085"/>
                  <a:pt x="452362" y="173765"/>
                  <a:pt x="447899" y="201032"/>
                </a:cubicBezTo>
                <a:lnTo>
                  <a:pt x="447899" y="217040"/>
                </a:lnTo>
                <a:cubicBezTo>
                  <a:pt x="447899" y="217040"/>
                  <a:pt x="438337" y="233027"/>
                  <a:pt x="467130" y="233027"/>
                </a:cubicBezTo>
                <a:lnTo>
                  <a:pt x="495923" y="233027"/>
                </a:lnTo>
                <a:lnTo>
                  <a:pt x="518272" y="210627"/>
                </a:lnTo>
                <a:lnTo>
                  <a:pt x="518272" y="191427"/>
                </a:lnTo>
                <a:cubicBezTo>
                  <a:pt x="518272" y="191427"/>
                  <a:pt x="532700" y="185024"/>
                  <a:pt x="532700" y="205845"/>
                </a:cubicBezTo>
                <a:lnTo>
                  <a:pt x="532700" y="226603"/>
                </a:lnTo>
                <a:cubicBezTo>
                  <a:pt x="532700" y="266496"/>
                  <a:pt x="538351" y="303951"/>
                  <a:pt x="534279" y="344629"/>
                </a:cubicBezTo>
                <a:cubicBezTo>
                  <a:pt x="531057" y="376486"/>
                  <a:pt x="525035" y="395929"/>
                  <a:pt x="502316" y="418594"/>
                </a:cubicBezTo>
                <a:lnTo>
                  <a:pt x="505539" y="453781"/>
                </a:lnTo>
                <a:lnTo>
                  <a:pt x="516745" y="464976"/>
                </a:lnTo>
                <a:lnTo>
                  <a:pt x="516745" y="492190"/>
                </a:lnTo>
                <a:lnTo>
                  <a:pt x="501532" y="507403"/>
                </a:lnTo>
                <a:lnTo>
                  <a:pt x="483138" y="533821"/>
                </a:lnTo>
                <a:lnTo>
                  <a:pt x="457515" y="533821"/>
                </a:lnTo>
                <a:cubicBezTo>
                  <a:pt x="457515" y="533821"/>
                  <a:pt x="427142" y="525785"/>
                  <a:pt x="447899" y="504996"/>
                </a:cubicBezTo>
                <a:cubicBezTo>
                  <a:pt x="468720" y="484207"/>
                  <a:pt x="479915" y="473012"/>
                  <a:pt x="479915" y="473012"/>
                </a:cubicBezTo>
                <a:lnTo>
                  <a:pt x="476692" y="453781"/>
                </a:lnTo>
                <a:lnTo>
                  <a:pt x="476692" y="415393"/>
                </a:lnTo>
                <a:lnTo>
                  <a:pt x="467130" y="405809"/>
                </a:lnTo>
                <a:lnTo>
                  <a:pt x="441560" y="412202"/>
                </a:lnTo>
                <a:lnTo>
                  <a:pt x="441560" y="460226"/>
                </a:lnTo>
                <a:lnTo>
                  <a:pt x="415936" y="460226"/>
                </a:lnTo>
                <a:lnTo>
                  <a:pt x="403098" y="447409"/>
                </a:lnTo>
                <a:cubicBezTo>
                  <a:pt x="403098" y="447409"/>
                  <a:pt x="337538" y="445808"/>
                  <a:pt x="348734" y="457003"/>
                </a:cubicBezTo>
                <a:cubicBezTo>
                  <a:pt x="355963" y="466121"/>
                  <a:pt x="359907" y="477390"/>
                  <a:pt x="359939" y="489020"/>
                </a:cubicBezTo>
                <a:lnTo>
                  <a:pt x="348734" y="500215"/>
                </a:lnTo>
                <a:lnTo>
                  <a:pt x="348734" y="514590"/>
                </a:lnTo>
                <a:lnTo>
                  <a:pt x="307165" y="527376"/>
                </a:lnTo>
                <a:lnTo>
                  <a:pt x="281531" y="533821"/>
                </a:lnTo>
                <a:lnTo>
                  <a:pt x="255971" y="540182"/>
                </a:lnTo>
                <a:cubicBezTo>
                  <a:pt x="255971" y="540182"/>
                  <a:pt x="278372" y="540182"/>
                  <a:pt x="236793" y="552999"/>
                </a:cubicBezTo>
                <a:lnTo>
                  <a:pt x="195161" y="565785"/>
                </a:lnTo>
                <a:lnTo>
                  <a:pt x="195161" y="584984"/>
                </a:lnTo>
                <a:lnTo>
                  <a:pt x="156753" y="607384"/>
                </a:lnTo>
                <a:lnTo>
                  <a:pt x="142324" y="621781"/>
                </a:lnTo>
                <a:lnTo>
                  <a:pt x="127959" y="636210"/>
                </a:lnTo>
                <a:lnTo>
                  <a:pt x="92773" y="636210"/>
                </a:lnTo>
                <a:lnTo>
                  <a:pt x="83157" y="604978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233C4BF-04ED-4407-B223-E5DF0C6FB0D6}"/>
              </a:ext>
            </a:extLst>
          </p:cNvPr>
          <p:cNvSpPr/>
          <p:nvPr/>
        </p:nvSpPr>
        <p:spPr>
          <a:xfrm>
            <a:off x="7257448" y="3091271"/>
            <a:ext cx="535753" cy="636209"/>
          </a:xfrm>
          <a:custGeom>
            <a:avLst/>
            <a:gdLst>
              <a:gd name="connsiteX0" fmla="*/ 83157 w 535753"/>
              <a:gd name="connsiteY0" fmla="*/ 604978 h 636209"/>
              <a:gd name="connsiteX1" fmla="*/ 92773 w 535753"/>
              <a:gd name="connsiteY1" fmla="*/ 565785 h 636209"/>
              <a:gd name="connsiteX2" fmla="*/ 102389 w 535753"/>
              <a:gd name="connsiteY2" fmla="*/ 536991 h 636209"/>
              <a:gd name="connsiteX3" fmla="*/ 102389 w 535753"/>
              <a:gd name="connsiteY3" fmla="*/ 511399 h 636209"/>
              <a:gd name="connsiteX4" fmla="*/ 63979 w 535753"/>
              <a:gd name="connsiteY4" fmla="*/ 511399 h 636209"/>
              <a:gd name="connsiteX5" fmla="*/ 47972 w 535753"/>
              <a:gd name="connsiteY5" fmla="*/ 527376 h 636209"/>
              <a:gd name="connsiteX6" fmla="*/ 31963 w 535753"/>
              <a:gd name="connsiteY6" fmla="*/ 511399 h 636209"/>
              <a:gd name="connsiteX7" fmla="*/ 47972 w 535753"/>
              <a:gd name="connsiteY7" fmla="*/ 479404 h 636209"/>
              <a:gd name="connsiteX8" fmla="*/ 54364 w 535753"/>
              <a:gd name="connsiteY8" fmla="*/ 447409 h 636209"/>
              <a:gd name="connsiteX9" fmla="*/ 76818 w 535753"/>
              <a:gd name="connsiteY9" fmla="*/ 424987 h 636209"/>
              <a:gd name="connsiteX10" fmla="*/ 76818 w 535753"/>
              <a:gd name="connsiteY10" fmla="*/ 405809 h 636209"/>
              <a:gd name="connsiteX11" fmla="*/ 54364 w 535753"/>
              <a:gd name="connsiteY11" fmla="*/ 405809 h 636209"/>
              <a:gd name="connsiteX12" fmla="*/ 54364 w 535753"/>
              <a:gd name="connsiteY12" fmla="*/ 351424 h 636209"/>
              <a:gd name="connsiteX13" fmla="*/ 31963 w 535753"/>
              <a:gd name="connsiteY13" fmla="*/ 329023 h 636209"/>
              <a:gd name="connsiteX14" fmla="*/ 31963 w 535753"/>
              <a:gd name="connsiteY14" fmla="*/ 303421 h 636209"/>
              <a:gd name="connsiteX15" fmla="*/ 19125 w 535753"/>
              <a:gd name="connsiteY15" fmla="*/ 271457 h 636209"/>
              <a:gd name="connsiteX16" fmla="*/ 19125 w 535753"/>
              <a:gd name="connsiteY16" fmla="*/ 239441 h 636209"/>
              <a:gd name="connsiteX17" fmla="*/ 9615 w 535753"/>
              <a:gd name="connsiteY17" fmla="*/ 207425 h 636209"/>
              <a:gd name="connsiteX18" fmla="*/ 0 w 535753"/>
              <a:gd name="connsiteY18" fmla="*/ 159443 h 636209"/>
              <a:gd name="connsiteX19" fmla="*/ 0 w 535753"/>
              <a:gd name="connsiteY19" fmla="*/ 89050 h 636209"/>
              <a:gd name="connsiteX20" fmla="*/ 25570 w 535753"/>
              <a:gd name="connsiteY20" fmla="*/ 34664 h 636209"/>
              <a:gd name="connsiteX21" fmla="*/ 49561 w 535753"/>
              <a:gd name="connsiteY21" fmla="*/ 10663 h 636209"/>
              <a:gd name="connsiteX22" fmla="*/ 73595 w 535753"/>
              <a:gd name="connsiteY22" fmla="*/ 10663 h 636209"/>
              <a:gd name="connsiteX23" fmla="*/ 52773 w 535753"/>
              <a:gd name="connsiteY23" fmla="*/ 55443 h 636209"/>
              <a:gd name="connsiteX24" fmla="*/ 73595 w 535753"/>
              <a:gd name="connsiteY24" fmla="*/ 55443 h 636209"/>
              <a:gd name="connsiteX25" fmla="*/ 73595 w 535753"/>
              <a:gd name="connsiteY25" fmla="*/ 114663 h 636209"/>
              <a:gd name="connsiteX26" fmla="*/ 89550 w 535753"/>
              <a:gd name="connsiteY26" fmla="*/ 121055 h 636209"/>
              <a:gd name="connsiteX27" fmla="*/ 89550 w 535753"/>
              <a:gd name="connsiteY27" fmla="*/ 169016 h 636209"/>
              <a:gd name="connsiteX28" fmla="*/ 95996 w 535753"/>
              <a:gd name="connsiteY28" fmla="*/ 207425 h 636209"/>
              <a:gd name="connsiteX29" fmla="*/ 114643 w 535753"/>
              <a:gd name="connsiteY29" fmla="*/ 246364 h 636209"/>
              <a:gd name="connsiteX30" fmla="*/ 114643 w 535753"/>
              <a:gd name="connsiteY30" fmla="*/ 268235 h 636209"/>
              <a:gd name="connsiteX31" fmla="*/ 126104 w 535753"/>
              <a:gd name="connsiteY31" fmla="*/ 279705 h 636209"/>
              <a:gd name="connsiteX32" fmla="*/ 126104 w 535753"/>
              <a:gd name="connsiteY32" fmla="*/ 252227 h 636209"/>
              <a:gd name="connsiteX33" fmla="*/ 140797 w 535753"/>
              <a:gd name="connsiteY33" fmla="*/ 217040 h 636209"/>
              <a:gd name="connsiteX34" fmla="*/ 140797 w 535753"/>
              <a:gd name="connsiteY34" fmla="*/ 191427 h 636209"/>
              <a:gd name="connsiteX35" fmla="*/ 207947 w 535753"/>
              <a:gd name="connsiteY35" fmla="*/ 191427 h 636209"/>
              <a:gd name="connsiteX36" fmla="*/ 217562 w 535753"/>
              <a:gd name="connsiteY36" fmla="*/ 181833 h 636209"/>
              <a:gd name="connsiteX37" fmla="*/ 207947 w 535753"/>
              <a:gd name="connsiteY37" fmla="*/ 220210 h 636209"/>
              <a:gd name="connsiteX38" fmla="*/ 195161 w 535753"/>
              <a:gd name="connsiteY38" fmla="*/ 233027 h 636209"/>
              <a:gd name="connsiteX39" fmla="*/ 284765 w 535753"/>
              <a:gd name="connsiteY39" fmla="*/ 233027 h 636209"/>
              <a:gd name="connsiteX40" fmla="*/ 303985 w 535753"/>
              <a:gd name="connsiteY40" fmla="*/ 207425 h 636209"/>
              <a:gd name="connsiteX41" fmla="*/ 319951 w 535753"/>
              <a:gd name="connsiteY41" fmla="*/ 207425 h 636209"/>
              <a:gd name="connsiteX42" fmla="*/ 348734 w 535753"/>
              <a:gd name="connsiteY42" fmla="*/ 162623 h 636209"/>
              <a:gd name="connsiteX43" fmla="*/ 361529 w 535753"/>
              <a:gd name="connsiteY43" fmla="*/ 149849 h 636209"/>
              <a:gd name="connsiteX44" fmla="*/ 399928 w 535753"/>
              <a:gd name="connsiteY44" fmla="*/ 149849 h 636209"/>
              <a:gd name="connsiteX45" fmla="*/ 422328 w 535753"/>
              <a:gd name="connsiteY45" fmla="*/ 127459 h 636209"/>
              <a:gd name="connsiteX46" fmla="*/ 447899 w 535753"/>
              <a:gd name="connsiteY46" fmla="*/ 201032 h 636209"/>
              <a:gd name="connsiteX47" fmla="*/ 447899 w 535753"/>
              <a:gd name="connsiteY47" fmla="*/ 217040 h 636209"/>
              <a:gd name="connsiteX48" fmla="*/ 467130 w 535753"/>
              <a:gd name="connsiteY48" fmla="*/ 233027 h 636209"/>
              <a:gd name="connsiteX49" fmla="*/ 495923 w 535753"/>
              <a:gd name="connsiteY49" fmla="*/ 233027 h 636209"/>
              <a:gd name="connsiteX50" fmla="*/ 518272 w 535753"/>
              <a:gd name="connsiteY50" fmla="*/ 210627 h 636209"/>
              <a:gd name="connsiteX51" fmla="*/ 518272 w 535753"/>
              <a:gd name="connsiteY51" fmla="*/ 191427 h 636209"/>
              <a:gd name="connsiteX52" fmla="*/ 532700 w 535753"/>
              <a:gd name="connsiteY52" fmla="*/ 205845 h 636209"/>
              <a:gd name="connsiteX53" fmla="*/ 532700 w 535753"/>
              <a:gd name="connsiteY53" fmla="*/ 226603 h 636209"/>
              <a:gd name="connsiteX54" fmla="*/ 534279 w 535753"/>
              <a:gd name="connsiteY54" fmla="*/ 344629 h 636209"/>
              <a:gd name="connsiteX55" fmla="*/ 502316 w 535753"/>
              <a:gd name="connsiteY55" fmla="*/ 418594 h 636209"/>
              <a:gd name="connsiteX56" fmla="*/ 505539 w 535753"/>
              <a:gd name="connsiteY56" fmla="*/ 453781 h 636209"/>
              <a:gd name="connsiteX57" fmla="*/ 516745 w 535753"/>
              <a:gd name="connsiteY57" fmla="*/ 464976 h 636209"/>
              <a:gd name="connsiteX58" fmla="*/ 516745 w 535753"/>
              <a:gd name="connsiteY58" fmla="*/ 492190 h 636209"/>
              <a:gd name="connsiteX59" fmla="*/ 501532 w 535753"/>
              <a:gd name="connsiteY59" fmla="*/ 507403 h 636209"/>
              <a:gd name="connsiteX60" fmla="*/ 483138 w 535753"/>
              <a:gd name="connsiteY60" fmla="*/ 533821 h 636209"/>
              <a:gd name="connsiteX61" fmla="*/ 457515 w 535753"/>
              <a:gd name="connsiteY61" fmla="*/ 533821 h 636209"/>
              <a:gd name="connsiteX62" fmla="*/ 447899 w 535753"/>
              <a:gd name="connsiteY62" fmla="*/ 504996 h 636209"/>
              <a:gd name="connsiteX63" fmla="*/ 479915 w 535753"/>
              <a:gd name="connsiteY63" fmla="*/ 473012 h 636209"/>
              <a:gd name="connsiteX64" fmla="*/ 476692 w 535753"/>
              <a:gd name="connsiteY64" fmla="*/ 453781 h 636209"/>
              <a:gd name="connsiteX65" fmla="*/ 476692 w 535753"/>
              <a:gd name="connsiteY65" fmla="*/ 415393 h 636209"/>
              <a:gd name="connsiteX66" fmla="*/ 467130 w 535753"/>
              <a:gd name="connsiteY66" fmla="*/ 405809 h 636209"/>
              <a:gd name="connsiteX67" fmla="*/ 441560 w 535753"/>
              <a:gd name="connsiteY67" fmla="*/ 412202 h 636209"/>
              <a:gd name="connsiteX68" fmla="*/ 441560 w 535753"/>
              <a:gd name="connsiteY68" fmla="*/ 460226 h 636209"/>
              <a:gd name="connsiteX69" fmla="*/ 415936 w 535753"/>
              <a:gd name="connsiteY69" fmla="*/ 460226 h 636209"/>
              <a:gd name="connsiteX70" fmla="*/ 403098 w 535753"/>
              <a:gd name="connsiteY70" fmla="*/ 447409 h 636209"/>
              <a:gd name="connsiteX71" fmla="*/ 348734 w 535753"/>
              <a:gd name="connsiteY71" fmla="*/ 457003 h 636209"/>
              <a:gd name="connsiteX72" fmla="*/ 359939 w 535753"/>
              <a:gd name="connsiteY72" fmla="*/ 489020 h 636209"/>
              <a:gd name="connsiteX73" fmla="*/ 348734 w 535753"/>
              <a:gd name="connsiteY73" fmla="*/ 500215 h 636209"/>
              <a:gd name="connsiteX74" fmla="*/ 348734 w 535753"/>
              <a:gd name="connsiteY74" fmla="*/ 514590 h 636209"/>
              <a:gd name="connsiteX75" fmla="*/ 307165 w 535753"/>
              <a:gd name="connsiteY75" fmla="*/ 527376 h 636209"/>
              <a:gd name="connsiteX76" fmla="*/ 281531 w 535753"/>
              <a:gd name="connsiteY76" fmla="*/ 533821 h 636209"/>
              <a:gd name="connsiteX77" fmla="*/ 255971 w 535753"/>
              <a:gd name="connsiteY77" fmla="*/ 540182 h 636209"/>
              <a:gd name="connsiteX78" fmla="*/ 236793 w 535753"/>
              <a:gd name="connsiteY78" fmla="*/ 552999 h 636209"/>
              <a:gd name="connsiteX79" fmla="*/ 195161 w 535753"/>
              <a:gd name="connsiteY79" fmla="*/ 565785 h 636209"/>
              <a:gd name="connsiteX80" fmla="*/ 195161 w 535753"/>
              <a:gd name="connsiteY80" fmla="*/ 584984 h 636209"/>
              <a:gd name="connsiteX81" fmla="*/ 156753 w 535753"/>
              <a:gd name="connsiteY81" fmla="*/ 607384 h 636209"/>
              <a:gd name="connsiteX82" fmla="*/ 142324 w 535753"/>
              <a:gd name="connsiteY82" fmla="*/ 621781 h 636209"/>
              <a:gd name="connsiteX83" fmla="*/ 127959 w 535753"/>
              <a:gd name="connsiteY83" fmla="*/ 636210 h 636209"/>
              <a:gd name="connsiteX84" fmla="*/ 92773 w 535753"/>
              <a:gd name="connsiteY84" fmla="*/ 636210 h 636209"/>
              <a:gd name="connsiteX85" fmla="*/ 83157 w 535753"/>
              <a:gd name="connsiteY85" fmla="*/ 604978 h 63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35753" h="636209">
                <a:moveTo>
                  <a:pt x="83157" y="604978"/>
                </a:moveTo>
                <a:cubicBezTo>
                  <a:pt x="83157" y="575368"/>
                  <a:pt x="92773" y="584984"/>
                  <a:pt x="92773" y="565785"/>
                </a:cubicBezTo>
                <a:cubicBezTo>
                  <a:pt x="92285" y="555321"/>
                  <a:pt x="95710" y="545059"/>
                  <a:pt x="102389" y="536991"/>
                </a:cubicBezTo>
                <a:lnTo>
                  <a:pt x="102389" y="511399"/>
                </a:lnTo>
                <a:lnTo>
                  <a:pt x="63979" y="511399"/>
                </a:lnTo>
                <a:lnTo>
                  <a:pt x="47972" y="527376"/>
                </a:lnTo>
                <a:cubicBezTo>
                  <a:pt x="47972" y="527376"/>
                  <a:pt x="15955" y="527376"/>
                  <a:pt x="31963" y="511399"/>
                </a:cubicBezTo>
                <a:cubicBezTo>
                  <a:pt x="41102" y="503098"/>
                  <a:pt x="46805" y="491691"/>
                  <a:pt x="47972" y="479404"/>
                </a:cubicBezTo>
                <a:lnTo>
                  <a:pt x="54364" y="447409"/>
                </a:lnTo>
                <a:lnTo>
                  <a:pt x="76818" y="424987"/>
                </a:lnTo>
                <a:lnTo>
                  <a:pt x="76818" y="405809"/>
                </a:lnTo>
                <a:cubicBezTo>
                  <a:pt x="76818" y="405809"/>
                  <a:pt x="54364" y="428210"/>
                  <a:pt x="54364" y="405809"/>
                </a:cubicBezTo>
                <a:lnTo>
                  <a:pt x="54364" y="351424"/>
                </a:lnTo>
                <a:lnTo>
                  <a:pt x="31963" y="329023"/>
                </a:lnTo>
                <a:lnTo>
                  <a:pt x="31963" y="303421"/>
                </a:lnTo>
                <a:lnTo>
                  <a:pt x="19125" y="271457"/>
                </a:lnTo>
                <a:cubicBezTo>
                  <a:pt x="19125" y="271457"/>
                  <a:pt x="28793" y="249035"/>
                  <a:pt x="19125" y="239441"/>
                </a:cubicBezTo>
                <a:cubicBezTo>
                  <a:pt x="9615" y="229826"/>
                  <a:pt x="19125" y="217040"/>
                  <a:pt x="9615" y="207425"/>
                </a:cubicBezTo>
                <a:cubicBezTo>
                  <a:pt x="0" y="197810"/>
                  <a:pt x="0" y="159443"/>
                  <a:pt x="0" y="159443"/>
                </a:cubicBezTo>
                <a:lnTo>
                  <a:pt x="0" y="89050"/>
                </a:lnTo>
                <a:lnTo>
                  <a:pt x="25570" y="34664"/>
                </a:lnTo>
                <a:lnTo>
                  <a:pt x="49561" y="10663"/>
                </a:lnTo>
                <a:cubicBezTo>
                  <a:pt x="49561" y="10663"/>
                  <a:pt x="73595" y="-13328"/>
                  <a:pt x="73595" y="10663"/>
                </a:cubicBezTo>
                <a:cubicBezTo>
                  <a:pt x="71994" y="27540"/>
                  <a:pt x="64648" y="43347"/>
                  <a:pt x="52773" y="55443"/>
                </a:cubicBezTo>
                <a:lnTo>
                  <a:pt x="73595" y="55443"/>
                </a:lnTo>
                <a:lnTo>
                  <a:pt x="73595" y="114663"/>
                </a:lnTo>
                <a:cubicBezTo>
                  <a:pt x="73595" y="114663"/>
                  <a:pt x="89550" y="73052"/>
                  <a:pt x="89550" y="121055"/>
                </a:cubicBezTo>
                <a:lnTo>
                  <a:pt x="89550" y="169016"/>
                </a:lnTo>
                <a:lnTo>
                  <a:pt x="95996" y="207425"/>
                </a:lnTo>
                <a:lnTo>
                  <a:pt x="114643" y="246364"/>
                </a:lnTo>
                <a:lnTo>
                  <a:pt x="114643" y="268235"/>
                </a:lnTo>
                <a:lnTo>
                  <a:pt x="126104" y="279705"/>
                </a:lnTo>
                <a:lnTo>
                  <a:pt x="126104" y="252227"/>
                </a:lnTo>
                <a:lnTo>
                  <a:pt x="140797" y="217040"/>
                </a:lnTo>
                <a:cubicBezTo>
                  <a:pt x="140797" y="217040"/>
                  <a:pt x="116541" y="191427"/>
                  <a:pt x="140797" y="191427"/>
                </a:cubicBezTo>
                <a:lnTo>
                  <a:pt x="207947" y="191427"/>
                </a:lnTo>
                <a:cubicBezTo>
                  <a:pt x="207947" y="191427"/>
                  <a:pt x="227125" y="172249"/>
                  <a:pt x="217562" y="181833"/>
                </a:cubicBezTo>
                <a:cubicBezTo>
                  <a:pt x="207947" y="191427"/>
                  <a:pt x="207947" y="220210"/>
                  <a:pt x="207947" y="220210"/>
                </a:cubicBezTo>
                <a:cubicBezTo>
                  <a:pt x="207947" y="220210"/>
                  <a:pt x="169591" y="233027"/>
                  <a:pt x="195161" y="233027"/>
                </a:cubicBezTo>
                <a:lnTo>
                  <a:pt x="284765" y="233027"/>
                </a:lnTo>
                <a:lnTo>
                  <a:pt x="303985" y="207425"/>
                </a:lnTo>
                <a:cubicBezTo>
                  <a:pt x="303985" y="207425"/>
                  <a:pt x="291157" y="252227"/>
                  <a:pt x="319951" y="207425"/>
                </a:cubicBezTo>
                <a:lnTo>
                  <a:pt x="348734" y="162623"/>
                </a:lnTo>
                <a:lnTo>
                  <a:pt x="361529" y="149849"/>
                </a:lnTo>
                <a:lnTo>
                  <a:pt x="399928" y="149849"/>
                </a:lnTo>
                <a:cubicBezTo>
                  <a:pt x="399928" y="149849"/>
                  <a:pt x="387143" y="92251"/>
                  <a:pt x="422328" y="127459"/>
                </a:cubicBezTo>
                <a:cubicBezTo>
                  <a:pt x="442747" y="146085"/>
                  <a:pt x="452362" y="173765"/>
                  <a:pt x="447899" y="201032"/>
                </a:cubicBezTo>
                <a:lnTo>
                  <a:pt x="447899" y="217040"/>
                </a:lnTo>
                <a:cubicBezTo>
                  <a:pt x="447899" y="217040"/>
                  <a:pt x="438337" y="233027"/>
                  <a:pt x="467130" y="233027"/>
                </a:cubicBezTo>
                <a:lnTo>
                  <a:pt x="495923" y="233027"/>
                </a:lnTo>
                <a:lnTo>
                  <a:pt x="518272" y="210627"/>
                </a:lnTo>
                <a:lnTo>
                  <a:pt x="518272" y="191427"/>
                </a:lnTo>
                <a:cubicBezTo>
                  <a:pt x="518272" y="191427"/>
                  <a:pt x="532700" y="185024"/>
                  <a:pt x="532700" y="205845"/>
                </a:cubicBezTo>
                <a:lnTo>
                  <a:pt x="532700" y="226603"/>
                </a:lnTo>
                <a:cubicBezTo>
                  <a:pt x="532700" y="266496"/>
                  <a:pt x="538351" y="303951"/>
                  <a:pt x="534279" y="344629"/>
                </a:cubicBezTo>
                <a:cubicBezTo>
                  <a:pt x="531057" y="376486"/>
                  <a:pt x="525035" y="395929"/>
                  <a:pt x="502316" y="418594"/>
                </a:cubicBezTo>
                <a:lnTo>
                  <a:pt x="505539" y="453781"/>
                </a:lnTo>
                <a:lnTo>
                  <a:pt x="516745" y="464976"/>
                </a:lnTo>
                <a:lnTo>
                  <a:pt x="516745" y="492190"/>
                </a:lnTo>
                <a:lnTo>
                  <a:pt x="501532" y="507403"/>
                </a:lnTo>
                <a:lnTo>
                  <a:pt x="483138" y="533821"/>
                </a:lnTo>
                <a:lnTo>
                  <a:pt x="457515" y="533821"/>
                </a:lnTo>
                <a:cubicBezTo>
                  <a:pt x="457515" y="533821"/>
                  <a:pt x="427142" y="525785"/>
                  <a:pt x="447899" y="504996"/>
                </a:cubicBezTo>
                <a:cubicBezTo>
                  <a:pt x="468720" y="484207"/>
                  <a:pt x="479915" y="473012"/>
                  <a:pt x="479915" y="473012"/>
                </a:cubicBezTo>
                <a:lnTo>
                  <a:pt x="476692" y="453781"/>
                </a:lnTo>
                <a:lnTo>
                  <a:pt x="476692" y="415393"/>
                </a:lnTo>
                <a:lnTo>
                  <a:pt x="467130" y="405809"/>
                </a:lnTo>
                <a:lnTo>
                  <a:pt x="441560" y="412202"/>
                </a:lnTo>
                <a:lnTo>
                  <a:pt x="441560" y="460226"/>
                </a:lnTo>
                <a:lnTo>
                  <a:pt x="415936" y="460226"/>
                </a:lnTo>
                <a:lnTo>
                  <a:pt x="403098" y="447409"/>
                </a:lnTo>
                <a:cubicBezTo>
                  <a:pt x="403098" y="447409"/>
                  <a:pt x="337538" y="445808"/>
                  <a:pt x="348734" y="457003"/>
                </a:cubicBezTo>
                <a:cubicBezTo>
                  <a:pt x="355963" y="466121"/>
                  <a:pt x="359907" y="477390"/>
                  <a:pt x="359939" y="489020"/>
                </a:cubicBezTo>
                <a:lnTo>
                  <a:pt x="348734" y="500215"/>
                </a:lnTo>
                <a:lnTo>
                  <a:pt x="348734" y="514590"/>
                </a:lnTo>
                <a:lnTo>
                  <a:pt x="307165" y="527376"/>
                </a:lnTo>
                <a:lnTo>
                  <a:pt x="281531" y="533821"/>
                </a:lnTo>
                <a:lnTo>
                  <a:pt x="255971" y="540182"/>
                </a:lnTo>
                <a:cubicBezTo>
                  <a:pt x="255971" y="540182"/>
                  <a:pt x="278372" y="540182"/>
                  <a:pt x="236793" y="552999"/>
                </a:cubicBezTo>
                <a:lnTo>
                  <a:pt x="195161" y="565785"/>
                </a:lnTo>
                <a:lnTo>
                  <a:pt x="195161" y="584984"/>
                </a:lnTo>
                <a:lnTo>
                  <a:pt x="156753" y="607384"/>
                </a:lnTo>
                <a:lnTo>
                  <a:pt x="142324" y="621781"/>
                </a:lnTo>
                <a:lnTo>
                  <a:pt x="127959" y="636210"/>
                </a:lnTo>
                <a:lnTo>
                  <a:pt x="92773" y="636210"/>
                </a:lnTo>
                <a:lnTo>
                  <a:pt x="83157" y="604978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6BF66CC-63C6-4F2B-89FD-27C4CE8D95C8}"/>
              </a:ext>
            </a:extLst>
          </p:cNvPr>
          <p:cNvSpPr/>
          <p:nvPr/>
        </p:nvSpPr>
        <p:spPr>
          <a:xfrm>
            <a:off x="4819345" y="2634804"/>
            <a:ext cx="55797" cy="110381"/>
          </a:xfrm>
          <a:custGeom>
            <a:avLst/>
            <a:gdLst>
              <a:gd name="connsiteX0" fmla="*/ 25570 w 55797"/>
              <a:gd name="connsiteY0" fmla="*/ 107180 h 110381"/>
              <a:gd name="connsiteX1" fmla="*/ 9616 w 55797"/>
              <a:gd name="connsiteY1" fmla="*/ 87970 h 110381"/>
              <a:gd name="connsiteX2" fmla="*/ 0 w 55797"/>
              <a:gd name="connsiteY2" fmla="*/ 55986 h 110381"/>
              <a:gd name="connsiteX3" fmla="*/ 0 w 55797"/>
              <a:gd name="connsiteY3" fmla="*/ 17577 h 110381"/>
              <a:gd name="connsiteX4" fmla="*/ 17598 w 55797"/>
              <a:gd name="connsiteY4" fmla="*/ 0 h 110381"/>
              <a:gd name="connsiteX5" fmla="*/ 30384 w 55797"/>
              <a:gd name="connsiteY5" fmla="*/ 12796 h 110381"/>
              <a:gd name="connsiteX6" fmla="*/ 51194 w 55797"/>
              <a:gd name="connsiteY6" fmla="*/ 12796 h 110381"/>
              <a:gd name="connsiteX7" fmla="*/ 51194 w 55797"/>
              <a:gd name="connsiteY7" fmla="*/ 33585 h 110381"/>
              <a:gd name="connsiteX8" fmla="*/ 51194 w 55797"/>
              <a:gd name="connsiteY8" fmla="*/ 81567 h 110381"/>
              <a:gd name="connsiteX9" fmla="*/ 51194 w 55797"/>
              <a:gd name="connsiteY9" fmla="*/ 110382 h 110381"/>
              <a:gd name="connsiteX10" fmla="*/ 25570 w 55797"/>
              <a:gd name="connsiteY10" fmla="*/ 107180 h 1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797" h="110381">
                <a:moveTo>
                  <a:pt x="25570" y="107180"/>
                </a:moveTo>
                <a:cubicBezTo>
                  <a:pt x="9616" y="107180"/>
                  <a:pt x="19178" y="97575"/>
                  <a:pt x="9616" y="87970"/>
                </a:cubicBezTo>
                <a:cubicBezTo>
                  <a:pt x="0" y="78387"/>
                  <a:pt x="0" y="55986"/>
                  <a:pt x="0" y="55986"/>
                </a:cubicBezTo>
                <a:lnTo>
                  <a:pt x="0" y="17577"/>
                </a:lnTo>
                <a:lnTo>
                  <a:pt x="17598" y="0"/>
                </a:lnTo>
                <a:lnTo>
                  <a:pt x="30384" y="12796"/>
                </a:lnTo>
                <a:cubicBezTo>
                  <a:pt x="30384" y="12796"/>
                  <a:pt x="42374" y="3986"/>
                  <a:pt x="51194" y="12796"/>
                </a:cubicBezTo>
                <a:cubicBezTo>
                  <a:pt x="59962" y="21606"/>
                  <a:pt x="51194" y="33585"/>
                  <a:pt x="51194" y="33585"/>
                </a:cubicBezTo>
                <a:lnTo>
                  <a:pt x="51194" y="81567"/>
                </a:lnTo>
                <a:cubicBezTo>
                  <a:pt x="51194" y="81567"/>
                  <a:pt x="61552" y="110382"/>
                  <a:pt x="51194" y="110382"/>
                </a:cubicBezTo>
                <a:cubicBezTo>
                  <a:pt x="42575" y="110021"/>
                  <a:pt x="34009" y="108951"/>
                  <a:pt x="25570" y="107180"/>
                </a:cubicBezTo>
              </a:path>
            </a:pathLst>
          </a:custGeom>
          <a:solidFill>
            <a:srgbClr val="231F2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DA4B8C5-34F5-410B-9C18-1D8BC6F105A4}"/>
              </a:ext>
            </a:extLst>
          </p:cNvPr>
          <p:cNvSpPr/>
          <p:nvPr/>
        </p:nvSpPr>
        <p:spPr>
          <a:xfrm>
            <a:off x="4819345" y="2634804"/>
            <a:ext cx="55797" cy="110381"/>
          </a:xfrm>
          <a:custGeom>
            <a:avLst/>
            <a:gdLst>
              <a:gd name="connsiteX0" fmla="*/ 25570 w 55797"/>
              <a:gd name="connsiteY0" fmla="*/ 107180 h 110381"/>
              <a:gd name="connsiteX1" fmla="*/ 9616 w 55797"/>
              <a:gd name="connsiteY1" fmla="*/ 87970 h 110381"/>
              <a:gd name="connsiteX2" fmla="*/ 0 w 55797"/>
              <a:gd name="connsiteY2" fmla="*/ 55986 h 110381"/>
              <a:gd name="connsiteX3" fmla="*/ 0 w 55797"/>
              <a:gd name="connsiteY3" fmla="*/ 17577 h 110381"/>
              <a:gd name="connsiteX4" fmla="*/ 17598 w 55797"/>
              <a:gd name="connsiteY4" fmla="*/ 0 h 110381"/>
              <a:gd name="connsiteX5" fmla="*/ 30384 w 55797"/>
              <a:gd name="connsiteY5" fmla="*/ 12796 h 110381"/>
              <a:gd name="connsiteX6" fmla="*/ 51194 w 55797"/>
              <a:gd name="connsiteY6" fmla="*/ 12796 h 110381"/>
              <a:gd name="connsiteX7" fmla="*/ 51194 w 55797"/>
              <a:gd name="connsiteY7" fmla="*/ 33585 h 110381"/>
              <a:gd name="connsiteX8" fmla="*/ 51194 w 55797"/>
              <a:gd name="connsiteY8" fmla="*/ 81567 h 110381"/>
              <a:gd name="connsiteX9" fmla="*/ 51194 w 55797"/>
              <a:gd name="connsiteY9" fmla="*/ 110382 h 110381"/>
              <a:gd name="connsiteX10" fmla="*/ 25570 w 55797"/>
              <a:gd name="connsiteY10" fmla="*/ 107180 h 1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797" h="110381">
                <a:moveTo>
                  <a:pt x="25570" y="107180"/>
                </a:moveTo>
                <a:cubicBezTo>
                  <a:pt x="9616" y="107180"/>
                  <a:pt x="19178" y="97575"/>
                  <a:pt x="9616" y="87970"/>
                </a:cubicBezTo>
                <a:cubicBezTo>
                  <a:pt x="0" y="78387"/>
                  <a:pt x="0" y="55986"/>
                  <a:pt x="0" y="55986"/>
                </a:cubicBezTo>
                <a:lnTo>
                  <a:pt x="0" y="17577"/>
                </a:lnTo>
                <a:lnTo>
                  <a:pt x="17598" y="0"/>
                </a:lnTo>
                <a:lnTo>
                  <a:pt x="30384" y="12796"/>
                </a:lnTo>
                <a:cubicBezTo>
                  <a:pt x="30384" y="12796"/>
                  <a:pt x="42374" y="3986"/>
                  <a:pt x="51194" y="12796"/>
                </a:cubicBezTo>
                <a:cubicBezTo>
                  <a:pt x="59962" y="21606"/>
                  <a:pt x="51194" y="33585"/>
                  <a:pt x="51194" y="33585"/>
                </a:cubicBezTo>
                <a:lnTo>
                  <a:pt x="51194" y="81567"/>
                </a:lnTo>
                <a:cubicBezTo>
                  <a:pt x="51194" y="81567"/>
                  <a:pt x="61552" y="110382"/>
                  <a:pt x="51194" y="110382"/>
                </a:cubicBezTo>
                <a:cubicBezTo>
                  <a:pt x="42575" y="110021"/>
                  <a:pt x="34009" y="108951"/>
                  <a:pt x="25570" y="107180"/>
                </a:cubicBez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B4C195C-8180-4FE5-AE68-61948C845893}"/>
              </a:ext>
            </a:extLst>
          </p:cNvPr>
          <p:cNvSpPr/>
          <p:nvPr/>
        </p:nvSpPr>
        <p:spPr>
          <a:xfrm>
            <a:off x="4819345" y="2634804"/>
            <a:ext cx="55797" cy="110381"/>
          </a:xfrm>
          <a:custGeom>
            <a:avLst/>
            <a:gdLst>
              <a:gd name="connsiteX0" fmla="*/ 25570 w 55797"/>
              <a:gd name="connsiteY0" fmla="*/ 107180 h 110381"/>
              <a:gd name="connsiteX1" fmla="*/ 9616 w 55797"/>
              <a:gd name="connsiteY1" fmla="*/ 87970 h 110381"/>
              <a:gd name="connsiteX2" fmla="*/ 0 w 55797"/>
              <a:gd name="connsiteY2" fmla="*/ 55986 h 110381"/>
              <a:gd name="connsiteX3" fmla="*/ 0 w 55797"/>
              <a:gd name="connsiteY3" fmla="*/ 17577 h 110381"/>
              <a:gd name="connsiteX4" fmla="*/ 17598 w 55797"/>
              <a:gd name="connsiteY4" fmla="*/ 0 h 110381"/>
              <a:gd name="connsiteX5" fmla="*/ 30384 w 55797"/>
              <a:gd name="connsiteY5" fmla="*/ 12796 h 110381"/>
              <a:gd name="connsiteX6" fmla="*/ 51194 w 55797"/>
              <a:gd name="connsiteY6" fmla="*/ 12796 h 110381"/>
              <a:gd name="connsiteX7" fmla="*/ 51194 w 55797"/>
              <a:gd name="connsiteY7" fmla="*/ 33585 h 110381"/>
              <a:gd name="connsiteX8" fmla="*/ 51194 w 55797"/>
              <a:gd name="connsiteY8" fmla="*/ 81567 h 110381"/>
              <a:gd name="connsiteX9" fmla="*/ 51194 w 55797"/>
              <a:gd name="connsiteY9" fmla="*/ 110382 h 110381"/>
              <a:gd name="connsiteX10" fmla="*/ 25570 w 55797"/>
              <a:gd name="connsiteY10" fmla="*/ 107180 h 1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797" h="110381">
                <a:moveTo>
                  <a:pt x="25570" y="107180"/>
                </a:moveTo>
                <a:cubicBezTo>
                  <a:pt x="9616" y="107180"/>
                  <a:pt x="19178" y="97575"/>
                  <a:pt x="9616" y="87970"/>
                </a:cubicBezTo>
                <a:cubicBezTo>
                  <a:pt x="0" y="78387"/>
                  <a:pt x="0" y="55986"/>
                  <a:pt x="0" y="55986"/>
                </a:cubicBezTo>
                <a:lnTo>
                  <a:pt x="0" y="17577"/>
                </a:lnTo>
                <a:lnTo>
                  <a:pt x="17598" y="0"/>
                </a:lnTo>
                <a:lnTo>
                  <a:pt x="30384" y="12796"/>
                </a:lnTo>
                <a:cubicBezTo>
                  <a:pt x="30384" y="12796"/>
                  <a:pt x="42374" y="3986"/>
                  <a:pt x="51194" y="12796"/>
                </a:cubicBezTo>
                <a:cubicBezTo>
                  <a:pt x="59962" y="21606"/>
                  <a:pt x="51194" y="33585"/>
                  <a:pt x="51194" y="33585"/>
                </a:cubicBezTo>
                <a:lnTo>
                  <a:pt x="51194" y="81567"/>
                </a:lnTo>
                <a:cubicBezTo>
                  <a:pt x="51194" y="81567"/>
                  <a:pt x="61552" y="110382"/>
                  <a:pt x="51194" y="110382"/>
                </a:cubicBezTo>
                <a:cubicBezTo>
                  <a:pt x="42575" y="110021"/>
                  <a:pt x="34009" y="108951"/>
                  <a:pt x="25570" y="107180"/>
                </a:cubicBez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832FD0A-F594-4D21-8783-FBC5C36E878F}"/>
              </a:ext>
            </a:extLst>
          </p:cNvPr>
          <p:cNvSpPr/>
          <p:nvPr/>
        </p:nvSpPr>
        <p:spPr>
          <a:xfrm>
            <a:off x="4553769" y="2610792"/>
            <a:ext cx="110413" cy="102399"/>
          </a:xfrm>
          <a:custGeom>
            <a:avLst/>
            <a:gdLst>
              <a:gd name="connsiteX0" fmla="*/ 35186 w 110413"/>
              <a:gd name="connsiteY0" fmla="*/ 102399 h 102399"/>
              <a:gd name="connsiteX1" fmla="*/ 83210 w 110413"/>
              <a:gd name="connsiteY1" fmla="*/ 92805 h 102399"/>
              <a:gd name="connsiteX2" fmla="*/ 110414 w 110413"/>
              <a:gd name="connsiteY2" fmla="*/ 65580 h 102399"/>
              <a:gd name="connsiteX3" fmla="*/ 110414 w 110413"/>
              <a:gd name="connsiteY3" fmla="*/ 25602 h 102399"/>
              <a:gd name="connsiteX4" fmla="*/ 86423 w 110413"/>
              <a:gd name="connsiteY4" fmla="*/ 0 h 102399"/>
              <a:gd name="connsiteX5" fmla="*/ 54406 w 110413"/>
              <a:gd name="connsiteY5" fmla="*/ 19199 h 102399"/>
              <a:gd name="connsiteX6" fmla="*/ 32016 w 110413"/>
              <a:gd name="connsiteY6" fmla="*/ 31984 h 102399"/>
              <a:gd name="connsiteX7" fmla="*/ 22401 w 110413"/>
              <a:gd name="connsiteY7" fmla="*/ 22411 h 102399"/>
              <a:gd name="connsiteX8" fmla="*/ 0 w 110413"/>
              <a:gd name="connsiteY8" fmla="*/ 57597 h 102399"/>
              <a:gd name="connsiteX9" fmla="*/ 0 w 110413"/>
              <a:gd name="connsiteY9" fmla="*/ 92805 h 102399"/>
              <a:gd name="connsiteX10" fmla="*/ 9615 w 110413"/>
              <a:gd name="connsiteY10" fmla="*/ 102399 h 1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413" h="102399">
                <a:moveTo>
                  <a:pt x="35186" y="102399"/>
                </a:moveTo>
                <a:cubicBezTo>
                  <a:pt x="35186" y="102399"/>
                  <a:pt x="73584" y="102399"/>
                  <a:pt x="83210" y="92805"/>
                </a:cubicBezTo>
                <a:cubicBezTo>
                  <a:pt x="92773" y="83189"/>
                  <a:pt x="110414" y="89592"/>
                  <a:pt x="110414" y="65580"/>
                </a:cubicBezTo>
                <a:lnTo>
                  <a:pt x="110414" y="25602"/>
                </a:lnTo>
                <a:lnTo>
                  <a:pt x="86423" y="0"/>
                </a:lnTo>
                <a:cubicBezTo>
                  <a:pt x="54406" y="0"/>
                  <a:pt x="54406" y="19199"/>
                  <a:pt x="54406" y="19199"/>
                </a:cubicBezTo>
                <a:lnTo>
                  <a:pt x="32016" y="31984"/>
                </a:lnTo>
                <a:cubicBezTo>
                  <a:pt x="32016" y="31984"/>
                  <a:pt x="39989" y="4813"/>
                  <a:pt x="22401" y="22411"/>
                </a:cubicBezTo>
                <a:cubicBezTo>
                  <a:pt x="12234" y="32186"/>
                  <a:pt x="4559" y="44250"/>
                  <a:pt x="0" y="57597"/>
                </a:cubicBezTo>
                <a:lnTo>
                  <a:pt x="0" y="92805"/>
                </a:lnTo>
                <a:lnTo>
                  <a:pt x="9615" y="102399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8545EC1E-3641-46A3-8E7C-AA7D8DB9F419}"/>
              </a:ext>
            </a:extLst>
          </p:cNvPr>
          <p:cNvSpPr/>
          <p:nvPr/>
        </p:nvSpPr>
        <p:spPr>
          <a:xfrm>
            <a:off x="4553769" y="2610792"/>
            <a:ext cx="110413" cy="102399"/>
          </a:xfrm>
          <a:custGeom>
            <a:avLst/>
            <a:gdLst>
              <a:gd name="connsiteX0" fmla="*/ 35186 w 110413"/>
              <a:gd name="connsiteY0" fmla="*/ 102399 h 102399"/>
              <a:gd name="connsiteX1" fmla="*/ 83210 w 110413"/>
              <a:gd name="connsiteY1" fmla="*/ 92805 h 102399"/>
              <a:gd name="connsiteX2" fmla="*/ 110414 w 110413"/>
              <a:gd name="connsiteY2" fmla="*/ 65580 h 102399"/>
              <a:gd name="connsiteX3" fmla="*/ 110414 w 110413"/>
              <a:gd name="connsiteY3" fmla="*/ 25602 h 102399"/>
              <a:gd name="connsiteX4" fmla="*/ 86423 w 110413"/>
              <a:gd name="connsiteY4" fmla="*/ 0 h 102399"/>
              <a:gd name="connsiteX5" fmla="*/ 54406 w 110413"/>
              <a:gd name="connsiteY5" fmla="*/ 19199 h 102399"/>
              <a:gd name="connsiteX6" fmla="*/ 32016 w 110413"/>
              <a:gd name="connsiteY6" fmla="*/ 31984 h 102399"/>
              <a:gd name="connsiteX7" fmla="*/ 22401 w 110413"/>
              <a:gd name="connsiteY7" fmla="*/ 22411 h 102399"/>
              <a:gd name="connsiteX8" fmla="*/ 0 w 110413"/>
              <a:gd name="connsiteY8" fmla="*/ 57597 h 102399"/>
              <a:gd name="connsiteX9" fmla="*/ 0 w 110413"/>
              <a:gd name="connsiteY9" fmla="*/ 92805 h 102399"/>
              <a:gd name="connsiteX10" fmla="*/ 9615 w 110413"/>
              <a:gd name="connsiteY10" fmla="*/ 102399 h 1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413" h="102399">
                <a:moveTo>
                  <a:pt x="35186" y="102399"/>
                </a:moveTo>
                <a:cubicBezTo>
                  <a:pt x="35186" y="102399"/>
                  <a:pt x="73584" y="102399"/>
                  <a:pt x="83210" y="92805"/>
                </a:cubicBezTo>
                <a:cubicBezTo>
                  <a:pt x="92773" y="83189"/>
                  <a:pt x="110414" y="89592"/>
                  <a:pt x="110414" y="65580"/>
                </a:cubicBezTo>
                <a:lnTo>
                  <a:pt x="110414" y="25602"/>
                </a:lnTo>
                <a:lnTo>
                  <a:pt x="86423" y="0"/>
                </a:lnTo>
                <a:cubicBezTo>
                  <a:pt x="54406" y="0"/>
                  <a:pt x="54406" y="19199"/>
                  <a:pt x="54406" y="19199"/>
                </a:cubicBezTo>
                <a:lnTo>
                  <a:pt x="32016" y="31984"/>
                </a:lnTo>
                <a:cubicBezTo>
                  <a:pt x="32016" y="31984"/>
                  <a:pt x="39989" y="4813"/>
                  <a:pt x="22401" y="22411"/>
                </a:cubicBezTo>
                <a:cubicBezTo>
                  <a:pt x="12234" y="32186"/>
                  <a:pt x="4559" y="44250"/>
                  <a:pt x="0" y="57597"/>
                </a:cubicBezTo>
                <a:lnTo>
                  <a:pt x="0" y="92805"/>
                </a:lnTo>
                <a:lnTo>
                  <a:pt x="9615" y="102399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60078CE-8534-4CD6-8627-B27BB589A123}"/>
              </a:ext>
            </a:extLst>
          </p:cNvPr>
          <p:cNvSpPr/>
          <p:nvPr/>
        </p:nvSpPr>
        <p:spPr>
          <a:xfrm>
            <a:off x="4310626" y="2287629"/>
            <a:ext cx="431901" cy="314836"/>
          </a:xfrm>
          <a:custGeom>
            <a:avLst/>
            <a:gdLst>
              <a:gd name="connsiteX0" fmla="*/ 131139 w 431901"/>
              <a:gd name="connsiteY0" fmla="*/ 313579 h 314836"/>
              <a:gd name="connsiteX1" fmla="*/ 159986 w 431901"/>
              <a:gd name="connsiteY1" fmla="*/ 303964 h 314836"/>
              <a:gd name="connsiteX2" fmla="*/ 175941 w 431901"/>
              <a:gd name="connsiteY2" fmla="*/ 268756 h 314836"/>
              <a:gd name="connsiteX3" fmla="*/ 188779 w 431901"/>
              <a:gd name="connsiteY3" fmla="*/ 239963 h 314836"/>
              <a:gd name="connsiteX4" fmla="*/ 214350 w 431901"/>
              <a:gd name="connsiteY4" fmla="*/ 230390 h 314836"/>
              <a:gd name="connsiteX5" fmla="*/ 214350 w 431901"/>
              <a:gd name="connsiteY5" fmla="*/ 191992 h 314836"/>
              <a:gd name="connsiteX6" fmla="*/ 278330 w 431901"/>
              <a:gd name="connsiteY6" fmla="*/ 191992 h 314836"/>
              <a:gd name="connsiteX7" fmla="*/ 292694 w 431901"/>
              <a:gd name="connsiteY7" fmla="*/ 206378 h 314836"/>
              <a:gd name="connsiteX8" fmla="*/ 292694 w 431901"/>
              <a:gd name="connsiteY8" fmla="*/ 230390 h 314836"/>
              <a:gd name="connsiteX9" fmla="*/ 399938 w 431901"/>
              <a:gd name="connsiteY9" fmla="*/ 230390 h 314836"/>
              <a:gd name="connsiteX10" fmla="*/ 399938 w 431901"/>
              <a:gd name="connsiteY10" fmla="*/ 201586 h 314836"/>
              <a:gd name="connsiteX11" fmla="*/ 431902 w 431901"/>
              <a:gd name="connsiteY11" fmla="*/ 169580 h 314836"/>
              <a:gd name="connsiteX12" fmla="*/ 390323 w 431901"/>
              <a:gd name="connsiteY12" fmla="*/ 169580 h 314836"/>
              <a:gd name="connsiteX13" fmla="*/ 339128 w 431901"/>
              <a:gd name="connsiteY13" fmla="*/ 156784 h 314836"/>
              <a:gd name="connsiteX14" fmla="*/ 310346 w 431901"/>
              <a:gd name="connsiteY14" fmla="*/ 105590 h 314836"/>
              <a:gd name="connsiteX15" fmla="*/ 284277 w 431901"/>
              <a:gd name="connsiteY15" fmla="*/ 78408 h 314836"/>
              <a:gd name="connsiteX16" fmla="*/ 283132 w 431901"/>
              <a:gd name="connsiteY16" fmla="*/ 78408 h 314836"/>
              <a:gd name="connsiteX17" fmla="*/ 255929 w 431901"/>
              <a:gd name="connsiteY17" fmla="*/ 78408 h 314836"/>
              <a:gd name="connsiteX18" fmla="*/ 211127 w 431901"/>
              <a:gd name="connsiteY18" fmla="*/ 76797 h 314836"/>
              <a:gd name="connsiteX19" fmla="*/ 185556 w 431901"/>
              <a:gd name="connsiteY19" fmla="*/ 51194 h 314836"/>
              <a:gd name="connsiteX20" fmla="*/ 175941 w 431901"/>
              <a:gd name="connsiteY20" fmla="*/ 41611 h 314836"/>
              <a:gd name="connsiteX21" fmla="*/ 137585 w 431901"/>
              <a:gd name="connsiteY21" fmla="*/ 38398 h 314836"/>
              <a:gd name="connsiteX22" fmla="*/ 116764 w 431901"/>
              <a:gd name="connsiteY22" fmla="*/ 17609 h 314836"/>
              <a:gd name="connsiteX23" fmla="*/ 102346 w 431901"/>
              <a:gd name="connsiteY23" fmla="*/ 47993 h 314836"/>
              <a:gd name="connsiteX24" fmla="*/ 81578 w 431901"/>
              <a:gd name="connsiteY24" fmla="*/ 27203 h 314836"/>
              <a:gd name="connsiteX25" fmla="*/ 63937 w 431901"/>
              <a:gd name="connsiteY25" fmla="*/ 0 h 314836"/>
              <a:gd name="connsiteX26" fmla="*/ 38366 w 431901"/>
              <a:gd name="connsiteY26" fmla="*/ 0 h 314836"/>
              <a:gd name="connsiteX27" fmla="*/ 14365 w 431901"/>
              <a:gd name="connsiteY27" fmla="*/ 24002 h 314836"/>
              <a:gd name="connsiteX28" fmla="*/ 14365 w 431901"/>
              <a:gd name="connsiteY28" fmla="*/ 57597 h 314836"/>
              <a:gd name="connsiteX29" fmla="*/ 28751 w 431901"/>
              <a:gd name="connsiteY29" fmla="*/ 89603 h 314836"/>
              <a:gd name="connsiteX30" fmla="*/ 28751 w 431901"/>
              <a:gd name="connsiteY30" fmla="*/ 124800 h 314836"/>
              <a:gd name="connsiteX31" fmla="*/ 28751 w 431901"/>
              <a:gd name="connsiteY31" fmla="*/ 169580 h 314836"/>
              <a:gd name="connsiteX32" fmla="*/ 46339 w 431901"/>
              <a:gd name="connsiteY32" fmla="*/ 187189 h 314836"/>
              <a:gd name="connsiteX33" fmla="*/ 41748 w 431901"/>
              <a:gd name="connsiteY33" fmla="*/ 217456 h 314836"/>
              <a:gd name="connsiteX34" fmla="*/ 43169 w 431901"/>
              <a:gd name="connsiteY34" fmla="*/ 219184 h 314836"/>
              <a:gd name="connsiteX35" fmla="*/ 25570 w 431901"/>
              <a:gd name="connsiteY35" fmla="*/ 255971 h 314836"/>
              <a:gd name="connsiteX36" fmla="*/ 0 w 431901"/>
              <a:gd name="connsiteY36" fmla="*/ 255971 h 314836"/>
              <a:gd name="connsiteX37" fmla="*/ 0 w 431901"/>
              <a:gd name="connsiteY37" fmla="*/ 281563 h 314836"/>
              <a:gd name="connsiteX38" fmla="*/ 12785 w 431901"/>
              <a:gd name="connsiteY38" fmla="*/ 294369 h 314836"/>
              <a:gd name="connsiteX39" fmla="*/ 41536 w 431901"/>
              <a:gd name="connsiteY39" fmla="*/ 265576 h 314836"/>
              <a:gd name="connsiteX40" fmla="*/ 72916 w 431901"/>
              <a:gd name="connsiteY40" fmla="*/ 266212 h 314836"/>
              <a:gd name="connsiteX41" fmla="*/ 73552 w 431901"/>
              <a:gd name="connsiteY41" fmla="*/ 265576 h 314836"/>
              <a:gd name="connsiteX42" fmla="*/ 108739 w 431901"/>
              <a:gd name="connsiteY42" fmla="*/ 265576 h 314836"/>
              <a:gd name="connsiteX43" fmla="*/ 131139 w 431901"/>
              <a:gd name="connsiteY43" fmla="*/ 313579 h 31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31901" h="314836">
                <a:moveTo>
                  <a:pt x="131139" y="313579"/>
                </a:moveTo>
                <a:cubicBezTo>
                  <a:pt x="131139" y="313579"/>
                  <a:pt x="143925" y="319961"/>
                  <a:pt x="159986" y="303964"/>
                </a:cubicBezTo>
                <a:cubicBezTo>
                  <a:pt x="175941" y="287977"/>
                  <a:pt x="163156" y="281563"/>
                  <a:pt x="175941" y="268756"/>
                </a:cubicBezTo>
                <a:cubicBezTo>
                  <a:pt x="188779" y="255971"/>
                  <a:pt x="172771" y="239963"/>
                  <a:pt x="188779" y="239963"/>
                </a:cubicBezTo>
                <a:cubicBezTo>
                  <a:pt x="204734" y="239963"/>
                  <a:pt x="214350" y="243186"/>
                  <a:pt x="214350" y="230390"/>
                </a:cubicBezTo>
                <a:lnTo>
                  <a:pt x="214350" y="191992"/>
                </a:lnTo>
                <a:lnTo>
                  <a:pt x="278330" y="191992"/>
                </a:lnTo>
                <a:lnTo>
                  <a:pt x="292694" y="206378"/>
                </a:lnTo>
                <a:lnTo>
                  <a:pt x="292694" y="230390"/>
                </a:lnTo>
                <a:lnTo>
                  <a:pt x="399938" y="230390"/>
                </a:lnTo>
                <a:cubicBezTo>
                  <a:pt x="399938" y="230390"/>
                  <a:pt x="388743" y="212781"/>
                  <a:pt x="399938" y="201586"/>
                </a:cubicBezTo>
                <a:cubicBezTo>
                  <a:pt x="411091" y="190370"/>
                  <a:pt x="431902" y="169580"/>
                  <a:pt x="431902" y="169580"/>
                </a:cubicBezTo>
                <a:cubicBezTo>
                  <a:pt x="431902" y="169580"/>
                  <a:pt x="403108" y="182387"/>
                  <a:pt x="390323" y="169580"/>
                </a:cubicBezTo>
                <a:cubicBezTo>
                  <a:pt x="377485" y="156784"/>
                  <a:pt x="339128" y="156784"/>
                  <a:pt x="339128" y="156784"/>
                </a:cubicBezTo>
                <a:cubicBezTo>
                  <a:pt x="326714" y="141465"/>
                  <a:pt x="316982" y="124153"/>
                  <a:pt x="310346" y="105590"/>
                </a:cubicBezTo>
                <a:cubicBezTo>
                  <a:pt x="310653" y="90886"/>
                  <a:pt x="298981" y="78715"/>
                  <a:pt x="284277" y="78408"/>
                </a:cubicBezTo>
                <a:cubicBezTo>
                  <a:pt x="283895" y="78397"/>
                  <a:pt x="283513" y="78397"/>
                  <a:pt x="283132" y="78408"/>
                </a:cubicBezTo>
                <a:lnTo>
                  <a:pt x="255929" y="78408"/>
                </a:lnTo>
                <a:lnTo>
                  <a:pt x="211127" y="76797"/>
                </a:lnTo>
                <a:lnTo>
                  <a:pt x="185556" y="51194"/>
                </a:lnTo>
                <a:cubicBezTo>
                  <a:pt x="185556" y="51194"/>
                  <a:pt x="198342" y="41611"/>
                  <a:pt x="175941" y="41611"/>
                </a:cubicBezTo>
                <a:cubicBezTo>
                  <a:pt x="163082" y="41695"/>
                  <a:pt x="150243" y="40614"/>
                  <a:pt x="137585" y="38398"/>
                </a:cubicBezTo>
                <a:lnTo>
                  <a:pt x="116764" y="17609"/>
                </a:lnTo>
                <a:lnTo>
                  <a:pt x="102346" y="47993"/>
                </a:lnTo>
                <a:lnTo>
                  <a:pt x="81578" y="27203"/>
                </a:lnTo>
                <a:lnTo>
                  <a:pt x="63937" y="0"/>
                </a:lnTo>
                <a:lnTo>
                  <a:pt x="38366" y="0"/>
                </a:lnTo>
                <a:lnTo>
                  <a:pt x="14365" y="24002"/>
                </a:lnTo>
                <a:lnTo>
                  <a:pt x="14365" y="57597"/>
                </a:lnTo>
                <a:lnTo>
                  <a:pt x="28751" y="89603"/>
                </a:lnTo>
                <a:cubicBezTo>
                  <a:pt x="28751" y="89603"/>
                  <a:pt x="43169" y="110392"/>
                  <a:pt x="28751" y="124800"/>
                </a:cubicBezTo>
                <a:cubicBezTo>
                  <a:pt x="14365" y="139196"/>
                  <a:pt x="28751" y="169580"/>
                  <a:pt x="28751" y="169580"/>
                </a:cubicBezTo>
                <a:cubicBezTo>
                  <a:pt x="28751" y="169580"/>
                  <a:pt x="63937" y="169580"/>
                  <a:pt x="46339" y="187189"/>
                </a:cubicBezTo>
                <a:cubicBezTo>
                  <a:pt x="36713" y="194282"/>
                  <a:pt x="34667" y="207830"/>
                  <a:pt x="41748" y="217456"/>
                </a:cubicBezTo>
                <a:cubicBezTo>
                  <a:pt x="42193" y="218060"/>
                  <a:pt x="42671" y="218633"/>
                  <a:pt x="43169" y="219184"/>
                </a:cubicBezTo>
                <a:lnTo>
                  <a:pt x="25570" y="255971"/>
                </a:lnTo>
                <a:cubicBezTo>
                  <a:pt x="25570" y="255971"/>
                  <a:pt x="0" y="230390"/>
                  <a:pt x="0" y="255971"/>
                </a:cubicBezTo>
                <a:lnTo>
                  <a:pt x="0" y="281563"/>
                </a:lnTo>
                <a:cubicBezTo>
                  <a:pt x="0" y="281563"/>
                  <a:pt x="0" y="307165"/>
                  <a:pt x="12785" y="294369"/>
                </a:cubicBezTo>
                <a:cubicBezTo>
                  <a:pt x="25570" y="281574"/>
                  <a:pt x="25570" y="249578"/>
                  <a:pt x="41536" y="265576"/>
                </a:cubicBezTo>
                <a:cubicBezTo>
                  <a:pt x="50028" y="274418"/>
                  <a:pt x="64075" y="274704"/>
                  <a:pt x="72916" y="266212"/>
                </a:cubicBezTo>
                <a:cubicBezTo>
                  <a:pt x="73128" y="266011"/>
                  <a:pt x="73341" y="265788"/>
                  <a:pt x="73552" y="265576"/>
                </a:cubicBezTo>
                <a:lnTo>
                  <a:pt x="108739" y="265576"/>
                </a:lnTo>
                <a:lnTo>
                  <a:pt x="131139" y="313579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0787345-5332-4A7C-8011-7980E518C05E}"/>
              </a:ext>
            </a:extLst>
          </p:cNvPr>
          <p:cNvSpPr/>
          <p:nvPr/>
        </p:nvSpPr>
        <p:spPr>
          <a:xfrm>
            <a:off x="4310626" y="2287629"/>
            <a:ext cx="431901" cy="314836"/>
          </a:xfrm>
          <a:custGeom>
            <a:avLst/>
            <a:gdLst>
              <a:gd name="connsiteX0" fmla="*/ 131139 w 431901"/>
              <a:gd name="connsiteY0" fmla="*/ 313579 h 314836"/>
              <a:gd name="connsiteX1" fmla="*/ 159986 w 431901"/>
              <a:gd name="connsiteY1" fmla="*/ 303964 h 314836"/>
              <a:gd name="connsiteX2" fmla="*/ 175941 w 431901"/>
              <a:gd name="connsiteY2" fmla="*/ 268756 h 314836"/>
              <a:gd name="connsiteX3" fmla="*/ 188779 w 431901"/>
              <a:gd name="connsiteY3" fmla="*/ 239963 h 314836"/>
              <a:gd name="connsiteX4" fmla="*/ 214350 w 431901"/>
              <a:gd name="connsiteY4" fmla="*/ 230390 h 314836"/>
              <a:gd name="connsiteX5" fmla="*/ 214350 w 431901"/>
              <a:gd name="connsiteY5" fmla="*/ 191992 h 314836"/>
              <a:gd name="connsiteX6" fmla="*/ 278330 w 431901"/>
              <a:gd name="connsiteY6" fmla="*/ 191992 h 314836"/>
              <a:gd name="connsiteX7" fmla="*/ 292694 w 431901"/>
              <a:gd name="connsiteY7" fmla="*/ 206378 h 314836"/>
              <a:gd name="connsiteX8" fmla="*/ 292694 w 431901"/>
              <a:gd name="connsiteY8" fmla="*/ 230390 h 314836"/>
              <a:gd name="connsiteX9" fmla="*/ 399938 w 431901"/>
              <a:gd name="connsiteY9" fmla="*/ 230390 h 314836"/>
              <a:gd name="connsiteX10" fmla="*/ 399938 w 431901"/>
              <a:gd name="connsiteY10" fmla="*/ 201586 h 314836"/>
              <a:gd name="connsiteX11" fmla="*/ 431902 w 431901"/>
              <a:gd name="connsiteY11" fmla="*/ 169580 h 314836"/>
              <a:gd name="connsiteX12" fmla="*/ 390323 w 431901"/>
              <a:gd name="connsiteY12" fmla="*/ 169580 h 314836"/>
              <a:gd name="connsiteX13" fmla="*/ 339128 w 431901"/>
              <a:gd name="connsiteY13" fmla="*/ 156784 h 314836"/>
              <a:gd name="connsiteX14" fmla="*/ 310346 w 431901"/>
              <a:gd name="connsiteY14" fmla="*/ 105590 h 314836"/>
              <a:gd name="connsiteX15" fmla="*/ 284277 w 431901"/>
              <a:gd name="connsiteY15" fmla="*/ 78408 h 314836"/>
              <a:gd name="connsiteX16" fmla="*/ 283132 w 431901"/>
              <a:gd name="connsiteY16" fmla="*/ 78408 h 314836"/>
              <a:gd name="connsiteX17" fmla="*/ 255929 w 431901"/>
              <a:gd name="connsiteY17" fmla="*/ 78408 h 314836"/>
              <a:gd name="connsiteX18" fmla="*/ 211127 w 431901"/>
              <a:gd name="connsiteY18" fmla="*/ 76797 h 314836"/>
              <a:gd name="connsiteX19" fmla="*/ 185556 w 431901"/>
              <a:gd name="connsiteY19" fmla="*/ 51194 h 314836"/>
              <a:gd name="connsiteX20" fmla="*/ 175941 w 431901"/>
              <a:gd name="connsiteY20" fmla="*/ 41611 h 314836"/>
              <a:gd name="connsiteX21" fmla="*/ 137585 w 431901"/>
              <a:gd name="connsiteY21" fmla="*/ 38398 h 314836"/>
              <a:gd name="connsiteX22" fmla="*/ 116764 w 431901"/>
              <a:gd name="connsiteY22" fmla="*/ 17609 h 314836"/>
              <a:gd name="connsiteX23" fmla="*/ 102346 w 431901"/>
              <a:gd name="connsiteY23" fmla="*/ 47993 h 314836"/>
              <a:gd name="connsiteX24" fmla="*/ 81578 w 431901"/>
              <a:gd name="connsiteY24" fmla="*/ 27203 h 314836"/>
              <a:gd name="connsiteX25" fmla="*/ 63937 w 431901"/>
              <a:gd name="connsiteY25" fmla="*/ 0 h 314836"/>
              <a:gd name="connsiteX26" fmla="*/ 38366 w 431901"/>
              <a:gd name="connsiteY26" fmla="*/ 0 h 314836"/>
              <a:gd name="connsiteX27" fmla="*/ 14365 w 431901"/>
              <a:gd name="connsiteY27" fmla="*/ 24002 h 314836"/>
              <a:gd name="connsiteX28" fmla="*/ 14365 w 431901"/>
              <a:gd name="connsiteY28" fmla="*/ 57597 h 314836"/>
              <a:gd name="connsiteX29" fmla="*/ 28751 w 431901"/>
              <a:gd name="connsiteY29" fmla="*/ 89603 h 314836"/>
              <a:gd name="connsiteX30" fmla="*/ 28751 w 431901"/>
              <a:gd name="connsiteY30" fmla="*/ 124800 h 314836"/>
              <a:gd name="connsiteX31" fmla="*/ 28751 w 431901"/>
              <a:gd name="connsiteY31" fmla="*/ 169580 h 314836"/>
              <a:gd name="connsiteX32" fmla="*/ 46339 w 431901"/>
              <a:gd name="connsiteY32" fmla="*/ 187189 h 314836"/>
              <a:gd name="connsiteX33" fmla="*/ 41748 w 431901"/>
              <a:gd name="connsiteY33" fmla="*/ 217456 h 314836"/>
              <a:gd name="connsiteX34" fmla="*/ 43169 w 431901"/>
              <a:gd name="connsiteY34" fmla="*/ 219184 h 314836"/>
              <a:gd name="connsiteX35" fmla="*/ 25570 w 431901"/>
              <a:gd name="connsiteY35" fmla="*/ 255971 h 314836"/>
              <a:gd name="connsiteX36" fmla="*/ 0 w 431901"/>
              <a:gd name="connsiteY36" fmla="*/ 255971 h 314836"/>
              <a:gd name="connsiteX37" fmla="*/ 0 w 431901"/>
              <a:gd name="connsiteY37" fmla="*/ 281563 h 314836"/>
              <a:gd name="connsiteX38" fmla="*/ 12785 w 431901"/>
              <a:gd name="connsiteY38" fmla="*/ 294369 h 314836"/>
              <a:gd name="connsiteX39" fmla="*/ 41536 w 431901"/>
              <a:gd name="connsiteY39" fmla="*/ 265576 h 314836"/>
              <a:gd name="connsiteX40" fmla="*/ 72916 w 431901"/>
              <a:gd name="connsiteY40" fmla="*/ 266212 h 314836"/>
              <a:gd name="connsiteX41" fmla="*/ 73552 w 431901"/>
              <a:gd name="connsiteY41" fmla="*/ 265576 h 314836"/>
              <a:gd name="connsiteX42" fmla="*/ 108739 w 431901"/>
              <a:gd name="connsiteY42" fmla="*/ 265576 h 314836"/>
              <a:gd name="connsiteX43" fmla="*/ 131139 w 431901"/>
              <a:gd name="connsiteY43" fmla="*/ 313579 h 31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31901" h="314836">
                <a:moveTo>
                  <a:pt x="131139" y="313579"/>
                </a:moveTo>
                <a:cubicBezTo>
                  <a:pt x="131139" y="313579"/>
                  <a:pt x="143925" y="319961"/>
                  <a:pt x="159986" y="303964"/>
                </a:cubicBezTo>
                <a:cubicBezTo>
                  <a:pt x="175941" y="287977"/>
                  <a:pt x="163156" y="281563"/>
                  <a:pt x="175941" y="268756"/>
                </a:cubicBezTo>
                <a:cubicBezTo>
                  <a:pt x="188779" y="255971"/>
                  <a:pt x="172771" y="239963"/>
                  <a:pt x="188779" y="239963"/>
                </a:cubicBezTo>
                <a:cubicBezTo>
                  <a:pt x="204734" y="239963"/>
                  <a:pt x="214350" y="243186"/>
                  <a:pt x="214350" y="230390"/>
                </a:cubicBezTo>
                <a:lnTo>
                  <a:pt x="214350" y="191992"/>
                </a:lnTo>
                <a:lnTo>
                  <a:pt x="278330" y="191992"/>
                </a:lnTo>
                <a:lnTo>
                  <a:pt x="292694" y="206378"/>
                </a:lnTo>
                <a:lnTo>
                  <a:pt x="292694" y="230390"/>
                </a:lnTo>
                <a:lnTo>
                  <a:pt x="399938" y="230390"/>
                </a:lnTo>
                <a:cubicBezTo>
                  <a:pt x="399938" y="230390"/>
                  <a:pt x="388743" y="212781"/>
                  <a:pt x="399938" y="201586"/>
                </a:cubicBezTo>
                <a:cubicBezTo>
                  <a:pt x="411091" y="190370"/>
                  <a:pt x="431902" y="169580"/>
                  <a:pt x="431902" y="169580"/>
                </a:cubicBezTo>
                <a:cubicBezTo>
                  <a:pt x="431902" y="169580"/>
                  <a:pt x="403108" y="182387"/>
                  <a:pt x="390323" y="169580"/>
                </a:cubicBezTo>
                <a:cubicBezTo>
                  <a:pt x="377485" y="156784"/>
                  <a:pt x="339128" y="156784"/>
                  <a:pt x="339128" y="156784"/>
                </a:cubicBezTo>
                <a:cubicBezTo>
                  <a:pt x="326714" y="141465"/>
                  <a:pt x="316982" y="124153"/>
                  <a:pt x="310346" y="105590"/>
                </a:cubicBezTo>
                <a:cubicBezTo>
                  <a:pt x="310653" y="90886"/>
                  <a:pt x="298981" y="78715"/>
                  <a:pt x="284277" y="78408"/>
                </a:cubicBezTo>
                <a:cubicBezTo>
                  <a:pt x="283895" y="78397"/>
                  <a:pt x="283513" y="78397"/>
                  <a:pt x="283132" y="78408"/>
                </a:cubicBezTo>
                <a:lnTo>
                  <a:pt x="255929" y="78408"/>
                </a:lnTo>
                <a:lnTo>
                  <a:pt x="211127" y="76797"/>
                </a:lnTo>
                <a:lnTo>
                  <a:pt x="185556" y="51194"/>
                </a:lnTo>
                <a:cubicBezTo>
                  <a:pt x="185556" y="51194"/>
                  <a:pt x="198342" y="41611"/>
                  <a:pt x="175941" y="41611"/>
                </a:cubicBezTo>
                <a:cubicBezTo>
                  <a:pt x="163082" y="41695"/>
                  <a:pt x="150243" y="40614"/>
                  <a:pt x="137585" y="38398"/>
                </a:cubicBezTo>
                <a:lnTo>
                  <a:pt x="116764" y="17609"/>
                </a:lnTo>
                <a:lnTo>
                  <a:pt x="102346" y="47993"/>
                </a:lnTo>
                <a:lnTo>
                  <a:pt x="81578" y="27203"/>
                </a:lnTo>
                <a:lnTo>
                  <a:pt x="63937" y="0"/>
                </a:lnTo>
                <a:lnTo>
                  <a:pt x="38366" y="0"/>
                </a:lnTo>
                <a:lnTo>
                  <a:pt x="14365" y="24002"/>
                </a:lnTo>
                <a:lnTo>
                  <a:pt x="14365" y="57597"/>
                </a:lnTo>
                <a:lnTo>
                  <a:pt x="28751" y="89603"/>
                </a:lnTo>
                <a:cubicBezTo>
                  <a:pt x="28751" y="89603"/>
                  <a:pt x="43169" y="110392"/>
                  <a:pt x="28751" y="124800"/>
                </a:cubicBezTo>
                <a:cubicBezTo>
                  <a:pt x="14365" y="139196"/>
                  <a:pt x="28751" y="169580"/>
                  <a:pt x="28751" y="169580"/>
                </a:cubicBezTo>
                <a:cubicBezTo>
                  <a:pt x="28751" y="169580"/>
                  <a:pt x="63937" y="169580"/>
                  <a:pt x="46339" y="187189"/>
                </a:cubicBezTo>
                <a:cubicBezTo>
                  <a:pt x="36713" y="194282"/>
                  <a:pt x="34667" y="207830"/>
                  <a:pt x="41748" y="217456"/>
                </a:cubicBezTo>
                <a:cubicBezTo>
                  <a:pt x="42193" y="218060"/>
                  <a:pt x="42671" y="218633"/>
                  <a:pt x="43169" y="219184"/>
                </a:cubicBezTo>
                <a:lnTo>
                  <a:pt x="25570" y="255971"/>
                </a:lnTo>
                <a:cubicBezTo>
                  <a:pt x="25570" y="255971"/>
                  <a:pt x="0" y="230390"/>
                  <a:pt x="0" y="255971"/>
                </a:cubicBezTo>
                <a:lnTo>
                  <a:pt x="0" y="281563"/>
                </a:lnTo>
                <a:cubicBezTo>
                  <a:pt x="0" y="281563"/>
                  <a:pt x="0" y="307165"/>
                  <a:pt x="12785" y="294369"/>
                </a:cubicBezTo>
                <a:cubicBezTo>
                  <a:pt x="25570" y="281574"/>
                  <a:pt x="25570" y="249578"/>
                  <a:pt x="41536" y="265576"/>
                </a:cubicBezTo>
                <a:cubicBezTo>
                  <a:pt x="50028" y="274418"/>
                  <a:pt x="64075" y="274704"/>
                  <a:pt x="72916" y="266212"/>
                </a:cubicBezTo>
                <a:cubicBezTo>
                  <a:pt x="73128" y="266011"/>
                  <a:pt x="73341" y="265788"/>
                  <a:pt x="73552" y="265576"/>
                </a:cubicBezTo>
                <a:lnTo>
                  <a:pt x="108739" y="265576"/>
                </a:lnTo>
                <a:lnTo>
                  <a:pt x="131139" y="313579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A781C5D-2129-4EF0-B401-F8D4E6170016}"/>
              </a:ext>
            </a:extLst>
          </p:cNvPr>
          <p:cNvSpPr/>
          <p:nvPr/>
        </p:nvSpPr>
        <p:spPr>
          <a:xfrm>
            <a:off x="5950940" y="2486013"/>
            <a:ext cx="1303284" cy="1049476"/>
          </a:xfrm>
          <a:custGeom>
            <a:avLst/>
            <a:gdLst>
              <a:gd name="connsiteX0" fmla="*/ 1245698 w 1303284"/>
              <a:gd name="connsiteY0" fmla="*/ 676190 h 1049476"/>
              <a:gd name="connsiteX1" fmla="*/ 1211519 w 1303284"/>
              <a:gd name="connsiteY1" fmla="*/ 642043 h 1049476"/>
              <a:gd name="connsiteX2" fmla="*/ 759390 w 1303284"/>
              <a:gd name="connsiteY2" fmla="*/ 919355 h 1049476"/>
              <a:gd name="connsiteX3" fmla="*/ 727374 w 1303284"/>
              <a:gd name="connsiteY3" fmla="*/ 934303 h 1049476"/>
              <a:gd name="connsiteX4" fmla="*/ 706033 w 1303284"/>
              <a:gd name="connsiteY4" fmla="*/ 938533 h 1049476"/>
              <a:gd name="connsiteX5" fmla="*/ 650609 w 1303284"/>
              <a:gd name="connsiteY5" fmla="*/ 910799 h 1049476"/>
              <a:gd name="connsiteX6" fmla="*/ 654839 w 1303284"/>
              <a:gd name="connsiteY6" fmla="*/ 872412 h 1049476"/>
              <a:gd name="connsiteX7" fmla="*/ 644163 w 1303284"/>
              <a:gd name="connsiteY7" fmla="*/ 853212 h 1049476"/>
              <a:gd name="connsiteX8" fmla="*/ 620702 w 1303284"/>
              <a:gd name="connsiteY8" fmla="*/ 846820 h 1049476"/>
              <a:gd name="connsiteX9" fmla="*/ 614320 w 1303284"/>
              <a:gd name="connsiteY9" fmla="*/ 861768 h 1049476"/>
              <a:gd name="connsiteX10" fmla="*/ 612147 w 1303284"/>
              <a:gd name="connsiteY10" fmla="*/ 893752 h 1049476"/>
              <a:gd name="connsiteX11" fmla="*/ 622823 w 1303284"/>
              <a:gd name="connsiteY11" fmla="*/ 919355 h 1049476"/>
              <a:gd name="connsiteX12" fmla="*/ 645223 w 1303284"/>
              <a:gd name="connsiteY12" fmla="*/ 941755 h 1049476"/>
              <a:gd name="connsiteX13" fmla="*/ 657002 w 1303284"/>
              <a:gd name="connsiteY13" fmla="*/ 953481 h 1049476"/>
              <a:gd name="connsiteX14" fmla="*/ 657002 w 1303284"/>
              <a:gd name="connsiteY14" fmla="*/ 974821 h 1049476"/>
              <a:gd name="connsiteX15" fmla="*/ 655899 w 1303284"/>
              <a:gd name="connsiteY15" fmla="*/ 1000392 h 1049476"/>
              <a:gd name="connsiteX16" fmla="*/ 655899 w 1303284"/>
              <a:gd name="connsiteY16" fmla="*/ 1024966 h 1049476"/>
              <a:gd name="connsiteX17" fmla="*/ 644163 w 1303284"/>
              <a:gd name="connsiteY17" fmla="*/ 1036638 h 1049476"/>
              <a:gd name="connsiteX18" fmla="*/ 616430 w 1303284"/>
              <a:gd name="connsiteY18" fmla="*/ 1019570 h 1049476"/>
              <a:gd name="connsiteX19" fmla="*/ 595142 w 1303284"/>
              <a:gd name="connsiteY19" fmla="*/ 1006784 h 1049476"/>
              <a:gd name="connsiteX20" fmla="*/ 552451 w 1303284"/>
              <a:gd name="connsiteY20" fmla="*/ 1002512 h 1049476"/>
              <a:gd name="connsiteX21" fmla="*/ 535382 w 1303284"/>
              <a:gd name="connsiteY21" fmla="*/ 1004675 h 1049476"/>
              <a:gd name="connsiteX22" fmla="*/ 537502 w 1303284"/>
              <a:gd name="connsiteY22" fmla="*/ 1026016 h 1049476"/>
              <a:gd name="connsiteX23" fmla="*/ 490581 w 1303284"/>
              <a:gd name="connsiteY23" fmla="*/ 1038801 h 1049476"/>
              <a:gd name="connsiteX24" fmla="*/ 484188 w 1303284"/>
              <a:gd name="connsiteY24" fmla="*/ 1045193 h 1049476"/>
              <a:gd name="connsiteX25" fmla="*/ 454345 w 1303284"/>
              <a:gd name="connsiteY25" fmla="*/ 1049476 h 1049476"/>
              <a:gd name="connsiteX26" fmla="*/ 435167 w 1303284"/>
              <a:gd name="connsiteY26" fmla="*/ 1030245 h 1049476"/>
              <a:gd name="connsiteX27" fmla="*/ 415936 w 1303284"/>
              <a:gd name="connsiteY27" fmla="*/ 981214 h 1049476"/>
              <a:gd name="connsiteX28" fmla="*/ 406321 w 1303284"/>
              <a:gd name="connsiteY28" fmla="*/ 956682 h 1049476"/>
              <a:gd name="connsiteX29" fmla="*/ 386083 w 1303284"/>
              <a:gd name="connsiteY29" fmla="*/ 993999 h 1049476"/>
              <a:gd name="connsiteX30" fmla="*/ 379637 w 1303284"/>
              <a:gd name="connsiteY30" fmla="*/ 1013177 h 1049476"/>
              <a:gd name="connsiteX31" fmla="*/ 358349 w 1303284"/>
              <a:gd name="connsiteY31" fmla="*/ 987617 h 1049476"/>
              <a:gd name="connsiteX32" fmla="*/ 348734 w 1303284"/>
              <a:gd name="connsiteY32" fmla="*/ 948148 h 1049476"/>
              <a:gd name="connsiteX33" fmla="*/ 332726 w 1303284"/>
              <a:gd name="connsiteY33" fmla="*/ 921464 h 1049476"/>
              <a:gd name="connsiteX34" fmla="*/ 322103 w 1303284"/>
              <a:gd name="connsiteY34" fmla="*/ 921464 h 1049476"/>
              <a:gd name="connsiteX35" fmla="*/ 307155 w 1303284"/>
              <a:gd name="connsiteY35" fmla="*/ 915072 h 1049476"/>
              <a:gd name="connsiteX36" fmla="*/ 270856 w 1303284"/>
              <a:gd name="connsiteY36" fmla="*/ 915072 h 1049476"/>
              <a:gd name="connsiteX37" fmla="*/ 243122 w 1303284"/>
              <a:gd name="connsiteY37" fmla="*/ 891621 h 1049476"/>
              <a:gd name="connsiteX38" fmla="*/ 213332 w 1303284"/>
              <a:gd name="connsiteY38" fmla="*/ 874553 h 1049476"/>
              <a:gd name="connsiteX39" fmla="*/ 213332 w 1303284"/>
              <a:gd name="connsiteY39" fmla="*/ 863877 h 1049476"/>
              <a:gd name="connsiteX40" fmla="*/ 206887 w 1303284"/>
              <a:gd name="connsiteY40" fmla="*/ 842569 h 1049476"/>
              <a:gd name="connsiteX41" fmla="*/ 200494 w 1303284"/>
              <a:gd name="connsiteY41" fmla="*/ 821249 h 1049476"/>
              <a:gd name="connsiteX42" fmla="*/ 213332 w 1303284"/>
              <a:gd name="connsiteY42" fmla="*/ 812683 h 1049476"/>
              <a:gd name="connsiteX43" fmla="*/ 228227 w 1303284"/>
              <a:gd name="connsiteY43" fmla="*/ 802018 h 1049476"/>
              <a:gd name="connsiteX44" fmla="*/ 219672 w 1303284"/>
              <a:gd name="connsiteY44" fmla="*/ 787091 h 1049476"/>
              <a:gd name="connsiteX45" fmla="*/ 212219 w 1303284"/>
              <a:gd name="connsiteY45" fmla="*/ 771115 h 1049476"/>
              <a:gd name="connsiteX46" fmla="*/ 211806 w 1303284"/>
              <a:gd name="connsiteY46" fmla="*/ 752319 h 1049476"/>
              <a:gd name="connsiteX47" fmla="*/ 212219 w 1303284"/>
              <a:gd name="connsiteY47" fmla="*/ 751905 h 1049476"/>
              <a:gd name="connsiteX48" fmla="*/ 219672 w 1303284"/>
              <a:gd name="connsiteY48" fmla="*/ 744442 h 1049476"/>
              <a:gd name="connsiteX49" fmla="*/ 236783 w 1303284"/>
              <a:gd name="connsiteY49" fmla="*/ 727384 h 1049476"/>
              <a:gd name="connsiteX50" fmla="*/ 230390 w 1303284"/>
              <a:gd name="connsiteY50" fmla="*/ 695389 h 1049476"/>
              <a:gd name="connsiteX51" fmla="*/ 230390 w 1303284"/>
              <a:gd name="connsiteY51" fmla="*/ 684714 h 1049476"/>
              <a:gd name="connsiteX52" fmla="*/ 249568 w 1303284"/>
              <a:gd name="connsiteY52" fmla="*/ 686855 h 1049476"/>
              <a:gd name="connsiteX53" fmla="*/ 290034 w 1303284"/>
              <a:gd name="connsiteY53" fmla="*/ 708185 h 1049476"/>
              <a:gd name="connsiteX54" fmla="*/ 311385 w 1303284"/>
              <a:gd name="connsiteY54" fmla="*/ 708185 h 1049476"/>
              <a:gd name="connsiteX55" fmla="*/ 347673 w 1303284"/>
              <a:gd name="connsiteY55" fmla="*/ 695389 h 1049476"/>
              <a:gd name="connsiteX56" fmla="*/ 371187 w 1303284"/>
              <a:gd name="connsiteY56" fmla="*/ 691096 h 1049476"/>
              <a:gd name="connsiteX57" fmla="*/ 388202 w 1303284"/>
              <a:gd name="connsiteY57" fmla="*/ 691096 h 1049476"/>
              <a:gd name="connsiteX58" fmla="*/ 413827 w 1303284"/>
              <a:gd name="connsiteY58" fmla="*/ 663373 h 1049476"/>
              <a:gd name="connsiteX59" fmla="*/ 462847 w 1303284"/>
              <a:gd name="connsiteY59" fmla="*/ 659111 h 1049476"/>
              <a:gd name="connsiteX60" fmla="*/ 501256 w 1303284"/>
              <a:gd name="connsiteY60" fmla="*/ 654860 h 1049476"/>
              <a:gd name="connsiteX61" fmla="*/ 482078 w 1303284"/>
              <a:gd name="connsiteY61" fmla="*/ 635661 h 1049476"/>
              <a:gd name="connsiteX62" fmla="*/ 479915 w 1303284"/>
              <a:gd name="connsiteY62" fmla="*/ 580194 h 1049476"/>
              <a:gd name="connsiteX63" fmla="*/ 465021 w 1303284"/>
              <a:gd name="connsiteY63" fmla="*/ 546058 h 1049476"/>
              <a:gd name="connsiteX64" fmla="*/ 435167 w 1303284"/>
              <a:gd name="connsiteY64" fmla="*/ 522607 h 1049476"/>
              <a:gd name="connsiteX65" fmla="*/ 405260 w 1303284"/>
              <a:gd name="connsiteY65" fmla="*/ 492743 h 1049476"/>
              <a:gd name="connsiteX66" fmla="*/ 398868 w 1303284"/>
              <a:gd name="connsiteY66" fmla="*/ 486319 h 1049476"/>
              <a:gd name="connsiteX67" fmla="*/ 360459 w 1303284"/>
              <a:gd name="connsiteY67" fmla="*/ 486319 h 1049476"/>
              <a:gd name="connsiteX68" fmla="*/ 332726 w 1303284"/>
              <a:gd name="connsiteY68" fmla="*/ 456486 h 1049476"/>
              <a:gd name="connsiteX69" fmla="*/ 313547 w 1303284"/>
              <a:gd name="connsiteY69" fmla="*/ 447952 h 1049476"/>
              <a:gd name="connsiteX70" fmla="*/ 300762 w 1303284"/>
              <a:gd name="connsiteY70" fmla="*/ 394627 h 1049476"/>
              <a:gd name="connsiteX71" fmla="*/ 283694 w 1303284"/>
              <a:gd name="connsiteY71" fmla="*/ 366894 h 1049476"/>
              <a:gd name="connsiteX72" fmla="*/ 284754 w 1303284"/>
              <a:gd name="connsiteY72" fmla="*/ 337019 h 1049476"/>
              <a:gd name="connsiteX73" fmla="*/ 265576 w 1303284"/>
              <a:gd name="connsiteY73" fmla="*/ 308215 h 1049476"/>
              <a:gd name="connsiteX74" fmla="*/ 249568 w 1303284"/>
              <a:gd name="connsiteY74" fmla="*/ 292239 h 1049476"/>
              <a:gd name="connsiteX75" fmla="*/ 226107 w 1303284"/>
              <a:gd name="connsiteY75" fmla="*/ 292239 h 1049476"/>
              <a:gd name="connsiteX76" fmla="*/ 209049 w 1303284"/>
              <a:gd name="connsiteY76" fmla="*/ 266636 h 1049476"/>
              <a:gd name="connsiteX77" fmla="*/ 177033 w 1303284"/>
              <a:gd name="connsiteY77" fmla="*/ 255971 h 1049476"/>
              <a:gd name="connsiteX78" fmla="*/ 177033 w 1303284"/>
              <a:gd name="connsiteY78" fmla="*/ 245296 h 1049476"/>
              <a:gd name="connsiteX79" fmla="*/ 183426 w 1303284"/>
              <a:gd name="connsiteY79" fmla="*/ 202646 h 1049476"/>
              <a:gd name="connsiteX80" fmla="*/ 183426 w 1303284"/>
              <a:gd name="connsiteY80" fmla="*/ 179164 h 1049476"/>
              <a:gd name="connsiteX81" fmla="*/ 163135 w 1303284"/>
              <a:gd name="connsiteY81" fmla="*/ 152501 h 1049476"/>
              <a:gd name="connsiteX82" fmla="*/ 155693 w 1303284"/>
              <a:gd name="connsiteY82" fmla="*/ 168520 h 1049476"/>
              <a:gd name="connsiteX83" fmla="*/ 130069 w 1303284"/>
              <a:gd name="connsiteY83" fmla="*/ 172761 h 1049476"/>
              <a:gd name="connsiteX84" fmla="*/ 108771 w 1303284"/>
              <a:gd name="connsiteY84" fmla="*/ 172761 h 1049476"/>
              <a:gd name="connsiteX85" fmla="*/ 108771 w 1303284"/>
              <a:gd name="connsiteY85" fmla="*/ 155703 h 1049476"/>
              <a:gd name="connsiteX86" fmla="*/ 94883 w 1303284"/>
              <a:gd name="connsiteY86" fmla="*/ 131182 h 1049476"/>
              <a:gd name="connsiteX87" fmla="*/ 85320 w 1303284"/>
              <a:gd name="connsiteY87" fmla="*/ 121577 h 1049476"/>
              <a:gd name="connsiteX88" fmla="*/ 69312 w 1303284"/>
              <a:gd name="connsiteY88" fmla="*/ 120506 h 1049476"/>
              <a:gd name="connsiteX89" fmla="*/ 51184 w 1303284"/>
              <a:gd name="connsiteY89" fmla="*/ 102378 h 1049476"/>
              <a:gd name="connsiteX90" fmla="*/ 36236 w 1303284"/>
              <a:gd name="connsiteY90" fmla="*/ 76786 h 1049476"/>
              <a:gd name="connsiteX91" fmla="*/ 27681 w 1303284"/>
              <a:gd name="connsiteY91" fmla="*/ 42649 h 1049476"/>
              <a:gd name="connsiteX92" fmla="*/ 0 w 1303284"/>
              <a:gd name="connsiteY92" fmla="*/ 0 h 1049476"/>
              <a:gd name="connsiteX93" fmla="*/ 59697 w 1303284"/>
              <a:gd name="connsiteY93" fmla="*/ 52795 h 1049476"/>
              <a:gd name="connsiteX94" fmla="*/ 83157 w 1303284"/>
              <a:gd name="connsiteY94" fmla="*/ 67192 h 1049476"/>
              <a:gd name="connsiteX95" fmla="*/ 111994 w 1303284"/>
              <a:gd name="connsiteY95" fmla="*/ 79988 h 1049476"/>
              <a:gd name="connsiteX96" fmla="*/ 127949 w 1303284"/>
              <a:gd name="connsiteY96" fmla="*/ 95985 h 1049476"/>
              <a:gd name="connsiteX97" fmla="*/ 162085 w 1303284"/>
              <a:gd name="connsiteY97" fmla="*/ 95985 h 1049476"/>
              <a:gd name="connsiteX98" fmla="*/ 174923 w 1303284"/>
              <a:gd name="connsiteY98" fmla="*/ 108781 h 1049476"/>
              <a:gd name="connsiteX99" fmla="*/ 198374 w 1303284"/>
              <a:gd name="connsiteY99" fmla="*/ 123729 h 1049476"/>
              <a:gd name="connsiteX100" fmla="*/ 213332 w 1303284"/>
              <a:gd name="connsiteY100" fmla="*/ 123729 h 1049476"/>
              <a:gd name="connsiteX101" fmla="*/ 238903 w 1303284"/>
              <a:gd name="connsiteY101" fmla="*/ 134394 h 1049476"/>
              <a:gd name="connsiteX102" fmla="*/ 238903 w 1303284"/>
              <a:gd name="connsiteY102" fmla="*/ 145059 h 1049476"/>
              <a:gd name="connsiteX103" fmla="*/ 238903 w 1303284"/>
              <a:gd name="connsiteY103" fmla="*/ 172761 h 1049476"/>
              <a:gd name="connsiteX104" fmla="*/ 264474 w 1303284"/>
              <a:gd name="connsiteY104" fmla="*/ 159986 h 1049476"/>
              <a:gd name="connsiteX105" fmla="*/ 283694 w 1303284"/>
              <a:gd name="connsiteY105" fmla="*/ 170640 h 1049476"/>
              <a:gd name="connsiteX106" fmla="*/ 298600 w 1303284"/>
              <a:gd name="connsiteY106" fmla="*/ 194133 h 1049476"/>
              <a:gd name="connsiteX107" fmla="*/ 315657 w 1303284"/>
              <a:gd name="connsiteY107" fmla="*/ 211170 h 1049476"/>
              <a:gd name="connsiteX108" fmla="*/ 317778 w 1303284"/>
              <a:gd name="connsiteY108" fmla="*/ 198363 h 1049476"/>
              <a:gd name="connsiteX109" fmla="*/ 349794 w 1303284"/>
              <a:gd name="connsiteY109" fmla="*/ 200504 h 1049476"/>
              <a:gd name="connsiteX110" fmla="*/ 375417 w 1303284"/>
              <a:gd name="connsiteY110" fmla="*/ 217583 h 1049476"/>
              <a:gd name="connsiteX111" fmla="*/ 373297 w 1303284"/>
              <a:gd name="connsiteY111" fmla="*/ 243154 h 1049476"/>
              <a:gd name="connsiteX112" fmla="*/ 403151 w 1303284"/>
              <a:gd name="connsiteY112" fmla="*/ 249557 h 1049476"/>
              <a:gd name="connsiteX113" fmla="*/ 430831 w 1303284"/>
              <a:gd name="connsiteY113" fmla="*/ 266636 h 1049476"/>
              <a:gd name="connsiteX114" fmla="*/ 443670 w 1303284"/>
              <a:gd name="connsiteY114" fmla="*/ 270909 h 1049476"/>
              <a:gd name="connsiteX115" fmla="*/ 486361 w 1303284"/>
              <a:gd name="connsiteY115" fmla="*/ 281552 h 1049476"/>
              <a:gd name="connsiteX116" fmla="*/ 498034 w 1303284"/>
              <a:gd name="connsiteY116" fmla="*/ 297560 h 1049476"/>
              <a:gd name="connsiteX117" fmla="*/ 484188 w 1303284"/>
              <a:gd name="connsiteY117" fmla="*/ 311438 h 1049476"/>
              <a:gd name="connsiteX118" fmla="*/ 470300 w 1303284"/>
              <a:gd name="connsiteY118" fmla="*/ 333839 h 1049476"/>
              <a:gd name="connsiteX119" fmla="*/ 467130 w 1303284"/>
              <a:gd name="connsiteY119" fmla="*/ 349836 h 1049476"/>
              <a:gd name="connsiteX120" fmla="*/ 481495 w 1303284"/>
              <a:gd name="connsiteY120" fmla="*/ 361010 h 1049476"/>
              <a:gd name="connsiteX121" fmla="*/ 496973 w 1303284"/>
              <a:gd name="connsiteY121" fmla="*/ 376477 h 1049476"/>
              <a:gd name="connsiteX122" fmla="*/ 523657 w 1303284"/>
              <a:gd name="connsiteY122" fmla="*/ 376477 h 1049476"/>
              <a:gd name="connsiteX123" fmla="*/ 535382 w 1303284"/>
              <a:gd name="connsiteY123" fmla="*/ 388203 h 1049476"/>
              <a:gd name="connsiteX124" fmla="*/ 622823 w 1303284"/>
              <a:gd name="connsiteY124" fmla="*/ 388203 h 1049476"/>
              <a:gd name="connsiteX125" fmla="*/ 649506 w 1303284"/>
              <a:gd name="connsiteY125" fmla="*/ 380750 h 1049476"/>
              <a:gd name="connsiteX126" fmla="*/ 674070 w 1303284"/>
              <a:gd name="connsiteY126" fmla="*/ 405282 h 1049476"/>
              <a:gd name="connsiteX127" fmla="*/ 683632 w 1303284"/>
              <a:gd name="connsiteY127" fmla="*/ 434096 h 1049476"/>
              <a:gd name="connsiteX128" fmla="*/ 695357 w 1303284"/>
              <a:gd name="connsiteY128" fmla="*/ 445800 h 1049476"/>
              <a:gd name="connsiteX129" fmla="*/ 723144 w 1303284"/>
              <a:gd name="connsiteY129" fmla="*/ 407391 h 1049476"/>
              <a:gd name="connsiteX130" fmla="*/ 742322 w 1303284"/>
              <a:gd name="connsiteY130" fmla="*/ 407391 h 1049476"/>
              <a:gd name="connsiteX131" fmla="*/ 784961 w 1303284"/>
              <a:gd name="connsiteY131" fmla="*/ 390355 h 1049476"/>
              <a:gd name="connsiteX132" fmla="*/ 814814 w 1303284"/>
              <a:gd name="connsiteY132" fmla="*/ 394627 h 1049476"/>
              <a:gd name="connsiteX133" fmla="*/ 823317 w 1303284"/>
              <a:gd name="connsiteY133" fmla="*/ 403151 h 1049476"/>
              <a:gd name="connsiteX134" fmla="*/ 859616 w 1303284"/>
              <a:gd name="connsiteY134" fmla="*/ 401009 h 1049476"/>
              <a:gd name="connsiteX135" fmla="*/ 887349 w 1303284"/>
              <a:gd name="connsiteY135" fmla="*/ 392486 h 1049476"/>
              <a:gd name="connsiteX136" fmla="*/ 889459 w 1303284"/>
              <a:gd name="connsiteY136" fmla="*/ 366894 h 1049476"/>
              <a:gd name="connsiteX137" fmla="*/ 955601 w 1303284"/>
              <a:gd name="connsiteY137" fmla="*/ 366894 h 1049476"/>
              <a:gd name="connsiteX138" fmla="*/ 940653 w 1303284"/>
              <a:gd name="connsiteY138" fmla="*/ 398878 h 1049476"/>
              <a:gd name="connsiteX139" fmla="*/ 915029 w 1303284"/>
              <a:gd name="connsiteY139" fmla="*/ 443680 h 1049476"/>
              <a:gd name="connsiteX140" fmla="*/ 900187 w 1303284"/>
              <a:gd name="connsiteY140" fmla="*/ 469282 h 1049476"/>
              <a:gd name="connsiteX141" fmla="*/ 891568 w 1303284"/>
              <a:gd name="connsiteY141" fmla="*/ 499136 h 1049476"/>
              <a:gd name="connsiteX142" fmla="*/ 895851 w 1303284"/>
              <a:gd name="connsiteY142" fmla="*/ 507681 h 1049476"/>
              <a:gd name="connsiteX143" fmla="*/ 885229 w 1303284"/>
              <a:gd name="connsiteY143" fmla="*/ 526880 h 1049476"/>
              <a:gd name="connsiteX144" fmla="*/ 863888 w 1303284"/>
              <a:gd name="connsiteY144" fmla="*/ 554592 h 1049476"/>
              <a:gd name="connsiteX145" fmla="*/ 836155 w 1303284"/>
              <a:gd name="connsiteY145" fmla="*/ 580194 h 1049476"/>
              <a:gd name="connsiteX146" fmla="*/ 834034 w 1303284"/>
              <a:gd name="connsiteY146" fmla="*/ 614320 h 1049476"/>
              <a:gd name="connsiteX147" fmla="*/ 863888 w 1303284"/>
              <a:gd name="connsiteY147" fmla="*/ 656980 h 1049476"/>
              <a:gd name="connsiteX148" fmla="*/ 876674 w 1303284"/>
              <a:gd name="connsiteY148" fmla="*/ 648446 h 1049476"/>
              <a:gd name="connsiteX149" fmla="*/ 876674 w 1303284"/>
              <a:gd name="connsiteY149" fmla="*/ 605818 h 1049476"/>
              <a:gd name="connsiteX150" fmla="*/ 904407 w 1303284"/>
              <a:gd name="connsiteY150" fmla="*/ 569519 h 1049476"/>
              <a:gd name="connsiteX151" fmla="*/ 915029 w 1303284"/>
              <a:gd name="connsiteY151" fmla="*/ 539665 h 1049476"/>
              <a:gd name="connsiteX152" fmla="*/ 915029 w 1303284"/>
              <a:gd name="connsiteY152" fmla="*/ 507681 h 1049476"/>
              <a:gd name="connsiteX153" fmla="*/ 941713 w 1303284"/>
              <a:gd name="connsiteY153" fmla="*/ 478866 h 1049476"/>
              <a:gd name="connsiteX154" fmla="*/ 951382 w 1303284"/>
              <a:gd name="connsiteY154" fmla="*/ 469282 h 1049476"/>
              <a:gd name="connsiteX155" fmla="*/ 949208 w 1303284"/>
              <a:gd name="connsiteY155" fmla="*/ 450083 h 1049476"/>
              <a:gd name="connsiteX156" fmla="*/ 974832 w 1303284"/>
              <a:gd name="connsiteY156" fmla="*/ 430873 h 1049476"/>
              <a:gd name="connsiteX157" fmla="*/ 989738 w 1303284"/>
              <a:gd name="connsiteY157" fmla="*/ 424470 h 1049476"/>
              <a:gd name="connsiteX158" fmla="*/ 1019581 w 1303284"/>
              <a:gd name="connsiteY158" fmla="*/ 424470 h 1049476"/>
              <a:gd name="connsiteX159" fmla="*/ 1047314 w 1303284"/>
              <a:gd name="connsiteY159" fmla="*/ 443680 h 1049476"/>
              <a:gd name="connsiteX160" fmla="*/ 1051544 w 1303284"/>
              <a:gd name="connsiteY160" fmla="*/ 471413 h 1049476"/>
              <a:gd name="connsiteX161" fmla="*/ 1072885 w 1303284"/>
              <a:gd name="connsiteY161" fmla="*/ 482089 h 1049476"/>
              <a:gd name="connsiteX162" fmla="*/ 1079330 w 1303284"/>
              <a:gd name="connsiteY162" fmla="*/ 469282 h 1049476"/>
              <a:gd name="connsiteX163" fmla="*/ 1081450 w 1303284"/>
              <a:gd name="connsiteY163" fmla="*/ 445800 h 1049476"/>
              <a:gd name="connsiteX164" fmla="*/ 1094236 w 1303284"/>
              <a:gd name="connsiteY164" fmla="*/ 445800 h 1049476"/>
              <a:gd name="connsiteX165" fmla="*/ 1117686 w 1303284"/>
              <a:gd name="connsiteY165" fmla="*/ 430873 h 1049476"/>
              <a:gd name="connsiteX166" fmla="*/ 1136917 w 1303284"/>
              <a:gd name="connsiteY166" fmla="*/ 430873 h 1049476"/>
              <a:gd name="connsiteX167" fmla="*/ 1183839 w 1303284"/>
              <a:gd name="connsiteY167" fmla="*/ 435146 h 1049476"/>
              <a:gd name="connsiteX168" fmla="*/ 1207289 w 1303284"/>
              <a:gd name="connsiteY168" fmla="*/ 460738 h 1049476"/>
              <a:gd name="connsiteX169" fmla="*/ 1207289 w 1303284"/>
              <a:gd name="connsiteY169" fmla="*/ 471413 h 1049476"/>
              <a:gd name="connsiteX170" fmla="*/ 1213682 w 1303284"/>
              <a:gd name="connsiteY170" fmla="*/ 477806 h 1049476"/>
              <a:gd name="connsiteX171" fmla="*/ 1231800 w 1303284"/>
              <a:gd name="connsiteY171" fmla="*/ 495924 h 1049476"/>
              <a:gd name="connsiteX172" fmla="*/ 1239306 w 1303284"/>
              <a:gd name="connsiteY172" fmla="*/ 503397 h 1049476"/>
              <a:gd name="connsiteX173" fmla="*/ 1237143 w 1303284"/>
              <a:gd name="connsiteY173" fmla="*/ 520476 h 1049476"/>
              <a:gd name="connsiteX174" fmla="*/ 1258483 w 1303284"/>
              <a:gd name="connsiteY174" fmla="*/ 535393 h 1049476"/>
              <a:gd name="connsiteX175" fmla="*/ 1294783 w 1303284"/>
              <a:gd name="connsiteY175" fmla="*/ 535393 h 1049476"/>
              <a:gd name="connsiteX176" fmla="*/ 1303285 w 1303284"/>
              <a:gd name="connsiteY176" fmla="*/ 548220 h 1049476"/>
              <a:gd name="connsiteX177" fmla="*/ 1303285 w 1303284"/>
              <a:gd name="connsiteY177" fmla="*/ 642054 h 1049476"/>
              <a:gd name="connsiteX178" fmla="*/ 1275552 w 1303284"/>
              <a:gd name="connsiteY178" fmla="*/ 678310 h 1049476"/>
              <a:gd name="connsiteX179" fmla="*/ 1265671 w 1303284"/>
              <a:gd name="connsiteY179" fmla="*/ 690322 h 1049476"/>
              <a:gd name="connsiteX180" fmla="*/ 1245698 w 1303284"/>
              <a:gd name="connsiteY180" fmla="*/ 676190 h 104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303284" h="1049476">
                <a:moveTo>
                  <a:pt x="1245698" y="676190"/>
                </a:moveTo>
                <a:lnTo>
                  <a:pt x="1211519" y="642043"/>
                </a:lnTo>
                <a:cubicBezTo>
                  <a:pt x="1211519" y="642043"/>
                  <a:pt x="765783" y="912962"/>
                  <a:pt x="759390" y="919355"/>
                </a:cubicBezTo>
                <a:cubicBezTo>
                  <a:pt x="752944" y="925747"/>
                  <a:pt x="745492" y="916132"/>
                  <a:pt x="727374" y="934303"/>
                </a:cubicBezTo>
                <a:cubicBezTo>
                  <a:pt x="709203" y="952399"/>
                  <a:pt x="706033" y="938533"/>
                  <a:pt x="706033" y="938533"/>
                </a:cubicBezTo>
                <a:lnTo>
                  <a:pt x="650609" y="910799"/>
                </a:lnTo>
                <a:lnTo>
                  <a:pt x="654839" y="872412"/>
                </a:lnTo>
                <a:lnTo>
                  <a:pt x="644163" y="853212"/>
                </a:lnTo>
                <a:lnTo>
                  <a:pt x="620702" y="846820"/>
                </a:lnTo>
                <a:lnTo>
                  <a:pt x="614320" y="861768"/>
                </a:lnTo>
                <a:cubicBezTo>
                  <a:pt x="614320" y="861768"/>
                  <a:pt x="612147" y="885229"/>
                  <a:pt x="612147" y="893752"/>
                </a:cubicBezTo>
                <a:cubicBezTo>
                  <a:pt x="612486" y="903304"/>
                  <a:pt x="616282" y="912400"/>
                  <a:pt x="622823" y="919355"/>
                </a:cubicBezTo>
                <a:cubicBezTo>
                  <a:pt x="629215" y="925747"/>
                  <a:pt x="638831" y="935363"/>
                  <a:pt x="645223" y="941755"/>
                </a:cubicBezTo>
                <a:cubicBezTo>
                  <a:pt x="651669" y="948148"/>
                  <a:pt x="657002" y="953481"/>
                  <a:pt x="657002" y="953481"/>
                </a:cubicBezTo>
                <a:lnTo>
                  <a:pt x="657002" y="974821"/>
                </a:lnTo>
                <a:lnTo>
                  <a:pt x="655899" y="1000392"/>
                </a:lnTo>
                <a:lnTo>
                  <a:pt x="655899" y="1024966"/>
                </a:lnTo>
                <a:cubicBezTo>
                  <a:pt x="655899" y="1040942"/>
                  <a:pt x="644163" y="1036638"/>
                  <a:pt x="644163" y="1036638"/>
                </a:cubicBezTo>
                <a:lnTo>
                  <a:pt x="616430" y="1019570"/>
                </a:lnTo>
                <a:lnTo>
                  <a:pt x="595142" y="1006784"/>
                </a:lnTo>
                <a:cubicBezTo>
                  <a:pt x="581000" y="1004569"/>
                  <a:pt x="566752" y="1003138"/>
                  <a:pt x="552451" y="1002512"/>
                </a:cubicBezTo>
                <a:cubicBezTo>
                  <a:pt x="537502" y="1002512"/>
                  <a:pt x="535382" y="1004675"/>
                  <a:pt x="535382" y="1004675"/>
                </a:cubicBezTo>
                <a:lnTo>
                  <a:pt x="537502" y="1026016"/>
                </a:lnTo>
                <a:lnTo>
                  <a:pt x="490581" y="1038801"/>
                </a:lnTo>
                <a:lnTo>
                  <a:pt x="484188" y="1045193"/>
                </a:lnTo>
                <a:cubicBezTo>
                  <a:pt x="474371" y="1047430"/>
                  <a:pt x="464395" y="1048862"/>
                  <a:pt x="454345" y="1049476"/>
                </a:cubicBezTo>
                <a:cubicBezTo>
                  <a:pt x="443670" y="1049476"/>
                  <a:pt x="435167" y="1030245"/>
                  <a:pt x="435167" y="1030245"/>
                </a:cubicBezTo>
                <a:cubicBezTo>
                  <a:pt x="435167" y="1030245"/>
                  <a:pt x="446839" y="1012128"/>
                  <a:pt x="415936" y="981214"/>
                </a:cubicBezTo>
                <a:cubicBezTo>
                  <a:pt x="384980" y="950290"/>
                  <a:pt x="406321" y="956682"/>
                  <a:pt x="406321" y="956682"/>
                </a:cubicBezTo>
                <a:cubicBezTo>
                  <a:pt x="406321" y="956682"/>
                  <a:pt x="386083" y="976941"/>
                  <a:pt x="386083" y="993999"/>
                </a:cubicBezTo>
                <a:cubicBezTo>
                  <a:pt x="386083" y="1011057"/>
                  <a:pt x="379637" y="1013177"/>
                  <a:pt x="379637" y="1013177"/>
                </a:cubicBezTo>
                <a:lnTo>
                  <a:pt x="358349" y="987617"/>
                </a:lnTo>
                <a:cubicBezTo>
                  <a:pt x="358349" y="987617"/>
                  <a:pt x="339118" y="957764"/>
                  <a:pt x="348734" y="948148"/>
                </a:cubicBezTo>
                <a:cubicBezTo>
                  <a:pt x="358296" y="938554"/>
                  <a:pt x="339118" y="938533"/>
                  <a:pt x="332726" y="921464"/>
                </a:cubicBezTo>
                <a:cubicBezTo>
                  <a:pt x="326386" y="904407"/>
                  <a:pt x="322103" y="921464"/>
                  <a:pt x="322103" y="921464"/>
                </a:cubicBezTo>
                <a:lnTo>
                  <a:pt x="307155" y="915072"/>
                </a:lnTo>
                <a:lnTo>
                  <a:pt x="270856" y="915072"/>
                </a:lnTo>
                <a:cubicBezTo>
                  <a:pt x="261071" y="907916"/>
                  <a:pt x="251805" y="900081"/>
                  <a:pt x="243122" y="891621"/>
                </a:cubicBezTo>
                <a:lnTo>
                  <a:pt x="213332" y="874553"/>
                </a:lnTo>
                <a:lnTo>
                  <a:pt x="213332" y="863877"/>
                </a:lnTo>
                <a:cubicBezTo>
                  <a:pt x="213332" y="853212"/>
                  <a:pt x="206887" y="851092"/>
                  <a:pt x="206887" y="842569"/>
                </a:cubicBezTo>
                <a:cubicBezTo>
                  <a:pt x="206038" y="835137"/>
                  <a:pt x="203876" y="827917"/>
                  <a:pt x="200494" y="821249"/>
                </a:cubicBezTo>
                <a:lnTo>
                  <a:pt x="213332" y="812683"/>
                </a:lnTo>
                <a:lnTo>
                  <a:pt x="228227" y="802018"/>
                </a:lnTo>
                <a:lnTo>
                  <a:pt x="219672" y="787091"/>
                </a:lnTo>
                <a:lnTo>
                  <a:pt x="212219" y="771115"/>
                </a:lnTo>
                <a:cubicBezTo>
                  <a:pt x="206918" y="766037"/>
                  <a:pt x="206728" y="757620"/>
                  <a:pt x="211806" y="752319"/>
                </a:cubicBezTo>
                <a:cubicBezTo>
                  <a:pt x="211944" y="752181"/>
                  <a:pt x="212081" y="752043"/>
                  <a:pt x="212219" y="751905"/>
                </a:cubicBezTo>
                <a:cubicBezTo>
                  <a:pt x="221834" y="742300"/>
                  <a:pt x="212219" y="751905"/>
                  <a:pt x="219672" y="744442"/>
                </a:cubicBezTo>
                <a:cubicBezTo>
                  <a:pt x="227125" y="736979"/>
                  <a:pt x="236783" y="727384"/>
                  <a:pt x="236783" y="727384"/>
                </a:cubicBezTo>
                <a:cubicBezTo>
                  <a:pt x="233316" y="717027"/>
                  <a:pt x="231175" y="706277"/>
                  <a:pt x="230390" y="695389"/>
                </a:cubicBezTo>
                <a:lnTo>
                  <a:pt x="230390" y="684714"/>
                </a:lnTo>
                <a:cubicBezTo>
                  <a:pt x="230390" y="674027"/>
                  <a:pt x="249568" y="686855"/>
                  <a:pt x="249568" y="686855"/>
                </a:cubicBezTo>
                <a:cubicBezTo>
                  <a:pt x="264749" y="690152"/>
                  <a:pt x="278732" y="697520"/>
                  <a:pt x="290034" y="708185"/>
                </a:cubicBezTo>
                <a:cubicBezTo>
                  <a:pt x="307155" y="725222"/>
                  <a:pt x="302872" y="708185"/>
                  <a:pt x="311385" y="708185"/>
                </a:cubicBezTo>
                <a:cubicBezTo>
                  <a:pt x="319940" y="708185"/>
                  <a:pt x="330616" y="695389"/>
                  <a:pt x="347673" y="695389"/>
                </a:cubicBezTo>
                <a:cubicBezTo>
                  <a:pt x="364731" y="695389"/>
                  <a:pt x="364742" y="697510"/>
                  <a:pt x="371187" y="691096"/>
                </a:cubicBezTo>
                <a:cubicBezTo>
                  <a:pt x="377527" y="684714"/>
                  <a:pt x="388202" y="691096"/>
                  <a:pt x="388202" y="691096"/>
                </a:cubicBezTo>
                <a:lnTo>
                  <a:pt x="413827" y="663373"/>
                </a:lnTo>
                <a:cubicBezTo>
                  <a:pt x="413827" y="663373"/>
                  <a:pt x="452182" y="659111"/>
                  <a:pt x="462847" y="659111"/>
                </a:cubicBezTo>
                <a:cubicBezTo>
                  <a:pt x="473512" y="659111"/>
                  <a:pt x="501256" y="654860"/>
                  <a:pt x="501256" y="654860"/>
                </a:cubicBezTo>
                <a:cubicBezTo>
                  <a:pt x="501256" y="654860"/>
                  <a:pt x="488471" y="642054"/>
                  <a:pt x="482078" y="635661"/>
                </a:cubicBezTo>
                <a:cubicBezTo>
                  <a:pt x="475632" y="629268"/>
                  <a:pt x="479915" y="592980"/>
                  <a:pt x="479915" y="580194"/>
                </a:cubicBezTo>
                <a:cubicBezTo>
                  <a:pt x="479915" y="567388"/>
                  <a:pt x="465021" y="558875"/>
                  <a:pt x="465021" y="546058"/>
                </a:cubicBezTo>
                <a:cubicBezTo>
                  <a:pt x="465021" y="533283"/>
                  <a:pt x="435167" y="522607"/>
                  <a:pt x="435167" y="522607"/>
                </a:cubicBezTo>
                <a:cubicBezTo>
                  <a:pt x="435167" y="522607"/>
                  <a:pt x="413827" y="501277"/>
                  <a:pt x="405260" y="492743"/>
                </a:cubicBezTo>
                <a:cubicBezTo>
                  <a:pt x="396758" y="484198"/>
                  <a:pt x="398868" y="486319"/>
                  <a:pt x="398868" y="486319"/>
                </a:cubicBezTo>
                <a:lnTo>
                  <a:pt x="360459" y="486319"/>
                </a:lnTo>
                <a:lnTo>
                  <a:pt x="332726" y="456486"/>
                </a:lnTo>
                <a:lnTo>
                  <a:pt x="313547" y="447952"/>
                </a:lnTo>
                <a:lnTo>
                  <a:pt x="300762" y="394627"/>
                </a:lnTo>
                <a:lnTo>
                  <a:pt x="283694" y="366894"/>
                </a:lnTo>
                <a:lnTo>
                  <a:pt x="284754" y="337019"/>
                </a:lnTo>
                <a:cubicBezTo>
                  <a:pt x="284754" y="337019"/>
                  <a:pt x="284754" y="327425"/>
                  <a:pt x="265576" y="308215"/>
                </a:cubicBezTo>
                <a:cubicBezTo>
                  <a:pt x="246345" y="289026"/>
                  <a:pt x="249568" y="292239"/>
                  <a:pt x="249568" y="292239"/>
                </a:cubicBezTo>
                <a:lnTo>
                  <a:pt x="226107" y="292239"/>
                </a:lnTo>
                <a:cubicBezTo>
                  <a:pt x="226107" y="292239"/>
                  <a:pt x="226107" y="283704"/>
                  <a:pt x="209049" y="266636"/>
                </a:cubicBezTo>
                <a:cubicBezTo>
                  <a:pt x="191991" y="249568"/>
                  <a:pt x="177033" y="255971"/>
                  <a:pt x="177033" y="255971"/>
                </a:cubicBezTo>
                <a:lnTo>
                  <a:pt x="177033" y="245296"/>
                </a:lnTo>
                <a:cubicBezTo>
                  <a:pt x="180733" y="231355"/>
                  <a:pt x="182874" y="217053"/>
                  <a:pt x="183426" y="202646"/>
                </a:cubicBezTo>
                <a:lnTo>
                  <a:pt x="183426" y="179164"/>
                </a:lnTo>
                <a:cubicBezTo>
                  <a:pt x="184316" y="166442"/>
                  <a:pt x="175634" y="155024"/>
                  <a:pt x="163135" y="152501"/>
                </a:cubicBezTo>
                <a:cubicBezTo>
                  <a:pt x="158905" y="156837"/>
                  <a:pt x="156276" y="162488"/>
                  <a:pt x="155693" y="168520"/>
                </a:cubicBezTo>
                <a:cubicBezTo>
                  <a:pt x="155693" y="177054"/>
                  <a:pt x="138624" y="172761"/>
                  <a:pt x="130069" y="172761"/>
                </a:cubicBezTo>
                <a:lnTo>
                  <a:pt x="108771" y="172761"/>
                </a:lnTo>
                <a:lnTo>
                  <a:pt x="108771" y="155703"/>
                </a:lnTo>
                <a:lnTo>
                  <a:pt x="94883" y="131182"/>
                </a:lnTo>
                <a:lnTo>
                  <a:pt x="85320" y="121577"/>
                </a:lnTo>
                <a:lnTo>
                  <a:pt x="69312" y="120506"/>
                </a:lnTo>
                <a:lnTo>
                  <a:pt x="51184" y="102378"/>
                </a:lnTo>
                <a:lnTo>
                  <a:pt x="36236" y="76786"/>
                </a:lnTo>
                <a:lnTo>
                  <a:pt x="27681" y="42649"/>
                </a:lnTo>
                <a:lnTo>
                  <a:pt x="0" y="0"/>
                </a:lnTo>
                <a:cubicBezTo>
                  <a:pt x="20885" y="16443"/>
                  <a:pt x="40826" y="34073"/>
                  <a:pt x="59697" y="52795"/>
                </a:cubicBezTo>
                <a:cubicBezTo>
                  <a:pt x="59697" y="52795"/>
                  <a:pt x="68782" y="52795"/>
                  <a:pt x="83157" y="67192"/>
                </a:cubicBezTo>
                <a:cubicBezTo>
                  <a:pt x="97576" y="81599"/>
                  <a:pt x="99208" y="67192"/>
                  <a:pt x="111994" y="79988"/>
                </a:cubicBezTo>
                <a:lnTo>
                  <a:pt x="127949" y="95985"/>
                </a:lnTo>
                <a:lnTo>
                  <a:pt x="162085" y="95985"/>
                </a:lnTo>
                <a:cubicBezTo>
                  <a:pt x="172750" y="95985"/>
                  <a:pt x="174923" y="108781"/>
                  <a:pt x="174923" y="108781"/>
                </a:cubicBezTo>
                <a:lnTo>
                  <a:pt x="198374" y="123729"/>
                </a:lnTo>
                <a:lnTo>
                  <a:pt x="213332" y="123729"/>
                </a:lnTo>
                <a:cubicBezTo>
                  <a:pt x="219471" y="131426"/>
                  <a:pt x="229118" y="135454"/>
                  <a:pt x="238903" y="134394"/>
                </a:cubicBezTo>
                <a:cubicBezTo>
                  <a:pt x="258081" y="134394"/>
                  <a:pt x="238903" y="145059"/>
                  <a:pt x="238903" y="145059"/>
                </a:cubicBezTo>
                <a:lnTo>
                  <a:pt x="238903" y="172761"/>
                </a:lnTo>
                <a:lnTo>
                  <a:pt x="264474" y="159986"/>
                </a:lnTo>
                <a:lnTo>
                  <a:pt x="283694" y="170640"/>
                </a:lnTo>
                <a:lnTo>
                  <a:pt x="298600" y="194133"/>
                </a:lnTo>
                <a:cubicBezTo>
                  <a:pt x="298600" y="194133"/>
                  <a:pt x="309275" y="204777"/>
                  <a:pt x="315657" y="211170"/>
                </a:cubicBezTo>
                <a:cubicBezTo>
                  <a:pt x="322039" y="217562"/>
                  <a:pt x="317778" y="198363"/>
                  <a:pt x="317778" y="198363"/>
                </a:cubicBezTo>
                <a:cubicBezTo>
                  <a:pt x="328400" y="199646"/>
                  <a:pt x="339086" y="200356"/>
                  <a:pt x="349794" y="200504"/>
                </a:cubicBezTo>
                <a:cubicBezTo>
                  <a:pt x="364742" y="200504"/>
                  <a:pt x="375417" y="217583"/>
                  <a:pt x="375417" y="217583"/>
                </a:cubicBezTo>
                <a:cubicBezTo>
                  <a:pt x="373785" y="226001"/>
                  <a:pt x="373074" y="234577"/>
                  <a:pt x="373297" y="243154"/>
                </a:cubicBezTo>
                <a:cubicBezTo>
                  <a:pt x="373297" y="260222"/>
                  <a:pt x="392475" y="249557"/>
                  <a:pt x="403151" y="249557"/>
                </a:cubicBezTo>
                <a:cubicBezTo>
                  <a:pt x="413827" y="249557"/>
                  <a:pt x="421268" y="257021"/>
                  <a:pt x="430831" y="266636"/>
                </a:cubicBezTo>
                <a:cubicBezTo>
                  <a:pt x="440500" y="276252"/>
                  <a:pt x="443670" y="270909"/>
                  <a:pt x="443670" y="270909"/>
                </a:cubicBezTo>
                <a:lnTo>
                  <a:pt x="486361" y="281552"/>
                </a:lnTo>
                <a:lnTo>
                  <a:pt x="498034" y="297560"/>
                </a:lnTo>
                <a:lnTo>
                  <a:pt x="484188" y="311438"/>
                </a:lnTo>
                <a:lnTo>
                  <a:pt x="470300" y="333839"/>
                </a:lnTo>
                <a:cubicBezTo>
                  <a:pt x="470300" y="333839"/>
                  <a:pt x="454345" y="349836"/>
                  <a:pt x="467130" y="349836"/>
                </a:cubicBezTo>
                <a:cubicBezTo>
                  <a:pt x="474063" y="349359"/>
                  <a:pt x="480255" y="354172"/>
                  <a:pt x="481495" y="361010"/>
                </a:cubicBezTo>
                <a:lnTo>
                  <a:pt x="496973" y="376477"/>
                </a:lnTo>
                <a:lnTo>
                  <a:pt x="523657" y="376477"/>
                </a:lnTo>
                <a:cubicBezTo>
                  <a:pt x="537502" y="376477"/>
                  <a:pt x="535382" y="388203"/>
                  <a:pt x="535382" y="388203"/>
                </a:cubicBezTo>
                <a:lnTo>
                  <a:pt x="622823" y="388203"/>
                </a:lnTo>
                <a:cubicBezTo>
                  <a:pt x="631293" y="384407"/>
                  <a:pt x="640294" y="381895"/>
                  <a:pt x="649506" y="380750"/>
                </a:cubicBezTo>
                <a:cubicBezTo>
                  <a:pt x="659111" y="380750"/>
                  <a:pt x="674070" y="405282"/>
                  <a:pt x="674070" y="405282"/>
                </a:cubicBezTo>
                <a:cubicBezTo>
                  <a:pt x="679530" y="413975"/>
                  <a:pt x="682805" y="423866"/>
                  <a:pt x="683632" y="434096"/>
                </a:cubicBezTo>
                <a:cubicBezTo>
                  <a:pt x="683632" y="447952"/>
                  <a:pt x="695357" y="445800"/>
                  <a:pt x="695357" y="445800"/>
                </a:cubicBezTo>
                <a:cubicBezTo>
                  <a:pt x="703330" y="432114"/>
                  <a:pt x="712638" y="419244"/>
                  <a:pt x="723144" y="407391"/>
                </a:cubicBezTo>
                <a:cubicBezTo>
                  <a:pt x="735876" y="394627"/>
                  <a:pt x="742322" y="407391"/>
                  <a:pt x="742322" y="407391"/>
                </a:cubicBezTo>
                <a:lnTo>
                  <a:pt x="784961" y="390355"/>
                </a:lnTo>
                <a:lnTo>
                  <a:pt x="814814" y="394627"/>
                </a:lnTo>
                <a:lnTo>
                  <a:pt x="823317" y="403151"/>
                </a:lnTo>
                <a:cubicBezTo>
                  <a:pt x="831872" y="411685"/>
                  <a:pt x="859616" y="401009"/>
                  <a:pt x="859616" y="401009"/>
                </a:cubicBezTo>
                <a:lnTo>
                  <a:pt x="887349" y="392486"/>
                </a:lnTo>
                <a:lnTo>
                  <a:pt x="889459" y="366894"/>
                </a:lnTo>
                <a:lnTo>
                  <a:pt x="955601" y="366894"/>
                </a:lnTo>
                <a:cubicBezTo>
                  <a:pt x="996119" y="366894"/>
                  <a:pt x="940653" y="398878"/>
                  <a:pt x="940653" y="398878"/>
                </a:cubicBezTo>
                <a:cubicBezTo>
                  <a:pt x="940653" y="398878"/>
                  <a:pt x="915029" y="435146"/>
                  <a:pt x="915029" y="443680"/>
                </a:cubicBezTo>
                <a:cubicBezTo>
                  <a:pt x="915029" y="452214"/>
                  <a:pt x="915029" y="454334"/>
                  <a:pt x="900187" y="469282"/>
                </a:cubicBezTo>
                <a:cubicBezTo>
                  <a:pt x="891547" y="476576"/>
                  <a:pt x="888144" y="488354"/>
                  <a:pt x="891568" y="499136"/>
                </a:cubicBezTo>
                <a:lnTo>
                  <a:pt x="895851" y="507681"/>
                </a:lnTo>
                <a:cubicBezTo>
                  <a:pt x="889936" y="512451"/>
                  <a:pt x="886130" y="519342"/>
                  <a:pt x="885229" y="526880"/>
                </a:cubicBezTo>
                <a:cubicBezTo>
                  <a:pt x="885229" y="537534"/>
                  <a:pt x="876674" y="541796"/>
                  <a:pt x="863888" y="554592"/>
                </a:cubicBezTo>
                <a:cubicBezTo>
                  <a:pt x="851103" y="567388"/>
                  <a:pt x="848940" y="567388"/>
                  <a:pt x="836155" y="580194"/>
                </a:cubicBezTo>
                <a:cubicBezTo>
                  <a:pt x="823317" y="592980"/>
                  <a:pt x="834034" y="603666"/>
                  <a:pt x="834034" y="614320"/>
                </a:cubicBezTo>
                <a:cubicBezTo>
                  <a:pt x="834034" y="624975"/>
                  <a:pt x="841487" y="634569"/>
                  <a:pt x="863888" y="656980"/>
                </a:cubicBezTo>
                <a:cubicBezTo>
                  <a:pt x="886289" y="679392"/>
                  <a:pt x="876674" y="648446"/>
                  <a:pt x="876674" y="648446"/>
                </a:cubicBezTo>
                <a:lnTo>
                  <a:pt x="876674" y="605818"/>
                </a:lnTo>
                <a:cubicBezTo>
                  <a:pt x="876674" y="582325"/>
                  <a:pt x="895851" y="578053"/>
                  <a:pt x="904407" y="569519"/>
                </a:cubicBezTo>
                <a:cubicBezTo>
                  <a:pt x="910492" y="560666"/>
                  <a:pt x="914149" y="550372"/>
                  <a:pt x="915029" y="539665"/>
                </a:cubicBezTo>
                <a:lnTo>
                  <a:pt x="915029" y="507681"/>
                </a:lnTo>
                <a:cubicBezTo>
                  <a:pt x="915029" y="507681"/>
                  <a:pt x="932151" y="469282"/>
                  <a:pt x="941713" y="478866"/>
                </a:cubicBezTo>
                <a:cubicBezTo>
                  <a:pt x="951382" y="488471"/>
                  <a:pt x="951382" y="469282"/>
                  <a:pt x="951382" y="469282"/>
                </a:cubicBezTo>
                <a:lnTo>
                  <a:pt x="949208" y="450083"/>
                </a:lnTo>
                <a:lnTo>
                  <a:pt x="974832" y="430873"/>
                </a:lnTo>
                <a:lnTo>
                  <a:pt x="989738" y="424470"/>
                </a:lnTo>
                <a:lnTo>
                  <a:pt x="1019581" y="424470"/>
                </a:lnTo>
                <a:cubicBezTo>
                  <a:pt x="1030256" y="424470"/>
                  <a:pt x="1047314" y="443680"/>
                  <a:pt x="1047314" y="443680"/>
                </a:cubicBezTo>
                <a:lnTo>
                  <a:pt x="1051544" y="471413"/>
                </a:lnTo>
                <a:cubicBezTo>
                  <a:pt x="1057640" y="476714"/>
                  <a:pt x="1064987" y="480392"/>
                  <a:pt x="1072885" y="482089"/>
                </a:cubicBezTo>
                <a:cubicBezTo>
                  <a:pt x="1081450" y="482089"/>
                  <a:pt x="1079330" y="469282"/>
                  <a:pt x="1079330" y="469282"/>
                </a:cubicBezTo>
                <a:lnTo>
                  <a:pt x="1081450" y="445800"/>
                </a:lnTo>
                <a:lnTo>
                  <a:pt x="1094236" y="445800"/>
                </a:lnTo>
                <a:lnTo>
                  <a:pt x="1117686" y="430873"/>
                </a:lnTo>
                <a:lnTo>
                  <a:pt x="1136917" y="430873"/>
                </a:lnTo>
                <a:lnTo>
                  <a:pt x="1183839" y="435146"/>
                </a:lnTo>
                <a:cubicBezTo>
                  <a:pt x="1183839" y="435146"/>
                  <a:pt x="1197727" y="451133"/>
                  <a:pt x="1207289" y="460738"/>
                </a:cubicBezTo>
                <a:cubicBezTo>
                  <a:pt x="1216904" y="470332"/>
                  <a:pt x="1207289" y="460738"/>
                  <a:pt x="1207289" y="471413"/>
                </a:cubicBezTo>
                <a:cubicBezTo>
                  <a:pt x="1207289" y="482057"/>
                  <a:pt x="1207289" y="471413"/>
                  <a:pt x="1213682" y="477806"/>
                </a:cubicBezTo>
                <a:lnTo>
                  <a:pt x="1231800" y="495924"/>
                </a:lnTo>
                <a:lnTo>
                  <a:pt x="1239306" y="503397"/>
                </a:lnTo>
                <a:lnTo>
                  <a:pt x="1237143" y="520476"/>
                </a:lnTo>
                <a:lnTo>
                  <a:pt x="1258483" y="535393"/>
                </a:lnTo>
                <a:lnTo>
                  <a:pt x="1294783" y="535393"/>
                </a:lnTo>
                <a:lnTo>
                  <a:pt x="1303285" y="548220"/>
                </a:lnTo>
                <a:lnTo>
                  <a:pt x="1303285" y="642054"/>
                </a:lnTo>
                <a:cubicBezTo>
                  <a:pt x="1303285" y="642054"/>
                  <a:pt x="1303285" y="650577"/>
                  <a:pt x="1275552" y="678310"/>
                </a:cubicBezTo>
                <a:lnTo>
                  <a:pt x="1265671" y="690322"/>
                </a:lnTo>
                <a:lnTo>
                  <a:pt x="1245698" y="676190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0499FDE9-3C2B-4B97-885F-D78B7FF1DE5A}"/>
              </a:ext>
            </a:extLst>
          </p:cNvPr>
          <p:cNvSpPr/>
          <p:nvPr/>
        </p:nvSpPr>
        <p:spPr>
          <a:xfrm>
            <a:off x="5950940" y="2486013"/>
            <a:ext cx="1303284" cy="1049476"/>
          </a:xfrm>
          <a:custGeom>
            <a:avLst/>
            <a:gdLst>
              <a:gd name="connsiteX0" fmla="*/ 1245698 w 1303284"/>
              <a:gd name="connsiteY0" fmla="*/ 676190 h 1049476"/>
              <a:gd name="connsiteX1" fmla="*/ 1211519 w 1303284"/>
              <a:gd name="connsiteY1" fmla="*/ 642043 h 1049476"/>
              <a:gd name="connsiteX2" fmla="*/ 759390 w 1303284"/>
              <a:gd name="connsiteY2" fmla="*/ 919355 h 1049476"/>
              <a:gd name="connsiteX3" fmla="*/ 727374 w 1303284"/>
              <a:gd name="connsiteY3" fmla="*/ 934303 h 1049476"/>
              <a:gd name="connsiteX4" fmla="*/ 706033 w 1303284"/>
              <a:gd name="connsiteY4" fmla="*/ 938533 h 1049476"/>
              <a:gd name="connsiteX5" fmla="*/ 650609 w 1303284"/>
              <a:gd name="connsiteY5" fmla="*/ 910799 h 1049476"/>
              <a:gd name="connsiteX6" fmla="*/ 654839 w 1303284"/>
              <a:gd name="connsiteY6" fmla="*/ 872412 h 1049476"/>
              <a:gd name="connsiteX7" fmla="*/ 644163 w 1303284"/>
              <a:gd name="connsiteY7" fmla="*/ 853212 h 1049476"/>
              <a:gd name="connsiteX8" fmla="*/ 620702 w 1303284"/>
              <a:gd name="connsiteY8" fmla="*/ 846820 h 1049476"/>
              <a:gd name="connsiteX9" fmla="*/ 614320 w 1303284"/>
              <a:gd name="connsiteY9" fmla="*/ 861768 h 1049476"/>
              <a:gd name="connsiteX10" fmla="*/ 612147 w 1303284"/>
              <a:gd name="connsiteY10" fmla="*/ 893752 h 1049476"/>
              <a:gd name="connsiteX11" fmla="*/ 622823 w 1303284"/>
              <a:gd name="connsiteY11" fmla="*/ 919355 h 1049476"/>
              <a:gd name="connsiteX12" fmla="*/ 645223 w 1303284"/>
              <a:gd name="connsiteY12" fmla="*/ 941755 h 1049476"/>
              <a:gd name="connsiteX13" fmla="*/ 657002 w 1303284"/>
              <a:gd name="connsiteY13" fmla="*/ 953481 h 1049476"/>
              <a:gd name="connsiteX14" fmla="*/ 657002 w 1303284"/>
              <a:gd name="connsiteY14" fmla="*/ 974821 h 1049476"/>
              <a:gd name="connsiteX15" fmla="*/ 655899 w 1303284"/>
              <a:gd name="connsiteY15" fmla="*/ 1000392 h 1049476"/>
              <a:gd name="connsiteX16" fmla="*/ 655899 w 1303284"/>
              <a:gd name="connsiteY16" fmla="*/ 1024966 h 1049476"/>
              <a:gd name="connsiteX17" fmla="*/ 644163 w 1303284"/>
              <a:gd name="connsiteY17" fmla="*/ 1036638 h 1049476"/>
              <a:gd name="connsiteX18" fmla="*/ 616430 w 1303284"/>
              <a:gd name="connsiteY18" fmla="*/ 1019570 h 1049476"/>
              <a:gd name="connsiteX19" fmla="*/ 595142 w 1303284"/>
              <a:gd name="connsiteY19" fmla="*/ 1006784 h 1049476"/>
              <a:gd name="connsiteX20" fmla="*/ 552451 w 1303284"/>
              <a:gd name="connsiteY20" fmla="*/ 1002512 h 1049476"/>
              <a:gd name="connsiteX21" fmla="*/ 535382 w 1303284"/>
              <a:gd name="connsiteY21" fmla="*/ 1004675 h 1049476"/>
              <a:gd name="connsiteX22" fmla="*/ 537502 w 1303284"/>
              <a:gd name="connsiteY22" fmla="*/ 1026016 h 1049476"/>
              <a:gd name="connsiteX23" fmla="*/ 490581 w 1303284"/>
              <a:gd name="connsiteY23" fmla="*/ 1038801 h 1049476"/>
              <a:gd name="connsiteX24" fmla="*/ 484188 w 1303284"/>
              <a:gd name="connsiteY24" fmla="*/ 1045193 h 1049476"/>
              <a:gd name="connsiteX25" fmla="*/ 454345 w 1303284"/>
              <a:gd name="connsiteY25" fmla="*/ 1049476 h 1049476"/>
              <a:gd name="connsiteX26" fmla="*/ 435167 w 1303284"/>
              <a:gd name="connsiteY26" fmla="*/ 1030245 h 1049476"/>
              <a:gd name="connsiteX27" fmla="*/ 415936 w 1303284"/>
              <a:gd name="connsiteY27" fmla="*/ 981214 h 1049476"/>
              <a:gd name="connsiteX28" fmla="*/ 406321 w 1303284"/>
              <a:gd name="connsiteY28" fmla="*/ 956682 h 1049476"/>
              <a:gd name="connsiteX29" fmla="*/ 386083 w 1303284"/>
              <a:gd name="connsiteY29" fmla="*/ 993999 h 1049476"/>
              <a:gd name="connsiteX30" fmla="*/ 379637 w 1303284"/>
              <a:gd name="connsiteY30" fmla="*/ 1013177 h 1049476"/>
              <a:gd name="connsiteX31" fmla="*/ 358349 w 1303284"/>
              <a:gd name="connsiteY31" fmla="*/ 987617 h 1049476"/>
              <a:gd name="connsiteX32" fmla="*/ 348734 w 1303284"/>
              <a:gd name="connsiteY32" fmla="*/ 948148 h 1049476"/>
              <a:gd name="connsiteX33" fmla="*/ 332726 w 1303284"/>
              <a:gd name="connsiteY33" fmla="*/ 921464 h 1049476"/>
              <a:gd name="connsiteX34" fmla="*/ 322103 w 1303284"/>
              <a:gd name="connsiteY34" fmla="*/ 921464 h 1049476"/>
              <a:gd name="connsiteX35" fmla="*/ 307155 w 1303284"/>
              <a:gd name="connsiteY35" fmla="*/ 915072 h 1049476"/>
              <a:gd name="connsiteX36" fmla="*/ 270856 w 1303284"/>
              <a:gd name="connsiteY36" fmla="*/ 915072 h 1049476"/>
              <a:gd name="connsiteX37" fmla="*/ 243122 w 1303284"/>
              <a:gd name="connsiteY37" fmla="*/ 891621 h 1049476"/>
              <a:gd name="connsiteX38" fmla="*/ 213332 w 1303284"/>
              <a:gd name="connsiteY38" fmla="*/ 874553 h 1049476"/>
              <a:gd name="connsiteX39" fmla="*/ 213332 w 1303284"/>
              <a:gd name="connsiteY39" fmla="*/ 863877 h 1049476"/>
              <a:gd name="connsiteX40" fmla="*/ 206887 w 1303284"/>
              <a:gd name="connsiteY40" fmla="*/ 842569 h 1049476"/>
              <a:gd name="connsiteX41" fmla="*/ 200494 w 1303284"/>
              <a:gd name="connsiteY41" fmla="*/ 821249 h 1049476"/>
              <a:gd name="connsiteX42" fmla="*/ 213332 w 1303284"/>
              <a:gd name="connsiteY42" fmla="*/ 812683 h 1049476"/>
              <a:gd name="connsiteX43" fmla="*/ 228227 w 1303284"/>
              <a:gd name="connsiteY43" fmla="*/ 802018 h 1049476"/>
              <a:gd name="connsiteX44" fmla="*/ 219672 w 1303284"/>
              <a:gd name="connsiteY44" fmla="*/ 787091 h 1049476"/>
              <a:gd name="connsiteX45" fmla="*/ 212219 w 1303284"/>
              <a:gd name="connsiteY45" fmla="*/ 771115 h 1049476"/>
              <a:gd name="connsiteX46" fmla="*/ 211806 w 1303284"/>
              <a:gd name="connsiteY46" fmla="*/ 752319 h 1049476"/>
              <a:gd name="connsiteX47" fmla="*/ 212219 w 1303284"/>
              <a:gd name="connsiteY47" fmla="*/ 751905 h 1049476"/>
              <a:gd name="connsiteX48" fmla="*/ 219672 w 1303284"/>
              <a:gd name="connsiteY48" fmla="*/ 744442 h 1049476"/>
              <a:gd name="connsiteX49" fmla="*/ 236783 w 1303284"/>
              <a:gd name="connsiteY49" fmla="*/ 727384 h 1049476"/>
              <a:gd name="connsiteX50" fmla="*/ 230390 w 1303284"/>
              <a:gd name="connsiteY50" fmla="*/ 695389 h 1049476"/>
              <a:gd name="connsiteX51" fmla="*/ 230390 w 1303284"/>
              <a:gd name="connsiteY51" fmla="*/ 684714 h 1049476"/>
              <a:gd name="connsiteX52" fmla="*/ 249568 w 1303284"/>
              <a:gd name="connsiteY52" fmla="*/ 686855 h 1049476"/>
              <a:gd name="connsiteX53" fmla="*/ 290034 w 1303284"/>
              <a:gd name="connsiteY53" fmla="*/ 708185 h 1049476"/>
              <a:gd name="connsiteX54" fmla="*/ 311385 w 1303284"/>
              <a:gd name="connsiteY54" fmla="*/ 708185 h 1049476"/>
              <a:gd name="connsiteX55" fmla="*/ 347673 w 1303284"/>
              <a:gd name="connsiteY55" fmla="*/ 695389 h 1049476"/>
              <a:gd name="connsiteX56" fmla="*/ 371187 w 1303284"/>
              <a:gd name="connsiteY56" fmla="*/ 691096 h 1049476"/>
              <a:gd name="connsiteX57" fmla="*/ 388202 w 1303284"/>
              <a:gd name="connsiteY57" fmla="*/ 691096 h 1049476"/>
              <a:gd name="connsiteX58" fmla="*/ 413827 w 1303284"/>
              <a:gd name="connsiteY58" fmla="*/ 663373 h 1049476"/>
              <a:gd name="connsiteX59" fmla="*/ 462847 w 1303284"/>
              <a:gd name="connsiteY59" fmla="*/ 659111 h 1049476"/>
              <a:gd name="connsiteX60" fmla="*/ 501256 w 1303284"/>
              <a:gd name="connsiteY60" fmla="*/ 654860 h 1049476"/>
              <a:gd name="connsiteX61" fmla="*/ 482078 w 1303284"/>
              <a:gd name="connsiteY61" fmla="*/ 635661 h 1049476"/>
              <a:gd name="connsiteX62" fmla="*/ 479915 w 1303284"/>
              <a:gd name="connsiteY62" fmla="*/ 580194 h 1049476"/>
              <a:gd name="connsiteX63" fmla="*/ 465021 w 1303284"/>
              <a:gd name="connsiteY63" fmla="*/ 546058 h 1049476"/>
              <a:gd name="connsiteX64" fmla="*/ 435167 w 1303284"/>
              <a:gd name="connsiteY64" fmla="*/ 522607 h 1049476"/>
              <a:gd name="connsiteX65" fmla="*/ 405260 w 1303284"/>
              <a:gd name="connsiteY65" fmla="*/ 492743 h 1049476"/>
              <a:gd name="connsiteX66" fmla="*/ 398868 w 1303284"/>
              <a:gd name="connsiteY66" fmla="*/ 486319 h 1049476"/>
              <a:gd name="connsiteX67" fmla="*/ 360459 w 1303284"/>
              <a:gd name="connsiteY67" fmla="*/ 486319 h 1049476"/>
              <a:gd name="connsiteX68" fmla="*/ 332726 w 1303284"/>
              <a:gd name="connsiteY68" fmla="*/ 456486 h 1049476"/>
              <a:gd name="connsiteX69" fmla="*/ 313547 w 1303284"/>
              <a:gd name="connsiteY69" fmla="*/ 447952 h 1049476"/>
              <a:gd name="connsiteX70" fmla="*/ 300762 w 1303284"/>
              <a:gd name="connsiteY70" fmla="*/ 394627 h 1049476"/>
              <a:gd name="connsiteX71" fmla="*/ 283694 w 1303284"/>
              <a:gd name="connsiteY71" fmla="*/ 366894 h 1049476"/>
              <a:gd name="connsiteX72" fmla="*/ 284754 w 1303284"/>
              <a:gd name="connsiteY72" fmla="*/ 337019 h 1049476"/>
              <a:gd name="connsiteX73" fmla="*/ 265576 w 1303284"/>
              <a:gd name="connsiteY73" fmla="*/ 308215 h 1049476"/>
              <a:gd name="connsiteX74" fmla="*/ 249568 w 1303284"/>
              <a:gd name="connsiteY74" fmla="*/ 292239 h 1049476"/>
              <a:gd name="connsiteX75" fmla="*/ 226107 w 1303284"/>
              <a:gd name="connsiteY75" fmla="*/ 292239 h 1049476"/>
              <a:gd name="connsiteX76" fmla="*/ 209049 w 1303284"/>
              <a:gd name="connsiteY76" fmla="*/ 266636 h 1049476"/>
              <a:gd name="connsiteX77" fmla="*/ 177033 w 1303284"/>
              <a:gd name="connsiteY77" fmla="*/ 255971 h 1049476"/>
              <a:gd name="connsiteX78" fmla="*/ 177033 w 1303284"/>
              <a:gd name="connsiteY78" fmla="*/ 245296 h 1049476"/>
              <a:gd name="connsiteX79" fmla="*/ 183426 w 1303284"/>
              <a:gd name="connsiteY79" fmla="*/ 202646 h 1049476"/>
              <a:gd name="connsiteX80" fmla="*/ 183426 w 1303284"/>
              <a:gd name="connsiteY80" fmla="*/ 179164 h 1049476"/>
              <a:gd name="connsiteX81" fmla="*/ 163135 w 1303284"/>
              <a:gd name="connsiteY81" fmla="*/ 152501 h 1049476"/>
              <a:gd name="connsiteX82" fmla="*/ 155693 w 1303284"/>
              <a:gd name="connsiteY82" fmla="*/ 168520 h 1049476"/>
              <a:gd name="connsiteX83" fmla="*/ 130069 w 1303284"/>
              <a:gd name="connsiteY83" fmla="*/ 172761 h 1049476"/>
              <a:gd name="connsiteX84" fmla="*/ 108771 w 1303284"/>
              <a:gd name="connsiteY84" fmla="*/ 172761 h 1049476"/>
              <a:gd name="connsiteX85" fmla="*/ 108771 w 1303284"/>
              <a:gd name="connsiteY85" fmla="*/ 155703 h 1049476"/>
              <a:gd name="connsiteX86" fmla="*/ 94883 w 1303284"/>
              <a:gd name="connsiteY86" fmla="*/ 131182 h 1049476"/>
              <a:gd name="connsiteX87" fmla="*/ 85320 w 1303284"/>
              <a:gd name="connsiteY87" fmla="*/ 121577 h 1049476"/>
              <a:gd name="connsiteX88" fmla="*/ 69312 w 1303284"/>
              <a:gd name="connsiteY88" fmla="*/ 120506 h 1049476"/>
              <a:gd name="connsiteX89" fmla="*/ 51184 w 1303284"/>
              <a:gd name="connsiteY89" fmla="*/ 102378 h 1049476"/>
              <a:gd name="connsiteX90" fmla="*/ 36236 w 1303284"/>
              <a:gd name="connsiteY90" fmla="*/ 76786 h 1049476"/>
              <a:gd name="connsiteX91" fmla="*/ 27681 w 1303284"/>
              <a:gd name="connsiteY91" fmla="*/ 42649 h 1049476"/>
              <a:gd name="connsiteX92" fmla="*/ 0 w 1303284"/>
              <a:gd name="connsiteY92" fmla="*/ 0 h 1049476"/>
              <a:gd name="connsiteX93" fmla="*/ 59697 w 1303284"/>
              <a:gd name="connsiteY93" fmla="*/ 52795 h 1049476"/>
              <a:gd name="connsiteX94" fmla="*/ 83157 w 1303284"/>
              <a:gd name="connsiteY94" fmla="*/ 67192 h 1049476"/>
              <a:gd name="connsiteX95" fmla="*/ 111994 w 1303284"/>
              <a:gd name="connsiteY95" fmla="*/ 79988 h 1049476"/>
              <a:gd name="connsiteX96" fmla="*/ 127949 w 1303284"/>
              <a:gd name="connsiteY96" fmla="*/ 95985 h 1049476"/>
              <a:gd name="connsiteX97" fmla="*/ 162085 w 1303284"/>
              <a:gd name="connsiteY97" fmla="*/ 95985 h 1049476"/>
              <a:gd name="connsiteX98" fmla="*/ 174923 w 1303284"/>
              <a:gd name="connsiteY98" fmla="*/ 108781 h 1049476"/>
              <a:gd name="connsiteX99" fmla="*/ 198374 w 1303284"/>
              <a:gd name="connsiteY99" fmla="*/ 123729 h 1049476"/>
              <a:gd name="connsiteX100" fmla="*/ 213332 w 1303284"/>
              <a:gd name="connsiteY100" fmla="*/ 123729 h 1049476"/>
              <a:gd name="connsiteX101" fmla="*/ 238903 w 1303284"/>
              <a:gd name="connsiteY101" fmla="*/ 134394 h 1049476"/>
              <a:gd name="connsiteX102" fmla="*/ 238903 w 1303284"/>
              <a:gd name="connsiteY102" fmla="*/ 145059 h 1049476"/>
              <a:gd name="connsiteX103" fmla="*/ 238903 w 1303284"/>
              <a:gd name="connsiteY103" fmla="*/ 172761 h 1049476"/>
              <a:gd name="connsiteX104" fmla="*/ 264474 w 1303284"/>
              <a:gd name="connsiteY104" fmla="*/ 159986 h 1049476"/>
              <a:gd name="connsiteX105" fmla="*/ 283694 w 1303284"/>
              <a:gd name="connsiteY105" fmla="*/ 170640 h 1049476"/>
              <a:gd name="connsiteX106" fmla="*/ 298600 w 1303284"/>
              <a:gd name="connsiteY106" fmla="*/ 194133 h 1049476"/>
              <a:gd name="connsiteX107" fmla="*/ 315657 w 1303284"/>
              <a:gd name="connsiteY107" fmla="*/ 211170 h 1049476"/>
              <a:gd name="connsiteX108" fmla="*/ 317778 w 1303284"/>
              <a:gd name="connsiteY108" fmla="*/ 198363 h 1049476"/>
              <a:gd name="connsiteX109" fmla="*/ 349794 w 1303284"/>
              <a:gd name="connsiteY109" fmla="*/ 200504 h 1049476"/>
              <a:gd name="connsiteX110" fmla="*/ 375417 w 1303284"/>
              <a:gd name="connsiteY110" fmla="*/ 217583 h 1049476"/>
              <a:gd name="connsiteX111" fmla="*/ 373297 w 1303284"/>
              <a:gd name="connsiteY111" fmla="*/ 243154 h 1049476"/>
              <a:gd name="connsiteX112" fmla="*/ 403151 w 1303284"/>
              <a:gd name="connsiteY112" fmla="*/ 249557 h 1049476"/>
              <a:gd name="connsiteX113" fmla="*/ 430831 w 1303284"/>
              <a:gd name="connsiteY113" fmla="*/ 266636 h 1049476"/>
              <a:gd name="connsiteX114" fmla="*/ 443670 w 1303284"/>
              <a:gd name="connsiteY114" fmla="*/ 270909 h 1049476"/>
              <a:gd name="connsiteX115" fmla="*/ 486361 w 1303284"/>
              <a:gd name="connsiteY115" fmla="*/ 281552 h 1049476"/>
              <a:gd name="connsiteX116" fmla="*/ 498034 w 1303284"/>
              <a:gd name="connsiteY116" fmla="*/ 297560 h 1049476"/>
              <a:gd name="connsiteX117" fmla="*/ 484188 w 1303284"/>
              <a:gd name="connsiteY117" fmla="*/ 311438 h 1049476"/>
              <a:gd name="connsiteX118" fmla="*/ 470300 w 1303284"/>
              <a:gd name="connsiteY118" fmla="*/ 333839 h 1049476"/>
              <a:gd name="connsiteX119" fmla="*/ 467130 w 1303284"/>
              <a:gd name="connsiteY119" fmla="*/ 349836 h 1049476"/>
              <a:gd name="connsiteX120" fmla="*/ 481495 w 1303284"/>
              <a:gd name="connsiteY120" fmla="*/ 361010 h 1049476"/>
              <a:gd name="connsiteX121" fmla="*/ 496973 w 1303284"/>
              <a:gd name="connsiteY121" fmla="*/ 376477 h 1049476"/>
              <a:gd name="connsiteX122" fmla="*/ 523657 w 1303284"/>
              <a:gd name="connsiteY122" fmla="*/ 376477 h 1049476"/>
              <a:gd name="connsiteX123" fmla="*/ 535382 w 1303284"/>
              <a:gd name="connsiteY123" fmla="*/ 388203 h 1049476"/>
              <a:gd name="connsiteX124" fmla="*/ 622823 w 1303284"/>
              <a:gd name="connsiteY124" fmla="*/ 388203 h 1049476"/>
              <a:gd name="connsiteX125" fmla="*/ 649506 w 1303284"/>
              <a:gd name="connsiteY125" fmla="*/ 380750 h 1049476"/>
              <a:gd name="connsiteX126" fmla="*/ 674070 w 1303284"/>
              <a:gd name="connsiteY126" fmla="*/ 405282 h 1049476"/>
              <a:gd name="connsiteX127" fmla="*/ 683632 w 1303284"/>
              <a:gd name="connsiteY127" fmla="*/ 434096 h 1049476"/>
              <a:gd name="connsiteX128" fmla="*/ 695357 w 1303284"/>
              <a:gd name="connsiteY128" fmla="*/ 445800 h 1049476"/>
              <a:gd name="connsiteX129" fmla="*/ 723144 w 1303284"/>
              <a:gd name="connsiteY129" fmla="*/ 407391 h 1049476"/>
              <a:gd name="connsiteX130" fmla="*/ 742322 w 1303284"/>
              <a:gd name="connsiteY130" fmla="*/ 407391 h 1049476"/>
              <a:gd name="connsiteX131" fmla="*/ 784961 w 1303284"/>
              <a:gd name="connsiteY131" fmla="*/ 390355 h 1049476"/>
              <a:gd name="connsiteX132" fmla="*/ 814814 w 1303284"/>
              <a:gd name="connsiteY132" fmla="*/ 394627 h 1049476"/>
              <a:gd name="connsiteX133" fmla="*/ 823317 w 1303284"/>
              <a:gd name="connsiteY133" fmla="*/ 403151 h 1049476"/>
              <a:gd name="connsiteX134" fmla="*/ 859616 w 1303284"/>
              <a:gd name="connsiteY134" fmla="*/ 401009 h 1049476"/>
              <a:gd name="connsiteX135" fmla="*/ 887349 w 1303284"/>
              <a:gd name="connsiteY135" fmla="*/ 392486 h 1049476"/>
              <a:gd name="connsiteX136" fmla="*/ 889459 w 1303284"/>
              <a:gd name="connsiteY136" fmla="*/ 366894 h 1049476"/>
              <a:gd name="connsiteX137" fmla="*/ 955601 w 1303284"/>
              <a:gd name="connsiteY137" fmla="*/ 366894 h 1049476"/>
              <a:gd name="connsiteX138" fmla="*/ 940653 w 1303284"/>
              <a:gd name="connsiteY138" fmla="*/ 398878 h 1049476"/>
              <a:gd name="connsiteX139" fmla="*/ 915029 w 1303284"/>
              <a:gd name="connsiteY139" fmla="*/ 443680 h 1049476"/>
              <a:gd name="connsiteX140" fmla="*/ 900187 w 1303284"/>
              <a:gd name="connsiteY140" fmla="*/ 469282 h 1049476"/>
              <a:gd name="connsiteX141" fmla="*/ 891568 w 1303284"/>
              <a:gd name="connsiteY141" fmla="*/ 499136 h 1049476"/>
              <a:gd name="connsiteX142" fmla="*/ 895851 w 1303284"/>
              <a:gd name="connsiteY142" fmla="*/ 507681 h 1049476"/>
              <a:gd name="connsiteX143" fmla="*/ 885229 w 1303284"/>
              <a:gd name="connsiteY143" fmla="*/ 526880 h 1049476"/>
              <a:gd name="connsiteX144" fmla="*/ 863888 w 1303284"/>
              <a:gd name="connsiteY144" fmla="*/ 554592 h 1049476"/>
              <a:gd name="connsiteX145" fmla="*/ 836155 w 1303284"/>
              <a:gd name="connsiteY145" fmla="*/ 580194 h 1049476"/>
              <a:gd name="connsiteX146" fmla="*/ 834034 w 1303284"/>
              <a:gd name="connsiteY146" fmla="*/ 614320 h 1049476"/>
              <a:gd name="connsiteX147" fmla="*/ 863888 w 1303284"/>
              <a:gd name="connsiteY147" fmla="*/ 656980 h 1049476"/>
              <a:gd name="connsiteX148" fmla="*/ 876674 w 1303284"/>
              <a:gd name="connsiteY148" fmla="*/ 648446 h 1049476"/>
              <a:gd name="connsiteX149" fmla="*/ 876674 w 1303284"/>
              <a:gd name="connsiteY149" fmla="*/ 605818 h 1049476"/>
              <a:gd name="connsiteX150" fmla="*/ 904407 w 1303284"/>
              <a:gd name="connsiteY150" fmla="*/ 569519 h 1049476"/>
              <a:gd name="connsiteX151" fmla="*/ 915029 w 1303284"/>
              <a:gd name="connsiteY151" fmla="*/ 539665 h 1049476"/>
              <a:gd name="connsiteX152" fmla="*/ 915029 w 1303284"/>
              <a:gd name="connsiteY152" fmla="*/ 507681 h 1049476"/>
              <a:gd name="connsiteX153" fmla="*/ 941713 w 1303284"/>
              <a:gd name="connsiteY153" fmla="*/ 478866 h 1049476"/>
              <a:gd name="connsiteX154" fmla="*/ 951382 w 1303284"/>
              <a:gd name="connsiteY154" fmla="*/ 469282 h 1049476"/>
              <a:gd name="connsiteX155" fmla="*/ 949208 w 1303284"/>
              <a:gd name="connsiteY155" fmla="*/ 450083 h 1049476"/>
              <a:gd name="connsiteX156" fmla="*/ 974832 w 1303284"/>
              <a:gd name="connsiteY156" fmla="*/ 430873 h 1049476"/>
              <a:gd name="connsiteX157" fmla="*/ 989738 w 1303284"/>
              <a:gd name="connsiteY157" fmla="*/ 424470 h 1049476"/>
              <a:gd name="connsiteX158" fmla="*/ 1019581 w 1303284"/>
              <a:gd name="connsiteY158" fmla="*/ 424470 h 1049476"/>
              <a:gd name="connsiteX159" fmla="*/ 1047314 w 1303284"/>
              <a:gd name="connsiteY159" fmla="*/ 443680 h 1049476"/>
              <a:gd name="connsiteX160" fmla="*/ 1051544 w 1303284"/>
              <a:gd name="connsiteY160" fmla="*/ 471413 h 1049476"/>
              <a:gd name="connsiteX161" fmla="*/ 1072885 w 1303284"/>
              <a:gd name="connsiteY161" fmla="*/ 482089 h 1049476"/>
              <a:gd name="connsiteX162" fmla="*/ 1079330 w 1303284"/>
              <a:gd name="connsiteY162" fmla="*/ 469282 h 1049476"/>
              <a:gd name="connsiteX163" fmla="*/ 1081450 w 1303284"/>
              <a:gd name="connsiteY163" fmla="*/ 445800 h 1049476"/>
              <a:gd name="connsiteX164" fmla="*/ 1094236 w 1303284"/>
              <a:gd name="connsiteY164" fmla="*/ 445800 h 1049476"/>
              <a:gd name="connsiteX165" fmla="*/ 1117686 w 1303284"/>
              <a:gd name="connsiteY165" fmla="*/ 430873 h 1049476"/>
              <a:gd name="connsiteX166" fmla="*/ 1136917 w 1303284"/>
              <a:gd name="connsiteY166" fmla="*/ 430873 h 1049476"/>
              <a:gd name="connsiteX167" fmla="*/ 1183839 w 1303284"/>
              <a:gd name="connsiteY167" fmla="*/ 435146 h 1049476"/>
              <a:gd name="connsiteX168" fmla="*/ 1207289 w 1303284"/>
              <a:gd name="connsiteY168" fmla="*/ 460738 h 1049476"/>
              <a:gd name="connsiteX169" fmla="*/ 1207289 w 1303284"/>
              <a:gd name="connsiteY169" fmla="*/ 471413 h 1049476"/>
              <a:gd name="connsiteX170" fmla="*/ 1213682 w 1303284"/>
              <a:gd name="connsiteY170" fmla="*/ 477806 h 1049476"/>
              <a:gd name="connsiteX171" fmla="*/ 1231800 w 1303284"/>
              <a:gd name="connsiteY171" fmla="*/ 495924 h 1049476"/>
              <a:gd name="connsiteX172" fmla="*/ 1239306 w 1303284"/>
              <a:gd name="connsiteY172" fmla="*/ 503397 h 1049476"/>
              <a:gd name="connsiteX173" fmla="*/ 1237143 w 1303284"/>
              <a:gd name="connsiteY173" fmla="*/ 520476 h 1049476"/>
              <a:gd name="connsiteX174" fmla="*/ 1258483 w 1303284"/>
              <a:gd name="connsiteY174" fmla="*/ 535393 h 1049476"/>
              <a:gd name="connsiteX175" fmla="*/ 1294783 w 1303284"/>
              <a:gd name="connsiteY175" fmla="*/ 535393 h 1049476"/>
              <a:gd name="connsiteX176" fmla="*/ 1303285 w 1303284"/>
              <a:gd name="connsiteY176" fmla="*/ 548220 h 1049476"/>
              <a:gd name="connsiteX177" fmla="*/ 1303285 w 1303284"/>
              <a:gd name="connsiteY177" fmla="*/ 642054 h 1049476"/>
              <a:gd name="connsiteX178" fmla="*/ 1275552 w 1303284"/>
              <a:gd name="connsiteY178" fmla="*/ 678310 h 1049476"/>
              <a:gd name="connsiteX179" fmla="*/ 1265671 w 1303284"/>
              <a:gd name="connsiteY179" fmla="*/ 690322 h 1049476"/>
              <a:gd name="connsiteX180" fmla="*/ 1245698 w 1303284"/>
              <a:gd name="connsiteY180" fmla="*/ 676190 h 104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303284" h="1049476">
                <a:moveTo>
                  <a:pt x="1245698" y="676190"/>
                </a:moveTo>
                <a:lnTo>
                  <a:pt x="1211519" y="642043"/>
                </a:lnTo>
                <a:cubicBezTo>
                  <a:pt x="1211519" y="642043"/>
                  <a:pt x="765783" y="912962"/>
                  <a:pt x="759390" y="919355"/>
                </a:cubicBezTo>
                <a:cubicBezTo>
                  <a:pt x="752944" y="925747"/>
                  <a:pt x="745492" y="916132"/>
                  <a:pt x="727374" y="934303"/>
                </a:cubicBezTo>
                <a:cubicBezTo>
                  <a:pt x="709203" y="952399"/>
                  <a:pt x="706033" y="938533"/>
                  <a:pt x="706033" y="938533"/>
                </a:cubicBezTo>
                <a:lnTo>
                  <a:pt x="650609" y="910799"/>
                </a:lnTo>
                <a:lnTo>
                  <a:pt x="654839" y="872412"/>
                </a:lnTo>
                <a:lnTo>
                  <a:pt x="644163" y="853212"/>
                </a:lnTo>
                <a:lnTo>
                  <a:pt x="620702" y="846820"/>
                </a:lnTo>
                <a:lnTo>
                  <a:pt x="614320" y="861768"/>
                </a:lnTo>
                <a:cubicBezTo>
                  <a:pt x="614320" y="861768"/>
                  <a:pt x="612147" y="885229"/>
                  <a:pt x="612147" y="893752"/>
                </a:cubicBezTo>
                <a:cubicBezTo>
                  <a:pt x="612486" y="903304"/>
                  <a:pt x="616282" y="912400"/>
                  <a:pt x="622823" y="919355"/>
                </a:cubicBezTo>
                <a:cubicBezTo>
                  <a:pt x="629215" y="925747"/>
                  <a:pt x="638831" y="935363"/>
                  <a:pt x="645223" y="941755"/>
                </a:cubicBezTo>
                <a:cubicBezTo>
                  <a:pt x="651669" y="948148"/>
                  <a:pt x="657002" y="953481"/>
                  <a:pt x="657002" y="953481"/>
                </a:cubicBezTo>
                <a:lnTo>
                  <a:pt x="657002" y="974821"/>
                </a:lnTo>
                <a:lnTo>
                  <a:pt x="655899" y="1000392"/>
                </a:lnTo>
                <a:lnTo>
                  <a:pt x="655899" y="1024966"/>
                </a:lnTo>
                <a:cubicBezTo>
                  <a:pt x="655899" y="1040942"/>
                  <a:pt x="644163" y="1036638"/>
                  <a:pt x="644163" y="1036638"/>
                </a:cubicBezTo>
                <a:lnTo>
                  <a:pt x="616430" y="1019570"/>
                </a:lnTo>
                <a:lnTo>
                  <a:pt x="595142" y="1006784"/>
                </a:lnTo>
                <a:cubicBezTo>
                  <a:pt x="581000" y="1004569"/>
                  <a:pt x="566752" y="1003138"/>
                  <a:pt x="552451" y="1002512"/>
                </a:cubicBezTo>
                <a:cubicBezTo>
                  <a:pt x="537502" y="1002512"/>
                  <a:pt x="535382" y="1004675"/>
                  <a:pt x="535382" y="1004675"/>
                </a:cubicBezTo>
                <a:lnTo>
                  <a:pt x="537502" y="1026016"/>
                </a:lnTo>
                <a:lnTo>
                  <a:pt x="490581" y="1038801"/>
                </a:lnTo>
                <a:lnTo>
                  <a:pt x="484188" y="1045193"/>
                </a:lnTo>
                <a:cubicBezTo>
                  <a:pt x="474371" y="1047430"/>
                  <a:pt x="464395" y="1048862"/>
                  <a:pt x="454345" y="1049476"/>
                </a:cubicBezTo>
                <a:cubicBezTo>
                  <a:pt x="443670" y="1049476"/>
                  <a:pt x="435167" y="1030245"/>
                  <a:pt x="435167" y="1030245"/>
                </a:cubicBezTo>
                <a:cubicBezTo>
                  <a:pt x="435167" y="1030245"/>
                  <a:pt x="446839" y="1012128"/>
                  <a:pt x="415936" y="981214"/>
                </a:cubicBezTo>
                <a:cubicBezTo>
                  <a:pt x="384980" y="950290"/>
                  <a:pt x="406321" y="956682"/>
                  <a:pt x="406321" y="956682"/>
                </a:cubicBezTo>
                <a:cubicBezTo>
                  <a:pt x="406321" y="956682"/>
                  <a:pt x="386083" y="976941"/>
                  <a:pt x="386083" y="993999"/>
                </a:cubicBezTo>
                <a:cubicBezTo>
                  <a:pt x="386083" y="1011057"/>
                  <a:pt x="379637" y="1013177"/>
                  <a:pt x="379637" y="1013177"/>
                </a:cubicBezTo>
                <a:lnTo>
                  <a:pt x="358349" y="987617"/>
                </a:lnTo>
                <a:cubicBezTo>
                  <a:pt x="358349" y="987617"/>
                  <a:pt x="339118" y="957764"/>
                  <a:pt x="348734" y="948148"/>
                </a:cubicBezTo>
                <a:cubicBezTo>
                  <a:pt x="358296" y="938554"/>
                  <a:pt x="339118" y="938533"/>
                  <a:pt x="332726" y="921464"/>
                </a:cubicBezTo>
                <a:cubicBezTo>
                  <a:pt x="326386" y="904407"/>
                  <a:pt x="322103" y="921464"/>
                  <a:pt x="322103" y="921464"/>
                </a:cubicBezTo>
                <a:lnTo>
                  <a:pt x="307155" y="915072"/>
                </a:lnTo>
                <a:lnTo>
                  <a:pt x="270856" y="915072"/>
                </a:lnTo>
                <a:cubicBezTo>
                  <a:pt x="261071" y="907916"/>
                  <a:pt x="251805" y="900081"/>
                  <a:pt x="243122" y="891621"/>
                </a:cubicBezTo>
                <a:lnTo>
                  <a:pt x="213332" y="874553"/>
                </a:lnTo>
                <a:lnTo>
                  <a:pt x="213332" y="863877"/>
                </a:lnTo>
                <a:cubicBezTo>
                  <a:pt x="213332" y="853212"/>
                  <a:pt x="206887" y="851092"/>
                  <a:pt x="206887" y="842569"/>
                </a:cubicBezTo>
                <a:cubicBezTo>
                  <a:pt x="206038" y="835137"/>
                  <a:pt x="203876" y="827917"/>
                  <a:pt x="200494" y="821249"/>
                </a:cubicBezTo>
                <a:lnTo>
                  <a:pt x="213332" y="812683"/>
                </a:lnTo>
                <a:lnTo>
                  <a:pt x="228227" y="802018"/>
                </a:lnTo>
                <a:lnTo>
                  <a:pt x="219672" y="787091"/>
                </a:lnTo>
                <a:lnTo>
                  <a:pt x="212219" y="771115"/>
                </a:lnTo>
                <a:cubicBezTo>
                  <a:pt x="206918" y="766037"/>
                  <a:pt x="206728" y="757620"/>
                  <a:pt x="211806" y="752319"/>
                </a:cubicBezTo>
                <a:cubicBezTo>
                  <a:pt x="211944" y="752181"/>
                  <a:pt x="212081" y="752043"/>
                  <a:pt x="212219" y="751905"/>
                </a:cubicBezTo>
                <a:cubicBezTo>
                  <a:pt x="221834" y="742300"/>
                  <a:pt x="212219" y="751905"/>
                  <a:pt x="219672" y="744442"/>
                </a:cubicBezTo>
                <a:cubicBezTo>
                  <a:pt x="227125" y="736979"/>
                  <a:pt x="236783" y="727384"/>
                  <a:pt x="236783" y="727384"/>
                </a:cubicBezTo>
                <a:cubicBezTo>
                  <a:pt x="233316" y="717027"/>
                  <a:pt x="231175" y="706277"/>
                  <a:pt x="230390" y="695389"/>
                </a:cubicBezTo>
                <a:lnTo>
                  <a:pt x="230390" y="684714"/>
                </a:lnTo>
                <a:cubicBezTo>
                  <a:pt x="230390" y="674027"/>
                  <a:pt x="249568" y="686855"/>
                  <a:pt x="249568" y="686855"/>
                </a:cubicBezTo>
                <a:cubicBezTo>
                  <a:pt x="264749" y="690152"/>
                  <a:pt x="278732" y="697520"/>
                  <a:pt x="290034" y="708185"/>
                </a:cubicBezTo>
                <a:cubicBezTo>
                  <a:pt x="307155" y="725222"/>
                  <a:pt x="302872" y="708185"/>
                  <a:pt x="311385" y="708185"/>
                </a:cubicBezTo>
                <a:cubicBezTo>
                  <a:pt x="319940" y="708185"/>
                  <a:pt x="330616" y="695389"/>
                  <a:pt x="347673" y="695389"/>
                </a:cubicBezTo>
                <a:cubicBezTo>
                  <a:pt x="364731" y="695389"/>
                  <a:pt x="364742" y="697510"/>
                  <a:pt x="371187" y="691096"/>
                </a:cubicBezTo>
                <a:cubicBezTo>
                  <a:pt x="377527" y="684714"/>
                  <a:pt x="388202" y="691096"/>
                  <a:pt x="388202" y="691096"/>
                </a:cubicBezTo>
                <a:lnTo>
                  <a:pt x="413827" y="663373"/>
                </a:lnTo>
                <a:cubicBezTo>
                  <a:pt x="413827" y="663373"/>
                  <a:pt x="452182" y="659111"/>
                  <a:pt x="462847" y="659111"/>
                </a:cubicBezTo>
                <a:cubicBezTo>
                  <a:pt x="473512" y="659111"/>
                  <a:pt x="501256" y="654860"/>
                  <a:pt x="501256" y="654860"/>
                </a:cubicBezTo>
                <a:cubicBezTo>
                  <a:pt x="501256" y="654860"/>
                  <a:pt x="488471" y="642054"/>
                  <a:pt x="482078" y="635661"/>
                </a:cubicBezTo>
                <a:cubicBezTo>
                  <a:pt x="475632" y="629268"/>
                  <a:pt x="479915" y="592980"/>
                  <a:pt x="479915" y="580194"/>
                </a:cubicBezTo>
                <a:cubicBezTo>
                  <a:pt x="479915" y="567388"/>
                  <a:pt x="465021" y="558875"/>
                  <a:pt x="465021" y="546058"/>
                </a:cubicBezTo>
                <a:cubicBezTo>
                  <a:pt x="465021" y="533283"/>
                  <a:pt x="435167" y="522607"/>
                  <a:pt x="435167" y="522607"/>
                </a:cubicBezTo>
                <a:cubicBezTo>
                  <a:pt x="435167" y="522607"/>
                  <a:pt x="413827" y="501277"/>
                  <a:pt x="405260" y="492743"/>
                </a:cubicBezTo>
                <a:cubicBezTo>
                  <a:pt x="396758" y="484198"/>
                  <a:pt x="398868" y="486319"/>
                  <a:pt x="398868" y="486319"/>
                </a:cubicBezTo>
                <a:lnTo>
                  <a:pt x="360459" y="486319"/>
                </a:lnTo>
                <a:lnTo>
                  <a:pt x="332726" y="456486"/>
                </a:lnTo>
                <a:lnTo>
                  <a:pt x="313547" y="447952"/>
                </a:lnTo>
                <a:lnTo>
                  <a:pt x="300762" y="394627"/>
                </a:lnTo>
                <a:lnTo>
                  <a:pt x="283694" y="366894"/>
                </a:lnTo>
                <a:lnTo>
                  <a:pt x="284754" y="337019"/>
                </a:lnTo>
                <a:cubicBezTo>
                  <a:pt x="284754" y="337019"/>
                  <a:pt x="284754" y="327425"/>
                  <a:pt x="265576" y="308215"/>
                </a:cubicBezTo>
                <a:cubicBezTo>
                  <a:pt x="246345" y="289026"/>
                  <a:pt x="249568" y="292239"/>
                  <a:pt x="249568" y="292239"/>
                </a:cubicBezTo>
                <a:lnTo>
                  <a:pt x="226107" y="292239"/>
                </a:lnTo>
                <a:cubicBezTo>
                  <a:pt x="226107" y="292239"/>
                  <a:pt x="226107" y="283704"/>
                  <a:pt x="209049" y="266636"/>
                </a:cubicBezTo>
                <a:cubicBezTo>
                  <a:pt x="191991" y="249568"/>
                  <a:pt x="177033" y="255971"/>
                  <a:pt x="177033" y="255971"/>
                </a:cubicBezTo>
                <a:lnTo>
                  <a:pt x="177033" y="245296"/>
                </a:lnTo>
                <a:cubicBezTo>
                  <a:pt x="180733" y="231355"/>
                  <a:pt x="182874" y="217053"/>
                  <a:pt x="183426" y="202646"/>
                </a:cubicBezTo>
                <a:lnTo>
                  <a:pt x="183426" y="179164"/>
                </a:lnTo>
                <a:cubicBezTo>
                  <a:pt x="184316" y="166442"/>
                  <a:pt x="175634" y="155024"/>
                  <a:pt x="163135" y="152501"/>
                </a:cubicBezTo>
                <a:cubicBezTo>
                  <a:pt x="158905" y="156837"/>
                  <a:pt x="156276" y="162488"/>
                  <a:pt x="155693" y="168520"/>
                </a:cubicBezTo>
                <a:cubicBezTo>
                  <a:pt x="155693" y="177054"/>
                  <a:pt x="138624" y="172761"/>
                  <a:pt x="130069" y="172761"/>
                </a:cubicBezTo>
                <a:lnTo>
                  <a:pt x="108771" y="172761"/>
                </a:lnTo>
                <a:lnTo>
                  <a:pt x="108771" y="155703"/>
                </a:lnTo>
                <a:lnTo>
                  <a:pt x="94883" y="131182"/>
                </a:lnTo>
                <a:lnTo>
                  <a:pt x="85320" y="121577"/>
                </a:lnTo>
                <a:lnTo>
                  <a:pt x="69312" y="120506"/>
                </a:lnTo>
                <a:lnTo>
                  <a:pt x="51184" y="102378"/>
                </a:lnTo>
                <a:lnTo>
                  <a:pt x="36236" y="76786"/>
                </a:lnTo>
                <a:lnTo>
                  <a:pt x="27681" y="42649"/>
                </a:lnTo>
                <a:lnTo>
                  <a:pt x="0" y="0"/>
                </a:lnTo>
                <a:cubicBezTo>
                  <a:pt x="20885" y="16443"/>
                  <a:pt x="40826" y="34073"/>
                  <a:pt x="59697" y="52795"/>
                </a:cubicBezTo>
                <a:cubicBezTo>
                  <a:pt x="59697" y="52795"/>
                  <a:pt x="68782" y="52795"/>
                  <a:pt x="83157" y="67192"/>
                </a:cubicBezTo>
                <a:cubicBezTo>
                  <a:pt x="97576" y="81599"/>
                  <a:pt x="99208" y="67192"/>
                  <a:pt x="111994" y="79988"/>
                </a:cubicBezTo>
                <a:lnTo>
                  <a:pt x="127949" y="95985"/>
                </a:lnTo>
                <a:lnTo>
                  <a:pt x="162085" y="95985"/>
                </a:lnTo>
                <a:cubicBezTo>
                  <a:pt x="172750" y="95985"/>
                  <a:pt x="174923" y="108781"/>
                  <a:pt x="174923" y="108781"/>
                </a:cubicBezTo>
                <a:lnTo>
                  <a:pt x="198374" y="123729"/>
                </a:lnTo>
                <a:lnTo>
                  <a:pt x="213332" y="123729"/>
                </a:lnTo>
                <a:cubicBezTo>
                  <a:pt x="219471" y="131426"/>
                  <a:pt x="229118" y="135454"/>
                  <a:pt x="238903" y="134394"/>
                </a:cubicBezTo>
                <a:cubicBezTo>
                  <a:pt x="258081" y="134394"/>
                  <a:pt x="238903" y="145059"/>
                  <a:pt x="238903" y="145059"/>
                </a:cubicBezTo>
                <a:lnTo>
                  <a:pt x="238903" y="172761"/>
                </a:lnTo>
                <a:lnTo>
                  <a:pt x="264474" y="159986"/>
                </a:lnTo>
                <a:lnTo>
                  <a:pt x="283694" y="170640"/>
                </a:lnTo>
                <a:lnTo>
                  <a:pt x="298600" y="194133"/>
                </a:lnTo>
                <a:cubicBezTo>
                  <a:pt x="298600" y="194133"/>
                  <a:pt x="309275" y="204777"/>
                  <a:pt x="315657" y="211170"/>
                </a:cubicBezTo>
                <a:cubicBezTo>
                  <a:pt x="322039" y="217562"/>
                  <a:pt x="317778" y="198363"/>
                  <a:pt x="317778" y="198363"/>
                </a:cubicBezTo>
                <a:cubicBezTo>
                  <a:pt x="328400" y="199646"/>
                  <a:pt x="339086" y="200356"/>
                  <a:pt x="349794" y="200504"/>
                </a:cubicBezTo>
                <a:cubicBezTo>
                  <a:pt x="364742" y="200504"/>
                  <a:pt x="375417" y="217583"/>
                  <a:pt x="375417" y="217583"/>
                </a:cubicBezTo>
                <a:cubicBezTo>
                  <a:pt x="373785" y="226001"/>
                  <a:pt x="373074" y="234577"/>
                  <a:pt x="373297" y="243154"/>
                </a:cubicBezTo>
                <a:cubicBezTo>
                  <a:pt x="373297" y="260222"/>
                  <a:pt x="392475" y="249557"/>
                  <a:pt x="403151" y="249557"/>
                </a:cubicBezTo>
                <a:cubicBezTo>
                  <a:pt x="413827" y="249557"/>
                  <a:pt x="421268" y="257021"/>
                  <a:pt x="430831" y="266636"/>
                </a:cubicBezTo>
                <a:cubicBezTo>
                  <a:pt x="440500" y="276252"/>
                  <a:pt x="443670" y="270909"/>
                  <a:pt x="443670" y="270909"/>
                </a:cubicBezTo>
                <a:lnTo>
                  <a:pt x="486361" y="281552"/>
                </a:lnTo>
                <a:lnTo>
                  <a:pt x="498034" y="297560"/>
                </a:lnTo>
                <a:lnTo>
                  <a:pt x="484188" y="311438"/>
                </a:lnTo>
                <a:lnTo>
                  <a:pt x="470300" y="333839"/>
                </a:lnTo>
                <a:cubicBezTo>
                  <a:pt x="470300" y="333839"/>
                  <a:pt x="454345" y="349836"/>
                  <a:pt x="467130" y="349836"/>
                </a:cubicBezTo>
                <a:cubicBezTo>
                  <a:pt x="474063" y="349359"/>
                  <a:pt x="480255" y="354172"/>
                  <a:pt x="481495" y="361010"/>
                </a:cubicBezTo>
                <a:lnTo>
                  <a:pt x="496973" y="376477"/>
                </a:lnTo>
                <a:lnTo>
                  <a:pt x="523657" y="376477"/>
                </a:lnTo>
                <a:cubicBezTo>
                  <a:pt x="537502" y="376477"/>
                  <a:pt x="535382" y="388203"/>
                  <a:pt x="535382" y="388203"/>
                </a:cubicBezTo>
                <a:lnTo>
                  <a:pt x="622823" y="388203"/>
                </a:lnTo>
                <a:cubicBezTo>
                  <a:pt x="631293" y="384407"/>
                  <a:pt x="640294" y="381895"/>
                  <a:pt x="649506" y="380750"/>
                </a:cubicBezTo>
                <a:cubicBezTo>
                  <a:pt x="659111" y="380750"/>
                  <a:pt x="674070" y="405282"/>
                  <a:pt x="674070" y="405282"/>
                </a:cubicBezTo>
                <a:cubicBezTo>
                  <a:pt x="679530" y="413975"/>
                  <a:pt x="682805" y="423866"/>
                  <a:pt x="683632" y="434096"/>
                </a:cubicBezTo>
                <a:cubicBezTo>
                  <a:pt x="683632" y="447952"/>
                  <a:pt x="695357" y="445800"/>
                  <a:pt x="695357" y="445800"/>
                </a:cubicBezTo>
                <a:cubicBezTo>
                  <a:pt x="703330" y="432114"/>
                  <a:pt x="712638" y="419244"/>
                  <a:pt x="723144" y="407391"/>
                </a:cubicBezTo>
                <a:cubicBezTo>
                  <a:pt x="735876" y="394627"/>
                  <a:pt x="742322" y="407391"/>
                  <a:pt x="742322" y="407391"/>
                </a:cubicBezTo>
                <a:lnTo>
                  <a:pt x="784961" y="390355"/>
                </a:lnTo>
                <a:lnTo>
                  <a:pt x="814814" y="394627"/>
                </a:lnTo>
                <a:lnTo>
                  <a:pt x="823317" y="403151"/>
                </a:lnTo>
                <a:cubicBezTo>
                  <a:pt x="831872" y="411685"/>
                  <a:pt x="859616" y="401009"/>
                  <a:pt x="859616" y="401009"/>
                </a:cubicBezTo>
                <a:lnTo>
                  <a:pt x="887349" y="392486"/>
                </a:lnTo>
                <a:lnTo>
                  <a:pt x="889459" y="366894"/>
                </a:lnTo>
                <a:lnTo>
                  <a:pt x="955601" y="366894"/>
                </a:lnTo>
                <a:cubicBezTo>
                  <a:pt x="996119" y="366894"/>
                  <a:pt x="940653" y="398878"/>
                  <a:pt x="940653" y="398878"/>
                </a:cubicBezTo>
                <a:cubicBezTo>
                  <a:pt x="940653" y="398878"/>
                  <a:pt x="915029" y="435146"/>
                  <a:pt x="915029" y="443680"/>
                </a:cubicBezTo>
                <a:cubicBezTo>
                  <a:pt x="915029" y="452214"/>
                  <a:pt x="915029" y="454334"/>
                  <a:pt x="900187" y="469282"/>
                </a:cubicBezTo>
                <a:cubicBezTo>
                  <a:pt x="891547" y="476576"/>
                  <a:pt x="888144" y="488354"/>
                  <a:pt x="891568" y="499136"/>
                </a:cubicBezTo>
                <a:lnTo>
                  <a:pt x="895851" y="507681"/>
                </a:lnTo>
                <a:cubicBezTo>
                  <a:pt x="889936" y="512451"/>
                  <a:pt x="886130" y="519342"/>
                  <a:pt x="885229" y="526880"/>
                </a:cubicBezTo>
                <a:cubicBezTo>
                  <a:pt x="885229" y="537534"/>
                  <a:pt x="876674" y="541796"/>
                  <a:pt x="863888" y="554592"/>
                </a:cubicBezTo>
                <a:cubicBezTo>
                  <a:pt x="851103" y="567388"/>
                  <a:pt x="848940" y="567388"/>
                  <a:pt x="836155" y="580194"/>
                </a:cubicBezTo>
                <a:cubicBezTo>
                  <a:pt x="823317" y="592980"/>
                  <a:pt x="834034" y="603666"/>
                  <a:pt x="834034" y="614320"/>
                </a:cubicBezTo>
                <a:cubicBezTo>
                  <a:pt x="834034" y="624975"/>
                  <a:pt x="841487" y="634569"/>
                  <a:pt x="863888" y="656980"/>
                </a:cubicBezTo>
                <a:cubicBezTo>
                  <a:pt x="886289" y="679392"/>
                  <a:pt x="876674" y="648446"/>
                  <a:pt x="876674" y="648446"/>
                </a:cubicBezTo>
                <a:lnTo>
                  <a:pt x="876674" y="605818"/>
                </a:lnTo>
                <a:cubicBezTo>
                  <a:pt x="876674" y="582325"/>
                  <a:pt x="895851" y="578053"/>
                  <a:pt x="904407" y="569519"/>
                </a:cubicBezTo>
                <a:cubicBezTo>
                  <a:pt x="910492" y="560666"/>
                  <a:pt x="914149" y="550372"/>
                  <a:pt x="915029" y="539665"/>
                </a:cubicBezTo>
                <a:lnTo>
                  <a:pt x="915029" y="507681"/>
                </a:lnTo>
                <a:cubicBezTo>
                  <a:pt x="915029" y="507681"/>
                  <a:pt x="932151" y="469282"/>
                  <a:pt x="941713" y="478866"/>
                </a:cubicBezTo>
                <a:cubicBezTo>
                  <a:pt x="951382" y="488471"/>
                  <a:pt x="951382" y="469282"/>
                  <a:pt x="951382" y="469282"/>
                </a:cubicBezTo>
                <a:lnTo>
                  <a:pt x="949208" y="450083"/>
                </a:lnTo>
                <a:lnTo>
                  <a:pt x="974832" y="430873"/>
                </a:lnTo>
                <a:lnTo>
                  <a:pt x="989738" y="424470"/>
                </a:lnTo>
                <a:lnTo>
                  <a:pt x="1019581" y="424470"/>
                </a:lnTo>
                <a:cubicBezTo>
                  <a:pt x="1030256" y="424470"/>
                  <a:pt x="1047314" y="443680"/>
                  <a:pt x="1047314" y="443680"/>
                </a:cubicBezTo>
                <a:lnTo>
                  <a:pt x="1051544" y="471413"/>
                </a:lnTo>
                <a:cubicBezTo>
                  <a:pt x="1057640" y="476714"/>
                  <a:pt x="1064987" y="480392"/>
                  <a:pt x="1072885" y="482089"/>
                </a:cubicBezTo>
                <a:cubicBezTo>
                  <a:pt x="1081450" y="482089"/>
                  <a:pt x="1079330" y="469282"/>
                  <a:pt x="1079330" y="469282"/>
                </a:cubicBezTo>
                <a:lnTo>
                  <a:pt x="1081450" y="445800"/>
                </a:lnTo>
                <a:lnTo>
                  <a:pt x="1094236" y="445800"/>
                </a:lnTo>
                <a:lnTo>
                  <a:pt x="1117686" y="430873"/>
                </a:lnTo>
                <a:lnTo>
                  <a:pt x="1136917" y="430873"/>
                </a:lnTo>
                <a:lnTo>
                  <a:pt x="1183839" y="435146"/>
                </a:lnTo>
                <a:cubicBezTo>
                  <a:pt x="1183839" y="435146"/>
                  <a:pt x="1197727" y="451133"/>
                  <a:pt x="1207289" y="460738"/>
                </a:cubicBezTo>
                <a:cubicBezTo>
                  <a:pt x="1216904" y="470332"/>
                  <a:pt x="1207289" y="460738"/>
                  <a:pt x="1207289" y="471413"/>
                </a:cubicBezTo>
                <a:cubicBezTo>
                  <a:pt x="1207289" y="482057"/>
                  <a:pt x="1207289" y="471413"/>
                  <a:pt x="1213682" y="477806"/>
                </a:cubicBezTo>
                <a:lnTo>
                  <a:pt x="1231800" y="495924"/>
                </a:lnTo>
                <a:lnTo>
                  <a:pt x="1239306" y="503397"/>
                </a:lnTo>
                <a:lnTo>
                  <a:pt x="1237143" y="520476"/>
                </a:lnTo>
                <a:lnTo>
                  <a:pt x="1258483" y="535393"/>
                </a:lnTo>
                <a:lnTo>
                  <a:pt x="1294783" y="535393"/>
                </a:lnTo>
                <a:lnTo>
                  <a:pt x="1303285" y="548220"/>
                </a:lnTo>
                <a:lnTo>
                  <a:pt x="1303285" y="642054"/>
                </a:lnTo>
                <a:cubicBezTo>
                  <a:pt x="1303285" y="642054"/>
                  <a:pt x="1303285" y="650577"/>
                  <a:pt x="1275552" y="678310"/>
                </a:cubicBezTo>
                <a:lnTo>
                  <a:pt x="1265671" y="690322"/>
                </a:lnTo>
                <a:lnTo>
                  <a:pt x="1245698" y="676190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D415E82-4290-4C51-B3AE-32675ECF8917}"/>
              </a:ext>
            </a:extLst>
          </p:cNvPr>
          <p:cNvSpPr/>
          <p:nvPr/>
        </p:nvSpPr>
        <p:spPr>
          <a:xfrm>
            <a:off x="4952637" y="2486013"/>
            <a:ext cx="2263974" cy="2235742"/>
          </a:xfrm>
          <a:custGeom>
            <a:avLst/>
            <a:gdLst>
              <a:gd name="connsiteX0" fmla="*/ 486372 w 2263974"/>
              <a:gd name="connsiteY0" fmla="*/ 1958166 h 2235742"/>
              <a:gd name="connsiteX1" fmla="*/ 511932 w 2263974"/>
              <a:gd name="connsiteY1" fmla="*/ 2000805 h 2235742"/>
              <a:gd name="connsiteX2" fmla="*/ 533283 w 2263974"/>
              <a:gd name="connsiteY2" fmla="*/ 2041324 h 2235742"/>
              <a:gd name="connsiteX3" fmla="*/ 564186 w 2263974"/>
              <a:gd name="connsiteY3" fmla="*/ 2072290 h 2235742"/>
              <a:gd name="connsiteX4" fmla="*/ 610037 w 2263974"/>
              <a:gd name="connsiteY4" fmla="*/ 2094691 h 2235742"/>
              <a:gd name="connsiteX5" fmla="*/ 652729 w 2263974"/>
              <a:gd name="connsiteY5" fmla="*/ 2107466 h 2235742"/>
              <a:gd name="connsiteX6" fmla="*/ 706044 w 2263974"/>
              <a:gd name="connsiteY6" fmla="*/ 2101084 h 2235742"/>
              <a:gd name="connsiteX7" fmla="*/ 740169 w 2263974"/>
              <a:gd name="connsiteY7" fmla="*/ 2101084 h 2235742"/>
              <a:gd name="connsiteX8" fmla="*/ 784971 w 2263974"/>
              <a:gd name="connsiteY8" fmla="*/ 2124534 h 2235742"/>
              <a:gd name="connsiteX9" fmla="*/ 844721 w 2263974"/>
              <a:gd name="connsiteY9" fmla="*/ 2135210 h 2235742"/>
              <a:gd name="connsiteX10" fmla="*/ 893805 w 2263974"/>
              <a:gd name="connsiteY10" fmla="*/ 2135210 h 2235742"/>
              <a:gd name="connsiteX11" fmla="*/ 942826 w 2263974"/>
              <a:gd name="connsiteY11" fmla="*/ 2137319 h 2235742"/>
              <a:gd name="connsiteX12" fmla="*/ 983398 w 2263974"/>
              <a:gd name="connsiteY12" fmla="*/ 2135210 h 2235742"/>
              <a:gd name="connsiteX13" fmla="*/ 1072948 w 2263974"/>
              <a:gd name="connsiteY13" fmla="*/ 2109607 h 2235742"/>
              <a:gd name="connsiteX14" fmla="*/ 1086794 w 2263974"/>
              <a:gd name="connsiteY14" fmla="*/ 2123453 h 2235742"/>
              <a:gd name="connsiteX15" fmla="*/ 1113477 w 2263974"/>
              <a:gd name="connsiteY15" fmla="*/ 2147995 h 2235742"/>
              <a:gd name="connsiteX16" fmla="*/ 1101742 w 2263974"/>
              <a:gd name="connsiteY16" fmla="*/ 2191736 h 2235742"/>
              <a:gd name="connsiteX17" fmla="*/ 1081461 w 2263974"/>
              <a:gd name="connsiteY17" fmla="*/ 2211974 h 2235742"/>
              <a:gd name="connsiteX18" fmla="*/ 1063332 w 2263974"/>
              <a:gd name="connsiteY18" fmla="*/ 2235743 h 2235742"/>
              <a:gd name="connsiteX19" fmla="*/ 1082510 w 2263974"/>
              <a:gd name="connsiteY19" fmla="*/ 2235743 h 2235742"/>
              <a:gd name="connsiteX20" fmla="*/ 1109777 w 2263974"/>
              <a:gd name="connsiteY20" fmla="*/ 2229297 h 2235742"/>
              <a:gd name="connsiteX21" fmla="*/ 1132963 w 2263974"/>
              <a:gd name="connsiteY21" fmla="*/ 2222141 h 2235742"/>
              <a:gd name="connsiteX22" fmla="*/ 1153731 w 2263974"/>
              <a:gd name="connsiteY22" fmla="*/ 2222141 h 2235742"/>
              <a:gd name="connsiteX23" fmla="*/ 1179301 w 2263974"/>
              <a:gd name="connsiteY23" fmla="*/ 2211763 h 2235742"/>
              <a:gd name="connsiteX24" fmla="*/ 1201702 w 2263974"/>
              <a:gd name="connsiteY24" fmla="*/ 2207745 h 2235742"/>
              <a:gd name="connsiteX25" fmla="*/ 1212102 w 2263974"/>
              <a:gd name="connsiteY25" fmla="*/ 2207745 h 2235742"/>
              <a:gd name="connsiteX26" fmla="*/ 1386506 w 2263974"/>
              <a:gd name="connsiteY26" fmla="*/ 2157346 h 2235742"/>
              <a:gd name="connsiteX27" fmla="*/ 1399292 w 2263974"/>
              <a:gd name="connsiteY27" fmla="*/ 2154939 h 2235742"/>
              <a:gd name="connsiteX28" fmla="*/ 1407316 w 2263974"/>
              <a:gd name="connsiteY28" fmla="*/ 2110901 h 2235742"/>
              <a:gd name="connsiteX29" fmla="*/ 1432887 w 2263974"/>
              <a:gd name="connsiteY29" fmla="*/ 2106946 h 2235742"/>
              <a:gd name="connsiteX30" fmla="*/ 1442874 w 2263974"/>
              <a:gd name="connsiteY30" fmla="*/ 2096960 h 2235742"/>
              <a:gd name="connsiteX31" fmla="*/ 1454493 w 2263974"/>
              <a:gd name="connsiteY31" fmla="*/ 2093334 h 2235742"/>
              <a:gd name="connsiteX32" fmla="*/ 1465699 w 2263974"/>
              <a:gd name="connsiteY32" fmla="*/ 2085330 h 2235742"/>
              <a:gd name="connsiteX33" fmla="*/ 1465699 w 2263974"/>
              <a:gd name="connsiteY33" fmla="*/ 2062145 h 2235742"/>
              <a:gd name="connsiteX34" fmla="*/ 1468922 w 2263974"/>
              <a:gd name="connsiteY34" fmla="*/ 2048564 h 2235742"/>
              <a:gd name="connsiteX35" fmla="*/ 1473671 w 2263974"/>
              <a:gd name="connsiteY35" fmla="*/ 2038154 h 2235742"/>
              <a:gd name="connsiteX36" fmla="*/ 1475314 w 2263974"/>
              <a:gd name="connsiteY36" fmla="*/ 2022941 h 2235742"/>
              <a:gd name="connsiteX37" fmla="*/ 1482491 w 2263974"/>
              <a:gd name="connsiteY37" fmla="*/ 2007728 h 2235742"/>
              <a:gd name="connsiteX38" fmla="*/ 1484877 w 2263974"/>
              <a:gd name="connsiteY38" fmla="*/ 1988550 h 2235742"/>
              <a:gd name="connsiteX39" fmla="*/ 1484877 w 2263974"/>
              <a:gd name="connsiteY39" fmla="*/ 1913375 h 2235742"/>
              <a:gd name="connsiteX40" fmla="*/ 1489732 w 2263974"/>
              <a:gd name="connsiteY40" fmla="*/ 1895777 h 2235742"/>
              <a:gd name="connsiteX41" fmla="*/ 1489732 w 2263974"/>
              <a:gd name="connsiteY41" fmla="*/ 1870948 h 2235742"/>
              <a:gd name="connsiteX42" fmla="*/ 1492064 w 2263974"/>
              <a:gd name="connsiteY42" fmla="*/ 1846957 h 2235742"/>
              <a:gd name="connsiteX43" fmla="*/ 1497715 w 2263974"/>
              <a:gd name="connsiteY43" fmla="*/ 1829369 h 2235742"/>
              <a:gd name="connsiteX44" fmla="*/ 1509705 w 2263974"/>
              <a:gd name="connsiteY44" fmla="*/ 1806969 h 2235742"/>
              <a:gd name="connsiteX45" fmla="*/ 1516097 w 2263974"/>
              <a:gd name="connsiteY45" fmla="*/ 1787759 h 2235742"/>
              <a:gd name="connsiteX46" fmla="*/ 1521695 w 2263974"/>
              <a:gd name="connsiteY46" fmla="*/ 1766185 h 2235742"/>
              <a:gd name="connsiteX47" fmla="*/ 1521695 w 2263974"/>
              <a:gd name="connsiteY47" fmla="*/ 1750177 h 2235742"/>
              <a:gd name="connsiteX48" fmla="*/ 1532106 w 2263974"/>
              <a:gd name="connsiteY48" fmla="*/ 1731762 h 2235742"/>
              <a:gd name="connsiteX49" fmla="*/ 1545729 w 2263974"/>
              <a:gd name="connsiteY49" fmla="*/ 1735780 h 2235742"/>
              <a:gd name="connsiteX50" fmla="*/ 1555301 w 2263974"/>
              <a:gd name="connsiteY50" fmla="*/ 1752584 h 2235742"/>
              <a:gd name="connsiteX51" fmla="*/ 1564864 w 2263974"/>
              <a:gd name="connsiteY51" fmla="*/ 1762167 h 2235742"/>
              <a:gd name="connsiteX52" fmla="*/ 1587000 w 2263974"/>
              <a:gd name="connsiteY52" fmla="*/ 1732048 h 2235742"/>
              <a:gd name="connsiteX53" fmla="*/ 1589163 w 2263974"/>
              <a:gd name="connsiteY53" fmla="*/ 1708598 h 2235742"/>
              <a:gd name="connsiteX54" fmla="*/ 1589163 w 2263974"/>
              <a:gd name="connsiteY54" fmla="*/ 1693650 h 2235742"/>
              <a:gd name="connsiteX55" fmla="*/ 1584880 w 2263974"/>
              <a:gd name="connsiteY55" fmla="*/ 1672299 h 2235742"/>
              <a:gd name="connsiteX56" fmla="*/ 1576377 w 2263974"/>
              <a:gd name="connsiteY56" fmla="*/ 1663797 h 2235742"/>
              <a:gd name="connsiteX57" fmla="*/ 1584880 w 2263974"/>
              <a:gd name="connsiteY57" fmla="*/ 1631780 h 2235742"/>
              <a:gd name="connsiteX58" fmla="*/ 1629681 w 2263974"/>
              <a:gd name="connsiteY58" fmla="*/ 1623246 h 2235742"/>
              <a:gd name="connsiteX59" fmla="*/ 1653142 w 2263974"/>
              <a:gd name="connsiteY59" fmla="*/ 1608319 h 2235742"/>
              <a:gd name="connsiteX60" fmla="*/ 1674483 w 2263974"/>
              <a:gd name="connsiteY60" fmla="*/ 1608319 h 2235742"/>
              <a:gd name="connsiteX61" fmla="*/ 1689431 w 2263974"/>
              <a:gd name="connsiteY61" fmla="*/ 1597654 h 2235742"/>
              <a:gd name="connsiteX62" fmla="*/ 1701167 w 2263974"/>
              <a:gd name="connsiteY62" fmla="*/ 1585950 h 2235742"/>
              <a:gd name="connsiteX63" fmla="*/ 1724617 w 2263974"/>
              <a:gd name="connsiteY63" fmla="*/ 1562468 h 2235742"/>
              <a:gd name="connsiteX64" fmla="*/ 1742745 w 2263974"/>
              <a:gd name="connsiteY64" fmla="*/ 1552853 h 2235742"/>
              <a:gd name="connsiteX65" fmla="*/ 1755531 w 2263974"/>
              <a:gd name="connsiteY65" fmla="*/ 1548623 h 2235742"/>
              <a:gd name="connsiteX66" fmla="*/ 1780041 w 2263974"/>
              <a:gd name="connsiteY66" fmla="*/ 1541117 h 2235742"/>
              <a:gd name="connsiteX67" fmla="*/ 1778981 w 2263974"/>
              <a:gd name="connsiteY67" fmla="*/ 1525172 h 2235742"/>
              <a:gd name="connsiteX68" fmla="*/ 1786433 w 2263974"/>
              <a:gd name="connsiteY68" fmla="*/ 1517667 h 2235742"/>
              <a:gd name="connsiteX69" fmla="*/ 1810997 w 2263974"/>
              <a:gd name="connsiteY69" fmla="*/ 1517667 h 2235742"/>
              <a:gd name="connsiteX70" fmla="*/ 1828065 w 2263974"/>
              <a:gd name="connsiteY70" fmla="*/ 1517667 h 2235742"/>
              <a:gd name="connsiteX71" fmla="*/ 1866422 w 2263974"/>
              <a:gd name="connsiteY71" fmla="*/ 1480318 h 2235742"/>
              <a:gd name="connsiteX72" fmla="*/ 1874977 w 2263974"/>
              <a:gd name="connsiteY72" fmla="*/ 1454747 h 2235742"/>
              <a:gd name="connsiteX73" fmla="*/ 1883532 w 2263974"/>
              <a:gd name="connsiteY73" fmla="*/ 1431286 h 2235742"/>
              <a:gd name="connsiteX74" fmla="*/ 1902763 w 2263974"/>
              <a:gd name="connsiteY74" fmla="*/ 1412056 h 2235742"/>
              <a:gd name="connsiteX75" fmla="*/ 1904883 w 2263974"/>
              <a:gd name="connsiteY75" fmla="*/ 1395051 h 2235742"/>
              <a:gd name="connsiteX76" fmla="*/ 1894155 w 2263974"/>
              <a:gd name="connsiteY76" fmla="*/ 1375809 h 2235742"/>
              <a:gd name="connsiteX77" fmla="*/ 1876090 w 2263974"/>
              <a:gd name="connsiteY77" fmla="*/ 1357691 h 2235742"/>
              <a:gd name="connsiteX78" fmla="*/ 1864301 w 2263974"/>
              <a:gd name="connsiteY78" fmla="*/ 1339574 h 2235742"/>
              <a:gd name="connsiteX79" fmla="*/ 1830175 w 2263974"/>
              <a:gd name="connsiteY79" fmla="*/ 1337432 h 2235742"/>
              <a:gd name="connsiteX80" fmla="*/ 1781101 w 2263974"/>
              <a:gd name="connsiteY80" fmla="*/ 1341683 h 2235742"/>
              <a:gd name="connsiteX81" fmla="*/ 1757693 w 2263974"/>
              <a:gd name="connsiteY81" fmla="*/ 1341683 h 2235742"/>
              <a:gd name="connsiteX82" fmla="*/ 1727787 w 2263974"/>
              <a:gd name="connsiteY82" fmla="*/ 1350217 h 2235742"/>
              <a:gd name="connsiteX83" fmla="*/ 1710729 w 2263974"/>
              <a:gd name="connsiteY83" fmla="*/ 1367307 h 2235742"/>
              <a:gd name="connsiteX84" fmla="*/ 1693661 w 2263974"/>
              <a:gd name="connsiteY84" fmla="*/ 1390768 h 2235742"/>
              <a:gd name="connsiteX85" fmla="*/ 1674483 w 2263974"/>
              <a:gd name="connsiteY85" fmla="*/ 1401433 h 2235742"/>
              <a:gd name="connsiteX86" fmla="*/ 1640357 w 2263974"/>
              <a:gd name="connsiteY86" fmla="*/ 1427035 h 2235742"/>
              <a:gd name="connsiteX87" fmla="*/ 1623289 w 2263974"/>
              <a:gd name="connsiteY87" fmla="*/ 1469695 h 2235742"/>
              <a:gd name="connsiteX88" fmla="*/ 1606178 w 2263974"/>
              <a:gd name="connsiteY88" fmla="*/ 1486732 h 2235742"/>
              <a:gd name="connsiteX89" fmla="*/ 1584880 w 2263974"/>
              <a:gd name="connsiteY89" fmla="*/ 1518727 h 2235742"/>
              <a:gd name="connsiteX90" fmla="*/ 1564599 w 2263974"/>
              <a:gd name="connsiteY90" fmla="*/ 1530473 h 2235742"/>
              <a:gd name="connsiteX91" fmla="*/ 1537916 w 2263974"/>
              <a:gd name="connsiteY91" fmla="*/ 1555015 h 2235742"/>
              <a:gd name="connsiteX92" fmla="*/ 1525130 w 2263974"/>
              <a:gd name="connsiteY92" fmla="*/ 1576303 h 2235742"/>
              <a:gd name="connsiteX93" fmla="*/ 1508115 w 2263974"/>
              <a:gd name="connsiteY93" fmla="*/ 1618995 h 2235742"/>
              <a:gd name="connsiteX94" fmla="*/ 1486774 w 2263974"/>
              <a:gd name="connsiteY94" fmla="*/ 1640336 h 2235742"/>
              <a:gd name="connsiteX95" fmla="*/ 1476056 w 2263974"/>
              <a:gd name="connsiteY95" fmla="*/ 1693650 h 2235742"/>
              <a:gd name="connsiteX96" fmla="*/ 1469653 w 2263974"/>
              <a:gd name="connsiteY96" fmla="*/ 1734169 h 2235742"/>
              <a:gd name="connsiteX97" fmla="*/ 1454758 w 2263974"/>
              <a:gd name="connsiteY97" fmla="*/ 1757651 h 2235742"/>
              <a:gd name="connsiteX98" fmla="*/ 1439863 w 2263974"/>
              <a:gd name="connsiteY98" fmla="*/ 1800311 h 2235742"/>
              <a:gd name="connsiteX99" fmla="*/ 1420632 w 2263974"/>
              <a:gd name="connsiteY99" fmla="*/ 1838720 h 2235742"/>
              <a:gd name="connsiteX100" fmla="*/ 1403564 w 2263974"/>
              <a:gd name="connsiteY100" fmla="*/ 1868573 h 2235742"/>
              <a:gd name="connsiteX101" fmla="*/ 1390778 w 2263974"/>
              <a:gd name="connsiteY101" fmla="*/ 1889914 h 2235742"/>
              <a:gd name="connsiteX102" fmla="*/ 1369438 w 2263974"/>
              <a:gd name="connsiteY102" fmla="*/ 1911202 h 2235742"/>
              <a:gd name="connsiteX103" fmla="*/ 1390778 w 2263974"/>
              <a:gd name="connsiteY103" fmla="*/ 1874956 h 2235742"/>
              <a:gd name="connsiteX104" fmla="*/ 1392952 w 2263974"/>
              <a:gd name="connsiteY104" fmla="*/ 1838720 h 2235742"/>
              <a:gd name="connsiteX105" fmla="*/ 1392952 w 2263974"/>
              <a:gd name="connsiteY105" fmla="*/ 1808813 h 2235742"/>
              <a:gd name="connsiteX106" fmla="*/ 1412130 w 2263974"/>
              <a:gd name="connsiteY106" fmla="*/ 1776850 h 2235742"/>
              <a:gd name="connsiteX107" fmla="*/ 1421692 w 2263974"/>
              <a:gd name="connsiteY107" fmla="*/ 1744834 h 2235742"/>
              <a:gd name="connsiteX108" fmla="*/ 1420632 w 2263974"/>
              <a:gd name="connsiteY108" fmla="*/ 1721383 h 2235742"/>
              <a:gd name="connsiteX109" fmla="*/ 1420632 w 2263974"/>
              <a:gd name="connsiteY109" fmla="*/ 1689389 h 2235742"/>
              <a:gd name="connsiteX110" fmla="*/ 1429135 w 2263974"/>
              <a:gd name="connsiteY110" fmla="*/ 1661687 h 2235742"/>
              <a:gd name="connsiteX111" fmla="*/ 1446203 w 2263974"/>
              <a:gd name="connsiteY111" fmla="*/ 1631780 h 2235742"/>
              <a:gd name="connsiteX112" fmla="*/ 1446203 w 2263974"/>
              <a:gd name="connsiteY112" fmla="*/ 1599796 h 2235742"/>
              <a:gd name="connsiteX113" fmla="*/ 1448365 w 2263974"/>
              <a:gd name="connsiteY113" fmla="*/ 1576303 h 2235742"/>
              <a:gd name="connsiteX114" fmla="*/ 1471826 w 2263974"/>
              <a:gd name="connsiteY114" fmla="*/ 1540067 h 2235742"/>
              <a:gd name="connsiteX115" fmla="*/ 1486774 w 2263974"/>
              <a:gd name="connsiteY115" fmla="*/ 1516607 h 2235742"/>
              <a:gd name="connsiteX116" fmla="*/ 1486774 w 2263974"/>
              <a:gd name="connsiteY116" fmla="*/ 1493156 h 2235742"/>
              <a:gd name="connsiteX117" fmla="*/ 1507065 w 2263974"/>
              <a:gd name="connsiteY117" fmla="*/ 1472886 h 2235742"/>
              <a:gd name="connsiteX118" fmla="*/ 1555037 w 2263974"/>
              <a:gd name="connsiteY118" fmla="*/ 1444072 h 2235742"/>
              <a:gd name="connsiteX119" fmla="*/ 1569984 w 2263974"/>
              <a:gd name="connsiteY119" fmla="*/ 1412056 h 2235742"/>
              <a:gd name="connsiteX120" fmla="*/ 1569984 w 2263974"/>
              <a:gd name="connsiteY120" fmla="*/ 1388594 h 2235742"/>
              <a:gd name="connsiteX121" fmla="*/ 1569984 w 2263974"/>
              <a:gd name="connsiteY121" fmla="*/ 1360893 h 2235742"/>
              <a:gd name="connsiteX122" fmla="*/ 1563539 w 2263974"/>
              <a:gd name="connsiteY122" fmla="*/ 1335291 h 2235742"/>
              <a:gd name="connsiteX123" fmla="*/ 1572095 w 2263974"/>
              <a:gd name="connsiteY123" fmla="*/ 1303306 h 2235742"/>
              <a:gd name="connsiteX124" fmla="*/ 1601948 w 2263974"/>
              <a:gd name="connsiteY124" fmla="*/ 1281955 h 2235742"/>
              <a:gd name="connsiteX125" fmla="*/ 1638194 w 2263974"/>
              <a:gd name="connsiteY125" fmla="*/ 1267028 h 2235742"/>
              <a:gd name="connsiteX126" fmla="*/ 1675596 w 2263974"/>
              <a:gd name="connsiteY126" fmla="*/ 1229732 h 2235742"/>
              <a:gd name="connsiteX127" fmla="*/ 1708609 w 2263974"/>
              <a:gd name="connsiteY127" fmla="*/ 1217954 h 2235742"/>
              <a:gd name="connsiteX128" fmla="*/ 1766195 w 2263974"/>
              <a:gd name="connsiteY128" fmla="*/ 1185991 h 2235742"/>
              <a:gd name="connsiteX129" fmla="*/ 1813118 w 2263974"/>
              <a:gd name="connsiteY129" fmla="*/ 1162541 h 2235742"/>
              <a:gd name="connsiteX130" fmla="*/ 1855799 w 2263974"/>
              <a:gd name="connsiteY130" fmla="*/ 1141189 h 2235742"/>
              <a:gd name="connsiteX131" fmla="*/ 1915495 w 2263974"/>
              <a:gd name="connsiteY131" fmla="*/ 1109173 h 2235742"/>
              <a:gd name="connsiteX132" fmla="*/ 1975245 w 2263974"/>
              <a:gd name="connsiteY132" fmla="*/ 1081461 h 2235742"/>
              <a:gd name="connsiteX133" fmla="*/ 2022167 w 2263974"/>
              <a:gd name="connsiteY133" fmla="*/ 1064403 h 2235742"/>
              <a:gd name="connsiteX134" fmla="*/ 2058413 w 2263974"/>
              <a:gd name="connsiteY134" fmla="*/ 1036638 h 2235742"/>
              <a:gd name="connsiteX135" fmla="*/ 2084026 w 2263974"/>
              <a:gd name="connsiteY135" fmla="*/ 1011068 h 2235742"/>
              <a:gd name="connsiteX136" fmla="*/ 2120273 w 2263974"/>
              <a:gd name="connsiteY136" fmla="*/ 1000392 h 2235742"/>
              <a:gd name="connsiteX137" fmla="*/ 2133111 w 2263974"/>
              <a:gd name="connsiteY137" fmla="*/ 989727 h 2235742"/>
              <a:gd name="connsiteX138" fmla="*/ 2145896 w 2263974"/>
              <a:gd name="connsiteY138" fmla="*/ 932140 h 2235742"/>
              <a:gd name="connsiteX139" fmla="*/ 2145896 w 2263974"/>
              <a:gd name="connsiteY139" fmla="*/ 891621 h 2235742"/>
              <a:gd name="connsiteX140" fmla="*/ 2156571 w 2263974"/>
              <a:gd name="connsiteY140" fmla="*/ 868161 h 2235742"/>
              <a:gd name="connsiteX141" fmla="*/ 2156571 w 2263974"/>
              <a:gd name="connsiteY141" fmla="*/ 814825 h 2235742"/>
              <a:gd name="connsiteX142" fmla="*/ 2156571 w 2263974"/>
              <a:gd name="connsiteY142" fmla="*/ 791343 h 2235742"/>
              <a:gd name="connsiteX143" fmla="*/ 2192807 w 2263974"/>
              <a:gd name="connsiteY143" fmla="*/ 770055 h 2235742"/>
              <a:gd name="connsiteX144" fmla="*/ 2220604 w 2263974"/>
              <a:gd name="connsiteY144" fmla="*/ 733777 h 2235742"/>
              <a:gd name="connsiteX145" fmla="*/ 2233591 w 2263974"/>
              <a:gd name="connsiteY145" fmla="*/ 720705 h 2235742"/>
              <a:gd name="connsiteX146" fmla="*/ 2248020 w 2263974"/>
              <a:gd name="connsiteY146" fmla="*/ 706309 h 2235742"/>
              <a:gd name="connsiteX147" fmla="*/ 2263975 w 2263974"/>
              <a:gd name="connsiteY147" fmla="*/ 690322 h 2235742"/>
              <a:gd name="connsiteX148" fmla="*/ 2244001 w 2263974"/>
              <a:gd name="connsiteY148" fmla="*/ 676190 h 2235742"/>
              <a:gd name="connsiteX149" fmla="*/ 2209822 w 2263974"/>
              <a:gd name="connsiteY149" fmla="*/ 642043 h 2235742"/>
              <a:gd name="connsiteX150" fmla="*/ 1757693 w 2263974"/>
              <a:gd name="connsiteY150" fmla="*/ 919355 h 2235742"/>
              <a:gd name="connsiteX151" fmla="*/ 1725677 w 2263974"/>
              <a:gd name="connsiteY151" fmla="*/ 934303 h 2235742"/>
              <a:gd name="connsiteX152" fmla="*/ 1704337 w 2263974"/>
              <a:gd name="connsiteY152" fmla="*/ 938533 h 2235742"/>
              <a:gd name="connsiteX153" fmla="*/ 1648912 w 2263974"/>
              <a:gd name="connsiteY153" fmla="*/ 910799 h 2235742"/>
              <a:gd name="connsiteX154" fmla="*/ 1653142 w 2263974"/>
              <a:gd name="connsiteY154" fmla="*/ 872412 h 2235742"/>
              <a:gd name="connsiteX155" fmla="*/ 1642467 w 2263974"/>
              <a:gd name="connsiteY155" fmla="*/ 853212 h 2235742"/>
              <a:gd name="connsiteX156" fmla="*/ 1619006 w 2263974"/>
              <a:gd name="connsiteY156" fmla="*/ 846820 h 2235742"/>
              <a:gd name="connsiteX157" fmla="*/ 1612624 w 2263974"/>
              <a:gd name="connsiteY157" fmla="*/ 861768 h 2235742"/>
              <a:gd name="connsiteX158" fmla="*/ 1610450 w 2263974"/>
              <a:gd name="connsiteY158" fmla="*/ 893752 h 2235742"/>
              <a:gd name="connsiteX159" fmla="*/ 1621126 w 2263974"/>
              <a:gd name="connsiteY159" fmla="*/ 919355 h 2235742"/>
              <a:gd name="connsiteX160" fmla="*/ 1643527 w 2263974"/>
              <a:gd name="connsiteY160" fmla="*/ 941755 h 2235742"/>
              <a:gd name="connsiteX161" fmla="*/ 1655305 w 2263974"/>
              <a:gd name="connsiteY161" fmla="*/ 953481 h 2235742"/>
              <a:gd name="connsiteX162" fmla="*/ 1655305 w 2263974"/>
              <a:gd name="connsiteY162" fmla="*/ 974821 h 2235742"/>
              <a:gd name="connsiteX163" fmla="*/ 1654202 w 2263974"/>
              <a:gd name="connsiteY163" fmla="*/ 1000392 h 2235742"/>
              <a:gd name="connsiteX164" fmla="*/ 1654202 w 2263974"/>
              <a:gd name="connsiteY164" fmla="*/ 1024966 h 2235742"/>
              <a:gd name="connsiteX165" fmla="*/ 1642467 w 2263974"/>
              <a:gd name="connsiteY165" fmla="*/ 1036638 h 2235742"/>
              <a:gd name="connsiteX166" fmla="*/ 1614733 w 2263974"/>
              <a:gd name="connsiteY166" fmla="*/ 1019570 h 2235742"/>
              <a:gd name="connsiteX167" fmla="*/ 1593446 w 2263974"/>
              <a:gd name="connsiteY167" fmla="*/ 1006784 h 2235742"/>
              <a:gd name="connsiteX168" fmla="*/ 1550754 w 2263974"/>
              <a:gd name="connsiteY168" fmla="*/ 1002512 h 2235742"/>
              <a:gd name="connsiteX169" fmla="*/ 1533686 w 2263974"/>
              <a:gd name="connsiteY169" fmla="*/ 1004675 h 2235742"/>
              <a:gd name="connsiteX170" fmla="*/ 1535806 w 2263974"/>
              <a:gd name="connsiteY170" fmla="*/ 1026016 h 2235742"/>
              <a:gd name="connsiteX171" fmla="*/ 1488884 w 2263974"/>
              <a:gd name="connsiteY171" fmla="*/ 1038801 h 2235742"/>
              <a:gd name="connsiteX172" fmla="*/ 1482491 w 2263974"/>
              <a:gd name="connsiteY172" fmla="*/ 1045193 h 2235742"/>
              <a:gd name="connsiteX173" fmla="*/ 1452648 w 2263974"/>
              <a:gd name="connsiteY173" fmla="*/ 1049476 h 2235742"/>
              <a:gd name="connsiteX174" fmla="*/ 1433471 w 2263974"/>
              <a:gd name="connsiteY174" fmla="*/ 1030245 h 2235742"/>
              <a:gd name="connsiteX175" fmla="*/ 1414239 w 2263974"/>
              <a:gd name="connsiteY175" fmla="*/ 981214 h 2235742"/>
              <a:gd name="connsiteX176" fmla="*/ 1404624 w 2263974"/>
              <a:gd name="connsiteY176" fmla="*/ 956682 h 2235742"/>
              <a:gd name="connsiteX177" fmla="*/ 1384386 w 2263974"/>
              <a:gd name="connsiteY177" fmla="*/ 993999 h 2235742"/>
              <a:gd name="connsiteX178" fmla="*/ 1377940 w 2263974"/>
              <a:gd name="connsiteY178" fmla="*/ 1013177 h 2235742"/>
              <a:gd name="connsiteX179" fmla="*/ 1356652 w 2263974"/>
              <a:gd name="connsiteY179" fmla="*/ 987617 h 2235742"/>
              <a:gd name="connsiteX180" fmla="*/ 1347037 w 2263974"/>
              <a:gd name="connsiteY180" fmla="*/ 948148 h 2235742"/>
              <a:gd name="connsiteX181" fmla="*/ 1331029 w 2263974"/>
              <a:gd name="connsiteY181" fmla="*/ 921464 h 2235742"/>
              <a:gd name="connsiteX182" fmla="*/ 1320406 w 2263974"/>
              <a:gd name="connsiteY182" fmla="*/ 921464 h 2235742"/>
              <a:gd name="connsiteX183" fmla="*/ 1305458 w 2263974"/>
              <a:gd name="connsiteY183" fmla="*/ 915072 h 2235742"/>
              <a:gd name="connsiteX184" fmla="*/ 1269159 w 2263974"/>
              <a:gd name="connsiteY184" fmla="*/ 915072 h 2235742"/>
              <a:gd name="connsiteX185" fmla="*/ 1241425 w 2263974"/>
              <a:gd name="connsiteY185" fmla="*/ 891621 h 2235742"/>
              <a:gd name="connsiteX186" fmla="*/ 1211635 w 2263974"/>
              <a:gd name="connsiteY186" fmla="*/ 874553 h 2235742"/>
              <a:gd name="connsiteX187" fmla="*/ 1211635 w 2263974"/>
              <a:gd name="connsiteY187" fmla="*/ 863877 h 2235742"/>
              <a:gd name="connsiteX188" fmla="*/ 1205232 w 2263974"/>
              <a:gd name="connsiteY188" fmla="*/ 842569 h 2235742"/>
              <a:gd name="connsiteX189" fmla="*/ 1198797 w 2263974"/>
              <a:gd name="connsiteY189" fmla="*/ 821249 h 2235742"/>
              <a:gd name="connsiteX190" fmla="*/ 1211635 w 2263974"/>
              <a:gd name="connsiteY190" fmla="*/ 812683 h 2235742"/>
              <a:gd name="connsiteX191" fmla="*/ 1226531 w 2263974"/>
              <a:gd name="connsiteY191" fmla="*/ 802018 h 2235742"/>
              <a:gd name="connsiteX192" fmla="*/ 1217975 w 2263974"/>
              <a:gd name="connsiteY192" fmla="*/ 787091 h 2235742"/>
              <a:gd name="connsiteX193" fmla="*/ 1210523 w 2263974"/>
              <a:gd name="connsiteY193" fmla="*/ 771115 h 2235742"/>
              <a:gd name="connsiteX194" fmla="*/ 1210109 w 2263974"/>
              <a:gd name="connsiteY194" fmla="*/ 752319 h 2235742"/>
              <a:gd name="connsiteX195" fmla="*/ 1210523 w 2263974"/>
              <a:gd name="connsiteY195" fmla="*/ 751905 h 2235742"/>
              <a:gd name="connsiteX196" fmla="*/ 1217975 w 2263974"/>
              <a:gd name="connsiteY196" fmla="*/ 744442 h 2235742"/>
              <a:gd name="connsiteX197" fmla="*/ 1235086 w 2263974"/>
              <a:gd name="connsiteY197" fmla="*/ 727384 h 2235742"/>
              <a:gd name="connsiteX198" fmla="*/ 1228693 w 2263974"/>
              <a:gd name="connsiteY198" fmla="*/ 695389 h 2235742"/>
              <a:gd name="connsiteX199" fmla="*/ 1228693 w 2263974"/>
              <a:gd name="connsiteY199" fmla="*/ 684714 h 2235742"/>
              <a:gd name="connsiteX200" fmla="*/ 1247871 w 2263974"/>
              <a:gd name="connsiteY200" fmla="*/ 686855 h 2235742"/>
              <a:gd name="connsiteX201" fmla="*/ 1288337 w 2263974"/>
              <a:gd name="connsiteY201" fmla="*/ 708185 h 2235742"/>
              <a:gd name="connsiteX202" fmla="*/ 1309688 w 2263974"/>
              <a:gd name="connsiteY202" fmla="*/ 708185 h 2235742"/>
              <a:gd name="connsiteX203" fmla="*/ 1345977 w 2263974"/>
              <a:gd name="connsiteY203" fmla="*/ 695389 h 2235742"/>
              <a:gd name="connsiteX204" fmla="*/ 1369491 w 2263974"/>
              <a:gd name="connsiteY204" fmla="*/ 691096 h 2235742"/>
              <a:gd name="connsiteX205" fmla="*/ 1386506 w 2263974"/>
              <a:gd name="connsiteY205" fmla="*/ 691096 h 2235742"/>
              <a:gd name="connsiteX206" fmla="*/ 1412130 w 2263974"/>
              <a:gd name="connsiteY206" fmla="*/ 663373 h 2235742"/>
              <a:gd name="connsiteX207" fmla="*/ 1461150 w 2263974"/>
              <a:gd name="connsiteY207" fmla="*/ 659111 h 2235742"/>
              <a:gd name="connsiteX208" fmla="*/ 1499559 w 2263974"/>
              <a:gd name="connsiteY208" fmla="*/ 654860 h 2235742"/>
              <a:gd name="connsiteX209" fmla="*/ 1480382 w 2263974"/>
              <a:gd name="connsiteY209" fmla="*/ 635661 h 2235742"/>
              <a:gd name="connsiteX210" fmla="*/ 1478219 w 2263974"/>
              <a:gd name="connsiteY210" fmla="*/ 580194 h 2235742"/>
              <a:gd name="connsiteX211" fmla="*/ 1463324 w 2263974"/>
              <a:gd name="connsiteY211" fmla="*/ 546058 h 2235742"/>
              <a:gd name="connsiteX212" fmla="*/ 1433471 w 2263974"/>
              <a:gd name="connsiteY212" fmla="*/ 522607 h 2235742"/>
              <a:gd name="connsiteX213" fmla="*/ 1403564 w 2263974"/>
              <a:gd name="connsiteY213" fmla="*/ 492743 h 2235742"/>
              <a:gd name="connsiteX214" fmla="*/ 1397171 w 2263974"/>
              <a:gd name="connsiteY214" fmla="*/ 486319 h 2235742"/>
              <a:gd name="connsiteX215" fmla="*/ 1358762 w 2263974"/>
              <a:gd name="connsiteY215" fmla="*/ 486319 h 2235742"/>
              <a:gd name="connsiteX216" fmla="*/ 1331029 w 2263974"/>
              <a:gd name="connsiteY216" fmla="*/ 456486 h 2235742"/>
              <a:gd name="connsiteX217" fmla="*/ 1311851 w 2263974"/>
              <a:gd name="connsiteY217" fmla="*/ 447952 h 2235742"/>
              <a:gd name="connsiteX218" fmla="*/ 1299065 w 2263974"/>
              <a:gd name="connsiteY218" fmla="*/ 394627 h 2235742"/>
              <a:gd name="connsiteX219" fmla="*/ 1281997 w 2263974"/>
              <a:gd name="connsiteY219" fmla="*/ 366883 h 2235742"/>
              <a:gd name="connsiteX220" fmla="*/ 1283057 w 2263974"/>
              <a:gd name="connsiteY220" fmla="*/ 337019 h 2235742"/>
              <a:gd name="connsiteX221" fmla="*/ 1263880 w 2263974"/>
              <a:gd name="connsiteY221" fmla="*/ 308215 h 2235742"/>
              <a:gd name="connsiteX222" fmla="*/ 1247871 w 2263974"/>
              <a:gd name="connsiteY222" fmla="*/ 292239 h 2235742"/>
              <a:gd name="connsiteX223" fmla="*/ 1224410 w 2263974"/>
              <a:gd name="connsiteY223" fmla="*/ 292239 h 2235742"/>
              <a:gd name="connsiteX224" fmla="*/ 1207353 w 2263974"/>
              <a:gd name="connsiteY224" fmla="*/ 266636 h 2235742"/>
              <a:gd name="connsiteX225" fmla="*/ 1175337 w 2263974"/>
              <a:gd name="connsiteY225" fmla="*/ 255971 h 2235742"/>
              <a:gd name="connsiteX226" fmla="*/ 1175337 w 2263974"/>
              <a:gd name="connsiteY226" fmla="*/ 245296 h 2235742"/>
              <a:gd name="connsiteX227" fmla="*/ 1181729 w 2263974"/>
              <a:gd name="connsiteY227" fmla="*/ 202646 h 2235742"/>
              <a:gd name="connsiteX228" fmla="*/ 1181729 w 2263974"/>
              <a:gd name="connsiteY228" fmla="*/ 179164 h 2235742"/>
              <a:gd name="connsiteX229" fmla="*/ 1161438 w 2263974"/>
              <a:gd name="connsiteY229" fmla="*/ 152501 h 2235742"/>
              <a:gd name="connsiteX230" fmla="*/ 1153996 w 2263974"/>
              <a:gd name="connsiteY230" fmla="*/ 168520 h 2235742"/>
              <a:gd name="connsiteX231" fmla="*/ 1128372 w 2263974"/>
              <a:gd name="connsiteY231" fmla="*/ 172761 h 2235742"/>
              <a:gd name="connsiteX232" fmla="*/ 1107074 w 2263974"/>
              <a:gd name="connsiteY232" fmla="*/ 172761 h 2235742"/>
              <a:gd name="connsiteX233" fmla="*/ 1107074 w 2263974"/>
              <a:gd name="connsiteY233" fmla="*/ 155703 h 2235742"/>
              <a:gd name="connsiteX234" fmla="*/ 1093186 w 2263974"/>
              <a:gd name="connsiteY234" fmla="*/ 131182 h 2235742"/>
              <a:gd name="connsiteX235" fmla="*/ 1083624 w 2263974"/>
              <a:gd name="connsiteY235" fmla="*/ 121577 h 2235742"/>
              <a:gd name="connsiteX236" fmla="*/ 1067615 w 2263974"/>
              <a:gd name="connsiteY236" fmla="*/ 120506 h 2235742"/>
              <a:gd name="connsiteX237" fmla="*/ 1049487 w 2263974"/>
              <a:gd name="connsiteY237" fmla="*/ 102378 h 2235742"/>
              <a:gd name="connsiteX238" fmla="*/ 1034539 w 2263974"/>
              <a:gd name="connsiteY238" fmla="*/ 76786 h 2235742"/>
              <a:gd name="connsiteX239" fmla="*/ 1025984 w 2263974"/>
              <a:gd name="connsiteY239" fmla="*/ 42649 h 2235742"/>
              <a:gd name="connsiteX240" fmla="*/ 998303 w 2263974"/>
              <a:gd name="connsiteY240" fmla="*/ 0 h 2235742"/>
              <a:gd name="connsiteX241" fmla="*/ 1000413 w 2263974"/>
              <a:gd name="connsiteY241" fmla="*/ 17079 h 2235742"/>
              <a:gd name="connsiteX242" fmla="*/ 999353 w 2263974"/>
              <a:gd name="connsiteY242" fmla="*/ 36267 h 2235742"/>
              <a:gd name="connsiteX243" fmla="*/ 999353 w 2263974"/>
              <a:gd name="connsiteY243" fmla="*/ 73595 h 2235742"/>
              <a:gd name="connsiteX244" fmla="*/ 996183 w 2263974"/>
              <a:gd name="connsiteY244" fmla="*/ 103438 h 2235742"/>
              <a:gd name="connsiteX245" fmla="*/ 1004738 w 2263974"/>
              <a:gd name="connsiteY245" fmla="*/ 122658 h 2235742"/>
              <a:gd name="connsiteX246" fmla="*/ 1006806 w 2263974"/>
              <a:gd name="connsiteY246" fmla="*/ 137575 h 2235742"/>
              <a:gd name="connsiteX247" fmla="*/ 1022814 w 2263974"/>
              <a:gd name="connsiteY247" fmla="*/ 168520 h 2235742"/>
              <a:gd name="connsiteX248" fmla="*/ 1022814 w 2263974"/>
              <a:gd name="connsiteY248" fmla="*/ 195172 h 2235742"/>
              <a:gd name="connsiteX249" fmla="*/ 1021754 w 2263974"/>
              <a:gd name="connsiteY249" fmla="*/ 222895 h 2235742"/>
              <a:gd name="connsiteX250" fmla="*/ 1018531 w 2263974"/>
              <a:gd name="connsiteY250" fmla="*/ 235691 h 2235742"/>
              <a:gd name="connsiteX251" fmla="*/ 1023874 w 2263974"/>
              <a:gd name="connsiteY251" fmla="*/ 248487 h 2235742"/>
              <a:gd name="connsiteX252" fmla="*/ 1033479 w 2263974"/>
              <a:gd name="connsiteY252" fmla="*/ 258091 h 2235742"/>
              <a:gd name="connsiteX253" fmla="*/ 1040932 w 2263974"/>
              <a:gd name="connsiteY253" fmla="*/ 265565 h 2235742"/>
              <a:gd name="connsiteX254" fmla="*/ 1044155 w 2263974"/>
              <a:gd name="connsiteY254" fmla="*/ 270887 h 2235742"/>
              <a:gd name="connsiteX255" fmla="*/ 1029207 w 2263974"/>
              <a:gd name="connsiteY255" fmla="*/ 270887 h 2235742"/>
              <a:gd name="connsiteX256" fmla="*/ 1011078 w 2263974"/>
              <a:gd name="connsiteY256" fmla="*/ 259173 h 2235742"/>
              <a:gd name="connsiteX257" fmla="*/ 1003636 w 2263974"/>
              <a:gd name="connsiteY257" fmla="*/ 260222 h 2235742"/>
              <a:gd name="connsiteX258" fmla="*/ 992960 w 2263974"/>
              <a:gd name="connsiteY258" fmla="*/ 274100 h 2235742"/>
              <a:gd name="connsiteX259" fmla="*/ 986568 w 2263974"/>
              <a:gd name="connsiteY259" fmla="*/ 285825 h 2235742"/>
              <a:gd name="connsiteX260" fmla="*/ 986568 w 2263974"/>
              <a:gd name="connsiteY260" fmla="*/ 299713 h 2235742"/>
              <a:gd name="connsiteX261" fmla="*/ 984458 w 2263974"/>
              <a:gd name="connsiteY261" fmla="*/ 311438 h 2235742"/>
              <a:gd name="connsiteX262" fmla="*/ 974843 w 2263974"/>
              <a:gd name="connsiteY262" fmla="*/ 319951 h 2235742"/>
              <a:gd name="connsiteX263" fmla="*/ 963117 w 2263974"/>
              <a:gd name="connsiteY263" fmla="*/ 333807 h 2235742"/>
              <a:gd name="connsiteX264" fmla="*/ 952389 w 2263974"/>
              <a:gd name="connsiteY264" fmla="*/ 347684 h 2235742"/>
              <a:gd name="connsiteX265" fmla="*/ 947056 w 2263974"/>
              <a:gd name="connsiteY265" fmla="*/ 360480 h 2235742"/>
              <a:gd name="connsiteX266" fmla="*/ 953502 w 2263974"/>
              <a:gd name="connsiteY266" fmla="*/ 373286 h 2235742"/>
              <a:gd name="connsiteX267" fmla="*/ 930041 w 2263974"/>
              <a:gd name="connsiteY267" fmla="*/ 364742 h 2235742"/>
              <a:gd name="connsiteX268" fmla="*/ 928451 w 2263974"/>
              <a:gd name="connsiteY268" fmla="*/ 348214 h 2235742"/>
              <a:gd name="connsiteX269" fmla="*/ 906580 w 2263974"/>
              <a:gd name="connsiteY269" fmla="*/ 348214 h 2235742"/>
              <a:gd name="connsiteX270" fmla="*/ 889522 w 2263974"/>
              <a:gd name="connsiteY270" fmla="*/ 346635 h 2235742"/>
              <a:gd name="connsiteX271" fmla="*/ 889522 w 2263974"/>
              <a:gd name="connsiteY271" fmla="*/ 357300 h 2235742"/>
              <a:gd name="connsiteX272" fmla="*/ 884179 w 2263974"/>
              <a:gd name="connsiteY272" fmla="*/ 351925 h 2235742"/>
              <a:gd name="connsiteX273" fmla="*/ 864959 w 2263974"/>
              <a:gd name="connsiteY273" fmla="*/ 340221 h 2235742"/>
              <a:gd name="connsiteX274" fmla="*/ 853223 w 2263974"/>
              <a:gd name="connsiteY274" fmla="*/ 328464 h 2235742"/>
              <a:gd name="connsiteX275" fmla="*/ 845558 w 2263974"/>
              <a:gd name="connsiteY275" fmla="*/ 320502 h 2235742"/>
              <a:gd name="connsiteX276" fmla="*/ 845198 w 2263974"/>
              <a:gd name="connsiteY276" fmla="*/ 320502 h 2235742"/>
              <a:gd name="connsiteX277" fmla="*/ 830822 w 2263974"/>
              <a:gd name="connsiteY277" fmla="*/ 318891 h 2235742"/>
              <a:gd name="connsiteX278" fmla="*/ 803142 w 2263974"/>
              <a:gd name="connsiteY278" fmla="*/ 328464 h 2235742"/>
              <a:gd name="connsiteX279" fmla="*/ 793527 w 2263974"/>
              <a:gd name="connsiteY279" fmla="*/ 332757 h 2235742"/>
              <a:gd name="connsiteX280" fmla="*/ 774348 w 2263974"/>
              <a:gd name="connsiteY280" fmla="*/ 347684 h 2235742"/>
              <a:gd name="connsiteX281" fmla="*/ 771126 w 2263974"/>
              <a:gd name="connsiteY281" fmla="*/ 359409 h 2235742"/>
              <a:gd name="connsiteX282" fmla="*/ 764680 w 2263974"/>
              <a:gd name="connsiteY282" fmla="*/ 373286 h 2235742"/>
              <a:gd name="connsiteX283" fmla="*/ 750835 w 2263974"/>
              <a:gd name="connsiteY283" fmla="*/ 379679 h 2235742"/>
              <a:gd name="connsiteX284" fmla="*/ 740360 w 2263974"/>
              <a:gd name="connsiteY284" fmla="*/ 379870 h 2235742"/>
              <a:gd name="connsiteX285" fmla="*/ 740169 w 2263974"/>
              <a:gd name="connsiteY285" fmla="*/ 379679 h 2235742"/>
              <a:gd name="connsiteX286" fmla="*/ 734879 w 2263974"/>
              <a:gd name="connsiteY286" fmla="*/ 367954 h 2235742"/>
              <a:gd name="connsiteX287" fmla="*/ 741219 w 2263974"/>
              <a:gd name="connsiteY287" fmla="*/ 353016 h 2235742"/>
              <a:gd name="connsiteX288" fmla="*/ 754057 w 2263974"/>
              <a:gd name="connsiteY288" fmla="*/ 333807 h 2235742"/>
              <a:gd name="connsiteX289" fmla="*/ 764680 w 2263974"/>
              <a:gd name="connsiteY289" fmla="*/ 316760 h 2235742"/>
              <a:gd name="connsiteX290" fmla="*/ 764680 w 2263974"/>
              <a:gd name="connsiteY290" fmla="*/ 308215 h 2235742"/>
              <a:gd name="connsiteX291" fmla="*/ 761510 w 2263974"/>
              <a:gd name="connsiteY291" fmla="*/ 289037 h 2235742"/>
              <a:gd name="connsiteX292" fmla="*/ 747665 w 2263974"/>
              <a:gd name="connsiteY292" fmla="*/ 283174 h 2235742"/>
              <a:gd name="connsiteX293" fmla="*/ 729547 w 2263974"/>
              <a:gd name="connsiteY293" fmla="*/ 287956 h 2235742"/>
              <a:gd name="connsiteX294" fmla="*/ 708206 w 2263974"/>
              <a:gd name="connsiteY294" fmla="*/ 271958 h 2235742"/>
              <a:gd name="connsiteX295" fmla="*/ 714599 w 2263974"/>
              <a:gd name="connsiteY295" fmla="*/ 255971 h 2235742"/>
              <a:gd name="connsiteX296" fmla="*/ 714599 w 2263974"/>
              <a:gd name="connsiteY296" fmla="*/ 242115 h 2235742"/>
              <a:gd name="connsiteX297" fmla="*/ 704983 w 2263974"/>
              <a:gd name="connsiteY297" fmla="*/ 227178 h 2235742"/>
              <a:gd name="connsiteX298" fmla="*/ 695368 w 2263974"/>
              <a:gd name="connsiteY298" fmla="*/ 219693 h 2235742"/>
              <a:gd name="connsiteX299" fmla="*/ 678353 w 2263974"/>
              <a:gd name="connsiteY299" fmla="*/ 205826 h 2235742"/>
              <a:gd name="connsiteX300" fmla="*/ 679360 w 2263974"/>
              <a:gd name="connsiteY300" fmla="*/ 182376 h 2235742"/>
              <a:gd name="connsiteX301" fmla="*/ 666628 w 2263974"/>
              <a:gd name="connsiteY301" fmla="*/ 172761 h 2235742"/>
              <a:gd name="connsiteX302" fmla="*/ 652729 w 2263974"/>
              <a:gd name="connsiteY302" fmla="*/ 159986 h 2235742"/>
              <a:gd name="connsiteX303" fmla="*/ 651680 w 2263974"/>
              <a:gd name="connsiteY303" fmla="*/ 149300 h 2235742"/>
              <a:gd name="connsiteX304" fmla="*/ 651680 w 2263974"/>
              <a:gd name="connsiteY304" fmla="*/ 134394 h 2235742"/>
              <a:gd name="connsiteX305" fmla="*/ 652157 w 2263974"/>
              <a:gd name="connsiteY305" fmla="*/ 124196 h 2235742"/>
              <a:gd name="connsiteX306" fmla="*/ 652729 w 2263974"/>
              <a:gd name="connsiteY306" fmla="*/ 123718 h 2235742"/>
              <a:gd name="connsiteX307" fmla="*/ 657012 w 2263974"/>
              <a:gd name="connsiteY307" fmla="*/ 113043 h 2235742"/>
              <a:gd name="connsiteX308" fmla="*/ 653789 w 2263974"/>
              <a:gd name="connsiteY308" fmla="*/ 94914 h 2235742"/>
              <a:gd name="connsiteX309" fmla="*/ 638884 w 2263974"/>
              <a:gd name="connsiteY309" fmla="*/ 83179 h 2235742"/>
              <a:gd name="connsiteX310" fmla="*/ 631389 w 2263974"/>
              <a:gd name="connsiteY310" fmla="*/ 85310 h 2235742"/>
              <a:gd name="connsiteX311" fmla="*/ 631389 w 2263974"/>
              <a:gd name="connsiteY311" fmla="*/ 100247 h 2235742"/>
              <a:gd name="connsiteX312" fmla="*/ 628219 w 2263974"/>
              <a:gd name="connsiteY312" fmla="*/ 108781 h 2235742"/>
              <a:gd name="connsiteX313" fmla="*/ 613271 w 2263974"/>
              <a:gd name="connsiteY313" fmla="*/ 113043 h 2235742"/>
              <a:gd name="connsiteX314" fmla="*/ 601535 w 2263974"/>
              <a:gd name="connsiteY314" fmla="*/ 112004 h 2235742"/>
              <a:gd name="connsiteX315" fmla="*/ 596202 w 2263974"/>
              <a:gd name="connsiteY315" fmla="*/ 99176 h 2235742"/>
              <a:gd name="connsiteX316" fmla="*/ 582304 w 2263974"/>
              <a:gd name="connsiteY316" fmla="*/ 99176 h 2235742"/>
              <a:gd name="connsiteX317" fmla="*/ 552514 w 2263974"/>
              <a:gd name="connsiteY317" fmla="*/ 113043 h 2235742"/>
              <a:gd name="connsiteX318" fmla="*/ 532223 w 2263974"/>
              <a:gd name="connsiteY318" fmla="*/ 113043 h 2235742"/>
              <a:gd name="connsiteX319" fmla="*/ 502316 w 2263974"/>
              <a:gd name="connsiteY319" fmla="*/ 115195 h 2235742"/>
              <a:gd name="connsiteX320" fmla="*/ 490591 w 2263974"/>
              <a:gd name="connsiteY320" fmla="*/ 113043 h 2235742"/>
              <a:gd name="connsiteX321" fmla="*/ 472526 w 2263974"/>
              <a:gd name="connsiteY321" fmla="*/ 101318 h 2235742"/>
              <a:gd name="connsiteX322" fmla="*/ 459741 w 2263974"/>
              <a:gd name="connsiteY322" fmla="*/ 89593 h 2235742"/>
              <a:gd name="connsiteX323" fmla="*/ 458628 w 2263974"/>
              <a:gd name="connsiteY323" fmla="*/ 77857 h 2235742"/>
              <a:gd name="connsiteX324" fmla="*/ 456518 w 2263974"/>
              <a:gd name="connsiteY324" fmla="*/ 67192 h 2235742"/>
              <a:gd name="connsiteX325" fmla="*/ 445789 w 2263974"/>
              <a:gd name="connsiteY325" fmla="*/ 67192 h 2235742"/>
              <a:gd name="connsiteX326" fmla="*/ 419169 w 2263974"/>
              <a:gd name="connsiteY326" fmla="*/ 60799 h 2235742"/>
              <a:gd name="connsiteX327" fmla="*/ 408494 w 2263974"/>
              <a:gd name="connsiteY327" fmla="*/ 51194 h 2235742"/>
              <a:gd name="connsiteX328" fmla="*/ 388203 w 2263974"/>
              <a:gd name="connsiteY328" fmla="*/ 52265 h 2235742"/>
              <a:gd name="connsiteX329" fmla="*/ 377591 w 2263974"/>
              <a:gd name="connsiteY329" fmla="*/ 56527 h 2235742"/>
              <a:gd name="connsiteX330" fmla="*/ 372248 w 2263974"/>
              <a:gd name="connsiteY330" fmla="*/ 51194 h 2235742"/>
              <a:gd name="connsiteX331" fmla="*/ 362102 w 2263974"/>
              <a:gd name="connsiteY331" fmla="*/ 41049 h 2235742"/>
              <a:gd name="connsiteX332" fmla="*/ 345574 w 2263974"/>
              <a:gd name="connsiteY332" fmla="*/ 34656 h 2235742"/>
              <a:gd name="connsiteX333" fmla="*/ 305056 w 2263974"/>
              <a:gd name="connsiteY333" fmla="*/ 34656 h 2235742"/>
              <a:gd name="connsiteX334" fmla="*/ 292260 w 2263974"/>
              <a:gd name="connsiteY334" fmla="*/ 27733 h 2235742"/>
              <a:gd name="connsiteX335" fmla="*/ 275202 w 2263974"/>
              <a:gd name="connsiteY335" fmla="*/ 19189 h 2235742"/>
              <a:gd name="connsiteX336" fmla="*/ 251688 w 2263974"/>
              <a:gd name="connsiteY336" fmla="*/ 38398 h 2235742"/>
              <a:gd name="connsiteX337" fmla="*/ 234683 w 2263974"/>
              <a:gd name="connsiteY337" fmla="*/ 53336 h 2235742"/>
              <a:gd name="connsiteX338" fmla="*/ 221845 w 2263974"/>
              <a:gd name="connsiteY338" fmla="*/ 66132 h 2235742"/>
              <a:gd name="connsiteX339" fmla="*/ 221845 w 2263974"/>
              <a:gd name="connsiteY339" fmla="*/ 78917 h 2235742"/>
              <a:gd name="connsiteX340" fmla="*/ 168531 w 2263974"/>
              <a:gd name="connsiteY340" fmla="*/ 78917 h 2235742"/>
              <a:gd name="connsiteX341" fmla="*/ 161036 w 2263974"/>
              <a:gd name="connsiteY341" fmla="*/ 86380 h 2235742"/>
              <a:gd name="connsiteX342" fmla="*/ 121620 w 2263974"/>
              <a:gd name="connsiteY342" fmla="*/ 86380 h 2235742"/>
              <a:gd name="connsiteX343" fmla="*/ 85331 w 2263974"/>
              <a:gd name="connsiteY343" fmla="*/ 87451 h 2235742"/>
              <a:gd name="connsiteX344" fmla="*/ 57587 w 2263974"/>
              <a:gd name="connsiteY344" fmla="*/ 85320 h 2235742"/>
              <a:gd name="connsiteX345" fmla="*/ 29907 w 2263974"/>
              <a:gd name="connsiteY345" fmla="*/ 87451 h 2235742"/>
              <a:gd name="connsiteX346" fmla="*/ 6393 w 2263974"/>
              <a:gd name="connsiteY346" fmla="*/ 117315 h 2235742"/>
              <a:gd name="connsiteX347" fmla="*/ 0 w 2263974"/>
              <a:gd name="connsiteY347" fmla="*/ 142907 h 2235742"/>
              <a:gd name="connsiteX348" fmla="*/ 17121 w 2263974"/>
              <a:gd name="connsiteY348" fmla="*/ 179164 h 2235742"/>
              <a:gd name="connsiteX349" fmla="*/ 42692 w 2263974"/>
              <a:gd name="connsiteY349" fmla="*/ 202646 h 2235742"/>
              <a:gd name="connsiteX350" fmla="*/ 66142 w 2263974"/>
              <a:gd name="connsiteY350" fmla="*/ 215442 h 2235742"/>
              <a:gd name="connsiteX351" fmla="*/ 70425 w 2263974"/>
              <a:gd name="connsiteY351" fmla="*/ 255971 h 2235742"/>
              <a:gd name="connsiteX352" fmla="*/ 59697 w 2263974"/>
              <a:gd name="connsiteY352" fmla="*/ 283704 h 2235742"/>
              <a:gd name="connsiteX353" fmla="*/ 68262 w 2263974"/>
              <a:gd name="connsiteY353" fmla="*/ 307165 h 2235742"/>
              <a:gd name="connsiteX354" fmla="*/ 76818 w 2263974"/>
              <a:gd name="connsiteY354" fmla="*/ 324223 h 2235742"/>
              <a:gd name="connsiteX355" fmla="*/ 91713 w 2263974"/>
              <a:gd name="connsiteY355" fmla="*/ 324223 h 2235742"/>
              <a:gd name="connsiteX356" fmla="*/ 102388 w 2263974"/>
              <a:gd name="connsiteY356" fmla="*/ 347684 h 2235742"/>
              <a:gd name="connsiteX357" fmla="*/ 106672 w 2263974"/>
              <a:gd name="connsiteY357" fmla="*/ 371134 h 2235742"/>
              <a:gd name="connsiteX358" fmla="*/ 138635 w 2263974"/>
              <a:gd name="connsiteY358" fmla="*/ 394627 h 2235742"/>
              <a:gd name="connsiteX359" fmla="*/ 142960 w 2263974"/>
              <a:gd name="connsiteY359" fmla="*/ 433004 h 2235742"/>
              <a:gd name="connsiteX360" fmla="*/ 162138 w 2263974"/>
              <a:gd name="connsiteY360" fmla="*/ 443680 h 2235742"/>
              <a:gd name="connsiteX361" fmla="*/ 155745 w 2263974"/>
              <a:gd name="connsiteY361" fmla="*/ 471413 h 2235742"/>
              <a:gd name="connsiteX362" fmla="*/ 145080 w 2263974"/>
              <a:gd name="connsiteY362" fmla="*/ 488471 h 2235742"/>
              <a:gd name="connsiteX363" fmla="*/ 145080 w 2263974"/>
              <a:gd name="connsiteY363" fmla="*/ 520476 h 2235742"/>
              <a:gd name="connsiteX364" fmla="*/ 134405 w 2263974"/>
              <a:gd name="connsiteY364" fmla="*/ 541796 h 2235742"/>
              <a:gd name="connsiteX365" fmla="*/ 121620 w 2263974"/>
              <a:gd name="connsiteY365" fmla="*/ 567388 h 2235742"/>
              <a:gd name="connsiteX366" fmla="*/ 121620 w 2263974"/>
              <a:gd name="connsiteY366" fmla="*/ 586587 h 2235742"/>
              <a:gd name="connsiteX367" fmla="*/ 121620 w 2263974"/>
              <a:gd name="connsiteY367" fmla="*/ 614320 h 2235742"/>
              <a:gd name="connsiteX368" fmla="*/ 151473 w 2263974"/>
              <a:gd name="connsiteY368" fmla="*/ 629268 h 2235742"/>
              <a:gd name="connsiteX369" fmla="*/ 270919 w 2263974"/>
              <a:gd name="connsiteY369" fmla="*/ 674027 h 2235742"/>
              <a:gd name="connsiteX370" fmla="*/ 386093 w 2263974"/>
              <a:gd name="connsiteY370" fmla="*/ 825469 h 2235742"/>
              <a:gd name="connsiteX371" fmla="*/ 381810 w 2263974"/>
              <a:gd name="connsiteY371" fmla="*/ 859605 h 2235742"/>
              <a:gd name="connsiteX372" fmla="*/ 407434 w 2263974"/>
              <a:gd name="connsiteY372" fmla="*/ 859605 h 2235742"/>
              <a:gd name="connsiteX373" fmla="*/ 439450 w 2263974"/>
              <a:gd name="connsiteY373" fmla="*/ 870270 h 2235742"/>
              <a:gd name="connsiteX374" fmla="*/ 415989 w 2263974"/>
              <a:gd name="connsiteY374" fmla="*/ 878836 h 2235742"/>
              <a:gd name="connsiteX375" fmla="*/ 396768 w 2263974"/>
              <a:gd name="connsiteY375" fmla="*/ 889480 h 2235742"/>
              <a:gd name="connsiteX376" fmla="*/ 381810 w 2263974"/>
              <a:gd name="connsiteY376" fmla="*/ 891621 h 2235742"/>
              <a:gd name="connsiteX377" fmla="*/ 324223 w 2263974"/>
              <a:gd name="connsiteY377" fmla="*/ 1028136 h 2235742"/>
              <a:gd name="connsiteX378" fmla="*/ 202667 w 2263974"/>
              <a:gd name="connsiteY378" fmla="*/ 1149692 h 2235742"/>
              <a:gd name="connsiteX379" fmla="*/ 228238 w 2263974"/>
              <a:gd name="connsiteY379" fmla="*/ 1194493 h 2235742"/>
              <a:gd name="connsiteX380" fmla="*/ 268757 w 2263974"/>
              <a:gd name="connsiteY380" fmla="*/ 1230771 h 2235742"/>
              <a:gd name="connsiteX381" fmla="*/ 285814 w 2263974"/>
              <a:gd name="connsiteY381" fmla="*/ 1249970 h 2235742"/>
              <a:gd name="connsiteX382" fmla="*/ 292260 w 2263974"/>
              <a:gd name="connsiteY382" fmla="*/ 1275541 h 2235742"/>
              <a:gd name="connsiteX383" fmla="*/ 292260 w 2263974"/>
              <a:gd name="connsiteY383" fmla="*/ 1286270 h 2235742"/>
              <a:gd name="connsiteX384" fmla="*/ 326396 w 2263974"/>
              <a:gd name="connsiteY384" fmla="*/ 1311840 h 2235742"/>
              <a:gd name="connsiteX385" fmla="*/ 330616 w 2263974"/>
              <a:gd name="connsiteY385" fmla="*/ 1352359 h 2235742"/>
              <a:gd name="connsiteX386" fmla="*/ 343454 w 2263974"/>
              <a:gd name="connsiteY386" fmla="*/ 1365144 h 2235742"/>
              <a:gd name="connsiteX387" fmla="*/ 360522 w 2263974"/>
              <a:gd name="connsiteY387" fmla="*/ 1375809 h 2235742"/>
              <a:gd name="connsiteX388" fmla="*/ 360522 w 2263974"/>
              <a:gd name="connsiteY388" fmla="*/ 1397161 h 2235742"/>
              <a:gd name="connsiteX389" fmla="*/ 345574 w 2263974"/>
              <a:gd name="connsiteY389" fmla="*/ 1416338 h 2235742"/>
              <a:gd name="connsiteX390" fmla="*/ 362632 w 2263974"/>
              <a:gd name="connsiteY390" fmla="*/ 1441962 h 2235742"/>
              <a:gd name="connsiteX391" fmla="*/ 369025 w 2263974"/>
              <a:gd name="connsiteY391" fmla="*/ 1463271 h 2235742"/>
              <a:gd name="connsiteX392" fmla="*/ 369025 w 2263974"/>
              <a:gd name="connsiteY392" fmla="*/ 1503821 h 2235742"/>
              <a:gd name="connsiteX393" fmla="*/ 346677 w 2263974"/>
              <a:gd name="connsiteY393" fmla="*/ 1481421 h 2235742"/>
              <a:gd name="connsiteX394" fmla="*/ 330616 w 2263974"/>
              <a:gd name="connsiteY394" fmla="*/ 1471805 h 2235742"/>
              <a:gd name="connsiteX395" fmla="*/ 486372 w 2263974"/>
              <a:gd name="connsiteY395" fmla="*/ 1958166 h 22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</a:cxnLst>
            <a:rect l="l" t="t" r="r" b="b"/>
            <a:pathLst>
              <a:path w="2263974" h="2235742">
                <a:moveTo>
                  <a:pt x="486372" y="1958166"/>
                </a:moveTo>
                <a:lnTo>
                  <a:pt x="511932" y="2000805"/>
                </a:lnTo>
                <a:lnTo>
                  <a:pt x="533283" y="2041324"/>
                </a:lnTo>
                <a:cubicBezTo>
                  <a:pt x="533283" y="2041324"/>
                  <a:pt x="554624" y="2072290"/>
                  <a:pt x="564186" y="2072290"/>
                </a:cubicBezTo>
                <a:cubicBezTo>
                  <a:pt x="573802" y="2072290"/>
                  <a:pt x="610037" y="2094691"/>
                  <a:pt x="610037" y="2094691"/>
                </a:cubicBezTo>
                <a:lnTo>
                  <a:pt x="652729" y="2107466"/>
                </a:lnTo>
                <a:cubicBezTo>
                  <a:pt x="652729" y="2107466"/>
                  <a:pt x="695368" y="2101084"/>
                  <a:pt x="706044" y="2101084"/>
                </a:cubicBezTo>
                <a:lnTo>
                  <a:pt x="740169" y="2101084"/>
                </a:lnTo>
                <a:cubicBezTo>
                  <a:pt x="757280" y="2101084"/>
                  <a:pt x="784971" y="2124534"/>
                  <a:pt x="784971" y="2124534"/>
                </a:cubicBezTo>
                <a:lnTo>
                  <a:pt x="844721" y="2135210"/>
                </a:lnTo>
                <a:lnTo>
                  <a:pt x="893805" y="2135210"/>
                </a:lnTo>
                <a:cubicBezTo>
                  <a:pt x="908700" y="2135210"/>
                  <a:pt x="942826" y="2137319"/>
                  <a:pt x="942826" y="2137319"/>
                </a:cubicBezTo>
                <a:lnTo>
                  <a:pt x="983398" y="2135210"/>
                </a:lnTo>
                <a:lnTo>
                  <a:pt x="1072948" y="2109607"/>
                </a:lnTo>
                <a:lnTo>
                  <a:pt x="1086794" y="2123453"/>
                </a:lnTo>
                <a:lnTo>
                  <a:pt x="1113477" y="2147995"/>
                </a:lnTo>
                <a:cubicBezTo>
                  <a:pt x="1107752" y="2162031"/>
                  <a:pt x="1103809" y="2176725"/>
                  <a:pt x="1101742" y="2191736"/>
                </a:cubicBezTo>
                <a:cubicBezTo>
                  <a:pt x="1101742" y="2205582"/>
                  <a:pt x="1081461" y="2211974"/>
                  <a:pt x="1081461" y="2211974"/>
                </a:cubicBezTo>
                <a:lnTo>
                  <a:pt x="1063332" y="2235743"/>
                </a:lnTo>
                <a:lnTo>
                  <a:pt x="1082510" y="2235743"/>
                </a:lnTo>
                <a:lnTo>
                  <a:pt x="1109777" y="2229297"/>
                </a:lnTo>
                <a:lnTo>
                  <a:pt x="1132963" y="2222141"/>
                </a:lnTo>
                <a:lnTo>
                  <a:pt x="1153731" y="2222141"/>
                </a:lnTo>
                <a:lnTo>
                  <a:pt x="1179301" y="2211763"/>
                </a:lnTo>
                <a:lnTo>
                  <a:pt x="1201702" y="2207745"/>
                </a:lnTo>
                <a:lnTo>
                  <a:pt x="1212102" y="2207745"/>
                </a:lnTo>
                <a:lnTo>
                  <a:pt x="1386506" y="2157346"/>
                </a:lnTo>
                <a:lnTo>
                  <a:pt x="1399292" y="2154939"/>
                </a:lnTo>
                <a:lnTo>
                  <a:pt x="1407316" y="2110901"/>
                </a:lnTo>
                <a:lnTo>
                  <a:pt x="1432887" y="2106946"/>
                </a:lnTo>
                <a:lnTo>
                  <a:pt x="1442874" y="2096960"/>
                </a:lnTo>
                <a:lnTo>
                  <a:pt x="1454493" y="2093334"/>
                </a:lnTo>
                <a:cubicBezTo>
                  <a:pt x="1454493" y="2093334"/>
                  <a:pt x="1465699" y="2089348"/>
                  <a:pt x="1465699" y="2085330"/>
                </a:cubicBezTo>
                <a:lnTo>
                  <a:pt x="1465699" y="2062145"/>
                </a:lnTo>
                <a:cubicBezTo>
                  <a:pt x="1466080" y="2057480"/>
                  <a:pt x="1467162" y="2052900"/>
                  <a:pt x="1468922" y="2048564"/>
                </a:cubicBezTo>
                <a:lnTo>
                  <a:pt x="1473671" y="2038154"/>
                </a:lnTo>
                <a:cubicBezTo>
                  <a:pt x="1473671" y="2038154"/>
                  <a:pt x="1472515" y="2025740"/>
                  <a:pt x="1475314" y="2022941"/>
                </a:cubicBezTo>
                <a:cubicBezTo>
                  <a:pt x="1478314" y="2018181"/>
                  <a:pt x="1480731" y="2013071"/>
                  <a:pt x="1482491" y="2007728"/>
                </a:cubicBezTo>
                <a:cubicBezTo>
                  <a:pt x="1482491" y="2007728"/>
                  <a:pt x="1484877" y="1993352"/>
                  <a:pt x="1484877" y="1988550"/>
                </a:cubicBezTo>
                <a:lnTo>
                  <a:pt x="1484877" y="1913375"/>
                </a:lnTo>
                <a:lnTo>
                  <a:pt x="1489732" y="1895777"/>
                </a:lnTo>
                <a:lnTo>
                  <a:pt x="1489732" y="1870948"/>
                </a:lnTo>
                <a:cubicBezTo>
                  <a:pt x="1489732" y="1870948"/>
                  <a:pt x="1492064" y="1850975"/>
                  <a:pt x="1492064" y="1846957"/>
                </a:cubicBezTo>
                <a:cubicBezTo>
                  <a:pt x="1493358" y="1840925"/>
                  <a:pt x="1495245" y="1835031"/>
                  <a:pt x="1497715" y="1829369"/>
                </a:cubicBezTo>
                <a:lnTo>
                  <a:pt x="1509705" y="1806969"/>
                </a:lnTo>
                <a:cubicBezTo>
                  <a:pt x="1513119" y="1801064"/>
                  <a:pt x="1515292" y="1794533"/>
                  <a:pt x="1516097" y="1787759"/>
                </a:cubicBezTo>
                <a:cubicBezTo>
                  <a:pt x="1516097" y="1779766"/>
                  <a:pt x="1521695" y="1771783"/>
                  <a:pt x="1521695" y="1766185"/>
                </a:cubicBezTo>
                <a:cubicBezTo>
                  <a:pt x="1521695" y="1760588"/>
                  <a:pt x="1518472" y="1753400"/>
                  <a:pt x="1521695" y="1750177"/>
                </a:cubicBezTo>
                <a:cubicBezTo>
                  <a:pt x="1525692" y="1744346"/>
                  <a:pt x="1529169" y="1738187"/>
                  <a:pt x="1532106" y="1731762"/>
                </a:cubicBezTo>
                <a:cubicBezTo>
                  <a:pt x="1532106" y="1731762"/>
                  <a:pt x="1545729" y="1732578"/>
                  <a:pt x="1545729" y="1735780"/>
                </a:cubicBezTo>
                <a:cubicBezTo>
                  <a:pt x="1548210" y="1741760"/>
                  <a:pt x="1551432" y="1747399"/>
                  <a:pt x="1555301" y="1752584"/>
                </a:cubicBezTo>
                <a:lnTo>
                  <a:pt x="1564864" y="1762167"/>
                </a:lnTo>
                <a:lnTo>
                  <a:pt x="1587000" y="1732048"/>
                </a:lnTo>
                <a:lnTo>
                  <a:pt x="1589163" y="1708598"/>
                </a:lnTo>
                <a:lnTo>
                  <a:pt x="1589163" y="1693650"/>
                </a:lnTo>
                <a:cubicBezTo>
                  <a:pt x="1591548" y="1686272"/>
                  <a:pt x="1589926" y="1678183"/>
                  <a:pt x="1584880" y="1672299"/>
                </a:cubicBezTo>
                <a:lnTo>
                  <a:pt x="1576377" y="1663797"/>
                </a:lnTo>
                <a:cubicBezTo>
                  <a:pt x="1576377" y="1663797"/>
                  <a:pt x="1576377" y="1631780"/>
                  <a:pt x="1584880" y="1631780"/>
                </a:cubicBezTo>
                <a:cubicBezTo>
                  <a:pt x="1599955" y="1629745"/>
                  <a:pt x="1614914" y="1626893"/>
                  <a:pt x="1629681" y="1623246"/>
                </a:cubicBezTo>
                <a:cubicBezTo>
                  <a:pt x="1629681" y="1623246"/>
                  <a:pt x="1631801" y="1608319"/>
                  <a:pt x="1653142" y="1608319"/>
                </a:cubicBezTo>
                <a:lnTo>
                  <a:pt x="1674483" y="1608319"/>
                </a:lnTo>
                <a:cubicBezTo>
                  <a:pt x="1689431" y="1608319"/>
                  <a:pt x="1677653" y="1609380"/>
                  <a:pt x="1689431" y="1597654"/>
                </a:cubicBezTo>
                <a:cubicBezTo>
                  <a:pt x="1701167" y="1585950"/>
                  <a:pt x="1687268" y="1599796"/>
                  <a:pt x="1701167" y="1585950"/>
                </a:cubicBezTo>
                <a:cubicBezTo>
                  <a:pt x="1715001" y="1572084"/>
                  <a:pt x="1724617" y="1562468"/>
                  <a:pt x="1724617" y="1562468"/>
                </a:cubicBezTo>
                <a:lnTo>
                  <a:pt x="1742745" y="1552853"/>
                </a:lnTo>
                <a:cubicBezTo>
                  <a:pt x="1742745" y="1552853"/>
                  <a:pt x="1738462" y="1548623"/>
                  <a:pt x="1755531" y="1548623"/>
                </a:cubicBezTo>
                <a:cubicBezTo>
                  <a:pt x="1764351" y="1549280"/>
                  <a:pt x="1773097" y="1546598"/>
                  <a:pt x="1780041" y="1541117"/>
                </a:cubicBezTo>
                <a:lnTo>
                  <a:pt x="1778981" y="1525172"/>
                </a:lnTo>
                <a:cubicBezTo>
                  <a:pt x="1778981" y="1525172"/>
                  <a:pt x="1761924" y="1517667"/>
                  <a:pt x="1786433" y="1517667"/>
                </a:cubicBezTo>
                <a:lnTo>
                  <a:pt x="1810997" y="1517667"/>
                </a:lnTo>
                <a:cubicBezTo>
                  <a:pt x="1828065" y="1517667"/>
                  <a:pt x="1813637" y="1532064"/>
                  <a:pt x="1828065" y="1517667"/>
                </a:cubicBezTo>
                <a:cubicBezTo>
                  <a:pt x="1842484" y="1503291"/>
                  <a:pt x="1866422" y="1490983"/>
                  <a:pt x="1866422" y="1480318"/>
                </a:cubicBezTo>
                <a:cubicBezTo>
                  <a:pt x="1864937" y="1470915"/>
                  <a:pt x="1868129" y="1461373"/>
                  <a:pt x="1874977" y="1454747"/>
                </a:cubicBezTo>
                <a:cubicBezTo>
                  <a:pt x="1883532" y="1446234"/>
                  <a:pt x="1876090" y="1438760"/>
                  <a:pt x="1883532" y="1431286"/>
                </a:cubicBezTo>
                <a:lnTo>
                  <a:pt x="1902763" y="1412056"/>
                </a:lnTo>
                <a:lnTo>
                  <a:pt x="1904883" y="1395051"/>
                </a:lnTo>
                <a:cubicBezTo>
                  <a:pt x="1902795" y="1387916"/>
                  <a:pt x="1899127" y="1381343"/>
                  <a:pt x="1894155" y="1375809"/>
                </a:cubicBezTo>
                <a:cubicBezTo>
                  <a:pt x="1886702" y="1368367"/>
                  <a:pt x="1886702" y="1347016"/>
                  <a:pt x="1876090" y="1357691"/>
                </a:cubicBezTo>
                <a:cubicBezTo>
                  <a:pt x="1865361" y="1368367"/>
                  <a:pt x="1874977" y="1339574"/>
                  <a:pt x="1864301" y="1339574"/>
                </a:cubicBezTo>
                <a:cubicBezTo>
                  <a:pt x="1853625" y="1339574"/>
                  <a:pt x="1830175" y="1337432"/>
                  <a:pt x="1830175" y="1337432"/>
                </a:cubicBezTo>
                <a:lnTo>
                  <a:pt x="1781101" y="1341683"/>
                </a:lnTo>
                <a:lnTo>
                  <a:pt x="1757693" y="1341683"/>
                </a:lnTo>
                <a:cubicBezTo>
                  <a:pt x="1747420" y="1343348"/>
                  <a:pt x="1737381" y="1346210"/>
                  <a:pt x="1727787" y="1350217"/>
                </a:cubicBezTo>
                <a:lnTo>
                  <a:pt x="1710729" y="1367307"/>
                </a:lnTo>
                <a:lnTo>
                  <a:pt x="1693661" y="1390768"/>
                </a:lnTo>
                <a:lnTo>
                  <a:pt x="1674483" y="1401433"/>
                </a:lnTo>
                <a:lnTo>
                  <a:pt x="1640357" y="1427035"/>
                </a:lnTo>
                <a:lnTo>
                  <a:pt x="1623289" y="1469695"/>
                </a:lnTo>
                <a:cubicBezTo>
                  <a:pt x="1623289" y="1469695"/>
                  <a:pt x="1614786" y="1478198"/>
                  <a:pt x="1606178" y="1486732"/>
                </a:cubicBezTo>
                <a:cubicBezTo>
                  <a:pt x="1597665" y="1495266"/>
                  <a:pt x="1593446" y="1518727"/>
                  <a:pt x="1584880" y="1518727"/>
                </a:cubicBezTo>
                <a:cubicBezTo>
                  <a:pt x="1576377" y="1518727"/>
                  <a:pt x="1564599" y="1530473"/>
                  <a:pt x="1564599" y="1530473"/>
                </a:cubicBezTo>
                <a:lnTo>
                  <a:pt x="1537916" y="1555015"/>
                </a:lnTo>
                <a:lnTo>
                  <a:pt x="1525130" y="1576303"/>
                </a:lnTo>
                <a:lnTo>
                  <a:pt x="1508115" y="1618995"/>
                </a:lnTo>
                <a:lnTo>
                  <a:pt x="1486774" y="1640336"/>
                </a:lnTo>
                <a:lnTo>
                  <a:pt x="1476056" y="1693650"/>
                </a:lnTo>
                <a:lnTo>
                  <a:pt x="1469653" y="1734169"/>
                </a:lnTo>
                <a:cubicBezTo>
                  <a:pt x="1465964" y="1742745"/>
                  <a:pt x="1460939" y="1750665"/>
                  <a:pt x="1454758" y="1757651"/>
                </a:cubicBezTo>
                <a:cubicBezTo>
                  <a:pt x="1446203" y="1766185"/>
                  <a:pt x="1439863" y="1800311"/>
                  <a:pt x="1439863" y="1800311"/>
                </a:cubicBezTo>
                <a:cubicBezTo>
                  <a:pt x="1439863" y="1800311"/>
                  <a:pt x="1420632" y="1825882"/>
                  <a:pt x="1420632" y="1838720"/>
                </a:cubicBezTo>
                <a:cubicBezTo>
                  <a:pt x="1420632" y="1851505"/>
                  <a:pt x="1403564" y="1857898"/>
                  <a:pt x="1403564" y="1868573"/>
                </a:cubicBezTo>
                <a:cubicBezTo>
                  <a:pt x="1403564" y="1879249"/>
                  <a:pt x="1412130" y="1868573"/>
                  <a:pt x="1390778" y="1889914"/>
                </a:cubicBezTo>
                <a:lnTo>
                  <a:pt x="1369438" y="1911202"/>
                </a:lnTo>
                <a:cubicBezTo>
                  <a:pt x="1369438" y="1911202"/>
                  <a:pt x="1390778" y="1894144"/>
                  <a:pt x="1390778" y="1874956"/>
                </a:cubicBezTo>
                <a:cubicBezTo>
                  <a:pt x="1390778" y="1855735"/>
                  <a:pt x="1392952" y="1855735"/>
                  <a:pt x="1392952" y="1838720"/>
                </a:cubicBezTo>
                <a:cubicBezTo>
                  <a:pt x="1392952" y="1821652"/>
                  <a:pt x="1376890" y="1824822"/>
                  <a:pt x="1392952" y="1808813"/>
                </a:cubicBezTo>
                <a:cubicBezTo>
                  <a:pt x="1408896" y="1792837"/>
                  <a:pt x="1402461" y="1786412"/>
                  <a:pt x="1412130" y="1776850"/>
                </a:cubicBezTo>
                <a:cubicBezTo>
                  <a:pt x="1421692" y="1767235"/>
                  <a:pt x="1421692" y="1744834"/>
                  <a:pt x="1421692" y="1744834"/>
                </a:cubicBezTo>
                <a:cubicBezTo>
                  <a:pt x="1420897" y="1737042"/>
                  <a:pt x="1420547" y="1729218"/>
                  <a:pt x="1420632" y="1721383"/>
                </a:cubicBezTo>
                <a:lnTo>
                  <a:pt x="1420632" y="1689389"/>
                </a:lnTo>
                <a:cubicBezTo>
                  <a:pt x="1420632" y="1670189"/>
                  <a:pt x="1411016" y="1679805"/>
                  <a:pt x="1429135" y="1661687"/>
                </a:cubicBezTo>
                <a:cubicBezTo>
                  <a:pt x="1447316" y="1643537"/>
                  <a:pt x="1446203" y="1646707"/>
                  <a:pt x="1446203" y="1631780"/>
                </a:cubicBezTo>
                <a:lnTo>
                  <a:pt x="1446203" y="1599796"/>
                </a:lnTo>
                <a:cubicBezTo>
                  <a:pt x="1446203" y="1589141"/>
                  <a:pt x="1448365" y="1591262"/>
                  <a:pt x="1448365" y="1576303"/>
                </a:cubicBezTo>
                <a:cubicBezTo>
                  <a:pt x="1448365" y="1561408"/>
                  <a:pt x="1471826" y="1550733"/>
                  <a:pt x="1471826" y="1540067"/>
                </a:cubicBezTo>
                <a:cubicBezTo>
                  <a:pt x="1471826" y="1529403"/>
                  <a:pt x="1486774" y="1527282"/>
                  <a:pt x="1486774" y="1516607"/>
                </a:cubicBezTo>
                <a:lnTo>
                  <a:pt x="1486774" y="1493156"/>
                </a:lnTo>
                <a:cubicBezTo>
                  <a:pt x="1486774" y="1493156"/>
                  <a:pt x="1492064" y="1487813"/>
                  <a:pt x="1507065" y="1472886"/>
                </a:cubicBezTo>
                <a:cubicBezTo>
                  <a:pt x="1521960" y="1457970"/>
                  <a:pt x="1548644" y="1450496"/>
                  <a:pt x="1555037" y="1444072"/>
                </a:cubicBezTo>
                <a:cubicBezTo>
                  <a:pt x="1561440" y="1434128"/>
                  <a:pt x="1566465" y="1423356"/>
                  <a:pt x="1569984" y="1412056"/>
                </a:cubicBezTo>
                <a:lnTo>
                  <a:pt x="1569984" y="1388594"/>
                </a:lnTo>
                <a:cubicBezTo>
                  <a:pt x="1569984" y="1377982"/>
                  <a:pt x="1580607" y="1371558"/>
                  <a:pt x="1569984" y="1360893"/>
                </a:cubicBezTo>
                <a:cubicBezTo>
                  <a:pt x="1559256" y="1350217"/>
                  <a:pt x="1563539" y="1345966"/>
                  <a:pt x="1563539" y="1335291"/>
                </a:cubicBezTo>
                <a:cubicBezTo>
                  <a:pt x="1563539" y="1324647"/>
                  <a:pt x="1561429" y="1313971"/>
                  <a:pt x="1572095" y="1303306"/>
                </a:cubicBezTo>
                <a:cubicBezTo>
                  <a:pt x="1582717" y="1292630"/>
                  <a:pt x="1591272" y="1292630"/>
                  <a:pt x="1601948" y="1281955"/>
                </a:cubicBezTo>
                <a:cubicBezTo>
                  <a:pt x="1612624" y="1271311"/>
                  <a:pt x="1627518" y="1277704"/>
                  <a:pt x="1638194" y="1267028"/>
                </a:cubicBezTo>
                <a:cubicBezTo>
                  <a:pt x="1648912" y="1256384"/>
                  <a:pt x="1675596" y="1229732"/>
                  <a:pt x="1675596" y="1229732"/>
                </a:cubicBezTo>
                <a:lnTo>
                  <a:pt x="1708609" y="1217954"/>
                </a:lnTo>
                <a:lnTo>
                  <a:pt x="1766195" y="1185991"/>
                </a:lnTo>
                <a:cubicBezTo>
                  <a:pt x="1766195" y="1185991"/>
                  <a:pt x="1802442" y="1162541"/>
                  <a:pt x="1813118" y="1162541"/>
                </a:cubicBezTo>
                <a:cubicBezTo>
                  <a:pt x="1829317" y="1160367"/>
                  <a:pt x="1844339" y="1152851"/>
                  <a:pt x="1855799" y="1141189"/>
                </a:cubicBezTo>
                <a:cubicBezTo>
                  <a:pt x="1868584" y="1128404"/>
                  <a:pt x="1904883" y="1119849"/>
                  <a:pt x="1915495" y="1109173"/>
                </a:cubicBezTo>
                <a:cubicBezTo>
                  <a:pt x="1926171" y="1098529"/>
                  <a:pt x="1960244" y="1081461"/>
                  <a:pt x="1975245" y="1081461"/>
                </a:cubicBezTo>
                <a:cubicBezTo>
                  <a:pt x="1992260" y="1080729"/>
                  <a:pt x="2008650" y="1074771"/>
                  <a:pt x="2022167" y="1064403"/>
                </a:cubicBezTo>
                <a:cubicBezTo>
                  <a:pt x="2030722" y="1055869"/>
                  <a:pt x="2046677" y="1048416"/>
                  <a:pt x="2058413" y="1036638"/>
                </a:cubicBezTo>
                <a:cubicBezTo>
                  <a:pt x="2070138" y="1024966"/>
                  <a:pt x="2073308" y="1021743"/>
                  <a:pt x="2084026" y="1011068"/>
                </a:cubicBezTo>
                <a:cubicBezTo>
                  <a:pt x="2094701" y="1000392"/>
                  <a:pt x="2120273" y="1000392"/>
                  <a:pt x="2120273" y="1000392"/>
                </a:cubicBezTo>
                <a:cubicBezTo>
                  <a:pt x="2120273" y="1000392"/>
                  <a:pt x="2133111" y="1004675"/>
                  <a:pt x="2133111" y="989727"/>
                </a:cubicBezTo>
                <a:cubicBezTo>
                  <a:pt x="2133111" y="974821"/>
                  <a:pt x="2145896" y="953481"/>
                  <a:pt x="2145896" y="932140"/>
                </a:cubicBezTo>
                <a:cubicBezTo>
                  <a:pt x="2145896" y="910820"/>
                  <a:pt x="2137341" y="900177"/>
                  <a:pt x="2145896" y="891621"/>
                </a:cubicBezTo>
                <a:cubicBezTo>
                  <a:pt x="2154452" y="883087"/>
                  <a:pt x="2156571" y="887338"/>
                  <a:pt x="2156571" y="868161"/>
                </a:cubicBezTo>
                <a:lnTo>
                  <a:pt x="2156571" y="814825"/>
                </a:lnTo>
                <a:cubicBezTo>
                  <a:pt x="2156571" y="814825"/>
                  <a:pt x="2127778" y="796686"/>
                  <a:pt x="2156571" y="791343"/>
                </a:cubicBezTo>
                <a:cubicBezTo>
                  <a:pt x="2185365" y="786063"/>
                  <a:pt x="2175750" y="787091"/>
                  <a:pt x="2192807" y="770055"/>
                </a:cubicBezTo>
                <a:cubicBezTo>
                  <a:pt x="2203515" y="759146"/>
                  <a:pt x="2212854" y="746965"/>
                  <a:pt x="2220604" y="733777"/>
                </a:cubicBezTo>
                <a:lnTo>
                  <a:pt x="2233591" y="720705"/>
                </a:lnTo>
                <a:lnTo>
                  <a:pt x="2248020" y="706309"/>
                </a:lnTo>
                <a:lnTo>
                  <a:pt x="2263975" y="690322"/>
                </a:lnTo>
                <a:lnTo>
                  <a:pt x="2244001" y="676190"/>
                </a:lnTo>
                <a:lnTo>
                  <a:pt x="2209822" y="642043"/>
                </a:lnTo>
                <a:cubicBezTo>
                  <a:pt x="2209822" y="642043"/>
                  <a:pt x="1764086" y="912962"/>
                  <a:pt x="1757693" y="919355"/>
                </a:cubicBezTo>
                <a:cubicBezTo>
                  <a:pt x="1751248" y="925747"/>
                  <a:pt x="1743795" y="916132"/>
                  <a:pt x="1725677" y="934303"/>
                </a:cubicBezTo>
                <a:cubicBezTo>
                  <a:pt x="1707507" y="952399"/>
                  <a:pt x="1704337" y="938533"/>
                  <a:pt x="1704337" y="938533"/>
                </a:cubicBezTo>
                <a:lnTo>
                  <a:pt x="1648912" y="910799"/>
                </a:lnTo>
                <a:lnTo>
                  <a:pt x="1653142" y="872412"/>
                </a:lnTo>
                <a:lnTo>
                  <a:pt x="1642467" y="853212"/>
                </a:lnTo>
                <a:lnTo>
                  <a:pt x="1619006" y="846820"/>
                </a:lnTo>
                <a:lnTo>
                  <a:pt x="1612624" y="861768"/>
                </a:lnTo>
                <a:cubicBezTo>
                  <a:pt x="1612624" y="861768"/>
                  <a:pt x="1610450" y="885229"/>
                  <a:pt x="1610450" y="893752"/>
                </a:cubicBezTo>
                <a:cubicBezTo>
                  <a:pt x="1610789" y="903304"/>
                  <a:pt x="1614574" y="912400"/>
                  <a:pt x="1621126" y="919355"/>
                </a:cubicBezTo>
                <a:cubicBezTo>
                  <a:pt x="1627518" y="925747"/>
                  <a:pt x="1637134" y="935363"/>
                  <a:pt x="1643527" y="941755"/>
                </a:cubicBezTo>
                <a:cubicBezTo>
                  <a:pt x="1649973" y="948148"/>
                  <a:pt x="1655305" y="953481"/>
                  <a:pt x="1655305" y="953481"/>
                </a:cubicBezTo>
                <a:lnTo>
                  <a:pt x="1655305" y="974821"/>
                </a:lnTo>
                <a:lnTo>
                  <a:pt x="1654202" y="1000392"/>
                </a:lnTo>
                <a:lnTo>
                  <a:pt x="1654202" y="1024966"/>
                </a:lnTo>
                <a:cubicBezTo>
                  <a:pt x="1654202" y="1040942"/>
                  <a:pt x="1642467" y="1036638"/>
                  <a:pt x="1642467" y="1036638"/>
                </a:cubicBezTo>
                <a:lnTo>
                  <a:pt x="1614733" y="1019570"/>
                </a:lnTo>
                <a:lnTo>
                  <a:pt x="1593446" y="1006784"/>
                </a:lnTo>
                <a:cubicBezTo>
                  <a:pt x="1579303" y="1004569"/>
                  <a:pt x="1565055" y="1003138"/>
                  <a:pt x="1550754" y="1002512"/>
                </a:cubicBezTo>
                <a:cubicBezTo>
                  <a:pt x="1535806" y="1002512"/>
                  <a:pt x="1533686" y="1004675"/>
                  <a:pt x="1533686" y="1004675"/>
                </a:cubicBezTo>
                <a:lnTo>
                  <a:pt x="1535806" y="1026016"/>
                </a:lnTo>
                <a:lnTo>
                  <a:pt x="1488884" y="1038801"/>
                </a:lnTo>
                <a:lnTo>
                  <a:pt x="1482491" y="1045193"/>
                </a:lnTo>
                <a:cubicBezTo>
                  <a:pt x="1472675" y="1047430"/>
                  <a:pt x="1462688" y="1048862"/>
                  <a:pt x="1452648" y="1049476"/>
                </a:cubicBezTo>
                <a:cubicBezTo>
                  <a:pt x="1441973" y="1049476"/>
                  <a:pt x="1433471" y="1030245"/>
                  <a:pt x="1433471" y="1030245"/>
                </a:cubicBezTo>
                <a:cubicBezTo>
                  <a:pt x="1433471" y="1030245"/>
                  <a:pt x="1445142" y="1012128"/>
                  <a:pt x="1414239" y="981214"/>
                </a:cubicBezTo>
                <a:cubicBezTo>
                  <a:pt x="1383283" y="950290"/>
                  <a:pt x="1404624" y="956682"/>
                  <a:pt x="1404624" y="956682"/>
                </a:cubicBezTo>
                <a:cubicBezTo>
                  <a:pt x="1404624" y="956682"/>
                  <a:pt x="1384386" y="976941"/>
                  <a:pt x="1384386" y="993999"/>
                </a:cubicBezTo>
                <a:cubicBezTo>
                  <a:pt x="1384386" y="1011057"/>
                  <a:pt x="1377940" y="1013177"/>
                  <a:pt x="1377940" y="1013177"/>
                </a:cubicBezTo>
                <a:lnTo>
                  <a:pt x="1356652" y="987617"/>
                </a:lnTo>
                <a:cubicBezTo>
                  <a:pt x="1356652" y="987617"/>
                  <a:pt x="1337422" y="957764"/>
                  <a:pt x="1347037" y="948148"/>
                </a:cubicBezTo>
                <a:cubicBezTo>
                  <a:pt x="1356599" y="938554"/>
                  <a:pt x="1337422" y="938533"/>
                  <a:pt x="1331029" y="921464"/>
                </a:cubicBezTo>
                <a:cubicBezTo>
                  <a:pt x="1324689" y="904407"/>
                  <a:pt x="1320406" y="921464"/>
                  <a:pt x="1320406" y="921464"/>
                </a:cubicBezTo>
                <a:lnTo>
                  <a:pt x="1305458" y="915072"/>
                </a:lnTo>
                <a:lnTo>
                  <a:pt x="1269159" y="915072"/>
                </a:lnTo>
                <a:cubicBezTo>
                  <a:pt x="1259374" y="907916"/>
                  <a:pt x="1250108" y="900081"/>
                  <a:pt x="1241425" y="891621"/>
                </a:cubicBezTo>
                <a:lnTo>
                  <a:pt x="1211635" y="874553"/>
                </a:lnTo>
                <a:lnTo>
                  <a:pt x="1211635" y="863877"/>
                </a:lnTo>
                <a:cubicBezTo>
                  <a:pt x="1211635" y="853212"/>
                  <a:pt x="1205232" y="851092"/>
                  <a:pt x="1205232" y="842569"/>
                </a:cubicBezTo>
                <a:cubicBezTo>
                  <a:pt x="1204374" y="835137"/>
                  <a:pt x="1202201" y="827917"/>
                  <a:pt x="1198797" y="821249"/>
                </a:cubicBezTo>
                <a:lnTo>
                  <a:pt x="1211635" y="812683"/>
                </a:lnTo>
                <a:lnTo>
                  <a:pt x="1226531" y="802018"/>
                </a:lnTo>
                <a:lnTo>
                  <a:pt x="1217975" y="787091"/>
                </a:lnTo>
                <a:lnTo>
                  <a:pt x="1210523" y="771115"/>
                </a:lnTo>
                <a:cubicBezTo>
                  <a:pt x="1205222" y="766037"/>
                  <a:pt x="1205031" y="757620"/>
                  <a:pt x="1210109" y="752319"/>
                </a:cubicBezTo>
                <a:cubicBezTo>
                  <a:pt x="1210247" y="752181"/>
                  <a:pt x="1210385" y="752043"/>
                  <a:pt x="1210523" y="751905"/>
                </a:cubicBezTo>
                <a:cubicBezTo>
                  <a:pt x="1220138" y="742300"/>
                  <a:pt x="1210523" y="751905"/>
                  <a:pt x="1217975" y="744442"/>
                </a:cubicBezTo>
                <a:cubicBezTo>
                  <a:pt x="1225428" y="736979"/>
                  <a:pt x="1235086" y="727384"/>
                  <a:pt x="1235086" y="727384"/>
                </a:cubicBezTo>
                <a:cubicBezTo>
                  <a:pt x="1231619" y="717027"/>
                  <a:pt x="1229478" y="706277"/>
                  <a:pt x="1228693" y="695389"/>
                </a:cubicBezTo>
                <a:lnTo>
                  <a:pt x="1228693" y="684714"/>
                </a:lnTo>
                <a:cubicBezTo>
                  <a:pt x="1228693" y="674027"/>
                  <a:pt x="1247871" y="686855"/>
                  <a:pt x="1247871" y="686855"/>
                </a:cubicBezTo>
                <a:cubicBezTo>
                  <a:pt x="1263053" y="690152"/>
                  <a:pt x="1277036" y="697520"/>
                  <a:pt x="1288337" y="708185"/>
                </a:cubicBezTo>
                <a:cubicBezTo>
                  <a:pt x="1305458" y="725222"/>
                  <a:pt x="1301175" y="708185"/>
                  <a:pt x="1309688" y="708185"/>
                </a:cubicBezTo>
                <a:cubicBezTo>
                  <a:pt x="1318244" y="708185"/>
                  <a:pt x="1328919" y="695389"/>
                  <a:pt x="1345977" y="695389"/>
                </a:cubicBezTo>
                <a:cubicBezTo>
                  <a:pt x="1363034" y="695389"/>
                  <a:pt x="1363045" y="697510"/>
                  <a:pt x="1369491" y="691096"/>
                </a:cubicBezTo>
                <a:cubicBezTo>
                  <a:pt x="1375831" y="684714"/>
                  <a:pt x="1386506" y="691096"/>
                  <a:pt x="1386506" y="691096"/>
                </a:cubicBezTo>
                <a:lnTo>
                  <a:pt x="1412130" y="663373"/>
                </a:lnTo>
                <a:cubicBezTo>
                  <a:pt x="1412130" y="663373"/>
                  <a:pt x="1450486" y="659111"/>
                  <a:pt x="1461150" y="659111"/>
                </a:cubicBezTo>
                <a:cubicBezTo>
                  <a:pt x="1471815" y="659111"/>
                  <a:pt x="1499559" y="654860"/>
                  <a:pt x="1499559" y="654860"/>
                </a:cubicBezTo>
                <a:cubicBezTo>
                  <a:pt x="1499559" y="654860"/>
                  <a:pt x="1486774" y="642054"/>
                  <a:pt x="1480382" y="635661"/>
                </a:cubicBezTo>
                <a:cubicBezTo>
                  <a:pt x="1473936" y="629268"/>
                  <a:pt x="1478219" y="592980"/>
                  <a:pt x="1478219" y="580194"/>
                </a:cubicBezTo>
                <a:cubicBezTo>
                  <a:pt x="1478219" y="567388"/>
                  <a:pt x="1463324" y="558875"/>
                  <a:pt x="1463324" y="546058"/>
                </a:cubicBezTo>
                <a:cubicBezTo>
                  <a:pt x="1463324" y="533283"/>
                  <a:pt x="1433471" y="522607"/>
                  <a:pt x="1433471" y="522607"/>
                </a:cubicBezTo>
                <a:cubicBezTo>
                  <a:pt x="1433471" y="522607"/>
                  <a:pt x="1412130" y="501277"/>
                  <a:pt x="1403564" y="492743"/>
                </a:cubicBezTo>
                <a:cubicBezTo>
                  <a:pt x="1395061" y="484198"/>
                  <a:pt x="1397171" y="486319"/>
                  <a:pt x="1397171" y="486319"/>
                </a:cubicBezTo>
                <a:lnTo>
                  <a:pt x="1358762" y="486319"/>
                </a:lnTo>
                <a:lnTo>
                  <a:pt x="1331029" y="456486"/>
                </a:lnTo>
                <a:lnTo>
                  <a:pt x="1311851" y="447952"/>
                </a:lnTo>
                <a:lnTo>
                  <a:pt x="1299065" y="394627"/>
                </a:lnTo>
                <a:lnTo>
                  <a:pt x="1281997" y="366883"/>
                </a:lnTo>
                <a:lnTo>
                  <a:pt x="1283057" y="337019"/>
                </a:lnTo>
                <a:cubicBezTo>
                  <a:pt x="1283057" y="337019"/>
                  <a:pt x="1283057" y="327425"/>
                  <a:pt x="1263880" y="308215"/>
                </a:cubicBezTo>
                <a:cubicBezTo>
                  <a:pt x="1244648" y="289026"/>
                  <a:pt x="1247871" y="292239"/>
                  <a:pt x="1247871" y="292239"/>
                </a:cubicBezTo>
                <a:lnTo>
                  <a:pt x="1224410" y="292239"/>
                </a:lnTo>
                <a:cubicBezTo>
                  <a:pt x="1224410" y="292239"/>
                  <a:pt x="1224410" y="283704"/>
                  <a:pt x="1207353" y="266636"/>
                </a:cubicBezTo>
                <a:cubicBezTo>
                  <a:pt x="1190295" y="249568"/>
                  <a:pt x="1175337" y="255971"/>
                  <a:pt x="1175337" y="255971"/>
                </a:cubicBezTo>
                <a:lnTo>
                  <a:pt x="1175337" y="245296"/>
                </a:lnTo>
                <a:cubicBezTo>
                  <a:pt x="1179037" y="231355"/>
                  <a:pt x="1181178" y="217053"/>
                  <a:pt x="1181729" y="202646"/>
                </a:cubicBezTo>
                <a:lnTo>
                  <a:pt x="1181729" y="179164"/>
                </a:lnTo>
                <a:cubicBezTo>
                  <a:pt x="1182619" y="166442"/>
                  <a:pt x="1173937" y="155024"/>
                  <a:pt x="1161438" y="152501"/>
                </a:cubicBezTo>
                <a:cubicBezTo>
                  <a:pt x="1157208" y="156837"/>
                  <a:pt x="1154579" y="162488"/>
                  <a:pt x="1153996" y="168520"/>
                </a:cubicBezTo>
                <a:cubicBezTo>
                  <a:pt x="1153996" y="177054"/>
                  <a:pt x="1136927" y="172761"/>
                  <a:pt x="1128372" y="172761"/>
                </a:cubicBezTo>
                <a:lnTo>
                  <a:pt x="1107074" y="172761"/>
                </a:lnTo>
                <a:lnTo>
                  <a:pt x="1107074" y="155703"/>
                </a:lnTo>
                <a:lnTo>
                  <a:pt x="1093186" y="131182"/>
                </a:lnTo>
                <a:lnTo>
                  <a:pt x="1083624" y="121577"/>
                </a:lnTo>
                <a:lnTo>
                  <a:pt x="1067615" y="120506"/>
                </a:lnTo>
                <a:lnTo>
                  <a:pt x="1049487" y="102378"/>
                </a:lnTo>
                <a:lnTo>
                  <a:pt x="1034539" y="76786"/>
                </a:lnTo>
                <a:lnTo>
                  <a:pt x="1025984" y="42649"/>
                </a:lnTo>
                <a:lnTo>
                  <a:pt x="998303" y="0"/>
                </a:lnTo>
                <a:lnTo>
                  <a:pt x="1000413" y="17079"/>
                </a:lnTo>
                <a:lnTo>
                  <a:pt x="999353" y="36267"/>
                </a:lnTo>
                <a:lnTo>
                  <a:pt x="999353" y="73595"/>
                </a:lnTo>
                <a:cubicBezTo>
                  <a:pt x="999353" y="78917"/>
                  <a:pt x="996183" y="103438"/>
                  <a:pt x="996183" y="103438"/>
                </a:cubicBezTo>
                <a:cubicBezTo>
                  <a:pt x="1000042" y="109354"/>
                  <a:pt x="1002926" y="115842"/>
                  <a:pt x="1004738" y="122658"/>
                </a:cubicBezTo>
                <a:cubicBezTo>
                  <a:pt x="1004738" y="128002"/>
                  <a:pt x="998823" y="129592"/>
                  <a:pt x="1006806" y="137575"/>
                </a:cubicBezTo>
                <a:cubicBezTo>
                  <a:pt x="1013729" y="146989"/>
                  <a:pt x="1019125" y="157431"/>
                  <a:pt x="1022814" y="168520"/>
                </a:cubicBezTo>
                <a:lnTo>
                  <a:pt x="1022814" y="195172"/>
                </a:lnTo>
                <a:lnTo>
                  <a:pt x="1021754" y="222895"/>
                </a:lnTo>
                <a:lnTo>
                  <a:pt x="1018531" y="235691"/>
                </a:lnTo>
                <a:lnTo>
                  <a:pt x="1023874" y="248487"/>
                </a:lnTo>
                <a:lnTo>
                  <a:pt x="1033479" y="258091"/>
                </a:lnTo>
                <a:lnTo>
                  <a:pt x="1040932" y="265565"/>
                </a:lnTo>
                <a:lnTo>
                  <a:pt x="1044155" y="270887"/>
                </a:lnTo>
                <a:cubicBezTo>
                  <a:pt x="1044155" y="270887"/>
                  <a:pt x="1034009" y="275669"/>
                  <a:pt x="1029207" y="270887"/>
                </a:cubicBezTo>
                <a:cubicBezTo>
                  <a:pt x="1023588" y="266371"/>
                  <a:pt x="1017513" y="262438"/>
                  <a:pt x="1011078" y="259173"/>
                </a:cubicBezTo>
                <a:cubicBezTo>
                  <a:pt x="1011078" y="259173"/>
                  <a:pt x="1010559" y="253300"/>
                  <a:pt x="1003636" y="260222"/>
                </a:cubicBezTo>
                <a:cubicBezTo>
                  <a:pt x="999491" y="264367"/>
                  <a:pt x="995908" y="269032"/>
                  <a:pt x="992960" y="274100"/>
                </a:cubicBezTo>
                <a:lnTo>
                  <a:pt x="986568" y="285825"/>
                </a:lnTo>
                <a:lnTo>
                  <a:pt x="986568" y="299713"/>
                </a:lnTo>
                <a:lnTo>
                  <a:pt x="984458" y="311438"/>
                </a:lnTo>
                <a:lnTo>
                  <a:pt x="974843" y="319951"/>
                </a:lnTo>
                <a:cubicBezTo>
                  <a:pt x="971524" y="325039"/>
                  <a:pt x="967581" y="329693"/>
                  <a:pt x="963117" y="333807"/>
                </a:cubicBezTo>
                <a:cubicBezTo>
                  <a:pt x="954021" y="342903"/>
                  <a:pt x="957191" y="342871"/>
                  <a:pt x="952389" y="347684"/>
                </a:cubicBezTo>
                <a:cubicBezTo>
                  <a:pt x="948742" y="350907"/>
                  <a:pt x="946781" y="355624"/>
                  <a:pt x="947056" y="360480"/>
                </a:cubicBezTo>
                <a:cubicBezTo>
                  <a:pt x="948286" y="365155"/>
                  <a:pt x="950491" y="369512"/>
                  <a:pt x="953502" y="373286"/>
                </a:cubicBezTo>
                <a:cubicBezTo>
                  <a:pt x="945190" y="372035"/>
                  <a:pt x="937207" y="369131"/>
                  <a:pt x="930041" y="364742"/>
                </a:cubicBezTo>
                <a:cubicBezTo>
                  <a:pt x="924708" y="359409"/>
                  <a:pt x="940716" y="348214"/>
                  <a:pt x="928451" y="348214"/>
                </a:cubicBezTo>
                <a:lnTo>
                  <a:pt x="906580" y="348214"/>
                </a:lnTo>
                <a:lnTo>
                  <a:pt x="889522" y="346635"/>
                </a:lnTo>
                <a:lnTo>
                  <a:pt x="889522" y="357300"/>
                </a:lnTo>
                <a:cubicBezTo>
                  <a:pt x="889522" y="357300"/>
                  <a:pt x="890572" y="358349"/>
                  <a:pt x="884179" y="351925"/>
                </a:cubicBezTo>
                <a:cubicBezTo>
                  <a:pt x="877734" y="345542"/>
                  <a:pt x="871924" y="347154"/>
                  <a:pt x="864959" y="340221"/>
                </a:cubicBezTo>
                <a:cubicBezTo>
                  <a:pt x="858036" y="333298"/>
                  <a:pt x="853223" y="328464"/>
                  <a:pt x="853223" y="328464"/>
                </a:cubicBezTo>
                <a:cubicBezTo>
                  <a:pt x="853308" y="324149"/>
                  <a:pt x="849873" y="320587"/>
                  <a:pt x="845558" y="320502"/>
                </a:cubicBezTo>
                <a:cubicBezTo>
                  <a:pt x="845431" y="320502"/>
                  <a:pt x="845314" y="320502"/>
                  <a:pt x="845198" y="320502"/>
                </a:cubicBezTo>
                <a:cubicBezTo>
                  <a:pt x="837215" y="320502"/>
                  <a:pt x="835105" y="318891"/>
                  <a:pt x="830822" y="318891"/>
                </a:cubicBezTo>
                <a:cubicBezTo>
                  <a:pt x="821376" y="321414"/>
                  <a:pt x="812132" y="324615"/>
                  <a:pt x="803142" y="328464"/>
                </a:cubicBezTo>
                <a:cubicBezTo>
                  <a:pt x="803142" y="328464"/>
                  <a:pt x="808474" y="317820"/>
                  <a:pt x="793527" y="332757"/>
                </a:cubicBezTo>
                <a:cubicBezTo>
                  <a:pt x="778579" y="347695"/>
                  <a:pt x="774348" y="347684"/>
                  <a:pt x="774348" y="347684"/>
                </a:cubicBezTo>
                <a:cubicBezTo>
                  <a:pt x="775483" y="351893"/>
                  <a:pt x="774243" y="356377"/>
                  <a:pt x="771126" y="359409"/>
                </a:cubicBezTo>
                <a:cubicBezTo>
                  <a:pt x="767691" y="363321"/>
                  <a:pt x="765454" y="368134"/>
                  <a:pt x="764680" y="373286"/>
                </a:cubicBezTo>
                <a:lnTo>
                  <a:pt x="750835" y="379679"/>
                </a:lnTo>
                <a:cubicBezTo>
                  <a:pt x="747993" y="382626"/>
                  <a:pt x="743308" y="382711"/>
                  <a:pt x="740360" y="379870"/>
                </a:cubicBezTo>
                <a:cubicBezTo>
                  <a:pt x="740297" y="379806"/>
                  <a:pt x="740233" y="379743"/>
                  <a:pt x="740169" y="379679"/>
                </a:cubicBezTo>
                <a:cubicBezTo>
                  <a:pt x="734879" y="374336"/>
                  <a:pt x="734879" y="375407"/>
                  <a:pt x="734879" y="367954"/>
                </a:cubicBezTo>
                <a:cubicBezTo>
                  <a:pt x="734879" y="360480"/>
                  <a:pt x="733247" y="361010"/>
                  <a:pt x="741219" y="353016"/>
                </a:cubicBezTo>
                <a:cubicBezTo>
                  <a:pt x="749255" y="345023"/>
                  <a:pt x="748725" y="339171"/>
                  <a:pt x="754057" y="333807"/>
                </a:cubicBezTo>
                <a:cubicBezTo>
                  <a:pt x="759400" y="328464"/>
                  <a:pt x="764680" y="325283"/>
                  <a:pt x="764680" y="316760"/>
                </a:cubicBezTo>
                <a:lnTo>
                  <a:pt x="764680" y="308215"/>
                </a:lnTo>
                <a:cubicBezTo>
                  <a:pt x="764680" y="299713"/>
                  <a:pt x="767373" y="294900"/>
                  <a:pt x="761510" y="289037"/>
                </a:cubicBezTo>
                <a:cubicBezTo>
                  <a:pt x="758245" y="284786"/>
                  <a:pt x="752987" y="282570"/>
                  <a:pt x="747665" y="283174"/>
                </a:cubicBezTo>
                <a:cubicBezTo>
                  <a:pt x="741463" y="284076"/>
                  <a:pt x="735388" y="285676"/>
                  <a:pt x="729547" y="287956"/>
                </a:cubicBezTo>
                <a:cubicBezTo>
                  <a:pt x="729547" y="287956"/>
                  <a:pt x="708206" y="277301"/>
                  <a:pt x="708206" y="271958"/>
                </a:cubicBezTo>
                <a:cubicBezTo>
                  <a:pt x="709362" y="266286"/>
                  <a:pt x="711525" y="260869"/>
                  <a:pt x="714599" y="255971"/>
                </a:cubicBezTo>
                <a:cubicBezTo>
                  <a:pt x="714599" y="255971"/>
                  <a:pt x="720462" y="247967"/>
                  <a:pt x="714599" y="242115"/>
                </a:cubicBezTo>
                <a:cubicBezTo>
                  <a:pt x="710581" y="237705"/>
                  <a:pt x="707337" y="232659"/>
                  <a:pt x="704983" y="227178"/>
                </a:cubicBezTo>
                <a:cubicBezTo>
                  <a:pt x="704983" y="227178"/>
                  <a:pt x="707623" y="231959"/>
                  <a:pt x="695368" y="219693"/>
                </a:cubicBezTo>
                <a:cubicBezTo>
                  <a:pt x="683113" y="207427"/>
                  <a:pt x="670328" y="213820"/>
                  <a:pt x="678353" y="205826"/>
                </a:cubicBezTo>
                <a:cubicBezTo>
                  <a:pt x="685021" y="199593"/>
                  <a:pt x="685477" y="189161"/>
                  <a:pt x="679360" y="182376"/>
                </a:cubicBezTo>
                <a:cubicBezTo>
                  <a:pt x="674600" y="177563"/>
                  <a:pt x="672490" y="178634"/>
                  <a:pt x="666628" y="172761"/>
                </a:cubicBezTo>
                <a:cubicBezTo>
                  <a:pt x="660712" y="166909"/>
                  <a:pt x="652729" y="164248"/>
                  <a:pt x="652729" y="159986"/>
                </a:cubicBezTo>
                <a:cubicBezTo>
                  <a:pt x="652729" y="155703"/>
                  <a:pt x="651680" y="155703"/>
                  <a:pt x="651680" y="149300"/>
                </a:cubicBezTo>
                <a:lnTo>
                  <a:pt x="651680" y="134394"/>
                </a:lnTo>
                <a:cubicBezTo>
                  <a:pt x="648997" y="131447"/>
                  <a:pt x="649210" y="126878"/>
                  <a:pt x="652157" y="124196"/>
                </a:cubicBezTo>
                <a:cubicBezTo>
                  <a:pt x="652337" y="124026"/>
                  <a:pt x="652528" y="123867"/>
                  <a:pt x="652729" y="123718"/>
                </a:cubicBezTo>
                <a:cubicBezTo>
                  <a:pt x="658592" y="117866"/>
                  <a:pt x="657012" y="113043"/>
                  <a:pt x="657012" y="113043"/>
                </a:cubicBezTo>
                <a:cubicBezTo>
                  <a:pt x="657012" y="113043"/>
                  <a:pt x="657012" y="98127"/>
                  <a:pt x="653789" y="94914"/>
                </a:cubicBezTo>
                <a:cubicBezTo>
                  <a:pt x="650566" y="91702"/>
                  <a:pt x="638884" y="83179"/>
                  <a:pt x="638884" y="83179"/>
                </a:cubicBezTo>
                <a:cubicBezTo>
                  <a:pt x="638884" y="83179"/>
                  <a:pt x="631389" y="79988"/>
                  <a:pt x="631389" y="85310"/>
                </a:cubicBezTo>
                <a:lnTo>
                  <a:pt x="631389" y="100247"/>
                </a:lnTo>
                <a:cubicBezTo>
                  <a:pt x="631389" y="104498"/>
                  <a:pt x="635671" y="108781"/>
                  <a:pt x="628219" y="108781"/>
                </a:cubicBezTo>
                <a:cubicBezTo>
                  <a:pt x="620766" y="108781"/>
                  <a:pt x="618603" y="113043"/>
                  <a:pt x="613271" y="113043"/>
                </a:cubicBezTo>
                <a:cubicBezTo>
                  <a:pt x="609337" y="112958"/>
                  <a:pt x="605415" y="112619"/>
                  <a:pt x="601535" y="112004"/>
                </a:cubicBezTo>
                <a:lnTo>
                  <a:pt x="596202" y="99176"/>
                </a:lnTo>
                <a:lnTo>
                  <a:pt x="582304" y="99176"/>
                </a:lnTo>
                <a:lnTo>
                  <a:pt x="552514" y="113043"/>
                </a:lnTo>
                <a:lnTo>
                  <a:pt x="532223" y="113043"/>
                </a:lnTo>
                <a:cubicBezTo>
                  <a:pt x="524770" y="113043"/>
                  <a:pt x="502316" y="115195"/>
                  <a:pt x="502316" y="115195"/>
                </a:cubicBezTo>
                <a:cubicBezTo>
                  <a:pt x="502316" y="115195"/>
                  <a:pt x="500207" y="122637"/>
                  <a:pt x="490591" y="113043"/>
                </a:cubicBezTo>
                <a:cubicBezTo>
                  <a:pt x="481029" y="103470"/>
                  <a:pt x="480499" y="109322"/>
                  <a:pt x="472526" y="101318"/>
                </a:cubicBezTo>
                <a:cubicBezTo>
                  <a:pt x="468477" y="97194"/>
                  <a:pt x="464204" y="93271"/>
                  <a:pt x="459741" y="89593"/>
                </a:cubicBezTo>
                <a:lnTo>
                  <a:pt x="458628" y="77857"/>
                </a:lnTo>
                <a:cubicBezTo>
                  <a:pt x="458628" y="77857"/>
                  <a:pt x="467130" y="67192"/>
                  <a:pt x="456518" y="67192"/>
                </a:cubicBezTo>
                <a:lnTo>
                  <a:pt x="445789" y="67192"/>
                </a:lnTo>
                <a:cubicBezTo>
                  <a:pt x="436672" y="66227"/>
                  <a:pt x="427725" y="64086"/>
                  <a:pt x="419169" y="60799"/>
                </a:cubicBezTo>
                <a:cubicBezTo>
                  <a:pt x="419169" y="60799"/>
                  <a:pt x="417049" y="51194"/>
                  <a:pt x="408494" y="51194"/>
                </a:cubicBezTo>
                <a:cubicBezTo>
                  <a:pt x="399991" y="51194"/>
                  <a:pt x="393016" y="47452"/>
                  <a:pt x="388203" y="52265"/>
                </a:cubicBezTo>
                <a:cubicBezTo>
                  <a:pt x="385415" y="55096"/>
                  <a:pt x="381566" y="56643"/>
                  <a:pt x="377591" y="56527"/>
                </a:cubicBezTo>
                <a:lnTo>
                  <a:pt x="372248" y="51194"/>
                </a:lnTo>
                <a:cubicBezTo>
                  <a:pt x="372248" y="51194"/>
                  <a:pt x="368548" y="47452"/>
                  <a:pt x="362102" y="41049"/>
                </a:cubicBezTo>
                <a:cubicBezTo>
                  <a:pt x="358264" y="35949"/>
                  <a:pt x="351850" y="33469"/>
                  <a:pt x="345574" y="34656"/>
                </a:cubicBezTo>
                <a:lnTo>
                  <a:pt x="305056" y="34656"/>
                </a:lnTo>
                <a:lnTo>
                  <a:pt x="292260" y="27733"/>
                </a:lnTo>
                <a:cubicBezTo>
                  <a:pt x="287659" y="23100"/>
                  <a:pt x="281669" y="20100"/>
                  <a:pt x="275202" y="19189"/>
                </a:cubicBezTo>
                <a:cubicBezTo>
                  <a:pt x="266636" y="19189"/>
                  <a:pt x="251688" y="38398"/>
                  <a:pt x="251688" y="38398"/>
                </a:cubicBezTo>
                <a:lnTo>
                  <a:pt x="234683" y="53336"/>
                </a:lnTo>
                <a:lnTo>
                  <a:pt x="221845" y="66132"/>
                </a:lnTo>
                <a:lnTo>
                  <a:pt x="221845" y="78917"/>
                </a:lnTo>
                <a:lnTo>
                  <a:pt x="168531" y="78917"/>
                </a:lnTo>
                <a:cubicBezTo>
                  <a:pt x="168531" y="78917"/>
                  <a:pt x="179206" y="86380"/>
                  <a:pt x="161036" y="86380"/>
                </a:cubicBezTo>
                <a:lnTo>
                  <a:pt x="121620" y="86380"/>
                </a:lnTo>
                <a:cubicBezTo>
                  <a:pt x="121620" y="86380"/>
                  <a:pt x="95996" y="87451"/>
                  <a:pt x="85331" y="87451"/>
                </a:cubicBezTo>
                <a:cubicBezTo>
                  <a:pt x="74666" y="87451"/>
                  <a:pt x="57587" y="85320"/>
                  <a:pt x="57587" y="85320"/>
                </a:cubicBezTo>
                <a:cubicBezTo>
                  <a:pt x="49275" y="78514"/>
                  <a:pt x="37073" y="79447"/>
                  <a:pt x="29907" y="87451"/>
                </a:cubicBezTo>
                <a:cubicBezTo>
                  <a:pt x="21553" y="96992"/>
                  <a:pt x="13708" y="106958"/>
                  <a:pt x="6393" y="117315"/>
                </a:cubicBezTo>
                <a:cubicBezTo>
                  <a:pt x="0" y="123729"/>
                  <a:pt x="0" y="123729"/>
                  <a:pt x="0" y="142907"/>
                </a:cubicBezTo>
                <a:cubicBezTo>
                  <a:pt x="1410" y="156593"/>
                  <a:pt x="7442" y="169379"/>
                  <a:pt x="17121" y="179164"/>
                </a:cubicBezTo>
                <a:lnTo>
                  <a:pt x="42692" y="202646"/>
                </a:lnTo>
                <a:lnTo>
                  <a:pt x="66142" y="215442"/>
                </a:lnTo>
                <a:lnTo>
                  <a:pt x="70425" y="255971"/>
                </a:lnTo>
                <a:lnTo>
                  <a:pt x="59697" y="283704"/>
                </a:lnTo>
                <a:lnTo>
                  <a:pt x="68262" y="307165"/>
                </a:lnTo>
                <a:cubicBezTo>
                  <a:pt x="68262" y="307165"/>
                  <a:pt x="61923" y="324223"/>
                  <a:pt x="76818" y="324223"/>
                </a:cubicBezTo>
                <a:lnTo>
                  <a:pt x="91713" y="324223"/>
                </a:lnTo>
                <a:lnTo>
                  <a:pt x="102388" y="347684"/>
                </a:lnTo>
                <a:lnTo>
                  <a:pt x="106672" y="371134"/>
                </a:lnTo>
                <a:cubicBezTo>
                  <a:pt x="106672" y="371134"/>
                  <a:pt x="138635" y="379700"/>
                  <a:pt x="138635" y="394627"/>
                </a:cubicBezTo>
                <a:cubicBezTo>
                  <a:pt x="139165" y="407508"/>
                  <a:pt x="140617" y="420325"/>
                  <a:pt x="142960" y="433004"/>
                </a:cubicBezTo>
                <a:cubicBezTo>
                  <a:pt x="142960" y="433004"/>
                  <a:pt x="162138" y="435146"/>
                  <a:pt x="162138" y="443680"/>
                </a:cubicBezTo>
                <a:cubicBezTo>
                  <a:pt x="160993" y="453126"/>
                  <a:pt x="158852" y="462423"/>
                  <a:pt x="155745" y="471413"/>
                </a:cubicBezTo>
                <a:cubicBezTo>
                  <a:pt x="149703" y="475102"/>
                  <a:pt x="145748" y="481421"/>
                  <a:pt x="145080" y="488471"/>
                </a:cubicBezTo>
                <a:lnTo>
                  <a:pt x="145080" y="520476"/>
                </a:lnTo>
                <a:lnTo>
                  <a:pt x="134405" y="541796"/>
                </a:lnTo>
                <a:lnTo>
                  <a:pt x="121620" y="567388"/>
                </a:lnTo>
                <a:lnTo>
                  <a:pt x="121620" y="586587"/>
                </a:lnTo>
                <a:cubicBezTo>
                  <a:pt x="121620" y="586587"/>
                  <a:pt x="115227" y="607927"/>
                  <a:pt x="121620" y="614320"/>
                </a:cubicBezTo>
                <a:cubicBezTo>
                  <a:pt x="130864" y="620607"/>
                  <a:pt x="140904" y="625642"/>
                  <a:pt x="151473" y="629268"/>
                </a:cubicBezTo>
                <a:cubicBezTo>
                  <a:pt x="151473" y="629268"/>
                  <a:pt x="253798" y="656980"/>
                  <a:pt x="270919" y="674027"/>
                </a:cubicBezTo>
                <a:cubicBezTo>
                  <a:pt x="287988" y="691096"/>
                  <a:pt x="386093" y="808411"/>
                  <a:pt x="386093" y="825469"/>
                </a:cubicBezTo>
                <a:cubicBezTo>
                  <a:pt x="385891" y="836971"/>
                  <a:pt x="384460" y="848410"/>
                  <a:pt x="381810" y="859605"/>
                </a:cubicBezTo>
                <a:lnTo>
                  <a:pt x="407434" y="859605"/>
                </a:lnTo>
                <a:lnTo>
                  <a:pt x="439450" y="870270"/>
                </a:lnTo>
                <a:cubicBezTo>
                  <a:pt x="431043" y="871161"/>
                  <a:pt x="422986" y="874097"/>
                  <a:pt x="415989" y="878836"/>
                </a:cubicBezTo>
                <a:cubicBezTo>
                  <a:pt x="410296" y="883543"/>
                  <a:pt x="403776" y="887148"/>
                  <a:pt x="396768" y="889480"/>
                </a:cubicBezTo>
                <a:cubicBezTo>
                  <a:pt x="396768" y="889480"/>
                  <a:pt x="381810" y="883055"/>
                  <a:pt x="381810" y="891621"/>
                </a:cubicBezTo>
                <a:cubicBezTo>
                  <a:pt x="381810" y="900187"/>
                  <a:pt x="340231" y="1012128"/>
                  <a:pt x="324223" y="1028136"/>
                </a:cubicBezTo>
                <a:cubicBezTo>
                  <a:pt x="308215" y="1044144"/>
                  <a:pt x="191991" y="1139080"/>
                  <a:pt x="202667" y="1149692"/>
                </a:cubicBezTo>
                <a:cubicBezTo>
                  <a:pt x="212961" y="1163548"/>
                  <a:pt x="221548" y="1178591"/>
                  <a:pt x="228238" y="1194493"/>
                </a:cubicBezTo>
                <a:lnTo>
                  <a:pt x="268757" y="1230771"/>
                </a:lnTo>
                <a:cubicBezTo>
                  <a:pt x="268757" y="1230771"/>
                  <a:pt x="285814" y="1235022"/>
                  <a:pt x="285814" y="1249970"/>
                </a:cubicBezTo>
                <a:cubicBezTo>
                  <a:pt x="285804" y="1258897"/>
                  <a:pt x="288019" y="1267685"/>
                  <a:pt x="292260" y="1275541"/>
                </a:cubicBezTo>
                <a:cubicBezTo>
                  <a:pt x="292260" y="1275541"/>
                  <a:pt x="281595" y="1286270"/>
                  <a:pt x="292260" y="1286270"/>
                </a:cubicBezTo>
                <a:cubicBezTo>
                  <a:pt x="302925" y="1286270"/>
                  <a:pt x="326396" y="1311840"/>
                  <a:pt x="326396" y="1311840"/>
                </a:cubicBezTo>
                <a:lnTo>
                  <a:pt x="330616" y="1352359"/>
                </a:lnTo>
                <a:lnTo>
                  <a:pt x="343454" y="1365144"/>
                </a:lnTo>
                <a:lnTo>
                  <a:pt x="360522" y="1375809"/>
                </a:lnTo>
                <a:lnTo>
                  <a:pt x="360522" y="1397161"/>
                </a:lnTo>
                <a:cubicBezTo>
                  <a:pt x="360522" y="1397161"/>
                  <a:pt x="345574" y="1407804"/>
                  <a:pt x="345574" y="1416338"/>
                </a:cubicBezTo>
                <a:cubicBezTo>
                  <a:pt x="345574" y="1424894"/>
                  <a:pt x="362632" y="1441962"/>
                  <a:pt x="362632" y="1441962"/>
                </a:cubicBezTo>
                <a:cubicBezTo>
                  <a:pt x="367339" y="1448026"/>
                  <a:pt x="369618" y="1455616"/>
                  <a:pt x="369025" y="1463271"/>
                </a:cubicBezTo>
                <a:lnTo>
                  <a:pt x="369025" y="1503821"/>
                </a:lnTo>
                <a:lnTo>
                  <a:pt x="346677" y="1481421"/>
                </a:lnTo>
                <a:lnTo>
                  <a:pt x="330616" y="1471805"/>
                </a:lnTo>
                <a:lnTo>
                  <a:pt x="486372" y="1958166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68C6BE1-82A0-4F39-A7A8-22E8DB1AD679}"/>
              </a:ext>
            </a:extLst>
          </p:cNvPr>
          <p:cNvSpPr/>
          <p:nvPr/>
        </p:nvSpPr>
        <p:spPr>
          <a:xfrm>
            <a:off x="4952637" y="2486013"/>
            <a:ext cx="2263974" cy="2235742"/>
          </a:xfrm>
          <a:custGeom>
            <a:avLst/>
            <a:gdLst>
              <a:gd name="connsiteX0" fmla="*/ 486372 w 2263974"/>
              <a:gd name="connsiteY0" fmla="*/ 1958166 h 2235742"/>
              <a:gd name="connsiteX1" fmla="*/ 511932 w 2263974"/>
              <a:gd name="connsiteY1" fmla="*/ 2000805 h 2235742"/>
              <a:gd name="connsiteX2" fmla="*/ 533283 w 2263974"/>
              <a:gd name="connsiteY2" fmla="*/ 2041324 h 2235742"/>
              <a:gd name="connsiteX3" fmla="*/ 564186 w 2263974"/>
              <a:gd name="connsiteY3" fmla="*/ 2072290 h 2235742"/>
              <a:gd name="connsiteX4" fmla="*/ 610037 w 2263974"/>
              <a:gd name="connsiteY4" fmla="*/ 2094691 h 2235742"/>
              <a:gd name="connsiteX5" fmla="*/ 652729 w 2263974"/>
              <a:gd name="connsiteY5" fmla="*/ 2107466 h 2235742"/>
              <a:gd name="connsiteX6" fmla="*/ 706044 w 2263974"/>
              <a:gd name="connsiteY6" fmla="*/ 2101084 h 2235742"/>
              <a:gd name="connsiteX7" fmla="*/ 740169 w 2263974"/>
              <a:gd name="connsiteY7" fmla="*/ 2101084 h 2235742"/>
              <a:gd name="connsiteX8" fmla="*/ 784971 w 2263974"/>
              <a:gd name="connsiteY8" fmla="*/ 2124534 h 2235742"/>
              <a:gd name="connsiteX9" fmla="*/ 844721 w 2263974"/>
              <a:gd name="connsiteY9" fmla="*/ 2135210 h 2235742"/>
              <a:gd name="connsiteX10" fmla="*/ 893805 w 2263974"/>
              <a:gd name="connsiteY10" fmla="*/ 2135210 h 2235742"/>
              <a:gd name="connsiteX11" fmla="*/ 942826 w 2263974"/>
              <a:gd name="connsiteY11" fmla="*/ 2137319 h 2235742"/>
              <a:gd name="connsiteX12" fmla="*/ 983398 w 2263974"/>
              <a:gd name="connsiteY12" fmla="*/ 2135210 h 2235742"/>
              <a:gd name="connsiteX13" fmla="*/ 1072948 w 2263974"/>
              <a:gd name="connsiteY13" fmla="*/ 2109607 h 2235742"/>
              <a:gd name="connsiteX14" fmla="*/ 1086794 w 2263974"/>
              <a:gd name="connsiteY14" fmla="*/ 2123453 h 2235742"/>
              <a:gd name="connsiteX15" fmla="*/ 1113477 w 2263974"/>
              <a:gd name="connsiteY15" fmla="*/ 2147995 h 2235742"/>
              <a:gd name="connsiteX16" fmla="*/ 1101742 w 2263974"/>
              <a:gd name="connsiteY16" fmla="*/ 2191736 h 2235742"/>
              <a:gd name="connsiteX17" fmla="*/ 1081461 w 2263974"/>
              <a:gd name="connsiteY17" fmla="*/ 2211974 h 2235742"/>
              <a:gd name="connsiteX18" fmla="*/ 1063332 w 2263974"/>
              <a:gd name="connsiteY18" fmla="*/ 2235743 h 2235742"/>
              <a:gd name="connsiteX19" fmla="*/ 1082510 w 2263974"/>
              <a:gd name="connsiteY19" fmla="*/ 2235743 h 2235742"/>
              <a:gd name="connsiteX20" fmla="*/ 1109777 w 2263974"/>
              <a:gd name="connsiteY20" fmla="*/ 2229297 h 2235742"/>
              <a:gd name="connsiteX21" fmla="*/ 1132963 w 2263974"/>
              <a:gd name="connsiteY21" fmla="*/ 2222141 h 2235742"/>
              <a:gd name="connsiteX22" fmla="*/ 1153731 w 2263974"/>
              <a:gd name="connsiteY22" fmla="*/ 2222141 h 2235742"/>
              <a:gd name="connsiteX23" fmla="*/ 1179301 w 2263974"/>
              <a:gd name="connsiteY23" fmla="*/ 2211763 h 2235742"/>
              <a:gd name="connsiteX24" fmla="*/ 1201702 w 2263974"/>
              <a:gd name="connsiteY24" fmla="*/ 2207745 h 2235742"/>
              <a:gd name="connsiteX25" fmla="*/ 1212102 w 2263974"/>
              <a:gd name="connsiteY25" fmla="*/ 2207745 h 2235742"/>
              <a:gd name="connsiteX26" fmla="*/ 1386506 w 2263974"/>
              <a:gd name="connsiteY26" fmla="*/ 2157346 h 2235742"/>
              <a:gd name="connsiteX27" fmla="*/ 1399292 w 2263974"/>
              <a:gd name="connsiteY27" fmla="*/ 2154939 h 2235742"/>
              <a:gd name="connsiteX28" fmla="*/ 1407316 w 2263974"/>
              <a:gd name="connsiteY28" fmla="*/ 2110901 h 2235742"/>
              <a:gd name="connsiteX29" fmla="*/ 1432887 w 2263974"/>
              <a:gd name="connsiteY29" fmla="*/ 2106946 h 2235742"/>
              <a:gd name="connsiteX30" fmla="*/ 1442874 w 2263974"/>
              <a:gd name="connsiteY30" fmla="*/ 2096960 h 2235742"/>
              <a:gd name="connsiteX31" fmla="*/ 1454493 w 2263974"/>
              <a:gd name="connsiteY31" fmla="*/ 2093334 h 2235742"/>
              <a:gd name="connsiteX32" fmla="*/ 1465699 w 2263974"/>
              <a:gd name="connsiteY32" fmla="*/ 2085330 h 2235742"/>
              <a:gd name="connsiteX33" fmla="*/ 1465699 w 2263974"/>
              <a:gd name="connsiteY33" fmla="*/ 2062145 h 2235742"/>
              <a:gd name="connsiteX34" fmla="*/ 1468922 w 2263974"/>
              <a:gd name="connsiteY34" fmla="*/ 2048564 h 2235742"/>
              <a:gd name="connsiteX35" fmla="*/ 1473671 w 2263974"/>
              <a:gd name="connsiteY35" fmla="*/ 2038154 h 2235742"/>
              <a:gd name="connsiteX36" fmla="*/ 1475314 w 2263974"/>
              <a:gd name="connsiteY36" fmla="*/ 2022941 h 2235742"/>
              <a:gd name="connsiteX37" fmla="*/ 1482491 w 2263974"/>
              <a:gd name="connsiteY37" fmla="*/ 2007728 h 2235742"/>
              <a:gd name="connsiteX38" fmla="*/ 1484877 w 2263974"/>
              <a:gd name="connsiteY38" fmla="*/ 1988550 h 2235742"/>
              <a:gd name="connsiteX39" fmla="*/ 1484877 w 2263974"/>
              <a:gd name="connsiteY39" fmla="*/ 1913375 h 2235742"/>
              <a:gd name="connsiteX40" fmla="*/ 1489732 w 2263974"/>
              <a:gd name="connsiteY40" fmla="*/ 1895777 h 2235742"/>
              <a:gd name="connsiteX41" fmla="*/ 1489732 w 2263974"/>
              <a:gd name="connsiteY41" fmla="*/ 1870948 h 2235742"/>
              <a:gd name="connsiteX42" fmla="*/ 1492064 w 2263974"/>
              <a:gd name="connsiteY42" fmla="*/ 1846957 h 2235742"/>
              <a:gd name="connsiteX43" fmla="*/ 1497715 w 2263974"/>
              <a:gd name="connsiteY43" fmla="*/ 1829369 h 2235742"/>
              <a:gd name="connsiteX44" fmla="*/ 1509705 w 2263974"/>
              <a:gd name="connsiteY44" fmla="*/ 1806969 h 2235742"/>
              <a:gd name="connsiteX45" fmla="*/ 1516097 w 2263974"/>
              <a:gd name="connsiteY45" fmla="*/ 1787759 h 2235742"/>
              <a:gd name="connsiteX46" fmla="*/ 1521695 w 2263974"/>
              <a:gd name="connsiteY46" fmla="*/ 1766185 h 2235742"/>
              <a:gd name="connsiteX47" fmla="*/ 1521695 w 2263974"/>
              <a:gd name="connsiteY47" fmla="*/ 1750177 h 2235742"/>
              <a:gd name="connsiteX48" fmla="*/ 1532106 w 2263974"/>
              <a:gd name="connsiteY48" fmla="*/ 1731762 h 2235742"/>
              <a:gd name="connsiteX49" fmla="*/ 1545729 w 2263974"/>
              <a:gd name="connsiteY49" fmla="*/ 1735780 h 2235742"/>
              <a:gd name="connsiteX50" fmla="*/ 1555301 w 2263974"/>
              <a:gd name="connsiteY50" fmla="*/ 1752584 h 2235742"/>
              <a:gd name="connsiteX51" fmla="*/ 1564864 w 2263974"/>
              <a:gd name="connsiteY51" fmla="*/ 1762167 h 2235742"/>
              <a:gd name="connsiteX52" fmla="*/ 1587000 w 2263974"/>
              <a:gd name="connsiteY52" fmla="*/ 1732048 h 2235742"/>
              <a:gd name="connsiteX53" fmla="*/ 1589163 w 2263974"/>
              <a:gd name="connsiteY53" fmla="*/ 1708598 h 2235742"/>
              <a:gd name="connsiteX54" fmla="*/ 1589163 w 2263974"/>
              <a:gd name="connsiteY54" fmla="*/ 1693650 h 2235742"/>
              <a:gd name="connsiteX55" fmla="*/ 1584880 w 2263974"/>
              <a:gd name="connsiteY55" fmla="*/ 1672299 h 2235742"/>
              <a:gd name="connsiteX56" fmla="*/ 1576377 w 2263974"/>
              <a:gd name="connsiteY56" fmla="*/ 1663797 h 2235742"/>
              <a:gd name="connsiteX57" fmla="*/ 1584880 w 2263974"/>
              <a:gd name="connsiteY57" fmla="*/ 1631780 h 2235742"/>
              <a:gd name="connsiteX58" fmla="*/ 1629681 w 2263974"/>
              <a:gd name="connsiteY58" fmla="*/ 1623246 h 2235742"/>
              <a:gd name="connsiteX59" fmla="*/ 1653142 w 2263974"/>
              <a:gd name="connsiteY59" fmla="*/ 1608319 h 2235742"/>
              <a:gd name="connsiteX60" fmla="*/ 1674483 w 2263974"/>
              <a:gd name="connsiteY60" fmla="*/ 1608319 h 2235742"/>
              <a:gd name="connsiteX61" fmla="*/ 1689431 w 2263974"/>
              <a:gd name="connsiteY61" fmla="*/ 1597654 h 2235742"/>
              <a:gd name="connsiteX62" fmla="*/ 1701167 w 2263974"/>
              <a:gd name="connsiteY62" fmla="*/ 1585950 h 2235742"/>
              <a:gd name="connsiteX63" fmla="*/ 1724617 w 2263974"/>
              <a:gd name="connsiteY63" fmla="*/ 1562468 h 2235742"/>
              <a:gd name="connsiteX64" fmla="*/ 1742745 w 2263974"/>
              <a:gd name="connsiteY64" fmla="*/ 1552853 h 2235742"/>
              <a:gd name="connsiteX65" fmla="*/ 1755531 w 2263974"/>
              <a:gd name="connsiteY65" fmla="*/ 1548623 h 2235742"/>
              <a:gd name="connsiteX66" fmla="*/ 1780041 w 2263974"/>
              <a:gd name="connsiteY66" fmla="*/ 1541117 h 2235742"/>
              <a:gd name="connsiteX67" fmla="*/ 1778981 w 2263974"/>
              <a:gd name="connsiteY67" fmla="*/ 1525172 h 2235742"/>
              <a:gd name="connsiteX68" fmla="*/ 1786433 w 2263974"/>
              <a:gd name="connsiteY68" fmla="*/ 1517667 h 2235742"/>
              <a:gd name="connsiteX69" fmla="*/ 1810997 w 2263974"/>
              <a:gd name="connsiteY69" fmla="*/ 1517667 h 2235742"/>
              <a:gd name="connsiteX70" fmla="*/ 1828065 w 2263974"/>
              <a:gd name="connsiteY70" fmla="*/ 1517667 h 2235742"/>
              <a:gd name="connsiteX71" fmla="*/ 1866422 w 2263974"/>
              <a:gd name="connsiteY71" fmla="*/ 1480318 h 2235742"/>
              <a:gd name="connsiteX72" fmla="*/ 1874977 w 2263974"/>
              <a:gd name="connsiteY72" fmla="*/ 1454747 h 2235742"/>
              <a:gd name="connsiteX73" fmla="*/ 1883532 w 2263974"/>
              <a:gd name="connsiteY73" fmla="*/ 1431286 h 2235742"/>
              <a:gd name="connsiteX74" fmla="*/ 1902763 w 2263974"/>
              <a:gd name="connsiteY74" fmla="*/ 1412056 h 2235742"/>
              <a:gd name="connsiteX75" fmla="*/ 1904883 w 2263974"/>
              <a:gd name="connsiteY75" fmla="*/ 1395051 h 2235742"/>
              <a:gd name="connsiteX76" fmla="*/ 1894155 w 2263974"/>
              <a:gd name="connsiteY76" fmla="*/ 1375809 h 2235742"/>
              <a:gd name="connsiteX77" fmla="*/ 1876090 w 2263974"/>
              <a:gd name="connsiteY77" fmla="*/ 1357691 h 2235742"/>
              <a:gd name="connsiteX78" fmla="*/ 1864301 w 2263974"/>
              <a:gd name="connsiteY78" fmla="*/ 1339574 h 2235742"/>
              <a:gd name="connsiteX79" fmla="*/ 1830175 w 2263974"/>
              <a:gd name="connsiteY79" fmla="*/ 1337432 h 2235742"/>
              <a:gd name="connsiteX80" fmla="*/ 1781101 w 2263974"/>
              <a:gd name="connsiteY80" fmla="*/ 1341683 h 2235742"/>
              <a:gd name="connsiteX81" fmla="*/ 1757693 w 2263974"/>
              <a:gd name="connsiteY81" fmla="*/ 1341683 h 2235742"/>
              <a:gd name="connsiteX82" fmla="*/ 1727787 w 2263974"/>
              <a:gd name="connsiteY82" fmla="*/ 1350217 h 2235742"/>
              <a:gd name="connsiteX83" fmla="*/ 1710729 w 2263974"/>
              <a:gd name="connsiteY83" fmla="*/ 1367307 h 2235742"/>
              <a:gd name="connsiteX84" fmla="*/ 1693661 w 2263974"/>
              <a:gd name="connsiteY84" fmla="*/ 1390768 h 2235742"/>
              <a:gd name="connsiteX85" fmla="*/ 1674483 w 2263974"/>
              <a:gd name="connsiteY85" fmla="*/ 1401433 h 2235742"/>
              <a:gd name="connsiteX86" fmla="*/ 1640357 w 2263974"/>
              <a:gd name="connsiteY86" fmla="*/ 1427035 h 2235742"/>
              <a:gd name="connsiteX87" fmla="*/ 1623289 w 2263974"/>
              <a:gd name="connsiteY87" fmla="*/ 1469695 h 2235742"/>
              <a:gd name="connsiteX88" fmla="*/ 1606178 w 2263974"/>
              <a:gd name="connsiteY88" fmla="*/ 1486732 h 2235742"/>
              <a:gd name="connsiteX89" fmla="*/ 1584880 w 2263974"/>
              <a:gd name="connsiteY89" fmla="*/ 1518727 h 2235742"/>
              <a:gd name="connsiteX90" fmla="*/ 1564599 w 2263974"/>
              <a:gd name="connsiteY90" fmla="*/ 1530473 h 2235742"/>
              <a:gd name="connsiteX91" fmla="*/ 1537916 w 2263974"/>
              <a:gd name="connsiteY91" fmla="*/ 1555015 h 2235742"/>
              <a:gd name="connsiteX92" fmla="*/ 1525130 w 2263974"/>
              <a:gd name="connsiteY92" fmla="*/ 1576303 h 2235742"/>
              <a:gd name="connsiteX93" fmla="*/ 1508115 w 2263974"/>
              <a:gd name="connsiteY93" fmla="*/ 1618995 h 2235742"/>
              <a:gd name="connsiteX94" fmla="*/ 1486774 w 2263974"/>
              <a:gd name="connsiteY94" fmla="*/ 1640336 h 2235742"/>
              <a:gd name="connsiteX95" fmla="*/ 1476056 w 2263974"/>
              <a:gd name="connsiteY95" fmla="*/ 1693650 h 2235742"/>
              <a:gd name="connsiteX96" fmla="*/ 1469653 w 2263974"/>
              <a:gd name="connsiteY96" fmla="*/ 1734169 h 2235742"/>
              <a:gd name="connsiteX97" fmla="*/ 1454758 w 2263974"/>
              <a:gd name="connsiteY97" fmla="*/ 1757651 h 2235742"/>
              <a:gd name="connsiteX98" fmla="*/ 1439863 w 2263974"/>
              <a:gd name="connsiteY98" fmla="*/ 1800311 h 2235742"/>
              <a:gd name="connsiteX99" fmla="*/ 1420632 w 2263974"/>
              <a:gd name="connsiteY99" fmla="*/ 1838720 h 2235742"/>
              <a:gd name="connsiteX100" fmla="*/ 1403564 w 2263974"/>
              <a:gd name="connsiteY100" fmla="*/ 1868573 h 2235742"/>
              <a:gd name="connsiteX101" fmla="*/ 1390778 w 2263974"/>
              <a:gd name="connsiteY101" fmla="*/ 1889914 h 2235742"/>
              <a:gd name="connsiteX102" fmla="*/ 1369438 w 2263974"/>
              <a:gd name="connsiteY102" fmla="*/ 1911202 h 2235742"/>
              <a:gd name="connsiteX103" fmla="*/ 1390778 w 2263974"/>
              <a:gd name="connsiteY103" fmla="*/ 1874956 h 2235742"/>
              <a:gd name="connsiteX104" fmla="*/ 1392952 w 2263974"/>
              <a:gd name="connsiteY104" fmla="*/ 1838720 h 2235742"/>
              <a:gd name="connsiteX105" fmla="*/ 1392952 w 2263974"/>
              <a:gd name="connsiteY105" fmla="*/ 1808813 h 2235742"/>
              <a:gd name="connsiteX106" fmla="*/ 1412130 w 2263974"/>
              <a:gd name="connsiteY106" fmla="*/ 1776850 h 2235742"/>
              <a:gd name="connsiteX107" fmla="*/ 1421692 w 2263974"/>
              <a:gd name="connsiteY107" fmla="*/ 1744834 h 2235742"/>
              <a:gd name="connsiteX108" fmla="*/ 1420632 w 2263974"/>
              <a:gd name="connsiteY108" fmla="*/ 1721383 h 2235742"/>
              <a:gd name="connsiteX109" fmla="*/ 1420632 w 2263974"/>
              <a:gd name="connsiteY109" fmla="*/ 1689389 h 2235742"/>
              <a:gd name="connsiteX110" fmla="*/ 1429135 w 2263974"/>
              <a:gd name="connsiteY110" fmla="*/ 1661687 h 2235742"/>
              <a:gd name="connsiteX111" fmla="*/ 1446203 w 2263974"/>
              <a:gd name="connsiteY111" fmla="*/ 1631780 h 2235742"/>
              <a:gd name="connsiteX112" fmla="*/ 1446203 w 2263974"/>
              <a:gd name="connsiteY112" fmla="*/ 1599796 h 2235742"/>
              <a:gd name="connsiteX113" fmla="*/ 1448365 w 2263974"/>
              <a:gd name="connsiteY113" fmla="*/ 1576303 h 2235742"/>
              <a:gd name="connsiteX114" fmla="*/ 1471826 w 2263974"/>
              <a:gd name="connsiteY114" fmla="*/ 1540067 h 2235742"/>
              <a:gd name="connsiteX115" fmla="*/ 1486774 w 2263974"/>
              <a:gd name="connsiteY115" fmla="*/ 1516607 h 2235742"/>
              <a:gd name="connsiteX116" fmla="*/ 1486774 w 2263974"/>
              <a:gd name="connsiteY116" fmla="*/ 1493156 h 2235742"/>
              <a:gd name="connsiteX117" fmla="*/ 1507065 w 2263974"/>
              <a:gd name="connsiteY117" fmla="*/ 1472886 h 2235742"/>
              <a:gd name="connsiteX118" fmla="*/ 1555037 w 2263974"/>
              <a:gd name="connsiteY118" fmla="*/ 1444072 h 2235742"/>
              <a:gd name="connsiteX119" fmla="*/ 1569984 w 2263974"/>
              <a:gd name="connsiteY119" fmla="*/ 1412056 h 2235742"/>
              <a:gd name="connsiteX120" fmla="*/ 1569984 w 2263974"/>
              <a:gd name="connsiteY120" fmla="*/ 1388594 h 2235742"/>
              <a:gd name="connsiteX121" fmla="*/ 1569984 w 2263974"/>
              <a:gd name="connsiteY121" fmla="*/ 1360893 h 2235742"/>
              <a:gd name="connsiteX122" fmla="*/ 1563539 w 2263974"/>
              <a:gd name="connsiteY122" fmla="*/ 1335291 h 2235742"/>
              <a:gd name="connsiteX123" fmla="*/ 1572095 w 2263974"/>
              <a:gd name="connsiteY123" fmla="*/ 1303306 h 2235742"/>
              <a:gd name="connsiteX124" fmla="*/ 1601948 w 2263974"/>
              <a:gd name="connsiteY124" fmla="*/ 1281955 h 2235742"/>
              <a:gd name="connsiteX125" fmla="*/ 1638194 w 2263974"/>
              <a:gd name="connsiteY125" fmla="*/ 1267028 h 2235742"/>
              <a:gd name="connsiteX126" fmla="*/ 1675596 w 2263974"/>
              <a:gd name="connsiteY126" fmla="*/ 1229732 h 2235742"/>
              <a:gd name="connsiteX127" fmla="*/ 1708609 w 2263974"/>
              <a:gd name="connsiteY127" fmla="*/ 1217954 h 2235742"/>
              <a:gd name="connsiteX128" fmla="*/ 1766195 w 2263974"/>
              <a:gd name="connsiteY128" fmla="*/ 1185991 h 2235742"/>
              <a:gd name="connsiteX129" fmla="*/ 1813118 w 2263974"/>
              <a:gd name="connsiteY129" fmla="*/ 1162541 h 2235742"/>
              <a:gd name="connsiteX130" fmla="*/ 1855799 w 2263974"/>
              <a:gd name="connsiteY130" fmla="*/ 1141189 h 2235742"/>
              <a:gd name="connsiteX131" fmla="*/ 1915495 w 2263974"/>
              <a:gd name="connsiteY131" fmla="*/ 1109173 h 2235742"/>
              <a:gd name="connsiteX132" fmla="*/ 1975245 w 2263974"/>
              <a:gd name="connsiteY132" fmla="*/ 1081461 h 2235742"/>
              <a:gd name="connsiteX133" fmla="*/ 2022167 w 2263974"/>
              <a:gd name="connsiteY133" fmla="*/ 1064403 h 2235742"/>
              <a:gd name="connsiteX134" fmla="*/ 2058413 w 2263974"/>
              <a:gd name="connsiteY134" fmla="*/ 1036638 h 2235742"/>
              <a:gd name="connsiteX135" fmla="*/ 2084026 w 2263974"/>
              <a:gd name="connsiteY135" fmla="*/ 1011068 h 2235742"/>
              <a:gd name="connsiteX136" fmla="*/ 2120273 w 2263974"/>
              <a:gd name="connsiteY136" fmla="*/ 1000392 h 2235742"/>
              <a:gd name="connsiteX137" fmla="*/ 2133111 w 2263974"/>
              <a:gd name="connsiteY137" fmla="*/ 989727 h 2235742"/>
              <a:gd name="connsiteX138" fmla="*/ 2145896 w 2263974"/>
              <a:gd name="connsiteY138" fmla="*/ 932140 h 2235742"/>
              <a:gd name="connsiteX139" fmla="*/ 2145896 w 2263974"/>
              <a:gd name="connsiteY139" fmla="*/ 891621 h 2235742"/>
              <a:gd name="connsiteX140" fmla="*/ 2156571 w 2263974"/>
              <a:gd name="connsiteY140" fmla="*/ 868161 h 2235742"/>
              <a:gd name="connsiteX141" fmla="*/ 2156571 w 2263974"/>
              <a:gd name="connsiteY141" fmla="*/ 814825 h 2235742"/>
              <a:gd name="connsiteX142" fmla="*/ 2156571 w 2263974"/>
              <a:gd name="connsiteY142" fmla="*/ 791343 h 2235742"/>
              <a:gd name="connsiteX143" fmla="*/ 2192807 w 2263974"/>
              <a:gd name="connsiteY143" fmla="*/ 770055 h 2235742"/>
              <a:gd name="connsiteX144" fmla="*/ 2220604 w 2263974"/>
              <a:gd name="connsiteY144" fmla="*/ 733777 h 2235742"/>
              <a:gd name="connsiteX145" fmla="*/ 2233591 w 2263974"/>
              <a:gd name="connsiteY145" fmla="*/ 720705 h 2235742"/>
              <a:gd name="connsiteX146" fmla="*/ 2248020 w 2263974"/>
              <a:gd name="connsiteY146" fmla="*/ 706309 h 2235742"/>
              <a:gd name="connsiteX147" fmla="*/ 2263975 w 2263974"/>
              <a:gd name="connsiteY147" fmla="*/ 690322 h 2235742"/>
              <a:gd name="connsiteX148" fmla="*/ 2244001 w 2263974"/>
              <a:gd name="connsiteY148" fmla="*/ 676190 h 2235742"/>
              <a:gd name="connsiteX149" fmla="*/ 2209822 w 2263974"/>
              <a:gd name="connsiteY149" fmla="*/ 642043 h 2235742"/>
              <a:gd name="connsiteX150" fmla="*/ 1757693 w 2263974"/>
              <a:gd name="connsiteY150" fmla="*/ 919355 h 2235742"/>
              <a:gd name="connsiteX151" fmla="*/ 1725677 w 2263974"/>
              <a:gd name="connsiteY151" fmla="*/ 934303 h 2235742"/>
              <a:gd name="connsiteX152" fmla="*/ 1704337 w 2263974"/>
              <a:gd name="connsiteY152" fmla="*/ 938533 h 2235742"/>
              <a:gd name="connsiteX153" fmla="*/ 1648912 w 2263974"/>
              <a:gd name="connsiteY153" fmla="*/ 910799 h 2235742"/>
              <a:gd name="connsiteX154" fmla="*/ 1653142 w 2263974"/>
              <a:gd name="connsiteY154" fmla="*/ 872412 h 2235742"/>
              <a:gd name="connsiteX155" fmla="*/ 1642467 w 2263974"/>
              <a:gd name="connsiteY155" fmla="*/ 853212 h 2235742"/>
              <a:gd name="connsiteX156" fmla="*/ 1619006 w 2263974"/>
              <a:gd name="connsiteY156" fmla="*/ 846820 h 2235742"/>
              <a:gd name="connsiteX157" fmla="*/ 1612624 w 2263974"/>
              <a:gd name="connsiteY157" fmla="*/ 861768 h 2235742"/>
              <a:gd name="connsiteX158" fmla="*/ 1610450 w 2263974"/>
              <a:gd name="connsiteY158" fmla="*/ 893752 h 2235742"/>
              <a:gd name="connsiteX159" fmla="*/ 1621126 w 2263974"/>
              <a:gd name="connsiteY159" fmla="*/ 919355 h 2235742"/>
              <a:gd name="connsiteX160" fmla="*/ 1643527 w 2263974"/>
              <a:gd name="connsiteY160" fmla="*/ 941755 h 2235742"/>
              <a:gd name="connsiteX161" fmla="*/ 1655305 w 2263974"/>
              <a:gd name="connsiteY161" fmla="*/ 953481 h 2235742"/>
              <a:gd name="connsiteX162" fmla="*/ 1655305 w 2263974"/>
              <a:gd name="connsiteY162" fmla="*/ 974821 h 2235742"/>
              <a:gd name="connsiteX163" fmla="*/ 1654202 w 2263974"/>
              <a:gd name="connsiteY163" fmla="*/ 1000392 h 2235742"/>
              <a:gd name="connsiteX164" fmla="*/ 1654202 w 2263974"/>
              <a:gd name="connsiteY164" fmla="*/ 1024966 h 2235742"/>
              <a:gd name="connsiteX165" fmla="*/ 1642467 w 2263974"/>
              <a:gd name="connsiteY165" fmla="*/ 1036638 h 2235742"/>
              <a:gd name="connsiteX166" fmla="*/ 1614733 w 2263974"/>
              <a:gd name="connsiteY166" fmla="*/ 1019570 h 2235742"/>
              <a:gd name="connsiteX167" fmla="*/ 1593446 w 2263974"/>
              <a:gd name="connsiteY167" fmla="*/ 1006784 h 2235742"/>
              <a:gd name="connsiteX168" fmla="*/ 1550754 w 2263974"/>
              <a:gd name="connsiteY168" fmla="*/ 1002512 h 2235742"/>
              <a:gd name="connsiteX169" fmla="*/ 1533686 w 2263974"/>
              <a:gd name="connsiteY169" fmla="*/ 1004675 h 2235742"/>
              <a:gd name="connsiteX170" fmla="*/ 1535806 w 2263974"/>
              <a:gd name="connsiteY170" fmla="*/ 1026016 h 2235742"/>
              <a:gd name="connsiteX171" fmla="*/ 1488884 w 2263974"/>
              <a:gd name="connsiteY171" fmla="*/ 1038801 h 2235742"/>
              <a:gd name="connsiteX172" fmla="*/ 1482491 w 2263974"/>
              <a:gd name="connsiteY172" fmla="*/ 1045193 h 2235742"/>
              <a:gd name="connsiteX173" fmla="*/ 1452648 w 2263974"/>
              <a:gd name="connsiteY173" fmla="*/ 1049476 h 2235742"/>
              <a:gd name="connsiteX174" fmla="*/ 1433471 w 2263974"/>
              <a:gd name="connsiteY174" fmla="*/ 1030245 h 2235742"/>
              <a:gd name="connsiteX175" fmla="*/ 1414239 w 2263974"/>
              <a:gd name="connsiteY175" fmla="*/ 981214 h 2235742"/>
              <a:gd name="connsiteX176" fmla="*/ 1404624 w 2263974"/>
              <a:gd name="connsiteY176" fmla="*/ 956682 h 2235742"/>
              <a:gd name="connsiteX177" fmla="*/ 1384386 w 2263974"/>
              <a:gd name="connsiteY177" fmla="*/ 993999 h 2235742"/>
              <a:gd name="connsiteX178" fmla="*/ 1377940 w 2263974"/>
              <a:gd name="connsiteY178" fmla="*/ 1013177 h 2235742"/>
              <a:gd name="connsiteX179" fmla="*/ 1356652 w 2263974"/>
              <a:gd name="connsiteY179" fmla="*/ 987617 h 2235742"/>
              <a:gd name="connsiteX180" fmla="*/ 1347037 w 2263974"/>
              <a:gd name="connsiteY180" fmla="*/ 948148 h 2235742"/>
              <a:gd name="connsiteX181" fmla="*/ 1331029 w 2263974"/>
              <a:gd name="connsiteY181" fmla="*/ 921464 h 2235742"/>
              <a:gd name="connsiteX182" fmla="*/ 1320406 w 2263974"/>
              <a:gd name="connsiteY182" fmla="*/ 921464 h 2235742"/>
              <a:gd name="connsiteX183" fmla="*/ 1305458 w 2263974"/>
              <a:gd name="connsiteY183" fmla="*/ 915072 h 2235742"/>
              <a:gd name="connsiteX184" fmla="*/ 1269159 w 2263974"/>
              <a:gd name="connsiteY184" fmla="*/ 915072 h 2235742"/>
              <a:gd name="connsiteX185" fmla="*/ 1241425 w 2263974"/>
              <a:gd name="connsiteY185" fmla="*/ 891621 h 2235742"/>
              <a:gd name="connsiteX186" fmla="*/ 1211635 w 2263974"/>
              <a:gd name="connsiteY186" fmla="*/ 874553 h 2235742"/>
              <a:gd name="connsiteX187" fmla="*/ 1211635 w 2263974"/>
              <a:gd name="connsiteY187" fmla="*/ 863877 h 2235742"/>
              <a:gd name="connsiteX188" fmla="*/ 1205232 w 2263974"/>
              <a:gd name="connsiteY188" fmla="*/ 842569 h 2235742"/>
              <a:gd name="connsiteX189" fmla="*/ 1198797 w 2263974"/>
              <a:gd name="connsiteY189" fmla="*/ 821249 h 2235742"/>
              <a:gd name="connsiteX190" fmla="*/ 1211635 w 2263974"/>
              <a:gd name="connsiteY190" fmla="*/ 812683 h 2235742"/>
              <a:gd name="connsiteX191" fmla="*/ 1226531 w 2263974"/>
              <a:gd name="connsiteY191" fmla="*/ 802018 h 2235742"/>
              <a:gd name="connsiteX192" fmla="*/ 1217975 w 2263974"/>
              <a:gd name="connsiteY192" fmla="*/ 787091 h 2235742"/>
              <a:gd name="connsiteX193" fmla="*/ 1210523 w 2263974"/>
              <a:gd name="connsiteY193" fmla="*/ 771115 h 2235742"/>
              <a:gd name="connsiteX194" fmla="*/ 1210109 w 2263974"/>
              <a:gd name="connsiteY194" fmla="*/ 752319 h 2235742"/>
              <a:gd name="connsiteX195" fmla="*/ 1210523 w 2263974"/>
              <a:gd name="connsiteY195" fmla="*/ 751905 h 2235742"/>
              <a:gd name="connsiteX196" fmla="*/ 1217975 w 2263974"/>
              <a:gd name="connsiteY196" fmla="*/ 744442 h 2235742"/>
              <a:gd name="connsiteX197" fmla="*/ 1235086 w 2263974"/>
              <a:gd name="connsiteY197" fmla="*/ 727384 h 2235742"/>
              <a:gd name="connsiteX198" fmla="*/ 1228693 w 2263974"/>
              <a:gd name="connsiteY198" fmla="*/ 695389 h 2235742"/>
              <a:gd name="connsiteX199" fmla="*/ 1228693 w 2263974"/>
              <a:gd name="connsiteY199" fmla="*/ 684714 h 2235742"/>
              <a:gd name="connsiteX200" fmla="*/ 1247871 w 2263974"/>
              <a:gd name="connsiteY200" fmla="*/ 686855 h 2235742"/>
              <a:gd name="connsiteX201" fmla="*/ 1288337 w 2263974"/>
              <a:gd name="connsiteY201" fmla="*/ 708185 h 2235742"/>
              <a:gd name="connsiteX202" fmla="*/ 1309688 w 2263974"/>
              <a:gd name="connsiteY202" fmla="*/ 708185 h 2235742"/>
              <a:gd name="connsiteX203" fmla="*/ 1345977 w 2263974"/>
              <a:gd name="connsiteY203" fmla="*/ 695389 h 2235742"/>
              <a:gd name="connsiteX204" fmla="*/ 1369491 w 2263974"/>
              <a:gd name="connsiteY204" fmla="*/ 691096 h 2235742"/>
              <a:gd name="connsiteX205" fmla="*/ 1386506 w 2263974"/>
              <a:gd name="connsiteY205" fmla="*/ 691096 h 2235742"/>
              <a:gd name="connsiteX206" fmla="*/ 1412130 w 2263974"/>
              <a:gd name="connsiteY206" fmla="*/ 663373 h 2235742"/>
              <a:gd name="connsiteX207" fmla="*/ 1461150 w 2263974"/>
              <a:gd name="connsiteY207" fmla="*/ 659111 h 2235742"/>
              <a:gd name="connsiteX208" fmla="*/ 1499559 w 2263974"/>
              <a:gd name="connsiteY208" fmla="*/ 654860 h 2235742"/>
              <a:gd name="connsiteX209" fmla="*/ 1480382 w 2263974"/>
              <a:gd name="connsiteY209" fmla="*/ 635661 h 2235742"/>
              <a:gd name="connsiteX210" fmla="*/ 1478219 w 2263974"/>
              <a:gd name="connsiteY210" fmla="*/ 580194 h 2235742"/>
              <a:gd name="connsiteX211" fmla="*/ 1463324 w 2263974"/>
              <a:gd name="connsiteY211" fmla="*/ 546058 h 2235742"/>
              <a:gd name="connsiteX212" fmla="*/ 1433471 w 2263974"/>
              <a:gd name="connsiteY212" fmla="*/ 522607 h 2235742"/>
              <a:gd name="connsiteX213" fmla="*/ 1403564 w 2263974"/>
              <a:gd name="connsiteY213" fmla="*/ 492743 h 2235742"/>
              <a:gd name="connsiteX214" fmla="*/ 1397171 w 2263974"/>
              <a:gd name="connsiteY214" fmla="*/ 486319 h 2235742"/>
              <a:gd name="connsiteX215" fmla="*/ 1358762 w 2263974"/>
              <a:gd name="connsiteY215" fmla="*/ 486319 h 2235742"/>
              <a:gd name="connsiteX216" fmla="*/ 1331029 w 2263974"/>
              <a:gd name="connsiteY216" fmla="*/ 456486 h 2235742"/>
              <a:gd name="connsiteX217" fmla="*/ 1311851 w 2263974"/>
              <a:gd name="connsiteY217" fmla="*/ 447952 h 2235742"/>
              <a:gd name="connsiteX218" fmla="*/ 1299065 w 2263974"/>
              <a:gd name="connsiteY218" fmla="*/ 394627 h 2235742"/>
              <a:gd name="connsiteX219" fmla="*/ 1281997 w 2263974"/>
              <a:gd name="connsiteY219" fmla="*/ 366883 h 2235742"/>
              <a:gd name="connsiteX220" fmla="*/ 1283057 w 2263974"/>
              <a:gd name="connsiteY220" fmla="*/ 337019 h 2235742"/>
              <a:gd name="connsiteX221" fmla="*/ 1263880 w 2263974"/>
              <a:gd name="connsiteY221" fmla="*/ 308215 h 2235742"/>
              <a:gd name="connsiteX222" fmla="*/ 1247871 w 2263974"/>
              <a:gd name="connsiteY222" fmla="*/ 292239 h 2235742"/>
              <a:gd name="connsiteX223" fmla="*/ 1224410 w 2263974"/>
              <a:gd name="connsiteY223" fmla="*/ 292239 h 2235742"/>
              <a:gd name="connsiteX224" fmla="*/ 1207353 w 2263974"/>
              <a:gd name="connsiteY224" fmla="*/ 266636 h 2235742"/>
              <a:gd name="connsiteX225" fmla="*/ 1175337 w 2263974"/>
              <a:gd name="connsiteY225" fmla="*/ 255971 h 2235742"/>
              <a:gd name="connsiteX226" fmla="*/ 1175337 w 2263974"/>
              <a:gd name="connsiteY226" fmla="*/ 245296 h 2235742"/>
              <a:gd name="connsiteX227" fmla="*/ 1181729 w 2263974"/>
              <a:gd name="connsiteY227" fmla="*/ 202646 h 2235742"/>
              <a:gd name="connsiteX228" fmla="*/ 1181729 w 2263974"/>
              <a:gd name="connsiteY228" fmla="*/ 179164 h 2235742"/>
              <a:gd name="connsiteX229" fmla="*/ 1161438 w 2263974"/>
              <a:gd name="connsiteY229" fmla="*/ 152501 h 2235742"/>
              <a:gd name="connsiteX230" fmla="*/ 1153996 w 2263974"/>
              <a:gd name="connsiteY230" fmla="*/ 168520 h 2235742"/>
              <a:gd name="connsiteX231" fmla="*/ 1128372 w 2263974"/>
              <a:gd name="connsiteY231" fmla="*/ 172761 h 2235742"/>
              <a:gd name="connsiteX232" fmla="*/ 1107074 w 2263974"/>
              <a:gd name="connsiteY232" fmla="*/ 172761 h 2235742"/>
              <a:gd name="connsiteX233" fmla="*/ 1107074 w 2263974"/>
              <a:gd name="connsiteY233" fmla="*/ 155703 h 2235742"/>
              <a:gd name="connsiteX234" fmla="*/ 1093186 w 2263974"/>
              <a:gd name="connsiteY234" fmla="*/ 131182 h 2235742"/>
              <a:gd name="connsiteX235" fmla="*/ 1083624 w 2263974"/>
              <a:gd name="connsiteY235" fmla="*/ 121577 h 2235742"/>
              <a:gd name="connsiteX236" fmla="*/ 1067615 w 2263974"/>
              <a:gd name="connsiteY236" fmla="*/ 120506 h 2235742"/>
              <a:gd name="connsiteX237" fmla="*/ 1049487 w 2263974"/>
              <a:gd name="connsiteY237" fmla="*/ 102378 h 2235742"/>
              <a:gd name="connsiteX238" fmla="*/ 1034539 w 2263974"/>
              <a:gd name="connsiteY238" fmla="*/ 76786 h 2235742"/>
              <a:gd name="connsiteX239" fmla="*/ 1025984 w 2263974"/>
              <a:gd name="connsiteY239" fmla="*/ 42649 h 2235742"/>
              <a:gd name="connsiteX240" fmla="*/ 998303 w 2263974"/>
              <a:gd name="connsiteY240" fmla="*/ 0 h 2235742"/>
              <a:gd name="connsiteX241" fmla="*/ 1000413 w 2263974"/>
              <a:gd name="connsiteY241" fmla="*/ 17079 h 2235742"/>
              <a:gd name="connsiteX242" fmla="*/ 999353 w 2263974"/>
              <a:gd name="connsiteY242" fmla="*/ 36267 h 2235742"/>
              <a:gd name="connsiteX243" fmla="*/ 999353 w 2263974"/>
              <a:gd name="connsiteY243" fmla="*/ 73595 h 2235742"/>
              <a:gd name="connsiteX244" fmla="*/ 996183 w 2263974"/>
              <a:gd name="connsiteY244" fmla="*/ 103438 h 2235742"/>
              <a:gd name="connsiteX245" fmla="*/ 1004738 w 2263974"/>
              <a:gd name="connsiteY245" fmla="*/ 122658 h 2235742"/>
              <a:gd name="connsiteX246" fmla="*/ 1006806 w 2263974"/>
              <a:gd name="connsiteY246" fmla="*/ 137575 h 2235742"/>
              <a:gd name="connsiteX247" fmla="*/ 1022814 w 2263974"/>
              <a:gd name="connsiteY247" fmla="*/ 168520 h 2235742"/>
              <a:gd name="connsiteX248" fmla="*/ 1022814 w 2263974"/>
              <a:gd name="connsiteY248" fmla="*/ 195172 h 2235742"/>
              <a:gd name="connsiteX249" fmla="*/ 1021754 w 2263974"/>
              <a:gd name="connsiteY249" fmla="*/ 222895 h 2235742"/>
              <a:gd name="connsiteX250" fmla="*/ 1018531 w 2263974"/>
              <a:gd name="connsiteY250" fmla="*/ 235691 h 2235742"/>
              <a:gd name="connsiteX251" fmla="*/ 1023874 w 2263974"/>
              <a:gd name="connsiteY251" fmla="*/ 248487 h 2235742"/>
              <a:gd name="connsiteX252" fmla="*/ 1033479 w 2263974"/>
              <a:gd name="connsiteY252" fmla="*/ 258091 h 2235742"/>
              <a:gd name="connsiteX253" fmla="*/ 1040932 w 2263974"/>
              <a:gd name="connsiteY253" fmla="*/ 265565 h 2235742"/>
              <a:gd name="connsiteX254" fmla="*/ 1044155 w 2263974"/>
              <a:gd name="connsiteY254" fmla="*/ 270887 h 2235742"/>
              <a:gd name="connsiteX255" fmla="*/ 1029207 w 2263974"/>
              <a:gd name="connsiteY255" fmla="*/ 270887 h 2235742"/>
              <a:gd name="connsiteX256" fmla="*/ 1011078 w 2263974"/>
              <a:gd name="connsiteY256" fmla="*/ 259173 h 2235742"/>
              <a:gd name="connsiteX257" fmla="*/ 1003636 w 2263974"/>
              <a:gd name="connsiteY257" fmla="*/ 260222 h 2235742"/>
              <a:gd name="connsiteX258" fmla="*/ 992960 w 2263974"/>
              <a:gd name="connsiteY258" fmla="*/ 274100 h 2235742"/>
              <a:gd name="connsiteX259" fmla="*/ 986568 w 2263974"/>
              <a:gd name="connsiteY259" fmla="*/ 285825 h 2235742"/>
              <a:gd name="connsiteX260" fmla="*/ 986568 w 2263974"/>
              <a:gd name="connsiteY260" fmla="*/ 299713 h 2235742"/>
              <a:gd name="connsiteX261" fmla="*/ 984458 w 2263974"/>
              <a:gd name="connsiteY261" fmla="*/ 311438 h 2235742"/>
              <a:gd name="connsiteX262" fmla="*/ 974843 w 2263974"/>
              <a:gd name="connsiteY262" fmla="*/ 319951 h 2235742"/>
              <a:gd name="connsiteX263" fmla="*/ 963117 w 2263974"/>
              <a:gd name="connsiteY263" fmla="*/ 333807 h 2235742"/>
              <a:gd name="connsiteX264" fmla="*/ 952389 w 2263974"/>
              <a:gd name="connsiteY264" fmla="*/ 347684 h 2235742"/>
              <a:gd name="connsiteX265" fmla="*/ 947056 w 2263974"/>
              <a:gd name="connsiteY265" fmla="*/ 360480 h 2235742"/>
              <a:gd name="connsiteX266" fmla="*/ 953502 w 2263974"/>
              <a:gd name="connsiteY266" fmla="*/ 373286 h 2235742"/>
              <a:gd name="connsiteX267" fmla="*/ 930041 w 2263974"/>
              <a:gd name="connsiteY267" fmla="*/ 364742 h 2235742"/>
              <a:gd name="connsiteX268" fmla="*/ 928451 w 2263974"/>
              <a:gd name="connsiteY268" fmla="*/ 348214 h 2235742"/>
              <a:gd name="connsiteX269" fmla="*/ 906580 w 2263974"/>
              <a:gd name="connsiteY269" fmla="*/ 348214 h 2235742"/>
              <a:gd name="connsiteX270" fmla="*/ 889522 w 2263974"/>
              <a:gd name="connsiteY270" fmla="*/ 346635 h 2235742"/>
              <a:gd name="connsiteX271" fmla="*/ 889522 w 2263974"/>
              <a:gd name="connsiteY271" fmla="*/ 357300 h 2235742"/>
              <a:gd name="connsiteX272" fmla="*/ 884179 w 2263974"/>
              <a:gd name="connsiteY272" fmla="*/ 351925 h 2235742"/>
              <a:gd name="connsiteX273" fmla="*/ 864959 w 2263974"/>
              <a:gd name="connsiteY273" fmla="*/ 340221 h 2235742"/>
              <a:gd name="connsiteX274" fmla="*/ 853223 w 2263974"/>
              <a:gd name="connsiteY274" fmla="*/ 328464 h 2235742"/>
              <a:gd name="connsiteX275" fmla="*/ 845558 w 2263974"/>
              <a:gd name="connsiteY275" fmla="*/ 320502 h 2235742"/>
              <a:gd name="connsiteX276" fmla="*/ 845198 w 2263974"/>
              <a:gd name="connsiteY276" fmla="*/ 320502 h 2235742"/>
              <a:gd name="connsiteX277" fmla="*/ 830822 w 2263974"/>
              <a:gd name="connsiteY277" fmla="*/ 318891 h 2235742"/>
              <a:gd name="connsiteX278" fmla="*/ 803142 w 2263974"/>
              <a:gd name="connsiteY278" fmla="*/ 328464 h 2235742"/>
              <a:gd name="connsiteX279" fmla="*/ 793527 w 2263974"/>
              <a:gd name="connsiteY279" fmla="*/ 332757 h 2235742"/>
              <a:gd name="connsiteX280" fmla="*/ 774348 w 2263974"/>
              <a:gd name="connsiteY280" fmla="*/ 347684 h 2235742"/>
              <a:gd name="connsiteX281" fmla="*/ 771126 w 2263974"/>
              <a:gd name="connsiteY281" fmla="*/ 359409 h 2235742"/>
              <a:gd name="connsiteX282" fmla="*/ 764680 w 2263974"/>
              <a:gd name="connsiteY282" fmla="*/ 373286 h 2235742"/>
              <a:gd name="connsiteX283" fmla="*/ 750835 w 2263974"/>
              <a:gd name="connsiteY283" fmla="*/ 379679 h 2235742"/>
              <a:gd name="connsiteX284" fmla="*/ 740360 w 2263974"/>
              <a:gd name="connsiteY284" fmla="*/ 379870 h 2235742"/>
              <a:gd name="connsiteX285" fmla="*/ 740169 w 2263974"/>
              <a:gd name="connsiteY285" fmla="*/ 379679 h 2235742"/>
              <a:gd name="connsiteX286" fmla="*/ 734879 w 2263974"/>
              <a:gd name="connsiteY286" fmla="*/ 367954 h 2235742"/>
              <a:gd name="connsiteX287" fmla="*/ 741219 w 2263974"/>
              <a:gd name="connsiteY287" fmla="*/ 353016 h 2235742"/>
              <a:gd name="connsiteX288" fmla="*/ 754057 w 2263974"/>
              <a:gd name="connsiteY288" fmla="*/ 333807 h 2235742"/>
              <a:gd name="connsiteX289" fmla="*/ 764680 w 2263974"/>
              <a:gd name="connsiteY289" fmla="*/ 316760 h 2235742"/>
              <a:gd name="connsiteX290" fmla="*/ 764680 w 2263974"/>
              <a:gd name="connsiteY290" fmla="*/ 308215 h 2235742"/>
              <a:gd name="connsiteX291" fmla="*/ 761510 w 2263974"/>
              <a:gd name="connsiteY291" fmla="*/ 289037 h 2235742"/>
              <a:gd name="connsiteX292" fmla="*/ 747665 w 2263974"/>
              <a:gd name="connsiteY292" fmla="*/ 283174 h 2235742"/>
              <a:gd name="connsiteX293" fmla="*/ 729547 w 2263974"/>
              <a:gd name="connsiteY293" fmla="*/ 287956 h 2235742"/>
              <a:gd name="connsiteX294" fmla="*/ 708206 w 2263974"/>
              <a:gd name="connsiteY294" fmla="*/ 271958 h 2235742"/>
              <a:gd name="connsiteX295" fmla="*/ 714599 w 2263974"/>
              <a:gd name="connsiteY295" fmla="*/ 255971 h 2235742"/>
              <a:gd name="connsiteX296" fmla="*/ 714599 w 2263974"/>
              <a:gd name="connsiteY296" fmla="*/ 242115 h 2235742"/>
              <a:gd name="connsiteX297" fmla="*/ 704983 w 2263974"/>
              <a:gd name="connsiteY297" fmla="*/ 227178 h 2235742"/>
              <a:gd name="connsiteX298" fmla="*/ 695368 w 2263974"/>
              <a:gd name="connsiteY298" fmla="*/ 219693 h 2235742"/>
              <a:gd name="connsiteX299" fmla="*/ 678353 w 2263974"/>
              <a:gd name="connsiteY299" fmla="*/ 205826 h 2235742"/>
              <a:gd name="connsiteX300" fmla="*/ 679360 w 2263974"/>
              <a:gd name="connsiteY300" fmla="*/ 182376 h 2235742"/>
              <a:gd name="connsiteX301" fmla="*/ 666628 w 2263974"/>
              <a:gd name="connsiteY301" fmla="*/ 172761 h 2235742"/>
              <a:gd name="connsiteX302" fmla="*/ 652729 w 2263974"/>
              <a:gd name="connsiteY302" fmla="*/ 159986 h 2235742"/>
              <a:gd name="connsiteX303" fmla="*/ 651680 w 2263974"/>
              <a:gd name="connsiteY303" fmla="*/ 149300 h 2235742"/>
              <a:gd name="connsiteX304" fmla="*/ 651680 w 2263974"/>
              <a:gd name="connsiteY304" fmla="*/ 134394 h 2235742"/>
              <a:gd name="connsiteX305" fmla="*/ 652157 w 2263974"/>
              <a:gd name="connsiteY305" fmla="*/ 124196 h 2235742"/>
              <a:gd name="connsiteX306" fmla="*/ 652729 w 2263974"/>
              <a:gd name="connsiteY306" fmla="*/ 123718 h 2235742"/>
              <a:gd name="connsiteX307" fmla="*/ 657012 w 2263974"/>
              <a:gd name="connsiteY307" fmla="*/ 113043 h 2235742"/>
              <a:gd name="connsiteX308" fmla="*/ 653789 w 2263974"/>
              <a:gd name="connsiteY308" fmla="*/ 94914 h 2235742"/>
              <a:gd name="connsiteX309" fmla="*/ 638884 w 2263974"/>
              <a:gd name="connsiteY309" fmla="*/ 83179 h 2235742"/>
              <a:gd name="connsiteX310" fmla="*/ 631389 w 2263974"/>
              <a:gd name="connsiteY310" fmla="*/ 85310 h 2235742"/>
              <a:gd name="connsiteX311" fmla="*/ 631389 w 2263974"/>
              <a:gd name="connsiteY311" fmla="*/ 100247 h 2235742"/>
              <a:gd name="connsiteX312" fmla="*/ 628219 w 2263974"/>
              <a:gd name="connsiteY312" fmla="*/ 108781 h 2235742"/>
              <a:gd name="connsiteX313" fmla="*/ 613271 w 2263974"/>
              <a:gd name="connsiteY313" fmla="*/ 113043 h 2235742"/>
              <a:gd name="connsiteX314" fmla="*/ 601535 w 2263974"/>
              <a:gd name="connsiteY314" fmla="*/ 112004 h 2235742"/>
              <a:gd name="connsiteX315" fmla="*/ 596202 w 2263974"/>
              <a:gd name="connsiteY315" fmla="*/ 99176 h 2235742"/>
              <a:gd name="connsiteX316" fmla="*/ 582304 w 2263974"/>
              <a:gd name="connsiteY316" fmla="*/ 99176 h 2235742"/>
              <a:gd name="connsiteX317" fmla="*/ 552514 w 2263974"/>
              <a:gd name="connsiteY317" fmla="*/ 113043 h 2235742"/>
              <a:gd name="connsiteX318" fmla="*/ 532223 w 2263974"/>
              <a:gd name="connsiteY318" fmla="*/ 113043 h 2235742"/>
              <a:gd name="connsiteX319" fmla="*/ 502316 w 2263974"/>
              <a:gd name="connsiteY319" fmla="*/ 115195 h 2235742"/>
              <a:gd name="connsiteX320" fmla="*/ 490591 w 2263974"/>
              <a:gd name="connsiteY320" fmla="*/ 113043 h 2235742"/>
              <a:gd name="connsiteX321" fmla="*/ 472526 w 2263974"/>
              <a:gd name="connsiteY321" fmla="*/ 101318 h 2235742"/>
              <a:gd name="connsiteX322" fmla="*/ 459741 w 2263974"/>
              <a:gd name="connsiteY322" fmla="*/ 89593 h 2235742"/>
              <a:gd name="connsiteX323" fmla="*/ 458628 w 2263974"/>
              <a:gd name="connsiteY323" fmla="*/ 77857 h 2235742"/>
              <a:gd name="connsiteX324" fmla="*/ 456518 w 2263974"/>
              <a:gd name="connsiteY324" fmla="*/ 67192 h 2235742"/>
              <a:gd name="connsiteX325" fmla="*/ 445789 w 2263974"/>
              <a:gd name="connsiteY325" fmla="*/ 67192 h 2235742"/>
              <a:gd name="connsiteX326" fmla="*/ 419169 w 2263974"/>
              <a:gd name="connsiteY326" fmla="*/ 60799 h 2235742"/>
              <a:gd name="connsiteX327" fmla="*/ 408494 w 2263974"/>
              <a:gd name="connsiteY327" fmla="*/ 51194 h 2235742"/>
              <a:gd name="connsiteX328" fmla="*/ 388203 w 2263974"/>
              <a:gd name="connsiteY328" fmla="*/ 52265 h 2235742"/>
              <a:gd name="connsiteX329" fmla="*/ 377591 w 2263974"/>
              <a:gd name="connsiteY329" fmla="*/ 56527 h 2235742"/>
              <a:gd name="connsiteX330" fmla="*/ 372248 w 2263974"/>
              <a:gd name="connsiteY330" fmla="*/ 51194 h 2235742"/>
              <a:gd name="connsiteX331" fmla="*/ 362102 w 2263974"/>
              <a:gd name="connsiteY331" fmla="*/ 41049 h 2235742"/>
              <a:gd name="connsiteX332" fmla="*/ 345574 w 2263974"/>
              <a:gd name="connsiteY332" fmla="*/ 34656 h 2235742"/>
              <a:gd name="connsiteX333" fmla="*/ 305056 w 2263974"/>
              <a:gd name="connsiteY333" fmla="*/ 34656 h 2235742"/>
              <a:gd name="connsiteX334" fmla="*/ 292260 w 2263974"/>
              <a:gd name="connsiteY334" fmla="*/ 27733 h 2235742"/>
              <a:gd name="connsiteX335" fmla="*/ 275202 w 2263974"/>
              <a:gd name="connsiteY335" fmla="*/ 19189 h 2235742"/>
              <a:gd name="connsiteX336" fmla="*/ 251688 w 2263974"/>
              <a:gd name="connsiteY336" fmla="*/ 38398 h 2235742"/>
              <a:gd name="connsiteX337" fmla="*/ 234683 w 2263974"/>
              <a:gd name="connsiteY337" fmla="*/ 53336 h 2235742"/>
              <a:gd name="connsiteX338" fmla="*/ 221845 w 2263974"/>
              <a:gd name="connsiteY338" fmla="*/ 66132 h 2235742"/>
              <a:gd name="connsiteX339" fmla="*/ 221845 w 2263974"/>
              <a:gd name="connsiteY339" fmla="*/ 78917 h 2235742"/>
              <a:gd name="connsiteX340" fmla="*/ 168531 w 2263974"/>
              <a:gd name="connsiteY340" fmla="*/ 78917 h 2235742"/>
              <a:gd name="connsiteX341" fmla="*/ 161036 w 2263974"/>
              <a:gd name="connsiteY341" fmla="*/ 86380 h 2235742"/>
              <a:gd name="connsiteX342" fmla="*/ 121620 w 2263974"/>
              <a:gd name="connsiteY342" fmla="*/ 86380 h 2235742"/>
              <a:gd name="connsiteX343" fmla="*/ 85331 w 2263974"/>
              <a:gd name="connsiteY343" fmla="*/ 87451 h 2235742"/>
              <a:gd name="connsiteX344" fmla="*/ 57587 w 2263974"/>
              <a:gd name="connsiteY344" fmla="*/ 85320 h 2235742"/>
              <a:gd name="connsiteX345" fmla="*/ 29907 w 2263974"/>
              <a:gd name="connsiteY345" fmla="*/ 87451 h 2235742"/>
              <a:gd name="connsiteX346" fmla="*/ 6393 w 2263974"/>
              <a:gd name="connsiteY346" fmla="*/ 117315 h 2235742"/>
              <a:gd name="connsiteX347" fmla="*/ 0 w 2263974"/>
              <a:gd name="connsiteY347" fmla="*/ 142907 h 2235742"/>
              <a:gd name="connsiteX348" fmla="*/ 17121 w 2263974"/>
              <a:gd name="connsiteY348" fmla="*/ 179164 h 2235742"/>
              <a:gd name="connsiteX349" fmla="*/ 42692 w 2263974"/>
              <a:gd name="connsiteY349" fmla="*/ 202646 h 2235742"/>
              <a:gd name="connsiteX350" fmla="*/ 66142 w 2263974"/>
              <a:gd name="connsiteY350" fmla="*/ 215442 h 2235742"/>
              <a:gd name="connsiteX351" fmla="*/ 70425 w 2263974"/>
              <a:gd name="connsiteY351" fmla="*/ 255971 h 2235742"/>
              <a:gd name="connsiteX352" fmla="*/ 59697 w 2263974"/>
              <a:gd name="connsiteY352" fmla="*/ 283704 h 2235742"/>
              <a:gd name="connsiteX353" fmla="*/ 68262 w 2263974"/>
              <a:gd name="connsiteY353" fmla="*/ 307165 h 2235742"/>
              <a:gd name="connsiteX354" fmla="*/ 76818 w 2263974"/>
              <a:gd name="connsiteY354" fmla="*/ 324223 h 2235742"/>
              <a:gd name="connsiteX355" fmla="*/ 91713 w 2263974"/>
              <a:gd name="connsiteY355" fmla="*/ 324223 h 2235742"/>
              <a:gd name="connsiteX356" fmla="*/ 102388 w 2263974"/>
              <a:gd name="connsiteY356" fmla="*/ 347684 h 2235742"/>
              <a:gd name="connsiteX357" fmla="*/ 106672 w 2263974"/>
              <a:gd name="connsiteY357" fmla="*/ 371134 h 2235742"/>
              <a:gd name="connsiteX358" fmla="*/ 138635 w 2263974"/>
              <a:gd name="connsiteY358" fmla="*/ 394627 h 2235742"/>
              <a:gd name="connsiteX359" fmla="*/ 142960 w 2263974"/>
              <a:gd name="connsiteY359" fmla="*/ 433004 h 2235742"/>
              <a:gd name="connsiteX360" fmla="*/ 162138 w 2263974"/>
              <a:gd name="connsiteY360" fmla="*/ 443680 h 2235742"/>
              <a:gd name="connsiteX361" fmla="*/ 155745 w 2263974"/>
              <a:gd name="connsiteY361" fmla="*/ 471413 h 2235742"/>
              <a:gd name="connsiteX362" fmla="*/ 145080 w 2263974"/>
              <a:gd name="connsiteY362" fmla="*/ 488471 h 2235742"/>
              <a:gd name="connsiteX363" fmla="*/ 145080 w 2263974"/>
              <a:gd name="connsiteY363" fmla="*/ 520476 h 2235742"/>
              <a:gd name="connsiteX364" fmla="*/ 134405 w 2263974"/>
              <a:gd name="connsiteY364" fmla="*/ 541796 h 2235742"/>
              <a:gd name="connsiteX365" fmla="*/ 121620 w 2263974"/>
              <a:gd name="connsiteY365" fmla="*/ 567388 h 2235742"/>
              <a:gd name="connsiteX366" fmla="*/ 121620 w 2263974"/>
              <a:gd name="connsiteY366" fmla="*/ 586587 h 2235742"/>
              <a:gd name="connsiteX367" fmla="*/ 121620 w 2263974"/>
              <a:gd name="connsiteY367" fmla="*/ 614320 h 2235742"/>
              <a:gd name="connsiteX368" fmla="*/ 151473 w 2263974"/>
              <a:gd name="connsiteY368" fmla="*/ 629268 h 2235742"/>
              <a:gd name="connsiteX369" fmla="*/ 270919 w 2263974"/>
              <a:gd name="connsiteY369" fmla="*/ 674027 h 2235742"/>
              <a:gd name="connsiteX370" fmla="*/ 386093 w 2263974"/>
              <a:gd name="connsiteY370" fmla="*/ 825469 h 2235742"/>
              <a:gd name="connsiteX371" fmla="*/ 381810 w 2263974"/>
              <a:gd name="connsiteY371" fmla="*/ 859605 h 2235742"/>
              <a:gd name="connsiteX372" fmla="*/ 407434 w 2263974"/>
              <a:gd name="connsiteY372" fmla="*/ 859605 h 2235742"/>
              <a:gd name="connsiteX373" fmla="*/ 439450 w 2263974"/>
              <a:gd name="connsiteY373" fmla="*/ 870270 h 2235742"/>
              <a:gd name="connsiteX374" fmla="*/ 415989 w 2263974"/>
              <a:gd name="connsiteY374" fmla="*/ 878836 h 2235742"/>
              <a:gd name="connsiteX375" fmla="*/ 396768 w 2263974"/>
              <a:gd name="connsiteY375" fmla="*/ 889480 h 2235742"/>
              <a:gd name="connsiteX376" fmla="*/ 381810 w 2263974"/>
              <a:gd name="connsiteY376" fmla="*/ 891621 h 2235742"/>
              <a:gd name="connsiteX377" fmla="*/ 324223 w 2263974"/>
              <a:gd name="connsiteY377" fmla="*/ 1028136 h 2235742"/>
              <a:gd name="connsiteX378" fmla="*/ 202667 w 2263974"/>
              <a:gd name="connsiteY378" fmla="*/ 1149692 h 2235742"/>
              <a:gd name="connsiteX379" fmla="*/ 228238 w 2263974"/>
              <a:gd name="connsiteY379" fmla="*/ 1194493 h 2235742"/>
              <a:gd name="connsiteX380" fmla="*/ 268757 w 2263974"/>
              <a:gd name="connsiteY380" fmla="*/ 1230771 h 2235742"/>
              <a:gd name="connsiteX381" fmla="*/ 285814 w 2263974"/>
              <a:gd name="connsiteY381" fmla="*/ 1249970 h 2235742"/>
              <a:gd name="connsiteX382" fmla="*/ 292260 w 2263974"/>
              <a:gd name="connsiteY382" fmla="*/ 1275541 h 2235742"/>
              <a:gd name="connsiteX383" fmla="*/ 292260 w 2263974"/>
              <a:gd name="connsiteY383" fmla="*/ 1286270 h 2235742"/>
              <a:gd name="connsiteX384" fmla="*/ 326396 w 2263974"/>
              <a:gd name="connsiteY384" fmla="*/ 1311840 h 2235742"/>
              <a:gd name="connsiteX385" fmla="*/ 330616 w 2263974"/>
              <a:gd name="connsiteY385" fmla="*/ 1352359 h 2235742"/>
              <a:gd name="connsiteX386" fmla="*/ 343454 w 2263974"/>
              <a:gd name="connsiteY386" fmla="*/ 1365144 h 2235742"/>
              <a:gd name="connsiteX387" fmla="*/ 360522 w 2263974"/>
              <a:gd name="connsiteY387" fmla="*/ 1375809 h 2235742"/>
              <a:gd name="connsiteX388" fmla="*/ 360522 w 2263974"/>
              <a:gd name="connsiteY388" fmla="*/ 1397161 h 2235742"/>
              <a:gd name="connsiteX389" fmla="*/ 345574 w 2263974"/>
              <a:gd name="connsiteY389" fmla="*/ 1416338 h 2235742"/>
              <a:gd name="connsiteX390" fmla="*/ 362632 w 2263974"/>
              <a:gd name="connsiteY390" fmla="*/ 1441962 h 2235742"/>
              <a:gd name="connsiteX391" fmla="*/ 369025 w 2263974"/>
              <a:gd name="connsiteY391" fmla="*/ 1463271 h 2235742"/>
              <a:gd name="connsiteX392" fmla="*/ 369025 w 2263974"/>
              <a:gd name="connsiteY392" fmla="*/ 1503821 h 2235742"/>
              <a:gd name="connsiteX393" fmla="*/ 346677 w 2263974"/>
              <a:gd name="connsiteY393" fmla="*/ 1481421 h 2235742"/>
              <a:gd name="connsiteX394" fmla="*/ 330616 w 2263974"/>
              <a:gd name="connsiteY394" fmla="*/ 1471805 h 2235742"/>
              <a:gd name="connsiteX395" fmla="*/ 486372 w 2263974"/>
              <a:gd name="connsiteY395" fmla="*/ 1958166 h 22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</a:cxnLst>
            <a:rect l="l" t="t" r="r" b="b"/>
            <a:pathLst>
              <a:path w="2263974" h="2235742">
                <a:moveTo>
                  <a:pt x="486372" y="1958166"/>
                </a:moveTo>
                <a:lnTo>
                  <a:pt x="511932" y="2000805"/>
                </a:lnTo>
                <a:lnTo>
                  <a:pt x="533283" y="2041324"/>
                </a:lnTo>
                <a:cubicBezTo>
                  <a:pt x="533283" y="2041324"/>
                  <a:pt x="554624" y="2072290"/>
                  <a:pt x="564186" y="2072290"/>
                </a:cubicBezTo>
                <a:cubicBezTo>
                  <a:pt x="573802" y="2072290"/>
                  <a:pt x="610037" y="2094691"/>
                  <a:pt x="610037" y="2094691"/>
                </a:cubicBezTo>
                <a:lnTo>
                  <a:pt x="652729" y="2107466"/>
                </a:lnTo>
                <a:cubicBezTo>
                  <a:pt x="652729" y="2107466"/>
                  <a:pt x="695368" y="2101084"/>
                  <a:pt x="706044" y="2101084"/>
                </a:cubicBezTo>
                <a:lnTo>
                  <a:pt x="740169" y="2101084"/>
                </a:lnTo>
                <a:cubicBezTo>
                  <a:pt x="757280" y="2101084"/>
                  <a:pt x="784971" y="2124534"/>
                  <a:pt x="784971" y="2124534"/>
                </a:cubicBezTo>
                <a:lnTo>
                  <a:pt x="844721" y="2135210"/>
                </a:lnTo>
                <a:lnTo>
                  <a:pt x="893805" y="2135210"/>
                </a:lnTo>
                <a:cubicBezTo>
                  <a:pt x="908700" y="2135210"/>
                  <a:pt x="942826" y="2137319"/>
                  <a:pt x="942826" y="2137319"/>
                </a:cubicBezTo>
                <a:lnTo>
                  <a:pt x="983398" y="2135210"/>
                </a:lnTo>
                <a:lnTo>
                  <a:pt x="1072948" y="2109607"/>
                </a:lnTo>
                <a:lnTo>
                  <a:pt x="1086794" y="2123453"/>
                </a:lnTo>
                <a:lnTo>
                  <a:pt x="1113477" y="2147995"/>
                </a:lnTo>
                <a:cubicBezTo>
                  <a:pt x="1107752" y="2162031"/>
                  <a:pt x="1103809" y="2176725"/>
                  <a:pt x="1101742" y="2191736"/>
                </a:cubicBezTo>
                <a:cubicBezTo>
                  <a:pt x="1101742" y="2205582"/>
                  <a:pt x="1081461" y="2211974"/>
                  <a:pt x="1081461" y="2211974"/>
                </a:cubicBezTo>
                <a:lnTo>
                  <a:pt x="1063332" y="2235743"/>
                </a:lnTo>
                <a:lnTo>
                  <a:pt x="1082510" y="2235743"/>
                </a:lnTo>
                <a:lnTo>
                  <a:pt x="1109777" y="2229297"/>
                </a:lnTo>
                <a:lnTo>
                  <a:pt x="1132963" y="2222141"/>
                </a:lnTo>
                <a:lnTo>
                  <a:pt x="1153731" y="2222141"/>
                </a:lnTo>
                <a:lnTo>
                  <a:pt x="1179301" y="2211763"/>
                </a:lnTo>
                <a:lnTo>
                  <a:pt x="1201702" y="2207745"/>
                </a:lnTo>
                <a:lnTo>
                  <a:pt x="1212102" y="2207745"/>
                </a:lnTo>
                <a:lnTo>
                  <a:pt x="1386506" y="2157346"/>
                </a:lnTo>
                <a:lnTo>
                  <a:pt x="1399292" y="2154939"/>
                </a:lnTo>
                <a:lnTo>
                  <a:pt x="1407316" y="2110901"/>
                </a:lnTo>
                <a:lnTo>
                  <a:pt x="1432887" y="2106946"/>
                </a:lnTo>
                <a:lnTo>
                  <a:pt x="1442874" y="2096960"/>
                </a:lnTo>
                <a:lnTo>
                  <a:pt x="1454493" y="2093334"/>
                </a:lnTo>
                <a:cubicBezTo>
                  <a:pt x="1454493" y="2093334"/>
                  <a:pt x="1465699" y="2089348"/>
                  <a:pt x="1465699" y="2085330"/>
                </a:cubicBezTo>
                <a:lnTo>
                  <a:pt x="1465699" y="2062145"/>
                </a:lnTo>
                <a:cubicBezTo>
                  <a:pt x="1466080" y="2057480"/>
                  <a:pt x="1467162" y="2052900"/>
                  <a:pt x="1468922" y="2048564"/>
                </a:cubicBezTo>
                <a:lnTo>
                  <a:pt x="1473671" y="2038154"/>
                </a:lnTo>
                <a:cubicBezTo>
                  <a:pt x="1473671" y="2038154"/>
                  <a:pt x="1472515" y="2025740"/>
                  <a:pt x="1475314" y="2022941"/>
                </a:cubicBezTo>
                <a:cubicBezTo>
                  <a:pt x="1478314" y="2018181"/>
                  <a:pt x="1480731" y="2013071"/>
                  <a:pt x="1482491" y="2007728"/>
                </a:cubicBezTo>
                <a:cubicBezTo>
                  <a:pt x="1482491" y="2007728"/>
                  <a:pt x="1484877" y="1993352"/>
                  <a:pt x="1484877" y="1988550"/>
                </a:cubicBezTo>
                <a:lnTo>
                  <a:pt x="1484877" y="1913375"/>
                </a:lnTo>
                <a:lnTo>
                  <a:pt x="1489732" y="1895777"/>
                </a:lnTo>
                <a:lnTo>
                  <a:pt x="1489732" y="1870948"/>
                </a:lnTo>
                <a:cubicBezTo>
                  <a:pt x="1489732" y="1870948"/>
                  <a:pt x="1492064" y="1850975"/>
                  <a:pt x="1492064" y="1846957"/>
                </a:cubicBezTo>
                <a:cubicBezTo>
                  <a:pt x="1493358" y="1840925"/>
                  <a:pt x="1495245" y="1835031"/>
                  <a:pt x="1497715" y="1829369"/>
                </a:cubicBezTo>
                <a:lnTo>
                  <a:pt x="1509705" y="1806969"/>
                </a:lnTo>
                <a:cubicBezTo>
                  <a:pt x="1513119" y="1801064"/>
                  <a:pt x="1515292" y="1794533"/>
                  <a:pt x="1516097" y="1787759"/>
                </a:cubicBezTo>
                <a:cubicBezTo>
                  <a:pt x="1516097" y="1779766"/>
                  <a:pt x="1521695" y="1771783"/>
                  <a:pt x="1521695" y="1766185"/>
                </a:cubicBezTo>
                <a:cubicBezTo>
                  <a:pt x="1521695" y="1760588"/>
                  <a:pt x="1518472" y="1753400"/>
                  <a:pt x="1521695" y="1750177"/>
                </a:cubicBezTo>
                <a:cubicBezTo>
                  <a:pt x="1525692" y="1744346"/>
                  <a:pt x="1529169" y="1738187"/>
                  <a:pt x="1532106" y="1731762"/>
                </a:cubicBezTo>
                <a:cubicBezTo>
                  <a:pt x="1532106" y="1731762"/>
                  <a:pt x="1545729" y="1732578"/>
                  <a:pt x="1545729" y="1735780"/>
                </a:cubicBezTo>
                <a:cubicBezTo>
                  <a:pt x="1548210" y="1741760"/>
                  <a:pt x="1551432" y="1747399"/>
                  <a:pt x="1555301" y="1752584"/>
                </a:cubicBezTo>
                <a:lnTo>
                  <a:pt x="1564864" y="1762167"/>
                </a:lnTo>
                <a:lnTo>
                  <a:pt x="1587000" y="1732048"/>
                </a:lnTo>
                <a:lnTo>
                  <a:pt x="1589163" y="1708598"/>
                </a:lnTo>
                <a:lnTo>
                  <a:pt x="1589163" y="1693650"/>
                </a:lnTo>
                <a:cubicBezTo>
                  <a:pt x="1591548" y="1686272"/>
                  <a:pt x="1589926" y="1678183"/>
                  <a:pt x="1584880" y="1672299"/>
                </a:cubicBezTo>
                <a:lnTo>
                  <a:pt x="1576377" y="1663797"/>
                </a:lnTo>
                <a:cubicBezTo>
                  <a:pt x="1576377" y="1663797"/>
                  <a:pt x="1576377" y="1631780"/>
                  <a:pt x="1584880" y="1631780"/>
                </a:cubicBezTo>
                <a:cubicBezTo>
                  <a:pt x="1599955" y="1629745"/>
                  <a:pt x="1614914" y="1626893"/>
                  <a:pt x="1629681" y="1623246"/>
                </a:cubicBezTo>
                <a:cubicBezTo>
                  <a:pt x="1629681" y="1623246"/>
                  <a:pt x="1631801" y="1608319"/>
                  <a:pt x="1653142" y="1608319"/>
                </a:cubicBezTo>
                <a:lnTo>
                  <a:pt x="1674483" y="1608319"/>
                </a:lnTo>
                <a:cubicBezTo>
                  <a:pt x="1689431" y="1608319"/>
                  <a:pt x="1677653" y="1609380"/>
                  <a:pt x="1689431" y="1597654"/>
                </a:cubicBezTo>
                <a:cubicBezTo>
                  <a:pt x="1701167" y="1585950"/>
                  <a:pt x="1687268" y="1599796"/>
                  <a:pt x="1701167" y="1585950"/>
                </a:cubicBezTo>
                <a:cubicBezTo>
                  <a:pt x="1715001" y="1572084"/>
                  <a:pt x="1724617" y="1562468"/>
                  <a:pt x="1724617" y="1562468"/>
                </a:cubicBezTo>
                <a:lnTo>
                  <a:pt x="1742745" y="1552853"/>
                </a:lnTo>
                <a:cubicBezTo>
                  <a:pt x="1742745" y="1552853"/>
                  <a:pt x="1738462" y="1548623"/>
                  <a:pt x="1755531" y="1548623"/>
                </a:cubicBezTo>
                <a:cubicBezTo>
                  <a:pt x="1764351" y="1549280"/>
                  <a:pt x="1773097" y="1546598"/>
                  <a:pt x="1780041" y="1541117"/>
                </a:cubicBezTo>
                <a:lnTo>
                  <a:pt x="1778981" y="1525172"/>
                </a:lnTo>
                <a:cubicBezTo>
                  <a:pt x="1778981" y="1525172"/>
                  <a:pt x="1761924" y="1517667"/>
                  <a:pt x="1786433" y="1517667"/>
                </a:cubicBezTo>
                <a:lnTo>
                  <a:pt x="1810997" y="1517667"/>
                </a:lnTo>
                <a:cubicBezTo>
                  <a:pt x="1828065" y="1517667"/>
                  <a:pt x="1813637" y="1532064"/>
                  <a:pt x="1828065" y="1517667"/>
                </a:cubicBezTo>
                <a:cubicBezTo>
                  <a:pt x="1842484" y="1503291"/>
                  <a:pt x="1866422" y="1490983"/>
                  <a:pt x="1866422" y="1480318"/>
                </a:cubicBezTo>
                <a:cubicBezTo>
                  <a:pt x="1864937" y="1470915"/>
                  <a:pt x="1868129" y="1461373"/>
                  <a:pt x="1874977" y="1454747"/>
                </a:cubicBezTo>
                <a:cubicBezTo>
                  <a:pt x="1883532" y="1446234"/>
                  <a:pt x="1876090" y="1438760"/>
                  <a:pt x="1883532" y="1431286"/>
                </a:cubicBezTo>
                <a:lnTo>
                  <a:pt x="1902763" y="1412056"/>
                </a:lnTo>
                <a:lnTo>
                  <a:pt x="1904883" y="1395051"/>
                </a:lnTo>
                <a:cubicBezTo>
                  <a:pt x="1902795" y="1387916"/>
                  <a:pt x="1899127" y="1381343"/>
                  <a:pt x="1894155" y="1375809"/>
                </a:cubicBezTo>
                <a:cubicBezTo>
                  <a:pt x="1886702" y="1368367"/>
                  <a:pt x="1886702" y="1347016"/>
                  <a:pt x="1876090" y="1357691"/>
                </a:cubicBezTo>
                <a:cubicBezTo>
                  <a:pt x="1865361" y="1368367"/>
                  <a:pt x="1874977" y="1339574"/>
                  <a:pt x="1864301" y="1339574"/>
                </a:cubicBezTo>
                <a:cubicBezTo>
                  <a:pt x="1853625" y="1339574"/>
                  <a:pt x="1830175" y="1337432"/>
                  <a:pt x="1830175" y="1337432"/>
                </a:cubicBezTo>
                <a:lnTo>
                  <a:pt x="1781101" y="1341683"/>
                </a:lnTo>
                <a:lnTo>
                  <a:pt x="1757693" y="1341683"/>
                </a:lnTo>
                <a:cubicBezTo>
                  <a:pt x="1747420" y="1343348"/>
                  <a:pt x="1737381" y="1346210"/>
                  <a:pt x="1727787" y="1350217"/>
                </a:cubicBezTo>
                <a:lnTo>
                  <a:pt x="1710729" y="1367307"/>
                </a:lnTo>
                <a:lnTo>
                  <a:pt x="1693661" y="1390768"/>
                </a:lnTo>
                <a:lnTo>
                  <a:pt x="1674483" y="1401433"/>
                </a:lnTo>
                <a:lnTo>
                  <a:pt x="1640357" y="1427035"/>
                </a:lnTo>
                <a:lnTo>
                  <a:pt x="1623289" y="1469695"/>
                </a:lnTo>
                <a:cubicBezTo>
                  <a:pt x="1623289" y="1469695"/>
                  <a:pt x="1614786" y="1478198"/>
                  <a:pt x="1606178" y="1486732"/>
                </a:cubicBezTo>
                <a:cubicBezTo>
                  <a:pt x="1597665" y="1495266"/>
                  <a:pt x="1593446" y="1518727"/>
                  <a:pt x="1584880" y="1518727"/>
                </a:cubicBezTo>
                <a:cubicBezTo>
                  <a:pt x="1576377" y="1518727"/>
                  <a:pt x="1564599" y="1530473"/>
                  <a:pt x="1564599" y="1530473"/>
                </a:cubicBezTo>
                <a:lnTo>
                  <a:pt x="1537916" y="1555015"/>
                </a:lnTo>
                <a:lnTo>
                  <a:pt x="1525130" y="1576303"/>
                </a:lnTo>
                <a:lnTo>
                  <a:pt x="1508115" y="1618995"/>
                </a:lnTo>
                <a:lnTo>
                  <a:pt x="1486774" y="1640336"/>
                </a:lnTo>
                <a:lnTo>
                  <a:pt x="1476056" y="1693650"/>
                </a:lnTo>
                <a:lnTo>
                  <a:pt x="1469653" y="1734169"/>
                </a:lnTo>
                <a:cubicBezTo>
                  <a:pt x="1465964" y="1742745"/>
                  <a:pt x="1460939" y="1750665"/>
                  <a:pt x="1454758" y="1757651"/>
                </a:cubicBezTo>
                <a:cubicBezTo>
                  <a:pt x="1446203" y="1766185"/>
                  <a:pt x="1439863" y="1800311"/>
                  <a:pt x="1439863" y="1800311"/>
                </a:cubicBezTo>
                <a:cubicBezTo>
                  <a:pt x="1439863" y="1800311"/>
                  <a:pt x="1420632" y="1825882"/>
                  <a:pt x="1420632" y="1838720"/>
                </a:cubicBezTo>
                <a:cubicBezTo>
                  <a:pt x="1420632" y="1851505"/>
                  <a:pt x="1403564" y="1857898"/>
                  <a:pt x="1403564" y="1868573"/>
                </a:cubicBezTo>
                <a:cubicBezTo>
                  <a:pt x="1403564" y="1879249"/>
                  <a:pt x="1412130" y="1868573"/>
                  <a:pt x="1390778" y="1889914"/>
                </a:cubicBezTo>
                <a:lnTo>
                  <a:pt x="1369438" y="1911202"/>
                </a:lnTo>
                <a:cubicBezTo>
                  <a:pt x="1369438" y="1911202"/>
                  <a:pt x="1390778" y="1894144"/>
                  <a:pt x="1390778" y="1874956"/>
                </a:cubicBezTo>
                <a:cubicBezTo>
                  <a:pt x="1390778" y="1855735"/>
                  <a:pt x="1392952" y="1855735"/>
                  <a:pt x="1392952" y="1838720"/>
                </a:cubicBezTo>
                <a:cubicBezTo>
                  <a:pt x="1392952" y="1821652"/>
                  <a:pt x="1376890" y="1824822"/>
                  <a:pt x="1392952" y="1808813"/>
                </a:cubicBezTo>
                <a:cubicBezTo>
                  <a:pt x="1408896" y="1792837"/>
                  <a:pt x="1402461" y="1786412"/>
                  <a:pt x="1412130" y="1776850"/>
                </a:cubicBezTo>
                <a:cubicBezTo>
                  <a:pt x="1421692" y="1767235"/>
                  <a:pt x="1421692" y="1744834"/>
                  <a:pt x="1421692" y="1744834"/>
                </a:cubicBezTo>
                <a:cubicBezTo>
                  <a:pt x="1420897" y="1737042"/>
                  <a:pt x="1420547" y="1729218"/>
                  <a:pt x="1420632" y="1721383"/>
                </a:cubicBezTo>
                <a:lnTo>
                  <a:pt x="1420632" y="1689389"/>
                </a:lnTo>
                <a:cubicBezTo>
                  <a:pt x="1420632" y="1670189"/>
                  <a:pt x="1411016" y="1679805"/>
                  <a:pt x="1429135" y="1661687"/>
                </a:cubicBezTo>
                <a:cubicBezTo>
                  <a:pt x="1447316" y="1643537"/>
                  <a:pt x="1446203" y="1646707"/>
                  <a:pt x="1446203" y="1631780"/>
                </a:cubicBezTo>
                <a:lnTo>
                  <a:pt x="1446203" y="1599796"/>
                </a:lnTo>
                <a:cubicBezTo>
                  <a:pt x="1446203" y="1589141"/>
                  <a:pt x="1448365" y="1591262"/>
                  <a:pt x="1448365" y="1576303"/>
                </a:cubicBezTo>
                <a:cubicBezTo>
                  <a:pt x="1448365" y="1561408"/>
                  <a:pt x="1471826" y="1550733"/>
                  <a:pt x="1471826" y="1540067"/>
                </a:cubicBezTo>
                <a:cubicBezTo>
                  <a:pt x="1471826" y="1529403"/>
                  <a:pt x="1486774" y="1527282"/>
                  <a:pt x="1486774" y="1516607"/>
                </a:cubicBezTo>
                <a:lnTo>
                  <a:pt x="1486774" y="1493156"/>
                </a:lnTo>
                <a:cubicBezTo>
                  <a:pt x="1486774" y="1493156"/>
                  <a:pt x="1492064" y="1487813"/>
                  <a:pt x="1507065" y="1472886"/>
                </a:cubicBezTo>
                <a:cubicBezTo>
                  <a:pt x="1521960" y="1457970"/>
                  <a:pt x="1548644" y="1450496"/>
                  <a:pt x="1555037" y="1444072"/>
                </a:cubicBezTo>
                <a:cubicBezTo>
                  <a:pt x="1561440" y="1434128"/>
                  <a:pt x="1566465" y="1423356"/>
                  <a:pt x="1569984" y="1412056"/>
                </a:cubicBezTo>
                <a:lnTo>
                  <a:pt x="1569984" y="1388594"/>
                </a:lnTo>
                <a:cubicBezTo>
                  <a:pt x="1569984" y="1377982"/>
                  <a:pt x="1580607" y="1371558"/>
                  <a:pt x="1569984" y="1360893"/>
                </a:cubicBezTo>
                <a:cubicBezTo>
                  <a:pt x="1559256" y="1350217"/>
                  <a:pt x="1563539" y="1345966"/>
                  <a:pt x="1563539" y="1335291"/>
                </a:cubicBezTo>
                <a:cubicBezTo>
                  <a:pt x="1563539" y="1324647"/>
                  <a:pt x="1561429" y="1313971"/>
                  <a:pt x="1572095" y="1303306"/>
                </a:cubicBezTo>
                <a:cubicBezTo>
                  <a:pt x="1582717" y="1292630"/>
                  <a:pt x="1591272" y="1292630"/>
                  <a:pt x="1601948" y="1281955"/>
                </a:cubicBezTo>
                <a:cubicBezTo>
                  <a:pt x="1612624" y="1271311"/>
                  <a:pt x="1627518" y="1277704"/>
                  <a:pt x="1638194" y="1267028"/>
                </a:cubicBezTo>
                <a:cubicBezTo>
                  <a:pt x="1648912" y="1256384"/>
                  <a:pt x="1675596" y="1229732"/>
                  <a:pt x="1675596" y="1229732"/>
                </a:cubicBezTo>
                <a:lnTo>
                  <a:pt x="1708609" y="1217954"/>
                </a:lnTo>
                <a:lnTo>
                  <a:pt x="1766195" y="1185991"/>
                </a:lnTo>
                <a:cubicBezTo>
                  <a:pt x="1766195" y="1185991"/>
                  <a:pt x="1802442" y="1162541"/>
                  <a:pt x="1813118" y="1162541"/>
                </a:cubicBezTo>
                <a:cubicBezTo>
                  <a:pt x="1829317" y="1160367"/>
                  <a:pt x="1844339" y="1152851"/>
                  <a:pt x="1855799" y="1141189"/>
                </a:cubicBezTo>
                <a:cubicBezTo>
                  <a:pt x="1868584" y="1128404"/>
                  <a:pt x="1904883" y="1119849"/>
                  <a:pt x="1915495" y="1109173"/>
                </a:cubicBezTo>
                <a:cubicBezTo>
                  <a:pt x="1926171" y="1098529"/>
                  <a:pt x="1960244" y="1081461"/>
                  <a:pt x="1975245" y="1081461"/>
                </a:cubicBezTo>
                <a:cubicBezTo>
                  <a:pt x="1992260" y="1080729"/>
                  <a:pt x="2008650" y="1074771"/>
                  <a:pt x="2022167" y="1064403"/>
                </a:cubicBezTo>
                <a:cubicBezTo>
                  <a:pt x="2030722" y="1055869"/>
                  <a:pt x="2046677" y="1048416"/>
                  <a:pt x="2058413" y="1036638"/>
                </a:cubicBezTo>
                <a:cubicBezTo>
                  <a:pt x="2070138" y="1024966"/>
                  <a:pt x="2073308" y="1021743"/>
                  <a:pt x="2084026" y="1011068"/>
                </a:cubicBezTo>
                <a:cubicBezTo>
                  <a:pt x="2094701" y="1000392"/>
                  <a:pt x="2120273" y="1000392"/>
                  <a:pt x="2120273" y="1000392"/>
                </a:cubicBezTo>
                <a:cubicBezTo>
                  <a:pt x="2120273" y="1000392"/>
                  <a:pt x="2133111" y="1004675"/>
                  <a:pt x="2133111" y="989727"/>
                </a:cubicBezTo>
                <a:cubicBezTo>
                  <a:pt x="2133111" y="974821"/>
                  <a:pt x="2145896" y="953481"/>
                  <a:pt x="2145896" y="932140"/>
                </a:cubicBezTo>
                <a:cubicBezTo>
                  <a:pt x="2145896" y="910820"/>
                  <a:pt x="2137341" y="900177"/>
                  <a:pt x="2145896" y="891621"/>
                </a:cubicBezTo>
                <a:cubicBezTo>
                  <a:pt x="2154452" y="883087"/>
                  <a:pt x="2156571" y="887338"/>
                  <a:pt x="2156571" y="868161"/>
                </a:cubicBezTo>
                <a:lnTo>
                  <a:pt x="2156571" y="814825"/>
                </a:lnTo>
                <a:cubicBezTo>
                  <a:pt x="2156571" y="814825"/>
                  <a:pt x="2127778" y="796686"/>
                  <a:pt x="2156571" y="791343"/>
                </a:cubicBezTo>
                <a:cubicBezTo>
                  <a:pt x="2185365" y="786063"/>
                  <a:pt x="2175750" y="787091"/>
                  <a:pt x="2192807" y="770055"/>
                </a:cubicBezTo>
                <a:cubicBezTo>
                  <a:pt x="2203515" y="759146"/>
                  <a:pt x="2212854" y="746965"/>
                  <a:pt x="2220604" y="733777"/>
                </a:cubicBezTo>
                <a:lnTo>
                  <a:pt x="2233591" y="720705"/>
                </a:lnTo>
                <a:lnTo>
                  <a:pt x="2248020" y="706309"/>
                </a:lnTo>
                <a:lnTo>
                  <a:pt x="2263975" y="690322"/>
                </a:lnTo>
                <a:lnTo>
                  <a:pt x="2244001" y="676190"/>
                </a:lnTo>
                <a:lnTo>
                  <a:pt x="2209822" y="642043"/>
                </a:lnTo>
                <a:cubicBezTo>
                  <a:pt x="2209822" y="642043"/>
                  <a:pt x="1764086" y="912962"/>
                  <a:pt x="1757693" y="919355"/>
                </a:cubicBezTo>
                <a:cubicBezTo>
                  <a:pt x="1751248" y="925747"/>
                  <a:pt x="1743795" y="916132"/>
                  <a:pt x="1725677" y="934303"/>
                </a:cubicBezTo>
                <a:cubicBezTo>
                  <a:pt x="1707507" y="952399"/>
                  <a:pt x="1704337" y="938533"/>
                  <a:pt x="1704337" y="938533"/>
                </a:cubicBezTo>
                <a:lnTo>
                  <a:pt x="1648912" y="910799"/>
                </a:lnTo>
                <a:lnTo>
                  <a:pt x="1653142" y="872412"/>
                </a:lnTo>
                <a:lnTo>
                  <a:pt x="1642467" y="853212"/>
                </a:lnTo>
                <a:lnTo>
                  <a:pt x="1619006" y="846820"/>
                </a:lnTo>
                <a:lnTo>
                  <a:pt x="1612624" y="861768"/>
                </a:lnTo>
                <a:cubicBezTo>
                  <a:pt x="1612624" y="861768"/>
                  <a:pt x="1610450" y="885229"/>
                  <a:pt x="1610450" y="893752"/>
                </a:cubicBezTo>
                <a:cubicBezTo>
                  <a:pt x="1610789" y="903304"/>
                  <a:pt x="1614574" y="912400"/>
                  <a:pt x="1621126" y="919355"/>
                </a:cubicBezTo>
                <a:cubicBezTo>
                  <a:pt x="1627518" y="925747"/>
                  <a:pt x="1637134" y="935363"/>
                  <a:pt x="1643527" y="941755"/>
                </a:cubicBezTo>
                <a:cubicBezTo>
                  <a:pt x="1649973" y="948148"/>
                  <a:pt x="1655305" y="953481"/>
                  <a:pt x="1655305" y="953481"/>
                </a:cubicBezTo>
                <a:lnTo>
                  <a:pt x="1655305" y="974821"/>
                </a:lnTo>
                <a:lnTo>
                  <a:pt x="1654202" y="1000392"/>
                </a:lnTo>
                <a:lnTo>
                  <a:pt x="1654202" y="1024966"/>
                </a:lnTo>
                <a:cubicBezTo>
                  <a:pt x="1654202" y="1040942"/>
                  <a:pt x="1642467" y="1036638"/>
                  <a:pt x="1642467" y="1036638"/>
                </a:cubicBezTo>
                <a:lnTo>
                  <a:pt x="1614733" y="1019570"/>
                </a:lnTo>
                <a:lnTo>
                  <a:pt x="1593446" y="1006784"/>
                </a:lnTo>
                <a:cubicBezTo>
                  <a:pt x="1579303" y="1004569"/>
                  <a:pt x="1565055" y="1003138"/>
                  <a:pt x="1550754" y="1002512"/>
                </a:cubicBezTo>
                <a:cubicBezTo>
                  <a:pt x="1535806" y="1002512"/>
                  <a:pt x="1533686" y="1004675"/>
                  <a:pt x="1533686" y="1004675"/>
                </a:cubicBezTo>
                <a:lnTo>
                  <a:pt x="1535806" y="1026016"/>
                </a:lnTo>
                <a:lnTo>
                  <a:pt x="1488884" y="1038801"/>
                </a:lnTo>
                <a:lnTo>
                  <a:pt x="1482491" y="1045193"/>
                </a:lnTo>
                <a:cubicBezTo>
                  <a:pt x="1472675" y="1047430"/>
                  <a:pt x="1462688" y="1048862"/>
                  <a:pt x="1452648" y="1049476"/>
                </a:cubicBezTo>
                <a:cubicBezTo>
                  <a:pt x="1441973" y="1049476"/>
                  <a:pt x="1433471" y="1030245"/>
                  <a:pt x="1433471" y="1030245"/>
                </a:cubicBezTo>
                <a:cubicBezTo>
                  <a:pt x="1433471" y="1030245"/>
                  <a:pt x="1445142" y="1012128"/>
                  <a:pt x="1414239" y="981214"/>
                </a:cubicBezTo>
                <a:cubicBezTo>
                  <a:pt x="1383283" y="950290"/>
                  <a:pt x="1404624" y="956682"/>
                  <a:pt x="1404624" y="956682"/>
                </a:cubicBezTo>
                <a:cubicBezTo>
                  <a:pt x="1404624" y="956682"/>
                  <a:pt x="1384386" y="976941"/>
                  <a:pt x="1384386" y="993999"/>
                </a:cubicBezTo>
                <a:cubicBezTo>
                  <a:pt x="1384386" y="1011057"/>
                  <a:pt x="1377940" y="1013177"/>
                  <a:pt x="1377940" y="1013177"/>
                </a:cubicBezTo>
                <a:lnTo>
                  <a:pt x="1356652" y="987617"/>
                </a:lnTo>
                <a:cubicBezTo>
                  <a:pt x="1356652" y="987617"/>
                  <a:pt x="1337422" y="957764"/>
                  <a:pt x="1347037" y="948148"/>
                </a:cubicBezTo>
                <a:cubicBezTo>
                  <a:pt x="1356599" y="938554"/>
                  <a:pt x="1337422" y="938533"/>
                  <a:pt x="1331029" y="921464"/>
                </a:cubicBezTo>
                <a:cubicBezTo>
                  <a:pt x="1324689" y="904407"/>
                  <a:pt x="1320406" y="921464"/>
                  <a:pt x="1320406" y="921464"/>
                </a:cubicBezTo>
                <a:lnTo>
                  <a:pt x="1305458" y="915072"/>
                </a:lnTo>
                <a:lnTo>
                  <a:pt x="1269159" y="915072"/>
                </a:lnTo>
                <a:cubicBezTo>
                  <a:pt x="1259374" y="907916"/>
                  <a:pt x="1250108" y="900081"/>
                  <a:pt x="1241425" y="891621"/>
                </a:cubicBezTo>
                <a:lnTo>
                  <a:pt x="1211635" y="874553"/>
                </a:lnTo>
                <a:lnTo>
                  <a:pt x="1211635" y="863877"/>
                </a:lnTo>
                <a:cubicBezTo>
                  <a:pt x="1211635" y="853212"/>
                  <a:pt x="1205232" y="851092"/>
                  <a:pt x="1205232" y="842569"/>
                </a:cubicBezTo>
                <a:cubicBezTo>
                  <a:pt x="1204374" y="835137"/>
                  <a:pt x="1202201" y="827917"/>
                  <a:pt x="1198797" y="821249"/>
                </a:cubicBezTo>
                <a:lnTo>
                  <a:pt x="1211635" y="812683"/>
                </a:lnTo>
                <a:lnTo>
                  <a:pt x="1226531" y="802018"/>
                </a:lnTo>
                <a:lnTo>
                  <a:pt x="1217975" y="787091"/>
                </a:lnTo>
                <a:lnTo>
                  <a:pt x="1210523" y="771115"/>
                </a:lnTo>
                <a:cubicBezTo>
                  <a:pt x="1205222" y="766037"/>
                  <a:pt x="1205031" y="757620"/>
                  <a:pt x="1210109" y="752319"/>
                </a:cubicBezTo>
                <a:cubicBezTo>
                  <a:pt x="1210247" y="752181"/>
                  <a:pt x="1210385" y="752043"/>
                  <a:pt x="1210523" y="751905"/>
                </a:cubicBezTo>
                <a:cubicBezTo>
                  <a:pt x="1220138" y="742300"/>
                  <a:pt x="1210523" y="751905"/>
                  <a:pt x="1217975" y="744442"/>
                </a:cubicBezTo>
                <a:cubicBezTo>
                  <a:pt x="1225428" y="736979"/>
                  <a:pt x="1235086" y="727384"/>
                  <a:pt x="1235086" y="727384"/>
                </a:cubicBezTo>
                <a:cubicBezTo>
                  <a:pt x="1231619" y="717027"/>
                  <a:pt x="1229478" y="706277"/>
                  <a:pt x="1228693" y="695389"/>
                </a:cubicBezTo>
                <a:lnTo>
                  <a:pt x="1228693" y="684714"/>
                </a:lnTo>
                <a:cubicBezTo>
                  <a:pt x="1228693" y="674027"/>
                  <a:pt x="1247871" y="686855"/>
                  <a:pt x="1247871" y="686855"/>
                </a:cubicBezTo>
                <a:cubicBezTo>
                  <a:pt x="1263053" y="690152"/>
                  <a:pt x="1277036" y="697520"/>
                  <a:pt x="1288337" y="708185"/>
                </a:cubicBezTo>
                <a:cubicBezTo>
                  <a:pt x="1305458" y="725222"/>
                  <a:pt x="1301175" y="708185"/>
                  <a:pt x="1309688" y="708185"/>
                </a:cubicBezTo>
                <a:cubicBezTo>
                  <a:pt x="1318244" y="708185"/>
                  <a:pt x="1328919" y="695389"/>
                  <a:pt x="1345977" y="695389"/>
                </a:cubicBezTo>
                <a:cubicBezTo>
                  <a:pt x="1363034" y="695389"/>
                  <a:pt x="1363045" y="697510"/>
                  <a:pt x="1369491" y="691096"/>
                </a:cubicBezTo>
                <a:cubicBezTo>
                  <a:pt x="1375831" y="684714"/>
                  <a:pt x="1386506" y="691096"/>
                  <a:pt x="1386506" y="691096"/>
                </a:cubicBezTo>
                <a:lnTo>
                  <a:pt x="1412130" y="663373"/>
                </a:lnTo>
                <a:cubicBezTo>
                  <a:pt x="1412130" y="663373"/>
                  <a:pt x="1450486" y="659111"/>
                  <a:pt x="1461150" y="659111"/>
                </a:cubicBezTo>
                <a:cubicBezTo>
                  <a:pt x="1471815" y="659111"/>
                  <a:pt x="1499559" y="654860"/>
                  <a:pt x="1499559" y="654860"/>
                </a:cubicBezTo>
                <a:cubicBezTo>
                  <a:pt x="1499559" y="654860"/>
                  <a:pt x="1486774" y="642054"/>
                  <a:pt x="1480382" y="635661"/>
                </a:cubicBezTo>
                <a:cubicBezTo>
                  <a:pt x="1473936" y="629268"/>
                  <a:pt x="1478219" y="592980"/>
                  <a:pt x="1478219" y="580194"/>
                </a:cubicBezTo>
                <a:cubicBezTo>
                  <a:pt x="1478219" y="567388"/>
                  <a:pt x="1463324" y="558875"/>
                  <a:pt x="1463324" y="546058"/>
                </a:cubicBezTo>
                <a:cubicBezTo>
                  <a:pt x="1463324" y="533283"/>
                  <a:pt x="1433471" y="522607"/>
                  <a:pt x="1433471" y="522607"/>
                </a:cubicBezTo>
                <a:cubicBezTo>
                  <a:pt x="1433471" y="522607"/>
                  <a:pt x="1412130" y="501277"/>
                  <a:pt x="1403564" y="492743"/>
                </a:cubicBezTo>
                <a:cubicBezTo>
                  <a:pt x="1395061" y="484198"/>
                  <a:pt x="1397171" y="486319"/>
                  <a:pt x="1397171" y="486319"/>
                </a:cubicBezTo>
                <a:lnTo>
                  <a:pt x="1358762" y="486319"/>
                </a:lnTo>
                <a:lnTo>
                  <a:pt x="1331029" y="456486"/>
                </a:lnTo>
                <a:lnTo>
                  <a:pt x="1311851" y="447952"/>
                </a:lnTo>
                <a:lnTo>
                  <a:pt x="1299065" y="394627"/>
                </a:lnTo>
                <a:lnTo>
                  <a:pt x="1281997" y="366883"/>
                </a:lnTo>
                <a:lnTo>
                  <a:pt x="1283057" y="337019"/>
                </a:lnTo>
                <a:cubicBezTo>
                  <a:pt x="1283057" y="337019"/>
                  <a:pt x="1283057" y="327425"/>
                  <a:pt x="1263880" y="308215"/>
                </a:cubicBezTo>
                <a:cubicBezTo>
                  <a:pt x="1244648" y="289026"/>
                  <a:pt x="1247871" y="292239"/>
                  <a:pt x="1247871" y="292239"/>
                </a:cubicBezTo>
                <a:lnTo>
                  <a:pt x="1224410" y="292239"/>
                </a:lnTo>
                <a:cubicBezTo>
                  <a:pt x="1224410" y="292239"/>
                  <a:pt x="1224410" y="283704"/>
                  <a:pt x="1207353" y="266636"/>
                </a:cubicBezTo>
                <a:cubicBezTo>
                  <a:pt x="1190295" y="249568"/>
                  <a:pt x="1175337" y="255971"/>
                  <a:pt x="1175337" y="255971"/>
                </a:cubicBezTo>
                <a:lnTo>
                  <a:pt x="1175337" y="245296"/>
                </a:lnTo>
                <a:cubicBezTo>
                  <a:pt x="1179037" y="231355"/>
                  <a:pt x="1181178" y="217053"/>
                  <a:pt x="1181729" y="202646"/>
                </a:cubicBezTo>
                <a:lnTo>
                  <a:pt x="1181729" y="179164"/>
                </a:lnTo>
                <a:cubicBezTo>
                  <a:pt x="1182619" y="166442"/>
                  <a:pt x="1173937" y="155024"/>
                  <a:pt x="1161438" y="152501"/>
                </a:cubicBezTo>
                <a:cubicBezTo>
                  <a:pt x="1157208" y="156837"/>
                  <a:pt x="1154579" y="162488"/>
                  <a:pt x="1153996" y="168520"/>
                </a:cubicBezTo>
                <a:cubicBezTo>
                  <a:pt x="1153996" y="177054"/>
                  <a:pt x="1136927" y="172761"/>
                  <a:pt x="1128372" y="172761"/>
                </a:cubicBezTo>
                <a:lnTo>
                  <a:pt x="1107074" y="172761"/>
                </a:lnTo>
                <a:lnTo>
                  <a:pt x="1107074" y="155703"/>
                </a:lnTo>
                <a:lnTo>
                  <a:pt x="1093186" y="131182"/>
                </a:lnTo>
                <a:lnTo>
                  <a:pt x="1083624" y="121577"/>
                </a:lnTo>
                <a:lnTo>
                  <a:pt x="1067615" y="120506"/>
                </a:lnTo>
                <a:lnTo>
                  <a:pt x="1049487" y="102378"/>
                </a:lnTo>
                <a:lnTo>
                  <a:pt x="1034539" y="76786"/>
                </a:lnTo>
                <a:lnTo>
                  <a:pt x="1025984" y="42649"/>
                </a:lnTo>
                <a:lnTo>
                  <a:pt x="998303" y="0"/>
                </a:lnTo>
                <a:lnTo>
                  <a:pt x="1000413" y="17079"/>
                </a:lnTo>
                <a:lnTo>
                  <a:pt x="999353" y="36267"/>
                </a:lnTo>
                <a:lnTo>
                  <a:pt x="999353" y="73595"/>
                </a:lnTo>
                <a:cubicBezTo>
                  <a:pt x="999353" y="78917"/>
                  <a:pt x="996183" y="103438"/>
                  <a:pt x="996183" y="103438"/>
                </a:cubicBezTo>
                <a:cubicBezTo>
                  <a:pt x="1000042" y="109354"/>
                  <a:pt x="1002926" y="115842"/>
                  <a:pt x="1004738" y="122658"/>
                </a:cubicBezTo>
                <a:cubicBezTo>
                  <a:pt x="1004738" y="128002"/>
                  <a:pt x="998823" y="129592"/>
                  <a:pt x="1006806" y="137575"/>
                </a:cubicBezTo>
                <a:cubicBezTo>
                  <a:pt x="1013729" y="146989"/>
                  <a:pt x="1019125" y="157431"/>
                  <a:pt x="1022814" y="168520"/>
                </a:cubicBezTo>
                <a:lnTo>
                  <a:pt x="1022814" y="195172"/>
                </a:lnTo>
                <a:lnTo>
                  <a:pt x="1021754" y="222895"/>
                </a:lnTo>
                <a:lnTo>
                  <a:pt x="1018531" y="235691"/>
                </a:lnTo>
                <a:lnTo>
                  <a:pt x="1023874" y="248487"/>
                </a:lnTo>
                <a:lnTo>
                  <a:pt x="1033479" y="258091"/>
                </a:lnTo>
                <a:lnTo>
                  <a:pt x="1040932" y="265565"/>
                </a:lnTo>
                <a:lnTo>
                  <a:pt x="1044155" y="270887"/>
                </a:lnTo>
                <a:cubicBezTo>
                  <a:pt x="1044155" y="270887"/>
                  <a:pt x="1034009" y="275669"/>
                  <a:pt x="1029207" y="270887"/>
                </a:cubicBezTo>
                <a:cubicBezTo>
                  <a:pt x="1023588" y="266371"/>
                  <a:pt x="1017513" y="262438"/>
                  <a:pt x="1011078" y="259173"/>
                </a:cubicBezTo>
                <a:cubicBezTo>
                  <a:pt x="1011078" y="259173"/>
                  <a:pt x="1010559" y="253300"/>
                  <a:pt x="1003636" y="260222"/>
                </a:cubicBezTo>
                <a:cubicBezTo>
                  <a:pt x="999491" y="264367"/>
                  <a:pt x="995908" y="269032"/>
                  <a:pt x="992960" y="274100"/>
                </a:cubicBezTo>
                <a:lnTo>
                  <a:pt x="986568" y="285825"/>
                </a:lnTo>
                <a:lnTo>
                  <a:pt x="986568" y="299713"/>
                </a:lnTo>
                <a:lnTo>
                  <a:pt x="984458" y="311438"/>
                </a:lnTo>
                <a:lnTo>
                  <a:pt x="974843" y="319951"/>
                </a:lnTo>
                <a:cubicBezTo>
                  <a:pt x="971524" y="325039"/>
                  <a:pt x="967581" y="329693"/>
                  <a:pt x="963117" y="333807"/>
                </a:cubicBezTo>
                <a:cubicBezTo>
                  <a:pt x="954021" y="342903"/>
                  <a:pt x="957191" y="342871"/>
                  <a:pt x="952389" y="347684"/>
                </a:cubicBezTo>
                <a:cubicBezTo>
                  <a:pt x="948742" y="350907"/>
                  <a:pt x="946781" y="355624"/>
                  <a:pt x="947056" y="360480"/>
                </a:cubicBezTo>
                <a:cubicBezTo>
                  <a:pt x="948286" y="365155"/>
                  <a:pt x="950491" y="369512"/>
                  <a:pt x="953502" y="373286"/>
                </a:cubicBezTo>
                <a:cubicBezTo>
                  <a:pt x="945190" y="372035"/>
                  <a:pt x="937207" y="369131"/>
                  <a:pt x="930041" y="364742"/>
                </a:cubicBezTo>
                <a:cubicBezTo>
                  <a:pt x="924708" y="359409"/>
                  <a:pt x="940716" y="348214"/>
                  <a:pt x="928451" y="348214"/>
                </a:cubicBezTo>
                <a:lnTo>
                  <a:pt x="906580" y="348214"/>
                </a:lnTo>
                <a:lnTo>
                  <a:pt x="889522" y="346635"/>
                </a:lnTo>
                <a:lnTo>
                  <a:pt x="889522" y="357300"/>
                </a:lnTo>
                <a:cubicBezTo>
                  <a:pt x="889522" y="357300"/>
                  <a:pt x="890572" y="358349"/>
                  <a:pt x="884179" y="351925"/>
                </a:cubicBezTo>
                <a:cubicBezTo>
                  <a:pt x="877734" y="345542"/>
                  <a:pt x="871924" y="347154"/>
                  <a:pt x="864959" y="340221"/>
                </a:cubicBezTo>
                <a:cubicBezTo>
                  <a:pt x="858036" y="333298"/>
                  <a:pt x="853223" y="328464"/>
                  <a:pt x="853223" y="328464"/>
                </a:cubicBezTo>
                <a:cubicBezTo>
                  <a:pt x="853308" y="324149"/>
                  <a:pt x="849873" y="320587"/>
                  <a:pt x="845558" y="320502"/>
                </a:cubicBezTo>
                <a:cubicBezTo>
                  <a:pt x="845431" y="320502"/>
                  <a:pt x="845314" y="320502"/>
                  <a:pt x="845198" y="320502"/>
                </a:cubicBezTo>
                <a:cubicBezTo>
                  <a:pt x="837215" y="320502"/>
                  <a:pt x="835105" y="318891"/>
                  <a:pt x="830822" y="318891"/>
                </a:cubicBezTo>
                <a:cubicBezTo>
                  <a:pt x="821376" y="321414"/>
                  <a:pt x="812132" y="324615"/>
                  <a:pt x="803142" y="328464"/>
                </a:cubicBezTo>
                <a:cubicBezTo>
                  <a:pt x="803142" y="328464"/>
                  <a:pt x="808474" y="317820"/>
                  <a:pt x="793527" y="332757"/>
                </a:cubicBezTo>
                <a:cubicBezTo>
                  <a:pt x="778579" y="347695"/>
                  <a:pt x="774348" y="347684"/>
                  <a:pt x="774348" y="347684"/>
                </a:cubicBezTo>
                <a:cubicBezTo>
                  <a:pt x="775483" y="351893"/>
                  <a:pt x="774243" y="356377"/>
                  <a:pt x="771126" y="359409"/>
                </a:cubicBezTo>
                <a:cubicBezTo>
                  <a:pt x="767691" y="363321"/>
                  <a:pt x="765454" y="368134"/>
                  <a:pt x="764680" y="373286"/>
                </a:cubicBezTo>
                <a:lnTo>
                  <a:pt x="750835" y="379679"/>
                </a:lnTo>
                <a:cubicBezTo>
                  <a:pt x="747993" y="382626"/>
                  <a:pt x="743308" y="382711"/>
                  <a:pt x="740360" y="379870"/>
                </a:cubicBezTo>
                <a:cubicBezTo>
                  <a:pt x="740297" y="379806"/>
                  <a:pt x="740233" y="379743"/>
                  <a:pt x="740169" y="379679"/>
                </a:cubicBezTo>
                <a:cubicBezTo>
                  <a:pt x="734879" y="374336"/>
                  <a:pt x="734879" y="375407"/>
                  <a:pt x="734879" y="367954"/>
                </a:cubicBezTo>
                <a:cubicBezTo>
                  <a:pt x="734879" y="360480"/>
                  <a:pt x="733247" y="361010"/>
                  <a:pt x="741219" y="353016"/>
                </a:cubicBezTo>
                <a:cubicBezTo>
                  <a:pt x="749255" y="345023"/>
                  <a:pt x="748725" y="339171"/>
                  <a:pt x="754057" y="333807"/>
                </a:cubicBezTo>
                <a:cubicBezTo>
                  <a:pt x="759400" y="328464"/>
                  <a:pt x="764680" y="325283"/>
                  <a:pt x="764680" y="316760"/>
                </a:cubicBezTo>
                <a:lnTo>
                  <a:pt x="764680" y="308215"/>
                </a:lnTo>
                <a:cubicBezTo>
                  <a:pt x="764680" y="299713"/>
                  <a:pt x="767373" y="294900"/>
                  <a:pt x="761510" y="289037"/>
                </a:cubicBezTo>
                <a:cubicBezTo>
                  <a:pt x="758245" y="284786"/>
                  <a:pt x="752987" y="282570"/>
                  <a:pt x="747665" y="283174"/>
                </a:cubicBezTo>
                <a:cubicBezTo>
                  <a:pt x="741463" y="284076"/>
                  <a:pt x="735388" y="285676"/>
                  <a:pt x="729547" y="287956"/>
                </a:cubicBezTo>
                <a:cubicBezTo>
                  <a:pt x="729547" y="287956"/>
                  <a:pt x="708206" y="277301"/>
                  <a:pt x="708206" y="271958"/>
                </a:cubicBezTo>
                <a:cubicBezTo>
                  <a:pt x="709362" y="266286"/>
                  <a:pt x="711525" y="260869"/>
                  <a:pt x="714599" y="255971"/>
                </a:cubicBezTo>
                <a:cubicBezTo>
                  <a:pt x="714599" y="255971"/>
                  <a:pt x="720462" y="247967"/>
                  <a:pt x="714599" y="242115"/>
                </a:cubicBezTo>
                <a:cubicBezTo>
                  <a:pt x="710581" y="237705"/>
                  <a:pt x="707337" y="232659"/>
                  <a:pt x="704983" y="227178"/>
                </a:cubicBezTo>
                <a:cubicBezTo>
                  <a:pt x="704983" y="227178"/>
                  <a:pt x="707623" y="231959"/>
                  <a:pt x="695368" y="219693"/>
                </a:cubicBezTo>
                <a:cubicBezTo>
                  <a:pt x="683113" y="207427"/>
                  <a:pt x="670328" y="213820"/>
                  <a:pt x="678353" y="205826"/>
                </a:cubicBezTo>
                <a:cubicBezTo>
                  <a:pt x="685021" y="199593"/>
                  <a:pt x="685477" y="189161"/>
                  <a:pt x="679360" y="182376"/>
                </a:cubicBezTo>
                <a:cubicBezTo>
                  <a:pt x="674600" y="177563"/>
                  <a:pt x="672490" y="178634"/>
                  <a:pt x="666628" y="172761"/>
                </a:cubicBezTo>
                <a:cubicBezTo>
                  <a:pt x="660712" y="166909"/>
                  <a:pt x="652729" y="164248"/>
                  <a:pt x="652729" y="159986"/>
                </a:cubicBezTo>
                <a:cubicBezTo>
                  <a:pt x="652729" y="155703"/>
                  <a:pt x="651680" y="155703"/>
                  <a:pt x="651680" y="149300"/>
                </a:cubicBezTo>
                <a:lnTo>
                  <a:pt x="651680" y="134394"/>
                </a:lnTo>
                <a:cubicBezTo>
                  <a:pt x="648997" y="131447"/>
                  <a:pt x="649210" y="126878"/>
                  <a:pt x="652157" y="124196"/>
                </a:cubicBezTo>
                <a:cubicBezTo>
                  <a:pt x="652337" y="124026"/>
                  <a:pt x="652528" y="123867"/>
                  <a:pt x="652729" y="123718"/>
                </a:cubicBezTo>
                <a:cubicBezTo>
                  <a:pt x="658592" y="117866"/>
                  <a:pt x="657012" y="113043"/>
                  <a:pt x="657012" y="113043"/>
                </a:cubicBezTo>
                <a:cubicBezTo>
                  <a:pt x="657012" y="113043"/>
                  <a:pt x="657012" y="98127"/>
                  <a:pt x="653789" y="94914"/>
                </a:cubicBezTo>
                <a:cubicBezTo>
                  <a:pt x="650566" y="91702"/>
                  <a:pt x="638884" y="83179"/>
                  <a:pt x="638884" y="83179"/>
                </a:cubicBezTo>
                <a:cubicBezTo>
                  <a:pt x="638884" y="83179"/>
                  <a:pt x="631389" y="79988"/>
                  <a:pt x="631389" y="85310"/>
                </a:cubicBezTo>
                <a:lnTo>
                  <a:pt x="631389" y="100247"/>
                </a:lnTo>
                <a:cubicBezTo>
                  <a:pt x="631389" y="104498"/>
                  <a:pt x="635671" y="108781"/>
                  <a:pt x="628219" y="108781"/>
                </a:cubicBezTo>
                <a:cubicBezTo>
                  <a:pt x="620766" y="108781"/>
                  <a:pt x="618603" y="113043"/>
                  <a:pt x="613271" y="113043"/>
                </a:cubicBezTo>
                <a:cubicBezTo>
                  <a:pt x="609337" y="112958"/>
                  <a:pt x="605415" y="112619"/>
                  <a:pt x="601535" y="112004"/>
                </a:cubicBezTo>
                <a:lnTo>
                  <a:pt x="596202" y="99176"/>
                </a:lnTo>
                <a:lnTo>
                  <a:pt x="582304" y="99176"/>
                </a:lnTo>
                <a:lnTo>
                  <a:pt x="552514" y="113043"/>
                </a:lnTo>
                <a:lnTo>
                  <a:pt x="532223" y="113043"/>
                </a:lnTo>
                <a:cubicBezTo>
                  <a:pt x="524770" y="113043"/>
                  <a:pt x="502316" y="115195"/>
                  <a:pt x="502316" y="115195"/>
                </a:cubicBezTo>
                <a:cubicBezTo>
                  <a:pt x="502316" y="115195"/>
                  <a:pt x="500207" y="122637"/>
                  <a:pt x="490591" y="113043"/>
                </a:cubicBezTo>
                <a:cubicBezTo>
                  <a:pt x="481029" y="103470"/>
                  <a:pt x="480499" y="109322"/>
                  <a:pt x="472526" y="101318"/>
                </a:cubicBezTo>
                <a:cubicBezTo>
                  <a:pt x="468477" y="97194"/>
                  <a:pt x="464204" y="93271"/>
                  <a:pt x="459741" y="89593"/>
                </a:cubicBezTo>
                <a:lnTo>
                  <a:pt x="458628" y="77857"/>
                </a:lnTo>
                <a:cubicBezTo>
                  <a:pt x="458628" y="77857"/>
                  <a:pt x="467130" y="67192"/>
                  <a:pt x="456518" y="67192"/>
                </a:cubicBezTo>
                <a:lnTo>
                  <a:pt x="445789" y="67192"/>
                </a:lnTo>
                <a:cubicBezTo>
                  <a:pt x="436672" y="66227"/>
                  <a:pt x="427725" y="64086"/>
                  <a:pt x="419169" y="60799"/>
                </a:cubicBezTo>
                <a:cubicBezTo>
                  <a:pt x="419169" y="60799"/>
                  <a:pt x="417049" y="51194"/>
                  <a:pt x="408494" y="51194"/>
                </a:cubicBezTo>
                <a:cubicBezTo>
                  <a:pt x="399991" y="51194"/>
                  <a:pt x="393016" y="47452"/>
                  <a:pt x="388203" y="52265"/>
                </a:cubicBezTo>
                <a:cubicBezTo>
                  <a:pt x="385415" y="55096"/>
                  <a:pt x="381566" y="56643"/>
                  <a:pt x="377591" y="56527"/>
                </a:cubicBezTo>
                <a:lnTo>
                  <a:pt x="372248" y="51194"/>
                </a:lnTo>
                <a:cubicBezTo>
                  <a:pt x="372248" y="51194"/>
                  <a:pt x="368548" y="47452"/>
                  <a:pt x="362102" y="41049"/>
                </a:cubicBezTo>
                <a:cubicBezTo>
                  <a:pt x="358264" y="35949"/>
                  <a:pt x="351850" y="33469"/>
                  <a:pt x="345574" y="34656"/>
                </a:cubicBezTo>
                <a:lnTo>
                  <a:pt x="305056" y="34656"/>
                </a:lnTo>
                <a:lnTo>
                  <a:pt x="292260" y="27733"/>
                </a:lnTo>
                <a:cubicBezTo>
                  <a:pt x="287659" y="23100"/>
                  <a:pt x="281669" y="20100"/>
                  <a:pt x="275202" y="19189"/>
                </a:cubicBezTo>
                <a:cubicBezTo>
                  <a:pt x="266636" y="19189"/>
                  <a:pt x="251688" y="38398"/>
                  <a:pt x="251688" y="38398"/>
                </a:cubicBezTo>
                <a:lnTo>
                  <a:pt x="234683" y="53336"/>
                </a:lnTo>
                <a:lnTo>
                  <a:pt x="221845" y="66132"/>
                </a:lnTo>
                <a:lnTo>
                  <a:pt x="221845" y="78917"/>
                </a:lnTo>
                <a:lnTo>
                  <a:pt x="168531" y="78917"/>
                </a:lnTo>
                <a:cubicBezTo>
                  <a:pt x="168531" y="78917"/>
                  <a:pt x="179206" y="86380"/>
                  <a:pt x="161036" y="86380"/>
                </a:cubicBezTo>
                <a:lnTo>
                  <a:pt x="121620" y="86380"/>
                </a:lnTo>
                <a:cubicBezTo>
                  <a:pt x="121620" y="86380"/>
                  <a:pt x="95996" y="87451"/>
                  <a:pt x="85331" y="87451"/>
                </a:cubicBezTo>
                <a:cubicBezTo>
                  <a:pt x="74666" y="87451"/>
                  <a:pt x="57587" y="85320"/>
                  <a:pt x="57587" y="85320"/>
                </a:cubicBezTo>
                <a:cubicBezTo>
                  <a:pt x="49275" y="78514"/>
                  <a:pt x="37073" y="79447"/>
                  <a:pt x="29907" y="87451"/>
                </a:cubicBezTo>
                <a:cubicBezTo>
                  <a:pt x="21553" y="96992"/>
                  <a:pt x="13708" y="106958"/>
                  <a:pt x="6393" y="117315"/>
                </a:cubicBezTo>
                <a:cubicBezTo>
                  <a:pt x="0" y="123729"/>
                  <a:pt x="0" y="123729"/>
                  <a:pt x="0" y="142907"/>
                </a:cubicBezTo>
                <a:cubicBezTo>
                  <a:pt x="1410" y="156593"/>
                  <a:pt x="7442" y="169379"/>
                  <a:pt x="17121" y="179164"/>
                </a:cubicBezTo>
                <a:lnTo>
                  <a:pt x="42692" y="202646"/>
                </a:lnTo>
                <a:lnTo>
                  <a:pt x="66142" y="215442"/>
                </a:lnTo>
                <a:lnTo>
                  <a:pt x="70425" y="255971"/>
                </a:lnTo>
                <a:lnTo>
                  <a:pt x="59697" y="283704"/>
                </a:lnTo>
                <a:lnTo>
                  <a:pt x="68262" y="307165"/>
                </a:lnTo>
                <a:cubicBezTo>
                  <a:pt x="68262" y="307165"/>
                  <a:pt x="61923" y="324223"/>
                  <a:pt x="76818" y="324223"/>
                </a:cubicBezTo>
                <a:lnTo>
                  <a:pt x="91713" y="324223"/>
                </a:lnTo>
                <a:lnTo>
                  <a:pt x="102388" y="347684"/>
                </a:lnTo>
                <a:lnTo>
                  <a:pt x="106672" y="371134"/>
                </a:lnTo>
                <a:cubicBezTo>
                  <a:pt x="106672" y="371134"/>
                  <a:pt x="138635" y="379700"/>
                  <a:pt x="138635" y="394627"/>
                </a:cubicBezTo>
                <a:cubicBezTo>
                  <a:pt x="139165" y="407508"/>
                  <a:pt x="140617" y="420325"/>
                  <a:pt x="142960" y="433004"/>
                </a:cubicBezTo>
                <a:cubicBezTo>
                  <a:pt x="142960" y="433004"/>
                  <a:pt x="162138" y="435146"/>
                  <a:pt x="162138" y="443680"/>
                </a:cubicBezTo>
                <a:cubicBezTo>
                  <a:pt x="160993" y="453126"/>
                  <a:pt x="158852" y="462423"/>
                  <a:pt x="155745" y="471413"/>
                </a:cubicBezTo>
                <a:cubicBezTo>
                  <a:pt x="149703" y="475102"/>
                  <a:pt x="145748" y="481421"/>
                  <a:pt x="145080" y="488471"/>
                </a:cubicBezTo>
                <a:lnTo>
                  <a:pt x="145080" y="520476"/>
                </a:lnTo>
                <a:lnTo>
                  <a:pt x="134405" y="541796"/>
                </a:lnTo>
                <a:lnTo>
                  <a:pt x="121620" y="567388"/>
                </a:lnTo>
                <a:lnTo>
                  <a:pt x="121620" y="586587"/>
                </a:lnTo>
                <a:cubicBezTo>
                  <a:pt x="121620" y="586587"/>
                  <a:pt x="115227" y="607927"/>
                  <a:pt x="121620" y="614320"/>
                </a:cubicBezTo>
                <a:cubicBezTo>
                  <a:pt x="130864" y="620607"/>
                  <a:pt x="140904" y="625642"/>
                  <a:pt x="151473" y="629268"/>
                </a:cubicBezTo>
                <a:cubicBezTo>
                  <a:pt x="151473" y="629268"/>
                  <a:pt x="253798" y="656980"/>
                  <a:pt x="270919" y="674027"/>
                </a:cubicBezTo>
                <a:cubicBezTo>
                  <a:pt x="287988" y="691096"/>
                  <a:pt x="386093" y="808411"/>
                  <a:pt x="386093" y="825469"/>
                </a:cubicBezTo>
                <a:cubicBezTo>
                  <a:pt x="385891" y="836971"/>
                  <a:pt x="384460" y="848410"/>
                  <a:pt x="381810" y="859605"/>
                </a:cubicBezTo>
                <a:lnTo>
                  <a:pt x="407434" y="859605"/>
                </a:lnTo>
                <a:lnTo>
                  <a:pt x="439450" y="870270"/>
                </a:lnTo>
                <a:cubicBezTo>
                  <a:pt x="431043" y="871161"/>
                  <a:pt x="422986" y="874097"/>
                  <a:pt x="415989" y="878836"/>
                </a:cubicBezTo>
                <a:cubicBezTo>
                  <a:pt x="410296" y="883543"/>
                  <a:pt x="403776" y="887148"/>
                  <a:pt x="396768" y="889480"/>
                </a:cubicBezTo>
                <a:cubicBezTo>
                  <a:pt x="396768" y="889480"/>
                  <a:pt x="381810" y="883055"/>
                  <a:pt x="381810" y="891621"/>
                </a:cubicBezTo>
                <a:cubicBezTo>
                  <a:pt x="381810" y="900187"/>
                  <a:pt x="340231" y="1012128"/>
                  <a:pt x="324223" y="1028136"/>
                </a:cubicBezTo>
                <a:cubicBezTo>
                  <a:pt x="308215" y="1044144"/>
                  <a:pt x="191991" y="1139080"/>
                  <a:pt x="202667" y="1149692"/>
                </a:cubicBezTo>
                <a:cubicBezTo>
                  <a:pt x="212961" y="1163548"/>
                  <a:pt x="221548" y="1178591"/>
                  <a:pt x="228238" y="1194493"/>
                </a:cubicBezTo>
                <a:lnTo>
                  <a:pt x="268757" y="1230771"/>
                </a:lnTo>
                <a:cubicBezTo>
                  <a:pt x="268757" y="1230771"/>
                  <a:pt x="285814" y="1235022"/>
                  <a:pt x="285814" y="1249970"/>
                </a:cubicBezTo>
                <a:cubicBezTo>
                  <a:pt x="285804" y="1258897"/>
                  <a:pt x="288019" y="1267685"/>
                  <a:pt x="292260" y="1275541"/>
                </a:cubicBezTo>
                <a:cubicBezTo>
                  <a:pt x="292260" y="1275541"/>
                  <a:pt x="281595" y="1286270"/>
                  <a:pt x="292260" y="1286270"/>
                </a:cubicBezTo>
                <a:cubicBezTo>
                  <a:pt x="302925" y="1286270"/>
                  <a:pt x="326396" y="1311840"/>
                  <a:pt x="326396" y="1311840"/>
                </a:cubicBezTo>
                <a:lnTo>
                  <a:pt x="330616" y="1352359"/>
                </a:lnTo>
                <a:lnTo>
                  <a:pt x="343454" y="1365144"/>
                </a:lnTo>
                <a:lnTo>
                  <a:pt x="360522" y="1375809"/>
                </a:lnTo>
                <a:lnTo>
                  <a:pt x="360522" y="1397161"/>
                </a:lnTo>
                <a:cubicBezTo>
                  <a:pt x="360522" y="1397161"/>
                  <a:pt x="345574" y="1407804"/>
                  <a:pt x="345574" y="1416338"/>
                </a:cubicBezTo>
                <a:cubicBezTo>
                  <a:pt x="345574" y="1424894"/>
                  <a:pt x="362632" y="1441962"/>
                  <a:pt x="362632" y="1441962"/>
                </a:cubicBezTo>
                <a:cubicBezTo>
                  <a:pt x="367339" y="1448026"/>
                  <a:pt x="369618" y="1455616"/>
                  <a:pt x="369025" y="1463271"/>
                </a:cubicBezTo>
                <a:lnTo>
                  <a:pt x="369025" y="1503821"/>
                </a:lnTo>
                <a:lnTo>
                  <a:pt x="346677" y="1481421"/>
                </a:lnTo>
                <a:lnTo>
                  <a:pt x="330616" y="1471805"/>
                </a:lnTo>
                <a:lnTo>
                  <a:pt x="486372" y="1958166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B8470223-8DF0-4EA0-BCD4-E2551FA0D2A1}"/>
              </a:ext>
            </a:extLst>
          </p:cNvPr>
          <p:cNvSpPr/>
          <p:nvPr/>
        </p:nvSpPr>
        <p:spPr>
          <a:xfrm>
            <a:off x="3801864" y="3378684"/>
            <a:ext cx="2264250" cy="1972032"/>
          </a:xfrm>
          <a:custGeom>
            <a:avLst/>
            <a:gdLst>
              <a:gd name="connsiteX0" fmla="*/ 624689 w 2264250"/>
              <a:gd name="connsiteY0" fmla="*/ 1143087 h 1972032"/>
              <a:gd name="connsiteX1" fmla="*/ 591930 w 2264250"/>
              <a:gd name="connsiteY1" fmla="*/ 1143087 h 1972032"/>
              <a:gd name="connsiteX2" fmla="*/ 577501 w 2264250"/>
              <a:gd name="connsiteY2" fmla="*/ 1136291 h 1972032"/>
              <a:gd name="connsiteX3" fmla="*/ 505539 w 2264250"/>
              <a:gd name="connsiteY3" fmla="*/ 1136291 h 1972032"/>
              <a:gd name="connsiteX4" fmla="*/ 490951 w 2264250"/>
              <a:gd name="connsiteY4" fmla="*/ 1121662 h 1972032"/>
              <a:gd name="connsiteX5" fmla="*/ 480732 w 2264250"/>
              <a:gd name="connsiteY5" fmla="*/ 1131850 h 1972032"/>
              <a:gd name="connsiteX6" fmla="*/ 468742 w 2264250"/>
              <a:gd name="connsiteY6" fmla="*/ 1131850 h 1972032"/>
              <a:gd name="connsiteX7" fmla="*/ 457939 w 2264250"/>
              <a:gd name="connsiteY7" fmla="*/ 1142663 h 1972032"/>
              <a:gd name="connsiteX8" fmla="*/ 438337 w 2264250"/>
              <a:gd name="connsiteY8" fmla="*/ 1142260 h 1972032"/>
              <a:gd name="connsiteX9" fmla="*/ 425552 w 2264250"/>
              <a:gd name="connsiteY9" fmla="*/ 1142260 h 1972032"/>
              <a:gd name="connsiteX10" fmla="*/ 408748 w 2264250"/>
              <a:gd name="connsiteY10" fmla="*/ 1131850 h 1972032"/>
              <a:gd name="connsiteX11" fmla="*/ 395168 w 2264250"/>
              <a:gd name="connsiteY11" fmla="*/ 1126284 h 1972032"/>
              <a:gd name="connsiteX12" fmla="*/ 386348 w 2264250"/>
              <a:gd name="connsiteY12" fmla="*/ 1117484 h 1972032"/>
              <a:gd name="connsiteX13" fmla="*/ 367965 w 2264250"/>
              <a:gd name="connsiteY13" fmla="*/ 1111887 h 1972032"/>
              <a:gd name="connsiteX14" fmla="*/ 348734 w 2264250"/>
              <a:gd name="connsiteY14" fmla="*/ 1123082 h 1972032"/>
              <a:gd name="connsiteX15" fmla="*/ 332757 w 2264250"/>
              <a:gd name="connsiteY15" fmla="*/ 1115057 h 1972032"/>
              <a:gd name="connsiteX16" fmla="*/ 332757 w 2264250"/>
              <a:gd name="connsiteY16" fmla="*/ 1107074 h 1972032"/>
              <a:gd name="connsiteX17" fmla="*/ 319972 w 2264250"/>
              <a:gd name="connsiteY17" fmla="*/ 1094267 h 1972032"/>
              <a:gd name="connsiteX18" fmla="*/ 307155 w 2264250"/>
              <a:gd name="connsiteY18" fmla="*/ 1089486 h 1972032"/>
              <a:gd name="connsiteX19" fmla="*/ 291942 w 2264250"/>
              <a:gd name="connsiteY19" fmla="*/ 1074273 h 1972032"/>
              <a:gd name="connsiteX20" fmla="*/ 243154 w 2264250"/>
              <a:gd name="connsiteY20" fmla="*/ 1074273 h 1972032"/>
              <a:gd name="connsiteX21" fmla="*/ 239952 w 2264250"/>
              <a:gd name="connsiteY21" fmla="*/ 1081482 h 1972032"/>
              <a:gd name="connsiteX22" fmla="*/ 223976 w 2264250"/>
              <a:gd name="connsiteY22" fmla="*/ 1088691 h 1972032"/>
              <a:gd name="connsiteX23" fmla="*/ 203187 w 2264250"/>
              <a:gd name="connsiteY23" fmla="*/ 1088691 h 1972032"/>
              <a:gd name="connsiteX24" fmla="*/ 197165 w 2264250"/>
              <a:gd name="connsiteY24" fmla="*/ 1082669 h 1972032"/>
              <a:gd name="connsiteX25" fmla="*/ 180786 w 2264250"/>
              <a:gd name="connsiteY25" fmla="*/ 1077072 h 1972032"/>
              <a:gd name="connsiteX26" fmla="*/ 156774 w 2264250"/>
              <a:gd name="connsiteY26" fmla="*/ 1077072 h 1972032"/>
              <a:gd name="connsiteX27" fmla="*/ 141370 w 2264250"/>
              <a:gd name="connsiteY27" fmla="*/ 1068093 h 1972032"/>
              <a:gd name="connsiteX28" fmla="*/ 123199 w 2264250"/>
              <a:gd name="connsiteY28" fmla="*/ 1068093 h 1972032"/>
              <a:gd name="connsiteX29" fmla="*/ 109884 w 2264250"/>
              <a:gd name="connsiteY29" fmla="*/ 1054777 h 1972032"/>
              <a:gd name="connsiteX30" fmla="*/ 109884 w 2264250"/>
              <a:gd name="connsiteY30" fmla="*/ 1036680 h 1972032"/>
              <a:gd name="connsiteX31" fmla="*/ 94141 w 2264250"/>
              <a:gd name="connsiteY31" fmla="*/ 1020937 h 1972032"/>
              <a:gd name="connsiteX32" fmla="*/ 95996 w 2264250"/>
              <a:gd name="connsiteY32" fmla="*/ 1004696 h 1972032"/>
              <a:gd name="connsiteX33" fmla="*/ 95996 w 2264250"/>
              <a:gd name="connsiteY33" fmla="*/ 993490 h 1972032"/>
              <a:gd name="connsiteX34" fmla="*/ 86380 w 2264250"/>
              <a:gd name="connsiteY34" fmla="*/ 983875 h 1972032"/>
              <a:gd name="connsiteX35" fmla="*/ 77581 w 2264250"/>
              <a:gd name="connsiteY35" fmla="*/ 975108 h 1972032"/>
              <a:gd name="connsiteX36" fmla="*/ 62389 w 2264250"/>
              <a:gd name="connsiteY36" fmla="*/ 975108 h 1972032"/>
              <a:gd name="connsiteX37" fmla="*/ 62389 w 2264250"/>
              <a:gd name="connsiteY37" fmla="*/ 1027097 h 1972032"/>
              <a:gd name="connsiteX38" fmla="*/ 15977 w 2264250"/>
              <a:gd name="connsiteY38" fmla="*/ 1027563 h 1972032"/>
              <a:gd name="connsiteX39" fmla="*/ 0 w 2264250"/>
              <a:gd name="connsiteY39" fmla="*/ 601535 h 1972032"/>
              <a:gd name="connsiteX40" fmla="*/ 489531 w 2264250"/>
              <a:gd name="connsiteY40" fmla="*/ 0 h 1972032"/>
              <a:gd name="connsiteX41" fmla="*/ 511932 w 2264250"/>
              <a:gd name="connsiteY41" fmla="*/ 6393 h 1972032"/>
              <a:gd name="connsiteX42" fmla="*/ 535923 w 2264250"/>
              <a:gd name="connsiteY42" fmla="*/ 17598 h 1972032"/>
              <a:gd name="connsiteX43" fmla="*/ 556691 w 2264250"/>
              <a:gd name="connsiteY43" fmla="*/ 25624 h 1972032"/>
              <a:gd name="connsiteX44" fmla="*/ 575922 w 2264250"/>
              <a:gd name="connsiteY44" fmla="*/ 44802 h 1972032"/>
              <a:gd name="connsiteX45" fmla="*/ 593510 w 2264250"/>
              <a:gd name="connsiteY45" fmla="*/ 62400 h 1972032"/>
              <a:gd name="connsiteX46" fmla="*/ 620724 w 2264250"/>
              <a:gd name="connsiteY46" fmla="*/ 78408 h 1972032"/>
              <a:gd name="connsiteX47" fmla="*/ 631134 w 2264250"/>
              <a:gd name="connsiteY47" fmla="*/ 88808 h 1972032"/>
              <a:gd name="connsiteX48" fmla="*/ 660712 w 2264250"/>
              <a:gd name="connsiteY48" fmla="*/ 92805 h 1972032"/>
              <a:gd name="connsiteX49" fmla="*/ 702344 w 2264250"/>
              <a:gd name="connsiteY49" fmla="*/ 92805 h 1972032"/>
              <a:gd name="connsiteX50" fmla="*/ 726335 w 2264250"/>
              <a:gd name="connsiteY50" fmla="*/ 104000 h 1972032"/>
              <a:gd name="connsiteX51" fmla="*/ 748683 w 2264250"/>
              <a:gd name="connsiteY51" fmla="*/ 104000 h 1972032"/>
              <a:gd name="connsiteX52" fmla="*/ 779109 w 2264250"/>
              <a:gd name="connsiteY52" fmla="*/ 120008 h 1972032"/>
              <a:gd name="connsiteX53" fmla="*/ 803884 w 2264250"/>
              <a:gd name="connsiteY53" fmla="*/ 131998 h 1972032"/>
              <a:gd name="connsiteX54" fmla="*/ 823910 w 2264250"/>
              <a:gd name="connsiteY54" fmla="*/ 151992 h 1972032"/>
              <a:gd name="connsiteX55" fmla="*/ 847891 w 2264250"/>
              <a:gd name="connsiteY55" fmla="*/ 155194 h 1972032"/>
              <a:gd name="connsiteX56" fmla="*/ 846258 w 2264250"/>
              <a:gd name="connsiteY56" fmla="*/ 164778 h 1972032"/>
              <a:gd name="connsiteX57" fmla="*/ 873472 w 2264250"/>
              <a:gd name="connsiteY57" fmla="*/ 150392 h 1972032"/>
              <a:gd name="connsiteX58" fmla="*/ 923076 w 2264250"/>
              <a:gd name="connsiteY58" fmla="*/ 139218 h 1972032"/>
              <a:gd name="connsiteX59" fmla="*/ 964708 w 2264250"/>
              <a:gd name="connsiteY59" fmla="*/ 129602 h 1972032"/>
              <a:gd name="connsiteX60" fmla="*/ 1038250 w 2264250"/>
              <a:gd name="connsiteY60" fmla="*/ 129602 h 1972032"/>
              <a:gd name="connsiteX61" fmla="*/ 1079881 w 2264250"/>
              <a:gd name="connsiteY61" fmla="*/ 126401 h 1972032"/>
              <a:gd name="connsiteX62" fmla="*/ 1092667 w 2264250"/>
              <a:gd name="connsiteY62" fmla="*/ 126401 h 1972032"/>
              <a:gd name="connsiteX63" fmla="*/ 1103862 w 2264250"/>
              <a:gd name="connsiteY63" fmla="*/ 155194 h 1972032"/>
              <a:gd name="connsiteX64" fmla="*/ 1115067 w 2264250"/>
              <a:gd name="connsiteY64" fmla="*/ 190380 h 1972032"/>
              <a:gd name="connsiteX65" fmla="*/ 1110255 w 2264250"/>
              <a:gd name="connsiteY65" fmla="*/ 219174 h 1972032"/>
              <a:gd name="connsiteX66" fmla="*/ 1110255 w 2264250"/>
              <a:gd name="connsiteY66" fmla="*/ 251158 h 1972032"/>
              <a:gd name="connsiteX67" fmla="*/ 1123835 w 2264250"/>
              <a:gd name="connsiteY67" fmla="*/ 264770 h 1972032"/>
              <a:gd name="connsiteX68" fmla="*/ 1142218 w 2264250"/>
              <a:gd name="connsiteY68" fmla="*/ 275170 h 1972032"/>
              <a:gd name="connsiteX69" fmla="*/ 1142218 w 2264250"/>
              <a:gd name="connsiteY69" fmla="*/ 307165 h 1972032"/>
              <a:gd name="connsiteX70" fmla="*/ 1161449 w 2264250"/>
              <a:gd name="connsiteY70" fmla="*/ 334369 h 1972032"/>
              <a:gd name="connsiteX71" fmla="*/ 1166262 w 2264250"/>
              <a:gd name="connsiteY71" fmla="*/ 358349 h 1972032"/>
              <a:gd name="connsiteX72" fmla="*/ 1167894 w 2264250"/>
              <a:gd name="connsiteY72" fmla="*/ 382340 h 1972032"/>
              <a:gd name="connsiteX73" fmla="*/ 1175814 w 2264250"/>
              <a:gd name="connsiteY73" fmla="*/ 412745 h 1972032"/>
              <a:gd name="connsiteX74" fmla="*/ 1204660 w 2264250"/>
              <a:gd name="connsiteY74" fmla="*/ 430364 h 1972032"/>
              <a:gd name="connsiteX75" fmla="*/ 1231821 w 2264250"/>
              <a:gd name="connsiteY75" fmla="*/ 447952 h 1972032"/>
              <a:gd name="connsiteX76" fmla="*/ 1260667 w 2264250"/>
              <a:gd name="connsiteY76" fmla="*/ 470353 h 1972032"/>
              <a:gd name="connsiteX77" fmla="*/ 1260667 w 2264250"/>
              <a:gd name="connsiteY77" fmla="*/ 486372 h 1972032"/>
              <a:gd name="connsiteX78" fmla="*/ 1239846 w 2264250"/>
              <a:gd name="connsiteY78" fmla="*/ 494344 h 1972032"/>
              <a:gd name="connsiteX79" fmla="*/ 1275032 w 2264250"/>
              <a:gd name="connsiteY79" fmla="*/ 494344 h 1972032"/>
              <a:gd name="connsiteX80" fmla="*/ 1303826 w 2264250"/>
              <a:gd name="connsiteY80" fmla="*/ 503959 h 1972032"/>
              <a:gd name="connsiteX81" fmla="*/ 1340655 w 2264250"/>
              <a:gd name="connsiteY81" fmla="*/ 521547 h 1972032"/>
              <a:gd name="connsiteX82" fmla="*/ 1355550 w 2264250"/>
              <a:gd name="connsiteY82" fmla="*/ 536474 h 1972032"/>
              <a:gd name="connsiteX83" fmla="*/ 1381174 w 2264250"/>
              <a:gd name="connsiteY83" fmla="*/ 553564 h 1972032"/>
              <a:gd name="connsiteX84" fmla="*/ 1389676 w 2264250"/>
              <a:gd name="connsiteY84" fmla="*/ 577024 h 1972032"/>
              <a:gd name="connsiteX85" fmla="*/ 1393959 w 2264250"/>
              <a:gd name="connsiteY85" fmla="*/ 600485 h 1972032"/>
              <a:gd name="connsiteX86" fmla="*/ 1421692 w 2264250"/>
              <a:gd name="connsiteY86" fmla="*/ 591951 h 1972032"/>
              <a:gd name="connsiteX87" fmla="*/ 1453709 w 2264250"/>
              <a:gd name="connsiteY87" fmla="*/ 596202 h 1972032"/>
              <a:gd name="connsiteX88" fmla="*/ 1481389 w 2264250"/>
              <a:gd name="connsiteY88" fmla="*/ 596202 h 1972032"/>
              <a:gd name="connsiteX89" fmla="*/ 1481389 w 2264250"/>
              <a:gd name="connsiteY89" fmla="*/ 579134 h 1972032"/>
              <a:gd name="connsiteX90" fmla="*/ 1637145 w 2264250"/>
              <a:gd name="connsiteY90" fmla="*/ 1065495 h 1972032"/>
              <a:gd name="connsiteX91" fmla="*/ 1662705 w 2264250"/>
              <a:gd name="connsiteY91" fmla="*/ 1108134 h 1972032"/>
              <a:gd name="connsiteX92" fmla="*/ 1684056 w 2264250"/>
              <a:gd name="connsiteY92" fmla="*/ 1148653 h 1972032"/>
              <a:gd name="connsiteX93" fmla="*/ 1714959 w 2264250"/>
              <a:gd name="connsiteY93" fmla="*/ 1179619 h 1972032"/>
              <a:gd name="connsiteX94" fmla="*/ 1760810 w 2264250"/>
              <a:gd name="connsiteY94" fmla="*/ 1202020 h 1972032"/>
              <a:gd name="connsiteX95" fmla="*/ 1803502 w 2264250"/>
              <a:gd name="connsiteY95" fmla="*/ 1214795 h 1972032"/>
              <a:gd name="connsiteX96" fmla="*/ 1856817 w 2264250"/>
              <a:gd name="connsiteY96" fmla="*/ 1208413 h 1972032"/>
              <a:gd name="connsiteX97" fmla="*/ 1890943 w 2264250"/>
              <a:gd name="connsiteY97" fmla="*/ 1208413 h 1972032"/>
              <a:gd name="connsiteX98" fmla="*/ 1935744 w 2264250"/>
              <a:gd name="connsiteY98" fmla="*/ 1231863 h 1972032"/>
              <a:gd name="connsiteX99" fmla="*/ 1995494 w 2264250"/>
              <a:gd name="connsiteY99" fmla="*/ 1242539 h 1972032"/>
              <a:gd name="connsiteX100" fmla="*/ 2044578 w 2264250"/>
              <a:gd name="connsiteY100" fmla="*/ 1242539 h 1972032"/>
              <a:gd name="connsiteX101" fmla="*/ 2093599 w 2264250"/>
              <a:gd name="connsiteY101" fmla="*/ 1244648 h 1972032"/>
              <a:gd name="connsiteX102" fmla="*/ 2134171 w 2264250"/>
              <a:gd name="connsiteY102" fmla="*/ 1242539 h 1972032"/>
              <a:gd name="connsiteX103" fmla="*/ 2223721 w 2264250"/>
              <a:gd name="connsiteY103" fmla="*/ 1216936 h 1972032"/>
              <a:gd name="connsiteX104" fmla="*/ 2237567 w 2264250"/>
              <a:gd name="connsiteY104" fmla="*/ 1230782 h 1972032"/>
              <a:gd name="connsiteX105" fmla="*/ 2264250 w 2264250"/>
              <a:gd name="connsiteY105" fmla="*/ 1255324 h 1972032"/>
              <a:gd name="connsiteX106" fmla="*/ 2252515 w 2264250"/>
              <a:gd name="connsiteY106" fmla="*/ 1299065 h 1972032"/>
              <a:gd name="connsiteX107" fmla="*/ 2232234 w 2264250"/>
              <a:gd name="connsiteY107" fmla="*/ 1319303 h 1972032"/>
              <a:gd name="connsiteX108" fmla="*/ 2214106 w 2264250"/>
              <a:gd name="connsiteY108" fmla="*/ 1343072 h 1972032"/>
              <a:gd name="connsiteX109" fmla="*/ 2193348 w 2264250"/>
              <a:gd name="connsiteY109" fmla="*/ 1355857 h 1972032"/>
              <a:gd name="connsiteX110" fmla="*/ 2172951 w 2264250"/>
              <a:gd name="connsiteY110" fmla="*/ 1385022 h 1972032"/>
              <a:gd name="connsiteX111" fmla="*/ 2148547 w 2264250"/>
              <a:gd name="connsiteY111" fmla="*/ 1409437 h 1972032"/>
              <a:gd name="connsiteX112" fmla="*/ 2117845 w 2264250"/>
              <a:gd name="connsiteY112" fmla="*/ 1454493 h 1972032"/>
              <a:gd name="connsiteX113" fmla="*/ 2093599 w 2264250"/>
              <a:gd name="connsiteY113" fmla="*/ 1460090 h 1972032"/>
              <a:gd name="connsiteX114" fmla="*/ 2055190 w 2264250"/>
              <a:gd name="connsiteY114" fmla="*/ 1483604 h 1972032"/>
              <a:gd name="connsiteX115" fmla="*/ 2012551 w 2264250"/>
              <a:gd name="connsiteY115" fmla="*/ 1498499 h 1972032"/>
              <a:gd name="connsiteX116" fmla="*/ 1991211 w 2264250"/>
              <a:gd name="connsiteY116" fmla="*/ 1511285 h 1972032"/>
              <a:gd name="connsiteX117" fmla="*/ 1974195 w 2264250"/>
              <a:gd name="connsiteY117" fmla="*/ 1511285 h 1972032"/>
              <a:gd name="connsiteX118" fmla="*/ 1937907 w 2264250"/>
              <a:gd name="connsiteY118" fmla="*/ 1536887 h 1972032"/>
              <a:gd name="connsiteX119" fmla="*/ 1911223 w 2264250"/>
              <a:gd name="connsiteY119" fmla="*/ 1563539 h 1972032"/>
              <a:gd name="connsiteX120" fmla="*/ 1888822 w 2264250"/>
              <a:gd name="connsiteY120" fmla="*/ 1563539 h 1972032"/>
              <a:gd name="connsiteX121" fmla="*/ 1870175 w 2264250"/>
              <a:gd name="connsiteY121" fmla="*/ 1582219 h 1972032"/>
              <a:gd name="connsiteX122" fmla="*/ 1837628 w 2264250"/>
              <a:gd name="connsiteY122" fmla="*/ 1583830 h 1972032"/>
              <a:gd name="connsiteX123" fmla="*/ 1806672 w 2264250"/>
              <a:gd name="connsiteY123" fmla="*/ 1614733 h 1972032"/>
              <a:gd name="connsiteX124" fmla="*/ 1777879 w 2264250"/>
              <a:gd name="connsiteY124" fmla="*/ 1635014 h 1972032"/>
              <a:gd name="connsiteX125" fmla="*/ 1750198 w 2264250"/>
              <a:gd name="connsiteY125" fmla="*/ 1658475 h 1972032"/>
              <a:gd name="connsiteX126" fmla="*/ 1750198 w 2264250"/>
              <a:gd name="connsiteY126" fmla="*/ 1688328 h 1972032"/>
              <a:gd name="connsiteX127" fmla="*/ 1734137 w 2264250"/>
              <a:gd name="connsiteY127" fmla="*/ 1704336 h 1972032"/>
              <a:gd name="connsiteX128" fmla="*/ 1739523 w 2264250"/>
              <a:gd name="connsiteY128" fmla="*/ 1724617 h 1972032"/>
              <a:gd name="connsiteX129" fmla="*/ 1807785 w 2264250"/>
              <a:gd name="connsiteY129" fmla="*/ 1724617 h 1972032"/>
              <a:gd name="connsiteX130" fmla="*/ 1807785 w 2264250"/>
              <a:gd name="connsiteY130" fmla="*/ 1756580 h 1972032"/>
              <a:gd name="connsiteX131" fmla="*/ 1777879 w 2264250"/>
              <a:gd name="connsiteY131" fmla="*/ 1767256 h 1972032"/>
              <a:gd name="connsiteX132" fmla="*/ 1745915 w 2264250"/>
              <a:gd name="connsiteY132" fmla="*/ 1782204 h 1972032"/>
              <a:gd name="connsiteX133" fmla="*/ 1724575 w 2264250"/>
              <a:gd name="connsiteY133" fmla="*/ 1797131 h 1972032"/>
              <a:gd name="connsiteX134" fmla="*/ 1685106 w 2264250"/>
              <a:gd name="connsiteY134" fmla="*/ 1836568 h 1972032"/>
              <a:gd name="connsiteX135" fmla="*/ 1660595 w 2264250"/>
              <a:gd name="connsiteY135" fmla="*/ 1841932 h 1972032"/>
              <a:gd name="connsiteX136" fmla="*/ 1630741 w 2264250"/>
              <a:gd name="connsiteY136" fmla="*/ 1841932 h 1972032"/>
              <a:gd name="connsiteX137" fmla="*/ 1609401 w 2264250"/>
              <a:gd name="connsiteY137" fmla="*/ 1846183 h 1972032"/>
              <a:gd name="connsiteX138" fmla="*/ 1585951 w 2264250"/>
              <a:gd name="connsiteY138" fmla="*/ 1848346 h 1972032"/>
              <a:gd name="connsiteX139" fmla="*/ 1560327 w 2264250"/>
              <a:gd name="connsiteY139" fmla="*/ 1852597 h 1972032"/>
              <a:gd name="connsiteX140" fmla="*/ 1532583 w 2264250"/>
              <a:gd name="connsiteY140" fmla="*/ 1916555 h 1972032"/>
              <a:gd name="connsiteX141" fmla="*/ 1507012 w 2264250"/>
              <a:gd name="connsiteY141" fmla="*/ 1925111 h 1972032"/>
              <a:gd name="connsiteX142" fmla="*/ 1481389 w 2264250"/>
              <a:gd name="connsiteY142" fmla="*/ 1950734 h 1972032"/>
              <a:gd name="connsiteX143" fmla="*/ 1455829 w 2264250"/>
              <a:gd name="connsiteY143" fmla="*/ 1961357 h 1972032"/>
              <a:gd name="connsiteX144" fmla="*/ 1434477 w 2264250"/>
              <a:gd name="connsiteY144" fmla="*/ 1972033 h 1972032"/>
              <a:gd name="connsiteX145" fmla="*/ 1432368 w 2264250"/>
              <a:gd name="connsiteY145" fmla="*/ 1950734 h 1972032"/>
              <a:gd name="connsiteX146" fmla="*/ 1432368 w 2264250"/>
              <a:gd name="connsiteY146" fmla="*/ 1925111 h 1972032"/>
              <a:gd name="connsiteX147" fmla="*/ 1437117 w 2264250"/>
              <a:gd name="connsiteY147" fmla="*/ 1901131 h 1972032"/>
              <a:gd name="connsiteX148" fmla="*/ 1449425 w 2264250"/>
              <a:gd name="connsiteY148" fmla="*/ 1884592 h 1972032"/>
              <a:gd name="connsiteX149" fmla="*/ 1449425 w 2264250"/>
              <a:gd name="connsiteY149" fmla="*/ 1873916 h 1972032"/>
              <a:gd name="connsiteX150" fmla="*/ 1457938 w 2264250"/>
              <a:gd name="connsiteY150" fmla="*/ 1865393 h 1972032"/>
              <a:gd name="connsiteX151" fmla="*/ 1481389 w 2264250"/>
              <a:gd name="connsiteY151" fmla="*/ 1824896 h 1972032"/>
              <a:gd name="connsiteX152" fmla="*/ 1481389 w 2264250"/>
              <a:gd name="connsiteY152" fmla="*/ 1805665 h 1972032"/>
              <a:gd name="connsiteX153" fmla="*/ 1489955 w 2264250"/>
              <a:gd name="connsiteY153" fmla="*/ 1786455 h 1972032"/>
              <a:gd name="connsiteX154" fmla="*/ 1500620 w 2264250"/>
              <a:gd name="connsiteY154" fmla="*/ 1758754 h 1972032"/>
              <a:gd name="connsiteX155" fmla="*/ 1502740 w 2264250"/>
              <a:gd name="connsiteY155" fmla="*/ 1733130 h 1972032"/>
              <a:gd name="connsiteX156" fmla="*/ 1502740 w 2264250"/>
              <a:gd name="connsiteY156" fmla="*/ 1722454 h 1972032"/>
              <a:gd name="connsiteX157" fmla="*/ 1498457 w 2264250"/>
              <a:gd name="connsiteY157" fmla="*/ 1688328 h 1972032"/>
              <a:gd name="connsiteX158" fmla="*/ 1492064 w 2264250"/>
              <a:gd name="connsiteY158" fmla="*/ 1654192 h 1972032"/>
              <a:gd name="connsiteX159" fmla="*/ 1496348 w 2264250"/>
              <a:gd name="connsiteY159" fmla="*/ 1626458 h 1972032"/>
              <a:gd name="connsiteX160" fmla="*/ 1510235 w 2264250"/>
              <a:gd name="connsiteY160" fmla="*/ 1612623 h 1972032"/>
              <a:gd name="connsiteX161" fmla="*/ 1513405 w 2264250"/>
              <a:gd name="connsiteY161" fmla="*/ 1588049 h 1972032"/>
              <a:gd name="connsiteX162" fmla="*/ 1513405 w 2264250"/>
              <a:gd name="connsiteY162" fmla="*/ 1568903 h 1972032"/>
              <a:gd name="connsiteX163" fmla="*/ 1517688 w 2264250"/>
              <a:gd name="connsiteY163" fmla="*/ 1547552 h 1972032"/>
              <a:gd name="connsiteX164" fmla="*/ 1517688 w 2264250"/>
              <a:gd name="connsiteY164" fmla="*/ 1511285 h 1972032"/>
              <a:gd name="connsiteX165" fmla="*/ 1517688 w 2264250"/>
              <a:gd name="connsiteY165" fmla="*/ 1500620 h 1972032"/>
              <a:gd name="connsiteX166" fmla="*/ 1502740 w 2264250"/>
              <a:gd name="connsiteY166" fmla="*/ 1470766 h 1972032"/>
              <a:gd name="connsiteX167" fmla="*/ 1483562 w 2264250"/>
              <a:gd name="connsiteY167" fmla="*/ 1451588 h 1972032"/>
              <a:gd name="connsiteX168" fmla="*/ 1474996 w 2264250"/>
              <a:gd name="connsiteY168" fmla="*/ 1438750 h 1972032"/>
              <a:gd name="connsiteX169" fmla="*/ 1502740 w 2264250"/>
              <a:gd name="connsiteY169" fmla="*/ 1428085 h 1972032"/>
              <a:gd name="connsiteX170" fmla="*/ 1513405 w 2264250"/>
              <a:gd name="connsiteY170" fmla="*/ 1428085 h 1972032"/>
              <a:gd name="connsiteX171" fmla="*/ 1532583 w 2264250"/>
              <a:gd name="connsiteY171" fmla="*/ 1451588 h 1972032"/>
              <a:gd name="connsiteX172" fmla="*/ 1532583 w 2264250"/>
              <a:gd name="connsiteY172" fmla="*/ 1472876 h 1972032"/>
              <a:gd name="connsiteX173" fmla="*/ 1562437 w 2264250"/>
              <a:gd name="connsiteY173" fmla="*/ 1483604 h 1972032"/>
              <a:gd name="connsiteX174" fmla="*/ 1603008 w 2264250"/>
              <a:gd name="connsiteY174" fmla="*/ 1483604 h 1972032"/>
              <a:gd name="connsiteX175" fmla="*/ 1635025 w 2264250"/>
              <a:gd name="connsiteY175" fmla="*/ 1485714 h 1972032"/>
              <a:gd name="connsiteX176" fmla="*/ 1656365 w 2264250"/>
              <a:gd name="connsiteY176" fmla="*/ 1483604 h 1972032"/>
              <a:gd name="connsiteX177" fmla="*/ 1675543 w 2264250"/>
              <a:gd name="connsiteY177" fmla="*/ 1475049 h 1972032"/>
              <a:gd name="connsiteX178" fmla="*/ 1669097 w 2264250"/>
              <a:gd name="connsiteY178" fmla="*/ 1453698 h 1972032"/>
              <a:gd name="connsiteX179" fmla="*/ 1658485 w 2264250"/>
              <a:gd name="connsiteY179" fmla="*/ 1432389 h 1972032"/>
              <a:gd name="connsiteX180" fmla="*/ 1643527 w 2264250"/>
              <a:gd name="connsiteY180" fmla="*/ 1411038 h 1972032"/>
              <a:gd name="connsiteX181" fmla="*/ 1624349 w 2264250"/>
              <a:gd name="connsiteY181" fmla="*/ 1381163 h 1972032"/>
              <a:gd name="connsiteX182" fmla="*/ 1607238 w 2264250"/>
              <a:gd name="connsiteY182" fmla="*/ 1368377 h 1972032"/>
              <a:gd name="connsiteX183" fmla="*/ 1588060 w 2264250"/>
              <a:gd name="connsiteY183" fmla="*/ 1359822 h 1972032"/>
              <a:gd name="connsiteX184" fmla="*/ 1566762 w 2264250"/>
              <a:gd name="connsiteY184" fmla="*/ 1338535 h 1972032"/>
              <a:gd name="connsiteX185" fmla="*/ 1549651 w 2264250"/>
              <a:gd name="connsiteY185" fmla="*/ 1321466 h 1972032"/>
              <a:gd name="connsiteX186" fmla="*/ 1453709 w 2264250"/>
              <a:gd name="connsiteY186" fmla="*/ 1321466 h 1972032"/>
              <a:gd name="connsiteX187" fmla="*/ 1428085 w 2264250"/>
              <a:gd name="connsiteY187" fmla="*/ 1323576 h 1972032"/>
              <a:gd name="connsiteX188" fmla="*/ 1406797 w 2264250"/>
              <a:gd name="connsiteY188" fmla="*/ 1327859 h 1972032"/>
              <a:gd name="connsiteX189" fmla="*/ 1372618 w 2264250"/>
              <a:gd name="connsiteY189" fmla="*/ 1327859 h 1972032"/>
              <a:gd name="connsiteX190" fmla="*/ 1354490 w 2264250"/>
              <a:gd name="connsiteY190" fmla="*/ 1335312 h 1972032"/>
              <a:gd name="connsiteX191" fmla="*/ 1342765 w 2264250"/>
              <a:gd name="connsiteY191" fmla="*/ 1335312 h 1972032"/>
              <a:gd name="connsiteX192" fmla="*/ 1321424 w 2264250"/>
              <a:gd name="connsiteY192" fmla="*/ 1336361 h 1972032"/>
              <a:gd name="connsiteX193" fmla="*/ 1266000 w 2264250"/>
              <a:gd name="connsiteY193" fmla="*/ 1336361 h 1972032"/>
              <a:gd name="connsiteX194" fmla="*/ 1244659 w 2264250"/>
              <a:gd name="connsiteY194" fmla="*/ 1338535 h 1972032"/>
              <a:gd name="connsiteX195" fmla="*/ 1225428 w 2264250"/>
              <a:gd name="connsiteY195" fmla="*/ 1338535 h 1972032"/>
              <a:gd name="connsiteX196" fmla="*/ 1208360 w 2264250"/>
              <a:gd name="connsiteY196" fmla="*/ 1317183 h 1972032"/>
              <a:gd name="connsiteX197" fmla="*/ 1189182 w 2264250"/>
              <a:gd name="connsiteY197" fmla="*/ 1310791 h 1972032"/>
              <a:gd name="connsiteX198" fmla="*/ 1172124 w 2264250"/>
              <a:gd name="connsiteY198" fmla="*/ 1306518 h 1972032"/>
              <a:gd name="connsiteX199" fmla="*/ 1163558 w 2264250"/>
              <a:gd name="connsiteY199" fmla="*/ 1298006 h 1972032"/>
              <a:gd name="connsiteX200" fmla="*/ 1152946 w 2264250"/>
              <a:gd name="connsiteY200" fmla="*/ 1274555 h 1972032"/>
              <a:gd name="connsiteX201" fmla="*/ 1135878 w 2264250"/>
              <a:gd name="connsiteY201" fmla="*/ 1253182 h 1972032"/>
              <a:gd name="connsiteX202" fmla="*/ 1118810 w 2264250"/>
              <a:gd name="connsiteY202" fmla="*/ 1244648 h 1972032"/>
              <a:gd name="connsiteX203" fmla="*/ 1114537 w 2264250"/>
              <a:gd name="connsiteY203" fmla="*/ 1216936 h 1972032"/>
              <a:gd name="connsiteX204" fmla="*/ 1093186 w 2264250"/>
              <a:gd name="connsiteY204" fmla="*/ 1195596 h 1972032"/>
              <a:gd name="connsiteX205" fmla="*/ 1082521 w 2264250"/>
              <a:gd name="connsiteY205" fmla="*/ 1182789 h 1972032"/>
              <a:gd name="connsiteX206" fmla="*/ 1071845 w 2264250"/>
              <a:gd name="connsiteY206" fmla="*/ 1163611 h 1972032"/>
              <a:gd name="connsiteX207" fmla="*/ 1080401 w 2264250"/>
              <a:gd name="connsiteY207" fmla="*/ 1138009 h 1972032"/>
              <a:gd name="connsiteX208" fmla="*/ 1037720 w 2264250"/>
              <a:gd name="connsiteY208" fmla="*/ 1142260 h 1972032"/>
              <a:gd name="connsiteX209" fmla="*/ 1005756 w 2264250"/>
              <a:gd name="connsiteY209" fmla="*/ 1142260 h 1972032"/>
              <a:gd name="connsiteX210" fmla="*/ 971630 w 2264250"/>
              <a:gd name="connsiteY210" fmla="*/ 1144433 h 1972032"/>
              <a:gd name="connsiteX211" fmla="*/ 933221 w 2264250"/>
              <a:gd name="connsiteY211" fmla="*/ 1110297 h 1972032"/>
              <a:gd name="connsiteX212" fmla="*/ 926829 w 2264250"/>
              <a:gd name="connsiteY212" fmla="*/ 1097469 h 1972032"/>
              <a:gd name="connsiteX213" fmla="*/ 913991 w 2264250"/>
              <a:gd name="connsiteY213" fmla="*/ 1067615 h 1972032"/>
              <a:gd name="connsiteX214" fmla="*/ 877744 w 2264250"/>
              <a:gd name="connsiteY214" fmla="*/ 1052720 h 1972032"/>
              <a:gd name="connsiteX215" fmla="*/ 871352 w 2264250"/>
              <a:gd name="connsiteY215" fmla="*/ 1059081 h 1972032"/>
              <a:gd name="connsiteX216" fmla="*/ 813765 w 2264250"/>
              <a:gd name="connsiteY216" fmla="*/ 1059081 h 1972032"/>
              <a:gd name="connsiteX217" fmla="*/ 773246 w 2264250"/>
              <a:gd name="connsiteY217" fmla="*/ 1061223 h 1972032"/>
              <a:gd name="connsiteX218" fmla="*/ 751906 w 2264250"/>
              <a:gd name="connsiteY218" fmla="*/ 1050547 h 1972032"/>
              <a:gd name="connsiteX219" fmla="*/ 715659 w 2264250"/>
              <a:gd name="connsiteY219" fmla="*/ 1048406 h 1972032"/>
              <a:gd name="connsiteX220" fmla="*/ 694319 w 2264250"/>
              <a:gd name="connsiteY220" fmla="*/ 1076171 h 1972032"/>
              <a:gd name="connsiteX221" fmla="*/ 677250 w 2264250"/>
              <a:gd name="connsiteY221" fmla="*/ 1093207 h 1972032"/>
              <a:gd name="connsiteX222" fmla="*/ 662302 w 2264250"/>
              <a:gd name="connsiteY222" fmla="*/ 1103883 h 1972032"/>
              <a:gd name="connsiteX223" fmla="*/ 645234 w 2264250"/>
              <a:gd name="connsiteY223" fmla="*/ 1120919 h 1972032"/>
              <a:gd name="connsiteX224" fmla="*/ 624689 w 2264250"/>
              <a:gd name="connsiteY224" fmla="*/ 1143087 h 197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264250" h="1972032">
                <a:moveTo>
                  <a:pt x="624689" y="1143087"/>
                </a:moveTo>
                <a:lnTo>
                  <a:pt x="591930" y="1143087"/>
                </a:lnTo>
                <a:cubicBezTo>
                  <a:pt x="588124" y="1139122"/>
                  <a:pt x="582982" y="1136694"/>
                  <a:pt x="577501" y="1136291"/>
                </a:cubicBezTo>
                <a:lnTo>
                  <a:pt x="505539" y="1136291"/>
                </a:lnTo>
                <a:lnTo>
                  <a:pt x="490951" y="1121662"/>
                </a:lnTo>
                <a:lnTo>
                  <a:pt x="480732" y="1131850"/>
                </a:lnTo>
                <a:lnTo>
                  <a:pt x="468742" y="1131850"/>
                </a:lnTo>
                <a:lnTo>
                  <a:pt x="457939" y="1142663"/>
                </a:lnTo>
                <a:lnTo>
                  <a:pt x="438337" y="1142260"/>
                </a:lnTo>
                <a:lnTo>
                  <a:pt x="425552" y="1142260"/>
                </a:lnTo>
                <a:cubicBezTo>
                  <a:pt x="419138" y="1142260"/>
                  <a:pt x="408748" y="1131850"/>
                  <a:pt x="408748" y="1131850"/>
                </a:cubicBezTo>
                <a:lnTo>
                  <a:pt x="395168" y="1126284"/>
                </a:lnTo>
                <a:lnTo>
                  <a:pt x="386348" y="1117484"/>
                </a:lnTo>
                <a:lnTo>
                  <a:pt x="367965" y="1111887"/>
                </a:lnTo>
                <a:lnTo>
                  <a:pt x="348734" y="1123082"/>
                </a:lnTo>
                <a:lnTo>
                  <a:pt x="332757" y="1115057"/>
                </a:lnTo>
                <a:cubicBezTo>
                  <a:pt x="332757" y="1115057"/>
                  <a:pt x="340761" y="1115057"/>
                  <a:pt x="332757" y="1107074"/>
                </a:cubicBezTo>
                <a:cubicBezTo>
                  <a:pt x="324753" y="1099048"/>
                  <a:pt x="324753" y="1099048"/>
                  <a:pt x="319972" y="1094267"/>
                </a:cubicBezTo>
                <a:cubicBezTo>
                  <a:pt x="316378" y="1091246"/>
                  <a:pt x="311851" y="1089560"/>
                  <a:pt x="307155" y="1089486"/>
                </a:cubicBezTo>
                <a:lnTo>
                  <a:pt x="291942" y="1074273"/>
                </a:lnTo>
                <a:lnTo>
                  <a:pt x="243154" y="1074273"/>
                </a:lnTo>
                <a:cubicBezTo>
                  <a:pt x="243154" y="1074273"/>
                  <a:pt x="247162" y="1074273"/>
                  <a:pt x="239952" y="1081482"/>
                </a:cubicBezTo>
                <a:cubicBezTo>
                  <a:pt x="235691" y="1085765"/>
                  <a:pt x="230008" y="1088331"/>
                  <a:pt x="223976" y="1088691"/>
                </a:cubicBezTo>
                <a:lnTo>
                  <a:pt x="203187" y="1088691"/>
                </a:lnTo>
                <a:lnTo>
                  <a:pt x="197165" y="1082669"/>
                </a:lnTo>
                <a:cubicBezTo>
                  <a:pt x="192479" y="1079033"/>
                  <a:pt x="186712" y="1077072"/>
                  <a:pt x="180786" y="1077072"/>
                </a:cubicBezTo>
                <a:lnTo>
                  <a:pt x="156774" y="1077072"/>
                </a:lnTo>
                <a:cubicBezTo>
                  <a:pt x="150381" y="1077072"/>
                  <a:pt x="141370" y="1068093"/>
                  <a:pt x="141370" y="1068093"/>
                </a:cubicBezTo>
                <a:lnTo>
                  <a:pt x="123199" y="1068093"/>
                </a:lnTo>
                <a:lnTo>
                  <a:pt x="109884" y="1054777"/>
                </a:lnTo>
                <a:lnTo>
                  <a:pt x="109884" y="1036680"/>
                </a:lnTo>
                <a:lnTo>
                  <a:pt x="94141" y="1020937"/>
                </a:lnTo>
                <a:lnTo>
                  <a:pt x="95996" y="1004696"/>
                </a:lnTo>
                <a:lnTo>
                  <a:pt x="95996" y="993490"/>
                </a:lnTo>
                <a:lnTo>
                  <a:pt x="86380" y="983875"/>
                </a:lnTo>
                <a:lnTo>
                  <a:pt x="77581" y="975108"/>
                </a:lnTo>
                <a:lnTo>
                  <a:pt x="62389" y="975108"/>
                </a:lnTo>
                <a:lnTo>
                  <a:pt x="62389" y="1027097"/>
                </a:lnTo>
                <a:lnTo>
                  <a:pt x="15977" y="1027563"/>
                </a:lnTo>
                <a:lnTo>
                  <a:pt x="0" y="601535"/>
                </a:lnTo>
                <a:lnTo>
                  <a:pt x="489531" y="0"/>
                </a:lnTo>
                <a:lnTo>
                  <a:pt x="511932" y="6393"/>
                </a:lnTo>
                <a:lnTo>
                  <a:pt x="535923" y="17598"/>
                </a:lnTo>
                <a:lnTo>
                  <a:pt x="556691" y="25624"/>
                </a:lnTo>
                <a:lnTo>
                  <a:pt x="575922" y="44802"/>
                </a:lnTo>
                <a:lnTo>
                  <a:pt x="593510" y="62400"/>
                </a:lnTo>
                <a:cubicBezTo>
                  <a:pt x="603083" y="66831"/>
                  <a:pt x="612200" y="72196"/>
                  <a:pt x="620724" y="78408"/>
                </a:cubicBezTo>
                <a:cubicBezTo>
                  <a:pt x="626321" y="84006"/>
                  <a:pt x="631134" y="88808"/>
                  <a:pt x="631134" y="88808"/>
                </a:cubicBezTo>
                <a:cubicBezTo>
                  <a:pt x="640750" y="91575"/>
                  <a:pt x="650715" y="92921"/>
                  <a:pt x="660712" y="92805"/>
                </a:cubicBezTo>
                <a:lnTo>
                  <a:pt x="702344" y="92805"/>
                </a:lnTo>
                <a:cubicBezTo>
                  <a:pt x="711906" y="92805"/>
                  <a:pt x="718299" y="104000"/>
                  <a:pt x="726335" y="104000"/>
                </a:cubicBezTo>
                <a:lnTo>
                  <a:pt x="748683" y="104000"/>
                </a:lnTo>
                <a:cubicBezTo>
                  <a:pt x="759878" y="104000"/>
                  <a:pt x="766270" y="120008"/>
                  <a:pt x="779109" y="120008"/>
                </a:cubicBezTo>
                <a:cubicBezTo>
                  <a:pt x="788480" y="121121"/>
                  <a:pt x="797195" y="125341"/>
                  <a:pt x="803884" y="131998"/>
                </a:cubicBezTo>
                <a:lnTo>
                  <a:pt x="823910" y="151992"/>
                </a:lnTo>
                <a:lnTo>
                  <a:pt x="847891" y="155194"/>
                </a:lnTo>
                <a:cubicBezTo>
                  <a:pt x="847891" y="155194"/>
                  <a:pt x="844679" y="174404"/>
                  <a:pt x="846258" y="164778"/>
                </a:cubicBezTo>
                <a:cubicBezTo>
                  <a:pt x="847891" y="155194"/>
                  <a:pt x="866284" y="157601"/>
                  <a:pt x="873472" y="150392"/>
                </a:cubicBezTo>
                <a:cubicBezTo>
                  <a:pt x="880702" y="143204"/>
                  <a:pt x="910291" y="139218"/>
                  <a:pt x="923076" y="139218"/>
                </a:cubicBezTo>
                <a:cubicBezTo>
                  <a:pt x="937250" y="137490"/>
                  <a:pt x="951212" y="134267"/>
                  <a:pt x="964708" y="129602"/>
                </a:cubicBezTo>
                <a:lnTo>
                  <a:pt x="1038250" y="129602"/>
                </a:lnTo>
                <a:cubicBezTo>
                  <a:pt x="1047865" y="129602"/>
                  <a:pt x="1079881" y="126401"/>
                  <a:pt x="1079881" y="126401"/>
                </a:cubicBezTo>
                <a:lnTo>
                  <a:pt x="1092667" y="126401"/>
                </a:lnTo>
                <a:lnTo>
                  <a:pt x="1103862" y="155194"/>
                </a:lnTo>
                <a:cubicBezTo>
                  <a:pt x="1108770" y="166516"/>
                  <a:pt x="1112523" y="178305"/>
                  <a:pt x="1115067" y="190380"/>
                </a:cubicBezTo>
                <a:cubicBezTo>
                  <a:pt x="1114145" y="200081"/>
                  <a:pt x="1112534" y="209696"/>
                  <a:pt x="1110255" y="219174"/>
                </a:cubicBezTo>
                <a:lnTo>
                  <a:pt x="1110255" y="251158"/>
                </a:lnTo>
                <a:cubicBezTo>
                  <a:pt x="1110255" y="251158"/>
                  <a:pt x="1112682" y="253596"/>
                  <a:pt x="1123835" y="264770"/>
                </a:cubicBezTo>
                <a:cubicBezTo>
                  <a:pt x="1135030" y="275997"/>
                  <a:pt x="1142218" y="259194"/>
                  <a:pt x="1142218" y="275170"/>
                </a:cubicBezTo>
                <a:lnTo>
                  <a:pt x="1142218" y="307165"/>
                </a:lnTo>
                <a:lnTo>
                  <a:pt x="1161449" y="334369"/>
                </a:lnTo>
                <a:lnTo>
                  <a:pt x="1166262" y="358349"/>
                </a:lnTo>
                <a:cubicBezTo>
                  <a:pt x="1166262" y="358349"/>
                  <a:pt x="1167894" y="375979"/>
                  <a:pt x="1167894" y="382340"/>
                </a:cubicBezTo>
                <a:cubicBezTo>
                  <a:pt x="1169728" y="392666"/>
                  <a:pt x="1172379" y="402832"/>
                  <a:pt x="1175814" y="412745"/>
                </a:cubicBezTo>
                <a:cubicBezTo>
                  <a:pt x="1175814" y="412745"/>
                  <a:pt x="1196635" y="430364"/>
                  <a:pt x="1204660" y="430364"/>
                </a:cubicBezTo>
                <a:cubicBezTo>
                  <a:pt x="1212643" y="430364"/>
                  <a:pt x="1223053" y="439163"/>
                  <a:pt x="1231821" y="447952"/>
                </a:cubicBezTo>
                <a:cubicBezTo>
                  <a:pt x="1240641" y="456730"/>
                  <a:pt x="1260667" y="463960"/>
                  <a:pt x="1260667" y="470353"/>
                </a:cubicBezTo>
                <a:lnTo>
                  <a:pt x="1260667" y="486372"/>
                </a:lnTo>
                <a:lnTo>
                  <a:pt x="1239846" y="494344"/>
                </a:lnTo>
                <a:lnTo>
                  <a:pt x="1275032" y="494344"/>
                </a:lnTo>
                <a:cubicBezTo>
                  <a:pt x="1284934" y="496560"/>
                  <a:pt x="1294581" y="499783"/>
                  <a:pt x="1303826" y="503959"/>
                </a:cubicBezTo>
                <a:lnTo>
                  <a:pt x="1340655" y="521547"/>
                </a:lnTo>
                <a:lnTo>
                  <a:pt x="1355550" y="536474"/>
                </a:lnTo>
                <a:lnTo>
                  <a:pt x="1381174" y="553564"/>
                </a:lnTo>
                <a:lnTo>
                  <a:pt x="1389676" y="577024"/>
                </a:lnTo>
                <a:cubicBezTo>
                  <a:pt x="1389676" y="577024"/>
                  <a:pt x="1386506" y="607927"/>
                  <a:pt x="1393959" y="600485"/>
                </a:cubicBezTo>
                <a:cubicBezTo>
                  <a:pt x="1402260" y="595174"/>
                  <a:pt x="1411844" y="592227"/>
                  <a:pt x="1421692" y="591951"/>
                </a:cubicBezTo>
                <a:lnTo>
                  <a:pt x="1453709" y="596202"/>
                </a:lnTo>
                <a:lnTo>
                  <a:pt x="1481389" y="596202"/>
                </a:lnTo>
                <a:lnTo>
                  <a:pt x="1481389" y="579134"/>
                </a:lnTo>
                <a:cubicBezTo>
                  <a:pt x="1481389" y="566349"/>
                  <a:pt x="1637145" y="1065495"/>
                  <a:pt x="1637145" y="1065495"/>
                </a:cubicBezTo>
                <a:lnTo>
                  <a:pt x="1662705" y="1108134"/>
                </a:lnTo>
                <a:lnTo>
                  <a:pt x="1684056" y="1148653"/>
                </a:lnTo>
                <a:cubicBezTo>
                  <a:pt x="1684056" y="1148653"/>
                  <a:pt x="1705397" y="1179619"/>
                  <a:pt x="1714959" y="1179619"/>
                </a:cubicBezTo>
                <a:cubicBezTo>
                  <a:pt x="1724575" y="1179619"/>
                  <a:pt x="1760810" y="1202020"/>
                  <a:pt x="1760810" y="1202020"/>
                </a:cubicBezTo>
                <a:lnTo>
                  <a:pt x="1803502" y="1214795"/>
                </a:lnTo>
                <a:cubicBezTo>
                  <a:pt x="1803502" y="1214795"/>
                  <a:pt x="1846141" y="1208413"/>
                  <a:pt x="1856817" y="1208413"/>
                </a:cubicBezTo>
                <a:lnTo>
                  <a:pt x="1890943" y="1208413"/>
                </a:lnTo>
                <a:cubicBezTo>
                  <a:pt x="1908053" y="1208413"/>
                  <a:pt x="1935744" y="1231863"/>
                  <a:pt x="1935744" y="1231863"/>
                </a:cubicBezTo>
                <a:lnTo>
                  <a:pt x="1995494" y="1242539"/>
                </a:lnTo>
                <a:lnTo>
                  <a:pt x="2044578" y="1242539"/>
                </a:lnTo>
                <a:cubicBezTo>
                  <a:pt x="2059473" y="1242539"/>
                  <a:pt x="2093599" y="1244648"/>
                  <a:pt x="2093599" y="1244648"/>
                </a:cubicBezTo>
                <a:lnTo>
                  <a:pt x="2134171" y="1242539"/>
                </a:lnTo>
                <a:lnTo>
                  <a:pt x="2223721" y="1216936"/>
                </a:lnTo>
                <a:lnTo>
                  <a:pt x="2237567" y="1230782"/>
                </a:lnTo>
                <a:lnTo>
                  <a:pt x="2264250" y="1255324"/>
                </a:lnTo>
                <a:cubicBezTo>
                  <a:pt x="2258525" y="1269360"/>
                  <a:pt x="2254582" y="1284054"/>
                  <a:pt x="2252515" y="1299065"/>
                </a:cubicBezTo>
                <a:cubicBezTo>
                  <a:pt x="2252515" y="1312911"/>
                  <a:pt x="2232234" y="1319303"/>
                  <a:pt x="2232234" y="1319303"/>
                </a:cubicBezTo>
                <a:lnTo>
                  <a:pt x="2214106" y="1343072"/>
                </a:lnTo>
                <a:lnTo>
                  <a:pt x="2193348" y="1355857"/>
                </a:lnTo>
                <a:cubicBezTo>
                  <a:pt x="2193348" y="1355857"/>
                  <a:pt x="2169675" y="1381852"/>
                  <a:pt x="2172951" y="1385022"/>
                </a:cubicBezTo>
                <a:cubicBezTo>
                  <a:pt x="2176121" y="1388245"/>
                  <a:pt x="2148547" y="1409437"/>
                  <a:pt x="2148547" y="1409437"/>
                </a:cubicBezTo>
                <a:lnTo>
                  <a:pt x="2117845" y="1454493"/>
                </a:lnTo>
                <a:lnTo>
                  <a:pt x="2093599" y="1460090"/>
                </a:lnTo>
                <a:lnTo>
                  <a:pt x="2055190" y="1483604"/>
                </a:lnTo>
                <a:lnTo>
                  <a:pt x="2012551" y="1498499"/>
                </a:lnTo>
                <a:lnTo>
                  <a:pt x="1991211" y="1511285"/>
                </a:lnTo>
                <a:cubicBezTo>
                  <a:pt x="1991211" y="1511285"/>
                  <a:pt x="1980546" y="1504871"/>
                  <a:pt x="1974195" y="1511285"/>
                </a:cubicBezTo>
                <a:cubicBezTo>
                  <a:pt x="1962566" y="1520465"/>
                  <a:pt x="1950448" y="1529010"/>
                  <a:pt x="1937907" y="1536887"/>
                </a:cubicBezTo>
                <a:lnTo>
                  <a:pt x="1911223" y="1563539"/>
                </a:lnTo>
                <a:lnTo>
                  <a:pt x="1888822" y="1563539"/>
                </a:lnTo>
                <a:lnTo>
                  <a:pt x="1870175" y="1582219"/>
                </a:lnTo>
                <a:lnTo>
                  <a:pt x="1837628" y="1583830"/>
                </a:lnTo>
                <a:lnTo>
                  <a:pt x="1806672" y="1614733"/>
                </a:lnTo>
                <a:lnTo>
                  <a:pt x="1777879" y="1635014"/>
                </a:lnTo>
                <a:lnTo>
                  <a:pt x="1750198" y="1658475"/>
                </a:lnTo>
                <a:lnTo>
                  <a:pt x="1750198" y="1688328"/>
                </a:lnTo>
                <a:lnTo>
                  <a:pt x="1734137" y="1704336"/>
                </a:lnTo>
                <a:lnTo>
                  <a:pt x="1739523" y="1724617"/>
                </a:lnTo>
                <a:lnTo>
                  <a:pt x="1807785" y="1724617"/>
                </a:lnTo>
                <a:lnTo>
                  <a:pt x="1807785" y="1756580"/>
                </a:lnTo>
                <a:lnTo>
                  <a:pt x="1777879" y="1767256"/>
                </a:lnTo>
                <a:lnTo>
                  <a:pt x="1745915" y="1782204"/>
                </a:lnTo>
                <a:lnTo>
                  <a:pt x="1724575" y="1797131"/>
                </a:lnTo>
                <a:lnTo>
                  <a:pt x="1685106" y="1836568"/>
                </a:lnTo>
                <a:lnTo>
                  <a:pt x="1660595" y="1841932"/>
                </a:lnTo>
                <a:lnTo>
                  <a:pt x="1630741" y="1841932"/>
                </a:lnTo>
                <a:lnTo>
                  <a:pt x="1609401" y="1846183"/>
                </a:lnTo>
                <a:cubicBezTo>
                  <a:pt x="1601641" y="1847455"/>
                  <a:pt x="1593806" y="1848176"/>
                  <a:pt x="1585951" y="1848346"/>
                </a:cubicBezTo>
                <a:cubicBezTo>
                  <a:pt x="1577278" y="1848813"/>
                  <a:pt x="1568681" y="1850233"/>
                  <a:pt x="1560327" y="1852597"/>
                </a:cubicBezTo>
                <a:lnTo>
                  <a:pt x="1532583" y="1916555"/>
                </a:lnTo>
                <a:lnTo>
                  <a:pt x="1507012" y="1925111"/>
                </a:lnTo>
                <a:lnTo>
                  <a:pt x="1481389" y="1950734"/>
                </a:lnTo>
                <a:lnTo>
                  <a:pt x="1455829" y="1961357"/>
                </a:lnTo>
                <a:lnTo>
                  <a:pt x="1434477" y="1972033"/>
                </a:lnTo>
                <a:cubicBezTo>
                  <a:pt x="1432993" y="1965036"/>
                  <a:pt x="1432294" y="1957891"/>
                  <a:pt x="1432368" y="1950734"/>
                </a:cubicBezTo>
                <a:lnTo>
                  <a:pt x="1432368" y="1925111"/>
                </a:lnTo>
                <a:lnTo>
                  <a:pt x="1437117" y="1901131"/>
                </a:lnTo>
                <a:lnTo>
                  <a:pt x="1449425" y="1884592"/>
                </a:lnTo>
                <a:lnTo>
                  <a:pt x="1449425" y="1873916"/>
                </a:lnTo>
                <a:lnTo>
                  <a:pt x="1457938" y="1865393"/>
                </a:lnTo>
                <a:lnTo>
                  <a:pt x="1481389" y="1824896"/>
                </a:lnTo>
                <a:lnTo>
                  <a:pt x="1481389" y="1805665"/>
                </a:lnTo>
                <a:cubicBezTo>
                  <a:pt x="1481908" y="1798456"/>
                  <a:pt x="1484940" y="1791660"/>
                  <a:pt x="1489955" y="1786455"/>
                </a:cubicBezTo>
                <a:lnTo>
                  <a:pt x="1500620" y="1758754"/>
                </a:lnTo>
                <a:cubicBezTo>
                  <a:pt x="1501807" y="1750262"/>
                  <a:pt x="1502517" y="1741706"/>
                  <a:pt x="1502740" y="1733130"/>
                </a:cubicBezTo>
                <a:lnTo>
                  <a:pt x="1502740" y="1722454"/>
                </a:lnTo>
                <a:cubicBezTo>
                  <a:pt x="1502740" y="1707559"/>
                  <a:pt x="1498457" y="1696884"/>
                  <a:pt x="1498457" y="1688328"/>
                </a:cubicBezTo>
                <a:cubicBezTo>
                  <a:pt x="1497121" y="1676815"/>
                  <a:pt x="1494990" y="1665408"/>
                  <a:pt x="1492064" y="1654192"/>
                </a:cubicBezTo>
                <a:lnTo>
                  <a:pt x="1496348" y="1626458"/>
                </a:lnTo>
                <a:lnTo>
                  <a:pt x="1510235" y="1612623"/>
                </a:lnTo>
                <a:lnTo>
                  <a:pt x="1513405" y="1588049"/>
                </a:lnTo>
                <a:lnTo>
                  <a:pt x="1513405" y="1568903"/>
                </a:lnTo>
                <a:cubicBezTo>
                  <a:pt x="1513405" y="1560348"/>
                  <a:pt x="1517688" y="1558228"/>
                  <a:pt x="1517688" y="1547552"/>
                </a:cubicBezTo>
                <a:lnTo>
                  <a:pt x="1517688" y="1511285"/>
                </a:lnTo>
                <a:cubicBezTo>
                  <a:pt x="1517688" y="1500620"/>
                  <a:pt x="1527250" y="1510235"/>
                  <a:pt x="1517688" y="1500620"/>
                </a:cubicBezTo>
                <a:cubicBezTo>
                  <a:pt x="1508073" y="1491057"/>
                  <a:pt x="1511295" y="1479300"/>
                  <a:pt x="1502740" y="1470766"/>
                </a:cubicBezTo>
                <a:cubicBezTo>
                  <a:pt x="1494227" y="1462211"/>
                  <a:pt x="1483562" y="1451588"/>
                  <a:pt x="1483562" y="1451588"/>
                </a:cubicBezTo>
                <a:lnTo>
                  <a:pt x="1474996" y="1438750"/>
                </a:lnTo>
                <a:lnTo>
                  <a:pt x="1502740" y="1428085"/>
                </a:lnTo>
                <a:lnTo>
                  <a:pt x="1513405" y="1428085"/>
                </a:lnTo>
                <a:lnTo>
                  <a:pt x="1532583" y="1451588"/>
                </a:lnTo>
                <a:lnTo>
                  <a:pt x="1532583" y="1472876"/>
                </a:lnTo>
                <a:lnTo>
                  <a:pt x="1562437" y="1483604"/>
                </a:lnTo>
                <a:lnTo>
                  <a:pt x="1603008" y="1483604"/>
                </a:lnTo>
                <a:cubicBezTo>
                  <a:pt x="1620023" y="1483604"/>
                  <a:pt x="1626416" y="1485714"/>
                  <a:pt x="1635025" y="1485714"/>
                </a:cubicBezTo>
                <a:cubicBezTo>
                  <a:pt x="1642064" y="1484399"/>
                  <a:pt x="1649209" y="1483700"/>
                  <a:pt x="1656365" y="1483604"/>
                </a:cubicBezTo>
                <a:cubicBezTo>
                  <a:pt x="1675543" y="1483604"/>
                  <a:pt x="1684056" y="1483604"/>
                  <a:pt x="1675543" y="1475049"/>
                </a:cubicBezTo>
                <a:cubicBezTo>
                  <a:pt x="1666988" y="1466515"/>
                  <a:pt x="1669097" y="1462211"/>
                  <a:pt x="1669097" y="1453698"/>
                </a:cubicBezTo>
                <a:cubicBezTo>
                  <a:pt x="1669097" y="1445164"/>
                  <a:pt x="1668048" y="1441973"/>
                  <a:pt x="1658485" y="1432389"/>
                </a:cubicBezTo>
                <a:cubicBezTo>
                  <a:pt x="1652400" y="1426113"/>
                  <a:pt x="1647343" y="1418904"/>
                  <a:pt x="1643527" y="1411038"/>
                </a:cubicBezTo>
                <a:lnTo>
                  <a:pt x="1624349" y="1381163"/>
                </a:lnTo>
                <a:lnTo>
                  <a:pt x="1607238" y="1368377"/>
                </a:lnTo>
                <a:cubicBezTo>
                  <a:pt x="1600220" y="1367201"/>
                  <a:pt x="1593626" y="1364264"/>
                  <a:pt x="1588060" y="1359822"/>
                </a:cubicBezTo>
                <a:cubicBezTo>
                  <a:pt x="1581667" y="1353451"/>
                  <a:pt x="1566762" y="1338535"/>
                  <a:pt x="1566762" y="1338535"/>
                </a:cubicBezTo>
                <a:lnTo>
                  <a:pt x="1549651" y="1321466"/>
                </a:lnTo>
                <a:lnTo>
                  <a:pt x="1453709" y="1321466"/>
                </a:lnTo>
                <a:cubicBezTo>
                  <a:pt x="1445132" y="1321562"/>
                  <a:pt x="1436566" y="1322262"/>
                  <a:pt x="1428085" y="1323576"/>
                </a:cubicBezTo>
                <a:cubicBezTo>
                  <a:pt x="1421501" y="1326905"/>
                  <a:pt x="1414155" y="1328378"/>
                  <a:pt x="1406797" y="1327859"/>
                </a:cubicBezTo>
                <a:lnTo>
                  <a:pt x="1372618" y="1327859"/>
                </a:lnTo>
                <a:cubicBezTo>
                  <a:pt x="1365876" y="1328103"/>
                  <a:pt x="1359451" y="1330743"/>
                  <a:pt x="1354490" y="1335312"/>
                </a:cubicBezTo>
                <a:lnTo>
                  <a:pt x="1342765" y="1335312"/>
                </a:lnTo>
                <a:lnTo>
                  <a:pt x="1321424" y="1336361"/>
                </a:lnTo>
                <a:lnTo>
                  <a:pt x="1266000" y="1336361"/>
                </a:lnTo>
                <a:lnTo>
                  <a:pt x="1244659" y="1338535"/>
                </a:lnTo>
                <a:lnTo>
                  <a:pt x="1225428" y="1338535"/>
                </a:lnTo>
                <a:cubicBezTo>
                  <a:pt x="1225428" y="1338535"/>
                  <a:pt x="1221198" y="1317183"/>
                  <a:pt x="1208360" y="1317183"/>
                </a:cubicBezTo>
                <a:cubicBezTo>
                  <a:pt x="1201395" y="1317512"/>
                  <a:pt x="1194557" y="1315233"/>
                  <a:pt x="1189182" y="1310791"/>
                </a:cubicBezTo>
                <a:lnTo>
                  <a:pt x="1172124" y="1306518"/>
                </a:lnTo>
                <a:cubicBezTo>
                  <a:pt x="1172124" y="1306518"/>
                  <a:pt x="1163558" y="1308660"/>
                  <a:pt x="1163558" y="1298006"/>
                </a:cubicBezTo>
                <a:cubicBezTo>
                  <a:pt x="1164184" y="1288899"/>
                  <a:pt x="1160198" y="1280089"/>
                  <a:pt x="1152946" y="1274555"/>
                </a:cubicBezTo>
                <a:cubicBezTo>
                  <a:pt x="1144380" y="1265989"/>
                  <a:pt x="1144380" y="1253182"/>
                  <a:pt x="1135878" y="1253182"/>
                </a:cubicBezTo>
                <a:cubicBezTo>
                  <a:pt x="1129401" y="1252292"/>
                  <a:pt x="1123411" y="1249292"/>
                  <a:pt x="1118810" y="1244648"/>
                </a:cubicBezTo>
                <a:lnTo>
                  <a:pt x="1114537" y="1216936"/>
                </a:lnTo>
                <a:lnTo>
                  <a:pt x="1093186" y="1195596"/>
                </a:lnTo>
                <a:cubicBezTo>
                  <a:pt x="1093186" y="1195596"/>
                  <a:pt x="1082521" y="1191345"/>
                  <a:pt x="1082521" y="1182789"/>
                </a:cubicBezTo>
                <a:cubicBezTo>
                  <a:pt x="1082521" y="1174255"/>
                  <a:pt x="1061170" y="1174255"/>
                  <a:pt x="1071845" y="1163611"/>
                </a:cubicBezTo>
                <a:cubicBezTo>
                  <a:pt x="1078259" y="1156710"/>
                  <a:pt x="1081376" y="1147381"/>
                  <a:pt x="1080401" y="1138009"/>
                </a:cubicBezTo>
                <a:cubicBezTo>
                  <a:pt x="1063290" y="1138009"/>
                  <a:pt x="1048395" y="1142260"/>
                  <a:pt x="1037720" y="1142260"/>
                </a:cubicBezTo>
                <a:lnTo>
                  <a:pt x="1005756" y="1142260"/>
                </a:lnTo>
                <a:lnTo>
                  <a:pt x="971630" y="1144433"/>
                </a:lnTo>
                <a:lnTo>
                  <a:pt x="933221" y="1110297"/>
                </a:lnTo>
                <a:cubicBezTo>
                  <a:pt x="933221" y="1110297"/>
                  <a:pt x="936444" y="1107074"/>
                  <a:pt x="926829" y="1097469"/>
                </a:cubicBezTo>
                <a:cubicBezTo>
                  <a:pt x="920086" y="1088765"/>
                  <a:pt x="915665" y="1078492"/>
                  <a:pt x="913991" y="1067615"/>
                </a:cubicBezTo>
                <a:lnTo>
                  <a:pt x="877744" y="1052720"/>
                </a:lnTo>
                <a:lnTo>
                  <a:pt x="871352" y="1059081"/>
                </a:lnTo>
                <a:lnTo>
                  <a:pt x="813765" y="1059081"/>
                </a:lnTo>
                <a:cubicBezTo>
                  <a:pt x="813765" y="1059081"/>
                  <a:pt x="783922" y="1061223"/>
                  <a:pt x="773246" y="1061223"/>
                </a:cubicBezTo>
                <a:cubicBezTo>
                  <a:pt x="765157" y="1060099"/>
                  <a:pt x="757651" y="1056346"/>
                  <a:pt x="751906" y="1050547"/>
                </a:cubicBezTo>
                <a:lnTo>
                  <a:pt x="715659" y="1048406"/>
                </a:lnTo>
                <a:lnTo>
                  <a:pt x="694319" y="1076171"/>
                </a:lnTo>
                <a:lnTo>
                  <a:pt x="677250" y="1093207"/>
                </a:lnTo>
                <a:lnTo>
                  <a:pt x="662302" y="1103883"/>
                </a:lnTo>
                <a:lnTo>
                  <a:pt x="645234" y="1120919"/>
                </a:lnTo>
                <a:lnTo>
                  <a:pt x="624689" y="1143087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75BD319-E264-45CC-8898-47EC3018F034}"/>
              </a:ext>
            </a:extLst>
          </p:cNvPr>
          <p:cNvSpPr/>
          <p:nvPr/>
        </p:nvSpPr>
        <p:spPr>
          <a:xfrm>
            <a:off x="3801864" y="3378684"/>
            <a:ext cx="2264250" cy="1972032"/>
          </a:xfrm>
          <a:custGeom>
            <a:avLst/>
            <a:gdLst>
              <a:gd name="connsiteX0" fmla="*/ 624689 w 2264250"/>
              <a:gd name="connsiteY0" fmla="*/ 1143087 h 1972032"/>
              <a:gd name="connsiteX1" fmla="*/ 591930 w 2264250"/>
              <a:gd name="connsiteY1" fmla="*/ 1143087 h 1972032"/>
              <a:gd name="connsiteX2" fmla="*/ 577501 w 2264250"/>
              <a:gd name="connsiteY2" fmla="*/ 1136291 h 1972032"/>
              <a:gd name="connsiteX3" fmla="*/ 505539 w 2264250"/>
              <a:gd name="connsiteY3" fmla="*/ 1136291 h 1972032"/>
              <a:gd name="connsiteX4" fmla="*/ 490951 w 2264250"/>
              <a:gd name="connsiteY4" fmla="*/ 1121662 h 1972032"/>
              <a:gd name="connsiteX5" fmla="*/ 480732 w 2264250"/>
              <a:gd name="connsiteY5" fmla="*/ 1131850 h 1972032"/>
              <a:gd name="connsiteX6" fmla="*/ 468742 w 2264250"/>
              <a:gd name="connsiteY6" fmla="*/ 1131850 h 1972032"/>
              <a:gd name="connsiteX7" fmla="*/ 457939 w 2264250"/>
              <a:gd name="connsiteY7" fmla="*/ 1142663 h 1972032"/>
              <a:gd name="connsiteX8" fmla="*/ 438337 w 2264250"/>
              <a:gd name="connsiteY8" fmla="*/ 1142260 h 1972032"/>
              <a:gd name="connsiteX9" fmla="*/ 425552 w 2264250"/>
              <a:gd name="connsiteY9" fmla="*/ 1142260 h 1972032"/>
              <a:gd name="connsiteX10" fmla="*/ 408748 w 2264250"/>
              <a:gd name="connsiteY10" fmla="*/ 1131850 h 1972032"/>
              <a:gd name="connsiteX11" fmla="*/ 395168 w 2264250"/>
              <a:gd name="connsiteY11" fmla="*/ 1126284 h 1972032"/>
              <a:gd name="connsiteX12" fmla="*/ 386348 w 2264250"/>
              <a:gd name="connsiteY12" fmla="*/ 1117484 h 1972032"/>
              <a:gd name="connsiteX13" fmla="*/ 367965 w 2264250"/>
              <a:gd name="connsiteY13" fmla="*/ 1111887 h 1972032"/>
              <a:gd name="connsiteX14" fmla="*/ 348734 w 2264250"/>
              <a:gd name="connsiteY14" fmla="*/ 1123082 h 1972032"/>
              <a:gd name="connsiteX15" fmla="*/ 332757 w 2264250"/>
              <a:gd name="connsiteY15" fmla="*/ 1115057 h 1972032"/>
              <a:gd name="connsiteX16" fmla="*/ 332757 w 2264250"/>
              <a:gd name="connsiteY16" fmla="*/ 1107074 h 1972032"/>
              <a:gd name="connsiteX17" fmla="*/ 319972 w 2264250"/>
              <a:gd name="connsiteY17" fmla="*/ 1094267 h 1972032"/>
              <a:gd name="connsiteX18" fmla="*/ 307155 w 2264250"/>
              <a:gd name="connsiteY18" fmla="*/ 1089486 h 1972032"/>
              <a:gd name="connsiteX19" fmla="*/ 291942 w 2264250"/>
              <a:gd name="connsiteY19" fmla="*/ 1074273 h 1972032"/>
              <a:gd name="connsiteX20" fmla="*/ 243154 w 2264250"/>
              <a:gd name="connsiteY20" fmla="*/ 1074273 h 1972032"/>
              <a:gd name="connsiteX21" fmla="*/ 239952 w 2264250"/>
              <a:gd name="connsiteY21" fmla="*/ 1081482 h 1972032"/>
              <a:gd name="connsiteX22" fmla="*/ 223976 w 2264250"/>
              <a:gd name="connsiteY22" fmla="*/ 1088691 h 1972032"/>
              <a:gd name="connsiteX23" fmla="*/ 203187 w 2264250"/>
              <a:gd name="connsiteY23" fmla="*/ 1088691 h 1972032"/>
              <a:gd name="connsiteX24" fmla="*/ 197165 w 2264250"/>
              <a:gd name="connsiteY24" fmla="*/ 1082669 h 1972032"/>
              <a:gd name="connsiteX25" fmla="*/ 180786 w 2264250"/>
              <a:gd name="connsiteY25" fmla="*/ 1077072 h 1972032"/>
              <a:gd name="connsiteX26" fmla="*/ 156774 w 2264250"/>
              <a:gd name="connsiteY26" fmla="*/ 1077072 h 1972032"/>
              <a:gd name="connsiteX27" fmla="*/ 141370 w 2264250"/>
              <a:gd name="connsiteY27" fmla="*/ 1068093 h 1972032"/>
              <a:gd name="connsiteX28" fmla="*/ 123199 w 2264250"/>
              <a:gd name="connsiteY28" fmla="*/ 1068093 h 1972032"/>
              <a:gd name="connsiteX29" fmla="*/ 109884 w 2264250"/>
              <a:gd name="connsiteY29" fmla="*/ 1054777 h 1972032"/>
              <a:gd name="connsiteX30" fmla="*/ 109884 w 2264250"/>
              <a:gd name="connsiteY30" fmla="*/ 1036680 h 1972032"/>
              <a:gd name="connsiteX31" fmla="*/ 94141 w 2264250"/>
              <a:gd name="connsiteY31" fmla="*/ 1020937 h 1972032"/>
              <a:gd name="connsiteX32" fmla="*/ 95996 w 2264250"/>
              <a:gd name="connsiteY32" fmla="*/ 1004696 h 1972032"/>
              <a:gd name="connsiteX33" fmla="*/ 95996 w 2264250"/>
              <a:gd name="connsiteY33" fmla="*/ 993490 h 1972032"/>
              <a:gd name="connsiteX34" fmla="*/ 86380 w 2264250"/>
              <a:gd name="connsiteY34" fmla="*/ 983875 h 1972032"/>
              <a:gd name="connsiteX35" fmla="*/ 77581 w 2264250"/>
              <a:gd name="connsiteY35" fmla="*/ 975108 h 1972032"/>
              <a:gd name="connsiteX36" fmla="*/ 62389 w 2264250"/>
              <a:gd name="connsiteY36" fmla="*/ 975108 h 1972032"/>
              <a:gd name="connsiteX37" fmla="*/ 62389 w 2264250"/>
              <a:gd name="connsiteY37" fmla="*/ 1027097 h 1972032"/>
              <a:gd name="connsiteX38" fmla="*/ 15977 w 2264250"/>
              <a:gd name="connsiteY38" fmla="*/ 1027563 h 1972032"/>
              <a:gd name="connsiteX39" fmla="*/ 0 w 2264250"/>
              <a:gd name="connsiteY39" fmla="*/ 601535 h 1972032"/>
              <a:gd name="connsiteX40" fmla="*/ 489531 w 2264250"/>
              <a:gd name="connsiteY40" fmla="*/ 0 h 1972032"/>
              <a:gd name="connsiteX41" fmla="*/ 511932 w 2264250"/>
              <a:gd name="connsiteY41" fmla="*/ 6393 h 1972032"/>
              <a:gd name="connsiteX42" fmla="*/ 535923 w 2264250"/>
              <a:gd name="connsiteY42" fmla="*/ 17598 h 1972032"/>
              <a:gd name="connsiteX43" fmla="*/ 556691 w 2264250"/>
              <a:gd name="connsiteY43" fmla="*/ 25624 h 1972032"/>
              <a:gd name="connsiteX44" fmla="*/ 575922 w 2264250"/>
              <a:gd name="connsiteY44" fmla="*/ 44802 h 1972032"/>
              <a:gd name="connsiteX45" fmla="*/ 593510 w 2264250"/>
              <a:gd name="connsiteY45" fmla="*/ 62400 h 1972032"/>
              <a:gd name="connsiteX46" fmla="*/ 620724 w 2264250"/>
              <a:gd name="connsiteY46" fmla="*/ 78408 h 1972032"/>
              <a:gd name="connsiteX47" fmla="*/ 631134 w 2264250"/>
              <a:gd name="connsiteY47" fmla="*/ 88808 h 1972032"/>
              <a:gd name="connsiteX48" fmla="*/ 660712 w 2264250"/>
              <a:gd name="connsiteY48" fmla="*/ 92805 h 1972032"/>
              <a:gd name="connsiteX49" fmla="*/ 702344 w 2264250"/>
              <a:gd name="connsiteY49" fmla="*/ 92805 h 1972032"/>
              <a:gd name="connsiteX50" fmla="*/ 726335 w 2264250"/>
              <a:gd name="connsiteY50" fmla="*/ 104000 h 1972032"/>
              <a:gd name="connsiteX51" fmla="*/ 748683 w 2264250"/>
              <a:gd name="connsiteY51" fmla="*/ 104000 h 1972032"/>
              <a:gd name="connsiteX52" fmla="*/ 779109 w 2264250"/>
              <a:gd name="connsiteY52" fmla="*/ 120008 h 1972032"/>
              <a:gd name="connsiteX53" fmla="*/ 803884 w 2264250"/>
              <a:gd name="connsiteY53" fmla="*/ 131998 h 1972032"/>
              <a:gd name="connsiteX54" fmla="*/ 823910 w 2264250"/>
              <a:gd name="connsiteY54" fmla="*/ 151992 h 1972032"/>
              <a:gd name="connsiteX55" fmla="*/ 847891 w 2264250"/>
              <a:gd name="connsiteY55" fmla="*/ 155194 h 1972032"/>
              <a:gd name="connsiteX56" fmla="*/ 846258 w 2264250"/>
              <a:gd name="connsiteY56" fmla="*/ 164778 h 1972032"/>
              <a:gd name="connsiteX57" fmla="*/ 873472 w 2264250"/>
              <a:gd name="connsiteY57" fmla="*/ 150392 h 1972032"/>
              <a:gd name="connsiteX58" fmla="*/ 923076 w 2264250"/>
              <a:gd name="connsiteY58" fmla="*/ 139218 h 1972032"/>
              <a:gd name="connsiteX59" fmla="*/ 964708 w 2264250"/>
              <a:gd name="connsiteY59" fmla="*/ 129602 h 1972032"/>
              <a:gd name="connsiteX60" fmla="*/ 1038250 w 2264250"/>
              <a:gd name="connsiteY60" fmla="*/ 129602 h 1972032"/>
              <a:gd name="connsiteX61" fmla="*/ 1079881 w 2264250"/>
              <a:gd name="connsiteY61" fmla="*/ 126401 h 1972032"/>
              <a:gd name="connsiteX62" fmla="*/ 1092667 w 2264250"/>
              <a:gd name="connsiteY62" fmla="*/ 126401 h 1972032"/>
              <a:gd name="connsiteX63" fmla="*/ 1103862 w 2264250"/>
              <a:gd name="connsiteY63" fmla="*/ 155194 h 1972032"/>
              <a:gd name="connsiteX64" fmla="*/ 1115067 w 2264250"/>
              <a:gd name="connsiteY64" fmla="*/ 190380 h 1972032"/>
              <a:gd name="connsiteX65" fmla="*/ 1110255 w 2264250"/>
              <a:gd name="connsiteY65" fmla="*/ 219174 h 1972032"/>
              <a:gd name="connsiteX66" fmla="*/ 1110255 w 2264250"/>
              <a:gd name="connsiteY66" fmla="*/ 251158 h 1972032"/>
              <a:gd name="connsiteX67" fmla="*/ 1123835 w 2264250"/>
              <a:gd name="connsiteY67" fmla="*/ 264770 h 1972032"/>
              <a:gd name="connsiteX68" fmla="*/ 1142218 w 2264250"/>
              <a:gd name="connsiteY68" fmla="*/ 275170 h 1972032"/>
              <a:gd name="connsiteX69" fmla="*/ 1142218 w 2264250"/>
              <a:gd name="connsiteY69" fmla="*/ 307165 h 1972032"/>
              <a:gd name="connsiteX70" fmla="*/ 1161449 w 2264250"/>
              <a:gd name="connsiteY70" fmla="*/ 334369 h 1972032"/>
              <a:gd name="connsiteX71" fmla="*/ 1166262 w 2264250"/>
              <a:gd name="connsiteY71" fmla="*/ 358349 h 1972032"/>
              <a:gd name="connsiteX72" fmla="*/ 1167894 w 2264250"/>
              <a:gd name="connsiteY72" fmla="*/ 382340 h 1972032"/>
              <a:gd name="connsiteX73" fmla="*/ 1175814 w 2264250"/>
              <a:gd name="connsiteY73" fmla="*/ 412745 h 1972032"/>
              <a:gd name="connsiteX74" fmla="*/ 1204660 w 2264250"/>
              <a:gd name="connsiteY74" fmla="*/ 430364 h 1972032"/>
              <a:gd name="connsiteX75" fmla="*/ 1231821 w 2264250"/>
              <a:gd name="connsiteY75" fmla="*/ 447952 h 1972032"/>
              <a:gd name="connsiteX76" fmla="*/ 1260667 w 2264250"/>
              <a:gd name="connsiteY76" fmla="*/ 470353 h 1972032"/>
              <a:gd name="connsiteX77" fmla="*/ 1260667 w 2264250"/>
              <a:gd name="connsiteY77" fmla="*/ 486372 h 1972032"/>
              <a:gd name="connsiteX78" fmla="*/ 1239846 w 2264250"/>
              <a:gd name="connsiteY78" fmla="*/ 494344 h 1972032"/>
              <a:gd name="connsiteX79" fmla="*/ 1275032 w 2264250"/>
              <a:gd name="connsiteY79" fmla="*/ 494344 h 1972032"/>
              <a:gd name="connsiteX80" fmla="*/ 1303826 w 2264250"/>
              <a:gd name="connsiteY80" fmla="*/ 503959 h 1972032"/>
              <a:gd name="connsiteX81" fmla="*/ 1340655 w 2264250"/>
              <a:gd name="connsiteY81" fmla="*/ 521547 h 1972032"/>
              <a:gd name="connsiteX82" fmla="*/ 1355550 w 2264250"/>
              <a:gd name="connsiteY82" fmla="*/ 536474 h 1972032"/>
              <a:gd name="connsiteX83" fmla="*/ 1381174 w 2264250"/>
              <a:gd name="connsiteY83" fmla="*/ 553564 h 1972032"/>
              <a:gd name="connsiteX84" fmla="*/ 1389676 w 2264250"/>
              <a:gd name="connsiteY84" fmla="*/ 577024 h 1972032"/>
              <a:gd name="connsiteX85" fmla="*/ 1393959 w 2264250"/>
              <a:gd name="connsiteY85" fmla="*/ 600485 h 1972032"/>
              <a:gd name="connsiteX86" fmla="*/ 1421692 w 2264250"/>
              <a:gd name="connsiteY86" fmla="*/ 591951 h 1972032"/>
              <a:gd name="connsiteX87" fmla="*/ 1453709 w 2264250"/>
              <a:gd name="connsiteY87" fmla="*/ 596202 h 1972032"/>
              <a:gd name="connsiteX88" fmla="*/ 1481389 w 2264250"/>
              <a:gd name="connsiteY88" fmla="*/ 596202 h 1972032"/>
              <a:gd name="connsiteX89" fmla="*/ 1481389 w 2264250"/>
              <a:gd name="connsiteY89" fmla="*/ 579134 h 1972032"/>
              <a:gd name="connsiteX90" fmla="*/ 1637145 w 2264250"/>
              <a:gd name="connsiteY90" fmla="*/ 1065495 h 1972032"/>
              <a:gd name="connsiteX91" fmla="*/ 1662705 w 2264250"/>
              <a:gd name="connsiteY91" fmla="*/ 1108134 h 1972032"/>
              <a:gd name="connsiteX92" fmla="*/ 1684056 w 2264250"/>
              <a:gd name="connsiteY92" fmla="*/ 1148653 h 1972032"/>
              <a:gd name="connsiteX93" fmla="*/ 1714959 w 2264250"/>
              <a:gd name="connsiteY93" fmla="*/ 1179619 h 1972032"/>
              <a:gd name="connsiteX94" fmla="*/ 1760810 w 2264250"/>
              <a:gd name="connsiteY94" fmla="*/ 1202020 h 1972032"/>
              <a:gd name="connsiteX95" fmla="*/ 1803502 w 2264250"/>
              <a:gd name="connsiteY95" fmla="*/ 1214795 h 1972032"/>
              <a:gd name="connsiteX96" fmla="*/ 1856817 w 2264250"/>
              <a:gd name="connsiteY96" fmla="*/ 1208413 h 1972032"/>
              <a:gd name="connsiteX97" fmla="*/ 1890943 w 2264250"/>
              <a:gd name="connsiteY97" fmla="*/ 1208413 h 1972032"/>
              <a:gd name="connsiteX98" fmla="*/ 1935744 w 2264250"/>
              <a:gd name="connsiteY98" fmla="*/ 1231863 h 1972032"/>
              <a:gd name="connsiteX99" fmla="*/ 1995494 w 2264250"/>
              <a:gd name="connsiteY99" fmla="*/ 1242539 h 1972032"/>
              <a:gd name="connsiteX100" fmla="*/ 2044578 w 2264250"/>
              <a:gd name="connsiteY100" fmla="*/ 1242539 h 1972032"/>
              <a:gd name="connsiteX101" fmla="*/ 2093599 w 2264250"/>
              <a:gd name="connsiteY101" fmla="*/ 1244648 h 1972032"/>
              <a:gd name="connsiteX102" fmla="*/ 2134171 w 2264250"/>
              <a:gd name="connsiteY102" fmla="*/ 1242539 h 1972032"/>
              <a:gd name="connsiteX103" fmla="*/ 2223721 w 2264250"/>
              <a:gd name="connsiteY103" fmla="*/ 1216936 h 1972032"/>
              <a:gd name="connsiteX104" fmla="*/ 2237567 w 2264250"/>
              <a:gd name="connsiteY104" fmla="*/ 1230782 h 1972032"/>
              <a:gd name="connsiteX105" fmla="*/ 2264250 w 2264250"/>
              <a:gd name="connsiteY105" fmla="*/ 1255324 h 1972032"/>
              <a:gd name="connsiteX106" fmla="*/ 2252515 w 2264250"/>
              <a:gd name="connsiteY106" fmla="*/ 1299065 h 1972032"/>
              <a:gd name="connsiteX107" fmla="*/ 2232234 w 2264250"/>
              <a:gd name="connsiteY107" fmla="*/ 1319303 h 1972032"/>
              <a:gd name="connsiteX108" fmla="*/ 2214106 w 2264250"/>
              <a:gd name="connsiteY108" fmla="*/ 1343072 h 1972032"/>
              <a:gd name="connsiteX109" fmla="*/ 2193348 w 2264250"/>
              <a:gd name="connsiteY109" fmla="*/ 1355857 h 1972032"/>
              <a:gd name="connsiteX110" fmla="*/ 2172951 w 2264250"/>
              <a:gd name="connsiteY110" fmla="*/ 1385022 h 1972032"/>
              <a:gd name="connsiteX111" fmla="*/ 2148547 w 2264250"/>
              <a:gd name="connsiteY111" fmla="*/ 1409437 h 1972032"/>
              <a:gd name="connsiteX112" fmla="*/ 2117845 w 2264250"/>
              <a:gd name="connsiteY112" fmla="*/ 1454493 h 1972032"/>
              <a:gd name="connsiteX113" fmla="*/ 2093599 w 2264250"/>
              <a:gd name="connsiteY113" fmla="*/ 1460090 h 1972032"/>
              <a:gd name="connsiteX114" fmla="*/ 2055190 w 2264250"/>
              <a:gd name="connsiteY114" fmla="*/ 1483604 h 1972032"/>
              <a:gd name="connsiteX115" fmla="*/ 2012551 w 2264250"/>
              <a:gd name="connsiteY115" fmla="*/ 1498499 h 1972032"/>
              <a:gd name="connsiteX116" fmla="*/ 1991211 w 2264250"/>
              <a:gd name="connsiteY116" fmla="*/ 1511285 h 1972032"/>
              <a:gd name="connsiteX117" fmla="*/ 1974195 w 2264250"/>
              <a:gd name="connsiteY117" fmla="*/ 1511285 h 1972032"/>
              <a:gd name="connsiteX118" fmla="*/ 1937907 w 2264250"/>
              <a:gd name="connsiteY118" fmla="*/ 1536887 h 1972032"/>
              <a:gd name="connsiteX119" fmla="*/ 1911223 w 2264250"/>
              <a:gd name="connsiteY119" fmla="*/ 1563539 h 1972032"/>
              <a:gd name="connsiteX120" fmla="*/ 1888822 w 2264250"/>
              <a:gd name="connsiteY120" fmla="*/ 1563539 h 1972032"/>
              <a:gd name="connsiteX121" fmla="*/ 1870175 w 2264250"/>
              <a:gd name="connsiteY121" fmla="*/ 1582219 h 1972032"/>
              <a:gd name="connsiteX122" fmla="*/ 1837628 w 2264250"/>
              <a:gd name="connsiteY122" fmla="*/ 1583830 h 1972032"/>
              <a:gd name="connsiteX123" fmla="*/ 1806672 w 2264250"/>
              <a:gd name="connsiteY123" fmla="*/ 1614733 h 1972032"/>
              <a:gd name="connsiteX124" fmla="*/ 1777879 w 2264250"/>
              <a:gd name="connsiteY124" fmla="*/ 1635014 h 1972032"/>
              <a:gd name="connsiteX125" fmla="*/ 1750198 w 2264250"/>
              <a:gd name="connsiteY125" fmla="*/ 1658475 h 1972032"/>
              <a:gd name="connsiteX126" fmla="*/ 1750198 w 2264250"/>
              <a:gd name="connsiteY126" fmla="*/ 1688328 h 1972032"/>
              <a:gd name="connsiteX127" fmla="*/ 1734137 w 2264250"/>
              <a:gd name="connsiteY127" fmla="*/ 1704336 h 1972032"/>
              <a:gd name="connsiteX128" fmla="*/ 1739523 w 2264250"/>
              <a:gd name="connsiteY128" fmla="*/ 1724617 h 1972032"/>
              <a:gd name="connsiteX129" fmla="*/ 1807785 w 2264250"/>
              <a:gd name="connsiteY129" fmla="*/ 1724617 h 1972032"/>
              <a:gd name="connsiteX130" fmla="*/ 1807785 w 2264250"/>
              <a:gd name="connsiteY130" fmla="*/ 1756580 h 1972032"/>
              <a:gd name="connsiteX131" fmla="*/ 1777879 w 2264250"/>
              <a:gd name="connsiteY131" fmla="*/ 1767256 h 1972032"/>
              <a:gd name="connsiteX132" fmla="*/ 1745915 w 2264250"/>
              <a:gd name="connsiteY132" fmla="*/ 1782204 h 1972032"/>
              <a:gd name="connsiteX133" fmla="*/ 1724575 w 2264250"/>
              <a:gd name="connsiteY133" fmla="*/ 1797131 h 1972032"/>
              <a:gd name="connsiteX134" fmla="*/ 1685106 w 2264250"/>
              <a:gd name="connsiteY134" fmla="*/ 1836568 h 1972032"/>
              <a:gd name="connsiteX135" fmla="*/ 1660595 w 2264250"/>
              <a:gd name="connsiteY135" fmla="*/ 1841932 h 1972032"/>
              <a:gd name="connsiteX136" fmla="*/ 1630741 w 2264250"/>
              <a:gd name="connsiteY136" fmla="*/ 1841932 h 1972032"/>
              <a:gd name="connsiteX137" fmla="*/ 1609401 w 2264250"/>
              <a:gd name="connsiteY137" fmla="*/ 1846183 h 1972032"/>
              <a:gd name="connsiteX138" fmla="*/ 1585951 w 2264250"/>
              <a:gd name="connsiteY138" fmla="*/ 1848346 h 1972032"/>
              <a:gd name="connsiteX139" fmla="*/ 1560327 w 2264250"/>
              <a:gd name="connsiteY139" fmla="*/ 1852597 h 1972032"/>
              <a:gd name="connsiteX140" fmla="*/ 1532583 w 2264250"/>
              <a:gd name="connsiteY140" fmla="*/ 1916555 h 1972032"/>
              <a:gd name="connsiteX141" fmla="*/ 1507012 w 2264250"/>
              <a:gd name="connsiteY141" fmla="*/ 1925111 h 1972032"/>
              <a:gd name="connsiteX142" fmla="*/ 1481389 w 2264250"/>
              <a:gd name="connsiteY142" fmla="*/ 1950734 h 1972032"/>
              <a:gd name="connsiteX143" fmla="*/ 1455829 w 2264250"/>
              <a:gd name="connsiteY143" fmla="*/ 1961357 h 1972032"/>
              <a:gd name="connsiteX144" fmla="*/ 1434477 w 2264250"/>
              <a:gd name="connsiteY144" fmla="*/ 1972033 h 1972032"/>
              <a:gd name="connsiteX145" fmla="*/ 1432368 w 2264250"/>
              <a:gd name="connsiteY145" fmla="*/ 1950734 h 1972032"/>
              <a:gd name="connsiteX146" fmla="*/ 1432368 w 2264250"/>
              <a:gd name="connsiteY146" fmla="*/ 1925111 h 1972032"/>
              <a:gd name="connsiteX147" fmla="*/ 1437117 w 2264250"/>
              <a:gd name="connsiteY147" fmla="*/ 1901131 h 1972032"/>
              <a:gd name="connsiteX148" fmla="*/ 1449425 w 2264250"/>
              <a:gd name="connsiteY148" fmla="*/ 1884592 h 1972032"/>
              <a:gd name="connsiteX149" fmla="*/ 1449425 w 2264250"/>
              <a:gd name="connsiteY149" fmla="*/ 1873916 h 1972032"/>
              <a:gd name="connsiteX150" fmla="*/ 1457938 w 2264250"/>
              <a:gd name="connsiteY150" fmla="*/ 1865393 h 1972032"/>
              <a:gd name="connsiteX151" fmla="*/ 1481389 w 2264250"/>
              <a:gd name="connsiteY151" fmla="*/ 1824896 h 1972032"/>
              <a:gd name="connsiteX152" fmla="*/ 1481389 w 2264250"/>
              <a:gd name="connsiteY152" fmla="*/ 1805665 h 1972032"/>
              <a:gd name="connsiteX153" fmla="*/ 1489955 w 2264250"/>
              <a:gd name="connsiteY153" fmla="*/ 1786455 h 1972032"/>
              <a:gd name="connsiteX154" fmla="*/ 1500620 w 2264250"/>
              <a:gd name="connsiteY154" fmla="*/ 1758754 h 1972032"/>
              <a:gd name="connsiteX155" fmla="*/ 1502740 w 2264250"/>
              <a:gd name="connsiteY155" fmla="*/ 1733130 h 1972032"/>
              <a:gd name="connsiteX156" fmla="*/ 1502740 w 2264250"/>
              <a:gd name="connsiteY156" fmla="*/ 1722454 h 1972032"/>
              <a:gd name="connsiteX157" fmla="*/ 1498457 w 2264250"/>
              <a:gd name="connsiteY157" fmla="*/ 1688328 h 1972032"/>
              <a:gd name="connsiteX158" fmla="*/ 1492064 w 2264250"/>
              <a:gd name="connsiteY158" fmla="*/ 1654192 h 1972032"/>
              <a:gd name="connsiteX159" fmla="*/ 1496348 w 2264250"/>
              <a:gd name="connsiteY159" fmla="*/ 1626458 h 1972032"/>
              <a:gd name="connsiteX160" fmla="*/ 1510235 w 2264250"/>
              <a:gd name="connsiteY160" fmla="*/ 1612623 h 1972032"/>
              <a:gd name="connsiteX161" fmla="*/ 1513405 w 2264250"/>
              <a:gd name="connsiteY161" fmla="*/ 1588049 h 1972032"/>
              <a:gd name="connsiteX162" fmla="*/ 1513405 w 2264250"/>
              <a:gd name="connsiteY162" fmla="*/ 1568903 h 1972032"/>
              <a:gd name="connsiteX163" fmla="*/ 1517688 w 2264250"/>
              <a:gd name="connsiteY163" fmla="*/ 1547552 h 1972032"/>
              <a:gd name="connsiteX164" fmla="*/ 1517688 w 2264250"/>
              <a:gd name="connsiteY164" fmla="*/ 1511285 h 1972032"/>
              <a:gd name="connsiteX165" fmla="*/ 1517688 w 2264250"/>
              <a:gd name="connsiteY165" fmla="*/ 1500620 h 1972032"/>
              <a:gd name="connsiteX166" fmla="*/ 1502740 w 2264250"/>
              <a:gd name="connsiteY166" fmla="*/ 1470766 h 1972032"/>
              <a:gd name="connsiteX167" fmla="*/ 1483562 w 2264250"/>
              <a:gd name="connsiteY167" fmla="*/ 1451588 h 1972032"/>
              <a:gd name="connsiteX168" fmla="*/ 1474996 w 2264250"/>
              <a:gd name="connsiteY168" fmla="*/ 1438750 h 1972032"/>
              <a:gd name="connsiteX169" fmla="*/ 1502740 w 2264250"/>
              <a:gd name="connsiteY169" fmla="*/ 1428085 h 1972032"/>
              <a:gd name="connsiteX170" fmla="*/ 1513405 w 2264250"/>
              <a:gd name="connsiteY170" fmla="*/ 1428085 h 1972032"/>
              <a:gd name="connsiteX171" fmla="*/ 1532583 w 2264250"/>
              <a:gd name="connsiteY171" fmla="*/ 1451588 h 1972032"/>
              <a:gd name="connsiteX172" fmla="*/ 1532583 w 2264250"/>
              <a:gd name="connsiteY172" fmla="*/ 1472876 h 1972032"/>
              <a:gd name="connsiteX173" fmla="*/ 1562437 w 2264250"/>
              <a:gd name="connsiteY173" fmla="*/ 1483604 h 1972032"/>
              <a:gd name="connsiteX174" fmla="*/ 1603008 w 2264250"/>
              <a:gd name="connsiteY174" fmla="*/ 1483604 h 1972032"/>
              <a:gd name="connsiteX175" fmla="*/ 1635025 w 2264250"/>
              <a:gd name="connsiteY175" fmla="*/ 1485714 h 1972032"/>
              <a:gd name="connsiteX176" fmla="*/ 1656365 w 2264250"/>
              <a:gd name="connsiteY176" fmla="*/ 1483604 h 1972032"/>
              <a:gd name="connsiteX177" fmla="*/ 1675543 w 2264250"/>
              <a:gd name="connsiteY177" fmla="*/ 1475049 h 1972032"/>
              <a:gd name="connsiteX178" fmla="*/ 1669097 w 2264250"/>
              <a:gd name="connsiteY178" fmla="*/ 1453698 h 1972032"/>
              <a:gd name="connsiteX179" fmla="*/ 1658485 w 2264250"/>
              <a:gd name="connsiteY179" fmla="*/ 1432389 h 1972032"/>
              <a:gd name="connsiteX180" fmla="*/ 1643527 w 2264250"/>
              <a:gd name="connsiteY180" fmla="*/ 1411038 h 1972032"/>
              <a:gd name="connsiteX181" fmla="*/ 1624349 w 2264250"/>
              <a:gd name="connsiteY181" fmla="*/ 1381163 h 1972032"/>
              <a:gd name="connsiteX182" fmla="*/ 1607238 w 2264250"/>
              <a:gd name="connsiteY182" fmla="*/ 1368377 h 1972032"/>
              <a:gd name="connsiteX183" fmla="*/ 1588060 w 2264250"/>
              <a:gd name="connsiteY183" fmla="*/ 1359822 h 1972032"/>
              <a:gd name="connsiteX184" fmla="*/ 1566762 w 2264250"/>
              <a:gd name="connsiteY184" fmla="*/ 1338535 h 1972032"/>
              <a:gd name="connsiteX185" fmla="*/ 1549651 w 2264250"/>
              <a:gd name="connsiteY185" fmla="*/ 1321466 h 1972032"/>
              <a:gd name="connsiteX186" fmla="*/ 1453709 w 2264250"/>
              <a:gd name="connsiteY186" fmla="*/ 1321466 h 1972032"/>
              <a:gd name="connsiteX187" fmla="*/ 1428085 w 2264250"/>
              <a:gd name="connsiteY187" fmla="*/ 1323576 h 1972032"/>
              <a:gd name="connsiteX188" fmla="*/ 1406797 w 2264250"/>
              <a:gd name="connsiteY188" fmla="*/ 1327859 h 1972032"/>
              <a:gd name="connsiteX189" fmla="*/ 1372618 w 2264250"/>
              <a:gd name="connsiteY189" fmla="*/ 1327859 h 1972032"/>
              <a:gd name="connsiteX190" fmla="*/ 1354490 w 2264250"/>
              <a:gd name="connsiteY190" fmla="*/ 1335312 h 1972032"/>
              <a:gd name="connsiteX191" fmla="*/ 1342765 w 2264250"/>
              <a:gd name="connsiteY191" fmla="*/ 1335312 h 1972032"/>
              <a:gd name="connsiteX192" fmla="*/ 1321424 w 2264250"/>
              <a:gd name="connsiteY192" fmla="*/ 1336361 h 1972032"/>
              <a:gd name="connsiteX193" fmla="*/ 1266000 w 2264250"/>
              <a:gd name="connsiteY193" fmla="*/ 1336361 h 1972032"/>
              <a:gd name="connsiteX194" fmla="*/ 1244659 w 2264250"/>
              <a:gd name="connsiteY194" fmla="*/ 1338535 h 1972032"/>
              <a:gd name="connsiteX195" fmla="*/ 1225428 w 2264250"/>
              <a:gd name="connsiteY195" fmla="*/ 1338535 h 1972032"/>
              <a:gd name="connsiteX196" fmla="*/ 1208360 w 2264250"/>
              <a:gd name="connsiteY196" fmla="*/ 1317183 h 1972032"/>
              <a:gd name="connsiteX197" fmla="*/ 1189182 w 2264250"/>
              <a:gd name="connsiteY197" fmla="*/ 1310791 h 1972032"/>
              <a:gd name="connsiteX198" fmla="*/ 1172124 w 2264250"/>
              <a:gd name="connsiteY198" fmla="*/ 1306518 h 1972032"/>
              <a:gd name="connsiteX199" fmla="*/ 1163558 w 2264250"/>
              <a:gd name="connsiteY199" fmla="*/ 1298006 h 1972032"/>
              <a:gd name="connsiteX200" fmla="*/ 1152946 w 2264250"/>
              <a:gd name="connsiteY200" fmla="*/ 1274555 h 1972032"/>
              <a:gd name="connsiteX201" fmla="*/ 1135878 w 2264250"/>
              <a:gd name="connsiteY201" fmla="*/ 1253182 h 1972032"/>
              <a:gd name="connsiteX202" fmla="*/ 1118810 w 2264250"/>
              <a:gd name="connsiteY202" fmla="*/ 1244648 h 1972032"/>
              <a:gd name="connsiteX203" fmla="*/ 1114537 w 2264250"/>
              <a:gd name="connsiteY203" fmla="*/ 1216936 h 1972032"/>
              <a:gd name="connsiteX204" fmla="*/ 1093186 w 2264250"/>
              <a:gd name="connsiteY204" fmla="*/ 1195596 h 1972032"/>
              <a:gd name="connsiteX205" fmla="*/ 1082521 w 2264250"/>
              <a:gd name="connsiteY205" fmla="*/ 1182789 h 1972032"/>
              <a:gd name="connsiteX206" fmla="*/ 1071845 w 2264250"/>
              <a:gd name="connsiteY206" fmla="*/ 1163611 h 1972032"/>
              <a:gd name="connsiteX207" fmla="*/ 1080401 w 2264250"/>
              <a:gd name="connsiteY207" fmla="*/ 1138009 h 1972032"/>
              <a:gd name="connsiteX208" fmla="*/ 1037720 w 2264250"/>
              <a:gd name="connsiteY208" fmla="*/ 1142260 h 1972032"/>
              <a:gd name="connsiteX209" fmla="*/ 1005756 w 2264250"/>
              <a:gd name="connsiteY209" fmla="*/ 1142260 h 1972032"/>
              <a:gd name="connsiteX210" fmla="*/ 971630 w 2264250"/>
              <a:gd name="connsiteY210" fmla="*/ 1144433 h 1972032"/>
              <a:gd name="connsiteX211" fmla="*/ 933221 w 2264250"/>
              <a:gd name="connsiteY211" fmla="*/ 1110297 h 1972032"/>
              <a:gd name="connsiteX212" fmla="*/ 926829 w 2264250"/>
              <a:gd name="connsiteY212" fmla="*/ 1097469 h 1972032"/>
              <a:gd name="connsiteX213" fmla="*/ 913991 w 2264250"/>
              <a:gd name="connsiteY213" fmla="*/ 1067615 h 1972032"/>
              <a:gd name="connsiteX214" fmla="*/ 877744 w 2264250"/>
              <a:gd name="connsiteY214" fmla="*/ 1052720 h 1972032"/>
              <a:gd name="connsiteX215" fmla="*/ 871352 w 2264250"/>
              <a:gd name="connsiteY215" fmla="*/ 1059081 h 1972032"/>
              <a:gd name="connsiteX216" fmla="*/ 813765 w 2264250"/>
              <a:gd name="connsiteY216" fmla="*/ 1059081 h 1972032"/>
              <a:gd name="connsiteX217" fmla="*/ 773246 w 2264250"/>
              <a:gd name="connsiteY217" fmla="*/ 1061223 h 1972032"/>
              <a:gd name="connsiteX218" fmla="*/ 751906 w 2264250"/>
              <a:gd name="connsiteY218" fmla="*/ 1050547 h 1972032"/>
              <a:gd name="connsiteX219" fmla="*/ 715659 w 2264250"/>
              <a:gd name="connsiteY219" fmla="*/ 1048406 h 1972032"/>
              <a:gd name="connsiteX220" fmla="*/ 694319 w 2264250"/>
              <a:gd name="connsiteY220" fmla="*/ 1076171 h 1972032"/>
              <a:gd name="connsiteX221" fmla="*/ 677250 w 2264250"/>
              <a:gd name="connsiteY221" fmla="*/ 1093207 h 1972032"/>
              <a:gd name="connsiteX222" fmla="*/ 662302 w 2264250"/>
              <a:gd name="connsiteY222" fmla="*/ 1103883 h 1972032"/>
              <a:gd name="connsiteX223" fmla="*/ 645234 w 2264250"/>
              <a:gd name="connsiteY223" fmla="*/ 1120919 h 1972032"/>
              <a:gd name="connsiteX224" fmla="*/ 624689 w 2264250"/>
              <a:gd name="connsiteY224" fmla="*/ 1143087 h 197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264250" h="1972032">
                <a:moveTo>
                  <a:pt x="624689" y="1143087"/>
                </a:moveTo>
                <a:lnTo>
                  <a:pt x="591930" y="1143087"/>
                </a:lnTo>
                <a:cubicBezTo>
                  <a:pt x="588124" y="1139122"/>
                  <a:pt x="582982" y="1136694"/>
                  <a:pt x="577501" y="1136291"/>
                </a:cubicBezTo>
                <a:lnTo>
                  <a:pt x="505539" y="1136291"/>
                </a:lnTo>
                <a:lnTo>
                  <a:pt x="490951" y="1121662"/>
                </a:lnTo>
                <a:lnTo>
                  <a:pt x="480732" y="1131850"/>
                </a:lnTo>
                <a:lnTo>
                  <a:pt x="468742" y="1131850"/>
                </a:lnTo>
                <a:lnTo>
                  <a:pt x="457939" y="1142663"/>
                </a:lnTo>
                <a:lnTo>
                  <a:pt x="438337" y="1142260"/>
                </a:lnTo>
                <a:lnTo>
                  <a:pt x="425552" y="1142260"/>
                </a:lnTo>
                <a:cubicBezTo>
                  <a:pt x="419138" y="1142260"/>
                  <a:pt x="408748" y="1131850"/>
                  <a:pt x="408748" y="1131850"/>
                </a:cubicBezTo>
                <a:lnTo>
                  <a:pt x="395168" y="1126284"/>
                </a:lnTo>
                <a:lnTo>
                  <a:pt x="386348" y="1117484"/>
                </a:lnTo>
                <a:lnTo>
                  <a:pt x="367965" y="1111887"/>
                </a:lnTo>
                <a:lnTo>
                  <a:pt x="348734" y="1123082"/>
                </a:lnTo>
                <a:lnTo>
                  <a:pt x="332757" y="1115057"/>
                </a:lnTo>
                <a:cubicBezTo>
                  <a:pt x="332757" y="1115057"/>
                  <a:pt x="340761" y="1115057"/>
                  <a:pt x="332757" y="1107074"/>
                </a:cubicBezTo>
                <a:cubicBezTo>
                  <a:pt x="324753" y="1099048"/>
                  <a:pt x="324753" y="1099048"/>
                  <a:pt x="319972" y="1094267"/>
                </a:cubicBezTo>
                <a:cubicBezTo>
                  <a:pt x="316378" y="1091246"/>
                  <a:pt x="311851" y="1089560"/>
                  <a:pt x="307155" y="1089486"/>
                </a:cubicBezTo>
                <a:lnTo>
                  <a:pt x="291942" y="1074273"/>
                </a:lnTo>
                <a:lnTo>
                  <a:pt x="243154" y="1074273"/>
                </a:lnTo>
                <a:cubicBezTo>
                  <a:pt x="243154" y="1074273"/>
                  <a:pt x="247162" y="1074273"/>
                  <a:pt x="239952" y="1081482"/>
                </a:cubicBezTo>
                <a:cubicBezTo>
                  <a:pt x="235691" y="1085765"/>
                  <a:pt x="230008" y="1088331"/>
                  <a:pt x="223976" y="1088691"/>
                </a:cubicBezTo>
                <a:lnTo>
                  <a:pt x="203187" y="1088691"/>
                </a:lnTo>
                <a:lnTo>
                  <a:pt x="197165" y="1082669"/>
                </a:lnTo>
                <a:cubicBezTo>
                  <a:pt x="192479" y="1079033"/>
                  <a:pt x="186712" y="1077072"/>
                  <a:pt x="180786" y="1077072"/>
                </a:cubicBezTo>
                <a:lnTo>
                  <a:pt x="156774" y="1077072"/>
                </a:lnTo>
                <a:cubicBezTo>
                  <a:pt x="150381" y="1077072"/>
                  <a:pt x="141370" y="1068093"/>
                  <a:pt x="141370" y="1068093"/>
                </a:cubicBezTo>
                <a:lnTo>
                  <a:pt x="123199" y="1068093"/>
                </a:lnTo>
                <a:lnTo>
                  <a:pt x="109884" y="1054777"/>
                </a:lnTo>
                <a:lnTo>
                  <a:pt x="109884" y="1036680"/>
                </a:lnTo>
                <a:lnTo>
                  <a:pt x="94141" y="1020937"/>
                </a:lnTo>
                <a:lnTo>
                  <a:pt x="95996" y="1004696"/>
                </a:lnTo>
                <a:lnTo>
                  <a:pt x="95996" y="993490"/>
                </a:lnTo>
                <a:lnTo>
                  <a:pt x="86380" y="983875"/>
                </a:lnTo>
                <a:lnTo>
                  <a:pt x="77581" y="975108"/>
                </a:lnTo>
                <a:lnTo>
                  <a:pt x="62389" y="975108"/>
                </a:lnTo>
                <a:lnTo>
                  <a:pt x="62389" y="1027097"/>
                </a:lnTo>
                <a:lnTo>
                  <a:pt x="15977" y="1027563"/>
                </a:lnTo>
                <a:lnTo>
                  <a:pt x="0" y="601535"/>
                </a:lnTo>
                <a:lnTo>
                  <a:pt x="489531" y="0"/>
                </a:lnTo>
                <a:lnTo>
                  <a:pt x="511932" y="6393"/>
                </a:lnTo>
                <a:lnTo>
                  <a:pt x="535923" y="17598"/>
                </a:lnTo>
                <a:lnTo>
                  <a:pt x="556691" y="25624"/>
                </a:lnTo>
                <a:lnTo>
                  <a:pt x="575922" y="44802"/>
                </a:lnTo>
                <a:lnTo>
                  <a:pt x="593510" y="62400"/>
                </a:lnTo>
                <a:cubicBezTo>
                  <a:pt x="603083" y="66831"/>
                  <a:pt x="612200" y="72196"/>
                  <a:pt x="620724" y="78408"/>
                </a:cubicBezTo>
                <a:cubicBezTo>
                  <a:pt x="626321" y="84006"/>
                  <a:pt x="631134" y="88808"/>
                  <a:pt x="631134" y="88808"/>
                </a:cubicBezTo>
                <a:cubicBezTo>
                  <a:pt x="640750" y="91575"/>
                  <a:pt x="650715" y="92921"/>
                  <a:pt x="660712" y="92805"/>
                </a:cubicBezTo>
                <a:lnTo>
                  <a:pt x="702344" y="92805"/>
                </a:lnTo>
                <a:cubicBezTo>
                  <a:pt x="711906" y="92805"/>
                  <a:pt x="718299" y="104000"/>
                  <a:pt x="726335" y="104000"/>
                </a:cubicBezTo>
                <a:lnTo>
                  <a:pt x="748683" y="104000"/>
                </a:lnTo>
                <a:cubicBezTo>
                  <a:pt x="759878" y="104000"/>
                  <a:pt x="766270" y="120008"/>
                  <a:pt x="779109" y="120008"/>
                </a:cubicBezTo>
                <a:cubicBezTo>
                  <a:pt x="788480" y="121121"/>
                  <a:pt x="797195" y="125341"/>
                  <a:pt x="803884" y="131998"/>
                </a:cubicBezTo>
                <a:lnTo>
                  <a:pt x="823910" y="151992"/>
                </a:lnTo>
                <a:lnTo>
                  <a:pt x="847891" y="155194"/>
                </a:lnTo>
                <a:cubicBezTo>
                  <a:pt x="847891" y="155194"/>
                  <a:pt x="844679" y="174404"/>
                  <a:pt x="846258" y="164778"/>
                </a:cubicBezTo>
                <a:cubicBezTo>
                  <a:pt x="847891" y="155194"/>
                  <a:pt x="866284" y="157601"/>
                  <a:pt x="873472" y="150392"/>
                </a:cubicBezTo>
                <a:cubicBezTo>
                  <a:pt x="880702" y="143204"/>
                  <a:pt x="910291" y="139218"/>
                  <a:pt x="923076" y="139218"/>
                </a:cubicBezTo>
                <a:cubicBezTo>
                  <a:pt x="937250" y="137490"/>
                  <a:pt x="951212" y="134267"/>
                  <a:pt x="964708" y="129602"/>
                </a:cubicBezTo>
                <a:lnTo>
                  <a:pt x="1038250" y="129602"/>
                </a:lnTo>
                <a:cubicBezTo>
                  <a:pt x="1047865" y="129602"/>
                  <a:pt x="1079881" y="126401"/>
                  <a:pt x="1079881" y="126401"/>
                </a:cubicBezTo>
                <a:lnTo>
                  <a:pt x="1092667" y="126401"/>
                </a:lnTo>
                <a:lnTo>
                  <a:pt x="1103862" y="155194"/>
                </a:lnTo>
                <a:cubicBezTo>
                  <a:pt x="1108770" y="166516"/>
                  <a:pt x="1112523" y="178305"/>
                  <a:pt x="1115067" y="190380"/>
                </a:cubicBezTo>
                <a:cubicBezTo>
                  <a:pt x="1114145" y="200081"/>
                  <a:pt x="1112534" y="209696"/>
                  <a:pt x="1110255" y="219174"/>
                </a:cubicBezTo>
                <a:lnTo>
                  <a:pt x="1110255" y="251158"/>
                </a:lnTo>
                <a:cubicBezTo>
                  <a:pt x="1110255" y="251158"/>
                  <a:pt x="1112682" y="253596"/>
                  <a:pt x="1123835" y="264770"/>
                </a:cubicBezTo>
                <a:cubicBezTo>
                  <a:pt x="1135030" y="275997"/>
                  <a:pt x="1142218" y="259194"/>
                  <a:pt x="1142218" y="275170"/>
                </a:cubicBezTo>
                <a:lnTo>
                  <a:pt x="1142218" y="307165"/>
                </a:lnTo>
                <a:lnTo>
                  <a:pt x="1161449" y="334369"/>
                </a:lnTo>
                <a:lnTo>
                  <a:pt x="1166262" y="358349"/>
                </a:lnTo>
                <a:cubicBezTo>
                  <a:pt x="1166262" y="358349"/>
                  <a:pt x="1167894" y="375979"/>
                  <a:pt x="1167894" y="382340"/>
                </a:cubicBezTo>
                <a:cubicBezTo>
                  <a:pt x="1169728" y="392666"/>
                  <a:pt x="1172379" y="402832"/>
                  <a:pt x="1175814" y="412745"/>
                </a:cubicBezTo>
                <a:cubicBezTo>
                  <a:pt x="1175814" y="412745"/>
                  <a:pt x="1196635" y="430364"/>
                  <a:pt x="1204660" y="430364"/>
                </a:cubicBezTo>
                <a:cubicBezTo>
                  <a:pt x="1212643" y="430364"/>
                  <a:pt x="1223053" y="439163"/>
                  <a:pt x="1231821" y="447952"/>
                </a:cubicBezTo>
                <a:cubicBezTo>
                  <a:pt x="1240641" y="456730"/>
                  <a:pt x="1260667" y="463960"/>
                  <a:pt x="1260667" y="470353"/>
                </a:cubicBezTo>
                <a:lnTo>
                  <a:pt x="1260667" y="486372"/>
                </a:lnTo>
                <a:lnTo>
                  <a:pt x="1239846" y="494344"/>
                </a:lnTo>
                <a:lnTo>
                  <a:pt x="1275032" y="494344"/>
                </a:lnTo>
                <a:cubicBezTo>
                  <a:pt x="1284934" y="496560"/>
                  <a:pt x="1294581" y="499783"/>
                  <a:pt x="1303826" y="503959"/>
                </a:cubicBezTo>
                <a:lnTo>
                  <a:pt x="1340655" y="521547"/>
                </a:lnTo>
                <a:lnTo>
                  <a:pt x="1355550" y="536474"/>
                </a:lnTo>
                <a:lnTo>
                  <a:pt x="1381174" y="553564"/>
                </a:lnTo>
                <a:lnTo>
                  <a:pt x="1389676" y="577024"/>
                </a:lnTo>
                <a:cubicBezTo>
                  <a:pt x="1389676" y="577024"/>
                  <a:pt x="1386506" y="607927"/>
                  <a:pt x="1393959" y="600485"/>
                </a:cubicBezTo>
                <a:cubicBezTo>
                  <a:pt x="1402260" y="595174"/>
                  <a:pt x="1411844" y="592227"/>
                  <a:pt x="1421692" y="591951"/>
                </a:cubicBezTo>
                <a:lnTo>
                  <a:pt x="1453709" y="596202"/>
                </a:lnTo>
                <a:lnTo>
                  <a:pt x="1481389" y="596202"/>
                </a:lnTo>
                <a:lnTo>
                  <a:pt x="1481389" y="579134"/>
                </a:lnTo>
                <a:cubicBezTo>
                  <a:pt x="1481389" y="566349"/>
                  <a:pt x="1637145" y="1065495"/>
                  <a:pt x="1637145" y="1065495"/>
                </a:cubicBezTo>
                <a:lnTo>
                  <a:pt x="1662705" y="1108134"/>
                </a:lnTo>
                <a:lnTo>
                  <a:pt x="1684056" y="1148653"/>
                </a:lnTo>
                <a:cubicBezTo>
                  <a:pt x="1684056" y="1148653"/>
                  <a:pt x="1705397" y="1179619"/>
                  <a:pt x="1714959" y="1179619"/>
                </a:cubicBezTo>
                <a:cubicBezTo>
                  <a:pt x="1724575" y="1179619"/>
                  <a:pt x="1760810" y="1202020"/>
                  <a:pt x="1760810" y="1202020"/>
                </a:cubicBezTo>
                <a:lnTo>
                  <a:pt x="1803502" y="1214795"/>
                </a:lnTo>
                <a:cubicBezTo>
                  <a:pt x="1803502" y="1214795"/>
                  <a:pt x="1846141" y="1208413"/>
                  <a:pt x="1856817" y="1208413"/>
                </a:cubicBezTo>
                <a:lnTo>
                  <a:pt x="1890943" y="1208413"/>
                </a:lnTo>
                <a:cubicBezTo>
                  <a:pt x="1908053" y="1208413"/>
                  <a:pt x="1935744" y="1231863"/>
                  <a:pt x="1935744" y="1231863"/>
                </a:cubicBezTo>
                <a:lnTo>
                  <a:pt x="1995494" y="1242539"/>
                </a:lnTo>
                <a:lnTo>
                  <a:pt x="2044578" y="1242539"/>
                </a:lnTo>
                <a:cubicBezTo>
                  <a:pt x="2059473" y="1242539"/>
                  <a:pt x="2093599" y="1244648"/>
                  <a:pt x="2093599" y="1244648"/>
                </a:cubicBezTo>
                <a:lnTo>
                  <a:pt x="2134171" y="1242539"/>
                </a:lnTo>
                <a:lnTo>
                  <a:pt x="2223721" y="1216936"/>
                </a:lnTo>
                <a:lnTo>
                  <a:pt x="2237567" y="1230782"/>
                </a:lnTo>
                <a:lnTo>
                  <a:pt x="2264250" y="1255324"/>
                </a:lnTo>
                <a:cubicBezTo>
                  <a:pt x="2258525" y="1269360"/>
                  <a:pt x="2254582" y="1284054"/>
                  <a:pt x="2252515" y="1299065"/>
                </a:cubicBezTo>
                <a:cubicBezTo>
                  <a:pt x="2252515" y="1312911"/>
                  <a:pt x="2232234" y="1319303"/>
                  <a:pt x="2232234" y="1319303"/>
                </a:cubicBezTo>
                <a:lnTo>
                  <a:pt x="2214106" y="1343072"/>
                </a:lnTo>
                <a:lnTo>
                  <a:pt x="2193348" y="1355857"/>
                </a:lnTo>
                <a:cubicBezTo>
                  <a:pt x="2193348" y="1355857"/>
                  <a:pt x="2169675" y="1381852"/>
                  <a:pt x="2172951" y="1385022"/>
                </a:cubicBezTo>
                <a:cubicBezTo>
                  <a:pt x="2176121" y="1388245"/>
                  <a:pt x="2148547" y="1409437"/>
                  <a:pt x="2148547" y="1409437"/>
                </a:cubicBezTo>
                <a:lnTo>
                  <a:pt x="2117845" y="1454493"/>
                </a:lnTo>
                <a:lnTo>
                  <a:pt x="2093599" y="1460090"/>
                </a:lnTo>
                <a:lnTo>
                  <a:pt x="2055190" y="1483604"/>
                </a:lnTo>
                <a:lnTo>
                  <a:pt x="2012551" y="1498499"/>
                </a:lnTo>
                <a:lnTo>
                  <a:pt x="1991211" y="1511285"/>
                </a:lnTo>
                <a:cubicBezTo>
                  <a:pt x="1991211" y="1511285"/>
                  <a:pt x="1980546" y="1504871"/>
                  <a:pt x="1974195" y="1511285"/>
                </a:cubicBezTo>
                <a:cubicBezTo>
                  <a:pt x="1962566" y="1520465"/>
                  <a:pt x="1950448" y="1529010"/>
                  <a:pt x="1937907" y="1536887"/>
                </a:cubicBezTo>
                <a:lnTo>
                  <a:pt x="1911223" y="1563539"/>
                </a:lnTo>
                <a:lnTo>
                  <a:pt x="1888822" y="1563539"/>
                </a:lnTo>
                <a:lnTo>
                  <a:pt x="1870175" y="1582219"/>
                </a:lnTo>
                <a:lnTo>
                  <a:pt x="1837628" y="1583830"/>
                </a:lnTo>
                <a:lnTo>
                  <a:pt x="1806672" y="1614733"/>
                </a:lnTo>
                <a:lnTo>
                  <a:pt x="1777879" y="1635014"/>
                </a:lnTo>
                <a:lnTo>
                  <a:pt x="1750198" y="1658475"/>
                </a:lnTo>
                <a:lnTo>
                  <a:pt x="1750198" y="1688328"/>
                </a:lnTo>
                <a:lnTo>
                  <a:pt x="1734137" y="1704336"/>
                </a:lnTo>
                <a:lnTo>
                  <a:pt x="1739523" y="1724617"/>
                </a:lnTo>
                <a:lnTo>
                  <a:pt x="1807785" y="1724617"/>
                </a:lnTo>
                <a:lnTo>
                  <a:pt x="1807785" y="1756580"/>
                </a:lnTo>
                <a:lnTo>
                  <a:pt x="1777879" y="1767256"/>
                </a:lnTo>
                <a:lnTo>
                  <a:pt x="1745915" y="1782204"/>
                </a:lnTo>
                <a:lnTo>
                  <a:pt x="1724575" y="1797131"/>
                </a:lnTo>
                <a:lnTo>
                  <a:pt x="1685106" y="1836568"/>
                </a:lnTo>
                <a:lnTo>
                  <a:pt x="1660595" y="1841932"/>
                </a:lnTo>
                <a:lnTo>
                  <a:pt x="1630741" y="1841932"/>
                </a:lnTo>
                <a:lnTo>
                  <a:pt x="1609401" y="1846183"/>
                </a:lnTo>
                <a:cubicBezTo>
                  <a:pt x="1601641" y="1847455"/>
                  <a:pt x="1593806" y="1848176"/>
                  <a:pt x="1585951" y="1848346"/>
                </a:cubicBezTo>
                <a:cubicBezTo>
                  <a:pt x="1577278" y="1848813"/>
                  <a:pt x="1568681" y="1850233"/>
                  <a:pt x="1560327" y="1852597"/>
                </a:cubicBezTo>
                <a:lnTo>
                  <a:pt x="1532583" y="1916555"/>
                </a:lnTo>
                <a:lnTo>
                  <a:pt x="1507012" y="1925111"/>
                </a:lnTo>
                <a:lnTo>
                  <a:pt x="1481389" y="1950734"/>
                </a:lnTo>
                <a:lnTo>
                  <a:pt x="1455829" y="1961357"/>
                </a:lnTo>
                <a:lnTo>
                  <a:pt x="1434477" y="1972033"/>
                </a:lnTo>
                <a:cubicBezTo>
                  <a:pt x="1432993" y="1965036"/>
                  <a:pt x="1432294" y="1957891"/>
                  <a:pt x="1432368" y="1950734"/>
                </a:cubicBezTo>
                <a:lnTo>
                  <a:pt x="1432368" y="1925111"/>
                </a:lnTo>
                <a:lnTo>
                  <a:pt x="1437117" y="1901131"/>
                </a:lnTo>
                <a:lnTo>
                  <a:pt x="1449425" y="1884592"/>
                </a:lnTo>
                <a:lnTo>
                  <a:pt x="1449425" y="1873916"/>
                </a:lnTo>
                <a:lnTo>
                  <a:pt x="1457938" y="1865393"/>
                </a:lnTo>
                <a:lnTo>
                  <a:pt x="1481389" y="1824896"/>
                </a:lnTo>
                <a:lnTo>
                  <a:pt x="1481389" y="1805665"/>
                </a:lnTo>
                <a:cubicBezTo>
                  <a:pt x="1481908" y="1798456"/>
                  <a:pt x="1484940" y="1791660"/>
                  <a:pt x="1489955" y="1786455"/>
                </a:cubicBezTo>
                <a:lnTo>
                  <a:pt x="1500620" y="1758754"/>
                </a:lnTo>
                <a:cubicBezTo>
                  <a:pt x="1501807" y="1750262"/>
                  <a:pt x="1502517" y="1741706"/>
                  <a:pt x="1502740" y="1733130"/>
                </a:cubicBezTo>
                <a:lnTo>
                  <a:pt x="1502740" y="1722454"/>
                </a:lnTo>
                <a:cubicBezTo>
                  <a:pt x="1502740" y="1707559"/>
                  <a:pt x="1498457" y="1696884"/>
                  <a:pt x="1498457" y="1688328"/>
                </a:cubicBezTo>
                <a:cubicBezTo>
                  <a:pt x="1497121" y="1676815"/>
                  <a:pt x="1494990" y="1665408"/>
                  <a:pt x="1492064" y="1654192"/>
                </a:cubicBezTo>
                <a:lnTo>
                  <a:pt x="1496348" y="1626458"/>
                </a:lnTo>
                <a:lnTo>
                  <a:pt x="1510235" y="1612623"/>
                </a:lnTo>
                <a:lnTo>
                  <a:pt x="1513405" y="1588049"/>
                </a:lnTo>
                <a:lnTo>
                  <a:pt x="1513405" y="1568903"/>
                </a:lnTo>
                <a:cubicBezTo>
                  <a:pt x="1513405" y="1560348"/>
                  <a:pt x="1517688" y="1558228"/>
                  <a:pt x="1517688" y="1547552"/>
                </a:cubicBezTo>
                <a:lnTo>
                  <a:pt x="1517688" y="1511285"/>
                </a:lnTo>
                <a:cubicBezTo>
                  <a:pt x="1517688" y="1500620"/>
                  <a:pt x="1527250" y="1510235"/>
                  <a:pt x="1517688" y="1500620"/>
                </a:cubicBezTo>
                <a:cubicBezTo>
                  <a:pt x="1508073" y="1491057"/>
                  <a:pt x="1511295" y="1479300"/>
                  <a:pt x="1502740" y="1470766"/>
                </a:cubicBezTo>
                <a:cubicBezTo>
                  <a:pt x="1494227" y="1462211"/>
                  <a:pt x="1483562" y="1451588"/>
                  <a:pt x="1483562" y="1451588"/>
                </a:cubicBezTo>
                <a:lnTo>
                  <a:pt x="1474996" y="1438750"/>
                </a:lnTo>
                <a:lnTo>
                  <a:pt x="1502740" y="1428085"/>
                </a:lnTo>
                <a:lnTo>
                  <a:pt x="1513405" y="1428085"/>
                </a:lnTo>
                <a:lnTo>
                  <a:pt x="1532583" y="1451588"/>
                </a:lnTo>
                <a:lnTo>
                  <a:pt x="1532583" y="1472876"/>
                </a:lnTo>
                <a:lnTo>
                  <a:pt x="1562437" y="1483604"/>
                </a:lnTo>
                <a:lnTo>
                  <a:pt x="1603008" y="1483604"/>
                </a:lnTo>
                <a:cubicBezTo>
                  <a:pt x="1620023" y="1483604"/>
                  <a:pt x="1626416" y="1485714"/>
                  <a:pt x="1635025" y="1485714"/>
                </a:cubicBezTo>
                <a:cubicBezTo>
                  <a:pt x="1642064" y="1484399"/>
                  <a:pt x="1649209" y="1483700"/>
                  <a:pt x="1656365" y="1483604"/>
                </a:cubicBezTo>
                <a:cubicBezTo>
                  <a:pt x="1675543" y="1483604"/>
                  <a:pt x="1684056" y="1483604"/>
                  <a:pt x="1675543" y="1475049"/>
                </a:cubicBezTo>
                <a:cubicBezTo>
                  <a:pt x="1666988" y="1466515"/>
                  <a:pt x="1669097" y="1462211"/>
                  <a:pt x="1669097" y="1453698"/>
                </a:cubicBezTo>
                <a:cubicBezTo>
                  <a:pt x="1669097" y="1445164"/>
                  <a:pt x="1668048" y="1441973"/>
                  <a:pt x="1658485" y="1432389"/>
                </a:cubicBezTo>
                <a:cubicBezTo>
                  <a:pt x="1652400" y="1426113"/>
                  <a:pt x="1647343" y="1418904"/>
                  <a:pt x="1643527" y="1411038"/>
                </a:cubicBezTo>
                <a:lnTo>
                  <a:pt x="1624349" y="1381163"/>
                </a:lnTo>
                <a:lnTo>
                  <a:pt x="1607238" y="1368377"/>
                </a:lnTo>
                <a:cubicBezTo>
                  <a:pt x="1600220" y="1367201"/>
                  <a:pt x="1593626" y="1364264"/>
                  <a:pt x="1588060" y="1359822"/>
                </a:cubicBezTo>
                <a:cubicBezTo>
                  <a:pt x="1581667" y="1353451"/>
                  <a:pt x="1566762" y="1338535"/>
                  <a:pt x="1566762" y="1338535"/>
                </a:cubicBezTo>
                <a:lnTo>
                  <a:pt x="1549651" y="1321466"/>
                </a:lnTo>
                <a:lnTo>
                  <a:pt x="1453709" y="1321466"/>
                </a:lnTo>
                <a:cubicBezTo>
                  <a:pt x="1445132" y="1321562"/>
                  <a:pt x="1436566" y="1322262"/>
                  <a:pt x="1428085" y="1323576"/>
                </a:cubicBezTo>
                <a:cubicBezTo>
                  <a:pt x="1421501" y="1326905"/>
                  <a:pt x="1414155" y="1328378"/>
                  <a:pt x="1406797" y="1327859"/>
                </a:cubicBezTo>
                <a:lnTo>
                  <a:pt x="1372618" y="1327859"/>
                </a:lnTo>
                <a:cubicBezTo>
                  <a:pt x="1365876" y="1328103"/>
                  <a:pt x="1359451" y="1330743"/>
                  <a:pt x="1354490" y="1335312"/>
                </a:cubicBezTo>
                <a:lnTo>
                  <a:pt x="1342765" y="1335312"/>
                </a:lnTo>
                <a:lnTo>
                  <a:pt x="1321424" y="1336361"/>
                </a:lnTo>
                <a:lnTo>
                  <a:pt x="1266000" y="1336361"/>
                </a:lnTo>
                <a:lnTo>
                  <a:pt x="1244659" y="1338535"/>
                </a:lnTo>
                <a:lnTo>
                  <a:pt x="1225428" y="1338535"/>
                </a:lnTo>
                <a:cubicBezTo>
                  <a:pt x="1225428" y="1338535"/>
                  <a:pt x="1221198" y="1317183"/>
                  <a:pt x="1208360" y="1317183"/>
                </a:cubicBezTo>
                <a:cubicBezTo>
                  <a:pt x="1201395" y="1317512"/>
                  <a:pt x="1194557" y="1315233"/>
                  <a:pt x="1189182" y="1310791"/>
                </a:cubicBezTo>
                <a:lnTo>
                  <a:pt x="1172124" y="1306518"/>
                </a:lnTo>
                <a:cubicBezTo>
                  <a:pt x="1172124" y="1306518"/>
                  <a:pt x="1163558" y="1308660"/>
                  <a:pt x="1163558" y="1298006"/>
                </a:cubicBezTo>
                <a:cubicBezTo>
                  <a:pt x="1164184" y="1288899"/>
                  <a:pt x="1160198" y="1280089"/>
                  <a:pt x="1152946" y="1274555"/>
                </a:cubicBezTo>
                <a:cubicBezTo>
                  <a:pt x="1144380" y="1265989"/>
                  <a:pt x="1144380" y="1253182"/>
                  <a:pt x="1135878" y="1253182"/>
                </a:cubicBezTo>
                <a:cubicBezTo>
                  <a:pt x="1129401" y="1252292"/>
                  <a:pt x="1123411" y="1249292"/>
                  <a:pt x="1118810" y="1244648"/>
                </a:cubicBezTo>
                <a:lnTo>
                  <a:pt x="1114537" y="1216936"/>
                </a:lnTo>
                <a:lnTo>
                  <a:pt x="1093186" y="1195596"/>
                </a:lnTo>
                <a:cubicBezTo>
                  <a:pt x="1093186" y="1195596"/>
                  <a:pt x="1082521" y="1191345"/>
                  <a:pt x="1082521" y="1182789"/>
                </a:cubicBezTo>
                <a:cubicBezTo>
                  <a:pt x="1082521" y="1174255"/>
                  <a:pt x="1061170" y="1174255"/>
                  <a:pt x="1071845" y="1163611"/>
                </a:cubicBezTo>
                <a:cubicBezTo>
                  <a:pt x="1078259" y="1156710"/>
                  <a:pt x="1081376" y="1147381"/>
                  <a:pt x="1080401" y="1138009"/>
                </a:cubicBezTo>
                <a:cubicBezTo>
                  <a:pt x="1063290" y="1138009"/>
                  <a:pt x="1048395" y="1142260"/>
                  <a:pt x="1037720" y="1142260"/>
                </a:cubicBezTo>
                <a:lnTo>
                  <a:pt x="1005756" y="1142260"/>
                </a:lnTo>
                <a:lnTo>
                  <a:pt x="971630" y="1144433"/>
                </a:lnTo>
                <a:lnTo>
                  <a:pt x="933221" y="1110297"/>
                </a:lnTo>
                <a:cubicBezTo>
                  <a:pt x="933221" y="1110297"/>
                  <a:pt x="936444" y="1107074"/>
                  <a:pt x="926829" y="1097469"/>
                </a:cubicBezTo>
                <a:cubicBezTo>
                  <a:pt x="920086" y="1088765"/>
                  <a:pt x="915665" y="1078492"/>
                  <a:pt x="913991" y="1067615"/>
                </a:cubicBezTo>
                <a:lnTo>
                  <a:pt x="877744" y="1052720"/>
                </a:lnTo>
                <a:lnTo>
                  <a:pt x="871352" y="1059081"/>
                </a:lnTo>
                <a:lnTo>
                  <a:pt x="813765" y="1059081"/>
                </a:lnTo>
                <a:cubicBezTo>
                  <a:pt x="813765" y="1059081"/>
                  <a:pt x="783922" y="1061223"/>
                  <a:pt x="773246" y="1061223"/>
                </a:cubicBezTo>
                <a:cubicBezTo>
                  <a:pt x="765157" y="1060099"/>
                  <a:pt x="757651" y="1056346"/>
                  <a:pt x="751906" y="1050547"/>
                </a:cubicBezTo>
                <a:lnTo>
                  <a:pt x="715659" y="1048406"/>
                </a:lnTo>
                <a:lnTo>
                  <a:pt x="694319" y="1076171"/>
                </a:lnTo>
                <a:lnTo>
                  <a:pt x="677250" y="1093207"/>
                </a:lnTo>
                <a:lnTo>
                  <a:pt x="662302" y="1103883"/>
                </a:lnTo>
                <a:lnTo>
                  <a:pt x="645234" y="1120919"/>
                </a:lnTo>
                <a:lnTo>
                  <a:pt x="624689" y="1143087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B36585A-F24D-49AD-9967-AC4A0DD430F8}"/>
              </a:ext>
            </a:extLst>
          </p:cNvPr>
          <p:cNvSpPr/>
          <p:nvPr/>
        </p:nvSpPr>
        <p:spPr>
          <a:xfrm>
            <a:off x="643856" y="1052590"/>
            <a:ext cx="1044668" cy="1593185"/>
          </a:xfrm>
          <a:custGeom>
            <a:avLst/>
            <a:gdLst>
              <a:gd name="connsiteX0" fmla="*/ 995075 w 1044668"/>
              <a:gd name="connsiteY0" fmla="*/ 207985 h 1593185"/>
              <a:gd name="connsiteX1" fmla="*/ 892697 w 1044668"/>
              <a:gd name="connsiteY1" fmla="*/ 339146 h 1593185"/>
              <a:gd name="connsiteX2" fmla="*/ 892697 w 1044668"/>
              <a:gd name="connsiteY2" fmla="*/ 358355 h 1593185"/>
              <a:gd name="connsiteX3" fmla="*/ 839913 w 1044668"/>
              <a:gd name="connsiteY3" fmla="*/ 411140 h 1593185"/>
              <a:gd name="connsiteX4" fmla="*/ 940669 w 1044668"/>
              <a:gd name="connsiteY4" fmla="*/ 492739 h 1593185"/>
              <a:gd name="connsiteX5" fmla="*/ 892697 w 1044668"/>
              <a:gd name="connsiteY5" fmla="*/ 604711 h 1593185"/>
              <a:gd name="connsiteX6" fmla="*/ 937488 w 1044668"/>
              <a:gd name="connsiteY6" fmla="*/ 649513 h 1593185"/>
              <a:gd name="connsiteX7" fmla="*/ 908685 w 1044668"/>
              <a:gd name="connsiteY7" fmla="*/ 672083 h 1593185"/>
              <a:gd name="connsiteX8" fmla="*/ 908684 w 1044668"/>
              <a:gd name="connsiteY8" fmla="*/ 678306 h 1593185"/>
              <a:gd name="connsiteX9" fmla="*/ 921480 w 1044668"/>
              <a:gd name="connsiteY9" fmla="*/ 723108 h 1593185"/>
              <a:gd name="connsiteX10" fmla="*/ 878290 w 1044668"/>
              <a:gd name="connsiteY10" fmla="*/ 737504 h 1593185"/>
              <a:gd name="connsiteX11" fmla="*/ 854310 w 1044668"/>
              <a:gd name="connsiteY11" fmla="*/ 751901 h 1593185"/>
              <a:gd name="connsiteX12" fmla="*/ 854310 w 1044668"/>
              <a:gd name="connsiteY12" fmla="*/ 793489 h 1593185"/>
              <a:gd name="connsiteX13" fmla="*/ 857501 w 1044668"/>
              <a:gd name="connsiteY13" fmla="*/ 815901 h 1593185"/>
              <a:gd name="connsiteX14" fmla="*/ 871887 w 1044668"/>
              <a:gd name="connsiteY14" fmla="*/ 830287 h 1593185"/>
              <a:gd name="connsiteX15" fmla="*/ 857501 w 1044668"/>
              <a:gd name="connsiteY15" fmla="*/ 844705 h 1593185"/>
              <a:gd name="connsiteX16" fmla="*/ 889496 w 1044668"/>
              <a:gd name="connsiteY16" fmla="*/ 876689 h 1593185"/>
              <a:gd name="connsiteX17" fmla="*/ 889496 w 1044668"/>
              <a:gd name="connsiteY17" fmla="*/ 995086 h 1593185"/>
              <a:gd name="connsiteX18" fmla="*/ 883082 w 1044668"/>
              <a:gd name="connsiteY18" fmla="*/ 1030283 h 1593185"/>
              <a:gd name="connsiteX19" fmla="*/ 863893 w 1044668"/>
              <a:gd name="connsiteY19" fmla="*/ 1030283 h 1593185"/>
              <a:gd name="connsiteX20" fmla="*/ 863893 w 1044668"/>
              <a:gd name="connsiteY20" fmla="*/ 1164645 h 1593185"/>
              <a:gd name="connsiteX21" fmla="*/ 835100 w 1044668"/>
              <a:gd name="connsiteY21" fmla="*/ 1190237 h 1593185"/>
              <a:gd name="connsiteX22" fmla="*/ 870286 w 1044668"/>
              <a:gd name="connsiteY22" fmla="*/ 1219062 h 1593185"/>
              <a:gd name="connsiteX23" fmla="*/ 891075 w 1044668"/>
              <a:gd name="connsiteY23" fmla="*/ 1239841 h 1593185"/>
              <a:gd name="connsiteX24" fmla="*/ 876710 w 1044668"/>
              <a:gd name="connsiteY24" fmla="*/ 1276649 h 1593185"/>
              <a:gd name="connsiteX25" fmla="*/ 876710 w 1044668"/>
              <a:gd name="connsiteY25" fmla="*/ 1308633 h 1593185"/>
              <a:gd name="connsiteX26" fmla="*/ 899079 w 1044668"/>
              <a:gd name="connsiteY26" fmla="*/ 1315026 h 1593185"/>
              <a:gd name="connsiteX27" fmla="*/ 899079 w 1044668"/>
              <a:gd name="connsiteY27" fmla="*/ 1366220 h 1593185"/>
              <a:gd name="connsiteX28" fmla="*/ 879902 w 1044668"/>
              <a:gd name="connsiteY28" fmla="*/ 1398226 h 1593185"/>
              <a:gd name="connsiteX29" fmla="*/ 879902 w 1044668"/>
              <a:gd name="connsiteY29" fmla="*/ 1423807 h 1593185"/>
              <a:gd name="connsiteX30" fmla="*/ 911897 w 1044668"/>
              <a:gd name="connsiteY30" fmla="*/ 1433423 h 1593185"/>
              <a:gd name="connsiteX31" fmla="*/ 927884 w 1044668"/>
              <a:gd name="connsiteY31" fmla="*/ 1433423 h 1593185"/>
              <a:gd name="connsiteX32" fmla="*/ 943881 w 1044668"/>
              <a:gd name="connsiteY32" fmla="*/ 1452611 h 1593185"/>
              <a:gd name="connsiteX33" fmla="*/ 975855 w 1044668"/>
              <a:gd name="connsiteY33" fmla="*/ 1484617 h 1593185"/>
              <a:gd name="connsiteX34" fmla="*/ 1033474 w 1044668"/>
              <a:gd name="connsiteY34" fmla="*/ 1484617 h 1593185"/>
              <a:gd name="connsiteX35" fmla="*/ 1044669 w 1044668"/>
              <a:gd name="connsiteY35" fmla="*/ 1495801 h 1593185"/>
              <a:gd name="connsiteX36" fmla="*/ 1044669 w 1044668"/>
              <a:gd name="connsiteY36" fmla="*/ 1561424 h 1593185"/>
              <a:gd name="connsiteX37" fmla="*/ 1027145 w 1044668"/>
              <a:gd name="connsiteY37" fmla="*/ 1593186 h 1593185"/>
              <a:gd name="connsiteX38" fmla="*/ 878820 w 1044668"/>
              <a:gd name="connsiteY38" fmla="*/ 1537963 h 1593185"/>
              <a:gd name="connsiteX39" fmla="*/ 439413 w 1044668"/>
              <a:gd name="connsiteY39" fmla="*/ 1322521 h 1593185"/>
              <a:gd name="connsiteX40" fmla="*/ 81043 w 1044668"/>
              <a:gd name="connsiteY40" fmla="*/ 1104927 h 1593185"/>
              <a:gd name="connsiteX41" fmla="*/ 81043 w 1044668"/>
              <a:gd name="connsiteY41" fmla="*/ 1062288 h 1593185"/>
              <a:gd name="connsiteX42" fmla="*/ 81043 w 1044668"/>
              <a:gd name="connsiteY42" fmla="*/ 1040938 h 1593185"/>
              <a:gd name="connsiteX43" fmla="*/ 21331 w 1044668"/>
              <a:gd name="connsiteY43" fmla="*/ 1040938 h 1593185"/>
              <a:gd name="connsiteX44" fmla="*/ 21331 w 1044668"/>
              <a:gd name="connsiteY44" fmla="*/ 1019597 h 1593185"/>
              <a:gd name="connsiteX45" fmla="*/ 0 w 1044668"/>
              <a:gd name="connsiteY45" fmla="*/ 998267 h 1593185"/>
              <a:gd name="connsiteX46" fmla="*/ 870286 w 1044668"/>
              <a:gd name="connsiteY46" fmla="*/ 0 h 1593185"/>
              <a:gd name="connsiteX47" fmla="*/ 927884 w 1044668"/>
              <a:gd name="connsiteY47" fmla="*/ 57596 h 1593185"/>
              <a:gd name="connsiteX48" fmla="*/ 927884 w 1044668"/>
              <a:gd name="connsiteY48" fmla="*/ 123716 h 1593185"/>
              <a:gd name="connsiteX49" fmla="*/ 955606 w 1044668"/>
              <a:gd name="connsiteY49" fmla="*/ 149312 h 1593185"/>
              <a:gd name="connsiteX50" fmla="*/ 981209 w 1044668"/>
              <a:gd name="connsiteY50" fmla="*/ 174908 h 1593185"/>
              <a:gd name="connsiteX51" fmla="*/ 995075 w 1044668"/>
              <a:gd name="connsiteY51" fmla="*/ 207985 h 159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44668" h="1593185">
                <a:moveTo>
                  <a:pt x="995075" y="207985"/>
                </a:moveTo>
                <a:lnTo>
                  <a:pt x="892697" y="339146"/>
                </a:lnTo>
                <a:lnTo>
                  <a:pt x="892697" y="358355"/>
                </a:lnTo>
                <a:lnTo>
                  <a:pt x="839913" y="411140"/>
                </a:lnTo>
                <a:lnTo>
                  <a:pt x="940669" y="492739"/>
                </a:lnTo>
                <a:lnTo>
                  <a:pt x="892697" y="604711"/>
                </a:lnTo>
                <a:lnTo>
                  <a:pt x="937488" y="649513"/>
                </a:lnTo>
                <a:cubicBezTo>
                  <a:pt x="923303" y="647791"/>
                  <a:pt x="910407" y="657896"/>
                  <a:pt x="908685" y="672083"/>
                </a:cubicBezTo>
                <a:cubicBezTo>
                  <a:pt x="908435" y="674149"/>
                  <a:pt x="908434" y="676239"/>
                  <a:pt x="908684" y="678306"/>
                </a:cubicBezTo>
                <a:cubicBezTo>
                  <a:pt x="908684" y="710312"/>
                  <a:pt x="921480" y="723108"/>
                  <a:pt x="921480" y="723108"/>
                </a:cubicBezTo>
                <a:cubicBezTo>
                  <a:pt x="905793" y="722363"/>
                  <a:pt x="890393" y="727498"/>
                  <a:pt x="878290" y="737504"/>
                </a:cubicBezTo>
                <a:lnTo>
                  <a:pt x="854310" y="751901"/>
                </a:lnTo>
                <a:lnTo>
                  <a:pt x="854310" y="793489"/>
                </a:lnTo>
                <a:lnTo>
                  <a:pt x="857501" y="815901"/>
                </a:lnTo>
                <a:cubicBezTo>
                  <a:pt x="857501" y="815901"/>
                  <a:pt x="886284" y="815901"/>
                  <a:pt x="871887" y="830287"/>
                </a:cubicBezTo>
                <a:lnTo>
                  <a:pt x="857501" y="844705"/>
                </a:lnTo>
                <a:lnTo>
                  <a:pt x="889496" y="876689"/>
                </a:lnTo>
                <a:lnTo>
                  <a:pt x="889496" y="995086"/>
                </a:lnTo>
                <a:lnTo>
                  <a:pt x="883082" y="1030283"/>
                </a:lnTo>
                <a:lnTo>
                  <a:pt x="863893" y="1030283"/>
                </a:lnTo>
                <a:lnTo>
                  <a:pt x="863893" y="1164645"/>
                </a:lnTo>
                <a:lnTo>
                  <a:pt x="835100" y="1190237"/>
                </a:lnTo>
                <a:lnTo>
                  <a:pt x="870286" y="1219062"/>
                </a:lnTo>
                <a:lnTo>
                  <a:pt x="891075" y="1239841"/>
                </a:lnTo>
                <a:lnTo>
                  <a:pt x="876710" y="1276649"/>
                </a:lnTo>
                <a:lnTo>
                  <a:pt x="876710" y="1308633"/>
                </a:lnTo>
                <a:lnTo>
                  <a:pt x="899079" y="1315026"/>
                </a:lnTo>
                <a:lnTo>
                  <a:pt x="899079" y="1366220"/>
                </a:lnTo>
                <a:lnTo>
                  <a:pt x="879902" y="1398226"/>
                </a:lnTo>
                <a:lnTo>
                  <a:pt x="879902" y="1423807"/>
                </a:lnTo>
                <a:lnTo>
                  <a:pt x="911897" y="1433423"/>
                </a:lnTo>
                <a:lnTo>
                  <a:pt x="927884" y="1433423"/>
                </a:lnTo>
                <a:lnTo>
                  <a:pt x="943881" y="1452611"/>
                </a:lnTo>
                <a:lnTo>
                  <a:pt x="975855" y="1484617"/>
                </a:lnTo>
                <a:lnTo>
                  <a:pt x="1033474" y="1484617"/>
                </a:lnTo>
                <a:lnTo>
                  <a:pt x="1044669" y="1495801"/>
                </a:lnTo>
                <a:lnTo>
                  <a:pt x="1044669" y="1561424"/>
                </a:lnTo>
                <a:lnTo>
                  <a:pt x="1027145" y="1593186"/>
                </a:lnTo>
                <a:lnTo>
                  <a:pt x="878820" y="1537963"/>
                </a:lnTo>
                <a:lnTo>
                  <a:pt x="439413" y="1322521"/>
                </a:lnTo>
                <a:lnTo>
                  <a:pt x="81043" y="1104927"/>
                </a:lnTo>
                <a:lnTo>
                  <a:pt x="81043" y="1062288"/>
                </a:lnTo>
                <a:cubicBezTo>
                  <a:pt x="81043" y="1062288"/>
                  <a:pt x="102388" y="1040938"/>
                  <a:pt x="81043" y="1040938"/>
                </a:cubicBezTo>
                <a:lnTo>
                  <a:pt x="21331" y="1040938"/>
                </a:lnTo>
                <a:lnTo>
                  <a:pt x="21331" y="1019597"/>
                </a:lnTo>
                <a:lnTo>
                  <a:pt x="0" y="998267"/>
                </a:lnTo>
                <a:lnTo>
                  <a:pt x="870286" y="0"/>
                </a:lnTo>
                <a:lnTo>
                  <a:pt x="927884" y="57596"/>
                </a:lnTo>
                <a:lnTo>
                  <a:pt x="927884" y="123716"/>
                </a:lnTo>
                <a:lnTo>
                  <a:pt x="955606" y="149312"/>
                </a:lnTo>
                <a:lnTo>
                  <a:pt x="981209" y="174908"/>
                </a:lnTo>
                <a:lnTo>
                  <a:pt x="995075" y="207985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43D11C0-E9C1-4408-B0BD-E5000F3D85C2}"/>
              </a:ext>
            </a:extLst>
          </p:cNvPr>
          <p:cNvSpPr/>
          <p:nvPr/>
        </p:nvSpPr>
        <p:spPr>
          <a:xfrm>
            <a:off x="643856" y="1052590"/>
            <a:ext cx="1044668" cy="1593185"/>
          </a:xfrm>
          <a:custGeom>
            <a:avLst/>
            <a:gdLst>
              <a:gd name="connsiteX0" fmla="*/ 995075 w 1044668"/>
              <a:gd name="connsiteY0" fmla="*/ 207985 h 1593185"/>
              <a:gd name="connsiteX1" fmla="*/ 892697 w 1044668"/>
              <a:gd name="connsiteY1" fmla="*/ 339146 h 1593185"/>
              <a:gd name="connsiteX2" fmla="*/ 892697 w 1044668"/>
              <a:gd name="connsiteY2" fmla="*/ 358355 h 1593185"/>
              <a:gd name="connsiteX3" fmla="*/ 839913 w 1044668"/>
              <a:gd name="connsiteY3" fmla="*/ 411140 h 1593185"/>
              <a:gd name="connsiteX4" fmla="*/ 940669 w 1044668"/>
              <a:gd name="connsiteY4" fmla="*/ 492739 h 1593185"/>
              <a:gd name="connsiteX5" fmla="*/ 892697 w 1044668"/>
              <a:gd name="connsiteY5" fmla="*/ 604711 h 1593185"/>
              <a:gd name="connsiteX6" fmla="*/ 937488 w 1044668"/>
              <a:gd name="connsiteY6" fmla="*/ 649513 h 1593185"/>
              <a:gd name="connsiteX7" fmla="*/ 908685 w 1044668"/>
              <a:gd name="connsiteY7" fmla="*/ 672083 h 1593185"/>
              <a:gd name="connsiteX8" fmla="*/ 908684 w 1044668"/>
              <a:gd name="connsiteY8" fmla="*/ 678306 h 1593185"/>
              <a:gd name="connsiteX9" fmla="*/ 921480 w 1044668"/>
              <a:gd name="connsiteY9" fmla="*/ 723108 h 1593185"/>
              <a:gd name="connsiteX10" fmla="*/ 878290 w 1044668"/>
              <a:gd name="connsiteY10" fmla="*/ 737504 h 1593185"/>
              <a:gd name="connsiteX11" fmla="*/ 854310 w 1044668"/>
              <a:gd name="connsiteY11" fmla="*/ 751901 h 1593185"/>
              <a:gd name="connsiteX12" fmla="*/ 854310 w 1044668"/>
              <a:gd name="connsiteY12" fmla="*/ 793489 h 1593185"/>
              <a:gd name="connsiteX13" fmla="*/ 857501 w 1044668"/>
              <a:gd name="connsiteY13" fmla="*/ 815901 h 1593185"/>
              <a:gd name="connsiteX14" fmla="*/ 871887 w 1044668"/>
              <a:gd name="connsiteY14" fmla="*/ 830287 h 1593185"/>
              <a:gd name="connsiteX15" fmla="*/ 857501 w 1044668"/>
              <a:gd name="connsiteY15" fmla="*/ 844705 h 1593185"/>
              <a:gd name="connsiteX16" fmla="*/ 889496 w 1044668"/>
              <a:gd name="connsiteY16" fmla="*/ 876689 h 1593185"/>
              <a:gd name="connsiteX17" fmla="*/ 889496 w 1044668"/>
              <a:gd name="connsiteY17" fmla="*/ 995086 h 1593185"/>
              <a:gd name="connsiteX18" fmla="*/ 883082 w 1044668"/>
              <a:gd name="connsiteY18" fmla="*/ 1030283 h 1593185"/>
              <a:gd name="connsiteX19" fmla="*/ 863893 w 1044668"/>
              <a:gd name="connsiteY19" fmla="*/ 1030283 h 1593185"/>
              <a:gd name="connsiteX20" fmla="*/ 863893 w 1044668"/>
              <a:gd name="connsiteY20" fmla="*/ 1164645 h 1593185"/>
              <a:gd name="connsiteX21" fmla="*/ 835100 w 1044668"/>
              <a:gd name="connsiteY21" fmla="*/ 1190237 h 1593185"/>
              <a:gd name="connsiteX22" fmla="*/ 870286 w 1044668"/>
              <a:gd name="connsiteY22" fmla="*/ 1219062 h 1593185"/>
              <a:gd name="connsiteX23" fmla="*/ 891075 w 1044668"/>
              <a:gd name="connsiteY23" fmla="*/ 1239841 h 1593185"/>
              <a:gd name="connsiteX24" fmla="*/ 876710 w 1044668"/>
              <a:gd name="connsiteY24" fmla="*/ 1276649 h 1593185"/>
              <a:gd name="connsiteX25" fmla="*/ 876710 w 1044668"/>
              <a:gd name="connsiteY25" fmla="*/ 1308633 h 1593185"/>
              <a:gd name="connsiteX26" fmla="*/ 899079 w 1044668"/>
              <a:gd name="connsiteY26" fmla="*/ 1315026 h 1593185"/>
              <a:gd name="connsiteX27" fmla="*/ 899079 w 1044668"/>
              <a:gd name="connsiteY27" fmla="*/ 1366220 h 1593185"/>
              <a:gd name="connsiteX28" fmla="*/ 879902 w 1044668"/>
              <a:gd name="connsiteY28" fmla="*/ 1398226 h 1593185"/>
              <a:gd name="connsiteX29" fmla="*/ 879902 w 1044668"/>
              <a:gd name="connsiteY29" fmla="*/ 1423807 h 1593185"/>
              <a:gd name="connsiteX30" fmla="*/ 911897 w 1044668"/>
              <a:gd name="connsiteY30" fmla="*/ 1433423 h 1593185"/>
              <a:gd name="connsiteX31" fmla="*/ 927884 w 1044668"/>
              <a:gd name="connsiteY31" fmla="*/ 1433423 h 1593185"/>
              <a:gd name="connsiteX32" fmla="*/ 943881 w 1044668"/>
              <a:gd name="connsiteY32" fmla="*/ 1452611 h 1593185"/>
              <a:gd name="connsiteX33" fmla="*/ 975855 w 1044668"/>
              <a:gd name="connsiteY33" fmla="*/ 1484617 h 1593185"/>
              <a:gd name="connsiteX34" fmla="*/ 1033474 w 1044668"/>
              <a:gd name="connsiteY34" fmla="*/ 1484617 h 1593185"/>
              <a:gd name="connsiteX35" fmla="*/ 1044669 w 1044668"/>
              <a:gd name="connsiteY35" fmla="*/ 1495801 h 1593185"/>
              <a:gd name="connsiteX36" fmla="*/ 1044669 w 1044668"/>
              <a:gd name="connsiteY36" fmla="*/ 1561424 h 1593185"/>
              <a:gd name="connsiteX37" fmla="*/ 1027145 w 1044668"/>
              <a:gd name="connsiteY37" fmla="*/ 1593186 h 1593185"/>
              <a:gd name="connsiteX38" fmla="*/ 878820 w 1044668"/>
              <a:gd name="connsiteY38" fmla="*/ 1537963 h 1593185"/>
              <a:gd name="connsiteX39" fmla="*/ 439413 w 1044668"/>
              <a:gd name="connsiteY39" fmla="*/ 1322521 h 1593185"/>
              <a:gd name="connsiteX40" fmla="*/ 81043 w 1044668"/>
              <a:gd name="connsiteY40" fmla="*/ 1104927 h 1593185"/>
              <a:gd name="connsiteX41" fmla="*/ 81043 w 1044668"/>
              <a:gd name="connsiteY41" fmla="*/ 1062288 h 1593185"/>
              <a:gd name="connsiteX42" fmla="*/ 81043 w 1044668"/>
              <a:gd name="connsiteY42" fmla="*/ 1040938 h 1593185"/>
              <a:gd name="connsiteX43" fmla="*/ 21331 w 1044668"/>
              <a:gd name="connsiteY43" fmla="*/ 1040938 h 1593185"/>
              <a:gd name="connsiteX44" fmla="*/ 21331 w 1044668"/>
              <a:gd name="connsiteY44" fmla="*/ 1019597 h 1593185"/>
              <a:gd name="connsiteX45" fmla="*/ 0 w 1044668"/>
              <a:gd name="connsiteY45" fmla="*/ 998267 h 1593185"/>
              <a:gd name="connsiteX46" fmla="*/ 870286 w 1044668"/>
              <a:gd name="connsiteY46" fmla="*/ 0 h 1593185"/>
              <a:gd name="connsiteX47" fmla="*/ 927884 w 1044668"/>
              <a:gd name="connsiteY47" fmla="*/ 57596 h 1593185"/>
              <a:gd name="connsiteX48" fmla="*/ 927884 w 1044668"/>
              <a:gd name="connsiteY48" fmla="*/ 123716 h 1593185"/>
              <a:gd name="connsiteX49" fmla="*/ 955606 w 1044668"/>
              <a:gd name="connsiteY49" fmla="*/ 149312 h 1593185"/>
              <a:gd name="connsiteX50" fmla="*/ 981209 w 1044668"/>
              <a:gd name="connsiteY50" fmla="*/ 174908 h 1593185"/>
              <a:gd name="connsiteX51" fmla="*/ 995075 w 1044668"/>
              <a:gd name="connsiteY51" fmla="*/ 207985 h 159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44668" h="1593185">
                <a:moveTo>
                  <a:pt x="995075" y="207985"/>
                </a:moveTo>
                <a:lnTo>
                  <a:pt x="892697" y="339146"/>
                </a:lnTo>
                <a:lnTo>
                  <a:pt x="892697" y="358355"/>
                </a:lnTo>
                <a:lnTo>
                  <a:pt x="839913" y="411140"/>
                </a:lnTo>
                <a:lnTo>
                  <a:pt x="940669" y="492739"/>
                </a:lnTo>
                <a:lnTo>
                  <a:pt x="892697" y="604711"/>
                </a:lnTo>
                <a:lnTo>
                  <a:pt x="937488" y="649513"/>
                </a:lnTo>
                <a:cubicBezTo>
                  <a:pt x="923303" y="647791"/>
                  <a:pt x="910407" y="657896"/>
                  <a:pt x="908685" y="672083"/>
                </a:cubicBezTo>
                <a:cubicBezTo>
                  <a:pt x="908435" y="674149"/>
                  <a:pt x="908434" y="676239"/>
                  <a:pt x="908684" y="678306"/>
                </a:cubicBezTo>
                <a:cubicBezTo>
                  <a:pt x="908684" y="710312"/>
                  <a:pt x="921480" y="723108"/>
                  <a:pt x="921480" y="723108"/>
                </a:cubicBezTo>
                <a:cubicBezTo>
                  <a:pt x="905793" y="722363"/>
                  <a:pt x="890393" y="727498"/>
                  <a:pt x="878290" y="737504"/>
                </a:cubicBezTo>
                <a:lnTo>
                  <a:pt x="854310" y="751901"/>
                </a:lnTo>
                <a:lnTo>
                  <a:pt x="854310" y="793489"/>
                </a:lnTo>
                <a:lnTo>
                  <a:pt x="857501" y="815901"/>
                </a:lnTo>
                <a:cubicBezTo>
                  <a:pt x="857501" y="815901"/>
                  <a:pt x="886284" y="815901"/>
                  <a:pt x="871887" y="830287"/>
                </a:cubicBezTo>
                <a:lnTo>
                  <a:pt x="857501" y="844705"/>
                </a:lnTo>
                <a:lnTo>
                  <a:pt x="889496" y="876689"/>
                </a:lnTo>
                <a:lnTo>
                  <a:pt x="889496" y="995086"/>
                </a:lnTo>
                <a:lnTo>
                  <a:pt x="883082" y="1030283"/>
                </a:lnTo>
                <a:lnTo>
                  <a:pt x="863893" y="1030283"/>
                </a:lnTo>
                <a:lnTo>
                  <a:pt x="863893" y="1164645"/>
                </a:lnTo>
                <a:lnTo>
                  <a:pt x="835100" y="1190237"/>
                </a:lnTo>
                <a:lnTo>
                  <a:pt x="870286" y="1219062"/>
                </a:lnTo>
                <a:lnTo>
                  <a:pt x="891075" y="1239841"/>
                </a:lnTo>
                <a:lnTo>
                  <a:pt x="876710" y="1276649"/>
                </a:lnTo>
                <a:lnTo>
                  <a:pt x="876710" y="1308633"/>
                </a:lnTo>
                <a:lnTo>
                  <a:pt x="899079" y="1315026"/>
                </a:lnTo>
                <a:lnTo>
                  <a:pt x="899079" y="1366220"/>
                </a:lnTo>
                <a:lnTo>
                  <a:pt x="879902" y="1398226"/>
                </a:lnTo>
                <a:lnTo>
                  <a:pt x="879902" y="1423807"/>
                </a:lnTo>
                <a:lnTo>
                  <a:pt x="911897" y="1433423"/>
                </a:lnTo>
                <a:lnTo>
                  <a:pt x="927884" y="1433423"/>
                </a:lnTo>
                <a:lnTo>
                  <a:pt x="943881" y="1452611"/>
                </a:lnTo>
                <a:lnTo>
                  <a:pt x="975855" y="1484617"/>
                </a:lnTo>
                <a:lnTo>
                  <a:pt x="1033474" y="1484617"/>
                </a:lnTo>
                <a:lnTo>
                  <a:pt x="1044669" y="1495801"/>
                </a:lnTo>
                <a:lnTo>
                  <a:pt x="1044669" y="1561424"/>
                </a:lnTo>
                <a:lnTo>
                  <a:pt x="1027145" y="1593186"/>
                </a:lnTo>
                <a:lnTo>
                  <a:pt x="878820" y="1537963"/>
                </a:lnTo>
                <a:lnTo>
                  <a:pt x="439413" y="1322521"/>
                </a:lnTo>
                <a:lnTo>
                  <a:pt x="81043" y="1104927"/>
                </a:lnTo>
                <a:lnTo>
                  <a:pt x="81043" y="1062288"/>
                </a:lnTo>
                <a:cubicBezTo>
                  <a:pt x="81043" y="1062288"/>
                  <a:pt x="102388" y="1040938"/>
                  <a:pt x="81043" y="1040938"/>
                </a:cubicBezTo>
                <a:lnTo>
                  <a:pt x="21331" y="1040938"/>
                </a:lnTo>
                <a:lnTo>
                  <a:pt x="21331" y="1019597"/>
                </a:lnTo>
                <a:lnTo>
                  <a:pt x="0" y="998267"/>
                </a:lnTo>
                <a:lnTo>
                  <a:pt x="870286" y="0"/>
                </a:lnTo>
                <a:lnTo>
                  <a:pt x="927884" y="57596"/>
                </a:lnTo>
                <a:lnTo>
                  <a:pt x="927884" y="123716"/>
                </a:lnTo>
                <a:lnTo>
                  <a:pt x="955606" y="149312"/>
                </a:lnTo>
                <a:lnTo>
                  <a:pt x="981209" y="174908"/>
                </a:lnTo>
                <a:lnTo>
                  <a:pt x="995075" y="207985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A7D91B0A-D741-4E9D-A915-A200DAE28B9F}"/>
              </a:ext>
            </a:extLst>
          </p:cNvPr>
          <p:cNvSpPr/>
          <p:nvPr/>
        </p:nvSpPr>
        <p:spPr>
          <a:xfrm>
            <a:off x="3968270" y="1087778"/>
            <a:ext cx="1782123" cy="1236704"/>
          </a:xfrm>
          <a:custGeom>
            <a:avLst/>
            <a:gdLst>
              <a:gd name="connsiteX0" fmla="*/ 492726 w 1782123"/>
              <a:gd name="connsiteY0" fmla="*/ 451159 h 1236704"/>
              <a:gd name="connsiteX1" fmla="*/ 444702 w 1782123"/>
              <a:gd name="connsiteY1" fmla="*/ 451159 h 1236704"/>
              <a:gd name="connsiteX2" fmla="*/ 444702 w 1782123"/>
              <a:gd name="connsiteY2" fmla="*/ 476740 h 1236704"/>
              <a:gd name="connsiteX3" fmla="*/ 425524 w 1782123"/>
              <a:gd name="connsiteY3" fmla="*/ 495950 h 1236704"/>
              <a:gd name="connsiteX4" fmla="*/ 403123 w 1782123"/>
              <a:gd name="connsiteY4" fmla="*/ 495950 h 1236704"/>
              <a:gd name="connsiteX5" fmla="*/ 367926 w 1782123"/>
              <a:gd name="connsiteY5" fmla="*/ 479953 h 1236704"/>
              <a:gd name="connsiteX6" fmla="*/ 329539 w 1782123"/>
              <a:gd name="connsiteY6" fmla="*/ 479953 h 1236704"/>
              <a:gd name="connsiteX7" fmla="*/ 319923 w 1782123"/>
              <a:gd name="connsiteY7" fmla="*/ 470337 h 1236704"/>
              <a:gd name="connsiteX8" fmla="*/ 281546 w 1782123"/>
              <a:gd name="connsiteY8" fmla="*/ 489547 h 1236704"/>
              <a:gd name="connsiteX9" fmla="*/ 252732 w 1782123"/>
              <a:gd name="connsiteY9" fmla="*/ 489547 h 1236704"/>
              <a:gd name="connsiteX10" fmla="*/ 217545 w 1782123"/>
              <a:gd name="connsiteY10" fmla="*/ 499141 h 1236704"/>
              <a:gd name="connsiteX11" fmla="*/ 203149 w 1782123"/>
              <a:gd name="connsiteY11" fmla="*/ 484744 h 1236704"/>
              <a:gd name="connsiteX12" fmla="*/ 156736 w 1782123"/>
              <a:gd name="connsiteY12" fmla="*/ 484744 h 1236704"/>
              <a:gd name="connsiteX13" fmla="*/ 108732 w 1782123"/>
              <a:gd name="connsiteY13" fmla="*/ 483144 h 1236704"/>
              <a:gd name="connsiteX14" fmla="*/ 67185 w 1782123"/>
              <a:gd name="connsiteY14" fmla="*/ 454361 h 1236704"/>
              <a:gd name="connsiteX15" fmla="*/ 67185 w 1782123"/>
              <a:gd name="connsiteY15" fmla="*/ 425567 h 1236704"/>
              <a:gd name="connsiteX16" fmla="*/ 134356 w 1782123"/>
              <a:gd name="connsiteY16" fmla="*/ 415952 h 1236704"/>
              <a:gd name="connsiteX17" fmla="*/ 118348 w 1782123"/>
              <a:gd name="connsiteY17" fmla="*/ 383957 h 1236704"/>
              <a:gd name="connsiteX18" fmla="*/ 86364 w 1782123"/>
              <a:gd name="connsiteY18" fmla="*/ 377564 h 1236704"/>
              <a:gd name="connsiteX19" fmla="*/ 3174 w 1782123"/>
              <a:gd name="connsiteY19" fmla="*/ 332763 h 1236704"/>
              <a:gd name="connsiteX20" fmla="*/ 15960 w 1782123"/>
              <a:gd name="connsiteY20" fmla="*/ 291163 h 1236704"/>
              <a:gd name="connsiteX21" fmla="*/ 15960 w 1782123"/>
              <a:gd name="connsiteY21" fmla="*/ 134399 h 1236704"/>
              <a:gd name="connsiteX22" fmla="*/ 59150 w 1782123"/>
              <a:gd name="connsiteY22" fmla="*/ 65596 h 1236704"/>
              <a:gd name="connsiteX23" fmla="*/ 92756 w 1782123"/>
              <a:gd name="connsiteY23" fmla="*/ 32009 h 1236704"/>
              <a:gd name="connsiteX24" fmla="*/ 166351 w 1782123"/>
              <a:gd name="connsiteY24" fmla="*/ 6399 h 1236704"/>
              <a:gd name="connsiteX25" fmla="*/ 180748 w 1782123"/>
              <a:gd name="connsiteY25" fmla="*/ 20811 h 1236704"/>
              <a:gd name="connsiteX26" fmla="*/ 147142 w 1782123"/>
              <a:gd name="connsiteY26" fmla="*/ 111997 h 1236704"/>
              <a:gd name="connsiteX27" fmla="*/ 147142 w 1782123"/>
              <a:gd name="connsiteY27" fmla="*/ 150374 h 1236704"/>
              <a:gd name="connsiteX28" fmla="*/ 147142 w 1782123"/>
              <a:gd name="connsiteY28" fmla="*/ 204780 h 1236704"/>
              <a:gd name="connsiteX29" fmla="*/ 158347 w 1782123"/>
              <a:gd name="connsiteY29" fmla="*/ 239977 h 1236704"/>
              <a:gd name="connsiteX30" fmla="*/ 215139 w 1782123"/>
              <a:gd name="connsiteY30" fmla="*/ 296769 h 1236704"/>
              <a:gd name="connsiteX31" fmla="*/ 236745 w 1782123"/>
              <a:gd name="connsiteY31" fmla="*/ 335962 h 1236704"/>
              <a:gd name="connsiteX32" fmla="*/ 196745 w 1782123"/>
              <a:gd name="connsiteY32" fmla="*/ 375951 h 1236704"/>
              <a:gd name="connsiteX33" fmla="*/ 259146 w 1782123"/>
              <a:gd name="connsiteY33" fmla="*/ 371159 h 1236704"/>
              <a:gd name="connsiteX34" fmla="*/ 259146 w 1782123"/>
              <a:gd name="connsiteY34" fmla="*/ 339174 h 1236704"/>
              <a:gd name="connsiteX35" fmla="*/ 243137 w 1782123"/>
              <a:gd name="connsiteY35" fmla="*/ 297553 h 1236704"/>
              <a:gd name="connsiteX36" fmla="*/ 230352 w 1782123"/>
              <a:gd name="connsiteY36" fmla="*/ 284768 h 1236704"/>
              <a:gd name="connsiteX37" fmla="*/ 204750 w 1782123"/>
              <a:gd name="connsiteY37" fmla="*/ 259187 h 1236704"/>
              <a:gd name="connsiteX38" fmla="*/ 227161 w 1782123"/>
              <a:gd name="connsiteY38" fmla="*/ 227170 h 1236704"/>
              <a:gd name="connsiteX39" fmla="*/ 227161 w 1782123"/>
              <a:gd name="connsiteY39" fmla="*/ 207983 h 1236704"/>
              <a:gd name="connsiteX40" fmla="*/ 204750 w 1782123"/>
              <a:gd name="connsiteY40" fmla="*/ 185593 h 1236704"/>
              <a:gd name="connsiteX41" fmla="*/ 188720 w 1782123"/>
              <a:gd name="connsiteY41" fmla="*/ 124793 h 1236704"/>
              <a:gd name="connsiteX42" fmla="*/ 207951 w 1782123"/>
              <a:gd name="connsiteY42" fmla="*/ 124793 h 1236704"/>
              <a:gd name="connsiteX43" fmla="*/ 198336 w 1782123"/>
              <a:gd name="connsiteY43" fmla="*/ 92777 h 1236704"/>
              <a:gd name="connsiteX44" fmla="*/ 227161 w 1782123"/>
              <a:gd name="connsiteY44" fmla="*/ 63997 h 1236704"/>
              <a:gd name="connsiteX45" fmla="*/ 241558 w 1782123"/>
              <a:gd name="connsiteY45" fmla="*/ 27210 h 1236704"/>
              <a:gd name="connsiteX46" fmla="*/ 271931 w 1782123"/>
              <a:gd name="connsiteY46" fmla="*/ 6393 h 1236704"/>
              <a:gd name="connsiteX47" fmla="*/ 291109 w 1782123"/>
              <a:gd name="connsiteY47" fmla="*/ 6393 h 1236704"/>
              <a:gd name="connsiteX48" fmla="*/ 339133 w 1782123"/>
              <a:gd name="connsiteY48" fmla="*/ 0 h 1236704"/>
              <a:gd name="connsiteX49" fmla="*/ 380722 w 1782123"/>
              <a:gd name="connsiteY49" fmla="*/ 41591 h 1236704"/>
              <a:gd name="connsiteX50" fmla="*/ 419132 w 1782123"/>
              <a:gd name="connsiteY50" fmla="*/ 108794 h 1236704"/>
              <a:gd name="connsiteX51" fmla="*/ 399900 w 1782123"/>
              <a:gd name="connsiteY51" fmla="*/ 150367 h 1236704"/>
              <a:gd name="connsiteX52" fmla="*/ 428747 w 1782123"/>
              <a:gd name="connsiteY52" fmla="*/ 195190 h 1236704"/>
              <a:gd name="connsiteX53" fmla="*/ 441479 w 1782123"/>
              <a:gd name="connsiteY53" fmla="*/ 153580 h 1236704"/>
              <a:gd name="connsiteX54" fmla="*/ 479941 w 1782123"/>
              <a:gd name="connsiteY54" fmla="*/ 147187 h 1236704"/>
              <a:gd name="connsiteX55" fmla="*/ 502342 w 1782123"/>
              <a:gd name="connsiteY55" fmla="*/ 169577 h 1236704"/>
              <a:gd name="connsiteX56" fmla="*/ 543921 w 1782123"/>
              <a:gd name="connsiteY56" fmla="*/ 169577 h 1236704"/>
              <a:gd name="connsiteX57" fmla="*/ 531135 w 1782123"/>
              <a:gd name="connsiteY57" fmla="*/ 143975 h 1236704"/>
              <a:gd name="connsiteX58" fmla="*/ 537528 w 1782123"/>
              <a:gd name="connsiteY58" fmla="*/ 121574 h 1236704"/>
              <a:gd name="connsiteX59" fmla="*/ 516707 w 1782123"/>
              <a:gd name="connsiteY59" fmla="*/ 76791 h 1236704"/>
              <a:gd name="connsiteX60" fmla="*/ 582276 w 1782123"/>
              <a:gd name="connsiteY60" fmla="*/ 76791 h 1236704"/>
              <a:gd name="connsiteX61" fmla="*/ 627078 w 1782123"/>
              <a:gd name="connsiteY61" fmla="*/ 67190 h 1236704"/>
              <a:gd name="connsiteX62" fmla="*/ 641496 w 1782123"/>
              <a:gd name="connsiteY62" fmla="*/ 81001 h 1236704"/>
              <a:gd name="connsiteX63" fmla="*/ 641496 w 1782123"/>
              <a:gd name="connsiteY63" fmla="*/ 81598 h 1236704"/>
              <a:gd name="connsiteX64" fmla="*/ 627078 w 1782123"/>
              <a:gd name="connsiteY64" fmla="*/ 137573 h 1236704"/>
              <a:gd name="connsiteX65" fmla="*/ 654281 w 1782123"/>
              <a:gd name="connsiteY65" fmla="*/ 164787 h 1236704"/>
              <a:gd name="connsiteX66" fmla="*/ 654281 w 1782123"/>
              <a:gd name="connsiteY66" fmla="*/ 140775 h 1236704"/>
              <a:gd name="connsiteX67" fmla="*/ 688672 w 1782123"/>
              <a:gd name="connsiteY67" fmla="*/ 106392 h 1236704"/>
              <a:gd name="connsiteX68" fmla="*/ 732679 w 1782123"/>
              <a:gd name="connsiteY68" fmla="*/ 118399 h 1236704"/>
              <a:gd name="connsiteX69" fmla="*/ 705529 w 1782123"/>
              <a:gd name="connsiteY69" fmla="*/ 145588 h 1236704"/>
              <a:gd name="connsiteX70" fmla="*/ 716671 w 1782123"/>
              <a:gd name="connsiteY70" fmla="*/ 188768 h 1236704"/>
              <a:gd name="connsiteX71" fmla="*/ 753447 w 1782123"/>
              <a:gd name="connsiteY71" fmla="*/ 174371 h 1236704"/>
              <a:gd name="connsiteX72" fmla="*/ 774258 w 1782123"/>
              <a:gd name="connsiteY72" fmla="*/ 195192 h 1236704"/>
              <a:gd name="connsiteX73" fmla="*/ 796658 w 1782123"/>
              <a:gd name="connsiteY73" fmla="*/ 191980 h 1236704"/>
              <a:gd name="connsiteX74" fmla="*/ 814257 w 1782123"/>
              <a:gd name="connsiteY74" fmla="*/ 174371 h 1236704"/>
              <a:gd name="connsiteX75" fmla="*/ 812666 w 1782123"/>
              <a:gd name="connsiteY75" fmla="*/ 137573 h 1236704"/>
              <a:gd name="connsiteX76" fmla="*/ 844683 w 1782123"/>
              <a:gd name="connsiteY76" fmla="*/ 137573 h 1236704"/>
              <a:gd name="connsiteX77" fmla="*/ 876646 w 1782123"/>
              <a:gd name="connsiteY77" fmla="*/ 150369 h 1236704"/>
              <a:gd name="connsiteX78" fmla="*/ 876646 w 1782123"/>
              <a:gd name="connsiteY78" fmla="*/ 175982 h 1236704"/>
              <a:gd name="connsiteX79" fmla="*/ 854245 w 1782123"/>
              <a:gd name="connsiteY79" fmla="*/ 217572 h 1236704"/>
              <a:gd name="connsiteX80" fmla="*/ 879869 w 1782123"/>
              <a:gd name="connsiteY80" fmla="*/ 227166 h 1236704"/>
              <a:gd name="connsiteX81" fmla="*/ 923038 w 1782123"/>
              <a:gd name="connsiteY81" fmla="*/ 183965 h 1236704"/>
              <a:gd name="connsiteX82" fmla="*/ 927840 w 1782123"/>
              <a:gd name="connsiteY82" fmla="*/ 233580 h 1236704"/>
              <a:gd name="connsiteX83" fmla="*/ 927840 w 1782123"/>
              <a:gd name="connsiteY83" fmla="*/ 275159 h 1236704"/>
              <a:gd name="connsiteX84" fmla="*/ 948661 w 1782123"/>
              <a:gd name="connsiteY84" fmla="*/ 254359 h 1236704"/>
              <a:gd name="connsiteX85" fmla="*/ 959856 w 1782123"/>
              <a:gd name="connsiteY85" fmla="*/ 207977 h 1236704"/>
              <a:gd name="connsiteX86" fmla="*/ 975812 w 1782123"/>
              <a:gd name="connsiteY86" fmla="*/ 207977 h 1236704"/>
              <a:gd name="connsiteX87" fmla="*/ 1004658 w 1782123"/>
              <a:gd name="connsiteY87" fmla="*/ 191980 h 1236704"/>
              <a:gd name="connsiteX88" fmla="*/ 1039844 w 1782123"/>
              <a:gd name="connsiteY88" fmla="*/ 191980 h 1236704"/>
              <a:gd name="connsiteX89" fmla="*/ 1059022 w 1782123"/>
              <a:gd name="connsiteY89" fmla="*/ 214381 h 1236704"/>
              <a:gd name="connsiteX90" fmla="*/ 1033452 w 1782123"/>
              <a:gd name="connsiteY90" fmla="*/ 246365 h 1236704"/>
              <a:gd name="connsiteX91" fmla="*/ 1015864 w 1782123"/>
              <a:gd name="connsiteY91" fmla="*/ 279972 h 1236704"/>
              <a:gd name="connsiteX92" fmla="*/ 1044647 w 1782123"/>
              <a:gd name="connsiteY92" fmla="*/ 251168 h 1236704"/>
              <a:gd name="connsiteX93" fmla="*/ 1078253 w 1782123"/>
              <a:gd name="connsiteY93" fmla="*/ 284764 h 1236704"/>
              <a:gd name="connsiteX94" fmla="*/ 1102234 w 1782123"/>
              <a:gd name="connsiteY94" fmla="*/ 261769 h 1236704"/>
              <a:gd name="connsiteX95" fmla="*/ 1102234 w 1782123"/>
              <a:gd name="connsiteY95" fmla="*/ 260762 h 1236704"/>
              <a:gd name="connsiteX96" fmla="*/ 1171026 w 1782123"/>
              <a:gd name="connsiteY96" fmla="*/ 275159 h 1236704"/>
              <a:gd name="connsiteX97" fmla="*/ 1137420 w 1782123"/>
              <a:gd name="connsiteY97" fmla="*/ 308744 h 1236704"/>
              <a:gd name="connsiteX98" fmla="*/ 1142233 w 1782123"/>
              <a:gd name="connsiteY98" fmla="*/ 329565 h 1236704"/>
              <a:gd name="connsiteX99" fmla="*/ 1196650 w 1782123"/>
              <a:gd name="connsiteY99" fmla="*/ 319960 h 1236704"/>
              <a:gd name="connsiteX100" fmla="*/ 1241398 w 1782123"/>
              <a:gd name="connsiteY100" fmla="*/ 329565 h 1236704"/>
              <a:gd name="connsiteX101" fmla="*/ 1193427 w 1782123"/>
              <a:gd name="connsiteY101" fmla="*/ 361560 h 1236704"/>
              <a:gd name="connsiteX102" fmla="*/ 1177419 w 1782123"/>
              <a:gd name="connsiteY102" fmla="*/ 377558 h 1236704"/>
              <a:gd name="connsiteX103" fmla="*/ 1191837 w 1782123"/>
              <a:gd name="connsiteY103" fmla="*/ 391954 h 1236704"/>
              <a:gd name="connsiteX104" fmla="*/ 1212605 w 1782123"/>
              <a:gd name="connsiteY104" fmla="*/ 419136 h 1236704"/>
              <a:gd name="connsiteX105" fmla="*/ 1257406 w 1782123"/>
              <a:gd name="connsiteY105" fmla="*/ 419136 h 1236704"/>
              <a:gd name="connsiteX106" fmla="*/ 1318205 w 1782123"/>
              <a:gd name="connsiteY106" fmla="*/ 444739 h 1236704"/>
              <a:gd name="connsiteX107" fmla="*/ 1359784 w 1782123"/>
              <a:gd name="connsiteY107" fmla="*/ 444739 h 1236704"/>
              <a:gd name="connsiteX108" fmla="*/ 1369400 w 1782123"/>
              <a:gd name="connsiteY108" fmla="*/ 435145 h 1236704"/>
              <a:gd name="connsiteX109" fmla="*/ 1372570 w 1782123"/>
              <a:gd name="connsiteY109" fmla="*/ 419136 h 1236704"/>
              <a:gd name="connsiteX110" fmla="*/ 1414201 w 1782123"/>
              <a:gd name="connsiteY110" fmla="*/ 438346 h 1236704"/>
              <a:gd name="connsiteX111" fmla="*/ 1430156 w 1782123"/>
              <a:gd name="connsiteY111" fmla="*/ 422338 h 1236704"/>
              <a:gd name="connsiteX112" fmla="*/ 1442995 w 1782123"/>
              <a:gd name="connsiteY112" fmla="*/ 435145 h 1236704"/>
              <a:gd name="connsiteX113" fmla="*/ 1474958 w 1782123"/>
              <a:gd name="connsiteY113" fmla="*/ 441558 h 1236704"/>
              <a:gd name="connsiteX114" fmla="*/ 1506974 w 1782123"/>
              <a:gd name="connsiteY114" fmla="*/ 473543 h 1236704"/>
              <a:gd name="connsiteX115" fmla="*/ 1506974 w 1782123"/>
              <a:gd name="connsiteY115" fmla="*/ 451153 h 1236704"/>
              <a:gd name="connsiteX116" fmla="*/ 1522982 w 1782123"/>
              <a:gd name="connsiteY116" fmla="*/ 451153 h 1236704"/>
              <a:gd name="connsiteX117" fmla="*/ 1548553 w 1782123"/>
              <a:gd name="connsiteY117" fmla="*/ 451153 h 1236704"/>
              <a:gd name="connsiteX118" fmla="*/ 1599800 w 1782123"/>
              <a:gd name="connsiteY118" fmla="*/ 499135 h 1236704"/>
              <a:gd name="connsiteX119" fmla="*/ 1599800 w 1782123"/>
              <a:gd name="connsiteY119" fmla="*/ 479946 h 1236704"/>
              <a:gd name="connsiteX120" fmla="*/ 1614165 w 1782123"/>
              <a:gd name="connsiteY120" fmla="*/ 465539 h 1236704"/>
              <a:gd name="connsiteX121" fmla="*/ 1698966 w 1782123"/>
              <a:gd name="connsiteY121" fmla="*/ 483137 h 1236704"/>
              <a:gd name="connsiteX122" fmla="*/ 1682163 w 1782123"/>
              <a:gd name="connsiteY122" fmla="*/ 499940 h 1236704"/>
              <a:gd name="connsiteX123" fmla="*/ 1673395 w 1782123"/>
              <a:gd name="connsiteY123" fmla="*/ 518323 h 1236704"/>
              <a:gd name="connsiteX124" fmla="*/ 1673395 w 1782123"/>
              <a:gd name="connsiteY124" fmla="*/ 537544 h 1236704"/>
              <a:gd name="connsiteX125" fmla="*/ 1662190 w 1782123"/>
              <a:gd name="connsiteY125" fmla="*/ 548739 h 1236704"/>
              <a:gd name="connsiteX126" fmla="*/ 1662190 w 1782123"/>
              <a:gd name="connsiteY126" fmla="*/ 579138 h 1236704"/>
              <a:gd name="connsiteX127" fmla="*/ 1676565 w 1782123"/>
              <a:gd name="connsiteY127" fmla="*/ 579138 h 1236704"/>
              <a:gd name="connsiteX128" fmla="*/ 1676565 w 1782123"/>
              <a:gd name="connsiteY128" fmla="*/ 623929 h 1236704"/>
              <a:gd name="connsiteX129" fmla="*/ 1676565 w 1782123"/>
              <a:gd name="connsiteY129" fmla="*/ 649521 h 1236704"/>
              <a:gd name="connsiteX130" fmla="*/ 1663727 w 1782123"/>
              <a:gd name="connsiteY130" fmla="*/ 649521 h 1236704"/>
              <a:gd name="connsiteX131" fmla="*/ 1682958 w 1782123"/>
              <a:gd name="connsiteY131" fmla="*/ 691100 h 1236704"/>
              <a:gd name="connsiteX132" fmla="*/ 1703768 w 1782123"/>
              <a:gd name="connsiteY132" fmla="*/ 711910 h 1236704"/>
              <a:gd name="connsiteX133" fmla="*/ 1670173 w 1782123"/>
              <a:gd name="connsiteY133" fmla="*/ 711910 h 1236704"/>
              <a:gd name="connsiteX134" fmla="*/ 1628594 w 1782123"/>
              <a:gd name="connsiteY134" fmla="*/ 726318 h 1236704"/>
              <a:gd name="connsiteX135" fmla="*/ 1580569 w 1782123"/>
              <a:gd name="connsiteY135" fmla="*/ 726318 h 1236704"/>
              <a:gd name="connsiteX136" fmla="*/ 1570954 w 1782123"/>
              <a:gd name="connsiteY136" fmla="*/ 700715 h 1236704"/>
              <a:gd name="connsiteX137" fmla="*/ 1538991 w 1782123"/>
              <a:gd name="connsiteY137" fmla="*/ 700715 h 1236704"/>
              <a:gd name="connsiteX138" fmla="*/ 1538991 w 1782123"/>
              <a:gd name="connsiteY138" fmla="*/ 652733 h 1236704"/>
              <a:gd name="connsiteX139" fmla="*/ 1497359 w 1782123"/>
              <a:gd name="connsiteY139" fmla="*/ 652733 h 1236704"/>
              <a:gd name="connsiteX140" fmla="*/ 1468618 w 1782123"/>
              <a:gd name="connsiteY140" fmla="*/ 659115 h 1236704"/>
              <a:gd name="connsiteX141" fmla="*/ 1433379 w 1782123"/>
              <a:gd name="connsiteY141" fmla="*/ 659115 h 1236704"/>
              <a:gd name="connsiteX142" fmla="*/ 1412622 w 1782123"/>
              <a:gd name="connsiteY142" fmla="*/ 638315 h 1236704"/>
              <a:gd name="connsiteX143" fmla="*/ 1398193 w 1782123"/>
              <a:gd name="connsiteY143" fmla="*/ 639916 h 1236704"/>
              <a:gd name="connsiteX144" fmla="*/ 1398193 w 1782123"/>
              <a:gd name="connsiteY144" fmla="*/ 681527 h 1236704"/>
              <a:gd name="connsiteX145" fmla="*/ 1374213 w 1782123"/>
              <a:gd name="connsiteY145" fmla="*/ 670332 h 1236704"/>
              <a:gd name="connsiteX146" fmla="*/ 1407756 w 1782123"/>
              <a:gd name="connsiteY146" fmla="*/ 700715 h 1236704"/>
              <a:gd name="connsiteX147" fmla="*/ 1420594 w 1782123"/>
              <a:gd name="connsiteY147" fmla="*/ 713522 h 1236704"/>
              <a:gd name="connsiteX148" fmla="*/ 1382185 w 1782123"/>
              <a:gd name="connsiteY148" fmla="*/ 729498 h 1236704"/>
              <a:gd name="connsiteX149" fmla="*/ 1391801 w 1782123"/>
              <a:gd name="connsiteY149" fmla="*/ 739114 h 1236704"/>
              <a:gd name="connsiteX150" fmla="*/ 1414201 w 1782123"/>
              <a:gd name="connsiteY150" fmla="*/ 774300 h 1236704"/>
              <a:gd name="connsiteX151" fmla="*/ 1446218 w 1782123"/>
              <a:gd name="connsiteY151" fmla="*/ 774300 h 1236704"/>
              <a:gd name="connsiteX152" fmla="*/ 1462173 w 1782123"/>
              <a:gd name="connsiteY152" fmla="*/ 774300 h 1236704"/>
              <a:gd name="connsiteX153" fmla="*/ 1481404 w 1782123"/>
              <a:gd name="connsiteY153" fmla="*/ 809518 h 1236704"/>
              <a:gd name="connsiteX154" fmla="*/ 1519760 w 1782123"/>
              <a:gd name="connsiteY154" fmla="*/ 838322 h 1236704"/>
              <a:gd name="connsiteX155" fmla="*/ 1590132 w 1782123"/>
              <a:gd name="connsiteY155" fmla="*/ 835099 h 1236704"/>
              <a:gd name="connsiteX156" fmla="*/ 1622148 w 1782123"/>
              <a:gd name="connsiteY156" fmla="*/ 835099 h 1236704"/>
              <a:gd name="connsiteX157" fmla="*/ 1650995 w 1782123"/>
              <a:gd name="connsiteY157" fmla="*/ 867115 h 1236704"/>
              <a:gd name="connsiteX158" fmla="*/ 1682958 w 1782123"/>
              <a:gd name="connsiteY158" fmla="*/ 867115 h 1236704"/>
              <a:gd name="connsiteX159" fmla="*/ 1700599 w 1782123"/>
              <a:gd name="connsiteY159" fmla="*/ 884692 h 1236704"/>
              <a:gd name="connsiteX160" fmla="*/ 1702136 w 1782123"/>
              <a:gd name="connsiteY160" fmla="*/ 899100 h 1236704"/>
              <a:gd name="connsiteX161" fmla="*/ 1740598 w 1782123"/>
              <a:gd name="connsiteY161" fmla="*/ 924713 h 1236704"/>
              <a:gd name="connsiteX162" fmla="*/ 1746937 w 1782123"/>
              <a:gd name="connsiteY162" fmla="*/ 959899 h 1236704"/>
              <a:gd name="connsiteX163" fmla="*/ 1724536 w 1782123"/>
              <a:gd name="connsiteY163" fmla="*/ 959899 h 1236704"/>
              <a:gd name="connsiteX164" fmla="*/ 1762946 w 1782123"/>
              <a:gd name="connsiteY164" fmla="*/ 995095 h 1236704"/>
              <a:gd name="connsiteX165" fmla="*/ 1782123 w 1782123"/>
              <a:gd name="connsiteY165" fmla="*/ 1014284 h 1236704"/>
              <a:gd name="connsiteX166" fmla="*/ 1746937 w 1782123"/>
              <a:gd name="connsiteY166" fmla="*/ 1052682 h 1236704"/>
              <a:gd name="connsiteX167" fmla="*/ 1695743 w 1782123"/>
              <a:gd name="connsiteY167" fmla="*/ 1039886 h 1236704"/>
              <a:gd name="connsiteX168" fmla="*/ 1641326 w 1782123"/>
              <a:gd name="connsiteY168" fmla="*/ 1033473 h 1236704"/>
              <a:gd name="connsiteX169" fmla="*/ 1574177 w 1782123"/>
              <a:gd name="connsiteY169" fmla="*/ 1033473 h 1236704"/>
              <a:gd name="connsiteX170" fmla="*/ 1519760 w 1782123"/>
              <a:gd name="connsiteY170" fmla="*/ 1027101 h 1236704"/>
              <a:gd name="connsiteX171" fmla="*/ 1494189 w 1782123"/>
              <a:gd name="connsiteY171" fmla="*/ 1030282 h 1236704"/>
              <a:gd name="connsiteX172" fmla="*/ 1513420 w 1782123"/>
              <a:gd name="connsiteY172" fmla="*/ 1049470 h 1236704"/>
              <a:gd name="connsiteX173" fmla="*/ 1542160 w 1782123"/>
              <a:gd name="connsiteY173" fmla="*/ 1071871 h 1236704"/>
              <a:gd name="connsiteX174" fmla="*/ 1583792 w 1782123"/>
              <a:gd name="connsiteY174" fmla="*/ 1087868 h 1236704"/>
              <a:gd name="connsiteX175" fmla="*/ 1623728 w 1782123"/>
              <a:gd name="connsiteY175" fmla="*/ 1127857 h 1236704"/>
              <a:gd name="connsiteX176" fmla="*/ 1673395 w 1782123"/>
              <a:gd name="connsiteY176" fmla="*/ 1196671 h 1236704"/>
              <a:gd name="connsiteX177" fmla="*/ 1686181 w 1782123"/>
              <a:gd name="connsiteY177" fmla="*/ 1209445 h 1236704"/>
              <a:gd name="connsiteX178" fmla="*/ 1708529 w 1782123"/>
              <a:gd name="connsiteY178" fmla="*/ 1231857 h 1236704"/>
              <a:gd name="connsiteX179" fmla="*/ 1663727 w 1782123"/>
              <a:gd name="connsiteY179" fmla="*/ 1231857 h 1236704"/>
              <a:gd name="connsiteX180" fmla="*/ 1612586 w 1782123"/>
              <a:gd name="connsiteY180" fmla="*/ 1228666 h 1236704"/>
              <a:gd name="connsiteX181" fmla="*/ 1580569 w 1782123"/>
              <a:gd name="connsiteY181" fmla="*/ 1196671 h 1236704"/>
              <a:gd name="connsiteX182" fmla="*/ 1452557 w 1782123"/>
              <a:gd name="connsiteY182" fmla="*/ 1196671 h 1236704"/>
              <a:gd name="connsiteX183" fmla="*/ 1433379 w 1782123"/>
              <a:gd name="connsiteY183" fmla="*/ 1177450 h 1236704"/>
              <a:gd name="connsiteX184" fmla="*/ 1363007 w 1782123"/>
              <a:gd name="connsiteY184" fmla="*/ 1177450 h 1236704"/>
              <a:gd name="connsiteX185" fmla="*/ 1340606 w 1782123"/>
              <a:gd name="connsiteY185" fmla="*/ 1155050 h 1236704"/>
              <a:gd name="connsiteX186" fmla="*/ 1308590 w 1782123"/>
              <a:gd name="connsiteY186" fmla="*/ 1155050 h 1236704"/>
              <a:gd name="connsiteX187" fmla="*/ 1283019 w 1782123"/>
              <a:gd name="connsiteY187" fmla="*/ 1135861 h 1236704"/>
              <a:gd name="connsiteX188" fmla="*/ 1299028 w 1782123"/>
              <a:gd name="connsiteY188" fmla="*/ 1119863 h 1236704"/>
              <a:gd name="connsiteX189" fmla="*/ 1283019 w 1782123"/>
              <a:gd name="connsiteY189" fmla="*/ 1119863 h 1236704"/>
              <a:gd name="connsiteX190" fmla="*/ 1241398 w 1782123"/>
              <a:gd name="connsiteY190" fmla="*/ 1110280 h 1236704"/>
              <a:gd name="connsiteX191" fmla="*/ 1203043 w 1782123"/>
              <a:gd name="connsiteY191" fmla="*/ 1071871 h 1236704"/>
              <a:gd name="connsiteX192" fmla="*/ 1180642 w 1782123"/>
              <a:gd name="connsiteY192" fmla="*/ 1065468 h 1236704"/>
              <a:gd name="connsiteX193" fmla="*/ 1164633 w 1782123"/>
              <a:gd name="connsiteY193" fmla="*/ 1049470 h 1236704"/>
              <a:gd name="connsiteX194" fmla="*/ 1129447 w 1782123"/>
              <a:gd name="connsiteY194" fmla="*/ 1049470 h 1236704"/>
              <a:gd name="connsiteX195" fmla="*/ 1129447 w 1782123"/>
              <a:gd name="connsiteY195" fmla="*/ 1084677 h 1236704"/>
              <a:gd name="connsiteX196" fmla="*/ 1094261 w 1782123"/>
              <a:gd name="connsiteY196" fmla="*/ 1075073 h 1236704"/>
              <a:gd name="connsiteX197" fmla="*/ 1062245 w 1782123"/>
              <a:gd name="connsiteY197" fmla="*/ 1107068 h 1236704"/>
              <a:gd name="connsiteX198" fmla="*/ 1039844 w 1782123"/>
              <a:gd name="connsiteY198" fmla="*/ 1107068 h 1236704"/>
              <a:gd name="connsiteX199" fmla="*/ 1007828 w 1782123"/>
              <a:gd name="connsiteY199" fmla="*/ 1119863 h 1236704"/>
              <a:gd name="connsiteX200" fmla="*/ 972642 w 1782123"/>
              <a:gd name="connsiteY200" fmla="*/ 1132670 h 1236704"/>
              <a:gd name="connsiteX201" fmla="*/ 927840 w 1782123"/>
              <a:gd name="connsiteY201" fmla="*/ 1145466 h 1236704"/>
              <a:gd name="connsiteX202" fmla="*/ 899047 w 1782123"/>
              <a:gd name="connsiteY202" fmla="*/ 1145466 h 1236704"/>
              <a:gd name="connsiteX203" fmla="*/ 875066 w 1782123"/>
              <a:gd name="connsiteY203" fmla="*/ 1100675 h 1236704"/>
              <a:gd name="connsiteX204" fmla="*/ 873476 w 1782123"/>
              <a:gd name="connsiteY204" fmla="*/ 1075073 h 1236704"/>
              <a:gd name="connsiteX205" fmla="*/ 886262 w 1782123"/>
              <a:gd name="connsiteY205" fmla="*/ 1036674 h 1236704"/>
              <a:gd name="connsiteX206" fmla="*/ 879869 w 1782123"/>
              <a:gd name="connsiteY206" fmla="*/ 1014284 h 1236704"/>
              <a:gd name="connsiteX207" fmla="*/ 937456 w 1782123"/>
              <a:gd name="connsiteY207" fmla="*/ 1007870 h 1236704"/>
              <a:gd name="connsiteX208" fmla="*/ 988650 w 1782123"/>
              <a:gd name="connsiteY208" fmla="*/ 998286 h 1236704"/>
              <a:gd name="connsiteX209" fmla="*/ 1020666 w 1782123"/>
              <a:gd name="connsiteY209" fmla="*/ 982300 h 1236704"/>
              <a:gd name="connsiteX210" fmla="*/ 1047816 w 1782123"/>
              <a:gd name="connsiteY210" fmla="*/ 955086 h 1236704"/>
              <a:gd name="connsiteX211" fmla="*/ 1068638 w 1782123"/>
              <a:gd name="connsiteY211" fmla="*/ 918278 h 1236704"/>
              <a:gd name="connsiteX212" fmla="*/ 1068638 w 1782123"/>
              <a:gd name="connsiteY212" fmla="*/ 905482 h 1236704"/>
              <a:gd name="connsiteX213" fmla="*/ 1052629 w 1782123"/>
              <a:gd name="connsiteY213" fmla="*/ 876688 h 1236704"/>
              <a:gd name="connsiteX214" fmla="*/ 1035084 w 1782123"/>
              <a:gd name="connsiteY214" fmla="*/ 859090 h 1236704"/>
              <a:gd name="connsiteX215" fmla="*/ 1035084 w 1782123"/>
              <a:gd name="connsiteY215" fmla="*/ 803104 h 1236704"/>
              <a:gd name="connsiteX216" fmla="*/ 1071860 w 1782123"/>
              <a:gd name="connsiteY216" fmla="*/ 774300 h 1236704"/>
              <a:gd name="connsiteX217" fmla="*/ 1110216 w 1782123"/>
              <a:gd name="connsiteY217" fmla="*/ 761504 h 1236704"/>
              <a:gd name="connsiteX218" fmla="*/ 1151848 w 1782123"/>
              <a:gd name="connsiteY218" fmla="*/ 783915 h 1236704"/>
              <a:gd name="connsiteX219" fmla="*/ 1183811 w 1782123"/>
              <a:gd name="connsiteY219" fmla="*/ 787117 h 1236704"/>
              <a:gd name="connsiteX220" fmla="*/ 1212880 w 1782123"/>
              <a:gd name="connsiteY220" fmla="*/ 787541 h 1236704"/>
              <a:gd name="connsiteX221" fmla="*/ 1219050 w 1782123"/>
              <a:gd name="connsiteY221" fmla="*/ 771119 h 1236704"/>
              <a:gd name="connsiteX222" fmla="*/ 1241398 w 1782123"/>
              <a:gd name="connsiteY222" fmla="*/ 732721 h 1236704"/>
              <a:gd name="connsiteX223" fmla="*/ 1251003 w 1782123"/>
              <a:gd name="connsiteY223" fmla="*/ 713522 h 1236704"/>
              <a:gd name="connsiteX224" fmla="*/ 1171026 w 1782123"/>
              <a:gd name="connsiteY224" fmla="*/ 694312 h 1236704"/>
              <a:gd name="connsiteX225" fmla="*/ 1145403 w 1782123"/>
              <a:gd name="connsiteY225" fmla="*/ 729498 h 1236704"/>
              <a:gd name="connsiteX226" fmla="*/ 1068638 w 1782123"/>
              <a:gd name="connsiteY226" fmla="*/ 742315 h 1236704"/>
              <a:gd name="connsiteX227" fmla="*/ 1075030 w 1782123"/>
              <a:gd name="connsiteY227" fmla="*/ 678304 h 1236704"/>
              <a:gd name="connsiteX228" fmla="*/ 1055852 w 1782123"/>
              <a:gd name="connsiteY228" fmla="*/ 643118 h 1236704"/>
              <a:gd name="connsiteX229" fmla="*/ 1014274 w 1782123"/>
              <a:gd name="connsiteY229" fmla="*/ 611133 h 1236704"/>
              <a:gd name="connsiteX230" fmla="*/ 982257 w 1782123"/>
              <a:gd name="connsiteY230" fmla="*/ 582340 h 1236704"/>
              <a:gd name="connsiteX231" fmla="*/ 943848 w 1782123"/>
              <a:gd name="connsiteY231" fmla="*/ 579138 h 1236704"/>
              <a:gd name="connsiteX232" fmla="*/ 943848 w 1782123"/>
              <a:gd name="connsiteY232" fmla="*/ 540740 h 1236704"/>
              <a:gd name="connsiteX233" fmla="*/ 915055 w 1782123"/>
              <a:gd name="connsiteY233" fmla="*/ 540740 h 1236704"/>
              <a:gd name="connsiteX234" fmla="*/ 870253 w 1782123"/>
              <a:gd name="connsiteY234" fmla="*/ 553536 h 1236704"/>
              <a:gd name="connsiteX235" fmla="*/ 838237 w 1782123"/>
              <a:gd name="connsiteY235" fmla="*/ 505554 h 1236704"/>
              <a:gd name="connsiteX236" fmla="*/ 819059 w 1782123"/>
              <a:gd name="connsiteY236" fmla="*/ 534326 h 1236704"/>
              <a:gd name="connsiteX237" fmla="*/ 798302 w 1782123"/>
              <a:gd name="connsiteY237" fmla="*/ 555137 h 1236704"/>
              <a:gd name="connsiteX238" fmla="*/ 751857 w 1782123"/>
              <a:gd name="connsiteY238" fmla="*/ 553536 h 1236704"/>
              <a:gd name="connsiteX239" fmla="*/ 758302 w 1782123"/>
              <a:gd name="connsiteY239" fmla="*/ 521562 h 1236704"/>
              <a:gd name="connsiteX240" fmla="*/ 803051 w 1782123"/>
              <a:gd name="connsiteY240" fmla="*/ 499140 h 1236704"/>
              <a:gd name="connsiteX241" fmla="*/ 761472 w 1782123"/>
              <a:gd name="connsiteY241" fmla="*/ 489546 h 1236704"/>
              <a:gd name="connsiteX242" fmla="*/ 735849 w 1782123"/>
              <a:gd name="connsiteY242" fmla="*/ 463954 h 1236704"/>
              <a:gd name="connsiteX243" fmla="*/ 716671 w 1782123"/>
              <a:gd name="connsiteY243" fmla="*/ 463954 h 1236704"/>
              <a:gd name="connsiteX244" fmla="*/ 678272 w 1782123"/>
              <a:gd name="connsiteY244" fmla="*/ 438352 h 1236704"/>
              <a:gd name="connsiteX245" fmla="*/ 649468 w 1782123"/>
              <a:gd name="connsiteY245" fmla="*/ 409558 h 1236704"/>
              <a:gd name="connsiteX246" fmla="*/ 620686 w 1782123"/>
              <a:gd name="connsiteY246" fmla="*/ 395161 h 1236704"/>
              <a:gd name="connsiteX247" fmla="*/ 575089 w 1782123"/>
              <a:gd name="connsiteY247" fmla="*/ 384751 h 1236704"/>
              <a:gd name="connsiteX248" fmla="*/ 604306 w 1782123"/>
              <a:gd name="connsiteY248" fmla="*/ 445147 h 1236704"/>
              <a:gd name="connsiteX249" fmla="*/ 556865 w 1782123"/>
              <a:gd name="connsiteY249" fmla="*/ 457742 h 1236704"/>
              <a:gd name="connsiteX250" fmla="*/ 518297 w 1782123"/>
              <a:gd name="connsiteY250" fmla="*/ 460752 h 1236704"/>
              <a:gd name="connsiteX251" fmla="*/ 492726 w 1782123"/>
              <a:gd name="connsiteY251" fmla="*/ 451158 h 123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782123" h="1236704">
                <a:moveTo>
                  <a:pt x="492726" y="451159"/>
                </a:moveTo>
                <a:lnTo>
                  <a:pt x="444702" y="451159"/>
                </a:lnTo>
                <a:lnTo>
                  <a:pt x="444702" y="476740"/>
                </a:lnTo>
                <a:lnTo>
                  <a:pt x="425524" y="495950"/>
                </a:lnTo>
                <a:cubicBezTo>
                  <a:pt x="425524" y="495950"/>
                  <a:pt x="419132" y="511948"/>
                  <a:pt x="403123" y="495950"/>
                </a:cubicBezTo>
                <a:cubicBezTo>
                  <a:pt x="387115" y="479953"/>
                  <a:pt x="390285" y="479953"/>
                  <a:pt x="367926" y="479953"/>
                </a:cubicBezTo>
                <a:cubicBezTo>
                  <a:pt x="345526" y="479953"/>
                  <a:pt x="339133" y="489547"/>
                  <a:pt x="329539" y="479953"/>
                </a:cubicBezTo>
                <a:lnTo>
                  <a:pt x="319923" y="470337"/>
                </a:lnTo>
                <a:lnTo>
                  <a:pt x="281546" y="489547"/>
                </a:lnTo>
                <a:cubicBezTo>
                  <a:pt x="281546" y="489547"/>
                  <a:pt x="262336" y="479953"/>
                  <a:pt x="252732" y="489547"/>
                </a:cubicBezTo>
                <a:cubicBezTo>
                  <a:pt x="243127" y="499141"/>
                  <a:pt x="231932" y="513527"/>
                  <a:pt x="217545" y="499141"/>
                </a:cubicBezTo>
                <a:cubicBezTo>
                  <a:pt x="203159" y="484755"/>
                  <a:pt x="220736" y="484744"/>
                  <a:pt x="203149" y="484744"/>
                </a:cubicBezTo>
                <a:cubicBezTo>
                  <a:pt x="185561" y="484744"/>
                  <a:pt x="156736" y="467146"/>
                  <a:pt x="156736" y="484744"/>
                </a:cubicBezTo>
                <a:cubicBezTo>
                  <a:pt x="156736" y="502322"/>
                  <a:pt x="137558" y="511948"/>
                  <a:pt x="108732" y="483144"/>
                </a:cubicBezTo>
                <a:cubicBezTo>
                  <a:pt x="79971" y="454361"/>
                  <a:pt x="67185" y="467146"/>
                  <a:pt x="67185" y="454361"/>
                </a:cubicBezTo>
                <a:cubicBezTo>
                  <a:pt x="67185" y="441575"/>
                  <a:pt x="51146" y="425567"/>
                  <a:pt x="67185" y="425567"/>
                </a:cubicBezTo>
                <a:cubicBezTo>
                  <a:pt x="83162" y="425567"/>
                  <a:pt x="118348" y="415952"/>
                  <a:pt x="134356" y="415952"/>
                </a:cubicBezTo>
                <a:cubicBezTo>
                  <a:pt x="150364" y="415952"/>
                  <a:pt x="118348" y="383957"/>
                  <a:pt x="118348" y="383957"/>
                </a:cubicBezTo>
                <a:cubicBezTo>
                  <a:pt x="107354" y="384153"/>
                  <a:pt x="96445" y="381972"/>
                  <a:pt x="86364" y="377564"/>
                </a:cubicBezTo>
                <a:cubicBezTo>
                  <a:pt x="15960" y="345569"/>
                  <a:pt x="-9632" y="345569"/>
                  <a:pt x="3174" y="332763"/>
                </a:cubicBezTo>
                <a:cubicBezTo>
                  <a:pt x="15960" y="319967"/>
                  <a:pt x="15960" y="307171"/>
                  <a:pt x="15960" y="291163"/>
                </a:cubicBezTo>
                <a:lnTo>
                  <a:pt x="15960" y="134399"/>
                </a:lnTo>
                <a:cubicBezTo>
                  <a:pt x="15960" y="108802"/>
                  <a:pt x="59150" y="65596"/>
                  <a:pt x="59150" y="65596"/>
                </a:cubicBezTo>
                <a:cubicBezTo>
                  <a:pt x="59150" y="65596"/>
                  <a:pt x="76748" y="48004"/>
                  <a:pt x="92756" y="32009"/>
                </a:cubicBezTo>
                <a:cubicBezTo>
                  <a:pt x="108732" y="16001"/>
                  <a:pt x="166351" y="6399"/>
                  <a:pt x="166351" y="6399"/>
                </a:cubicBezTo>
                <a:lnTo>
                  <a:pt x="180748" y="20811"/>
                </a:lnTo>
                <a:lnTo>
                  <a:pt x="147142" y="111997"/>
                </a:lnTo>
                <a:lnTo>
                  <a:pt x="147142" y="150374"/>
                </a:lnTo>
                <a:cubicBezTo>
                  <a:pt x="147142" y="150374"/>
                  <a:pt x="135946" y="193585"/>
                  <a:pt x="147142" y="204780"/>
                </a:cubicBezTo>
                <a:cubicBezTo>
                  <a:pt x="158337" y="215975"/>
                  <a:pt x="158347" y="239977"/>
                  <a:pt x="158347" y="239977"/>
                </a:cubicBezTo>
                <a:lnTo>
                  <a:pt x="215139" y="296769"/>
                </a:lnTo>
                <a:lnTo>
                  <a:pt x="236745" y="335962"/>
                </a:lnTo>
                <a:cubicBezTo>
                  <a:pt x="236745" y="335962"/>
                  <a:pt x="156736" y="375951"/>
                  <a:pt x="196745" y="375951"/>
                </a:cubicBezTo>
                <a:cubicBezTo>
                  <a:pt x="236755" y="375951"/>
                  <a:pt x="259146" y="383955"/>
                  <a:pt x="259146" y="371159"/>
                </a:cubicBezTo>
                <a:cubicBezTo>
                  <a:pt x="259146" y="358363"/>
                  <a:pt x="287939" y="367978"/>
                  <a:pt x="259146" y="339174"/>
                </a:cubicBezTo>
                <a:cubicBezTo>
                  <a:pt x="230352" y="310370"/>
                  <a:pt x="255923" y="310381"/>
                  <a:pt x="243137" y="297553"/>
                </a:cubicBezTo>
                <a:lnTo>
                  <a:pt x="230352" y="284768"/>
                </a:lnTo>
                <a:lnTo>
                  <a:pt x="204750" y="259187"/>
                </a:lnTo>
                <a:lnTo>
                  <a:pt x="227161" y="227170"/>
                </a:lnTo>
                <a:lnTo>
                  <a:pt x="227161" y="207983"/>
                </a:lnTo>
                <a:lnTo>
                  <a:pt x="204750" y="185593"/>
                </a:lnTo>
                <a:lnTo>
                  <a:pt x="188720" y="124793"/>
                </a:lnTo>
                <a:lnTo>
                  <a:pt x="207951" y="124793"/>
                </a:lnTo>
                <a:lnTo>
                  <a:pt x="198336" y="92777"/>
                </a:lnTo>
                <a:cubicBezTo>
                  <a:pt x="198336" y="92777"/>
                  <a:pt x="227161" y="86386"/>
                  <a:pt x="227161" y="63997"/>
                </a:cubicBezTo>
                <a:cubicBezTo>
                  <a:pt x="227309" y="50389"/>
                  <a:pt x="232430" y="37306"/>
                  <a:pt x="241558" y="27210"/>
                </a:cubicBezTo>
                <a:cubicBezTo>
                  <a:pt x="241558" y="27210"/>
                  <a:pt x="252732" y="6393"/>
                  <a:pt x="271931" y="6393"/>
                </a:cubicBezTo>
                <a:lnTo>
                  <a:pt x="291109" y="6393"/>
                </a:lnTo>
                <a:lnTo>
                  <a:pt x="339133" y="0"/>
                </a:lnTo>
                <a:lnTo>
                  <a:pt x="380722" y="41591"/>
                </a:lnTo>
                <a:cubicBezTo>
                  <a:pt x="380722" y="41591"/>
                  <a:pt x="430327" y="97580"/>
                  <a:pt x="419132" y="108794"/>
                </a:cubicBezTo>
                <a:cubicBezTo>
                  <a:pt x="407936" y="119982"/>
                  <a:pt x="399900" y="150367"/>
                  <a:pt x="399900" y="150367"/>
                </a:cubicBezTo>
                <a:lnTo>
                  <a:pt x="428747" y="195190"/>
                </a:lnTo>
                <a:lnTo>
                  <a:pt x="441479" y="153580"/>
                </a:lnTo>
                <a:lnTo>
                  <a:pt x="479941" y="147187"/>
                </a:lnTo>
                <a:lnTo>
                  <a:pt x="502342" y="169577"/>
                </a:lnTo>
                <a:lnTo>
                  <a:pt x="543921" y="169577"/>
                </a:lnTo>
                <a:cubicBezTo>
                  <a:pt x="557172" y="169577"/>
                  <a:pt x="531135" y="143975"/>
                  <a:pt x="531135" y="143975"/>
                </a:cubicBezTo>
                <a:cubicBezTo>
                  <a:pt x="531135" y="143975"/>
                  <a:pt x="558285" y="142384"/>
                  <a:pt x="537528" y="121574"/>
                </a:cubicBezTo>
                <a:cubicBezTo>
                  <a:pt x="516707" y="100795"/>
                  <a:pt x="476718" y="76791"/>
                  <a:pt x="516707" y="76791"/>
                </a:cubicBezTo>
                <a:cubicBezTo>
                  <a:pt x="556695" y="76791"/>
                  <a:pt x="572714" y="86381"/>
                  <a:pt x="582276" y="76791"/>
                </a:cubicBezTo>
                <a:cubicBezTo>
                  <a:pt x="591892" y="67190"/>
                  <a:pt x="627078" y="67190"/>
                  <a:pt x="627078" y="67190"/>
                </a:cubicBezTo>
                <a:cubicBezTo>
                  <a:pt x="634870" y="67022"/>
                  <a:pt x="641326" y="73206"/>
                  <a:pt x="641496" y="81001"/>
                </a:cubicBezTo>
                <a:cubicBezTo>
                  <a:pt x="641496" y="81200"/>
                  <a:pt x="641496" y="81399"/>
                  <a:pt x="641496" y="81598"/>
                </a:cubicBezTo>
                <a:cubicBezTo>
                  <a:pt x="638496" y="100676"/>
                  <a:pt x="633672" y="119422"/>
                  <a:pt x="627078" y="137573"/>
                </a:cubicBezTo>
                <a:cubicBezTo>
                  <a:pt x="627078" y="137573"/>
                  <a:pt x="642768" y="164787"/>
                  <a:pt x="654281" y="164787"/>
                </a:cubicBezTo>
                <a:cubicBezTo>
                  <a:pt x="665795" y="164787"/>
                  <a:pt x="644825" y="155331"/>
                  <a:pt x="654281" y="140775"/>
                </a:cubicBezTo>
                <a:cubicBezTo>
                  <a:pt x="675887" y="119191"/>
                  <a:pt x="688672" y="106392"/>
                  <a:pt x="688672" y="106392"/>
                </a:cubicBezTo>
                <a:cubicBezTo>
                  <a:pt x="688672" y="106392"/>
                  <a:pt x="732679" y="109959"/>
                  <a:pt x="732679" y="118399"/>
                </a:cubicBezTo>
                <a:cubicBezTo>
                  <a:pt x="732679" y="126838"/>
                  <a:pt x="705529" y="145588"/>
                  <a:pt x="705529" y="145588"/>
                </a:cubicBezTo>
                <a:cubicBezTo>
                  <a:pt x="705529" y="145588"/>
                  <a:pt x="694270" y="188768"/>
                  <a:pt x="716671" y="188768"/>
                </a:cubicBezTo>
                <a:cubicBezTo>
                  <a:pt x="730272" y="188616"/>
                  <a:pt x="743354" y="183496"/>
                  <a:pt x="753447" y="174371"/>
                </a:cubicBezTo>
                <a:lnTo>
                  <a:pt x="774258" y="195192"/>
                </a:lnTo>
                <a:lnTo>
                  <a:pt x="796658" y="191980"/>
                </a:lnTo>
                <a:lnTo>
                  <a:pt x="814257" y="174371"/>
                </a:lnTo>
                <a:lnTo>
                  <a:pt x="812666" y="137573"/>
                </a:lnTo>
                <a:lnTo>
                  <a:pt x="844683" y="137573"/>
                </a:lnTo>
                <a:lnTo>
                  <a:pt x="876646" y="150369"/>
                </a:lnTo>
                <a:cubicBezTo>
                  <a:pt x="876646" y="150369"/>
                  <a:pt x="886262" y="166378"/>
                  <a:pt x="876646" y="175982"/>
                </a:cubicBezTo>
                <a:cubicBezTo>
                  <a:pt x="867433" y="188831"/>
                  <a:pt x="859906" y="202809"/>
                  <a:pt x="854245" y="217572"/>
                </a:cubicBezTo>
                <a:cubicBezTo>
                  <a:pt x="854245" y="217572"/>
                  <a:pt x="863861" y="243185"/>
                  <a:pt x="879869" y="227166"/>
                </a:cubicBezTo>
                <a:cubicBezTo>
                  <a:pt x="895877" y="211169"/>
                  <a:pt x="915532" y="183965"/>
                  <a:pt x="923038" y="183965"/>
                </a:cubicBezTo>
                <a:cubicBezTo>
                  <a:pt x="930586" y="183965"/>
                  <a:pt x="927840" y="233580"/>
                  <a:pt x="927840" y="233580"/>
                </a:cubicBezTo>
                <a:lnTo>
                  <a:pt x="927840" y="275159"/>
                </a:lnTo>
                <a:lnTo>
                  <a:pt x="948661" y="254359"/>
                </a:lnTo>
                <a:lnTo>
                  <a:pt x="959856" y="207977"/>
                </a:lnTo>
                <a:lnTo>
                  <a:pt x="975812" y="207977"/>
                </a:lnTo>
                <a:cubicBezTo>
                  <a:pt x="988650" y="207977"/>
                  <a:pt x="991873" y="191980"/>
                  <a:pt x="1004658" y="191980"/>
                </a:cubicBezTo>
                <a:lnTo>
                  <a:pt x="1039844" y="191980"/>
                </a:lnTo>
                <a:lnTo>
                  <a:pt x="1059022" y="214381"/>
                </a:lnTo>
                <a:cubicBezTo>
                  <a:pt x="1059022" y="214381"/>
                  <a:pt x="1033452" y="230368"/>
                  <a:pt x="1033452" y="246365"/>
                </a:cubicBezTo>
                <a:cubicBezTo>
                  <a:pt x="1033452" y="262363"/>
                  <a:pt x="1015864" y="279972"/>
                  <a:pt x="1015864" y="279972"/>
                </a:cubicBezTo>
                <a:cubicBezTo>
                  <a:pt x="1015864" y="279972"/>
                  <a:pt x="1032073" y="263762"/>
                  <a:pt x="1044647" y="251168"/>
                </a:cubicBezTo>
                <a:cubicBezTo>
                  <a:pt x="1057220" y="238573"/>
                  <a:pt x="1078253" y="284764"/>
                  <a:pt x="1078253" y="284764"/>
                </a:cubicBezTo>
                <a:cubicBezTo>
                  <a:pt x="1091229" y="285036"/>
                  <a:pt x="1101958" y="274741"/>
                  <a:pt x="1102234" y="261769"/>
                </a:cubicBezTo>
                <a:cubicBezTo>
                  <a:pt x="1102244" y="261433"/>
                  <a:pt x="1102244" y="261098"/>
                  <a:pt x="1102234" y="260762"/>
                </a:cubicBezTo>
                <a:cubicBezTo>
                  <a:pt x="1102234" y="236782"/>
                  <a:pt x="1171026" y="275159"/>
                  <a:pt x="1171026" y="275159"/>
                </a:cubicBezTo>
                <a:lnTo>
                  <a:pt x="1137420" y="308744"/>
                </a:lnTo>
                <a:cubicBezTo>
                  <a:pt x="1137420" y="308744"/>
                  <a:pt x="1119832" y="329565"/>
                  <a:pt x="1142233" y="329565"/>
                </a:cubicBezTo>
                <a:cubicBezTo>
                  <a:pt x="1160679" y="328480"/>
                  <a:pt x="1178945" y="325257"/>
                  <a:pt x="1196650" y="319960"/>
                </a:cubicBezTo>
                <a:cubicBezTo>
                  <a:pt x="1196650" y="319960"/>
                  <a:pt x="1241398" y="316568"/>
                  <a:pt x="1241398" y="329565"/>
                </a:cubicBezTo>
                <a:cubicBezTo>
                  <a:pt x="1241398" y="342531"/>
                  <a:pt x="1193427" y="361560"/>
                  <a:pt x="1193427" y="361560"/>
                </a:cubicBezTo>
                <a:lnTo>
                  <a:pt x="1177419" y="377558"/>
                </a:lnTo>
                <a:lnTo>
                  <a:pt x="1191837" y="391954"/>
                </a:lnTo>
                <a:lnTo>
                  <a:pt x="1212605" y="419136"/>
                </a:lnTo>
                <a:lnTo>
                  <a:pt x="1257406" y="419136"/>
                </a:lnTo>
                <a:cubicBezTo>
                  <a:pt x="1318205" y="419136"/>
                  <a:pt x="1318205" y="444739"/>
                  <a:pt x="1318205" y="444739"/>
                </a:cubicBezTo>
                <a:lnTo>
                  <a:pt x="1359784" y="444739"/>
                </a:lnTo>
                <a:lnTo>
                  <a:pt x="1369400" y="435145"/>
                </a:lnTo>
                <a:lnTo>
                  <a:pt x="1372570" y="419136"/>
                </a:lnTo>
                <a:lnTo>
                  <a:pt x="1414201" y="438346"/>
                </a:lnTo>
                <a:lnTo>
                  <a:pt x="1430156" y="422338"/>
                </a:lnTo>
                <a:lnTo>
                  <a:pt x="1442995" y="435145"/>
                </a:lnTo>
                <a:lnTo>
                  <a:pt x="1474958" y="441558"/>
                </a:lnTo>
                <a:lnTo>
                  <a:pt x="1506974" y="473543"/>
                </a:lnTo>
                <a:lnTo>
                  <a:pt x="1506974" y="451153"/>
                </a:lnTo>
                <a:lnTo>
                  <a:pt x="1522982" y="451153"/>
                </a:lnTo>
                <a:cubicBezTo>
                  <a:pt x="1522982" y="451153"/>
                  <a:pt x="1524573" y="427151"/>
                  <a:pt x="1548553" y="451153"/>
                </a:cubicBezTo>
                <a:cubicBezTo>
                  <a:pt x="1572586" y="475154"/>
                  <a:pt x="1599800" y="499135"/>
                  <a:pt x="1599800" y="499135"/>
                </a:cubicBezTo>
                <a:lnTo>
                  <a:pt x="1599800" y="479946"/>
                </a:lnTo>
                <a:lnTo>
                  <a:pt x="1614165" y="465539"/>
                </a:lnTo>
                <a:cubicBezTo>
                  <a:pt x="1647772" y="465539"/>
                  <a:pt x="1684590" y="468751"/>
                  <a:pt x="1698966" y="483137"/>
                </a:cubicBezTo>
                <a:cubicBezTo>
                  <a:pt x="1713341" y="497523"/>
                  <a:pt x="1682163" y="499940"/>
                  <a:pt x="1682163" y="499940"/>
                </a:cubicBezTo>
                <a:lnTo>
                  <a:pt x="1673395" y="518323"/>
                </a:lnTo>
                <a:lnTo>
                  <a:pt x="1673395" y="537544"/>
                </a:lnTo>
                <a:lnTo>
                  <a:pt x="1662190" y="548739"/>
                </a:lnTo>
                <a:lnTo>
                  <a:pt x="1662190" y="579138"/>
                </a:lnTo>
                <a:lnTo>
                  <a:pt x="1676565" y="579138"/>
                </a:lnTo>
                <a:lnTo>
                  <a:pt x="1676565" y="623929"/>
                </a:lnTo>
                <a:cubicBezTo>
                  <a:pt x="1676565" y="623929"/>
                  <a:pt x="1689350" y="649521"/>
                  <a:pt x="1676565" y="649521"/>
                </a:cubicBezTo>
                <a:cubicBezTo>
                  <a:pt x="1663727" y="649521"/>
                  <a:pt x="1663727" y="633524"/>
                  <a:pt x="1663727" y="649521"/>
                </a:cubicBezTo>
                <a:cubicBezTo>
                  <a:pt x="1663727" y="665519"/>
                  <a:pt x="1682958" y="691100"/>
                  <a:pt x="1682958" y="691100"/>
                </a:cubicBezTo>
                <a:cubicBezTo>
                  <a:pt x="1682958" y="691100"/>
                  <a:pt x="1703768" y="704892"/>
                  <a:pt x="1703768" y="711910"/>
                </a:cubicBezTo>
                <a:cubicBezTo>
                  <a:pt x="1703768" y="718950"/>
                  <a:pt x="1670173" y="711910"/>
                  <a:pt x="1670173" y="711910"/>
                </a:cubicBezTo>
                <a:lnTo>
                  <a:pt x="1628594" y="726318"/>
                </a:lnTo>
                <a:lnTo>
                  <a:pt x="1580569" y="726318"/>
                </a:lnTo>
                <a:cubicBezTo>
                  <a:pt x="1580569" y="726318"/>
                  <a:pt x="1583792" y="700715"/>
                  <a:pt x="1570954" y="700715"/>
                </a:cubicBezTo>
                <a:cubicBezTo>
                  <a:pt x="1558169" y="700715"/>
                  <a:pt x="1538991" y="719914"/>
                  <a:pt x="1538991" y="700715"/>
                </a:cubicBezTo>
                <a:lnTo>
                  <a:pt x="1538991" y="652733"/>
                </a:lnTo>
                <a:lnTo>
                  <a:pt x="1497359" y="652733"/>
                </a:lnTo>
                <a:cubicBezTo>
                  <a:pt x="1488178" y="656352"/>
                  <a:pt x="1478478" y="658506"/>
                  <a:pt x="1468618" y="659115"/>
                </a:cubicBezTo>
                <a:lnTo>
                  <a:pt x="1433379" y="659115"/>
                </a:lnTo>
                <a:lnTo>
                  <a:pt x="1412622" y="638315"/>
                </a:lnTo>
                <a:lnTo>
                  <a:pt x="1398193" y="639916"/>
                </a:lnTo>
                <a:cubicBezTo>
                  <a:pt x="1398193" y="639916"/>
                  <a:pt x="1410978" y="681527"/>
                  <a:pt x="1398193" y="681527"/>
                </a:cubicBezTo>
                <a:cubicBezTo>
                  <a:pt x="1385408" y="681527"/>
                  <a:pt x="1380075" y="664480"/>
                  <a:pt x="1374213" y="670332"/>
                </a:cubicBezTo>
                <a:cubicBezTo>
                  <a:pt x="1368350" y="676162"/>
                  <a:pt x="1407756" y="700715"/>
                  <a:pt x="1407756" y="700715"/>
                </a:cubicBezTo>
                <a:lnTo>
                  <a:pt x="1420594" y="713522"/>
                </a:lnTo>
                <a:cubicBezTo>
                  <a:pt x="1420594" y="713522"/>
                  <a:pt x="1392225" y="719512"/>
                  <a:pt x="1382185" y="729498"/>
                </a:cubicBezTo>
                <a:cubicBezTo>
                  <a:pt x="1382185" y="737661"/>
                  <a:pt x="1391801" y="739114"/>
                  <a:pt x="1391801" y="739114"/>
                </a:cubicBezTo>
                <a:cubicBezTo>
                  <a:pt x="1391801" y="771119"/>
                  <a:pt x="1414201" y="774300"/>
                  <a:pt x="1414201" y="774300"/>
                </a:cubicBezTo>
                <a:lnTo>
                  <a:pt x="1446218" y="774300"/>
                </a:lnTo>
                <a:cubicBezTo>
                  <a:pt x="1462173" y="774300"/>
                  <a:pt x="1462173" y="739114"/>
                  <a:pt x="1462173" y="774300"/>
                </a:cubicBezTo>
                <a:cubicBezTo>
                  <a:pt x="1462173" y="809518"/>
                  <a:pt x="1460593" y="788696"/>
                  <a:pt x="1481404" y="809518"/>
                </a:cubicBezTo>
                <a:cubicBezTo>
                  <a:pt x="1492546" y="821130"/>
                  <a:pt x="1505501" y="830858"/>
                  <a:pt x="1519760" y="838322"/>
                </a:cubicBezTo>
                <a:cubicBezTo>
                  <a:pt x="1543263" y="838730"/>
                  <a:pt x="1566766" y="837654"/>
                  <a:pt x="1590132" y="835099"/>
                </a:cubicBezTo>
                <a:lnTo>
                  <a:pt x="1622148" y="835099"/>
                </a:lnTo>
                <a:lnTo>
                  <a:pt x="1650995" y="867115"/>
                </a:lnTo>
                <a:lnTo>
                  <a:pt x="1682958" y="867115"/>
                </a:lnTo>
                <a:lnTo>
                  <a:pt x="1700599" y="884692"/>
                </a:lnTo>
                <a:lnTo>
                  <a:pt x="1702136" y="899100"/>
                </a:lnTo>
                <a:lnTo>
                  <a:pt x="1740598" y="924713"/>
                </a:lnTo>
                <a:lnTo>
                  <a:pt x="1746937" y="959899"/>
                </a:lnTo>
                <a:lnTo>
                  <a:pt x="1724536" y="959899"/>
                </a:lnTo>
                <a:lnTo>
                  <a:pt x="1762946" y="995095"/>
                </a:lnTo>
                <a:cubicBezTo>
                  <a:pt x="1762946" y="995095"/>
                  <a:pt x="1782123" y="1003153"/>
                  <a:pt x="1782123" y="1014284"/>
                </a:cubicBezTo>
                <a:cubicBezTo>
                  <a:pt x="1782123" y="1025415"/>
                  <a:pt x="1755493" y="1052682"/>
                  <a:pt x="1746937" y="1052682"/>
                </a:cubicBezTo>
                <a:cubicBezTo>
                  <a:pt x="1738424" y="1052682"/>
                  <a:pt x="1714974" y="1039886"/>
                  <a:pt x="1695743" y="1039886"/>
                </a:cubicBezTo>
                <a:cubicBezTo>
                  <a:pt x="1677488" y="1038943"/>
                  <a:pt x="1659306" y="1036801"/>
                  <a:pt x="1641326" y="1033473"/>
                </a:cubicBezTo>
                <a:lnTo>
                  <a:pt x="1574177" y="1033473"/>
                </a:lnTo>
                <a:lnTo>
                  <a:pt x="1519760" y="1027101"/>
                </a:lnTo>
                <a:lnTo>
                  <a:pt x="1494189" y="1030282"/>
                </a:lnTo>
                <a:lnTo>
                  <a:pt x="1513420" y="1049470"/>
                </a:lnTo>
                <a:lnTo>
                  <a:pt x="1542160" y="1071871"/>
                </a:lnTo>
                <a:cubicBezTo>
                  <a:pt x="1564561" y="1071871"/>
                  <a:pt x="1570954" y="1075073"/>
                  <a:pt x="1583792" y="1087868"/>
                </a:cubicBezTo>
                <a:cubicBezTo>
                  <a:pt x="1596577" y="1100675"/>
                  <a:pt x="1606193" y="1075073"/>
                  <a:pt x="1623728" y="1127857"/>
                </a:cubicBezTo>
                <a:cubicBezTo>
                  <a:pt x="1641326" y="1180684"/>
                  <a:pt x="1673395" y="1196671"/>
                  <a:pt x="1673395" y="1196671"/>
                </a:cubicBezTo>
                <a:lnTo>
                  <a:pt x="1686181" y="1209445"/>
                </a:lnTo>
                <a:cubicBezTo>
                  <a:pt x="1686181" y="1209445"/>
                  <a:pt x="1708529" y="1221096"/>
                  <a:pt x="1708529" y="1231857"/>
                </a:cubicBezTo>
                <a:cubicBezTo>
                  <a:pt x="1708529" y="1242617"/>
                  <a:pt x="1663727" y="1231857"/>
                  <a:pt x="1663727" y="1231857"/>
                </a:cubicBezTo>
                <a:cubicBezTo>
                  <a:pt x="1663727" y="1231857"/>
                  <a:pt x="1628594" y="1244653"/>
                  <a:pt x="1612586" y="1228666"/>
                </a:cubicBezTo>
                <a:cubicBezTo>
                  <a:pt x="1596577" y="1212658"/>
                  <a:pt x="1580569" y="1196671"/>
                  <a:pt x="1580569" y="1196671"/>
                </a:cubicBezTo>
                <a:lnTo>
                  <a:pt x="1452557" y="1196671"/>
                </a:lnTo>
                <a:lnTo>
                  <a:pt x="1433379" y="1177450"/>
                </a:lnTo>
                <a:lnTo>
                  <a:pt x="1363007" y="1177450"/>
                </a:lnTo>
                <a:lnTo>
                  <a:pt x="1340606" y="1155050"/>
                </a:lnTo>
                <a:lnTo>
                  <a:pt x="1308590" y="1155050"/>
                </a:lnTo>
                <a:cubicBezTo>
                  <a:pt x="1308590" y="1155050"/>
                  <a:pt x="1267011" y="1151859"/>
                  <a:pt x="1283019" y="1135861"/>
                </a:cubicBezTo>
                <a:lnTo>
                  <a:pt x="1299028" y="1119863"/>
                </a:lnTo>
                <a:lnTo>
                  <a:pt x="1283019" y="1119863"/>
                </a:lnTo>
                <a:cubicBezTo>
                  <a:pt x="1263841" y="1119863"/>
                  <a:pt x="1263841" y="1132670"/>
                  <a:pt x="1241398" y="1110280"/>
                </a:cubicBezTo>
                <a:cubicBezTo>
                  <a:pt x="1219050" y="1087868"/>
                  <a:pt x="1203043" y="1071871"/>
                  <a:pt x="1203043" y="1071871"/>
                </a:cubicBezTo>
                <a:cubicBezTo>
                  <a:pt x="1203043" y="1071871"/>
                  <a:pt x="1196650" y="1081465"/>
                  <a:pt x="1180642" y="1065468"/>
                </a:cubicBezTo>
                <a:lnTo>
                  <a:pt x="1164633" y="1049470"/>
                </a:lnTo>
                <a:cubicBezTo>
                  <a:pt x="1164633" y="1049470"/>
                  <a:pt x="1129447" y="1033473"/>
                  <a:pt x="1129447" y="1049470"/>
                </a:cubicBezTo>
                <a:cubicBezTo>
                  <a:pt x="1129447" y="1065468"/>
                  <a:pt x="1148625" y="1084677"/>
                  <a:pt x="1129447" y="1084677"/>
                </a:cubicBezTo>
                <a:cubicBezTo>
                  <a:pt x="1110216" y="1084677"/>
                  <a:pt x="1107046" y="1062287"/>
                  <a:pt x="1094261" y="1075073"/>
                </a:cubicBezTo>
                <a:cubicBezTo>
                  <a:pt x="1081423" y="1087868"/>
                  <a:pt x="1062245" y="1107068"/>
                  <a:pt x="1062245" y="1107068"/>
                </a:cubicBezTo>
                <a:lnTo>
                  <a:pt x="1039844" y="1107068"/>
                </a:lnTo>
                <a:cubicBezTo>
                  <a:pt x="1028363" y="1108923"/>
                  <a:pt x="1017422" y="1113291"/>
                  <a:pt x="1007828" y="1119863"/>
                </a:cubicBezTo>
                <a:cubicBezTo>
                  <a:pt x="997661" y="1127581"/>
                  <a:pt x="985395" y="1132045"/>
                  <a:pt x="972642" y="1132670"/>
                </a:cubicBezTo>
                <a:cubicBezTo>
                  <a:pt x="957047" y="1134122"/>
                  <a:pt x="941855" y="1138458"/>
                  <a:pt x="927840" y="1145466"/>
                </a:cubicBezTo>
                <a:cubicBezTo>
                  <a:pt x="927840" y="1145466"/>
                  <a:pt x="923038" y="1169467"/>
                  <a:pt x="899047" y="1145466"/>
                </a:cubicBezTo>
                <a:cubicBezTo>
                  <a:pt x="875056" y="1121464"/>
                  <a:pt x="875066" y="1100675"/>
                  <a:pt x="875066" y="1100675"/>
                </a:cubicBezTo>
                <a:cubicBezTo>
                  <a:pt x="875066" y="1100675"/>
                  <a:pt x="852666" y="1095872"/>
                  <a:pt x="873476" y="1075073"/>
                </a:cubicBezTo>
                <a:cubicBezTo>
                  <a:pt x="894244" y="1054262"/>
                  <a:pt x="886262" y="1036674"/>
                  <a:pt x="886262" y="1036674"/>
                </a:cubicBezTo>
                <a:cubicBezTo>
                  <a:pt x="886262" y="1036674"/>
                  <a:pt x="863861" y="1014284"/>
                  <a:pt x="879869" y="1014284"/>
                </a:cubicBezTo>
                <a:cubicBezTo>
                  <a:pt x="895877" y="1014284"/>
                  <a:pt x="937456" y="1007870"/>
                  <a:pt x="937456" y="1007870"/>
                </a:cubicBezTo>
                <a:lnTo>
                  <a:pt x="988650" y="998286"/>
                </a:lnTo>
                <a:cubicBezTo>
                  <a:pt x="1000587" y="995988"/>
                  <a:pt x="1011655" y="990458"/>
                  <a:pt x="1020666" y="982300"/>
                </a:cubicBezTo>
                <a:cubicBezTo>
                  <a:pt x="1033452" y="969472"/>
                  <a:pt x="1025416" y="977486"/>
                  <a:pt x="1047816" y="955086"/>
                </a:cubicBezTo>
                <a:cubicBezTo>
                  <a:pt x="1070217" y="932685"/>
                  <a:pt x="1068638" y="918278"/>
                  <a:pt x="1068638" y="918278"/>
                </a:cubicBezTo>
                <a:lnTo>
                  <a:pt x="1068638" y="905482"/>
                </a:lnTo>
                <a:cubicBezTo>
                  <a:pt x="1068638" y="892696"/>
                  <a:pt x="1070217" y="894297"/>
                  <a:pt x="1052629" y="876688"/>
                </a:cubicBezTo>
                <a:cubicBezTo>
                  <a:pt x="1035084" y="859090"/>
                  <a:pt x="1035084" y="892696"/>
                  <a:pt x="1035084" y="859090"/>
                </a:cubicBezTo>
                <a:cubicBezTo>
                  <a:pt x="1035084" y="825505"/>
                  <a:pt x="1023041" y="815083"/>
                  <a:pt x="1035084" y="803104"/>
                </a:cubicBezTo>
                <a:cubicBezTo>
                  <a:pt x="1047032" y="791103"/>
                  <a:pt x="1059022" y="787117"/>
                  <a:pt x="1071860" y="774300"/>
                </a:cubicBezTo>
                <a:cubicBezTo>
                  <a:pt x="1084646" y="761504"/>
                  <a:pt x="1091039" y="761504"/>
                  <a:pt x="1110216" y="761504"/>
                </a:cubicBezTo>
                <a:cubicBezTo>
                  <a:pt x="1129447" y="761504"/>
                  <a:pt x="1151848" y="783915"/>
                  <a:pt x="1151848" y="783915"/>
                </a:cubicBezTo>
                <a:cubicBezTo>
                  <a:pt x="1151848" y="783915"/>
                  <a:pt x="1174249" y="777523"/>
                  <a:pt x="1183811" y="787117"/>
                </a:cubicBezTo>
                <a:cubicBezTo>
                  <a:pt x="1191720" y="795262"/>
                  <a:pt x="1204738" y="795452"/>
                  <a:pt x="1212880" y="787541"/>
                </a:cubicBezTo>
                <a:cubicBezTo>
                  <a:pt x="1217291" y="783262"/>
                  <a:pt x="1219549" y="777240"/>
                  <a:pt x="1219050" y="771119"/>
                </a:cubicBezTo>
                <a:cubicBezTo>
                  <a:pt x="1219612" y="755389"/>
                  <a:pt x="1227998" y="740982"/>
                  <a:pt x="1241398" y="732721"/>
                </a:cubicBezTo>
                <a:cubicBezTo>
                  <a:pt x="1241398" y="732721"/>
                  <a:pt x="1302198" y="732721"/>
                  <a:pt x="1251003" y="713522"/>
                </a:cubicBezTo>
                <a:cubicBezTo>
                  <a:pt x="1225560" y="702839"/>
                  <a:pt x="1198547" y="696352"/>
                  <a:pt x="1171026" y="694312"/>
                </a:cubicBezTo>
                <a:cubicBezTo>
                  <a:pt x="1171026" y="694312"/>
                  <a:pt x="1209435" y="729498"/>
                  <a:pt x="1145403" y="729498"/>
                </a:cubicBezTo>
                <a:cubicBezTo>
                  <a:pt x="1081423" y="729498"/>
                  <a:pt x="1068638" y="742315"/>
                  <a:pt x="1068638" y="742315"/>
                </a:cubicBezTo>
                <a:cubicBezTo>
                  <a:pt x="1068638" y="713522"/>
                  <a:pt x="1075030" y="694312"/>
                  <a:pt x="1075030" y="678304"/>
                </a:cubicBezTo>
                <a:cubicBezTo>
                  <a:pt x="1075030" y="662328"/>
                  <a:pt x="1075030" y="662328"/>
                  <a:pt x="1055852" y="643118"/>
                </a:cubicBezTo>
                <a:cubicBezTo>
                  <a:pt x="1036621" y="623929"/>
                  <a:pt x="1023836" y="620717"/>
                  <a:pt x="1014274" y="611133"/>
                </a:cubicBezTo>
                <a:cubicBezTo>
                  <a:pt x="1004658" y="601529"/>
                  <a:pt x="982257" y="582340"/>
                  <a:pt x="982257" y="582340"/>
                </a:cubicBezTo>
                <a:lnTo>
                  <a:pt x="943848" y="579138"/>
                </a:lnTo>
                <a:lnTo>
                  <a:pt x="943848" y="540740"/>
                </a:lnTo>
                <a:cubicBezTo>
                  <a:pt x="943848" y="540740"/>
                  <a:pt x="927840" y="527955"/>
                  <a:pt x="915055" y="540740"/>
                </a:cubicBezTo>
                <a:cubicBezTo>
                  <a:pt x="902270" y="553525"/>
                  <a:pt x="870253" y="569544"/>
                  <a:pt x="870253" y="553536"/>
                </a:cubicBezTo>
                <a:cubicBezTo>
                  <a:pt x="870253" y="537549"/>
                  <a:pt x="850079" y="505554"/>
                  <a:pt x="838237" y="505554"/>
                </a:cubicBezTo>
                <a:cubicBezTo>
                  <a:pt x="826459" y="505554"/>
                  <a:pt x="819059" y="534326"/>
                  <a:pt x="819059" y="534326"/>
                </a:cubicBezTo>
                <a:lnTo>
                  <a:pt x="798302" y="555137"/>
                </a:lnTo>
                <a:lnTo>
                  <a:pt x="751857" y="553536"/>
                </a:lnTo>
                <a:cubicBezTo>
                  <a:pt x="748295" y="542482"/>
                  <a:pt x="750744" y="530374"/>
                  <a:pt x="758302" y="521562"/>
                </a:cubicBezTo>
                <a:cubicBezTo>
                  <a:pt x="771035" y="508745"/>
                  <a:pt x="803051" y="499140"/>
                  <a:pt x="803051" y="499140"/>
                </a:cubicBezTo>
                <a:lnTo>
                  <a:pt x="761472" y="489546"/>
                </a:lnTo>
                <a:cubicBezTo>
                  <a:pt x="761472" y="489546"/>
                  <a:pt x="755080" y="463954"/>
                  <a:pt x="735849" y="463954"/>
                </a:cubicBezTo>
                <a:lnTo>
                  <a:pt x="716671" y="463954"/>
                </a:lnTo>
                <a:lnTo>
                  <a:pt x="678272" y="438352"/>
                </a:lnTo>
                <a:cubicBezTo>
                  <a:pt x="678272" y="438352"/>
                  <a:pt x="663897" y="423955"/>
                  <a:pt x="649468" y="409558"/>
                </a:cubicBezTo>
                <a:cubicBezTo>
                  <a:pt x="635040" y="395161"/>
                  <a:pt x="655872" y="395161"/>
                  <a:pt x="620686" y="395161"/>
                </a:cubicBezTo>
                <a:cubicBezTo>
                  <a:pt x="585499" y="395161"/>
                  <a:pt x="582637" y="384751"/>
                  <a:pt x="575089" y="384751"/>
                </a:cubicBezTo>
                <a:cubicBezTo>
                  <a:pt x="567583" y="384751"/>
                  <a:pt x="604306" y="445147"/>
                  <a:pt x="604306" y="445147"/>
                </a:cubicBezTo>
                <a:cubicBezTo>
                  <a:pt x="569491" y="445147"/>
                  <a:pt x="556865" y="457742"/>
                  <a:pt x="556865" y="457742"/>
                </a:cubicBezTo>
                <a:lnTo>
                  <a:pt x="518297" y="460752"/>
                </a:lnTo>
                <a:lnTo>
                  <a:pt x="492726" y="451158"/>
                </a:lnTo>
                <a:close/>
              </a:path>
            </a:pathLst>
          </a:custGeom>
          <a:solidFill>
            <a:srgbClr val="DCDDDE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DB3D8E76-9B8F-40A1-B646-2E798D4D6849}"/>
              </a:ext>
            </a:extLst>
          </p:cNvPr>
          <p:cNvSpPr/>
          <p:nvPr/>
        </p:nvSpPr>
        <p:spPr>
          <a:xfrm>
            <a:off x="3968270" y="1087778"/>
            <a:ext cx="1782123" cy="1236704"/>
          </a:xfrm>
          <a:custGeom>
            <a:avLst/>
            <a:gdLst>
              <a:gd name="connsiteX0" fmla="*/ 492726 w 1782123"/>
              <a:gd name="connsiteY0" fmla="*/ 451159 h 1236704"/>
              <a:gd name="connsiteX1" fmla="*/ 444702 w 1782123"/>
              <a:gd name="connsiteY1" fmla="*/ 451159 h 1236704"/>
              <a:gd name="connsiteX2" fmla="*/ 444702 w 1782123"/>
              <a:gd name="connsiteY2" fmla="*/ 476740 h 1236704"/>
              <a:gd name="connsiteX3" fmla="*/ 425524 w 1782123"/>
              <a:gd name="connsiteY3" fmla="*/ 495950 h 1236704"/>
              <a:gd name="connsiteX4" fmla="*/ 403123 w 1782123"/>
              <a:gd name="connsiteY4" fmla="*/ 495950 h 1236704"/>
              <a:gd name="connsiteX5" fmla="*/ 367926 w 1782123"/>
              <a:gd name="connsiteY5" fmla="*/ 479953 h 1236704"/>
              <a:gd name="connsiteX6" fmla="*/ 329539 w 1782123"/>
              <a:gd name="connsiteY6" fmla="*/ 479953 h 1236704"/>
              <a:gd name="connsiteX7" fmla="*/ 319923 w 1782123"/>
              <a:gd name="connsiteY7" fmla="*/ 470337 h 1236704"/>
              <a:gd name="connsiteX8" fmla="*/ 281546 w 1782123"/>
              <a:gd name="connsiteY8" fmla="*/ 489547 h 1236704"/>
              <a:gd name="connsiteX9" fmla="*/ 252732 w 1782123"/>
              <a:gd name="connsiteY9" fmla="*/ 489547 h 1236704"/>
              <a:gd name="connsiteX10" fmla="*/ 217545 w 1782123"/>
              <a:gd name="connsiteY10" fmla="*/ 499141 h 1236704"/>
              <a:gd name="connsiteX11" fmla="*/ 203149 w 1782123"/>
              <a:gd name="connsiteY11" fmla="*/ 484744 h 1236704"/>
              <a:gd name="connsiteX12" fmla="*/ 156736 w 1782123"/>
              <a:gd name="connsiteY12" fmla="*/ 484744 h 1236704"/>
              <a:gd name="connsiteX13" fmla="*/ 108732 w 1782123"/>
              <a:gd name="connsiteY13" fmla="*/ 483144 h 1236704"/>
              <a:gd name="connsiteX14" fmla="*/ 67185 w 1782123"/>
              <a:gd name="connsiteY14" fmla="*/ 454361 h 1236704"/>
              <a:gd name="connsiteX15" fmla="*/ 67185 w 1782123"/>
              <a:gd name="connsiteY15" fmla="*/ 425567 h 1236704"/>
              <a:gd name="connsiteX16" fmla="*/ 134356 w 1782123"/>
              <a:gd name="connsiteY16" fmla="*/ 415952 h 1236704"/>
              <a:gd name="connsiteX17" fmla="*/ 118348 w 1782123"/>
              <a:gd name="connsiteY17" fmla="*/ 383957 h 1236704"/>
              <a:gd name="connsiteX18" fmla="*/ 86364 w 1782123"/>
              <a:gd name="connsiteY18" fmla="*/ 377564 h 1236704"/>
              <a:gd name="connsiteX19" fmla="*/ 3174 w 1782123"/>
              <a:gd name="connsiteY19" fmla="*/ 332763 h 1236704"/>
              <a:gd name="connsiteX20" fmla="*/ 15960 w 1782123"/>
              <a:gd name="connsiteY20" fmla="*/ 291163 h 1236704"/>
              <a:gd name="connsiteX21" fmla="*/ 15960 w 1782123"/>
              <a:gd name="connsiteY21" fmla="*/ 134399 h 1236704"/>
              <a:gd name="connsiteX22" fmla="*/ 59150 w 1782123"/>
              <a:gd name="connsiteY22" fmla="*/ 65596 h 1236704"/>
              <a:gd name="connsiteX23" fmla="*/ 92756 w 1782123"/>
              <a:gd name="connsiteY23" fmla="*/ 32009 h 1236704"/>
              <a:gd name="connsiteX24" fmla="*/ 166351 w 1782123"/>
              <a:gd name="connsiteY24" fmla="*/ 6399 h 1236704"/>
              <a:gd name="connsiteX25" fmla="*/ 180748 w 1782123"/>
              <a:gd name="connsiteY25" fmla="*/ 20811 h 1236704"/>
              <a:gd name="connsiteX26" fmla="*/ 147142 w 1782123"/>
              <a:gd name="connsiteY26" fmla="*/ 111997 h 1236704"/>
              <a:gd name="connsiteX27" fmla="*/ 147142 w 1782123"/>
              <a:gd name="connsiteY27" fmla="*/ 150374 h 1236704"/>
              <a:gd name="connsiteX28" fmla="*/ 147142 w 1782123"/>
              <a:gd name="connsiteY28" fmla="*/ 204780 h 1236704"/>
              <a:gd name="connsiteX29" fmla="*/ 158347 w 1782123"/>
              <a:gd name="connsiteY29" fmla="*/ 239977 h 1236704"/>
              <a:gd name="connsiteX30" fmla="*/ 215139 w 1782123"/>
              <a:gd name="connsiteY30" fmla="*/ 296769 h 1236704"/>
              <a:gd name="connsiteX31" fmla="*/ 236745 w 1782123"/>
              <a:gd name="connsiteY31" fmla="*/ 335962 h 1236704"/>
              <a:gd name="connsiteX32" fmla="*/ 196745 w 1782123"/>
              <a:gd name="connsiteY32" fmla="*/ 375951 h 1236704"/>
              <a:gd name="connsiteX33" fmla="*/ 259146 w 1782123"/>
              <a:gd name="connsiteY33" fmla="*/ 371159 h 1236704"/>
              <a:gd name="connsiteX34" fmla="*/ 259146 w 1782123"/>
              <a:gd name="connsiteY34" fmla="*/ 339174 h 1236704"/>
              <a:gd name="connsiteX35" fmla="*/ 243137 w 1782123"/>
              <a:gd name="connsiteY35" fmla="*/ 297553 h 1236704"/>
              <a:gd name="connsiteX36" fmla="*/ 230352 w 1782123"/>
              <a:gd name="connsiteY36" fmla="*/ 284768 h 1236704"/>
              <a:gd name="connsiteX37" fmla="*/ 204750 w 1782123"/>
              <a:gd name="connsiteY37" fmla="*/ 259187 h 1236704"/>
              <a:gd name="connsiteX38" fmla="*/ 227161 w 1782123"/>
              <a:gd name="connsiteY38" fmla="*/ 227170 h 1236704"/>
              <a:gd name="connsiteX39" fmla="*/ 227161 w 1782123"/>
              <a:gd name="connsiteY39" fmla="*/ 207983 h 1236704"/>
              <a:gd name="connsiteX40" fmla="*/ 204750 w 1782123"/>
              <a:gd name="connsiteY40" fmla="*/ 185593 h 1236704"/>
              <a:gd name="connsiteX41" fmla="*/ 188720 w 1782123"/>
              <a:gd name="connsiteY41" fmla="*/ 124793 h 1236704"/>
              <a:gd name="connsiteX42" fmla="*/ 207951 w 1782123"/>
              <a:gd name="connsiteY42" fmla="*/ 124793 h 1236704"/>
              <a:gd name="connsiteX43" fmla="*/ 198336 w 1782123"/>
              <a:gd name="connsiteY43" fmla="*/ 92777 h 1236704"/>
              <a:gd name="connsiteX44" fmla="*/ 227161 w 1782123"/>
              <a:gd name="connsiteY44" fmla="*/ 63997 h 1236704"/>
              <a:gd name="connsiteX45" fmla="*/ 241558 w 1782123"/>
              <a:gd name="connsiteY45" fmla="*/ 27210 h 1236704"/>
              <a:gd name="connsiteX46" fmla="*/ 271931 w 1782123"/>
              <a:gd name="connsiteY46" fmla="*/ 6393 h 1236704"/>
              <a:gd name="connsiteX47" fmla="*/ 291109 w 1782123"/>
              <a:gd name="connsiteY47" fmla="*/ 6393 h 1236704"/>
              <a:gd name="connsiteX48" fmla="*/ 339133 w 1782123"/>
              <a:gd name="connsiteY48" fmla="*/ 0 h 1236704"/>
              <a:gd name="connsiteX49" fmla="*/ 380722 w 1782123"/>
              <a:gd name="connsiteY49" fmla="*/ 41591 h 1236704"/>
              <a:gd name="connsiteX50" fmla="*/ 419132 w 1782123"/>
              <a:gd name="connsiteY50" fmla="*/ 108794 h 1236704"/>
              <a:gd name="connsiteX51" fmla="*/ 399900 w 1782123"/>
              <a:gd name="connsiteY51" fmla="*/ 150367 h 1236704"/>
              <a:gd name="connsiteX52" fmla="*/ 428747 w 1782123"/>
              <a:gd name="connsiteY52" fmla="*/ 195190 h 1236704"/>
              <a:gd name="connsiteX53" fmla="*/ 441479 w 1782123"/>
              <a:gd name="connsiteY53" fmla="*/ 153580 h 1236704"/>
              <a:gd name="connsiteX54" fmla="*/ 479941 w 1782123"/>
              <a:gd name="connsiteY54" fmla="*/ 147187 h 1236704"/>
              <a:gd name="connsiteX55" fmla="*/ 502342 w 1782123"/>
              <a:gd name="connsiteY55" fmla="*/ 169577 h 1236704"/>
              <a:gd name="connsiteX56" fmla="*/ 543921 w 1782123"/>
              <a:gd name="connsiteY56" fmla="*/ 169577 h 1236704"/>
              <a:gd name="connsiteX57" fmla="*/ 531135 w 1782123"/>
              <a:gd name="connsiteY57" fmla="*/ 143975 h 1236704"/>
              <a:gd name="connsiteX58" fmla="*/ 537528 w 1782123"/>
              <a:gd name="connsiteY58" fmla="*/ 121574 h 1236704"/>
              <a:gd name="connsiteX59" fmla="*/ 516707 w 1782123"/>
              <a:gd name="connsiteY59" fmla="*/ 76791 h 1236704"/>
              <a:gd name="connsiteX60" fmla="*/ 582276 w 1782123"/>
              <a:gd name="connsiteY60" fmla="*/ 76791 h 1236704"/>
              <a:gd name="connsiteX61" fmla="*/ 627078 w 1782123"/>
              <a:gd name="connsiteY61" fmla="*/ 67190 h 1236704"/>
              <a:gd name="connsiteX62" fmla="*/ 641496 w 1782123"/>
              <a:gd name="connsiteY62" fmla="*/ 81001 h 1236704"/>
              <a:gd name="connsiteX63" fmla="*/ 641496 w 1782123"/>
              <a:gd name="connsiteY63" fmla="*/ 81598 h 1236704"/>
              <a:gd name="connsiteX64" fmla="*/ 627078 w 1782123"/>
              <a:gd name="connsiteY64" fmla="*/ 137573 h 1236704"/>
              <a:gd name="connsiteX65" fmla="*/ 654281 w 1782123"/>
              <a:gd name="connsiteY65" fmla="*/ 164787 h 1236704"/>
              <a:gd name="connsiteX66" fmla="*/ 654281 w 1782123"/>
              <a:gd name="connsiteY66" fmla="*/ 140775 h 1236704"/>
              <a:gd name="connsiteX67" fmla="*/ 688672 w 1782123"/>
              <a:gd name="connsiteY67" fmla="*/ 106392 h 1236704"/>
              <a:gd name="connsiteX68" fmla="*/ 732679 w 1782123"/>
              <a:gd name="connsiteY68" fmla="*/ 118399 h 1236704"/>
              <a:gd name="connsiteX69" fmla="*/ 705529 w 1782123"/>
              <a:gd name="connsiteY69" fmla="*/ 145588 h 1236704"/>
              <a:gd name="connsiteX70" fmla="*/ 716671 w 1782123"/>
              <a:gd name="connsiteY70" fmla="*/ 188768 h 1236704"/>
              <a:gd name="connsiteX71" fmla="*/ 753447 w 1782123"/>
              <a:gd name="connsiteY71" fmla="*/ 174371 h 1236704"/>
              <a:gd name="connsiteX72" fmla="*/ 774258 w 1782123"/>
              <a:gd name="connsiteY72" fmla="*/ 195192 h 1236704"/>
              <a:gd name="connsiteX73" fmla="*/ 796658 w 1782123"/>
              <a:gd name="connsiteY73" fmla="*/ 191980 h 1236704"/>
              <a:gd name="connsiteX74" fmla="*/ 814257 w 1782123"/>
              <a:gd name="connsiteY74" fmla="*/ 174371 h 1236704"/>
              <a:gd name="connsiteX75" fmla="*/ 812666 w 1782123"/>
              <a:gd name="connsiteY75" fmla="*/ 137573 h 1236704"/>
              <a:gd name="connsiteX76" fmla="*/ 844683 w 1782123"/>
              <a:gd name="connsiteY76" fmla="*/ 137573 h 1236704"/>
              <a:gd name="connsiteX77" fmla="*/ 876646 w 1782123"/>
              <a:gd name="connsiteY77" fmla="*/ 150369 h 1236704"/>
              <a:gd name="connsiteX78" fmla="*/ 876646 w 1782123"/>
              <a:gd name="connsiteY78" fmla="*/ 175982 h 1236704"/>
              <a:gd name="connsiteX79" fmla="*/ 854245 w 1782123"/>
              <a:gd name="connsiteY79" fmla="*/ 217572 h 1236704"/>
              <a:gd name="connsiteX80" fmla="*/ 879869 w 1782123"/>
              <a:gd name="connsiteY80" fmla="*/ 227166 h 1236704"/>
              <a:gd name="connsiteX81" fmla="*/ 923038 w 1782123"/>
              <a:gd name="connsiteY81" fmla="*/ 183965 h 1236704"/>
              <a:gd name="connsiteX82" fmla="*/ 927840 w 1782123"/>
              <a:gd name="connsiteY82" fmla="*/ 233580 h 1236704"/>
              <a:gd name="connsiteX83" fmla="*/ 927840 w 1782123"/>
              <a:gd name="connsiteY83" fmla="*/ 275159 h 1236704"/>
              <a:gd name="connsiteX84" fmla="*/ 948661 w 1782123"/>
              <a:gd name="connsiteY84" fmla="*/ 254359 h 1236704"/>
              <a:gd name="connsiteX85" fmla="*/ 959856 w 1782123"/>
              <a:gd name="connsiteY85" fmla="*/ 207977 h 1236704"/>
              <a:gd name="connsiteX86" fmla="*/ 975812 w 1782123"/>
              <a:gd name="connsiteY86" fmla="*/ 207977 h 1236704"/>
              <a:gd name="connsiteX87" fmla="*/ 1004658 w 1782123"/>
              <a:gd name="connsiteY87" fmla="*/ 191980 h 1236704"/>
              <a:gd name="connsiteX88" fmla="*/ 1039844 w 1782123"/>
              <a:gd name="connsiteY88" fmla="*/ 191980 h 1236704"/>
              <a:gd name="connsiteX89" fmla="*/ 1059022 w 1782123"/>
              <a:gd name="connsiteY89" fmla="*/ 214381 h 1236704"/>
              <a:gd name="connsiteX90" fmla="*/ 1033452 w 1782123"/>
              <a:gd name="connsiteY90" fmla="*/ 246365 h 1236704"/>
              <a:gd name="connsiteX91" fmla="*/ 1015864 w 1782123"/>
              <a:gd name="connsiteY91" fmla="*/ 279972 h 1236704"/>
              <a:gd name="connsiteX92" fmla="*/ 1044647 w 1782123"/>
              <a:gd name="connsiteY92" fmla="*/ 251168 h 1236704"/>
              <a:gd name="connsiteX93" fmla="*/ 1078253 w 1782123"/>
              <a:gd name="connsiteY93" fmla="*/ 284764 h 1236704"/>
              <a:gd name="connsiteX94" fmla="*/ 1102234 w 1782123"/>
              <a:gd name="connsiteY94" fmla="*/ 261769 h 1236704"/>
              <a:gd name="connsiteX95" fmla="*/ 1102234 w 1782123"/>
              <a:gd name="connsiteY95" fmla="*/ 260762 h 1236704"/>
              <a:gd name="connsiteX96" fmla="*/ 1171026 w 1782123"/>
              <a:gd name="connsiteY96" fmla="*/ 275159 h 1236704"/>
              <a:gd name="connsiteX97" fmla="*/ 1137420 w 1782123"/>
              <a:gd name="connsiteY97" fmla="*/ 308744 h 1236704"/>
              <a:gd name="connsiteX98" fmla="*/ 1142233 w 1782123"/>
              <a:gd name="connsiteY98" fmla="*/ 329565 h 1236704"/>
              <a:gd name="connsiteX99" fmla="*/ 1196650 w 1782123"/>
              <a:gd name="connsiteY99" fmla="*/ 319960 h 1236704"/>
              <a:gd name="connsiteX100" fmla="*/ 1241398 w 1782123"/>
              <a:gd name="connsiteY100" fmla="*/ 329565 h 1236704"/>
              <a:gd name="connsiteX101" fmla="*/ 1193427 w 1782123"/>
              <a:gd name="connsiteY101" fmla="*/ 361560 h 1236704"/>
              <a:gd name="connsiteX102" fmla="*/ 1177419 w 1782123"/>
              <a:gd name="connsiteY102" fmla="*/ 377558 h 1236704"/>
              <a:gd name="connsiteX103" fmla="*/ 1191837 w 1782123"/>
              <a:gd name="connsiteY103" fmla="*/ 391954 h 1236704"/>
              <a:gd name="connsiteX104" fmla="*/ 1212605 w 1782123"/>
              <a:gd name="connsiteY104" fmla="*/ 419136 h 1236704"/>
              <a:gd name="connsiteX105" fmla="*/ 1257406 w 1782123"/>
              <a:gd name="connsiteY105" fmla="*/ 419136 h 1236704"/>
              <a:gd name="connsiteX106" fmla="*/ 1318205 w 1782123"/>
              <a:gd name="connsiteY106" fmla="*/ 444739 h 1236704"/>
              <a:gd name="connsiteX107" fmla="*/ 1359784 w 1782123"/>
              <a:gd name="connsiteY107" fmla="*/ 444739 h 1236704"/>
              <a:gd name="connsiteX108" fmla="*/ 1369400 w 1782123"/>
              <a:gd name="connsiteY108" fmla="*/ 435145 h 1236704"/>
              <a:gd name="connsiteX109" fmla="*/ 1372570 w 1782123"/>
              <a:gd name="connsiteY109" fmla="*/ 419136 h 1236704"/>
              <a:gd name="connsiteX110" fmla="*/ 1414201 w 1782123"/>
              <a:gd name="connsiteY110" fmla="*/ 438346 h 1236704"/>
              <a:gd name="connsiteX111" fmla="*/ 1430156 w 1782123"/>
              <a:gd name="connsiteY111" fmla="*/ 422338 h 1236704"/>
              <a:gd name="connsiteX112" fmla="*/ 1442995 w 1782123"/>
              <a:gd name="connsiteY112" fmla="*/ 435145 h 1236704"/>
              <a:gd name="connsiteX113" fmla="*/ 1474958 w 1782123"/>
              <a:gd name="connsiteY113" fmla="*/ 441558 h 1236704"/>
              <a:gd name="connsiteX114" fmla="*/ 1506974 w 1782123"/>
              <a:gd name="connsiteY114" fmla="*/ 473543 h 1236704"/>
              <a:gd name="connsiteX115" fmla="*/ 1506974 w 1782123"/>
              <a:gd name="connsiteY115" fmla="*/ 451153 h 1236704"/>
              <a:gd name="connsiteX116" fmla="*/ 1522982 w 1782123"/>
              <a:gd name="connsiteY116" fmla="*/ 451153 h 1236704"/>
              <a:gd name="connsiteX117" fmla="*/ 1548553 w 1782123"/>
              <a:gd name="connsiteY117" fmla="*/ 451153 h 1236704"/>
              <a:gd name="connsiteX118" fmla="*/ 1599800 w 1782123"/>
              <a:gd name="connsiteY118" fmla="*/ 499135 h 1236704"/>
              <a:gd name="connsiteX119" fmla="*/ 1599800 w 1782123"/>
              <a:gd name="connsiteY119" fmla="*/ 479946 h 1236704"/>
              <a:gd name="connsiteX120" fmla="*/ 1614165 w 1782123"/>
              <a:gd name="connsiteY120" fmla="*/ 465539 h 1236704"/>
              <a:gd name="connsiteX121" fmla="*/ 1698966 w 1782123"/>
              <a:gd name="connsiteY121" fmla="*/ 483137 h 1236704"/>
              <a:gd name="connsiteX122" fmla="*/ 1682163 w 1782123"/>
              <a:gd name="connsiteY122" fmla="*/ 499940 h 1236704"/>
              <a:gd name="connsiteX123" fmla="*/ 1673395 w 1782123"/>
              <a:gd name="connsiteY123" fmla="*/ 518323 h 1236704"/>
              <a:gd name="connsiteX124" fmla="*/ 1673395 w 1782123"/>
              <a:gd name="connsiteY124" fmla="*/ 537544 h 1236704"/>
              <a:gd name="connsiteX125" fmla="*/ 1662190 w 1782123"/>
              <a:gd name="connsiteY125" fmla="*/ 548739 h 1236704"/>
              <a:gd name="connsiteX126" fmla="*/ 1662190 w 1782123"/>
              <a:gd name="connsiteY126" fmla="*/ 579138 h 1236704"/>
              <a:gd name="connsiteX127" fmla="*/ 1676565 w 1782123"/>
              <a:gd name="connsiteY127" fmla="*/ 579138 h 1236704"/>
              <a:gd name="connsiteX128" fmla="*/ 1676565 w 1782123"/>
              <a:gd name="connsiteY128" fmla="*/ 623929 h 1236704"/>
              <a:gd name="connsiteX129" fmla="*/ 1676565 w 1782123"/>
              <a:gd name="connsiteY129" fmla="*/ 649521 h 1236704"/>
              <a:gd name="connsiteX130" fmla="*/ 1663727 w 1782123"/>
              <a:gd name="connsiteY130" fmla="*/ 649521 h 1236704"/>
              <a:gd name="connsiteX131" fmla="*/ 1682958 w 1782123"/>
              <a:gd name="connsiteY131" fmla="*/ 691100 h 1236704"/>
              <a:gd name="connsiteX132" fmla="*/ 1703768 w 1782123"/>
              <a:gd name="connsiteY132" fmla="*/ 711910 h 1236704"/>
              <a:gd name="connsiteX133" fmla="*/ 1670173 w 1782123"/>
              <a:gd name="connsiteY133" fmla="*/ 711910 h 1236704"/>
              <a:gd name="connsiteX134" fmla="*/ 1628594 w 1782123"/>
              <a:gd name="connsiteY134" fmla="*/ 726318 h 1236704"/>
              <a:gd name="connsiteX135" fmla="*/ 1580569 w 1782123"/>
              <a:gd name="connsiteY135" fmla="*/ 726318 h 1236704"/>
              <a:gd name="connsiteX136" fmla="*/ 1570954 w 1782123"/>
              <a:gd name="connsiteY136" fmla="*/ 700715 h 1236704"/>
              <a:gd name="connsiteX137" fmla="*/ 1538991 w 1782123"/>
              <a:gd name="connsiteY137" fmla="*/ 700715 h 1236704"/>
              <a:gd name="connsiteX138" fmla="*/ 1538991 w 1782123"/>
              <a:gd name="connsiteY138" fmla="*/ 652733 h 1236704"/>
              <a:gd name="connsiteX139" fmla="*/ 1497359 w 1782123"/>
              <a:gd name="connsiteY139" fmla="*/ 652733 h 1236704"/>
              <a:gd name="connsiteX140" fmla="*/ 1468618 w 1782123"/>
              <a:gd name="connsiteY140" fmla="*/ 659115 h 1236704"/>
              <a:gd name="connsiteX141" fmla="*/ 1433379 w 1782123"/>
              <a:gd name="connsiteY141" fmla="*/ 659115 h 1236704"/>
              <a:gd name="connsiteX142" fmla="*/ 1412622 w 1782123"/>
              <a:gd name="connsiteY142" fmla="*/ 638315 h 1236704"/>
              <a:gd name="connsiteX143" fmla="*/ 1398193 w 1782123"/>
              <a:gd name="connsiteY143" fmla="*/ 639916 h 1236704"/>
              <a:gd name="connsiteX144" fmla="*/ 1398193 w 1782123"/>
              <a:gd name="connsiteY144" fmla="*/ 681527 h 1236704"/>
              <a:gd name="connsiteX145" fmla="*/ 1374213 w 1782123"/>
              <a:gd name="connsiteY145" fmla="*/ 670332 h 1236704"/>
              <a:gd name="connsiteX146" fmla="*/ 1407756 w 1782123"/>
              <a:gd name="connsiteY146" fmla="*/ 700715 h 1236704"/>
              <a:gd name="connsiteX147" fmla="*/ 1420594 w 1782123"/>
              <a:gd name="connsiteY147" fmla="*/ 713522 h 1236704"/>
              <a:gd name="connsiteX148" fmla="*/ 1382185 w 1782123"/>
              <a:gd name="connsiteY148" fmla="*/ 729498 h 1236704"/>
              <a:gd name="connsiteX149" fmla="*/ 1391801 w 1782123"/>
              <a:gd name="connsiteY149" fmla="*/ 739114 h 1236704"/>
              <a:gd name="connsiteX150" fmla="*/ 1414201 w 1782123"/>
              <a:gd name="connsiteY150" fmla="*/ 774300 h 1236704"/>
              <a:gd name="connsiteX151" fmla="*/ 1446218 w 1782123"/>
              <a:gd name="connsiteY151" fmla="*/ 774300 h 1236704"/>
              <a:gd name="connsiteX152" fmla="*/ 1462173 w 1782123"/>
              <a:gd name="connsiteY152" fmla="*/ 774300 h 1236704"/>
              <a:gd name="connsiteX153" fmla="*/ 1481404 w 1782123"/>
              <a:gd name="connsiteY153" fmla="*/ 809518 h 1236704"/>
              <a:gd name="connsiteX154" fmla="*/ 1519760 w 1782123"/>
              <a:gd name="connsiteY154" fmla="*/ 838322 h 1236704"/>
              <a:gd name="connsiteX155" fmla="*/ 1590132 w 1782123"/>
              <a:gd name="connsiteY155" fmla="*/ 835099 h 1236704"/>
              <a:gd name="connsiteX156" fmla="*/ 1622148 w 1782123"/>
              <a:gd name="connsiteY156" fmla="*/ 835099 h 1236704"/>
              <a:gd name="connsiteX157" fmla="*/ 1650995 w 1782123"/>
              <a:gd name="connsiteY157" fmla="*/ 867115 h 1236704"/>
              <a:gd name="connsiteX158" fmla="*/ 1682958 w 1782123"/>
              <a:gd name="connsiteY158" fmla="*/ 867115 h 1236704"/>
              <a:gd name="connsiteX159" fmla="*/ 1700599 w 1782123"/>
              <a:gd name="connsiteY159" fmla="*/ 884692 h 1236704"/>
              <a:gd name="connsiteX160" fmla="*/ 1702136 w 1782123"/>
              <a:gd name="connsiteY160" fmla="*/ 899100 h 1236704"/>
              <a:gd name="connsiteX161" fmla="*/ 1740598 w 1782123"/>
              <a:gd name="connsiteY161" fmla="*/ 924713 h 1236704"/>
              <a:gd name="connsiteX162" fmla="*/ 1746937 w 1782123"/>
              <a:gd name="connsiteY162" fmla="*/ 959899 h 1236704"/>
              <a:gd name="connsiteX163" fmla="*/ 1724536 w 1782123"/>
              <a:gd name="connsiteY163" fmla="*/ 959899 h 1236704"/>
              <a:gd name="connsiteX164" fmla="*/ 1762946 w 1782123"/>
              <a:gd name="connsiteY164" fmla="*/ 995095 h 1236704"/>
              <a:gd name="connsiteX165" fmla="*/ 1782123 w 1782123"/>
              <a:gd name="connsiteY165" fmla="*/ 1014284 h 1236704"/>
              <a:gd name="connsiteX166" fmla="*/ 1746937 w 1782123"/>
              <a:gd name="connsiteY166" fmla="*/ 1052682 h 1236704"/>
              <a:gd name="connsiteX167" fmla="*/ 1695743 w 1782123"/>
              <a:gd name="connsiteY167" fmla="*/ 1039886 h 1236704"/>
              <a:gd name="connsiteX168" fmla="*/ 1641326 w 1782123"/>
              <a:gd name="connsiteY168" fmla="*/ 1033473 h 1236704"/>
              <a:gd name="connsiteX169" fmla="*/ 1574177 w 1782123"/>
              <a:gd name="connsiteY169" fmla="*/ 1033473 h 1236704"/>
              <a:gd name="connsiteX170" fmla="*/ 1519760 w 1782123"/>
              <a:gd name="connsiteY170" fmla="*/ 1027101 h 1236704"/>
              <a:gd name="connsiteX171" fmla="*/ 1494189 w 1782123"/>
              <a:gd name="connsiteY171" fmla="*/ 1030282 h 1236704"/>
              <a:gd name="connsiteX172" fmla="*/ 1513420 w 1782123"/>
              <a:gd name="connsiteY172" fmla="*/ 1049470 h 1236704"/>
              <a:gd name="connsiteX173" fmla="*/ 1542160 w 1782123"/>
              <a:gd name="connsiteY173" fmla="*/ 1071871 h 1236704"/>
              <a:gd name="connsiteX174" fmla="*/ 1583792 w 1782123"/>
              <a:gd name="connsiteY174" fmla="*/ 1087868 h 1236704"/>
              <a:gd name="connsiteX175" fmla="*/ 1623728 w 1782123"/>
              <a:gd name="connsiteY175" fmla="*/ 1127857 h 1236704"/>
              <a:gd name="connsiteX176" fmla="*/ 1673395 w 1782123"/>
              <a:gd name="connsiteY176" fmla="*/ 1196671 h 1236704"/>
              <a:gd name="connsiteX177" fmla="*/ 1686181 w 1782123"/>
              <a:gd name="connsiteY177" fmla="*/ 1209445 h 1236704"/>
              <a:gd name="connsiteX178" fmla="*/ 1708529 w 1782123"/>
              <a:gd name="connsiteY178" fmla="*/ 1231857 h 1236704"/>
              <a:gd name="connsiteX179" fmla="*/ 1663727 w 1782123"/>
              <a:gd name="connsiteY179" fmla="*/ 1231857 h 1236704"/>
              <a:gd name="connsiteX180" fmla="*/ 1612586 w 1782123"/>
              <a:gd name="connsiteY180" fmla="*/ 1228666 h 1236704"/>
              <a:gd name="connsiteX181" fmla="*/ 1580569 w 1782123"/>
              <a:gd name="connsiteY181" fmla="*/ 1196671 h 1236704"/>
              <a:gd name="connsiteX182" fmla="*/ 1452557 w 1782123"/>
              <a:gd name="connsiteY182" fmla="*/ 1196671 h 1236704"/>
              <a:gd name="connsiteX183" fmla="*/ 1433379 w 1782123"/>
              <a:gd name="connsiteY183" fmla="*/ 1177450 h 1236704"/>
              <a:gd name="connsiteX184" fmla="*/ 1363007 w 1782123"/>
              <a:gd name="connsiteY184" fmla="*/ 1177450 h 1236704"/>
              <a:gd name="connsiteX185" fmla="*/ 1340606 w 1782123"/>
              <a:gd name="connsiteY185" fmla="*/ 1155050 h 1236704"/>
              <a:gd name="connsiteX186" fmla="*/ 1308590 w 1782123"/>
              <a:gd name="connsiteY186" fmla="*/ 1155050 h 1236704"/>
              <a:gd name="connsiteX187" fmla="*/ 1283019 w 1782123"/>
              <a:gd name="connsiteY187" fmla="*/ 1135861 h 1236704"/>
              <a:gd name="connsiteX188" fmla="*/ 1299028 w 1782123"/>
              <a:gd name="connsiteY188" fmla="*/ 1119863 h 1236704"/>
              <a:gd name="connsiteX189" fmla="*/ 1283019 w 1782123"/>
              <a:gd name="connsiteY189" fmla="*/ 1119863 h 1236704"/>
              <a:gd name="connsiteX190" fmla="*/ 1241398 w 1782123"/>
              <a:gd name="connsiteY190" fmla="*/ 1110280 h 1236704"/>
              <a:gd name="connsiteX191" fmla="*/ 1203043 w 1782123"/>
              <a:gd name="connsiteY191" fmla="*/ 1071871 h 1236704"/>
              <a:gd name="connsiteX192" fmla="*/ 1180642 w 1782123"/>
              <a:gd name="connsiteY192" fmla="*/ 1065468 h 1236704"/>
              <a:gd name="connsiteX193" fmla="*/ 1164633 w 1782123"/>
              <a:gd name="connsiteY193" fmla="*/ 1049470 h 1236704"/>
              <a:gd name="connsiteX194" fmla="*/ 1129447 w 1782123"/>
              <a:gd name="connsiteY194" fmla="*/ 1049470 h 1236704"/>
              <a:gd name="connsiteX195" fmla="*/ 1129447 w 1782123"/>
              <a:gd name="connsiteY195" fmla="*/ 1084677 h 1236704"/>
              <a:gd name="connsiteX196" fmla="*/ 1094261 w 1782123"/>
              <a:gd name="connsiteY196" fmla="*/ 1075073 h 1236704"/>
              <a:gd name="connsiteX197" fmla="*/ 1062245 w 1782123"/>
              <a:gd name="connsiteY197" fmla="*/ 1107068 h 1236704"/>
              <a:gd name="connsiteX198" fmla="*/ 1039844 w 1782123"/>
              <a:gd name="connsiteY198" fmla="*/ 1107068 h 1236704"/>
              <a:gd name="connsiteX199" fmla="*/ 1007828 w 1782123"/>
              <a:gd name="connsiteY199" fmla="*/ 1119863 h 1236704"/>
              <a:gd name="connsiteX200" fmla="*/ 972642 w 1782123"/>
              <a:gd name="connsiteY200" fmla="*/ 1132670 h 1236704"/>
              <a:gd name="connsiteX201" fmla="*/ 927840 w 1782123"/>
              <a:gd name="connsiteY201" fmla="*/ 1145466 h 1236704"/>
              <a:gd name="connsiteX202" fmla="*/ 899047 w 1782123"/>
              <a:gd name="connsiteY202" fmla="*/ 1145466 h 1236704"/>
              <a:gd name="connsiteX203" fmla="*/ 875066 w 1782123"/>
              <a:gd name="connsiteY203" fmla="*/ 1100675 h 1236704"/>
              <a:gd name="connsiteX204" fmla="*/ 873476 w 1782123"/>
              <a:gd name="connsiteY204" fmla="*/ 1075073 h 1236704"/>
              <a:gd name="connsiteX205" fmla="*/ 886262 w 1782123"/>
              <a:gd name="connsiteY205" fmla="*/ 1036674 h 1236704"/>
              <a:gd name="connsiteX206" fmla="*/ 879869 w 1782123"/>
              <a:gd name="connsiteY206" fmla="*/ 1014284 h 1236704"/>
              <a:gd name="connsiteX207" fmla="*/ 937456 w 1782123"/>
              <a:gd name="connsiteY207" fmla="*/ 1007870 h 1236704"/>
              <a:gd name="connsiteX208" fmla="*/ 988650 w 1782123"/>
              <a:gd name="connsiteY208" fmla="*/ 998286 h 1236704"/>
              <a:gd name="connsiteX209" fmla="*/ 1020666 w 1782123"/>
              <a:gd name="connsiteY209" fmla="*/ 982300 h 1236704"/>
              <a:gd name="connsiteX210" fmla="*/ 1047816 w 1782123"/>
              <a:gd name="connsiteY210" fmla="*/ 955086 h 1236704"/>
              <a:gd name="connsiteX211" fmla="*/ 1068638 w 1782123"/>
              <a:gd name="connsiteY211" fmla="*/ 918278 h 1236704"/>
              <a:gd name="connsiteX212" fmla="*/ 1068638 w 1782123"/>
              <a:gd name="connsiteY212" fmla="*/ 905482 h 1236704"/>
              <a:gd name="connsiteX213" fmla="*/ 1052629 w 1782123"/>
              <a:gd name="connsiteY213" fmla="*/ 876688 h 1236704"/>
              <a:gd name="connsiteX214" fmla="*/ 1035084 w 1782123"/>
              <a:gd name="connsiteY214" fmla="*/ 859090 h 1236704"/>
              <a:gd name="connsiteX215" fmla="*/ 1035084 w 1782123"/>
              <a:gd name="connsiteY215" fmla="*/ 803104 h 1236704"/>
              <a:gd name="connsiteX216" fmla="*/ 1071860 w 1782123"/>
              <a:gd name="connsiteY216" fmla="*/ 774300 h 1236704"/>
              <a:gd name="connsiteX217" fmla="*/ 1110216 w 1782123"/>
              <a:gd name="connsiteY217" fmla="*/ 761504 h 1236704"/>
              <a:gd name="connsiteX218" fmla="*/ 1151848 w 1782123"/>
              <a:gd name="connsiteY218" fmla="*/ 783915 h 1236704"/>
              <a:gd name="connsiteX219" fmla="*/ 1183811 w 1782123"/>
              <a:gd name="connsiteY219" fmla="*/ 787117 h 1236704"/>
              <a:gd name="connsiteX220" fmla="*/ 1212880 w 1782123"/>
              <a:gd name="connsiteY220" fmla="*/ 787541 h 1236704"/>
              <a:gd name="connsiteX221" fmla="*/ 1219050 w 1782123"/>
              <a:gd name="connsiteY221" fmla="*/ 771119 h 1236704"/>
              <a:gd name="connsiteX222" fmla="*/ 1241398 w 1782123"/>
              <a:gd name="connsiteY222" fmla="*/ 732721 h 1236704"/>
              <a:gd name="connsiteX223" fmla="*/ 1251003 w 1782123"/>
              <a:gd name="connsiteY223" fmla="*/ 713522 h 1236704"/>
              <a:gd name="connsiteX224" fmla="*/ 1171026 w 1782123"/>
              <a:gd name="connsiteY224" fmla="*/ 694312 h 1236704"/>
              <a:gd name="connsiteX225" fmla="*/ 1145403 w 1782123"/>
              <a:gd name="connsiteY225" fmla="*/ 729498 h 1236704"/>
              <a:gd name="connsiteX226" fmla="*/ 1068638 w 1782123"/>
              <a:gd name="connsiteY226" fmla="*/ 742315 h 1236704"/>
              <a:gd name="connsiteX227" fmla="*/ 1075030 w 1782123"/>
              <a:gd name="connsiteY227" fmla="*/ 678304 h 1236704"/>
              <a:gd name="connsiteX228" fmla="*/ 1055852 w 1782123"/>
              <a:gd name="connsiteY228" fmla="*/ 643118 h 1236704"/>
              <a:gd name="connsiteX229" fmla="*/ 1014274 w 1782123"/>
              <a:gd name="connsiteY229" fmla="*/ 611133 h 1236704"/>
              <a:gd name="connsiteX230" fmla="*/ 982257 w 1782123"/>
              <a:gd name="connsiteY230" fmla="*/ 582340 h 1236704"/>
              <a:gd name="connsiteX231" fmla="*/ 943848 w 1782123"/>
              <a:gd name="connsiteY231" fmla="*/ 579138 h 1236704"/>
              <a:gd name="connsiteX232" fmla="*/ 943848 w 1782123"/>
              <a:gd name="connsiteY232" fmla="*/ 540740 h 1236704"/>
              <a:gd name="connsiteX233" fmla="*/ 915055 w 1782123"/>
              <a:gd name="connsiteY233" fmla="*/ 540740 h 1236704"/>
              <a:gd name="connsiteX234" fmla="*/ 870253 w 1782123"/>
              <a:gd name="connsiteY234" fmla="*/ 553536 h 1236704"/>
              <a:gd name="connsiteX235" fmla="*/ 838237 w 1782123"/>
              <a:gd name="connsiteY235" fmla="*/ 505554 h 1236704"/>
              <a:gd name="connsiteX236" fmla="*/ 819059 w 1782123"/>
              <a:gd name="connsiteY236" fmla="*/ 534326 h 1236704"/>
              <a:gd name="connsiteX237" fmla="*/ 798302 w 1782123"/>
              <a:gd name="connsiteY237" fmla="*/ 555137 h 1236704"/>
              <a:gd name="connsiteX238" fmla="*/ 751857 w 1782123"/>
              <a:gd name="connsiteY238" fmla="*/ 553536 h 1236704"/>
              <a:gd name="connsiteX239" fmla="*/ 758302 w 1782123"/>
              <a:gd name="connsiteY239" fmla="*/ 521562 h 1236704"/>
              <a:gd name="connsiteX240" fmla="*/ 803051 w 1782123"/>
              <a:gd name="connsiteY240" fmla="*/ 499140 h 1236704"/>
              <a:gd name="connsiteX241" fmla="*/ 761472 w 1782123"/>
              <a:gd name="connsiteY241" fmla="*/ 489546 h 1236704"/>
              <a:gd name="connsiteX242" fmla="*/ 735849 w 1782123"/>
              <a:gd name="connsiteY242" fmla="*/ 463954 h 1236704"/>
              <a:gd name="connsiteX243" fmla="*/ 716671 w 1782123"/>
              <a:gd name="connsiteY243" fmla="*/ 463954 h 1236704"/>
              <a:gd name="connsiteX244" fmla="*/ 678272 w 1782123"/>
              <a:gd name="connsiteY244" fmla="*/ 438352 h 1236704"/>
              <a:gd name="connsiteX245" fmla="*/ 649468 w 1782123"/>
              <a:gd name="connsiteY245" fmla="*/ 409558 h 1236704"/>
              <a:gd name="connsiteX246" fmla="*/ 620686 w 1782123"/>
              <a:gd name="connsiteY246" fmla="*/ 395161 h 1236704"/>
              <a:gd name="connsiteX247" fmla="*/ 575089 w 1782123"/>
              <a:gd name="connsiteY247" fmla="*/ 384751 h 1236704"/>
              <a:gd name="connsiteX248" fmla="*/ 604306 w 1782123"/>
              <a:gd name="connsiteY248" fmla="*/ 445147 h 1236704"/>
              <a:gd name="connsiteX249" fmla="*/ 556865 w 1782123"/>
              <a:gd name="connsiteY249" fmla="*/ 457742 h 1236704"/>
              <a:gd name="connsiteX250" fmla="*/ 518297 w 1782123"/>
              <a:gd name="connsiteY250" fmla="*/ 460752 h 1236704"/>
              <a:gd name="connsiteX251" fmla="*/ 492726 w 1782123"/>
              <a:gd name="connsiteY251" fmla="*/ 451158 h 123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782123" h="1236704">
                <a:moveTo>
                  <a:pt x="492726" y="451159"/>
                </a:moveTo>
                <a:lnTo>
                  <a:pt x="444702" y="451159"/>
                </a:lnTo>
                <a:lnTo>
                  <a:pt x="444702" y="476740"/>
                </a:lnTo>
                <a:lnTo>
                  <a:pt x="425524" y="495950"/>
                </a:lnTo>
                <a:cubicBezTo>
                  <a:pt x="425524" y="495950"/>
                  <a:pt x="419132" y="511948"/>
                  <a:pt x="403123" y="495950"/>
                </a:cubicBezTo>
                <a:cubicBezTo>
                  <a:pt x="387115" y="479953"/>
                  <a:pt x="390285" y="479953"/>
                  <a:pt x="367926" y="479953"/>
                </a:cubicBezTo>
                <a:cubicBezTo>
                  <a:pt x="345526" y="479953"/>
                  <a:pt x="339133" y="489547"/>
                  <a:pt x="329539" y="479953"/>
                </a:cubicBezTo>
                <a:lnTo>
                  <a:pt x="319923" y="470337"/>
                </a:lnTo>
                <a:lnTo>
                  <a:pt x="281546" y="489547"/>
                </a:lnTo>
                <a:cubicBezTo>
                  <a:pt x="281546" y="489547"/>
                  <a:pt x="262336" y="479953"/>
                  <a:pt x="252732" y="489547"/>
                </a:cubicBezTo>
                <a:cubicBezTo>
                  <a:pt x="243127" y="499141"/>
                  <a:pt x="231932" y="513527"/>
                  <a:pt x="217545" y="499141"/>
                </a:cubicBezTo>
                <a:cubicBezTo>
                  <a:pt x="203159" y="484755"/>
                  <a:pt x="220736" y="484744"/>
                  <a:pt x="203149" y="484744"/>
                </a:cubicBezTo>
                <a:cubicBezTo>
                  <a:pt x="185561" y="484744"/>
                  <a:pt x="156736" y="467146"/>
                  <a:pt x="156736" y="484744"/>
                </a:cubicBezTo>
                <a:cubicBezTo>
                  <a:pt x="156736" y="502322"/>
                  <a:pt x="137558" y="511948"/>
                  <a:pt x="108732" y="483144"/>
                </a:cubicBezTo>
                <a:cubicBezTo>
                  <a:pt x="79971" y="454361"/>
                  <a:pt x="67185" y="467146"/>
                  <a:pt x="67185" y="454361"/>
                </a:cubicBezTo>
                <a:cubicBezTo>
                  <a:pt x="67185" y="441575"/>
                  <a:pt x="51146" y="425567"/>
                  <a:pt x="67185" y="425567"/>
                </a:cubicBezTo>
                <a:cubicBezTo>
                  <a:pt x="83162" y="425567"/>
                  <a:pt x="118348" y="415952"/>
                  <a:pt x="134356" y="415952"/>
                </a:cubicBezTo>
                <a:cubicBezTo>
                  <a:pt x="150364" y="415952"/>
                  <a:pt x="118348" y="383957"/>
                  <a:pt x="118348" y="383957"/>
                </a:cubicBezTo>
                <a:cubicBezTo>
                  <a:pt x="107354" y="384153"/>
                  <a:pt x="96445" y="381972"/>
                  <a:pt x="86364" y="377564"/>
                </a:cubicBezTo>
                <a:cubicBezTo>
                  <a:pt x="15960" y="345569"/>
                  <a:pt x="-9632" y="345569"/>
                  <a:pt x="3174" y="332763"/>
                </a:cubicBezTo>
                <a:cubicBezTo>
                  <a:pt x="15960" y="319967"/>
                  <a:pt x="15960" y="307171"/>
                  <a:pt x="15960" y="291163"/>
                </a:cubicBezTo>
                <a:lnTo>
                  <a:pt x="15960" y="134399"/>
                </a:lnTo>
                <a:cubicBezTo>
                  <a:pt x="15960" y="108802"/>
                  <a:pt x="59150" y="65596"/>
                  <a:pt x="59150" y="65596"/>
                </a:cubicBezTo>
                <a:cubicBezTo>
                  <a:pt x="59150" y="65596"/>
                  <a:pt x="76748" y="48004"/>
                  <a:pt x="92756" y="32009"/>
                </a:cubicBezTo>
                <a:cubicBezTo>
                  <a:pt x="108732" y="16001"/>
                  <a:pt x="166351" y="6399"/>
                  <a:pt x="166351" y="6399"/>
                </a:cubicBezTo>
                <a:lnTo>
                  <a:pt x="180748" y="20811"/>
                </a:lnTo>
                <a:lnTo>
                  <a:pt x="147142" y="111997"/>
                </a:lnTo>
                <a:lnTo>
                  <a:pt x="147142" y="150374"/>
                </a:lnTo>
                <a:cubicBezTo>
                  <a:pt x="147142" y="150374"/>
                  <a:pt x="135946" y="193585"/>
                  <a:pt x="147142" y="204780"/>
                </a:cubicBezTo>
                <a:cubicBezTo>
                  <a:pt x="158337" y="215975"/>
                  <a:pt x="158347" y="239977"/>
                  <a:pt x="158347" y="239977"/>
                </a:cubicBezTo>
                <a:lnTo>
                  <a:pt x="215139" y="296769"/>
                </a:lnTo>
                <a:lnTo>
                  <a:pt x="236745" y="335962"/>
                </a:lnTo>
                <a:cubicBezTo>
                  <a:pt x="236745" y="335962"/>
                  <a:pt x="156736" y="375951"/>
                  <a:pt x="196745" y="375951"/>
                </a:cubicBezTo>
                <a:cubicBezTo>
                  <a:pt x="236755" y="375951"/>
                  <a:pt x="259146" y="383955"/>
                  <a:pt x="259146" y="371159"/>
                </a:cubicBezTo>
                <a:cubicBezTo>
                  <a:pt x="259146" y="358363"/>
                  <a:pt x="287939" y="367978"/>
                  <a:pt x="259146" y="339174"/>
                </a:cubicBezTo>
                <a:cubicBezTo>
                  <a:pt x="230352" y="310370"/>
                  <a:pt x="255923" y="310381"/>
                  <a:pt x="243137" y="297553"/>
                </a:cubicBezTo>
                <a:lnTo>
                  <a:pt x="230352" y="284768"/>
                </a:lnTo>
                <a:lnTo>
                  <a:pt x="204750" y="259187"/>
                </a:lnTo>
                <a:lnTo>
                  <a:pt x="227161" y="227170"/>
                </a:lnTo>
                <a:lnTo>
                  <a:pt x="227161" y="207983"/>
                </a:lnTo>
                <a:lnTo>
                  <a:pt x="204750" y="185593"/>
                </a:lnTo>
                <a:lnTo>
                  <a:pt x="188720" y="124793"/>
                </a:lnTo>
                <a:lnTo>
                  <a:pt x="207951" y="124793"/>
                </a:lnTo>
                <a:lnTo>
                  <a:pt x="198336" y="92777"/>
                </a:lnTo>
                <a:cubicBezTo>
                  <a:pt x="198336" y="92777"/>
                  <a:pt x="227161" y="86386"/>
                  <a:pt x="227161" y="63997"/>
                </a:cubicBezTo>
                <a:cubicBezTo>
                  <a:pt x="227309" y="50389"/>
                  <a:pt x="232430" y="37306"/>
                  <a:pt x="241558" y="27210"/>
                </a:cubicBezTo>
                <a:cubicBezTo>
                  <a:pt x="241558" y="27210"/>
                  <a:pt x="252732" y="6393"/>
                  <a:pt x="271931" y="6393"/>
                </a:cubicBezTo>
                <a:lnTo>
                  <a:pt x="291109" y="6393"/>
                </a:lnTo>
                <a:lnTo>
                  <a:pt x="339133" y="0"/>
                </a:lnTo>
                <a:lnTo>
                  <a:pt x="380722" y="41591"/>
                </a:lnTo>
                <a:cubicBezTo>
                  <a:pt x="380722" y="41591"/>
                  <a:pt x="430327" y="97580"/>
                  <a:pt x="419132" y="108794"/>
                </a:cubicBezTo>
                <a:cubicBezTo>
                  <a:pt x="407936" y="119982"/>
                  <a:pt x="399900" y="150367"/>
                  <a:pt x="399900" y="150367"/>
                </a:cubicBezTo>
                <a:lnTo>
                  <a:pt x="428747" y="195190"/>
                </a:lnTo>
                <a:lnTo>
                  <a:pt x="441479" y="153580"/>
                </a:lnTo>
                <a:lnTo>
                  <a:pt x="479941" y="147187"/>
                </a:lnTo>
                <a:lnTo>
                  <a:pt x="502342" y="169577"/>
                </a:lnTo>
                <a:lnTo>
                  <a:pt x="543921" y="169577"/>
                </a:lnTo>
                <a:cubicBezTo>
                  <a:pt x="557172" y="169577"/>
                  <a:pt x="531135" y="143975"/>
                  <a:pt x="531135" y="143975"/>
                </a:cubicBezTo>
                <a:cubicBezTo>
                  <a:pt x="531135" y="143975"/>
                  <a:pt x="558285" y="142384"/>
                  <a:pt x="537528" y="121574"/>
                </a:cubicBezTo>
                <a:cubicBezTo>
                  <a:pt x="516707" y="100795"/>
                  <a:pt x="476718" y="76791"/>
                  <a:pt x="516707" y="76791"/>
                </a:cubicBezTo>
                <a:cubicBezTo>
                  <a:pt x="556695" y="76791"/>
                  <a:pt x="572714" y="86381"/>
                  <a:pt x="582276" y="76791"/>
                </a:cubicBezTo>
                <a:cubicBezTo>
                  <a:pt x="591892" y="67190"/>
                  <a:pt x="627078" y="67190"/>
                  <a:pt x="627078" y="67190"/>
                </a:cubicBezTo>
                <a:cubicBezTo>
                  <a:pt x="634870" y="67022"/>
                  <a:pt x="641326" y="73206"/>
                  <a:pt x="641496" y="81001"/>
                </a:cubicBezTo>
                <a:cubicBezTo>
                  <a:pt x="641496" y="81200"/>
                  <a:pt x="641496" y="81399"/>
                  <a:pt x="641496" y="81598"/>
                </a:cubicBezTo>
                <a:cubicBezTo>
                  <a:pt x="638496" y="100676"/>
                  <a:pt x="633672" y="119422"/>
                  <a:pt x="627078" y="137573"/>
                </a:cubicBezTo>
                <a:cubicBezTo>
                  <a:pt x="627078" y="137573"/>
                  <a:pt x="642768" y="164787"/>
                  <a:pt x="654281" y="164787"/>
                </a:cubicBezTo>
                <a:cubicBezTo>
                  <a:pt x="665795" y="164787"/>
                  <a:pt x="644825" y="155331"/>
                  <a:pt x="654281" y="140775"/>
                </a:cubicBezTo>
                <a:cubicBezTo>
                  <a:pt x="675887" y="119191"/>
                  <a:pt x="688672" y="106392"/>
                  <a:pt x="688672" y="106392"/>
                </a:cubicBezTo>
                <a:cubicBezTo>
                  <a:pt x="688672" y="106392"/>
                  <a:pt x="732679" y="109959"/>
                  <a:pt x="732679" y="118399"/>
                </a:cubicBezTo>
                <a:cubicBezTo>
                  <a:pt x="732679" y="126838"/>
                  <a:pt x="705529" y="145588"/>
                  <a:pt x="705529" y="145588"/>
                </a:cubicBezTo>
                <a:cubicBezTo>
                  <a:pt x="705529" y="145588"/>
                  <a:pt x="694270" y="188768"/>
                  <a:pt x="716671" y="188768"/>
                </a:cubicBezTo>
                <a:cubicBezTo>
                  <a:pt x="730272" y="188616"/>
                  <a:pt x="743354" y="183496"/>
                  <a:pt x="753447" y="174371"/>
                </a:cubicBezTo>
                <a:lnTo>
                  <a:pt x="774258" y="195192"/>
                </a:lnTo>
                <a:lnTo>
                  <a:pt x="796658" y="191980"/>
                </a:lnTo>
                <a:lnTo>
                  <a:pt x="814257" y="174371"/>
                </a:lnTo>
                <a:lnTo>
                  <a:pt x="812666" y="137573"/>
                </a:lnTo>
                <a:lnTo>
                  <a:pt x="844683" y="137573"/>
                </a:lnTo>
                <a:lnTo>
                  <a:pt x="876646" y="150369"/>
                </a:lnTo>
                <a:cubicBezTo>
                  <a:pt x="876646" y="150369"/>
                  <a:pt x="886262" y="166378"/>
                  <a:pt x="876646" y="175982"/>
                </a:cubicBezTo>
                <a:cubicBezTo>
                  <a:pt x="867433" y="188831"/>
                  <a:pt x="859906" y="202809"/>
                  <a:pt x="854245" y="217572"/>
                </a:cubicBezTo>
                <a:cubicBezTo>
                  <a:pt x="854245" y="217572"/>
                  <a:pt x="863861" y="243185"/>
                  <a:pt x="879869" y="227166"/>
                </a:cubicBezTo>
                <a:cubicBezTo>
                  <a:pt x="895877" y="211169"/>
                  <a:pt x="915532" y="183965"/>
                  <a:pt x="923038" y="183965"/>
                </a:cubicBezTo>
                <a:cubicBezTo>
                  <a:pt x="930586" y="183965"/>
                  <a:pt x="927840" y="233580"/>
                  <a:pt x="927840" y="233580"/>
                </a:cubicBezTo>
                <a:lnTo>
                  <a:pt x="927840" y="275159"/>
                </a:lnTo>
                <a:lnTo>
                  <a:pt x="948661" y="254359"/>
                </a:lnTo>
                <a:lnTo>
                  <a:pt x="959856" y="207977"/>
                </a:lnTo>
                <a:lnTo>
                  <a:pt x="975812" y="207977"/>
                </a:lnTo>
                <a:cubicBezTo>
                  <a:pt x="988650" y="207977"/>
                  <a:pt x="991873" y="191980"/>
                  <a:pt x="1004658" y="191980"/>
                </a:cubicBezTo>
                <a:lnTo>
                  <a:pt x="1039844" y="191980"/>
                </a:lnTo>
                <a:lnTo>
                  <a:pt x="1059022" y="214381"/>
                </a:lnTo>
                <a:cubicBezTo>
                  <a:pt x="1059022" y="214381"/>
                  <a:pt x="1033452" y="230368"/>
                  <a:pt x="1033452" y="246365"/>
                </a:cubicBezTo>
                <a:cubicBezTo>
                  <a:pt x="1033452" y="262363"/>
                  <a:pt x="1015864" y="279972"/>
                  <a:pt x="1015864" y="279972"/>
                </a:cubicBezTo>
                <a:cubicBezTo>
                  <a:pt x="1015864" y="279972"/>
                  <a:pt x="1032073" y="263762"/>
                  <a:pt x="1044647" y="251168"/>
                </a:cubicBezTo>
                <a:cubicBezTo>
                  <a:pt x="1057220" y="238573"/>
                  <a:pt x="1078253" y="284764"/>
                  <a:pt x="1078253" y="284764"/>
                </a:cubicBezTo>
                <a:cubicBezTo>
                  <a:pt x="1091229" y="285036"/>
                  <a:pt x="1101958" y="274741"/>
                  <a:pt x="1102234" y="261769"/>
                </a:cubicBezTo>
                <a:cubicBezTo>
                  <a:pt x="1102244" y="261433"/>
                  <a:pt x="1102244" y="261098"/>
                  <a:pt x="1102234" y="260762"/>
                </a:cubicBezTo>
                <a:cubicBezTo>
                  <a:pt x="1102234" y="236782"/>
                  <a:pt x="1171026" y="275159"/>
                  <a:pt x="1171026" y="275159"/>
                </a:cubicBezTo>
                <a:lnTo>
                  <a:pt x="1137420" y="308744"/>
                </a:lnTo>
                <a:cubicBezTo>
                  <a:pt x="1137420" y="308744"/>
                  <a:pt x="1119832" y="329565"/>
                  <a:pt x="1142233" y="329565"/>
                </a:cubicBezTo>
                <a:cubicBezTo>
                  <a:pt x="1160679" y="328480"/>
                  <a:pt x="1178945" y="325257"/>
                  <a:pt x="1196650" y="319960"/>
                </a:cubicBezTo>
                <a:cubicBezTo>
                  <a:pt x="1196650" y="319960"/>
                  <a:pt x="1241398" y="316568"/>
                  <a:pt x="1241398" y="329565"/>
                </a:cubicBezTo>
                <a:cubicBezTo>
                  <a:pt x="1241398" y="342531"/>
                  <a:pt x="1193427" y="361560"/>
                  <a:pt x="1193427" y="361560"/>
                </a:cubicBezTo>
                <a:lnTo>
                  <a:pt x="1177419" y="377558"/>
                </a:lnTo>
                <a:lnTo>
                  <a:pt x="1191837" y="391954"/>
                </a:lnTo>
                <a:lnTo>
                  <a:pt x="1212605" y="419136"/>
                </a:lnTo>
                <a:lnTo>
                  <a:pt x="1257406" y="419136"/>
                </a:lnTo>
                <a:cubicBezTo>
                  <a:pt x="1318205" y="419136"/>
                  <a:pt x="1318205" y="444739"/>
                  <a:pt x="1318205" y="444739"/>
                </a:cubicBezTo>
                <a:lnTo>
                  <a:pt x="1359784" y="444739"/>
                </a:lnTo>
                <a:lnTo>
                  <a:pt x="1369400" y="435145"/>
                </a:lnTo>
                <a:lnTo>
                  <a:pt x="1372570" y="419136"/>
                </a:lnTo>
                <a:lnTo>
                  <a:pt x="1414201" y="438346"/>
                </a:lnTo>
                <a:lnTo>
                  <a:pt x="1430156" y="422338"/>
                </a:lnTo>
                <a:lnTo>
                  <a:pt x="1442995" y="435145"/>
                </a:lnTo>
                <a:lnTo>
                  <a:pt x="1474958" y="441558"/>
                </a:lnTo>
                <a:lnTo>
                  <a:pt x="1506974" y="473543"/>
                </a:lnTo>
                <a:lnTo>
                  <a:pt x="1506974" y="451153"/>
                </a:lnTo>
                <a:lnTo>
                  <a:pt x="1522982" y="451153"/>
                </a:lnTo>
                <a:cubicBezTo>
                  <a:pt x="1522982" y="451153"/>
                  <a:pt x="1524573" y="427151"/>
                  <a:pt x="1548553" y="451153"/>
                </a:cubicBezTo>
                <a:cubicBezTo>
                  <a:pt x="1572586" y="475154"/>
                  <a:pt x="1599800" y="499135"/>
                  <a:pt x="1599800" y="499135"/>
                </a:cubicBezTo>
                <a:lnTo>
                  <a:pt x="1599800" y="479946"/>
                </a:lnTo>
                <a:lnTo>
                  <a:pt x="1614165" y="465539"/>
                </a:lnTo>
                <a:cubicBezTo>
                  <a:pt x="1647772" y="465539"/>
                  <a:pt x="1684590" y="468751"/>
                  <a:pt x="1698966" y="483137"/>
                </a:cubicBezTo>
                <a:cubicBezTo>
                  <a:pt x="1713341" y="497523"/>
                  <a:pt x="1682163" y="499940"/>
                  <a:pt x="1682163" y="499940"/>
                </a:cubicBezTo>
                <a:lnTo>
                  <a:pt x="1673395" y="518323"/>
                </a:lnTo>
                <a:lnTo>
                  <a:pt x="1673395" y="537544"/>
                </a:lnTo>
                <a:lnTo>
                  <a:pt x="1662190" y="548739"/>
                </a:lnTo>
                <a:lnTo>
                  <a:pt x="1662190" y="579138"/>
                </a:lnTo>
                <a:lnTo>
                  <a:pt x="1676565" y="579138"/>
                </a:lnTo>
                <a:lnTo>
                  <a:pt x="1676565" y="623929"/>
                </a:lnTo>
                <a:cubicBezTo>
                  <a:pt x="1676565" y="623929"/>
                  <a:pt x="1689350" y="649521"/>
                  <a:pt x="1676565" y="649521"/>
                </a:cubicBezTo>
                <a:cubicBezTo>
                  <a:pt x="1663727" y="649521"/>
                  <a:pt x="1663727" y="633524"/>
                  <a:pt x="1663727" y="649521"/>
                </a:cubicBezTo>
                <a:cubicBezTo>
                  <a:pt x="1663727" y="665519"/>
                  <a:pt x="1682958" y="691100"/>
                  <a:pt x="1682958" y="691100"/>
                </a:cubicBezTo>
                <a:cubicBezTo>
                  <a:pt x="1682958" y="691100"/>
                  <a:pt x="1703768" y="704892"/>
                  <a:pt x="1703768" y="711910"/>
                </a:cubicBezTo>
                <a:cubicBezTo>
                  <a:pt x="1703768" y="718950"/>
                  <a:pt x="1670173" y="711910"/>
                  <a:pt x="1670173" y="711910"/>
                </a:cubicBezTo>
                <a:lnTo>
                  <a:pt x="1628594" y="726318"/>
                </a:lnTo>
                <a:lnTo>
                  <a:pt x="1580569" y="726318"/>
                </a:lnTo>
                <a:cubicBezTo>
                  <a:pt x="1580569" y="726318"/>
                  <a:pt x="1583792" y="700715"/>
                  <a:pt x="1570954" y="700715"/>
                </a:cubicBezTo>
                <a:cubicBezTo>
                  <a:pt x="1558169" y="700715"/>
                  <a:pt x="1538991" y="719914"/>
                  <a:pt x="1538991" y="700715"/>
                </a:cubicBezTo>
                <a:lnTo>
                  <a:pt x="1538991" y="652733"/>
                </a:lnTo>
                <a:lnTo>
                  <a:pt x="1497359" y="652733"/>
                </a:lnTo>
                <a:cubicBezTo>
                  <a:pt x="1488178" y="656352"/>
                  <a:pt x="1478478" y="658506"/>
                  <a:pt x="1468618" y="659115"/>
                </a:cubicBezTo>
                <a:lnTo>
                  <a:pt x="1433379" y="659115"/>
                </a:lnTo>
                <a:lnTo>
                  <a:pt x="1412622" y="638315"/>
                </a:lnTo>
                <a:lnTo>
                  <a:pt x="1398193" y="639916"/>
                </a:lnTo>
                <a:cubicBezTo>
                  <a:pt x="1398193" y="639916"/>
                  <a:pt x="1410978" y="681527"/>
                  <a:pt x="1398193" y="681527"/>
                </a:cubicBezTo>
                <a:cubicBezTo>
                  <a:pt x="1385408" y="681527"/>
                  <a:pt x="1380075" y="664480"/>
                  <a:pt x="1374213" y="670332"/>
                </a:cubicBezTo>
                <a:cubicBezTo>
                  <a:pt x="1368350" y="676162"/>
                  <a:pt x="1407756" y="700715"/>
                  <a:pt x="1407756" y="700715"/>
                </a:cubicBezTo>
                <a:lnTo>
                  <a:pt x="1420594" y="713522"/>
                </a:lnTo>
                <a:cubicBezTo>
                  <a:pt x="1420594" y="713522"/>
                  <a:pt x="1392225" y="719512"/>
                  <a:pt x="1382185" y="729498"/>
                </a:cubicBezTo>
                <a:cubicBezTo>
                  <a:pt x="1382185" y="737661"/>
                  <a:pt x="1391801" y="739114"/>
                  <a:pt x="1391801" y="739114"/>
                </a:cubicBezTo>
                <a:cubicBezTo>
                  <a:pt x="1391801" y="771119"/>
                  <a:pt x="1414201" y="774300"/>
                  <a:pt x="1414201" y="774300"/>
                </a:cubicBezTo>
                <a:lnTo>
                  <a:pt x="1446218" y="774300"/>
                </a:lnTo>
                <a:cubicBezTo>
                  <a:pt x="1462173" y="774300"/>
                  <a:pt x="1462173" y="739114"/>
                  <a:pt x="1462173" y="774300"/>
                </a:cubicBezTo>
                <a:cubicBezTo>
                  <a:pt x="1462173" y="809518"/>
                  <a:pt x="1460593" y="788696"/>
                  <a:pt x="1481404" y="809518"/>
                </a:cubicBezTo>
                <a:cubicBezTo>
                  <a:pt x="1492546" y="821130"/>
                  <a:pt x="1505501" y="830858"/>
                  <a:pt x="1519760" y="838322"/>
                </a:cubicBezTo>
                <a:cubicBezTo>
                  <a:pt x="1543263" y="838730"/>
                  <a:pt x="1566766" y="837654"/>
                  <a:pt x="1590132" y="835099"/>
                </a:cubicBezTo>
                <a:lnTo>
                  <a:pt x="1622148" y="835099"/>
                </a:lnTo>
                <a:lnTo>
                  <a:pt x="1650995" y="867115"/>
                </a:lnTo>
                <a:lnTo>
                  <a:pt x="1682958" y="867115"/>
                </a:lnTo>
                <a:lnTo>
                  <a:pt x="1700599" y="884692"/>
                </a:lnTo>
                <a:lnTo>
                  <a:pt x="1702136" y="899100"/>
                </a:lnTo>
                <a:lnTo>
                  <a:pt x="1740598" y="924713"/>
                </a:lnTo>
                <a:lnTo>
                  <a:pt x="1746937" y="959899"/>
                </a:lnTo>
                <a:lnTo>
                  <a:pt x="1724536" y="959899"/>
                </a:lnTo>
                <a:lnTo>
                  <a:pt x="1762946" y="995095"/>
                </a:lnTo>
                <a:cubicBezTo>
                  <a:pt x="1762946" y="995095"/>
                  <a:pt x="1782123" y="1003153"/>
                  <a:pt x="1782123" y="1014284"/>
                </a:cubicBezTo>
                <a:cubicBezTo>
                  <a:pt x="1782123" y="1025415"/>
                  <a:pt x="1755493" y="1052682"/>
                  <a:pt x="1746937" y="1052682"/>
                </a:cubicBezTo>
                <a:cubicBezTo>
                  <a:pt x="1738424" y="1052682"/>
                  <a:pt x="1714974" y="1039886"/>
                  <a:pt x="1695743" y="1039886"/>
                </a:cubicBezTo>
                <a:cubicBezTo>
                  <a:pt x="1677488" y="1038943"/>
                  <a:pt x="1659306" y="1036801"/>
                  <a:pt x="1641326" y="1033473"/>
                </a:cubicBezTo>
                <a:lnTo>
                  <a:pt x="1574177" y="1033473"/>
                </a:lnTo>
                <a:lnTo>
                  <a:pt x="1519760" y="1027101"/>
                </a:lnTo>
                <a:lnTo>
                  <a:pt x="1494189" y="1030282"/>
                </a:lnTo>
                <a:lnTo>
                  <a:pt x="1513420" y="1049470"/>
                </a:lnTo>
                <a:lnTo>
                  <a:pt x="1542160" y="1071871"/>
                </a:lnTo>
                <a:cubicBezTo>
                  <a:pt x="1564561" y="1071871"/>
                  <a:pt x="1570954" y="1075073"/>
                  <a:pt x="1583792" y="1087868"/>
                </a:cubicBezTo>
                <a:cubicBezTo>
                  <a:pt x="1596577" y="1100675"/>
                  <a:pt x="1606193" y="1075073"/>
                  <a:pt x="1623728" y="1127857"/>
                </a:cubicBezTo>
                <a:cubicBezTo>
                  <a:pt x="1641326" y="1180684"/>
                  <a:pt x="1673395" y="1196671"/>
                  <a:pt x="1673395" y="1196671"/>
                </a:cubicBezTo>
                <a:lnTo>
                  <a:pt x="1686181" y="1209445"/>
                </a:lnTo>
                <a:cubicBezTo>
                  <a:pt x="1686181" y="1209445"/>
                  <a:pt x="1708529" y="1221096"/>
                  <a:pt x="1708529" y="1231857"/>
                </a:cubicBezTo>
                <a:cubicBezTo>
                  <a:pt x="1708529" y="1242617"/>
                  <a:pt x="1663727" y="1231857"/>
                  <a:pt x="1663727" y="1231857"/>
                </a:cubicBezTo>
                <a:cubicBezTo>
                  <a:pt x="1663727" y="1231857"/>
                  <a:pt x="1628594" y="1244653"/>
                  <a:pt x="1612586" y="1228666"/>
                </a:cubicBezTo>
                <a:cubicBezTo>
                  <a:pt x="1596577" y="1212658"/>
                  <a:pt x="1580569" y="1196671"/>
                  <a:pt x="1580569" y="1196671"/>
                </a:cubicBezTo>
                <a:lnTo>
                  <a:pt x="1452557" y="1196671"/>
                </a:lnTo>
                <a:lnTo>
                  <a:pt x="1433379" y="1177450"/>
                </a:lnTo>
                <a:lnTo>
                  <a:pt x="1363007" y="1177450"/>
                </a:lnTo>
                <a:lnTo>
                  <a:pt x="1340606" y="1155050"/>
                </a:lnTo>
                <a:lnTo>
                  <a:pt x="1308590" y="1155050"/>
                </a:lnTo>
                <a:cubicBezTo>
                  <a:pt x="1308590" y="1155050"/>
                  <a:pt x="1267011" y="1151859"/>
                  <a:pt x="1283019" y="1135861"/>
                </a:cubicBezTo>
                <a:lnTo>
                  <a:pt x="1299028" y="1119863"/>
                </a:lnTo>
                <a:lnTo>
                  <a:pt x="1283019" y="1119863"/>
                </a:lnTo>
                <a:cubicBezTo>
                  <a:pt x="1263841" y="1119863"/>
                  <a:pt x="1263841" y="1132670"/>
                  <a:pt x="1241398" y="1110280"/>
                </a:cubicBezTo>
                <a:cubicBezTo>
                  <a:pt x="1219050" y="1087868"/>
                  <a:pt x="1203043" y="1071871"/>
                  <a:pt x="1203043" y="1071871"/>
                </a:cubicBezTo>
                <a:cubicBezTo>
                  <a:pt x="1203043" y="1071871"/>
                  <a:pt x="1196650" y="1081465"/>
                  <a:pt x="1180642" y="1065468"/>
                </a:cubicBezTo>
                <a:lnTo>
                  <a:pt x="1164633" y="1049470"/>
                </a:lnTo>
                <a:cubicBezTo>
                  <a:pt x="1164633" y="1049470"/>
                  <a:pt x="1129447" y="1033473"/>
                  <a:pt x="1129447" y="1049470"/>
                </a:cubicBezTo>
                <a:cubicBezTo>
                  <a:pt x="1129447" y="1065468"/>
                  <a:pt x="1148625" y="1084677"/>
                  <a:pt x="1129447" y="1084677"/>
                </a:cubicBezTo>
                <a:cubicBezTo>
                  <a:pt x="1110216" y="1084677"/>
                  <a:pt x="1107046" y="1062287"/>
                  <a:pt x="1094261" y="1075073"/>
                </a:cubicBezTo>
                <a:cubicBezTo>
                  <a:pt x="1081423" y="1087868"/>
                  <a:pt x="1062245" y="1107068"/>
                  <a:pt x="1062245" y="1107068"/>
                </a:cubicBezTo>
                <a:lnTo>
                  <a:pt x="1039844" y="1107068"/>
                </a:lnTo>
                <a:cubicBezTo>
                  <a:pt x="1028363" y="1108923"/>
                  <a:pt x="1017422" y="1113291"/>
                  <a:pt x="1007828" y="1119863"/>
                </a:cubicBezTo>
                <a:cubicBezTo>
                  <a:pt x="997661" y="1127581"/>
                  <a:pt x="985395" y="1132045"/>
                  <a:pt x="972642" y="1132670"/>
                </a:cubicBezTo>
                <a:cubicBezTo>
                  <a:pt x="957047" y="1134122"/>
                  <a:pt x="941855" y="1138458"/>
                  <a:pt x="927840" y="1145466"/>
                </a:cubicBezTo>
                <a:cubicBezTo>
                  <a:pt x="927840" y="1145466"/>
                  <a:pt x="923038" y="1169467"/>
                  <a:pt x="899047" y="1145466"/>
                </a:cubicBezTo>
                <a:cubicBezTo>
                  <a:pt x="875056" y="1121464"/>
                  <a:pt x="875066" y="1100675"/>
                  <a:pt x="875066" y="1100675"/>
                </a:cubicBezTo>
                <a:cubicBezTo>
                  <a:pt x="875066" y="1100675"/>
                  <a:pt x="852666" y="1095872"/>
                  <a:pt x="873476" y="1075073"/>
                </a:cubicBezTo>
                <a:cubicBezTo>
                  <a:pt x="894244" y="1054262"/>
                  <a:pt x="886262" y="1036674"/>
                  <a:pt x="886262" y="1036674"/>
                </a:cubicBezTo>
                <a:cubicBezTo>
                  <a:pt x="886262" y="1036674"/>
                  <a:pt x="863861" y="1014284"/>
                  <a:pt x="879869" y="1014284"/>
                </a:cubicBezTo>
                <a:cubicBezTo>
                  <a:pt x="895877" y="1014284"/>
                  <a:pt x="937456" y="1007870"/>
                  <a:pt x="937456" y="1007870"/>
                </a:cubicBezTo>
                <a:lnTo>
                  <a:pt x="988650" y="998286"/>
                </a:lnTo>
                <a:cubicBezTo>
                  <a:pt x="1000587" y="995988"/>
                  <a:pt x="1011655" y="990458"/>
                  <a:pt x="1020666" y="982300"/>
                </a:cubicBezTo>
                <a:cubicBezTo>
                  <a:pt x="1033452" y="969472"/>
                  <a:pt x="1025416" y="977486"/>
                  <a:pt x="1047816" y="955086"/>
                </a:cubicBezTo>
                <a:cubicBezTo>
                  <a:pt x="1070217" y="932685"/>
                  <a:pt x="1068638" y="918278"/>
                  <a:pt x="1068638" y="918278"/>
                </a:cubicBezTo>
                <a:lnTo>
                  <a:pt x="1068638" y="905482"/>
                </a:lnTo>
                <a:cubicBezTo>
                  <a:pt x="1068638" y="892696"/>
                  <a:pt x="1070217" y="894297"/>
                  <a:pt x="1052629" y="876688"/>
                </a:cubicBezTo>
                <a:cubicBezTo>
                  <a:pt x="1035084" y="859090"/>
                  <a:pt x="1035084" y="892696"/>
                  <a:pt x="1035084" y="859090"/>
                </a:cubicBezTo>
                <a:cubicBezTo>
                  <a:pt x="1035084" y="825505"/>
                  <a:pt x="1023041" y="815083"/>
                  <a:pt x="1035084" y="803104"/>
                </a:cubicBezTo>
                <a:cubicBezTo>
                  <a:pt x="1047032" y="791103"/>
                  <a:pt x="1059022" y="787117"/>
                  <a:pt x="1071860" y="774300"/>
                </a:cubicBezTo>
                <a:cubicBezTo>
                  <a:pt x="1084646" y="761504"/>
                  <a:pt x="1091039" y="761504"/>
                  <a:pt x="1110216" y="761504"/>
                </a:cubicBezTo>
                <a:cubicBezTo>
                  <a:pt x="1129447" y="761504"/>
                  <a:pt x="1151848" y="783915"/>
                  <a:pt x="1151848" y="783915"/>
                </a:cubicBezTo>
                <a:cubicBezTo>
                  <a:pt x="1151848" y="783915"/>
                  <a:pt x="1174249" y="777523"/>
                  <a:pt x="1183811" y="787117"/>
                </a:cubicBezTo>
                <a:cubicBezTo>
                  <a:pt x="1191720" y="795262"/>
                  <a:pt x="1204738" y="795452"/>
                  <a:pt x="1212880" y="787541"/>
                </a:cubicBezTo>
                <a:cubicBezTo>
                  <a:pt x="1217291" y="783262"/>
                  <a:pt x="1219549" y="777240"/>
                  <a:pt x="1219050" y="771119"/>
                </a:cubicBezTo>
                <a:cubicBezTo>
                  <a:pt x="1219612" y="755389"/>
                  <a:pt x="1227998" y="740982"/>
                  <a:pt x="1241398" y="732721"/>
                </a:cubicBezTo>
                <a:cubicBezTo>
                  <a:pt x="1241398" y="732721"/>
                  <a:pt x="1302198" y="732721"/>
                  <a:pt x="1251003" y="713522"/>
                </a:cubicBezTo>
                <a:cubicBezTo>
                  <a:pt x="1225560" y="702839"/>
                  <a:pt x="1198547" y="696352"/>
                  <a:pt x="1171026" y="694312"/>
                </a:cubicBezTo>
                <a:cubicBezTo>
                  <a:pt x="1171026" y="694312"/>
                  <a:pt x="1209435" y="729498"/>
                  <a:pt x="1145403" y="729498"/>
                </a:cubicBezTo>
                <a:cubicBezTo>
                  <a:pt x="1081423" y="729498"/>
                  <a:pt x="1068638" y="742315"/>
                  <a:pt x="1068638" y="742315"/>
                </a:cubicBezTo>
                <a:cubicBezTo>
                  <a:pt x="1068638" y="713522"/>
                  <a:pt x="1075030" y="694312"/>
                  <a:pt x="1075030" y="678304"/>
                </a:cubicBezTo>
                <a:cubicBezTo>
                  <a:pt x="1075030" y="662328"/>
                  <a:pt x="1075030" y="662328"/>
                  <a:pt x="1055852" y="643118"/>
                </a:cubicBezTo>
                <a:cubicBezTo>
                  <a:pt x="1036621" y="623929"/>
                  <a:pt x="1023836" y="620717"/>
                  <a:pt x="1014274" y="611133"/>
                </a:cubicBezTo>
                <a:cubicBezTo>
                  <a:pt x="1004658" y="601529"/>
                  <a:pt x="982257" y="582340"/>
                  <a:pt x="982257" y="582340"/>
                </a:cubicBezTo>
                <a:lnTo>
                  <a:pt x="943848" y="579138"/>
                </a:lnTo>
                <a:lnTo>
                  <a:pt x="943848" y="540740"/>
                </a:lnTo>
                <a:cubicBezTo>
                  <a:pt x="943848" y="540740"/>
                  <a:pt x="927840" y="527955"/>
                  <a:pt x="915055" y="540740"/>
                </a:cubicBezTo>
                <a:cubicBezTo>
                  <a:pt x="902270" y="553525"/>
                  <a:pt x="870253" y="569544"/>
                  <a:pt x="870253" y="553536"/>
                </a:cubicBezTo>
                <a:cubicBezTo>
                  <a:pt x="870253" y="537549"/>
                  <a:pt x="850079" y="505554"/>
                  <a:pt x="838237" y="505554"/>
                </a:cubicBezTo>
                <a:cubicBezTo>
                  <a:pt x="826459" y="505554"/>
                  <a:pt x="819059" y="534326"/>
                  <a:pt x="819059" y="534326"/>
                </a:cubicBezTo>
                <a:lnTo>
                  <a:pt x="798302" y="555137"/>
                </a:lnTo>
                <a:lnTo>
                  <a:pt x="751857" y="553536"/>
                </a:lnTo>
                <a:cubicBezTo>
                  <a:pt x="748295" y="542482"/>
                  <a:pt x="750744" y="530374"/>
                  <a:pt x="758302" y="521562"/>
                </a:cubicBezTo>
                <a:cubicBezTo>
                  <a:pt x="771035" y="508745"/>
                  <a:pt x="803051" y="499140"/>
                  <a:pt x="803051" y="499140"/>
                </a:cubicBezTo>
                <a:lnTo>
                  <a:pt x="761472" y="489546"/>
                </a:lnTo>
                <a:cubicBezTo>
                  <a:pt x="761472" y="489546"/>
                  <a:pt x="755080" y="463954"/>
                  <a:pt x="735849" y="463954"/>
                </a:cubicBezTo>
                <a:lnTo>
                  <a:pt x="716671" y="463954"/>
                </a:lnTo>
                <a:lnTo>
                  <a:pt x="678272" y="438352"/>
                </a:lnTo>
                <a:cubicBezTo>
                  <a:pt x="678272" y="438352"/>
                  <a:pt x="663897" y="423955"/>
                  <a:pt x="649468" y="409558"/>
                </a:cubicBezTo>
                <a:cubicBezTo>
                  <a:pt x="635040" y="395161"/>
                  <a:pt x="655872" y="395161"/>
                  <a:pt x="620686" y="395161"/>
                </a:cubicBezTo>
                <a:cubicBezTo>
                  <a:pt x="585499" y="395161"/>
                  <a:pt x="582637" y="384751"/>
                  <a:pt x="575089" y="384751"/>
                </a:cubicBezTo>
                <a:cubicBezTo>
                  <a:pt x="567583" y="384751"/>
                  <a:pt x="604306" y="445147"/>
                  <a:pt x="604306" y="445147"/>
                </a:cubicBezTo>
                <a:cubicBezTo>
                  <a:pt x="569491" y="445147"/>
                  <a:pt x="556865" y="457742"/>
                  <a:pt x="556865" y="457742"/>
                </a:cubicBezTo>
                <a:lnTo>
                  <a:pt x="518297" y="460752"/>
                </a:lnTo>
                <a:lnTo>
                  <a:pt x="492726" y="451158"/>
                </a:lnTo>
                <a:close/>
              </a:path>
            </a:pathLst>
          </a:custGeom>
          <a:noFill/>
          <a:ln w="2230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67B6A447-3FD1-48EA-BFCD-6B3224C2E355}"/>
              </a:ext>
            </a:extLst>
          </p:cNvPr>
          <p:cNvSpPr/>
          <p:nvPr/>
        </p:nvSpPr>
        <p:spPr>
          <a:xfrm>
            <a:off x="4543094" y="4586005"/>
            <a:ext cx="78927" cy="65174"/>
          </a:xfrm>
          <a:custGeom>
            <a:avLst/>
            <a:gdLst>
              <a:gd name="connsiteX0" fmla="*/ 2110 w 78927"/>
              <a:gd name="connsiteY0" fmla="*/ 49063 h 65174"/>
              <a:gd name="connsiteX1" fmla="*/ 5333 w 78927"/>
              <a:gd name="connsiteY1" fmla="*/ 52276 h 65174"/>
              <a:gd name="connsiteX2" fmla="*/ 13899 w 78927"/>
              <a:gd name="connsiteY2" fmla="*/ 55446 h 65174"/>
              <a:gd name="connsiteX3" fmla="*/ 20291 w 78927"/>
              <a:gd name="connsiteY3" fmla="*/ 61838 h 65174"/>
              <a:gd name="connsiteX4" fmla="*/ 27733 w 78927"/>
              <a:gd name="connsiteY4" fmla="*/ 61838 h 65174"/>
              <a:gd name="connsiteX5" fmla="*/ 31486 w 78927"/>
              <a:gd name="connsiteY5" fmla="*/ 50643 h 65174"/>
              <a:gd name="connsiteX6" fmla="*/ 35716 w 78927"/>
              <a:gd name="connsiteY6" fmla="*/ 40551 h 65174"/>
              <a:gd name="connsiteX7" fmla="*/ 41897 w 78927"/>
              <a:gd name="connsiteY7" fmla="*/ 30140 h 65174"/>
              <a:gd name="connsiteX8" fmla="*/ 51194 w 78927"/>
              <a:gd name="connsiteY8" fmla="*/ 26652 h 65174"/>
              <a:gd name="connsiteX9" fmla="*/ 58117 w 78927"/>
              <a:gd name="connsiteY9" fmla="*/ 19740 h 65174"/>
              <a:gd name="connsiteX10" fmla="*/ 78928 w 78927"/>
              <a:gd name="connsiteY10" fmla="*/ 10676 h 65174"/>
              <a:gd name="connsiteX11" fmla="*/ 73595 w 78927"/>
              <a:gd name="connsiteY11" fmla="*/ 0 h 65174"/>
              <a:gd name="connsiteX12" fmla="*/ 45862 w 78927"/>
              <a:gd name="connsiteY12" fmla="*/ 0 h 65174"/>
              <a:gd name="connsiteX13" fmla="*/ 34656 w 78927"/>
              <a:gd name="connsiteY13" fmla="*/ 6955 h 65174"/>
              <a:gd name="connsiteX14" fmla="*/ 25624 w 78927"/>
              <a:gd name="connsiteY14" fmla="*/ 15987 h 65174"/>
              <a:gd name="connsiteX15" fmla="*/ 22401 w 78927"/>
              <a:gd name="connsiteY15" fmla="*/ 19210 h 65174"/>
              <a:gd name="connsiteX16" fmla="*/ 14948 w 78927"/>
              <a:gd name="connsiteY16" fmla="*/ 26652 h 65174"/>
              <a:gd name="connsiteX17" fmla="*/ 0 w 78927"/>
              <a:gd name="connsiteY17" fmla="*/ 36267 h 65174"/>
              <a:gd name="connsiteX18" fmla="*/ 2110 w 78927"/>
              <a:gd name="connsiteY18" fmla="*/ 49063 h 6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927" h="65174">
                <a:moveTo>
                  <a:pt x="2110" y="49063"/>
                </a:moveTo>
                <a:lnTo>
                  <a:pt x="5333" y="52276"/>
                </a:lnTo>
                <a:lnTo>
                  <a:pt x="13899" y="55446"/>
                </a:lnTo>
                <a:lnTo>
                  <a:pt x="20291" y="61838"/>
                </a:lnTo>
                <a:cubicBezTo>
                  <a:pt x="20291" y="61838"/>
                  <a:pt x="27733" y="69344"/>
                  <a:pt x="27733" y="61838"/>
                </a:cubicBezTo>
                <a:cubicBezTo>
                  <a:pt x="27733" y="54396"/>
                  <a:pt x="27203" y="54926"/>
                  <a:pt x="31486" y="50643"/>
                </a:cubicBezTo>
                <a:cubicBezTo>
                  <a:pt x="34614" y="48289"/>
                  <a:pt x="36236" y="44431"/>
                  <a:pt x="35716" y="40551"/>
                </a:cubicBezTo>
                <a:cubicBezTo>
                  <a:pt x="35716" y="36267"/>
                  <a:pt x="41897" y="30140"/>
                  <a:pt x="41897" y="30140"/>
                </a:cubicBezTo>
                <a:lnTo>
                  <a:pt x="51194" y="26652"/>
                </a:lnTo>
                <a:lnTo>
                  <a:pt x="58117" y="19740"/>
                </a:lnTo>
                <a:lnTo>
                  <a:pt x="78928" y="10676"/>
                </a:lnTo>
                <a:lnTo>
                  <a:pt x="73595" y="0"/>
                </a:lnTo>
                <a:lnTo>
                  <a:pt x="45862" y="0"/>
                </a:lnTo>
                <a:cubicBezTo>
                  <a:pt x="41632" y="0"/>
                  <a:pt x="34656" y="6955"/>
                  <a:pt x="34656" y="6955"/>
                </a:cubicBezTo>
                <a:cubicBezTo>
                  <a:pt x="34656" y="6955"/>
                  <a:pt x="28847" y="12817"/>
                  <a:pt x="25624" y="15987"/>
                </a:cubicBezTo>
                <a:lnTo>
                  <a:pt x="22401" y="19210"/>
                </a:lnTo>
                <a:cubicBezTo>
                  <a:pt x="22401" y="19210"/>
                  <a:pt x="20291" y="26652"/>
                  <a:pt x="14948" y="26652"/>
                </a:cubicBezTo>
                <a:cubicBezTo>
                  <a:pt x="9605" y="26652"/>
                  <a:pt x="0" y="36267"/>
                  <a:pt x="0" y="36267"/>
                </a:cubicBezTo>
                <a:lnTo>
                  <a:pt x="2110" y="49063"/>
                </a:lnTo>
                <a:close/>
              </a:path>
            </a:pathLst>
          </a:custGeom>
          <a:solidFill>
            <a:srgbClr val="231F2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8EC6EA1F-1893-4466-97B0-20BB05B564E5}"/>
              </a:ext>
            </a:extLst>
          </p:cNvPr>
          <p:cNvSpPr/>
          <p:nvPr/>
        </p:nvSpPr>
        <p:spPr>
          <a:xfrm>
            <a:off x="4543094" y="4586005"/>
            <a:ext cx="78927" cy="65174"/>
          </a:xfrm>
          <a:custGeom>
            <a:avLst/>
            <a:gdLst>
              <a:gd name="connsiteX0" fmla="*/ 2110 w 78927"/>
              <a:gd name="connsiteY0" fmla="*/ 49063 h 65174"/>
              <a:gd name="connsiteX1" fmla="*/ 5333 w 78927"/>
              <a:gd name="connsiteY1" fmla="*/ 52276 h 65174"/>
              <a:gd name="connsiteX2" fmla="*/ 13899 w 78927"/>
              <a:gd name="connsiteY2" fmla="*/ 55446 h 65174"/>
              <a:gd name="connsiteX3" fmla="*/ 20291 w 78927"/>
              <a:gd name="connsiteY3" fmla="*/ 61838 h 65174"/>
              <a:gd name="connsiteX4" fmla="*/ 27733 w 78927"/>
              <a:gd name="connsiteY4" fmla="*/ 61838 h 65174"/>
              <a:gd name="connsiteX5" fmla="*/ 31486 w 78927"/>
              <a:gd name="connsiteY5" fmla="*/ 50643 h 65174"/>
              <a:gd name="connsiteX6" fmla="*/ 35716 w 78927"/>
              <a:gd name="connsiteY6" fmla="*/ 40551 h 65174"/>
              <a:gd name="connsiteX7" fmla="*/ 41897 w 78927"/>
              <a:gd name="connsiteY7" fmla="*/ 30140 h 65174"/>
              <a:gd name="connsiteX8" fmla="*/ 51194 w 78927"/>
              <a:gd name="connsiteY8" fmla="*/ 26652 h 65174"/>
              <a:gd name="connsiteX9" fmla="*/ 58117 w 78927"/>
              <a:gd name="connsiteY9" fmla="*/ 19740 h 65174"/>
              <a:gd name="connsiteX10" fmla="*/ 78928 w 78927"/>
              <a:gd name="connsiteY10" fmla="*/ 10676 h 65174"/>
              <a:gd name="connsiteX11" fmla="*/ 73595 w 78927"/>
              <a:gd name="connsiteY11" fmla="*/ 0 h 65174"/>
              <a:gd name="connsiteX12" fmla="*/ 45862 w 78927"/>
              <a:gd name="connsiteY12" fmla="*/ 0 h 65174"/>
              <a:gd name="connsiteX13" fmla="*/ 34656 w 78927"/>
              <a:gd name="connsiteY13" fmla="*/ 6955 h 65174"/>
              <a:gd name="connsiteX14" fmla="*/ 25624 w 78927"/>
              <a:gd name="connsiteY14" fmla="*/ 15987 h 65174"/>
              <a:gd name="connsiteX15" fmla="*/ 22401 w 78927"/>
              <a:gd name="connsiteY15" fmla="*/ 19210 h 65174"/>
              <a:gd name="connsiteX16" fmla="*/ 14948 w 78927"/>
              <a:gd name="connsiteY16" fmla="*/ 26652 h 65174"/>
              <a:gd name="connsiteX17" fmla="*/ 0 w 78927"/>
              <a:gd name="connsiteY17" fmla="*/ 36267 h 65174"/>
              <a:gd name="connsiteX18" fmla="*/ 2110 w 78927"/>
              <a:gd name="connsiteY18" fmla="*/ 49063 h 6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927" h="65174">
                <a:moveTo>
                  <a:pt x="2110" y="49063"/>
                </a:moveTo>
                <a:lnTo>
                  <a:pt x="5333" y="52276"/>
                </a:lnTo>
                <a:lnTo>
                  <a:pt x="13899" y="55446"/>
                </a:lnTo>
                <a:lnTo>
                  <a:pt x="20291" y="61838"/>
                </a:lnTo>
                <a:cubicBezTo>
                  <a:pt x="20291" y="61838"/>
                  <a:pt x="27733" y="69344"/>
                  <a:pt x="27733" y="61838"/>
                </a:cubicBezTo>
                <a:cubicBezTo>
                  <a:pt x="27733" y="54396"/>
                  <a:pt x="27203" y="54926"/>
                  <a:pt x="31486" y="50643"/>
                </a:cubicBezTo>
                <a:cubicBezTo>
                  <a:pt x="34614" y="48289"/>
                  <a:pt x="36236" y="44431"/>
                  <a:pt x="35716" y="40551"/>
                </a:cubicBezTo>
                <a:cubicBezTo>
                  <a:pt x="35716" y="36267"/>
                  <a:pt x="41897" y="30140"/>
                  <a:pt x="41897" y="30140"/>
                </a:cubicBezTo>
                <a:lnTo>
                  <a:pt x="51194" y="26652"/>
                </a:lnTo>
                <a:lnTo>
                  <a:pt x="58117" y="19740"/>
                </a:lnTo>
                <a:lnTo>
                  <a:pt x="78928" y="10676"/>
                </a:lnTo>
                <a:lnTo>
                  <a:pt x="73595" y="0"/>
                </a:lnTo>
                <a:lnTo>
                  <a:pt x="45862" y="0"/>
                </a:lnTo>
                <a:cubicBezTo>
                  <a:pt x="41632" y="0"/>
                  <a:pt x="34656" y="6955"/>
                  <a:pt x="34656" y="6955"/>
                </a:cubicBezTo>
                <a:cubicBezTo>
                  <a:pt x="34656" y="6955"/>
                  <a:pt x="28847" y="12817"/>
                  <a:pt x="25624" y="15987"/>
                </a:cubicBezTo>
                <a:lnTo>
                  <a:pt x="22401" y="19210"/>
                </a:lnTo>
                <a:cubicBezTo>
                  <a:pt x="22401" y="19210"/>
                  <a:pt x="20291" y="26652"/>
                  <a:pt x="14948" y="26652"/>
                </a:cubicBezTo>
                <a:cubicBezTo>
                  <a:pt x="9605" y="26652"/>
                  <a:pt x="0" y="36267"/>
                  <a:pt x="0" y="36267"/>
                </a:cubicBezTo>
                <a:lnTo>
                  <a:pt x="2110" y="49063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E2F7BAF-93B7-466B-8F79-DC374E1EACCA}"/>
              </a:ext>
            </a:extLst>
          </p:cNvPr>
          <p:cNvSpPr/>
          <p:nvPr/>
        </p:nvSpPr>
        <p:spPr>
          <a:xfrm>
            <a:off x="4473608" y="4495164"/>
            <a:ext cx="69746" cy="44745"/>
          </a:xfrm>
          <a:custGeom>
            <a:avLst/>
            <a:gdLst>
              <a:gd name="connsiteX0" fmla="*/ 1754 w 69746"/>
              <a:gd name="connsiteY0" fmla="*/ 42318 h 44745"/>
              <a:gd name="connsiteX1" fmla="*/ 1223 w 69746"/>
              <a:gd name="connsiteY1" fmla="*/ 41417 h 44745"/>
              <a:gd name="connsiteX2" fmla="*/ 1754 w 69746"/>
              <a:gd name="connsiteY2" fmla="*/ 33254 h 44745"/>
              <a:gd name="connsiteX3" fmla="*/ 11104 w 69746"/>
              <a:gd name="connsiteY3" fmla="*/ 23935 h 44745"/>
              <a:gd name="connsiteX4" fmla="*/ 25373 w 69746"/>
              <a:gd name="connsiteY4" fmla="*/ 17913 h 44745"/>
              <a:gd name="connsiteX5" fmla="*/ 41063 w 69746"/>
              <a:gd name="connsiteY5" fmla="*/ 9061 h 44745"/>
              <a:gd name="connsiteX6" fmla="*/ 54750 w 69746"/>
              <a:gd name="connsiteY6" fmla="*/ 2489 h 44745"/>
              <a:gd name="connsiteX7" fmla="*/ 67376 w 69746"/>
              <a:gd name="connsiteY7" fmla="*/ 2329 h 44745"/>
              <a:gd name="connsiteX8" fmla="*/ 67376 w 69746"/>
              <a:gd name="connsiteY8" fmla="*/ 13005 h 44745"/>
              <a:gd name="connsiteX9" fmla="*/ 55110 w 69746"/>
              <a:gd name="connsiteY9" fmla="*/ 19917 h 44745"/>
              <a:gd name="connsiteX10" fmla="*/ 44975 w 69746"/>
              <a:gd name="connsiteY10" fmla="*/ 23638 h 44745"/>
              <a:gd name="connsiteX11" fmla="*/ 36409 w 69746"/>
              <a:gd name="connsiteY11" fmla="*/ 32172 h 44745"/>
              <a:gd name="connsiteX12" fmla="*/ 27377 w 69746"/>
              <a:gd name="connsiteY12" fmla="*/ 41258 h 44745"/>
              <a:gd name="connsiteX13" fmla="*/ 11899 w 69746"/>
              <a:gd name="connsiteY13" fmla="*/ 41258 h 44745"/>
              <a:gd name="connsiteX14" fmla="*/ 1754 w 69746"/>
              <a:gd name="connsiteY14" fmla="*/ 44746 h 44745"/>
              <a:gd name="connsiteX15" fmla="*/ 1754 w 69746"/>
              <a:gd name="connsiteY15" fmla="*/ 42318 h 4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746" h="44745">
                <a:moveTo>
                  <a:pt x="1754" y="42318"/>
                </a:moveTo>
                <a:cubicBezTo>
                  <a:pt x="1754" y="42318"/>
                  <a:pt x="1541" y="42000"/>
                  <a:pt x="1223" y="41417"/>
                </a:cubicBezTo>
                <a:cubicBezTo>
                  <a:pt x="-589" y="38925"/>
                  <a:pt x="-367" y="35491"/>
                  <a:pt x="1754" y="33254"/>
                </a:cubicBezTo>
                <a:cubicBezTo>
                  <a:pt x="5771" y="29246"/>
                  <a:pt x="2813" y="23935"/>
                  <a:pt x="11104" y="23935"/>
                </a:cubicBezTo>
                <a:cubicBezTo>
                  <a:pt x="19352" y="23935"/>
                  <a:pt x="18557" y="17913"/>
                  <a:pt x="25373" y="17913"/>
                </a:cubicBezTo>
                <a:cubicBezTo>
                  <a:pt x="32190" y="17913"/>
                  <a:pt x="33929" y="9061"/>
                  <a:pt x="41063" y="9061"/>
                </a:cubicBezTo>
                <a:cubicBezTo>
                  <a:pt x="46237" y="8468"/>
                  <a:pt x="51050" y="6146"/>
                  <a:pt x="54750" y="2489"/>
                </a:cubicBezTo>
                <a:cubicBezTo>
                  <a:pt x="54750" y="2489"/>
                  <a:pt x="67376" y="-3003"/>
                  <a:pt x="67376" y="2329"/>
                </a:cubicBezTo>
                <a:cubicBezTo>
                  <a:pt x="67376" y="7662"/>
                  <a:pt x="72709" y="13005"/>
                  <a:pt x="67376" y="13005"/>
                </a:cubicBezTo>
                <a:cubicBezTo>
                  <a:pt x="61980" y="13005"/>
                  <a:pt x="55110" y="19917"/>
                  <a:pt x="55110" y="19917"/>
                </a:cubicBezTo>
                <a:lnTo>
                  <a:pt x="44975" y="23638"/>
                </a:lnTo>
                <a:lnTo>
                  <a:pt x="36409" y="32172"/>
                </a:lnTo>
                <a:cubicBezTo>
                  <a:pt x="36409" y="32172"/>
                  <a:pt x="32190" y="41258"/>
                  <a:pt x="27377" y="41258"/>
                </a:cubicBezTo>
                <a:cubicBezTo>
                  <a:pt x="22564" y="41258"/>
                  <a:pt x="15387" y="37780"/>
                  <a:pt x="11899" y="41258"/>
                </a:cubicBezTo>
                <a:cubicBezTo>
                  <a:pt x="9005" y="43516"/>
                  <a:pt x="5432" y="44746"/>
                  <a:pt x="1754" y="44746"/>
                </a:cubicBezTo>
                <a:lnTo>
                  <a:pt x="1754" y="42318"/>
                </a:lnTo>
                <a:close/>
              </a:path>
            </a:pathLst>
          </a:custGeom>
          <a:solidFill>
            <a:srgbClr val="231F2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9F939027-25E1-4D6B-93E0-1B112E265A81}"/>
              </a:ext>
            </a:extLst>
          </p:cNvPr>
          <p:cNvSpPr/>
          <p:nvPr/>
        </p:nvSpPr>
        <p:spPr>
          <a:xfrm>
            <a:off x="4473608" y="4495164"/>
            <a:ext cx="69746" cy="44745"/>
          </a:xfrm>
          <a:custGeom>
            <a:avLst/>
            <a:gdLst>
              <a:gd name="connsiteX0" fmla="*/ 1754 w 69746"/>
              <a:gd name="connsiteY0" fmla="*/ 42318 h 44745"/>
              <a:gd name="connsiteX1" fmla="*/ 1223 w 69746"/>
              <a:gd name="connsiteY1" fmla="*/ 41417 h 44745"/>
              <a:gd name="connsiteX2" fmla="*/ 1754 w 69746"/>
              <a:gd name="connsiteY2" fmla="*/ 33254 h 44745"/>
              <a:gd name="connsiteX3" fmla="*/ 11104 w 69746"/>
              <a:gd name="connsiteY3" fmla="*/ 23935 h 44745"/>
              <a:gd name="connsiteX4" fmla="*/ 25373 w 69746"/>
              <a:gd name="connsiteY4" fmla="*/ 17913 h 44745"/>
              <a:gd name="connsiteX5" fmla="*/ 41063 w 69746"/>
              <a:gd name="connsiteY5" fmla="*/ 9061 h 44745"/>
              <a:gd name="connsiteX6" fmla="*/ 54750 w 69746"/>
              <a:gd name="connsiteY6" fmla="*/ 2489 h 44745"/>
              <a:gd name="connsiteX7" fmla="*/ 67376 w 69746"/>
              <a:gd name="connsiteY7" fmla="*/ 2329 h 44745"/>
              <a:gd name="connsiteX8" fmla="*/ 67376 w 69746"/>
              <a:gd name="connsiteY8" fmla="*/ 13005 h 44745"/>
              <a:gd name="connsiteX9" fmla="*/ 55110 w 69746"/>
              <a:gd name="connsiteY9" fmla="*/ 19917 h 44745"/>
              <a:gd name="connsiteX10" fmla="*/ 44975 w 69746"/>
              <a:gd name="connsiteY10" fmla="*/ 23638 h 44745"/>
              <a:gd name="connsiteX11" fmla="*/ 36409 w 69746"/>
              <a:gd name="connsiteY11" fmla="*/ 32172 h 44745"/>
              <a:gd name="connsiteX12" fmla="*/ 27377 w 69746"/>
              <a:gd name="connsiteY12" fmla="*/ 41258 h 44745"/>
              <a:gd name="connsiteX13" fmla="*/ 11899 w 69746"/>
              <a:gd name="connsiteY13" fmla="*/ 41258 h 44745"/>
              <a:gd name="connsiteX14" fmla="*/ 1754 w 69746"/>
              <a:gd name="connsiteY14" fmla="*/ 44746 h 44745"/>
              <a:gd name="connsiteX15" fmla="*/ 1754 w 69746"/>
              <a:gd name="connsiteY15" fmla="*/ 42318 h 4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746" h="44745">
                <a:moveTo>
                  <a:pt x="1754" y="42318"/>
                </a:moveTo>
                <a:cubicBezTo>
                  <a:pt x="1754" y="42318"/>
                  <a:pt x="1541" y="42000"/>
                  <a:pt x="1223" y="41417"/>
                </a:cubicBezTo>
                <a:cubicBezTo>
                  <a:pt x="-589" y="38925"/>
                  <a:pt x="-367" y="35491"/>
                  <a:pt x="1754" y="33254"/>
                </a:cubicBezTo>
                <a:cubicBezTo>
                  <a:pt x="5771" y="29246"/>
                  <a:pt x="2813" y="23935"/>
                  <a:pt x="11104" y="23935"/>
                </a:cubicBezTo>
                <a:cubicBezTo>
                  <a:pt x="19352" y="23935"/>
                  <a:pt x="18557" y="17913"/>
                  <a:pt x="25373" y="17913"/>
                </a:cubicBezTo>
                <a:cubicBezTo>
                  <a:pt x="32190" y="17913"/>
                  <a:pt x="33929" y="9061"/>
                  <a:pt x="41063" y="9061"/>
                </a:cubicBezTo>
                <a:cubicBezTo>
                  <a:pt x="46237" y="8468"/>
                  <a:pt x="51050" y="6146"/>
                  <a:pt x="54750" y="2489"/>
                </a:cubicBezTo>
                <a:cubicBezTo>
                  <a:pt x="54750" y="2489"/>
                  <a:pt x="67376" y="-3003"/>
                  <a:pt x="67376" y="2329"/>
                </a:cubicBezTo>
                <a:cubicBezTo>
                  <a:pt x="67376" y="7662"/>
                  <a:pt x="72709" y="13005"/>
                  <a:pt x="67376" y="13005"/>
                </a:cubicBezTo>
                <a:cubicBezTo>
                  <a:pt x="61980" y="13005"/>
                  <a:pt x="55110" y="19917"/>
                  <a:pt x="55110" y="19917"/>
                </a:cubicBezTo>
                <a:lnTo>
                  <a:pt x="44975" y="23638"/>
                </a:lnTo>
                <a:lnTo>
                  <a:pt x="36409" y="32172"/>
                </a:lnTo>
                <a:cubicBezTo>
                  <a:pt x="36409" y="32172"/>
                  <a:pt x="32190" y="41258"/>
                  <a:pt x="27377" y="41258"/>
                </a:cubicBezTo>
                <a:cubicBezTo>
                  <a:pt x="22564" y="41258"/>
                  <a:pt x="15387" y="37780"/>
                  <a:pt x="11899" y="41258"/>
                </a:cubicBezTo>
                <a:cubicBezTo>
                  <a:pt x="9005" y="43516"/>
                  <a:pt x="5432" y="44746"/>
                  <a:pt x="1754" y="44746"/>
                </a:cubicBezTo>
                <a:lnTo>
                  <a:pt x="1754" y="42318"/>
                </a:lnTo>
                <a:close/>
              </a:path>
            </a:pathLst>
          </a:custGeom>
          <a:solidFill>
            <a:srgbClr val="BCBEC0"/>
          </a:solidFill>
          <a:ln w="10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CF7C1C-6026-4C62-99C5-AA48E589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/>
              <a:t>EDF Renewables in Canada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2F8AB-80C8-4C2E-A7EA-2150DC7E8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5704" y="6371886"/>
            <a:ext cx="309621" cy="365125"/>
          </a:xfrm>
        </p:spPr>
        <p:txBody>
          <a:bodyPr/>
          <a:lstStyle/>
          <a:p>
            <a:fld id="{41529D09-AF6A-415A-BB52-7A6313E0B2E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97633-9421-4983-9A56-9F090415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857" y="6371886"/>
            <a:ext cx="5459252" cy="365125"/>
          </a:xfrm>
        </p:spPr>
        <p:txBody>
          <a:bodyPr/>
          <a:lstStyle/>
          <a:p>
            <a:r>
              <a:rPr lang="en-US" err="1"/>
              <a:t>Agrivoltaics</a:t>
            </a:r>
            <a:r>
              <a:rPr lang="en-US"/>
              <a:t> Canada Conference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6D5BAD-BCB8-495B-A9EF-7569AFC15EAE}"/>
              </a:ext>
            </a:extLst>
          </p:cNvPr>
          <p:cNvCxnSpPr>
            <a:cxnSpLocks/>
          </p:cNvCxnSpPr>
          <p:nvPr/>
        </p:nvCxnSpPr>
        <p:spPr>
          <a:xfrm>
            <a:off x="3685647" y="4985241"/>
            <a:ext cx="0" cy="223202"/>
          </a:xfrm>
          <a:prstGeom prst="line">
            <a:avLst/>
          </a:prstGeom>
          <a:ln w="25400">
            <a:solidFill>
              <a:srgbClr val="001A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15">
            <a:extLst>
              <a:ext uri="{FF2B5EF4-FFF2-40B4-BE49-F238E27FC236}">
                <a16:creationId xmlns:a16="http://schemas.microsoft.com/office/drawing/2014/main" id="{07AA22E2-1BB6-45BE-AB73-D8512DD0099E}"/>
              </a:ext>
            </a:extLst>
          </p:cNvPr>
          <p:cNvSpPr txBox="1"/>
          <p:nvPr/>
        </p:nvSpPr>
        <p:spPr>
          <a:xfrm>
            <a:off x="9546826" y="3600686"/>
            <a:ext cx="2454671" cy="79252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00025" indent="-142875">
              <a:lnSpc>
                <a:spcPct val="100000"/>
              </a:lnSpc>
              <a:spcBef>
                <a:spcPts val="120"/>
              </a:spcBef>
              <a:buClr>
                <a:srgbClr val="006AAD"/>
              </a:buClr>
              <a:buFont typeface="Zapf Dingbats"/>
              <a:buChar char="●"/>
            </a:pPr>
            <a:r>
              <a:rPr sz="1600">
                <a:solidFill>
                  <a:srgbClr val="001A70"/>
                </a:solidFill>
                <a:latin typeface="Segoe UI"/>
              </a:rPr>
              <a:t>Wind </a:t>
            </a:r>
            <a:r>
              <a:rPr lang="en-US" sz="1600">
                <a:solidFill>
                  <a:srgbClr val="001A70"/>
                </a:solidFill>
                <a:latin typeface="Segoe UI"/>
              </a:rPr>
              <a:t>–</a:t>
            </a:r>
            <a:r>
              <a:rPr sz="1600">
                <a:solidFill>
                  <a:srgbClr val="001A70"/>
                </a:solidFill>
                <a:latin typeface="Segoe UI"/>
              </a:rPr>
              <a:t> </a:t>
            </a:r>
            <a:r>
              <a:rPr lang="en-US" sz="1600">
                <a:solidFill>
                  <a:srgbClr val="001A70"/>
                </a:solidFill>
                <a:latin typeface="Segoe UI"/>
              </a:rPr>
              <a:t>In Operation</a:t>
            </a:r>
          </a:p>
          <a:p>
            <a:pPr marL="200025" indent="-142875">
              <a:lnSpc>
                <a:spcPct val="100000"/>
              </a:lnSpc>
              <a:spcBef>
                <a:spcPts val="120"/>
              </a:spcBef>
              <a:buClr>
                <a:srgbClr val="001A70"/>
              </a:buClr>
              <a:buFont typeface="Zapf Dingbats"/>
              <a:buChar char="●"/>
            </a:pPr>
            <a:r>
              <a:rPr lang="en-US" sz="1600">
                <a:solidFill>
                  <a:srgbClr val="001A70"/>
                </a:solidFill>
                <a:latin typeface="Segoe UI"/>
              </a:rPr>
              <a:t>Wind </a:t>
            </a:r>
            <a:r>
              <a:rPr lang="en-US" sz="1500">
                <a:solidFill>
                  <a:srgbClr val="001A70"/>
                </a:solidFill>
                <a:latin typeface="Segoe UI"/>
              </a:rPr>
              <a:t>– </a:t>
            </a:r>
            <a:r>
              <a:rPr lang="en-US" sz="1400">
                <a:solidFill>
                  <a:srgbClr val="001A70"/>
                </a:solidFill>
                <a:latin typeface="Segoe UI"/>
              </a:rPr>
              <a:t>Under Construction</a:t>
            </a:r>
            <a:endParaRPr sz="1400">
              <a:solidFill>
                <a:srgbClr val="001A70"/>
              </a:solidFill>
              <a:latin typeface="Segoe UI"/>
            </a:endParaRPr>
          </a:p>
          <a:p>
            <a:pPr marL="200025" indent="-142875">
              <a:lnSpc>
                <a:spcPct val="100000"/>
              </a:lnSpc>
              <a:spcBef>
                <a:spcPts val="120"/>
              </a:spcBef>
              <a:buClr>
                <a:srgbClr val="FE5815"/>
              </a:buClr>
              <a:buFont typeface="Zapf Dingbats"/>
              <a:buChar char="●"/>
            </a:pPr>
            <a:r>
              <a:rPr lang="en-US" sz="1600">
                <a:solidFill>
                  <a:srgbClr val="001A70"/>
                </a:solidFill>
                <a:latin typeface="Segoe UI"/>
              </a:rPr>
              <a:t>S</a:t>
            </a:r>
            <a:r>
              <a:rPr sz="1600">
                <a:solidFill>
                  <a:srgbClr val="001A70"/>
                </a:solidFill>
                <a:latin typeface="Segoe UI"/>
              </a:rPr>
              <a:t>olar </a:t>
            </a:r>
            <a:r>
              <a:rPr lang="en-US" sz="1600">
                <a:solidFill>
                  <a:srgbClr val="001A70"/>
                </a:solidFill>
                <a:latin typeface="Segoe UI"/>
              </a:rPr>
              <a:t>–</a:t>
            </a:r>
            <a:r>
              <a:rPr sz="1600">
                <a:solidFill>
                  <a:srgbClr val="001A70"/>
                </a:solidFill>
                <a:latin typeface="Segoe UI"/>
              </a:rPr>
              <a:t> </a:t>
            </a:r>
            <a:r>
              <a:rPr lang="en-US" sz="1600">
                <a:solidFill>
                  <a:srgbClr val="001A70"/>
                </a:solidFill>
                <a:latin typeface="Segoe UI"/>
              </a:rPr>
              <a:t>In Operation</a:t>
            </a:r>
            <a:endParaRPr sz="1600">
              <a:solidFill>
                <a:srgbClr val="001A70"/>
              </a:solidFill>
              <a:latin typeface="Segoe UI"/>
            </a:endParaRPr>
          </a:p>
        </p:txBody>
      </p:sp>
      <p:sp>
        <p:nvSpPr>
          <p:cNvPr id="9" name="object 39">
            <a:extLst>
              <a:ext uri="{FF2B5EF4-FFF2-40B4-BE49-F238E27FC236}">
                <a16:creationId xmlns:a16="http://schemas.microsoft.com/office/drawing/2014/main" id="{6DF4AF0C-3ED6-46B5-BC12-CE6A01CCD4DC}"/>
              </a:ext>
            </a:extLst>
          </p:cNvPr>
          <p:cNvSpPr/>
          <p:nvPr/>
        </p:nvSpPr>
        <p:spPr>
          <a:xfrm>
            <a:off x="2248629" y="4175579"/>
            <a:ext cx="46703" cy="1002665"/>
          </a:xfrm>
          <a:custGeom>
            <a:avLst/>
            <a:gdLst/>
            <a:ahLst/>
            <a:cxnLst/>
            <a:rect l="l" t="t" r="r" b="b"/>
            <a:pathLst>
              <a:path h="752475">
                <a:moveTo>
                  <a:pt x="0" y="0"/>
                </a:moveTo>
                <a:lnTo>
                  <a:pt x="0" y="752203"/>
                </a:lnTo>
              </a:path>
            </a:pathLst>
          </a:custGeom>
          <a:ln w="25400">
            <a:solidFill>
              <a:srgbClr val="1089FF"/>
            </a:solidFill>
          </a:ln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object 41">
            <a:extLst>
              <a:ext uri="{FF2B5EF4-FFF2-40B4-BE49-F238E27FC236}">
                <a16:creationId xmlns:a16="http://schemas.microsoft.com/office/drawing/2014/main" id="{A35DF34B-8808-4B81-9C30-16299BBCED83}"/>
              </a:ext>
            </a:extLst>
          </p:cNvPr>
          <p:cNvSpPr txBox="1"/>
          <p:nvPr/>
        </p:nvSpPr>
        <p:spPr>
          <a:xfrm>
            <a:off x="1779554" y="5150812"/>
            <a:ext cx="914400" cy="822960"/>
          </a:xfrm>
          <a:prstGeom prst="rect">
            <a:avLst/>
          </a:prstGeom>
          <a:solidFill>
            <a:srgbClr val="001A70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sz="1050" b="1" spc="-40">
                <a:solidFill>
                  <a:srgbClr val="FFFFFF"/>
                </a:solidFill>
                <a:latin typeface="Segoe UI Light"/>
                <a:cs typeface="Segoe UI Light"/>
              </a:rPr>
              <a:t>Cypress</a:t>
            </a:r>
            <a:r>
              <a:rPr lang="en-US" sz="1050" b="1" spc="-40">
                <a:solidFill>
                  <a:srgbClr val="FFFFFF"/>
                </a:solidFill>
                <a:latin typeface="Segoe UI Light"/>
                <a:cs typeface="Segoe UI Light"/>
              </a:rPr>
              <a:t>  </a:t>
            </a:r>
            <a:endParaRPr lang="en-US" sz="1050" b="1" spc="-4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52400" marR="144780" indent="-635" algn="ctr"/>
            <a:r>
              <a:rPr sz="1050" b="1" spc="-10">
                <a:solidFill>
                  <a:srgbClr val="FFFFFF"/>
                </a:solidFill>
                <a:latin typeface="Segoe UI Light"/>
                <a:cs typeface="Segoe UI Light"/>
              </a:rPr>
              <a:t>2</a:t>
            </a:r>
            <a:r>
              <a:rPr lang="en-US" sz="1050" b="1" spc="-10">
                <a:solidFill>
                  <a:srgbClr val="FFFFFF"/>
                </a:solidFill>
                <a:latin typeface="Segoe UI Light"/>
                <a:cs typeface="Segoe UI Light"/>
              </a:rPr>
              <a:t>47</a:t>
            </a:r>
            <a:r>
              <a:rPr sz="1050" b="1" spc="-10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050" b="1">
                <a:solidFill>
                  <a:srgbClr val="FFFFFF"/>
                </a:solidFill>
                <a:latin typeface="Segoe UI Light"/>
                <a:cs typeface="Segoe UI Light"/>
              </a:rPr>
              <a:t>MW</a:t>
            </a:r>
            <a:endParaRPr sz="1050">
              <a:latin typeface="Segoe UI Light"/>
              <a:cs typeface="Segoe UI Light"/>
            </a:endParaRP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/>
                <a:cs typeface="Segoe UI Light"/>
              </a:rPr>
              <a:t>2023</a:t>
            </a:r>
            <a:endParaRPr sz="1050">
              <a:latin typeface="Segoe UI Light"/>
              <a:cs typeface="Segoe UI Light"/>
            </a:endParaRPr>
          </a:p>
        </p:txBody>
      </p:sp>
      <p:sp>
        <p:nvSpPr>
          <p:cNvPr id="16" name="object 48">
            <a:extLst>
              <a:ext uri="{FF2B5EF4-FFF2-40B4-BE49-F238E27FC236}">
                <a16:creationId xmlns:a16="http://schemas.microsoft.com/office/drawing/2014/main" id="{E77FB034-690D-4839-B8D9-023E15035F39}"/>
              </a:ext>
            </a:extLst>
          </p:cNvPr>
          <p:cNvSpPr txBox="1"/>
          <p:nvPr/>
        </p:nvSpPr>
        <p:spPr>
          <a:xfrm>
            <a:off x="824805" y="4754070"/>
            <a:ext cx="914400" cy="822960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1130" marR="143510" algn="ctr"/>
            <a:r>
              <a:rPr lang="en-US" sz="1050" b="1" spc="-3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Blackspring Ridge</a:t>
            </a:r>
            <a:br>
              <a:rPr lang="en-US" sz="1050" b="1" spc="-3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050" b="1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299</a:t>
            </a:r>
            <a:r>
              <a:rPr sz="1050" b="1" spc="-1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sz="1050" spc="-1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</a:t>
            </a:r>
            <a:r>
              <a:rPr lang="en-US" sz="1050" spc="-1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r>
            <a:endParaRPr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object 41">
            <a:extLst>
              <a:ext uri="{FF2B5EF4-FFF2-40B4-BE49-F238E27FC236}">
                <a16:creationId xmlns:a16="http://schemas.microsoft.com/office/drawing/2014/main" id="{02B6C1B3-23FD-4498-92EB-B648241AB447}"/>
              </a:ext>
            </a:extLst>
          </p:cNvPr>
          <p:cNvSpPr txBox="1"/>
          <p:nvPr/>
        </p:nvSpPr>
        <p:spPr>
          <a:xfrm>
            <a:off x="3196135" y="5132524"/>
            <a:ext cx="914400" cy="822960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Romney</a:t>
            </a:r>
            <a:r>
              <a:rPr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60 </a:t>
            </a:r>
            <a:r>
              <a:rPr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2019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object 50">
            <a:extLst>
              <a:ext uri="{FF2B5EF4-FFF2-40B4-BE49-F238E27FC236}">
                <a16:creationId xmlns:a16="http://schemas.microsoft.com/office/drawing/2014/main" id="{AAE8CE16-AA2F-4124-84C9-1A6DFEB8A362}"/>
              </a:ext>
            </a:extLst>
          </p:cNvPr>
          <p:cNvSpPr/>
          <p:nvPr/>
        </p:nvSpPr>
        <p:spPr>
          <a:xfrm rot="10800000">
            <a:off x="2199228" y="4127549"/>
            <a:ext cx="93344" cy="93345"/>
          </a:xfrm>
          <a:prstGeom prst="rect">
            <a:avLst/>
          </a:prstGeom>
          <a:solidFill>
            <a:srgbClr val="001A70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26ECD4-6C89-4FC7-B0CE-E28195A16DD4}"/>
              </a:ext>
            </a:extLst>
          </p:cNvPr>
          <p:cNvCxnSpPr>
            <a:cxnSpLocks/>
          </p:cNvCxnSpPr>
          <p:nvPr/>
        </p:nvCxnSpPr>
        <p:spPr>
          <a:xfrm>
            <a:off x="1721845" y="5019721"/>
            <a:ext cx="347634" cy="0"/>
          </a:xfrm>
          <a:prstGeom prst="line">
            <a:avLst/>
          </a:prstGeom>
          <a:ln w="25400">
            <a:solidFill>
              <a:srgbClr val="001A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2C9FECC-EA48-433D-8923-83AE5C48FFD9}"/>
              </a:ext>
            </a:extLst>
          </p:cNvPr>
          <p:cNvCxnSpPr>
            <a:cxnSpLocks/>
          </p:cNvCxnSpPr>
          <p:nvPr/>
        </p:nvCxnSpPr>
        <p:spPr>
          <a:xfrm flipV="1">
            <a:off x="2056911" y="4158616"/>
            <a:ext cx="0" cy="868615"/>
          </a:xfrm>
          <a:prstGeom prst="line">
            <a:avLst/>
          </a:prstGeom>
          <a:ln w="25400">
            <a:solidFill>
              <a:srgbClr val="001A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50">
            <a:extLst>
              <a:ext uri="{FF2B5EF4-FFF2-40B4-BE49-F238E27FC236}">
                <a16:creationId xmlns:a16="http://schemas.microsoft.com/office/drawing/2014/main" id="{94BAF2D7-94AF-404E-AC91-25505634EB7E}"/>
              </a:ext>
            </a:extLst>
          </p:cNvPr>
          <p:cNvSpPr/>
          <p:nvPr/>
        </p:nvSpPr>
        <p:spPr>
          <a:xfrm rot="16200000" flipV="1">
            <a:off x="2010264" y="4090424"/>
            <a:ext cx="93344" cy="93345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6714757-626F-4E7F-BCF8-20EF8E9CA14A}"/>
              </a:ext>
            </a:extLst>
          </p:cNvPr>
          <p:cNvCxnSpPr>
            <a:cxnSpLocks/>
          </p:cNvCxnSpPr>
          <p:nvPr/>
        </p:nvCxnSpPr>
        <p:spPr>
          <a:xfrm>
            <a:off x="3675633" y="4996288"/>
            <a:ext cx="1720128" cy="0"/>
          </a:xfrm>
          <a:prstGeom prst="line">
            <a:avLst/>
          </a:prstGeom>
          <a:ln w="25400">
            <a:solidFill>
              <a:srgbClr val="001A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ject 50">
            <a:extLst>
              <a:ext uri="{FF2B5EF4-FFF2-40B4-BE49-F238E27FC236}">
                <a16:creationId xmlns:a16="http://schemas.microsoft.com/office/drawing/2014/main" id="{ABCCA2F7-5AD1-48A6-9BD5-6C5DB868AA06}"/>
              </a:ext>
            </a:extLst>
          </p:cNvPr>
          <p:cNvSpPr/>
          <p:nvPr/>
        </p:nvSpPr>
        <p:spPr>
          <a:xfrm rot="10800000" flipH="1" flipV="1">
            <a:off x="5356093" y="4949590"/>
            <a:ext cx="93344" cy="93345"/>
          </a:xfrm>
          <a:prstGeom prst="rect">
            <a:avLst/>
          </a:prstGeom>
          <a:solidFill>
            <a:srgbClr val="1057C8"/>
          </a:solidFill>
          <a:ln>
            <a:solidFill>
              <a:srgbClr val="1057C8"/>
            </a:solidFill>
          </a:ln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object 42">
            <a:extLst>
              <a:ext uri="{FF2B5EF4-FFF2-40B4-BE49-F238E27FC236}">
                <a16:creationId xmlns:a16="http://schemas.microsoft.com/office/drawing/2014/main" id="{C1A5AC82-3E0E-4D8A-9C7A-8453AB7ABAF7}"/>
              </a:ext>
            </a:extLst>
          </p:cNvPr>
          <p:cNvSpPr/>
          <p:nvPr/>
        </p:nvSpPr>
        <p:spPr>
          <a:xfrm rot="10800000" flipV="1">
            <a:off x="5121690" y="5539378"/>
            <a:ext cx="442278" cy="56791"/>
          </a:xfrm>
          <a:custGeom>
            <a:avLst/>
            <a:gdLst/>
            <a:ahLst/>
            <a:cxnLst/>
            <a:rect l="l" t="t" r="r" b="b"/>
            <a:pathLst>
              <a:path w="162560">
                <a:moveTo>
                  <a:pt x="0" y="0"/>
                </a:moveTo>
                <a:lnTo>
                  <a:pt x="162388" y="0"/>
                </a:lnTo>
              </a:path>
            </a:pathLst>
          </a:custGeom>
          <a:ln w="25400">
            <a:solidFill>
              <a:srgbClr val="FFA02F"/>
            </a:solidFill>
          </a:ln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object 43">
            <a:extLst>
              <a:ext uri="{FF2B5EF4-FFF2-40B4-BE49-F238E27FC236}">
                <a16:creationId xmlns:a16="http://schemas.microsoft.com/office/drawing/2014/main" id="{4B33167F-AD8E-4B76-A192-AA9018CDAFA6}"/>
              </a:ext>
            </a:extLst>
          </p:cNvPr>
          <p:cNvSpPr/>
          <p:nvPr/>
        </p:nvSpPr>
        <p:spPr>
          <a:xfrm rot="10800000">
            <a:off x="5506473" y="4886136"/>
            <a:ext cx="45719" cy="653242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0"/>
                </a:moveTo>
                <a:lnTo>
                  <a:pt x="0" y="980160"/>
                </a:lnTo>
              </a:path>
            </a:pathLst>
          </a:custGeom>
          <a:ln w="25400">
            <a:solidFill>
              <a:srgbClr val="FFA02F"/>
            </a:solidFill>
          </a:ln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object 44">
            <a:extLst>
              <a:ext uri="{FF2B5EF4-FFF2-40B4-BE49-F238E27FC236}">
                <a16:creationId xmlns:a16="http://schemas.microsoft.com/office/drawing/2014/main" id="{EABE94D5-4032-47B3-AF2F-0F1526F05BB9}"/>
              </a:ext>
            </a:extLst>
          </p:cNvPr>
          <p:cNvSpPr/>
          <p:nvPr/>
        </p:nvSpPr>
        <p:spPr>
          <a:xfrm rot="10800000">
            <a:off x="5504550" y="4826653"/>
            <a:ext cx="93345" cy="93345"/>
          </a:xfrm>
          <a:prstGeom prst="rect">
            <a:avLst/>
          </a:prstGeom>
          <a:solidFill>
            <a:srgbClr val="FE5815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object 17">
            <a:extLst>
              <a:ext uri="{FF2B5EF4-FFF2-40B4-BE49-F238E27FC236}">
                <a16:creationId xmlns:a16="http://schemas.microsoft.com/office/drawing/2014/main" id="{01A0D0E0-E144-440D-90AE-C1BAFD18CD3A}"/>
              </a:ext>
            </a:extLst>
          </p:cNvPr>
          <p:cNvSpPr txBox="1"/>
          <p:nvPr/>
        </p:nvSpPr>
        <p:spPr>
          <a:xfrm>
            <a:off x="4207290" y="5125955"/>
            <a:ext cx="914400" cy="822960"/>
          </a:xfrm>
          <a:prstGeom prst="rect">
            <a:avLst/>
          </a:prstGeom>
          <a:solidFill>
            <a:srgbClr val="FE5815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92075" marR="84455" algn="ctr"/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Arnprior</a:t>
            </a:r>
            <a:b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</a:t>
            </a:r>
            <a:r>
              <a:rPr sz="1050" b="1" spc="-45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2010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object 17">
            <a:extLst>
              <a:ext uri="{FF2B5EF4-FFF2-40B4-BE49-F238E27FC236}">
                <a16:creationId xmlns:a16="http://schemas.microsoft.com/office/drawing/2014/main" id="{EFBFD0A5-6DBC-4DA4-9B26-94ABCDC3F974}"/>
              </a:ext>
            </a:extLst>
          </p:cNvPr>
          <p:cNvSpPr txBox="1"/>
          <p:nvPr/>
        </p:nvSpPr>
        <p:spPr>
          <a:xfrm>
            <a:off x="5218183" y="5613958"/>
            <a:ext cx="914400" cy="822960"/>
          </a:xfrm>
          <a:prstGeom prst="rect">
            <a:avLst/>
          </a:prstGeom>
          <a:solidFill>
            <a:srgbClr val="FE5815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92075" marR="84455" algn="ctr"/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Pendleton</a:t>
            </a:r>
            <a:b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r>
            <a:r>
              <a:rPr sz="1050" b="1" spc="-45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2019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0" name="object 43">
            <a:extLst>
              <a:ext uri="{FF2B5EF4-FFF2-40B4-BE49-F238E27FC236}">
                <a16:creationId xmlns:a16="http://schemas.microsoft.com/office/drawing/2014/main" id="{C049FAD4-01C2-4489-BC00-14404C70EA98}"/>
              </a:ext>
            </a:extLst>
          </p:cNvPr>
          <p:cNvSpPr/>
          <p:nvPr/>
        </p:nvSpPr>
        <p:spPr>
          <a:xfrm rot="10800000">
            <a:off x="5643185" y="4874114"/>
            <a:ext cx="45719" cy="742294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0"/>
                </a:moveTo>
                <a:lnTo>
                  <a:pt x="0" y="980160"/>
                </a:lnTo>
              </a:path>
            </a:pathLst>
          </a:custGeom>
          <a:ln w="25400">
            <a:solidFill>
              <a:srgbClr val="FFA02F"/>
            </a:solidFill>
          </a:ln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id="{2CF12FE5-7E7F-4FC5-9C9A-61CB7931BA3F}"/>
              </a:ext>
            </a:extLst>
          </p:cNvPr>
          <p:cNvSpPr/>
          <p:nvPr/>
        </p:nvSpPr>
        <p:spPr>
          <a:xfrm rot="10800000">
            <a:off x="5641263" y="4781972"/>
            <a:ext cx="93345" cy="93345"/>
          </a:xfrm>
          <a:prstGeom prst="rect">
            <a:avLst/>
          </a:prstGeom>
          <a:solidFill>
            <a:srgbClr val="FE5815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2" name="object 17">
            <a:extLst>
              <a:ext uri="{FF2B5EF4-FFF2-40B4-BE49-F238E27FC236}">
                <a16:creationId xmlns:a16="http://schemas.microsoft.com/office/drawing/2014/main" id="{6C01D7BE-E3E1-4162-8663-112D7F33EE22}"/>
              </a:ext>
            </a:extLst>
          </p:cNvPr>
          <p:cNvSpPr txBox="1"/>
          <p:nvPr/>
        </p:nvSpPr>
        <p:spPr>
          <a:xfrm>
            <a:off x="6252664" y="5469392"/>
            <a:ext cx="914400" cy="822960"/>
          </a:xfrm>
          <a:prstGeom prst="rect">
            <a:avLst/>
          </a:prstGeom>
          <a:solidFill>
            <a:srgbClr val="FE5815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92075" marR="84455" algn="ctr"/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Barlow</a:t>
            </a:r>
            <a:b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  <a:r>
              <a:rPr sz="1050" b="1" spc="-45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lang="en-US"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2019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object 41">
            <a:extLst>
              <a:ext uri="{FF2B5EF4-FFF2-40B4-BE49-F238E27FC236}">
                <a16:creationId xmlns:a16="http://schemas.microsoft.com/office/drawing/2014/main" id="{CCE07DDB-64BE-47B4-9A30-7A3E581C52B7}"/>
              </a:ext>
            </a:extLst>
          </p:cNvPr>
          <p:cNvSpPr txBox="1"/>
          <p:nvPr/>
        </p:nvSpPr>
        <p:spPr>
          <a:xfrm>
            <a:off x="7702716" y="3754251"/>
            <a:ext cx="914400" cy="822960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lang="en-US" sz="1050" b="1" spc="-40">
                <a:solidFill>
                  <a:srgbClr val="FFFFFF"/>
                </a:solidFill>
                <a:latin typeface="Segoe UI Light"/>
                <a:cs typeface="Segoe UI Light"/>
              </a:rPr>
              <a:t>La Mitis  </a:t>
            </a:r>
            <a:endParaRPr lang="en-US" sz="1050" b="1" spc="-4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52400" marR="144780" indent="-635" algn="ctr"/>
            <a:r>
              <a:rPr lang="en-US" sz="1050" b="1" spc="-10">
                <a:solidFill>
                  <a:srgbClr val="FFFFFF"/>
                </a:solidFill>
                <a:latin typeface="Segoe UI Light"/>
                <a:cs typeface="Segoe UI Light"/>
              </a:rPr>
              <a:t>25</a:t>
            </a:r>
            <a:r>
              <a:rPr sz="1050" b="1" spc="-10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050" b="1">
                <a:solidFill>
                  <a:srgbClr val="FFFFFF"/>
                </a:solidFill>
                <a:latin typeface="Segoe UI Light"/>
                <a:cs typeface="Segoe UI Light"/>
              </a:rPr>
              <a:t>MW</a:t>
            </a:r>
            <a:endParaRPr sz="1050">
              <a:latin typeface="Segoe UI Light"/>
              <a:cs typeface="Segoe UI Light"/>
            </a:endParaRP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/>
                <a:cs typeface="Segoe UI Light"/>
              </a:rPr>
              <a:t>2014</a:t>
            </a:r>
            <a:endParaRPr sz="1050">
              <a:latin typeface="Segoe UI Light"/>
              <a:cs typeface="Segoe UI Light"/>
            </a:endParaRPr>
          </a:p>
        </p:txBody>
      </p:sp>
      <p:sp>
        <p:nvSpPr>
          <p:cNvPr id="59" name="object 41">
            <a:extLst>
              <a:ext uri="{FF2B5EF4-FFF2-40B4-BE49-F238E27FC236}">
                <a16:creationId xmlns:a16="http://schemas.microsoft.com/office/drawing/2014/main" id="{4B910E48-9B68-49ED-8E65-3F9D8C72219B}"/>
              </a:ext>
            </a:extLst>
          </p:cNvPr>
          <p:cNvSpPr txBox="1"/>
          <p:nvPr/>
        </p:nvSpPr>
        <p:spPr>
          <a:xfrm>
            <a:off x="7413239" y="4652451"/>
            <a:ext cx="914400" cy="822960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Massif du Sud</a:t>
            </a:r>
            <a:r>
              <a:rPr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endParaRPr lang="en-US" sz="1050" b="1" spc="-4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52400" marR="144780" indent="-635" algn="ctr"/>
            <a:r>
              <a:rPr lang="en-US"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150</a:t>
            </a:r>
            <a:r>
              <a:rPr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MW</a:t>
            </a: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2012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3" name="object 50">
            <a:extLst>
              <a:ext uri="{FF2B5EF4-FFF2-40B4-BE49-F238E27FC236}">
                <a16:creationId xmlns:a16="http://schemas.microsoft.com/office/drawing/2014/main" id="{D92B5A1B-03DC-4042-8AE9-CFEA8887D29D}"/>
              </a:ext>
            </a:extLst>
          </p:cNvPr>
          <p:cNvSpPr/>
          <p:nvPr/>
        </p:nvSpPr>
        <p:spPr>
          <a:xfrm rot="16200000">
            <a:off x="6262012" y="4533107"/>
            <a:ext cx="93344" cy="93345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4" name="object 16">
            <a:extLst>
              <a:ext uri="{FF2B5EF4-FFF2-40B4-BE49-F238E27FC236}">
                <a16:creationId xmlns:a16="http://schemas.microsoft.com/office/drawing/2014/main" id="{A9928219-F12E-4256-83E6-BBD7E1BFF0E5}"/>
              </a:ext>
            </a:extLst>
          </p:cNvPr>
          <p:cNvSpPr txBox="1"/>
          <p:nvPr/>
        </p:nvSpPr>
        <p:spPr>
          <a:xfrm>
            <a:off x="6406810" y="4543850"/>
            <a:ext cx="914400" cy="822960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203835" marR="135255" indent="-60960" algn="ctr"/>
            <a:r>
              <a:rPr sz="1050" b="1" spc="-35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</a:t>
            </a:r>
            <a:r>
              <a:rPr sz="1050" b="1" spc="-95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 spc="-35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Granit  </a:t>
            </a:r>
            <a:r>
              <a:rPr lang="en-US"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 </a:t>
            </a:r>
            <a:r>
              <a:rPr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br>
              <a:rPr lang="en-US" sz="1050" b="1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sz="105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2014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7" name="object 50">
            <a:extLst>
              <a:ext uri="{FF2B5EF4-FFF2-40B4-BE49-F238E27FC236}">
                <a16:creationId xmlns:a16="http://schemas.microsoft.com/office/drawing/2014/main" id="{512DEF45-D5A2-4EFE-B1AC-9D4AF0BB21FE}"/>
              </a:ext>
            </a:extLst>
          </p:cNvPr>
          <p:cNvSpPr/>
          <p:nvPr/>
        </p:nvSpPr>
        <p:spPr>
          <a:xfrm rot="16200000" flipH="1" flipV="1">
            <a:off x="6594779" y="3923834"/>
            <a:ext cx="101728" cy="93344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3" name="object 41">
            <a:extLst>
              <a:ext uri="{FF2B5EF4-FFF2-40B4-BE49-F238E27FC236}">
                <a16:creationId xmlns:a16="http://schemas.microsoft.com/office/drawing/2014/main" id="{9D193AB2-64EC-4FD2-B09E-C1FD7A1762DA}"/>
              </a:ext>
            </a:extLst>
          </p:cNvPr>
          <p:cNvSpPr txBox="1"/>
          <p:nvPr/>
        </p:nvSpPr>
        <p:spPr>
          <a:xfrm>
            <a:off x="5242833" y="2511719"/>
            <a:ext cx="914400" cy="822960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Riviere-du-</a:t>
            </a:r>
            <a:b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Moulin</a:t>
            </a:r>
            <a:r>
              <a:rPr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050" b="1" spc="-4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52400" marR="144780" indent="-635" algn="ctr"/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350</a:t>
            </a:r>
            <a:r>
              <a:rPr sz="1050" b="1" spc="-1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2015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9" name="object 41">
            <a:extLst>
              <a:ext uri="{FF2B5EF4-FFF2-40B4-BE49-F238E27FC236}">
                <a16:creationId xmlns:a16="http://schemas.microsoft.com/office/drawing/2014/main" id="{B0DB0C10-24D1-457F-AE9D-2EDDC021A292}"/>
              </a:ext>
            </a:extLst>
          </p:cNvPr>
          <p:cNvSpPr txBox="1"/>
          <p:nvPr/>
        </p:nvSpPr>
        <p:spPr>
          <a:xfrm>
            <a:off x="5063578" y="3483306"/>
            <a:ext cx="914400" cy="822960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Saint-Robert</a:t>
            </a:r>
            <a:b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Belarmin</a:t>
            </a:r>
            <a:r>
              <a:rPr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050" b="1" spc="-4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52400" marR="144780" indent="-635" algn="ctr"/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80</a:t>
            </a:r>
            <a:r>
              <a:rPr sz="1050" b="1" spc="-1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2012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5" name="object 41">
            <a:extLst>
              <a:ext uri="{FF2B5EF4-FFF2-40B4-BE49-F238E27FC236}">
                <a16:creationId xmlns:a16="http://schemas.microsoft.com/office/drawing/2014/main" id="{B468C0E1-8E19-4489-93CB-33F93DC612E9}"/>
              </a:ext>
            </a:extLst>
          </p:cNvPr>
          <p:cNvSpPr txBox="1"/>
          <p:nvPr/>
        </p:nvSpPr>
        <p:spPr>
          <a:xfrm>
            <a:off x="7065186" y="2916103"/>
            <a:ext cx="914400" cy="822960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 Alfred </a:t>
            </a:r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300</a:t>
            </a:r>
            <a:r>
              <a:rPr sz="1050" b="1" spc="-1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2012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8" name="object 50">
            <a:extLst>
              <a:ext uri="{FF2B5EF4-FFF2-40B4-BE49-F238E27FC236}">
                <a16:creationId xmlns:a16="http://schemas.microsoft.com/office/drawing/2014/main" id="{5F13923D-5CD0-4B3E-8C37-21C88CF11D76}"/>
              </a:ext>
            </a:extLst>
          </p:cNvPr>
          <p:cNvSpPr/>
          <p:nvPr/>
        </p:nvSpPr>
        <p:spPr>
          <a:xfrm rot="5400000" flipH="1" flipV="1">
            <a:off x="6716583" y="3826296"/>
            <a:ext cx="93344" cy="93345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1" name="object 41">
            <a:extLst>
              <a:ext uri="{FF2B5EF4-FFF2-40B4-BE49-F238E27FC236}">
                <a16:creationId xmlns:a16="http://schemas.microsoft.com/office/drawing/2014/main" id="{E6DA5434-2DE9-4DF5-AAD8-8353BDF253F1}"/>
              </a:ext>
            </a:extLst>
          </p:cNvPr>
          <p:cNvSpPr txBox="1"/>
          <p:nvPr/>
        </p:nvSpPr>
        <p:spPr>
          <a:xfrm>
            <a:off x="7057666" y="2139586"/>
            <a:ext cx="914400" cy="646331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Mont-Rothery</a:t>
            </a:r>
          </a:p>
          <a:p>
            <a:pPr marL="60960" marR="144780" indent="-635" algn="ctr"/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74</a:t>
            </a:r>
            <a:r>
              <a:rPr sz="1050" b="1" spc="-1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2015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5" name="object 50">
            <a:extLst>
              <a:ext uri="{FF2B5EF4-FFF2-40B4-BE49-F238E27FC236}">
                <a16:creationId xmlns:a16="http://schemas.microsoft.com/office/drawing/2014/main" id="{339BD16C-B6F8-42E9-987F-05F36008EAC8}"/>
              </a:ext>
            </a:extLst>
          </p:cNvPr>
          <p:cNvSpPr/>
          <p:nvPr/>
        </p:nvSpPr>
        <p:spPr>
          <a:xfrm rot="10800000">
            <a:off x="6457258" y="4030518"/>
            <a:ext cx="93344" cy="93345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7" name="object 41">
            <a:extLst>
              <a:ext uri="{FF2B5EF4-FFF2-40B4-BE49-F238E27FC236}">
                <a16:creationId xmlns:a16="http://schemas.microsoft.com/office/drawing/2014/main" id="{111ECF47-F7B0-497A-A3A3-917A7D3DEAD9}"/>
              </a:ext>
            </a:extLst>
          </p:cNvPr>
          <p:cNvSpPr txBox="1"/>
          <p:nvPr/>
        </p:nvSpPr>
        <p:spPr>
          <a:xfrm>
            <a:off x="6063472" y="1680840"/>
            <a:ext cx="914400" cy="646331"/>
          </a:xfrm>
          <a:prstGeom prst="rect">
            <a:avLst/>
          </a:prstGeom>
          <a:solidFill>
            <a:srgbClr val="1057C8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52400" marR="144780" indent="-635" algn="ctr"/>
            <a:r>
              <a:rPr lang="en-US" sz="1050" b="1" spc="-4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Nicolas-Riou</a:t>
            </a:r>
          </a:p>
          <a:p>
            <a:pPr marL="60960" marR="144780" indent="-635" algn="ctr"/>
            <a:r>
              <a:rPr lang="en-US" sz="1050" b="1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224 </a:t>
            </a:r>
            <a:r>
              <a:rPr sz="1050" b="1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050" spc="-1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2018</a:t>
            </a:r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9" name="object 43">
            <a:extLst>
              <a:ext uri="{FF2B5EF4-FFF2-40B4-BE49-F238E27FC236}">
                <a16:creationId xmlns:a16="http://schemas.microsoft.com/office/drawing/2014/main" id="{4DAAF6C1-E4C0-45E3-983F-779164AA3A44}"/>
              </a:ext>
            </a:extLst>
          </p:cNvPr>
          <p:cNvSpPr/>
          <p:nvPr/>
        </p:nvSpPr>
        <p:spPr>
          <a:xfrm rot="10800000">
            <a:off x="5893105" y="4749739"/>
            <a:ext cx="45719" cy="809543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0"/>
                </a:moveTo>
                <a:lnTo>
                  <a:pt x="0" y="980160"/>
                </a:lnTo>
              </a:path>
            </a:pathLst>
          </a:custGeom>
          <a:ln w="25400">
            <a:solidFill>
              <a:srgbClr val="FFA02F"/>
            </a:solidFill>
          </a:ln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0" name="object 44">
            <a:extLst>
              <a:ext uri="{FF2B5EF4-FFF2-40B4-BE49-F238E27FC236}">
                <a16:creationId xmlns:a16="http://schemas.microsoft.com/office/drawing/2014/main" id="{18A0C087-A587-40F7-BCBF-E34902B63AD4}"/>
              </a:ext>
            </a:extLst>
          </p:cNvPr>
          <p:cNvSpPr/>
          <p:nvPr/>
        </p:nvSpPr>
        <p:spPr>
          <a:xfrm rot="10800000">
            <a:off x="5891183" y="4649264"/>
            <a:ext cx="93345" cy="101802"/>
          </a:xfrm>
          <a:prstGeom prst="rect">
            <a:avLst/>
          </a:prstGeom>
          <a:solidFill>
            <a:srgbClr val="FE5815"/>
          </a:solidFill>
          <a:ln>
            <a:noFill/>
          </a:ln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52FFBC3-C08B-402F-AFC8-751808F43494}"/>
              </a:ext>
            </a:extLst>
          </p:cNvPr>
          <p:cNvCxnSpPr/>
          <p:nvPr/>
        </p:nvCxnSpPr>
        <p:spPr>
          <a:xfrm>
            <a:off x="5933799" y="5548902"/>
            <a:ext cx="315690" cy="0"/>
          </a:xfrm>
          <a:prstGeom prst="line">
            <a:avLst/>
          </a:prstGeom>
          <a:ln w="22225">
            <a:solidFill>
              <a:srgbClr val="FF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38EECCF-99DB-4C9D-80EB-289B3FFE3AAB}"/>
              </a:ext>
            </a:extLst>
          </p:cNvPr>
          <p:cNvCxnSpPr>
            <a:cxnSpLocks/>
          </p:cNvCxnSpPr>
          <p:nvPr/>
        </p:nvCxnSpPr>
        <p:spPr>
          <a:xfrm>
            <a:off x="3943288" y="46065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1A9BC6C-67DC-4B4F-9F61-39800F0CE1D7}"/>
              </a:ext>
            </a:extLst>
          </p:cNvPr>
          <p:cNvCxnSpPr>
            <a:cxnSpLocks/>
          </p:cNvCxnSpPr>
          <p:nvPr/>
        </p:nvCxnSpPr>
        <p:spPr>
          <a:xfrm>
            <a:off x="3943288" y="46065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bject 50">
            <a:extLst>
              <a:ext uri="{FF2B5EF4-FFF2-40B4-BE49-F238E27FC236}">
                <a16:creationId xmlns:a16="http://schemas.microsoft.com/office/drawing/2014/main" id="{B3F4949C-7C7E-4EC2-A0C2-34979332CFA4}"/>
              </a:ext>
            </a:extLst>
          </p:cNvPr>
          <p:cNvSpPr/>
          <p:nvPr/>
        </p:nvSpPr>
        <p:spPr>
          <a:xfrm rot="10800000" flipH="1" flipV="1">
            <a:off x="6156145" y="4273587"/>
            <a:ext cx="93344" cy="93345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6" name="object 50">
            <a:extLst>
              <a:ext uri="{FF2B5EF4-FFF2-40B4-BE49-F238E27FC236}">
                <a16:creationId xmlns:a16="http://schemas.microsoft.com/office/drawing/2014/main" id="{D05232AF-16F6-4AE9-8717-BF157D3BA3B3}"/>
              </a:ext>
            </a:extLst>
          </p:cNvPr>
          <p:cNvSpPr/>
          <p:nvPr/>
        </p:nvSpPr>
        <p:spPr>
          <a:xfrm rot="16200000">
            <a:off x="6342051" y="4382186"/>
            <a:ext cx="93344" cy="93345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048DCD07-EBDA-4CE4-AE34-89296789A481}"/>
              </a:ext>
            </a:extLst>
          </p:cNvPr>
          <p:cNvCxnSpPr>
            <a:cxnSpLocks/>
            <a:endCxn id="80" idx="0"/>
          </p:cNvCxnSpPr>
          <p:nvPr/>
        </p:nvCxnSpPr>
        <p:spPr>
          <a:xfrm rot="16200000" flipH="1">
            <a:off x="5504286" y="3575056"/>
            <a:ext cx="1350388" cy="46674"/>
          </a:xfrm>
          <a:prstGeom prst="bentConnector3">
            <a:avLst>
              <a:gd name="adj1" fmla="val -61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7CA4E7BF-1CC0-4A36-8FE7-78C9D89B870A}"/>
              </a:ext>
            </a:extLst>
          </p:cNvPr>
          <p:cNvCxnSpPr>
            <a:cxnSpLocks/>
            <a:stCxn id="79" idx="2"/>
            <a:endCxn id="63" idx="0"/>
          </p:cNvCxnSpPr>
          <p:nvPr/>
        </p:nvCxnSpPr>
        <p:spPr>
          <a:xfrm rot="16200000" flipH="1">
            <a:off x="5754638" y="4072406"/>
            <a:ext cx="273514" cy="741234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06C7D091-AACC-48ED-BA05-42E997C98ED6}"/>
              </a:ext>
            </a:extLst>
          </p:cNvPr>
          <p:cNvCxnSpPr>
            <a:cxnSpLocks/>
            <a:endCxn id="64" idx="1"/>
          </p:cNvCxnSpPr>
          <p:nvPr/>
        </p:nvCxnSpPr>
        <p:spPr>
          <a:xfrm rot="16200000" flipH="1">
            <a:off x="6152407" y="4700927"/>
            <a:ext cx="325916" cy="182889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84BADF87-51F1-470C-8307-59BA31177898}"/>
              </a:ext>
            </a:extLst>
          </p:cNvPr>
          <p:cNvCxnSpPr>
            <a:cxnSpLocks/>
            <a:stCxn id="88" idx="2"/>
            <a:endCxn id="91" idx="1"/>
          </p:cNvCxnSpPr>
          <p:nvPr/>
        </p:nvCxnSpPr>
        <p:spPr>
          <a:xfrm flipV="1">
            <a:off x="6809928" y="2462752"/>
            <a:ext cx="247738" cy="1410217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B6553CF2-AB0F-4EF1-BBE7-F4D93FCDB82E}"/>
              </a:ext>
            </a:extLst>
          </p:cNvPr>
          <p:cNvCxnSpPr>
            <a:cxnSpLocks/>
            <a:stCxn id="67" idx="0"/>
            <a:endCxn id="85" idx="1"/>
          </p:cNvCxnSpPr>
          <p:nvPr/>
        </p:nvCxnSpPr>
        <p:spPr>
          <a:xfrm flipV="1">
            <a:off x="6692315" y="3327583"/>
            <a:ext cx="372871" cy="642923"/>
          </a:xfrm>
          <a:prstGeom prst="bentConnector3">
            <a:avLst>
              <a:gd name="adj1" fmla="val 7724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BEB4AD22-2A6B-4F97-A1CC-B81A6B4891C7}"/>
              </a:ext>
            </a:extLst>
          </p:cNvPr>
          <p:cNvCxnSpPr>
            <a:cxnSpLocks/>
          </p:cNvCxnSpPr>
          <p:nvPr/>
        </p:nvCxnSpPr>
        <p:spPr>
          <a:xfrm>
            <a:off x="6673219" y="4046870"/>
            <a:ext cx="1010401" cy="195225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8D0BF661-86E3-42B0-A804-24DFE3472A4C}"/>
              </a:ext>
            </a:extLst>
          </p:cNvPr>
          <p:cNvCxnSpPr>
            <a:cxnSpLocks/>
            <a:stCxn id="95" idx="2"/>
            <a:endCxn id="97" idx="2"/>
          </p:cNvCxnSpPr>
          <p:nvPr/>
        </p:nvCxnSpPr>
        <p:spPr>
          <a:xfrm flipV="1">
            <a:off x="6503930" y="2327171"/>
            <a:ext cx="16742" cy="1703347"/>
          </a:xfrm>
          <a:prstGeom prst="straightConnector1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9E3510-E768-4EF3-927E-C6FCF815B4AF}"/>
              </a:ext>
            </a:extLst>
          </p:cNvPr>
          <p:cNvCxnSpPr>
            <a:cxnSpLocks/>
            <a:stCxn id="86" idx="2"/>
          </p:cNvCxnSpPr>
          <p:nvPr/>
        </p:nvCxnSpPr>
        <p:spPr>
          <a:xfrm>
            <a:off x="6435396" y="4428859"/>
            <a:ext cx="1163484" cy="107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4CC385-9970-425F-9370-ABEE2248797B}"/>
              </a:ext>
            </a:extLst>
          </p:cNvPr>
          <p:cNvCxnSpPr>
            <a:cxnSpLocks/>
          </p:cNvCxnSpPr>
          <p:nvPr/>
        </p:nvCxnSpPr>
        <p:spPr>
          <a:xfrm>
            <a:off x="7591040" y="4439636"/>
            <a:ext cx="0" cy="2096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ject 50">
            <a:extLst>
              <a:ext uri="{FF2B5EF4-FFF2-40B4-BE49-F238E27FC236}">
                <a16:creationId xmlns:a16="http://schemas.microsoft.com/office/drawing/2014/main" id="{942AFC89-3C80-425B-8627-73BA225F04C3}"/>
              </a:ext>
            </a:extLst>
          </p:cNvPr>
          <p:cNvSpPr/>
          <p:nvPr/>
        </p:nvSpPr>
        <p:spPr>
          <a:xfrm rot="10800000" flipH="1" flipV="1">
            <a:off x="6168536" y="4597521"/>
            <a:ext cx="93344" cy="93345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3" name="object 50">
            <a:extLst>
              <a:ext uri="{FF2B5EF4-FFF2-40B4-BE49-F238E27FC236}">
                <a16:creationId xmlns:a16="http://schemas.microsoft.com/office/drawing/2014/main" id="{841BD788-D46D-441A-8D9C-289E29DA9FDB}"/>
              </a:ext>
            </a:extLst>
          </p:cNvPr>
          <p:cNvSpPr/>
          <p:nvPr/>
        </p:nvSpPr>
        <p:spPr>
          <a:xfrm rot="16200000" flipH="1" flipV="1">
            <a:off x="6594779" y="4019547"/>
            <a:ext cx="101728" cy="93344"/>
          </a:xfrm>
          <a:prstGeom prst="rect">
            <a:avLst/>
          </a:prstGeom>
          <a:solidFill>
            <a:srgbClr val="1057C8"/>
          </a:solidFill>
        </p:spPr>
        <p:txBody>
          <a:bodyPr wrap="square" lIns="0" tIns="0" rIns="0" bIns="0" rtlCol="0" anchor="ctr" anchorCtr="0"/>
          <a:lstStyle/>
          <a:p>
            <a:pPr algn="ctr"/>
            <a:endParaRPr sz="105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ABE48-BB3C-8262-5C72-438AC4939CB3}"/>
              </a:ext>
            </a:extLst>
          </p:cNvPr>
          <p:cNvSpPr/>
          <p:nvPr/>
        </p:nvSpPr>
        <p:spPr>
          <a:xfrm>
            <a:off x="9180368" y="2490555"/>
            <a:ext cx="2908279" cy="104644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1A70"/>
                </a:solidFill>
                <a:latin typeface="Segoe UI"/>
              </a:rPr>
              <a:t>~1,880 MW</a:t>
            </a:r>
          </a:p>
          <a:p>
            <a:pPr algn="ctr"/>
            <a:r>
              <a:rPr lang="en-US" sz="1600" dirty="0">
                <a:solidFill>
                  <a:srgbClr val="001A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developed</a:t>
            </a:r>
          </a:p>
          <a:p>
            <a:pPr algn="ctr"/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64748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2ED56-CEBB-426E-0E56-ED96E252C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39EA-B0D1-C469-4C16-4CA4CF88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Agrivoltaics</a:t>
            </a:r>
            <a:r>
              <a:rPr lang="en-US"/>
              <a:t> Canada Conference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1AC785-FD4F-BEBD-4389-48FCB990BD66}"/>
              </a:ext>
            </a:extLst>
          </p:cNvPr>
          <p:cNvSpPr txBox="1">
            <a:spLocks/>
          </p:cNvSpPr>
          <p:nvPr/>
        </p:nvSpPr>
        <p:spPr>
          <a:xfrm>
            <a:off x="385704" y="977270"/>
            <a:ext cx="4011084" cy="5969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en-US" sz="3600" b="1"/>
              <a:t>Kevin Campbell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39E96-5950-027C-D860-6178EFBD3128}"/>
              </a:ext>
            </a:extLst>
          </p:cNvPr>
          <p:cNvSpPr txBox="1"/>
          <p:nvPr/>
        </p:nvSpPr>
        <p:spPr>
          <a:xfrm>
            <a:off x="609600" y="4559215"/>
            <a:ext cx="2691587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Director, Development</a:t>
            </a:r>
          </a:p>
          <a:p>
            <a:pPr algn="ctr" defTabSz="685800">
              <a:defRPr/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Kevin.Campbell@edf-re.com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AAB210-33E2-E20D-7B5E-5D16681AA8A6}"/>
              </a:ext>
            </a:extLst>
          </p:cNvPr>
          <p:cNvSpPr/>
          <p:nvPr/>
        </p:nvSpPr>
        <p:spPr>
          <a:xfrm>
            <a:off x="3733798" y="609600"/>
            <a:ext cx="7848602" cy="5105400"/>
          </a:xfrm>
          <a:prstGeom prst="roundRect">
            <a:avLst/>
          </a:prstGeom>
          <a:ln w="19050">
            <a:solidFill>
              <a:srgbClr val="00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89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56F445-F203-8CEA-8583-807CD66A57CC}"/>
              </a:ext>
            </a:extLst>
          </p:cNvPr>
          <p:cNvSpPr txBox="1">
            <a:spLocks/>
          </p:cNvSpPr>
          <p:nvPr/>
        </p:nvSpPr>
        <p:spPr bwMode="auto">
          <a:xfrm>
            <a:off x="3962400" y="914400"/>
            <a:ext cx="7467599" cy="43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ker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Joined EDFR</a:t>
            </a:r>
            <a:r>
              <a:rPr lang="en-US" sz="2000" ker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: 2010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ker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Renewable energy background: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Started with EDF Renewables in 2010, developing ground mount solar projects in Ontario, Canada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Worked on utility scale wind and solar projects in Ontario and Eastern Canada until 2018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Working exclusively on solar projects in New York State since 2018, including 177 MW now under construction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Managing a portfolio of nearly 2,000 MW in New York State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ASGA advisory board member; NYSERDA Agricultural Technical Working group member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Education: </a:t>
            </a:r>
            <a:r>
              <a:rPr lang="en-US" sz="20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Environmental Chemical Engineering from the University of Waterloo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Previous work: </a:t>
            </a:r>
            <a:r>
              <a:rPr lang="en-US" sz="20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Various engineering roles with Shell Canada in Calgary Alberta</a:t>
            </a:r>
          </a:p>
        </p:txBody>
      </p:sp>
      <p:pic>
        <p:nvPicPr>
          <p:cNvPr id="8" name="Picture 7" descr="A person in a white shirt&#10;&#10;Description automatically generated">
            <a:extLst>
              <a:ext uri="{FF2B5EF4-FFF2-40B4-BE49-F238E27FC236}">
                <a16:creationId xmlns:a16="http://schemas.microsoft.com/office/drawing/2014/main" id="{AD21A6B3-48AD-7D05-2846-D38A1136F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634156"/>
            <a:ext cx="2553905" cy="286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7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8703D4-0611-660E-FC13-028F98D7A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DF005B-AB97-EBC6-E61B-094370DFE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Agrivoltaics</a:t>
            </a:r>
            <a:r>
              <a:rPr lang="en-US"/>
              <a:t> Canada Conference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0645A6-46F6-4AA6-88A6-13D5B0726C22}"/>
              </a:ext>
            </a:extLst>
          </p:cNvPr>
          <p:cNvGrpSpPr/>
          <p:nvPr/>
        </p:nvGrpSpPr>
        <p:grpSpPr>
          <a:xfrm>
            <a:off x="2675908" y="1400982"/>
            <a:ext cx="2558599" cy="91440"/>
            <a:chOff x="613189" y="1692640"/>
            <a:chExt cx="2144136" cy="9144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AABDC3F-4C60-E72F-B300-F0110710B2D5}"/>
                </a:ext>
              </a:extLst>
            </p:cNvPr>
            <p:cNvCxnSpPr>
              <a:cxnSpLocks/>
            </p:cNvCxnSpPr>
            <p:nvPr/>
          </p:nvCxnSpPr>
          <p:spPr>
            <a:xfrm>
              <a:off x="613189" y="1692640"/>
              <a:ext cx="2144136" cy="0"/>
            </a:xfrm>
            <a:prstGeom prst="line">
              <a:avLst/>
            </a:prstGeom>
            <a:ln w="19050">
              <a:solidFill>
                <a:srgbClr val="FE58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EB648F8-04C2-51F6-9FB5-252D69875872}"/>
                </a:ext>
              </a:extLst>
            </p:cNvPr>
            <p:cNvCxnSpPr>
              <a:cxnSpLocks/>
            </p:cNvCxnSpPr>
            <p:nvPr/>
          </p:nvCxnSpPr>
          <p:spPr>
            <a:xfrm>
              <a:off x="1684089" y="1692640"/>
              <a:ext cx="0" cy="91440"/>
            </a:xfrm>
            <a:prstGeom prst="line">
              <a:avLst/>
            </a:prstGeom>
            <a:ln w="19050">
              <a:solidFill>
                <a:srgbClr val="FE58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1388E1-1F84-6BD0-A3F2-CB4B60751EBE}"/>
              </a:ext>
            </a:extLst>
          </p:cNvPr>
          <p:cNvSpPr/>
          <p:nvPr/>
        </p:nvSpPr>
        <p:spPr>
          <a:xfrm>
            <a:off x="2648309" y="1497932"/>
            <a:ext cx="2596896" cy="1383584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</a:t>
            </a:r>
          </a:p>
          <a:p>
            <a:pPr algn="l"/>
            <a:endParaRPr lang="en-US" sz="12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9A3801-E399-2EAD-8B79-0E894234E120}"/>
              </a:ext>
            </a:extLst>
          </p:cNvPr>
          <p:cNvSpPr txBox="1">
            <a:spLocks/>
          </p:cNvSpPr>
          <p:nvPr/>
        </p:nvSpPr>
        <p:spPr>
          <a:xfrm>
            <a:off x="540514" y="416716"/>
            <a:ext cx="10515600" cy="82296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en-US" sz="3600" b="1"/>
              <a:t>3 Key Elements to Solar Project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A93C15-104C-575A-CBB0-9C98C25139A1}"/>
              </a:ext>
            </a:extLst>
          </p:cNvPr>
          <p:cNvSpPr txBox="1"/>
          <p:nvPr/>
        </p:nvSpPr>
        <p:spPr>
          <a:xfrm>
            <a:off x="3248332" y="1037202"/>
            <a:ext cx="1410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1A6F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  <a:sym typeface="Arial"/>
              </a:rPr>
              <a:t>Solar Project</a:t>
            </a:r>
            <a:endParaRPr lang="en-CA" sz="1600" b="1" kern="0" dirty="0">
              <a:solidFill>
                <a:srgbClr val="001A6F"/>
              </a:solidFill>
              <a:latin typeface="Segoe UI" panose="020B0502040204020203" pitchFamily="34" charset="0"/>
              <a:ea typeface="Segoe UI Historic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F9D77C2-AC52-064A-9E9C-A0C58250F6B0}"/>
              </a:ext>
            </a:extLst>
          </p:cNvPr>
          <p:cNvSpPr/>
          <p:nvPr/>
        </p:nvSpPr>
        <p:spPr>
          <a:xfrm>
            <a:off x="2655366" y="2972414"/>
            <a:ext cx="2596896" cy="1528737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Support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7D9050-7784-9094-06D4-E1E5428DE1FF}"/>
              </a:ext>
            </a:extLst>
          </p:cNvPr>
          <p:cNvCxnSpPr>
            <a:cxnSpLocks/>
          </p:cNvCxnSpPr>
          <p:nvPr/>
        </p:nvCxnSpPr>
        <p:spPr>
          <a:xfrm>
            <a:off x="3936060" y="2881516"/>
            <a:ext cx="0" cy="91440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A64BF8-4A89-0633-4C6F-9B537A121C26}"/>
              </a:ext>
            </a:extLst>
          </p:cNvPr>
          <p:cNvSpPr/>
          <p:nvPr/>
        </p:nvSpPr>
        <p:spPr>
          <a:xfrm>
            <a:off x="2637612" y="4597688"/>
            <a:ext cx="2596896" cy="1528737"/>
          </a:xfrm>
          <a:prstGeom prst="roundRect">
            <a:avLst>
              <a:gd name="adj" fmla="val 11482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endParaRPr lang="en-US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Interconnection and Transmission</a:t>
            </a:r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CFE5AB-7A54-E07C-E1A8-E9EF2091287C}"/>
              </a:ext>
            </a:extLst>
          </p:cNvPr>
          <p:cNvCxnSpPr>
            <a:cxnSpLocks/>
          </p:cNvCxnSpPr>
          <p:nvPr/>
        </p:nvCxnSpPr>
        <p:spPr>
          <a:xfrm>
            <a:off x="3936060" y="4501151"/>
            <a:ext cx="0" cy="91440"/>
          </a:xfrm>
          <a:prstGeom prst="line">
            <a:avLst/>
          </a:prstGeom>
          <a:ln w="19050">
            <a:solidFill>
              <a:srgbClr val="FE5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Electric Tower with solid fill">
            <a:extLst>
              <a:ext uri="{FF2B5EF4-FFF2-40B4-BE49-F238E27FC236}">
                <a16:creationId xmlns:a16="http://schemas.microsoft.com/office/drawing/2014/main" id="{53EAAAD2-34AE-9E67-0C10-A07891611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4780" y="4938244"/>
            <a:ext cx="583954" cy="583954"/>
          </a:xfrm>
          <a:prstGeom prst="rect">
            <a:avLst/>
          </a:prstGeom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7A5C7AE2-82FF-8E51-AB8B-7348AC6A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514" y="1002371"/>
            <a:ext cx="3709779" cy="24731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c 32" descr="Users with solid fill">
            <a:extLst>
              <a:ext uri="{FF2B5EF4-FFF2-40B4-BE49-F238E27FC236}">
                <a16:creationId xmlns:a16="http://schemas.microsoft.com/office/drawing/2014/main" id="{5FFB4D3C-38DA-3D0E-C527-7B108A15F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8860" y="3097043"/>
            <a:ext cx="914400" cy="914400"/>
          </a:xfrm>
          <a:prstGeom prst="rect">
            <a:avLst/>
          </a:prstGeom>
        </p:spPr>
      </p:pic>
      <p:pic>
        <p:nvPicPr>
          <p:cNvPr id="35" name="Graphic 34" descr="Map with pin with solid fill">
            <a:extLst>
              <a:ext uri="{FF2B5EF4-FFF2-40B4-BE49-F238E27FC236}">
                <a16:creationId xmlns:a16="http://schemas.microsoft.com/office/drawing/2014/main" id="{8A341EDB-3A82-0750-BD0F-4D374D2B0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78860" y="1535480"/>
            <a:ext cx="914400" cy="914400"/>
          </a:xfrm>
          <a:prstGeom prst="rect">
            <a:avLst/>
          </a:prstGeom>
        </p:spPr>
      </p:pic>
      <p:pic>
        <p:nvPicPr>
          <p:cNvPr id="3074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9A7F013-94F5-E56A-BE4B-F6FEF886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37" y="2972414"/>
            <a:ext cx="4076700" cy="29813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88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CA9852-2268-BE4D-487A-DBA53311C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1E696-D61B-7FC5-324E-718CB33A3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Agrivoltaics</a:t>
            </a:r>
            <a:r>
              <a:rPr lang="en-US"/>
              <a:t> Canada Conference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542311-2E10-E699-DF7F-243F0B1B74BB}"/>
              </a:ext>
            </a:extLst>
          </p:cNvPr>
          <p:cNvSpPr txBox="1"/>
          <p:nvPr/>
        </p:nvSpPr>
        <p:spPr>
          <a:xfrm>
            <a:off x="6268379" y="373735"/>
            <a:ext cx="575354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 i="1" dirty="0">
                <a:solidFill>
                  <a:srgbClr val="FE5815"/>
                </a:solidFill>
                <a:latin typeface="Segoe UI"/>
                <a:ea typeface="Source Sans Pro"/>
                <a:cs typeface="Segoe UI"/>
              </a:rPr>
              <a:t>The 5 C categories has multiple determinants that can lead to success in </a:t>
            </a:r>
            <a:r>
              <a:rPr lang="en-US" sz="1600" b="1" i="1" err="1">
                <a:solidFill>
                  <a:srgbClr val="FE5815"/>
                </a:solidFill>
                <a:latin typeface="Segoe UI"/>
                <a:ea typeface="Source Sans Pro"/>
                <a:cs typeface="Segoe UI"/>
              </a:rPr>
              <a:t>agrivoltaic</a:t>
            </a:r>
            <a:r>
              <a:rPr lang="en-US" sz="1600" b="1" i="1">
                <a:solidFill>
                  <a:srgbClr val="FE5815"/>
                </a:solidFill>
                <a:latin typeface="Segoe UI"/>
                <a:ea typeface="Source Sans Pro"/>
                <a:cs typeface="Segoe UI"/>
              </a:rPr>
              <a:t> </a:t>
            </a:r>
            <a:r>
              <a:rPr lang="en-US" sz="1600" b="1" i="1" dirty="0">
                <a:solidFill>
                  <a:srgbClr val="FE5815"/>
                </a:solidFill>
                <a:latin typeface="Segoe UI"/>
                <a:ea typeface="Source Sans Pro"/>
                <a:cs typeface="Segoe UI"/>
              </a:rPr>
              <a:t>projects and/or research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1031C33-5AB2-FA58-3B87-B5DB8A48D49A}"/>
              </a:ext>
            </a:extLst>
          </p:cNvPr>
          <p:cNvSpPr txBox="1">
            <a:spLocks/>
          </p:cNvSpPr>
          <p:nvPr/>
        </p:nvSpPr>
        <p:spPr>
          <a:xfrm>
            <a:off x="540514" y="416716"/>
            <a:ext cx="5181600" cy="82296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en-US" sz="3600" b="1"/>
              <a:t>5 C’s of </a:t>
            </a:r>
            <a:r>
              <a:rPr lang="en-US" sz="3600" b="1" err="1"/>
              <a:t>Agrivoltaics</a:t>
            </a:r>
            <a:endParaRPr lang="en-US" sz="3600" b="1"/>
          </a:p>
        </p:txBody>
      </p:sp>
      <p:pic>
        <p:nvPicPr>
          <p:cNvPr id="33" name="Picture 32" descr="A solar panels and sheep in a field&#10;&#10;Description automatically generated">
            <a:extLst>
              <a:ext uri="{FF2B5EF4-FFF2-40B4-BE49-F238E27FC236}">
                <a16:creationId xmlns:a16="http://schemas.microsoft.com/office/drawing/2014/main" id="{EC1399FA-9E80-BB3A-C321-2E144D36B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1082155"/>
            <a:ext cx="12232256" cy="5211274"/>
          </a:xfrm>
          <a:prstGeom prst="rect">
            <a:avLst/>
          </a:prstGeom>
        </p:spPr>
      </p:pic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166BF2F5-FC8B-DF2F-C2F5-62B976D3CAF0}"/>
              </a:ext>
            </a:extLst>
          </p:cNvPr>
          <p:cNvSpPr txBox="1">
            <a:spLocks/>
          </p:cNvSpPr>
          <p:nvPr/>
        </p:nvSpPr>
        <p:spPr>
          <a:xfrm>
            <a:off x="5800051" y="6553039"/>
            <a:ext cx="5329856" cy="30761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</a:rPr>
              <a:t>Source: </a:t>
            </a:r>
            <a:r>
              <a:rPr lang="en-US" sz="100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Macknick</a:t>
            </a:r>
            <a:r>
              <a:rPr lang="en-US" sz="10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, Jordan, et al., The 5 Cs of </a:t>
            </a:r>
            <a:r>
              <a:rPr lang="en-US" sz="100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Agrivoltaic</a:t>
            </a:r>
            <a:r>
              <a:rPr lang="en-US" sz="10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Success Factors in the United States: Lessons from the </a:t>
            </a:r>
            <a:r>
              <a:rPr lang="en-US" sz="100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InSPIRE</a:t>
            </a:r>
            <a:r>
              <a:rPr lang="en-US" sz="10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Research Study. NREL/TP-6A20-83566. </a:t>
            </a:r>
            <a:r>
              <a:rPr lang="en-US" sz="1000" dirty="0">
                <a:solidFill>
                  <a:schemeClr val="tx2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https://doi.org/10.2172/1882930</a:t>
            </a:r>
            <a:endParaRPr lang="en-US" sz="1000" dirty="0">
              <a:solidFill>
                <a:schemeClr val="tx2"/>
              </a:solidFill>
              <a:cs typeface="Segoe U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E575E-5366-F7B8-B1AC-3FF88C67156A}"/>
              </a:ext>
            </a:extLst>
          </p:cNvPr>
          <p:cNvSpPr txBox="1"/>
          <p:nvPr/>
        </p:nvSpPr>
        <p:spPr>
          <a:xfrm>
            <a:off x="2781249" y="1147466"/>
            <a:ext cx="231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A 6</a:t>
            </a:r>
            <a:r>
              <a:rPr lang="en-US" b="1" i="1" baseline="30000" dirty="0">
                <a:solidFill>
                  <a:schemeClr val="bg1"/>
                </a:solidFill>
              </a:rPr>
              <a:t>th</a:t>
            </a:r>
            <a:r>
              <a:rPr lang="en-US" b="1" i="1" dirty="0">
                <a:solidFill>
                  <a:schemeClr val="bg1"/>
                </a:solidFill>
              </a:rPr>
              <a:t> ‘C’ for Cost?</a:t>
            </a:r>
          </a:p>
        </p:txBody>
      </p:sp>
    </p:spTree>
    <p:extLst>
      <p:ext uri="{BB962C8B-B14F-4D97-AF65-F5344CB8AC3E}">
        <p14:creationId xmlns:p14="http://schemas.microsoft.com/office/powerpoint/2010/main" val="335665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4E291A-9C0A-3FEE-8D9C-3CA73F334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E5832-BA55-A14F-FD22-E01A61131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Agrivoltaics</a:t>
            </a:r>
            <a:r>
              <a:rPr lang="en-US"/>
              <a:t> Canada Conference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15FD7-ADD2-688D-A709-01EF38BD24E5}"/>
              </a:ext>
            </a:extLst>
          </p:cNvPr>
          <p:cNvCxnSpPr>
            <a:cxnSpLocks/>
          </p:cNvCxnSpPr>
          <p:nvPr/>
        </p:nvCxnSpPr>
        <p:spPr>
          <a:xfrm>
            <a:off x="6187666" y="1493658"/>
            <a:ext cx="0" cy="34158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875B09-3D49-3756-1583-067A2FFF0A44}"/>
              </a:ext>
            </a:extLst>
          </p:cNvPr>
          <p:cNvSpPr txBox="1"/>
          <p:nvPr/>
        </p:nvSpPr>
        <p:spPr>
          <a:xfrm>
            <a:off x="7850176" y="1493658"/>
            <a:ext cx="103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E962219-D52E-0A46-06A2-0C0B39D3B77E}"/>
              </a:ext>
            </a:extLst>
          </p:cNvPr>
          <p:cNvSpPr txBox="1">
            <a:spLocks/>
          </p:cNvSpPr>
          <p:nvPr/>
        </p:nvSpPr>
        <p:spPr>
          <a:xfrm>
            <a:off x="6070653" y="795908"/>
            <a:ext cx="5753878" cy="83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>
                <a:solidFill>
                  <a:srgbClr val="001A70"/>
                </a:solidFill>
              </a:rPr>
              <a:t>A synergistic solution to improved environment, energy and economy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0D35A-5FF6-4C55-7EC1-8D85A39BCDA9}"/>
              </a:ext>
            </a:extLst>
          </p:cNvPr>
          <p:cNvSpPr txBox="1"/>
          <p:nvPr/>
        </p:nvSpPr>
        <p:spPr>
          <a:xfrm>
            <a:off x="584195" y="5515129"/>
            <a:ext cx="10675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E5716"/>
                </a:solidFill>
                <a:latin typeface="+mj-lt"/>
              </a:rPr>
              <a:t>“Widescale installation of Agrivoltaic systems can lead to a carbon dioxide (CO2 ) emissions reduction equivalent to removing 71,000 cars from the road annually and the creation of over 100,000 jobs in rural communities”</a:t>
            </a:r>
          </a:p>
          <a:p>
            <a:pPr algn="ctr"/>
            <a:r>
              <a:rPr lang="en-US" sz="14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en-US" sz="140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Agrivoltaics Align with Green New Deal Goals While Supporting Investment in the US’ Rural Economy</a:t>
            </a:r>
            <a:endParaRPr lang="en-US" sz="140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B23FA0-3631-1898-9A4E-C1AC5C8F0112}"/>
              </a:ext>
            </a:extLst>
          </p:cNvPr>
          <p:cNvSpPr/>
          <p:nvPr/>
        </p:nvSpPr>
        <p:spPr>
          <a:xfrm>
            <a:off x="426321" y="1228293"/>
            <a:ext cx="5405502" cy="3875014"/>
          </a:xfrm>
          <a:prstGeom prst="rect">
            <a:avLst/>
          </a:prstGeom>
          <a:solidFill>
            <a:srgbClr val="001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Plant With Roots outline">
            <a:extLst>
              <a:ext uri="{FF2B5EF4-FFF2-40B4-BE49-F238E27FC236}">
                <a16:creationId xmlns:a16="http://schemas.microsoft.com/office/drawing/2014/main" id="{CBF1999E-20D2-A3A5-8D5F-AC2E32B1F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9562" y="4188419"/>
            <a:ext cx="697324" cy="697324"/>
          </a:xfrm>
          <a:prstGeom prst="rect">
            <a:avLst/>
          </a:prstGeom>
        </p:spPr>
      </p:pic>
      <p:pic>
        <p:nvPicPr>
          <p:cNvPr id="13" name="Graphic 12" descr="Cloud outline">
            <a:extLst>
              <a:ext uri="{FF2B5EF4-FFF2-40B4-BE49-F238E27FC236}">
                <a16:creationId xmlns:a16="http://schemas.microsoft.com/office/drawing/2014/main" id="{F751FE90-8F35-DDB3-A87C-264B1ABB0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1080" y="1265245"/>
            <a:ext cx="914400" cy="914400"/>
          </a:xfrm>
          <a:prstGeom prst="rect">
            <a:avLst/>
          </a:prstGeom>
        </p:spPr>
      </p:pic>
      <p:pic>
        <p:nvPicPr>
          <p:cNvPr id="14" name="Graphic 13" descr="Sun outline">
            <a:extLst>
              <a:ext uri="{FF2B5EF4-FFF2-40B4-BE49-F238E27FC236}">
                <a16:creationId xmlns:a16="http://schemas.microsoft.com/office/drawing/2014/main" id="{F73E4E69-F38D-4059-7840-21E37A540A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6541" y="1346715"/>
            <a:ext cx="1251612" cy="1251612"/>
          </a:xfrm>
          <a:prstGeom prst="rect">
            <a:avLst/>
          </a:prstGeom>
        </p:spPr>
      </p:pic>
      <p:pic>
        <p:nvPicPr>
          <p:cNvPr id="15" name="Graphic 14" descr="Flower outline">
            <a:extLst>
              <a:ext uri="{FF2B5EF4-FFF2-40B4-BE49-F238E27FC236}">
                <a16:creationId xmlns:a16="http://schemas.microsoft.com/office/drawing/2014/main" id="{004FD452-EA35-021E-7811-4654AEB04C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59011" y="4352754"/>
            <a:ext cx="512258" cy="512258"/>
          </a:xfrm>
          <a:prstGeom prst="rect">
            <a:avLst/>
          </a:prstGeom>
        </p:spPr>
      </p:pic>
      <p:pic>
        <p:nvPicPr>
          <p:cNvPr id="16" name="Graphic 15" descr="Bee outline">
            <a:extLst>
              <a:ext uri="{FF2B5EF4-FFF2-40B4-BE49-F238E27FC236}">
                <a16:creationId xmlns:a16="http://schemas.microsoft.com/office/drawing/2014/main" id="{C9C1202F-5603-3C3F-DAE0-FC39F4EFD0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108867">
            <a:off x="4596001" y="2242917"/>
            <a:ext cx="690548" cy="690548"/>
          </a:xfrm>
          <a:prstGeom prst="rect">
            <a:avLst/>
          </a:prstGeom>
        </p:spPr>
      </p:pic>
      <p:pic>
        <p:nvPicPr>
          <p:cNvPr id="17" name="Graphic 16" descr="Bee outline">
            <a:extLst>
              <a:ext uri="{FF2B5EF4-FFF2-40B4-BE49-F238E27FC236}">
                <a16:creationId xmlns:a16="http://schemas.microsoft.com/office/drawing/2014/main" id="{02C46A42-E8B7-7ACD-21F1-00EC5FD37E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108867">
            <a:off x="5173295" y="2678743"/>
            <a:ext cx="449765" cy="4497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7710D76-9A03-426D-CE0C-4C093B6D97C2}"/>
              </a:ext>
            </a:extLst>
          </p:cNvPr>
          <p:cNvGrpSpPr/>
          <p:nvPr/>
        </p:nvGrpSpPr>
        <p:grpSpPr>
          <a:xfrm>
            <a:off x="2562980" y="3727175"/>
            <a:ext cx="1318894" cy="1210721"/>
            <a:chOff x="-1442404" y="3003263"/>
            <a:chExt cx="1318894" cy="1210721"/>
          </a:xfrm>
        </p:grpSpPr>
        <p:pic>
          <p:nvPicPr>
            <p:cNvPr id="19" name="Graphic 18" descr="Solar Panels outline">
              <a:extLst>
                <a:ext uri="{FF2B5EF4-FFF2-40B4-BE49-F238E27FC236}">
                  <a16:creationId xmlns:a16="http://schemas.microsoft.com/office/drawing/2014/main" id="{A8FF390C-6290-F257-19AD-465065C2F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11975" t="22897"/>
            <a:stretch/>
          </p:blipFill>
          <p:spPr>
            <a:xfrm>
              <a:off x="-1291978" y="3190499"/>
              <a:ext cx="1168468" cy="102348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6B4231-DAB7-7712-4F70-903DF365D8AA}"/>
                </a:ext>
              </a:extLst>
            </p:cNvPr>
            <p:cNvSpPr/>
            <p:nvPr/>
          </p:nvSpPr>
          <p:spPr>
            <a:xfrm>
              <a:off x="-1442404" y="3003263"/>
              <a:ext cx="362661" cy="366823"/>
            </a:xfrm>
            <a:prstGeom prst="rect">
              <a:avLst/>
            </a:prstGeom>
            <a:solidFill>
              <a:srgbClr val="001A70"/>
            </a:solidFill>
            <a:ln>
              <a:solidFill>
                <a:srgbClr val="001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Graphic 20" descr="Cloud outline">
            <a:extLst>
              <a:ext uri="{FF2B5EF4-FFF2-40B4-BE49-F238E27FC236}">
                <a16:creationId xmlns:a16="http://schemas.microsoft.com/office/drawing/2014/main" id="{2C4D4244-36F4-E2FA-625B-383E34922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132" y="1602490"/>
            <a:ext cx="786359" cy="786359"/>
          </a:xfrm>
          <a:prstGeom prst="rect">
            <a:avLst/>
          </a:prstGeom>
        </p:spPr>
      </p:pic>
      <p:pic>
        <p:nvPicPr>
          <p:cNvPr id="22" name="Graphic 21" descr="Tree With Roots outline">
            <a:extLst>
              <a:ext uri="{FF2B5EF4-FFF2-40B4-BE49-F238E27FC236}">
                <a16:creationId xmlns:a16="http://schemas.microsoft.com/office/drawing/2014/main" id="{C7938D33-BB7C-CE5B-2FF3-9B78A4897A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4333" y="2791994"/>
            <a:ext cx="1400984" cy="1400984"/>
          </a:xfrm>
          <a:prstGeom prst="rect">
            <a:avLst/>
          </a:prstGeom>
        </p:spPr>
      </p:pic>
      <p:pic>
        <p:nvPicPr>
          <p:cNvPr id="23" name="Graphic 22" descr="Lotus Flower outline">
            <a:extLst>
              <a:ext uri="{FF2B5EF4-FFF2-40B4-BE49-F238E27FC236}">
                <a16:creationId xmlns:a16="http://schemas.microsoft.com/office/drawing/2014/main" id="{A71D9F2D-D219-E949-240E-A4AC03CF93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75810" y="4413748"/>
            <a:ext cx="494189" cy="494189"/>
          </a:xfrm>
          <a:prstGeom prst="rect">
            <a:avLst/>
          </a:prstGeom>
        </p:spPr>
      </p:pic>
      <p:pic>
        <p:nvPicPr>
          <p:cNvPr id="24" name="Graphic 23" descr="Arrow circle outline">
            <a:extLst>
              <a:ext uri="{FF2B5EF4-FFF2-40B4-BE49-F238E27FC236}">
                <a16:creationId xmlns:a16="http://schemas.microsoft.com/office/drawing/2014/main" id="{D5BEDDFD-35FF-8EEB-8FF9-7FCA53FC65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2253688" y="2260332"/>
            <a:ext cx="1940308" cy="1734576"/>
          </a:xfrm>
          <a:prstGeom prst="rect">
            <a:avLst/>
          </a:prstGeom>
        </p:spPr>
      </p:pic>
      <p:pic>
        <p:nvPicPr>
          <p:cNvPr id="25" name="Graphic 24" descr="Cloud outline">
            <a:extLst>
              <a:ext uri="{FF2B5EF4-FFF2-40B4-BE49-F238E27FC236}">
                <a16:creationId xmlns:a16="http://schemas.microsoft.com/office/drawing/2014/main" id="{73964D50-E88F-31DB-01D2-EC01B6ADD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8838" y="1758385"/>
            <a:ext cx="671516" cy="671516"/>
          </a:xfrm>
          <a:prstGeom prst="rect">
            <a:avLst/>
          </a:prstGeom>
        </p:spPr>
      </p:pic>
      <p:pic>
        <p:nvPicPr>
          <p:cNvPr id="26" name="Graphic 25" descr="Sheep outline">
            <a:extLst>
              <a:ext uri="{FF2B5EF4-FFF2-40B4-BE49-F238E27FC236}">
                <a16:creationId xmlns:a16="http://schemas.microsoft.com/office/drawing/2014/main" id="{A55A0DDD-9B8D-A4CD-EA26-CABC944736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1562446" y="3866483"/>
            <a:ext cx="1168468" cy="1168468"/>
          </a:xfrm>
          <a:prstGeom prst="rect">
            <a:avLst/>
          </a:prstGeom>
        </p:spPr>
      </p:pic>
      <p:pic>
        <p:nvPicPr>
          <p:cNvPr id="27" name="Graphic 26" descr="Sheep outline">
            <a:extLst>
              <a:ext uri="{FF2B5EF4-FFF2-40B4-BE49-F238E27FC236}">
                <a16:creationId xmlns:a16="http://schemas.microsoft.com/office/drawing/2014/main" id="{A623CC62-66D0-D549-2C53-35E8242733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5163" y="4149377"/>
            <a:ext cx="756077" cy="82432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037F47-7B9D-6C25-04E1-55279C617857}"/>
              </a:ext>
            </a:extLst>
          </p:cNvPr>
          <p:cNvSpPr txBox="1"/>
          <p:nvPr/>
        </p:nvSpPr>
        <p:spPr>
          <a:xfrm>
            <a:off x="6394378" y="1468726"/>
            <a:ext cx="5466776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Preserves farmland and agricultural livelihoods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Promotes carbon </a:t>
            </a:r>
            <a:r>
              <a:rPr lang="en-US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sequestration</a:t>
            </a:r>
            <a:endParaRPr lang="en-US" dirty="0"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Regenerative grazing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Market growth for livestock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Workforce development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Maintained or higher crop </a:t>
            </a: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yield </a:t>
            </a:r>
            <a:r>
              <a:rPr lang="en-US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from microclimatic </a:t>
            </a: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conditions under panels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Improves to access to farmland among new farmers and disadvantaged communities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Restoring native vegetation promotes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Higher </a:t>
            </a: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soil health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Pollinator </a:t>
            </a:r>
            <a:r>
              <a:rPr lang="en-US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habitat</a:t>
            </a:r>
            <a:endParaRPr lang="en-US" dirty="0"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Stormwater management</a:t>
            </a:r>
            <a:endParaRPr lang="en-US"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Reduced</a:t>
            </a:r>
            <a:r>
              <a:rPr lang="en-US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erosion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9" name="Graphic 28" descr="Electrician female outline">
            <a:extLst>
              <a:ext uri="{FF2B5EF4-FFF2-40B4-BE49-F238E27FC236}">
                <a16:creationId xmlns:a16="http://schemas.microsoft.com/office/drawing/2014/main" id="{AD7C3932-FFCB-2783-B621-1B1BC638028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876107" y="3119272"/>
            <a:ext cx="944136" cy="944136"/>
          </a:xfrm>
          <a:prstGeom prst="rect">
            <a:avLst/>
          </a:prstGeom>
        </p:spPr>
      </p:pic>
      <p:pic>
        <p:nvPicPr>
          <p:cNvPr id="30" name="Graphic 29" descr="Electrician male outline">
            <a:extLst>
              <a:ext uri="{FF2B5EF4-FFF2-40B4-BE49-F238E27FC236}">
                <a16:creationId xmlns:a16="http://schemas.microsoft.com/office/drawing/2014/main" id="{68B6D590-02C0-16CA-CEED-F8A73A737F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787270" y="3096157"/>
            <a:ext cx="967771" cy="967771"/>
          </a:xfrm>
          <a:prstGeom prst="rect">
            <a:avLst/>
          </a:prstGeom>
        </p:spPr>
      </p:pic>
      <p:sp>
        <p:nvSpPr>
          <p:cNvPr id="107" name="Title 1">
            <a:extLst>
              <a:ext uri="{FF2B5EF4-FFF2-40B4-BE49-F238E27FC236}">
                <a16:creationId xmlns:a16="http://schemas.microsoft.com/office/drawing/2014/main" id="{FF14D9B1-F080-08F5-801E-AB5FB9EC7749}"/>
              </a:ext>
            </a:extLst>
          </p:cNvPr>
          <p:cNvSpPr txBox="1">
            <a:spLocks/>
          </p:cNvSpPr>
          <p:nvPr/>
        </p:nvSpPr>
        <p:spPr>
          <a:xfrm>
            <a:off x="693772" y="512632"/>
            <a:ext cx="10515600" cy="82296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en-US" sz="3600" b="1"/>
              <a:t>Basics of </a:t>
            </a:r>
            <a:r>
              <a:rPr lang="en-US" sz="3600" b="1" err="1"/>
              <a:t>Agrivoltaics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1164748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F12457-3036-5FB1-C1F1-EC3B1B206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B832E7-655D-4539-BB2B-2C4CECCFE65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596C8-CCA6-2BDB-2898-4DDE801945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Agrivoltaics</a:t>
            </a:r>
            <a:r>
              <a:rPr lang="en-US"/>
              <a:t> Canada Conference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CF036D-CAA1-81BD-1DCA-51C01BF9B6FF}"/>
              </a:ext>
            </a:extLst>
          </p:cNvPr>
          <p:cNvSpPr txBox="1">
            <a:spLocks/>
          </p:cNvSpPr>
          <p:nvPr/>
        </p:nvSpPr>
        <p:spPr>
          <a:xfrm>
            <a:off x="623272" y="473160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r>
              <a:rPr lang="en-US" sz="3600" b="1" err="1"/>
              <a:t>Agrivoltaics</a:t>
            </a:r>
            <a:r>
              <a:rPr lang="en-US" sz="3600" b="1"/>
              <a:t> Across the World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0350C85-CFD7-F76E-A750-84C187840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73" y="2224501"/>
            <a:ext cx="7915401" cy="342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C89B4E5-6060-A037-8C4F-B4DBF9C0C280}"/>
              </a:ext>
            </a:extLst>
          </p:cNvPr>
          <p:cNvSpPr/>
          <p:nvPr/>
        </p:nvSpPr>
        <p:spPr>
          <a:xfrm rot="8768258" flipH="1">
            <a:off x="5315535" y="1944665"/>
            <a:ext cx="166541" cy="1142046"/>
          </a:xfrm>
          <a:prstGeom prst="triangle">
            <a:avLst>
              <a:gd name="adj" fmla="val 33052"/>
            </a:avLst>
          </a:prstGeom>
          <a:solidFill>
            <a:srgbClr val="FE5716"/>
          </a:solidFill>
          <a:ln>
            <a:solidFill>
              <a:srgbClr val="FE5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B26B8A6-EA61-CDE1-43F1-06754D73C1EC}"/>
              </a:ext>
            </a:extLst>
          </p:cNvPr>
          <p:cNvSpPr/>
          <p:nvPr/>
        </p:nvSpPr>
        <p:spPr>
          <a:xfrm rot="9065848" flipH="1">
            <a:off x="3728112" y="1962294"/>
            <a:ext cx="193816" cy="1232520"/>
          </a:xfrm>
          <a:prstGeom prst="triangle">
            <a:avLst>
              <a:gd name="adj" fmla="val 5384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53B24-F79E-178B-8D92-AA7F7D77BA18}"/>
              </a:ext>
            </a:extLst>
          </p:cNvPr>
          <p:cNvGrpSpPr/>
          <p:nvPr/>
        </p:nvGrpSpPr>
        <p:grpSpPr>
          <a:xfrm>
            <a:off x="1561989" y="1505928"/>
            <a:ext cx="2345512" cy="733406"/>
            <a:chOff x="4309639" y="5364331"/>
            <a:chExt cx="2697306" cy="93362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26E59E8-69D6-2FA5-B9A6-A88C3885D4C5}"/>
                </a:ext>
              </a:extLst>
            </p:cNvPr>
            <p:cNvSpPr/>
            <p:nvPr/>
          </p:nvSpPr>
          <p:spPr>
            <a:xfrm>
              <a:off x="4907971" y="5540970"/>
              <a:ext cx="1710144" cy="633631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pic>
          <p:nvPicPr>
            <p:cNvPr id="10" name="Picture 10" descr="Sheep fatten up and keep the grass down at Maine's first solar grazing project, on Route 2 in Skowhegan. The sheep, from Crescent Run Farm in Jefferson, are working for South Portland-based ReVision Energy, which developed the 10,500-panel project to supply power to five towns. It's an example of how solar developers are trying to forge beneficial arrangements with farmers when they site projects on farmland, a trend called dual-use of agrivoltaics.">
              <a:extLst>
                <a:ext uri="{FF2B5EF4-FFF2-40B4-BE49-F238E27FC236}">
                  <a16:creationId xmlns:a16="http://schemas.microsoft.com/office/drawing/2014/main" id="{1ED9E21B-1B40-15ED-AB74-EEA3589C6C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09639" y="5364331"/>
              <a:ext cx="914400" cy="914400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A654DE-B2D9-4221-6BDC-35C41EEEAFDB}"/>
                </a:ext>
              </a:extLst>
            </p:cNvPr>
            <p:cNvSpPr txBox="1"/>
            <p:nvPr/>
          </p:nvSpPr>
          <p:spPr>
            <a:xfrm>
              <a:off x="5227023" y="5514358"/>
              <a:ext cx="1779922" cy="78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Maine, USA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Crescent Run Farm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Sheep Grazing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F4E3CA-0D73-7014-FA3A-647FEDD5AE3B}"/>
              </a:ext>
            </a:extLst>
          </p:cNvPr>
          <p:cNvGrpSpPr/>
          <p:nvPr/>
        </p:nvGrpSpPr>
        <p:grpSpPr>
          <a:xfrm>
            <a:off x="1219200" y="4240782"/>
            <a:ext cx="2375633" cy="718302"/>
            <a:chOff x="5360046" y="4648756"/>
            <a:chExt cx="2731944" cy="9144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5731BF-562B-8838-9080-15B73C38E7B7}"/>
                </a:ext>
              </a:extLst>
            </p:cNvPr>
            <p:cNvSpPr/>
            <p:nvPr/>
          </p:nvSpPr>
          <p:spPr>
            <a:xfrm>
              <a:off x="5998082" y="4823802"/>
              <a:ext cx="1825724" cy="633631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1B7EAD-A65C-1AB1-BB41-9F1EB77B862E}"/>
                </a:ext>
              </a:extLst>
            </p:cNvPr>
            <p:cNvSpPr txBox="1"/>
            <p:nvPr/>
          </p:nvSpPr>
          <p:spPr>
            <a:xfrm>
              <a:off x="6266268" y="4879006"/>
              <a:ext cx="1825722" cy="587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Curacaví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, Chile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Broccoli &amp; Cauliflower</a:t>
              </a:r>
            </a:p>
          </p:txBody>
        </p:sp>
        <p:pic>
          <p:nvPicPr>
            <p:cNvPr id="15" name="Picture 16" descr="APV pilot plant in Curacaví, Chile">
              <a:extLst>
                <a:ext uri="{FF2B5EF4-FFF2-40B4-BE49-F238E27FC236}">
                  <a16:creationId xmlns:a16="http://schemas.microsoft.com/office/drawing/2014/main" id="{2ABECEF3-D701-8F9F-64FA-AE54684D3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60046" y="4648756"/>
              <a:ext cx="914400" cy="914400"/>
            </a:xfrm>
            <a:prstGeom prst="ellipse">
              <a:avLst/>
            </a:prstGeom>
            <a:noFill/>
            <a:ln w="57150">
              <a:solidFill>
                <a:srgbClr val="001A7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7260E7-A2EF-6F5D-BD65-5F4195C91BBF}"/>
              </a:ext>
            </a:extLst>
          </p:cNvPr>
          <p:cNvGrpSpPr/>
          <p:nvPr/>
        </p:nvGrpSpPr>
        <p:grpSpPr>
          <a:xfrm>
            <a:off x="4562219" y="4996698"/>
            <a:ext cx="2272422" cy="718302"/>
            <a:chOff x="1128668" y="5273398"/>
            <a:chExt cx="2613253" cy="9144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226CC1-0BDB-4486-5DC9-DF1D88FE3416}"/>
                </a:ext>
              </a:extLst>
            </p:cNvPr>
            <p:cNvSpPr/>
            <p:nvPr/>
          </p:nvSpPr>
          <p:spPr>
            <a:xfrm>
              <a:off x="1812222" y="5434608"/>
              <a:ext cx="1891914" cy="633630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C497B5-AC12-8902-1098-D2CF6DDC56B9}"/>
                </a:ext>
              </a:extLst>
            </p:cNvPr>
            <p:cNvSpPr txBox="1"/>
            <p:nvPr/>
          </p:nvSpPr>
          <p:spPr>
            <a:xfrm>
              <a:off x="2090730" y="5420725"/>
              <a:ext cx="1651191" cy="587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Kajiado, Kenya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Assorted Crops</a:t>
              </a:r>
            </a:p>
          </p:txBody>
        </p:sp>
        <p:pic>
          <p:nvPicPr>
            <p:cNvPr id="19" name="Picture 12" descr="Crops growing under solar energy panels">
              <a:extLst>
                <a:ext uri="{FF2B5EF4-FFF2-40B4-BE49-F238E27FC236}">
                  <a16:creationId xmlns:a16="http://schemas.microsoft.com/office/drawing/2014/main" id="{A9F7A9FF-339F-F791-137C-7DE550B45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28668" y="5273398"/>
              <a:ext cx="914400" cy="914400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CF112FE-D1DF-B324-9265-C2E6468FD26F}"/>
              </a:ext>
            </a:extLst>
          </p:cNvPr>
          <p:cNvSpPr/>
          <p:nvPr/>
        </p:nvSpPr>
        <p:spPr>
          <a:xfrm>
            <a:off x="4106778" y="3056440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111589-8588-D414-13FB-40CE78F354BA}"/>
              </a:ext>
            </a:extLst>
          </p:cNvPr>
          <p:cNvSpPr/>
          <p:nvPr/>
        </p:nvSpPr>
        <p:spPr>
          <a:xfrm>
            <a:off x="3901500" y="3031767"/>
            <a:ext cx="79514" cy="71830"/>
          </a:xfrm>
          <a:prstGeom prst="ellipse">
            <a:avLst/>
          </a:prstGeom>
          <a:solidFill>
            <a:srgbClr val="FE57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CE6B46-5900-68F7-B058-60B906A1A45F}"/>
              </a:ext>
            </a:extLst>
          </p:cNvPr>
          <p:cNvSpPr/>
          <p:nvPr/>
        </p:nvSpPr>
        <p:spPr>
          <a:xfrm>
            <a:off x="3238104" y="3175384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9D4F08F-6DA0-4E37-676F-6AA375CC838C}"/>
              </a:ext>
            </a:extLst>
          </p:cNvPr>
          <p:cNvSpPr/>
          <p:nvPr/>
        </p:nvSpPr>
        <p:spPr>
          <a:xfrm rot="7055548" flipH="1">
            <a:off x="3402296" y="2319024"/>
            <a:ext cx="172594" cy="1066110"/>
          </a:xfrm>
          <a:prstGeom prst="triangle">
            <a:avLst>
              <a:gd name="adj" fmla="val 49301"/>
            </a:avLst>
          </a:prstGeom>
          <a:solidFill>
            <a:srgbClr val="FE5716"/>
          </a:solidFill>
          <a:ln>
            <a:solidFill>
              <a:srgbClr val="FE5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12ACDE-F2B4-ABBF-DDEF-E8E23520BAAC}"/>
              </a:ext>
            </a:extLst>
          </p:cNvPr>
          <p:cNvGrpSpPr/>
          <p:nvPr/>
        </p:nvGrpSpPr>
        <p:grpSpPr>
          <a:xfrm>
            <a:off x="1220647" y="2354991"/>
            <a:ext cx="2348738" cy="718302"/>
            <a:chOff x="9977496" y="3670032"/>
            <a:chExt cx="2701014" cy="9144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5652A82-A1E6-C232-015C-8E73EC96A5E1}"/>
                </a:ext>
              </a:extLst>
            </p:cNvPr>
            <p:cNvSpPr/>
            <p:nvPr/>
          </p:nvSpPr>
          <p:spPr>
            <a:xfrm>
              <a:off x="10497711" y="3810416"/>
              <a:ext cx="1870179" cy="633631"/>
            </a:xfrm>
            <a:prstGeom prst="roundRect">
              <a:avLst/>
            </a:prstGeom>
            <a:solidFill>
              <a:srgbClr val="FE5716"/>
            </a:solidFill>
            <a:ln w="57150">
              <a:solidFill>
                <a:srgbClr val="FE57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D2AF76-8905-7A39-7537-643EBC5B922A}"/>
                </a:ext>
              </a:extLst>
            </p:cNvPr>
            <p:cNvSpPr txBox="1"/>
            <p:nvPr/>
          </p:nvSpPr>
          <p:spPr>
            <a:xfrm>
              <a:off x="10890058" y="3795112"/>
              <a:ext cx="1788452" cy="78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Ontario, Canada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EDFR’s Arnprior Solar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Sheep Grazing</a:t>
              </a:r>
            </a:p>
          </p:txBody>
        </p:sp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74AF705A-1FA4-B8B2-BF90-AE9CF40285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77496" y="3670032"/>
              <a:ext cx="914400" cy="914400"/>
            </a:xfrm>
            <a:prstGeom prst="ellipse">
              <a:avLst/>
            </a:prstGeom>
            <a:noFill/>
            <a:ln w="57150">
              <a:solidFill>
                <a:srgbClr val="FE571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0FC99BE9-0B1C-867A-00AD-B43C24ABEE36}"/>
              </a:ext>
            </a:extLst>
          </p:cNvPr>
          <p:cNvSpPr/>
          <p:nvPr/>
        </p:nvSpPr>
        <p:spPr>
          <a:xfrm rot="1283821" flipH="1">
            <a:off x="3125507" y="3192733"/>
            <a:ext cx="161647" cy="319634"/>
          </a:xfrm>
          <a:prstGeom prst="triangle">
            <a:avLst>
              <a:gd name="adj" fmla="val 4072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1CEF577-4B1C-DBBE-CC32-C67856B0607C}"/>
              </a:ext>
            </a:extLst>
          </p:cNvPr>
          <p:cNvSpPr/>
          <p:nvPr/>
        </p:nvSpPr>
        <p:spPr>
          <a:xfrm>
            <a:off x="3944752" y="4943506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45DFC05-360C-3496-F8DE-3892EBA13694}"/>
              </a:ext>
            </a:extLst>
          </p:cNvPr>
          <p:cNvSpPr/>
          <p:nvPr/>
        </p:nvSpPr>
        <p:spPr>
          <a:xfrm rot="7329501" flipH="1">
            <a:off x="3603158" y="4400291"/>
            <a:ext cx="138726" cy="795008"/>
          </a:xfrm>
          <a:prstGeom prst="triangle">
            <a:avLst>
              <a:gd name="adj" fmla="val 50005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916D94-2F41-5D99-3640-201AF166B91A}"/>
              </a:ext>
            </a:extLst>
          </p:cNvPr>
          <p:cNvGrpSpPr/>
          <p:nvPr/>
        </p:nvGrpSpPr>
        <p:grpSpPr>
          <a:xfrm>
            <a:off x="1226161" y="3296698"/>
            <a:ext cx="2158593" cy="752242"/>
            <a:chOff x="10022874" y="2528936"/>
            <a:chExt cx="2482351" cy="95760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ADD9F5F-331E-1A02-EF3D-1C484C72E34F}"/>
                </a:ext>
              </a:extLst>
            </p:cNvPr>
            <p:cNvSpPr/>
            <p:nvPr/>
          </p:nvSpPr>
          <p:spPr>
            <a:xfrm>
              <a:off x="10683706" y="2714548"/>
              <a:ext cx="1608525" cy="633631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pic>
          <p:nvPicPr>
            <p:cNvPr id="33" name="Picture 8" descr="Farm workers lean over to harvest beans from one of many lush rows of plants under solar panels.">
              <a:extLst>
                <a:ext uri="{FF2B5EF4-FFF2-40B4-BE49-F238E27FC236}">
                  <a16:creationId xmlns:a16="http://schemas.microsoft.com/office/drawing/2014/main" id="{EDB3EA9B-70D6-7DEC-B9CF-A59F5A73A2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22874" y="2528936"/>
              <a:ext cx="914400" cy="914400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A60C29-E8D8-E08B-A14E-E9FFD83F8C01}"/>
                </a:ext>
              </a:extLst>
            </p:cNvPr>
            <p:cNvSpPr txBox="1"/>
            <p:nvPr/>
          </p:nvSpPr>
          <p:spPr>
            <a:xfrm>
              <a:off x="10928217" y="2702941"/>
              <a:ext cx="1577008" cy="78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Colorado, USA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Jack’s Solar Garden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Assorted Crops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8ED32232-C660-96C8-D3CD-C68FD29791BA}"/>
              </a:ext>
            </a:extLst>
          </p:cNvPr>
          <p:cNvSpPr/>
          <p:nvPr/>
        </p:nvSpPr>
        <p:spPr>
          <a:xfrm>
            <a:off x="6519020" y="4196824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27D0FD0A-4949-F06C-0BBE-E3B48192F9B4}"/>
              </a:ext>
            </a:extLst>
          </p:cNvPr>
          <p:cNvSpPr/>
          <p:nvPr/>
        </p:nvSpPr>
        <p:spPr>
          <a:xfrm rot="542410" flipH="1">
            <a:off x="6351129" y="4235813"/>
            <a:ext cx="209227" cy="961884"/>
          </a:xfrm>
          <a:prstGeom prst="triangle">
            <a:avLst>
              <a:gd name="adj" fmla="val 4060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980CBC0-F4F5-1614-7E37-4BBF0F0AC057}"/>
              </a:ext>
            </a:extLst>
          </p:cNvPr>
          <p:cNvGrpSpPr/>
          <p:nvPr/>
        </p:nvGrpSpPr>
        <p:grpSpPr>
          <a:xfrm>
            <a:off x="3763561" y="1484244"/>
            <a:ext cx="3108046" cy="718303"/>
            <a:chOff x="5128002" y="1516597"/>
            <a:chExt cx="3574208" cy="91440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FFB8F1C-4B11-89B8-C029-F32C666BA0B9}"/>
                </a:ext>
              </a:extLst>
            </p:cNvPr>
            <p:cNvSpPr/>
            <p:nvPr/>
          </p:nvSpPr>
          <p:spPr>
            <a:xfrm>
              <a:off x="5585202" y="1684584"/>
              <a:ext cx="2178831" cy="633631"/>
            </a:xfrm>
            <a:prstGeom prst="roundRect">
              <a:avLst/>
            </a:prstGeom>
            <a:solidFill>
              <a:srgbClr val="FE5716"/>
            </a:solidFill>
            <a:ln w="57150">
              <a:solidFill>
                <a:srgbClr val="FE57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13C85BA9-CD2C-E36F-7536-ACCECFE6DE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28002" y="1516597"/>
              <a:ext cx="914400" cy="914400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FE5716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D87FF0-7686-C7DD-7707-3FEB3C2A4EA0}"/>
                </a:ext>
              </a:extLst>
            </p:cNvPr>
            <p:cNvSpPr txBox="1"/>
            <p:nvPr/>
          </p:nvSpPr>
          <p:spPr>
            <a:xfrm>
              <a:off x="5969096" y="1716349"/>
              <a:ext cx="2733114" cy="587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Île-de-France, France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EDFR R&amp;D Alfalfa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A879600-918A-AEAB-66AE-7757E40E84E2}"/>
              </a:ext>
            </a:extLst>
          </p:cNvPr>
          <p:cNvGrpSpPr/>
          <p:nvPr/>
        </p:nvGrpSpPr>
        <p:grpSpPr>
          <a:xfrm>
            <a:off x="3987197" y="3211299"/>
            <a:ext cx="2132632" cy="721978"/>
            <a:chOff x="5818909" y="2833144"/>
            <a:chExt cx="2452496" cy="91908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43EA685-643C-90B7-20CB-F0DBEB81FB63}"/>
                </a:ext>
              </a:extLst>
            </p:cNvPr>
            <p:cNvSpPr/>
            <p:nvPr/>
          </p:nvSpPr>
          <p:spPr>
            <a:xfrm>
              <a:off x="6359639" y="2997102"/>
              <a:ext cx="1897671" cy="633631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A5BCA6-99F1-FFE4-100E-BB0669BE50C3}"/>
                </a:ext>
              </a:extLst>
            </p:cNvPr>
            <p:cNvSpPr txBox="1"/>
            <p:nvPr/>
          </p:nvSpPr>
          <p:spPr>
            <a:xfrm>
              <a:off x="6811711" y="2929443"/>
              <a:ext cx="1459694" cy="822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Occitanie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, France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Solar Vineyards</a:t>
              </a:r>
            </a:p>
          </p:txBody>
        </p:sp>
        <p:pic>
          <p:nvPicPr>
            <p:cNvPr id="44" name="Picture 4" descr="solar panels in French Wineyards">
              <a:extLst>
                <a:ext uri="{FF2B5EF4-FFF2-40B4-BE49-F238E27FC236}">
                  <a16:creationId xmlns:a16="http://schemas.microsoft.com/office/drawing/2014/main" id="{E38D786E-9085-1B43-5F60-49392583E9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18909" y="2833144"/>
              <a:ext cx="914400" cy="914400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63F51C79-4881-79C9-F3E1-F27913CDFEF2}"/>
              </a:ext>
            </a:extLst>
          </p:cNvPr>
          <p:cNvSpPr/>
          <p:nvPr/>
        </p:nvSpPr>
        <p:spPr>
          <a:xfrm rot="18609618" flipH="1">
            <a:off x="5835096" y="3010070"/>
            <a:ext cx="91952" cy="536069"/>
          </a:xfrm>
          <a:prstGeom prst="triangle">
            <a:avLst>
              <a:gd name="adj" fmla="val 2402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EAF73EB-5056-A691-F051-D1F360E46CE7}"/>
              </a:ext>
            </a:extLst>
          </p:cNvPr>
          <p:cNvSpPr/>
          <p:nvPr/>
        </p:nvSpPr>
        <p:spPr>
          <a:xfrm>
            <a:off x="5660590" y="3067682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8790935-C843-A6BB-D7C4-AEBB982094AE}"/>
              </a:ext>
            </a:extLst>
          </p:cNvPr>
          <p:cNvSpPr/>
          <p:nvPr/>
        </p:nvSpPr>
        <p:spPr>
          <a:xfrm>
            <a:off x="5683280" y="2968449"/>
            <a:ext cx="79514" cy="71830"/>
          </a:xfrm>
          <a:prstGeom prst="ellipse">
            <a:avLst/>
          </a:prstGeom>
          <a:solidFill>
            <a:srgbClr val="FE5716"/>
          </a:solidFill>
          <a:ln>
            <a:solidFill>
              <a:srgbClr val="FE57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5E7E6CA7-740E-465B-7D2D-C5CF28D4CEAE}"/>
              </a:ext>
            </a:extLst>
          </p:cNvPr>
          <p:cNvSpPr/>
          <p:nvPr/>
        </p:nvSpPr>
        <p:spPr>
          <a:xfrm rot="13131933" flipH="1">
            <a:off x="6037241" y="2074120"/>
            <a:ext cx="178280" cy="991591"/>
          </a:xfrm>
          <a:prstGeom prst="triangle">
            <a:avLst>
              <a:gd name="adj" fmla="val 2810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7B0CB15-85A6-9F88-0514-8417729BBB2D}"/>
              </a:ext>
            </a:extLst>
          </p:cNvPr>
          <p:cNvSpPr/>
          <p:nvPr/>
        </p:nvSpPr>
        <p:spPr>
          <a:xfrm>
            <a:off x="5747539" y="2863432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062EBB-2114-804C-2AE8-4EDBF645BB0F}"/>
              </a:ext>
            </a:extLst>
          </p:cNvPr>
          <p:cNvGrpSpPr/>
          <p:nvPr/>
        </p:nvGrpSpPr>
        <p:grpSpPr>
          <a:xfrm>
            <a:off x="6239974" y="1516150"/>
            <a:ext cx="2724697" cy="718302"/>
            <a:chOff x="5361709" y="4358998"/>
            <a:chExt cx="3133362" cy="9144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7C84707-0CCC-DE89-7D41-F320588B0F2B}"/>
                </a:ext>
              </a:extLst>
            </p:cNvPr>
            <p:cNvSpPr/>
            <p:nvPr/>
          </p:nvSpPr>
          <p:spPr>
            <a:xfrm>
              <a:off x="5921663" y="4477602"/>
              <a:ext cx="2508515" cy="633631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9907874-B61D-C271-36DA-7F9971D9AB16}"/>
                </a:ext>
              </a:extLst>
            </p:cNvPr>
            <p:cNvSpPr txBox="1"/>
            <p:nvPr/>
          </p:nvSpPr>
          <p:spPr>
            <a:xfrm>
              <a:off x="6276108" y="4532807"/>
              <a:ext cx="2218963" cy="587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Vlagtwedde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, Netherlands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Blueberries</a:t>
              </a:r>
            </a:p>
          </p:txBody>
        </p:sp>
        <p:pic>
          <p:nvPicPr>
            <p:cNvPr id="53" name="Picture 10">
              <a:extLst>
                <a:ext uri="{FF2B5EF4-FFF2-40B4-BE49-F238E27FC236}">
                  <a16:creationId xmlns:a16="http://schemas.microsoft.com/office/drawing/2014/main" id="{00EF0115-8EEC-F7AC-BFFC-0E8CF043A1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61709" y="4358998"/>
              <a:ext cx="914400" cy="914400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55EB3BE7-09D4-39E0-DE2B-13CF4CCF3161}"/>
              </a:ext>
            </a:extLst>
          </p:cNvPr>
          <p:cNvSpPr/>
          <p:nvPr/>
        </p:nvSpPr>
        <p:spPr>
          <a:xfrm>
            <a:off x="5847953" y="2885574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289875DC-7DC4-014F-D468-55EB99488DE6}"/>
              </a:ext>
            </a:extLst>
          </p:cNvPr>
          <p:cNvSpPr/>
          <p:nvPr/>
        </p:nvSpPr>
        <p:spPr>
          <a:xfrm rot="15353724" flipH="1">
            <a:off x="6592187" y="1747154"/>
            <a:ext cx="362397" cy="1839807"/>
          </a:xfrm>
          <a:prstGeom prst="triangle">
            <a:avLst>
              <a:gd name="adj" fmla="val 64935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BAE0A87-A641-279D-EA6F-C667EAFE1996}"/>
              </a:ext>
            </a:extLst>
          </p:cNvPr>
          <p:cNvGrpSpPr/>
          <p:nvPr/>
        </p:nvGrpSpPr>
        <p:grpSpPr>
          <a:xfrm>
            <a:off x="7117702" y="2218147"/>
            <a:ext cx="2533328" cy="718302"/>
            <a:chOff x="385704" y="3828308"/>
            <a:chExt cx="2913291" cy="91440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3A5287A-CDAA-BEFC-B9B1-069DA19FF1FC}"/>
                </a:ext>
              </a:extLst>
            </p:cNvPr>
            <p:cNvSpPr/>
            <p:nvPr/>
          </p:nvSpPr>
          <p:spPr>
            <a:xfrm>
              <a:off x="1031916" y="3953221"/>
              <a:ext cx="2079308" cy="633631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D13F73E-475F-07CE-E1C9-9495AE0B9955}"/>
                </a:ext>
              </a:extLst>
            </p:cNvPr>
            <p:cNvSpPr txBox="1"/>
            <p:nvPr/>
          </p:nvSpPr>
          <p:spPr>
            <a:xfrm>
              <a:off x="1300102" y="4008426"/>
              <a:ext cx="1998893" cy="568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Paderborn, Germany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Raspberries &amp; Blueberries</a:t>
              </a:r>
            </a:p>
          </p:txBody>
        </p:sp>
        <p:pic>
          <p:nvPicPr>
            <p:cNvPr id="59" name="Picture 6" descr="German farm demonstrates dual benefits of agrivoltaic systems | The  Optimist Daily">
              <a:extLst>
                <a:ext uri="{FF2B5EF4-FFF2-40B4-BE49-F238E27FC236}">
                  <a16:creationId xmlns:a16="http://schemas.microsoft.com/office/drawing/2014/main" id="{5E1A0A85-453A-3059-06C4-54816E6BD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5704" y="3828308"/>
              <a:ext cx="914400" cy="914400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82482A07-DBAB-78BE-B8D6-DC8EE0527E8C}"/>
              </a:ext>
            </a:extLst>
          </p:cNvPr>
          <p:cNvSpPr/>
          <p:nvPr/>
        </p:nvSpPr>
        <p:spPr>
          <a:xfrm rot="15720495" flipH="1">
            <a:off x="8999901" y="3043258"/>
            <a:ext cx="158503" cy="481720"/>
          </a:xfrm>
          <a:prstGeom prst="triangle">
            <a:avLst>
              <a:gd name="adj" fmla="val 4906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337AA8F-C3DB-5407-22DA-29C949069CE1}"/>
              </a:ext>
            </a:extLst>
          </p:cNvPr>
          <p:cNvSpPr/>
          <p:nvPr/>
        </p:nvSpPr>
        <p:spPr>
          <a:xfrm>
            <a:off x="8802178" y="3273581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F97E713-4AD4-6D09-A21F-1ADD069753F4}"/>
              </a:ext>
            </a:extLst>
          </p:cNvPr>
          <p:cNvGrpSpPr/>
          <p:nvPr/>
        </p:nvGrpSpPr>
        <p:grpSpPr>
          <a:xfrm>
            <a:off x="9304935" y="2888066"/>
            <a:ext cx="2246512" cy="718303"/>
            <a:chOff x="9244198" y="1550027"/>
            <a:chExt cx="2583456" cy="914400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CABC33B7-90EE-999C-2E10-7338BA46ED3E}"/>
                </a:ext>
              </a:extLst>
            </p:cNvPr>
            <p:cNvSpPr/>
            <p:nvPr/>
          </p:nvSpPr>
          <p:spPr>
            <a:xfrm>
              <a:off x="9931705" y="1713837"/>
              <a:ext cx="1730777" cy="633631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3C9B290-2111-07C9-0E76-3E4845B6E73B}"/>
                </a:ext>
              </a:extLst>
            </p:cNvPr>
            <p:cNvSpPr txBox="1"/>
            <p:nvPr/>
          </p:nvSpPr>
          <p:spPr>
            <a:xfrm>
              <a:off x="10110673" y="1717094"/>
              <a:ext cx="1716981" cy="568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Shizuoka, Japan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Tea &amp; Assorted Crops</a:t>
              </a:r>
            </a:p>
          </p:txBody>
        </p:sp>
        <p:pic>
          <p:nvPicPr>
            <p:cNvPr id="65" name="Picture 8" descr="Agrivoltaic Farming or Solar Sharing Is Growing More Popular in Japan">
              <a:extLst>
                <a:ext uri="{FF2B5EF4-FFF2-40B4-BE49-F238E27FC236}">
                  <a16:creationId xmlns:a16="http://schemas.microsoft.com/office/drawing/2014/main" id="{0C352C2B-51FB-B1D4-5D6E-8871228163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44198" y="1550027"/>
              <a:ext cx="914400" cy="914400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8BA01233-2FF4-D794-1890-79636171A0D9}"/>
              </a:ext>
            </a:extLst>
          </p:cNvPr>
          <p:cNvSpPr/>
          <p:nvPr/>
        </p:nvSpPr>
        <p:spPr>
          <a:xfrm rot="18750153" flipH="1">
            <a:off x="8711238" y="2845010"/>
            <a:ext cx="345382" cy="1708648"/>
          </a:xfrm>
          <a:prstGeom prst="triangle">
            <a:avLst>
              <a:gd name="adj" fmla="val 4906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1006EAF-F2CB-5A55-2CD9-D0785D4BDAC9}"/>
              </a:ext>
            </a:extLst>
          </p:cNvPr>
          <p:cNvSpPr/>
          <p:nvPr/>
        </p:nvSpPr>
        <p:spPr>
          <a:xfrm>
            <a:off x="8215774" y="3139469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447E8D6-A8AB-561C-8E03-EA3A538ADF17}"/>
              </a:ext>
            </a:extLst>
          </p:cNvPr>
          <p:cNvSpPr/>
          <p:nvPr/>
        </p:nvSpPr>
        <p:spPr>
          <a:xfrm>
            <a:off x="7959394" y="3243861"/>
            <a:ext cx="79514" cy="718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0FB458-5C45-6DF6-3CD2-824B77587878}"/>
              </a:ext>
            </a:extLst>
          </p:cNvPr>
          <p:cNvGrpSpPr/>
          <p:nvPr/>
        </p:nvGrpSpPr>
        <p:grpSpPr>
          <a:xfrm>
            <a:off x="9368713" y="4165616"/>
            <a:ext cx="1741736" cy="505031"/>
            <a:chOff x="2604004" y="2635879"/>
            <a:chExt cx="2002971" cy="64290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9756996-6EF5-A2F8-8597-51CA29506B75}"/>
                </a:ext>
              </a:extLst>
            </p:cNvPr>
            <p:cNvSpPr/>
            <p:nvPr/>
          </p:nvSpPr>
          <p:spPr>
            <a:xfrm>
              <a:off x="2604004" y="2635879"/>
              <a:ext cx="2002971" cy="633631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BC1A6CE-9710-553A-B320-57D73268379F}"/>
                </a:ext>
              </a:extLst>
            </p:cNvPr>
            <p:cNvSpPr txBox="1"/>
            <p:nvPr/>
          </p:nvSpPr>
          <p:spPr>
            <a:xfrm>
              <a:off x="2987595" y="2691084"/>
              <a:ext cx="1619380" cy="587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Beijing, China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Solar Greenhouses</a:t>
              </a:r>
            </a:p>
          </p:txBody>
        </p:sp>
      </p:grp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E7AFF487-C772-1373-B834-EA333133D4FE}"/>
              </a:ext>
            </a:extLst>
          </p:cNvPr>
          <p:cNvSpPr/>
          <p:nvPr/>
        </p:nvSpPr>
        <p:spPr>
          <a:xfrm flipH="1">
            <a:off x="7863314" y="3265026"/>
            <a:ext cx="263382" cy="1083047"/>
          </a:xfrm>
          <a:prstGeom prst="triangle">
            <a:avLst>
              <a:gd name="adj" fmla="val 4906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6303256-F846-1CB7-0D0D-4848D06C2AD5}"/>
              </a:ext>
            </a:extLst>
          </p:cNvPr>
          <p:cNvGrpSpPr/>
          <p:nvPr/>
        </p:nvGrpSpPr>
        <p:grpSpPr>
          <a:xfrm>
            <a:off x="6801785" y="4170937"/>
            <a:ext cx="2300925" cy="718302"/>
            <a:chOff x="9277718" y="1989449"/>
            <a:chExt cx="2646031" cy="91440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8F926B27-59E9-DB4E-45E6-1364DC5B491B}"/>
                </a:ext>
              </a:extLst>
            </p:cNvPr>
            <p:cNvSpPr/>
            <p:nvPr/>
          </p:nvSpPr>
          <p:spPr>
            <a:xfrm>
              <a:off x="10031614" y="2128826"/>
              <a:ext cx="1816903" cy="634640"/>
            </a:xfrm>
            <a:prstGeom prst="roundRect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62E1918-3EAC-A5C0-70FF-192685F80C57}"/>
                </a:ext>
              </a:extLst>
            </p:cNvPr>
            <p:cNvSpPr txBox="1"/>
            <p:nvPr/>
          </p:nvSpPr>
          <p:spPr>
            <a:xfrm>
              <a:off x="10192118" y="2185039"/>
              <a:ext cx="1731631" cy="587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Ningxia, China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Alfalfa &amp; Goji Berries</a:t>
              </a:r>
            </a:p>
          </p:txBody>
        </p:sp>
        <p:pic>
          <p:nvPicPr>
            <p:cNvPr id="76" name="Picture 4" descr="Environment protection">
              <a:extLst>
                <a:ext uri="{FF2B5EF4-FFF2-40B4-BE49-F238E27FC236}">
                  <a16:creationId xmlns:a16="http://schemas.microsoft.com/office/drawing/2014/main" id="{EC2E37CC-CDD9-ED80-707E-702B7A608E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77718" y="1989449"/>
              <a:ext cx="914400" cy="914400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Picture 12" descr="_20220628145304">
            <a:extLst>
              <a:ext uri="{FF2B5EF4-FFF2-40B4-BE49-F238E27FC236}">
                <a16:creationId xmlns:a16="http://schemas.microsoft.com/office/drawing/2014/main" id="{7849D99C-3E6B-1269-87E0-C4DF5EB95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7110" y="4136061"/>
            <a:ext cx="873778" cy="87377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91E467A5-6E6D-53CB-FE02-4CED36D9436E}"/>
              </a:ext>
            </a:extLst>
          </p:cNvPr>
          <p:cNvSpPr txBox="1">
            <a:spLocks/>
          </p:cNvSpPr>
          <p:nvPr/>
        </p:nvSpPr>
        <p:spPr>
          <a:xfrm>
            <a:off x="10183052" y="4856791"/>
            <a:ext cx="1979551" cy="9637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Note: This map highlights innovative global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agrivoltaic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projects, it is not a comprehensive list. Inspired by the U.S. DOE Report (2022).</a:t>
            </a:r>
          </a:p>
        </p:txBody>
      </p:sp>
    </p:spTree>
    <p:extLst>
      <p:ext uri="{BB962C8B-B14F-4D97-AF65-F5344CB8AC3E}">
        <p14:creationId xmlns:p14="http://schemas.microsoft.com/office/powerpoint/2010/main" val="97211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DFR_All Colors">
  <a:themeElements>
    <a:clrScheme name="2020_EDF Colors">
      <a:dk1>
        <a:srgbClr val="000000"/>
      </a:dk1>
      <a:lt1>
        <a:srgbClr val="FFFFFF"/>
      </a:lt1>
      <a:dk2>
        <a:srgbClr val="707172"/>
      </a:dk2>
      <a:lt2>
        <a:srgbClr val="B0B2B4"/>
      </a:lt2>
      <a:accent1>
        <a:srgbClr val="001A70"/>
      </a:accent1>
      <a:accent2>
        <a:srgbClr val="005BBA"/>
      </a:accent2>
      <a:accent3>
        <a:srgbClr val="509E2F"/>
      </a:accent3>
      <a:accent4>
        <a:srgbClr val="C3D501"/>
      </a:accent4>
      <a:accent5>
        <a:srgbClr val="FF9F2F"/>
      </a:accent5>
      <a:accent6>
        <a:srgbClr val="FD5815"/>
      </a:accent6>
      <a:hlink>
        <a:srgbClr val="001A70"/>
      </a:hlink>
      <a:folHlink>
        <a:srgbClr val="005BBA"/>
      </a:folHlink>
    </a:clrScheme>
    <a:fontScheme name="EDF Renewables Font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FE5716"/>
    </a:custClr>
    <a:custClr name="Custom Color 2">
      <a:srgbClr val="FF861D"/>
    </a:custClr>
    <a:custClr name="Custom Color 3">
      <a:srgbClr val="FFB21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1">
      <a:srgbClr val="001A70"/>
    </a:custClr>
    <a:custClr name="Custom Color 12">
      <a:srgbClr val="1057C8"/>
    </a:custClr>
    <a:custClr name="Custom Color 13">
      <a:srgbClr val="1089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1">
      <a:srgbClr val="4F9E30"/>
    </a:custClr>
    <a:custClr name="Custom Color 22">
      <a:srgbClr val="88D910"/>
    </a:custClr>
    <a:custClr name="Custom Color 23">
      <a:srgbClr val="C0E410"/>
    </a:custClr>
  </a:custClrLst>
  <a:extLst>
    <a:ext uri="{05A4C25C-085E-4340-85A3-A5531E510DB2}">
      <thm15:themeFamily xmlns:thm15="http://schemas.microsoft.com/office/thememl/2012/main" name="2023 EDFR Template" id="{34294697-F773-4C45-A2E9-C3E73BC2C76D}" vid="{AA3EF4CC-1689-492C-B90C-6C04D96BF20D}"/>
    </a:ext>
  </a:extLst>
</a:theme>
</file>

<file path=ppt/theme/theme2.xml><?xml version="1.0" encoding="utf-8"?>
<a:theme xmlns:a="http://schemas.openxmlformats.org/drawingml/2006/main" name="EDFR Blue">
  <a:themeElements>
    <a:clrScheme name="EDFR Blue Theme">
      <a:dk1>
        <a:srgbClr val="001A70"/>
      </a:dk1>
      <a:lt1>
        <a:srgbClr val="FFFFFF"/>
      </a:lt1>
      <a:dk2>
        <a:srgbClr val="1067CB"/>
      </a:dk2>
      <a:lt2>
        <a:srgbClr val="FFFFFF"/>
      </a:lt2>
      <a:accent1>
        <a:srgbClr val="001A70"/>
      </a:accent1>
      <a:accent2>
        <a:srgbClr val="1067CB"/>
      </a:accent2>
      <a:accent3>
        <a:srgbClr val="1089FF"/>
      </a:accent3>
      <a:accent4>
        <a:srgbClr val="001A70"/>
      </a:accent4>
      <a:accent5>
        <a:srgbClr val="1067CB"/>
      </a:accent5>
      <a:accent6>
        <a:srgbClr val="1089FF"/>
      </a:accent6>
      <a:hlink>
        <a:srgbClr val="073365"/>
      </a:hlink>
      <a:folHlink>
        <a:srgbClr val="073365"/>
      </a:folHlink>
    </a:clrScheme>
    <a:fontScheme name="EDF Renewables Font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FE5716"/>
    </a:custClr>
    <a:custClr name="Custom Color 2">
      <a:srgbClr val="FF861D"/>
    </a:custClr>
    <a:custClr name="Custom Color 3">
      <a:srgbClr val="FFB21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1">
      <a:srgbClr val="001A70"/>
    </a:custClr>
    <a:custClr name="Custom Color 12">
      <a:srgbClr val="1057C8"/>
    </a:custClr>
    <a:custClr name="Custom Color 13">
      <a:srgbClr val="1089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1">
      <a:srgbClr val="4F9E30"/>
    </a:custClr>
    <a:custClr name="Custom Color 22">
      <a:srgbClr val="88D910"/>
    </a:custClr>
    <a:custClr name="Custom Color 23">
      <a:srgbClr val="C0E410"/>
    </a:custClr>
  </a:custClrLst>
  <a:extLst>
    <a:ext uri="{05A4C25C-085E-4340-85A3-A5531E510DB2}">
      <thm15:themeFamily xmlns:thm15="http://schemas.microsoft.com/office/thememl/2012/main" name="2023 EDFR Template" id="{34294697-F773-4C45-A2E9-C3E73BC2C76D}" vid="{6CCA6B37-2C13-4091-A5D0-F670A28FE207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UCIPPTemplate_Widescreen.potx" id="{61DEA80B-3645-4C23-BA33-0750C306C5A2}" vid="{514BB849-7CE0-41D0-8FCF-AA5FFEACC35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020_EDF Colors">
    <a:dk1>
      <a:srgbClr val="000000"/>
    </a:dk1>
    <a:lt1>
      <a:srgbClr val="FFFFFF"/>
    </a:lt1>
    <a:dk2>
      <a:srgbClr val="707172"/>
    </a:dk2>
    <a:lt2>
      <a:srgbClr val="B0B2B4"/>
    </a:lt2>
    <a:accent1>
      <a:srgbClr val="001A70"/>
    </a:accent1>
    <a:accent2>
      <a:srgbClr val="005BBA"/>
    </a:accent2>
    <a:accent3>
      <a:srgbClr val="509E2F"/>
    </a:accent3>
    <a:accent4>
      <a:srgbClr val="C3D501"/>
    </a:accent4>
    <a:accent5>
      <a:srgbClr val="FF9F2F"/>
    </a:accent5>
    <a:accent6>
      <a:srgbClr val="FD5815"/>
    </a:accent6>
    <a:hlink>
      <a:srgbClr val="001A70"/>
    </a:hlink>
    <a:folHlink>
      <a:srgbClr val="005BBA"/>
    </a:folHlink>
  </a:clrScheme>
</a:themeOverride>
</file>

<file path=ppt/theme/themeOverride2.xml><?xml version="1.0" encoding="utf-8"?>
<a:themeOverride xmlns:a="http://schemas.openxmlformats.org/drawingml/2006/main">
  <a:clrScheme name="2020_EDF Colors">
    <a:dk1>
      <a:srgbClr val="000000"/>
    </a:dk1>
    <a:lt1>
      <a:srgbClr val="FFFFFF"/>
    </a:lt1>
    <a:dk2>
      <a:srgbClr val="707172"/>
    </a:dk2>
    <a:lt2>
      <a:srgbClr val="B0B2B4"/>
    </a:lt2>
    <a:accent1>
      <a:srgbClr val="001A70"/>
    </a:accent1>
    <a:accent2>
      <a:srgbClr val="005BBA"/>
    </a:accent2>
    <a:accent3>
      <a:srgbClr val="509E2F"/>
    </a:accent3>
    <a:accent4>
      <a:srgbClr val="C3D501"/>
    </a:accent4>
    <a:accent5>
      <a:srgbClr val="FF9F2F"/>
    </a:accent5>
    <a:accent6>
      <a:srgbClr val="FD5815"/>
    </a:accent6>
    <a:hlink>
      <a:srgbClr val="001A70"/>
    </a:hlink>
    <a:folHlink>
      <a:srgbClr val="005BB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3338FDBF237846AE707466AB4165A0" ma:contentTypeVersion="33" ma:contentTypeDescription="Create a new document." ma:contentTypeScope="" ma:versionID="d2ef80fd913b6f7298ab2b4474ad7b0a">
  <xsd:schema xmlns:xsd="http://www.w3.org/2001/XMLSchema" xmlns:xs="http://www.w3.org/2001/XMLSchema" xmlns:p="http://schemas.microsoft.com/office/2006/metadata/properties" xmlns:ns2="6a20183b-ba86-47b1-b09c-641d750bc93a" xmlns:ns3="20744860-75df-4a09-99a2-565cd9dfc928" xmlns:ns4="7d71e7c7-72b3-409d-ba2d-ad67c588703c" targetNamespace="http://schemas.microsoft.com/office/2006/metadata/properties" ma:root="true" ma:fieldsID="c8864a5260c185e05393d2ee19e589bb" ns2:_="" ns3:_="" ns4:_="">
    <xsd:import namespace="6a20183b-ba86-47b1-b09c-641d750bc93a"/>
    <xsd:import namespace="20744860-75df-4a09-99a2-565cd9dfc928"/>
    <xsd:import namespace="7d71e7c7-72b3-409d-ba2d-ad67c58870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_dlc_DocId" minOccurs="0"/>
                <xsd:element ref="ns3:_dlc_DocIdUrl" minOccurs="0"/>
                <xsd:element ref="ns3:_dlc_DocIdPersistId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0183b-ba86-47b1-b09c-641d750bc9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6dbcb339-0d13-475d-8eb4-ac78b8faaa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44860-75df-4a09-99a2-565cd9dfc928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71e7c7-72b3-409d-ba2d-ad67c588703c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6e1fdf4c-635e-4816-b96d-eee3479ccec0}" ma:internalName="TaxCatchAll" ma:showField="CatchAllData" ma:web="20744860-75df-4a09-99a2-565cd9dfc9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71e7c7-72b3-409d-ba2d-ad67c588703c" xsi:nil="true"/>
    <lcf76f155ced4ddcb4097134ff3c332f xmlns="6a20183b-ba86-47b1-b09c-641d750bc93a">
      <Terms xmlns="http://schemas.microsoft.com/office/infopath/2007/PartnerControls"/>
    </lcf76f155ced4ddcb4097134ff3c332f>
    <_dlc_DocId xmlns="20744860-75df-4a09-99a2-565cd9dfc928">WH7RWM5C5KN2-1597917360-331933</_dlc_DocId>
    <_dlc_DocIdUrl xmlns="20744860-75df-4a09-99a2-565cd9dfc928">
      <Url>https://edfrna.sharepoint.com/sites/CA-AlbertaREP/_layouts/15/DocIdRedir.aspx?ID=WH7RWM5C5KN2-1597917360-331933</Url>
      <Description>WH7RWM5C5KN2-1597917360-331933</Description>
    </_dlc_DocIdUrl>
  </documentManagement>
</p:properties>
</file>

<file path=customXml/itemProps1.xml><?xml version="1.0" encoding="utf-8"?>
<ds:datastoreItem xmlns:ds="http://schemas.openxmlformats.org/officeDocument/2006/customXml" ds:itemID="{6BFCA6EF-2037-478A-AAF7-D946DC8BB0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2FE5B8-1C6D-4EE7-BE09-1B1AA7E984F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7C8797A-EA59-401E-ABB8-ED07B96297AC}">
  <ds:schemaRefs>
    <ds:schemaRef ds:uri="20744860-75df-4a09-99a2-565cd9dfc928"/>
    <ds:schemaRef ds:uri="6a20183b-ba86-47b1-b09c-641d750bc93a"/>
    <ds:schemaRef ds:uri="7d71e7c7-72b3-409d-ba2d-ad67c58870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287EBF38-F5EA-4A15-80DD-B562B61A21EF}">
  <ds:schemaRefs>
    <ds:schemaRef ds:uri="20744860-75df-4a09-99a2-565cd9dfc928"/>
    <ds:schemaRef ds:uri="6a20183b-ba86-47b1-b09c-641d750bc93a"/>
    <ds:schemaRef ds:uri="7d71e7c7-72b3-409d-ba2d-ad67c58870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 EDFR Template</Template>
  <TotalTime>1078</TotalTime>
  <Words>2181</Words>
  <Application>Microsoft Office PowerPoint</Application>
  <PresentationFormat>Widescreen</PresentationFormat>
  <Paragraphs>359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Calibri</vt:lpstr>
      <vt:lpstr>Open Sans</vt:lpstr>
      <vt:lpstr>Open Sans ExtraBold</vt:lpstr>
      <vt:lpstr>Open Sans Medium</vt:lpstr>
      <vt:lpstr>Open Sans SemiBold</vt:lpstr>
      <vt:lpstr>Playfair Display ExtraBold</vt:lpstr>
      <vt:lpstr>Rokkitt</vt:lpstr>
      <vt:lpstr>Rokkitt ExtraLight</vt:lpstr>
      <vt:lpstr>Rokkitt Light</vt:lpstr>
      <vt:lpstr>Segoe UI</vt:lpstr>
      <vt:lpstr>Segoe UI Light</vt:lpstr>
      <vt:lpstr>Wingdings</vt:lpstr>
      <vt:lpstr>Work Sans Light</vt:lpstr>
      <vt:lpstr>Zapf Dingbats</vt:lpstr>
      <vt:lpstr>EDFR_All Colors</vt:lpstr>
      <vt:lpstr>EDFR Blue</vt:lpstr>
      <vt:lpstr>Default Design</vt:lpstr>
      <vt:lpstr>PowerPoint Presentation</vt:lpstr>
      <vt:lpstr>Overview</vt:lpstr>
      <vt:lpstr>Experience in Canada</vt:lpstr>
      <vt:lpstr>EDF Renewables in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Agrivoltaics: Configuration Types</vt:lpstr>
      <vt:lpstr>Shade Profile Example and Compatible Crops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American Solar Grazing Association</vt:lpstr>
      <vt:lpstr>PowerPoint Presentation</vt:lpstr>
    </vt:vector>
  </TitlesOfParts>
  <Company>EDF Renewables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Ehrlich</dc:creator>
  <cp:lastModifiedBy>Kevin Campbell</cp:lastModifiedBy>
  <cp:revision>57</cp:revision>
  <dcterms:created xsi:type="dcterms:W3CDTF">2023-02-01T20:06:46Z</dcterms:created>
  <dcterms:modified xsi:type="dcterms:W3CDTF">2023-12-08T22:34:43Z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ExtendedDescription">
    <vt:lpwstr/>
  </property>
  <property fmtid="{D5CDD505-2E9C-101B-9397-08002B2CF9AE}" pid="3" name="_dlc_DocIdItemGuid">
    <vt:lpwstr>cd7a96e2-e7f3-465d-bff8-4736778fdcce</vt:lpwstr>
  </property>
  <property fmtid="{D5CDD505-2E9C-101B-9397-08002B2CF9AE}" pid="4" name="MSIP_Label_00b5fe95-8f20-4bf1-a4bc-7cba4c4dcd39_Enabled">
    <vt:lpwstr>true</vt:lpwstr>
  </property>
  <property fmtid="{D5CDD505-2E9C-101B-9397-08002B2CF9AE}" pid="5" name="MSIP_Label_00b5fe95-8f20-4bf1-a4bc-7cba4c4dcd39_SetDate">
    <vt:lpwstr>2022-01-14T01:10:03Z</vt:lpwstr>
  </property>
  <property fmtid="{D5CDD505-2E9C-101B-9397-08002B2CF9AE}" pid="6" name="MSIP_Label_00b5fe95-8f20-4bf1-a4bc-7cba4c4dcd39_Method">
    <vt:lpwstr>Standard</vt:lpwstr>
  </property>
  <property fmtid="{D5CDD505-2E9C-101B-9397-08002B2CF9AE}" pid="7" name="MSIP_Label_00b5fe95-8f20-4bf1-a4bc-7cba4c4dcd39_Name">
    <vt:lpwstr>Internal access</vt:lpwstr>
  </property>
  <property fmtid="{D5CDD505-2E9C-101B-9397-08002B2CF9AE}" pid="8" name="MSIP_Label_00b5fe95-8f20-4bf1-a4bc-7cba4c4dcd39_SiteId">
    <vt:lpwstr>34c5e68e-b374-47fe-91da-0e3d638792fb</vt:lpwstr>
  </property>
  <property fmtid="{D5CDD505-2E9C-101B-9397-08002B2CF9AE}" pid="9" name="MSIP_Label_00b5fe95-8f20-4bf1-a4bc-7cba4c4dcd39_ActionId">
    <vt:lpwstr>b57828e5-7d4d-416a-a47a-3c58fefd34c0</vt:lpwstr>
  </property>
  <property fmtid="{D5CDD505-2E9C-101B-9397-08002B2CF9AE}" pid="10" name="MSIP_Label_00b5fe95-8f20-4bf1-a4bc-7cba4c4dcd39_ContentBits">
    <vt:lpwstr>0</vt:lpwstr>
  </property>
  <property fmtid="{D5CDD505-2E9C-101B-9397-08002B2CF9AE}" pid="11" name="MediaServiceImageTags">
    <vt:lpwstr/>
  </property>
  <property fmtid="{D5CDD505-2E9C-101B-9397-08002B2CF9AE}" pid="12" name="ContentTypeId">
    <vt:lpwstr>0x010100ED3338FDBF237846AE707466AB4165A0</vt:lpwstr>
  </property>
</Properties>
</file>