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6" r:id="rId4"/>
    <p:sldMasterId id="2147484511" r:id="rId5"/>
    <p:sldMasterId id="2147484518" r:id="rId6"/>
    <p:sldMasterId id="2147484598" r:id="rId7"/>
  </p:sldMasterIdLst>
  <p:notesMasterIdLst>
    <p:notesMasterId r:id="rId17"/>
  </p:notesMasterIdLst>
  <p:handoutMasterIdLst>
    <p:handoutMasterId r:id="rId18"/>
  </p:handoutMasterIdLst>
  <p:sldIdLst>
    <p:sldId id="288" r:id="rId8"/>
    <p:sldId id="2141412110" r:id="rId9"/>
    <p:sldId id="2141412114" r:id="rId10"/>
    <p:sldId id="257" r:id="rId11"/>
    <p:sldId id="2141412102" r:id="rId12"/>
    <p:sldId id="2141412099" r:id="rId13"/>
    <p:sldId id="2141412117" r:id="rId14"/>
    <p:sldId id="2141412123" r:id="rId15"/>
    <p:sldId id="280"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3" orient="horz" pos="1440" userDrawn="1">
          <p15:clr>
            <a:srgbClr val="A4A3A4"/>
          </p15:clr>
        </p15:guide>
        <p15:guide id="4"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nto, Vanessa (MEDJCT)" initials="PV(" lastIdx="9" clrIdx="0">
    <p:extLst>
      <p:ext uri="{19B8F6BF-5375-455C-9EA6-DF929625EA0E}">
        <p15:presenceInfo xmlns:p15="http://schemas.microsoft.com/office/powerpoint/2012/main" userId="S::Vanessa.Pinto@ontario.ca::12bfa997-c1c4-40cf-ad58-69b7ed26a67f" providerId="AD"/>
      </p:ext>
    </p:extLst>
  </p:cmAuthor>
  <p:cmAuthor id="2" name="BOLD Internet" initials="BI" lastIdx="2" clrIdx="1">
    <p:extLst>
      <p:ext uri="{19B8F6BF-5375-455C-9EA6-DF929625EA0E}">
        <p15:presenceInfo xmlns:p15="http://schemas.microsoft.com/office/powerpoint/2012/main" userId="S::mario@vt220bold.onmicrosoft.com::670039eb-0dbf-4542-82da-d50ca9d64c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E"/>
    <a:srgbClr val="7A9D4A"/>
    <a:srgbClr val="86CCFF"/>
    <a:srgbClr val="00BDF3"/>
    <a:srgbClr val="CBECF2"/>
    <a:srgbClr val="0F2D52"/>
    <a:srgbClr val="B95A33"/>
    <a:srgbClr val="071D49"/>
    <a:srgbClr val="00A2F5"/>
    <a:srgbClr val="BD00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FE92E-7B36-4984-8820-2F6D78B302FB}" v="2" dt="2023-12-08T21:30:07.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09" autoAdjust="0"/>
  </p:normalViewPr>
  <p:slideViewPr>
    <p:cSldViewPr snapToGrid="0">
      <p:cViewPr varScale="1">
        <p:scale>
          <a:sx n="78" d="100"/>
          <a:sy n="78" d="100"/>
        </p:scale>
        <p:origin x="360" y="57"/>
      </p:cViewPr>
      <p:guideLst>
        <p:guide orient="horz" pos="1440"/>
        <p:guide pos="3840"/>
      </p:guideLst>
    </p:cSldViewPr>
  </p:slideViewPr>
  <p:notesTextViewPr>
    <p:cViewPr>
      <p:scale>
        <a:sx n="1" d="1"/>
        <a:sy n="1" d="1"/>
      </p:scale>
      <p:origin x="0" y="0"/>
    </p:cViewPr>
  </p:notesTextViewPr>
  <p:sorterViewPr>
    <p:cViewPr>
      <p:scale>
        <a:sx n="40" d="100"/>
        <a:sy n="40" d="100"/>
      </p:scale>
      <p:origin x="0" y="0"/>
    </p:cViewPr>
  </p:sorter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ld, Lora M (MEDJCT)" userId="71ed5da2-7b90-4a57-9a82-466a07043fe0" providerId="ADAL" clId="{506FE92E-7B36-4984-8820-2F6D78B302FB}"/>
    <pc:docChg chg="custSel delSld modSld sldOrd delMainMaster">
      <pc:chgData name="Field, Lora M (MEDJCT)" userId="71ed5da2-7b90-4a57-9a82-466a07043fe0" providerId="ADAL" clId="{506FE92E-7B36-4984-8820-2F6D78B302FB}" dt="2023-12-11T03:27:05.609" v="166" actId="20577"/>
      <pc:docMkLst>
        <pc:docMk/>
      </pc:docMkLst>
      <pc:sldChg chg="ord">
        <pc:chgData name="Field, Lora M (MEDJCT)" userId="71ed5da2-7b90-4a57-9a82-466a07043fe0" providerId="ADAL" clId="{506FE92E-7B36-4984-8820-2F6D78B302FB}" dt="2023-12-08T21:52:59.182" v="161"/>
        <pc:sldMkLst>
          <pc:docMk/>
          <pc:sldMk cId="3405175081" sldId="257"/>
        </pc:sldMkLst>
      </pc:sldChg>
      <pc:sldChg chg="del">
        <pc:chgData name="Field, Lora M (MEDJCT)" userId="71ed5da2-7b90-4a57-9a82-466a07043fe0" providerId="ADAL" clId="{506FE92E-7B36-4984-8820-2F6D78B302FB}" dt="2023-12-08T21:13:45.259" v="18" actId="47"/>
        <pc:sldMkLst>
          <pc:docMk/>
          <pc:sldMk cId="4201970026" sldId="267"/>
        </pc:sldMkLst>
      </pc:sldChg>
      <pc:sldChg chg="del">
        <pc:chgData name="Field, Lora M (MEDJCT)" userId="71ed5da2-7b90-4a57-9a82-466a07043fe0" providerId="ADAL" clId="{506FE92E-7B36-4984-8820-2F6D78B302FB}" dt="2023-12-08T21:13:54.767" v="22" actId="47"/>
        <pc:sldMkLst>
          <pc:docMk/>
          <pc:sldMk cId="120419772" sldId="279"/>
        </pc:sldMkLst>
      </pc:sldChg>
      <pc:sldChg chg="modSp mod">
        <pc:chgData name="Field, Lora M (MEDJCT)" userId="71ed5da2-7b90-4a57-9a82-466a07043fe0" providerId="ADAL" clId="{506FE92E-7B36-4984-8820-2F6D78B302FB}" dt="2023-12-11T03:27:05.609" v="166" actId="20577"/>
        <pc:sldMkLst>
          <pc:docMk/>
          <pc:sldMk cId="434069315" sldId="288"/>
        </pc:sldMkLst>
        <pc:spChg chg="mod">
          <ac:chgData name="Field, Lora M (MEDJCT)" userId="71ed5da2-7b90-4a57-9a82-466a07043fe0" providerId="ADAL" clId="{506FE92E-7B36-4984-8820-2F6D78B302FB}" dt="2023-12-11T03:27:05.609" v="166" actId="20577"/>
          <ac:spMkLst>
            <pc:docMk/>
            <pc:sldMk cId="434069315" sldId="288"/>
            <ac:spMk id="3" creationId="{5AB41ABB-96D0-9548-87B5-3E8BCC3F4D60}"/>
          </ac:spMkLst>
        </pc:spChg>
      </pc:sldChg>
      <pc:sldChg chg="del">
        <pc:chgData name="Field, Lora M (MEDJCT)" userId="71ed5da2-7b90-4a57-9a82-466a07043fe0" providerId="ADAL" clId="{506FE92E-7B36-4984-8820-2F6D78B302FB}" dt="2023-12-08T21:12:28.713" v="1" actId="47"/>
        <pc:sldMkLst>
          <pc:docMk/>
          <pc:sldMk cId="1204714064" sldId="2141412077"/>
        </pc:sldMkLst>
      </pc:sldChg>
      <pc:sldChg chg="del">
        <pc:chgData name="Field, Lora M (MEDJCT)" userId="71ed5da2-7b90-4a57-9a82-466a07043fe0" providerId="ADAL" clId="{506FE92E-7B36-4984-8820-2F6D78B302FB}" dt="2023-12-08T21:13:42.617" v="16" actId="47"/>
        <pc:sldMkLst>
          <pc:docMk/>
          <pc:sldMk cId="3156033710" sldId="2141412078"/>
        </pc:sldMkLst>
      </pc:sldChg>
      <pc:sldChg chg="del">
        <pc:chgData name="Field, Lora M (MEDJCT)" userId="71ed5da2-7b90-4a57-9a82-466a07043fe0" providerId="ADAL" clId="{506FE92E-7B36-4984-8820-2F6D78B302FB}" dt="2023-12-08T21:13:03.778" v="11" actId="47"/>
        <pc:sldMkLst>
          <pc:docMk/>
          <pc:sldMk cId="3080730085" sldId="2141412079"/>
        </pc:sldMkLst>
      </pc:sldChg>
      <pc:sldChg chg="del">
        <pc:chgData name="Field, Lora M (MEDJCT)" userId="71ed5da2-7b90-4a57-9a82-466a07043fe0" providerId="ADAL" clId="{506FE92E-7B36-4984-8820-2F6D78B302FB}" dt="2023-12-08T21:13:00.241" v="9" actId="47"/>
        <pc:sldMkLst>
          <pc:docMk/>
          <pc:sldMk cId="683100839" sldId="2141412085"/>
        </pc:sldMkLst>
      </pc:sldChg>
      <pc:sldChg chg="del">
        <pc:chgData name="Field, Lora M (MEDJCT)" userId="71ed5da2-7b90-4a57-9a82-466a07043fe0" providerId="ADAL" clId="{506FE92E-7B36-4984-8820-2F6D78B302FB}" dt="2023-12-08T21:13:35.898" v="14" actId="47"/>
        <pc:sldMkLst>
          <pc:docMk/>
          <pc:sldMk cId="2312740228" sldId="2141412087"/>
        </pc:sldMkLst>
      </pc:sldChg>
      <pc:sldChg chg="del">
        <pc:chgData name="Field, Lora M (MEDJCT)" userId="71ed5da2-7b90-4a57-9a82-466a07043fe0" providerId="ADAL" clId="{506FE92E-7B36-4984-8820-2F6D78B302FB}" dt="2023-12-08T21:12:56.215" v="8" actId="47"/>
        <pc:sldMkLst>
          <pc:docMk/>
          <pc:sldMk cId="437305626" sldId="2141412090"/>
        </pc:sldMkLst>
      </pc:sldChg>
      <pc:sldChg chg="del">
        <pc:chgData name="Field, Lora M (MEDJCT)" userId="71ed5da2-7b90-4a57-9a82-466a07043fe0" providerId="ADAL" clId="{506FE92E-7B36-4984-8820-2F6D78B302FB}" dt="2023-12-08T21:13:01.209" v="10" actId="47"/>
        <pc:sldMkLst>
          <pc:docMk/>
          <pc:sldMk cId="2095795995" sldId="2141412093"/>
        </pc:sldMkLst>
      </pc:sldChg>
      <pc:sldChg chg="ord">
        <pc:chgData name="Field, Lora M (MEDJCT)" userId="71ed5da2-7b90-4a57-9a82-466a07043fe0" providerId="ADAL" clId="{506FE92E-7B36-4984-8820-2F6D78B302FB}" dt="2023-12-08T21:14:55.602" v="24"/>
        <pc:sldMkLst>
          <pc:docMk/>
          <pc:sldMk cId="2285657535" sldId="2141412099"/>
        </pc:sldMkLst>
      </pc:sldChg>
      <pc:sldChg chg="modSp mod ord">
        <pc:chgData name="Field, Lora M (MEDJCT)" userId="71ed5da2-7b90-4a57-9a82-466a07043fe0" providerId="ADAL" clId="{506FE92E-7B36-4984-8820-2F6D78B302FB}" dt="2023-12-08T21:30:50.105" v="47"/>
        <pc:sldMkLst>
          <pc:docMk/>
          <pc:sldMk cId="2446474069" sldId="2141412102"/>
        </pc:sldMkLst>
        <pc:spChg chg="mod">
          <ac:chgData name="Field, Lora M (MEDJCT)" userId="71ed5da2-7b90-4a57-9a82-466a07043fe0" providerId="ADAL" clId="{506FE92E-7B36-4984-8820-2F6D78B302FB}" dt="2023-12-08T21:30:41.115" v="45" actId="5793"/>
          <ac:spMkLst>
            <pc:docMk/>
            <pc:sldMk cId="2446474069" sldId="2141412102"/>
            <ac:spMk id="16" creationId="{5BCD3DB1-0F0F-7EE3-5EA4-887F81AB0D84}"/>
          </ac:spMkLst>
        </pc:spChg>
        <pc:picChg chg="mod">
          <ac:chgData name="Field, Lora M (MEDJCT)" userId="71ed5da2-7b90-4a57-9a82-466a07043fe0" providerId="ADAL" clId="{506FE92E-7B36-4984-8820-2F6D78B302FB}" dt="2023-12-08T21:29:45.076" v="30" actId="1076"/>
          <ac:picMkLst>
            <pc:docMk/>
            <pc:sldMk cId="2446474069" sldId="2141412102"/>
            <ac:picMk id="6" creationId="{911F4EFE-AF9E-BB38-4114-3C90A9D919D6}"/>
          </ac:picMkLst>
        </pc:picChg>
        <pc:picChg chg="mod">
          <ac:chgData name="Field, Lora M (MEDJCT)" userId="71ed5da2-7b90-4a57-9a82-466a07043fe0" providerId="ADAL" clId="{506FE92E-7B36-4984-8820-2F6D78B302FB}" dt="2023-12-08T21:29:51.531" v="31" actId="1076"/>
          <ac:picMkLst>
            <pc:docMk/>
            <pc:sldMk cId="2446474069" sldId="2141412102"/>
            <ac:picMk id="8" creationId="{8BF247C0-D445-1196-86CC-1B64FDE25D32}"/>
          </ac:picMkLst>
        </pc:picChg>
      </pc:sldChg>
      <pc:sldChg chg="del">
        <pc:chgData name="Field, Lora M (MEDJCT)" userId="71ed5da2-7b90-4a57-9a82-466a07043fe0" providerId="ADAL" clId="{506FE92E-7B36-4984-8820-2F6D78B302FB}" dt="2023-12-08T21:13:53.323" v="21" actId="47"/>
        <pc:sldMkLst>
          <pc:docMk/>
          <pc:sldMk cId="3034967136" sldId="2141412104"/>
        </pc:sldMkLst>
      </pc:sldChg>
      <pc:sldChg chg="del">
        <pc:chgData name="Field, Lora M (MEDJCT)" userId="71ed5da2-7b90-4a57-9a82-466a07043fe0" providerId="ADAL" clId="{506FE92E-7B36-4984-8820-2F6D78B302FB}" dt="2023-12-08T21:13:13.643" v="12" actId="47"/>
        <pc:sldMkLst>
          <pc:docMk/>
          <pc:sldMk cId="289939061" sldId="2141412105"/>
        </pc:sldMkLst>
      </pc:sldChg>
      <pc:sldChg chg="del">
        <pc:chgData name="Field, Lora M (MEDJCT)" userId="71ed5da2-7b90-4a57-9a82-466a07043fe0" providerId="ADAL" clId="{506FE92E-7B36-4984-8820-2F6D78B302FB}" dt="2023-12-08T21:12:52.758" v="7" actId="47"/>
        <pc:sldMkLst>
          <pc:docMk/>
          <pc:sldMk cId="3332265532" sldId="2141412106"/>
        </pc:sldMkLst>
      </pc:sldChg>
      <pc:sldChg chg="del">
        <pc:chgData name="Field, Lora M (MEDJCT)" userId="71ed5da2-7b90-4a57-9a82-466a07043fe0" providerId="ADAL" clId="{506FE92E-7B36-4984-8820-2F6D78B302FB}" dt="2023-12-08T21:13:29.712" v="13" actId="47"/>
        <pc:sldMkLst>
          <pc:docMk/>
          <pc:sldMk cId="2357368783" sldId="2141412107"/>
        </pc:sldMkLst>
      </pc:sldChg>
      <pc:sldChg chg="del">
        <pc:chgData name="Field, Lora M (MEDJCT)" userId="71ed5da2-7b90-4a57-9a82-466a07043fe0" providerId="ADAL" clId="{506FE92E-7B36-4984-8820-2F6D78B302FB}" dt="2023-12-08T21:12:49.980" v="5" actId="47"/>
        <pc:sldMkLst>
          <pc:docMk/>
          <pc:sldMk cId="4267977040" sldId="2141412108"/>
        </pc:sldMkLst>
      </pc:sldChg>
      <pc:sldChg chg="del">
        <pc:chgData name="Field, Lora M (MEDJCT)" userId="71ed5da2-7b90-4a57-9a82-466a07043fe0" providerId="ADAL" clId="{506FE92E-7B36-4984-8820-2F6D78B302FB}" dt="2023-12-08T21:12:50.868" v="6" actId="47"/>
        <pc:sldMkLst>
          <pc:docMk/>
          <pc:sldMk cId="2026893573" sldId="2141412109"/>
        </pc:sldMkLst>
      </pc:sldChg>
      <pc:sldChg chg="del">
        <pc:chgData name="Field, Lora M (MEDJCT)" userId="71ed5da2-7b90-4a57-9a82-466a07043fe0" providerId="ADAL" clId="{506FE92E-7B36-4984-8820-2F6D78B302FB}" dt="2023-12-08T21:12:27.901" v="0" actId="47"/>
        <pc:sldMkLst>
          <pc:docMk/>
          <pc:sldMk cId="1073073002" sldId="2141412111"/>
        </pc:sldMkLst>
      </pc:sldChg>
      <pc:sldChg chg="del">
        <pc:chgData name="Field, Lora M (MEDJCT)" userId="71ed5da2-7b90-4a57-9a82-466a07043fe0" providerId="ADAL" clId="{506FE92E-7B36-4984-8820-2F6D78B302FB}" dt="2023-12-08T21:12:30.014" v="2" actId="47"/>
        <pc:sldMkLst>
          <pc:docMk/>
          <pc:sldMk cId="2876465098" sldId="2141412112"/>
        </pc:sldMkLst>
      </pc:sldChg>
      <pc:sldChg chg="del">
        <pc:chgData name="Field, Lora M (MEDJCT)" userId="71ed5da2-7b90-4a57-9a82-466a07043fe0" providerId="ADAL" clId="{506FE92E-7B36-4984-8820-2F6D78B302FB}" dt="2023-12-08T21:12:33.671" v="3" actId="47"/>
        <pc:sldMkLst>
          <pc:docMk/>
          <pc:sldMk cId="3570034186" sldId="2141412113"/>
        </pc:sldMkLst>
      </pc:sldChg>
      <pc:sldChg chg="del">
        <pc:chgData name="Field, Lora M (MEDJCT)" userId="71ed5da2-7b90-4a57-9a82-466a07043fe0" providerId="ADAL" clId="{506FE92E-7B36-4984-8820-2F6D78B302FB}" dt="2023-12-08T21:12:48.818" v="4" actId="47"/>
        <pc:sldMkLst>
          <pc:docMk/>
          <pc:sldMk cId="3468388959" sldId="2141412115"/>
        </pc:sldMkLst>
      </pc:sldChg>
      <pc:sldChg chg="del">
        <pc:chgData name="Field, Lora M (MEDJCT)" userId="71ed5da2-7b90-4a57-9a82-466a07043fe0" providerId="ADAL" clId="{506FE92E-7B36-4984-8820-2F6D78B302FB}" dt="2023-12-08T21:13:43.698" v="17" actId="47"/>
        <pc:sldMkLst>
          <pc:docMk/>
          <pc:sldMk cId="405330560" sldId="2141412116"/>
        </pc:sldMkLst>
      </pc:sldChg>
      <pc:sldChg chg="ord">
        <pc:chgData name="Field, Lora M (MEDJCT)" userId="71ed5da2-7b90-4a57-9a82-466a07043fe0" providerId="ADAL" clId="{506FE92E-7B36-4984-8820-2F6D78B302FB}" dt="2023-12-08T21:15:10.907" v="26"/>
        <pc:sldMkLst>
          <pc:docMk/>
          <pc:sldMk cId="2215200013" sldId="2141412117"/>
        </pc:sldMkLst>
      </pc:sldChg>
      <pc:sldChg chg="del">
        <pc:chgData name="Field, Lora M (MEDJCT)" userId="71ed5da2-7b90-4a57-9a82-466a07043fe0" providerId="ADAL" clId="{506FE92E-7B36-4984-8820-2F6D78B302FB}" dt="2023-12-08T21:13:41.480" v="15" actId="47"/>
        <pc:sldMkLst>
          <pc:docMk/>
          <pc:sldMk cId="1697501042" sldId="2141412118"/>
        </pc:sldMkLst>
      </pc:sldChg>
      <pc:sldChg chg="del">
        <pc:chgData name="Field, Lora M (MEDJCT)" userId="71ed5da2-7b90-4a57-9a82-466a07043fe0" providerId="ADAL" clId="{506FE92E-7B36-4984-8820-2F6D78B302FB}" dt="2023-12-08T21:13:49.755" v="19" actId="47"/>
        <pc:sldMkLst>
          <pc:docMk/>
          <pc:sldMk cId="1545813953" sldId="2141412121"/>
        </pc:sldMkLst>
      </pc:sldChg>
      <pc:sldChg chg="del">
        <pc:chgData name="Field, Lora M (MEDJCT)" userId="71ed5da2-7b90-4a57-9a82-466a07043fe0" providerId="ADAL" clId="{506FE92E-7B36-4984-8820-2F6D78B302FB}" dt="2023-12-08T21:13:52.148" v="20" actId="47"/>
        <pc:sldMkLst>
          <pc:docMk/>
          <pc:sldMk cId="659163466" sldId="2141412122"/>
        </pc:sldMkLst>
      </pc:sldChg>
      <pc:sldChg chg="modSp mod">
        <pc:chgData name="Field, Lora M (MEDJCT)" userId="71ed5da2-7b90-4a57-9a82-466a07043fe0" providerId="ADAL" clId="{506FE92E-7B36-4984-8820-2F6D78B302FB}" dt="2023-12-08T21:33:26.360" v="159" actId="1076"/>
        <pc:sldMkLst>
          <pc:docMk/>
          <pc:sldMk cId="698973932" sldId="2141412123"/>
        </pc:sldMkLst>
        <pc:spChg chg="mod">
          <ac:chgData name="Field, Lora M (MEDJCT)" userId="71ed5da2-7b90-4a57-9a82-466a07043fe0" providerId="ADAL" clId="{506FE92E-7B36-4984-8820-2F6D78B302FB}" dt="2023-12-08T21:33:26.360" v="159" actId="1076"/>
          <ac:spMkLst>
            <pc:docMk/>
            <pc:sldMk cId="698973932" sldId="2141412123"/>
            <ac:spMk id="10" creationId="{9DBCBAEA-FBE2-3C90-761E-A5429A140169}"/>
          </ac:spMkLst>
        </pc:spChg>
      </pc:sldChg>
      <pc:sldMasterChg chg="delSldLayout">
        <pc:chgData name="Field, Lora M (MEDJCT)" userId="71ed5da2-7b90-4a57-9a82-466a07043fe0" providerId="ADAL" clId="{506FE92E-7B36-4984-8820-2F6D78B302FB}" dt="2023-12-08T21:13:54.767" v="22" actId="47"/>
        <pc:sldMasterMkLst>
          <pc:docMk/>
          <pc:sldMasterMk cId="3850290509" sldId="2147484511"/>
        </pc:sldMasterMkLst>
        <pc:sldLayoutChg chg="del">
          <pc:chgData name="Field, Lora M (MEDJCT)" userId="71ed5da2-7b90-4a57-9a82-466a07043fe0" providerId="ADAL" clId="{506FE92E-7B36-4984-8820-2F6D78B302FB}" dt="2023-12-08T21:13:54.767" v="22" actId="47"/>
          <pc:sldLayoutMkLst>
            <pc:docMk/>
            <pc:sldMasterMk cId="3850290509" sldId="2147484511"/>
            <pc:sldLayoutMk cId="643257788" sldId="2147484597"/>
          </pc:sldLayoutMkLst>
        </pc:sldLayoutChg>
      </pc:sldMasterChg>
      <pc:sldMasterChg chg="del delSldLayout">
        <pc:chgData name="Field, Lora M (MEDJCT)" userId="71ed5da2-7b90-4a57-9a82-466a07043fe0" providerId="ADAL" clId="{506FE92E-7B36-4984-8820-2F6D78B302FB}" dt="2023-12-08T21:12:56.215" v="8" actId="47"/>
        <pc:sldMasterMkLst>
          <pc:docMk/>
          <pc:sldMasterMk cId="2779155226" sldId="2147484569"/>
        </pc:sldMasterMkLst>
        <pc:sldLayoutChg chg="del">
          <pc:chgData name="Field, Lora M (MEDJCT)" userId="71ed5da2-7b90-4a57-9a82-466a07043fe0" providerId="ADAL" clId="{506FE92E-7B36-4984-8820-2F6D78B302FB}" dt="2023-12-08T21:12:56.215" v="8" actId="47"/>
          <pc:sldLayoutMkLst>
            <pc:docMk/>
            <pc:sldMasterMk cId="2779155226" sldId="2147484569"/>
            <pc:sldLayoutMk cId="4041406082" sldId="2147484570"/>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1543838432" sldId="2147484571"/>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1995901630" sldId="2147484572"/>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3697652533" sldId="2147484573"/>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2693210436" sldId="2147484574"/>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2986154529" sldId="2147484575"/>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3098571603" sldId="2147484576"/>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962839126" sldId="2147484577"/>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509817391" sldId="2147484578"/>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3371035860" sldId="2147484579"/>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1723406677" sldId="2147484580"/>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1205031428" sldId="2147484581"/>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1506544768" sldId="2147484582"/>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2609529802" sldId="2147484583"/>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4138106656" sldId="2147484584"/>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1317039119" sldId="2147484585"/>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1701940658" sldId="2147484586"/>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1007178952" sldId="2147484587"/>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1777302458" sldId="2147484588"/>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3329931000" sldId="2147484589"/>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4277595510" sldId="2147484590"/>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559855638" sldId="2147484591"/>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1647005712" sldId="2147484592"/>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3469648047" sldId="2147484593"/>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4284689540" sldId="2147484594"/>
          </pc:sldLayoutMkLst>
        </pc:sldLayoutChg>
        <pc:sldLayoutChg chg="del">
          <pc:chgData name="Field, Lora M (MEDJCT)" userId="71ed5da2-7b90-4a57-9a82-466a07043fe0" providerId="ADAL" clId="{506FE92E-7B36-4984-8820-2F6D78B302FB}" dt="2023-12-08T21:12:56.215" v="8" actId="47"/>
          <pc:sldLayoutMkLst>
            <pc:docMk/>
            <pc:sldMasterMk cId="2779155226" sldId="2147484569"/>
            <pc:sldLayoutMk cId="424892895" sldId="2147484595"/>
          </pc:sldLayoutMkLst>
        </pc:sldLayoutChg>
      </pc:sldMasterChg>
      <pc:sldMasterChg chg="delSldLayout">
        <pc:chgData name="Field, Lora M (MEDJCT)" userId="71ed5da2-7b90-4a57-9a82-466a07043fe0" providerId="ADAL" clId="{506FE92E-7B36-4984-8820-2F6D78B302FB}" dt="2023-12-08T21:12:28.713" v="1" actId="47"/>
        <pc:sldMasterMkLst>
          <pc:docMk/>
          <pc:sldMasterMk cId="1055922913" sldId="2147484598"/>
        </pc:sldMasterMkLst>
        <pc:sldLayoutChg chg="del">
          <pc:chgData name="Field, Lora M (MEDJCT)" userId="71ed5da2-7b90-4a57-9a82-466a07043fe0" providerId="ADAL" clId="{506FE92E-7B36-4984-8820-2F6D78B302FB}" dt="2023-12-08T21:12:28.713" v="1" actId="47"/>
          <pc:sldLayoutMkLst>
            <pc:docMk/>
            <pc:sldMasterMk cId="1055922913" sldId="2147484598"/>
            <pc:sldLayoutMk cId="3832419430" sldId="214748462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F63156-63C3-394B-A6B2-42F4E0C2D1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35ECFF-DBCA-2643-8AAB-2BC3B7E7B8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2E2A29-6DCB-6143-97E1-8124E686A372}" type="datetimeFigureOut">
              <a:rPr lang="en-US" smtClean="0"/>
              <a:t>12/8/2023</a:t>
            </a:fld>
            <a:endParaRPr lang="en-US"/>
          </a:p>
        </p:txBody>
      </p:sp>
      <p:sp>
        <p:nvSpPr>
          <p:cNvPr id="4" name="Footer Placeholder 3">
            <a:extLst>
              <a:ext uri="{FF2B5EF4-FFF2-40B4-BE49-F238E27FC236}">
                <a16:creationId xmlns:a16="http://schemas.microsoft.com/office/drawing/2014/main" id="{FBC0E9B9-8780-5F40-8807-F54A4A910D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3EBA5B-0F3C-2642-98FF-B46AF3E45C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7822EE-392C-EA47-AEBD-20E6D60663BE}" type="slidenum">
              <a:rPr lang="en-US" smtClean="0"/>
              <a:t>‹#›</a:t>
            </a:fld>
            <a:endParaRPr lang="en-US"/>
          </a:p>
        </p:txBody>
      </p:sp>
    </p:spTree>
    <p:extLst>
      <p:ext uri="{BB962C8B-B14F-4D97-AF65-F5344CB8AC3E}">
        <p14:creationId xmlns:p14="http://schemas.microsoft.com/office/powerpoint/2010/main" val="415923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632DE-7A24-9448-98D3-17D73A9C7B45}"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1FD44D-ADDD-E14F-8BF2-2563A260DE0A}" type="slidenum">
              <a:rPr lang="en-US" smtClean="0"/>
              <a:t>‹#›</a:t>
            </a:fld>
            <a:endParaRPr lang="en-US"/>
          </a:p>
        </p:txBody>
      </p:sp>
    </p:spTree>
    <p:extLst>
      <p:ext uri="{BB962C8B-B14F-4D97-AF65-F5344CB8AC3E}">
        <p14:creationId xmlns:p14="http://schemas.microsoft.com/office/powerpoint/2010/main" val="1344000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61FD44D-ADDD-E14F-8BF2-2563A260DE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86230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jpe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jpe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Master" Target="../slideMasters/slideMaster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jpeg"/><Relationship Id="rId9" Type="http://schemas.openxmlformats.org/officeDocument/2006/relationships/image" Target="../media/image23.png"/><Relationship Id="rId14" Type="http://schemas.openxmlformats.org/officeDocument/2006/relationships/image" Target="../media/image28.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extBox 20">
            <a:extLst>
              <a:ext uri="{FF2B5EF4-FFF2-40B4-BE49-F238E27FC236}">
                <a16:creationId xmlns:a16="http://schemas.microsoft.com/office/drawing/2014/main" id="{199EA83F-F9A1-504F-8C7F-C235B01D012D}"/>
              </a:ext>
            </a:extLst>
          </p:cNvPr>
          <p:cNvSpPr txBox="1">
            <a:spLocks noChangeArrowheads="1"/>
          </p:cNvSpPr>
          <p:nvPr userDrawn="1"/>
        </p:nvSpPr>
        <p:spPr bwMode="auto">
          <a:xfrm>
            <a:off x="2549525" y="18827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 name="Title 1"/>
          <p:cNvSpPr>
            <a:spLocks noGrp="1"/>
          </p:cNvSpPr>
          <p:nvPr>
            <p:ph type="title" hasCustomPrompt="1"/>
          </p:nvPr>
        </p:nvSpPr>
        <p:spPr>
          <a:xfrm>
            <a:off x="639763" y="639763"/>
            <a:ext cx="10901362" cy="927098"/>
          </a:xfrm>
          <a:prstGeom prst="rect">
            <a:avLst/>
          </a:prstGeom>
        </p:spPr>
        <p:txBody>
          <a:bodyPr lIns="0"/>
          <a:lstStyle>
            <a:lvl1pPr>
              <a:defRPr>
                <a:solidFill>
                  <a:schemeClr val="tx2"/>
                </a:solidFill>
              </a:defRPr>
            </a:lvl1pPr>
          </a:lstStyle>
          <a:p>
            <a:r>
              <a:rPr lang="en-US" altLang="en-US"/>
              <a:t>Click to add Title</a:t>
            </a:r>
            <a:endParaRPr lang="en-US"/>
          </a:p>
        </p:txBody>
      </p:sp>
      <p:pic>
        <p:nvPicPr>
          <p:cNvPr id="10" name="Picture 9" descr="Background pattern&#10;&#10;Description automatically generated">
            <a:extLst>
              <a:ext uri="{FF2B5EF4-FFF2-40B4-BE49-F238E27FC236}">
                <a16:creationId xmlns:a16="http://schemas.microsoft.com/office/drawing/2014/main" id="{5D3ED0EA-E851-814E-819E-AFCE77356E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
        <p:nvSpPr>
          <p:cNvPr id="3" name="Footer Placeholder 2">
            <a:extLst>
              <a:ext uri="{FF2B5EF4-FFF2-40B4-BE49-F238E27FC236}">
                <a16:creationId xmlns:a16="http://schemas.microsoft.com/office/drawing/2014/main" id="{E8667538-A695-6F4C-B4BB-D9A307729249}"/>
              </a:ext>
            </a:extLst>
          </p:cNvPr>
          <p:cNvSpPr>
            <a:spLocks noGrp="1"/>
          </p:cNvSpPr>
          <p:nvPr>
            <p:ph type="ftr" sz="quarter" idx="11"/>
          </p:nvPr>
        </p:nvSpPr>
        <p:spPr/>
        <p:txBody>
          <a:bodyPr/>
          <a:lstStyle>
            <a:lvl1pPr>
              <a:defRPr>
                <a:solidFill>
                  <a:schemeClr val="bg1"/>
                </a:solidFill>
              </a:defRPr>
            </a:lvl1pPr>
          </a:lstStyle>
          <a:p>
            <a:fld id="{BB975B8D-5B82-2F49-ABE9-8917E1FB4DA6}" type="slidenum">
              <a:rPr lang="en-US" smtClean="0"/>
              <a:pPr/>
              <a:t>‹#›</a:t>
            </a:fld>
            <a:endParaRPr lang="en-US">
              <a:solidFill>
                <a:schemeClr val="bg1"/>
              </a:solidFill>
            </a:endParaRPr>
          </a:p>
        </p:txBody>
      </p:sp>
      <p:sp>
        <p:nvSpPr>
          <p:cNvPr id="14" name="Content Placeholder 13">
            <a:extLst>
              <a:ext uri="{FF2B5EF4-FFF2-40B4-BE49-F238E27FC236}">
                <a16:creationId xmlns:a16="http://schemas.microsoft.com/office/drawing/2014/main" id="{93EE9C0F-B52B-CD43-B758-B3FC1D37B1A1}"/>
              </a:ext>
            </a:extLst>
          </p:cNvPr>
          <p:cNvSpPr>
            <a:spLocks noGrp="1"/>
          </p:cNvSpPr>
          <p:nvPr>
            <p:ph sz="quarter" idx="12"/>
          </p:nvPr>
        </p:nvSpPr>
        <p:spPr>
          <a:xfrm>
            <a:off x="631079" y="1734949"/>
            <a:ext cx="10901362" cy="431482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1E4D15C7-88AE-4441-A1F7-12EF407A6D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821" y="6147840"/>
            <a:ext cx="2239355" cy="342853"/>
          </a:xfrm>
          <a:prstGeom prst="rect">
            <a:avLst/>
          </a:prstGeom>
        </p:spPr>
      </p:pic>
    </p:spTree>
    <p:extLst>
      <p:ext uri="{BB962C8B-B14F-4D97-AF65-F5344CB8AC3E}">
        <p14:creationId xmlns:p14="http://schemas.microsoft.com/office/powerpoint/2010/main" val="1229976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7F7A17-9425-6548-A288-F0DCCB184715}"/>
              </a:ext>
            </a:extLst>
          </p:cNvPr>
          <p:cNvSpPr>
            <a:spLocks noGrp="1"/>
          </p:cNvSpPr>
          <p:nvPr>
            <p:ph type="ftr" sz="quarter" idx="10"/>
          </p:nvPr>
        </p:nvSpPr>
        <p:spPr/>
        <p:txBody>
          <a:bodyPr/>
          <a:lstStyle>
            <a:lvl1pPr>
              <a:defRPr>
                <a:solidFill>
                  <a:schemeClr val="bg1">
                    <a:lumMod val="50000"/>
                  </a:schemeClr>
                </a:solidFill>
              </a:defRPr>
            </a:lvl1pPr>
          </a:lstStyle>
          <a:p>
            <a:fld id="{0DBAD59A-2AF2-4944-9114-771EC3482AA0}" type="slidenum">
              <a:rPr lang="en-US" smtClean="0"/>
              <a:pPr/>
              <a:t>‹#›</a:t>
            </a:fld>
            <a:endParaRPr lang="en-US">
              <a:solidFill>
                <a:schemeClr val="bg1">
                  <a:lumMod val="50000"/>
                </a:schemeClr>
              </a:solidFill>
            </a:endParaRPr>
          </a:p>
        </p:txBody>
      </p:sp>
    </p:spTree>
    <p:extLst>
      <p:ext uri="{BB962C8B-B14F-4D97-AF65-F5344CB8AC3E}">
        <p14:creationId xmlns:p14="http://schemas.microsoft.com/office/powerpoint/2010/main" val="95469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30855" y="2242324"/>
            <a:ext cx="10893425" cy="3273893"/>
          </a:xfrm>
          <a:prstGeom prst="rect">
            <a:avLst/>
          </a:prstGeom>
        </p:spPr>
        <p:txBody>
          <a:bodyPr lIns="0">
            <a:noAutofit/>
          </a:bodyPr>
          <a:lstStyle>
            <a:lvl1pPr indent="0" algn="l">
              <a:lnSpc>
                <a:spcPts val="5100"/>
              </a:lnSpc>
              <a:spcAft>
                <a:spcPts val="0"/>
              </a:spcAft>
              <a:defRPr sz="4800" b="1" i="0" cap="none" spc="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TO ADD </a:t>
            </a:r>
            <a:br>
              <a:rPr lang="en-US"/>
            </a:br>
            <a:r>
              <a:rPr lang="en-US"/>
              <a:t>CLOSING MESSAGE</a:t>
            </a:r>
            <a:endParaRPr lang="en-CA"/>
          </a:p>
        </p:txBody>
      </p:sp>
      <p:pic>
        <p:nvPicPr>
          <p:cNvPr id="7" name="Picture 6" descr="A picture containing text&#10;&#10;Description automatically generated">
            <a:extLst>
              <a:ext uri="{FF2B5EF4-FFF2-40B4-BE49-F238E27FC236}">
                <a16:creationId xmlns:a16="http://schemas.microsoft.com/office/drawing/2014/main" id="{0BC7C01E-AACF-0247-B29F-9F0BDEC855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5735" y="5969290"/>
            <a:ext cx="3144933" cy="481500"/>
          </a:xfrm>
          <a:prstGeom prst="rect">
            <a:avLst/>
          </a:prstGeom>
        </p:spPr>
      </p:pic>
    </p:spTree>
    <p:extLst>
      <p:ext uri="{BB962C8B-B14F-4D97-AF65-F5344CB8AC3E}">
        <p14:creationId xmlns:p14="http://schemas.microsoft.com/office/powerpoint/2010/main" val="3263660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EFB393-5F0D-E641-9E97-FC6556E492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1" y="457200"/>
            <a:ext cx="11277600" cy="5943600"/>
          </a:xfrm>
          <a:prstGeom prst="rect">
            <a:avLst/>
          </a:prstGeom>
        </p:spPr>
      </p:pic>
      <p:grpSp>
        <p:nvGrpSpPr>
          <p:cNvPr id="5" name="Group 4">
            <a:extLst>
              <a:ext uri="{FF2B5EF4-FFF2-40B4-BE49-F238E27FC236}">
                <a16:creationId xmlns:a16="http://schemas.microsoft.com/office/drawing/2014/main" id="{CDE3B3CC-D54B-4F48-A880-C3C4825A7EE7}"/>
              </a:ext>
            </a:extLst>
          </p:cNvPr>
          <p:cNvGrpSpPr/>
          <p:nvPr/>
        </p:nvGrpSpPr>
        <p:grpSpPr>
          <a:xfrm>
            <a:off x="1106272" y="5737109"/>
            <a:ext cx="2636774" cy="387645"/>
            <a:chOff x="520701" y="6345238"/>
            <a:chExt cx="1690346" cy="241881"/>
          </a:xfrm>
        </p:grpSpPr>
        <p:pic>
          <p:nvPicPr>
            <p:cNvPr id="6" name="Picture 5">
              <a:extLst>
                <a:ext uri="{FF2B5EF4-FFF2-40B4-BE49-F238E27FC236}">
                  <a16:creationId xmlns:a16="http://schemas.microsoft.com/office/drawing/2014/main" id="{27490137-EB0A-0142-BC04-8A28BA1FA45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445699" y="6345238"/>
              <a:ext cx="765348" cy="240688"/>
            </a:xfrm>
            <a:prstGeom prst="rect">
              <a:avLst/>
            </a:prstGeom>
          </p:spPr>
        </p:pic>
        <p:pic>
          <p:nvPicPr>
            <p:cNvPr id="7" name="Picture 6">
              <a:extLst>
                <a:ext uri="{FF2B5EF4-FFF2-40B4-BE49-F238E27FC236}">
                  <a16:creationId xmlns:a16="http://schemas.microsoft.com/office/drawing/2014/main" id="{4A275327-48BB-D140-8BB9-CF39887B18D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20701" y="6368273"/>
              <a:ext cx="765349" cy="218846"/>
            </a:xfrm>
            <a:prstGeom prst="rect">
              <a:avLst/>
            </a:prstGeom>
          </p:spPr>
        </p:pic>
      </p:grpSp>
      <p:pic>
        <p:nvPicPr>
          <p:cNvPr id="8" name="Picture 7">
            <a:extLst>
              <a:ext uri="{FF2B5EF4-FFF2-40B4-BE49-F238E27FC236}">
                <a16:creationId xmlns:a16="http://schemas.microsoft.com/office/drawing/2014/main" id="{9260FC39-205B-FC47-84CE-040B1A62112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457200"/>
            <a:ext cx="11277600" cy="5943600"/>
          </a:xfrm>
          <a:prstGeom prst="rect">
            <a:avLst/>
          </a:prstGeom>
        </p:spPr>
      </p:pic>
      <p:pic>
        <p:nvPicPr>
          <p:cNvPr id="12" name="Picture 11">
            <a:extLst>
              <a:ext uri="{FF2B5EF4-FFF2-40B4-BE49-F238E27FC236}">
                <a16:creationId xmlns:a16="http://schemas.microsoft.com/office/drawing/2014/main" id="{504FB6EF-50D4-8B4F-ADBE-2D797D38B0C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54797" y="5544583"/>
            <a:ext cx="3128242" cy="478944"/>
          </a:xfrm>
          <a:prstGeom prst="rect">
            <a:avLst/>
          </a:prstGeom>
        </p:spPr>
      </p:pic>
    </p:spTree>
    <p:extLst>
      <p:ext uri="{BB962C8B-B14F-4D97-AF65-F5344CB8AC3E}">
        <p14:creationId xmlns:p14="http://schemas.microsoft.com/office/powerpoint/2010/main" val="836819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p – S.Ontar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25CE78FE-67FB-444E-A058-DFDE595AD9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1" y="457200"/>
            <a:ext cx="11277600" cy="5943600"/>
          </a:xfrm>
          <a:prstGeom prst="rect">
            <a:avLst/>
          </a:prstGeom>
        </p:spPr>
      </p:pic>
      <p:pic>
        <p:nvPicPr>
          <p:cNvPr id="3" name="Picture 2" descr="Map&#10;&#10;Description automatically generated">
            <a:extLst>
              <a:ext uri="{FF2B5EF4-FFF2-40B4-BE49-F238E27FC236}">
                <a16:creationId xmlns:a16="http://schemas.microsoft.com/office/drawing/2014/main" id="{303E4F4D-E021-5C4B-BE66-0BF6232594E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1" y="457200"/>
            <a:ext cx="11277600" cy="5943600"/>
          </a:xfrm>
          <a:prstGeom prst="rect">
            <a:avLst/>
          </a:prstGeom>
        </p:spPr>
      </p:pic>
    </p:spTree>
    <p:extLst>
      <p:ext uri="{BB962C8B-B14F-4D97-AF65-F5344CB8AC3E}">
        <p14:creationId xmlns:p14="http://schemas.microsoft.com/office/powerpoint/2010/main" val="3126238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orld Map">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8" name="TextBox 117">
            <a:extLst>
              <a:ext uri="{FF2B5EF4-FFF2-40B4-BE49-F238E27FC236}">
                <a16:creationId xmlns:a16="http://schemas.microsoft.com/office/drawing/2014/main" id="{78ABA7F9-59F5-E044-968C-B43E48A3DA8E}"/>
              </a:ext>
            </a:extLst>
          </p:cNvPr>
          <p:cNvSpPr txBox="1"/>
          <p:nvPr/>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58" name="TextBox 57">
            <a:extLst>
              <a:ext uri="{FF2B5EF4-FFF2-40B4-BE49-F238E27FC236}">
                <a16:creationId xmlns:a16="http://schemas.microsoft.com/office/drawing/2014/main" id="{E0BF2828-5A9B-6C42-B420-45E02068596D}"/>
              </a:ext>
            </a:extLst>
          </p:cNvPr>
          <p:cNvSpPr txBox="1"/>
          <p:nvPr/>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83" name="TextBox 82">
            <a:extLst>
              <a:ext uri="{FF2B5EF4-FFF2-40B4-BE49-F238E27FC236}">
                <a16:creationId xmlns:a16="http://schemas.microsoft.com/office/drawing/2014/main" id="{6AB7D9CB-8AAC-EE4A-BE35-E0E9BF8B8D47}"/>
              </a:ext>
            </a:extLst>
          </p:cNvPr>
          <p:cNvSpPr txBox="1"/>
          <p:nvPr/>
        </p:nvSpPr>
        <p:spPr bwMode="auto">
          <a:xfrm>
            <a:off x="14917783" y="4572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2" name="Rectangle 1">
            <a:extLst>
              <a:ext uri="{FF2B5EF4-FFF2-40B4-BE49-F238E27FC236}">
                <a16:creationId xmlns:a16="http://schemas.microsoft.com/office/drawing/2014/main" id="{D1262E2A-DC44-1941-9D5C-E120B915F375}"/>
              </a:ext>
            </a:extLst>
          </p:cNvPr>
          <p:cNvSpPr/>
          <p:nvPr userDrawn="1"/>
        </p:nvSpPr>
        <p:spPr>
          <a:xfrm>
            <a:off x="457200" y="449096"/>
            <a:ext cx="11277600" cy="59517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BECF2"/>
              </a:solidFill>
            </a:endParaRPr>
          </a:p>
        </p:txBody>
      </p:sp>
      <p:sp>
        <p:nvSpPr>
          <p:cNvPr id="89" name="TextBox 88">
            <a:extLst>
              <a:ext uri="{FF2B5EF4-FFF2-40B4-BE49-F238E27FC236}">
                <a16:creationId xmlns:a16="http://schemas.microsoft.com/office/drawing/2014/main" id="{E2EE8F3D-238E-1641-8C59-D64C33208A6E}"/>
              </a:ext>
            </a:extLst>
          </p:cNvPr>
          <p:cNvSpPr txBox="1"/>
          <p:nvPr/>
        </p:nvSpPr>
        <p:spPr bwMode="auto">
          <a:xfrm>
            <a:off x="782125" y="5281647"/>
            <a:ext cx="4396492" cy="105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endParaRPr lang="en-US"/>
          </a:p>
        </p:txBody>
      </p:sp>
      <p:sp>
        <p:nvSpPr>
          <p:cNvPr id="5" name="TextBox 4">
            <a:extLst>
              <a:ext uri="{FF2B5EF4-FFF2-40B4-BE49-F238E27FC236}">
                <a16:creationId xmlns:a16="http://schemas.microsoft.com/office/drawing/2014/main" id="{4EC3E0FA-D49E-2949-AE15-2AF184093583}"/>
              </a:ext>
            </a:extLst>
          </p:cNvPr>
          <p:cNvSpPr txBox="1"/>
          <p:nvPr/>
        </p:nvSpPr>
        <p:spPr bwMode="auto">
          <a:xfrm>
            <a:off x="3507971" y="34913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9" name="TextBox 8">
            <a:extLst>
              <a:ext uri="{FF2B5EF4-FFF2-40B4-BE49-F238E27FC236}">
                <a16:creationId xmlns:a16="http://schemas.microsoft.com/office/drawing/2014/main" id="{805F47DA-D316-2046-9D48-A290290D398A}"/>
              </a:ext>
            </a:extLst>
          </p:cNvPr>
          <p:cNvSpPr txBox="1"/>
          <p:nvPr userDrawn="1"/>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0" name="TextBox 9">
            <a:extLst>
              <a:ext uri="{FF2B5EF4-FFF2-40B4-BE49-F238E27FC236}">
                <a16:creationId xmlns:a16="http://schemas.microsoft.com/office/drawing/2014/main" id="{F11C24A5-C246-8A48-B0EF-DC91B28D0A2F}"/>
              </a:ext>
            </a:extLst>
          </p:cNvPr>
          <p:cNvSpPr txBox="1"/>
          <p:nvPr userDrawn="1"/>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1" name="TextBox 10">
            <a:extLst>
              <a:ext uri="{FF2B5EF4-FFF2-40B4-BE49-F238E27FC236}">
                <a16:creationId xmlns:a16="http://schemas.microsoft.com/office/drawing/2014/main" id="{DDAF32C0-CCC9-EA41-AF85-E8607C3AEED5}"/>
              </a:ext>
            </a:extLst>
          </p:cNvPr>
          <p:cNvSpPr txBox="1"/>
          <p:nvPr userDrawn="1"/>
        </p:nvSpPr>
        <p:spPr bwMode="auto">
          <a:xfrm>
            <a:off x="14917783" y="4572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4" name="TextBox 13">
            <a:extLst>
              <a:ext uri="{FF2B5EF4-FFF2-40B4-BE49-F238E27FC236}">
                <a16:creationId xmlns:a16="http://schemas.microsoft.com/office/drawing/2014/main" id="{46473D52-66F2-4442-9113-AEDCF2F965C7}"/>
              </a:ext>
            </a:extLst>
          </p:cNvPr>
          <p:cNvSpPr txBox="1"/>
          <p:nvPr userDrawn="1"/>
        </p:nvSpPr>
        <p:spPr bwMode="auto">
          <a:xfrm>
            <a:off x="782125" y="5281647"/>
            <a:ext cx="4396492" cy="105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endParaRPr lang="en-US"/>
          </a:p>
        </p:txBody>
      </p:sp>
      <p:sp>
        <p:nvSpPr>
          <p:cNvPr id="15" name="TextBox 14">
            <a:extLst>
              <a:ext uri="{FF2B5EF4-FFF2-40B4-BE49-F238E27FC236}">
                <a16:creationId xmlns:a16="http://schemas.microsoft.com/office/drawing/2014/main" id="{A8508B89-662F-C049-845D-740B453E0303}"/>
              </a:ext>
            </a:extLst>
          </p:cNvPr>
          <p:cNvSpPr txBox="1"/>
          <p:nvPr userDrawn="1"/>
        </p:nvSpPr>
        <p:spPr bwMode="auto">
          <a:xfrm>
            <a:off x="3507971" y="34913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Tree>
    <p:extLst>
      <p:ext uri="{BB962C8B-B14F-4D97-AF65-F5344CB8AC3E}">
        <p14:creationId xmlns:p14="http://schemas.microsoft.com/office/powerpoint/2010/main" val="2417400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dvanced Manufacturing _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87D627-05F1-364D-BE36-523C17BC67DF}"/>
              </a:ext>
            </a:extLst>
          </p:cNvPr>
          <p:cNvSpPr txBox="1"/>
          <p:nvPr/>
        </p:nvSpPr>
        <p:spPr bwMode="auto">
          <a:xfrm>
            <a:off x="5696262" y="283314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4" name="TextBox 3">
            <a:extLst>
              <a:ext uri="{FF2B5EF4-FFF2-40B4-BE49-F238E27FC236}">
                <a16:creationId xmlns:a16="http://schemas.microsoft.com/office/drawing/2014/main" id="{42D9CE08-1611-1647-BD37-C77A4B5FC3FE}"/>
              </a:ext>
            </a:extLst>
          </p:cNvPr>
          <p:cNvSpPr txBox="1"/>
          <p:nvPr/>
        </p:nvSpPr>
        <p:spPr bwMode="auto">
          <a:xfrm>
            <a:off x="5025542" y="26773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5" name="TextBox 4">
            <a:extLst>
              <a:ext uri="{FF2B5EF4-FFF2-40B4-BE49-F238E27FC236}">
                <a16:creationId xmlns:a16="http://schemas.microsoft.com/office/drawing/2014/main" id="{0FE63B83-B275-CE4E-A733-1214917010C9}"/>
              </a:ext>
            </a:extLst>
          </p:cNvPr>
          <p:cNvSpPr txBox="1"/>
          <p:nvPr/>
        </p:nvSpPr>
        <p:spPr bwMode="auto">
          <a:xfrm>
            <a:off x="6847027" y="483534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2" name="TextBox 1">
            <a:extLst>
              <a:ext uri="{FF2B5EF4-FFF2-40B4-BE49-F238E27FC236}">
                <a16:creationId xmlns:a16="http://schemas.microsoft.com/office/drawing/2014/main" id="{FF092AA7-1FF6-AA48-BD8C-2982C655052B}"/>
              </a:ext>
            </a:extLst>
          </p:cNvPr>
          <p:cNvSpPr txBox="1"/>
          <p:nvPr/>
        </p:nvSpPr>
        <p:spPr bwMode="auto">
          <a:xfrm>
            <a:off x="7834489" y="334151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2" name="Text Placeholder 18">
            <a:extLst>
              <a:ext uri="{FF2B5EF4-FFF2-40B4-BE49-F238E27FC236}">
                <a16:creationId xmlns:a16="http://schemas.microsoft.com/office/drawing/2014/main" id="{5D8A51D0-7F55-3241-BC28-2E3EC0C2FE0B}"/>
              </a:ext>
            </a:extLst>
          </p:cNvPr>
          <p:cNvSpPr txBox="1">
            <a:spLocks/>
          </p:cNvSpPr>
          <p:nvPr/>
        </p:nvSpPr>
        <p:spPr>
          <a:xfrm>
            <a:off x="4152449" y="4813738"/>
            <a:ext cx="3887101" cy="726314"/>
          </a:xfrm>
          <a:prstGeom prst="rect">
            <a:avLst/>
          </a:prstGeom>
        </p:spPr>
        <p:txBody>
          <a:bodyPr/>
          <a:lstStyle>
            <a:lvl1pPr marL="6350" indent="0" algn="ctr" rtl="0" eaLnBrk="1" fontAlgn="base" hangingPunct="1">
              <a:lnSpc>
                <a:spcPct val="100000"/>
              </a:lnSpc>
              <a:spcBef>
                <a:spcPts val="0"/>
              </a:spcBef>
              <a:spcAft>
                <a:spcPct val="0"/>
              </a:spcAft>
              <a:buClr>
                <a:schemeClr val="tx1"/>
              </a:buClr>
              <a:buFont typeface="Arial" panose="020B0604020202020204" pitchFamily="34" charset="0"/>
              <a:buNone/>
              <a:tabLst/>
              <a:defRPr sz="1400" kern="1200" cap="all" baseline="0">
                <a:solidFill>
                  <a:srgbClr val="00BDF3"/>
                </a:solidFill>
                <a:latin typeface="Lato Medium" panose="020F0502020204030203" pitchFamily="34" charset="0"/>
                <a:ea typeface="Lato Medium" panose="020F0502020204030203" pitchFamily="34" charset="0"/>
                <a:cs typeface="Lato Medium" panose="020F0502020204030203" pitchFamily="34" charset="0"/>
              </a:defRPr>
            </a:lvl1pPr>
            <a:lvl2pPr marL="12700" indent="0" algn="l" rtl="0" eaLnBrk="1" fontAlgn="base" hangingPunct="1">
              <a:lnSpc>
                <a:spcPct val="90000"/>
              </a:lnSpc>
              <a:spcBef>
                <a:spcPts val="500"/>
              </a:spcBef>
              <a:spcAft>
                <a:spcPct val="0"/>
              </a:spcAft>
              <a:buClr>
                <a:schemeClr val="tx1"/>
              </a:buClr>
              <a:buFontTx/>
              <a:buNone/>
              <a:tabLst/>
              <a:defRPr sz="2100" b="0" i="0" kern="1200">
                <a:solidFill>
                  <a:srgbClr val="002E6E"/>
                </a:solidFill>
                <a:latin typeface="Lato Medium" panose="020F0502020204030203" pitchFamily="34" charset="0"/>
                <a:ea typeface="Lato Medium" panose="020F0502020204030203" pitchFamily="34" charset="0"/>
                <a:cs typeface="Lato Medium" panose="020F0502020204030203" pitchFamily="34" charset="0"/>
              </a:defRPr>
            </a:lvl2pPr>
            <a:lvl3pPr marL="12700" indent="0" algn="l" rtl="0" eaLnBrk="1" fontAlgn="base" hangingPunct="1">
              <a:lnSpc>
                <a:spcPct val="90000"/>
              </a:lnSpc>
              <a:spcBef>
                <a:spcPts val="500"/>
              </a:spcBef>
              <a:spcAft>
                <a:spcPct val="0"/>
              </a:spcAft>
              <a:buClr>
                <a:schemeClr val="tx1"/>
              </a:buClr>
              <a:buFontTx/>
              <a:buNone/>
              <a:tabLst/>
              <a:defRPr sz="1700" b="0" i="0" kern="1200" baseline="0">
                <a:solidFill>
                  <a:schemeClr val="bg1">
                    <a:lumMod val="50000"/>
                  </a:schemeClr>
                </a:solidFill>
                <a:latin typeface="Lato Medium" panose="020F0502020204030203" pitchFamily="34" charset="0"/>
                <a:ea typeface="Lato Medium" panose="020F0502020204030203" pitchFamily="34" charset="0"/>
                <a:cs typeface="Lato Medium" panose="020F0502020204030203" pitchFamily="34" charset="0"/>
              </a:defRPr>
            </a:lvl3pPr>
            <a:lvl4pPr marL="838200" indent="-153988" algn="l" rtl="0" eaLnBrk="1" fontAlgn="base" hangingPunct="1">
              <a:spcBef>
                <a:spcPts val="475"/>
              </a:spcBef>
              <a:spcAft>
                <a:spcPct val="0"/>
              </a:spcAft>
              <a:buClr>
                <a:schemeClr val="tx1">
                  <a:lumMod val="40000"/>
                  <a:lumOff val="60000"/>
                </a:schemeClr>
              </a:buClr>
              <a:buFont typeface="Arial" panose="020B0604020202020204" pitchFamily="34" charset="0"/>
              <a:buChar char="•"/>
              <a:defRPr sz="1500" b="0" i="0" kern="1200">
                <a:solidFill>
                  <a:schemeClr val="tx1"/>
                </a:solidFill>
                <a:latin typeface="Lato Medium" panose="020F0502020204030203" pitchFamily="34" charset="0"/>
                <a:ea typeface="Lato Medium" panose="020F0502020204030203" pitchFamily="34" charset="0"/>
                <a:cs typeface="Lato Medium" panose="020F0502020204030203" pitchFamily="34" charset="0"/>
              </a:defRPr>
            </a:lvl4pPr>
            <a:lvl5pPr marL="1016000" indent="-184150" algn="l" rtl="0" eaLnBrk="1" fontAlgn="base" hangingPunct="1">
              <a:lnSpc>
                <a:spcPts val="2100"/>
              </a:lnSpc>
              <a:spcBef>
                <a:spcPct val="0"/>
              </a:spcBef>
              <a:spcAft>
                <a:spcPct val="0"/>
              </a:spcAft>
              <a:buClr>
                <a:srgbClr val="3CA9E0"/>
              </a:buClr>
              <a:buFont typeface="Arial" panose="020B0604020202020204" pitchFamily="34" charset="0"/>
              <a:buChar char="•"/>
              <a:defRPr sz="15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a:solidFill>
                <a:srgbClr val="86CCFF"/>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9F119E7D-B483-EF40-AF24-63DDCA6993DE}"/>
              </a:ext>
            </a:extLst>
          </p:cNvPr>
          <p:cNvSpPr txBox="1"/>
          <p:nvPr userDrawn="1"/>
        </p:nvSpPr>
        <p:spPr bwMode="auto">
          <a:xfrm>
            <a:off x="5696262" y="283314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9" name="TextBox 8">
            <a:extLst>
              <a:ext uri="{FF2B5EF4-FFF2-40B4-BE49-F238E27FC236}">
                <a16:creationId xmlns:a16="http://schemas.microsoft.com/office/drawing/2014/main" id="{7354942B-11AF-8943-8E08-E7F29168C810}"/>
              </a:ext>
            </a:extLst>
          </p:cNvPr>
          <p:cNvSpPr txBox="1"/>
          <p:nvPr userDrawn="1"/>
        </p:nvSpPr>
        <p:spPr bwMode="auto">
          <a:xfrm>
            <a:off x="5025542" y="26773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0" name="TextBox 9">
            <a:extLst>
              <a:ext uri="{FF2B5EF4-FFF2-40B4-BE49-F238E27FC236}">
                <a16:creationId xmlns:a16="http://schemas.microsoft.com/office/drawing/2014/main" id="{13D92127-4C48-B047-96B7-84AF24BD41AD}"/>
              </a:ext>
            </a:extLst>
          </p:cNvPr>
          <p:cNvSpPr txBox="1"/>
          <p:nvPr userDrawn="1"/>
        </p:nvSpPr>
        <p:spPr bwMode="auto">
          <a:xfrm>
            <a:off x="6847027" y="483534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1" name="TextBox 10">
            <a:extLst>
              <a:ext uri="{FF2B5EF4-FFF2-40B4-BE49-F238E27FC236}">
                <a16:creationId xmlns:a16="http://schemas.microsoft.com/office/drawing/2014/main" id="{16B39873-2595-4E4F-852B-AB5F12069F76}"/>
              </a:ext>
            </a:extLst>
          </p:cNvPr>
          <p:cNvSpPr txBox="1"/>
          <p:nvPr userDrawn="1"/>
        </p:nvSpPr>
        <p:spPr bwMode="auto">
          <a:xfrm>
            <a:off x="7834489" y="334151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3" name="Text Placeholder 18">
            <a:extLst>
              <a:ext uri="{FF2B5EF4-FFF2-40B4-BE49-F238E27FC236}">
                <a16:creationId xmlns:a16="http://schemas.microsoft.com/office/drawing/2014/main" id="{F222DAD8-1D6F-364B-9BC4-43F28894F89C}"/>
              </a:ext>
            </a:extLst>
          </p:cNvPr>
          <p:cNvSpPr txBox="1">
            <a:spLocks/>
          </p:cNvSpPr>
          <p:nvPr userDrawn="1"/>
        </p:nvSpPr>
        <p:spPr>
          <a:xfrm>
            <a:off x="4152449" y="4813738"/>
            <a:ext cx="3887101" cy="726314"/>
          </a:xfrm>
          <a:prstGeom prst="rect">
            <a:avLst/>
          </a:prstGeom>
        </p:spPr>
        <p:txBody>
          <a:bodyPr/>
          <a:lstStyle>
            <a:lvl1pPr marL="6350" indent="0" algn="ctr" rtl="0" eaLnBrk="1" fontAlgn="base" hangingPunct="1">
              <a:lnSpc>
                <a:spcPct val="100000"/>
              </a:lnSpc>
              <a:spcBef>
                <a:spcPts val="0"/>
              </a:spcBef>
              <a:spcAft>
                <a:spcPct val="0"/>
              </a:spcAft>
              <a:buClr>
                <a:schemeClr val="tx1"/>
              </a:buClr>
              <a:buFont typeface="Arial" panose="020B0604020202020204" pitchFamily="34" charset="0"/>
              <a:buNone/>
              <a:tabLst/>
              <a:defRPr sz="1400" kern="1200" cap="all" baseline="0">
                <a:solidFill>
                  <a:srgbClr val="00BDF3"/>
                </a:solidFill>
                <a:latin typeface="Lato Medium" panose="020F0502020204030203" pitchFamily="34" charset="0"/>
                <a:ea typeface="Lato Medium" panose="020F0502020204030203" pitchFamily="34" charset="0"/>
                <a:cs typeface="Lato Medium" panose="020F0502020204030203" pitchFamily="34" charset="0"/>
              </a:defRPr>
            </a:lvl1pPr>
            <a:lvl2pPr marL="12700" indent="0" algn="l" rtl="0" eaLnBrk="1" fontAlgn="base" hangingPunct="1">
              <a:lnSpc>
                <a:spcPct val="90000"/>
              </a:lnSpc>
              <a:spcBef>
                <a:spcPts val="500"/>
              </a:spcBef>
              <a:spcAft>
                <a:spcPct val="0"/>
              </a:spcAft>
              <a:buClr>
                <a:schemeClr val="tx1"/>
              </a:buClr>
              <a:buFontTx/>
              <a:buNone/>
              <a:tabLst/>
              <a:defRPr sz="2100" b="0" i="0" kern="1200">
                <a:solidFill>
                  <a:srgbClr val="002E6E"/>
                </a:solidFill>
                <a:latin typeface="Lato Medium" panose="020F0502020204030203" pitchFamily="34" charset="0"/>
                <a:ea typeface="Lato Medium" panose="020F0502020204030203" pitchFamily="34" charset="0"/>
                <a:cs typeface="Lato Medium" panose="020F0502020204030203" pitchFamily="34" charset="0"/>
              </a:defRPr>
            </a:lvl2pPr>
            <a:lvl3pPr marL="12700" indent="0" algn="l" rtl="0" eaLnBrk="1" fontAlgn="base" hangingPunct="1">
              <a:lnSpc>
                <a:spcPct val="90000"/>
              </a:lnSpc>
              <a:spcBef>
                <a:spcPts val="500"/>
              </a:spcBef>
              <a:spcAft>
                <a:spcPct val="0"/>
              </a:spcAft>
              <a:buClr>
                <a:schemeClr val="tx1"/>
              </a:buClr>
              <a:buFontTx/>
              <a:buNone/>
              <a:tabLst/>
              <a:defRPr sz="1700" b="0" i="0" kern="1200" baseline="0">
                <a:solidFill>
                  <a:schemeClr val="bg1">
                    <a:lumMod val="50000"/>
                  </a:schemeClr>
                </a:solidFill>
                <a:latin typeface="Lato Medium" panose="020F0502020204030203" pitchFamily="34" charset="0"/>
                <a:ea typeface="Lato Medium" panose="020F0502020204030203" pitchFamily="34" charset="0"/>
                <a:cs typeface="Lato Medium" panose="020F0502020204030203" pitchFamily="34" charset="0"/>
              </a:defRPr>
            </a:lvl3pPr>
            <a:lvl4pPr marL="838200" indent="-153988" algn="l" rtl="0" eaLnBrk="1" fontAlgn="base" hangingPunct="1">
              <a:spcBef>
                <a:spcPts val="475"/>
              </a:spcBef>
              <a:spcAft>
                <a:spcPct val="0"/>
              </a:spcAft>
              <a:buClr>
                <a:schemeClr val="tx1">
                  <a:lumMod val="40000"/>
                  <a:lumOff val="60000"/>
                </a:schemeClr>
              </a:buClr>
              <a:buFont typeface="Arial" panose="020B0604020202020204" pitchFamily="34" charset="0"/>
              <a:buChar char="•"/>
              <a:defRPr sz="1500" b="0" i="0" kern="1200">
                <a:solidFill>
                  <a:schemeClr val="tx1"/>
                </a:solidFill>
                <a:latin typeface="Lato Medium" panose="020F0502020204030203" pitchFamily="34" charset="0"/>
                <a:ea typeface="Lato Medium" panose="020F0502020204030203" pitchFamily="34" charset="0"/>
                <a:cs typeface="Lato Medium" panose="020F0502020204030203" pitchFamily="34" charset="0"/>
              </a:defRPr>
            </a:lvl4pPr>
            <a:lvl5pPr marL="1016000" indent="-184150" algn="l" rtl="0" eaLnBrk="1" fontAlgn="base" hangingPunct="1">
              <a:lnSpc>
                <a:spcPts val="2100"/>
              </a:lnSpc>
              <a:spcBef>
                <a:spcPct val="0"/>
              </a:spcBef>
              <a:spcAft>
                <a:spcPct val="0"/>
              </a:spcAft>
              <a:buClr>
                <a:srgbClr val="3CA9E0"/>
              </a:buClr>
              <a:buFont typeface="Arial" panose="020B0604020202020204" pitchFamily="34" charset="0"/>
              <a:buChar char="•"/>
              <a:defRPr sz="15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a:solidFill>
                <a:srgbClr val="86CCFF"/>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8541833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dvanced Manufacturing BG_Grey">
    <p:bg>
      <p:bgPr>
        <a:blipFill dpi="0" rotWithShape="1">
          <a:blip r:embed="rId2" cstate="email">
            <a:alphaModFix amt="2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87D627-05F1-364D-BE36-523C17BC67DF}"/>
              </a:ext>
            </a:extLst>
          </p:cNvPr>
          <p:cNvSpPr txBox="1"/>
          <p:nvPr/>
        </p:nvSpPr>
        <p:spPr bwMode="auto">
          <a:xfrm>
            <a:off x="5696262" y="283314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4" name="TextBox 3">
            <a:extLst>
              <a:ext uri="{FF2B5EF4-FFF2-40B4-BE49-F238E27FC236}">
                <a16:creationId xmlns:a16="http://schemas.microsoft.com/office/drawing/2014/main" id="{42D9CE08-1611-1647-BD37-C77A4B5FC3FE}"/>
              </a:ext>
            </a:extLst>
          </p:cNvPr>
          <p:cNvSpPr txBox="1"/>
          <p:nvPr/>
        </p:nvSpPr>
        <p:spPr bwMode="auto">
          <a:xfrm>
            <a:off x="5025542" y="26773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5" name="TextBox 4">
            <a:extLst>
              <a:ext uri="{FF2B5EF4-FFF2-40B4-BE49-F238E27FC236}">
                <a16:creationId xmlns:a16="http://schemas.microsoft.com/office/drawing/2014/main" id="{0FE63B83-B275-CE4E-A733-1214917010C9}"/>
              </a:ext>
            </a:extLst>
          </p:cNvPr>
          <p:cNvSpPr txBox="1"/>
          <p:nvPr/>
        </p:nvSpPr>
        <p:spPr bwMode="auto">
          <a:xfrm>
            <a:off x="6847027" y="483534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2" name="TextBox 1">
            <a:extLst>
              <a:ext uri="{FF2B5EF4-FFF2-40B4-BE49-F238E27FC236}">
                <a16:creationId xmlns:a16="http://schemas.microsoft.com/office/drawing/2014/main" id="{FF092AA7-1FF6-AA48-BD8C-2982C655052B}"/>
              </a:ext>
            </a:extLst>
          </p:cNvPr>
          <p:cNvSpPr txBox="1"/>
          <p:nvPr/>
        </p:nvSpPr>
        <p:spPr bwMode="auto">
          <a:xfrm>
            <a:off x="7834489" y="334151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6" name="TextBox 5">
            <a:extLst>
              <a:ext uri="{FF2B5EF4-FFF2-40B4-BE49-F238E27FC236}">
                <a16:creationId xmlns:a16="http://schemas.microsoft.com/office/drawing/2014/main" id="{6FA91A22-549F-5345-B2A5-3D796D52B4F9}"/>
              </a:ext>
            </a:extLst>
          </p:cNvPr>
          <p:cNvSpPr txBox="1"/>
          <p:nvPr userDrawn="1"/>
        </p:nvSpPr>
        <p:spPr bwMode="auto">
          <a:xfrm>
            <a:off x="5696262" y="283314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7" name="TextBox 6">
            <a:extLst>
              <a:ext uri="{FF2B5EF4-FFF2-40B4-BE49-F238E27FC236}">
                <a16:creationId xmlns:a16="http://schemas.microsoft.com/office/drawing/2014/main" id="{F29D1C18-A872-7241-9C17-FF3CF8B839CE}"/>
              </a:ext>
            </a:extLst>
          </p:cNvPr>
          <p:cNvSpPr txBox="1"/>
          <p:nvPr userDrawn="1"/>
        </p:nvSpPr>
        <p:spPr bwMode="auto">
          <a:xfrm>
            <a:off x="5025542" y="26773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9" name="TextBox 8">
            <a:extLst>
              <a:ext uri="{FF2B5EF4-FFF2-40B4-BE49-F238E27FC236}">
                <a16:creationId xmlns:a16="http://schemas.microsoft.com/office/drawing/2014/main" id="{536A85D1-A865-334C-A7E0-7FCC1EDEC47C}"/>
              </a:ext>
            </a:extLst>
          </p:cNvPr>
          <p:cNvSpPr txBox="1"/>
          <p:nvPr userDrawn="1"/>
        </p:nvSpPr>
        <p:spPr bwMode="auto">
          <a:xfrm>
            <a:off x="6847027" y="483534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0" name="TextBox 9">
            <a:extLst>
              <a:ext uri="{FF2B5EF4-FFF2-40B4-BE49-F238E27FC236}">
                <a16:creationId xmlns:a16="http://schemas.microsoft.com/office/drawing/2014/main" id="{D3582D5A-DFFD-254F-916F-675F3CE70390}"/>
              </a:ext>
            </a:extLst>
          </p:cNvPr>
          <p:cNvSpPr txBox="1"/>
          <p:nvPr userDrawn="1"/>
        </p:nvSpPr>
        <p:spPr bwMode="auto">
          <a:xfrm>
            <a:off x="7834489" y="334151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Tree>
    <p:extLst>
      <p:ext uri="{BB962C8B-B14F-4D97-AF65-F5344CB8AC3E}">
        <p14:creationId xmlns:p14="http://schemas.microsoft.com/office/powerpoint/2010/main" val="85217168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Layout_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87D627-05F1-364D-BE36-523C17BC67DF}"/>
              </a:ext>
            </a:extLst>
          </p:cNvPr>
          <p:cNvSpPr txBox="1"/>
          <p:nvPr/>
        </p:nvSpPr>
        <p:spPr bwMode="auto">
          <a:xfrm>
            <a:off x="5696262" y="283314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4" name="TextBox 3">
            <a:extLst>
              <a:ext uri="{FF2B5EF4-FFF2-40B4-BE49-F238E27FC236}">
                <a16:creationId xmlns:a16="http://schemas.microsoft.com/office/drawing/2014/main" id="{42D9CE08-1611-1647-BD37-C77A4B5FC3FE}"/>
              </a:ext>
            </a:extLst>
          </p:cNvPr>
          <p:cNvSpPr txBox="1"/>
          <p:nvPr/>
        </p:nvSpPr>
        <p:spPr bwMode="auto">
          <a:xfrm>
            <a:off x="5025542" y="26773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5" name="TextBox 4">
            <a:extLst>
              <a:ext uri="{FF2B5EF4-FFF2-40B4-BE49-F238E27FC236}">
                <a16:creationId xmlns:a16="http://schemas.microsoft.com/office/drawing/2014/main" id="{0FE63B83-B275-CE4E-A733-1214917010C9}"/>
              </a:ext>
            </a:extLst>
          </p:cNvPr>
          <p:cNvSpPr txBox="1"/>
          <p:nvPr/>
        </p:nvSpPr>
        <p:spPr bwMode="auto">
          <a:xfrm>
            <a:off x="6847027" y="483534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pic>
        <p:nvPicPr>
          <p:cNvPr id="6" name="Picture 5">
            <a:extLst>
              <a:ext uri="{FF2B5EF4-FFF2-40B4-BE49-F238E27FC236}">
                <a16:creationId xmlns:a16="http://schemas.microsoft.com/office/drawing/2014/main" id="{4D55F3CD-1C17-8045-8CB4-CD31CBDB8B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208422" cy="6858000"/>
          </a:xfrm>
          <a:prstGeom prst="rect">
            <a:avLst/>
          </a:prstGeom>
        </p:spPr>
      </p:pic>
      <p:sp>
        <p:nvSpPr>
          <p:cNvPr id="7" name="TextBox 6">
            <a:extLst>
              <a:ext uri="{FF2B5EF4-FFF2-40B4-BE49-F238E27FC236}">
                <a16:creationId xmlns:a16="http://schemas.microsoft.com/office/drawing/2014/main" id="{1269D438-C0D0-2042-8CC2-3954D8D5CBD2}"/>
              </a:ext>
            </a:extLst>
          </p:cNvPr>
          <p:cNvSpPr txBox="1"/>
          <p:nvPr userDrawn="1"/>
        </p:nvSpPr>
        <p:spPr bwMode="auto">
          <a:xfrm>
            <a:off x="5696262" y="283314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9" name="TextBox 8">
            <a:extLst>
              <a:ext uri="{FF2B5EF4-FFF2-40B4-BE49-F238E27FC236}">
                <a16:creationId xmlns:a16="http://schemas.microsoft.com/office/drawing/2014/main" id="{3EFC5D46-FAED-1947-A08F-AB5686A1654C}"/>
              </a:ext>
            </a:extLst>
          </p:cNvPr>
          <p:cNvSpPr txBox="1"/>
          <p:nvPr userDrawn="1"/>
        </p:nvSpPr>
        <p:spPr bwMode="auto">
          <a:xfrm>
            <a:off x="5025542" y="26773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0" name="TextBox 9">
            <a:extLst>
              <a:ext uri="{FF2B5EF4-FFF2-40B4-BE49-F238E27FC236}">
                <a16:creationId xmlns:a16="http://schemas.microsoft.com/office/drawing/2014/main" id="{BF893B00-99F5-104A-BB3F-C6CBCA4D2991}"/>
              </a:ext>
            </a:extLst>
          </p:cNvPr>
          <p:cNvSpPr txBox="1"/>
          <p:nvPr userDrawn="1"/>
        </p:nvSpPr>
        <p:spPr bwMode="auto">
          <a:xfrm>
            <a:off x="6847027" y="483534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pic>
        <p:nvPicPr>
          <p:cNvPr id="11" name="Picture 10">
            <a:extLst>
              <a:ext uri="{FF2B5EF4-FFF2-40B4-BE49-F238E27FC236}">
                <a16:creationId xmlns:a16="http://schemas.microsoft.com/office/drawing/2014/main" id="{E7B6D69E-0695-C442-BFED-EEE4EA24C9C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5208422" cy="6858000"/>
          </a:xfrm>
          <a:prstGeom prst="rect">
            <a:avLst/>
          </a:prstGeom>
        </p:spPr>
      </p:pic>
    </p:spTree>
    <p:extLst>
      <p:ext uri="{BB962C8B-B14F-4D97-AF65-F5344CB8AC3E}">
        <p14:creationId xmlns:p14="http://schemas.microsoft.com/office/powerpoint/2010/main" val="163462013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_Image 1">
    <p:bg>
      <p:bgPr>
        <a:solidFill>
          <a:schemeClr val="bg1"/>
        </a:solidFill>
        <a:effectLst/>
      </p:bgPr>
    </p:bg>
    <p:spTree>
      <p:nvGrpSpPr>
        <p:cNvPr id="1" name=""/>
        <p:cNvGrpSpPr/>
        <p:nvPr/>
      </p:nvGrpSpPr>
      <p:grpSpPr>
        <a:xfrm>
          <a:off x="0" y="0"/>
          <a:ext cx="0" cy="0"/>
          <a:chOff x="0" y="0"/>
          <a:chExt cx="0" cy="0"/>
        </a:xfrm>
      </p:grpSpPr>
      <p:pic>
        <p:nvPicPr>
          <p:cNvPr id="18" name="Picture 17" descr="Background pattern&#10;&#10;Description automatically generated">
            <a:extLst>
              <a:ext uri="{FF2B5EF4-FFF2-40B4-BE49-F238E27FC236}">
                <a16:creationId xmlns:a16="http://schemas.microsoft.com/office/drawing/2014/main" id="{8510E51A-26FD-CD46-A0CA-D112318CF9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
        <p:nvSpPr>
          <p:cNvPr id="14" name="Picture Placeholder 5">
            <a:extLst>
              <a:ext uri="{FF2B5EF4-FFF2-40B4-BE49-F238E27FC236}">
                <a16:creationId xmlns:a16="http://schemas.microsoft.com/office/drawing/2014/main" id="{D195A354-0760-ED47-99DA-5E770857FB46}"/>
              </a:ext>
            </a:extLst>
          </p:cNvPr>
          <p:cNvSpPr>
            <a:spLocks noGrp="1"/>
          </p:cNvSpPr>
          <p:nvPr>
            <p:ph type="pic" sz="quarter" idx="11" hasCustomPrompt="1"/>
          </p:nvPr>
        </p:nvSpPr>
        <p:spPr>
          <a:xfrm>
            <a:off x="4711337" y="0"/>
            <a:ext cx="7023463" cy="6858001"/>
          </a:xfrm>
          <a:prstGeom prst="rect">
            <a:avLst/>
          </a:prstGeom>
          <a:solidFill>
            <a:schemeClr val="bg1">
              <a:lumMod val="85000"/>
            </a:schemeClr>
          </a:solidFill>
        </p:spPr>
        <p:txBody>
          <a:bodyPr anchor="ctr" anchorCtr="1"/>
          <a:lstStyle>
            <a:lvl1pPr marL="0" indent="0" algn="ctr">
              <a:buNone/>
              <a:defRPr sz="1600" baseline="0"/>
            </a:lvl1pPr>
          </a:lstStyle>
          <a:p>
            <a:r>
              <a:rPr lang="en-US"/>
              <a:t>Click icon to           place image</a:t>
            </a:r>
          </a:p>
        </p:txBody>
      </p:sp>
      <p:pic>
        <p:nvPicPr>
          <p:cNvPr id="4" name="Picture 3" descr="Background pattern&#10;&#10;Description automatically generated">
            <a:extLst>
              <a:ext uri="{FF2B5EF4-FFF2-40B4-BE49-F238E27FC236}">
                <a16:creationId xmlns:a16="http://schemas.microsoft.com/office/drawing/2014/main" id="{0DCD0ABB-F247-E64F-B4EB-0CDD7596DF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Tree>
    <p:extLst>
      <p:ext uri="{BB962C8B-B14F-4D97-AF65-F5344CB8AC3E}">
        <p14:creationId xmlns:p14="http://schemas.microsoft.com/office/powerpoint/2010/main" val="244744429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_Sidebar">
    <p:bg>
      <p:bgPr>
        <a:solidFill>
          <a:schemeClr val="bg1"/>
        </a:solidFill>
        <a:effectLst/>
      </p:bgPr>
    </p:bg>
    <p:spTree>
      <p:nvGrpSpPr>
        <p:cNvPr id="1" name=""/>
        <p:cNvGrpSpPr/>
        <p:nvPr/>
      </p:nvGrpSpPr>
      <p:grpSpPr>
        <a:xfrm>
          <a:off x="0" y="0"/>
          <a:ext cx="0" cy="0"/>
          <a:chOff x="0" y="0"/>
          <a:chExt cx="0" cy="0"/>
        </a:xfrm>
      </p:grpSpPr>
      <p:pic>
        <p:nvPicPr>
          <p:cNvPr id="18" name="Picture 17" descr="Background pattern&#10;&#10;Description automatically generated">
            <a:extLst>
              <a:ext uri="{FF2B5EF4-FFF2-40B4-BE49-F238E27FC236}">
                <a16:creationId xmlns:a16="http://schemas.microsoft.com/office/drawing/2014/main" id="{8510E51A-26FD-CD46-A0CA-D112318CF9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pic>
        <p:nvPicPr>
          <p:cNvPr id="3" name="Picture 2" descr="Background pattern&#10;&#10;Description automatically generated">
            <a:extLst>
              <a:ext uri="{FF2B5EF4-FFF2-40B4-BE49-F238E27FC236}">
                <a16:creationId xmlns:a16="http://schemas.microsoft.com/office/drawing/2014/main" id="{6112B370-1727-F446-ADE9-4D00BA976F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Tree>
    <p:extLst>
      <p:ext uri="{BB962C8B-B14F-4D97-AF65-F5344CB8AC3E}">
        <p14:creationId xmlns:p14="http://schemas.microsoft.com/office/powerpoint/2010/main" val="272923021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bwMode="auto">
          <a:xfrm>
            <a:off x="639764" y="639763"/>
            <a:ext cx="10886440" cy="957262"/>
          </a:xfrm>
          <a:prstGeom prst="rect">
            <a:avLst/>
          </a:prstGeom>
          <a:noFill/>
          <a:ln>
            <a:noFill/>
          </a:ln>
        </p:spPr>
        <p:txBody>
          <a:bodyPr/>
          <a:lstStyle>
            <a:lvl1pPr>
              <a:defRPr>
                <a:solidFill>
                  <a:schemeClr val="tx2"/>
                </a:solidFill>
              </a:defRPr>
            </a:lvl1pPr>
          </a:lstStyle>
          <a:p>
            <a:pPr lvl="0"/>
            <a:r>
              <a:rPr lang="en-US" altLang="en-US"/>
              <a:t>Click to add Title</a:t>
            </a:r>
            <a:endParaRPr lang="en-CA" altLang="en-US"/>
          </a:p>
        </p:txBody>
      </p:sp>
      <p:sp>
        <p:nvSpPr>
          <p:cNvPr id="12" name="Content Placeholder 11"/>
          <p:cNvSpPr>
            <a:spLocks noGrp="1"/>
          </p:cNvSpPr>
          <p:nvPr>
            <p:ph sz="quarter" idx="10"/>
          </p:nvPr>
        </p:nvSpPr>
        <p:spPr>
          <a:xfrm>
            <a:off x="639764" y="1793415"/>
            <a:ext cx="5295524" cy="3990975"/>
          </a:xfrm>
          <a:prstGeom prst="rect">
            <a:avLst/>
          </a:prstGeom>
        </p:spPr>
        <p:txBody>
          <a:bodyPr/>
          <a:lstStyle>
            <a:lvl1pPr>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p:txBody>
      </p:sp>
      <p:sp>
        <p:nvSpPr>
          <p:cNvPr id="14" name="Content Placeholder 13"/>
          <p:cNvSpPr>
            <a:spLocks noGrp="1"/>
          </p:cNvSpPr>
          <p:nvPr>
            <p:ph sz="quarter" idx="11"/>
          </p:nvPr>
        </p:nvSpPr>
        <p:spPr>
          <a:xfrm>
            <a:off x="6256714" y="1793415"/>
            <a:ext cx="5284411" cy="3990975"/>
          </a:xfrm>
          <a:prstGeom prst="rect">
            <a:avLst/>
          </a:prstGeom>
        </p:spPr>
        <p:txBody>
          <a:bodyPr/>
          <a:lstStyle>
            <a:lvl1pPr>
              <a:buFont typeface="Arial" panose="020B0604020202020204" pitchFamily="34" charset="0"/>
              <a:buChar char="•"/>
              <a:defRPr/>
            </a:lvl1pPr>
            <a:lvl4pPr marL="1384300" indent="-180975">
              <a:tabLst/>
              <a:defRPr/>
            </a:lvl4pPr>
            <a:lvl5pPr marL="1665288" indent="-214313">
              <a:tabLst/>
              <a:defRPr/>
            </a:lvl5pPr>
          </a:lstStyle>
          <a:p>
            <a:pPr lvl="0"/>
            <a:r>
              <a:rPr lang="en-US"/>
              <a:t>Click to edit Master text styles</a:t>
            </a:r>
          </a:p>
          <a:p>
            <a:pPr lvl="1"/>
            <a:r>
              <a:rPr lang="en-US"/>
              <a:t>Second level</a:t>
            </a:r>
          </a:p>
          <a:p>
            <a:pPr lvl="2"/>
            <a:r>
              <a:rPr lang="en-US"/>
              <a:t>Third level</a:t>
            </a:r>
          </a:p>
        </p:txBody>
      </p:sp>
      <p:pic>
        <p:nvPicPr>
          <p:cNvPr id="10" name="Picture 9" descr="Background pattern&#10;&#10;Description automatically generated">
            <a:extLst>
              <a:ext uri="{FF2B5EF4-FFF2-40B4-BE49-F238E27FC236}">
                <a16:creationId xmlns:a16="http://schemas.microsoft.com/office/drawing/2014/main" id="{FF4E5496-9D21-BF40-8D32-676D4EF747C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
        <p:nvSpPr>
          <p:cNvPr id="2" name="Footer Placeholder 1">
            <a:extLst>
              <a:ext uri="{FF2B5EF4-FFF2-40B4-BE49-F238E27FC236}">
                <a16:creationId xmlns:a16="http://schemas.microsoft.com/office/drawing/2014/main" id="{51ADA183-08D2-4B4D-A9EE-4484F10D8118}"/>
              </a:ext>
            </a:extLst>
          </p:cNvPr>
          <p:cNvSpPr>
            <a:spLocks noGrp="1"/>
          </p:cNvSpPr>
          <p:nvPr>
            <p:ph type="ftr" sz="quarter" idx="12"/>
          </p:nvPr>
        </p:nvSpPr>
        <p:spPr/>
        <p:txBody>
          <a:bodyPr/>
          <a:lstStyle>
            <a:lvl1pPr>
              <a:defRPr sz="800">
                <a:solidFill>
                  <a:schemeClr val="bg1"/>
                </a:solidFill>
              </a:defRPr>
            </a:lvl1pPr>
          </a:lstStyle>
          <a:p>
            <a:fld id="{BB975B8D-5B82-2F49-ABE9-8917E1FB4DA6}" type="slidenum">
              <a:rPr lang="en-US" smtClean="0"/>
              <a:pPr/>
              <a:t>‹#›</a:t>
            </a:fld>
            <a:endParaRPr lang="en-US"/>
          </a:p>
        </p:txBody>
      </p:sp>
      <p:pic>
        <p:nvPicPr>
          <p:cNvPr id="11" name="Picture 10">
            <a:extLst>
              <a:ext uri="{FF2B5EF4-FFF2-40B4-BE49-F238E27FC236}">
                <a16:creationId xmlns:a16="http://schemas.microsoft.com/office/drawing/2014/main" id="{02DA0B46-E16F-E345-A3BA-879E46E2BE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821" y="6147840"/>
            <a:ext cx="2239355" cy="342853"/>
          </a:xfrm>
          <a:prstGeom prst="rect">
            <a:avLst/>
          </a:prstGeom>
        </p:spPr>
      </p:pic>
    </p:spTree>
    <p:extLst>
      <p:ext uri="{BB962C8B-B14F-4D97-AF65-F5344CB8AC3E}">
        <p14:creationId xmlns:p14="http://schemas.microsoft.com/office/powerpoint/2010/main" val="2775045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Image_Left_NoSidebar">
    <p:bg>
      <p:bgPr>
        <a:solidFill>
          <a:schemeClr val="bg1"/>
        </a:solidFill>
        <a:effectLst/>
      </p:bgPr>
    </p:bg>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A3EC46A9-795E-B846-81AB-53E149DE7AFE}"/>
              </a:ext>
            </a:extLst>
          </p:cNvPr>
          <p:cNvSpPr>
            <a:spLocks noGrp="1"/>
          </p:cNvSpPr>
          <p:nvPr>
            <p:ph type="pic" sz="quarter" idx="11" hasCustomPrompt="1"/>
          </p:nvPr>
        </p:nvSpPr>
        <p:spPr>
          <a:xfrm>
            <a:off x="457200" y="1"/>
            <a:ext cx="7305675" cy="6857999"/>
          </a:xfrm>
          <a:prstGeom prst="rect">
            <a:avLst/>
          </a:prstGeom>
          <a:solidFill>
            <a:schemeClr val="bg1">
              <a:lumMod val="85000"/>
            </a:schemeClr>
          </a:solidFill>
        </p:spPr>
        <p:txBody>
          <a:bodyPr anchor="ctr" anchorCtr="1"/>
          <a:lstStyle>
            <a:lvl1pPr marL="0" indent="0" algn="ctr">
              <a:buNone/>
              <a:defRPr sz="1600" baseline="0"/>
            </a:lvl1pPr>
          </a:lstStyle>
          <a:p>
            <a:r>
              <a:rPr lang="en-US"/>
              <a:t>Click icon to           place image</a:t>
            </a:r>
          </a:p>
        </p:txBody>
      </p:sp>
    </p:spTree>
    <p:extLst>
      <p:ext uri="{BB962C8B-B14F-4D97-AF65-F5344CB8AC3E}">
        <p14:creationId xmlns:p14="http://schemas.microsoft.com/office/powerpoint/2010/main" val="1663281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Image_Right_NoSidebar">
    <p:bg>
      <p:bgPr>
        <a:solidFill>
          <a:schemeClr val="bg1"/>
        </a:solidFill>
        <a:effectLst/>
      </p:bgPr>
    </p:bg>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A3EC46A9-795E-B846-81AB-53E149DE7AFE}"/>
              </a:ext>
            </a:extLst>
          </p:cNvPr>
          <p:cNvSpPr>
            <a:spLocks noGrp="1"/>
          </p:cNvSpPr>
          <p:nvPr>
            <p:ph type="pic" sz="quarter" idx="11" hasCustomPrompt="1"/>
          </p:nvPr>
        </p:nvSpPr>
        <p:spPr>
          <a:xfrm>
            <a:off x="4429125" y="1"/>
            <a:ext cx="7305675" cy="6857999"/>
          </a:xfrm>
          <a:prstGeom prst="rect">
            <a:avLst/>
          </a:prstGeom>
          <a:solidFill>
            <a:schemeClr val="bg1">
              <a:lumMod val="85000"/>
            </a:schemeClr>
          </a:solidFill>
        </p:spPr>
        <p:txBody>
          <a:bodyPr anchor="ctr" anchorCtr="1"/>
          <a:lstStyle>
            <a:lvl1pPr marL="0" indent="0" algn="ctr">
              <a:buNone/>
              <a:defRPr sz="1600" baseline="0"/>
            </a:lvl1pPr>
          </a:lstStyle>
          <a:p>
            <a:r>
              <a:rPr lang="en-US"/>
              <a:t>Click icon to           place image</a:t>
            </a:r>
          </a:p>
        </p:txBody>
      </p:sp>
    </p:spTree>
    <p:extLst>
      <p:ext uri="{BB962C8B-B14F-4D97-AF65-F5344CB8AC3E}">
        <p14:creationId xmlns:p14="http://schemas.microsoft.com/office/powerpoint/2010/main" val="2944618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y-the-Numbers">
    <p:bg>
      <p:bgPr>
        <a:solidFill>
          <a:schemeClr val="bg1"/>
        </a:soli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97304CCE-E50A-7F45-8797-0FAED1ED2EB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colorTemperature colorTemp="3859"/>
                    </a14:imgEffect>
                    <a14:imgEffect>
                      <a14:saturation sat="0"/>
                    </a14:imgEffect>
                  </a14:imgLayer>
                </a14:imgProps>
              </a:ext>
              <a:ext uri="{28A0092B-C50C-407E-A947-70E740481C1C}">
                <a14:useLocalDpi xmlns:a14="http://schemas.microsoft.com/office/drawing/2010/main"/>
              </a:ext>
            </a:extLst>
          </a:blip>
          <a:srcRect l="-56" r="56" b="1210"/>
          <a:stretch/>
        </p:blipFill>
        <p:spPr>
          <a:xfrm>
            <a:off x="450842" y="457200"/>
            <a:ext cx="11283958" cy="5943600"/>
          </a:xfrm>
          <a:prstGeom prst="rect">
            <a:avLst/>
          </a:prstGeom>
        </p:spPr>
      </p:pic>
      <p:sp>
        <p:nvSpPr>
          <p:cNvPr id="29" name="TextBox 28">
            <a:extLst>
              <a:ext uri="{FF2B5EF4-FFF2-40B4-BE49-F238E27FC236}">
                <a16:creationId xmlns:a16="http://schemas.microsoft.com/office/drawing/2014/main" id="{4BA7DFC5-7A3E-3446-B5BD-E073305960F4}"/>
              </a:ext>
            </a:extLst>
          </p:cNvPr>
          <p:cNvSpPr txBox="1"/>
          <p:nvPr/>
        </p:nvSpPr>
        <p:spPr bwMode="auto">
          <a:xfrm>
            <a:off x="7295322" y="703027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18" name="TextBox 117">
            <a:extLst>
              <a:ext uri="{FF2B5EF4-FFF2-40B4-BE49-F238E27FC236}">
                <a16:creationId xmlns:a16="http://schemas.microsoft.com/office/drawing/2014/main" id="{78ABA7F9-59F5-E044-968C-B43E48A3DA8E}"/>
              </a:ext>
            </a:extLst>
          </p:cNvPr>
          <p:cNvSpPr txBox="1"/>
          <p:nvPr/>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56" name="TextBox 55">
            <a:extLst>
              <a:ext uri="{FF2B5EF4-FFF2-40B4-BE49-F238E27FC236}">
                <a16:creationId xmlns:a16="http://schemas.microsoft.com/office/drawing/2014/main" id="{B63977ED-4983-D84D-997B-575AB73B4AE3}"/>
              </a:ext>
            </a:extLst>
          </p:cNvPr>
          <p:cNvSpPr txBox="1"/>
          <p:nvPr/>
        </p:nvSpPr>
        <p:spPr bwMode="auto">
          <a:xfrm>
            <a:off x="2767476" y="120571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pic>
        <p:nvPicPr>
          <p:cNvPr id="6" name="Picture 5">
            <a:extLst>
              <a:ext uri="{FF2B5EF4-FFF2-40B4-BE49-F238E27FC236}">
                <a16:creationId xmlns:a16="http://schemas.microsoft.com/office/drawing/2014/main" id="{E27A0707-3847-DA44-8CB5-C5C7895AB0E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3859"/>
                    </a14:imgEffect>
                    <a14:imgEffect>
                      <a14:saturation sat="0"/>
                    </a14:imgEffect>
                  </a14:imgLayer>
                </a14:imgProps>
              </a:ext>
              <a:ext uri="{28A0092B-C50C-407E-A947-70E740481C1C}">
                <a14:useLocalDpi xmlns:a14="http://schemas.microsoft.com/office/drawing/2010/main"/>
              </a:ext>
            </a:extLst>
          </a:blip>
          <a:srcRect l="-56" r="56" b="1210"/>
          <a:stretch/>
        </p:blipFill>
        <p:spPr>
          <a:xfrm>
            <a:off x="450842" y="457200"/>
            <a:ext cx="11283958" cy="5943600"/>
          </a:xfrm>
          <a:prstGeom prst="rect">
            <a:avLst/>
          </a:prstGeom>
        </p:spPr>
      </p:pic>
      <p:sp>
        <p:nvSpPr>
          <p:cNvPr id="7" name="TextBox 6">
            <a:extLst>
              <a:ext uri="{FF2B5EF4-FFF2-40B4-BE49-F238E27FC236}">
                <a16:creationId xmlns:a16="http://schemas.microsoft.com/office/drawing/2014/main" id="{84ADE1B8-4FD4-264E-8A69-CB0CE8B861B0}"/>
              </a:ext>
            </a:extLst>
          </p:cNvPr>
          <p:cNvSpPr txBox="1"/>
          <p:nvPr userDrawn="1"/>
        </p:nvSpPr>
        <p:spPr bwMode="auto">
          <a:xfrm>
            <a:off x="7295322" y="703027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8" name="TextBox 7">
            <a:extLst>
              <a:ext uri="{FF2B5EF4-FFF2-40B4-BE49-F238E27FC236}">
                <a16:creationId xmlns:a16="http://schemas.microsoft.com/office/drawing/2014/main" id="{76A6D233-9F96-C943-B054-FB08DB08DCD0}"/>
              </a:ext>
            </a:extLst>
          </p:cNvPr>
          <p:cNvSpPr txBox="1"/>
          <p:nvPr userDrawn="1"/>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9" name="TextBox 8">
            <a:extLst>
              <a:ext uri="{FF2B5EF4-FFF2-40B4-BE49-F238E27FC236}">
                <a16:creationId xmlns:a16="http://schemas.microsoft.com/office/drawing/2014/main" id="{3F4E0DF1-A0A3-8C49-9DAB-3FFCA68061FF}"/>
              </a:ext>
            </a:extLst>
          </p:cNvPr>
          <p:cNvSpPr txBox="1"/>
          <p:nvPr userDrawn="1"/>
        </p:nvSpPr>
        <p:spPr bwMode="auto">
          <a:xfrm>
            <a:off x="2767476" y="120571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Tree>
    <p:extLst>
      <p:ext uri="{BB962C8B-B14F-4D97-AF65-F5344CB8AC3E}">
        <p14:creationId xmlns:p14="http://schemas.microsoft.com/office/powerpoint/2010/main" val="2453270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potlight">
    <p:bg>
      <p:bgPr>
        <a:blipFill dpi="0" rotWithShape="1">
          <a:blip r:embed="rId2" cstate="email">
            <a:alphaModFix amt="2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65183F-BC60-A04F-BB2F-A90E82D146BA}"/>
              </a:ext>
            </a:extLst>
          </p:cNvPr>
          <p:cNvSpPr txBox="1"/>
          <p:nvPr userDrawn="1"/>
        </p:nvSpPr>
        <p:spPr bwMode="auto">
          <a:xfrm>
            <a:off x="724982" y="332146"/>
            <a:ext cx="1433002" cy="28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r>
              <a:rPr lang="en-US" sz="1200" b="1" spc="300">
                <a:solidFill>
                  <a:srgbClr val="B95A33"/>
                </a:solidFill>
                <a:latin typeface="Lato" panose="020F0502020204030203" pitchFamily="34" charset="0"/>
                <a:ea typeface="Lato" panose="020F0502020204030203" pitchFamily="34" charset="0"/>
                <a:cs typeface="Lato" panose="020F0502020204030203" pitchFamily="34" charset="0"/>
              </a:rPr>
              <a:t>SPOTLIGHT</a:t>
            </a:r>
          </a:p>
        </p:txBody>
      </p:sp>
      <p:cxnSp>
        <p:nvCxnSpPr>
          <p:cNvPr id="6" name="Straight Connector 5">
            <a:extLst>
              <a:ext uri="{FF2B5EF4-FFF2-40B4-BE49-F238E27FC236}">
                <a16:creationId xmlns:a16="http://schemas.microsoft.com/office/drawing/2014/main" id="{BE8A468A-4727-3343-9F9E-640E10AB26B4}"/>
              </a:ext>
            </a:extLst>
          </p:cNvPr>
          <p:cNvCxnSpPr>
            <a:cxnSpLocks/>
          </p:cNvCxnSpPr>
          <p:nvPr userDrawn="1"/>
        </p:nvCxnSpPr>
        <p:spPr>
          <a:xfrm>
            <a:off x="461963" y="6400800"/>
            <a:ext cx="11277600" cy="0"/>
          </a:xfrm>
          <a:prstGeom prst="line">
            <a:avLst/>
          </a:prstGeom>
          <a:ln w="25400">
            <a:solidFill>
              <a:srgbClr val="7A9D4A"/>
            </a:solidFill>
          </a:ln>
        </p:spPr>
        <p:style>
          <a:lnRef idx="1">
            <a:schemeClr val="accent6"/>
          </a:lnRef>
          <a:fillRef idx="0">
            <a:schemeClr val="accent6"/>
          </a:fillRef>
          <a:effectRef idx="0">
            <a:schemeClr val="accent6"/>
          </a:effectRef>
          <a:fontRef idx="minor">
            <a:schemeClr val="tx1"/>
          </a:fontRef>
        </p:style>
      </p:cxnSp>
      <p:cxnSp>
        <p:nvCxnSpPr>
          <p:cNvPr id="7" name="Straight Connector 6">
            <a:extLst>
              <a:ext uri="{FF2B5EF4-FFF2-40B4-BE49-F238E27FC236}">
                <a16:creationId xmlns:a16="http://schemas.microsoft.com/office/drawing/2014/main" id="{E915B754-0A3B-DD44-941D-29D199DD859F}"/>
              </a:ext>
            </a:extLst>
          </p:cNvPr>
          <p:cNvCxnSpPr/>
          <p:nvPr userDrawn="1"/>
        </p:nvCxnSpPr>
        <p:spPr>
          <a:xfrm flipV="1">
            <a:off x="457200" y="457200"/>
            <a:ext cx="0" cy="5943600"/>
          </a:xfrm>
          <a:prstGeom prst="line">
            <a:avLst/>
          </a:prstGeom>
          <a:ln w="25400">
            <a:solidFill>
              <a:srgbClr val="7A9D4A"/>
            </a:solidFill>
          </a:ln>
        </p:spPr>
        <p:style>
          <a:lnRef idx="1">
            <a:schemeClr val="accent6"/>
          </a:lnRef>
          <a:fillRef idx="0">
            <a:schemeClr val="accent6"/>
          </a:fillRef>
          <a:effectRef idx="0">
            <a:schemeClr val="accent6"/>
          </a:effectRef>
          <a:fontRef idx="minor">
            <a:schemeClr val="tx1"/>
          </a:fontRef>
        </p:style>
      </p:cxnSp>
      <p:cxnSp>
        <p:nvCxnSpPr>
          <p:cNvPr id="8" name="Straight Connector 7">
            <a:extLst>
              <a:ext uri="{FF2B5EF4-FFF2-40B4-BE49-F238E27FC236}">
                <a16:creationId xmlns:a16="http://schemas.microsoft.com/office/drawing/2014/main" id="{5457C2F0-1CF3-2248-9ACD-09B42195F1C0}"/>
              </a:ext>
            </a:extLst>
          </p:cNvPr>
          <p:cNvCxnSpPr/>
          <p:nvPr userDrawn="1"/>
        </p:nvCxnSpPr>
        <p:spPr>
          <a:xfrm flipV="1">
            <a:off x="11737497" y="457200"/>
            <a:ext cx="0" cy="5943600"/>
          </a:xfrm>
          <a:prstGeom prst="line">
            <a:avLst/>
          </a:prstGeom>
          <a:ln w="25400">
            <a:solidFill>
              <a:srgbClr val="7A9D4A"/>
            </a:solidFill>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7CFD6C17-C849-3E44-BE0E-4828CD228C21}"/>
              </a:ext>
            </a:extLst>
          </p:cNvPr>
          <p:cNvCxnSpPr>
            <a:cxnSpLocks/>
          </p:cNvCxnSpPr>
          <p:nvPr userDrawn="1"/>
        </p:nvCxnSpPr>
        <p:spPr>
          <a:xfrm>
            <a:off x="461963" y="469338"/>
            <a:ext cx="223837" cy="0"/>
          </a:xfrm>
          <a:prstGeom prst="line">
            <a:avLst/>
          </a:prstGeom>
          <a:ln w="25400">
            <a:solidFill>
              <a:srgbClr val="7A9D4A"/>
            </a:solidFill>
          </a:ln>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5D30C088-9143-4643-9FDB-292C6C5C0D2D}"/>
              </a:ext>
            </a:extLst>
          </p:cNvPr>
          <p:cNvCxnSpPr>
            <a:cxnSpLocks/>
          </p:cNvCxnSpPr>
          <p:nvPr userDrawn="1"/>
        </p:nvCxnSpPr>
        <p:spPr>
          <a:xfrm>
            <a:off x="2225310" y="469338"/>
            <a:ext cx="9512187" cy="0"/>
          </a:xfrm>
          <a:prstGeom prst="line">
            <a:avLst/>
          </a:prstGeom>
          <a:ln w="25400">
            <a:solidFill>
              <a:srgbClr val="7A9D4A"/>
            </a:solidFill>
          </a:ln>
        </p:spPr>
        <p:style>
          <a:lnRef idx="1">
            <a:schemeClr val="accent6"/>
          </a:lnRef>
          <a:fillRef idx="0">
            <a:schemeClr val="accent6"/>
          </a:fillRef>
          <a:effectRef idx="0">
            <a:schemeClr val="accent6"/>
          </a:effectRef>
          <a:fontRef idx="minor">
            <a:schemeClr val="tx1"/>
          </a:fontRef>
        </p:style>
      </p:cxnSp>
      <p:sp>
        <p:nvSpPr>
          <p:cNvPr id="11" name="Connector 10">
            <a:extLst>
              <a:ext uri="{FF2B5EF4-FFF2-40B4-BE49-F238E27FC236}">
                <a16:creationId xmlns:a16="http://schemas.microsoft.com/office/drawing/2014/main" id="{7A3D6DCB-97C5-654B-93B4-18C7FB600D14}"/>
              </a:ext>
            </a:extLst>
          </p:cNvPr>
          <p:cNvSpPr/>
          <p:nvPr userDrawn="1"/>
        </p:nvSpPr>
        <p:spPr>
          <a:xfrm>
            <a:off x="2082182" y="396341"/>
            <a:ext cx="145994" cy="145994"/>
          </a:xfrm>
          <a:prstGeom prst="flowChartConnector">
            <a:avLst/>
          </a:prstGeom>
          <a:solidFill>
            <a:schemeClr val="bg1"/>
          </a:solidFill>
          <a:ln>
            <a:solidFill>
              <a:srgbClr val="7A9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054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llars Layout">
    <p:bg>
      <p:bgPr>
        <a:solidFill>
          <a:schemeClr val="bg1"/>
        </a:soli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97304CCE-E50A-7F45-8797-0FAED1ED2EB7}"/>
              </a:ext>
            </a:extLst>
          </p:cNvPr>
          <p:cNvPicPr>
            <a:picLocks noChangeAspect="1"/>
          </p:cNvPicPr>
          <p:nvPr/>
        </p:nvPicPr>
        <p:blipFill rotWithShape="1">
          <a:blip r:embed="rId2" cstate="email">
            <a:alphaModFix amt="47000"/>
            <a:extLst>
              <a:ext uri="{28A0092B-C50C-407E-A947-70E740481C1C}">
                <a14:useLocalDpi xmlns:a14="http://schemas.microsoft.com/office/drawing/2010/main"/>
              </a:ext>
            </a:extLst>
          </a:blip>
          <a:srcRect l="-49"/>
          <a:stretch/>
        </p:blipFill>
        <p:spPr>
          <a:xfrm>
            <a:off x="457200" y="505056"/>
            <a:ext cx="11277599" cy="5579287"/>
          </a:xfrm>
          <a:prstGeom prst="rect">
            <a:avLst/>
          </a:prstGeom>
        </p:spPr>
      </p:pic>
      <p:pic>
        <p:nvPicPr>
          <p:cNvPr id="210" name="Picture 209" descr="Icon&#10;&#10;Description automatically generated">
            <a:extLst>
              <a:ext uri="{FF2B5EF4-FFF2-40B4-BE49-F238E27FC236}">
                <a16:creationId xmlns:a16="http://schemas.microsoft.com/office/drawing/2014/main" id="{10CD81FF-5B06-AC40-9FED-A88094005C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6972" y="447731"/>
            <a:ext cx="2472323" cy="3203507"/>
          </a:xfrm>
          <a:prstGeom prst="rect">
            <a:avLst/>
          </a:prstGeom>
        </p:spPr>
      </p:pic>
      <p:sp>
        <p:nvSpPr>
          <p:cNvPr id="29" name="TextBox 28">
            <a:extLst>
              <a:ext uri="{FF2B5EF4-FFF2-40B4-BE49-F238E27FC236}">
                <a16:creationId xmlns:a16="http://schemas.microsoft.com/office/drawing/2014/main" id="{4BA7DFC5-7A3E-3446-B5BD-E073305960F4}"/>
              </a:ext>
            </a:extLst>
          </p:cNvPr>
          <p:cNvSpPr txBox="1"/>
          <p:nvPr/>
        </p:nvSpPr>
        <p:spPr bwMode="auto">
          <a:xfrm>
            <a:off x="7295322" y="703027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grpSp>
        <p:nvGrpSpPr>
          <p:cNvPr id="240" name="Group 239">
            <a:extLst>
              <a:ext uri="{FF2B5EF4-FFF2-40B4-BE49-F238E27FC236}">
                <a16:creationId xmlns:a16="http://schemas.microsoft.com/office/drawing/2014/main" id="{76D106F6-64DA-9A4E-90E8-82F70261A94E}"/>
              </a:ext>
            </a:extLst>
          </p:cNvPr>
          <p:cNvGrpSpPr/>
          <p:nvPr/>
        </p:nvGrpSpPr>
        <p:grpSpPr>
          <a:xfrm>
            <a:off x="457198" y="179072"/>
            <a:ext cx="11277601" cy="1217030"/>
            <a:chOff x="453472" y="244879"/>
            <a:chExt cx="11216969" cy="1131479"/>
          </a:xfrm>
        </p:grpSpPr>
        <p:pic>
          <p:nvPicPr>
            <p:cNvPr id="4" name="Picture 3" descr="A picture containing text&#10;&#10;Description automatically generated">
              <a:extLst>
                <a:ext uri="{FF2B5EF4-FFF2-40B4-BE49-F238E27FC236}">
                  <a16:creationId xmlns:a16="http://schemas.microsoft.com/office/drawing/2014/main" id="{7581A614-A914-EA46-8A16-D2216D74758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3472" y="312135"/>
              <a:ext cx="11216969" cy="1064223"/>
            </a:xfrm>
            <a:prstGeom prst="rect">
              <a:avLst/>
            </a:prstGeom>
          </p:spPr>
        </p:pic>
        <p:sp>
          <p:nvSpPr>
            <p:cNvPr id="239" name="Rectangle 238">
              <a:extLst>
                <a:ext uri="{FF2B5EF4-FFF2-40B4-BE49-F238E27FC236}">
                  <a16:creationId xmlns:a16="http://schemas.microsoft.com/office/drawing/2014/main" id="{BA4EAF3F-9E99-8445-A6C4-726FDBAD8E0C}"/>
                </a:ext>
              </a:extLst>
            </p:cNvPr>
            <p:cNvSpPr/>
            <p:nvPr/>
          </p:nvSpPr>
          <p:spPr>
            <a:xfrm>
              <a:off x="8276225" y="244879"/>
              <a:ext cx="1634276" cy="244348"/>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TextBox 117">
            <a:extLst>
              <a:ext uri="{FF2B5EF4-FFF2-40B4-BE49-F238E27FC236}">
                <a16:creationId xmlns:a16="http://schemas.microsoft.com/office/drawing/2014/main" id="{78ABA7F9-59F5-E044-968C-B43E48A3DA8E}"/>
              </a:ext>
            </a:extLst>
          </p:cNvPr>
          <p:cNvSpPr txBox="1"/>
          <p:nvPr/>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2" name="TextBox 1">
            <a:extLst>
              <a:ext uri="{FF2B5EF4-FFF2-40B4-BE49-F238E27FC236}">
                <a16:creationId xmlns:a16="http://schemas.microsoft.com/office/drawing/2014/main" id="{EE9EE50A-60B8-5A42-9682-FAD163989237}"/>
              </a:ext>
            </a:extLst>
          </p:cNvPr>
          <p:cNvSpPr txBox="1"/>
          <p:nvPr/>
        </p:nvSpPr>
        <p:spPr bwMode="auto">
          <a:xfrm>
            <a:off x="-2023009" y="55025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pic>
        <p:nvPicPr>
          <p:cNvPr id="214" name="Picture 213" descr="Icon&#10;&#10;Description automatically generated with medium confidence">
            <a:extLst>
              <a:ext uri="{FF2B5EF4-FFF2-40B4-BE49-F238E27FC236}">
                <a16:creationId xmlns:a16="http://schemas.microsoft.com/office/drawing/2014/main" id="{FE40D53F-647B-6340-B6AD-ADA9EBDF25F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29175" y="3080163"/>
            <a:ext cx="2337628" cy="2381734"/>
          </a:xfrm>
          <a:prstGeom prst="rect">
            <a:avLst/>
          </a:prstGeom>
        </p:spPr>
      </p:pic>
      <p:pic>
        <p:nvPicPr>
          <p:cNvPr id="219" name="Picture 218" descr="Icon&#10;&#10;Description automatically generated">
            <a:extLst>
              <a:ext uri="{FF2B5EF4-FFF2-40B4-BE49-F238E27FC236}">
                <a16:creationId xmlns:a16="http://schemas.microsoft.com/office/drawing/2014/main" id="{AC89E448-2195-D446-A7F6-EC451BCA428E}"/>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8018740" y="4041049"/>
            <a:ext cx="1812421" cy="1856626"/>
          </a:xfrm>
          <a:prstGeom prst="rect">
            <a:avLst/>
          </a:prstGeom>
        </p:spPr>
      </p:pic>
      <p:pic>
        <p:nvPicPr>
          <p:cNvPr id="225" name="Picture 224" descr="Icon&#10;&#10;Description automatically generated">
            <a:extLst>
              <a:ext uri="{FF2B5EF4-FFF2-40B4-BE49-F238E27FC236}">
                <a16:creationId xmlns:a16="http://schemas.microsoft.com/office/drawing/2014/main" id="{7AB431E4-7799-5647-9E26-5B75D101CE0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82618" y="4993642"/>
            <a:ext cx="381858" cy="405724"/>
          </a:xfrm>
          <a:prstGeom prst="rect">
            <a:avLst/>
          </a:prstGeom>
        </p:spPr>
      </p:pic>
      <p:pic>
        <p:nvPicPr>
          <p:cNvPr id="237" name="Picture 236" descr="Icon&#10;&#10;Description automatically generated">
            <a:extLst>
              <a:ext uri="{FF2B5EF4-FFF2-40B4-BE49-F238E27FC236}">
                <a16:creationId xmlns:a16="http://schemas.microsoft.com/office/drawing/2014/main" id="{6AE56FB8-C1BC-1B47-B00C-6B2E0130AA07}"/>
              </a:ext>
            </a:extLst>
          </p:cNvPr>
          <p:cNvPicPr>
            <a:picLocks noChangeAspect="1"/>
          </p:cNvPicPr>
          <p:nvPr/>
        </p:nvPicPr>
        <p:blipFill>
          <a:blip r:embed="rId8" cstate="email">
            <a:duotone>
              <a:prstClr val="black"/>
              <a:schemeClr val="tx2">
                <a:tint val="45000"/>
                <a:satMod val="400000"/>
              </a:schemeClr>
            </a:duotone>
            <a:alphaModFix amt="40000"/>
            <a:extLst>
              <a:ext uri="{28A0092B-C50C-407E-A947-70E740481C1C}">
                <a14:useLocalDpi xmlns:a14="http://schemas.microsoft.com/office/drawing/2010/main"/>
              </a:ext>
            </a:extLst>
          </a:blip>
          <a:stretch>
            <a:fillRect/>
          </a:stretch>
        </p:blipFill>
        <p:spPr>
          <a:xfrm>
            <a:off x="806482" y="5298288"/>
            <a:ext cx="266288" cy="282931"/>
          </a:xfrm>
          <a:prstGeom prst="rect">
            <a:avLst/>
          </a:prstGeom>
        </p:spPr>
      </p:pic>
      <p:pic>
        <p:nvPicPr>
          <p:cNvPr id="215" name="Picture 214" descr="Icon&#10;&#10;Description automatically generated with medium confidence">
            <a:extLst>
              <a:ext uri="{FF2B5EF4-FFF2-40B4-BE49-F238E27FC236}">
                <a16:creationId xmlns:a16="http://schemas.microsoft.com/office/drawing/2014/main" id="{4A36E7AC-5AF9-2342-81DE-8BB5136B645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96353" y="4966593"/>
            <a:ext cx="424759" cy="432773"/>
          </a:xfrm>
          <a:prstGeom prst="rect">
            <a:avLst/>
          </a:prstGeom>
        </p:spPr>
      </p:pic>
      <p:pic>
        <p:nvPicPr>
          <p:cNvPr id="245" name="Picture 244" descr="A picture containing text, clipart&#10;&#10;Description automatically generated">
            <a:extLst>
              <a:ext uri="{FF2B5EF4-FFF2-40B4-BE49-F238E27FC236}">
                <a16:creationId xmlns:a16="http://schemas.microsoft.com/office/drawing/2014/main" id="{99A897CF-6DBC-BB4D-8893-E0EEFA22DA9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03560" y="1143141"/>
            <a:ext cx="123824" cy="151966"/>
          </a:xfrm>
          <a:prstGeom prst="rect">
            <a:avLst/>
          </a:prstGeom>
        </p:spPr>
      </p:pic>
      <p:pic>
        <p:nvPicPr>
          <p:cNvPr id="246" name="Picture 245" descr="Icon&#10;&#10;Description automatically generated">
            <a:extLst>
              <a:ext uri="{FF2B5EF4-FFF2-40B4-BE49-F238E27FC236}">
                <a16:creationId xmlns:a16="http://schemas.microsoft.com/office/drawing/2014/main" id="{E050D2D5-1C52-EA42-BD15-070F8627FB7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036827" y="573938"/>
            <a:ext cx="172669" cy="164246"/>
          </a:xfrm>
          <a:prstGeom prst="rect">
            <a:avLst/>
          </a:prstGeom>
        </p:spPr>
      </p:pic>
      <p:pic>
        <p:nvPicPr>
          <p:cNvPr id="248" name="Picture 247" descr="Icon&#10;&#10;Description automatically generated">
            <a:extLst>
              <a:ext uri="{FF2B5EF4-FFF2-40B4-BE49-F238E27FC236}">
                <a16:creationId xmlns:a16="http://schemas.microsoft.com/office/drawing/2014/main" id="{FEC74056-A91E-B04D-8E2B-2D46828EA3F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210374" y="620505"/>
            <a:ext cx="641123" cy="647871"/>
          </a:xfrm>
          <a:prstGeom prst="rect">
            <a:avLst/>
          </a:prstGeom>
        </p:spPr>
      </p:pic>
      <p:pic>
        <p:nvPicPr>
          <p:cNvPr id="251" name="Picture 250" descr="Icon&#10;&#10;Description automatically generated">
            <a:extLst>
              <a:ext uri="{FF2B5EF4-FFF2-40B4-BE49-F238E27FC236}">
                <a16:creationId xmlns:a16="http://schemas.microsoft.com/office/drawing/2014/main" id="{3DBCF10C-5061-EA4A-A95B-D914FE38C33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119230" y="633157"/>
            <a:ext cx="522187" cy="474715"/>
          </a:xfrm>
          <a:prstGeom prst="rect">
            <a:avLst/>
          </a:prstGeom>
        </p:spPr>
      </p:pic>
      <p:pic>
        <p:nvPicPr>
          <p:cNvPr id="253" name="Picture 252" descr="Icon&#10;&#10;Description automatically generated">
            <a:extLst>
              <a:ext uri="{FF2B5EF4-FFF2-40B4-BE49-F238E27FC236}">
                <a16:creationId xmlns:a16="http://schemas.microsoft.com/office/drawing/2014/main" id="{0944D3C5-ABDE-5B4D-B792-86140625CD4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453689" y="690793"/>
            <a:ext cx="565780" cy="650647"/>
          </a:xfrm>
          <a:prstGeom prst="rect">
            <a:avLst/>
          </a:prstGeom>
        </p:spPr>
      </p:pic>
      <p:pic>
        <p:nvPicPr>
          <p:cNvPr id="256" name="Picture 255" descr="Icon&#10;&#10;Description automatically generated">
            <a:extLst>
              <a:ext uri="{FF2B5EF4-FFF2-40B4-BE49-F238E27FC236}">
                <a16:creationId xmlns:a16="http://schemas.microsoft.com/office/drawing/2014/main" id="{638E75A3-2474-6841-A983-13C467B71F6F}"/>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0824206" y="451891"/>
            <a:ext cx="390526" cy="185737"/>
          </a:xfrm>
          <a:prstGeom prst="rect">
            <a:avLst/>
          </a:prstGeom>
        </p:spPr>
      </p:pic>
      <p:pic>
        <p:nvPicPr>
          <p:cNvPr id="259" name="Picture 258" descr="Icon&#10;&#10;Description automatically generated">
            <a:extLst>
              <a:ext uri="{FF2B5EF4-FFF2-40B4-BE49-F238E27FC236}">
                <a16:creationId xmlns:a16="http://schemas.microsoft.com/office/drawing/2014/main" id="{1C3A0A68-266C-F048-B2A7-F0FFB0E17F22}"/>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l="-36279" t="-17331" r="-7921"/>
          <a:stretch/>
        </p:blipFill>
        <p:spPr>
          <a:xfrm>
            <a:off x="4866803" y="987339"/>
            <a:ext cx="998338" cy="408764"/>
          </a:xfrm>
          <a:prstGeom prst="rect">
            <a:avLst/>
          </a:prstGeom>
        </p:spPr>
      </p:pic>
      <p:pic>
        <p:nvPicPr>
          <p:cNvPr id="261" name="Picture 260" descr="Background pattern&#10;&#10;Description automatically generated">
            <a:extLst>
              <a:ext uri="{FF2B5EF4-FFF2-40B4-BE49-F238E27FC236}">
                <a16:creationId xmlns:a16="http://schemas.microsoft.com/office/drawing/2014/main" id="{00D061D3-03AD-2649-941C-2DA3DD711B78}"/>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457200" y="5897676"/>
            <a:ext cx="11277600" cy="503124"/>
          </a:xfrm>
          <a:prstGeom prst="rect">
            <a:avLst/>
          </a:prstGeom>
        </p:spPr>
      </p:pic>
      <p:sp>
        <p:nvSpPr>
          <p:cNvPr id="263" name="TextBox 262">
            <a:extLst>
              <a:ext uri="{FF2B5EF4-FFF2-40B4-BE49-F238E27FC236}">
                <a16:creationId xmlns:a16="http://schemas.microsoft.com/office/drawing/2014/main" id="{968C0631-6942-024A-964C-0B3FD47F4015}"/>
              </a:ext>
            </a:extLst>
          </p:cNvPr>
          <p:cNvSpPr txBox="1"/>
          <p:nvPr/>
        </p:nvSpPr>
        <p:spPr bwMode="auto">
          <a:xfrm>
            <a:off x="12596774" y="122895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grpSp>
        <p:nvGrpSpPr>
          <p:cNvPr id="264" name="Group 263">
            <a:extLst>
              <a:ext uri="{FF2B5EF4-FFF2-40B4-BE49-F238E27FC236}">
                <a16:creationId xmlns:a16="http://schemas.microsoft.com/office/drawing/2014/main" id="{9136ACA8-C245-8542-9C60-9E37D3583071}"/>
              </a:ext>
            </a:extLst>
          </p:cNvPr>
          <p:cNvGrpSpPr/>
          <p:nvPr/>
        </p:nvGrpSpPr>
        <p:grpSpPr>
          <a:xfrm>
            <a:off x="9838143" y="6028296"/>
            <a:ext cx="1690346" cy="241883"/>
            <a:chOff x="520700" y="6209872"/>
            <a:chExt cx="2200011" cy="314814"/>
          </a:xfrm>
        </p:grpSpPr>
        <p:pic>
          <p:nvPicPr>
            <p:cNvPr id="265" name="Picture 264">
              <a:extLst>
                <a:ext uri="{FF2B5EF4-FFF2-40B4-BE49-F238E27FC236}">
                  <a16:creationId xmlns:a16="http://schemas.microsoft.com/office/drawing/2014/main" id="{F6A762D9-091C-1D42-9438-83203E334261}"/>
                </a:ext>
              </a:extLst>
            </p:cNvPr>
            <p:cNvPicPr>
              <a:picLocks noChangeAspect="1"/>
            </p:cNvPicPr>
            <p:nvPr/>
          </p:nvPicPr>
          <p:blipFill>
            <a:blip r:embed="rId18" cstate="email">
              <a:extLst>
                <a:ext uri="{28A0092B-C50C-407E-A947-70E740481C1C}">
                  <a14:useLocalDpi xmlns:a14="http://schemas.microsoft.com/office/drawing/2010/main"/>
                </a:ext>
              </a:extLst>
            </a:blip>
            <a:srcRect/>
            <a:stretch/>
          </p:blipFill>
          <p:spPr>
            <a:xfrm>
              <a:off x="1724599" y="6209872"/>
              <a:ext cx="996112" cy="313260"/>
            </a:xfrm>
            <a:prstGeom prst="rect">
              <a:avLst/>
            </a:prstGeom>
          </p:spPr>
        </p:pic>
        <p:pic>
          <p:nvPicPr>
            <p:cNvPr id="266" name="Picture 265">
              <a:extLst>
                <a:ext uri="{FF2B5EF4-FFF2-40B4-BE49-F238E27FC236}">
                  <a16:creationId xmlns:a16="http://schemas.microsoft.com/office/drawing/2014/main" id="{F913A09E-5D95-FA40-AAF6-946BF48BABDC}"/>
                </a:ext>
              </a:extLst>
            </p:cNvPr>
            <p:cNvPicPr>
              <a:picLocks noChangeAspect="1"/>
            </p:cNvPicPr>
            <p:nvPr/>
          </p:nvPicPr>
          <p:blipFill>
            <a:blip r:embed="rId19" cstate="email">
              <a:extLst>
                <a:ext uri="{28A0092B-C50C-407E-A947-70E740481C1C}">
                  <a14:useLocalDpi xmlns:a14="http://schemas.microsoft.com/office/drawing/2010/main"/>
                </a:ext>
              </a:extLst>
            </a:blip>
            <a:srcRect/>
            <a:stretch/>
          </p:blipFill>
          <p:spPr>
            <a:xfrm>
              <a:off x="520700" y="6239854"/>
              <a:ext cx="996113" cy="284832"/>
            </a:xfrm>
            <a:prstGeom prst="rect">
              <a:avLst/>
            </a:prstGeom>
          </p:spPr>
        </p:pic>
      </p:grpSp>
      <p:pic>
        <p:nvPicPr>
          <p:cNvPr id="36" name="Picture 35" descr="Icon&#10;&#10;Description automatically generated with medium confidence">
            <a:extLst>
              <a:ext uri="{FF2B5EF4-FFF2-40B4-BE49-F238E27FC236}">
                <a16:creationId xmlns:a16="http://schemas.microsoft.com/office/drawing/2014/main" id="{8AEBB98D-FAA9-EE46-B7F6-3567202800D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10796256" y="751120"/>
            <a:ext cx="142583" cy="145273"/>
          </a:xfrm>
          <a:prstGeom prst="rect">
            <a:avLst/>
          </a:prstGeom>
        </p:spPr>
      </p:pic>
      <p:pic>
        <p:nvPicPr>
          <p:cNvPr id="28" name="Picture 27">
            <a:extLst>
              <a:ext uri="{FF2B5EF4-FFF2-40B4-BE49-F238E27FC236}">
                <a16:creationId xmlns:a16="http://schemas.microsoft.com/office/drawing/2014/main" id="{55583F32-4FC5-C24C-9364-6C88564BBDB7}"/>
              </a:ext>
            </a:extLst>
          </p:cNvPr>
          <p:cNvPicPr>
            <a:picLocks noChangeAspect="1"/>
          </p:cNvPicPr>
          <p:nvPr userDrawn="1"/>
        </p:nvPicPr>
        <p:blipFill rotWithShape="1">
          <a:blip r:embed="rId2" cstate="email">
            <a:alphaModFix amt="47000"/>
            <a:extLst>
              <a:ext uri="{28A0092B-C50C-407E-A947-70E740481C1C}">
                <a14:useLocalDpi xmlns:a14="http://schemas.microsoft.com/office/drawing/2010/main"/>
              </a:ext>
            </a:extLst>
          </a:blip>
          <a:srcRect l="-49"/>
          <a:stretch/>
        </p:blipFill>
        <p:spPr>
          <a:xfrm>
            <a:off x="457200" y="505056"/>
            <a:ext cx="11277599" cy="5579287"/>
          </a:xfrm>
          <a:prstGeom prst="rect">
            <a:avLst/>
          </a:prstGeom>
        </p:spPr>
      </p:pic>
      <p:pic>
        <p:nvPicPr>
          <p:cNvPr id="30" name="Picture 29" descr="Icon&#10;&#10;Description automatically generated">
            <a:extLst>
              <a:ext uri="{FF2B5EF4-FFF2-40B4-BE49-F238E27FC236}">
                <a16:creationId xmlns:a16="http://schemas.microsoft.com/office/drawing/2014/main" id="{1F80B494-F02B-0F47-9D6B-C569F160AB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16972" y="447731"/>
            <a:ext cx="2472323" cy="3203507"/>
          </a:xfrm>
          <a:prstGeom prst="rect">
            <a:avLst/>
          </a:prstGeom>
        </p:spPr>
      </p:pic>
      <p:sp>
        <p:nvSpPr>
          <p:cNvPr id="31" name="TextBox 30">
            <a:extLst>
              <a:ext uri="{FF2B5EF4-FFF2-40B4-BE49-F238E27FC236}">
                <a16:creationId xmlns:a16="http://schemas.microsoft.com/office/drawing/2014/main" id="{6F1A689D-2BB8-4842-8EFF-A37F19D1956C}"/>
              </a:ext>
            </a:extLst>
          </p:cNvPr>
          <p:cNvSpPr txBox="1"/>
          <p:nvPr userDrawn="1"/>
        </p:nvSpPr>
        <p:spPr bwMode="auto">
          <a:xfrm>
            <a:off x="7295322" y="703027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grpSp>
        <p:nvGrpSpPr>
          <p:cNvPr id="32" name="Group 31">
            <a:extLst>
              <a:ext uri="{FF2B5EF4-FFF2-40B4-BE49-F238E27FC236}">
                <a16:creationId xmlns:a16="http://schemas.microsoft.com/office/drawing/2014/main" id="{B7B99C49-9C09-2141-905C-D75AACAAD28A}"/>
              </a:ext>
            </a:extLst>
          </p:cNvPr>
          <p:cNvGrpSpPr/>
          <p:nvPr userDrawn="1"/>
        </p:nvGrpSpPr>
        <p:grpSpPr>
          <a:xfrm>
            <a:off x="457198" y="179072"/>
            <a:ext cx="11277601" cy="1217030"/>
            <a:chOff x="453472" y="244879"/>
            <a:chExt cx="11216969" cy="1131479"/>
          </a:xfrm>
        </p:grpSpPr>
        <p:pic>
          <p:nvPicPr>
            <p:cNvPr id="33" name="Picture 32" descr="A picture containing text&#10;&#10;Description automatically generated">
              <a:extLst>
                <a:ext uri="{FF2B5EF4-FFF2-40B4-BE49-F238E27FC236}">
                  <a16:creationId xmlns:a16="http://schemas.microsoft.com/office/drawing/2014/main" id="{0DAA68E0-9995-5149-877F-4F55C0F02AA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53472" y="312135"/>
              <a:ext cx="11216969" cy="1064223"/>
            </a:xfrm>
            <a:prstGeom prst="rect">
              <a:avLst/>
            </a:prstGeom>
          </p:spPr>
        </p:pic>
        <p:sp>
          <p:nvSpPr>
            <p:cNvPr id="34" name="Rectangle 33">
              <a:extLst>
                <a:ext uri="{FF2B5EF4-FFF2-40B4-BE49-F238E27FC236}">
                  <a16:creationId xmlns:a16="http://schemas.microsoft.com/office/drawing/2014/main" id="{145B6E8E-0855-C04A-9B62-55699A277962}"/>
                </a:ext>
              </a:extLst>
            </p:cNvPr>
            <p:cNvSpPr/>
            <p:nvPr userDrawn="1"/>
          </p:nvSpPr>
          <p:spPr>
            <a:xfrm>
              <a:off x="8276225" y="244879"/>
              <a:ext cx="1634276" cy="244348"/>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53C733FA-8DBC-9843-89AE-3DDE473BC8E4}"/>
              </a:ext>
            </a:extLst>
          </p:cNvPr>
          <p:cNvSpPr txBox="1"/>
          <p:nvPr userDrawn="1"/>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37" name="TextBox 36">
            <a:extLst>
              <a:ext uri="{FF2B5EF4-FFF2-40B4-BE49-F238E27FC236}">
                <a16:creationId xmlns:a16="http://schemas.microsoft.com/office/drawing/2014/main" id="{FAC3A797-E3CE-5048-BD83-1BE0658149A8}"/>
              </a:ext>
            </a:extLst>
          </p:cNvPr>
          <p:cNvSpPr txBox="1"/>
          <p:nvPr userDrawn="1"/>
        </p:nvSpPr>
        <p:spPr bwMode="auto">
          <a:xfrm>
            <a:off x="-2023009" y="55025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pic>
        <p:nvPicPr>
          <p:cNvPr id="38" name="Picture 37" descr="Icon&#10;&#10;Description automatically generated with medium confidence">
            <a:extLst>
              <a:ext uri="{FF2B5EF4-FFF2-40B4-BE49-F238E27FC236}">
                <a16:creationId xmlns:a16="http://schemas.microsoft.com/office/drawing/2014/main" id="{CB74FB54-5BC1-6846-A898-8B0E47E6C87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529175" y="3080163"/>
            <a:ext cx="2337628" cy="2381734"/>
          </a:xfrm>
          <a:prstGeom prst="rect">
            <a:avLst/>
          </a:prstGeom>
        </p:spPr>
      </p:pic>
      <p:pic>
        <p:nvPicPr>
          <p:cNvPr id="39" name="Picture 38" descr="Icon&#10;&#10;Description automatically generated">
            <a:extLst>
              <a:ext uri="{FF2B5EF4-FFF2-40B4-BE49-F238E27FC236}">
                <a16:creationId xmlns:a16="http://schemas.microsoft.com/office/drawing/2014/main" id="{3331EF7A-8017-5F4B-9A3B-F42937F5A685}"/>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018740" y="4041049"/>
            <a:ext cx="1812421" cy="1856626"/>
          </a:xfrm>
          <a:prstGeom prst="rect">
            <a:avLst/>
          </a:prstGeom>
        </p:spPr>
      </p:pic>
      <p:pic>
        <p:nvPicPr>
          <p:cNvPr id="40" name="Picture 39" descr="Icon&#10;&#10;Description automatically generated">
            <a:extLst>
              <a:ext uri="{FF2B5EF4-FFF2-40B4-BE49-F238E27FC236}">
                <a16:creationId xmlns:a16="http://schemas.microsoft.com/office/drawing/2014/main" id="{8D3EB41E-FC7E-9A42-8D91-9759C81B278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82618" y="4993642"/>
            <a:ext cx="381858" cy="405724"/>
          </a:xfrm>
          <a:prstGeom prst="rect">
            <a:avLst/>
          </a:prstGeom>
        </p:spPr>
      </p:pic>
      <p:pic>
        <p:nvPicPr>
          <p:cNvPr id="41" name="Picture 40" descr="Icon&#10;&#10;Description automatically generated">
            <a:extLst>
              <a:ext uri="{FF2B5EF4-FFF2-40B4-BE49-F238E27FC236}">
                <a16:creationId xmlns:a16="http://schemas.microsoft.com/office/drawing/2014/main" id="{C691968B-AEDF-6742-A91E-C14CFA34536E}"/>
              </a:ext>
            </a:extLst>
          </p:cNvPr>
          <p:cNvPicPr>
            <a:picLocks noChangeAspect="1"/>
          </p:cNvPicPr>
          <p:nvPr userDrawn="1"/>
        </p:nvPicPr>
        <p:blipFill>
          <a:blip r:embed="rId8" cstate="email">
            <a:duotone>
              <a:prstClr val="black"/>
              <a:schemeClr val="tx2">
                <a:tint val="45000"/>
                <a:satMod val="400000"/>
              </a:schemeClr>
            </a:duotone>
            <a:alphaModFix amt="40000"/>
            <a:extLst>
              <a:ext uri="{28A0092B-C50C-407E-A947-70E740481C1C}">
                <a14:useLocalDpi xmlns:a14="http://schemas.microsoft.com/office/drawing/2010/main"/>
              </a:ext>
            </a:extLst>
          </a:blip>
          <a:stretch>
            <a:fillRect/>
          </a:stretch>
        </p:blipFill>
        <p:spPr>
          <a:xfrm>
            <a:off x="806482" y="5298288"/>
            <a:ext cx="266288" cy="282931"/>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BC5467D-98BF-0F4C-92E6-A531B618545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796353" y="4966593"/>
            <a:ext cx="424759" cy="432773"/>
          </a:xfrm>
          <a:prstGeom prst="rect">
            <a:avLst/>
          </a:prstGeom>
        </p:spPr>
      </p:pic>
      <p:pic>
        <p:nvPicPr>
          <p:cNvPr id="43" name="Picture 42" descr="A picture containing text, clipart&#10;&#10;Description automatically generated">
            <a:extLst>
              <a:ext uri="{FF2B5EF4-FFF2-40B4-BE49-F238E27FC236}">
                <a16:creationId xmlns:a16="http://schemas.microsoft.com/office/drawing/2014/main" id="{FBD4D80F-CF24-9844-B0F5-022FCB2AC4DA}"/>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803560" y="1143141"/>
            <a:ext cx="123824" cy="151966"/>
          </a:xfrm>
          <a:prstGeom prst="rect">
            <a:avLst/>
          </a:prstGeom>
        </p:spPr>
      </p:pic>
      <p:pic>
        <p:nvPicPr>
          <p:cNvPr id="44" name="Picture 43" descr="Icon&#10;&#10;Description automatically generated">
            <a:extLst>
              <a:ext uri="{FF2B5EF4-FFF2-40B4-BE49-F238E27FC236}">
                <a16:creationId xmlns:a16="http://schemas.microsoft.com/office/drawing/2014/main" id="{CBF2CC4A-A498-014C-8E25-92D06FABC7F2}"/>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036827" y="573938"/>
            <a:ext cx="172669" cy="164246"/>
          </a:xfrm>
          <a:prstGeom prst="rect">
            <a:avLst/>
          </a:prstGeom>
        </p:spPr>
      </p:pic>
      <p:pic>
        <p:nvPicPr>
          <p:cNvPr id="45" name="Picture 44" descr="Icon&#10;&#10;Description automatically generated">
            <a:extLst>
              <a:ext uri="{FF2B5EF4-FFF2-40B4-BE49-F238E27FC236}">
                <a16:creationId xmlns:a16="http://schemas.microsoft.com/office/drawing/2014/main" id="{B9431A9E-39B3-8D47-8DF4-B1B2F42D1D6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6210374" y="620505"/>
            <a:ext cx="641123" cy="647871"/>
          </a:xfrm>
          <a:prstGeom prst="rect">
            <a:avLst/>
          </a:prstGeom>
        </p:spPr>
      </p:pic>
      <p:pic>
        <p:nvPicPr>
          <p:cNvPr id="46" name="Picture 45" descr="Icon&#10;&#10;Description automatically generated">
            <a:extLst>
              <a:ext uri="{FF2B5EF4-FFF2-40B4-BE49-F238E27FC236}">
                <a16:creationId xmlns:a16="http://schemas.microsoft.com/office/drawing/2014/main" id="{595E60AE-7A5B-A547-B061-F41D1E1F479E}"/>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119230" y="633157"/>
            <a:ext cx="522187" cy="474715"/>
          </a:xfrm>
          <a:prstGeom prst="rect">
            <a:avLst/>
          </a:prstGeom>
        </p:spPr>
      </p:pic>
      <p:pic>
        <p:nvPicPr>
          <p:cNvPr id="47" name="Picture 46" descr="Icon&#10;&#10;Description automatically generated">
            <a:extLst>
              <a:ext uri="{FF2B5EF4-FFF2-40B4-BE49-F238E27FC236}">
                <a16:creationId xmlns:a16="http://schemas.microsoft.com/office/drawing/2014/main" id="{830A03F3-CC50-D347-8435-403BE5E0DCF9}"/>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453689" y="690793"/>
            <a:ext cx="565780" cy="650647"/>
          </a:xfrm>
          <a:prstGeom prst="rect">
            <a:avLst/>
          </a:prstGeom>
        </p:spPr>
      </p:pic>
      <p:pic>
        <p:nvPicPr>
          <p:cNvPr id="48" name="Picture 47" descr="Icon&#10;&#10;Description automatically generated">
            <a:extLst>
              <a:ext uri="{FF2B5EF4-FFF2-40B4-BE49-F238E27FC236}">
                <a16:creationId xmlns:a16="http://schemas.microsoft.com/office/drawing/2014/main" id="{FF4CAEC8-B8D3-4D47-8AF3-4BC7D49B628B}"/>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10824206" y="451891"/>
            <a:ext cx="390526" cy="185737"/>
          </a:xfrm>
          <a:prstGeom prst="rect">
            <a:avLst/>
          </a:prstGeom>
        </p:spPr>
      </p:pic>
      <p:pic>
        <p:nvPicPr>
          <p:cNvPr id="49" name="Picture 48" descr="Icon&#10;&#10;Description automatically generated">
            <a:extLst>
              <a:ext uri="{FF2B5EF4-FFF2-40B4-BE49-F238E27FC236}">
                <a16:creationId xmlns:a16="http://schemas.microsoft.com/office/drawing/2014/main" id="{85C9332C-3AE5-1249-AAF4-99A0D4F08DBC}"/>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l="-36279" t="-17331" r="-7921"/>
          <a:stretch/>
        </p:blipFill>
        <p:spPr>
          <a:xfrm>
            <a:off x="4866803" y="987339"/>
            <a:ext cx="998338" cy="408764"/>
          </a:xfrm>
          <a:prstGeom prst="rect">
            <a:avLst/>
          </a:prstGeom>
        </p:spPr>
      </p:pic>
      <p:pic>
        <p:nvPicPr>
          <p:cNvPr id="50" name="Picture 49" descr="Background pattern&#10;&#10;Description automatically generated">
            <a:extLst>
              <a:ext uri="{FF2B5EF4-FFF2-40B4-BE49-F238E27FC236}">
                <a16:creationId xmlns:a16="http://schemas.microsoft.com/office/drawing/2014/main" id="{6F420AA7-ECCC-FE4C-A0E4-F116D96C12E5}"/>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a:off x="457200" y="5897676"/>
            <a:ext cx="11277600" cy="503124"/>
          </a:xfrm>
          <a:prstGeom prst="rect">
            <a:avLst/>
          </a:prstGeom>
        </p:spPr>
      </p:pic>
      <p:sp>
        <p:nvSpPr>
          <p:cNvPr id="51" name="TextBox 50">
            <a:extLst>
              <a:ext uri="{FF2B5EF4-FFF2-40B4-BE49-F238E27FC236}">
                <a16:creationId xmlns:a16="http://schemas.microsoft.com/office/drawing/2014/main" id="{03233259-D1EA-6143-A2A6-8C78CA8290A6}"/>
              </a:ext>
            </a:extLst>
          </p:cNvPr>
          <p:cNvSpPr txBox="1"/>
          <p:nvPr userDrawn="1"/>
        </p:nvSpPr>
        <p:spPr bwMode="auto">
          <a:xfrm>
            <a:off x="12596774" y="122895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pic>
        <p:nvPicPr>
          <p:cNvPr id="55" name="Picture 54" descr="Icon&#10;&#10;Description automatically generated with medium confidence">
            <a:extLst>
              <a:ext uri="{FF2B5EF4-FFF2-40B4-BE49-F238E27FC236}">
                <a16:creationId xmlns:a16="http://schemas.microsoft.com/office/drawing/2014/main" id="{D300F218-D703-E948-8938-22064DD772EC}"/>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flipH="1">
            <a:off x="10796256" y="751120"/>
            <a:ext cx="142583" cy="145273"/>
          </a:xfrm>
          <a:prstGeom prst="rect">
            <a:avLst/>
          </a:prstGeom>
        </p:spPr>
      </p:pic>
      <p:pic>
        <p:nvPicPr>
          <p:cNvPr id="56" name="Picture 55" descr="A picture containing text&#10;&#10;Description automatically generated">
            <a:extLst>
              <a:ext uri="{FF2B5EF4-FFF2-40B4-BE49-F238E27FC236}">
                <a16:creationId xmlns:a16="http://schemas.microsoft.com/office/drawing/2014/main" id="{94811389-3816-A740-BEF6-9B0CCD6C79A6}"/>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9367282" y="5982803"/>
            <a:ext cx="2172159" cy="332565"/>
          </a:xfrm>
          <a:prstGeom prst="rect">
            <a:avLst/>
          </a:prstGeom>
        </p:spPr>
      </p:pic>
    </p:spTree>
    <p:extLst>
      <p:ext uri="{BB962C8B-B14F-4D97-AF65-F5344CB8AC3E}">
        <p14:creationId xmlns:p14="http://schemas.microsoft.com/office/powerpoint/2010/main" val="35368971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30680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E0E0FE97-4D95-724C-A2F2-CA5B20E31D0F}"/>
              </a:ext>
            </a:extLst>
          </p:cNvPr>
          <p:cNvSpPr>
            <a:spLocks noGrp="1"/>
          </p:cNvSpPr>
          <p:nvPr>
            <p:ph type="sldNum" sz="quarter" idx="10"/>
          </p:nvPr>
        </p:nvSpPr>
        <p:spPr>
          <a:xfrm>
            <a:off x="597354" y="6058038"/>
            <a:ext cx="526143" cy="493592"/>
          </a:xfrm>
        </p:spPr>
        <p:txBody>
          <a:bodyPr/>
          <a:lstStyle/>
          <a:p>
            <a:fld id="{771FD0DC-0138-234D-97BC-A904A1563BD0}" type="slidenum">
              <a:rPr lang="en-US" smtClean="0"/>
              <a:pPr/>
              <a:t>‹#›</a:t>
            </a:fld>
            <a:endParaRPr lang="en-US"/>
          </a:p>
        </p:txBody>
      </p:sp>
      <p:sp>
        <p:nvSpPr>
          <p:cNvPr id="5" name="Text Placeholder 4"/>
          <p:cNvSpPr>
            <a:spLocks noGrp="1"/>
          </p:cNvSpPr>
          <p:nvPr>
            <p:ph type="body" sz="quarter" idx="13" hasCustomPrompt="1"/>
          </p:nvPr>
        </p:nvSpPr>
        <p:spPr>
          <a:xfrm>
            <a:off x="587377" y="1588146"/>
            <a:ext cx="11017249" cy="2215991"/>
          </a:xfrm>
          <a:prstGeom prst="rect">
            <a:avLst/>
          </a:prstGeom>
        </p:spPr>
        <p:txBody>
          <a:bodyPr/>
          <a:lstStyle>
            <a:lvl1pPr marL="342900" indent="-342900">
              <a:buClr>
                <a:schemeClr val="accent1"/>
              </a:buClr>
              <a:buSzPct val="70000"/>
              <a:buFont typeface="Arial" charset="0"/>
              <a:buChar char="•"/>
              <a:defRPr sz="1800" b="0" i="0" baseline="0">
                <a:solidFill>
                  <a:schemeClr val="tx2"/>
                </a:solidFill>
                <a:latin typeface="+mj-lt"/>
              </a:defRPr>
            </a:lvl1pPr>
          </a:lstStyle>
          <a:p>
            <a:pPr lvl="0"/>
            <a:r>
              <a:rPr lang="en-US"/>
              <a:t>Insert list items </a:t>
            </a:r>
          </a:p>
          <a:p>
            <a:pPr lvl="0"/>
            <a:r>
              <a:rPr lang="en-US"/>
              <a:t>Here</a:t>
            </a:r>
          </a:p>
          <a:p>
            <a:pPr lvl="0"/>
            <a:r>
              <a:rPr lang="en-US"/>
              <a:t>And here</a:t>
            </a:r>
          </a:p>
          <a:p>
            <a:pPr lvl="0"/>
            <a:r>
              <a:rPr lang="en-US"/>
              <a:t>And here</a:t>
            </a:r>
          </a:p>
          <a:p>
            <a:pPr lvl="0"/>
            <a:r>
              <a:rPr lang="en-US"/>
              <a:t>Also here</a:t>
            </a:r>
          </a:p>
          <a:p>
            <a:pPr lvl="0"/>
            <a:r>
              <a:rPr lang="en-US"/>
              <a:t>Maybe one more here too</a:t>
            </a:r>
          </a:p>
        </p:txBody>
      </p:sp>
      <p:sp>
        <p:nvSpPr>
          <p:cNvPr id="2" name="Title 1"/>
          <p:cNvSpPr>
            <a:spLocks noGrp="1"/>
          </p:cNvSpPr>
          <p:nvPr>
            <p:ph type="ctrTitle" hasCustomPrompt="1"/>
          </p:nvPr>
        </p:nvSpPr>
        <p:spPr>
          <a:xfrm>
            <a:off x="587377" y="441325"/>
            <a:ext cx="9913476" cy="765280"/>
          </a:xfrm>
          <a:prstGeom prst="rect">
            <a:avLst/>
          </a:prstGeom>
        </p:spPr>
        <p:txBody>
          <a:bodyPr anchor="ctr">
            <a:noAutofit/>
          </a:bodyPr>
          <a:lstStyle>
            <a:lvl1pPr algn="l">
              <a:defRPr sz="3600" b="1" i="0">
                <a:solidFill>
                  <a:schemeClr val="accent1"/>
                </a:solidFill>
                <a:latin typeface="+mj-lt"/>
                <a:ea typeface="Avenir Black" panose="02000503020000020003" pitchFamily="2" charset="0"/>
                <a:cs typeface="Arial" charset="0"/>
              </a:defRPr>
            </a:lvl1pPr>
          </a:lstStyle>
          <a:p>
            <a:r>
              <a:rPr lang="en-US"/>
              <a:t>INSERT TITLE</a:t>
            </a:r>
          </a:p>
        </p:txBody>
      </p:sp>
      <p:pic>
        <p:nvPicPr>
          <p:cNvPr id="6" name="Picture 5">
            <a:extLst>
              <a:ext uri="{FF2B5EF4-FFF2-40B4-BE49-F238E27FC236}">
                <a16:creationId xmlns:a16="http://schemas.microsoft.com/office/drawing/2014/main" id="{E5E6F44E-A1BD-2B44-8AEF-F70E11AB2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85625" y="5888618"/>
            <a:ext cx="3187353" cy="663012"/>
          </a:xfrm>
          <a:prstGeom prst="rect">
            <a:avLst/>
          </a:prstGeom>
        </p:spPr>
      </p:pic>
    </p:spTree>
    <p:extLst>
      <p:ext uri="{BB962C8B-B14F-4D97-AF65-F5344CB8AC3E}">
        <p14:creationId xmlns:p14="http://schemas.microsoft.com/office/powerpoint/2010/main" val="2926151121"/>
      </p:ext>
    </p:extLst>
  </p:cSld>
  <p:clrMapOvr>
    <a:masterClrMapping/>
  </p:clrMapOvr>
  <p:extLst>
    <p:ext uri="{DCECCB84-F9BA-43D5-87BE-67443E8EF086}">
      <p15:sldGuideLst xmlns:p15="http://schemas.microsoft.com/office/powerpoint/2012/main">
        <p15:guide id="1" orient="horz" pos="2160">
          <p15:clr>
            <a:srgbClr val="FBAE40"/>
          </p15:clr>
        </p15:guide>
        <p15:guide id="2" pos="63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17346" y="466090"/>
            <a:ext cx="10957306" cy="574040"/>
          </a:xfrm>
          <a:prstGeom prst="rect">
            <a:avLst/>
          </a:prstGeom>
        </p:spPr>
        <p:txBody>
          <a:bodyPr wrap="square" lIns="0" tIns="0" rIns="0" bIns="0">
            <a:spAutoFit/>
          </a:bodyPr>
          <a:lstStyle>
            <a:lvl1pPr>
              <a:defRPr sz="3600" b="1" i="0">
                <a:solidFill>
                  <a:srgbClr val="12385C"/>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spc="-5" dirty="0"/>
              <a:t>‹#›</a:t>
            </a:fld>
            <a:endParaRPr spc="-5"/>
          </a:p>
        </p:txBody>
      </p:sp>
    </p:spTree>
    <p:extLst>
      <p:ext uri="{BB962C8B-B14F-4D97-AF65-F5344CB8AC3E}">
        <p14:creationId xmlns:p14="http://schemas.microsoft.com/office/powerpoint/2010/main" val="334837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2385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spc="-5" dirty="0"/>
              <a:t>‹#›</a:t>
            </a:fld>
            <a:endParaRPr spc="-5"/>
          </a:p>
        </p:txBody>
      </p:sp>
    </p:spTree>
    <p:extLst>
      <p:ext uri="{BB962C8B-B14F-4D97-AF65-F5344CB8AC3E}">
        <p14:creationId xmlns:p14="http://schemas.microsoft.com/office/powerpoint/2010/main" val="2255960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2385C"/>
                </a:solidFill>
                <a:latin typeface="Arial"/>
                <a:cs typeface="Arial"/>
              </a:defRPr>
            </a:lvl1pPr>
          </a:lstStyle>
          <a:p>
            <a:endParaRPr/>
          </a:p>
        </p:txBody>
      </p:sp>
      <p:sp>
        <p:nvSpPr>
          <p:cNvPr id="3" name="Holder 3"/>
          <p:cNvSpPr>
            <a:spLocks noGrp="1"/>
          </p:cNvSpPr>
          <p:nvPr>
            <p:ph sz="half" idx="2"/>
          </p:nvPr>
        </p:nvSpPr>
        <p:spPr>
          <a:xfrm>
            <a:off x="464566" y="1711198"/>
            <a:ext cx="5400675" cy="3884929"/>
          </a:xfrm>
          <a:prstGeom prst="rect">
            <a:avLst/>
          </a:prstGeom>
        </p:spPr>
        <p:txBody>
          <a:bodyPr wrap="square" lIns="0" tIns="0" rIns="0" bIns="0">
            <a:spAutoFit/>
          </a:bodyPr>
          <a:lstStyle>
            <a:lvl1pPr>
              <a:defRPr sz="2000" b="1" i="0">
                <a:solidFill>
                  <a:srgbClr val="403E41"/>
                </a:solidFill>
                <a:latin typeface="Arial"/>
                <a:cs typeface="Arial"/>
              </a:defRPr>
            </a:lvl1pPr>
          </a:lstStyle>
          <a:p>
            <a:endParaRPr/>
          </a:p>
        </p:txBody>
      </p:sp>
      <p:sp>
        <p:nvSpPr>
          <p:cNvPr id="4" name="Holder 4"/>
          <p:cNvSpPr>
            <a:spLocks noGrp="1"/>
          </p:cNvSpPr>
          <p:nvPr>
            <p:ph sz="half" idx="3"/>
          </p:nvPr>
        </p:nvSpPr>
        <p:spPr>
          <a:xfrm>
            <a:off x="6488684" y="1711198"/>
            <a:ext cx="5424170" cy="3641090"/>
          </a:xfrm>
          <a:prstGeom prst="rect">
            <a:avLst/>
          </a:prstGeom>
        </p:spPr>
        <p:txBody>
          <a:bodyPr wrap="square" lIns="0" tIns="0" rIns="0" bIns="0">
            <a:spAutoFit/>
          </a:bodyPr>
          <a:lstStyle>
            <a:lvl1pPr>
              <a:defRPr sz="2000" b="1" i="0">
                <a:solidFill>
                  <a:srgbClr val="403E4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spc="-5" dirty="0"/>
              <a:t>‹#›</a:t>
            </a:fld>
            <a:endParaRPr spc="-5"/>
          </a:p>
        </p:txBody>
      </p:sp>
    </p:spTree>
    <p:extLst>
      <p:ext uri="{BB962C8B-B14F-4D97-AF65-F5344CB8AC3E}">
        <p14:creationId xmlns:p14="http://schemas.microsoft.com/office/powerpoint/2010/main" val="325152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eparator">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33413" y="2005979"/>
            <a:ext cx="10896600" cy="1979612"/>
          </a:xfrm>
          <a:prstGeom prst="rect">
            <a:avLst/>
          </a:prstGeom>
        </p:spPr>
        <p:txBody>
          <a:bodyPr lIns="0">
            <a:noAutofit/>
          </a:bodyPr>
          <a:lstStyle>
            <a:lvl1pPr indent="0">
              <a:lnSpc>
                <a:spcPts val="6000"/>
              </a:lnSpc>
              <a:defRPr sz="5400" cap="all" baseline="0">
                <a:solidFill>
                  <a:schemeClr val="bg1"/>
                </a:solidFill>
              </a:defRPr>
            </a:lvl1pPr>
          </a:lstStyle>
          <a:p>
            <a:r>
              <a:rPr lang="en-US"/>
              <a:t>Click TO ADD SECTION STARTER</a:t>
            </a:r>
            <a:endParaRPr lang="en-CA"/>
          </a:p>
        </p:txBody>
      </p:sp>
      <p:sp>
        <p:nvSpPr>
          <p:cNvPr id="2" name="Footer Placeholder 1">
            <a:extLst>
              <a:ext uri="{FF2B5EF4-FFF2-40B4-BE49-F238E27FC236}">
                <a16:creationId xmlns:a16="http://schemas.microsoft.com/office/drawing/2014/main" id="{6592380A-EDAA-1D48-9E09-CC52ECFA477C}"/>
              </a:ext>
            </a:extLst>
          </p:cNvPr>
          <p:cNvSpPr>
            <a:spLocks noGrp="1"/>
          </p:cNvSpPr>
          <p:nvPr>
            <p:ph type="ftr" sz="quarter" idx="10"/>
          </p:nvPr>
        </p:nvSpPr>
        <p:spPr/>
        <p:txBody>
          <a:bodyPr/>
          <a:lstStyle>
            <a:lvl1pPr>
              <a:defRPr>
                <a:solidFill>
                  <a:schemeClr val="bg1"/>
                </a:solidFill>
              </a:defRPr>
            </a:lvl1pPr>
          </a:lstStyle>
          <a:p>
            <a:fld id="{BB975B8D-5B82-2F49-ABE9-8917E1FB4DA6}" type="slidenum">
              <a:rPr lang="en-US" smtClean="0"/>
              <a:pPr/>
              <a:t>‹#›</a:t>
            </a:fld>
            <a:endParaRPr lang="en-US"/>
          </a:p>
        </p:txBody>
      </p:sp>
      <p:pic>
        <p:nvPicPr>
          <p:cNvPr id="10" name="Picture 9" descr="A picture containing text&#10;&#10;Description automatically generated">
            <a:extLst>
              <a:ext uri="{FF2B5EF4-FFF2-40B4-BE49-F238E27FC236}">
                <a16:creationId xmlns:a16="http://schemas.microsoft.com/office/drawing/2014/main" id="{CA3C1114-0CC8-C34D-951C-D00BDABA9B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5735" y="5969290"/>
            <a:ext cx="3144933" cy="481500"/>
          </a:xfrm>
          <a:prstGeom prst="rect">
            <a:avLst/>
          </a:prstGeom>
        </p:spPr>
      </p:pic>
    </p:spTree>
    <p:extLst>
      <p:ext uri="{BB962C8B-B14F-4D97-AF65-F5344CB8AC3E}">
        <p14:creationId xmlns:p14="http://schemas.microsoft.com/office/powerpoint/2010/main" val="3998891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1999" cy="125044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bg object 17"/>
          <p:cNvSpPr/>
          <p:nvPr/>
        </p:nvSpPr>
        <p:spPr>
          <a:xfrm>
            <a:off x="8128254" y="82296"/>
            <a:ext cx="3949446" cy="108585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12385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spc="-5" dirty="0"/>
              <a:t>‹#›</a:t>
            </a:fld>
            <a:endParaRPr spc="-5"/>
          </a:p>
        </p:txBody>
      </p:sp>
    </p:spTree>
    <p:extLst>
      <p:ext uri="{BB962C8B-B14F-4D97-AF65-F5344CB8AC3E}">
        <p14:creationId xmlns:p14="http://schemas.microsoft.com/office/powerpoint/2010/main" val="2072878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spc="-5" dirty="0"/>
              <a:t>‹#›</a:t>
            </a:fld>
            <a:endParaRPr spc="-5"/>
          </a:p>
        </p:txBody>
      </p:sp>
    </p:spTree>
    <p:extLst>
      <p:ext uri="{BB962C8B-B14F-4D97-AF65-F5344CB8AC3E}">
        <p14:creationId xmlns:p14="http://schemas.microsoft.com/office/powerpoint/2010/main" val="3613581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 Blue">
    <p:spTree>
      <p:nvGrpSpPr>
        <p:cNvPr id="1" name=""/>
        <p:cNvGrpSpPr/>
        <p:nvPr/>
      </p:nvGrpSpPr>
      <p:grpSpPr>
        <a:xfrm>
          <a:off x="0" y="0"/>
          <a:ext cx="0" cy="0"/>
          <a:chOff x="0" y="0"/>
          <a:chExt cx="0" cy="0"/>
        </a:xfrm>
      </p:grpSpPr>
      <p:sp>
        <p:nvSpPr>
          <p:cNvPr id="2" name="Title 1"/>
          <p:cNvSpPr>
            <a:spLocks noGrp="1"/>
          </p:cNvSpPr>
          <p:nvPr>
            <p:ph type="title"/>
          </p:nvPr>
        </p:nvSpPr>
        <p:spPr>
          <a:xfrm>
            <a:off x="463061" y="365127"/>
            <a:ext cx="11275647" cy="553998"/>
          </a:xfrm>
        </p:spPr>
        <p:txBody>
          <a:bodyPr/>
          <a:lstStyle/>
          <a:p>
            <a:r>
              <a:rPr lang="en-US"/>
              <a:t>Click to edit Master title style</a:t>
            </a:r>
          </a:p>
        </p:txBody>
      </p:sp>
      <p:sp>
        <p:nvSpPr>
          <p:cNvPr id="3" name="Content Placeholder 2"/>
          <p:cNvSpPr>
            <a:spLocks noGrp="1"/>
          </p:cNvSpPr>
          <p:nvPr>
            <p:ph idx="1"/>
          </p:nvPr>
        </p:nvSpPr>
        <p:spPr>
          <a:xfrm>
            <a:off x="463062" y="2029618"/>
            <a:ext cx="11275645" cy="3905475"/>
          </a:xfrm>
        </p:spPr>
        <p:txBody>
          <a:bodyPr>
            <a:normAutofit/>
          </a:bodyPr>
          <a:lstStyle>
            <a:lvl1pPr>
              <a:buClr>
                <a:schemeClr val="accent2"/>
              </a:buClr>
              <a:buSzPct val="75000"/>
              <a:defRPr sz="1800"/>
            </a:lvl1pPr>
            <a:lvl2pPr>
              <a:buClr>
                <a:schemeClr val="accent2"/>
              </a:buClr>
              <a:buSzPct val="75000"/>
              <a:defRPr sz="1800"/>
            </a:lvl2pPr>
            <a:lvl3pPr>
              <a:buClr>
                <a:schemeClr val="accent2"/>
              </a:buClr>
              <a:buSzPct val="75000"/>
              <a:defRPr sz="1800"/>
            </a:lvl3pPr>
            <a:lvl4pPr>
              <a:buClr>
                <a:schemeClr val="accent2"/>
              </a:buClr>
              <a:buSzPct val="75000"/>
              <a:defRPr sz="1800"/>
            </a:lvl4pPr>
            <a:lvl5pPr>
              <a:buClr>
                <a:schemeClr val="accent2"/>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47AFB0C2-B125-9F48-90CE-0FB88C8BDF93}"/>
              </a:ext>
            </a:extLst>
          </p:cNvPr>
          <p:cNvSpPr>
            <a:spLocks noGrp="1"/>
          </p:cNvSpPr>
          <p:nvPr>
            <p:ph type="body" idx="13"/>
          </p:nvPr>
        </p:nvSpPr>
        <p:spPr>
          <a:xfrm>
            <a:off x="463061" y="1482165"/>
            <a:ext cx="11275647"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Slide Number Placeholder 5"/>
          <p:cNvSpPr>
            <a:spLocks noGrp="1"/>
          </p:cNvSpPr>
          <p:nvPr>
            <p:ph type="sldNum" sz="quarter" idx="12"/>
          </p:nvPr>
        </p:nvSpPr>
        <p:spPr>
          <a:xfrm>
            <a:off x="463060" y="6276603"/>
            <a:ext cx="686400" cy="169277"/>
          </a:xfrm>
        </p:spPr>
        <p:txBody>
          <a:bodyPr/>
          <a:lstStyle>
            <a:lvl1pPr>
              <a:defRPr>
                <a:solidFill>
                  <a:schemeClr val="tx1"/>
                </a:solidFill>
              </a:defRPr>
            </a:lvl1pPr>
          </a:lstStyle>
          <a:p>
            <a:fld id="{9CAA33A2-411E-8443-83D0-3263C24E97A5}" type="slidenum">
              <a:rPr lang="en-US" smtClean="0"/>
              <a:pPr/>
              <a:t>‹#›</a:t>
            </a:fld>
            <a:endParaRPr lang="en-US"/>
          </a:p>
        </p:txBody>
      </p:sp>
      <p:pic>
        <p:nvPicPr>
          <p:cNvPr id="17" name="Picture 16">
            <a:extLst>
              <a:ext uri="{FF2B5EF4-FFF2-40B4-BE49-F238E27FC236}">
                <a16:creationId xmlns:a16="http://schemas.microsoft.com/office/drawing/2014/main" id="{24AE09F7-B562-3E46-BBCE-1E8DF7325B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99976" y="6143401"/>
            <a:ext cx="2184493" cy="655348"/>
          </a:xfrm>
          <a:prstGeom prst="rect">
            <a:avLst/>
          </a:prstGeom>
        </p:spPr>
      </p:pic>
      <p:sp>
        <p:nvSpPr>
          <p:cNvPr id="8" name="Footer Placeholder 4">
            <a:extLst>
              <a:ext uri="{FF2B5EF4-FFF2-40B4-BE49-F238E27FC236}">
                <a16:creationId xmlns:a16="http://schemas.microsoft.com/office/drawing/2014/main" id="{EC7D52AC-6145-1E49-BEEA-A922291252E2}"/>
              </a:ext>
            </a:extLst>
          </p:cNvPr>
          <p:cNvSpPr>
            <a:spLocks noGrp="1"/>
          </p:cNvSpPr>
          <p:nvPr>
            <p:ph type="ftr" sz="quarter" idx="11"/>
          </p:nvPr>
        </p:nvSpPr>
        <p:spPr>
          <a:xfrm>
            <a:off x="1148861" y="6366832"/>
            <a:ext cx="3357551" cy="184666"/>
          </a:xfrm>
          <a:prstGeom prst="rect">
            <a:avLst/>
          </a:prstGeom>
        </p:spPr>
        <p:txBody>
          <a:bodyPr anchor="ctr"/>
          <a:lstStyle>
            <a:lvl1pPr algn="r">
              <a:defRPr sz="1200">
                <a:solidFill>
                  <a:schemeClr val="tx1"/>
                </a:solidFill>
              </a:defRPr>
            </a:lvl1pPr>
          </a:lstStyle>
          <a:p>
            <a:pPr algn="l"/>
            <a:r>
              <a:rPr lang="en-US"/>
              <a:t>Presentation Name</a:t>
            </a:r>
          </a:p>
        </p:txBody>
      </p:sp>
      <p:sp>
        <p:nvSpPr>
          <p:cNvPr id="9" name="Rectangle 8">
            <a:extLst>
              <a:ext uri="{FF2B5EF4-FFF2-40B4-BE49-F238E27FC236}">
                <a16:creationId xmlns:a16="http://schemas.microsoft.com/office/drawing/2014/main" id="{8A5626CA-0B15-4F05-8C7A-ACE6A34E229A}"/>
              </a:ext>
            </a:extLst>
          </p:cNvPr>
          <p:cNvSpPr/>
          <p:nvPr userDrawn="1"/>
        </p:nvSpPr>
        <p:spPr>
          <a:xfrm>
            <a:off x="0" y="464537"/>
            <a:ext cx="453293" cy="2878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n>
                <a:noFill/>
              </a:ln>
            </a:endParaRPr>
          </a:p>
        </p:txBody>
      </p:sp>
    </p:spTree>
    <p:extLst>
      <p:ext uri="{BB962C8B-B14F-4D97-AF65-F5344CB8AC3E}">
        <p14:creationId xmlns:p14="http://schemas.microsoft.com/office/powerpoint/2010/main" val="3915831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E0E0FE97-4D95-724C-A2F2-CA5B20E31D0F}"/>
              </a:ext>
            </a:extLst>
          </p:cNvPr>
          <p:cNvSpPr>
            <a:spLocks noGrp="1"/>
          </p:cNvSpPr>
          <p:nvPr>
            <p:ph type="sldNum" sz="quarter" idx="10"/>
          </p:nvPr>
        </p:nvSpPr>
        <p:spPr>
          <a:xfrm>
            <a:off x="597354" y="6058038"/>
            <a:ext cx="526143" cy="169277"/>
          </a:xfrm>
        </p:spPr>
        <p:txBody>
          <a:bodyPr/>
          <a:lstStyle/>
          <a:p>
            <a:fld id="{771FD0DC-0138-234D-97BC-A904A1563BD0}" type="slidenum">
              <a:rPr lang="en-US" smtClean="0"/>
              <a:pPr/>
              <a:t>‹#›</a:t>
            </a:fld>
            <a:endParaRPr lang="en-US"/>
          </a:p>
        </p:txBody>
      </p:sp>
      <p:sp>
        <p:nvSpPr>
          <p:cNvPr id="5" name="Text Placeholder 4"/>
          <p:cNvSpPr>
            <a:spLocks noGrp="1"/>
          </p:cNvSpPr>
          <p:nvPr>
            <p:ph type="body" sz="quarter" idx="13" hasCustomPrompt="1"/>
          </p:nvPr>
        </p:nvSpPr>
        <p:spPr>
          <a:xfrm>
            <a:off x="587377" y="1588146"/>
            <a:ext cx="11017249" cy="1661993"/>
          </a:xfrm>
          <a:prstGeom prst="rect">
            <a:avLst/>
          </a:prstGeom>
        </p:spPr>
        <p:txBody>
          <a:bodyPr/>
          <a:lstStyle>
            <a:lvl1pPr marL="342900" indent="-342900">
              <a:buClr>
                <a:schemeClr val="accent1"/>
              </a:buClr>
              <a:buSzPct val="70000"/>
              <a:buFont typeface="Arial" charset="0"/>
              <a:buChar char="•"/>
              <a:defRPr sz="1800" b="0" i="0" baseline="0">
                <a:solidFill>
                  <a:schemeClr val="tx2"/>
                </a:solidFill>
                <a:latin typeface="+mj-lt"/>
              </a:defRPr>
            </a:lvl1pPr>
          </a:lstStyle>
          <a:p>
            <a:pPr lvl="0"/>
            <a:r>
              <a:rPr lang="en-US"/>
              <a:t>Insert list items </a:t>
            </a:r>
          </a:p>
          <a:p>
            <a:pPr lvl="0"/>
            <a:r>
              <a:rPr lang="en-US"/>
              <a:t>Here</a:t>
            </a:r>
          </a:p>
          <a:p>
            <a:pPr lvl="0"/>
            <a:r>
              <a:rPr lang="en-US"/>
              <a:t>And here</a:t>
            </a:r>
          </a:p>
          <a:p>
            <a:pPr lvl="0"/>
            <a:r>
              <a:rPr lang="en-US"/>
              <a:t>And here</a:t>
            </a:r>
          </a:p>
          <a:p>
            <a:pPr lvl="0"/>
            <a:r>
              <a:rPr lang="en-US"/>
              <a:t>Also here</a:t>
            </a:r>
          </a:p>
          <a:p>
            <a:pPr lvl="0"/>
            <a:r>
              <a:rPr lang="en-US"/>
              <a:t>Maybe one more here too</a:t>
            </a:r>
          </a:p>
        </p:txBody>
      </p:sp>
      <p:sp>
        <p:nvSpPr>
          <p:cNvPr id="2" name="Title 1"/>
          <p:cNvSpPr>
            <a:spLocks noGrp="1"/>
          </p:cNvSpPr>
          <p:nvPr>
            <p:ph type="ctrTitle" hasCustomPrompt="1"/>
          </p:nvPr>
        </p:nvSpPr>
        <p:spPr>
          <a:xfrm>
            <a:off x="587377" y="441325"/>
            <a:ext cx="9913476" cy="765280"/>
          </a:xfrm>
          <a:prstGeom prst="rect">
            <a:avLst/>
          </a:prstGeom>
        </p:spPr>
        <p:txBody>
          <a:bodyPr anchor="ctr">
            <a:noAutofit/>
          </a:bodyPr>
          <a:lstStyle>
            <a:lvl1pPr algn="l">
              <a:defRPr sz="3600" b="1" i="0">
                <a:solidFill>
                  <a:schemeClr val="accent1"/>
                </a:solidFill>
                <a:latin typeface="+mj-lt"/>
                <a:ea typeface="Avenir Black" panose="02000503020000020003" pitchFamily="2" charset="0"/>
                <a:cs typeface="Arial" charset="0"/>
              </a:defRPr>
            </a:lvl1pPr>
          </a:lstStyle>
          <a:p>
            <a:r>
              <a:rPr lang="en-US"/>
              <a:t>INSERT TITLE</a:t>
            </a:r>
          </a:p>
        </p:txBody>
      </p:sp>
    </p:spTree>
    <p:extLst>
      <p:ext uri="{BB962C8B-B14F-4D97-AF65-F5344CB8AC3E}">
        <p14:creationId xmlns:p14="http://schemas.microsoft.com/office/powerpoint/2010/main" val="2074808095"/>
      </p:ext>
    </p:extLst>
  </p:cSld>
  <p:clrMapOvr>
    <a:masterClrMapping/>
  </p:clrMapOvr>
  <p:extLst>
    <p:ext uri="{DCECCB84-F9BA-43D5-87BE-67443E8EF086}">
      <p15:sldGuideLst xmlns:p15="http://schemas.microsoft.com/office/powerpoint/2012/main">
        <p15:guide id="1" orient="horz" pos="2160">
          <p15:clr>
            <a:srgbClr val="FBAE40"/>
          </p15:clr>
        </p15:guide>
        <p15:guide id="2" pos="63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Map – S.Ontar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25CE78FE-67FB-444E-A058-DFDE595AD9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1" y="457200"/>
            <a:ext cx="11277600" cy="5943600"/>
          </a:xfrm>
          <a:prstGeom prst="rect">
            <a:avLst/>
          </a:prstGeom>
        </p:spPr>
      </p:pic>
      <p:pic>
        <p:nvPicPr>
          <p:cNvPr id="3" name="Picture 2" descr="Map&#10;&#10;Description automatically generated">
            <a:extLst>
              <a:ext uri="{FF2B5EF4-FFF2-40B4-BE49-F238E27FC236}">
                <a16:creationId xmlns:a16="http://schemas.microsoft.com/office/drawing/2014/main" id="{303E4F4D-E021-5C4B-BE66-0BF6232594E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1" y="457200"/>
            <a:ext cx="11277600" cy="5943600"/>
          </a:xfrm>
          <a:prstGeom prst="rect">
            <a:avLst/>
          </a:prstGeom>
        </p:spPr>
      </p:pic>
    </p:spTree>
    <p:extLst>
      <p:ext uri="{BB962C8B-B14F-4D97-AF65-F5344CB8AC3E}">
        <p14:creationId xmlns:p14="http://schemas.microsoft.com/office/powerpoint/2010/main" val="2511580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02A18F-55B1-E442-A0DC-38585E427C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859" y="0"/>
            <a:ext cx="12214859" cy="1250576"/>
          </a:xfrm>
          <a:prstGeom prst="rect">
            <a:avLst/>
          </a:prstGeom>
        </p:spPr>
      </p:pic>
      <p:sp>
        <p:nvSpPr>
          <p:cNvPr id="3" name="Slide Number Placeholder 2">
            <a:extLst>
              <a:ext uri="{FF2B5EF4-FFF2-40B4-BE49-F238E27FC236}">
                <a16:creationId xmlns:a16="http://schemas.microsoft.com/office/drawing/2014/main" id="{78AD3311-B88E-A046-AD0A-8A93B1992937}"/>
              </a:ext>
            </a:extLst>
          </p:cNvPr>
          <p:cNvSpPr>
            <a:spLocks noGrp="1"/>
          </p:cNvSpPr>
          <p:nvPr>
            <p:ph type="sldNum" sz="quarter" idx="10"/>
          </p:nvPr>
        </p:nvSpPr>
        <p:spPr>
          <a:xfrm>
            <a:off x="650748" y="6101081"/>
            <a:ext cx="231775" cy="169277"/>
          </a:xfrm>
        </p:spPr>
        <p:txBody>
          <a:bodyPr/>
          <a:lstStyle/>
          <a:p>
            <a:fld id="{771FD0DC-0138-234D-97BC-A904A1563BD0}" type="slidenum">
              <a:rPr lang="en-US" smtClean="0"/>
              <a:pPr/>
              <a:t>‹#›</a:t>
            </a:fld>
            <a:endParaRPr lang="en-US" dirty="0"/>
          </a:p>
        </p:txBody>
      </p:sp>
      <p:sp>
        <p:nvSpPr>
          <p:cNvPr id="2" name="Title 1">
            <a:extLst>
              <a:ext uri="{FF2B5EF4-FFF2-40B4-BE49-F238E27FC236}">
                <a16:creationId xmlns:a16="http://schemas.microsoft.com/office/drawing/2014/main" id="{539B7B67-CFF0-D448-BA3D-5AED19BF0936}"/>
              </a:ext>
            </a:extLst>
          </p:cNvPr>
          <p:cNvSpPr>
            <a:spLocks noGrp="1"/>
          </p:cNvSpPr>
          <p:nvPr>
            <p:ph type="title" hasCustomPrompt="1"/>
          </p:nvPr>
        </p:nvSpPr>
        <p:spPr>
          <a:xfrm>
            <a:off x="597355" y="2816321"/>
            <a:ext cx="11007271" cy="830997"/>
          </a:xfrm>
          <a:prstGeom prst="rect">
            <a:avLst/>
          </a:prstGeom>
        </p:spPr>
        <p:txBody>
          <a:bodyPr/>
          <a:lstStyle>
            <a:lvl1pPr algn="ctr">
              <a:defRPr sz="5400" b="1">
                <a:solidFill>
                  <a:schemeClr val="accent1"/>
                </a:solidFill>
              </a:defRPr>
            </a:lvl1pPr>
          </a:lstStyle>
          <a:p>
            <a:r>
              <a:rPr lang="en-US" dirty="0"/>
              <a:t>SECTION TITLE (V2)</a:t>
            </a:r>
          </a:p>
        </p:txBody>
      </p:sp>
      <p:pic>
        <p:nvPicPr>
          <p:cNvPr id="6" name="Picture 5">
            <a:extLst>
              <a:ext uri="{FF2B5EF4-FFF2-40B4-BE49-F238E27FC236}">
                <a16:creationId xmlns:a16="http://schemas.microsoft.com/office/drawing/2014/main" id="{81A22D8F-936A-2C4C-A615-F43B90B4F9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85625" y="5888618"/>
            <a:ext cx="3187353" cy="663012"/>
          </a:xfrm>
          <a:prstGeom prst="rect">
            <a:avLst/>
          </a:prstGeom>
        </p:spPr>
      </p:pic>
    </p:spTree>
    <p:extLst>
      <p:ext uri="{BB962C8B-B14F-4D97-AF65-F5344CB8AC3E}">
        <p14:creationId xmlns:p14="http://schemas.microsoft.com/office/powerpoint/2010/main" val="760264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85E7B1C-4F63-904B-B05E-EE969620763D}"/>
              </a:ext>
            </a:extLst>
          </p:cNvPr>
          <p:cNvSpPr>
            <a:spLocks noGrp="1"/>
          </p:cNvSpPr>
          <p:nvPr>
            <p:ph type="sldNum" sz="quarter" idx="15"/>
          </p:nvPr>
        </p:nvSpPr>
        <p:spPr/>
        <p:txBody>
          <a:bodyPr/>
          <a:lstStyle/>
          <a:p>
            <a:fld id="{771FD0DC-0138-234D-97BC-A904A1563BD0}" type="slidenum">
              <a:rPr lang="en-US" smtClean="0"/>
              <a:pPr/>
              <a:t>‹#›</a:t>
            </a:fld>
            <a:endParaRPr lang="en-US"/>
          </a:p>
        </p:txBody>
      </p:sp>
      <p:pic>
        <p:nvPicPr>
          <p:cNvPr id="4" name="Picture 3">
            <a:extLst>
              <a:ext uri="{FF2B5EF4-FFF2-40B4-BE49-F238E27FC236}">
                <a16:creationId xmlns:a16="http://schemas.microsoft.com/office/drawing/2014/main" id="{D09DA842-2701-C64F-81EF-40F32EDF68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859" y="0"/>
            <a:ext cx="12214859" cy="1250576"/>
          </a:xfrm>
          <a:prstGeom prst="rect">
            <a:avLst/>
          </a:prstGeom>
        </p:spPr>
      </p:pic>
      <p:sp>
        <p:nvSpPr>
          <p:cNvPr id="9" name="Text Placeholder 7">
            <a:extLst>
              <a:ext uri="{FF2B5EF4-FFF2-40B4-BE49-F238E27FC236}">
                <a16:creationId xmlns:a16="http://schemas.microsoft.com/office/drawing/2014/main" id="{4851349A-3E99-684F-99E0-9F6C75062AB1}"/>
              </a:ext>
            </a:extLst>
          </p:cNvPr>
          <p:cNvSpPr>
            <a:spLocks noGrp="1"/>
          </p:cNvSpPr>
          <p:nvPr>
            <p:ph type="body" sz="quarter" idx="13" hasCustomPrompt="1"/>
          </p:nvPr>
        </p:nvSpPr>
        <p:spPr>
          <a:xfrm>
            <a:off x="598133" y="2508339"/>
            <a:ext cx="11017251" cy="1015663"/>
          </a:xfrm>
          <a:prstGeom prst="rect">
            <a:avLst/>
          </a:prstGeom>
        </p:spPr>
        <p:txBody>
          <a:bodyPr/>
          <a:lstStyle>
            <a:lvl1pPr algn="ctr">
              <a:defRPr sz="5400" b="1" i="0" spc="-150">
                <a:solidFill>
                  <a:schemeClr val="accent1"/>
                </a:solidFill>
                <a:latin typeface="+mj-lt"/>
              </a:defRPr>
            </a:lvl1pPr>
          </a:lstStyle>
          <a:p>
            <a:pPr lvl="0"/>
            <a:r>
              <a:rPr lang="en-US"/>
              <a:t>YOUR TITLE HERE (V2)</a:t>
            </a:r>
          </a:p>
        </p:txBody>
      </p:sp>
      <p:pic>
        <p:nvPicPr>
          <p:cNvPr id="6" name="Picture 5">
            <a:extLst>
              <a:ext uri="{FF2B5EF4-FFF2-40B4-BE49-F238E27FC236}">
                <a16:creationId xmlns:a16="http://schemas.microsoft.com/office/drawing/2014/main" id="{D1C6DDDD-174B-C442-9BC7-3A88951CAB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86899" y="354950"/>
            <a:ext cx="3128485" cy="372248"/>
          </a:xfrm>
          <a:prstGeom prst="rect">
            <a:avLst/>
          </a:prstGeom>
        </p:spPr>
      </p:pic>
    </p:spTree>
    <p:extLst>
      <p:ext uri="{BB962C8B-B14F-4D97-AF65-F5344CB8AC3E}">
        <p14:creationId xmlns:p14="http://schemas.microsoft.com/office/powerpoint/2010/main" val="3490815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02A18F-55B1-E442-A0DC-38585E427C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859" y="0"/>
            <a:ext cx="12214859" cy="1250576"/>
          </a:xfrm>
          <a:prstGeom prst="rect">
            <a:avLst/>
          </a:prstGeom>
        </p:spPr>
      </p:pic>
      <p:sp>
        <p:nvSpPr>
          <p:cNvPr id="3" name="Slide Number Placeholder 2">
            <a:extLst>
              <a:ext uri="{FF2B5EF4-FFF2-40B4-BE49-F238E27FC236}">
                <a16:creationId xmlns:a16="http://schemas.microsoft.com/office/drawing/2014/main" id="{78AD3311-B88E-A046-AD0A-8A93B1992937}"/>
              </a:ext>
            </a:extLst>
          </p:cNvPr>
          <p:cNvSpPr>
            <a:spLocks noGrp="1"/>
          </p:cNvSpPr>
          <p:nvPr>
            <p:ph type="sldNum" sz="quarter" idx="10"/>
          </p:nvPr>
        </p:nvSpPr>
        <p:spPr/>
        <p:txBody>
          <a:bodyPr/>
          <a:lstStyle/>
          <a:p>
            <a:fld id="{771FD0DC-0138-234D-97BC-A904A1563BD0}" type="slidenum">
              <a:rPr lang="en-US" smtClean="0"/>
              <a:pPr/>
              <a:t>‹#›</a:t>
            </a:fld>
            <a:endParaRPr lang="en-US"/>
          </a:p>
        </p:txBody>
      </p:sp>
      <p:sp>
        <p:nvSpPr>
          <p:cNvPr id="2" name="Title 1">
            <a:extLst>
              <a:ext uri="{FF2B5EF4-FFF2-40B4-BE49-F238E27FC236}">
                <a16:creationId xmlns:a16="http://schemas.microsoft.com/office/drawing/2014/main" id="{539B7B67-CFF0-D448-BA3D-5AED19BF0936}"/>
              </a:ext>
            </a:extLst>
          </p:cNvPr>
          <p:cNvSpPr>
            <a:spLocks noGrp="1"/>
          </p:cNvSpPr>
          <p:nvPr>
            <p:ph type="title" hasCustomPrompt="1"/>
          </p:nvPr>
        </p:nvSpPr>
        <p:spPr>
          <a:xfrm>
            <a:off x="597355" y="2816321"/>
            <a:ext cx="11007271" cy="1325563"/>
          </a:xfrm>
          <a:prstGeom prst="rect">
            <a:avLst/>
          </a:prstGeom>
        </p:spPr>
        <p:txBody>
          <a:bodyPr/>
          <a:lstStyle>
            <a:lvl1pPr algn="ctr">
              <a:defRPr sz="5400" b="1">
                <a:solidFill>
                  <a:schemeClr val="accent1"/>
                </a:solidFill>
              </a:defRPr>
            </a:lvl1pPr>
          </a:lstStyle>
          <a:p>
            <a:r>
              <a:rPr lang="en-US"/>
              <a:t>SECTION TITLE (V2)</a:t>
            </a:r>
          </a:p>
        </p:txBody>
      </p:sp>
      <p:pic>
        <p:nvPicPr>
          <p:cNvPr id="6" name="Picture 5">
            <a:extLst>
              <a:ext uri="{FF2B5EF4-FFF2-40B4-BE49-F238E27FC236}">
                <a16:creationId xmlns:a16="http://schemas.microsoft.com/office/drawing/2014/main" id="{81A22D8F-936A-2C4C-A615-F43B90B4F9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85625" y="5888618"/>
            <a:ext cx="3187353" cy="663012"/>
          </a:xfrm>
          <a:prstGeom prst="rect">
            <a:avLst/>
          </a:prstGeom>
        </p:spPr>
      </p:pic>
    </p:spTree>
    <p:extLst>
      <p:ext uri="{BB962C8B-B14F-4D97-AF65-F5344CB8AC3E}">
        <p14:creationId xmlns:p14="http://schemas.microsoft.com/office/powerpoint/2010/main" val="738846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E0E0FE97-4D95-724C-A2F2-CA5B20E31D0F}"/>
              </a:ext>
            </a:extLst>
          </p:cNvPr>
          <p:cNvSpPr>
            <a:spLocks noGrp="1"/>
          </p:cNvSpPr>
          <p:nvPr>
            <p:ph type="sldNum" sz="quarter" idx="10"/>
          </p:nvPr>
        </p:nvSpPr>
        <p:spPr>
          <a:xfrm>
            <a:off x="597354" y="6058038"/>
            <a:ext cx="526143" cy="493592"/>
          </a:xfrm>
        </p:spPr>
        <p:txBody>
          <a:bodyPr/>
          <a:lstStyle/>
          <a:p>
            <a:fld id="{771FD0DC-0138-234D-97BC-A904A1563BD0}" type="slidenum">
              <a:rPr lang="en-US" smtClean="0"/>
              <a:pPr/>
              <a:t>‹#›</a:t>
            </a:fld>
            <a:endParaRPr lang="en-US"/>
          </a:p>
        </p:txBody>
      </p:sp>
      <p:sp>
        <p:nvSpPr>
          <p:cNvPr id="5" name="Text Placeholder 4"/>
          <p:cNvSpPr>
            <a:spLocks noGrp="1"/>
          </p:cNvSpPr>
          <p:nvPr>
            <p:ph type="body" sz="quarter" idx="13" hasCustomPrompt="1"/>
          </p:nvPr>
        </p:nvSpPr>
        <p:spPr>
          <a:xfrm>
            <a:off x="587377" y="1588146"/>
            <a:ext cx="11017249" cy="2215991"/>
          </a:xfrm>
          <a:prstGeom prst="rect">
            <a:avLst/>
          </a:prstGeom>
        </p:spPr>
        <p:txBody>
          <a:bodyPr/>
          <a:lstStyle>
            <a:lvl1pPr marL="342900" indent="-342900">
              <a:buClr>
                <a:schemeClr val="accent1"/>
              </a:buClr>
              <a:buSzPct val="70000"/>
              <a:buFont typeface="Arial" charset="0"/>
              <a:buChar char="•"/>
              <a:defRPr sz="1800" b="0" i="0" baseline="0">
                <a:solidFill>
                  <a:schemeClr val="tx2"/>
                </a:solidFill>
                <a:latin typeface="+mj-lt"/>
              </a:defRPr>
            </a:lvl1pPr>
          </a:lstStyle>
          <a:p>
            <a:pPr lvl="0"/>
            <a:r>
              <a:rPr lang="en-US"/>
              <a:t>Insert list items </a:t>
            </a:r>
          </a:p>
          <a:p>
            <a:pPr lvl="0"/>
            <a:r>
              <a:rPr lang="en-US"/>
              <a:t>Here</a:t>
            </a:r>
          </a:p>
          <a:p>
            <a:pPr lvl="0"/>
            <a:r>
              <a:rPr lang="en-US"/>
              <a:t>And here</a:t>
            </a:r>
          </a:p>
          <a:p>
            <a:pPr lvl="0"/>
            <a:r>
              <a:rPr lang="en-US"/>
              <a:t>And here</a:t>
            </a:r>
          </a:p>
          <a:p>
            <a:pPr lvl="0"/>
            <a:r>
              <a:rPr lang="en-US"/>
              <a:t>Also here</a:t>
            </a:r>
          </a:p>
          <a:p>
            <a:pPr lvl="0"/>
            <a:r>
              <a:rPr lang="en-US"/>
              <a:t>Maybe one more here too</a:t>
            </a:r>
          </a:p>
        </p:txBody>
      </p:sp>
      <p:sp>
        <p:nvSpPr>
          <p:cNvPr id="2" name="Title 1"/>
          <p:cNvSpPr>
            <a:spLocks noGrp="1"/>
          </p:cNvSpPr>
          <p:nvPr>
            <p:ph type="ctrTitle" hasCustomPrompt="1"/>
          </p:nvPr>
        </p:nvSpPr>
        <p:spPr>
          <a:xfrm>
            <a:off x="587377" y="441325"/>
            <a:ext cx="9913476" cy="765280"/>
          </a:xfrm>
          <a:prstGeom prst="rect">
            <a:avLst/>
          </a:prstGeom>
        </p:spPr>
        <p:txBody>
          <a:bodyPr anchor="ctr">
            <a:noAutofit/>
          </a:bodyPr>
          <a:lstStyle>
            <a:lvl1pPr algn="l">
              <a:defRPr sz="3600" b="1" i="0">
                <a:solidFill>
                  <a:schemeClr val="accent1"/>
                </a:solidFill>
                <a:latin typeface="+mj-lt"/>
                <a:ea typeface="Avenir Black" panose="02000503020000020003" pitchFamily="2" charset="0"/>
                <a:cs typeface="Arial" charset="0"/>
              </a:defRPr>
            </a:lvl1pPr>
          </a:lstStyle>
          <a:p>
            <a:r>
              <a:rPr lang="en-US"/>
              <a:t>INSERT TITLE</a:t>
            </a:r>
          </a:p>
        </p:txBody>
      </p:sp>
      <p:pic>
        <p:nvPicPr>
          <p:cNvPr id="6" name="Picture 5">
            <a:extLst>
              <a:ext uri="{FF2B5EF4-FFF2-40B4-BE49-F238E27FC236}">
                <a16:creationId xmlns:a16="http://schemas.microsoft.com/office/drawing/2014/main" id="{E5E6F44E-A1BD-2B44-8AEF-F70E11AB2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85625" y="5888618"/>
            <a:ext cx="3187353" cy="663012"/>
          </a:xfrm>
          <a:prstGeom prst="rect">
            <a:avLst/>
          </a:prstGeom>
        </p:spPr>
      </p:pic>
    </p:spTree>
    <p:extLst>
      <p:ext uri="{BB962C8B-B14F-4D97-AF65-F5344CB8AC3E}">
        <p14:creationId xmlns:p14="http://schemas.microsoft.com/office/powerpoint/2010/main" val="2292112916"/>
      </p:ext>
    </p:extLst>
  </p:cSld>
  <p:clrMapOvr>
    <a:masterClrMapping/>
  </p:clrMapOvr>
  <p:extLst>
    <p:ext uri="{DCECCB84-F9BA-43D5-87BE-67443E8EF086}">
      <p15:sldGuideLst xmlns:p15="http://schemas.microsoft.com/office/powerpoint/2012/main">
        <p15:guide id="1" orient="horz" pos="2160">
          <p15:clr>
            <a:srgbClr val="FBAE40"/>
          </p15:clr>
        </p15:guide>
        <p15:guide id="2" pos="63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810EE253-0967-1F41-994F-BFC702C8B89F}"/>
              </a:ext>
            </a:extLst>
          </p:cNvPr>
          <p:cNvSpPr>
            <a:spLocks noGrp="1"/>
          </p:cNvSpPr>
          <p:nvPr>
            <p:ph type="sldNum" sz="quarter" idx="10"/>
          </p:nvPr>
        </p:nvSpPr>
        <p:spPr>
          <a:xfrm>
            <a:off x="597354" y="6058038"/>
            <a:ext cx="526143" cy="493592"/>
          </a:xfrm>
        </p:spPr>
        <p:txBody>
          <a:bodyPr/>
          <a:lstStyle/>
          <a:p>
            <a:fld id="{771FD0DC-0138-234D-97BC-A904A1563BD0}" type="slidenum">
              <a:rPr lang="en-US" smtClean="0"/>
              <a:pPr/>
              <a:t>‹#›</a:t>
            </a:fld>
            <a:endParaRPr lang="en-US"/>
          </a:p>
        </p:txBody>
      </p:sp>
      <p:sp>
        <p:nvSpPr>
          <p:cNvPr id="2" name="Title 1">
            <a:extLst>
              <a:ext uri="{FF2B5EF4-FFF2-40B4-BE49-F238E27FC236}">
                <a16:creationId xmlns:a16="http://schemas.microsoft.com/office/drawing/2014/main" id="{1557F98D-BE2A-134C-A68D-87C3CF96CA58}"/>
              </a:ext>
            </a:extLst>
          </p:cNvPr>
          <p:cNvSpPr>
            <a:spLocks noGrp="1"/>
          </p:cNvSpPr>
          <p:nvPr>
            <p:ph type="title" hasCustomPrompt="1"/>
          </p:nvPr>
        </p:nvSpPr>
        <p:spPr>
          <a:xfrm>
            <a:off x="2270126" y="473480"/>
            <a:ext cx="7652321" cy="615553"/>
          </a:xfrm>
          <a:prstGeom prst="rect">
            <a:avLst/>
          </a:prstGeom>
        </p:spPr>
        <p:txBody>
          <a:bodyPr anchor="ctr"/>
          <a:lstStyle>
            <a:lvl1pPr algn="ctr">
              <a:defRPr sz="3600" b="1" i="0">
                <a:solidFill>
                  <a:schemeClr val="accent1"/>
                </a:solidFill>
                <a:latin typeface="+mj-lt"/>
                <a:cs typeface="Arial" panose="020B0604020202020204" pitchFamily="34" charset="0"/>
              </a:defRPr>
            </a:lvl1pPr>
          </a:lstStyle>
          <a:p>
            <a:r>
              <a:rPr lang="en-US"/>
              <a:t>MULTI-PURPOSE SLIDE</a:t>
            </a:r>
          </a:p>
        </p:txBody>
      </p:sp>
      <p:sp>
        <p:nvSpPr>
          <p:cNvPr id="6" name="Content Placeholder 5">
            <a:extLst>
              <a:ext uri="{FF2B5EF4-FFF2-40B4-BE49-F238E27FC236}">
                <a16:creationId xmlns:a16="http://schemas.microsoft.com/office/drawing/2014/main" id="{1CF1D4AC-5108-824A-B347-0098526329C0}"/>
              </a:ext>
            </a:extLst>
          </p:cNvPr>
          <p:cNvSpPr>
            <a:spLocks noGrp="1"/>
          </p:cNvSpPr>
          <p:nvPr>
            <p:ph sz="quarter" idx="11"/>
          </p:nvPr>
        </p:nvSpPr>
        <p:spPr>
          <a:xfrm>
            <a:off x="2270126" y="1844676"/>
            <a:ext cx="7651751" cy="33893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AC7FAB51-6695-1141-808D-9FB2C49010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85625" y="5888618"/>
            <a:ext cx="3187353" cy="663012"/>
          </a:xfrm>
          <a:prstGeom prst="rect">
            <a:avLst/>
          </a:prstGeom>
        </p:spPr>
      </p:pic>
    </p:spTree>
    <p:extLst>
      <p:ext uri="{BB962C8B-B14F-4D97-AF65-F5344CB8AC3E}">
        <p14:creationId xmlns:p14="http://schemas.microsoft.com/office/powerpoint/2010/main" val="286909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m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7700" y="639762"/>
            <a:ext cx="4620986" cy="927099"/>
          </a:xfrm>
          <a:prstGeom prst="rect">
            <a:avLst/>
          </a:prstGeom>
        </p:spPr>
        <p:txBody>
          <a:bodyPr/>
          <a:lstStyle>
            <a:lvl1pPr>
              <a:defRPr>
                <a:solidFill>
                  <a:schemeClr val="tx2"/>
                </a:solidFill>
              </a:defRPr>
            </a:lvl1pPr>
          </a:lstStyle>
          <a:p>
            <a:r>
              <a:rPr lang="en-US" altLang="en-US"/>
              <a:t>CLICK To ADD title</a:t>
            </a:r>
            <a:endParaRPr lang="en-US"/>
          </a:p>
        </p:txBody>
      </p:sp>
      <p:sp>
        <p:nvSpPr>
          <p:cNvPr id="6" name="Picture Placeholder 5"/>
          <p:cNvSpPr>
            <a:spLocks noGrp="1"/>
          </p:cNvSpPr>
          <p:nvPr>
            <p:ph type="pic" sz="quarter" idx="19"/>
          </p:nvPr>
        </p:nvSpPr>
        <p:spPr>
          <a:xfrm>
            <a:off x="5475642" y="0"/>
            <a:ext cx="6259158" cy="6858000"/>
          </a:xfrm>
          <a:prstGeom prst="rect">
            <a:avLst/>
          </a:prstGeom>
          <a:solidFill>
            <a:schemeClr val="bg1">
              <a:lumMod val="85000"/>
            </a:schemeClr>
          </a:solidFill>
        </p:spPr>
        <p:txBody>
          <a:bodyPr rtlCol="0" anchor="ctr" anchorCtr="1">
            <a:normAutofit/>
          </a:bodyPr>
          <a:lstStyle>
            <a:lvl1pPr marL="0" indent="0" algn="ctr">
              <a:buNone/>
              <a:defRPr sz="1500" baseline="0"/>
            </a:lvl1pPr>
          </a:lstStyle>
          <a:p>
            <a:pPr lvl="0"/>
            <a:r>
              <a:rPr lang="en-US" noProof="0"/>
              <a:t>Click icon to add picture</a:t>
            </a:r>
          </a:p>
        </p:txBody>
      </p:sp>
      <p:pic>
        <p:nvPicPr>
          <p:cNvPr id="11" name="Picture 10" descr="Background pattern&#10;&#10;Description automatically generated">
            <a:extLst>
              <a:ext uri="{FF2B5EF4-FFF2-40B4-BE49-F238E27FC236}">
                <a16:creationId xmlns:a16="http://schemas.microsoft.com/office/drawing/2014/main" id="{CB9D20DB-A32A-0B4A-99F3-E33816CA5D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
        <p:nvSpPr>
          <p:cNvPr id="2" name="Footer Placeholder 1">
            <a:extLst>
              <a:ext uri="{FF2B5EF4-FFF2-40B4-BE49-F238E27FC236}">
                <a16:creationId xmlns:a16="http://schemas.microsoft.com/office/drawing/2014/main" id="{DB328CAB-89F7-504A-A614-56C0256EA2A6}"/>
              </a:ext>
            </a:extLst>
          </p:cNvPr>
          <p:cNvSpPr>
            <a:spLocks noGrp="1"/>
          </p:cNvSpPr>
          <p:nvPr>
            <p:ph type="ftr" sz="quarter" idx="20"/>
          </p:nvPr>
        </p:nvSpPr>
        <p:spPr/>
        <p:txBody>
          <a:bodyPr/>
          <a:lstStyle>
            <a:lvl1pPr>
              <a:defRPr>
                <a:solidFill>
                  <a:schemeClr val="bg1"/>
                </a:solidFill>
              </a:defRPr>
            </a:lvl1pPr>
          </a:lstStyle>
          <a:p>
            <a:fld id="{BB975B8D-5B82-2F49-ABE9-8917E1FB4DA6}" type="slidenum">
              <a:rPr lang="en-US" smtClean="0"/>
              <a:pPr/>
              <a:t>‹#›</a:t>
            </a:fld>
            <a:endParaRPr lang="en-US">
              <a:solidFill>
                <a:schemeClr val="bg1"/>
              </a:solidFill>
            </a:endParaRPr>
          </a:p>
        </p:txBody>
      </p:sp>
      <p:sp>
        <p:nvSpPr>
          <p:cNvPr id="7" name="Content Placeholder 6">
            <a:extLst>
              <a:ext uri="{FF2B5EF4-FFF2-40B4-BE49-F238E27FC236}">
                <a16:creationId xmlns:a16="http://schemas.microsoft.com/office/drawing/2014/main" id="{CBAEAC75-D1D8-FF47-AEFB-38675A132701}"/>
              </a:ext>
            </a:extLst>
          </p:cNvPr>
          <p:cNvSpPr>
            <a:spLocks noGrp="1"/>
          </p:cNvSpPr>
          <p:nvPr>
            <p:ph sz="quarter" idx="21"/>
          </p:nvPr>
        </p:nvSpPr>
        <p:spPr>
          <a:xfrm>
            <a:off x="647700" y="1639888"/>
            <a:ext cx="4621213" cy="4273550"/>
          </a:xfrm>
        </p:spPr>
        <p:txBody>
          <a:bodyPr/>
          <a:lstStyle/>
          <a:p>
            <a:pPr lvl="0"/>
            <a:r>
              <a:rPr lang="en-US"/>
              <a:t>Click to 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2F0B334F-5D21-5347-B6B5-80DE9E5096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821" y="6147840"/>
            <a:ext cx="2239355" cy="342853"/>
          </a:xfrm>
          <a:prstGeom prst="rect">
            <a:avLst/>
          </a:prstGeom>
        </p:spPr>
      </p:pic>
    </p:spTree>
    <p:extLst>
      <p:ext uri="{BB962C8B-B14F-4D97-AF65-F5344CB8AC3E}">
        <p14:creationId xmlns:p14="http://schemas.microsoft.com/office/powerpoint/2010/main" val="3536073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MEDG Master">
    <p:bg>
      <p:bgPr>
        <a:solidFill>
          <a:srgbClr val="F5F5F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6852" y="1191615"/>
            <a:ext cx="9144000" cy="836839"/>
          </a:xfrm>
        </p:spPr>
        <p:txBody>
          <a:bodyPr anchor="b">
            <a:normAutofit/>
          </a:bodyPr>
          <a:lstStyle>
            <a:lvl1pPr algn="l">
              <a:defRPr sz="4050" b="1">
                <a:solidFill>
                  <a:schemeClr val="tx1"/>
                </a:solidFill>
                <a:latin typeface="Arial" charset="0"/>
                <a:ea typeface="Arial" charset="0"/>
                <a:cs typeface="Arial" charset="0"/>
              </a:defRPr>
            </a:lvl1pPr>
          </a:lstStyle>
          <a:p>
            <a:r>
              <a:rPr lang="en-US"/>
              <a:t>LOREM IPSUM</a:t>
            </a:r>
          </a:p>
        </p:txBody>
      </p:sp>
      <p:sp>
        <p:nvSpPr>
          <p:cNvPr id="4" name="Date Placeholder 3"/>
          <p:cNvSpPr>
            <a:spLocks noGrp="1"/>
          </p:cNvSpPr>
          <p:nvPr>
            <p:ph type="dt" sz="half" idx="10"/>
          </p:nvPr>
        </p:nvSpPr>
        <p:spPr>
          <a:xfrm>
            <a:off x="681967" y="6111274"/>
            <a:ext cx="2743200" cy="365125"/>
          </a:xfrm>
          <a:prstGeom prst="rect">
            <a:avLst/>
          </a:prstGeom>
        </p:spPr>
        <p:txBody>
          <a:bodyPr/>
          <a:lstStyle>
            <a:lvl1pPr>
              <a:defRPr sz="825">
                <a:latin typeface="Arial" charset="0"/>
                <a:ea typeface="Arial" charset="0"/>
                <a:cs typeface="Arial" charset="0"/>
              </a:defRPr>
            </a:lvl1pPr>
          </a:lstStyle>
          <a:p>
            <a:endParaRPr lang="en-US"/>
          </a:p>
        </p:txBody>
      </p:sp>
      <p:sp>
        <p:nvSpPr>
          <p:cNvPr id="6" name="Slide Number Placeholder 5"/>
          <p:cNvSpPr>
            <a:spLocks noGrp="1"/>
          </p:cNvSpPr>
          <p:nvPr>
            <p:ph type="sldNum" sz="quarter" idx="12"/>
          </p:nvPr>
        </p:nvSpPr>
        <p:spPr>
          <a:xfrm>
            <a:off x="10968970" y="6133272"/>
            <a:ext cx="526143" cy="343127"/>
          </a:xfrm>
          <a:prstGeom prst="rect">
            <a:avLst/>
          </a:prstGeom>
        </p:spPr>
        <p:txBody>
          <a:bodyPr/>
          <a:lstStyle>
            <a:lvl1pPr>
              <a:defRPr sz="825">
                <a:latin typeface="Arial" charset="0"/>
                <a:ea typeface="Arial" charset="0"/>
                <a:cs typeface="Arial" charset="0"/>
              </a:defRPr>
            </a:lvl1pPr>
          </a:lstStyle>
          <a:p>
            <a:fld id="{771FD0DC-0138-234D-97BC-A904A1563BD0}" type="slidenum">
              <a:rPr lang="en-US" smtClean="0"/>
              <a:pPr/>
              <a:t>‹#›</a:t>
            </a:fld>
            <a:endParaRPr lang="en-US"/>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162050"/>
            <a:ext cx="1104900" cy="895966"/>
          </a:xfrm>
          <a:prstGeom prst="rect">
            <a:avLst/>
          </a:prstGeom>
        </p:spPr>
      </p:pic>
      <p:cxnSp>
        <p:nvCxnSpPr>
          <p:cNvPr id="10" name="Straight Connector 9"/>
          <p:cNvCxnSpPr/>
          <p:nvPr userDrawn="1"/>
        </p:nvCxnSpPr>
        <p:spPr>
          <a:xfrm>
            <a:off x="1" y="5707626"/>
            <a:ext cx="105008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10500853" y="5277394"/>
            <a:ext cx="659183" cy="4302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userDrawn="1"/>
        </p:nvSpPr>
        <p:spPr>
          <a:xfrm flipH="1">
            <a:off x="11137175" y="525453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13" name="Title 1"/>
          <p:cNvSpPr txBox="1">
            <a:spLocks/>
          </p:cNvSpPr>
          <p:nvPr userDrawn="1"/>
        </p:nvSpPr>
        <p:spPr>
          <a:xfrm>
            <a:off x="1356852" y="590479"/>
            <a:ext cx="9144000" cy="571573"/>
          </a:xfrm>
          <a:prstGeom prst="rect">
            <a:avLst/>
          </a:prstGeom>
        </p:spPr>
        <p:txBody>
          <a:bodyPr wrap="square" lIns="0" tIns="0" rIns="0" bIns="0" anchor="b">
            <a:normAutofit/>
          </a:bodyPr>
          <a:lstStyle>
            <a:lvl1pPr algn="l" eaLnBrk="1" hangingPunct="1">
              <a:defRPr sz="6000" b="1" i="0">
                <a:solidFill>
                  <a:schemeClr val="tx1"/>
                </a:solidFill>
                <a:latin typeface="Arial" charset="0"/>
                <a:ea typeface="Arial" charset="0"/>
                <a:cs typeface="Arial" charset="0"/>
              </a:defRPr>
            </a:lvl1pPr>
          </a:lstStyle>
          <a:p>
            <a:endParaRPr lang="en-US" sz="3000" b="0" kern="0"/>
          </a:p>
        </p:txBody>
      </p:sp>
      <p:sp>
        <p:nvSpPr>
          <p:cNvPr id="5" name="Text Placeholder 4"/>
          <p:cNvSpPr>
            <a:spLocks noGrp="1"/>
          </p:cNvSpPr>
          <p:nvPr>
            <p:ph type="body" sz="quarter" idx="13" hasCustomPrompt="1"/>
          </p:nvPr>
        </p:nvSpPr>
        <p:spPr>
          <a:xfrm>
            <a:off x="1356852" y="2653273"/>
            <a:ext cx="7234237" cy="2215991"/>
          </a:xfrm>
        </p:spPr>
        <p:txBody>
          <a:bodyPr/>
          <a:lstStyle>
            <a:lvl1pPr marL="257175" indent="-257175">
              <a:buFont typeface="Arial" charset="0"/>
              <a:buChar char="•"/>
              <a:defRPr sz="1800" baseline="0"/>
            </a:lvl1pPr>
          </a:lstStyle>
          <a:p>
            <a:pPr lvl="0"/>
            <a:r>
              <a:rPr lang="en-US"/>
              <a:t>Insert list items </a:t>
            </a:r>
          </a:p>
          <a:p>
            <a:pPr lvl="0"/>
            <a:r>
              <a:rPr lang="en-US"/>
              <a:t>Here</a:t>
            </a:r>
          </a:p>
          <a:p>
            <a:pPr lvl="0"/>
            <a:r>
              <a:rPr lang="en-US"/>
              <a:t>And here</a:t>
            </a:r>
          </a:p>
          <a:p>
            <a:pPr lvl="0"/>
            <a:r>
              <a:rPr lang="en-US"/>
              <a:t>And here</a:t>
            </a:r>
          </a:p>
          <a:p>
            <a:pPr lvl="0"/>
            <a:r>
              <a:rPr lang="en-US"/>
              <a:t>Also here</a:t>
            </a:r>
          </a:p>
          <a:p>
            <a:pPr lvl="0"/>
            <a:r>
              <a:rPr lang="en-US"/>
              <a:t>Maybe one more here too</a:t>
            </a:r>
          </a:p>
        </p:txBody>
      </p:sp>
    </p:spTree>
    <p:extLst>
      <p:ext uri="{BB962C8B-B14F-4D97-AF65-F5344CB8AC3E}">
        <p14:creationId xmlns:p14="http://schemas.microsoft.com/office/powerpoint/2010/main" val="2249099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 Blue">
    <p:spTree>
      <p:nvGrpSpPr>
        <p:cNvPr id="1" name=""/>
        <p:cNvGrpSpPr/>
        <p:nvPr/>
      </p:nvGrpSpPr>
      <p:grpSpPr>
        <a:xfrm>
          <a:off x="0" y="0"/>
          <a:ext cx="0" cy="0"/>
          <a:chOff x="0" y="0"/>
          <a:chExt cx="0" cy="0"/>
        </a:xfrm>
      </p:grpSpPr>
      <p:sp>
        <p:nvSpPr>
          <p:cNvPr id="2" name="Title 1"/>
          <p:cNvSpPr>
            <a:spLocks noGrp="1"/>
          </p:cNvSpPr>
          <p:nvPr>
            <p:ph type="title"/>
          </p:nvPr>
        </p:nvSpPr>
        <p:spPr>
          <a:xfrm>
            <a:off x="463061" y="365127"/>
            <a:ext cx="11275647" cy="1036291"/>
          </a:xfrm>
        </p:spPr>
        <p:txBody>
          <a:bodyPr/>
          <a:lstStyle/>
          <a:p>
            <a:r>
              <a:rPr lang="en-US"/>
              <a:t>Click to edit Master title style</a:t>
            </a:r>
          </a:p>
        </p:txBody>
      </p:sp>
      <p:sp>
        <p:nvSpPr>
          <p:cNvPr id="3" name="Content Placeholder 2"/>
          <p:cNvSpPr>
            <a:spLocks noGrp="1"/>
          </p:cNvSpPr>
          <p:nvPr>
            <p:ph idx="1"/>
          </p:nvPr>
        </p:nvSpPr>
        <p:spPr>
          <a:xfrm>
            <a:off x="463062" y="2029618"/>
            <a:ext cx="11275645" cy="3905475"/>
          </a:xfrm>
        </p:spPr>
        <p:txBody>
          <a:bodyPr>
            <a:normAutofit/>
          </a:bodyPr>
          <a:lstStyle>
            <a:lvl1pPr>
              <a:buClr>
                <a:schemeClr val="accent2"/>
              </a:buClr>
              <a:buSzPct val="75000"/>
              <a:defRPr sz="1800"/>
            </a:lvl1pPr>
            <a:lvl2pPr>
              <a:buClr>
                <a:schemeClr val="accent2"/>
              </a:buClr>
              <a:buSzPct val="75000"/>
              <a:defRPr sz="1800"/>
            </a:lvl2pPr>
            <a:lvl3pPr>
              <a:buClr>
                <a:schemeClr val="accent2"/>
              </a:buClr>
              <a:buSzPct val="75000"/>
              <a:defRPr sz="1800"/>
            </a:lvl3pPr>
            <a:lvl4pPr>
              <a:buClr>
                <a:schemeClr val="accent2"/>
              </a:buClr>
              <a:buSzPct val="75000"/>
              <a:defRPr sz="1800"/>
            </a:lvl4pPr>
            <a:lvl5pPr>
              <a:buClr>
                <a:schemeClr val="accent2"/>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47AFB0C2-B125-9F48-90CE-0FB88C8BDF93}"/>
              </a:ext>
            </a:extLst>
          </p:cNvPr>
          <p:cNvSpPr>
            <a:spLocks noGrp="1"/>
          </p:cNvSpPr>
          <p:nvPr>
            <p:ph type="body" idx="13"/>
          </p:nvPr>
        </p:nvSpPr>
        <p:spPr>
          <a:xfrm>
            <a:off x="463061" y="1482165"/>
            <a:ext cx="11275647"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Slide Number Placeholder 5"/>
          <p:cNvSpPr>
            <a:spLocks noGrp="1"/>
          </p:cNvSpPr>
          <p:nvPr>
            <p:ph type="sldNum" sz="quarter" idx="12"/>
          </p:nvPr>
        </p:nvSpPr>
        <p:spPr>
          <a:xfrm>
            <a:off x="463060" y="6276603"/>
            <a:ext cx="686400" cy="365125"/>
          </a:xfrm>
        </p:spPr>
        <p:txBody>
          <a:bodyPr/>
          <a:lstStyle>
            <a:lvl1pPr>
              <a:defRPr>
                <a:solidFill>
                  <a:schemeClr val="tx1"/>
                </a:solidFill>
              </a:defRPr>
            </a:lvl1pPr>
          </a:lstStyle>
          <a:p>
            <a:fld id="{9CAA33A2-411E-8443-83D0-3263C24E97A5}" type="slidenum">
              <a:rPr lang="en-US" smtClean="0"/>
              <a:pPr/>
              <a:t>‹#›</a:t>
            </a:fld>
            <a:endParaRPr lang="en-US"/>
          </a:p>
        </p:txBody>
      </p:sp>
      <p:pic>
        <p:nvPicPr>
          <p:cNvPr id="17" name="Picture 16">
            <a:extLst>
              <a:ext uri="{FF2B5EF4-FFF2-40B4-BE49-F238E27FC236}">
                <a16:creationId xmlns:a16="http://schemas.microsoft.com/office/drawing/2014/main" id="{24AE09F7-B562-3E46-BBCE-1E8DF7325B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99976" y="6143401"/>
            <a:ext cx="2184493" cy="655348"/>
          </a:xfrm>
          <a:prstGeom prst="rect">
            <a:avLst/>
          </a:prstGeom>
        </p:spPr>
      </p:pic>
      <p:sp>
        <p:nvSpPr>
          <p:cNvPr id="8" name="Footer Placeholder 4">
            <a:extLst>
              <a:ext uri="{FF2B5EF4-FFF2-40B4-BE49-F238E27FC236}">
                <a16:creationId xmlns:a16="http://schemas.microsoft.com/office/drawing/2014/main" id="{EC7D52AC-6145-1E49-BEEA-A922291252E2}"/>
              </a:ext>
            </a:extLst>
          </p:cNvPr>
          <p:cNvSpPr>
            <a:spLocks noGrp="1"/>
          </p:cNvSpPr>
          <p:nvPr>
            <p:ph type="ftr" sz="quarter" idx="11"/>
          </p:nvPr>
        </p:nvSpPr>
        <p:spPr>
          <a:xfrm>
            <a:off x="1148861" y="6276603"/>
            <a:ext cx="3357551" cy="365125"/>
          </a:xfrm>
          <a:prstGeom prst="rect">
            <a:avLst/>
          </a:prstGeom>
        </p:spPr>
        <p:txBody>
          <a:bodyPr anchor="ctr"/>
          <a:lstStyle>
            <a:lvl1pPr algn="r">
              <a:defRPr sz="1200">
                <a:solidFill>
                  <a:schemeClr val="tx1"/>
                </a:solidFill>
              </a:defRPr>
            </a:lvl1pPr>
          </a:lstStyle>
          <a:p>
            <a:pPr algn="l"/>
            <a:r>
              <a:rPr lang="en-US"/>
              <a:t>Presentation Name</a:t>
            </a:r>
          </a:p>
        </p:txBody>
      </p:sp>
      <p:sp>
        <p:nvSpPr>
          <p:cNvPr id="9" name="Rectangle 8">
            <a:extLst>
              <a:ext uri="{FF2B5EF4-FFF2-40B4-BE49-F238E27FC236}">
                <a16:creationId xmlns:a16="http://schemas.microsoft.com/office/drawing/2014/main" id="{8A5626CA-0B15-4F05-8C7A-ACE6A34E229A}"/>
              </a:ext>
            </a:extLst>
          </p:cNvPr>
          <p:cNvSpPr/>
          <p:nvPr userDrawn="1"/>
        </p:nvSpPr>
        <p:spPr>
          <a:xfrm>
            <a:off x="0" y="464537"/>
            <a:ext cx="453293" cy="2878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n>
                <a:noFill/>
              </a:ln>
            </a:endParaRPr>
          </a:p>
        </p:txBody>
      </p:sp>
    </p:spTree>
    <p:extLst>
      <p:ext uri="{BB962C8B-B14F-4D97-AF65-F5344CB8AC3E}">
        <p14:creationId xmlns:p14="http://schemas.microsoft.com/office/powerpoint/2010/main" val="1395089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hart slide - Blue ">
    <p:spTree>
      <p:nvGrpSpPr>
        <p:cNvPr id="1" name=""/>
        <p:cNvGrpSpPr/>
        <p:nvPr/>
      </p:nvGrpSpPr>
      <p:grpSpPr>
        <a:xfrm>
          <a:off x="0" y="0"/>
          <a:ext cx="0" cy="0"/>
          <a:chOff x="0" y="0"/>
          <a:chExt cx="0" cy="0"/>
        </a:xfrm>
      </p:grpSpPr>
      <p:sp>
        <p:nvSpPr>
          <p:cNvPr id="2" name="Title 1"/>
          <p:cNvSpPr>
            <a:spLocks noGrp="1"/>
          </p:cNvSpPr>
          <p:nvPr>
            <p:ph type="title"/>
          </p:nvPr>
        </p:nvSpPr>
        <p:spPr>
          <a:xfrm>
            <a:off x="463061" y="365127"/>
            <a:ext cx="11275647" cy="926961"/>
          </a:xfrm>
        </p:spPr>
        <p:txBody>
          <a:bodyPr/>
          <a:lstStyle/>
          <a:p>
            <a:r>
              <a:rPr lang="en-US"/>
              <a:t>Click to edit Master title style</a:t>
            </a:r>
          </a:p>
        </p:txBody>
      </p:sp>
      <p:sp>
        <p:nvSpPr>
          <p:cNvPr id="4" name="Footer Placeholder 3"/>
          <p:cNvSpPr>
            <a:spLocks noGrp="1"/>
          </p:cNvSpPr>
          <p:nvPr>
            <p:ph type="ftr" sz="quarter" idx="11"/>
          </p:nvPr>
        </p:nvSpPr>
        <p:spPr>
          <a:xfrm>
            <a:off x="1147200" y="6278401"/>
            <a:ext cx="3355200" cy="365125"/>
          </a:xfrm>
          <a:prstGeom prst="rect">
            <a:avLst/>
          </a:prstGeom>
        </p:spPr>
        <p:txBody>
          <a:bodyPr/>
          <a:lstStyle>
            <a:lvl1pPr algn="l">
              <a:defRPr/>
            </a:lvl1pPr>
          </a:lstStyle>
          <a:p>
            <a:r>
              <a:rPr lang="en-US"/>
              <a:t>Presentation Name</a:t>
            </a:r>
          </a:p>
        </p:txBody>
      </p:sp>
      <p:sp>
        <p:nvSpPr>
          <p:cNvPr id="5" name="Slide Number Placeholder 4"/>
          <p:cNvSpPr>
            <a:spLocks noGrp="1"/>
          </p:cNvSpPr>
          <p:nvPr>
            <p:ph type="sldNum" sz="quarter" idx="12"/>
          </p:nvPr>
        </p:nvSpPr>
        <p:spPr>
          <a:xfrm>
            <a:off x="463060" y="6276603"/>
            <a:ext cx="686400" cy="365125"/>
          </a:xfrm>
        </p:spPr>
        <p:txBody>
          <a:bodyPr/>
          <a:lstStyle/>
          <a:p>
            <a:fld id="{9CAA33A2-411E-8443-83D0-3263C24E97A5}" type="slidenum">
              <a:rPr lang="en-US" smtClean="0"/>
              <a:t>‹#›</a:t>
            </a:fld>
            <a:endParaRPr lang="en-US"/>
          </a:p>
        </p:txBody>
      </p:sp>
      <p:sp>
        <p:nvSpPr>
          <p:cNvPr id="9" name="Text Placeholder 2">
            <a:extLst>
              <a:ext uri="{FF2B5EF4-FFF2-40B4-BE49-F238E27FC236}">
                <a16:creationId xmlns:a16="http://schemas.microsoft.com/office/drawing/2014/main" id="{DB07D30F-7153-6C40-9FCD-11F5850C0B4C}"/>
              </a:ext>
            </a:extLst>
          </p:cNvPr>
          <p:cNvSpPr>
            <a:spLocks noGrp="1"/>
          </p:cNvSpPr>
          <p:nvPr>
            <p:ph type="body" idx="13" hasCustomPrompt="1"/>
          </p:nvPr>
        </p:nvSpPr>
        <p:spPr>
          <a:xfrm>
            <a:off x="463060" y="1366837"/>
            <a:ext cx="8400000" cy="323852"/>
          </a:xfrm>
        </p:spPr>
        <p:txBody>
          <a:bodyPr anchor="ctr">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Chart heading</a:t>
            </a:r>
          </a:p>
        </p:txBody>
      </p:sp>
      <p:pic>
        <p:nvPicPr>
          <p:cNvPr id="7" name="Picture 6">
            <a:extLst>
              <a:ext uri="{FF2B5EF4-FFF2-40B4-BE49-F238E27FC236}">
                <a16:creationId xmlns:a16="http://schemas.microsoft.com/office/drawing/2014/main" id="{3AA503A7-D068-BE47-80E3-72224AD72A7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815594" y="6148087"/>
            <a:ext cx="2168876" cy="650663"/>
          </a:xfrm>
          <a:prstGeom prst="rect">
            <a:avLst/>
          </a:prstGeom>
        </p:spPr>
      </p:pic>
      <p:sp>
        <p:nvSpPr>
          <p:cNvPr id="3" name="Rectangle 2">
            <a:extLst>
              <a:ext uri="{FF2B5EF4-FFF2-40B4-BE49-F238E27FC236}">
                <a16:creationId xmlns:a16="http://schemas.microsoft.com/office/drawing/2014/main" id="{8503B4E3-FFE3-4A2F-A569-B32FDE83566E}"/>
              </a:ext>
            </a:extLst>
          </p:cNvPr>
          <p:cNvSpPr/>
          <p:nvPr userDrawn="1"/>
        </p:nvSpPr>
        <p:spPr>
          <a:xfrm>
            <a:off x="0" y="464537"/>
            <a:ext cx="453293" cy="2878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n>
                <a:noFill/>
              </a:ln>
            </a:endParaRPr>
          </a:p>
        </p:txBody>
      </p:sp>
    </p:spTree>
    <p:extLst>
      <p:ext uri="{BB962C8B-B14F-4D97-AF65-F5344CB8AC3E}">
        <p14:creationId xmlns:p14="http://schemas.microsoft.com/office/powerpoint/2010/main" val="4056573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mparison - Yellow ">
    <p:spTree>
      <p:nvGrpSpPr>
        <p:cNvPr id="1" name=""/>
        <p:cNvGrpSpPr/>
        <p:nvPr/>
      </p:nvGrpSpPr>
      <p:grpSpPr>
        <a:xfrm>
          <a:off x="0" y="0"/>
          <a:ext cx="0" cy="0"/>
          <a:chOff x="0" y="0"/>
          <a:chExt cx="0" cy="0"/>
        </a:xfrm>
      </p:grpSpPr>
      <p:sp>
        <p:nvSpPr>
          <p:cNvPr id="2" name="Title 1"/>
          <p:cNvSpPr>
            <a:spLocks noGrp="1"/>
          </p:cNvSpPr>
          <p:nvPr>
            <p:ph type="title"/>
          </p:nvPr>
        </p:nvSpPr>
        <p:spPr>
          <a:xfrm>
            <a:off x="463062" y="365128"/>
            <a:ext cx="11275645" cy="986595"/>
          </a:xfrm>
        </p:spPr>
        <p:txBody>
          <a:bodyPr/>
          <a:lstStyle/>
          <a:p>
            <a:r>
              <a:rPr lang="en-US"/>
              <a:t>Click to edit Master title style</a:t>
            </a:r>
          </a:p>
        </p:txBody>
      </p:sp>
      <p:sp>
        <p:nvSpPr>
          <p:cNvPr id="3" name="Text Placeholder 2"/>
          <p:cNvSpPr>
            <a:spLocks noGrp="1"/>
          </p:cNvSpPr>
          <p:nvPr>
            <p:ph type="body" idx="1"/>
          </p:nvPr>
        </p:nvSpPr>
        <p:spPr>
          <a:xfrm>
            <a:off x="463063" y="1482165"/>
            <a:ext cx="5157787"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63063" y="2037377"/>
            <a:ext cx="5157787" cy="4034238"/>
          </a:xfrm>
        </p:spPr>
        <p:txBody>
          <a:bodyPr>
            <a:normAutofit/>
          </a:bodyPr>
          <a:lstStyle>
            <a:lvl1pPr defTabSz="540000">
              <a:buClr>
                <a:srgbClr val="00B0F0"/>
              </a:buClr>
              <a:buSzPct val="75000"/>
              <a:defRPr sz="1800"/>
            </a:lvl1pPr>
            <a:lvl2pPr defTabSz="540000">
              <a:buClr>
                <a:srgbClr val="00B0F0"/>
              </a:buClr>
              <a:buSzPct val="75000"/>
              <a:defRPr sz="1800"/>
            </a:lvl2pPr>
            <a:lvl3pPr defTabSz="540000">
              <a:buClr>
                <a:srgbClr val="00B0F0"/>
              </a:buClr>
              <a:buSzPct val="75000"/>
              <a:defRPr sz="1800"/>
            </a:lvl3pPr>
            <a:lvl4pPr defTabSz="540000">
              <a:buClr>
                <a:srgbClr val="00B0F0"/>
              </a:buClr>
              <a:buSzPct val="75000"/>
              <a:defRPr sz="1800"/>
            </a:lvl4pPr>
            <a:lvl5pPr defTabSz="540000">
              <a:buClr>
                <a:srgbClr val="00B0F0"/>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55519" y="1482165"/>
            <a:ext cx="5183188" cy="475844"/>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5519" y="2037376"/>
            <a:ext cx="5183188" cy="4034239"/>
          </a:xfrm>
        </p:spPr>
        <p:txBody>
          <a:bodyPr>
            <a:normAutofit/>
          </a:bodyPr>
          <a:lstStyle>
            <a:lvl1pPr>
              <a:buClr>
                <a:srgbClr val="00B0F0"/>
              </a:buClr>
              <a:buSzPct val="75000"/>
              <a:defRPr sz="1800"/>
            </a:lvl1pPr>
            <a:lvl2pPr>
              <a:buClr>
                <a:srgbClr val="00B0F0"/>
              </a:buClr>
              <a:buSzPct val="75000"/>
              <a:defRPr sz="1800"/>
            </a:lvl2pPr>
            <a:lvl3pPr>
              <a:buClr>
                <a:srgbClr val="00B0F0"/>
              </a:buClr>
              <a:buSzPct val="75000"/>
              <a:defRPr sz="1800"/>
            </a:lvl3pPr>
            <a:lvl4pPr>
              <a:buClr>
                <a:srgbClr val="00B0F0"/>
              </a:buClr>
              <a:buSzPct val="75000"/>
              <a:defRPr sz="1800"/>
            </a:lvl4pPr>
            <a:lvl5pPr>
              <a:buClr>
                <a:srgbClr val="00B0F0"/>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1147200" y="6278401"/>
            <a:ext cx="3355200" cy="365125"/>
          </a:xfrm>
          <a:prstGeom prst="rect">
            <a:avLst/>
          </a:prstGeom>
        </p:spPr>
        <p:txBody>
          <a:bodyPr/>
          <a:lstStyle>
            <a:lvl1pPr algn="l">
              <a:defRPr/>
            </a:lvl1pPr>
          </a:lstStyle>
          <a:p>
            <a:r>
              <a:rPr lang="en-US"/>
              <a:t>Industrial Decarbonization</a:t>
            </a:r>
          </a:p>
        </p:txBody>
      </p:sp>
      <p:sp>
        <p:nvSpPr>
          <p:cNvPr id="9" name="Slide Number Placeholder 8"/>
          <p:cNvSpPr>
            <a:spLocks noGrp="1"/>
          </p:cNvSpPr>
          <p:nvPr>
            <p:ph type="sldNum" sz="quarter" idx="12"/>
          </p:nvPr>
        </p:nvSpPr>
        <p:spPr>
          <a:xfrm>
            <a:off x="463060" y="6276603"/>
            <a:ext cx="686400" cy="365125"/>
          </a:xfrm>
        </p:spPr>
        <p:txBody>
          <a:bodyPr/>
          <a:lstStyle/>
          <a:p>
            <a:fld id="{9CAA33A2-411E-8443-83D0-3263C24E97A5}" type="slidenum">
              <a:rPr lang="en-US" smtClean="0"/>
              <a:t>‹#›</a:t>
            </a:fld>
            <a:endParaRPr lang="en-US"/>
          </a:p>
        </p:txBody>
      </p:sp>
      <p:pic>
        <p:nvPicPr>
          <p:cNvPr id="11" name="Picture 10">
            <a:extLst>
              <a:ext uri="{FF2B5EF4-FFF2-40B4-BE49-F238E27FC236}">
                <a16:creationId xmlns:a16="http://schemas.microsoft.com/office/drawing/2014/main" id="{74F839BD-D2F0-124C-8264-6B5B57E366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4207" y="6148086"/>
            <a:ext cx="1714500" cy="685800"/>
          </a:xfrm>
          <a:prstGeom prst="rect">
            <a:avLst/>
          </a:prstGeom>
        </p:spPr>
      </p:pic>
      <p:sp>
        <p:nvSpPr>
          <p:cNvPr id="10" name="Rectangle 9">
            <a:extLst>
              <a:ext uri="{FF2B5EF4-FFF2-40B4-BE49-F238E27FC236}">
                <a16:creationId xmlns:a16="http://schemas.microsoft.com/office/drawing/2014/main" id="{654CB707-1C98-4CE3-8EBA-2FF9AC59A65C}"/>
              </a:ext>
            </a:extLst>
          </p:cNvPr>
          <p:cNvSpPr/>
          <p:nvPr userDrawn="1"/>
        </p:nvSpPr>
        <p:spPr>
          <a:xfrm>
            <a:off x="0" y="464537"/>
            <a:ext cx="453293" cy="2878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n>
                <a:noFill/>
              </a:ln>
            </a:endParaRPr>
          </a:p>
        </p:txBody>
      </p:sp>
    </p:spTree>
    <p:extLst>
      <p:ext uri="{BB962C8B-B14F-4D97-AF65-F5344CB8AC3E}">
        <p14:creationId xmlns:p14="http://schemas.microsoft.com/office/powerpoint/2010/main" val="4159153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Advanced Manufacturing _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87D627-05F1-364D-BE36-523C17BC67DF}"/>
              </a:ext>
            </a:extLst>
          </p:cNvPr>
          <p:cNvSpPr txBox="1"/>
          <p:nvPr/>
        </p:nvSpPr>
        <p:spPr bwMode="auto">
          <a:xfrm>
            <a:off x="5696262" y="283314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4" name="TextBox 3">
            <a:extLst>
              <a:ext uri="{FF2B5EF4-FFF2-40B4-BE49-F238E27FC236}">
                <a16:creationId xmlns:a16="http://schemas.microsoft.com/office/drawing/2014/main" id="{42D9CE08-1611-1647-BD37-C77A4B5FC3FE}"/>
              </a:ext>
            </a:extLst>
          </p:cNvPr>
          <p:cNvSpPr txBox="1"/>
          <p:nvPr/>
        </p:nvSpPr>
        <p:spPr bwMode="auto">
          <a:xfrm>
            <a:off x="5025542" y="26773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5" name="TextBox 4">
            <a:extLst>
              <a:ext uri="{FF2B5EF4-FFF2-40B4-BE49-F238E27FC236}">
                <a16:creationId xmlns:a16="http://schemas.microsoft.com/office/drawing/2014/main" id="{0FE63B83-B275-CE4E-A733-1214917010C9}"/>
              </a:ext>
            </a:extLst>
          </p:cNvPr>
          <p:cNvSpPr txBox="1"/>
          <p:nvPr/>
        </p:nvSpPr>
        <p:spPr bwMode="auto">
          <a:xfrm>
            <a:off x="6847027" y="483534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2" name="TextBox 1">
            <a:extLst>
              <a:ext uri="{FF2B5EF4-FFF2-40B4-BE49-F238E27FC236}">
                <a16:creationId xmlns:a16="http://schemas.microsoft.com/office/drawing/2014/main" id="{FF092AA7-1FF6-AA48-BD8C-2982C655052B}"/>
              </a:ext>
            </a:extLst>
          </p:cNvPr>
          <p:cNvSpPr txBox="1"/>
          <p:nvPr/>
        </p:nvSpPr>
        <p:spPr bwMode="auto">
          <a:xfrm>
            <a:off x="7834489" y="334151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2" name="Text Placeholder 18">
            <a:extLst>
              <a:ext uri="{FF2B5EF4-FFF2-40B4-BE49-F238E27FC236}">
                <a16:creationId xmlns:a16="http://schemas.microsoft.com/office/drawing/2014/main" id="{5D8A51D0-7F55-3241-BC28-2E3EC0C2FE0B}"/>
              </a:ext>
            </a:extLst>
          </p:cNvPr>
          <p:cNvSpPr txBox="1">
            <a:spLocks/>
          </p:cNvSpPr>
          <p:nvPr/>
        </p:nvSpPr>
        <p:spPr>
          <a:xfrm>
            <a:off x="4152449" y="4813738"/>
            <a:ext cx="3887101" cy="726314"/>
          </a:xfrm>
          <a:prstGeom prst="rect">
            <a:avLst/>
          </a:prstGeom>
        </p:spPr>
        <p:txBody>
          <a:bodyPr/>
          <a:lstStyle>
            <a:lvl1pPr marL="6350" indent="0" algn="ctr" rtl="0" eaLnBrk="1" fontAlgn="base" hangingPunct="1">
              <a:lnSpc>
                <a:spcPct val="100000"/>
              </a:lnSpc>
              <a:spcBef>
                <a:spcPts val="0"/>
              </a:spcBef>
              <a:spcAft>
                <a:spcPct val="0"/>
              </a:spcAft>
              <a:buClr>
                <a:schemeClr val="tx1"/>
              </a:buClr>
              <a:buFont typeface="Arial" panose="020B0604020202020204" pitchFamily="34" charset="0"/>
              <a:buNone/>
              <a:tabLst/>
              <a:defRPr sz="1400" kern="1200" cap="all" baseline="0">
                <a:solidFill>
                  <a:srgbClr val="00BDF3"/>
                </a:solidFill>
                <a:latin typeface="Lato Medium" panose="020F0502020204030203" pitchFamily="34" charset="0"/>
                <a:ea typeface="Lato Medium" panose="020F0502020204030203" pitchFamily="34" charset="0"/>
                <a:cs typeface="Lato Medium" panose="020F0502020204030203" pitchFamily="34" charset="0"/>
              </a:defRPr>
            </a:lvl1pPr>
            <a:lvl2pPr marL="12700" indent="0" algn="l" rtl="0" eaLnBrk="1" fontAlgn="base" hangingPunct="1">
              <a:lnSpc>
                <a:spcPct val="90000"/>
              </a:lnSpc>
              <a:spcBef>
                <a:spcPts val="500"/>
              </a:spcBef>
              <a:spcAft>
                <a:spcPct val="0"/>
              </a:spcAft>
              <a:buClr>
                <a:schemeClr val="tx1"/>
              </a:buClr>
              <a:buFontTx/>
              <a:buNone/>
              <a:tabLst/>
              <a:defRPr sz="2100" b="0" i="0" kern="1200">
                <a:solidFill>
                  <a:srgbClr val="002E6E"/>
                </a:solidFill>
                <a:latin typeface="Lato Medium" panose="020F0502020204030203" pitchFamily="34" charset="0"/>
                <a:ea typeface="Lato Medium" panose="020F0502020204030203" pitchFamily="34" charset="0"/>
                <a:cs typeface="Lato Medium" panose="020F0502020204030203" pitchFamily="34" charset="0"/>
              </a:defRPr>
            </a:lvl2pPr>
            <a:lvl3pPr marL="12700" indent="0" algn="l" rtl="0" eaLnBrk="1" fontAlgn="base" hangingPunct="1">
              <a:lnSpc>
                <a:spcPct val="90000"/>
              </a:lnSpc>
              <a:spcBef>
                <a:spcPts val="500"/>
              </a:spcBef>
              <a:spcAft>
                <a:spcPct val="0"/>
              </a:spcAft>
              <a:buClr>
                <a:schemeClr val="tx1"/>
              </a:buClr>
              <a:buFontTx/>
              <a:buNone/>
              <a:tabLst/>
              <a:defRPr sz="1700" b="0" i="0" kern="1200" baseline="0">
                <a:solidFill>
                  <a:schemeClr val="bg1">
                    <a:lumMod val="50000"/>
                  </a:schemeClr>
                </a:solidFill>
                <a:latin typeface="Lato Medium" panose="020F0502020204030203" pitchFamily="34" charset="0"/>
                <a:ea typeface="Lato Medium" panose="020F0502020204030203" pitchFamily="34" charset="0"/>
                <a:cs typeface="Lato Medium" panose="020F0502020204030203" pitchFamily="34" charset="0"/>
              </a:defRPr>
            </a:lvl3pPr>
            <a:lvl4pPr marL="838200" indent="-153988" algn="l" rtl="0" eaLnBrk="1" fontAlgn="base" hangingPunct="1">
              <a:spcBef>
                <a:spcPts val="475"/>
              </a:spcBef>
              <a:spcAft>
                <a:spcPct val="0"/>
              </a:spcAft>
              <a:buClr>
                <a:schemeClr val="tx1">
                  <a:lumMod val="40000"/>
                  <a:lumOff val="60000"/>
                </a:schemeClr>
              </a:buClr>
              <a:buFont typeface="Arial" panose="020B0604020202020204" pitchFamily="34" charset="0"/>
              <a:buChar char="•"/>
              <a:defRPr sz="1500" b="0" i="0" kern="1200">
                <a:solidFill>
                  <a:schemeClr val="tx1"/>
                </a:solidFill>
                <a:latin typeface="Lato Medium" panose="020F0502020204030203" pitchFamily="34" charset="0"/>
                <a:ea typeface="Lato Medium" panose="020F0502020204030203" pitchFamily="34" charset="0"/>
                <a:cs typeface="Lato Medium" panose="020F0502020204030203" pitchFamily="34" charset="0"/>
              </a:defRPr>
            </a:lvl4pPr>
            <a:lvl5pPr marL="1016000" indent="-184150" algn="l" rtl="0" eaLnBrk="1" fontAlgn="base" hangingPunct="1">
              <a:lnSpc>
                <a:spcPts val="2100"/>
              </a:lnSpc>
              <a:spcBef>
                <a:spcPct val="0"/>
              </a:spcBef>
              <a:spcAft>
                <a:spcPct val="0"/>
              </a:spcAft>
              <a:buClr>
                <a:srgbClr val="3CA9E0"/>
              </a:buClr>
              <a:buFont typeface="Arial" panose="020B0604020202020204" pitchFamily="34" charset="0"/>
              <a:buChar char="•"/>
              <a:defRPr sz="15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a:solidFill>
                <a:srgbClr val="86CCFF"/>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9F119E7D-B483-EF40-AF24-63DDCA6993DE}"/>
              </a:ext>
            </a:extLst>
          </p:cNvPr>
          <p:cNvSpPr txBox="1"/>
          <p:nvPr userDrawn="1"/>
        </p:nvSpPr>
        <p:spPr bwMode="auto">
          <a:xfrm>
            <a:off x="5696262" y="283314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9" name="TextBox 8">
            <a:extLst>
              <a:ext uri="{FF2B5EF4-FFF2-40B4-BE49-F238E27FC236}">
                <a16:creationId xmlns:a16="http://schemas.microsoft.com/office/drawing/2014/main" id="{7354942B-11AF-8943-8E08-E7F29168C810}"/>
              </a:ext>
            </a:extLst>
          </p:cNvPr>
          <p:cNvSpPr txBox="1"/>
          <p:nvPr userDrawn="1"/>
        </p:nvSpPr>
        <p:spPr bwMode="auto">
          <a:xfrm>
            <a:off x="5025542" y="26773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0" name="TextBox 9">
            <a:extLst>
              <a:ext uri="{FF2B5EF4-FFF2-40B4-BE49-F238E27FC236}">
                <a16:creationId xmlns:a16="http://schemas.microsoft.com/office/drawing/2014/main" id="{13D92127-4C48-B047-96B7-84AF24BD41AD}"/>
              </a:ext>
            </a:extLst>
          </p:cNvPr>
          <p:cNvSpPr txBox="1"/>
          <p:nvPr userDrawn="1"/>
        </p:nvSpPr>
        <p:spPr bwMode="auto">
          <a:xfrm>
            <a:off x="6847027" y="483534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1" name="TextBox 10">
            <a:extLst>
              <a:ext uri="{FF2B5EF4-FFF2-40B4-BE49-F238E27FC236}">
                <a16:creationId xmlns:a16="http://schemas.microsoft.com/office/drawing/2014/main" id="{16B39873-2595-4E4F-852B-AB5F12069F76}"/>
              </a:ext>
            </a:extLst>
          </p:cNvPr>
          <p:cNvSpPr txBox="1"/>
          <p:nvPr userDrawn="1"/>
        </p:nvSpPr>
        <p:spPr bwMode="auto">
          <a:xfrm>
            <a:off x="7834489" y="334151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3" name="Text Placeholder 18">
            <a:extLst>
              <a:ext uri="{FF2B5EF4-FFF2-40B4-BE49-F238E27FC236}">
                <a16:creationId xmlns:a16="http://schemas.microsoft.com/office/drawing/2014/main" id="{F222DAD8-1D6F-364B-9BC4-43F28894F89C}"/>
              </a:ext>
            </a:extLst>
          </p:cNvPr>
          <p:cNvSpPr txBox="1">
            <a:spLocks/>
          </p:cNvSpPr>
          <p:nvPr userDrawn="1"/>
        </p:nvSpPr>
        <p:spPr>
          <a:xfrm>
            <a:off x="4152449" y="4813738"/>
            <a:ext cx="3887101" cy="726314"/>
          </a:xfrm>
          <a:prstGeom prst="rect">
            <a:avLst/>
          </a:prstGeom>
        </p:spPr>
        <p:txBody>
          <a:bodyPr/>
          <a:lstStyle>
            <a:lvl1pPr marL="6350" indent="0" algn="ctr" rtl="0" eaLnBrk="1" fontAlgn="base" hangingPunct="1">
              <a:lnSpc>
                <a:spcPct val="100000"/>
              </a:lnSpc>
              <a:spcBef>
                <a:spcPts val="0"/>
              </a:spcBef>
              <a:spcAft>
                <a:spcPct val="0"/>
              </a:spcAft>
              <a:buClr>
                <a:schemeClr val="tx1"/>
              </a:buClr>
              <a:buFont typeface="Arial" panose="020B0604020202020204" pitchFamily="34" charset="0"/>
              <a:buNone/>
              <a:tabLst/>
              <a:defRPr sz="1400" kern="1200" cap="all" baseline="0">
                <a:solidFill>
                  <a:srgbClr val="00BDF3"/>
                </a:solidFill>
                <a:latin typeface="Lato Medium" panose="020F0502020204030203" pitchFamily="34" charset="0"/>
                <a:ea typeface="Lato Medium" panose="020F0502020204030203" pitchFamily="34" charset="0"/>
                <a:cs typeface="Lato Medium" panose="020F0502020204030203" pitchFamily="34" charset="0"/>
              </a:defRPr>
            </a:lvl1pPr>
            <a:lvl2pPr marL="12700" indent="0" algn="l" rtl="0" eaLnBrk="1" fontAlgn="base" hangingPunct="1">
              <a:lnSpc>
                <a:spcPct val="90000"/>
              </a:lnSpc>
              <a:spcBef>
                <a:spcPts val="500"/>
              </a:spcBef>
              <a:spcAft>
                <a:spcPct val="0"/>
              </a:spcAft>
              <a:buClr>
                <a:schemeClr val="tx1"/>
              </a:buClr>
              <a:buFontTx/>
              <a:buNone/>
              <a:tabLst/>
              <a:defRPr sz="2100" b="0" i="0" kern="1200">
                <a:solidFill>
                  <a:srgbClr val="002E6E"/>
                </a:solidFill>
                <a:latin typeface="Lato Medium" panose="020F0502020204030203" pitchFamily="34" charset="0"/>
                <a:ea typeface="Lato Medium" panose="020F0502020204030203" pitchFamily="34" charset="0"/>
                <a:cs typeface="Lato Medium" panose="020F0502020204030203" pitchFamily="34" charset="0"/>
              </a:defRPr>
            </a:lvl2pPr>
            <a:lvl3pPr marL="12700" indent="0" algn="l" rtl="0" eaLnBrk="1" fontAlgn="base" hangingPunct="1">
              <a:lnSpc>
                <a:spcPct val="90000"/>
              </a:lnSpc>
              <a:spcBef>
                <a:spcPts val="500"/>
              </a:spcBef>
              <a:spcAft>
                <a:spcPct val="0"/>
              </a:spcAft>
              <a:buClr>
                <a:schemeClr val="tx1"/>
              </a:buClr>
              <a:buFontTx/>
              <a:buNone/>
              <a:tabLst/>
              <a:defRPr sz="1700" b="0" i="0" kern="1200" baseline="0">
                <a:solidFill>
                  <a:schemeClr val="bg1">
                    <a:lumMod val="50000"/>
                  </a:schemeClr>
                </a:solidFill>
                <a:latin typeface="Lato Medium" panose="020F0502020204030203" pitchFamily="34" charset="0"/>
                <a:ea typeface="Lato Medium" panose="020F0502020204030203" pitchFamily="34" charset="0"/>
                <a:cs typeface="Lato Medium" panose="020F0502020204030203" pitchFamily="34" charset="0"/>
              </a:defRPr>
            </a:lvl3pPr>
            <a:lvl4pPr marL="838200" indent="-153988" algn="l" rtl="0" eaLnBrk="1" fontAlgn="base" hangingPunct="1">
              <a:spcBef>
                <a:spcPts val="475"/>
              </a:spcBef>
              <a:spcAft>
                <a:spcPct val="0"/>
              </a:spcAft>
              <a:buClr>
                <a:schemeClr val="tx1">
                  <a:lumMod val="40000"/>
                  <a:lumOff val="60000"/>
                </a:schemeClr>
              </a:buClr>
              <a:buFont typeface="Arial" panose="020B0604020202020204" pitchFamily="34" charset="0"/>
              <a:buChar char="•"/>
              <a:defRPr sz="1500" b="0" i="0" kern="1200">
                <a:solidFill>
                  <a:schemeClr val="tx1"/>
                </a:solidFill>
                <a:latin typeface="Lato Medium" panose="020F0502020204030203" pitchFamily="34" charset="0"/>
                <a:ea typeface="Lato Medium" panose="020F0502020204030203" pitchFamily="34" charset="0"/>
                <a:cs typeface="Lato Medium" panose="020F0502020204030203" pitchFamily="34" charset="0"/>
              </a:defRPr>
            </a:lvl4pPr>
            <a:lvl5pPr marL="1016000" indent="-184150" algn="l" rtl="0" eaLnBrk="1" fontAlgn="base" hangingPunct="1">
              <a:lnSpc>
                <a:spcPts val="2100"/>
              </a:lnSpc>
              <a:spcBef>
                <a:spcPct val="0"/>
              </a:spcBef>
              <a:spcAft>
                <a:spcPct val="0"/>
              </a:spcAft>
              <a:buClr>
                <a:srgbClr val="3CA9E0"/>
              </a:buClr>
              <a:buFont typeface="Arial" panose="020B0604020202020204" pitchFamily="34" charset="0"/>
              <a:buChar char="•"/>
              <a:defRPr sz="15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a:solidFill>
                <a:srgbClr val="86CCFF"/>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31526729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extBox 20">
            <a:extLst>
              <a:ext uri="{FF2B5EF4-FFF2-40B4-BE49-F238E27FC236}">
                <a16:creationId xmlns:a16="http://schemas.microsoft.com/office/drawing/2014/main" id="{199EA83F-F9A1-504F-8C7F-C235B01D012D}"/>
              </a:ext>
            </a:extLst>
          </p:cNvPr>
          <p:cNvSpPr txBox="1">
            <a:spLocks noChangeArrowheads="1"/>
          </p:cNvSpPr>
          <p:nvPr userDrawn="1"/>
        </p:nvSpPr>
        <p:spPr bwMode="auto">
          <a:xfrm>
            <a:off x="2549525" y="18827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 name="Title 1"/>
          <p:cNvSpPr>
            <a:spLocks noGrp="1"/>
          </p:cNvSpPr>
          <p:nvPr>
            <p:ph type="title" hasCustomPrompt="1"/>
          </p:nvPr>
        </p:nvSpPr>
        <p:spPr>
          <a:xfrm>
            <a:off x="639763" y="639763"/>
            <a:ext cx="10901362" cy="927098"/>
          </a:xfrm>
          <a:prstGeom prst="rect">
            <a:avLst/>
          </a:prstGeom>
        </p:spPr>
        <p:txBody>
          <a:bodyPr lIns="0"/>
          <a:lstStyle>
            <a:lvl1pPr>
              <a:defRPr>
                <a:solidFill>
                  <a:schemeClr val="tx2"/>
                </a:solidFill>
              </a:defRPr>
            </a:lvl1pPr>
          </a:lstStyle>
          <a:p>
            <a:r>
              <a:rPr lang="en-US" altLang="en-US" dirty="0"/>
              <a:t>Click to add Title</a:t>
            </a:r>
            <a:endParaRPr lang="en-US" dirty="0"/>
          </a:p>
        </p:txBody>
      </p:sp>
      <p:pic>
        <p:nvPicPr>
          <p:cNvPr id="10" name="Picture 9" descr="Background pattern&#10;&#10;Description automatically generated">
            <a:extLst>
              <a:ext uri="{FF2B5EF4-FFF2-40B4-BE49-F238E27FC236}">
                <a16:creationId xmlns:a16="http://schemas.microsoft.com/office/drawing/2014/main" id="{5D3ED0EA-E851-814E-819E-AFCE77356E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
        <p:nvSpPr>
          <p:cNvPr id="3" name="Footer Placeholder 2">
            <a:extLst>
              <a:ext uri="{FF2B5EF4-FFF2-40B4-BE49-F238E27FC236}">
                <a16:creationId xmlns:a16="http://schemas.microsoft.com/office/drawing/2014/main" id="{E8667538-A695-6F4C-B4BB-D9A307729249}"/>
              </a:ext>
            </a:extLst>
          </p:cNvPr>
          <p:cNvSpPr>
            <a:spLocks noGrp="1"/>
          </p:cNvSpPr>
          <p:nvPr>
            <p:ph type="ftr" sz="quarter" idx="11"/>
          </p:nvPr>
        </p:nvSpPr>
        <p:spPr/>
        <p:txBody>
          <a:bodyPr/>
          <a:lstStyle>
            <a:lvl1pPr>
              <a:defRPr>
                <a:solidFill>
                  <a:schemeClr val="bg1"/>
                </a:solidFill>
              </a:defRPr>
            </a:lvl1pPr>
          </a:lstStyle>
          <a:p>
            <a:fld id="{BB975B8D-5B82-2F49-ABE9-8917E1FB4DA6}" type="slidenum">
              <a:rPr lang="en-US" smtClean="0"/>
              <a:pPr/>
              <a:t>‹#›</a:t>
            </a:fld>
            <a:endParaRPr lang="en-US" dirty="0">
              <a:solidFill>
                <a:schemeClr val="bg1"/>
              </a:solidFill>
            </a:endParaRPr>
          </a:p>
        </p:txBody>
      </p:sp>
      <p:sp>
        <p:nvSpPr>
          <p:cNvPr id="14" name="Content Placeholder 13">
            <a:extLst>
              <a:ext uri="{FF2B5EF4-FFF2-40B4-BE49-F238E27FC236}">
                <a16:creationId xmlns:a16="http://schemas.microsoft.com/office/drawing/2014/main" id="{93EE9C0F-B52B-CD43-B758-B3FC1D37B1A1}"/>
              </a:ext>
            </a:extLst>
          </p:cNvPr>
          <p:cNvSpPr>
            <a:spLocks noGrp="1"/>
          </p:cNvSpPr>
          <p:nvPr>
            <p:ph sz="quarter" idx="12"/>
          </p:nvPr>
        </p:nvSpPr>
        <p:spPr>
          <a:xfrm>
            <a:off x="631079" y="1734949"/>
            <a:ext cx="10901362" cy="4314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1E4D15C7-88AE-4441-A1F7-12EF407A6D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821" y="6147840"/>
            <a:ext cx="2239355" cy="342853"/>
          </a:xfrm>
          <a:prstGeom prst="rect">
            <a:avLst/>
          </a:prstGeom>
        </p:spPr>
      </p:pic>
    </p:spTree>
    <p:extLst>
      <p:ext uri="{BB962C8B-B14F-4D97-AF65-F5344CB8AC3E}">
        <p14:creationId xmlns:p14="http://schemas.microsoft.com/office/powerpoint/2010/main" val="2091331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bwMode="auto">
          <a:xfrm>
            <a:off x="639764" y="639763"/>
            <a:ext cx="10886440" cy="957262"/>
          </a:xfrm>
          <a:prstGeom prst="rect">
            <a:avLst/>
          </a:prstGeom>
          <a:noFill/>
          <a:ln>
            <a:noFill/>
          </a:ln>
        </p:spPr>
        <p:txBody>
          <a:bodyPr/>
          <a:lstStyle>
            <a:lvl1pPr>
              <a:defRPr>
                <a:solidFill>
                  <a:schemeClr val="tx2"/>
                </a:solidFill>
              </a:defRPr>
            </a:lvl1pPr>
          </a:lstStyle>
          <a:p>
            <a:pPr lvl="0"/>
            <a:r>
              <a:rPr lang="en-US" altLang="en-US" dirty="0"/>
              <a:t>Click to add Title</a:t>
            </a:r>
            <a:endParaRPr lang="en-CA" altLang="en-US" dirty="0"/>
          </a:p>
        </p:txBody>
      </p:sp>
      <p:sp>
        <p:nvSpPr>
          <p:cNvPr id="12" name="Content Placeholder 11"/>
          <p:cNvSpPr>
            <a:spLocks noGrp="1"/>
          </p:cNvSpPr>
          <p:nvPr>
            <p:ph sz="quarter" idx="10"/>
          </p:nvPr>
        </p:nvSpPr>
        <p:spPr>
          <a:xfrm>
            <a:off x="639764" y="1793415"/>
            <a:ext cx="5295524" cy="3990975"/>
          </a:xfrm>
          <a:prstGeom prst="rect">
            <a:avLst/>
          </a:prstGeom>
        </p:spPr>
        <p:txBody>
          <a:bodyPr/>
          <a:lstStyle>
            <a:lvl1pPr>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p:txBody>
      </p:sp>
      <p:sp>
        <p:nvSpPr>
          <p:cNvPr id="14" name="Content Placeholder 13"/>
          <p:cNvSpPr>
            <a:spLocks noGrp="1"/>
          </p:cNvSpPr>
          <p:nvPr>
            <p:ph sz="quarter" idx="11"/>
          </p:nvPr>
        </p:nvSpPr>
        <p:spPr>
          <a:xfrm>
            <a:off x="6256714" y="1793415"/>
            <a:ext cx="5284411" cy="3990975"/>
          </a:xfrm>
          <a:prstGeom prst="rect">
            <a:avLst/>
          </a:prstGeom>
        </p:spPr>
        <p:txBody>
          <a:bodyPr/>
          <a:lstStyle>
            <a:lvl1pPr>
              <a:buFont typeface="Arial" panose="020B0604020202020204" pitchFamily="34" charset="0"/>
              <a:buChar char="•"/>
              <a:defRPr/>
            </a:lvl1pPr>
            <a:lvl4pPr marL="1384300" indent="-180975">
              <a:tabLst/>
              <a:defRPr/>
            </a:lvl4pPr>
            <a:lvl5pPr marL="1665288" indent="-214313">
              <a:tabLst/>
              <a:defRPr/>
            </a:lvl5pPr>
          </a:lstStyle>
          <a:p>
            <a:pPr lvl="0"/>
            <a:r>
              <a:rPr lang="en-US"/>
              <a:t>Click to edit Master text styles</a:t>
            </a:r>
          </a:p>
          <a:p>
            <a:pPr lvl="1"/>
            <a:r>
              <a:rPr lang="en-US"/>
              <a:t>Second level</a:t>
            </a:r>
          </a:p>
          <a:p>
            <a:pPr lvl="2"/>
            <a:r>
              <a:rPr lang="en-US"/>
              <a:t>Third level</a:t>
            </a:r>
          </a:p>
        </p:txBody>
      </p:sp>
      <p:pic>
        <p:nvPicPr>
          <p:cNvPr id="10" name="Picture 9" descr="Background pattern&#10;&#10;Description automatically generated">
            <a:extLst>
              <a:ext uri="{FF2B5EF4-FFF2-40B4-BE49-F238E27FC236}">
                <a16:creationId xmlns:a16="http://schemas.microsoft.com/office/drawing/2014/main" id="{FF4E5496-9D21-BF40-8D32-676D4EF747C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
        <p:nvSpPr>
          <p:cNvPr id="2" name="Footer Placeholder 1">
            <a:extLst>
              <a:ext uri="{FF2B5EF4-FFF2-40B4-BE49-F238E27FC236}">
                <a16:creationId xmlns:a16="http://schemas.microsoft.com/office/drawing/2014/main" id="{51ADA183-08D2-4B4D-A9EE-4484F10D8118}"/>
              </a:ext>
            </a:extLst>
          </p:cNvPr>
          <p:cNvSpPr>
            <a:spLocks noGrp="1"/>
          </p:cNvSpPr>
          <p:nvPr>
            <p:ph type="ftr" sz="quarter" idx="12"/>
          </p:nvPr>
        </p:nvSpPr>
        <p:spPr/>
        <p:txBody>
          <a:bodyPr/>
          <a:lstStyle>
            <a:lvl1pPr>
              <a:defRPr sz="800">
                <a:solidFill>
                  <a:schemeClr val="bg1"/>
                </a:solidFill>
              </a:defRPr>
            </a:lvl1pPr>
          </a:lstStyle>
          <a:p>
            <a:fld id="{BB975B8D-5B82-2F49-ABE9-8917E1FB4DA6}" type="slidenum">
              <a:rPr lang="en-US" smtClean="0"/>
              <a:pPr/>
              <a:t>‹#›</a:t>
            </a:fld>
            <a:endParaRPr lang="en-US" dirty="0"/>
          </a:p>
        </p:txBody>
      </p:sp>
      <p:pic>
        <p:nvPicPr>
          <p:cNvPr id="11" name="Picture 10">
            <a:extLst>
              <a:ext uri="{FF2B5EF4-FFF2-40B4-BE49-F238E27FC236}">
                <a16:creationId xmlns:a16="http://schemas.microsoft.com/office/drawing/2014/main" id="{02DA0B46-E16F-E345-A3BA-879E46E2BE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821" y="6147840"/>
            <a:ext cx="2239355" cy="342853"/>
          </a:xfrm>
          <a:prstGeom prst="rect">
            <a:avLst/>
          </a:prstGeom>
        </p:spPr>
      </p:pic>
    </p:spTree>
    <p:extLst>
      <p:ext uri="{BB962C8B-B14F-4D97-AF65-F5344CB8AC3E}">
        <p14:creationId xmlns:p14="http://schemas.microsoft.com/office/powerpoint/2010/main" val="1795100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Separator">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33413" y="2005979"/>
            <a:ext cx="10896600" cy="1979612"/>
          </a:xfrm>
          <a:prstGeom prst="rect">
            <a:avLst/>
          </a:prstGeom>
        </p:spPr>
        <p:txBody>
          <a:bodyPr lIns="0">
            <a:noAutofit/>
          </a:bodyPr>
          <a:lstStyle>
            <a:lvl1pPr indent="0">
              <a:lnSpc>
                <a:spcPts val="6000"/>
              </a:lnSpc>
              <a:defRPr sz="5400" cap="all" baseline="0">
                <a:solidFill>
                  <a:schemeClr val="bg1"/>
                </a:solidFill>
              </a:defRPr>
            </a:lvl1pPr>
          </a:lstStyle>
          <a:p>
            <a:r>
              <a:rPr lang="en-US" dirty="0"/>
              <a:t>Click TO ADD SECTION STARTER</a:t>
            </a:r>
            <a:endParaRPr lang="en-CA" dirty="0"/>
          </a:p>
        </p:txBody>
      </p:sp>
      <p:sp>
        <p:nvSpPr>
          <p:cNvPr id="2" name="Footer Placeholder 1">
            <a:extLst>
              <a:ext uri="{FF2B5EF4-FFF2-40B4-BE49-F238E27FC236}">
                <a16:creationId xmlns:a16="http://schemas.microsoft.com/office/drawing/2014/main" id="{6592380A-EDAA-1D48-9E09-CC52ECFA477C}"/>
              </a:ext>
            </a:extLst>
          </p:cNvPr>
          <p:cNvSpPr>
            <a:spLocks noGrp="1"/>
          </p:cNvSpPr>
          <p:nvPr>
            <p:ph type="ftr" sz="quarter" idx="10"/>
          </p:nvPr>
        </p:nvSpPr>
        <p:spPr/>
        <p:txBody>
          <a:bodyPr/>
          <a:lstStyle>
            <a:lvl1pPr>
              <a:defRPr>
                <a:solidFill>
                  <a:schemeClr val="bg1"/>
                </a:solidFill>
              </a:defRPr>
            </a:lvl1pPr>
          </a:lstStyle>
          <a:p>
            <a:fld id="{BB975B8D-5B82-2F49-ABE9-8917E1FB4DA6}" type="slidenum">
              <a:rPr lang="en-US" smtClean="0"/>
              <a:pPr/>
              <a:t>‹#›</a:t>
            </a:fld>
            <a:endParaRPr lang="en-US" dirty="0"/>
          </a:p>
        </p:txBody>
      </p:sp>
      <p:pic>
        <p:nvPicPr>
          <p:cNvPr id="10" name="Picture 9" descr="A picture containing text&#10;&#10;Description automatically generated">
            <a:extLst>
              <a:ext uri="{FF2B5EF4-FFF2-40B4-BE49-F238E27FC236}">
                <a16:creationId xmlns:a16="http://schemas.microsoft.com/office/drawing/2014/main" id="{CA3C1114-0CC8-C34D-951C-D00BDABA9B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5735" y="5969290"/>
            <a:ext cx="3144933" cy="481500"/>
          </a:xfrm>
          <a:prstGeom prst="rect">
            <a:avLst/>
          </a:prstGeom>
        </p:spPr>
      </p:pic>
    </p:spTree>
    <p:extLst>
      <p:ext uri="{BB962C8B-B14F-4D97-AF65-F5344CB8AC3E}">
        <p14:creationId xmlns:p14="http://schemas.microsoft.com/office/powerpoint/2010/main" val="452364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m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47700" y="639762"/>
            <a:ext cx="4620986" cy="927099"/>
          </a:xfrm>
          <a:prstGeom prst="rect">
            <a:avLst/>
          </a:prstGeom>
        </p:spPr>
        <p:txBody>
          <a:bodyPr/>
          <a:lstStyle>
            <a:lvl1pPr>
              <a:defRPr>
                <a:solidFill>
                  <a:schemeClr val="tx2"/>
                </a:solidFill>
              </a:defRPr>
            </a:lvl1pPr>
          </a:lstStyle>
          <a:p>
            <a:r>
              <a:rPr lang="en-US" altLang="en-US" dirty="0"/>
              <a:t>CLICK To ADD title</a:t>
            </a:r>
            <a:endParaRPr lang="en-US" dirty="0"/>
          </a:p>
        </p:txBody>
      </p:sp>
      <p:sp>
        <p:nvSpPr>
          <p:cNvPr id="6" name="Picture Placeholder 5"/>
          <p:cNvSpPr>
            <a:spLocks noGrp="1"/>
          </p:cNvSpPr>
          <p:nvPr>
            <p:ph type="pic" sz="quarter" idx="19"/>
          </p:nvPr>
        </p:nvSpPr>
        <p:spPr>
          <a:xfrm>
            <a:off x="5475642" y="0"/>
            <a:ext cx="6259158" cy="6858000"/>
          </a:xfrm>
          <a:prstGeom prst="rect">
            <a:avLst/>
          </a:prstGeom>
          <a:solidFill>
            <a:schemeClr val="bg1">
              <a:lumMod val="85000"/>
            </a:schemeClr>
          </a:solidFill>
        </p:spPr>
        <p:txBody>
          <a:bodyPr rtlCol="0" anchor="ctr" anchorCtr="1">
            <a:normAutofit/>
          </a:bodyPr>
          <a:lstStyle>
            <a:lvl1pPr marL="0" indent="0" algn="ctr">
              <a:buNone/>
              <a:defRPr sz="1500" baseline="0"/>
            </a:lvl1pPr>
          </a:lstStyle>
          <a:p>
            <a:pPr lvl="0"/>
            <a:r>
              <a:rPr lang="en-US" noProof="0"/>
              <a:t>Click icon to add picture</a:t>
            </a:r>
            <a:endParaRPr lang="en-US" noProof="0" dirty="0"/>
          </a:p>
        </p:txBody>
      </p:sp>
      <p:pic>
        <p:nvPicPr>
          <p:cNvPr id="11" name="Picture 10" descr="Background pattern&#10;&#10;Description automatically generated">
            <a:extLst>
              <a:ext uri="{FF2B5EF4-FFF2-40B4-BE49-F238E27FC236}">
                <a16:creationId xmlns:a16="http://schemas.microsoft.com/office/drawing/2014/main" id="{CB9D20DB-A32A-0B4A-99F3-E33816CA5D2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
        <p:nvSpPr>
          <p:cNvPr id="2" name="Footer Placeholder 1">
            <a:extLst>
              <a:ext uri="{FF2B5EF4-FFF2-40B4-BE49-F238E27FC236}">
                <a16:creationId xmlns:a16="http://schemas.microsoft.com/office/drawing/2014/main" id="{DB328CAB-89F7-504A-A614-56C0256EA2A6}"/>
              </a:ext>
            </a:extLst>
          </p:cNvPr>
          <p:cNvSpPr>
            <a:spLocks noGrp="1"/>
          </p:cNvSpPr>
          <p:nvPr>
            <p:ph type="ftr" sz="quarter" idx="20"/>
          </p:nvPr>
        </p:nvSpPr>
        <p:spPr/>
        <p:txBody>
          <a:bodyPr/>
          <a:lstStyle>
            <a:lvl1pPr>
              <a:defRPr>
                <a:solidFill>
                  <a:schemeClr val="bg1"/>
                </a:solidFill>
              </a:defRPr>
            </a:lvl1pPr>
          </a:lstStyle>
          <a:p>
            <a:fld id="{BB975B8D-5B82-2F49-ABE9-8917E1FB4DA6}" type="slidenum">
              <a:rPr lang="en-US" smtClean="0"/>
              <a:pPr/>
              <a:t>‹#›</a:t>
            </a:fld>
            <a:endParaRPr lang="en-US" dirty="0">
              <a:solidFill>
                <a:schemeClr val="bg1"/>
              </a:solidFill>
            </a:endParaRPr>
          </a:p>
        </p:txBody>
      </p:sp>
      <p:sp>
        <p:nvSpPr>
          <p:cNvPr id="7" name="Content Placeholder 6">
            <a:extLst>
              <a:ext uri="{FF2B5EF4-FFF2-40B4-BE49-F238E27FC236}">
                <a16:creationId xmlns:a16="http://schemas.microsoft.com/office/drawing/2014/main" id="{CBAEAC75-D1D8-FF47-AEFB-38675A132701}"/>
              </a:ext>
            </a:extLst>
          </p:cNvPr>
          <p:cNvSpPr>
            <a:spLocks noGrp="1"/>
          </p:cNvSpPr>
          <p:nvPr>
            <p:ph sz="quarter" idx="21"/>
          </p:nvPr>
        </p:nvSpPr>
        <p:spPr>
          <a:xfrm>
            <a:off x="647700" y="1639888"/>
            <a:ext cx="4621213" cy="4273550"/>
          </a:xfrm>
        </p:spPr>
        <p:txBody>
          <a:body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2F0B334F-5D21-5347-B6B5-80DE9E5096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821" y="6147840"/>
            <a:ext cx="2239355" cy="342853"/>
          </a:xfrm>
          <a:prstGeom prst="rect">
            <a:avLst/>
          </a:prstGeom>
        </p:spPr>
      </p:pic>
    </p:spTree>
    <p:extLst>
      <p:ext uri="{BB962C8B-B14F-4D97-AF65-F5344CB8AC3E}">
        <p14:creationId xmlns:p14="http://schemas.microsoft.com/office/powerpoint/2010/main" val="8422737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 3 imag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39763" y="639763"/>
            <a:ext cx="7308850" cy="957261"/>
          </a:xfrm>
          <a:prstGeom prst="rect">
            <a:avLst/>
          </a:prstGeom>
        </p:spPr>
        <p:txBody>
          <a:bodyPr/>
          <a:lstStyle/>
          <a:p>
            <a:r>
              <a:rPr lang="en-US" altLang="en-US" dirty="0"/>
              <a:t>CLICK TO ADD TITLE</a:t>
            </a:r>
            <a:endParaRPr lang="en-US" dirty="0"/>
          </a:p>
        </p:txBody>
      </p:sp>
      <p:sp>
        <p:nvSpPr>
          <p:cNvPr id="7" name="Picture Placeholder 5"/>
          <p:cNvSpPr>
            <a:spLocks noGrp="1"/>
          </p:cNvSpPr>
          <p:nvPr>
            <p:ph type="pic" sz="quarter" idx="18"/>
          </p:nvPr>
        </p:nvSpPr>
        <p:spPr>
          <a:xfrm>
            <a:off x="8142288" y="457200"/>
            <a:ext cx="3398837" cy="2402727"/>
          </a:xfrm>
          <a:prstGeom prst="rect">
            <a:avLst/>
          </a:prstGeom>
          <a:solidFill>
            <a:schemeClr val="bg1">
              <a:lumMod val="85000"/>
            </a:schemeClr>
          </a:solidFill>
        </p:spPr>
        <p:txBody>
          <a:bodyPr rtlCol="0" anchor="ctr" anchorCtr="1">
            <a:normAutofit/>
          </a:bodyPr>
          <a:lstStyle>
            <a:lvl1pPr marL="0" indent="0" algn="ctr">
              <a:buNone/>
              <a:defRPr sz="1500" baseline="0"/>
            </a:lvl1pPr>
          </a:lstStyle>
          <a:p>
            <a:pPr lvl="0"/>
            <a:r>
              <a:rPr lang="en-US" noProof="0"/>
              <a:t>Click icon to add picture</a:t>
            </a:r>
            <a:endParaRPr lang="en-US" noProof="0" dirty="0"/>
          </a:p>
        </p:txBody>
      </p:sp>
      <p:sp>
        <p:nvSpPr>
          <p:cNvPr id="8" name="Picture Placeholder 5"/>
          <p:cNvSpPr>
            <a:spLocks noGrp="1"/>
          </p:cNvSpPr>
          <p:nvPr>
            <p:ph type="pic" sz="quarter" idx="19"/>
          </p:nvPr>
        </p:nvSpPr>
        <p:spPr>
          <a:xfrm>
            <a:off x="8416344" y="2987899"/>
            <a:ext cx="2917064" cy="3870101"/>
          </a:xfrm>
          <a:prstGeom prst="rect">
            <a:avLst/>
          </a:prstGeom>
          <a:solidFill>
            <a:schemeClr val="bg1">
              <a:lumMod val="85000"/>
            </a:schemeClr>
          </a:solidFill>
        </p:spPr>
        <p:txBody>
          <a:bodyPr rtlCol="0" anchor="ctr" anchorCtr="1">
            <a:normAutofit/>
          </a:bodyPr>
          <a:lstStyle>
            <a:lvl1pPr marL="0" indent="0" algn="ctr">
              <a:buNone/>
              <a:defRPr sz="1500" baseline="0"/>
            </a:lvl1pPr>
          </a:lstStyle>
          <a:p>
            <a:pPr lvl="0"/>
            <a:r>
              <a:rPr lang="en-US" noProof="0"/>
              <a:t>Click icon to add picture</a:t>
            </a:r>
            <a:endParaRPr lang="en-US" noProof="0" dirty="0"/>
          </a:p>
        </p:txBody>
      </p:sp>
      <p:sp>
        <p:nvSpPr>
          <p:cNvPr id="9" name="Picture Placeholder 5"/>
          <p:cNvSpPr>
            <a:spLocks noGrp="1"/>
          </p:cNvSpPr>
          <p:nvPr>
            <p:ph type="pic" sz="quarter" idx="20"/>
          </p:nvPr>
        </p:nvSpPr>
        <p:spPr>
          <a:xfrm>
            <a:off x="5166860" y="1749953"/>
            <a:ext cx="2808666" cy="3540461"/>
          </a:xfrm>
          <a:prstGeom prst="rect">
            <a:avLst/>
          </a:prstGeom>
          <a:solidFill>
            <a:schemeClr val="bg1">
              <a:lumMod val="85000"/>
            </a:schemeClr>
          </a:solidFill>
        </p:spPr>
        <p:txBody>
          <a:bodyPr rtlCol="0" anchor="ctr" anchorCtr="1">
            <a:normAutofit/>
          </a:bodyPr>
          <a:lstStyle>
            <a:lvl1pPr marL="0" indent="0" algn="ctr">
              <a:buNone/>
              <a:defRPr sz="1500" baseline="0"/>
            </a:lvl1pPr>
          </a:lstStyle>
          <a:p>
            <a:pPr lvl="0"/>
            <a:r>
              <a:rPr lang="en-US" noProof="0"/>
              <a:t>Click icon to add picture</a:t>
            </a:r>
            <a:endParaRPr lang="en-US" noProof="0" dirty="0"/>
          </a:p>
        </p:txBody>
      </p:sp>
      <p:pic>
        <p:nvPicPr>
          <p:cNvPr id="14" name="Picture 13" descr="Background pattern&#10;&#10;Description automatically generated">
            <a:extLst>
              <a:ext uri="{FF2B5EF4-FFF2-40B4-BE49-F238E27FC236}">
                <a16:creationId xmlns:a16="http://schemas.microsoft.com/office/drawing/2014/main" id="{49A38099-C937-DC45-B20F-5A7410CB73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
        <p:nvSpPr>
          <p:cNvPr id="2" name="Footer Placeholder 1">
            <a:extLst>
              <a:ext uri="{FF2B5EF4-FFF2-40B4-BE49-F238E27FC236}">
                <a16:creationId xmlns:a16="http://schemas.microsoft.com/office/drawing/2014/main" id="{39665EC5-94F1-9843-BBA7-3D34BE2CD1D9}"/>
              </a:ext>
            </a:extLst>
          </p:cNvPr>
          <p:cNvSpPr>
            <a:spLocks noGrp="1"/>
          </p:cNvSpPr>
          <p:nvPr>
            <p:ph type="ftr" sz="quarter" idx="21"/>
          </p:nvPr>
        </p:nvSpPr>
        <p:spPr/>
        <p:txBody>
          <a:bodyPr/>
          <a:lstStyle>
            <a:lvl1pPr>
              <a:defRPr>
                <a:solidFill>
                  <a:schemeClr val="bg1"/>
                </a:solidFill>
              </a:defRPr>
            </a:lvl1pPr>
          </a:lstStyle>
          <a:p>
            <a:fld id="{BB975B8D-5B82-2F49-ABE9-8917E1FB4DA6}" type="slidenum">
              <a:rPr lang="en-US" smtClean="0"/>
              <a:pPr/>
              <a:t>‹#›</a:t>
            </a:fld>
            <a:endParaRPr lang="en-US" dirty="0">
              <a:solidFill>
                <a:schemeClr val="bg1"/>
              </a:solidFill>
            </a:endParaRPr>
          </a:p>
        </p:txBody>
      </p:sp>
      <p:sp>
        <p:nvSpPr>
          <p:cNvPr id="4" name="Content Placeholder 3">
            <a:extLst>
              <a:ext uri="{FF2B5EF4-FFF2-40B4-BE49-F238E27FC236}">
                <a16:creationId xmlns:a16="http://schemas.microsoft.com/office/drawing/2014/main" id="{ADE20696-C791-5049-ACD3-72288EE42380}"/>
              </a:ext>
            </a:extLst>
          </p:cNvPr>
          <p:cNvSpPr>
            <a:spLocks noGrp="1"/>
          </p:cNvSpPr>
          <p:nvPr>
            <p:ph sz="quarter" idx="22"/>
          </p:nvPr>
        </p:nvSpPr>
        <p:spPr>
          <a:xfrm>
            <a:off x="639763" y="1749425"/>
            <a:ext cx="4359275" cy="40941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5" name="Picture 14">
            <a:extLst>
              <a:ext uri="{FF2B5EF4-FFF2-40B4-BE49-F238E27FC236}">
                <a16:creationId xmlns:a16="http://schemas.microsoft.com/office/drawing/2014/main" id="{15EC7B17-2A66-264A-BAF6-B646232D151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821" y="6147840"/>
            <a:ext cx="2239355" cy="342853"/>
          </a:xfrm>
          <a:prstGeom prst="rect">
            <a:avLst/>
          </a:prstGeom>
        </p:spPr>
      </p:pic>
    </p:spTree>
    <p:extLst>
      <p:ext uri="{BB962C8B-B14F-4D97-AF65-F5344CB8AC3E}">
        <p14:creationId xmlns:p14="http://schemas.microsoft.com/office/powerpoint/2010/main" val="269536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 3 imag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39763" y="639763"/>
            <a:ext cx="7308850" cy="957261"/>
          </a:xfrm>
          <a:prstGeom prst="rect">
            <a:avLst/>
          </a:prstGeom>
        </p:spPr>
        <p:txBody>
          <a:bodyPr/>
          <a:lstStyle/>
          <a:p>
            <a:r>
              <a:rPr lang="en-US" altLang="en-US"/>
              <a:t>CLICK TO ADD TITLE</a:t>
            </a:r>
            <a:endParaRPr lang="en-US"/>
          </a:p>
        </p:txBody>
      </p:sp>
      <p:sp>
        <p:nvSpPr>
          <p:cNvPr id="7" name="Picture Placeholder 5"/>
          <p:cNvSpPr>
            <a:spLocks noGrp="1"/>
          </p:cNvSpPr>
          <p:nvPr>
            <p:ph type="pic" sz="quarter" idx="18"/>
          </p:nvPr>
        </p:nvSpPr>
        <p:spPr>
          <a:xfrm>
            <a:off x="8142288" y="457200"/>
            <a:ext cx="3398837" cy="2402727"/>
          </a:xfrm>
          <a:prstGeom prst="rect">
            <a:avLst/>
          </a:prstGeom>
          <a:solidFill>
            <a:schemeClr val="bg1">
              <a:lumMod val="85000"/>
            </a:schemeClr>
          </a:solidFill>
        </p:spPr>
        <p:txBody>
          <a:bodyPr rtlCol="0" anchor="ctr" anchorCtr="1">
            <a:normAutofit/>
          </a:bodyPr>
          <a:lstStyle>
            <a:lvl1pPr marL="0" indent="0" algn="ctr">
              <a:buNone/>
              <a:defRPr sz="1500" baseline="0"/>
            </a:lvl1pPr>
          </a:lstStyle>
          <a:p>
            <a:pPr lvl="0"/>
            <a:r>
              <a:rPr lang="en-US" noProof="0"/>
              <a:t>Click icon to add picture</a:t>
            </a:r>
          </a:p>
        </p:txBody>
      </p:sp>
      <p:sp>
        <p:nvSpPr>
          <p:cNvPr id="8" name="Picture Placeholder 5"/>
          <p:cNvSpPr>
            <a:spLocks noGrp="1"/>
          </p:cNvSpPr>
          <p:nvPr>
            <p:ph type="pic" sz="quarter" idx="19"/>
          </p:nvPr>
        </p:nvSpPr>
        <p:spPr>
          <a:xfrm>
            <a:off x="8416344" y="2987899"/>
            <a:ext cx="2917064" cy="3870101"/>
          </a:xfrm>
          <a:prstGeom prst="rect">
            <a:avLst/>
          </a:prstGeom>
          <a:solidFill>
            <a:schemeClr val="bg1">
              <a:lumMod val="85000"/>
            </a:schemeClr>
          </a:solidFill>
        </p:spPr>
        <p:txBody>
          <a:bodyPr rtlCol="0" anchor="ctr" anchorCtr="1">
            <a:normAutofit/>
          </a:bodyPr>
          <a:lstStyle>
            <a:lvl1pPr marL="0" indent="0" algn="ctr">
              <a:buNone/>
              <a:defRPr sz="1500" baseline="0"/>
            </a:lvl1pPr>
          </a:lstStyle>
          <a:p>
            <a:pPr lvl="0"/>
            <a:r>
              <a:rPr lang="en-US" noProof="0"/>
              <a:t>Click icon to add picture</a:t>
            </a:r>
          </a:p>
        </p:txBody>
      </p:sp>
      <p:sp>
        <p:nvSpPr>
          <p:cNvPr id="9" name="Picture Placeholder 5"/>
          <p:cNvSpPr>
            <a:spLocks noGrp="1"/>
          </p:cNvSpPr>
          <p:nvPr>
            <p:ph type="pic" sz="quarter" idx="20"/>
          </p:nvPr>
        </p:nvSpPr>
        <p:spPr>
          <a:xfrm>
            <a:off x="5166860" y="1749953"/>
            <a:ext cx="2808666" cy="3540461"/>
          </a:xfrm>
          <a:prstGeom prst="rect">
            <a:avLst/>
          </a:prstGeom>
          <a:solidFill>
            <a:schemeClr val="bg1">
              <a:lumMod val="85000"/>
            </a:schemeClr>
          </a:solidFill>
        </p:spPr>
        <p:txBody>
          <a:bodyPr rtlCol="0" anchor="ctr" anchorCtr="1">
            <a:normAutofit/>
          </a:bodyPr>
          <a:lstStyle>
            <a:lvl1pPr marL="0" indent="0" algn="ctr">
              <a:buNone/>
              <a:defRPr sz="1500" baseline="0"/>
            </a:lvl1pPr>
          </a:lstStyle>
          <a:p>
            <a:pPr lvl="0"/>
            <a:r>
              <a:rPr lang="en-US" noProof="0"/>
              <a:t>Click icon to add picture</a:t>
            </a:r>
          </a:p>
        </p:txBody>
      </p:sp>
      <p:pic>
        <p:nvPicPr>
          <p:cNvPr id="14" name="Picture 13" descr="Background pattern&#10;&#10;Description automatically generated">
            <a:extLst>
              <a:ext uri="{FF2B5EF4-FFF2-40B4-BE49-F238E27FC236}">
                <a16:creationId xmlns:a16="http://schemas.microsoft.com/office/drawing/2014/main" id="{49A38099-C937-DC45-B20F-5A7410CB73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
        <p:nvSpPr>
          <p:cNvPr id="2" name="Footer Placeholder 1">
            <a:extLst>
              <a:ext uri="{FF2B5EF4-FFF2-40B4-BE49-F238E27FC236}">
                <a16:creationId xmlns:a16="http://schemas.microsoft.com/office/drawing/2014/main" id="{39665EC5-94F1-9843-BBA7-3D34BE2CD1D9}"/>
              </a:ext>
            </a:extLst>
          </p:cNvPr>
          <p:cNvSpPr>
            <a:spLocks noGrp="1"/>
          </p:cNvSpPr>
          <p:nvPr>
            <p:ph type="ftr" sz="quarter" idx="21"/>
          </p:nvPr>
        </p:nvSpPr>
        <p:spPr/>
        <p:txBody>
          <a:bodyPr/>
          <a:lstStyle>
            <a:lvl1pPr>
              <a:defRPr>
                <a:solidFill>
                  <a:schemeClr val="bg1"/>
                </a:solidFill>
              </a:defRPr>
            </a:lvl1pPr>
          </a:lstStyle>
          <a:p>
            <a:fld id="{BB975B8D-5B82-2F49-ABE9-8917E1FB4DA6}" type="slidenum">
              <a:rPr lang="en-US" smtClean="0"/>
              <a:pPr/>
              <a:t>‹#›</a:t>
            </a:fld>
            <a:endParaRPr lang="en-US">
              <a:solidFill>
                <a:schemeClr val="bg1"/>
              </a:solidFill>
            </a:endParaRPr>
          </a:p>
        </p:txBody>
      </p:sp>
      <p:sp>
        <p:nvSpPr>
          <p:cNvPr id="4" name="Content Placeholder 3">
            <a:extLst>
              <a:ext uri="{FF2B5EF4-FFF2-40B4-BE49-F238E27FC236}">
                <a16:creationId xmlns:a16="http://schemas.microsoft.com/office/drawing/2014/main" id="{ADE20696-C791-5049-ACD3-72288EE42380}"/>
              </a:ext>
            </a:extLst>
          </p:cNvPr>
          <p:cNvSpPr>
            <a:spLocks noGrp="1"/>
          </p:cNvSpPr>
          <p:nvPr>
            <p:ph sz="quarter" idx="22"/>
          </p:nvPr>
        </p:nvSpPr>
        <p:spPr>
          <a:xfrm>
            <a:off x="639763" y="1749425"/>
            <a:ext cx="4359275" cy="409416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5" name="Picture 14">
            <a:extLst>
              <a:ext uri="{FF2B5EF4-FFF2-40B4-BE49-F238E27FC236}">
                <a16:creationId xmlns:a16="http://schemas.microsoft.com/office/drawing/2014/main" id="{15EC7B17-2A66-264A-BAF6-B646232D151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821" y="6147840"/>
            <a:ext cx="2239355" cy="342853"/>
          </a:xfrm>
          <a:prstGeom prst="rect">
            <a:avLst/>
          </a:prstGeom>
        </p:spPr>
      </p:pic>
    </p:spTree>
    <p:extLst>
      <p:ext uri="{BB962C8B-B14F-4D97-AF65-F5344CB8AC3E}">
        <p14:creationId xmlns:p14="http://schemas.microsoft.com/office/powerpoint/2010/main" val="3533095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645160" y="639762"/>
            <a:ext cx="10886440" cy="927100"/>
          </a:xfrm>
          <a:prstGeom prst="rect">
            <a:avLst/>
          </a:prstGeom>
          <a:noFill/>
          <a:ln>
            <a:noFill/>
          </a:ln>
        </p:spPr>
        <p:txBody>
          <a:bodyPr/>
          <a:lstStyle>
            <a:lvl1pPr>
              <a:defRPr/>
            </a:lvl1pPr>
          </a:lstStyle>
          <a:p>
            <a:pPr lvl="0"/>
            <a:r>
              <a:rPr lang="en-US" altLang="en-US" dirty="0"/>
              <a:t>CLICK TO ADD title</a:t>
            </a:r>
            <a:endParaRPr lang="en-CA" altLang="en-US" dirty="0"/>
          </a:p>
        </p:txBody>
      </p:sp>
      <p:sp>
        <p:nvSpPr>
          <p:cNvPr id="11" name="Text Placeholder 2"/>
          <p:cNvSpPr>
            <a:spLocks noGrp="1"/>
          </p:cNvSpPr>
          <p:nvPr>
            <p:ph type="body" idx="1" hasCustomPrompt="1"/>
          </p:nvPr>
        </p:nvSpPr>
        <p:spPr>
          <a:xfrm>
            <a:off x="639763" y="1654935"/>
            <a:ext cx="5304816" cy="520255"/>
          </a:xfrm>
          <a:prstGeom prst="rect">
            <a:avLst/>
          </a:prstGeom>
        </p:spPr>
        <p:txBody>
          <a:bodyPr lIns="0" anchor="b"/>
          <a:lstStyle>
            <a:lvl1pPr marL="0" indent="0">
              <a:buNone/>
              <a:defRPr sz="1500" b="1" i="0">
                <a:solidFill>
                  <a:schemeClr val="accent3"/>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12" name="Text Placeholder 2"/>
          <p:cNvSpPr>
            <a:spLocks noGrp="1"/>
          </p:cNvSpPr>
          <p:nvPr>
            <p:ph type="body" idx="13" hasCustomPrompt="1"/>
          </p:nvPr>
        </p:nvSpPr>
        <p:spPr>
          <a:xfrm>
            <a:off x="6096001" y="1654935"/>
            <a:ext cx="5447108" cy="520255"/>
          </a:xfrm>
          <a:prstGeom prst="rect">
            <a:avLst/>
          </a:prstGeom>
        </p:spPr>
        <p:txBody>
          <a:bodyPr lIns="0" anchor="b"/>
          <a:lstStyle>
            <a:lvl1pPr marL="0" indent="0">
              <a:buNone/>
              <a:defRPr sz="1500" b="1" i="0">
                <a:solidFill>
                  <a:schemeClr val="accent3"/>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pic>
        <p:nvPicPr>
          <p:cNvPr id="14" name="Picture 13" descr="Background pattern&#10;&#10;Description automatically generated">
            <a:extLst>
              <a:ext uri="{FF2B5EF4-FFF2-40B4-BE49-F238E27FC236}">
                <a16:creationId xmlns:a16="http://schemas.microsoft.com/office/drawing/2014/main" id="{E9B298D1-00DD-2041-AE46-7DC671957BA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
        <p:nvSpPr>
          <p:cNvPr id="2" name="Footer Placeholder 1">
            <a:extLst>
              <a:ext uri="{FF2B5EF4-FFF2-40B4-BE49-F238E27FC236}">
                <a16:creationId xmlns:a16="http://schemas.microsoft.com/office/drawing/2014/main" id="{996A25B0-C1ED-A148-947B-5ECB6DAC237A}"/>
              </a:ext>
            </a:extLst>
          </p:cNvPr>
          <p:cNvSpPr>
            <a:spLocks noGrp="1"/>
          </p:cNvSpPr>
          <p:nvPr>
            <p:ph type="ftr" sz="quarter" idx="14"/>
          </p:nvPr>
        </p:nvSpPr>
        <p:spPr/>
        <p:txBody>
          <a:bodyPr/>
          <a:lstStyle>
            <a:lvl1pPr>
              <a:defRPr>
                <a:solidFill>
                  <a:schemeClr val="bg1"/>
                </a:solidFill>
              </a:defRPr>
            </a:lvl1pPr>
          </a:lstStyle>
          <a:p>
            <a:fld id="{BB975B8D-5B82-2F49-ABE9-8917E1FB4DA6}" type="slidenum">
              <a:rPr lang="en-US" smtClean="0"/>
              <a:pPr/>
              <a:t>‹#›</a:t>
            </a:fld>
            <a:endParaRPr lang="en-US" dirty="0">
              <a:solidFill>
                <a:schemeClr val="bg1"/>
              </a:solidFill>
            </a:endParaRPr>
          </a:p>
        </p:txBody>
      </p:sp>
      <p:sp>
        <p:nvSpPr>
          <p:cNvPr id="5" name="Content Placeholder 4">
            <a:extLst>
              <a:ext uri="{FF2B5EF4-FFF2-40B4-BE49-F238E27FC236}">
                <a16:creationId xmlns:a16="http://schemas.microsoft.com/office/drawing/2014/main" id="{27DC5B12-59FE-AD46-8A79-082B33FD570E}"/>
              </a:ext>
            </a:extLst>
          </p:cNvPr>
          <p:cNvSpPr>
            <a:spLocks noGrp="1"/>
          </p:cNvSpPr>
          <p:nvPr>
            <p:ph sz="quarter" idx="15"/>
          </p:nvPr>
        </p:nvSpPr>
        <p:spPr>
          <a:xfrm>
            <a:off x="639763" y="2281238"/>
            <a:ext cx="5305425"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81B02E6-77BA-AF4F-B1DD-7D44E9D5B156}"/>
              </a:ext>
            </a:extLst>
          </p:cNvPr>
          <p:cNvSpPr>
            <a:spLocks noGrp="1"/>
          </p:cNvSpPr>
          <p:nvPr>
            <p:ph sz="quarter" idx="16"/>
          </p:nvPr>
        </p:nvSpPr>
        <p:spPr>
          <a:xfrm>
            <a:off x="6106285" y="2271299"/>
            <a:ext cx="5425315"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a:extLst>
              <a:ext uri="{FF2B5EF4-FFF2-40B4-BE49-F238E27FC236}">
                <a16:creationId xmlns:a16="http://schemas.microsoft.com/office/drawing/2014/main" id="{49A487F9-E290-7441-9830-C33EC0754C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821" y="6147840"/>
            <a:ext cx="2239355" cy="342853"/>
          </a:xfrm>
          <a:prstGeom prst="rect">
            <a:avLst/>
          </a:prstGeom>
        </p:spPr>
      </p:pic>
    </p:spTree>
    <p:extLst>
      <p:ext uri="{BB962C8B-B14F-4D97-AF65-F5344CB8AC3E}">
        <p14:creationId xmlns:p14="http://schemas.microsoft.com/office/powerpoint/2010/main" val="26526334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w/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3413" y="655765"/>
            <a:ext cx="10901362" cy="879807"/>
          </a:xfrm>
          <a:prstGeom prst="rect">
            <a:avLst/>
          </a:prstGeom>
        </p:spPr>
        <p:txBody>
          <a:bodyPr/>
          <a:lstStyle/>
          <a:p>
            <a:r>
              <a:rPr lang="en-US" dirty="0"/>
              <a:t>CLICK TO ADD TITLE</a:t>
            </a:r>
          </a:p>
        </p:txBody>
      </p:sp>
      <p:sp>
        <p:nvSpPr>
          <p:cNvPr id="5" name="Text Placeholder 2"/>
          <p:cNvSpPr>
            <a:spLocks noGrp="1"/>
          </p:cNvSpPr>
          <p:nvPr>
            <p:ph type="body" idx="1" hasCustomPrompt="1"/>
          </p:nvPr>
        </p:nvSpPr>
        <p:spPr>
          <a:xfrm>
            <a:off x="639763" y="1587803"/>
            <a:ext cx="5451846" cy="587387"/>
          </a:xfrm>
          <a:prstGeom prst="rect">
            <a:avLst/>
          </a:prstGeom>
        </p:spPr>
        <p:txBody>
          <a:bodyPr lIns="0" anchor="b"/>
          <a:lstStyle>
            <a:lvl1pPr marL="6350" indent="0">
              <a:buNone/>
              <a:tabLst/>
              <a:defRPr sz="1500" b="1" i="0">
                <a:solidFill>
                  <a:schemeClr val="accent3"/>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8" name="Chart Placeholder 2"/>
          <p:cNvSpPr>
            <a:spLocks noGrp="1"/>
          </p:cNvSpPr>
          <p:nvPr>
            <p:ph type="chart" sz="quarter" idx="20"/>
          </p:nvPr>
        </p:nvSpPr>
        <p:spPr>
          <a:xfrm>
            <a:off x="6212602" y="2249772"/>
            <a:ext cx="5318998" cy="3425389"/>
          </a:xfrm>
          <a:prstGeom prst="rect">
            <a:avLst/>
          </a:prstGeom>
        </p:spPr>
        <p:txBody>
          <a:bodyPr rtlCol="0">
            <a:normAutofit/>
          </a:bodyPr>
          <a:lstStyle>
            <a:lvl1pPr>
              <a:defRPr>
                <a:latin typeface="Arial" panose="020B0604020202020204" pitchFamily="34" charset="0"/>
                <a:cs typeface="Arial" panose="020B0604020202020204" pitchFamily="34" charset="0"/>
              </a:defRPr>
            </a:lvl1pPr>
          </a:lstStyle>
          <a:p>
            <a:pPr lvl="0"/>
            <a:r>
              <a:rPr lang="en-US" noProof="0"/>
              <a:t>Click icon to add chart</a:t>
            </a:r>
            <a:endParaRPr lang="en-GB" noProof="0"/>
          </a:p>
        </p:txBody>
      </p:sp>
      <p:pic>
        <p:nvPicPr>
          <p:cNvPr id="12" name="Picture 11" descr="Background pattern&#10;&#10;Description automatically generated">
            <a:extLst>
              <a:ext uri="{FF2B5EF4-FFF2-40B4-BE49-F238E27FC236}">
                <a16:creationId xmlns:a16="http://schemas.microsoft.com/office/drawing/2014/main" id="{3638F106-04AE-C14D-987E-0D22DB2D25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
        <p:nvSpPr>
          <p:cNvPr id="3" name="Footer Placeholder 2">
            <a:extLst>
              <a:ext uri="{FF2B5EF4-FFF2-40B4-BE49-F238E27FC236}">
                <a16:creationId xmlns:a16="http://schemas.microsoft.com/office/drawing/2014/main" id="{FF11D0F7-C0B4-7E40-9099-C730FD9B251E}"/>
              </a:ext>
            </a:extLst>
          </p:cNvPr>
          <p:cNvSpPr>
            <a:spLocks noGrp="1"/>
          </p:cNvSpPr>
          <p:nvPr>
            <p:ph type="ftr" sz="quarter" idx="21"/>
          </p:nvPr>
        </p:nvSpPr>
        <p:spPr/>
        <p:txBody>
          <a:bodyPr/>
          <a:lstStyle>
            <a:lvl1pPr>
              <a:defRPr>
                <a:solidFill>
                  <a:schemeClr val="bg1"/>
                </a:solidFill>
              </a:defRPr>
            </a:lvl1pPr>
          </a:lstStyle>
          <a:p>
            <a:fld id="{BB975B8D-5B82-2F49-ABE9-8917E1FB4DA6}" type="slidenum">
              <a:rPr lang="en-US" smtClean="0"/>
              <a:pPr/>
              <a:t>‹#›</a:t>
            </a:fld>
            <a:endParaRPr lang="en-US" dirty="0">
              <a:solidFill>
                <a:schemeClr val="bg1"/>
              </a:solidFill>
            </a:endParaRPr>
          </a:p>
        </p:txBody>
      </p:sp>
      <p:sp>
        <p:nvSpPr>
          <p:cNvPr id="6" name="Text Placeholder 5">
            <a:extLst>
              <a:ext uri="{FF2B5EF4-FFF2-40B4-BE49-F238E27FC236}">
                <a16:creationId xmlns:a16="http://schemas.microsoft.com/office/drawing/2014/main" id="{09AF8631-113C-ED4E-824B-D024DC99B72A}"/>
              </a:ext>
            </a:extLst>
          </p:cNvPr>
          <p:cNvSpPr>
            <a:spLocks noGrp="1"/>
          </p:cNvSpPr>
          <p:nvPr>
            <p:ph type="body" sz="quarter" idx="22"/>
          </p:nvPr>
        </p:nvSpPr>
        <p:spPr>
          <a:xfrm>
            <a:off x="639763" y="2249488"/>
            <a:ext cx="5451475" cy="3425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91539243-BDDA-E04C-AB7D-8E69FEF3035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821" y="6147840"/>
            <a:ext cx="2239355" cy="342853"/>
          </a:xfrm>
          <a:prstGeom prst="rect">
            <a:avLst/>
          </a:prstGeom>
        </p:spPr>
      </p:pic>
    </p:spTree>
    <p:extLst>
      <p:ext uri="{BB962C8B-B14F-4D97-AF65-F5344CB8AC3E}">
        <p14:creationId xmlns:p14="http://schemas.microsoft.com/office/powerpoint/2010/main" val="3882815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Layout_Black">
    <p:bg>
      <p:bgPr>
        <a:solidFill>
          <a:srgbClr val="0D0D0D"/>
        </a:solidFill>
        <a:effectLst/>
      </p:bgPr>
    </p:bg>
    <p:spTree>
      <p:nvGrpSpPr>
        <p:cNvPr id="1" name=""/>
        <p:cNvGrpSpPr/>
        <p:nvPr/>
      </p:nvGrpSpPr>
      <p:grpSpPr>
        <a:xfrm>
          <a:off x="0" y="0"/>
          <a:ext cx="0" cy="0"/>
          <a:chOff x="0" y="0"/>
          <a:chExt cx="0" cy="0"/>
        </a:xfrm>
      </p:grpSpPr>
      <p:sp>
        <p:nvSpPr>
          <p:cNvPr id="4" name="TextBox 19">
            <a:extLst>
              <a:ext uri="{FF2B5EF4-FFF2-40B4-BE49-F238E27FC236}">
                <a16:creationId xmlns:a16="http://schemas.microsoft.com/office/drawing/2014/main" id="{99974FCF-97E3-7C4A-BE25-CF5888790B71}"/>
              </a:ext>
            </a:extLst>
          </p:cNvPr>
          <p:cNvSpPr txBox="1">
            <a:spLocks noChangeArrowheads="1"/>
          </p:cNvSpPr>
          <p:nvPr userDrawn="1"/>
        </p:nvSpPr>
        <p:spPr bwMode="auto">
          <a:xfrm>
            <a:off x="5695950" y="28336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 name="TextBox 20">
            <a:extLst>
              <a:ext uri="{FF2B5EF4-FFF2-40B4-BE49-F238E27FC236}">
                <a16:creationId xmlns:a16="http://schemas.microsoft.com/office/drawing/2014/main" id="{E5D5D409-4CAF-EC4C-8129-E320AA0D90DB}"/>
              </a:ext>
            </a:extLst>
          </p:cNvPr>
          <p:cNvSpPr txBox="1">
            <a:spLocks noChangeArrowheads="1"/>
          </p:cNvSpPr>
          <p:nvPr userDrawn="1"/>
        </p:nvSpPr>
        <p:spPr bwMode="auto">
          <a:xfrm>
            <a:off x="5026025" y="267811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 name="TextBox 21">
            <a:extLst>
              <a:ext uri="{FF2B5EF4-FFF2-40B4-BE49-F238E27FC236}">
                <a16:creationId xmlns:a16="http://schemas.microsoft.com/office/drawing/2014/main" id="{49A1AE13-F455-814C-8C89-773AB523CB05}"/>
              </a:ext>
            </a:extLst>
          </p:cNvPr>
          <p:cNvSpPr txBox="1">
            <a:spLocks noChangeArrowheads="1"/>
          </p:cNvSpPr>
          <p:nvPr userDrawn="1"/>
        </p:nvSpPr>
        <p:spPr bwMode="auto">
          <a:xfrm>
            <a:off x="6846888" y="48355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 name="TextBox 23">
            <a:extLst>
              <a:ext uri="{FF2B5EF4-FFF2-40B4-BE49-F238E27FC236}">
                <a16:creationId xmlns:a16="http://schemas.microsoft.com/office/drawing/2014/main" id="{AD18AA74-EDF1-8E42-BCA1-DE2E78E2A2E2}"/>
              </a:ext>
            </a:extLst>
          </p:cNvPr>
          <p:cNvSpPr txBox="1">
            <a:spLocks noChangeArrowheads="1"/>
          </p:cNvSpPr>
          <p:nvPr userDrawn="1"/>
        </p:nvSpPr>
        <p:spPr bwMode="auto">
          <a:xfrm>
            <a:off x="5981700" y="54752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 name="Text Placeholder 2"/>
          <p:cNvSpPr>
            <a:spLocks noGrp="1"/>
          </p:cNvSpPr>
          <p:nvPr>
            <p:ph type="body" sz="quarter" idx="10" hasCustomPrompt="1"/>
          </p:nvPr>
        </p:nvSpPr>
        <p:spPr>
          <a:xfrm>
            <a:off x="1802612" y="2139351"/>
            <a:ext cx="8631935" cy="2958307"/>
          </a:xfrm>
          <a:prstGeom prst="rect">
            <a:avLst/>
          </a:prstGeom>
        </p:spPr>
        <p:txBody>
          <a:bodyPr anchor="ctr"/>
          <a:lstStyle>
            <a:lvl1pPr marL="6350" indent="-6350" algn="ctr">
              <a:lnSpc>
                <a:spcPct val="100000"/>
              </a:lnSpc>
              <a:spcBef>
                <a:spcPts val="0"/>
              </a:spcBef>
              <a:buNone/>
              <a:tabLst/>
              <a:defRPr lang="en-CA" sz="3200" kern="1200" dirty="0" smtClean="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dirty="0"/>
              <a:t>Click to add quote.</a:t>
            </a:r>
          </a:p>
        </p:txBody>
      </p:sp>
      <p:sp>
        <p:nvSpPr>
          <p:cNvPr id="23" name="Text Placeholder 18"/>
          <p:cNvSpPr>
            <a:spLocks noGrp="1"/>
          </p:cNvSpPr>
          <p:nvPr>
            <p:ph type="body" sz="quarter" idx="11" hasCustomPrompt="1"/>
          </p:nvPr>
        </p:nvSpPr>
        <p:spPr>
          <a:xfrm>
            <a:off x="1791579" y="5184371"/>
            <a:ext cx="8642968" cy="726314"/>
          </a:xfrm>
          <a:prstGeom prst="rect">
            <a:avLst/>
          </a:prstGeom>
        </p:spPr>
        <p:txBody>
          <a:bodyPr/>
          <a:lstStyle>
            <a:lvl1pPr marL="6350" indent="0" algn="ctr">
              <a:lnSpc>
                <a:spcPct val="100000"/>
              </a:lnSpc>
              <a:spcBef>
                <a:spcPts val="0"/>
              </a:spcBef>
              <a:buNone/>
              <a:tabLst/>
              <a:defRPr lang="en-US" sz="1600" kern="1200" dirty="0">
                <a:solidFill>
                  <a:srgbClr val="FFFFFF"/>
                </a:solidFill>
                <a:latin typeface="Lato" panose="020F0502020204030203" pitchFamily="34" charset="0"/>
                <a:ea typeface="ＭＳ Ｐゴシック" panose="020B0600070205080204" pitchFamily="34" charset="-128"/>
                <a:cs typeface="+mn-cs"/>
              </a:defRPr>
            </a:lvl1pPr>
          </a:lstStyle>
          <a:p>
            <a:pPr lvl="0"/>
            <a:r>
              <a:rPr lang="en-US" dirty="0"/>
              <a:t>CLICK TO ADD NAME</a:t>
            </a:r>
          </a:p>
        </p:txBody>
      </p:sp>
      <p:pic>
        <p:nvPicPr>
          <p:cNvPr id="13" name="Picture 12" descr="Logo, icon&#10;&#10;Description automatically generated">
            <a:extLst>
              <a:ext uri="{FF2B5EF4-FFF2-40B4-BE49-F238E27FC236}">
                <a16:creationId xmlns:a16="http://schemas.microsoft.com/office/drawing/2014/main" id="{6B65170B-65EC-D848-B290-049FDF600F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84952" y="716335"/>
            <a:ext cx="1622096" cy="1240056"/>
          </a:xfrm>
          <a:prstGeom prst="rect">
            <a:avLst/>
          </a:prstGeom>
        </p:spPr>
      </p:pic>
      <p:sp>
        <p:nvSpPr>
          <p:cNvPr id="2" name="Footer Placeholder 1">
            <a:extLst>
              <a:ext uri="{FF2B5EF4-FFF2-40B4-BE49-F238E27FC236}">
                <a16:creationId xmlns:a16="http://schemas.microsoft.com/office/drawing/2014/main" id="{8DC4717E-1996-314E-90A4-AA349C04FC8A}"/>
              </a:ext>
            </a:extLst>
          </p:cNvPr>
          <p:cNvSpPr>
            <a:spLocks noGrp="1"/>
          </p:cNvSpPr>
          <p:nvPr>
            <p:ph type="ftr" sz="quarter" idx="12"/>
          </p:nvPr>
        </p:nvSpPr>
        <p:spPr/>
        <p:txBody>
          <a:bodyPr/>
          <a:lstStyle>
            <a:lvl1pPr>
              <a:defRPr>
                <a:solidFill>
                  <a:schemeClr val="bg1"/>
                </a:solidFill>
              </a:defRPr>
            </a:lvl1pPr>
          </a:lstStyle>
          <a:p>
            <a:fld id="{BB975B8D-5B82-2F49-ABE9-8917E1FB4DA6}" type="slidenum">
              <a:rPr lang="en-US" smtClean="0"/>
              <a:pPr/>
              <a:t>‹#›</a:t>
            </a:fld>
            <a:endParaRPr lang="en-US" dirty="0">
              <a:solidFill>
                <a:schemeClr val="bg1"/>
              </a:solidFill>
            </a:endParaRPr>
          </a:p>
        </p:txBody>
      </p:sp>
    </p:spTree>
    <p:extLst>
      <p:ext uri="{BB962C8B-B14F-4D97-AF65-F5344CB8AC3E}">
        <p14:creationId xmlns:p14="http://schemas.microsoft.com/office/powerpoint/2010/main" val="1585371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Layout_Light">
    <p:bg>
      <p:bgPr>
        <a:blipFill>
          <a:blip r:embed="rId2" cstate="email">
            <a:alphaModFix amt="22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 Placeholder 18"/>
          <p:cNvSpPr>
            <a:spLocks noGrp="1"/>
          </p:cNvSpPr>
          <p:nvPr>
            <p:ph type="body" sz="quarter" idx="11" hasCustomPrompt="1"/>
          </p:nvPr>
        </p:nvSpPr>
        <p:spPr>
          <a:xfrm>
            <a:off x="1955012" y="5351657"/>
            <a:ext cx="8642968" cy="602451"/>
          </a:xfrm>
          <a:prstGeom prst="rect">
            <a:avLst/>
          </a:prstGeom>
        </p:spPr>
        <p:txBody>
          <a:bodyPr/>
          <a:lstStyle>
            <a:lvl1pPr marL="6350" indent="0" algn="ctr">
              <a:lnSpc>
                <a:spcPct val="100000"/>
              </a:lnSpc>
              <a:spcBef>
                <a:spcPts val="0"/>
              </a:spcBef>
              <a:buNone/>
              <a:tabLst/>
              <a:defRPr lang="en-US" sz="1600" kern="1200" dirty="0">
                <a:solidFill>
                  <a:schemeClr val="tx1"/>
                </a:solidFill>
                <a:latin typeface="Lato" panose="020F0502020204030203" pitchFamily="34" charset="0"/>
                <a:ea typeface="ＭＳ Ｐゴシック" panose="020B0600070205080204" pitchFamily="34" charset="-128"/>
                <a:cs typeface="+mn-cs"/>
              </a:defRPr>
            </a:lvl1pPr>
          </a:lstStyle>
          <a:p>
            <a:pPr lvl="0"/>
            <a:r>
              <a:rPr lang="en-US" dirty="0"/>
              <a:t>CLICK TO ADD NAME</a:t>
            </a:r>
          </a:p>
        </p:txBody>
      </p:sp>
      <p:sp>
        <p:nvSpPr>
          <p:cNvPr id="5" name="Text Placeholder 2"/>
          <p:cNvSpPr>
            <a:spLocks noGrp="1"/>
          </p:cNvSpPr>
          <p:nvPr>
            <p:ph type="body" sz="quarter" idx="10" hasCustomPrompt="1"/>
          </p:nvPr>
        </p:nvSpPr>
        <p:spPr>
          <a:xfrm>
            <a:off x="1955012" y="2282221"/>
            <a:ext cx="8631935" cy="2967837"/>
          </a:xfrm>
          <a:prstGeom prst="rect">
            <a:avLst/>
          </a:prstGeom>
        </p:spPr>
        <p:txBody>
          <a:bodyPr anchor="ctr"/>
          <a:lstStyle>
            <a:lvl1pPr marL="6350" indent="-6350" algn="ctr">
              <a:lnSpc>
                <a:spcPct val="100000"/>
              </a:lnSpc>
              <a:spcBef>
                <a:spcPts val="0"/>
              </a:spcBef>
              <a:buNone/>
              <a:tabLst/>
              <a:defRPr lang="en-CA" sz="3200" kern="1200" baseline="0" dirty="0" smtClean="0">
                <a:solidFill>
                  <a:srgbClr val="0F2D5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dirty="0"/>
              <a:t>Click to add quote.</a:t>
            </a:r>
          </a:p>
        </p:txBody>
      </p:sp>
      <p:pic>
        <p:nvPicPr>
          <p:cNvPr id="2" name="Picture 1">
            <a:extLst>
              <a:ext uri="{FF2B5EF4-FFF2-40B4-BE49-F238E27FC236}">
                <a16:creationId xmlns:a16="http://schemas.microsoft.com/office/drawing/2014/main" id="{C01EA2B2-3671-B846-AC9A-EF794D316B6D}"/>
              </a:ext>
            </a:extLst>
          </p:cNvPr>
          <p:cNvPicPr>
            <a:picLocks noChangeAspect="1"/>
          </p:cNvPicPr>
          <p:nvPr userDrawn="1"/>
        </p:nvPicPr>
        <p:blipFill>
          <a:blip r:embed="rId3"/>
          <a:stretch>
            <a:fillRect/>
          </a:stretch>
        </p:blipFill>
        <p:spPr>
          <a:xfrm>
            <a:off x="5212815" y="633413"/>
            <a:ext cx="1775896" cy="1304740"/>
          </a:xfrm>
          <a:prstGeom prst="rect">
            <a:avLst/>
          </a:prstGeom>
          <a:blipFill>
            <a:blip r:embed="rId4" cstate="email">
              <a:alphaModFix amt="22000"/>
              <a:extLst>
                <a:ext uri="{28A0092B-C50C-407E-A947-70E740481C1C}">
                  <a14:useLocalDpi xmlns:a14="http://schemas.microsoft.com/office/drawing/2010/main"/>
                </a:ext>
              </a:extLst>
            </a:blip>
            <a:stretch>
              <a:fillRect/>
            </a:stretch>
          </a:blipFill>
        </p:spPr>
      </p:pic>
      <p:sp>
        <p:nvSpPr>
          <p:cNvPr id="3" name="Footer Placeholder 2">
            <a:extLst>
              <a:ext uri="{FF2B5EF4-FFF2-40B4-BE49-F238E27FC236}">
                <a16:creationId xmlns:a16="http://schemas.microsoft.com/office/drawing/2014/main" id="{D960A260-A77C-CC4D-B645-186B3E418E75}"/>
              </a:ext>
            </a:extLst>
          </p:cNvPr>
          <p:cNvSpPr>
            <a:spLocks noGrp="1"/>
          </p:cNvSpPr>
          <p:nvPr>
            <p:ph type="ftr" sz="quarter" idx="12"/>
          </p:nvPr>
        </p:nvSpPr>
        <p:spPr/>
        <p:txBody>
          <a:bodyPr/>
          <a:lstStyle>
            <a:lvl1pPr>
              <a:defRPr>
                <a:solidFill>
                  <a:schemeClr val="bg1">
                    <a:lumMod val="50000"/>
                  </a:schemeClr>
                </a:solidFill>
              </a:defRPr>
            </a:lvl1pPr>
          </a:lstStyle>
          <a:p>
            <a:fld id="{BB975B8D-5B82-2F49-ABE9-8917E1FB4DA6}" type="slidenum">
              <a:rPr lang="en-US" smtClean="0"/>
              <a:pPr/>
              <a:t>‹#›</a:t>
            </a:fld>
            <a:endParaRPr lang="en-US" dirty="0">
              <a:solidFill>
                <a:schemeClr val="bg1">
                  <a:lumMod val="50000"/>
                </a:schemeClr>
              </a:solidFill>
            </a:endParaRPr>
          </a:p>
        </p:txBody>
      </p:sp>
    </p:spTree>
    <p:extLst>
      <p:ext uri="{BB962C8B-B14F-4D97-AF65-F5344CB8AC3E}">
        <p14:creationId xmlns:p14="http://schemas.microsoft.com/office/powerpoint/2010/main" val="11164613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7F7A17-9425-6548-A288-F0DCCB184715}"/>
              </a:ext>
            </a:extLst>
          </p:cNvPr>
          <p:cNvSpPr>
            <a:spLocks noGrp="1"/>
          </p:cNvSpPr>
          <p:nvPr>
            <p:ph type="ftr" sz="quarter" idx="10"/>
          </p:nvPr>
        </p:nvSpPr>
        <p:spPr/>
        <p:txBody>
          <a:bodyPr/>
          <a:lstStyle>
            <a:lvl1pPr>
              <a:defRPr>
                <a:solidFill>
                  <a:schemeClr val="bg1">
                    <a:lumMod val="50000"/>
                  </a:schemeClr>
                </a:solidFill>
              </a:defRPr>
            </a:lvl1pPr>
          </a:lstStyle>
          <a:p>
            <a:fld id="{0DBAD59A-2AF2-4944-9114-771EC3482AA0}" type="slidenum">
              <a:rPr lang="en-US" smtClean="0"/>
              <a:pPr/>
              <a:t>‹#›</a:t>
            </a:fld>
            <a:endParaRPr lang="en-US" dirty="0">
              <a:solidFill>
                <a:schemeClr val="bg1">
                  <a:lumMod val="50000"/>
                </a:schemeClr>
              </a:solidFill>
            </a:endParaRPr>
          </a:p>
        </p:txBody>
      </p:sp>
    </p:spTree>
    <p:extLst>
      <p:ext uri="{BB962C8B-B14F-4D97-AF65-F5344CB8AC3E}">
        <p14:creationId xmlns:p14="http://schemas.microsoft.com/office/powerpoint/2010/main" val="313960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30855" y="2242324"/>
            <a:ext cx="10893425" cy="3273893"/>
          </a:xfrm>
          <a:prstGeom prst="rect">
            <a:avLst/>
          </a:prstGeom>
        </p:spPr>
        <p:txBody>
          <a:bodyPr lIns="0">
            <a:noAutofit/>
          </a:bodyPr>
          <a:lstStyle>
            <a:lvl1pPr indent="0" algn="l">
              <a:lnSpc>
                <a:spcPts val="5100"/>
              </a:lnSpc>
              <a:spcAft>
                <a:spcPts val="0"/>
              </a:spcAft>
              <a:defRPr sz="4800" b="1" i="0" cap="none" spc="0" baseline="0">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ADD </a:t>
            </a:r>
            <a:br>
              <a:rPr lang="en-US" dirty="0"/>
            </a:br>
            <a:r>
              <a:rPr lang="en-US" dirty="0"/>
              <a:t>CLOSING MESSAGE</a:t>
            </a:r>
            <a:endParaRPr lang="en-CA" dirty="0"/>
          </a:p>
        </p:txBody>
      </p:sp>
      <p:pic>
        <p:nvPicPr>
          <p:cNvPr id="7" name="Picture 6" descr="A picture containing text&#10;&#10;Description automatically generated">
            <a:extLst>
              <a:ext uri="{FF2B5EF4-FFF2-40B4-BE49-F238E27FC236}">
                <a16:creationId xmlns:a16="http://schemas.microsoft.com/office/drawing/2014/main" id="{0BC7C01E-AACF-0247-B29F-9F0BDEC855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55735" y="5969290"/>
            <a:ext cx="3144933" cy="481500"/>
          </a:xfrm>
          <a:prstGeom prst="rect">
            <a:avLst/>
          </a:prstGeom>
        </p:spPr>
      </p:pic>
    </p:spTree>
    <p:extLst>
      <p:ext uri="{BB962C8B-B14F-4D97-AF65-F5344CB8AC3E}">
        <p14:creationId xmlns:p14="http://schemas.microsoft.com/office/powerpoint/2010/main" val="28827830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EFB393-5F0D-E641-9E97-FC6556E492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1" y="457200"/>
            <a:ext cx="11277600" cy="5943600"/>
          </a:xfrm>
          <a:prstGeom prst="rect">
            <a:avLst/>
          </a:prstGeom>
        </p:spPr>
      </p:pic>
      <p:grpSp>
        <p:nvGrpSpPr>
          <p:cNvPr id="5" name="Group 4">
            <a:extLst>
              <a:ext uri="{FF2B5EF4-FFF2-40B4-BE49-F238E27FC236}">
                <a16:creationId xmlns:a16="http://schemas.microsoft.com/office/drawing/2014/main" id="{CDE3B3CC-D54B-4F48-A880-C3C4825A7EE7}"/>
              </a:ext>
            </a:extLst>
          </p:cNvPr>
          <p:cNvGrpSpPr/>
          <p:nvPr/>
        </p:nvGrpSpPr>
        <p:grpSpPr>
          <a:xfrm>
            <a:off x="1106272" y="5737109"/>
            <a:ext cx="2636774" cy="387645"/>
            <a:chOff x="520701" y="6345238"/>
            <a:chExt cx="1690346" cy="241881"/>
          </a:xfrm>
        </p:grpSpPr>
        <p:pic>
          <p:nvPicPr>
            <p:cNvPr id="6" name="Picture 5">
              <a:extLst>
                <a:ext uri="{FF2B5EF4-FFF2-40B4-BE49-F238E27FC236}">
                  <a16:creationId xmlns:a16="http://schemas.microsoft.com/office/drawing/2014/main" id="{27490137-EB0A-0142-BC04-8A28BA1FA45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445699" y="6345238"/>
              <a:ext cx="765348" cy="240688"/>
            </a:xfrm>
            <a:prstGeom prst="rect">
              <a:avLst/>
            </a:prstGeom>
          </p:spPr>
        </p:pic>
        <p:pic>
          <p:nvPicPr>
            <p:cNvPr id="7" name="Picture 6">
              <a:extLst>
                <a:ext uri="{FF2B5EF4-FFF2-40B4-BE49-F238E27FC236}">
                  <a16:creationId xmlns:a16="http://schemas.microsoft.com/office/drawing/2014/main" id="{4A275327-48BB-D140-8BB9-CF39887B18D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20701" y="6368273"/>
              <a:ext cx="765349" cy="218846"/>
            </a:xfrm>
            <a:prstGeom prst="rect">
              <a:avLst/>
            </a:prstGeom>
          </p:spPr>
        </p:pic>
      </p:grpSp>
      <p:pic>
        <p:nvPicPr>
          <p:cNvPr id="8" name="Picture 7">
            <a:extLst>
              <a:ext uri="{FF2B5EF4-FFF2-40B4-BE49-F238E27FC236}">
                <a16:creationId xmlns:a16="http://schemas.microsoft.com/office/drawing/2014/main" id="{9260FC39-205B-FC47-84CE-040B1A62112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7201" y="457200"/>
            <a:ext cx="11277600" cy="5943600"/>
          </a:xfrm>
          <a:prstGeom prst="rect">
            <a:avLst/>
          </a:prstGeom>
        </p:spPr>
      </p:pic>
      <p:pic>
        <p:nvPicPr>
          <p:cNvPr id="12" name="Picture 11">
            <a:extLst>
              <a:ext uri="{FF2B5EF4-FFF2-40B4-BE49-F238E27FC236}">
                <a16:creationId xmlns:a16="http://schemas.microsoft.com/office/drawing/2014/main" id="{504FB6EF-50D4-8B4F-ADBE-2D797D38B0C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54797" y="5544583"/>
            <a:ext cx="3128242" cy="478944"/>
          </a:xfrm>
          <a:prstGeom prst="rect">
            <a:avLst/>
          </a:prstGeom>
        </p:spPr>
      </p:pic>
    </p:spTree>
    <p:extLst>
      <p:ext uri="{BB962C8B-B14F-4D97-AF65-F5344CB8AC3E}">
        <p14:creationId xmlns:p14="http://schemas.microsoft.com/office/powerpoint/2010/main" val="22252333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Map – S.Ontar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25CE78FE-67FB-444E-A058-DFDE595AD9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1" y="457200"/>
            <a:ext cx="11277600" cy="5943600"/>
          </a:xfrm>
          <a:prstGeom prst="rect">
            <a:avLst/>
          </a:prstGeom>
        </p:spPr>
      </p:pic>
      <p:pic>
        <p:nvPicPr>
          <p:cNvPr id="3" name="Picture 2" descr="Map&#10;&#10;Description automatically generated">
            <a:extLst>
              <a:ext uri="{FF2B5EF4-FFF2-40B4-BE49-F238E27FC236}">
                <a16:creationId xmlns:a16="http://schemas.microsoft.com/office/drawing/2014/main" id="{303E4F4D-E021-5C4B-BE66-0BF6232594E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1" y="457200"/>
            <a:ext cx="11277600" cy="5943600"/>
          </a:xfrm>
          <a:prstGeom prst="rect">
            <a:avLst/>
          </a:prstGeom>
        </p:spPr>
      </p:pic>
    </p:spTree>
    <p:extLst>
      <p:ext uri="{BB962C8B-B14F-4D97-AF65-F5344CB8AC3E}">
        <p14:creationId xmlns:p14="http://schemas.microsoft.com/office/powerpoint/2010/main" val="3027486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World Map">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8" name="TextBox 117">
            <a:extLst>
              <a:ext uri="{FF2B5EF4-FFF2-40B4-BE49-F238E27FC236}">
                <a16:creationId xmlns:a16="http://schemas.microsoft.com/office/drawing/2014/main" id="{78ABA7F9-59F5-E044-968C-B43E48A3DA8E}"/>
              </a:ext>
            </a:extLst>
          </p:cNvPr>
          <p:cNvSpPr txBox="1"/>
          <p:nvPr/>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58" name="TextBox 57">
            <a:extLst>
              <a:ext uri="{FF2B5EF4-FFF2-40B4-BE49-F238E27FC236}">
                <a16:creationId xmlns:a16="http://schemas.microsoft.com/office/drawing/2014/main" id="{E0BF2828-5A9B-6C42-B420-45E02068596D}"/>
              </a:ext>
            </a:extLst>
          </p:cNvPr>
          <p:cNvSpPr txBox="1"/>
          <p:nvPr/>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83" name="TextBox 82">
            <a:extLst>
              <a:ext uri="{FF2B5EF4-FFF2-40B4-BE49-F238E27FC236}">
                <a16:creationId xmlns:a16="http://schemas.microsoft.com/office/drawing/2014/main" id="{6AB7D9CB-8AAC-EE4A-BE35-E0E9BF8B8D47}"/>
              </a:ext>
            </a:extLst>
          </p:cNvPr>
          <p:cNvSpPr txBox="1"/>
          <p:nvPr/>
        </p:nvSpPr>
        <p:spPr bwMode="auto">
          <a:xfrm>
            <a:off x="14917783" y="4572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2" name="Rectangle 1">
            <a:extLst>
              <a:ext uri="{FF2B5EF4-FFF2-40B4-BE49-F238E27FC236}">
                <a16:creationId xmlns:a16="http://schemas.microsoft.com/office/drawing/2014/main" id="{D1262E2A-DC44-1941-9D5C-E120B915F375}"/>
              </a:ext>
            </a:extLst>
          </p:cNvPr>
          <p:cNvSpPr/>
          <p:nvPr userDrawn="1"/>
        </p:nvSpPr>
        <p:spPr>
          <a:xfrm>
            <a:off x="457200" y="449096"/>
            <a:ext cx="11277600" cy="59517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BECF2"/>
              </a:solidFill>
            </a:endParaRPr>
          </a:p>
        </p:txBody>
      </p:sp>
      <p:sp>
        <p:nvSpPr>
          <p:cNvPr id="89" name="TextBox 88">
            <a:extLst>
              <a:ext uri="{FF2B5EF4-FFF2-40B4-BE49-F238E27FC236}">
                <a16:creationId xmlns:a16="http://schemas.microsoft.com/office/drawing/2014/main" id="{E2EE8F3D-238E-1641-8C59-D64C33208A6E}"/>
              </a:ext>
            </a:extLst>
          </p:cNvPr>
          <p:cNvSpPr txBox="1"/>
          <p:nvPr/>
        </p:nvSpPr>
        <p:spPr bwMode="auto">
          <a:xfrm>
            <a:off x="782125" y="5281647"/>
            <a:ext cx="4396492" cy="105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endParaRPr lang="en-US" dirty="0"/>
          </a:p>
        </p:txBody>
      </p:sp>
      <p:sp>
        <p:nvSpPr>
          <p:cNvPr id="5" name="TextBox 4">
            <a:extLst>
              <a:ext uri="{FF2B5EF4-FFF2-40B4-BE49-F238E27FC236}">
                <a16:creationId xmlns:a16="http://schemas.microsoft.com/office/drawing/2014/main" id="{4EC3E0FA-D49E-2949-AE15-2AF184093583}"/>
              </a:ext>
            </a:extLst>
          </p:cNvPr>
          <p:cNvSpPr txBox="1"/>
          <p:nvPr/>
        </p:nvSpPr>
        <p:spPr bwMode="auto">
          <a:xfrm>
            <a:off x="3507971" y="34913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9" name="TextBox 8">
            <a:extLst>
              <a:ext uri="{FF2B5EF4-FFF2-40B4-BE49-F238E27FC236}">
                <a16:creationId xmlns:a16="http://schemas.microsoft.com/office/drawing/2014/main" id="{805F47DA-D316-2046-9D48-A290290D398A}"/>
              </a:ext>
            </a:extLst>
          </p:cNvPr>
          <p:cNvSpPr txBox="1"/>
          <p:nvPr userDrawn="1"/>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10" name="TextBox 9">
            <a:extLst>
              <a:ext uri="{FF2B5EF4-FFF2-40B4-BE49-F238E27FC236}">
                <a16:creationId xmlns:a16="http://schemas.microsoft.com/office/drawing/2014/main" id="{F11C24A5-C246-8A48-B0EF-DC91B28D0A2F}"/>
              </a:ext>
            </a:extLst>
          </p:cNvPr>
          <p:cNvSpPr txBox="1"/>
          <p:nvPr userDrawn="1"/>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11" name="TextBox 10">
            <a:extLst>
              <a:ext uri="{FF2B5EF4-FFF2-40B4-BE49-F238E27FC236}">
                <a16:creationId xmlns:a16="http://schemas.microsoft.com/office/drawing/2014/main" id="{DDAF32C0-CCC9-EA41-AF85-E8607C3AEED5}"/>
              </a:ext>
            </a:extLst>
          </p:cNvPr>
          <p:cNvSpPr txBox="1"/>
          <p:nvPr userDrawn="1"/>
        </p:nvSpPr>
        <p:spPr bwMode="auto">
          <a:xfrm>
            <a:off x="14917783" y="457200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14" name="TextBox 13">
            <a:extLst>
              <a:ext uri="{FF2B5EF4-FFF2-40B4-BE49-F238E27FC236}">
                <a16:creationId xmlns:a16="http://schemas.microsoft.com/office/drawing/2014/main" id="{46473D52-66F2-4442-9113-AEDCF2F965C7}"/>
              </a:ext>
            </a:extLst>
          </p:cNvPr>
          <p:cNvSpPr txBox="1"/>
          <p:nvPr userDrawn="1"/>
        </p:nvSpPr>
        <p:spPr bwMode="auto">
          <a:xfrm>
            <a:off x="782125" y="5281647"/>
            <a:ext cx="4396492" cy="105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endParaRPr lang="en-US" dirty="0"/>
          </a:p>
        </p:txBody>
      </p:sp>
      <p:sp>
        <p:nvSpPr>
          <p:cNvPr id="15" name="TextBox 14">
            <a:extLst>
              <a:ext uri="{FF2B5EF4-FFF2-40B4-BE49-F238E27FC236}">
                <a16:creationId xmlns:a16="http://schemas.microsoft.com/office/drawing/2014/main" id="{A8508B89-662F-C049-845D-740B453E0303}"/>
              </a:ext>
            </a:extLst>
          </p:cNvPr>
          <p:cNvSpPr txBox="1"/>
          <p:nvPr userDrawn="1"/>
        </p:nvSpPr>
        <p:spPr bwMode="auto">
          <a:xfrm>
            <a:off x="3507971" y="34913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Tree>
    <p:extLst>
      <p:ext uri="{BB962C8B-B14F-4D97-AF65-F5344CB8AC3E}">
        <p14:creationId xmlns:p14="http://schemas.microsoft.com/office/powerpoint/2010/main" val="2627515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Advanced Manufacturing _B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87D627-05F1-364D-BE36-523C17BC67DF}"/>
              </a:ext>
            </a:extLst>
          </p:cNvPr>
          <p:cNvSpPr txBox="1"/>
          <p:nvPr/>
        </p:nvSpPr>
        <p:spPr bwMode="auto">
          <a:xfrm>
            <a:off x="5696262" y="283314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4" name="TextBox 3">
            <a:extLst>
              <a:ext uri="{FF2B5EF4-FFF2-40B4-BE49-F238E27FC236}">
                <a16:creationId xmlns:a16="http://schemas.microsoft.com/office/drawing/2014/main" id="{42D9CE08-1611-1647-BD37-C77A4B5FC3FE}"/>
              </a:ext>
            </a:extLst>
          </p:cNvPr>
          <p:cNvSpPr txBox="1"/>
          <p:nvPr/>
        </p:nvSpPr>
        <p:spPr bwMode="auto">
          <a:xfrm>
            <a:off x="5025542" y="26773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5" name="TextBox 4">
            <a:extLst>
              <a:ext uri="{FF2B5EF4-FFF2-40B4-BE49-F238E27FC236}">
                <a16:creationId xmlns:a16="http://schemas.microsoft.com/office/drawing/2014/main" id="{0FE63B83-B275-CE4E-A733-1214917010C9}"/>
              </a:ext>
            </a:extLst>
          </p:cNvPr>
          <p:cNvSpPr txBox="1"/>
          <p:nvPr/>
        </p:nvSpPr>
        <p:spPr bwMode="auto">
          <a:xfrm>
            <a:off x="6847027" y="483534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2" name="TextBox 1">
            <a:extLst>
              <a:ext uri="{FF2B5EF4-FFF2-40B4-BE49-F238E27FC236}">
                <a16:creationId xmlns:a16="http://schemas.microsoft.com/office/drawing/2014/main" id="{FF092AA7-1FF6-AA48-BD8C-2982C655052B}"/>
              </a:ext>
            </a:extLst>
          </p:cNvPr>
          <p:cNvSpPr txBox="1"/>
          <p:nvPr/>
        </p:nvSpPr>
        <p:spPr bwMode="auto">
          <a:xfrm>
            <a:off x="7834489" y="334151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12" name="Text Placeholder 18">
            <a:extLst>
              <a:ext uri="{FF2B5EF4-FFF2-40B4-BE49-F238E27FC236}">
                <a16:creationId xmlns:a16="http://schemas.microsoft.com/office/drawing/2014/main" id="{5D8A51D0-7F55-3241-BC28-2E3EC0C2FE0B}"/>
              </a:ext>
            </a:extLst>
          </p:cNvPr>
          <p:cNvSpPr txBox="1">
            <a:spLocks/>
          </p:cNvSpPr>
          <p:nvPr/>
        </p:nvSpPr>
        <p:spPr>
          <a:xfrm>
            <a:off x="4152449" y="4813738"/>
            <a:ext cx="3887101" cy="726314"/>
          </a:xfrm>
          <a:prstGeom prst="rect">
            <a:avLst/>
          </a:prstGeom>
        </p:spPr>
        <p:txBody>
          <a:bodyPr/>
          <a:lstStyle>
            <a:lvl1pPr marL="6350" indent="0" algn="ctr" rtl="0" eaLnBrk="1" fontAlgn="base" hangingPunct="1">
              <a:lnSpc>
                <a:spcPct val="100000"/>
              </a:lnSpc>
              <a:spcBef>
                <a:spcPts val="0"/>
              </a:spcBef>
              <a:spcAft>
                <a:spcPct val="0"/>
              </a:spcAft>
              <a:buClr>
                <a:schemeClr val="tx1"/>
              </a:buClr>
              <a:buFont typeface="Arial" panose="020B0604020202020204" pitchFamily="34" charset="0"/>
              <a:buNone/>
              <a:tabLst/>
              <a:defRPr sz="1400" kern="1200" cap="all" baseline="0">
                <a:solidFill>
                  <a:srgbClr val="00BDF3"/>
                </a:solidFill>
                <a:latin typeface="Lato Medium" panose="020F0502020204030203" pitchFamily="34" charset="0"/>
                <a:ea typeface="Lato Medium" panose="020F0502020204030203" pitchFamily="34" charset="0"/>
                <a:cs typeface="Lato Medium" panose="020F0502020204030203" pitchFamily="34" charset="0"/>
              </a:defRPr>
            </a:lvl1pPr>
            <a:lvl2pPr marL="12700" indent="0" algn="l" rtl="0" eaLnBrk="1" fontAlgn="base" hangingPunct="1">
              <a:lnSpc>
                <a:spcPct val="90000"/>
              </a:lnSpc>
              <a:spcBef>
                <a:spcPts val="500"/>
              </a:spcBef>
              <a:spcAft>
                <a:spcPct val="0"/>
              </a:spcAft>
              <a:buClr>
                <a:schemeClr val="tx1"/>
              </a:buClr>
              <a:buFontTx/>
              <a:buNone/>
              <a:tabLst/>
              <a:defRPr sz="2100" b="0" i="0" kern="1200">
                <a:solidFill>
                  <a:srgbClr val="002E6E"/>
                </a:solidFill>
                <a:latin typeface="Lato Medium" panose="020F0502020204030203" pitchFamily="34" charset="0"/>
                <a:ea typeface="Lato Medium" panose="020F0502020204030203" pitchFamily="34" charset="0"/>
                <a:cs typeface="Lato Medium" panose="020F0502020204030203" pitchFamily="34" charset="0"/>
              </a:defRPr>
            </a:lvl2pPr>
            <a:lvl3pPr marL="12700" indent="0" algn="l" rtl="0" eaLnBrk="1" fontAlgn="base" hangingPunct="1">
              <a:lnSpc>
                <a:spcPct val="90000"/>
              </a:lnSpc>
              <a:spcBef>
                <a:spcPts val="500"/>
              </a:spcBef>
              <a:spcAft>
                <a:spcPct val="0"/>
              </a:spcAft>
              <a:buClr>
                <a:schemeClr val="tx1"/>
              </a:buClr>
              <a:buFontTx/>
              <a:buNone/>
              <a:tabLst/>
              <a:defRPr sz="1700" b="0" i="0" kern="1200" baseline="0">
                <a:solidFill>
                  <a:schemeClr val="bg1">
                    <a:lumMod val="50000"/>
                  </a:schemeClr>
                </a:solidFill>
                <a:latin typeface="Lato Medium" panose="020F0502020204030203" pitchFamily="34" charset="0"/>
                <a:ea typeface="Lato Medium" panose="020F0502020204030203" pitchFamily="34" charset="0"/>
                <a:cs typeface="Lato Medium" panose="020F0502020204030203" pitchFamily="34" charset="0"/>
              </a:defRPr>
            </a:lvl3pPr>
            <a:lvl4pPr marL="838200" indent="-153988" algn="l" rtl="0" eaLnBrk="1" fontAlgn="base" hangingPunct="1">
              <a:spcBef>
                <a:spcPts val="475"/>
              </a:spcBef>
              <a:spcAft>
                <a:spcPct val="0"/>
              </a:spcAft>
              <a:buClr>
                <a:schemeClr val="tx1">
                  <a:lumMod val="40000"/>
                  <a:lumOff val="60000"/>
                </a:schemeClr>
              </a:buClr>
              <a:buFont typeface="Arial" panose="020B0604020202020204" pitchFamily="34" charset="0"/>
              <a:buChar char="•"/>
              <a:defRPr sz="1500" b="0" i="0" kern="1200">
                <a:solidFill>
                  <a:schemeClr val="tx1"/>
                </a:solidFill>
                <a:latin typeface="Lato Medium" panose="020F0502020204030203" pitchFamily="34" charset="0"/>
                <a:ea typeface="Lato Medium" panose="020F0502020204030203" pitchFamily="34" charset="0"/>
                <a:cs typeface="Lato Medium" panose="020F0502020204030203" pitchFamily="34" charset="0"/>
              </a:defRPr>
            </a:lvl4pPr>
            <a:lvl5pPr marL="1016000" indent="-184150" algn="l" rtl="0" eaLnBrk="1" fontAlgn="base" hangingPunct="1">
              <a:lnSpc>
                <a:spcPts val="2100"/>
              </a:lnSpc>
              <a:spcBef>
                <a:spcPct val="0"/>
              </a:spcBef>
              <a:spcAft>
                <a:spcPct val="0"/>
              </a:spcAft>
              <a:buClr>
                <a:srgbClr val="3CA9E0"/>
              </a:buClr>
              <a:buFont typeface="Arial" panose="020B0604020202020204" pitchFamily="34" charset="0"/>
              <a:buChar char="•"/>
              <a:defRPr sz="15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a:solidFill>
                <a:srgbClr val="86CCFF"/>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9F119E7D-B483-EF40-AF24-63DDCA6993DE}"/>
              </a:ext>
            </a:extLst>
          </p:cNvPr>
          <p:cNvSpPr txBox="1"/>
          <p:nvPr userDrawn="1"/>
        </p:nvSpPr>
        <p:spPr bwMode="auto">
          <a:xfrm>
            <a:off x="5696262" y="283314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9" name="TextBox 8">
            <a:extLst>
              <a:ext uri="{FF2B5EF4-FFF2-40B4-BE49-F238E27FC236}">
                <a16:creationId xmlns:a16="http://schemas.microsoft.com/office/drawing/2014/main" id="{7354942B-11AF-8943-8E08-E7F29168C810}"/>
              </a:ext>
            </a:extLst>
          </p:cNvPr>
          <p:cNvSpPr txBox="1"/>
          <p:nvPr userDrawn="1"/>
        </p:nvSpPr>
        <p:spPr bwMode="auto">
          <a:xfrm>
            <a:off x="5025542" y="26773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10" name="TextBox 9">
            <a:extLst>
              <a:ext uri="{FF2B5EF4-FFF2-40B4-BE49-F238E27FC236}">
                <a16:creationId xmlns:a16="http://schemas.microsoft.com/office/drawing/2014/main" id="{13D92127-4C48-B047-96B7-84AF24BD41AD}"/>
              </a:ext>
            </a:extLst>
          </p:cNvPr>
          <p:cNvSpPr txBox="1"/>
          <p:nvPr userDrawn="1"/>
        </p:nvSpPr>
        <p:spPr bwMode="auto">
          <a:xfrm>
            <a:off x="6847027" y="483534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11" name="TextBox 10">
            <a:extLst>
              <a:ext uri="{FF2B5EF4-FFF2-40B4-BE49-F238E27FC236}">
                <a16:creationId xmlns:a16="http://schemas.microsoft.com/office/drawing/2014/main" id="{16B39873-2595-4E4F-852B-AB5F12069F76}"/>
              </a:ext>
            </a:extLst>
          </p:cNvPr>
          <p:cNvSpPr txBox="1"/>
          <p:nvPr userDrawn="1"/>
        </p:nvSpPr>
        <p:spPr bwMode="auto">
          <a:xfrm>
            <a:off x="7834489" y="334151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13" name="Text Placeholder 18">
            <a:extLst>
              <a:ext uri="{FF2B5EF4-FFF2-40B4-BE49-F238E27FC236}">
                <a16:creationId xmlns:a16="http://schemas.microsoft.com/office/drawing/2014/main" id="{F222DAD8-1D6F-364B-9BC4-43F28894F89C}"/>
              </a:ext>
            </a:extLst>
          </p:cNvPr>
          <p:cNvSpPr txBox="1">
            <a:spLocks/>
          </p:cNvSpPr>
          <p:nvPr userDrawn="1"/>
        </p:nvSpPr>
        <p:spPr>
          <a:xfrm>
            <a:off x="4152449" y="4813738"/>
            <a:ext cx="3887101" cy="726314"/>
          </a:xfrm>
          <a:prstGeom prst="rect">
            <a:avLst/>
          </a:prstGeom>
        </p:spPr>
        <p:txBody>
          <a:bodyPr/>
          <a:lstStyle>
            <a:lvl1pPr marL="6350" indent="0" algn="ctr" rtl="0" eaLnBrk="1" fontAlgn="base" hangingPunct="1">
              <a:lnSpc>
                <a:spcPct val="100000"/>
              </a:lnSpc>
              <a:spcBef>
                <a:spcPts val="0"/>
              </a:spcBef>
              <a:spcAft>
                <a:spcPct val="0"/>
              </a:spcAft>
              <a:buClr>
                <a:schemeClr val="tx1"/>
              </a:buClr>
              <a:buFont typeface="Arial" panose="020B0604020202020204" pitchFamily="34" charset="0"/>
              <a:buNone/>
              <a:tabLst/>
              <a:defRPr sz="1400" kern="1200" cap="all" baseline="0">
                <a:solidFill>
                  <a:srgbClr val="00BDF3"/>
                </a:solidFill>
                <a:latin typeface="Lato Medium" panose="020F0502020204030203" pitchFamily="34" charset="0"/>
                <a:ea typeface="Lato Medium" panose="020F0502020204030203" pitchFamily="34" charset="0"/>
                <a:cs typeface="Lato Medium" panose="020F0502020204030203" pitchFamily="34" charset="0"/>
              </a:defRPr>
            </a:lvl1pPr>
            <a:lvl2pPr marL="12700" indent="0" algn="l" rtl="0" eaLnBrk="1" fontAlgn="base" hangingPunct="1">
              <a:lnSpc>
                <a:spcPct val="90000"/>
              </a:lnSpc>
              <a:spcBef>
                <a:spcPts val="500"/>
              </a:spcBef>
              <a:spcAft>
                <a:spcPct val="0"/>
              </a:spcAft>
              <a:buClr>
                <a:schemeClr val="tx1"/>
              </a:buClr>
              <a:buFontTx/>
              <a:buNone/>
              <a:tabLst/>
              <a:defRPr sz="2100" b="0" i="0" kern="1200">
                <a:solidFill>
                  <a:srgbClr val="002E6E"/>
                </a:solidFill>
                <a:latin typeface="Lato Medium" panose="020F0502020204030203" pitchFamily="34" charset="0"/>
                <a:ea typeface="Lato Medium" panose="020F0502020204030203" pitchFamily="34" charset="0"/>
                <a:cs typeface="Lato Medium" panose="020F0502020204030203" pitchFamily="34" charset="0"/>
              </a:defRPr>
            </a:lvl2pPr>
            <a:lvl3pPr marL="12700" indent="0" algn="l" rtl="0" eaLnBrk="1" fontAlgn="base" hangingPunct="1">
              <a:lnSpc>
                <a:spcPct val="90000"/>
              </a:lnSpc>
              <a:spcBef>
                <a:spcPts val="500"/>
              </a:spcBef>
              <a:spcAft>
                <a:spcPct val="0"/>
              </a:spcAft>
              <a:buClr>
                <a:schemeClr val="tx1"/>
              </a:buClr>
              <a:buFontTx/>
              <a:buNone/>
              <a:tabLst/>
              <a:defRPr sz="1700" b="0" i="0" kern="1200" baseline="0">
                <a:solidFill>
                  <a:schemeClr val="bg1">
                    <a:lumMod val="50000"/>
                  </a:schemeClr>
                </a:solidFill>
                <a:latin typeface="Lato Medium" panose="020F0502020204030203" pitchFamily="34" charset="0"/>
                <a:ea typeface="Lato Medium" panose="020F0502020204030203" pitchFamily="34" charset="0"/>
                <a:cs typeface="Lato Medium" panose="020F0502020204030203" pitchFamily="34" charset="0"/>
              </a:defRPr>
            </a:lvl3pPr>
            <a:lvl4pPr marL="838200" indent="-153988" algn="l" rtl="0" eaLnBrk="1" fontAlgn="base" hangingPunct="1">
              <a:spcBef>
                <a:spcPts val="475"/>
              </a:spcBef>
              <a:spcAft>
                <a:spcPct val="0"/>
              </a:spcAft>
              <a:buClr>
                <a:schemeClr val="tx1">
                  <a:lumMod val="40000"/>
                  <a:lumOff val="60000"/>
                </a:schemeClr>
              </a:buClr>
              <a:buFont typeface="Arial" panose="020B0604020202020204" pitchFamily="34" charset="0"/>
              <a:buChar char="•"/>
              <a:defRPr sz="1500" b="0" i="0" kern="1200">
                <a:solidFill>
                  <a:schemeClr val="tx1"/>
                </a:solidFill>
                <a:latin typeface="Lato Medium" panose="020F0502020204030203" pitchFamily="34" charset="0"/>
                <a:ea typeface="Lato Medium" panose="020F0502020204030203" pitchFamily="34" charset="0"/>
                <a:cs typeface="Lato Medium" panose="020F0502020204030203" pitchFamily="34" charset="0"/>
              </a:defRPr>
            </a:lvl4pPr>
            <a:lvl5pPr marL="1016000" indent="-184150" algn="l" rtl="0" eaLnBrk="1" fontAlgn="base" hangingPunct="1">
              <a:lnSpc>
                <a:spcPts val="2100"/>
              </a:lnSpc>
              <a:spcBef>
                <a:spcPct val="0"/>
              </a:spcBef>
              <a:spcAft>
                <a:spcPct val="0"/>
              </a:spcAft>
              <a:buClr>
                <a:srgbClr val="3CA9E0"/>
              </a:buClr>
              <a:buFont typeface="Arial" panose="020B0604020202020204" pitchFamily="34" charset="0"/>
              <a:buChar char="•"/>
              <a:defRPr sz="15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a:solidFill>
                <a:srgbClr val="86CCFF"/>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5261809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645160" y="639762"/>
            <a:ext cx="10886440" cy="927100"/>
          </a:xfrm>
          <a:prstGeom prst="rect">
            <a:avLst/>
          </a:prstGeom>
          <a:noFill/>
          <a:ln>
            <a:noFill/>
          </a:ln>
        </p:spPr>
        <p:txBody>
          <a:bodyPr/>
          <a:lstStyle>
            <a:lvl1pPr>
              <a:defRPr/>
            </a:lvl1pPr>
          </a:lstStyle>
          <a:p>
            <a:pPr lvl="0"/>
            <a:r>
              <a:rPr lang="en-US" altLang="en-US"/>
              <a:t>CLICK TO ADD title</a:t>
            </a:r>
            <a:endParaRPr lang="en-CA" altLang="en-US"/>
          </a:p>
        </p:txBody>
      </p:sp>
      <p:sp>
        <p:nvSpPr>
          <p:cNvPr id="11" name="Text Placeholder 2"/>
          <p:cNvSpPr>
            <a:spLocks noGrp="1"/>
          </p:cNvSpPr>
          <p:nvPr>
            <p:ph type="body" idx="1" hasCustomPrompt="1"/>
          </p:nvPr>
        </p:nvSpPr>
        <p:spPr>
          <a:xfrm>
            <a:off x="639763" y="1654935"/>
            <a:ext cx="5304816" cy="520255"/>
          </a:xfrm>
          <a:prstGeom prst="rect">
            <a:avLst/>
          </a:prstGeom>
        </p:spPr>
        <p:txBody>
          <a:bodyPr lIns="0" anchor="b"/>
          <a:lstStyle>
            <a:lvl1pPr marL="0" indent="0">
              <a:buNone/>
              <a:defRPr sz="1500" b="1" i="0">
                <a:solidFill>
                  <a:schemeClr val="accent3"/>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2" name="Text Placeholder 2"/>
          <p:cNvSpPr>
            <a:spLocks noGrp="1"/>
          </p:cNvSpPr>
          <p:nvPr>
            <p:ph type="body" idx="13" hasCustomPrompt="1"/>
          </p:nvPr>
        </p:nvSpPr>
        <p:spPr>
          <a:xfrm>
            <a:off x="6096001" y="1654935"/>
            <a:ext cx="5447108" cy="520255"/>
          </a:xfrm>
          <a:prstGeom prst="rect">
            <a:avLst/>
          </a:prstGeom>
        </p:spPr>
        <p:txBody>
          <a:bodyPr lIns="0" anchor="b"/>
          <a:lstStyle>
            <a:lvl1pPr marL="0" indent="0">
              <a:buNone/>
              <a:defRPr sz="1500" b="1" i="0">
                <a:solidFill>
                  <a:schemeClr val="accent3"/>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pic>
        <p:nvPicPr>
          <p:cNvPr id="14" name="Picture 13" descr="Background pattern&#10;&#10;Description automatically generated">
            <a:extLst>
              <a:ext uri="{FF2B5EF4-FFF2-40B4-BE49-F238E27FC236}">
                <a16:creationId xmlns:a16="http://schemas.microsoft.com/office/drawing/2014/main" id="{E9B298D1-00DD-2041-AE46-7DC671957BA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
        <p:nvSpPr>
          <p:cNvPr id="2" name="Footer Placeholder 1">
            <a:extLst>
              <a:ext uri="{FF2B5EF4-FFF2-40B4-BE49-F238E27FC236}">
                <a16:creationId xmlns:a16="http://schemas.microsoft.com/office/drawing/2014/main" id="{996A25B0-C1ED-A148-947B-5ECB6DAC237A}"/>
              </a:ext>
            </a:extLst>
          </p:cNvPr>
          <p:cNvSpPr>
            <a:spLocks noGrp="1"/>
          </p:cNvSpPr>
          <p:nvPr>
            <p:ph type="ftr" sz="quarter" idx="14"/>
          </p:nvPr>
        </p:nvSpPr>
        <p:spPr/>
        <p:txBody>
          <a:bodyPr/>
          <a:lstStyle>
            <a:lvl1pPr>
              <a:defRPr>
                <a:solidFill>
                  <a:schemeClr val="bg1"/>
                </a:solidFill>
              </a:defRPr>
            </a:lvl1pPr>
          </a:lstStyle>
          <a:p>
            <a:fld id="{BB975B8D-5B82-2F49-ABE9-8917E1FB4DA6}" type="slidenum">
              <a:rPr lang="en-US" smtClean="0"/>
              <a:pPr/>
              <a:t>‹#›</a:t>
            </a:fld>
            <a:endParaRPr lang="en-US">
              <a:solidFill>
                <a:schemeClr val="bg1"/>
              </a:solidFill>
            </a:endParaRPr>
          </a:p>
        </p:txBody>
      </p:sp>
      <p:sp>
        <p:nvSpPr>
          <p:cNvPr id="5" name="Content Placeholder 4">
            <a:extLst>
              <a:ext uri="{FF2B5EF4-FFF2-40B4-BE49-F238E27FC236}">
                <a16:creationId xmlns:a16="http://schemas.microsoft.com/office/drawing/2014/main" id="{27DC5B12-59FE-AD46-8A79-082B33FD570E}"/>
              </a:ext>
            </a:extLst>
          </p:cNvPr>
          <p:cNvSpPr>
            <a:spLocks noGrp="1"/>
          </p:cNvSpPr>
          <p:nvPr>
            <p:ph sz="quarter" idx="15"/>
          </p:nvPr>
        </p:nvSpPr>
        <p:spPr>
          <a:xfrm>
            <a:off x="639763" y="2281238"/>
            <a:ext cx="5305425"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81B02E6-77BA-AF4F-B1DD-7D44E9D5B156}"/>
              </a:ext>
            </a:extLst>
          </p:cNvPr>
          <p:cNvSpPr>
            <a:spLocks noGrp="1"/>
          </p:cNvSpPr>
          <p:nvPr>
            <p:ph sz="quarter" idx="16"/>
          </p:nvPr>
        </p:nvSpPr>
        <p:spPr>
          <a:xfrm>
            <a:off x="6106285" y="2271299"/>
            <a:ext cx="5425315" cy="3552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a:extLst>
              <a:ext uri="{FF2B5EF4-FFF2-40B4-BE49-F238E27FC236}">
                <a16:creationId xmlns:a16="http://schemas.microsoft.com/office/drawing/2014/main" id="{49A487F9-E290-7441-9830-C33EC0754C5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821" y="6147840"/>
            <a:ext cx="2239355" cy="342853"/>
          </a:xfrm>
          <a:prstGeom prst="rect">
            <a:avLst/>
          </a:prstGeom>
        </p:spPr>
      </p:pic>
    </p:spTree>
    <p:extLst>
      <p:ext uri="{BB962C8B-B14F-4D97-AF65-F5344CB8AC3E}">
        <p14:creationId xmlns:p14="http://schemas.microsoft.com/office/powerpoint/2010/main" val="42102403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Advanced Manufacturing BG_Grey">
    <p:bg>
      <p:bgPr>
        <a:blipFill dpi="0" rotWithShape="1">
          <a:blip r:embed="rId2" cstate="email">
            <a:alphaModFix amt="2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87D627-05F1-364D-BE36-523C17BC67DF}"/>
              </a:ext>
            </a:extLst>
          </p:cNvPr>
          <p:cNvSpPr txBox="1"/>
          <p:nvPr/>
        </p:nvSpPr>
        <p:spPr bwMode="auto">
          <a:xfrm>
            <a:off x="5696262" y="283314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4" name="TextBox 3">
            <a:extLst>
              <a:ext uri="{FF2B5EF4-FFF2-40B4-BE49-F238E27FC236}">
                <a16:creationId xmlns:a16="http://schemas.microsoft.com/office/drawing/2014/main" id="{42D9CE08-1611-1647-BD37-C77A4B5FC3FE}"/>
              </a:ext>
            </a:extLst>
          </p:cNvPr>
          <p:cNvSpPr txBox="1"/>
          <p:nvPr/>
        </p:nvSpPr>
        <p:spPr bwMode="auto">
          <a:xfrm>
            <a:off x="5025542" y="26773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5" name="TextBox 4">
            <a:extLst>
              <a:ext uri="{FF2B5EF4-FFF2-40B4-BE49-F238E27FC236}">
                <a16:creationId xmlns:a16="http://schemas.microsoft.com/office/drawing/2014/main" id="{0FE63B83-B275-CE4E-A733-1214917010C9}"/>
              </a:ext>
            </a:extLst>
          </p:cNvPr>
          <p:cNvSpPr txBox="1"/>
          <p:nvPr/>
        </p:nvSpPr>
        <p:spPr bwMode="auto">
          <a:xfrm>
            <a:off x="6847027" y="483534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2" name="TextBox 1">
            <a:extLst>
              <a:ext uri="{FF2B5EF4-FFF2-40B4-BE49-F238E27FC236}">
                <a16:creationId xmlns:a16="http://schemas.microsoft.com/office/drawing/2014/main" id="{FF092AA7-1FF6-AA48-BD8C-2982C655052B}"/>
              </a:ext>
            </a:extLst>
          </p:cNvPr>
          <p:cNvSpPr txBox="1"/>
          <p:nvPr/>
        </p:nvSpPr>
        <p:spPr bwMode="auto">
          <a:xfrm>
            <a:off x="7834489" y="334151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6" name="TextBox 5">
            <a:extLst>
              <a:ext uri="{FF2B5EF4-FFF2-40B4-BE49-F238E27FC236}">
                <a16:creationId xmlns:a16="http://schemas.microsoft.com/office/drawing/2014/main" id="{6FA91A22-549F-5345-B2A5-3D796D52B4F9}"/>
              </a:ext>
            </a:extLst>
          </p:cNvPr>
          <p:cNvSpPr txBox="1"/>
          <p:nvPr userDrawn="1"/>
        </p:nvSpPr>
        <p:spPr bwMode="auto">
          <a:xfrm>
            <a:off x="5696262" y="283314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7" name="TextBox 6">
            <a:extLst>
              <a:ext uri="{FF2B5EF4-FFF2-40B4-BE49-F238E27FC236}">
                <a16:creationId xmlns:a16="http://schemas.microsoft.com/office/drawing/2014/main" id="{F29D1C18-A872-7241-9C17-FF3CF8B839CE}"/>
              </a:ext>
            </a:extLst>
          </p:cNvPr>
          <p:cNvSpPr txBox="1"/>
          <p:nvPr userDrawn="1"/>
        </p:nvSpPr>
        <p:spPr bwMode="auto">
          <a:xfrm>
            <a:off x="5025542" y="26773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9" name="TextBox 8">
            <a:extLst>
              <a:ext uri="{FF2B5EF4-FFF2-40B4-BE49-F238E27FC236}">
                <a16:creationId xmlns:a16="http://schemas.microsoft.com/office/drawing/2014/main" id="{536A85D1-A865-334C-A7E0-7FCC1EDEC47C}"/>
              </a:ext>
            </a:extLst>
          </p:cNvPr>
          <p:cNvSpPr txBox="1"/>
          <p:nvPr userDrawn="1"/>
        </p:nvSpPr>
        <p:spPr bwMode="auto">
          <a:xfrm>
            <a:off x="6847027" y="483534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10" name="TextBox 9">
            <a:extLst>
              <a:ext uri="{FF2B5EF4-FFF2-40B4-BE49-F238E27FC236}">
                <a16:creationId xmlns:a16="http://schemas.microsoft.com/office/drawing/2014/main" id="{D3582D5A-DFFD-254F-916F-675F3CE70390}"/>
              </a:ext>
            </a:extLst>
          </p:cNvPr>
          <p:cNvSpPr txBox="1"/>
          <p:nvPr userDrawn="1"/>
        </p:nvSpPr>
        <p:spPr bwMode="auto">
          <a:xfrm>
            <a:off x="7834489" y="334151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Tree>
    <p:extLst>
      <p:ext uri="{BB962C8B-B14F-4D97-AF65-F5344CB8AC3E}">
        <p14:creationId xmlns:p14="http://schemas.microsoft.com/office/powerpoint/2010/main" val="65203129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Layout_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87D627-05F1-364D-BE36-523C17BC67DF}"/>
              </a:ext>
            </a:extLst>
          </p:cNvPr>
          <p:cNvSpPr txBox="1"/>
          <p:nvPr/>
        </p:nvSpPr>
        <p:spPr bwMode="auto">
          <a:xfrm>
            <a:off x="5696262" y="283314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4" name="TextBox 3">
            <a:extLst>
              <a:ext uri="{FF2B5EF4-FFF2-40B4-BE49-F238E27FC236}">
                <a16:creationId xmlns:a16="http://schemas.microsoft.com/office/drawing/2014/main" id="{42D9CE08-1611-1647-BD37-C77A4B5FC3FE}"/>
              </a:ext>
            </a:extLst>
          </p:cNvPr>
          <p:cNvSpPr txBox="1"/>
          <p:nvPr/>
        </p:nvSpPr>
        <p:spPr bwMode="auto">
          <a:xfrm>
            <a:off x="5025542" y="26773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5" name="TextBox 4">
            <a:extLst>
              <a:ext uri="{FF2B5EF4-FFF2-40B4-BE49-F238E27FC236}">
                <a16:creationId xmlns:a16="http://schemas.microsoft.com/office/drawing/2014/main" id="{0FE63B83-B275-CE4E-A733-1214917010C9}"/>
              </a:ext>
            </a:extLst>
          </p:cNvPr>
          <p:cNvSpPr txBox="1"/>
          <p:nvPr/>
        </p:nvSpPr>
        <p:spPr bwMode="auto">
          <a:xfrm>
            <a:off x="6847027" y="483534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pic>
        <p:nvPicPr>
          <p:cNvPr id="6" name="Picture 5">
            <a:extLst>
              <a:ext uri="{FF2B5EF4-FFF2-40B4-BE49-F238E27FC236}">
                <a16:creationId xmlns:a16="http://schemas.microsoft.com/office/drawing/2014/main" id="{4D55F3CD-1C17-8045-8CB4-CD31CBDB8B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208422" cy="6858000"/>
          </a:xfrm>
          <a:prstGeom prst="rect">
            <a:avLst/>
          </a:prstGeom>
        </p:spPr>
      </p:pic>
      <p:sp>
        <p:nvSpPr>
          <p:cNvPr id="7" name="TextBox 6">
            <a:extLst>
              <a:ext uri="{FF2B5EF4-FFF2-40B4-BE49-F238E27FC236}">
                <a16:creationId xmlns:a16="http://schemas.microsoft.com/office/drawing/2014/main" id="{1269D438-C0D0-2042-8CC2-3954D8D5CBD2}"/>
              </a:ext>
            </a:extLst>
          </p:cNvPr>
          <p:cNvSpPr txBox="1"/>
          <p:nvPr userDrawn="1"/>
        </p:nvSpPr>
        <p:spPr bwMode="auto">
          <a:xfrm>
            <a:off x="5696262" y="2833141"/>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9" name="TextBox 8">
            <a:extLst>
              <a:ext uri="{FF2B5EF4-FFF2-40B4-BE49-F238E27FC236}">
                <a16:creationId xmlns:a16="http://schemas.microsoft.com/office/drawing/2014/main" id="{3EFC5D46-FAED-1947-A08F-AB5686A1654C}"/>
              </a:ext>
            </a:extLst>
          </p:cNvPr>
          <p:cNvSpPr txBox="1"/>
          <p:nvPr userDrawn="1"/>
        </p:nvSpPr>
        <p:spPr bwMode="auto">
          <a:xfrm>
            <a:off x="5025542" y="267736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10" name="TextBox 9">
            <a:extLst>
              <a:ext uri="{FF2B5EF4-FFF2-40B4-BE49-F238E27FC236}">
                <a16:creationId xmlns:a16="http://schemas.microsoft.com/office/drawing/2014/main" id="{BF893B00-99F5-104A-BB3F-C6CBCA4D2991}"/>
              </a:ext>
            </a:extLst>
          </p:cNvPr>
          <p:cNvSpPr txBox="1"/>
          <p:nvPr userDrawn="1"/>
        </p:nvSpPr>
        <p:spPr bwMode="auto">
          <a:xfrm>
            <a:off x="6847027" y="4835347"/>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pic>
        <p:nvPicPr>
          <p:cNvPr id="11" name="Picture 10">
            <a:extLst>
              <a:ext uri="{FF2B5EF4-FFF2-40B4-BE49-F238E27FC236}">
                <a16:creationId xmlns:a16="http://schemas.microsoft.com/office/drawing/2014/main" id="{E7B6D69E-0695-C442-BFED-EEE4EA24C9C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5208422" cy="6858000"/>
          </a:xfrm>
          <a:prstGeom prst="rect">
            <a:avLst/>
          </a:prstGeom>
        </p:spPr>
      </p:pic>
    </p:spTree>
    <p:extLst>
      <p:ext uri="{BB962C8B-B14F-4D97-AF65-F5344CB8AC3E}">
        <p14:creationId xmlns:p14="http://schemas.microsoft.com/office/powerpoint/2010/main" val="317544714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ent_Image 1">
    <p:bg>
      <p:bgPr>
        <a:solidFill>
          <a:schemeClr val="bg1"/>
        </a:solidFill>
        <a:effectLst/>
      </p:bgPr>
    </p:bg>
    <p:spTree>
      <p:nvGrpSpPr>
        <p:cNvPr id="1" name=""/>
        <p:cNvGrpSpPr/>
        <p:nvPr/>
      </p:nvGrpSpPr>
      <p:grpSpPr>
        <a:xfrm>
          <a:off x="0" y="0"/>
          <a:ext cx="0" cy="0"/>
          <a:chOff x="0" y="0"/>
          <a:chExt cx="0" cy="0"/>
        </a:xfrm>
      </p:grpSpPr>
      <p:pic>
        <p:nvPicPr>
          <p:cNvPr id="18" name="Picture 17" descr="Background pattern&#10;&#10;Description automatically generated">
            <a:extLst>
              <a:ext uri="{FF2B5EF4-FFF2-40B4-BE49-F238E27FC236}">
                <a16:creationId xmlns:a16="http://schemas.microsoft.com/office/drawing/2014/main" id="{8510E51A-26FD-CD46-A0CA-D112318CF9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
        <p:nvSpPr>
          <p:cNvPr id="14" name="Picture Placeholder 5">
            <a:extLst>
              <a:ext uri="{FF2B5EF4-FFF2-40B4-BE49-F238E27FC236}">
                <a16:creationId xmlns:a16="http://schemas.microsoft.com/office/drawing/2014/main" id="{D195A354-0760-ED47-99DA-5E770857FB46}"/>
              </a:ext>
            </a:extLst>
          </p:cNvPr>
          <p:cNvSpPr>
            <a:spLocks noGrp="1"/>
          </p:cNvSpPr>
          <p:nvPr>
            <p:ph type="pic" sz="quarter" idx="11" hasCustomPrompt="1"/>
          </p:nvPr>
        </p:nvSpPr>
        <p:spPr>
          <a:xfrm>
            <a:off x="4711337" y="0"/>
            <a:ext cx="7023463" cy="6858001"/>
          </a:xfrm>
          <a:prstGeom prst="rect">
            <a:avLst/>
          </a:prstGeom>
          <a:solidFill>
            <a:schemeClr val="bg1">
              <a:lumMod val="85000"/>
            </a:schemeClr>
          </a:solidFill>
        </p:spPr>
        <p:txBody>
          <a:bodyPr anchor="ctr" anchorCtr="1"/>
          <a:lstStyle>
            <a:lvl1pPr marL="0" indent="0" algn="ctr">
              <a:buNone/>
              <a:defRPr sz="1600" baseline="0"/>
            </a:lvl1pPr>
          </a:lstStyle>
          <a:p>
            <a:r>
              <a:rPr lang="en-US" dirty="0"/>
              <a:t>Click icon to           place image</a:t>
            </a:r>
          </a:p>
        </p:txBody>
      </p:sp>
      <p:pic>
        <p:nvPicPr>
          <p:cNvPr id="4" name="Picture 3" descr="Background pattern&#10;&#10;Description automatically generated">
            <a:extLst>
              <a:ext uri="{FF2B5EF4-FFF2-40B4-BE49-F238E27FC236}">
                <a16:creationId xmlns:a16="http://schemas.microsoft.com/office/drawing/2014/main" id="{0DCD0ABB-F247-E64F-B4EB-0CDD7596DF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Tree>
    <p:extLst>
      <p:ext uri="{BB962C8B-B14F-4D97-AF65-F5344CB8AC3E}">
        <p14:creationId xmlns:p14="http://schemas.microsoft.com/office/powerpoint/2010/main" val="25872978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_Sidebar">
    <p:bg>
      <p:bgPr>
        <a:solidFill>
          <a:schemeClr val="bg1"/>
        </a:solidFill>
        <a:effectLst/>
      </p:bgPr>
    </p:bg>
    <p:spTree>
      <p:nvGrpSpPr>
        <p:cNvPr id="1" name=""/>
        <p:cNvGrpSpPr/>
        <p:nvPr/>
      </p:nvGrpSpPr>
      <p:grpSpPr>
        <a:xfrm>
          <a:off x="0" y="0"/>
          <a:ext cx="0" cy="0"/>
          <a:chOff x="0" y="0"/>
          <a:chExt cx="0" cy="0"/>
        </a:xfrm>
      </p:grpSpPr>
      <p:pic>
        <p:nvPicPr>
          <p:cNvPr id="18" name="Picture 17" descr="Background pattern&#10;&#10;Description automatically generated">
            <a:extLst>
              <a:ext uri="{FF2B5EF4-FFF2-40B4-BE49-F238E27FC236}">
                <a16:creationId xmlns:a16="http://schemas.microsoft.com/office/drawing/2014/main" id="{8510E51A-26FD-CD46-A0CA-D112318CF9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pic>
        <p:nvPicPr>
          <p:cNvPr id="3" name="Picture 2" descr="Background pattern&#10;&#10;Description automatically generated">
            <a:extLst>
              <a:ext uri="{FF2B5EF4-FFF2-40B4-BE49-F238E27FC236}">
                <a16:creationId xmlns:a16="http://schemas.microsoft.com/office/drawing/2014/main" id="{6112B370-1727-F446-ADE9-4D00BA976F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Tree>
    <p:extLst>
      <p:ext uri="{BB962C8B-B14F-4D97-AF65-F5344CB8AC3E}">
        <p14:creationId xmlns:p14="http://schemas.microsoft.com/office/powerpoint/2010/main" val="368812720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ntent Image_Left_NoSidebar">
    <p:bg>
      <p:bgPr>
        <a:solidFill>
          <a:schemeClr val="bg1"/>
        </a:solidFill>
        <a:effectLst/>
      </p:bgPr>
    </p:bg>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A3EC46A9-795E-B846-81AB-53E149DE7AFE}"/>
              </a:ext>
            </a:extLst>
          </p:cNvPr>
          <p:cNvSpPr>
            <a:spLocks noGrp="1"/>
          </p:cNvSpPr>
          <p:nvPr>
            <p:ph type="pic" sz="quarter" idx="11" hasCustomPrompt="1"/>
          </p:nvPr>
        </p:nvSpPr>
        <p:spPr>
          <a:xfrm>
            <a:off x="457200" y="1"/>
            <a:ext cx="7305675" cy="6857999"/>
          </a:xfrm>
          <a:prstGeom prst="rect">
            <a:avLst/>
          </a:prstGeom>
          <a:solidFill>
            <a:schemeClr val="bg1">
              <a:lumMod val="85000"/>
            </a:schemeClr>
          </a:solidFill>
        </p:spPr>
        <p:txBody>
          <a:bodyPr anchor="ctr" anchorCtr="1"/>
          <a:lstStyle>
            <a:lvl1pPr marL="0" indent="0" algn="ctr">
              <a:buNone/>
              <a:defRPr sz="1600" baseline="0"/>
            </a:lvl1pPr>
          </a:lstStyle>
          <a:p>
            <a:r>
              <a:rPr lang="en-US" dirty="0"/>
              <a:t>Click icon to           place image</a:t>
            </a:r>
          </a:p>
        </p:txBody>
      </p:sp>
    </p:spTree>
    <p:extLst>
      <p:ext uri="{BB962C8B-B14F-4D97-AF65-F5344CB8AC3E}">
        <p14:creationId xmlns:p14="http://schemas.microsoft.com/office/powerpoint/2010/main" val="26319136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Image_Right_NoSidebar">
    <p:bg>
      <p:bgPr>
        <a:solidFill>
          <a:schemeClr val="bg1"/>
        </a:solidFill>
        <a:effectLst/>
      </p:bgPr>
    </p:bg>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A3EC46A9-795E-B846-81AB-53E149DE7AFE}"/>
              </a:ext>
            </a:extLst>
          </p:cNvPr>
          <p:cNvSpPr>
            <a:spLocks noGrp="1"/>
          </p:cNvSpPr>
          <p:nvPr>
            <p:ph type="pic" sz="quarter" idx="11" hasCustomPrompt="1"/>
          </p:nvPr>
        </p:nvSpPr>
        <p:spPr>
          <a:xfrm>
            <a:off x="4429125" y="1"/>
            <a:ext cx="7305675" cy="6857999"/>
          </a:xfrm>
          <a:prstGeom prst="rect">
            <a:avLst/>
          </a:prstGeom>
          <a:solidFill>
            <a:schemeClr val="bg1">
              <a:lumMod val="85000"/>
            </a:schemeClr>
          </a:solidFill>
        </p:spPr>
        <p:txBody>
          <a:bodyPr anchor="ctr" anchorCtr="1"/>
          <a:lstStyle>
            <a:lvl1pPr marL="0" indent="0" algn="ctr">
              <a:buNone/>
              <a:defRPr sz="1600" baseline="0"/>
            </a:lvl1pPr>
          </a:lstStyle>
          <a:p>
            <a:r>
              <a:rPr lang="en-US" dirty="0"/>
              <a:t>Click icon to           place image</a:t>
            </a:r>
          </a:p>
        </p:txBody>
      </p:sp>
    </p:spTree>
    <p:extLst>
      <p:ext uri="{BB962C8B-B14F-4D97-AF65-F5344CB8AC3E}">
        <p14:creationId xmlns:p14="http://schemas.microsoft.com/office/powerpoint/2010/main" val="824915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y-the-Numbers">
    <p:bg>
      <p:bgPr>
        <a:solidFill>
          <a:schemeClr val="bg1"/>
        </a:soli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97304CCE-E50A-7F45-8797-0FAED1ED2EB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colorTemperature colorTemp="3859"/>
                    </a14:imgEffect>
                    <a14:imgEffect>
                      <a14:saturation sat="0"/>
                    </a14:imgEffect>
                  </a14:imgLayer>
                </a14:imgProps>
              </a:ext>
              <a:ext uri="{28A0092B-C50C-407E-A947-70E740481C1C}">
                <a14:useLocalDpi xmlns:a14="http://schemas.microsoft.com/office/drawing/2010/main"/>
              </a:ext>
            </a:extLst>
          </a:blip>
          <a:srcRect l="-56" r="56" b="1210"/>
          <a:stretch/>
        </p:blipFill>
        <p:spPr>
          <a:xfrm>
            <a:off x="450842" y="457200"/>
            <a:ext cx="11283958" cy="5943600"/>
          </a:xfrm>
          <a:prstGeom prst="rect">
            <a:avLst/>
          </a:prstGeom>
        </p:spPr>
      </p:pic>
      <p:sp>
        <p:nvSpPr>
          <p:cNvPr id="29" name="TextBox 28">
            <a:extLst>
              <a:ext uri="{FF2B5EF4-FFF2-40B4-BE49-F238E27FC236}">
                <a16:creationId xmlns:a16="http://schemas.microsoft.com/office/drawing/2014/main" id="{4BA7DFC5-7A3E-3446-B5BD-E073305960F4}"/>
              </a:ext>
            </a:extLst>
          </p:cNvPr>
          <p:cNvSpPr txBox="1"/>
          <p:nvPr/>
        </p:nvSpPr>
        <p:spPr bwMode="auto">
          <a:xfrm>
            <a:off x="7295322" y="703027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118" name="TextBox 117">
            <a:extLst>
              <a:ext uri="{FF2B5EF4-FFF2-40B4-BE49-F238E27FC236}">
                <a16:creationId xmlns:a16="http://schemas.microsoft.com/office/drawing/2014/main" id="{78ABA7F9-59F5-E044-968C-B43E48A3DA8E}"/>
              </a:ext>
            </a:extLst>
          </p:cNvPr>
          <p:cNvSpPr txBox="1"/>
          <p:nvPr/>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56" name="TextBox 55">
            <a:extLst>
              <a:ext uri="{FF2B5EF4-FFF2-40B4-BE49-F238E27FC236}">
                <a16:creationId xmlns:a16="http://schemas.microsoft.com/office/drawing/2014/main" id="{B63977ED-4983-D84D-997B-575AB73B4AE3}"/>
              </a:ext>
            </a:extLst>
          </p:cNvPr>
          <p:cNvSpPr txBox="1"/>
          <p:nvPr/>
        </p:nvSpPr>
        <p:spPr bwMode="auto">
          <a:xfrm>
            <a:off x="2767476" y="120571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pic>
        <p:nvPicPr>
          <p:cNvPr id="6" name="Picture 5">
            <a:extLst>
              <a:ext uri="{FF2B5EF4-FFF2-40B4-BE49-F238E27FC236}">
                <a16:creationId xmlns:a16="http://schemas.microsoft.com/office/drawing/2014/main" id="{E27A0707-3847-DA44-8CB5-C5C7895AB0EF}"/>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colorTemperature colorTemp="3859"/>
                    </a14:imgEffect>
                    <a14:imgEffect>
                      <a14:saturation sat="0"/>
                    </a14:imgEffect>
                  </a14:imgLayer>
                </a14:imgProps>
              </a:ext>
              <a:ext uri="{28A0092B-C50C-407E-A947-70E740481C1C}">
                <a14:useLocalDpi xmlns:a14="http://schemas.microsoft.com/office/drawing/2010/main"/>
              </a:ext>
            </a:extLst>
          </a:blip>
          <a:srcRect l="-56" r="56" b="1210"/>
          <a:stretch/>
        </p:blipFill>
        <p:spPr>
          <a:xfrm>
            <a:off x="450842" y="457200"/>
            <a:ext cx="11283958" cy="5943600"/>
          </a:xfrm>
          <a:prstGeom prst="rect">
            <a:avLst/>
          </a:prstGeom>
        </p:spPr>
      </p:pic>
      <p:sp>
        <p:nvSpPr>
          <p:cNvPr id="7" name="TextBox 6">
            <a:extLst>
              <a:ext uri="{FF2B5EF4-FFF2-40B4-BE49-F238E27FC236}">
                <a16:creationId xmlns:a16="http://schemas.microsoft.com/office/drawing/2014/main" id="{84ADE1B8-4FD4-264E-8A69-CB0CE8B861B0}"/>
              </a:ext>
            </a:extLst>
          </p:cNvPr>
          <p:cNvSpPr txBox="1"/>
          <p:nvPr userDrawn="1"/>
        </p:nvSpPr>
        <p:spPr bwMode="auto">
          <a:xfrm>
            <a:off x="7295322" y="703027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8" name="TextBox 7">
            <a:extLst>
              <a:ext uri="{FF2B5EF4-FFF2-40B4-BE49-F238E27FC236}">
                <a16:creationId xmlns:a16="http://schemas.microsoft.com/office/drawing/2014/main" id="{76A6D233-9F96-C943-B054-FB08DB08DCD0}"/>
              </a:ext>
            </a:extLst>
          </p:cNvPr>
          <p:cNvSpPr txBox="1"/>
          <p:nvPr userDrawn="1"/>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9" name="TextBox 8">
            <a:extLst>
              <a:ext uri="{FF2B5EF4-FFF2-40B4-BE49-F238E27FC236}">
                <a16:creationId xmlns:a16="http://schemas.microsoft.com/office/drawing/2014/main" id="{3F4E0DF1-A0A3-8C49-9DAB-3FFCA68061FF}"/>
              </a:ext>
            </a:extLst>
          </p:cNvPr>
          <p:cNvSpPr txBox="1"/>
          <p:nvPr userDrawn="1"/>
        </p:nvSpPr>
        <p:spPr bwMode="auto">
          <a:xfrm>
            <a:off x="2767476" y="120571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Tree>
    <p:extLst>
      <p:ext uri="{BB962C8B-B14F-4D97-AF65-F5344CB8AC3E}">
        <p14:creationId xmlns:p14="http://schemas.microsoft.com/office/powerpoint/2010/main" val="14484885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potlight">
    <p:bg>
      <p:bgPr>
        <a:blipFill dpi="0" rotWithShape="1">
          <a:blip r:embed="rId2" cstate="email">
            <a:alphaModFix amt="2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65183F-BC60-A04F-BB2F-A90E82D146BA}"/>
              </a:ext>
            </a:extLst>
          </p:cNvPr>
          <p:cNvSpPr txBox="1"/>
          <p:nvPr userDrawn="1"/>
        </p:nvSpPr>
        <p:spPr bwMode="auto">
          <a:xfrm>
            <a:off x="724982" y="332146"/>
            <a:ext cx="1433002" cy="28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r>
              <a:rPr lang="en-US" sz="1200" b="1" spc="300" dirty="0">
                <a:solidFill>
                  <a:srgbClr val="B95A33"/>
                </a:solidFill>
                <a:latin typeface="Lato" panose="020F0502020204030203" pitchFamily="34" charset="0"/>
                <a:ea typeface="Lato" panose="020F0502020204030203" pitchFamily="34" charset="0"/>
                <a:cs typeface="Lato" panose="020F0502020204030203" pitchFamily="34" charset="0"/>
              </a:rPr>
              <a:t>SPOTLIGHT</a:t>
            </a:r>
          </a:p>
        </p:txBody>
      </p:sp>
      <p:cxnSp>
        <p:nvCxnSpPr>
          <p:cNvPr id="6" name="Straight Connector 5">
            <a:extLst>
              <a:ext uri="{FF2B5EF4-FFF2-40B4-BE49-F238E27FC236}">
                <a16:creationId xmlns:a16="http://schemas.microsoft.com/office/drawing/2014/main" id="{BE8A468A-4727-3343-9F9E-640E10AB26B4}"/>
              </a:ext>
            </a:extLst>
          </p:cNvPr>
          <p:cNvCxnSpPr>
            <a:cxnSpLocks/>
          </p:cNvCxnSpPr>
          <p:nvPr userDrawn="1"/>
        </p:nvCxnSpPr>
        <p:spPr>
          <a:xfrm>
            <a:off x="461963" y="6400800"/>
            <a:ext cx="11277600" cy="0"/>
          </a:xfrm>
          <a:prstGeom prst="line">
            <a:avLst/>
          </a:prstGeom>
          <a:ln w="25400">
            <a:solidFill>
              <a:srgbClr val="7A9D4A"/>
            </a:solidFill>
          </a:ln>
        </p:spPr>
        <p:style>
          <a:lnRef idx="1">
            <a:schemeClr val="accent6"/>
          </a:lnRef>
          <a:fillRef idx="0">
            <a:schemeClr val="accent6"/>
          </a:fillRef>
          <a:effectRef idx="0">
            <a:schemeClr val="accent6"/>
          </a:effectRef>
          <a:fontRef idx="minor">
            <a:schemeClr val="tx1"/>
          </a:fontRef>
        </p:style>
      </p:cxnSp>
      <p:cxnSp>
        <p:nvCxnSpPr>
          <p:cNvPr id="7" name="Straight Connector 6">
            <a:extLst>
              <a:ext uri="{FF2B5EF4-FFF2-40B4-BE49-F238E27FC236}">
                <a16:creationId xmlns:a16="http://schemas.microsoft.com/office/drawing/2014/main" id="{E915B754-0A3B-DD44-941D-29D199DD859F}"/>
              </a:ext>
            </a:extLst>
          </p:cNvPr>
          <p:cNvCxnSpPr/>
          <p:nvPr userDrawn="1"/>
        </p:nvCxnSpPr>
        <p:spPr>
          <a:xfrm flipV="1">
            <a:off x="457200" y="457200"/>
            <a:ext cx="0" cy="5943600"/>
          </a:xfrm>
          <a:prstGeom prst="line">
            <a:avLst/>
          </a:prstGeom>
          <a:ln w="25400">
            <a:solidFill>
              <a:srgbClr val="7A9D4A"/>
            </a:solidFill>
          </a:ln>
        </p:spPr>
        <p:style>
          <a:lnRef idx="1">
            <a:schemeClr val="accent6"/>
          </a:lnRef>
          <a:fillRef idx="0">
            <a:schemeClr val="accent6"/>
          </a:fillRef>
          <a:effectRef idx="0">
            <a:schemeClr val="accent6"/>
          </a:effectRef>
          <a:fontRef idx="minor">
            <a:schemeClr val="tx1"/>
          </a:fontRef>
        </p:style>
      </p:cxnSp>
      <p:cxnSp>
        <p:nvCxnSpPr>
          <p:cNvPr id="8" name="Straight Connector 7">
            <a:extLst>
              <a:ext uri="{FF2B5EF4-FFF2-40B4-BE49-F238E27FC236}">
                <a16:creationId xmlns:a16="http://schemas.microsoft.com/office/drawing/2014/main" id="{5457C2F0-1CF3-2248-9ACD-09B42195F1C0}"/>
              </a:ext>
            </a:extLst>
          </p:cNvPr>
          <p:cNvCxnSpPr/>
          <p:nvPr userDrawn="1"/>
        </p:nvCxnSpPr>
        <p:spPr>
          <a:xfrm flipV="1">
            <a:off x="11737497" y="457200"/>
            <a:ext cx="0" cy="5943600"/>
          </a:xfrm>
          <a:prstGeom prst="line">
            <a:avLst/>
          </a:prstGeom>
          <a:ln w="25400">
            <a:solidFill>
              <a:srgbClr val="7A9D4A"/>
            </a:solidFill>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7CFD6C17-C849-3E44-BE0E-4828CD228C21}"/>
              </a:ext>
            </a:extLst>
          </p:cNvPr>
          <p:cNvCxnSpPr>
            <a:cxnSpLocks/>
          </p:cNvCxnSpPr>
          <p:nvPr userDrawn="1"/>
        </p:nvCxnSpPr>
        <p:spPr>
          <a:xfrm>
            <a:off x="461963" y="469338"/>
            <a:ext cx="223837" cy="0"/>
          </a:xfrm>
          <a:prstGeom prst="line">
            <a:avLst/>
          </a:prstGeom>
          <a:ln w="25400">
            <a:solidFill>
              <a:srgbClr val="7A9D4A"/>
            </a:solidFill>
          </a:ln>
        </p:spPr>
        <p:style>
          <a:lnRef idx="1">
            <a:schemeClr val="accent6"/>
          </a:lnRef>
          <a:fillRef idx="0">
            <a:schemeClr val="accent6"/>
          </a:fillRef>
          <a:effectRef idx="0">
            <a:schemeClr val="accent6"/>
          </a:effectRef>
          <a:fontRef idx="minor">
            <a:schemeClr val="tx1"/>
          </a:fontRef>
        </p:style>
      </p:cxnSp>
      <p:cxnSp>
        <p:nvCxnSpPr>
          <p:cNvPr id="10" name="Straight Connector 9">
            <a:extLst>
              <a:ext uri="{FF2B5EF4-FFF2-40B4-BE49-F238E27FC236}">
                <a16:creationId xmlns:a16="http://schemas.microsoft.com/office/drawing/2014/main" id="{5D30C088-9143-4643-9FDB-292C6C5C0D2D}"/>
              </a:ext>
            </a:extLst>
          </p:cNvPr>
          <p:cNvCxnSpPr>
            <a:cxnSpLocks/>
          </p:cNvCxnSpPr>
          <p:nvPr userDrawn="1"/>
        </p:nvCxnSpPr>
        <p:spPr>
          <a:xfrm>
            <a:off x="2225310" y="469338"/>
            <a:ext cx="9512187" cy="0"/>
          </a:xfrm>
          <a:prstGeom prst="line">
            <a:avLst/>
          </a:prstGeom>
          <a:ln w="25400">
            <a:solidFill>
              <a:srgbClr val="7A9D4A"/>
            </a:solidFill>
          </a:ln>
        </p:spPr>
        <p:style>
          <a:lnRef idx="1">
            <a:schemeClr val="accent6"/>
          </a:lnRef>
          <a:fillRef idx="0">
            <a:schemeClr val="accent6"/>
          </a:fillRef>
          <a:effectRef idx="0">
            <a:schemeClr val="accent6"/>
          </a:effectRef>
          <a:fontRef idx="minor">
            <a:schemeClr val="tx1"/>
          </a:fontRef>
        </p:style>
      </p:cxnSp>
      <p:sp>
        <p:nvSpPr>
          <p:cNvPr id="11" name="Connector 10">
            <a:extLst>
              <a:ext uri="{FF2B5EF4-FFF2-40B4-BE49-F238E27FC236}">
                <a16:creationId xmlns:a16="http://schemas.microsoft.com/office/drawing/2014/main" id="{7A3D6DCB-97C5-654B-93B4-18C7FB600D14}"/>
              </a:ext>
            </a:extLst>
          </p:cNvPr>
          <p:cNvSpPr/>
          <p:nvPr userDrawn="1"/>
        </p:nvSpPr>
        <p:spPr>
          <a:xfrm>
            <a:off x="2082182" y="396341"/>
            <a:ext cx="145994" cy="145994"/>
          </a:xfrm>
          <a:prstGeom prst="flowChartConnector">
            <a:avLst/>
          </a:prstGeom>
          <a:solidFill>
            <a:schemeClr val="bg1"/>
          </a:solidFill>
          <a:ln>
            <a:solidFill>
              <a:srgbClr val="7A9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914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llars Layout">
    <p:bg>
      <p:bgPr>
        <a:solidFill>
          <a:schemeClr val="bg1"/>
        </a:soli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97304CCE-E50A-7F45-8797-0FAED1ED2EB7}"/>
              </a:ext>
            </a:extLst>
          </p:cNvPr>
          <p:cNvPicPr>
            <a:picLocks noChangeAspect="1"/>
          </p:cNvPicPr>
          <p:nvPr/>
        </p:nvPicPr>
        <p:blipFill rotWithShape="1">
          <a:blip r:embed="rId2" cstate="email">
            <a:alphaModFix amt="47000"/>
            <a:extLst>
              <a:ext uri="{28A0092B-C50C-407E-A947-70E740481C1C}">
                <a14:useLocalDpi xmlns:a14="http://schemas.microsoft.com/office/drawing/2010/main"/>
              </a:ext>
            </a:extLst>
          </a:blip>
          <a:srcRect l="-49"/>
          <a:stretch/>
        </p:blipFill>
        <p:spPr>
          <a:xfrm>
            <a:off x="457200" y="505056"/>
            <a:ext cx="11277599" cy="5579287"/>
          </a:xfrm>
          <a:prstGeom prst="rect">
            <a:avLst/>
          </a:prstGeom>
        </p:spPr>
      </p:pic>
      <p:pic>
        <p:nvPicPr>
          <p:cNvPr id="210" name="Picture 209" descr="Icon&#10;&#10;Description automatically generated">
            <a:extLst>
              <a:ext uri="{FF2B5EF4-FFF2-40B4-BE49-F238E27FC236}">
                <a16:creationId xmlns:a16="http://schemas.microsoft.com/office/drawing/2014/main" id="{10CD81FF-5B06-AC40-9FED-A88094005CE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6972" y="447731"/>
            <a:ext cx="2472323" cy="3203507"/>
          </a:xfrm>
          <a:prstGeom prst="rect">
            <a:avLst/>
          </a:prstGeom>
        </p:spPr>
      </p:pic>
      <p:sp>
        <p:nvSpPr>
          <p:cNvPr id="29" name="TextBox 28">
            <a:extLst>
              <a:ext uri="{FF2B5EF4-FFF2-40B4-BE49-F238E27FC236}">
                <a16:creationId xmlns:a16="http://schemas.microsoft.com/office/drawing/2014/main" id="{4BA7DFC5-7A3E-3446-B5BD-E073305960F4}"/>
              </a:ext>
            </a:extLst>
          </p:cNvPr>
          <p:cNvSpPr txBox="1"/>
          <p:nvPr/>
        </p:nvSpPr>
        <p:spPr bwMode="auto">
          <a:xfrm>
            <a:off x="7295322" y="703027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grpSp>
        <p:nvGrpSpPr>
          <p:cNvPr id="240" name="Group 239">
            <a:extLst>
              <a:ext uri="{FF2B5EF4-FFF2-40B4-BE49-F238E27FC236}">
                <a16:creationId xmlns:a16="http://schemas.microsoft.com/office/drawing/2014/main" id="{76D106F6-64DA-9A4E-90E8-82F70261A94E}"/>
              </a:ext>
            </a:extLst>
          </p:cNvPr>
          <p:cNvGrpSpPr/>
          <p:nvPr/>
        </p:nvGrpSpPr>
        <p:grpSpPr>
          <a:xfrm>
            <a:off x="457198" y="179072"/>
            <a:ext cx="11277601" cy="1217030"/>
            <a:chOff x="453472" y="244879"/>
            <a:chExt cx="11216969" cy="1131479"/>
          </a:xfrm>
        </p:grpSpPr>
        <p:pic>
          <p:nvPicPr>
            <p:cNvPr id="4" name="Picture 3" descr="A picture containing text&#10;&#10;Description automatically generated">
              <a:extLst>
                <a:ext uri="{FF2B5EF4-FFF2-40B4-BE49-F238E27FC236}">
                  <a16:creationId xmlns:a16="http://schemas.microsoft.com/office/drawing/2014/main" id="{7581A614-A914-EA46-8A16-D2216D74758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3472" y="312135"/>
              <a:ext cx="11216969" cy="1064223"/>
            </a:xfrm>
            <a:prstGeom prst="rect">
              <a:avLst/>
            </a:prstGeom>
          </p:spPr>
        </p:pic>
        <p:sp>
          <p:nvSpPr>
            <p:cNvPr id="239" name="Rectangle 238">
              <a:extLst>
                <a:ext uri="{FF2B5EF4-FFF2-40B4-BE49-F238E27FC236}">
                  <a16:creationId xmlns:a16="http://schemas.microsoft.com/office/drawing/2014/main" id="{BA4EAF3F-9E99-8445-A6C4-726FDBAD8E0C}"/>
                </a:ext>
              </a:extLst>
            </p:cNvPr>
            <p:cNvSpPr/>
            <p:nvPr/>
          </p:nvSpPr>
          <p:spPr>
            <a:xfrm>
              <a:off x="8276225" y="244879"/>
              <a:ext cx="1634276" cy="244348"/>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TextBox 117">
            <a:extLst>
              <a:ext uri="{FF2B5EF4-FFF2-40B4-BE49-F238E27FC236}">
                <a16:creationId xmlns:a16="http://schemas.microsoft.com/office/drawing/2014/main" id="{78ABA7F9-59F5-E044-968C-B43E48A3DA8E}"/>
              </a:ext>
            </a:extLst>
          </p:cNvPr>
          <p:cNvSpPr txBox="1"/>
          <p:nvPr/>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2" name="TextBox 1">
            <a:extLst>
              <a:ext uri="{FF2B5EF4-FFF2-40B4-BE49-F238E27FC236}">
                <a16:creationId xmlns:a16="http://schemas.microsoft.com/office/drawing/2014/main" id="{EE9EE50A-60B8-5A42-9682-FAD163989237}"/>
              </a:ext>
            </a:extLst>
          </p:cNvPr>
          <p:cNvSpPr txBox="1"/>
          <p:nvPr/>
        </p:nvSpPr>
        <p:spPr bwMode="auto">
          <a:xfrm>
            <a:off x="-2023009" y="55025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pic>
        <p:nvPicPr>
          <p:cNvPr id="214" name="Picture 213" descr="Icon&#10;&#10;Description automatically generated with medium confidence">
            <a:extLst>
              <a:ext uri="{FF2B5EF4-FFF2-40B4-BE49-F238E27FC236}">
                <a16:creationId xmlns:a16="http://schemas.microsoft.com/office/drawing/2014/main" id="{FE40D53F-647B-6340-B6AD-ADA9EBDF25F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29175" y="3080163"/>
            <a:ext cx="2337628" cy="2381734"/>
          </a:xfrm>
          <a:prstGeom prst="rect">
            <a:avLst/>
          </a:prstGeom>
        </p:spPr>
      </p:pic>
      <p:pic>
        <p:nvPicPr>
          <p:cNvPr id="219" name="Picture 218" descr="Icon&#10;&#10;Description automatically generated">
            <a:extLst>
              <a:ext uri="{FF2B5EF4-FFF2-40B4-BE49-F238E27FC236}">
                <a16:creationId xmlns:a16="http://schemas.microsoft.com/office/drawing/2014/main" id="{AC89E448-2195-D446-A7F6-EC451BCA428E}"/>
              </a:ext>
            </a:extLst>
          </p:cNvPr>
          <p:cNvPicPr>
            <a:picLocks noChangeAspect="1"/>
          </p:cNvPicPr>
          <p:nvPr/>
        </p:nvPicPr>
        <p:blipFill>
          <a:blip r:embed="rId6" cstate="email">
            <a:alphaModFix/>
            <a:extLst>
              <a:ext uri="{28A0092B-C50C-407E-A947-70E740481C1C}">
                <a14:useLocalDpi xmlns:a14="http://schemas.microsoft.com/office/drawing/2010/main"/>
              </a:ext>
            </a:extLst>
          </a:blip>
          <a:stretch>
            <a:fillRect/>
          </a:stretch>
        </p:blipFill>
        <p:spPr>
          <a:xfrm>
            <a:off x="8018740" y="4041049"/>
            <a:ext cx="1812421" cy="1856626"/>
          </a:xfrm>
          <a:prstGeom prst="rect">
            <a:avLst/>
          </a:prstGeom>
        </p:spPr>
      </p:pic>
      <p:pic>
        <p:nvPicPr>
          <p:cNvPr id="225" name="Picture 224" descr="Icon&#10;&#10;Description automatically generated">
            <a:extLst>
              <a:ext uri="{FF2B5EF4-FFF2-40B4-BE49-F238E27FC236}">
                <a16:creationId xmlns:a16="http://schemas.microsoft.com/office/drawing/2014/main" id="{7AB431E4-7799-5647-9E26-5B75D101CE0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82618" y="4993642"/>
            <a:ext cx="381858" cy="405724"/>
          </a:xfrm>
          <a:prstGeom prst="rect">
            <a:avLst/>
          </a:prstGeom>
        </p:spPr>
      </p:pic>
      <p:pic>
        <p:nvPicPr>
          <p:cNvPr id="237" name="Picture 236" descr="Icon&#10;&#10;Description automatically generated">
            <a:extLst>
              <a:ext uri="{FF2B5EF4-FFF2-40B4-BE49-F238E27FC236}">
                <a16:creationId xmlns:a16="http://schemas.microsoft.com/office/drawing/2014/main" id="{6AE56FB8-C1BC-1B47-B00C-6B2E0130AA07}"/>
              </a:ext>
            </a:extLst>
          </p:cNvPr>
          <p:cNvPicPr>
            <a:picLocks noChangeAspect="1"/>
          </p:cNvPicPr>
          <p:nvPr/>
        </p:nvPicPr>
        <p:blipFill>
          <a:blip r:embed="rId8" cstate="email">
            <a:duotone>
              <a:prstClr val="black"/>
              <a:schemeClr val="tx2">
                <a:tint val="45000"/>
                <a:satMod val="400000"/>
              </a:schemeClr>
            </a:duotone>
            <a:alphaModFix amt="40000"/>
            <a:extLst>
              <a:ext uri="{28A0092B-C50C-407E-A947-70E740481C1C}">
                <a14:useLocalDpi xmlns:a14="http://schemas.microsoft.com/office/drawing/2010/main"/>
              </a:ext>
            </a:extLst>
          </a:blip>
          <a:stretch>
            <a:fillRect/>
          </a:stretch>
        </p:blipFill>
        <p:spPr>
          <a:xfrm>
            <a:off x="806482" y="5298288"/>
            <a:ext cx="266288" cy="282931"/>
          </a:xfrm>
          <a:prstGeom prst="rect">
            <a:avLst/>
          </a:prstGeom>
        </p:spPr>
      </p:pic>
      <p:pic>
        <p:nvPicPr>
          <p:cNvPr id="215" name="Picture 214" descr="Icon&#10;&#10;Description automatically generated with medium confidence">
            <a:extLst>
              <a:ext uri="{FF2B5EF4-FFF2-40B4-BE49-F238E27FC236}">
                <a16:creationId xmlns:a16="http://schemas.microsoft.com/office/drawing/2014/main" id="{4A36E7AC-5AF9-2342-81DE-8BB5136B645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96353" y="4966593"/>
            <a:ext cx="424759" cy="432773"/>
          </a:xfrm>
          <a:prstGeom prst="rect">
            <a:avLst/>
          </a:prstGeom>
        </p:spPr>
      </p:pic>
      <p:pic>
        <p:nvPicPr>
          <p:cNvPr id="245" name="Picture 244" descr="A picture containing text, clipart&#10;&#10;Description automatically generated">
            <a:extLst>
              <a:ext uri="{FF2B5EF4-FFF2-40B4-BE49-F238E27FC236}">
                <a16:creationId xmlns:a16="http://schemas.microsoft.com/office/drawing/2014/main" id="{99A897CF-6DBC-BB4D-8893-E0EEFA22DA9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03560" y="1143141"/>
            <a:ext cx="123824" cy="151966"/>
          </a:xfrm>
          <a:prstGeom prst="rect">
            <a:avLst/>
          </a:prstGeom>
        </p:spPr>
      </p:pic>
      <p:pic>
        <p:nvPicPr>
          <p:cNvPr id="246" name="Picture 245" descr="Icon&#10;&#10;Description automatically generated">
            <a:extLst>
              <a:ext uri="{FF2B5EF4-FFF2-40B4-BE49-F238E27FC236}">
                <a16:creationId xmlns:a16="http://schemas.microsoft.com/office/drawing/2014/main" id="{E050D2D5-1C52-EA42-BD15-070F8627FB7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036827" y="573938"/>
            <a:ext cx="172669" cy="164246"/>
          </a:xfrm>
          <a:prstGeom prst="rect">
            <a:avLst/>
          </a:prstGeom>
        </p:spPr>
      </p:pic>
      <p:pic>
        <p:nvPicPr>
          <p:cNvPr id="248" name="Picture 247" descr="Icon&#10;&#10;Description automatically generated">
            <a:extLst>
              <a:ext uri="{FF2B5EF4-FFF2-40B4-BE49-F238E27FC236}">
                <a16:creationId xmlns:a16="http://schemas.microsoft.com/office/drawing/2014/main" id="{FEC74056-A91E-B04D-8E2B-2D46828EA3F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210374" y="620505"/>
            <a:ext cx="641123" cy="647871"/>
          </a:xfrm>
          <a:prstGeom prst="rect">
            <a:avLst/>
          </a:prstGeom>
        </p:spPr>
      </p:pic>
      <p:pic>
        <p:nvPicPr>
          <p:cNvPr id="251" name="Picture 250" descr="Icon&#10;&#10;Description automatically generated">
            <a:extLst>
              <a:ext uri="{FF2B5EF4-FFF2-40B4-BE49-F238E27FC236}">
                <a16:creationId xmlns:a16="http://schemas.microsoft.com/office/drawing/2014/main" id="{3DBCF10C-5061-EA4A-A95B-D914FE38C33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119230" y="633157"/>
            <a:ext cx="522187" cy="474715"/>
          </a:xfrm>
          <a:prstGeom prst="rect">
            <a:avLst/>
          </a:prstGeom>
        </p:spPr>
      </p:pic>
      <p:pic>
        <p:nvPicPr>
          <p:cNvPr id="253" name="Picture 252" descr="Icon&#10;&#10;Description automatically generated">
            <a:extLst>
              <a:ext uri="{FF2B5EF4-FFF2-40B4-BE49-F238E27FC236}">
                <a16:creationId xmlns:a16="http://schemas.microsoft.com/office/drawing/2014/main" id="{0944D3C5-ABDE-5B4D-B792-86140625CD4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0453689" y="690793"/>
            <a:ext cx="565780" cy="650647"/>
          </a:xfrm>
          <a:prstGeom prst="rect">
            <a:avLst/>
          </a:prstGeom>
        </p:spPr>
      </p:pic>
      <p:pic>
        <p:nvPicPr>
          <p:cNvPr id="256" name="Picture 255" descr="Icon&#10;&#10;Description automatically generated">
            <a:extLst>
              <a:ext uri="{FF2B5EF4-FFF2-40B4-BE49-F238E27FC236}">
                <a16:creationId xmlns:a16="http://schemas.microsoft.com/office/drawing/2014/main" id="{638E75A3-2474-6841-A983-13C467B71F6F}"/>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0824206" y="451891"/>
            <a:ext cx="390526" cy="185737"/>
          </a:xfrm>
          <a:prstGeom prst="rect">
            <a:avLst/>
          </a:prstGeom>
        </p:spPr>
      </p:pic>
      <p:pic>
        <p:nvPicPr>
          <p:cNvPr id="259" name="Picture 258" descr="Icon&#10;&#10;Description automatically generated">
            <a:extLst>
              <a:ext uri="{FF2B5EF4-FFF2-40B4-BE49-F238E27FC236}">
                <a16:creationId xmlns:a16="http://schemas.microsoft.com/office/drawing/2014/main" id="{1C3A0A68-266C-F048-B2A7-F0FFB0E17F22}"/>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l="-36279" t="-17331" r="-7921"/>
          <a:stretch/>
        </p:blipFill>
        <p:spPr>
          <a:xfrm>
            <a:off x="4866803" y="987339"/>
            <a:ext cx="998338" cy="408764"/>
          </a:xfrm>
          <a:prstGeom prst="rect">
            <a:avLst/>
          </a:prstGeom>
        </p:spPr>
      </p:pic>
      <p:pic>
        <p:nvPicPr>
          <p:cNvPr id="261" name="Picture 260" descr="Background pattern&#10;&#10;Description automatically generated">
            <a:extLst>
              <a:ext uri="{FF2B5EF4-FFF2-40B4-BE49-F238E27FC236}">
                <a16:creationId xmlns:a16="http://schemas.microsoft.com/office/drawing/2014/main" id="{00D061D3-03AD-2649-941C-2DA3DD711B78}"/>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457200" y="5897676"/>
            <a:ext cx="11277600" cy="503124"/>
          </a:xfrm>
          <a:prstGeom prst="rect">
            <a:avLst/>
          </a:prstGeom>
        </p:spPr>
      </p:pic>
      <p:sp>
        <p:nvSpPr>
          <p:cNvPr id="263" name="TextBox 262">
            <a:extLst>
              <a:ext uri="{FF2B5EF4-FFF2-40B4-BE49-F238E27FC236}">
                <a16:creationId xmlns:a16="http://schemas.microsoft.com/office/drawing/2014/main" id="{968C0631-6942-024A-964C-0B3FD47F4015}"/>
              </a:ext>
            </a:extLst>
          </p:cNvPr>
          <p:cNvSpPr txBox="1"/>
          <p:nvPr/>
        </p:nvSpPr>
        <p:spPr bwMode="auto">
          <a:xfrm>
            <a:off x="12596774" y="122895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grpSp>
        <p:nvGrpSpPr>
          <p:cNvPr id="264" name="Group 263">
            <a:extLst>
              <a:ext uri="{FF2B5EF4-FFF2-40B4-BE49-F238E27FC236}">
                <a16:creationId xmlns:a16="http://schemas.microsoft.com/office/drawing/2014/main" id="{9136ACA8-C245-8542-9C60-9E37D3583071}"/>
              </a:ext>
            </a:extLst>
          </p:cNvPr>
          <p:cNvGrpSpPr/>
          <p:nvPr/>
        </p:nvGrpSpPr>
        <p:grpSpPr>
          <a:xfrm>
            <a:off x="9838143" y="6028296"/>
            <a:ext cx="1690346" cy="241883"/>
            <a:chOff x="520700" y="6209872"/>
            <a:chExt cx="2200011" cy="314814"/>
          </a:xfrm>
        </p:grpSpPr>
        <p:pic>
          <p:nvPicPr>
            <p:cNvPr id="265" name="Picture 264">
              <a:extLst>
                <a:ext uri="{FF2B5EF4-FFF2-40B4-BE49-F238E27FC236}">
                  <a16:creationId xmlns:a16="http://schemas.microsoft.com/office/drawing/2014/main" id="{F6A762D9-091C-1D42-9438-83203E334261}"/>
                </a:ext>
              </a:extLst>
            </p:cNvPr>
            <p:cNvPicPr>
              <a:picLocks noChangeAspect="1"/>
            </p:cNvPicPr>
            <p:nvPr/>
          </p:nvPicPr>
          <p:blipFill>
            <a:blip r:embed="rId18" cstate="email">
              <a:extLst>
                <a:ext uri="{28A0092B-C50C-407E-A947-70E740481C1C}">
                  <a14:useLocalDpi xmlns:a14="http://schemas.microsoft.com/office/drawing/2010/main"/>
                </a:ext>
              </a:extLst>
            </a:blip>
            <a:srcRect/>
            <a:stretch/>
          </p:blipFill>
          <p:spPr>
            <a:xfrm>
              <a:off x="1724599" y="6209872"/>
              <a:ext cx="996112" cy="313260"/>
            </a:xfrm>
            <a:prstGeom prst="rect">
              <a:avLst/>
            </a:prstGeom>
          </p:spPr>
        </p:pic>
        <p:pic>
          <p:nvPicPr>
            <p:cNvPr id="266" name="Picture 265">
              <a:extLst>
                <a:ext uri="{FF2B5EF4-FFF2-40B4-BE49-F238E27FC236}">
                  <a16:creationId xmlns:a16="http://schemas.microsoft.com/office/drawing/2014/main" id="{F913A09E-5D95-FA40-AAF6-946BF48BABDC}"/>
                </a:ext>
              </a:extLst>
            </p:cNvPr>
            <p:cNvPicPr>
              <a:picLocks noChangeAspect="1"/>
            </p:cNvPicPr>
            <p:nvPr/>
          </p:nvPicPr>
          <p:blipFill>
            <a:blip r:embed="rId19" cstate="email">
              <a:extLst>
                <a:ext uri="{28A0092B-C50C-407E-A947-70E740481C1C}">
                  <a14:useLocalDpi xmlns:a14="http://schemas.microsoft.com/office/drawing/2010/main"/>
                </a:ext>
              </a:extLst>
            </a:blip>
            <a:srcRect/>
            <a:stretch/>
          </p:blipFill>
          <p:spPr>
            <a:xfrm>
              <a:off x="520700" y="6239854"/>
              <a:ext cx="996113" cy="284832"/>
            </a:xfrm>
            <a:prstGeom prst="rect">
              <a:avLst/>
            </a:prstGeom>
          </p:spPr>
        </p:pic>
      </p:grpSp>
      <p:pic>
        <p:nvPicPr>
          <p:cNvPr id="36" name="Picture 35" descr="Icon&#10;&#10;Description automatically generated with medium confidence">
            <a:extLst>
              <a:ext uri="{FF2B5EF4-FFF2-40B4-BE49-F238E27FC236}">
                <a16:creationId xmlns:a16="http://schemas.microsoft.com/office/drawing/2014/main" id="{8AEBB98D-FAA9-EE46-B7F6-3567202800D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10796256" y="751120"/>
            <a:ext cx="142583" cy="145273"/>
          </a:xfrm>
          <a:prstGeom prst="rect">
            <a:avLst/>
          </a:prstGeom>
        </p:spPr>
      </p:pic>
      <p:pic>
        <p:nvPicPr>
          <p:cNvPr id="28" name="Picture 27">
            <a:extLst>
              <a:ext uri="{FF2B5EF4-FFF2-40B4-BE49-F238E27FC236}">
                <a16:creationId xmlns:a16="http://schemas.microsoft.com/office/drawing/2014/main" id="{55583F32-4FC5-C24C-9364-6C88564BBDB7}"/>
              </a:ext>
            </a:extLst>
          </p:cNvPr>
          <p:cNvPicPr>
            <a:picLocks noChangeAspect="1"/>
          </p:cNvPicPr>
          <p:nvPr userDrawn="1"/>
        </p:nvPicPr>
        <p:blipFill rotWithShape="1">
          <a:blip r:embed="rId2" cstate="email">
            <a:alphaModFix amt="47000"/>
            <a:extLst>
              <a:ext uri="{28A0092B-C50C-407E-A947-70E740481C1C}">
                <a14:useLocalDpi xmlns:a14="http://schemas.microsoft.com/office/drawing/2010/main"/>
              </a:ext>
            </a:extLst>
          </a:blip>
          <a:srcRect l="-49"/>
          <a:stretch/>
        </p:blipFill>
        <p:spPr>
          <a:xfrm>
            <a:off x="457200" y="505056"/>
            <a:ext cx="11277599" cy="5579287"/>
          </a:xfrm>
          <a:prstGeom prst="rect">
            <a:avLst/>
          </a:prstGeom>
        </p:spPr>
      </p:pic>
      <p:pic>
        <p:nvPicPr>
          <p:cNvPr id="30" name="Picture 29" descr="Icon&#10;&#10;Description automatically generated">
            <a:extLst>
              <a:ext uri="{FF2B5EF4-FFF2-40B4-BE49-F238E27FC236}">
                <a16:creationId xmlns:a16="http://schemas.microsoft.com/office/drawing/2014/main" id="{1F80B494-F02B-0F47-9D6B-C569F160AB4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16972" y="447731"/>
            <a:ext cx="2472323" cy="3203507"/>
          </a:xfrm>
          <a:prstGeom prst="rect">
            <a:avLst/>
          </a:prstGeom>
        </p:spPr>
      </p:pic>
      <p:sp>
        <p:nvSpPr>
          <p:cNvPr id="31" name="TextBox 30">
            <a:extLst>
              <a:ext uri="{FF2B5EF4-FFF2-40B4-BE49-F238E27FC236}">
                <a16:creationId xmlns:a16="http://schemas.microsoft.com/office/drawing/2014/main" id="{6F1A689D-2BB8-4842-8EFF-A37F19D1956C}"/>
              </a:ext>
            </a:extLst>
          </p:cNvPr>
          <p:cNvSpPr txBox="1"/>
          <p:nvPr userDrawn="1"/>
        </p:nvSpPr>
        <p:spPr bwMode="auto">
          <a:xfrm>
            <a:off x="7295322" y="703027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grpSp>
        <p:nvGrpSpPr>
          <p:cNvPr id="32" name="Group 31">
            <a:extLst>
              <a:ext uri="{FF2B5EF4-FFF2-40B4-BE49-F238E27FC236}">
                <a16:creationId xmlns:a16="http://schemas.microsoft.com/office/drawing/2014/main" id="{B7B99C49-9C09-2141-905C-D75AACAAD28A}"/>
              </a:ext>
            </a:extLst>
          </p:cNvPr>
          <p:cNvGrpSpPr/>
          <p:nvPr userDrawn="1"/>
        </p:nvGrpSpPr>
        <p:grpSpPr>
          <a:xfrm>
            <a:off x="457198" y="179072"/>
            <a:ext cx="11277601" cy="1217030"/>
            <a:chOff x="453472" y="244879"/>
            <a:chExt cx="11216969" cy="1131479"/>
          </a:xfrm>
        </p:grpSpPr>
        <p:pic>
          <p:nvPicPr>
            <p:cNvPr id="33" name="Picture 32" descr="A picture containing text&#10;&#10;Description automatically generated">
              <a:extLst>
                <a:ext uri="{FF2B5EF4-FFF2-40B4-BE49-F238E27FC236}">
                  <a16:creationId xmlns:a16="http://schemas.microsoft.com/office/drawing/2014/main" id="{0DAA68E0-9995-5149-877F-4F55C0F02AA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53472" y="312135"/>
              <a:ext cx="11216969" cy="1064223"/>
            </a:xfrm>
            <a:prstGeom prst="rect">
              <a:avLst/>
            </a:prstGeom>
          </p:spPr>
        </p:pic>
        <p:sp>
          <p:nvSpPr>
            <p:cNvPr id="34" name="Rectangle 33">
              <a:extLst>
                <a:ext uri="{FF2B5EF4-FFF2-40B4-BE49-F238E27FC236}">
                  <a16:creationId xmlns:a16="http://schemas.microsoft.com/office/drawing/2014/main" id="{145B6E8E-0855-C04A-9B62-55699A277962}"/>
                </a:ext>
              </a:extLst>
            </p:cNvPr>
            <p:cNvSpPr/>
            <p:nvPr userDrawn="1"/>
          </p:nvSpPr>
          <p:spPr>
            <a:xfrm>
              <a:off x="8276225" y="244879"/>
              <a:ext cx="1634276" cy="244348"/>
            </a:xfrm>
            <a:prstGeom prst="rect">
              <a:avLst/>
            </a:prstGeom>
            <a:solidFill>
              <a:schemeClr val="bg1"/>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53C733FA-8DBC-9843-89AE-3DDE473BC8E4}"/>
              </a:ext>
            </a:extLst>
          </p:cNvPr>
          <p:cNvSpPr txBox="1"/>
          <p:nvPr userDrawn="1"/>
        </p:nvSpPr>
        <p:spPr bwMode="auto">
          <a:xfrm>
            <a:off x="14162314" y="5693229"/>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37" name="TextBox 36">
            <a:extLst>
              <a:ext uri="{FF2B5EF4-FFF2-40B4-BE49-F238E27FC236}">
                <a16:creationId xmlns:a16="http://schemas.microsoft.com/office/drawing/2014/main" id="{FAC3A797-E3CE-5048-BD83-1BE0658149A8}"/>
              </a:ext>
            </a:extLst>
          </p:cNvPr>
          <p:cNvSpPr txBox="1"/>
          <p:nvPr userDrawn="1"/>
        </p:nvSpPr>
        <p:spPr bwMode="auto">
          <a:xfrm>
            <a:off x="-2023009" y="55025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pic>
        <p:nvPicPr>
          <p:cNvPr id="38" name="Picture 37" descr="Icon&#10;&#10;Description automatically generated with medium confidence">
            <a:extLst>
              <a:ext uri="{FF2B5EF4-FFF2-40B4-BE49-F238E27FC236}">
                <a16:creationId xmlns:a16="http://schemas.microsoft.com/office/drawing/2014/main" id="{CB74FB54-5BC1-6846-A898-8B0E47E6C87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529175" y="3080163"/>
            <a:ext cx="2337628" cy="2381734"/>
          </a:xfrm>
          <a:prstGeom prst="rect">
            <a:avLst/>
          </a:prstGeom>
        </p:spPr>
      </p:pic>
      <p:pic>
        <p:nvPicPr>
          <p:cNvPr id="39" name="Picture 38" descr="Icon&#10;&#10;Description automatically generated">
            <a:extLst>
              <a:ext uri="{FF2B5EF4-FFF2-40B4-BE49-F238E27FC236}">
                <a16:creationId xmlns:a16="http://schemas.microsoft.com/office/drawing/2014/main" id="{3331EF7A-8017-5F4B-9A3B-F42937F5A685}"/>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018740" y="4041049"/>
            <a:ext cx="1812421" cy="1856626"/>
          </a:xfrm>
          <a:prstGeom prst="rect">
            <a:avLst/>
          </a:prstGeom>
        </p:spPr>
      </p:pic>
      <p:pic>
        <p:nvPicPr>
          <p:cNvPr id="40" name="Picture 39" descr="Icon&#10;&#10;Description automatically generated">
            <a:extLst>
              <a:ext uri="{FF2B5EF4-FFF2-40B4-BE49-F238E27FC236}">
                <a16:creationId xmlns:a16="http://schemas.microsoft.com/office/drawing/2014/main" id="{8D3EB41E-FC7E-9A42-8D91-9759C81B278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82618" y="4993642"/>
            <a:ext cx="381858" cy="405724"/>
          </a:xfrm>
          <a:prstGeom prst="rect">
            <a:avLst/>
          </a:prstGeom>
        </p:spPr>
      </p:pic>
      <p:pic>
        <p:nvPicPr>
          <p:cNvPr id="41" name="Picture 40" descr="Icon&#10;&#10;Description automatically generated">
            <a:extLst>
              <a:ext uri="{FF2B5EF4-FFF2-40B4-BE49-F238E27FC236}">
                <a16:creationId xmlns:a16="http://schemas.microsoft.com/office/drawing/2014/main" id="{C691968B-AEDF-6742-A91E-C14CFA34536E}"/>
              </a:ext>
            </a:extLst>
          </p:cNvPr>
          <p:cNvPicPr>
            <a:picLocks noChangeAspect="1"/>
          </p:cNvPicPr>
          <p:nvPr userDrawn="1"/>
        </p:nvPicPr>
        <p:blipFill>
          <a:blip r:embed="rId8" cstate="email">
            <a:duotone>
              <a:prstClr val="black"/>
              <a:schemeClr val="tx2">
                <a:tint val="45000"/>
                <a:satMod val="400000"/>
              </a:schemeClr>
            </a:duotone>
            <a:alphaModFix amt="40000"/>
            <a:extLst>
              <a:ext uri="{28A0092B-C50C-407E-A947-70E740481C1C}">
                <a14:useLocalDpi xmlns:a14="http://schemas.microsoft.com/office/drawing/2010/main"/>
              </a:ext>
            </a:extLst>
          </a:blip>
          <a:stretch>
            <a:fillRect/>
          </a:stretch>
        </p:blipFill>
        <p:spPr>
          <a:xfrm>
            <a:off x="806482" y="5298288"/>
            <a:ext cx="266288" cy="282931"/>
          </a:xfrm>
          <a:prstGeom prst="rect">
            <a:avLst/>
          </a:prstGeom>
        </p:spPr>
      </p:pic>
      <p:pic>
        <p:nvPicPr>
          <p:cNvPr id="42" name="Picture 41" descr="Icon&#10;&#10;Description automatically generated with medium confidence">
            <a:extLst>
              <a:ext uri="{FF2B5EF4-FFF2-40B4-BE49-F238E27FC236}">
                <a16:creationId xmlns:a16="http://schemas.microsoft.com/office/drawing/2014/main" id="{CBC5467D-98BF-0F4C-92E6-A531B618545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796353" y="4966593"/>
            <a:ext cx="424759" cy="432773"/>
          </a:xfrm>
          <a:prstGeom prst="rect">
            <a:avLst/>
          </a:prstGeom>
        </p:spPr>
      </p:pic>
      <p:pic>
        <p:nvPicPr>
          <p:cNvPr id="43" name="Picture 42" descr="A picture containing text, clipart&#10;&#10;Description automatically generated">
            <a:extLst>
              <a:ext uri="{FF2B5EF4-FFF2-40B4-BE49-F238E27FC236}">
                <a16:creationId xmlns:a16="http://schemas.microsoft.com/office/drawing/2014/main" id="{FBD4D80F-CF24-9844-B0F5-022FCB2AC4DA}"/>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803560" y="1143141"/>
            <a:ext cx="123824" cy="151966"/>
          </a:xfrm>
          <a:prstGeom prst="rect">
            <a:avLst/>
          </a:prstGeom>
        </p:spPr>
      </p:pic>
      <p:pic>
        <p:nvPicPr>
          <p:cNvPr id="44" name="Picture 43" descr="Icon&#10;&#10;Description automatically generated">
            <a:extLst>
              <a:ext uri="{FF2B5EF4-FFF2-40B4-BE49-F238E27FC236}">
                <a16:creationId xmlns:a16="http://schemas.microsoft.com/office/drawing/2014/main" id="{CBF2CC4A-A498-014C-8E25-92D06FABC7F2}"/>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5036827" y="573938"/>
            <a:ext cx="172669" cy="164246"/>
          </a:xfrm>
          <a:prstGeom prst="rect">
            <a:avLst/>
          </a:prstGeom>
        </p:spPr>
      </p:pic>
      <p:pic>
        <p:nvPicPr>
          <p:cNvPr id="45" name="Picture 44" descr="Icon&#10;&#10;Description automatically generated">
            <a:extLst>
              <a:ext uri="{FF2B5EF4-FFF2-40B4-BE49-F238E27FC236}">
                <a16:creationId xmlns:a16="http://schemas.microsoft.com/office/drawing/2014/main" id="{B9431A9E-39B3-8D47-8DF4-B1B2F42D1D6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6210374" y="620505"/>
            <a:ext cx="641123" cy="647871"/>
          </a:xfrm>
          <a:prstGeom prst="rect">
            <a:avLst/>
          </a:prstGeom>
        </p:spPr>
      </p:pic>
      <p:pic>
        <p:nvPicPr>
          <p:cNvPr id="46" name="Picture 45" descr="Icon&#10;&#10;Description automatically generated">
            <a:extLst>
              <a:ext uri="{FF2B5EF4-FFF2-40B4-BE49-F238E27FC236}">
                <a16:creationId xmlns:a16="http://schemas.microsoft.com/office/drawing/2014/main" id="{595E60AE-7A5B-A547-B061-F41D1E1F479E}"/>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119230" y="633157"/>
            <a:ext cx="522187" cy="474715"/>
          </a:xfrm>
          <a:prstGeom prst="rect">
            <a:avLst/>
          </a:prstGeom>
        </p:spPr>
      </p:pic>
      <p:pic>
        <p:nvPicPr>
          <p:cNvPr id="47" name="Picture 46" descr="Icon&#10;&#10;Description automatically generated">
            <a:extLst>
              <a:ext uri="{FF2B5EF4-FFF2-40B4-BE49-F238E27FC236}">
                <a16:creationId xmlns:a16="http://schemas.microsoft.com/office/drawing/2014/main" id="{830A03F3-CC50-D347-8435-403BE5E0DCF9}"/>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453689" y="690793"/>
            <a:ext cx="565780" cy="650647"/>
          </a:xfrm>
          <a:prstGeom prst="rect">
            <a:avLst/>
          </a:prstGeom>
        </p:spPr>
      </p:pic>
      <p:pic>
        <p:nvPicPr>
          <p:cNvPr id="48" name="Picture 47" descr="Icon&#10;&#10;Description automatically generated">
            <a:extLst>
              <a:ext uri="{FF2B5EF4-FFF2-40B4-BE49-F238E27FC236}">
                <a16:creationId xmlns:a16="http://schemas.microsoft.com/office/drawing/2014/main" id="{FF4CAEC8-B8D3-4D47-8AF3-4BC7D49B628B}"/>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a:stretch/>
        </p:blipFill>
        <p:spPr>
          <a:xfrm>
            <a:off x="10824206" y="451891"/>
            <a:ext cx="390526" cy="185737"/>
          </a:xfrm>
          <a:prstGeom prst="rect">
            <a:avLst/>
          </a:prstGeom>
        </p:spPr>
      </p:pic>
      <p:pic>
        <p:nvPicPr>
          <p:cNvPr id="49" name="Picture 48" descr="Icon&#10;&#10;Description automatically generated">
            <a:extLst>
              <a:ext uri="{FF2B5EF4-FFF2-40B4-BE49-F238E27FC236}">
                <a16:creationId xmlns:a16="http://schemas.microsoft.com/office/drawing/2014/main" id="{85C9332C-3AE5-1249-AAF4-99A0D4F08DBC}"/>
              </a:ext>
            </a:extLst>
          </p:cNvPr>
          <p:cNvPicPr>
            <a:picLocks noChangeAspect="1"/>
          </p:cNvPicPr>
          <p:nvPr userDrawn="1"/>
        </p:nvPicPr>
        <p:blipFill rotWithShape="1">
          <a:blip r:embed="rId16" cstate="email">
            <a:extLst>
              <a:ext uri="{28A0092B-C50C-407E-A947-70E740481C1C}">
                <a14:useLocalDpi xmlns:a14="http://schemas.microsoft.com/office/drawing/2010/main"/>
              </a:ext>
            </a:extLst>
          </a:blip>
          <a:srcRect l="-36279" t="-17331" r="-7921"/>
          <a:stretch/>
        </p:blipFill>
        <p:spPr>
          <a:xfrm>
            <a:off x="4866803" y="987339"/>
            <a:ext cx="998338" cy="408764"/>
          </a:xfrm>
          <a:prstGeom prst="rect">
            <a:avLst/>
          </a:prstGeom>
        </p:spPr>
      </p:pic>
      <p:pic>
        <p:nvPicPr>
          <p:cNvPr id="50" name="Picture 49" descr="Background pattern&#10;&#10;Description automatically generated">
            <a:extLst>
              <a:ext uri="{FF2B5EF4-FFF2-40B4-BE49-F238E27FC236}">
                <a16:creationId xmlns:a16="http://schemas.microsoft.com/office/drawing/2014/main" id="{6F420AA7-ECCC-FE4C-A0E4-F116D96C12E5}"/>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a:off x="457200" y="5897676"/>
            <a:ext cx="11277600" cy="503124"/>
          </a:xfrm>
          <a:prstGeom prst="rect">
            <a:avLst/>
          </a:prstGeom>
        </p:spPr>
      </p:pic>
      <p:sp>
        <p:nvSpPr>
          <p:cNvPr id="51" name="TextBox 50">
            <a:extLst>
              <a:ext uri="{FF2B5EF4-FFF2-40B4-BE49-F238E27FC236}">
                <a16:creationId xmlns:a16="http://schemas.microsoft.com/office/drawing/2014/main" id="{03233259-D1EA-6143-A2A6-8C78CA8290A6}"/>
              </a:ext>
            </a:extLst>
          </p:cNvPr>
          <p:cNvSpPr txBox="1"/>
          <p:nvPr userDrawn="1"/>
        </p:nvSpPr>
        <p:spPr bwMode="auto">
          <a:xfrm>
            <a:off x="12596774" y="122895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pic>
        <p:nvPicPr>
          <p:cNvPr id="55" name="Picture 54" descr="Icon&#10;&#10;Description automatically generated with medium confidence">
            <a:extLst>
              <a:ext uri="{FF2B5EF4-FFF2-40B4-BE49-F238E27FC236}">
                <a16:creationId xmlns:a16="http://schemas.microsoft.com/office/drawing/2014/main" id="{D300F218-D703-E948-8938-22064DD772EC}"/>
              </a:ext>
            </a:extLst>
          </p:cNvPr>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flipH="1">
            <a:off x="10796256" y="751120"/>
            <a:ext cx="142583" cy="145273"/>
          </a:xfrm>
          <a:prstGeom prst="rect">
            <a:avLst/>
          </a:prstGeom>
        </p:spPr>
      </p:pic>
      <p:pic>
        <p:nvPicPr>
          <p:cNvPr id="56" name="Picture 55" descr="A picture containing text&#10;&#10;Description automatically generated">
            <a:extLst>
              <a:ext uri="{FF2B5EF4-FFF2-40B4-BE49-F238E27FC236}">
                <a16:creationId xmlns:a16="http://schemas.microsoft.com/office/drawing/2014/main" id="{94811389-3816-A740-BEF6-9B0CCD6C79A6}"/>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9367282" y="5982803"/>
            <a:ext cx="2172159" cy="332565"/>
          </a:xfrm>
          <a:prstGeom prst="rect">
            <a:avLst/>
          </a:prstGeom>
        </p:spPr>
      </p:pic>
    </p:spTree>
    <p:extLst>
      <p:ext uri="{BB962C8B-B14F-4D97-AF65-F5344CB8AC3E}">
        <p14:creationId xmlns:p14="http://schemas.microsoft.com/office/powerpoint/2010/main" val="27073276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60280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3413" y="655765"/>
            <a:ext cx="10901362" cy="879807"/>
          </a:xfrm>
          <a:prstGeom prst="rect">
            <a:avLst/>
          </a:prstGeom>
        </p:spPr>
        <p:txBody>
          <a:bodyPr/>
          <a:lstStyle/>
          <a:p>
            <a:r>
              <a:rPr lang="en-US"/>
              <a:t>CLICK TO ADD TITLE</a:t>
            </a:r>
          </a:p>
        </p:txBody>
      </p:sp>
      <p:sp>
        <p:nvSpPr>
          <p:cNvPr id="5" name="Text Placeholder 2"/>
          <p:cNvSpPr>
            <a:spLocks noGrp="1"/>
          </p:cNvSpPr>
          <p:nvPr>
            <p:ph type="body" idx="1" hasCustomPrompt="1"/>
          </p:nvPr>
        </p:nvSpPr>
        <p:spPr>
          <a:xfrm>
            <a:off x="639763" y="1587803"/>
            <a:ext cx="5451846" cy="587387"/>
          </a:xfrm>
          <a:prstGeom prst="rect">
            <a:avLst/>
          </a:prstGeom>
        </p:spPr>
        <p:txBody>
          <a:bodyPr lIns="0" anchor="b"/>
          <a:lstStyle>
            <a:lvl1pPr marL="6350" indent="0">
              <a:buNone/>
              <a:tabLst/>
              <a:defRPr sz="1500" b="1" i="0">
                <a:solidFill>
                  <a:schemeClr val="accent3"/>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8" name="Chart Placeholder 2"/>
          <p:cNvSpPr>
            <a:spLocks noGrp="1"/>
          </p:cNvSpPr>
          <p:nvPr>
            <p:ph type="chart" sz="quarter" idx="20"/>
          </p:nvPr>
        </p:nvSpPr>
        <p:spPr>
          <a:xfrm>
            <a:off x="6212602" y="2249772"/>
            <a:ext cx="5318998" cy="3425389"/>
          </a:xfrm>
          <a:prstGeom prst="rect">
            <a:avLst/>
          </a:prstGeom>
        </p:spPr>
        <p:txBody>
          <a:bodyPr rtlCol="0">
            <a:normAutofit/>
          </a:bodyPr>
          <a:lstStyle>
            <a:lvl1pPr>
              <a:defRPr>
                <a:latin typeface="Arial" panose="020B0604020202020204" pitchFamily="34" charset="0"/>
                <a:cs typeface="Arial" panose="020B0604020202020204" pitchFamily="34" charset="0"/>
              </a:defRPr>
            </a:lvl1pPr>
          </a:lstStyle>
          <a:p>
            <a:pPr lvl="0"/>
            <a:r>
              <a:rPr lang="en-US" noProof="0"/>
              <a:t>Click icon to add chart</a:t>
            </a:r>
            <a:endParaRPr lang="en-GB" noProof="0"/>
          </a:p>
        </p:txBody>
      </p:sp>
      <p:pic>
        <p:nvPicPr>
          <p:cNvPr id="12" name="Picture 11" descr="Background pattern&#10;&#10;Description automatically generated">
            <a:extLst>
              <a:ext uri="{FF2B5EF4-FFF2-40B4-BE49-F238E27FC236}">
                <a16:creationId xmlns:a16="http://schemas.microsoft.com/office/drawing/2014/main" id="{3638F106-04AE-C14D-987E-0D22DB2D25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34800" y="0"/>
            <a:ext cx="447358" cy="6858000"/>
          </a:xfrm>
          <a:prstGeom prst="rect">
            <a:avLst/>
          </a:prstGeom>
        </p:spPr>
      </p:pic>
      <p:sp>
        <p:nvSpPr>
          <p:cNvPr id="3" name="Footer Placeholder 2">
            <a:extLst>
              <a:ext uri="{FF2B5EF4-FFF2-40B4-BE49-F238E27FC236}">
                <a16:creationId xmlns:a16="http://schemas.microsoft.com/office/drawing/2014/main" id="{FF11D0F7-C0B4-7E40-9099-C730FD9B251E}"/>
              </a:ext>
            </a:extLst>
          </p:cNvPr>
          <p:cNvSpPr>
            <a:spLocks noGrp="1"/>
          </p:cNvSpPr>
          <p:nvPr>
            <p:ph type="ftr" sz="quarter" idx="21"/>
          </p:nvPr>
        </p:nvSpPr>
        <p:spPr/>
        <p:txBody>
          <a:bodyPr/>
          <a:lstStyle>
            <a:lvl1pPr>
              <a:defRPr>
                <a:solidFill>
                  <a:schemeClr val="bg1"/>
                </a:solidFill>
              </a:defRPr>
            </a:lvl1pPr>
          </a:lstStyle>
          <a:p>
            <a:fld id="{BB975B8D-5B82-2F49-ABE9-8917E1FB4DA6}" type="slidenum">
              <a:rPr lang="en-US" smtClean="0"/>
              <a:pPr/>
              <a:t>‹#›</a:t>
            </a:fld>
            <a:endParaRPr lang="en-US">
              <a:solidFill>
                <a:schemeClr val="bg1"/>
              </a:solidFill>
            </a:endParaRPr>
          </a:p>
        </p:txBody>
      </p:sp>
      <p:sp>
        <p:nvSpPr>
          <p:cNvPr id="6" name="Text Placeholder 5">
            <a:extLst>
              <a:ext uri="{FF2B5EF4-FFF2-40B4-BE49-F238E27FC236}">
                <a16:creationId xmlns:a16="http://schemas.microsoft.com/office/drawing/2014/main" id="{09AF8631-113C-ED4E-824B-D024DC99B72A}"/>
              </a:ext>
            </a:extLst>
          </p:cNvPr>
          <p:cNvSpPr>
            <a:spLocks noGrp="1"/>
          </p:cNvSpPr>
          <p:nvPr>
            <p:ph type="body" sz="quarter" idx="22"/>
          </p:nvPr>
        </p:nvSpPr>
        <p:spPr>
          <a:xfrm>
            <a:off x="639763" y="2249488"/>
            <a:ext cx="5451475" cy="3425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91539243-BDDA-E04C-AB7D-8E69FEF3035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821" y="6147840"/>
            <a:ext cx="2239355" cy="342853"/>
          </a:xfrm>
          <a:prstGeom prst="rect">
            <a:avLst/>
          </a:prstGeom>
        </p:spPr>
      </p:pic>
    </p:spTree>
    <p:extLst>
      <p:ext uri="{BB962C8B-B14F-4D97-AF65-F5344CB8AC3E}">
        <p14:creationId xmlns:p14="http://schemas.microsoft.com/office/powerpoint/2010/main" val="1965876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4" name="Slide Number Placeholder 1">
            <a:extLst>
              <a:ext uri="{FF2B5EF4-FFF2-40B4-BE49-F238E27FC236}">
                <a16:creationId xmlns:a16="http://schemas.microsoft.com/office/drawing/2014/main" id="{E0E0FE97-4D95-724C-A2F2-CA5B20E31D0F}"/>
              </a:ext>
            </a:extLst>
          </p:cNvPr>
          <p:cNvSpPr>
            <a:spLocks noGrp="1"/>
          </p:cNvSpPr>
          <p:nvPr>
            <p:ph type="sldNum" sz="quarter" idx="10"/>
          </p:nvPr>
        </p:nvSpPr>
        <p:spPr>
          <a:xfrm>
            <a:off x="597354" y="6058038"/>
            <a:ext cx="526142" cy="493592"/>
          </a:xfrm>
        </p:spPr>
        <p:txBody>
          <a:bodyPr/>
          <a:lstStyle/>
          <a:p>
            <a:fld id="{771FD0DC-0138-234D-97BC-A904A1563BD0}" type="slidenum">
              <a:rPr lang="en-US" smtClean="0"/>
              <a:pPr/>
              <a:t>‹#›</a:t>
            </a:fld>
            <a:endParaRPr lang="en-US" dirty="0"/>
          </a:p>
        </p:txBody>
      </p:sp>
      <p:pic>
        <p:nvPicPr>
          <p:cNvPr id="13" name="Picture 12">
            <a:extLst>
              <a:ext uri="{FF2B5EF4-FFF2-40B4-BE49-F238E27FC236}">
                <a16:creationId xmlns:a16="http://schemas.microsoft.com/office/drawing/2014/main" id="{AC8562D1-EF11-924D-9D31-DA7A7ECD9B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39399" y="5854391"/>
            <a:ext cx="2948676" cy="817819"/>
          </a:xfrm>
          <a:prstGeom prst="rect">
            <a:avLst/>
          </a:prstGeom>
        </p:spPr>
      </p:pic>
      <p:sp>
        <p:nvSpPr>
          <p:cNvPr id="5" name="Text Placeholder 4"/>
          <p:cNvSpPr>
            <a:spLocks noGrp="1"/>
          </p:cNvSpPr>
          <p:nvPr>
            <p:ph type="body" sz="quarter" idx="13" hasCustomPrompt="1"/>
          </p:nvPr>
        </p:nvSpPr>
        <p:spPr>
          <a:xfrm>
            <a:off x="587375" y="1588144"/>
            <a:ext cx="11017249" cy="2215991"/>
          </a:xfrm>
          <a:prstGeom prst="rect">
            <a:avLst/>
          </a:prstGeom>
        </p:spPr>
        <p:txBody>
          <a:bodyPr/>
          <a:lstStyle>
            <a:lvl1pPr marL="342900" indent="-342900">
              <a:buClr>
                <a:schemeClr val="accent1"/>
              </a:buClr>
              <a:buSzPct val="70000"/>
              <a:buFont typeface="Arial" charset="0"/>
              <a:buChar char="•"/>
              <a:defRPr sz="2400" b="0" i="0" baseline="0">
                <a:solidFill>
                  <a:schemeClr val="tx2"/>
                </a:solidFill>
                <a:latin typeface="+mj-lt"/>
              </a:defRPr>
            </a:lvl1pPr>
          </a:lstStyle>
          <a:p>
            <a:pPr lvl="0"/>
            <a:r>
              <a:rPr lang="en-US" dirty="0"/>
              <a:t>Insert list items </a:t>
            </a:r>
          </a:p>
          <a:p>
            <a:pPr lvl="0"/>
            <a:r>
              <a:rPr lang="en-US" dirty="0"/>
              <a:t>Here</a:t>
            </a:r>
          </a:p>
          <a:p>
            <a:pPr lvl="0"/>
            <a:r>
              <a:rPr lang="en-US" dirty="0"/>
              <a:t>And here</a:t>
            </a:r>
          </a:p>
          <a:p>
            <a:pPr lvl="0"/>
            <a:r>
              <a:rPr lang="en-US" dirty="0"/>
              <a:t>And here</a:t>
            </a:r>
          </a:p>
          <a:p>
            <a:pPr lvl="0"/>
            <a:r>
              <a:rPr lang="en-US" dirty="0"/>
              <a:t>Also here</a:t>
            </a:r>
          </a:p>
          <a:p>
            <a:pPr lvl="0"/>
            <a:r>
              <a:rPr lang="en-US" dirty="0"/>
              <a:t>Maybe one more here too</a:t>
            </a:r>
          </a:p>
        </p:txBody>
      </p:sp>
      <p:sp>
        <p:nvSpPr>
          <p:cNvPr id="2" name="Title 1"/>
          <p:cNvSpPr>
            <a:spLocks noGrp="1"/>
          </p:cNvSpPr>
          <p:nvPr>
            <p:ph type="ctrTitle" hasCustomPrompt="1"/>
          </p:nvPr>
        </p:nvSpPr>
        <p:spPr>
          <a:xfrm>
            <a:off x="597354" y="441325"/>
            <a:ext cx="9903498" cy="765280"/>
          </a:xfrm>
          <a:prstGeom prst="rect">
            <a:avLst/>
          </a:prstGeom>
        </p:spPr>
        <p:txBody>
          <a:bodyPr anchor="ctr">
            <a:normAutofit/>
          </a:bodyPr>
          <a:lstStyle>
            <a:lvl1pPr algn="l">
              <a:defRPr sz="3800" b="1" i="0">
                <a:solidFill>
                  <a:schemeClr val="accent1"/>
                </a:solidFill>
                <a:latin typeface="+mj-lt"/>
                <a:ea typeface="Avenir Black" panose="02000503020000020003" pitchFamily="2" charset="0"/>
                <a:cs typeface="Arial" charset="0"/>
              </a:defRPr>
            </a:lvl1pPr>
          </a:lstStyle>
          <a:p>
            <a:r>
              <a:rPr lang="en-US" dirty="0"/>
              <a:t>INSERT TITLE</a:t>
            </a:r>
          </a:p>
        </p:txBody>
      </p:sp>
    </p:spTree>
    <p:extLst>
      <p:ext uri="{BB962C8B-B14F-4D97-AF65-F5344CB8AC3E}">
        <p14:creationId xmlns:p14="http://schemas.microsoft.com/office/powerpoint/2010/main" val="2923326190"/>
      </p:ext>
    </p:extLst>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2385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spc="-5" dirty="0"/>
              <a:t>‹#›</a:t>
            </a:fld>
            <a:endParaRPr spc="-5" dirty="0"/>
          </a:p>
        </p:txBody>
      </p:sp>
    </p:spTree>
    <p:extLst>
      <p:ext uri="{BB962C8B-B14F-4D97-AF65-F5344CB8AC3E}">
        <p14:creationId xmlns:p14="http://schemas.microsoft.com/office/powerpoint/2010/main" val="22734468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2385C"/>
                </a:solidFill>
                <a:latin typeface="Arial"/>
                <a:cs typeface="Arial"/>
              </a:defRPr>
            </a:lvl1pPr>
          </a:lstStyle>
          <a:p>
            <a:endParaRPr/>
          </a:p>
        </p:txBody>
      </p:sp>
      <p:sp>
        <p:nvSpPr>
          <p:cNvPr id="3" name="Holder 3"/>
          <p:cNvSpPr>
            <a:spLocks noGrp="1"/>
          </p:cNvSpPr>
          <p:nvPr>
            <p:ph sz="half" idx="2"/>
          </p:nvPr>
        </p:nvSpPr>
        <p:spPr>
          <a:xfrm>
            <a:off x="464566" y="1711198"/>
            <a:ext cx="5400675" cy="3884929"/>
          </a:xfrm>
          <a:prstGeom prst="rect">
            <a:avLst/>
          </a:prstGeom>
        </p:spPr>
        <p:txBody>
          <a:bodyPr wrap="square" lIns="0" tIns="0" rIns="0" bIns="0">
            <a:spAutoFit/>
          </a:bodyPr>
          <a:lstStyle>
            <a:lvl1pPr>
              <a:defRPr sz="2000" b="1" i="0">
                <a:solidFill>
                  <a:srgbClr val="403E41"/>
                </a:solidFill>
                <a:latin typeface="Arial"/>
                <a:cs typeface="Arial"/>
              </a:defRPr>
            </a:lvl1pPr>
          </a:lstStyle>
          <a:p>
            <a:endParaRPr/>
          </a:p>
        </p:txBody>
      </p:sp>
      <p:sp>
        <p:nvSpPr>
          <p:cNvPr id="4" name="Holder 4"/>
          <p:cNvSpPr>
            <a:spLocks noGrp="1"/>
          </p:cNvSpPr>
          <p:nvPr>
            <p:ph sz="half" idx="3"/>
          </p:nvPr>
        </p:nvSpPr>
        <p:spPr>
          <a:xfrm>
            <a:off x="6488684" y="1711198"/>
            <a:ext cx="5424170" cy="3641090"/>
          </a:xfrm>
          <a:prstGeom prst="rect">
            <a:avLst/>
          </a:prstGeom>
        </p:spPr>
        <p:txBody>
          <a:bodyPr wrap="square" lIns="0" tIns="0" rIns="0" bIns="0">
            <a:spAutoFit/>
          </a:bodyPr>
          <a:lstStyle>
            <a:lvl1pPr>
              <a:defRPr sz="2000" b="1" i="0">
                <a:solidFill>
                  <a:srgbClr val="403E4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spc="-5" dirty="0"/>
              <a:t>‹#›</a:t>
            </a:fld>
            <a:endParaRPr spc="-5" dirty="0"/>
          </a:p>
        </p:txBody>
      </p:sp>
    </p:spTree>
    <p:extLst>
      <p:ext uri="{BB962C8B-B14F-4D97-AF65-F5344CB8AC3E}">
        <p14:creationId xmlns:p14="http://schemas.microsoft.com/office/powerpoint/2010/main" val="11649518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17346" y="466090"/>
            <a:ext cx="10957306" cy="574040"/>
          </a:xfrm>
          <a:prstGeom prst="rect">
            <a:avLst/>
          </a:prstGeom>
        </p:spPr>
        <p:txBody>
          <a:bodyPr wrap="square" lIns="0" tIns="0" rIns="0" bIns="0">
            <a:spAutoFit/>
          </a:bodyPr>
          <a:lstStyle>
            <a:lvl1pPr>
              <a:defRPr sz="3600" b="1" i="0">
                <a:solidFill>
                  <a:srgbClr val="12385C"/>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ts val="1315"/>
              </a:lnSpc>
            </a:pPr>
            <a:fld id="{81D60167-4931-47E6-BA6A-407CBD079E47}" type="slidenum">
              <a:rPr spc="-5" dirty="0"/>
              <a:t>‹#›</a:t>
            </a:fld>
            <a:endParaRPr spc="-5" dirty="0"/>
          </a:p>
        </p:txBody>
      </p:sp>
    </p:spTree>
    <p:extLst>
      <p:ext uri="{BB962C8B-B14F-4D97-AF65-F5344CB8AC3E}">
        <p14:creationId xmlns:p14="http://schemas.microsoft.com/office/powerpoint/2010/main" val="11899210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02A18F-55B1-E442-A0DC-38585E427C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859" y="0"/>
            <a:ext cx="12214859" cy="1250576"/>
          </a:xfrm>
          <a:prstGeom prst="rect">
            <a:avLst/>
          </a:prstGeom>
        </p:spPr>
      </p:pic>
      <p:sp>
        <p:nvSpPr>
          <p:cNvPr id="3" name="Slide Number Placeholder 2">
            <a:extLst>
              <a:ext uri="{FF2B5EF4-FFF2-40B4-BE49-F238E27FC236}">
                <a16:creationId xmlns:a16="http://schemas.microsoft.com/office/drawing/2014/main" id="{78AD3311-B88E-A046-AD0A-8A93B1992937}"/>
              </a:ext>
            </a:extLst>
          </p:cNvPr>
          <p:cNvSpPr>
            <a:spLocks noGrp="1"/>
          </p:cNvSpPr>
          <p:nvPr>
            <p:ph type="sldNum" sz="quarter" idx="10"/>
          </p:nvPr>
        </p:nvSpPr>
        <p:spPr/>
        <p:txBody>
          <a:bodyPr/>
          <a:lstStyle/>
          <a:p>
            <a:fld id="{771FD0DC-0138-234D-97BC-A904A1563BD0}" type="slidenum">
              <a:rPr lang="en-US" smtClean="0"/>
              <a:pPr/>
              <a:t>‹#›</a:t>
            </a:fld>
            <a:endParaRPr lang="en-US" dirty="0"/>
          </a:p>
        </p:txBody>
      </p:sp>
      <p:sp>
        <p:nvSpPr>
          <p:cNvPr id="2" name="Title 1">
            <a:extLst>
              <a:ext uri="{FF2B5EF4-FFF2-40B4-BE49-F238E27FC236}">
                <a16:creationId xmlns:a16="http://schemas.microsoft.com/office/drawing/2014/main" id="{539B7B67-CFF0-D448-BA3D-5AED19BF0936}"/>
              </a:ext>
            </a:extLst>
          </p:cNvPr>
          <p:cNvSpPr>
            <a:spLocks noGrp="1"/>
          </p:cNvSpPr>
          <p:nvPr>
            <p:ph type="title" hasCustomPrompt="1"/>
          </p:nvPr>
        </p:nvSpPr>
        <p:spPr>
          <a:xfrm>
            <a:off x="597354" y="2816319"/>
            <a:ext cx="11007271" cy="1325563"/>
          </a:xfrm>
          <a:prstGeom prst="rect">
            <a:avLst/>
          </a:prstGeom>
        </p:spPr>
        <p:txBody>
          <a:bodyPr/>
          <a:lstStyle>
            <a:lvl1pPr algn="ctr">
              <a:defRPr sz="6600" b="1">
                <a:solidFill>
                  <a:schemeClr val="accent1"/>
                </a:solidFill>
              </a:defRPr>
            </a:lvl1pPr>
          </a:lstStyle>
          <a:p>
            <a:r>
              <a:rPr lang="en-US" dirty="0"/>
              <a:t>SECTION TITLE (V2)</a:t>
            </a:r>
          </a:p>
        </p:txBody>
      </p:sp>
    </p:spTree>
    <p:extLst>
      <p:ext uri="{BB962C8B-B14F-4D97-AF65-F5344CB8AC3E}">
        <p14:creationId xmlns:p14="http://schemas.microsoft.com/office/powerpoint/2010/main" val="13576043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and Content - Blue">
    <p:spTree>
      <p:nvGrpSpPr>
        <p:cNvPr id="1" name=""/>
        <p:cNvGrpSpPr/>
        <p:nvPr/>
      </p:nvGrpSpPr>
      <p:grpSpPr>
        <a:xfrm>
          <a:off x="0" y="0"/>
          <a:ext cx="0" cy="0"/>
          <a:chOff x="0" y="0"/>
          <a:chExt cx="0" cy="0"/>
        </a:xfrm>
      </p:grpSpPr>
      <p:sp>
        <p:nvSpPr>
          <p:cNvPr id="2" name="Title 1"/>
          <p:cNvSpPr>
            <a:spLocks noGrp="1"/>
          </p:cNvSpPr>
          <p:nvPr>
            <p:ph type="title"/>
          </p:nvPr>
        </p:nvSpPr>
        <p:spPr>
          <a:xfrm>
            <a:off x="463061" y="365127"/>
            <a:ext cx="11275647" cy="1036291"/>
          </a:xfrm>
        </p:spPr>
        <p:txBody>
          <a:bodyPr/>
          <a:lstStyle/>
          <a:p>
            <a:r>
              <a:rPr lang="en-US"/>
              <a:t>Click to edit Master title style</a:t>
            </a:r>
            <a:endParaRPr lang="en-US" dirty="0"/>
          </a:p>
        </p:txBody>
      </p:sp>
      <p:sp>
        <p:nvSpPr>
          <p:cNvPr id="3" name="Content Placeholder 2"/>
          <p:cNvSpPr>
            <a:spLocks noGrp="1"/>
          </p:cNvSpPr>
          <p:nvPr>
            <p:ph idx="1"/>
          </p:nvPr>
        </p:nvSpPr>
        <p:spPr>
          <a:xfrm>
            <a:off x="1457325" y="2029618"/>
            <a:ext cx="10281382" cy="3905475"/>
          </a:xfrm>
        </p:spPr>
        <p:txBody>
          <a:bodyPr>
            <a:normAutofit/>
          </a:bodyPr>
          <a:lstStyle>
            <a:lvl1pPr>
              <a:buClr>
                <a:schemeClr val="accent2"/>
              </a:buClr>
              <a:buSzPct val="75000"/>
              <a:defRPr sz="1800"/>
            </a:lvl1pPr>
            <a:lvl2pPr>
              <a:buClr>
                <a:schemeClr val="accent2"/>
              </a:buClr>
              <a:buSzPct val="75000"/>
              <a:defRPr sz="1800"/>
            </a:lvl2pPr>
            <a:lvl3pPr>
              <a:buClr>
                <a:schemeClr val="accent2"/>
              </a:buClr>
              <a:buSzPct val="75000"/>
              <a:defRPr sz="1800"/>
            </a:lvl3pPr>
            <a:lvl4pPr>
              <a:buClr>
                <a:schemeClr val="accent2"/>
              </a:buClr>
              <a:buSzPct val="75000"/>
              <a:defRPr sz="1800"/>
            </a:lvl4pPr>
            <a:lvl5pPr>
              <a:buClr>
                <a:schemeClr val="accent2"/>
              </a:buClr>
              <a:buSzPct val="75000"/>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47AFB0C2-B125-9F48-90CE-0FB88C8BDF93}"/>
              </a:ext>
            </a:extLst>
          </p:cNvPr>
          <p:cNvSpPr>
            <a:spLocks noGrp="1"/>
          </p:cNvSpPr>
          <p:nvPr>
            <p:ph type="body" idx="13"/>
          </p:nvPr>
        </p:nvSpPr>
        <p:spPr>
          <a:xfrm>
            <a:off x="1457324" y="1482165"/>
            <a:ext cx="10281384" cy="323852"/>
          </a:xfrm>
        </p:spPr>
        <p:txBody>
          <a:bodyPr anchor="ctr">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Slide Number Placeholder 5"/>
          <p:cNvSpPr>
            <a:spLocks noGrp="1"/>
          </p:cNvSpPr>
          <p:nvPr>
            <p:ph type="sldNum" sz="quarter" idx="12"/>
          </p:nvPr>
        </p:nvSpPr>
        <p:spPr>
          <a:xfrm>
            <a:off x="463060" y="6276603"/>
            <a:ext cx="686400" cy="365125"/>
          </a:xfrm>
        </p:spPr>
        <p:txBody>
          <a:bodyPr/>
          <a:lstStyle>
            <a:lvl1pPr>
              <a:defRPr>
                <a:solidFill>
                  <a:schemeClr val="tx1"/>
                </a:solidFill>
              </a:defRPr>
            </a:lvl1pPr>
          </a:lstStyle>
          <a:p>
            <a:fld id="{9CAA33A2-411E-8443-83D0-3263C24E97A5}" type="slidenum">
              <a:rPr lang="en-US" smtClean="0"/>
              <a:pPr/>
              <a:t>‹#›</a:t>
            </a:fld>
            <a:endParaRPr lang="en-US" dirty="0"/>
          </a:p>
        </p:txBody>
      </p:sp>
      <p:pic>
        <p:nvPicPr>
          <p:cNvPr id="17" name="Picture 16">
            <a:extLst>
              <a:ext uri="{FF2B5EF4-FFF2-40B4-BE49-F238E27FC236}">
                <a16:creationId xmlns:a16="http://schemas.microsoft.com/office/drawing/2014/main" id="{24AE09F7-B562-3E46-BBCE-1E8DF7325B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4208" y="6143401"/>
            <a:ext cx="1714500" cy="685800"/>
          </a:xfrm>
          <a:prstGeom prst="rect">
            <a:avLst/>
          </a:prstGeom>
        </p:spPr>
      </p:pic>
      <p:sp>
        <p:nvSpPr>
          <p:cNvPr id="8" name="Footer Placeholder 4">
            <a:extLst>
              <a:ext uri="{FF2B5EF4-FFF2-40B4-BE49-F238E27FC236}">
                <a16:creationId xmlns:a16="http://schemas.microsoft.com/office/drawing/2014/main" id="{EC7D52AC-6145-1E49-BEEA-A922291252E2}"/>
              </a:ext>
            </a:extLst>
          </p:cNvPr>
          <p:cNvSpPr>
            <a:spLocks noGrp="1"/>
          </p:cNvSpPr>
          <p:nvPr>
            <p:ph type="ftr" sz="quarter" idx="11"/>
          </p:nvPr>
        </p:nvSpPr>
        <p:spPr>
          <a:xfrm>
            <a:off x="1148861" y="6276603"/>
            <a:ext cx="3357551" cy="365125"/>
          </a:xfrm>
          <a:prstGeom prst="rect">
            <a:avLst/>
          </a:prstGeom>
        </p:spPr>
        <p:txBody>
          <a:bodyPr anchor="ctr"/>
          <a:lstStyle>
            <a:lvl1pPr algn="r">
              <a:defRPr sz="1200">
                <a:solidFill>
                  <a:schemeClr val="tx1"/>
                </a:solidFill>
              </a:defRPr>
            </a:lvl1pPr>
          </a:lstStyle>
          <a:p>
            <a:pPr algn="l"/>
            <a:endParaRPr lang="en-US" dirty="0"/>
          </a:p>
        </p:txBody>
      </p:sp>
      <p:sp>
        <p:nvSpPr>
          <p:cNvPr id="9" name="Rectangle 8">
            <a:extLst>
              <a:ext uri="{FF2B5EF4-FFF2-40B4-BE49-F238E27FC236}">
                <a16:creationId xmlns:a16="http://schemas.microsoft.com/office/drawing/2014/main" id="{8A5626CA-0B15-4F05-8C7A-ACE6A34E229A}"/>
              </a:ext>
            </a:extLst>
          </p:cNvPr>
          <p:cNvSpPr/>
          <p:nvPr userDrawn="1"/>
        </p:nvSpPr>
        <p:spPr>
          <a:xfrm>
            <a:off x="0" y="464537"/>
            <a:ext cx="453293" cy="2878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ln>
                <a:noFill/>
              </a:ln>
            </a:endParaRPr>
          </a:p>
        </p:txBody>
      </p:sp>
    </p:spTree>
    <p:extLst>
      <p:ext uri="{BB962C8B-B14F-4D97-AF65-F5344CB8AC3E}">
        <p14:creationId xmlns:p14="http://schemas.microsoft.com/office/powerpoint/2010/main" val="17906913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pic>
        <p:nvPicPr>
          <p:cNvPr id="4" name="Picture 21" descr="Background pattern&#10;&#10;Description automatically generated">
            <a:extLst>
              <a:ext uri="{FF2B5EF4-FFF2-40B4-BE49-F238E27FC236}">
                <a16:creationId xmlns:a16="http://schemas.microsoft.com/office/drawing/2014/main" id="{729EEDF1-D424-F14D-8DB7-50BCF69E467B}"/>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734800" y="0"/>
            <a:ext cx="45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199EA83F-F9A1-504F-8C7F-C235B01D012D}"/>
              </a:ext>
            </a:extLst>
          </p:cNvPr>
          <p:cNvSpPr txBox="1">
            <a:spLocks noChangeArrowheads="1"/>
          </p:cNvSpPr>
          <p:nvPr userDrawn="1"/>
        </p:nvSpPr>
        <p:spPr bwMode="auto">
          <a:xfrm>
            <a:off x="2549525" y="18827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 name="Title 1"/>
          <p:cNvSpPr>
            <a:spLocks noGrp="1"/>
          </p:cNvSpPr>
          <p:nvPr>
            <p:ph type="title" hasCustomPrompt="1"/>
          </p:nvPr>
        </p:nvSpPr>
        <p:spPr>
          <a:xfrm>
            <a:off x="647699" y="639763"/>
            <a:ext cx="10893425" cy="927098"/>
          </a:xfrm>
          <a:prstGeom prst="rect">
            <a:avLst/>
          </a:prstGeom>
        </p:spPr>
        <p:txBody>
          <a:bodyPr/>
          <a:lstStyle>
            <a:lvl1pPr>
              <a:defRPr b="1" i="0">
                <a:latin typeface="Lato" panose="020F0502020204030203" pitchFamily="34" charset="0"/>
                <a:ea typeface="Lato" panose="020F0502020204030203" pitchFamily="34" charset="0"/>
                <a:cs typeface="Lato" panose="020F0502020204030203" pitchFamily="34" charset="0"/>
              </a:defRPr>
            </a:lvl1pPr>
          </a:lstStyle>
          <a:p>
            <a:r>
              <a:rPr lang="en-US" altLang="en-US"/>
              <a:t>Click to add Title</a:t>
            </a:r>
            <a:endParaRPr lang="en-US"/>
          </a:p>
        </p:txBody>
      </p:sp>
      <p:sp>
        <p:nvSpPr>
          <p:cNvPr id="7" name="Content Placeholder 6"/>
          <p:cNvSpPr>
            <a:spLocks noGrp="1"/>
          </p:cNvSpPr>
          <p:nvPr>
            <p:ph sz="quarter" idx="10"/>
          </p:nvPr>
        </p:nvSpPr>
        <p:spPr>
          <a:xfrm>
            <a:off x="647699" y="1683103"/>
            <a:ext cx="10893425" cy="4402165"/>
          </a:xfrm>
        </p:spPr>
        <p:txBody>
          <a:bodyPr lIns="0"/>
          <a:lstStyle>
            <a:lvl1pPr>
              <a:defRPr b="0" i="0">
                <a:latin typeface="Lato" panose="020F0502020204030203" pitchFamily="34" charset="0"/>
                <a:ea typeface="Lato" panose="020F0502020204030203" pitchFamily="34" charset="0"/>
                <a:cs typeface="Lato" panose="020F0502020204030203"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7FC7C219-BA50-0F4E-842A-902427764770}"/>
              </a:ext>
            </a:extLst>
          </p:cNvPr>
          <p:cNvSpPr>
            <a:spLocks noGrp="1"/>
          </p:cNvSpPr>
          <p:nvPr>
            <p:ph type="ftr" sz="quarter" idx="11"/>
          </p:nvPr>
        </p:nvSpPr>
        <p:spPr/>
        <p:txBody>
          <a:bodyPr/>
          <a:lstStyle>
            <a:lvl1pPr>
              <a:defRPr>
                <a:solidFill>
                  <a:schemeClr val="bg1"/>
                </a:solidFill>
              </a:defRPr>
            </a:lvl1pPr>
          </a:lstStyle>
          <a:p>
            <a:fld id="{0DBAD59A-2AF2-4944-9114-771EC3482AA0}" type="slidenum">
              <a:rPr lang="en-US" smtClean="0"/>
              <a:pPr/>
              <a:t>‹#›</a:t>
            </a:fld>
            <a:endParaRPr lang="en-US">
              <a:solidFill>
                <a:schemeClr val="bg1"/>
              </a:solidFill>
            </a:endParaRPr>
          </a:p>
        </p:txBody>
      </p:sp>
      <p:sp>
        <p:nvSpPr>
          <p:cNvPr id="10" name="TextBox 9">
            <a:extLst>
              <a:ext uri="{FF2B5EF4-FFF2-40B4-BE49-F238E27FC236}">
                <a16:creationId xmlns:a16="http://schemas.microsoft.com/office/drawing/2014/main" id="{20BC23E4-EE70-184D-B69D-36F76B00D4DB}"/>
              </a:ext>
            </a:extLst>
          </p:cNvPr>
          <p:cNvSpPr txBox="1"/>
          <p:nvPr userDrawn="1"/>
        </p:nvSpPr>
        <p:spPr>
          <a:xfrm>
            <a:off x="-391886" y="-62204"/>
            <a:ext cx="0" cy="0"/>
          </a:xfrm>
          <a:prstGeom prst="rect">
            <a:avLst/>
          </a:prstGeom>
        </p:spPr>
        <p:txBody>
          <a:bodyPr vert="horz" wrap="none" lIns="0" tIns="0" rIns="91440" bIns="45720" rtlCol="0">
            <a:normAutofit fontScale="25000" lnSpcReduction="20000"/>
          </a:bodyPr>
          <a:lstStyle/>
          <a:p>
            <a:pPr algn="l"/>
            <a:endParaRPr lang="en-US"/>
          </a:p>
        </p:txBody>
      </p:sp>
      <p:pic>
        <p:nvPicPr>
          <p:cNvPr id="13" name="Picture 12">
            <a:extLst>
              <a:ext uri="{FF2B5EF4-FFF2-40B4-BE49-F238E27FC236}">
                <a16:creationId xmlns:a16="http://schemas.microsoft.com/office/drawing/2014/main" id="{A0CDE905-2B0F-E54D-A0BA-8BF37427126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0821" y="6147840"/>
            <a:ext cx="2239355" cy="342853"/>
          </a:xfrm>
          <a:prstGeom prst="rect">
            <a:avLst/>
          </a:prstGeom>
        </p:spPr>
      </p:pic>
    </p:spTree>
    <p:extLst>
      <p:ext uri="{BB962C8B-B14F-4D97-AF65-F5344CB8AC3E}">
        <p14:creationId xmlns:p14="http://schemas.microsoft.com/office/powerpoint/2010/main" val="3365378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Layout_Black">
    <p:bg>
      <p:bgPr>
        <a:solidFill>
          <a:srgbClr val="0D0D0D"/>
        </a:solidFill>
        <a:effectLst/>
      </p:bgPr>
    </p:bg>
    <p:spTree>
      <p:nvGrpSpPr>
        <p:cNvPr id="1" name=""/>
        <p:cNvGrpSpPr/>
        <p:nvPr/>
      </p:nvGrpSpPr>
      <p:grpSpPr>
        <a:xfrm>
          <a:off x="0" y="0"/>
          <a:ext cx="0" cy="0"/>
          <a:chOff x="0" y="0"/>
          <a:chExt cx="0" cy="0"/>
        </a:xfrm>
      </p:grpSpPr>
      <p:sp>
        <p:nvSpPr>
          <p:cNvPr id="4" name="TextBox 19">
            <a:extLst>
              <a:ext uri="{FF2B5EF4-FFF2-40B4-BE49-F238E27FC236}">
                <a16:creationId xmlns:a16="http://schemas.microsoft.com/office/drawing/2014/main" id="{99974FCF-97E3-7C4A-BE25-CF5888790B71}"/>
              </a:ext>
            </a:extLst>
          </p:cNvPr>
          <p:cNvSpPr txBox="1">
            <a:spLocks noChangeArrowheads="1"/>
          </p:cNvSpPr>
          <p:nvPr userDrawn="1"/>
        </p:nvSpPr>
        <p:spPr bwMode="auto">
          <a:xfrm>
            <a:off x="5695950" y="28336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 name="TextBox 20">
            <a:extLst>
              <a:ext uri="{FF2B5EF4-FFF2-40B4-BE49-F238E27FC236}">
                <a16:creationId xmlns:a16="http://schemas.microsoft.com/office/drawing/2014/main" id="{E5D5D409-4CAF-EC4C-8129-E320AA0D90DB}"/>
              </a:ext>
            </a:extLst>
          </p:cNvPr>
          <p:cNvSpPr txBox="1">
            <a:spLocks noChangeArrowheads="1"/>
          </p:cNvSpPr>
          <p:nvPr userDrawn="1"/>
        </p:nvSpPr>
        <p:spPr bwMode="auto">
          <a:xfrm>
            <a:off x="5026025" y="267811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 name="TextBox 21">
            <a:extLst>
              <a:ext uri="{FF2B5EF4-FFF2-40B4-BE49-F238E27FC236}">
                <a16:creationId xmlns:a16="http://schemas.microsoft.com/office/drawing/2014/main" id="{49A1AE13-F455-814C-8C89-773AB523CB05}"/>
              </a:ext>
            </a:extLst>
          </p:cNvPr>
          <p:cNvSpPr txBox="1">
            <a:spLocks noChangeArrowheads="1"/>
          </p:cNvSpPr>
          <p:nvPr userDrawn="1"/>
        </p:nvSpPr>
        <p:spPr bwMode="auto">
          <a:xfrm>
            <a:off x="6846888" y="48355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 name="TextBox 23">
            <a:extLst>
              <a:ext uri="{FF2B5EF4-FFF2-40B4-BE49-F238E27FC236}">
                <a16:creationId xmlns:a16="http://schemas.microsoft.com/office/drawing/2014/main" id="{AD18AA74-EDF1-8E42-BCA1-DE2E78E2A2E2}"/>
              </a:ext>
            </a:extLst>
          </p:cNvPr>
          <p:cNvSpPr txBox="1">
            <a:spLocks noChangeArrowheads="1"/>
          </p:cNvSpPr>
          <p:nvPr userDrawn="1"/>
        </p:nvSpPr>
        <p:spPr bwMode="auto">
          <a:xfrm>
            <a:off x="5981700" y="5475288"/>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 name="Text Placeholder 2"/>
          <p:cNvSpPr>
            <a:spLocks noGrp="1"/>
          </p:cNvSpPr>
          <p:nvPr>
            <p:ph type="body" sz="quarter" idx="10" hasCustomPrompt="1"/>
          </p:nvPr>
        </p:nvSpPr>
        <p:spPr>
          <a:xfrm>
            <a:off x="1802612" y="2139351"/>
            <a:ext cx="8631935" cy="2958307"/>
          </a:xfrm>
          <a:prstGeom prst="rect">
            <a:avLst/>
          </a:prstGeom>
        </p:spPr>
        <p:txBody>
          <a:bodyPr anchor="ctr"/>
          <a:lstStyle>
            <a:lvl1pPr marL="6350" indent="-6350" algn="ctr">
              <a:lnSpc>
                <a:spcPct val="100000"/>
              </a:lnSpc>
              <a:spcBef>
                <a:spcPts val="0"/>
              </a:spcBef>
              <a:buNone/>
              <a:tabLst/>
              <a:defRPr lang="en-CA" sz="3200" kern="1200" dirty="0" smtClean="0">
                <a:solidFill>
                  <a:schemeClr val="bg1"/>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Click to add quote.</a:t>
            </a:r>
          </a:p>
        </p:txBody>
      </p:sp>
      <p:sp>
        <p:nvSpPr>
          <p:cNvPr id="23" name="Text Placeholder 18"/>
          <p:cNvSpPr>
            <a:spLocks noGrp="1"/>
          </p:cNvSpPr>
          <p:nvPr>
            <p:ph type="body" sz="quarter" idx="11" hasCustomPrompt="1"/>
          </p:nvPr>
        </p:nvSpPr>
        <p:spPr>
          <a:xfrm>
            <a:off x="1791579" y="5184371"/>
            <a:ext cx="8642968" cy="726314"/>
          </a:xfrm>
          <a:prstGeom prst="rect">
            <a:avLst/>
          </a:prstGeom>
        </p:spPr>
        <p:txBody>
          <a:bodyPr/>
          <a:lstStyle>
            <a:lvl1pPr marL="6350" indent="0" algn="ctr">
              <a:lnSpc>
                <a:spcPct val="100000"/>
              </a:lnSpc>
              <a:spcBef>
                <a:spcPts val="0"/>
              </a:spcBef>
              <a:buNone/>
              <a:tabLst/>
              <a:defRPr lang="en-US" sz="1600" kern="1200" dirty="0">
                <a:solidFill>
                  <a:srgbClr val="FFFFFF"/>
                </a:solidFill>
                <a:latin typeface="Lato" panose="020F0502020204030203" pitchFamily="34" charset="0"/>
                <a:ea typeface="ＭＳ Ｐゴシック" panose="020B0600070205080204" pitchFamily="34" charset="-128"/>
                <a:cs typeface="+mn-cs"/>
              </a:defRPr>
            </a:lvl1pPr>
          </a:lstStyle>
          <a:p>
            <a:pPr lvl="0"/>
            <a:r>
              <a:rPr lang="en-US"/>
              <a:t>CLICK TO ADD NAME</a:t>
            </a:r>
          </a:p>
        </p:txBody>
      </p:sp>
      <p:pic>
        <p:nvPicPr>
          <p:cNvPr id="13" name="Picture 12" descr="Logo, icon&#10;&#10;Description automatically generated">
            <a:extLst>
              <a:ext uri="{FF2B5EF4-FFF2-40B4-BE49-F238E27FC236}">
                <a16:creationId xmlns:a16="http://schemas.microsoft.com/office/drawing/2014/main" id="{6B65170B-65EC-D848-B290-049FDF600F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84952" y="716335"/>
            <a:ext cx="1622096" cy="1240056"/>
          </a:xfrm>
          <a:prstGeom prst="rect">
            <a:avLst/>
          </a:prstGeom>
        </p:spPr>
      </p:pic>
      <p:sp>
        <p:nvSpPr>
          <p:cNvPr id="2" name="Footer Placeholder 1">
            <a:extLst>
              <a:ext uri="{FF2B5EF4-FFF2-40B4-BE49-F238E27FC236}">
                <a16:creationId xmlns:a16="http://schemas.microsoft.com/office/drawing/2014/main" id="{8DC4717E-1996-314E-90A4-AA349C04FC8A}"/>
              </a:ext>
            </a:extLst>
          </p:cNvPr>
          <p:cNvSpPr>
            <a:spLocks noGrp="1"/>
          </p:cNvSpPr>
          <p:nvPr>
            <p:ph type="ftr" sz="quarter" idx="12"/>
          </p:nvPr>
        </p:nvSpPr>
        <p:spPr/>
        <p:txBody>
          <a:bodyPr/>
          <a:lstStyle>
            <a:lvl1pPr>
              <a:defRPr>
                <a:solidFill>
                  <a:schemeClr val="bg1"/>
                </a:solidFill>
              </a:defRPr>
            </a:lvl1pPr>
          </a:lstStyle>
          <a:p>
            <a:fld id="{BB975B8D-5B82-2F49-ABE9-8917E1FB4DA6}" type="slidenum">
              <a:rPr lang="en-US" smtClean="0"/>
              <a:pPr/>
              <a:t>‹#›</a:t>
            </a:fld>
            <a:endParaRPr lang="en-US">
              <a:solidFill>
                <a:schemeClr val="bg1"/>
              </a:solidFill>
            </a:endParaRPr>
          </a:p>
        </p:txBody>
      </p:sp>
    </p:spTree>
    <p:extLst>
      <p:ext uri="{BB962C8B-B14F-4D97-AF65-F5344CB8AC3E}">
        <p14:creationId xmlns:p14="http://schemas.microsoft.com/office/powerpoint/2010/main" val="48499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Layout_Light">
    <p:bg>
      <p:bgPr>
        <a:blipFill>
          <a:blip r:embed="rId2" cstate="email">
            <a:alphaModFix amt="22000"/>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ext Placeholder 18"/>
          <p:cNvSpPr>
            <a:spLocks noGrp="1"/>
          </p:cNvSpPr>
          <p:nvPr>
            <p:ph type="body" sz="quarter" idx="11" hasCustomPrompt="1"/>
          </p:nvPr>
        </p:nvSpPr>
        <p:spPr>
          <a:xfrm>
            <a:off x="1955012" y="5351657"/>
            <a:ext cx="8642968" cy="602451"/>
          </a:xfrm>
          <a:prstGeom prst="rect">
            <a:avLst/>
          </a:prstGeom>
        </p:spPr>
        <p:txBody>
          <a:bodyPr/>
          <a:lstStyle>
            <a:lvl1pPr marL="6350" indent="0" algn="ctr">
              <a:lnSpc>
                <a:spcPct val="100000"/>
              </a:lnSpc>
              <a:spcBef>
                <a:spcPts val="0"/>
              </a:spcBef>
              <a:buNone/>
              <a:tabLst/>
              <a:defRPr lang="en-US" sz="1600" kern="1200" dirty="0">
                <a:solidFill>
                  <a:schemeClr val="tx1"/>
                </a:solidFill>
                <a:latin typeface="Lato" panose="020F0502020204030203" pitchFamily="34" charset="0"/>
                <a:ea typeface="ＭＳ Ｐゴシック" panose="020B0600070205080204" pitchFamily="34" charset="-128"/>
                <a:cs typeface="+mn-cs"/>
              </a:defRPr>
            </a:lvl1pPr>
          </a:lstStyle>
          <a:p>
            <a:pPr lvl="0"/>
            <a:r>
              <a:rPr lang="en-US"/>
              <a:t>CLICK TO ADD NAME</a:t>
            </a:r>
          </a:p>
        </p:txBody>
      </p:sp>
      <p:sp>
        <p:nvSpPr>
          <p:cNvPr id="5" name="Text Placeholder 2"/>
          <p:cNvSpPr>
            <a:spLocks noGrp="1"/>
          </p:cNvSpPr>
          <p:nvPr>
            <p:ph type="body" sz="quarter" idx="10" hasCustomPrompt="1"/>
          </p:nvPr>
        </p:nvSpPr>
        <p:spPr>
          <a:xfrm>
            <a:off x="1955012" y="2282221"/>
            <a:ext cx="8631935" cy="2967837"/>
          </a:xfrm>
          <a:prstGeom prst="rect">
            <a:avLst/>
          </a:prstGeom>
        </p:spPr>
        <p:txBody>
          <a:bodyPr anchor="ctr"/>
          <a:lstStyle>
            <a:lvl1pPr marL="6350" indent="-6350" algn="ctr">
              <a:lnSpc>
                <a:spcPct val="100000"/>
              </a:lnSpc>
              <a:spcBef>
                <a:spcPts val="0"/>
              </a:spcBef>
              <a:buNone/>
              <a:tabLst/>
              <a:defRPr lang="en-CA" sz="3200" kern="1200" baseline="0" dirty="0" smtClean="0">
                <a:solidFill>
                  <a:srgbClr val="0F2D52"/>
                </a:solidFill>
                <a:latin typeface="Lato Medium" panose="020F0502020204030203" pitchFamily="34" charset="0"/>
                <a:ea typeface="Lato Medium" panose="020F0502020204030203" pitchFamily="34" charset="0"/>
                <a:cs typeface="Lato Medium" panose="020F0502020204030203" pitchFamily="34" charset="0"/>
              </a:defRPr>
            </a:lvl1pPr>
          </a:lstStyle>
          <a:p>
            <a:pPr lvl="0"/>
            <a:r>
              <a:rPr lang="en-US"/>
              <a:t>Click to add quote.</a:t>
            </a:r>
          </a:p>
        </p:txBody>
      </p:sp>
      <p:pic>
        <p:nvPicPr>
          <p:cNvPr id="2" name="Picture 1">
            <a:extLst>
              <a:ext uri="{FF2B5EF4-FFF2-40B4-BE49-F238E27FC236}">
                <a16:creationId xmlns:a16="http://schemas.microsoft.com/office/drawing/2014/main" id="{C01EA2B2-3671-B846-AC9A-EF794D316B6D}"/>
              </a:ext>
            </a:extLst>
          </p:cNvPr>
          <p:cNvPicPr>
            <a:picLocks noChangeAspect="1"/>
          </p:cNvPicPr>
          <p:nvPr userDrawn="1"/>
        </p:nvPicPr>
        <p:blipFill>
          <a:blip r:embed="rId3"/>
          <a:stretch>
            <a:fillRect/>
          </a:stretch>
        </p:blipFill>
        <p:spPr>
          <a:xfrm>
            <a:off x="5212815" y="633413"/>
            <a:ext cx="1775896" cy="1304740"/>
          </a:xfrm>
          <a:prstGeom prst="rect">
            <a:avLst/>
          </a:prstGeom>
          <a:blipFill>
            <a:blip r:embed="rId4" cstate="email">
              <a:alphaModFix amt="22000"/>
              <a:extLst>
                <a:ext uri="{28A0092B-C50C-407E-A947-70E740481C1C}">
                  <a14:useLocalDpi xmlns:a14="http://schemas.microsoft.com/office/drawing/2010/main"/>
                </a:ext>
              </a:extLst>
            </a:blip>
            <a:stretch>
              <a:fillRect/>
            </a:stretch>
          </a:blipFill>
        </p:spPr>
      </p:pic>
      <p:sp>
        <p:nvSpPr>
          <p:cNvPr id="3" name="Footer Placeholder 2">
            <a:extLst>
              <a:ext uri="{FF2B5EF4-FFF2-40B4-BE49-F238E27FC236}">
                <a16:creationId xmlns:a16="http://schemas.microsoft.com/office/drawing/2014/main" id="{D960A260-A77C-CC4D-B645-186B3E418E75}"/>
              </a:ext>
            </a:extLst>
          </p:cNvPr>
          <p:cNvSpPr>
            <a:spLocks noGrp="1"/>
          </p:cNvSpPr>
          <p:nvPr>
            <p:ph type="ftr" sz="quarter" idx="12"/>
          </p:nvPr>
        </p:nvSpPr>
        <p:spPr/>
        <p:txBody>
          <a:bodyPr/>
          <a:lstStyle>
            <a:lvl1pPr>
              <a:defRPr>
                <a:solidFill>
                  <a:schemeClr val="bg1">
                    <a:lumMod val="50000"/>
                  </a:schemeClr>
                </a:solidFill>
              </a:defRPr>
            </a:lvl1pPr>
          </a:lstStyle>
          <a:p>
            <a:fld id="{BB975B8D-5B82-2F49-ABE9-8917E1FB4DA6}" type="slidenum">
              <a:rPr lang="en-US" smtClean="0"/>
              <a:pPr/>
              <a:t>‹#›</a:t>
            </a:fld>
            <a:endParaRPr lang="en-US">
              <a:solidFill>
                <a:schemeClr val="bg1">
                  <a:lumMod val="50000"/>
                </a:schemeClr>
              </a:solidFill>
            </a:endParaRPr>
          </a:p>
        </p:txBody>
      </p:sp>
    </p:spTree>
    <p:extLst>
      <p:ext uri="{BB962C8B-B14F-4D97-AF65-F5344CB8AC3E}">
        <p14:creationId xmlns:p14="http://schemas.microsoft.com/office/powerpoint/2010/main" val="65652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37.png"/><Relationship Id="rId5" Type="http://schemas.openxmlformats.org/officeDocument/2006/relationships/slideLayout" Target="../slideLayouts/slideLayout31.xml"/><Relationship Id="rId10"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8F78C-D89B-714B-95D1-0173106BBAAF}"/>
              </a:ext>
            </a:extLst>
          </p:cNvPr>
          <p:cNvSpPr txBox="1"/>
          <p:nvPr/>
        </p:nvSpPr>
        <p:spPr bwMode="auto">
          <a:xfrm>
            <a:off x="1303020" y="313182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3" name="TextBox 2">
            <a:extLst>
              <a:ext uri="{FF2B5EF4-FFF2-40B4-BE49-F238E27FC236}">
                <a16:creationId xmlns:a16="http://schemas.microsoft.com/office/drawing/2014/main" id="{269CC782-CF9E-B24A-98C9-5AB4B911169B}"/>
              </a:ext>
            </a:extLst>
          </p:cNvPr>
          <p:cNvSpPr txBox="1"/>
          <p:nvPr/>
        </p:nvSpPr>
        <p:spPr bwMode="auto">
          <a:xfrm>
            <a:off x="3814763" y="8286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4" name="TextBox 3">
            <a:extLst>
              <a:ext uri="{FF2B5EF4-FFF2-40B4-BE49-F238E27FC236}">
                <a16:creationId xmlns:a16="http://schemas.microsoft.com/office/drawing/2014/main" id="{F183FB96-8835-6344-B580-C066E6E3E2CF}"/>
              </a:ext>
            </a:extLst>
          </p:cNvPr>
          <p:cNvSpPr txBox="1"/>
          <p:nvPr/>
        </p:nvSpPr>
        <p:spPr bwMode="auto">
          <a:xfrm>
            <a:off x="3657600" y="88174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5" name="TextBox 4">
            <a:extLst>
              <a:ext uri="{FF2B5EF4-FFF2-40B4-BE49-F238E27FC236}">
                <a16:creationId xmlns:a16="http://schemas.microsoft.com/office/drawing/2014/main" id="{E5FA399D-9667-7C4F-A5BD-43158291CEB0}"/>
              </a:ext>
            </a:extLst>
          </p:cNvPr>
          <p:cNvSpPr txBox="1"/>
          <p:nvPr/>
        </p:nvSpPr>
        <p:spPr bwMode="auto">
          <a:xfrm>
            <a:off x="2404533" y="300284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6" name="TextBox 5">
            <a:extLst>
              <a:ext uri="{FF2B5EF4-FFF2-40B4-BE49-F238E27FC236}">
                <a16:creationId xmlns:a16="http://schemas.microsoft.com/office/drawing/2014/main" id="{3F454308-722F-FB48-BC44-007BBCDB40C8}"/>
              </a:ext>
            </a:extLst>
          </p:cNvPr>
          <p:cNvSpPr txBox="1"/>
          <p:nvPr/>
        </p:nvSpPr>
        <p:spPr bwMode="auto">
          <a:xfrm>
            <a:off x="12131248" y="2676186"/>
            <a:ext cx="441117"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endParaRPr lang="en-US"/>
          </a:p>
        </p:txBody>
      </p:sp>
      <p:sp>
        <p:nvSpPr>
          <p:cNvPr id="11" name="TextBox 10">
            <a:extLst>
              <a:ext uri="{FF2B5EF4-FFF2-40B4-BE49-F238E27FC236}">
                <a16:creationId xmlns:a16="http://schemas.microsoft.com/office/drawing/2014/main" id="{BC3B179E-BED3-6A4D-AEA0-68A5D0F8FBE5}"/>
              </a:ext>
            </a:extLst>
          </p:cNvPr>
          <p:cNvSpPr txBox="1"/>
          <p:nvPr userDrawn="1"/>
        </p:nvSpPr>
        <p:spPr bwMode="auto">
          <a:xfrm>
            <a:off x="1303020" y="313182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2" name="TextBox 11">
            <a:extLst>
              <a:ext uri="{FF2B5EF4-FFF2-40B4-BE49-F238E27FC236}">
                <a16:creationId xmlns:a16="http://schemas.microsoft.com/office/drawing/2014/main" id="{58E51771-5205-6848-884A-0253513EFB24}"/>
              </a:ext>
            </a:extLst>
          </p:cNvPr>
          <p:cNvSpPr txBox="1"/>
          <p:nvPr userDrawn="1"/>
        </p:nvSpPr>
        <p:spPr bwMode="auto">
          <a:xfrm>
            <a:off x="3814763" y="8286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3" name="TextBox 12">
            <a:extLst>
              <a:ext uri="{FF2B5EF4-FFF2-40B4-BE49-F238E27FC236}">
                <a16:creationId xmlns:a16="http://schemas.microsoft.com/office/drawing/2014/main" id="{3040B985-E256-4A47-9A47-0F14B5190795}"/>
              </a:ext>
            </a:extLst>
          </p:cNvPr>
          <p:cNvSpPr txBox="1"/>
          <p:nvPr userDrawn="1"/>
        </p:nvSpPr>
        <p:spPr bwMode="auto">
          <a:xfrm>
            <a:off x="3657600" y="88174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4" name="TextBox 13">
            <a:extLst>
              <a:ext uri="{FF2B5EF4-FFF2-40B4-BE49-F238E27FC236}">
                <a16:creationId xmlns:a16="http://schemas.microsoft.com/office/drawing/2014/main" id="{07F2D344-3352-A145-9F0E-52C4C4DD35BC}"/>
              </a:ext>
            </a:extLst>
          </p:cNvPr>
          <p:cNvSpPr txBox="1"/>
          <p:nvPr userDrawn="1"/>
        </p:nvSpPr>
        <p:spPr bwMode="auto">
          <a:xfrm>
            <a:off x="2404533" y="300284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a:p>
        </p:txBody>
      </p:sp>
      <p:sp>
        <p:nvSpPr>
          <p:cNvPr id="15" name="TextBox 14">
            <a:extLst>
              <a:ext uri="{FF2B5EF4-FFF2-40B4-BE49-F238E27FC236}">
                <a16:creationId xmlns:a16="http://schemas.microsoft.com/office/drawing/2014/main" id="{B22C47E8-24ED-B74A-BC86-2F929CCF74A4}"/>
              </a:ext>
            </a:extLst>
          </p:cNvPr>
          <p:cNvSpPr txBox="1"/>
          <p:nvPr userDrawn="1"/>
        </p:nvSpPr>
        <p:spPr bwMode="auto">
          <a:xfrm>
            <a:off x="12131248" y="2676186"/>
            <a:ext cx="441117"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endParaRPr lang="en-US"/>
          </a:p>
        </p:txBody>
      </p:sp>
      <p:sp>
        <p:nvSpPr>
          <p:cNvPr id="9" name="Footer Placeholder 8">
            <a:extLst>
              <a:ext uri="{FF2B5EF4-FFF2-40B4-BE49-F238E27FC236}">
                <a16:creationId xmlns:a16="http://schemas.microsoft.com/office/drawing/2014/main" id="{9EAE941D-B285-974E-95F4-3AD1A3EAFC35}"/>
              </a:ext>
            </a:extLst>
          </p:cNvPr>
          <p:cNvSpPr>
            <a:spLocks noGrp="1"/>
          </p:cNvSpPr>
          <p:nvPr>
            <p:ph type="ftr" sz="quarter" idx="3"/>
          </p:nvPr>
        </p:nvSpPr>
        <p:spPr>
          <a:xfrm>
            <a:off x="11750883" y="6400800"/>
            <a:ext cx="441117" cy="457200"/>
          </a:xfrm>
          <a:prstGeom prst="rect">
            <a:avLst/>
          </a:prstGeom>
        </p:spPr>
        <p:txBody>
          <a:bodyPr vert="horz" lIns="91440" tIns="45720" rIns="91440" bIns="45720" rtlCol="0" anchor="ctr"/>
          <a:lstStyle>
            <a:lvl1pPr algn="ctr">
              <a:defRPr sz="800" b="1">
                <a:solidFill>
                  <a:schemeClr val="bg1">
                    <a:lumMod val="85000"/>
                  </a:schemeClr>
                </a:solidFill>
              </a:defRPr>
            </a:lvl1pPr>
          </a:lstStyle>
          <a:p>
            <a:fld id="{BB975B8D-5B82-2F49-ABE9-8917E1FB4DA6}" type="slidenum">
              <a:rPr lang="en-US" smtClean="0"/>
              <a:pPr/>
              <a:t>‹#›</a:t>
            </a:fld>
            <a:endParaRPr lang="en-US">
              <a:solidFill>
                <a:schemeClr val="bg1">
                  <a:lumMod val="85000"/>
                </a:schemeClr>
              </a:solidFill>
            </a:endParaRPr>
          </a:p>
        </p:txBody>
      </p:sp>
      <p:sp>
        <p:nvSpPr>
          <p:cNvPr id="16" name="Text Placeholder 15">
            <a:extLst>
              <a:ext uri="{FF2B5EF4-FFF2-40B4-BE49-F238E27FC236}">
                <a16:creationId xmlns:a16="http://schemas.microsoft.com/office/drawing/2014/main" id="{5C65DE53-7B0D-6F46-B3FF-0C7BC91F10BB}"/>
              </a:ext>
            </a:extLst>
          </p:cNvPr>
          <p:cNvSpPr>
            <a:spLocks noGrp="1"/>
          </p:cNvSpPr>
          <p:nvPr>
            <p:ph type="body" idx="1"/>
          </p:nvPr>
        </p:nvSpPr>
        <p:spPr>
          <a:xfrm>
            <a:off x="633413" y="1977887"/>
            <a:ext cx="10877550" cy="4246699"/>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itle Placeholder 16">
            <a:extLst>
              <a:ext uri="{FF2B5EF4-FFF2-40B4-BE49-F238E27FC236}">
                <a16:creationId xmlns:a16="http://schemas.microsoft.com/office/drawing/2014/main" id="{D9645761-1CED-8C4B-AE41-B05AB7035086}"/>
              </a:ext>
            </a:extLst>
          </p:cNvPr>
          <p:cNvSpPr>
            <a:spLocks noGrp="1"/>
          </p:cNvSpPr>
          <p:nvPr>
            <p:ph type="title"/>
          </p:nvPr>
        </p:nvSpPr>
        <p:spPr>
          <a:xfrm>
            <a:off x="633413" y="633413"/>
            <a:ext cx="10877550" cy="1149350"/>
          </a:xfrm>
          <a:prstGeom prst="rect">
            <a:avLst/>
          </a:prstGeom>
        </p:spPr>
        <p:txBody>
          <a:bodyPr vert="horz" lIns="0" tIns="0" rIns="91440" bIns="45720" rtlCol="0" anchor="t" anchorCtr="0">
            <a:normAutofit/>
          </a:bodyPr>
          <a:lstStyle/>
          <a:p>
            <a:r>
              <a:rPr lang="en-US"/>
              <a:t>CLICK TO ADD TITLE</a:t>
            </a:r>
          </a:p>
        </p:txBody>
      </p:sp>
    </p:spTree>
    <p:extLst>
      <p:ext uri="{BB962C8B-B14F-4D97-AF65-F5344CB8AC3E}">
        <p14:creationId xmlns:p14="http://schemas.microsoft.com/office/powerpoint/2010/main" val="1663204128"/>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3" r:id="rId10"/>
    <p:sldLayoutId id="2147484502" r:id="rId11"/>
    <p:sldLayoutId id="2147484477" r:id="rId12"/>
    <p:sldLayoutId id="2147484479" r:id="rId13"/>
    <p:sldLayoutId id="2147484480" r:id="rId14"/>
    <p:sldLayoutId id="2147484481" r:id="rId15"/>
    <p:sldLayoutId id="2147484482" r:id="rId16"/>
    <p:sldLayoutId id="2147484484" r:id="rId17"/>
    <p:sldLayoutId id="2147484485" r:id="rId18"/>
    <p:sldLayoutId id="2147484486" r:id="rId19"/>
    <p:sldLayoutId id="2147484478" r:id="rId20"/>
    <p:sldLayoutId id="2147484490" r:id="rId21"/>
    <p:sldLayoutId id="2147484487" r:id="rId22"/>
    <p:sldLayoutId id="2147484491" r:id="rId23"/>
    <p:sldLayoutId id="2147484488" r:id="rId24"/>
    <p:sldLayoutId id="2147484489" r:id="rId25"/>
    <p:sldLayoutId id="2147484527" r:id="rId26"/>
  </p:sldLayoutIdLst>
  <p:hf hdr="0"/>
  <p:txStyles>
    <p:titleStyle>
      <a:lvl1pPr indent="0" algn="l" rtl="0" eaLnBrk="1" fontAlgn="base" hangingPunct="1">
        <a:lnSpc>
          <a:spcPct val="98000"/>
        </a:lnSpc>
        <a:spcBef>
          <a:spcPct val="0"/>
        </a:spcBef>
        <a:spcAft>
          <a:spcPct val="0"/>
        </a:spcAft>
        <a:defRPr lang="en-US" sz="3200" b="1" kern="1200" cap="all" baseline="0" dirty="0">
          <a:solidFill>
            <a:srgbClr val="0F2D52"/>
          </a:solidFill>
          <a:latin typeface="Lato Medium" panose="020F0502020204030203" pitchFamily="34" charset="0"/>
          <a:ea typeface="Lato Medium" panose="020F0502020204030203" pitchFamily="34" charset="0"/>
          <a:cs typeface="Lato Medium" panose="020F0502020204030203" pitchFamily="34" charset="0"/>
        </a:defRPr>
      </a:lvl1pPr>
      <a:lvl2pPr indent="-346075" algn="l" rtl="0" eaLnBrk="1" fontAlgn="base" hangingPunct="1">
        <a:lnSpc>
          <a:spcPts val="3063"/>
        </a:lnSpc>
        <a:spcBef>
          <a:spcPct val="0"/>
        </a:spcBef>
        <a:spcAft>
          <a:spcPct val="0"/>
        </a:spcAft>
        <a:defRPr sz="2800" b="1">
          <a:solidFill>
            <a:schemeClr val="tx2"/>
          </a:solidFill>
          <a:latin typeface="Arial" charset="0"/>
          <a:ea typeface="ＭＳ Ｐゴシック" charset="0"/>
          <a:cs typeface="ＭＳ Ｐゴシック" charset="0"/>
        </a:defRPr>
      </a:lvl2pPr>
      <a:lvl3pPr indent="-346075" algn="l" rtl="0" eaLnBrk="1" fontAlgn="base" hangingPunct="1">
        <a:lnSpc>
          <a:spcPts val="3063"/>
        </a:lnSpc>
        <a:spcBef>
          <a:spcPct val="0"/>
        </a:spcBef>
        <a:spcAft>
          <a:spcPct val="0"/>
        </a:spcAft>
        <a:defRPr sz="2800" b="1">
          <a:solidFill>
            <a:schemeClr val="tx2"/>
          </a:solidFill>
          <a:latin typeface="Arial" charset="0"/>
          <a:ea typeface="ＭＳ Ｐゴシック" charset="0"/>
          <a:cs typeface="ＭＳ Ｐゴシック" charset="0"/>
        </a:defRPr>
      </a:lvl3pPr>
      <a:lvl4pPr indent="-346075" algn="l" rtl="0" eaLnBrk="1" fontAlgn="base" hangingPunct="1">
        <a:lnSpc>
          <a:spcPts val="3063"/>
        </a:lnSpc>
        <a:spcBef>
          <a:spcPct val="0"/>
        </a:spcBef>
        <a:spcAft>
          <a:spcPct val="0"/>
        </a:spcAft>
        <a:defRPr sz="2800" b="1">
          <a:solidFill>
            <a:schemeClr val="tx2"/>
          </a:solidFill>
          <a:latin typeface="Arial" charset="0"/>
          <a:ea typeface="ＭＳ Ｐゴシック" charset="0"/>
          <a:cs typeface="ＭＳ Ｐゴシック" charset="0"/>
        </a:defRPr>
      </a:lvl4pPr>
      <a:lvl5pPr indent="-346075" algn="l" rtl="0" eaLnBrk="1" fontAlgn="base" hangingPunct="1">
        <a:lnSpc>
          <a:spcPts val="3063"/>
        </a:lnSpc>
        <a:spcBef>
          <a:spcPct val="0"/>
        </a:spcBef>
        <a:spcAft>
          <a:spcPct val="0"/>
        </a:spcAft>
        <a:defRPr sz="2800" b="1">
          <a:solidFill>
            <a:schemeClr val="tx2"/>
          </a:solidFill>
          <a:latin typeface="Arial" charset="0"/>
          <a:ea typeface="ＭＳ Ｐゴシック" charset="0"/>
          <a:cs typeface="ＭＳ Ｐゴシック" charset="0"/>
        </a:defRPr>
      </a:lvl5pPr>
      <a:lvl6pPr marL="457200" indent="-346075" algn="l" rtl="0" eaLnBrk="1" fontAlgn="base" hangingPunct="1">
        <a:lnSpc>
          <a:spcPts val="2663"/>
        </a:lnSpc>
        <a:spcBef>
          <a:spcPct val="0"/>
        </a:spcBef>
        <a:spcAft>
          <a:spcPct val="0"/>
        </a:spcAft>
        <a:defRPr sz="2800" b="1">
          <a:solidFill>
            <a:schemeClr val="tx2"/>
          </a:solidFill>
          <a:latin typeface="Arial" charset="0"/>
          <a:ea typeface="ＭＳ Ｐゴシック" charset="0"/>
          <a:cs typeface="ＭＳ Ｐゴシック" charset="0"/>
        </a:defRPr>
      </a:lvl6pPr>
      <a:lvl7pPr marL="914400" indent="-346075" algn="l" rtl="0" eaLnBrk="1" fontAlgn="base" hangingPunct="1">
        <a:lnSpc>
          <a:spcPts val="2663"/>
        </a:lnSpc>
        <a:spcBef>
          <a:spcPct val="0"/>
        </a:spcBef>
        <a:spcAft>
          <a:spcPct val="0"/>
        </a:spcAft>
        <a:defRPr sz="2800" b="1">
          <a:solidFill>
            <a:schemeClr val="tx2"/>
          </a:solidFill>
          <a:latin typeface="Arial" charset="0"/>
          <a:ea typeface="ＭＳ Ｐゴシック" charset="0"/>
          <a:cs typeface="ＭＳ Ｐゴシック" charset="0"/>
        </a:defRPr>
      </a:lvl7pPr>
      <a:lvl8pPr marL="1371600" indent="-346075" algn="l" rtl="0" eaLnBrk="1" fontAlgn="base" hangingPunct="1">
        <a:lnSpc>
          <a:spcPts val="2663"/>
        </a:lnSpc>
        <a:spcBef>
          <a:spcPct val="0"/>
        </a:spcBef>
        <a:spcAft>
          <a:spcPct val="0"/>
        </a:spcAft>
        <a:defRPr sz="2800" b="1">
          <a:solidFill>
            <a:schemeClr val="tx2"/>
          </a:solidFill>
          <a:latin typeface="Arial" charset="0"/>
          <a:ea typeface="ＭＳ Ｐゴシック" charset="0"/>
          <a:cs typeface="ＭＳ Ｐゴシック" charset="0"/>
        </a:defRPr>
      </a:lvl8pPr>
      <a:lvl9pPr marL="1828800" indent="-346075" algn="l" rtl="0" eaLnBrk="1" fontAlgn="base" hangingPunct="1">
        <a:lnSpc>
          <a:spcPts val="2663"/>
        </a:lnSpc>
        <a:spcBef>
          <a:spcPct val="0"/>
        </a:spcBef>
        <a:spcAft>
          <a:spcPct val="0"/>
        </a:spcAft>
        <a:defRPr sz="2800" b="1">
          <a:solidFill>
            <a:schemeClr val="tx2"/>
          </a:solidFill>
          <a:latin typeface="Arial" charset="0"/>
          <a:ea typeface="ＭＳ Ｐゴシック" charset="0"/>
          <a:cs typeface="ＭＳ Ｐゴシック" charset="0"/>
        </a:defRPr>
      </a:lvl9pPr>
    </p:titleStyle>
    <p:bodyStyle>
      <a:lvl1pPr marL="173038" marR="0" indent="-173038" algn="l" defTabSz="914400" rtl="0" eaLnBrk="1" fontAlgn="base" latinLnBrk="0" hangingPunct="1">
        <a:lnSpc>
          <a:spcPts val="3000"/>
        </a:lnSpc>
        <a:spcBef>
          <a:spcPts val="600"/>
        </a:spcBef>
        <a:spcAft>
          <a:spcPct val="0"/>
        </a:spcAft>
        <a:buClr>
          <a:srgbClr val="000000"/>
        </a:buClr>
        <a:buSzTx/>
        <a:buFont typeface="Arial" panose="020B0604020202020204" pitchFamily="34" charset="0"/>
        <a:buChar char="•"/>
        <a:tabLst/>
        <a:defRPr sz="2400" kern="1200">
          <a:solidFill>
            <a:schemeClr val="tx1"/>
          </a:solidFill>
          <a:latin typeface="Lato Medium" panose="020F0502020204030203" pitchFamily="34" charset="0"/>
          <a:ea typeface="Lato Medium" panose="020F0502020204030203" pitchFamily="34" charset="0"/>
          <a:cs typeface="Lato Medium" panose="020F0502020204030203" pitchFamily="34" charset="0"/>
        </a:defRPr>
      </a:lvl1pPr>
      <a:lvl2pPr marL="404813" marR="0" indent="-169863" algn="l" defTabSz="914400" rtl="0" eaLnBrk="1" fontAlgn="base" latinLnBrk="0" hangingPunct="1">
        <a:lnSpc>
          <a:spcPts val="2525"/>
        </a:lnSpc>
        <a:spcBef>
          <a:spcPts val="500"/>
        </a:spcBef>
        <a:spcAft>
          <a:spcPct val="0"/>
        </a:spcAft>
        <a:buClr>
          <a:srgbClr val="000000"/>
        </a:buClr>
        <a:buSzTx/>
        <a:buFont typeface="Arial" panose="020B0604020202020204" pitchFamily="34" charset="0"/>
        <a:buChar char="•"/>
        <a:tabLst>
          <a:tab pos="452438" algn="l"/>
        </a:tabLst>
        <a:defRPr sz="2100" b="0" i="0" kern="12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685800" marR="0" indent="-228600" algn="l" defTabSz="914400" rtl="0" eaLnBrk="1" fontAlgn="base" latinLnBrk="0" hangingPunct="1">
        <a:lnSpc>
          <a:spcPts val="2038"/>
        </a:lnSpc>
        <a:spcBef>
          <a:spcPts val="500"/>
        </a:spcBef>
        <a:spcAft>
          <a:spcPct val="0"/>
        </a:spcAft>
        <a:buClr>
          <a:srgbClr val="000000"/>
        </a:buClr>
        <a:buSzTx/>
        <a:buFont typeface="Arial" panose="020B0604020202020204" pitchFamily="34" charset="0"/>
        <a:buChar char="•"/>
        <a:tabLst/>
        <a:defRPr sz="1700" b="0" i="0" kern="1200" baseline="0">
          <a:solidFill>
            <a:schemeClr val="bg1">
              <a:lumMod val="50000"/>
            </a:schemeClr>
          </a:solidFill>
          <a:latin typeface="Lato Medium" panose="020F0502020204030203" pitchFamily="34" charset="0"/>
          <a:ea typeface="Lato Medium" panose="020F0502020204030203" pitchFamily="34" charset="0"/>
          <a:cs typeface="Lato Medium" panose="020F0502020204030203" pitchFamily="34" charset="0"/>
        </a:defRPr>
      </a:lvl3pPr>
      <a:lvl4pPr marL="971550" marR="0" indent="-174625" algn="l" defTabSz="914400" rtl="0" eaLnBrk="1" fontAlgn="base" latinLnBrk="0" hangingPunct="1">
        <a:lnSpc>
          <a:spcPct val="100000"/>
        </a:lnSpc>
        <a:spcBef>
          <a:spcPts val="475"/>
        </a:spcBef>
        <a:spcAft>
          <a:spcPct val="0"/>
        </a:spcAft>
        <a:buClr>
          <a:srgbClr val="000000"/>
        </a:buClr>
        <a:buSzTx/>
        <a:buFont typeface="Arial" panose="020B0604020202020204" pitchFamily="34" charset="0"/>
        <a:buChar char="•"/>
        <a:tabLst/>
        <a:defRPr sz="1500" b="0" i="0" kern="1200">
          <a:solidFill>
            <a:schemeClr val="tx1"/>
          </a:solidFill>
          <a:latin typeface="Lato Medium" panose="020F0502020204030203" pitchFamily="34" charset="0"/>
          <a:ea typeface="Lato Medium" panose="020F0502020204030203" pitchFamily="34" charset="0"/>
          <a:cs typeface="Lato Medium" panose="020F0502020204030203" pitchFamily="34" charset="0"/>
        </a:defRPr>
      </a:lvl4pPr>
      <a:lvl5pPr marL="1016000" indent="-184150" algn="l" rtl="0" eaLnBrk="1" fontAlgn="base" hangingPunct="1">
        <a:lnSpc>
          <a:spcPts val="2100"/>
        </a:lnSpc>
        <a:spcBef>
          <a:spcPct val="0"/>
        </a:spcBef>
        <a:spcAft>
          <a:spcPct val="0"/>
        </a:spcAft>
        <a:buClr>
          <a:srgbClr val="3CA9E0"/>
        </a:buClr>
        <a:buFont typeface="Arial" panose="020B0604020202020204" pitchFamily="34" charset="0"/>
        <a:buChar char="•"/>
        <a:defRPr sz="15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6" orient="horz" pos="2160" userDrawn="1">
          <p15:clr>
            <a:srgbClr val="F26B43"/>
          </p15:clr>
        </p15:guide>
        <p15:guide id="27" orient="horz" pos="288" userDrawn="1">
          <p15:clr>
            <a:srgbClr val="F26B43"/>
          </p15:clr>
        </p15:guide>
        <p15:guide id="28" pos="7392" userDrawn="1">
          <p15:clr>
            <a:srgbClr val="F26B43"/>
          </p15:clr>
        </p15:guide>
        <p15:guide id="29" orient="horz" pos="4032" userDrawn="1">
          <p15:clr>
            <a:srgbClr val="F26B43"/>
          </p15:clr>
        </p15:guide>
        <p15:guide id="30" pos="288" userDrawn="1">
          <p15:clr>
            <a:srgbClr val="F26B43"/>
          </p15:clr>
        </p15:guide>
        <p15:guide id="31" pos="3843" userDrawn="1">
          <p15:clr>
            <a:srgbClr val="F26B43"/>
          </p15:clr>
        </p15:guide>
        <p15:guide id="33" pos="399" userDrawn="1">
          <p15:clr>
            <a:srgbClr val="F26B43"/>
          </p15:clr>
        </p15:guide>
        <p15:guide id="34" orient="horz" pos="399" userDrawn="1">
          <p15:clr>
            <a:srgbClr val="F26B43"/>
          </p15:clr>
        </p15:guide>
        <p15:guide id="35" pos="7270" userDrawn="1">
          <p15:clr>
            <a:srgbClr val="F26B43"/>
          </p15:clr>
        </p15:guide>
        <p15:guide id="36" orient="horz" pos="393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038564" y="6066145"/>
            <a:ext cx="2521136" cy="394989"/>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title"/>
          </p:nvPr>
        </p:nvSpPr>
        <p:spPr>
          <a:xfrm>
            <a:off x="2793999" y="208788"/>
            <a:ext cx="6604000" cy="574040"/>
          </a:xfrm>
          <a:prstGeom prst="rect">
            <a:avLst/>
          </a:prstGeom>
        </p:spPr>
        <p:txBody>
          <a:bodyPr wrap="square" lIns="0" tIns="0" rIns="0" bIns="0">
            <a:spAutoFit/>
          </a:bodyPr>
          <a:lstStyle>
            <a:lvl1pPr>
              <a:defRPr sz="3600" b="1" i="0">
                <a:solidFill>
                  <a:srgbClr val="12385C"/>
                </a:solidFill>
                <a:latin typeface="Arial"/>
                <a:cs typeface="Arial"/>
              </a:defRPr>
            </a:lvl1pPr>
          </a:lstStyle>
          <a:p>
            <a:endParaRPr/>
          </a:p>
        </p:txBody>
      </p:sp>
      <p:sp>
        <p:nvSpPr>
          <p:cNvPr id="3" name="Holder 3"/>
          <p:cNvSpPr>
            <a:spLocks noGrp="1"/>
          </p:cNvSpPr>
          <p:nvPr>
            <p:ph type="body" idx="1"/>
          </p:nvPr>
        </p:nvSpPr>
        <p:spPr>
          <a:xfrm>
            <a:off x="4459732" y="1049019"/>
            <a:ext cx="7152640" cy="47605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650748" y="6101081"/>
            <a:ext cx="231775" cy="181610"/>
          </a:xfrm>
          <a:prstGeom prst="rect">
            <a:avLst/>
          </a:prstGeom>
        </p:spPr>
        <p:txBody>
          <a:bodyPr wrap="square" lIns="0" tIns="0" rIns="0" bIns="0">
            <a:spAutoFit/>
          </a:bodyPr>
          <a:lstStyle>
            <a:lvl1pPr>
              <a:defRPr sz="1100" b="0" i="0">
                <a:solidFill>
                  <a:schemeClr val="tx1"/>
                </a:solidFill>
                <a:latin typeface="Arial"/>
                <a:cs typeface="Arial"/>
              </a:defRPr>
            </a:lvl1pPr>
          </a:lstStyle>
          <a:p>
            <a:pPr marL="38100">
              <a:lnSpc>
                <a:spcPts val="1315"/>
              </a:lnSpc>
            </a:pPr>
            <a:fld id="{81D60167-4931-47E6-BA6A-407CBD079E47}" type="slidenum">
              <a:rPr spc="-5" dirty="0"/>
              <a:t>‹#›</a:t>
            </a:fld>
            <a:endParaRPr spc="-5"/>
          </a:p>
        </p:txBody>
      </p:sp>
    </p:spTree>
    <p:extLst>
      <p:ext uri="{BB962C8B-B14F-4D97-AF65-F5344CB8AC3E}">
        <p14:creationId xmlns:p14="http://schemas.microsoft.com/office/powerpoint/2010/main" val="3850290509"/>
      </p:ext>
    </p:extLst>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28" r:id="rId7"/>
    <p:sldLayoutId id="2147484632" r:id="rId8"/>
    <p:sldLayoutId id="2147484633" r:id="rId9"/>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7C82923-73EA-2D48-9ABF-1630384E127E}"/>
              </a:ext>
            </a:extLst>
          </p:cNvPr>
          <p:cNvSpPr>
            <a:spLocks noGrp="1"/>
          </p:cNvSpPr>
          <p:nvPr>
            <p:ph type="sldNum" sz="quarter" idx="4"/>
          </p:nvPr>
        </p:nvSpPr>
        <p:spPr>
          <a:xfrm>
            <a:off x="597354" y="6058038"/>
            <a:ext cx="526143" cy="493592"/>
          </a:xfrm>
          <a:prstGeom prst="rect">
            <a:avLst/>
          </a:prstGeom>
        </p:spPr>
        <p:txBody>
          <a:bodyPr/>
          <a:lstStyle>
            <a:lvl1pPr>
              <a:defRPr sz="1100">
                <a:latin typeface="Arial" charset="0"/>
                <a:ea typeface="Arial" charset="0"/>
                <a:cs typeface="Arial" charset="0"/>
              </a:defRPr>
            </a:lvl1pPr>
          </a:lstStyle>
          <a:p>
            <a:fld id="{771FD0DC-0138-234D-97BC-A904A1563BD0}" type="slidenum">
              <a:rPr lang="en-US" smtClean="0"/>
              <a:pPr/>
              <a:t>‹#›</a:t>
            </a:fld>
            <a:endParaRPr lang="en-US"/>
          </a:p>
        </p:txBody>
      </p:sp>
    </p:spTree>
    <p:extLst>
      <p:ext uri="{BB962C8B-B14F-4D97-AF65-F5344CB8AC3E}">
        <p14:creationId xmlns:p14="http://schemas.microsoft.com/office/powerpoint/2010/main" val="2410365616"/>
      </p:ext>
    </p:extLst>
  </p:cSld>
  <p:clrMap bg1="lt1" tx1="dk1" bg2="lt2" tx2="dk2" accent1="accent1" accent2="accent2" accent3="accent3" accent4="accent4" accent5="accent5" accent6="accent6" hlink="hlink" folHlink="folHlink"/>
  <p:sldLayoutIdLst>
    <p:sldLayoutId id="2147484519" r:id="rId1"/>
    <p:sldLayoutId id="2147484520" r:id="rId2"/>
    <p:sldLayoutId id="2147484521" r:id="rId3"/>
    <p:sldLayoutId id="2147484522" r:id="rId4"/>
    <p:sldLayoutId id="2147484523" r:id="rId5"/>
    <p:sldLayoutId id="2147484524" r:id="rId6"/>
    <p:sldLayoutId id="2147484525" r:id="rId7"/>
    <p:sldLayoutId id="2147484526" r:id="rId8"/>
    <p:sldLayoutId id="2147484529" r:id="rId9"/>
  </p:sldLayoutIdLst>
  <p:hf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278">
          <p15:clr>
            <a:srgbClr val="F26B43"/>
          </p15:clr>
        </p15:guide>
        <p15:guide id="4" orient="horz" pos="4042">
          <p15:clr>
            <a:srgbClr val="F26B43"/>
          </p15:clr>
        </p15:guide>
        <p15:guide id="5" pos="278">
          <p15:clr>
            <a:srgbClr val="F26B43"/>
          </p15:clr>
        </p15:guide>
        <p15:guide id="6" pos="548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8F78C-D89B-714B-95D1-0173106BBAAF}"/>
              </a:ext>
            </a:extLst>
          </p:cNvPr>
          <p:cNvSpPr txBox="1"/>
          <p:nvPr/>
        </p:nvSpPr>
        <p:spPr bwMode="auto">
          <a:xfrm>
            <a:off x="1303020" y="313182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3" name="TextBox 2">
            <a:extLst>
              <a:ext uri="{FF2B5EF4-FFF2-40B4-BE49-F238E27FC236}">
                <a16:creationId xmlns:a16="http://schemas.microsoft.com/office/drawing/2014/main" id="{269CC782-CF9E-B24A-98C9-5AB4B911169B}"/>
              </a:ext>
            </a:extLst>
          </p:cNvPr>
          <p:cNvSpPr txBox="1"/>
          <p:nvPr/>
        </p:nvSpPr>
        <p:spPr bwMode="auto">
          <a:xfrm>
            <a:off x="3814763" y="8286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4" name="TextBox 3">
            <a:extLst>
              <a:ext uri="{FF2B5EF4-FFF2-40B4-BE49-F238E27FC236}">
                <a16:creationId xmlns:a16="http://schemas.microsoft.com/office/drawing/2014/main" id="{F183FB96-8835-6344-B580-C066E6E3E2CF}"/>
              </a:ext>
            </a:extLst>
          </p:cNvPr>
          <p:cNvSpPr txBox="1"/>
          <p:nvPr/>
        </p:nvSpPr>
        <p:spPr bwMode="auto">
          <a:xfrm>
            <a:off x="3657600" y="88174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5" name="TextBox 4">
            <a:extLst>
              <a:ext uri="{FF2B5EF4-FFF2-40B4-BE49-F238E27FC236}">
                <a16:creationId xmlns:a16="http://schemas.microsoft.com/office/drawing/2014/main" id="{E5FA399D-9667-7C4F-A5BD-43158291CEB0}"/>
              </a:ext>
            </a:extLst>
          </p:cNvPr>
          <p:cNvSpPr txBox="1"/>
          <p:nvPr/>
        </p:nvSpPr>
        <p:spPr bwMode="auto">
          <a:xfrm>
            <a:off x="2404533" y="300284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6" name="TextBox 5">
            <a:extLst>
              <a:ext uri="{FF2B5EF4-FFF2-40B4-BE49-F238E27FC236}">
                <a16:creationId xmlns:a16="http://schemas.microsoft.com/office/drawing/2014/main" id="{3F454308-722F-FB48-BC44-007BBCDB40C8}"/>
              </a:ext>
            </a:extLst>
          </p:cNvPr>
          <p:cNvSpPr txBox="1"/>
          <p:nvPr/>
        </p:nvSpPr>
        <p:spPr bwMode="auto">
          <a:xfrm>
            <a:off x="12131248" y="2676186"/>
            <a:ext cx="441117"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endParaRPr lang="en-US" dirty="0"/>
          </a:p>
        </p:txBody>
      </p:sp>
      <p:sp>
        <p:nvSpPr>
          <p:cNvPr id="11" name="TextBox 10">
            <a:extLst>
              <a:ext uri="{FF2B5EF4-FFF2-40B4-BE49-F238E27FC236}">
                <a16:creationId xmlns:a16="http://schemas.microsoft.com/office/drawing/2014/main" id="{BC3B179E-BED3-6A4D-AEA0-68A5D0F8FBE5}"/>
              </a:ext>
            </a:extLst>
          </p:cNvPr>
          <p:cNvSpPr txBox="1"/>
          <p:nvPr userDrawn="1"/>
        </p:nvSpPr>
        <p:spPr bwMode="auto">
          <a:xfrm>
            <a:off x="1303020" y="313182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12" name="TextBox 11">
            <a:extLst>
              <a:ext uri="{FF2B5EF4-FFF2-40B4-BE49-F238E27FC236}">
                <a16:creationId xmlns:a16="http://schemas.microsoft.com/office/drawing/2014/main" id="{58E51771-5205-6848-884A-0253513EFB24}"/>
              </a:ext>
            </a:extLst>
          </p:cNvPr>
          <p:cNvSpPr txBox="1"/>
          <p:nvPr userDrawn="1"/>
        </p:nvSpPr>
        <p:spPr bwMode="auto">
          <a:xfrm>
            <a:off x="3814763" y="8286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13" name="TextBox 12">
            <a:extLst>
              <a:ext uri="{FF2B5EF4-FFF2-40B4-BE49-F238E27FC236}">
                <a16:creationId xmlns:a16="http://schemas.microsoft.com/office/drawing/2014/main" id="{3040B985-E256-4A47-9A47-0F14B5190795}"/>
              </a:ext>
            </a:extLst>
          </p:cNvPr>
          <p:cNvSpPr txBox="1"/>
          <p:nvPr userDrawn="1"/>
        </p:nvSpPr>
        <p:spPr bwMode="auto">
          <a:xfrm>
            <a:off x="3657600" y="881743"/>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14" name="TextBox 13">
            <a:extLst>
              <a:ext uri="{FF2B5EF4-FFF2-40B4-BE49-F238E27FC236}">
                <a16:creationId xmlns:a16="http://schemas.microsoft.com/office/drawing/2014/main" id="{07F2D344-3352-A145-9F0E-52C4C4DD35BC}"/>
              </a:ext>
            </a:extLst>
          </p:cNvPr>
          <p:cNvSpPr txBox="1"/>
          <p:nvPr userDrawn="1"/>
        </p:nvSpPr>
        <p:spPr bwMode="auto">
          <a:xfrm>
            <a:off x="2404533" y="3002844"/>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15" name="TextBox 14">
            <a:extLst>
              <a:ext uri="{FF2B5EF4-FFF2-40B4-BE49-F238E27FC236}">
                <a16:creationId xmlns:a16="http://schemas.microsoft.com/office/drawing/2014/main" id="{B22C47E8-24ED-B74A-BC86-2F929CCF74A4}"/>
              </a:ext>
            </a:extLst>
          </p:cNvPr>
          <p:cNvSpPr txBox="1"/>
          <p:nvPr userDrawn="1"/>
        </p:nvSpPr>
        <p:spPr bwMode="auto">
          <a:xfrm>
            <a:off x="12131248" y="2676186"/>
            <a:ext cx="441117"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l"/>
            <a:endParaRPr lang="en-US" dirty="0"/>
          </a:p>
        </p:txBody>
      </p:sp>
      <p:sp>
        <p:nvSpPr>
          <p:cNvPr id="9" name="Footer Placeholder 8">
            <a:extLst>
              <a:ext uri="{FF2B5EF4-FFF2-40B4-BE49-F238E27FC236}">
                <a16:creationId xmlns:a16="http://schemas.microsoft.com/office/drawing/2014/main" id="{9EAE941D-B285-974E-95F4-3AD1A3EAFC35}"/>
              </a:ext>
            </a:extLst>
          </p:cNvPr>
          <p:cNvSpPr>
            <a:spLocks noGrp="1"/>
          </p:cNvSpPr>
          <p:nvPr>
            <p:ph type="ftr" sz="quarter" idx="3"/>
          </p:nvPr>
        </p:nvSpPr>
        <p:spPr>
          <a:xfrm>
            <a:off x="11750883" y="6400800"/>
            <a:ext cx="441117" cy="457200"/>
          </a:xfrm>
          <a:prstGeom prst="rect">
            <a:avLst/>
          </a:prstGeom>
        </p:spPr>
        <p:txBody>
          <a:bodyPr vert="horz" lIns="91440" tIns="45720" rIns="91440" bIns="45720" rtlCol="0" anchor="ctr"/>
          <a:lstStyle>
            <a:lvl1pPr algn="ctr">
              <a:defRPr sz="800" b="1">
                <a:solidFill>
                  <a:schemeClr val="bg1">
                    <a:lumMod val="85000"/>
                  </a:schemeClr>
                </a:solidFill>
              </a:defRPr>
            </a:lvl1pPr>
          </a:lstStyle>
          <a:p>
            <a:fld id="{BB975B8D-5B82-2F49-ABE9-8917E1FB4DA6}" type="slidenum">
              <a:rPr lang="en-US" smtClean="0"/>
              <a:pPr/>
              <a:t>‹#›</a:t>
            </a:fld>
            <a:endParaRPr lang="en-US" dirty="0">
              <a:solidFill>
                <a:schemeClr val="bg1">
                  <a:lumMod val="85000"/>
                </a:schemeClr>
              </a:solidFill>
            </a:endParaRPr>
          </a:p>
        </p:txBody>
      </p:sp>
      <p:sp>
        <p:nvSpPr>
          <p:cNvPr id="16" name="Text Placeholder 15">
            <a:extLst>
              <a:ext uri="{FF2B5EF4-FFF2-40B4-BE49-F238E27FC236}">
                <a16:creationId xmlns:a16="http://schemas.microsoft.com/office/drawing/2014/main" id="{5C65DE53-7B0D-6F46-B3FF-0C7BC91F10BB}"/>
              </a:ext>
            </a:extLst>
          </p:cNvPr>
          <p:cNvSpPr>
            <a:spLocks noGrp="1"/>
          </p:cNvSpPr>
          <p:nvPr>
            <p:ph type="body" idx="1"/>
          </p:nvPr>
        </p:nvSpPr>
        <p:spPr>
          <a:xfrm>
            <a:off x="633413" y="1977887"/>
            <a:ext cx="10877550" cy="4246699"/>
          </a:xfrm>
          <a:prstGeom prst="rect">
            <a:avLst/>
          </a:prstGeom>
        </p:spPr>
        <p:txBody>
          <a:bodyPr vert="horz" lIns="0" tIns="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7" name="Title Placeholder 16">
            <a:extLst>
              <a:ext uri="{FF2B5EF4-FFF2-40B4-BE49-F238E27FC236}">
                <a16:creationId xmlns:a16="http://schemas.microsoft.com/office/drawing/2014/main" id="{D9645761-1CED-8C4B-AE41-B05AB7035086}"/>
              </a:ext>
            </a:extLst>
          </p:cNvPr>
          <p:cNvSpPr>
            <a:spLocks noGrp="1"/>
          </p:cNvSpPr>
          <p:nvPr>
            <p:ph type="title"/>
          </p:nvPr>
        </p:nvSpPr>
        <p:spPr>
          <a:xfrm>
            <a:off x="633413" y="633413"/>
            <a:ext cx="10877550" cy="1149350"/>
          </a:xfrm>
          <a:prstGeom prst="rect">
            <a:avLst/>
          </a:prstGeom>
        </p:spPr>
        <p:txBody>
          <a:bodyPr vert="horz" lIns="0" tIns="0" rIns="91440" bIns="45720" rtlCol="0" anchor="t" anchorCtr="0">
            <a:normAutofit/>
          </a:bodyPr>
          <a:lstStyle/>
          <a:p>
            <a:r>
              <a:rPr lang="en-US" dirty="0"/>
              <a:t>CLICK TO ADD TITLE</a:t>
            </a:r>
          </a:p>
        </p:txBody>
      </p:sp>
    </p:spTree>
    <p:extLst>
      <p:ext uri="{BB962C8B-B14F-4D97-AF65-F5344CB8AC3E}">
        <p14:creationId xmlns:p14="http://schemas.microsoft.com/office/powerpoint/2010/main" val="1055922913"/>
      </p:ext>
    </p:extLst>
  </p:cSld>
  <p:clrMap bg1="lt1" tx1="dk1" bg2="lt2" tx2="dk2" accent1="accent1" accent2="accent2" accent3="accent3" accent4="accent4" accent5="accent5" accent6="accent6" hlink="hlink" folHlink="folHlink"/>
  <p:sldLayoutIdLst>
    <p:sldLayoutId id="2147484599" r:id="rId1"/>
    <p:sldLayoutId id="2147484600" r:id="rId2"/>
    <p:sldLayoutId id="2147484601" r:id="rId3"/>
    <p:sldLayoutId id="2147484602" r:id="rId4"/>
    <p:sldLayoutId id="2147484603" r:id="rId5"/>
    <p:sldLayoutId id="2147484604" r:id="rId6"/>
    <p:sldLayoutId id="2147484605" r:id="rId7"/>
    <p:sldLayoutId id="2147484606" r:id="rId8"/>
    <p:sldLayoutId id="2147484607" r:id="rId9"/>
    <p:sldLayoutId id="2147484608" r:id="rId10"/>
    <p:sldLayoutId id="2147484609" r:id="rId11"/>
    <p:sldLayoutId id="2147484610" r:id="rId12"/>
    <p:sldLayoutId id="2147484611" r:id="rId13"/>
    <p:sldLayoutId id="2147484612" r:id="rId14"/>
    <p:sldLayoutId id="2147484613" r:id="rId15"/>
    <p:sldLayoutId id="2147484614" r:id="rId16"/>
    <p:sldLayoutId id="2147484615" r:id="rId17"/>
    <p:sldLayoutId id="2147484616" r:id="rId18"/>
    <p:sldLayoutId id="2147484617" r:id="rId19"/>
    <p:sldLayoutId id="2147484618" r:id="rId20"/>
    <p:sldLayoutId id="2147484619" r:id="rId21"/>
    <p:sldLayoutId id="2147484620" r:id="rId22"/>
    <p:sldLayoutId id="2147484621" r:id="rId23"/>
    <p:sldLayoutId id="2147484622" r:id="rId24"/>
    <p:sldLayoutId id="2147484623" r:id="rId25"/>
    <p:sldLayoutId id="2147484624" r:id="rId26"/>
    <p:sldLayoutId id="2147484625" r:id="rId27"/>
    <p:sldLayoutId id="2147484626" r:id="rId28"/>
    <p:sldLayoutId id="2147484628" r:id="rId29"/>
    <p:sldLayoutId id="2147484629" r:id="rId30"/>
    <p:sldLayoutId id="2147484630" r:id="rId31"/>
    <p:sldLayoutId id="2147484631" r:id="rId32"/>
  </p:sldLayoutIdLst>
  <p:hf hdr="0"/>
  <p:txStyles>
    <p:titleStyle>
      <a:lvl1pPr indent="0" algn="l" rtl="0" eaLnBrk="1" fontAlgn="base" hangingPunct="1">
        <a:lnSpc>
          <a:spcPct val="98000"/>
        </a:lnSpc>
        <a:spcBef>
          <a:spcPct val="0"/>
        </a:spcBef>
        <a:spcAft>
          <a:spcPct val="0"/>
        </a:spcAft>
        <a:defRPr lang="en-US" sz="3200" b="1" kern="1200" cap="all" baseline="0" dirty="0">
          <a:solidFill>
            <a:srgbClr val="0F2D52"/>
          </a:solidFill>
          <a:latin typeface="Lato Medium" panose="020F0502020204030203" pitchFamily="34" charset="0"/>
          <a:ea typeface="Lato Medium" panose="020F0502020204030203" pitchFamily="34" charset="0"/>
          <a:cs typeface="Lato Medium" panose="020F0502020204030203" pitchFamily="34" charset="0"/>
        </a:defRPr>
      </a:lvl1pPr>
      <a:lvl2pPr indent="-346075" algn="l" rtl="0" eaLnBrk="1" fontAlgn="base" hangingPunct="1">
        <a:lnSpc>
          <a:spcPts val="3063"/>
        </a:lnSpc>
        <a:spcBef>
          <a:spcPct val="0"/>
        </a:spcBef>
        <a:spcAft>
          <a:spcPct val="0"/>
        </a:spcAft>
        <a:defRPr sz="2800" b="1">
          <a:solidFill>
            <a:schemeClr val="tx2"/>
          </a:solidFill>
          <a:latin typeface="Arial" charset="0"/>
          <a:ea typeface="ＭＳ Ｐゴシック" charset="0"/>
          <a:cs typeface="ＭＳ Ｐゴシック" charset="0"/>
        </a:defRPr>
      </a:lvl2pPr>
      <a:lvl3pPr indent="-346075" algn="l" rtl="0" eaLnBrk="1" fontAlgn="base" hangingPunct="1">
        <a:lnSpc>
          <a:spcPts val="3063"/>
        </a:lnSpc>
        <a:spcBef>
          <a:spcPct val="0"/>
        </a:spcBef>
        <a:spcAft>
          <a:spcPct val="0"/>
        </a:spcAft>
        <a:defRPr sz="2800" b="1">
          <a:solidFill>
            <a:schemeClr val="tx2"/>
          </a:solidFill>
          <a:latin typeface="Arial" charset="0"/>
          <a:ea typeface="ＭＳ Ｐゴシック" charset="0"/>
          <a:cs typeface="ＭＳ Ｐゴシック" charset="0"/>
        </a:defRPr>
      </a:lvl3pPr>
      <a:lvl4pPr indent="-346075" algn="l" rtl="0" eaLnBrk="1" fontAlgn="base" hangingPunct="1">
        <a:lnSpc>
          <a:spcPts val="3063"/>
        </a:lnSpc>
        <a:spcBef>
          <a:spcPct val="0"/>
        </a:spcBef>
        <a:spcAft>
          <a:spcPct val="0"/>
        </a:spcAft>
        <a:defRPr sz="2800" b="1">
          <a:solidFill>
            <a:schemeClr val="tx2"/>
          </a:solidFill>
          <a:latin typeface="Arial" charset="0"/>
          <a:ea typeface="ＭＳ Ｐゴシック" charset="0"/>
          <a:cs typeface="ＭＳ Ｐゴシック" charset="0"/>
        </a:defRPr>
      </a:lvl4pPr>
      <a:lvl5pPr indent="-346075" algn="l" rtl="0" eaLnBrk="1" fontAlgn="base" hangingPunct="1">
        <a:lnSpc>
          <a:spcPts val="3063"/>
        </a:lnSpc>
        <a:spcBef>
          <a:spcPct val="0"/>
        </a:spcBef>
        <a:spcAft>
          <a:spcPct val="0"/>
        </a:spcAft>
        <a:defRPr sz="2800" b="1">
          <a:solidFill>
            <a:schemeClr val="tx2"/>
          </a:solidFill>
          <a:latin typeface="Arial" charset="0"/>
          <a:ea typeface="ＭＳ Ｐゴシック" charset="0"/>
          <a:cs typeface="ＭＳ Ｐゴシック" charset="0"/>
        </a:defRPr>
      </a:lvl5pPr>
      <a:lvl6pPr marL="457200" indent="-346075" algn="l" rtl="0" eaLnBrk="1" fontAlgn="base" hangingPunct="1">
        <a:lnSpc>
          <a:spcPts val="2663"/>
        </a:lnSpc>
        <a:spcBef>
          <a:spcPct val="0"/>
        </a:spcBef>
        <a:spcAft>
          <a:spcPct val="0"/>
        </a:spcAft>
        <a:defRPr sz="2800" b="1">
          <a:solidFill>
            <a:schemeClr val="tx2"/>
          </a:solidFill>
          <a:latin typeface="Arial" charset="0"/>
          <a:ea typeface="ＭＳ Ｐゴシック" charset="0"/>
          <a:cs typeface="ＭＳ Ｐゴシック" charset="0"/>
        </a:defRPr>
      </a:lvl6pPr>
      <a:lvl7pPr marL="914400" indent="-346075" algn="l" rtl="0" eaLnBrk="1" fontAlgn="base" hangingPunct="1">
        <a:lnSpc>
          <a:spcPts val="2663"/>
        </a:lnSpc>
        <a:spcBef>
          <a:spcPct val="0"/>
        </a:spcBef>
        <a:spcAft>
          <a:spcPct val="0"/>
        </a:spcAft>
        <a:defRPr sz="2800" b="1">
          <a:solidFill>
            <a:schemeClr val="tx2"/>
          </a:solidFill>
          <a:latin typeface="Arial" charset="0"/>
          <a:ea typeface="ＭＳ Ｐゴシック" charset="0"/>
          <a:cs typeface="ＭＳ Ｐゴシック" charset="0"/>
        </a:defRPr>
      </a:lvl7pPr>
      <a:lvl8pPr marL="1371600" indent="-346075" algn="l" rtl="0" eaLnBrk="1" fontAlgn="base" hangingPunct="1">
        <a:lnSpc>
          <a:spcPts val="2663"/>
        </a:lnSpc>
        <a:spcBef>
          <a:spcPct val="0"/>
        </a:spcBef>
        <a:spcAft>
          <a:spcPct val="0"/>
        </a:spcAft>
        <a:defRPr sz="2800" b="1">
          <a:solidFill>
            <a:schemeClr val="tx2"/>
          </a:solidFill>
          <a:latin typeface="Arial" charset="0"/>
          <a:ea typeface="ＭＳ Ｐゴシック" charset="0"/>
          <a:cs typeface="ＭＳ Ｐゴシック" charset="0"/>
        </a:defRPr>
      </a:lvl8pPr>
      <a:lvl9pPr marL="1828800" indent="-346075" algn="l" rtl="0" eaLnBrk="1" fontAlgn="base" hangingPunct="1">
        <a:lnSpc>
          <a:spcPts val="2663"/>
        </a:lnSpc>
        <a:spcBef>
          <a:spcPct val="0"/>
        </a:spcBef>
        <a:spcAft>
          <a:spcPct val="0"/>
        </a:spcAft>
        <a:defRPr sz="2800" b="1">
          <a:solidFill>
            <a:schemeClr val="tx2"/>
          </a:solidFill>
          <a:latin typeface="Arial" charset="0"/>
          <a:ea typeface="ＭＳ Ｐゴシック" charset="0"/>
          <a:cs typeface="ＭＳ Ｐゴシック" charset="0"/>
        </a:defRPr>
      </a:lvl9pPr>
    </p:titleStyle>
    <p:bodyStyle>
      <a:lvl1pPr marL="173038" marR="0" indent="-173038" algn="l" defTabSz="914400" rtl="0" eaLnBrk="1" fontAlgn="base" latinLnBrk="0" hangingPunct="1">
        <a:lnSpc>
          <a:spcPts val="3000"/>
        </a:lnSpc>
        <a:spcBef>
          <a:spcPts val="600"/>
        </a:spcBef>
        <a:spcAft>
          <a:spcPct val="0"/>
        </a:spcAft>
        <a:buClr>
          <a:srgbClr val="000000"/>
        </a:buClr>
        <a:buSzTx/>
        <a:buFont typeface="Arial" panose="020B0604020202020204" pitchFamily="34" charset="0"/>
        <a:buChar char="•"/>
        <a:tabLst/>
        <a:defRPr sz="2400" kern="1200">
          <a:solidFill>
            <a:schemeClr val="tx1"/>
          </a:solidFill>
          <a:latin typeface="Lato Medium" panose="020F0502020204030203" pitchFamily="34" charset="0"/>
          <a:ea typeface="Lato Medium" panose="020F0502020204030203" pitchFamily="34" charset="0"/>
          <a:cs typeface="Lato Medium" panose="020F0502020204030203" pitchFamily="34" charset="0"/>
        </a:defRPr>
      </a:lvl1pPr>
      <a:lvl2pPr marL="404813" marR="0" indent="-169863" algn="l" defTabSz="914400" rtl="0" eaLnBrk="1" fontAlgn="base" latinLnBrk="0" hangingPunct="1">
        <a:lnSpc>
          <a:spcPts val="2525"/>
        </a:lnSpc>
        <a:spcBef>
          <a:spcPts val="500"/>
        </a:spcBef>
        <a:spcAft>
          <a:spcPct val="0"/>
        </a:spcAft>
        <a:buClr>
          <a:srgbClr val="000000"/>
        </a:buClr>
        <a:buSzTx/>
        <a:buFont typeface="Arial" panose="020B0604020202020204" pitchFamily="34" charset="0"/>
        <a:buChar char="•"/>
        <a:tabLst>
          <a:tab pos="452438" algn="l"/>
        </a:tabLst>
        <a:defRPr sz="2100" b="0" i="0" kern="1200">
          <a:solidFill>
            <a:schemeClr val="accent3"/>
          </a:solidFill>
          <a:latin typeface="Lato Medium" panose="020F0502020204030203" pitchFamily="34" charset="0"/>
          <a:ea typeface="Lato Medium" panose="020F0502020204030203" pitchFamily="34" charset="0"/>
          <a:cs typeface="Lato Medium" panose="020F0502020204030203" pitchFamily="34" charset="0"/>
        </a:defRPr>
      </a:lvl2pPr>
      <a:lvl3pPr marL="685800" marR="0" indent="-228600" algn="l" defTabSz="914400" rtl="0" eaLnBrk="1" fontAlgn="base" latinLnBrk="0" hangingPunct="1">
        <a:lnSpc>
          <a:spcPts val="2038"/>
        </a:lnSpc>
        <a:spcBef>
          <a:spcPts val="500"/>
        </a:spcBef>
        <a:spcAft>
          <a:spcPct val="0"/>
        </a:spcAft>
        <a:buClr>
          <a:srgbClr val="000000"/>
        </a:buClr>
        <a:buSzTx/>
        <a:buFont typeface="Arial" panose="020B0604020202020204" pitchFamily="34" charset="0"/>
        <a:buChar char="•"/>
        <a:tabLst/>
        <a:defRPr sz="1700" b="0" i="0" kern="1200" baseline="0">
          <a:solidFill>
            <a:schemeClr val="bg1">
              <a:lumMod val="50000"/>
            </a:schemeClr>
          </a:solidFill>
          <a:latin typeface="Lato Medium" panose="020F0502020204030203" pitchFamily="34" charset="0"/>
          <a:ea typeface="Lato Medium" panose="020F0502020204030203" pitchFamily="34" charset="0"/>
          <a:cs typeface="Lato Medium" panose="020F0502020204030203" pitchFamily="34" charset="0"/>
        </a:defRPr>
      </a:lvl3pPr>
      <a:lvl4pPr marL="971550" marR="0" indent="-174625" algn="l" defTabSz="914400" rtl="0" eaLnBrk="1" fontAlgn="base" latinLnBrk="0" hangingPunct="1">
        <a:lnSpc>
          <a:spcPct val="100000"/>
        </a:lnSpc>
        <a:spcBef>
          <a:spcPts val="475"/>
        </a:spcBef>
        <a:spcAft>
          <a:spcPct val="0"/>
        </a:spcAft>
        <a:buClr>
          <a:srgbClr val="000000"/>
        </a:buClr>
        <a:buSzTx/>
        <a:buFont typeface="Arial" panose="020B0604020202020204" pitchFamily="34" charset="0"/>
        <a:buChar char="•"/>
        <a:tabLst/>
        <a:defRPr sz="1500" b="0" i="0" kern="1200">
          <a:solidFill>
            <a:schemeClr val="tx1"/>
          </a:solidFill>
          <a:latin typeface="Lato Medium" panose="020F0502020204030203" pitchFamily="34" charset="0"/>
          <a:ea typeface="Lato Medium" panose="020F0502020204030203" pitchFamily="34" charset="0"/>
          <a:cs typeface="Lato Medium" panose="020F0502020204030203" pitchFamily="34" charset="0"/>
        </a:defRPr>
      </a:lvl4pPr>
      <a:lvl5pPr marL="1016000" indent="-184150" algn="l" rtl="0" eaLnBrk="1" fontAlgn="base" hangingPunct="1">
        <a:lnSpc>
          <a:spcPts val="2100"/>
        </a:lnSpc>
        <a:spcBef>
          <a:spcPct val="0"/>
        </a:spcBef>
        <a:spcAft>
          <a:spcPct val="0"/>
        </a:spcAft>
        <a:buClr>
          <a:srgbClr val="3CA9E0"/>
        </a:buClr>
        <a:buFont typeface="Arial" panose="020B0604020202020204" pitchFamily="34" charset="0"/>
        <a:buChar char="•"/>
        <a:defRPr sz="15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6" orient="horz" pos="2160">
          <p15:clr>
            <a:srgbClr val="F26B43"/>
          </p15:clr>
        </p15:guide>
        <p15:guide id="27" orient="horz" pos="288">
          <p15:clr>
            <a:srgbClr val="F26B43"/>
          </p15:clr>
        </p15:guide>
        <p15:guide id="28" pos="7392">
          <p15:clr>
            <a:srgbClr val="F26B43"/>
          </p15:clr>
        </p15:guide>
        <p15:guide id="29" orient="horz" pos="4032">
          <p15:clr>
            <a:srgbClr val="F26B43"/>
          </p15:clr>
        </p15:guide>
        <p15:guide id="30" pos="288">
          <p15:clr>
            <a:srgbClr val="F26B43"/>
          </p15:clr>
        </p15:guide>
        <p15:guide id="31" pos="3843">
          <p15:clr>
            <a:srgbClr val="F26B43"/>
          </p15:clr>
        </p15:guide>
        <p15:guide id="33" pos="399">
          <p15:clr>
            <a:srgbClr val="F26B43"/>
          </p15:clr>
        </p15:guide>
        <p15:guide id="34" orient="horz" pos="399">
          <p15:clr>
            <a:srgbClr val="F26B43"/>
          </p15:clr>
        </p15:guide>
        <p15:guide id="35" pos="7270">
          <p15:clr>
            <a:srgbClr val="F26B43"/>
          </p15:clr>
        </p15:guide>
        <p15:guide id="36" orient="horz" pos="393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image" Target="../media/image54.png"/><Relationship Id="rId16" Type="http://schemas.openxmlformats.org/officeDocument/2006/relationships/image" Target="../media/image68.png"/><Relationship Id="rId1" Type="http://schemas.openxmlformats.org/officeDocument/2006/relationships/slideLayout" Target="../slideLayouts/slideLayout34.xml"/><Relationship Id="rId6" Type="http://schemas.openxmlformats.org/officeDocument/2006/relationships/image" Target="../media/image58.emf"/><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Lora.Field@ontario.ca" TargetMode="Externa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635593-5E0B-B442-8126-15CD51E76098}"/>
              </a:ext>
            </a:extLst>
          </p:cNvPr>
          <p:cNvSpPr/>
          <p:nvPr/>
        </p:nvSpPr>
        <p:spPr>
          <a:xfrm>
            <a:off x="461553" y="3091543"/>
            <a:ext cx="11268893" cy="685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rPr>
              <a:t> Build Your Future in Ontario</a:t>
            </a:r>
          </a:p>
        </p:txBody>
      </p:sp>
      <p:sp>
        <p:nvSpPr>
          <p:cNvPr id="3" name="TextBox 2">
            <a:extLst>
              <a:ext uri="{FF2B5EF4-FFF2-40B4-BE49-F238E27FC236}">
                <a16:creationId xmlns:a16="http://schemas.microsoft.com/office/drawing/2014/main" id="{5AB41ABB-96D0-9548-87B5-3E8BCC3F4D60}"/>
              </a:ext>
            </a:extLst>
          </p:cNvPr>
          <p:cNvSpPr txBox="1"/>
          <p:nvPr/>
        </p:nvSpPr>
        <p:spPr bwMode="auto">
          <a:xfrm>
            <a:off x="8947618" y="5615275"/>
            <a:ext cx="254681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r"/>
            <a:r>
              <a:rPr lang="en-US" dirty="0">
                <a:solidFill>
                  <a:schemeClr val="bg1"/>
                </a:solidFill>
              </a:rPr>
              <a:t>Lora Field</a:t>
            </a:r>
          </a:p>
          <a:p>
            <a:pPr algn="r"/>
            <a:r>
              <a:rPr lang="en-US">
                <a:solidFill>
                  <a:schemeClr val="bg1"/>
                </a:solidFill>
              </a:rPr>
              <a:t>December 11, </a:t>
            </a:r>
            <a:r>
              <a:rPr lang="en-US" dirty="0">
                <a:solidFill>
                  <a:schemeClr val="bg1"/>
                </a:solidFill>
              </a:rPr>
              <a:t>2023</a:t>
            </a:r>
            <a:endParaRPr lang="en-CA" dirty="0">
              <a:solidFill>
                <a:schemeClr val="bg1"/>
              </a:solidFill>
            </a:endParaRPr>
          </a:p>
        </p:txBody>
      </p:sp>
    </p:spTree>
    <p:extLst>
      <p:ext uri="{BB962C8B-B14F-4D97-AF65-F5344CB8AC3E}">
        <p14:creationId xmlns:p14="http://schemas.microsoft.com/office/powerpoint/2010/main" val="43406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0F19A1-8B67-8873-3858-5D254130E7EE}"/>
              </a:ext>
            </a:extLst>
          </p:cNvPr>
          <p:cNvSpPr>
            <a:spLocks noGrp="1"/>
          </p:cNvSpPr>
          <p:nvPr>
            <p:ph type="sldNum" sz="quarter" idx="7"/>
          </p:nvPr>
        </p:nvSpPr>
        <p:spPr/>
        <p:txBody>
          <a:bodyPr/>
          <a:lstStyle/>
          <a:p>
            <a:pPr marL="38100">
              <a:lnSpc>
                <a:spcPts val="1315"/>
              </a:lnSpc>
            </a:pPr>
            <a:fld id="{81D60167-4931-47E6-BA6A-407CBD079E47}" type="slidenum">
              <a:rPr lang="en-CA" spc="-5" smtClean="0"/>
              <a:t>2</a:t>
            </a:fld>
            <a:endParaRPr lang="en-CA" spc="-5"/>
          </a:p>
        </p:txBody>
      </p:sp>
      <p:pic>
        <p:nvPicPr>
          <p:cNvPr id="8" name="Picture 7">
            <a:extLst>
              <a:ext uri="{FF2B5EF4-FFF2-40B4-BE49-F238E27FC236}">
                <a16:creationId xmlns:a16="http://schemas.microsoft.com/office/drawing/2014/main" id="{A26CA18F-B430-9DDE-C879-661F9A4501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21764" y="0"/>
            <a:ext cx="6870236" cy="6858000"/>
          </a:xfrm>
          <a:prstGeom prst="rect">
            <a:avLst/>
          </a:prstGeom>
        </p:spPr>
      </p:pic>
      <p:pic>
        <p:nvPicPr>
          <p:cNvPr id="10" name="Picture 9">
            <a:extLst>
              <a:ext uri="{FF2B5EF4-FFF2-40B4-BE49-F238E27FC236}">
                <a16:creationId xmlns:a16="http://schemas.microsoft.com/office/drawing/2014/main" id="{6C788B86-05F7-C52A-5952-F57919F5F3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729" y="440877"/>
            <a:ext cx="6299880" cy="3940969"/>
          </a:xfrm>
          <a:prstGeom prst="rect">
            <a:avLst/>
          </a:prstGeom>
        </p:spPr>
      </p:pic>
    </p:spTree>
    <p:extLst>
      <p:ext uri="{BB962C8B-B14F-4D97-AF65-F5344CB8AC3E}">
        <p14:creationId xmlns:p14="http://schemas.microsoft.com/office/powerpoint/2010/main" val="82182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BA4E097-401E-6593-0389-557DBDB4C496}"/>
              </a:ext>
            </a:extLst>
          </p:cNvPr>
          <p:cNvSpPr>
            <a:spLocks noGrp="1"/>
          </p:cNvSpPr>
          <p:nvPr>
            <p:ph type="body" sz="quarter" idx="13"/>
          </p:nvPr>
        </p:nvSpPr>
        <p:spPr>
          <a:xfrm>
            <a:off x="512488" y="1592121"/>
            <a:ext cx="11458849" cy="5265879"/>
          </a:xfrm>
        </p:spPr>
        <p:txBody>
          <a:bodyPr>
            <a:noAutofit/>
          </a:bodyPr>
          <a:lstStyle/>
          <a:p>
            <a:pPr marL="0" indent="0">
              <a:lnSpc>
                <a:spcPct val="100000"/>
              </a:lnSpc>
              <a:buNone/>
            </a:pPr>
            <a:r>
              <a:rPr lang="en-CA" sz="2000" dirty="0">
                <a:solidFill>
                  <a:schemeClr val="tx2"/>
                </a:solidFill>
                <a:latin typeface="Arial" panose="020B0604020202020204" pitchFamily="34" charset="0"/>
                <a:cs typeface="Arial" panose="020B0604020202020204" pitchFamily="34" charset="0"/>
              </a:rPr>
              <a:t>Our Senior Business Advisors provide tailored options, advice, analysis and practical recommendations for unique business challenges.</a:t>
            </a:r>
          </a:p>
          <a:p>
            <a:pPr lvl="1">
              <a:lnSpc>
                <a:spcPct val="100000"/>
              </a:lnSpc>
            </a:pPr>
            <a:endParaRPr lang="en-CA" sz="2000" dirty="0">
              <a:solidFill>
                <a:schemeClr val="tx2"/>
              </a:solidFill>
              <a:latin typeface="Arial" panose="020B0604020202020204" pitchFamily="34" charset="0"/>
              <a:cs typeface="Arial" panose="020B0604020202020204" pitchFamily="34" charset="0"/>
            </a:endParaRPr>
          </a:p>
          <a:p>
            <a:pPr marL="0" indent="0">
              <a:lnSpc>
                <a:spcPct val="100000"/>
              </a:lnSpc>
              <a:buNone/>
            </a:pPr>
            <a:r>
              <a:rPr lang="en-CA" sz="2000" dirty="0">
                <a:latin typeface="Arial" panose="020B0604020202020204" pitchFamily="34" charset="0"/>
                <a:cs typeface="Arial" panose="020B0604020202020204" pitchFamily="34" charset="0"/>
              </a:rPr>
              <a:t>Senior Business Advisors</a:t>
            </a:r>
            <a:r>
              <a:rPr lang="en-CA" sz="2000" dirty="0">
                <a:solidFill>
                  <a:schemeClr val="tx2"/>
                </a:solidFill>
                <a:latin typeface="Arial" panose="020B0604020202020204" pitchFamily="34" charset="0"/>
                <a:cs typeface="Arial" panose="020B0604020202020204" pitchFamily="34" charset="0"/>
              </a:rPr>
              <a:t> support small and medium-sized businesses with:</a:t>
            </a:r>
          </a:p>
          <a:p>
            <a:pPr marL="742950" lvl="1" indent="-285750">
              <a:lnSpc>
                <a:spcPct val="100000"/>
              </a:lnSpc>
              <a:buFont typeface="Arial" panose="020B0604020202020204" pitchFamily="34" charset="0"/>
              <a:buChar char="•"/>
            </a:pPr>
            <a:r>
              <a:rPr lang="en-CA" sz="2000" dirty="0">
                <a:solidFill>
                  <a:schemeClr val="tx2"/>
                </a:solidFill>
                <a:latin typeface="Arial" panose="020B0604020202020204" pitchFamily="34" charset="0"/>
                <a:cs typeface="Arial" panose="020B0604020202020204" pitchFamily="34" charset="0"/>
              </a:rPr>
              <a:t>accessing capital</a:t>
            </a:r>
          </a:p>
          <a:p>
            <a:pPr marL="742950" lvl="1" indent="-285750">
              <a:lnSpc>
                <a:spcPct val="100000"/>
              </a:lnSpc>
              <a:buFont typeface="Arial" panose="020B0604020202020204" pitchFamily="34" charset="0"/>
              <a:buChar char="•"/>
            </a:pPr>
            <a:r>
              <a:rPr lang="en-CA" sz="2000" dirty="0">
                <a:solidFill>
                  <a:schemeClr val="tx2"/>
                </a:solidFill>
                <a:latin typeface="Arial" panose="020B0604020202020204" pitchFamily="34" charset="0"/>
                <a:cs typeface="Arial" panose="020B0604020202020204" pitchFamily="34" charset="0"/>
              </a:rPr>
              <a:t>assessing organizational strengths and identifying potential opportunities for improvement</a:t>
            </a:r>
          </a:p>
          <a:p>
            <a:pPr marL="742950" lvl="1" indent="-285750">
              <a:lnSpc>
                <a:spcPct val="100000"/>
              </a:lnSpc>
              <a:buFont typeface="Arial" panose="020B0604020202020204" pitchFamily="34" charset="0"/>
              <a:buChar char="•"/>
            </a:pPr>
            <a:r>
              <a:rPr lang="en-CA" sz="2000" dirty="0">
                <a:solidFill>
                  <a:schemeClr val="tx2"/>
                </a:solidFill>
                <a:latin typeface="Arial" panose="020B0604020202020204" pitchFamily="34" charset="0"/>
                <a:cs typeface="Arial" panose="020B0604020202020204" pitchFamily="34" charset="0"/>
              </a:rPr>
              <a:t>doing business with government</a:t>
            </a:r>
          </a:p>
          <a:p>
            <a:pPr marL="742950" lvl="1" indent="-285750">
              <a:lnSpc>
                <a:spcPct val="100000"/>
              </a:lnSpc>
              <a:buFont typeface="Arial" panose="020B0604020202020204" pitchFamily="34" charset="0"/>
              <a:buChar char="•"/>
            </a:pPr>
            <a:r>
              <a:rPr lang="en-CA" sz="2000" dirty="0">
                <a:solidFill>
                  <a:schemeClr val="tx2"/>
                </a:solidFill>
                <a:latin typeface="Arial" panose="020B0604020202020204" pitchFamily="34" charset="0"/>
                <a:cs typeface="Arial" panose="020B0604020202020204" pitchFamily="34" charset="0"/>
              </a:rPr>
              <a:t>understanding and navigating government regulations and compliance challenges</a:t>
            </a:r>
          </a:p>
          <a:p>
            <a:pPr marL="742950" lvl="1" indent="-285750">
              <a:lnSpc>
                <a:spcPct val="100000"/>
              </a:lnSpc>
              <a:buFont typeface="Arial" panose="020B0604020202020204" pitchFamily="34" charset="0"/>
              <a:buChar char="•"/>
            </a:pPr>
            <a:r>
              <a:rPr lang="en-CA" sz="2000" dirty="0">
                <a:solidFill>
                  <a:schemeClr val="tx2"/>
                </a:solidFill>
                <a:latin typeface="Arial" panose="020B0604020202020204" pitchFamily="34" charset="0"/>
                <a:cs typeface="Arial" panose="020B0604020202020204" pitchFamily="34" charset="0"/>
              </a:rPr>
              <a:t>making connections to other provincial ministries, and other levels of government</a:t>
            </a:r>
          </a:p>
          <a:p>
            <a:pPr marL="742950" lvl="1" indent="-285750">
              <a:lnSpc>
                <a:spcPct val="100000"/>
              </a:lnSpc>
              <a:buFont typeface="Arial" panose="020B0604020202020204" pitchFamily="34" charset="0"/>
              <a:buChar char="•"/>
            </a:pPr>
            <a:r>
              <a:rPr lang="en-CA" sz="2000" dirty="0">
                <a:solidFill>
                  <a:schemeClr val="tx2"/>
                </a:solidFill>
                <a:latin typeface="Arial" panose="020B0604020202020204" pitchFamily="34" charset="0"/>
                <a:cs typeface="Arial" panose="020B0604020202020204" pitchFamily="34" charset="0"/>
              </a:rPr>
              <a:t>networking with other businesses</a:t>
            </a:r>
          </a:p>
          <a:p>
            <a:pPr marL="742950" lvl="1" indent="-285750">
              <a:lnSpc>
                <a:spcPct val="100000"/>
              </a:lnSpc>
              <a:buFont typeface="Arial" panose="020B0604020202020204" pitchFamily="34" charset="0"/>
              <a:buChar char="•"/>
            </a:pPr>
            <a:r>
              <a:rPr lang="en-CA" sz="2000" dirty="0">
                <a:solidFill>
                  <a:schemeClr val="tx2"/>
                </a:solidFill>
                <a:latin typeface="Arial" panose="020B0604020202020204" pitchFamily="34" charset="0"/>
                <a:cs typeface="Arial" panose="020B0604020202020204" pitchFamily="34" charset="0"/>
              </a:rPr>
              <a:t>making connections with local partners (e.g. to help find skilled staff)</a:t>
            </a:r>
          </a:p>
          <a:p>
            <a:pPr marL="742950" lvl="1" indent="-285750">
              <a:lnSpc>
                <a:spcPct val="100000"/>
              </a:lnSpc>
              <a:buFont typeface="Arial" panose="020B0604020202020204" pitchFamily="34" charset="0"/>
              <a:buChar char="•"/>
            </a:pPr>
            <a:r>
              <a:rPr lang="en-CA" sz="2000" dirty="0">
                <a:solidFill>
                  <a:schemeClr val="tx2"/>
                </a:solidFill>
                <a:latin typeface="Arial" panose="020B0604020202020204" pitchFamily="34" charset="0"/>
                <a:cs typeface="Arial" panose="020B0604020202020204" pitchFamily="34" charset="0"/>
              </a:rPr>
              <a:t>facilitating discussions and referrals to support business capacity building, such as technology adoption and export readiness programs</a:t>
            </a:r>
          </a:p>
        </p:txBody>
      </p:sp>
      <p:sp>
        <p:nvSpPr>
          <p:cNvPr id="3" name="Title 2">
            <a:extLst>
              <a:ext uri="{FF2B5EF4-FFF2-40B4-BE49-F238E27FC236}">
                <a16:creationId xmlns:a16="http://schemas.microsoft.com/office/drawing/2014/main" id="{7D8F14E2-6766-A7CB-ACD8-CBEE6DA23D52}"/>
              </a:ext>
            </a:extLst>
          </p:cNvPr>
          <p:cNvSpPr>
            <a:spLocks noGrp="1"/>
          </p:cNvSpPr>
          <p:nvPr>
            <p:ph type="ctrTitle"/>
          </p:nvPr>
        </p:nvSpPr>
        <p:spPr>
          <a:xfrm>
            <a:off x="571474" y="319720"/>
            <a:ext cx="9913476" cy="867392"/>
          </a:xfrm>
        </p:spPr>
        <p:txBody>
          <a:bodyPr>
            <a:normAutofit fontScale="90000"/>
          </a:bodyPr>
          <a:lstStyle/>
          <a:p>
            <a:r>
              <a:rPr lang="en-US" cap="none" dirty="0">
                <a:solidFill>
                  <a:schemeClr val="tx2"/>
                </a:solidFill>
                <a:latin typeface="Arial" panose="020B0604020202020204" pitchFamily="34" charset="0"/>
                <a:cs typeface="Arial" panose="020B0604020202020204" pitchFamily="34" charset="0"/>
              </a:rPr>
              <a:t>Business Advisory Services </a:t>
            </a:r>
            <a:br>
              <a:rPr lang="en-US" cap="none" dirty="0">
                <a:solidFill>
                  <a:schemeClr val="tx2"/>
                </a:solidFill>
                <a:latin typeface="Arial" panose="020B0604020202020204" pitchFamily="34" charset="0"/>
                <a:cs typeface="Arial" panose="020B0604020202020204" pitchFamily="34" charset="0"/>
              </a:rPr>
            </a:br>
            <a:r>
              <a:rPr lang="en-US" cap="none" dirty="0">
                <a:solidFill>
                  <a:schemeClr val="tx2"/>
                </a:solidFill>
                <a:latin typeface="Arial" panose="020B0604020202020204" pitchFamily="34" charset="0"/>
                <a:cs typeface="Arial" panose="020B0604020202020204" pitchFamily="34" charset="0"/>
              </a:rPr>
              <a:t>For </a:t>
            </a:r>
            <a:r>
              <a:rPr lang="en-CA" cap="none" dirty="0">
                <a:solidFill>
                  <a:schemeClr val="tx2"/>
                </a:solidFill>
                <a:latin typeface="Arial" panose="020B0604020202020204" pitchFamily="34" charset="0"/>
                <a:cs typeface="Arial" panose="020B0604020202020204" pitchFamily="34" charset="0"/>
              </a:rPr>
              <a:t>Ontario’s Small And Medium-sized Businesses</a:t>
            </a:r>
            <a:endParaRPr lang="en-CA" dirty="0">
              <a:solidFill>
                <a:schemeClr val="tx2"/>
              </a:solidFill>
            </a:endParaRPr>
          </a:p>
        </p:txBody>
      </p:sp>
      <p:sp>
        <p:nvSpPr>
          <p:cNvPr id="2" name="Footer Placeholder 1">
            <a:extLst>
              <a:ext uri="{FF2B5EF4-FFF2-40B4-BE49-F238E27FC236}">
                <a16:creationId xmlns:a16="http://schemas.microsoft.com/office/drawing/2014/main" id="{796A181D-7BAA-ECBE-671B-1612D38189F7}"/>
              </a:ext>
            </a:extLst>
          </p:cNvPr>
          <p:cNvSpPr>
            <a:spLocks noGrp="1"/>
          </p:cNvSpPr>
          <p:nvPr>
            <p:ph type="ftr" sz="quarter" idx="4294967295"/>
          </p:nvPr>
        </p:nvSpPr>
        <p:spPr>
          <a:xfrm>
            <a:off x="11750675" y="6400800"/>
            <a:ext cx="441325" cy="457200"/>
          </a:xfrm>
        </p:spPr>
        <p:txBody>
          <a:bodyPr/>
          <a:lstStyle/>
          <a:p>
            <a:fld id="{0DBAD59A-2AF2-4944-9114-771EC3482AA0}" type="slidenum">
              <a:rPr lang="en-US" smtClean="0"/>
              <a:pPr/>
              <a:t>3</a:t>
            </a:fld>
            <a:endParaRPr lang="en-US">
              <a:solidFill>
                <a:schemeClr val="bg1">
                  <a:lumMod val="50000"/>
                </a:schemeClr>
              </a:solidFill>
            </a:endParaRPr>
          </a:p>
        </p:txBody>
      </p:sp>
    </p:spTree>
    <p:extLst>
      <p:ext uri="{BB962C8B-B14F-4D97-AF65-F5344CB8AC3E}">
        <p14:creationId xmlns:p14="http://schemas.microsoft.com/office/powerpoint/2010/main" val="40791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6CD6828-05B3-5E43-94B9-5D95D2E7E891}"/>
              </a:ext>
            </a:extLst>
          </p:cNvPr>
          <p:cNvGrpSpPr/>
          <p:nvPr/>
        </p:nvGrpSpPr>
        <p:grpSpPr>
          <a:xfrm>
            <a:off x="597278" y="2883578"/>
            <a:ext cx="4565148" cy="1957736"/>
            <a:chOff x="738594" y="2709011"/>
            <a:chExt cx="4565148" cy="1957736"/>
          </a:xfrm>
        </p:grpSpPr>
        <p:grpSp>
          <p:nvGrpSpPr>
            <p:cNvPr id="7" name="Group 6">
              <a:extLst>
                <a:ext uri="{FF2B5EF4-FFF2-40B4-BE49-F238E27FC236}">
                  <a16:creationId xmlns:a16="http://schemas.microsoft.com/office/drawing/2014/main" id="{E9FDA213-C8BB-C54D-803C-91739D06A15F}"/>
                </a:ext>
              </a:extLst>
            </p:cNvPr>
            <p:cNvGrpSpPr/>
            <p:nvPr/>
          </p:nvGrpSpPr>
          <p:grpSpPr>
            <a:xfrm>
              <a:off x="738594" y="2709011"/>
              <a:ext cx="4565148" cy="1947255"/>
              <a:chOff x="1708812" y="7312844"/>
              <a:chExt cx="4565148" cy="1947255"/>
            </a:xfrm>
          </p:grpSpPr>
          <p:sp>
            <p:nvSpPr>
              <p:cNvPr id="12" name="CuadroTexto 395">
                <a:extLst>
                  <a:ext uri="{FF2B5EF4-FFF2-40B4-BE49-F238E27FC236}">
                    <a16:creationId xmlns:a16="http://schemas.microsoft.com/office/drawing/2014/main" id="{907EB020-DFA0-0C40-B12F-C5065C3430F9}"/>
                  </a:ext>
                </a:extLst>
              </p:cNvPr>
              <p:cNvSpPr txBox="1"/>
              <p:nvPr/>
            </p:nvSpPr>
            <p:spPr>
              <a:xfrm flipH="1">
                <a:off x="1708812" y="7312844"/>
                <a:ext cx="456514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CA" sz="1200" b="1" i="0" kern="1200" cap="all" baseline="0" dirty="0">
                    <a:solidFill>
                      <a:schemeClr val="tx1"/>
                    </a:solidFill>
                    <a:effectLst/>
                    <a:latin typeface="+mj-lt"/>
                    <a:ea typeface="Lato Medium" panose="020F0502020204030203" pitchFamily="34" charset="0"/>
                    <a:cs typeface="Lato Medium" panose="020F0502020204030203" pitchFamily="34" charset="0"/>
                  </a:rPr>
                  <a:t>Manufacturing Clusters </a:t>
                </a:r>
                <a:br>
                  <a:rPr lang="en-CA" sz="1200" b="1" i="0" kern="1200" cap="all" baseline="0" dirty="0">
                    <a:solidFill>
                      <a:schemeClr val="tx1"/>
                    </a:solidFill>
                    <a:effectLst/>
                    <a:latin typeface="+mj-lt"/>
                    <a:ea typeface="Lato Medium" panose="020F0502020204030203" pitchFamily="34" charset="0"/>
                    <a:cs typeface="Lato Medium" panose="020F0502020204030203" pitchFamily="34" charset="0"/>
                  </a:rPr>
                </a:br>
                <a:r>
                  <a:rPr lang="en-CA" sz="1200" b="1" i="0" kern="1200" cap="all" baseline="0" dirty="0">
                    <a:solidFill>
                      <a:schemeClr val="tx1"/>
                    </a:solidFill>
                    <a:effectLst/>
                    <a:latin typeface="+mj-lt"/>
                    <a:ea typeface="Lato Medium" panose="020F0502020204030203" pitchFamily="34" charset="0"/>
                    <a:cs typeface="Lato Medium" panose="020F0502020204030203" pitchFamily="34" charset="0"/>
                  </a:rPr>
                  <a:t>in Ontario</a:t>
                </a:r>
              </a:p>
            </p:txBody>
          </p:sp>
          <p:sp>
            <p:nvSpPr>
              <p:cNvPr id="13" name="Rectangle 56">
                <a:extLst>
                  <a:ext uri="{FF2B5EF4-FFF2-40B4-BE49-F238E27FC236}">
                    <a16:creationId xmlns:a16="http://schemas.microsoft.com/office/drawing/2014/main" id="{6D31D096-F5D6-2A4E-B608-49691911BCC3}"/>
                  </a:ext>
                </a:extLst>
              </p:cNvPr>
              <p:cNvSpPr/>
              <p:nvPr/>
            </p:nvSpPr>
            <p:spPr>
              <a:xfrm flipH="1">
                <a:off x="2011677" y="7742504"/>
                <a:ext cx="2283632" cy="1517595"/>
              </a:xfrm>
              <a:prstGeom prst="rect">
                <a:avLst/>
              </a:prstGeom>
            </p:spPr>
            <p:txBody>
              <a:bodyPr wrap="square">
                <a:spAutoFit/>
              </a:bodyPr>
              <a:lstStyle/>
              <a:p>
                <a:pPr>
                  <a:lnSpc>
                    <a:spcPts val="2860"/>
                  </a:lnSpc>
                </a:pPr>
                <a:r>
                  <a:rPr lang="en-CA" sz="1050" b="0" i="0" kern="1200" cap="all" baseline="0" dirty="0">
                    <a:solidFill>
                      <a:schemeClr val="tx1"/>
                    </a:solidFill>
                    <a:effectLst/>
                    <a:latin typeface="+mn-lt"/>
                    <a:ea typeface="Lato Medium" panose="020F0502020204030203" pitchFamily="34" charset="0"/>
                    <a:cs typeface="Lato Medium" panose="020F0502020204030203" pitchFamily="34" charset="0"/>
                  </a:rPr>
                  <a:t>Automotive </a:t>
                </a:r>
              </a:p>
              <a:p>
                <a:pPr>
                  <a:lnSpc>
                    <a:spcPts val="2860"/>
                  </a:lnSpc>
                </a:pPr>
                <a:r>
                  <a:rPr lang="en-CA" sz="1050" b="0" i="0" kern="1200" cap="all" baseline="0" dirty="0">
                    <a:solidFill>
                      <a:schemeClr val="tx1"/>
                    </a:solidFill>
                    <a:effectLst/>
                    <a:latin typeface="+mn-lt"/>
                    <a:ea typeface="Lato Medium" panose="020F0502020204030203" pitchFamily="34" charset="0"/>
                    <a:cs typeface="Lato Medium" panose="020F0502020204030203" pitchFamily="34" charset="0"/>
                  </a:rPr>
                  <a:t>Chemical and biochemical</a:t>
                </a:r>
              </a:p>
              <a:p>
                <a:pPr>
                  <a:lnSpc>
                    <a:spcPts val="2860"/>
                  </a:lnSpc>
                </a:pPr>
                <a:r>
                  <a:rPr lang="en-CA" sz="1050" b="0" i="0" kern="1200" cap="all" baseline="0" dirty="0">
                    <a:solidFill>
                      <a:schemeClr val="tx1"/>
                    </a:solidFill>
                    <a:effectLst/>
                    <a:latin typeface="+mn-lt"/>
                    <a:ea typeface="Lato Medium" panose="020F0502020204030203" pitchFamily="34" charset="0"/>
                    <a:cs typeface="Lato Medium" panose="020F0502020204030203" pitchFamily="34" charset="0"/>
                  </a:rPr>
                  <a:t>Aerospace</a:t>
                </a:r>
              </a:p>
              <a:p>
                <a:pPr>
                  <a:lnSpc>
                    <a:spcPts val="2860"/>
                  </a:lnSpc>
                </a:pPr>
                <a:r>
                  <a:rPr lang="en-CA" sz="1050" b="0" i="0" kern="1200" cap="all" baseline="0" dirty="0">
                    <a:solidFill>
                      <a:schemeClr val="tx1"/>
                    </a:solidFill>
                    <a:effectLst/>
                    <a:latin typeface="+mn-lt"/>
                    <a:ea typeface="Lato Medium" panose="020F0502020204030203" pitchFamily="34" charset="0"/>
                    <a:cs typeface="Lato Medium" panose="020F0502020204030203" pitchFamily="34" charset="0"/>
                  </a:rPr>
                  <a:t>Clean Technology</a:t>
                </a:r>
              </a:p>
            </p:txBody>
          </p:sp>
        </p:grpSp>
        <p:pic>
          <p:nvPicPr>
            <p:cNvPr id="8" name="Picture 7" descr="A picture containing text&#10;&#10;Description automatically generated">
              <a:extLst>
                <a:ext uri="{FF2B5EF4-FFF2-40B4-BE49-F238E27FC236}">
                  <a16:creationId xmlns:a16="http://schemas.microsoft.com/office/drawing/2014/main" id="{B237986D-FE2E-3646-B59E-0BBB0D405A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714" y="3251007"/>
              <a:ext cx="252875" cy="291779"/>
            </a:xfrm>
            <a:prstGeom prst="rect">
              <a:avLst/>
            </a:prstGeom>
          </p:spPr>
        </p:pic>
        <p:pic>
          <p:nvPicPr>
            <p:cNvPr id="9" name="Picture 8" descr="Icon&#10;&#10;Description automatically generated with medium confidence">
              <a:extLst>
                <a:ext uri="{FF2B5EF4-FFF2-40B4-BE49-F238E27FC236}">
                  <a16:creationId xmlns:a16="http://schemas.microsoft.com/office/drawing/2014/main" id="{83188CB6-71D0-F54B-B8E5-84E2F74414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503" y="3628810"/>
              <a:ext cx="252875" cy="291779"/>
            </a:xfrm>
            <a:prstGeom prst="rect">
              <a:avLst/>
            </a:prstGeom>
          </p:spPr>
        </p:pic>
        <p:pic>
          <p:nvPicPr>
            <p:cNvPr id="10" name="Picture 9">
              <a:extLst>
                <a:ext uri="{FF2B5EF4-FFF2-40B4-BE49-F238E27FC236}">
                  <a16:creationId xmlns:a16="http://schemas.microsoft.com/office/drawing/2014/main" id="{F6CAEFD6-DEFA-5F48-9440-8B170F61D0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503" y="4008980"/>
              <a:ext cx="252875" cy="291779"/>
            </a:xfrm>
            <a:prstGeom prst="rect">
              <a:avLst/>
            </a:prstGeom>
          </p:spPr>
        </p:pic>
        <p:pic>
          <p:nvPicPr>
            <p:cNvPr id="11" name="Picture 10">
              <a:extLst>
                <a:ext uri="{FF2B5EF4-FFF2-40B4-BE49-F238E27FC236}">
                  <a16:creationId xmlns:a16="http://schemas.microsoft.com/office/drawing/2014/main" id="{78F70B28-293A-9647-AB33-E2EB29C827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503" y="4374968"/>
              <a:ext cx="252875" cy="291779"/>
            </a:xfrm>
            <a:prstGeom prst="rect">
              <a:avLst/>
            </a:prstGeom>
          </p:spPr>
        </p:pic>
      </p:grpSp>
      <p:sp>
        <p:nvSpPr>
          <p:cNvPr id="14" name="TextBox 13">
            <a:extLst>
              <a:ext uri="{FF2B5EF4-FFF2-40B4-BE49-F238E27FC236}">
                <a16:creationId xmlns:a16="http://schemas.microsoft.com/office/drawing/2014/main" id="{19DF52F1-BB8D-434D-B46C-9C43161E109E}"/>
              </a:ext>
            </a:extLst>
          </p:cNvPr>
          <p:cNvSpPr txBox="1"/>
          <p:nvPr/>
        </p:nvSpPr>
        <p:spPr bwMode="auto">
          <a:xfrm>
            <a:off x="3682538" y="2809702"/>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16" name="Title 1">
            <a:extLst>
              <a:ext uri="{FF2B5EF4-FFF2-40B4-BE49-F238E27FC236}">
                <a16:creationId xmlns:a16="http://schemas.microsoft.com/office/drawing/2014/main" id="{4D25105E-0FC2-3243-8825-D9A1978F595E}"/>
              </a:ext>
            </a:extLst>
          </p:cNvPr>
          <p:cNvSpPr txBox="1">
            <a:spLocks/>
          </p:cNvSpPr>
          <p:nvPr/>
        </p:nvSpPr>
        <p:spPr bwMode="auto">
          <a:xfrm>
            <a:off x="685800" y="802421"/>
            <a:ext cx="10841037" cy="105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0000" bIns="45720" numCol="1" anchor="t" anchorCtr="0" compatLnSpc="1">
            <a:prstTxWarp prst="textNoShape">
              <a:avLst/>
            </a:prstTxWarp>
            <a:noAutofit/>
          </a:bodyPr>
          <a:lstStyle>
            <a:lvl1pPr indent="0" algn="l" rtl="0" eaLnBrk="1" fontAlgn="base" hangingPunct="1">
              <a:lnSpc>
                <a:spcPts val="5100"/>
              </a:lnSpc>
              <a:spcBef>
                <a:spcPct val="0"/>
              </a:spcBef>
              <a:spcAft>
                <a:spcPts val="0"/>
              </a:spcAft>
              <a:defRPr sz="5400" b="1" kern="1200" cap="none" spc="0" baseline="0">
                <a:solidFill>
                  <a:schemeClr val="bg1"/>
                </a:solidFill>
                <a:latin typeface="+mj-lt"/>
                <a:ea typeface="Lato Medium" panose="020F0502020204030203" pitchFamily="34" charset="0"/>
                <a:cs typeface="Lato Medium" panose="020F0502020204030203" pitchFamily="34" charset="0"/>
              </a:defRPr>
            </a:lvl1pPr>
            <a:lvl2pPr indent="-346075" algn="l" rtl="0" eaLnBrk="1" fontAlgn="base" hangingPunct="1">
              <a:lnSpc>
                <a:spcPts val="3063"/>
              </a:lnSpc>
              <a:spcBef>
                <a:spcPct val="0"/>
              </a:spcBef>
              <a:spcAft>
                <a:spcPct val="0"/>
              </a:spcAft>
              <a:defRPr sz="2800" b="1">
                <a:solidFill>
                  <a:schemeClr val="tx2"/>
                </a:solidFill>
                <a:latin typeface="Arial" charset="0"/>
                <a:ea typeface="ＭＳ Ｐゴシック" charset="0"/>
                <a:cs typeface="ＭＳ Ｐゴシック" charset="0"/>
              </a:defRPr>
            </a:lvl2pPr>
            <a:lvl3pPr indent="-346075" algn="l" rtl="0" eaLnBrk="1" fontAlgn="base" hangingPunct="1">
              <a:lnSpc>
                <a:spcPts val="3063"/>
              </a:lnSpc>
              <a:spcBef>
                <a:spcPct val="0"/>
              </a:spcBef>
              <a:spcAft>
                <a:spcPct val="0"/>
              </a:spcAft>
              <a:defRPr sz="2800" b="1">
                <a:solidFill>
                  <a:schemeClr val="tx2"/>
                </a:solidFill>
                <a:latin typeface="Arial" charset="0"/>
                <a:ea typeface="ＭＳ Ｐゴシック" charset="0"/>
                <a:cs typeface="ＭＳ Ｐゴシック" charset="0"/>
              </a:defRPr>
            </a:lvl3pPr>
            <a:lvl4pPr indent="-346075" algn="l" rtl="0" eaLnBrk="1" fontAlgn="base" hangingPunct="1">
              <a:lnSpc>
                <a:spcPts val="3063"/>
              </a:lnSpc>
              <a:spcBef>
                <a:spcPct val="0"/>
              </a:spcBef>
              <a:spcAft>
                <a:spcPct val="0"/>
              </a:spcAft>
              <a:defRPr sz="2800" b="1">
                <a:solidFill>
                  <a:schemeClr val="tx2"/>
                </a:solidFill>
                <a:latin typeface="Arial" charset="0"/>
                <a:ea typeface="ＭＳ Ｐゴシック" charset="0"/>
                <a:cs typeface="ＭＳ Ｐゴシック" charset="0"/>
              </a:defRPr>
            </a:lvl4pPr>
            <a:lvl5pPr indent="-346075" algn="l" rtl="0" eaLnBrk="1" fontAlgn="base" hangingPunct="1">
              <a:lnSpc>
                <a:spcPts val="3063"/>
              </a:lnSpc>
              <a:spcBef>
                <a:spcPct val="0"/>
              </a:spcBef>
              <a:spcAft>
                <a:spcPct val="0"/>
              </a:spcAft>
              <a:defRPr sz="2800" b="1">
                <a:solidFill>
                  <a:schemeClr val="tx2"/>
                </a:solidFill>
                <a:latin typeface="Arial" charset="0"/>
                <a:ea typeface="ＭＳ Ｐゴシック" charset="0"/>
                <a:cs typeface="ＭＳ Ｐゴシック" charset="0"/>
              </a:defRPr>
            </a:lvl5pPr>
            <a:lvl6pPr marL="457200" indent="-346075" algn="l" rtl="0" eaLnBrk="1" fontAlgn="base" hangingPunct="1">
              <a:lnSpc>
                <a:spcPts val="2663"/>
              </a:lnSpc>
              <a:spcBef>
                <a:spcPct val="0"/>
              </a:spcBef>
              <a:spcAft>
                <a:spcPct val="0"/>
              </a:spcAft>
              <a:defRPr sz="2800" b="1">
                <a:solidFill>
                  <a:schemeClr val="tx2"/>
                </a:solidFill>
                <a:latin typeface="Arial" charset="0"/>
                <a:ea typeface="ＭＳ Ｐゴシック" charset="0"/>
                <a:cs typeface="ＭＳ Ｐゴシック" charset="0"/>
              </a:defRPr>
            </a:lvl6pPr>
            <a:lvl7pPr marL="914400" indent="-346075" algn="l" rtl="0" eaLnBrk="1" fontAlgn="base" hangingPunct="1">
              <a:lnSpc>
                <a:spcPts val="2663"/>
              </a:lnSpc>
              <a:spcBef>
                <a:spcPct val="0"/>
              </a:spcBef>
              <a:spcAft>
                <a:spcPct val="0"/>
              </a:spcAft>
              <a:defRPr sz="2800" b="1">
                <a:solidFill>
                  <a:schemeClr val="tx2"/>
                </a:solidFill>
                <a:latin typeface="Arial" charset="0"/>
                <a:ea typeface="ＭＳ Ｐゴシック" charset="0"/>
                <a:cs typeface="ＭＳ Ｐゴシック" charset="0"/>
              </a:defRPr>
            </a:lvl7pPr>
            <a:lvl8pPr marL="1371600" indent="-346075" algn="l" rtl="0" eaLnBrk="1" fontAlgn="base" hangingPunct="1">
              <a:lnSpc>
                <a:spcPts val="2663"/>
              </a:lnSpc>
              <a:spcBef>
                <a:spcPct val="0"/>
              </a:spcBef>
              <a:spcAft>
                <a:spcPct val="0"/>
              </a:spcAft>
              <a:defRPr sz="2800" b="1">
                <a:solidFill>
                  <a:schemeClr val="tx2"/>
                </a:solidFill>
                <a:latin typeface="Arial" charset="0"/>
                <a:ea typeface="ＭＳ Ｐゴシック" charset="0"/>
                <a:cs typeface="ＭＳ Ｐゴシック" charset="0"/>
              </a:defRPr>
            </a:lvl8pPr>
            <a:lvl9pPr marL="1828800" indent="-346075" algn="l" rtl="0" eaLnBrk="1" fontAlgn="base" hangingPunct="1">
              <a:lnSpc>
                <a:spcPts val="2663"/>
              </a:lnSpc>
              <a:spcBef>
                <a:spcPct val="0"/>
              </a:spcBef>
              <a:spcAft>
                <a:spcPct val="0"/>
              </a:spcAft>
              <a:defRPr sz="2800" b="1">
                <a:solidFill>
                  <a:schemeClr val="tx2"/>
                </a:solidFill>
                <a:latin typeface="Arial" charset="0"/>
                <a:ea typeface="ＭＳ Ｐゴシック" charset="0"/>
                <a:cs typeface="ＭＳ Ｐゴシック" charset="0"/>
              </a:defRPr>
            </a:lvl9pPr>
          </a:lstStyle>
          <a:p>
            <a:pPr marL="144000" algn="ctr">
              <a:lnSpc>
                <a:spcPct val="100000"/>
              </a:lnSpc>
            </a:pPr>
            <a:r>
              <a:rPr lang="en-US" sz="4400" b="1" i="0" dirty="0">
                <a:solidFill>
                  <a:srgbClr val="002E6E"/>
                </a:solidFill>
                <a:ea typeface="Lato Heavy" panose="020F0502020204030203" pitchFamily="34" charset="0"/>
                <a:cs typeface="Lato Heavy" panose="020F0502020204030203" pitchFamily="34" charset="0"/>
              </a:rPr>
              <a:t>ONTARIO</a:t>
            </a:r>
            <a:br>
              <a:rPr lang="en-US" sz="4400" b="1" i="0" dirty="0">
                <a:solidFill>
                  <a:srgbClr val="071D49"/>
                </a:solidFill>
                <a:ea typeface="Lato Heavy" panose="020F0502020204030203" pitchFamily="34" charset="0"/>
                <a:cs typeface="Lato Heavy" panose="020F0502020204030203" pitchFamily="34" charset="0"/>
              </a:rPr>
            </a:br>
            <a:r>
              <a:rPr lang="en-CA" sz="2000" b="1" i="0" spc="300" dirty="0">
                <a:solidFill>
                  <a:schemeClr val="tx1"/>
                </a:solidFill>
                <a:ea typeface="Lato Heavy" panose="020F0502020204030203" pitchFamily="34" charset="0"/>
                <a:cs typeface="Lato Heavy" panose="020F0502020204030203" pitchFamily="34" charset="0"/>
              </a:rPr>
              <a:t>ADVANCED MANUFACTURING</a:t>
            </a:r>
          </a:p>
        </p:txBody>
      </p:sp>
      <p:sp>
        <p:nvSpPr>
          <p:cNvPr id="19" name="Oval 18">
            <a:extLst>
              <a:ext uri="{FF2B5EF4-FFF2-40B4-BE49-F238E27FC236}">
                <a16:creationId xmlns:a16="http://schemas.microsoft.com/office/drawing/2014/main" id="{E76B950F-937A-0D47-8506-51105839EFAD}"/>
              </a:ext>
            </a:extLst>
          </p:cNvPr>
          <p:cNvSpPr/>
          <p:nvPr/>
        </p:nvSpPr>
        <p:spPr>
          <a:xfrm>
            <a:off x="4733926" y="4890286"/>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C4684FD-D3E8-7A44-861E-821A07A19293}"/>
              </a:ext>
            </a:extLst>
          </p:cNvPr>
          <p:cNvSpPr/>
          <p:nvPr/>
        </p:nvSpPr>
        <p:spPr>
          <a:xfrm>
            <a:off x="3218663" y="5231761"/>
            <a:ext cx="385164" cy="107722"/>
          </a:xfrm>
          <a:prstGeom prst="rect">
            <a:avLst/>
          </a:prstGeom>
        </p:spPr>
        <p:txBody>
          <a:bodyPr wrap="square" lIns="0" tIns="0" rIns="0" bIns="0">
            <a:spAutoFit/>
          </a:bodyPr>
          <a:lstStyle/>
          <a:p>
            <a:pPr algn="ctr"/>
            <a:r>
              <a:rPr lang="en-US" sz="700" b="1" i="0" dirty="0">
                <a:solidFill>
                  <a:schemeClr val="tx1"/>
                </a:solidFill>
                <a:latin typeface="+mn-lt"/>
                <a:ea typeface="Lato" panose="020F0502020204030203" pitchFamily="34" charset="0"/>
                <a:cs typeface="Lato" panose="020F0502020204030203" pitchFamily="34" charset="0"/>
              </a:rPr>
              <a:t>Sarnia</a:t>
            </a:r>
          </a:p>
        </p:txBody>
      </p:sp>
      <p:sp>
        <p:nvSpPr>
          <p:cNvPr id="21" name="Rectangle 20">
            <a:extLst>
              <a:ext uri="{FF2B5EF4-FFF2-40B4-BE49-F238E27FC236}">
                <a16:creationId xmlns:a16="http://schemas.microsoft.com/office/drawing/2014/main" id="{F2B2F554-0640-D14C-B137-298D3A7B63E1}"/>
              </a:ext>
            </a:extLst>
          </p:cNvPr>
          <p:cNvSpPr/>
          <p:nvPr/>
        </p:nvSpPr>
        <p:spPr>
          <a:xfrm>
            <a:off x="4559412" y="5022530"/>
            <a:ext cx="456978" cy="107722"/>
          </a:xfrm>
          <a:prstGeom prst="rect">
            <a:avLst/>
          </a:prstGeom>
        </p:spPr>
        <p:txBody>
          <a:bodyPr wrap="square" lIns="0" tIns="0" rIns="0" bIns="0">
            <a:spAutoFit/>
          </a:bodyPr>
          <a:lstStyle/>
          <a:p>
            <a:pPr algn="ctr"/>
            <a:r>
              <a:rPr lang="en-US" sz="700" b="1" i="0" dirty="0">
                <a:solidFill>
                  <a:schemeClr val="tx1"/>
                </a:solidFill>
                <a:latin typeface="+mn-lt"/>
                <a:ea typeface="Lato" panose="020F0502020204030203" pitchFamily="34" charset="0"/>
                <a:cs typeface="Lato" panose="020F0502020204030203" pitchFamily="34" charset="0"/>
              </a:rPr>
              <a:t>London</a:t>
            </a:r>
          </a:p>
        </p:txBody>
      </p:sp>
      <p:sp>
        <p:nvSpPr>
          <p:cNvPr id="22" name="Rectangle 21">
            <a:extLst>
              <a:ext uri="{FF2B5EF4-FFF2-40B4-BE49-F238E27FC236}">
                <a16:creationId xmlns:a16="http://schemas.microsoft.com/office/drawing/2014/main" id="{06D925B8-6E85-354A-8596-F3F12EB34D74}"/>
              </a:ext>
            </a:extLst>
          </p:cNvPr>
          <p:cNvSpPr/>
          <p:nvPr/>
        </p:nvSpPr>
        <p:spPr>
          <a:xfrm>
            <a:off x="5038845" y="4139803"/>
            <a:ext cx="475825" cy="107722"/>
          </a:xfrm>
          <a:prstGeom prst="rect">
            <a:avLst/>
          </a:prstGeom>
        </p:spPr>
        <p:txBody>
          <a:bodyPr wrap="square" lIns="0" tIns="0" rIns="0" bIns="0">
            <a:spAutoFit/>
          </a:bodyPr>
          <a:lstStyle/>
          <a:p>
            <a:pPr algn="r"/>
            <a:r>
              <a:rPr lang="en-US" sz="700" b="1" i="0" dirty="0">
                <a:solidFill>
                  <a:schemeClr val="tx1"/>
                </a:solidFill>
                <a:latin typeface="+mn-lt"/>
                <a:ea typeface="Lato" panose="020F0502020204030203" pitchFamily="34" charset="0"/>
                <a:cs typeface="Lato" panose="020F0502020204030203" pitchFamily="34" charset="0"/>
              </a:rPr>
              <a:t>Kitchener</a:t>
            </a:r>
          </a:p>
        </p:txBody>
      </p:sp>
      <p:sp>
        <p:nvSpPr>
          <p:cNvPr id="24" name="Rectangle 23">
            <a:extLst>
              <a:ext uri="{FF2B5EF4-FFF2-40B4-BE49-F238E27FC236}">
                <a16:creationId xmlns:a16="http://schemas.microsoft.com/office/drawing/2014/main" id="{389D0E08-91AC-524D-BBF8-54C8E66DBE3C}"/>
              </a:ext>
            </a:extLst>
          </p:cNvPr>
          <p:cNvSpPr/>
          <p:nvPr/>
        </p:nvSpPr>
        <p:spPr>
          <a:xfrm>
            <a:off x="5640826" y="4376963"/>
            <a:ext cx="558795" cy="107722"/>
          </a:xfrm>
          <a:prstGeom prst="rect">
            <a:avLst/>
          </a:prstGeom>
        </p:spPr>
        <p:txBody>
          <a:bodyPr wrap="square" lIns="0" tIns="0" rIns="0" bIns="0">
            <a:spAutoFit/>
          </a:bodyPr>
          <a:lstStyle/>
          <a:p>
            <a:pPr algn="ctr"/>
            <a:r>
              <a:rPr lang="en-US" sz="700" b="1" i="0" dirty="0">
                <a:solidFill>
                  <a:schemeClr val="tx1"/>
                </a:solidFill>
                <a:latin typeface="+mn-lt"/>
                <a:ea typeface="Lato" panose="020F0502020204030203" pitchFamily="34" charset="0"/>
                <a:cs typeface="Lato" panose="020F0502020204030203" pitchFamily="34" charset="0"/>
              </a:rPr>
              <a:t>Cambridge</a:t>
            </a:r>
          </a:p>
        </p:txBody>
      </p:sp>
      <p:sp>
        <p:nvSpPr>
          <p:cNvPr id="25" name="Rectangle 24">
            <a:extLst>
              <a:ext uri="{FF2B5EF4-FFF2-40B4-BE49-F238E27FC236}">
                <a16:creationId xmlns:a16="http://schemas.microsoft.com/office/drawing/2014/main" id="{8CF278D7-A33B-E44D-A549-31A1BC74DF3F}"/>
              </a:ext>
            </a:extLst>
          </p:cNvPr>
          <p:cNvSpPr/>
          <p:nvPr/>
        </p:nvSpPr>
        <p:spPr>
          <a:xfrm>
            <a:off x="6102887" y="4702366"/>
            <a:ext cx="495133" cy="107722"/>
          </a:xfrm>
          <a:prstGeom prst="rect">
            <a:avLst/>
          </a:prstGeom>
        </p:spPr>
        <p:txBody>
          <a:bodyPr wrap="square" lIns="0" tIns="0" rIns="0" bIns="0">
            <a:spAutoFit/>
          </a:bodyPr>
          <a:lstStyle/>
          <a:p>
            <a:pPr algn="ctr"/>
            <a:r>
              <a:rPr lang="en-US" sz="700" b="1" i="0" dirty="0">
                <a:solidFill>
                  <a:schemeClr val="tx1"/>
                </a:solidFill>
                <a:latin typeface="Lato" panose="020F0502020204030203" pitchFamily="34" charset="0"/>
                <a:ea typeface="Lato" panose="020F0502020204030203" pitchFamily="34" charset="0"/>
                <a:cs typeface="Lato" panose="020F0502020204030203" pitchFamily="34" charset="0"/>
              </a:rPr>
              <a:t>Hamilton</a:t>
            </a:r>
          </a:p>
        </p:txBody>
      </p:sp>
      <p:sp>
        <p:nvSpPr>
          <p:cNvPr id="26" name="Rectangle 25">
            <a:extLst>
              <a:ext uri="{FF2B5EF4-FFF2-40B4-BE49-F238E27FC236}">
                <a16:creationId xmlns:a16="http://schemas.microsoft.com/office/drawing/2014/main" id="{FCC0CC61-47A0-634F-8BDB-8BDDBCD75382}"/>
              </a:ext>
            </a:extLst>
          </p:cNvPr>
          <p:cNvSpPr/>
          <p:nvPr/>
        </p:nvSpPr>
        <p:spPr>
          <a:xfrm>
            <a:off x="6474758" y="4873155"/>
            <a:ext cx="771289" cy="107722"/>
          </a:xfrm>
          <a:prstGeom prst="rect">
            <a:avLst/>
          </a:prstGeom>
        </p:spPr>
        <p:txBody>
          <a:bodyPr wrap="square" lIns="0" tIns="0" rIns="0" bIns="0">
            <a:spAutoFit/>
          </a:bodyPr>
          <a:lstStyle/>
          <a:p>
            <a:pPr algn="ctr"/>
            <a:r>
              <a:rPr lang="en-US" sz="700" b="1" i="0" dirty="0">
                <a:solidFill>
                  <a:schemeClr val="tx1"/>
                </a:solidFill>
                <a:latin typeface="+mn-lt"/>
                <a:ea typeface="Lato" panose="020F0502020204030203" pitchFamily="34" charset="0"/>
                <a:cs typeface="Lato" panose="020F0502020204030203" pitchFamily="34" charset="0"/>
              </a:rPr>
              <a:t>Niagara Region</a:t>
            </a:r>
          </a:p>
        </p:txBody>
      </p:sp>
      <p:sp>
        <p:nvSpPr>
          <p:cNvPr id="27" name="Rectangle 26">
            <a:extLst>
              <a:ext uri="{FF2B5EF4-FFF2-40B4-BE49-F238E27FC236}">
                <a16:creationId xmlns:a16="http://schemas.microsoft.com/office/drawing/2014/main" id="{E210482B-813B-0B4E-A77D-BD6EC53A2C2A}"/>
              </a:ext>
            </a:extLst>
          </p:cNvPr>
          <p:cNvSpPr/>
          <p:nvPr/>
        </p:nvSpPr>
        <p:spPr>
          <a:xfrm>
            <a:off x="7090715" y="4588106"/>
            <a:ext cx="724768" cy="107722"/>
          </a:xfrm>
          <a:prstGeom prst="rect">
            <a:avLst/>
          </a:prstGeom>
        </p:spPr>
        <p:txBody>
          <a:bodyPr wrap="square" lIns="0" tIns="0" rIns="0" bIns="0">
            <a:spAutoFit/>
          </a:bodyPr>
          <a:lstStyle/>
          <a:p>
            <a:pPr algn="ctr"/>
            <a:r>
              <a:rPr lang="en-US" sz="700" b="1" i="0" dirty="0">
                <a:solidFill>
                  <a:schemeClr val="tx1"/>
                </a:solidFill>
                <a:latin typeface="+mn-lt"/>
                <a:ea typeface="Lato" panose="020F0502020204030203" pitchFamily="34" charset="0"/>
                <a:cs typeface="Lato" panose="020F0502020204030203" pitchFamily="34" charset="0"/>
              </a:rPr>
              <a:t>St. Catharines</a:t>
            </a:r>
          </a:p>
        </p:txBody>
      </p:sp>
      <p:sp>
        <p:nvSpPr>
          <p:cNvPr id="28" name="Rectangle 27">
            <a:extLst>
              <a:ext uri="{FF2B5EF4-FFF2-40B4-BE49-F238E27FC236}">
                <a16:creationId xmlns:a16="http://schemas.microsoft.com/office/drawing/2014/main" id="{ABC9A7A5-2777-9145-A0E8-FC1B27CB62B8}"/>
              </a:ext>
            </a:extLst>
          </p:cNvPr>
          <p:cNvSpPr/>
          <p:nvPr/>
        </p:nvSpPr>
        <p:spPr>
          <a:xfrm>
            <a:off x="6794265" y="3980280"/>
            <a:ext cx="519402" cy="107722"/>
          </a:xfrm>
          <a:prstGeom prst="rect">
            <a:avLst/>
          </a:prstGeom>
        </p:spPr>
        <p:txBody>
          <a:bodyPr wrap="square" lIns="0" tIns="0" rIns="0" bIns="0">
            <a:spAutoFit/>
          </a:bodyPr>
          <a:lstStyle/>
          <a:p>
            <a:r>
              <a:rPr lang="en-US" sz="700" b="1" i="0" dirty="0">
                <a:solidFill>
                  <a:schemeClr val="tx1"/>
                </a:solidFill>
                <a:latin typeface="+mn-lt"/>
                <a:ea typeface="Lato" panose="020F0502020204030203" pitchFamily="34" charset="0"/>
                <a:cs typeface="Lato" panose="020F0502020204030203" pitchFamily="34" charset="0"/>
              </a:rPr>
              <a:t>Toronto</a:t>
            </a:r>
          </a:p>
        </p:txBody>
      </p:sp>
      <p:sp>
        <p:nvSpPr>
          <p:cNvPr id="29" name="Rectangle 28">
            <a:extLst>
              <a:ext uri="{FF2B5EF4-FFF2-40B4-BE49-F238E27FC236}">
                <a16:creationId xmlns:a16="http://schemas.microsoft.com/office/drawing/2014/main" id="{57142E91-18AC-F548-9DE8-216F29EBBD98}"/>
              </a:ext>
            </a:extLst>
          </p:cNvPr>
          <p:cNvSpPr/>
          <p:nvPr/>
        </p:nvSpPr>
        <p:spPr>
          <a:xfrm>
            <a:off x="7431098" y="3675490"/>
            <a:ext cx="498180" cy="107722"/>
          </a:xfrm>
          <a:prstGeom prst="rect">
            <a:avLst/>
          </a:prstGeom>
        </p:spPr>
        <p:txBody>
          <a:bodyPr wrap="square" lIns="0" tIns="0" rIns="0" bIns="0">
            <a:spAutoFit/>
          </a:bodyPr>
          <a:lstStyle/>
          <a:p>
            <a:pPr algn="ctr"/>
            <a:r>
              <a:rPr lang="en-US" sz="700" b="1" i="0" dirty="0">
                <a:solidFill>
                  <a:schemeClr val="tx1"/>
                </a:solidFill>
                <a:latin typeface="+mn-lt"/>
                <a:ea typeface="Lato" panose="020F0502020204030203" pitchFamily="34" charset="0"/>
                <a:cs typeface="Lato" panose="020F0502020204030203" pitchFamily="34" charset="0"/>
              </a:rPr>
              <a:t>Oshawa</a:t>
            </a:r>
          </a:p>
        </p:txBody>
      </p:sp>
      <p:sp>
        <p:nvSpPr>
          <p:cNvPr id="30" name="Rectangle 29">
            <a:extLst>
              <a:ext uri="{FF2B5EF4-FFF2-40B4-BE49-F238E27FC236}">
                <a16:creationId xmlns:a16="http://schemas.microsoft.com/office/drawing/2014/main" id="{5E0A5CFC-F634-F94E-B0C5-D542901F9959}"/>
              </a:ext>
            </a:extLst>
          </p:cNvPr>
          <p:cNvSpPr/>
          <p:nvPr/>
        </p:nvSpPr>
        <p:spPr>
          <a:xfrm>
            <a:off x="6089977" y="4297534"/>
            <a:ext cx="574432" cy="107722"/>
          </a:xfrm>
          <a:prstGeom prst="rect">
            <a:avLst/>
          </a:prstGeom>
        </p:spPr>
        <p:txBody>
          <a:bodyPr wrap="square" lIns="0" tIns="0" rIns="0" bIns="0">
            <a:spAutoFit/>
          </a:bodyPr>
          <a:lstStyle/>
          <a:p>
            <a:pPr algn="ctr"/>
            <a:r>
              <a:rPr lang="en-US" sz="700" b="1" i="0" dirty="0">
                <a:solidFill>
                  <a:schemeClr val="tx1"/>
                </a:solidFill>
                <a:latin typeface="+mj-lt"/>
                <a:ea typeface="Lato" panose="020F0502020204030203" pitchFamily="34" charset="0"/>
                <a:cs typeface="Lato" panose="020F0502020204030203" pitchFamily="34" charset="0"/>
              </a:rPr>
              <a:t>Oakville</a:t>
            </a:r>
          </a:p>
        </p:txBody>
      </p:sp>
      <p:sp>
        <p:nvSpPr>
          <p:cNvPr id="32" name="Rectangle 31">
            <a:extLst>
              <a:ext uri="{FF2B5EF4-FFF2-40B4-BE49-F238E27FC236}">
                <a16:creationId xmlns:a16="http://schemas.microsoft.com/office/drawing/2014/main" id="{A356A080-98A5-4A45-A48F-BAA3590F7837}"/>
              </a:ext>
            </a:extLst>
          </p:cNvPr>
          <p:cNvSpPr/>
          <p:nvPr/>
        </p:nvSpPr>
        <p:spPr>
          <a:xfrm>
            <a:off x="5501710" y="3595968"/>
            <a:ext cx="605624" cy="107722"/>
          </a:xfrm>
          <a:prstGeom prst="rect">
            <a:avLst/>
          </a:prstGeom>
        </p:spPr>
        <p:txBody>
          <a:bodyPr wrap="square" lIns="0" tIns="0" rIns="0" bIns="0">
            <a:spAutoFit/>
          </a:bodyPr>
          <a:lstStyle/>
          <a:p>
            <a:pPr algn="ctr"/>
            <a:r>
              <a:rPr lang="en-US" sz="700" b="1" i="0" dirty="0">
                <a:solidFill>
                  <a:schemeClr val="tx1"/>
                </a:solidFill>
                <a:latin typeface="+mn-lt"/>
                <a:ea typeface="Lato" panose="020F0502020204030203" pitchFamily="34" charset="0"/>
                <a:cs typeface="Lato" panose="020F0502020204030203" pitchFamily="34" charset="0"/>
              </a:rPr>
              <a:t>Alliston</a:t>
            </a:r>
          </a:p>
        </p:txBody>
      </p:sp>
      <p:sp>
        <p:nvSpPr>
          <p:cNvPr id="33" name="Rectangle 32">
            <a:extLst>
              <a:ext uri="{FF2B5EF4-FFF2-40B4-BE49-F238E27FC236}">
                <a16:creationId xmlns:a16="http://schemas.microsoft.com/office/drawing/2014/main" id="{6090949D-7EFF-D74A-83FB-57E2FCD6FAD4}"/>
              </a:ext>
            </a:extLst>
          </p:cNvPr>
          <p:cNvSpPr/>
          <p:nvPr/>
        </p:nvSpPr>
        <p:spPr>
          <a:xfrm>
            <a:off x="9323150" y="3060549"/>
            <a:ext cx="565030" cy="107722"/>
          </a:xfrm>
          <a:prstGeom prst="rect">
            <a:avLst/>
          </a:prstGeom>
        </p:spPr>
        <p:txBody>
          <a:bodyPr wrap="square" lIns="0" tIns="0" rIns="0" bIns="0">
            <a:spAutoFit/>
          </a:bodyPr>
          <a:lstStyle/>
          <a:p>
            <a:pPr algn="ctr"/>
            <a:r>
              <a:rPr lang="en-US" sz="700" b="1" i="0" dirty="0">
                <a:solidFill>
                  <a:schemeClr val="tx1"/>
                </a:solidFill>
                <a:latin typeface="+mn-lt"/>
                <a:ea typeface="Lato" panose="020F0502020204030203" pitchFamily="34" charset="0"/>
                <a:cs typeface="Lato" panose="020F0502020204030203" pitchFamily="34" charset="0"/>
              </a:rPr>
              <a:t>Kingston</a:t>
            </a:r>
          </a:p>
        </p:txBody>
      </p:sp>
      <p:sp>
        <p:nvSpPr>
          <p:cNvPr id="34" name="Rectangle 33">
            <a:extLst>
              <a:ext uri="{FF2B5EF4-FFF2-40B4-BE49-F238E27FC236}">
                <a16:creationId xmlns:a16="http://schemas.microsoft.com/office/drawing/2014/main" id="{C46136C3-43AB-9C4F-9126-E04A91A4190C}"/>
              </a:ext>
            </a:extLst>
          </p:cNvPr>
          <p:cNvSpPr/>
          <p:nvPr/>
        </p:nvSpPr>
        <p:spPr>
          <a:xfrm>
            <a:off x="10017588" y="2585289"/>
            <a:ext cx="578737" cy="107722"/>
          </a:xfrm>
          <a:prstGeom prst="rect">
            <a:avLst/>
          </a:prstGeom>
        </p:spPr>
        <p:txBody>
          <a:bodyPr wrap="square" lIns="0" tIns="0" rIns="0" bIns="0">
            <a:spAutoFit/>
          </a:bodyPr>
          <a:lstStyle/>
          <a:p>
            <a:pPr algn="ctr"/>
            <a:r>
              <a:rPr lang="en-US" sz="700" b="1" i="0" dirty="0">
                <a:solidFill>
                  <a:schemeClr val="tx1"/>
                </a:solidFill>
                <a:latin typeface="+mn-lt"/>
                <a:ea typeface="Lato" panose="020F0502020204030203" pitchFamily="34" charset="0"/>
                <a:cs typeface="Lato" panose="020F0502020204030203" pitchFamily="34" charset="0"/>
              </a:rPr>
              <a:t>Maitland</a:t>
            </a:r>
          </a:p>
        </p:txBody>
      </p:sp>
      <p:sp>
        <p:nvSpPr>
          <p:cNvPr id="35" name="Rectangle 34">
            <a:extLst>
              <a:ext uri="{FF2B5EF4-FFF2-40B4-BE49-F238E27FC236}">
                <a16:creationId xmlns:a16="http://schemas.microsoft.com/office/drawing/2014/main" id="{13EB18EE-0504-6E49-929E-9BE85BF17334}"/>
              </a:ext>
            </a:extLst>
          </p:cNvPr>
          <p:cNvSpPr/>
          <p:nvPr/>
        </p:nvSpPr>
        <p:spPr>
          <a:xfrm>
            <a:off x="9888180" y="1590138"/>
            <a:ext cx="521490" cy="107722"/>
          </a:xfrm>
          <a:prstGeom prst="rect">
            <a:avLst/>
          </a:prstGeom>
        </p:spPr>
        <p:txBody>
          <a:bodyPr wrap="square" lIns="0" tIns="0" rIns="0" bIns="0">
            <a:spAutoFit/>
          </a:bodyPr>
          <a:lstStyle/>
          <a:p>
            <a:pPr algn="ctr"/>
            <a:r>
              <a:rPr lang="en-US" sz="700" b="1" i="0" dirty="0">
                <a:solidFill>
                  <a:schemeClr val="tx1"/>
                </a:solidFill>
                <a:latin typeface="+mn-lt"/>
                <a:ea typeface="Lato" panose="020F0502020204030203" pitchFamily="34" charset="0"/>
                <a:cs typeface="Lato" panose="020F0502020204030203" pitchFamily="34" charset="0"/>
              </a:rPr>
              <a:t>Ottawa</a:t>
            </a:r>
          </a:p>
        </p:txBody>
      </p:sp>
      <p:sp>
        <p:nvSpPr>
          <p:cNvPr id="36" name="Rectangle 35">
            <a:extLst>
              <a:ext uri="{FF2B5EF4-FFF2-40B4-BE49-F238E27FC236}">
                <a16:creationId xmlns:a16="http://schemas.microsoft.com/office/drawing/2014/main" id="{B3263F6A-8C76-D449-91FE-2EC7C766EB05}"/>
              </a:ext>
            </a:extLst>
          </p:cNvPr>
          <p:cNvSpPr/>
          <p:nvPr/>
        </p:nvSpPr>
        <p:spPr>
          <a:xfrm>
            <a:off x="681038" y="817087"/>
            <a:ext cx="793840" cy="107722"/>
          </a:xfrm>
          <a:prstGeom prst="rect">
            <a:avLst/>
          </a:prstGeom>
        </p:spPr>
        <p:txBody>
          <a:bodyPr wrap="square" lIns="0" tIns="0" rIns="0" bIns="0">
            <a:spAutoFit/>
          </a:bodyPr>
          <a:lstStyle/>
          <a:p>
            <a:pPr algn="ctr"/>
            <a:r>
              <a:rPr lang="en-US" sz="700" b="1" i="0" dirty="0">
                <a:solidFill>
                  <a:schemeClr val="tx1"/>
                </a:solidFill>
                <a:latin typeface="+mn-lt"/>
                <a:ea typeface="Lato" panose="020F0502020204030203" pitchFamily="34" charset="0"/>
                <a:cs typeface="Lato" panose="020F0502020204030203" pitchFamily="34" charset="0"/>
              </a:rPr>
              <a:t>Sault Ste. Marie</a:t>
            </a:r>
          </a:p>
        </p:txBody>
      </p:sp>
      <p:sp>
        <p:nvSpPr>
          <p:cNvPr id="37" name="Oval 36">
            <a:extLst>
              <a:ext uri="{FF2B5EF4-FFF2-40B4-BE49-F238E27FC236}">
                <a16:creationId xmlns:a16="http://schemas.microsoft.com/office/drawing/2014/main" id="{2A1353C8-5E6D-1944-84C9-EA992DF7C99E}"/>
              </a:ext>
            </a:extLst>
          </p:cNvPr>
          <p:cNvSpPr/>
          <p:nvPr/>
        </p:nvSpPr>
        <p:spPr>
          <a:xfrm>
            <a:off x="2771902" y="6001847"/>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8" name="Oval 37">
            <a:extLst>
              <a:ext uri="{FF2B5EF4-FFF2-40B4-BE49-F238E27FC236}">
                <a16:creationId xmlns:a16="http://schemas.microsoft.com/office/drawing/2014/main" id="{F0369D21-2F57-F84F-9F77-97B9DE1D1F0E}"/>
              </a:ext>
            </a:extLst>
          </p:cNvPr>
          <p:cNvSpPr/>
          <p:nvPr/>
        </p:nvSpPr>
        <p:spPr>
          <a:xfrm>
            <a:off x="3357270" y="5104687"/>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9" name="Oval 38">
            <a:extLst>
              <a:ext uri="{FF2B5EF4-FFF2-40B4-BE49-F238E27FC236}">
                <a16:creationId xmlns:a16="http://schemas.microsoft.com/office/drawing/2014/main" id="{B6366DBD-F5D7-CE46-9DF0-C4F9886FAF34}"/>
              </a:ext>
            </a:extLst>
          </p:cNvPr>
          <p:cNvSpPr/>
          <p:nvPr/>
        </p:nvSpPr>
        <p:spPr>
          <a:xfrm rot="437817">
            <a:off x="5559904" y="4130757"/>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40" name="Picture 39">
            <a:extLst>
              <a:ext uri="{FF2B5EF4-FFF2-40B4-BE49-F238E27FC236}">
                <a16:creationId xmlns:a16="http://schemas.microsoft.com/office/drawing/2014/main" id="{53716A9B-CA6B-2A47-8920-23BD1A97DD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28983" y="4010292"/>
            <a:ext cx="127000" cy="127000"/>
          </a:xfrm>
          <a:prstGeom prst="rect">
            <a:avLst/>
          </a:prstGeom>
        </p:spPr>
      </p:pic>
      <p:sp>
        <p:nvSpPr>
          <p:cNvPr id="41" name="Oval 40">
            <a:extLst>
              <a:ext uri="{FF2B5EF4-FFF2-40B4-BE49-F238E27FC236}">
                <a16:creationId xmlns:a16="http://schemas.microsoft.com/office/drawing/2014/main" id="{9DB196AE-A375-D24E-A304-EF6EA283C509}"/>
              </a:ext>
            </a:extLst>
          </p:cNvPr>
          <p:cNvSpPr/>
          <p:nvPr/>
        </p:nvSpPr>
        <p:spPr>
          <a:xfrm>
            <a:off x="5488498" y="4528477"/>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2" name="Oval 41">
            <a:extLst>
              <a:ext uri="{FF2B5EF4-FFF2-40B4-BE49-F238E27FC236}">
                <a16:creationId xmlns:a16="http://schemas.microsoft.com/office/drawing/2014/main" id="{91BEA486-0E0A-F745-BB3A-9FD40441987F}"/>
              </a:ext>
            </a:extLst>
          </p:cNvPr>
          <p:cNvSpPr/>
          <p:nvPr/>
        </p:nvSpPr>
        <p:spPr>
          <a:xfrm rot="229415">
            <a:off x="5865097" y="4255968"/>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3" name="Oval 42">
            <a:extLst>
              <a:ext uri="{FF2B5EF4-FFF2-40B4-BE49-F238E27FC236}">
                <a16:creationId xmlns:a16="http://schemas.microsoft.com/office/drawing/2014/main" id="{A447CF73-2FB2-AB41-975B-CF7A81613836}"/>
              </a:ext>
            </a:extLst>
          </p:cNvPr>
          <p:cNvSpPr/>
          <p:nvPr/>
        </p:nvSpPr>
        <p:spPr>
          <a:xfrm>
            <a:off x="6323892" y="4183885"/>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4" name="Oval 43">
            <a:extLst>
              <a:ext uri="{FF2B5EF4-FFF2-40B4-BE49-F238E27FC236}">
                <a16:creationId xmlns:a16="http://schemas.microsoft.com/office/drawing/2014/main" id="{7FCF3FD6-CF8E-8A45-987E-E3893D86E9DF}"/>
              </a:ext>
            </a:extLst>
          </p:cNvPr>
          <p:cNvSpPr/>
          <p:nvPr/>
        </p:nvSpPr>
        <p:spPr>
          <a:xfrm>
            <a:off x="6305207" y="4580443"/>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C4707069-17E9-244C-98A8-4328A82E9CB1}"/>
              </a:ext>
            </a:extLst>
          </p:cNvPr>
          <p:cNvSpPr/>
          <p:nvPr/>
        </p:nvSpPr>
        <p:spPr>
          <a:xfrm>
            <a:off x="6807628" y="4750198"/>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F528CA5D-65C3-FC49-B94D-120C6EBBBFB0}"/>
              </a:ext>
            </a:extLst>
          </p:cNvPr>
          <p:cNvSpPr/>
          <p:nvPr/>
        </p:nvSpPr>
        <p:spPr>
          <a:xfrm>
            <a:off x="7015092" y="4594050"/>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9032A884-D3F6-134E-A5CA-DCADF1D765A0}"/>
              </a:ext>
            </a:extLst>
          </p:cNvPr>
          <p:cNvSpPr/>
          <p:nvPr/>
        </p:nvSpPr>
        <p:spPr>
          <a:xfrm>
            <a:off x="6649327" y="3979843"/>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FDD8C16-7411-0842-8C99-C45C472A9C11}"/>
              </a:ext>
            </a:extLst>
          </p:cNvPr>
          <p:cNvSpPr/>
          <p:nvPr/>
        </p:nvSpPr>
        <p:spPr>
          <a:xfrm>
            <a:off x="7623785" y="3551096"/>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9" name="Oval 48">
            <a:extLst>
              <a:ext uri="{FF2B5EF4-FFF2-40B4-BE49-F238E27FC236}">
                <a16:creationId xmlns:a16="http://schemas.microsoft.com/office/drawing/2014/main" id="{D39FAF7E-0CB3-3B4F-BC7D-FFE7D9D0C678}"/>
              </a:ext>
            </a:extLst>
          </p:cNvPr>
          <p:cNvSpPr/>
          <p:nvPr/>
        </p:nvSpPr>
        <p:spPr>
          <a:xfrm>
            <a:off x="5763540" y="3478991"/>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0" name="Oval 49">
            <a:extLst>
              <a:ext uri="{FF2B5EF4-FFF2-40B4-BE49-F238E27FC236}">
                <a16:creationId xmlns:a16="http://schemas.microsoft.com/office/drawing/2014/main" id="{1C2B1924-EDD6-1F45-9143-D13F02F3AB6E}"/>
              </a:ext>
            </a:extLst>
          </p:cNvPr>
          <p:cNvSpPr/>
          <p:nvPr/>
        </p:nvSpPr>
        <p:spPr>
          <a:xfrm>
            <a:off x="9551690" y="2933474"/>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1" name="Oval 50">
            <a:extLst>
              <a:ext uri="{FF2B5EF4-FFF2-40B4-BE49-F238E27FC236}">
                <a16:creationId xmlns:a16="http://schemas.microsoft.com/office/drawing/2014/main" id="{4B8A07C3-5F32-5E44-B26D-B602C029F613}"/>
              </a:ext>
            </a:extLst>
          </p:cNvPr>
          <p:cNvSpPr/>
          <p:nvPr/>
        </p:nvSpPr>
        <p:spPr>
          <a:xfrm>
            <a:off x="10252982" y="2459699"/>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2" name="Oval 51">
            <a:extLst>
              <a:ext uri="{FF2B5EF4-FFF2-40B4-BE49-F238E27FC236}">
                <a16:creationId xmlns:a16="http://schemas.microsoft.com/office/drawing/2014/main" id="{020E7CAB-1B31-734F-9432-7F2ACBEDEE11}"/>
              </a:ext>
            </a:extLst>
          </p:cNvPr>
          <p:cNvSpPr/>
          <p:nvPr/>
        </p:nvSpPr>
        <p:spPr>
          <a:xfrm rot="21384603">
            <a:off x="10107713" y="1461274"/>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53" name="Picture 52">
            <a:extLst>
              <a:ext uri="{FF2B5EF4-FFF2-40B4-BE49-F238E27FC236}">
                <a16:creationId xmlns:a16="http://schemas.microsoft.com/office/drawing/2014/main" id="{C27CF309-50C6-A740-B9ED-627682D29F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6330" y="681642"/>
            <a:ext cx="127000" cy="127000"/>
          </a:xfrm>
          <a:prstGeom prst="rect">
            <a:avLst/>
          </a:prstGeom>
        </p:spPr>
      </p:pic>
      <p:pic>
        <p:nvPicPr>
          <p:cNvPr id="54" name="Picture 53" descr="Graphical user interface, application&#10;&#10;Description automatically generated">
            <a:extLst>
              <a:ext uri="{FF2B5EF4-FFF2-40B4-BE49-F238E27FC236}">
                <a16:creationId xmlns:a16="http://schemas.microsoft.com/office/drawing/2014/main" id="{9641EDC2-12BD-9144-8568-85D11368F36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16327" y="5662122"/>
            <a:ext cx="419100" cy="393700"/>
          </a:xfrm>
          <a:prstGeom prst="rect">
            <a:avLst/>
          </a:prstGeom>
        </p:spPr>
      </p:pic>
      <p:pic>
        <p:nvPicPr>
          <p:cNvPr id="55" name="Picture 54" descr="Icon&#10;&#10;Description automatically generated">
            <a:extLst>
              <a:ext uri="{FF2B5EF4-FFF2-40B4-BE49-F238E27FC236}">
                <a16:creationId xmlns:a16="http://schemas.microsoft.com/office/drawing/2014/main" id="{654E5ACB-392F-AC47-8039-7DC54F120BF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28695" y="4715581"/>
            <a:ext cx="165100" cy="444500"/>
          </a:xfrm>
          <a:prstGeom prst="rect">
            <a:avLst/>
          </a:prstGeom>
        </p:spPr>
      </p:pic>
      <p:pic>
        <p:nvPicPr>
          <p:cNvPr id="56" name="Picture 55" descr="Icon&#10;&#10;Description automatically generated">
            <a:extLst>
              <a:ext uri="{FF2B5EF4-FFF2-40B4-BE49-F238E27FC236}">
                <a16:creationId xmlns:a16="http://schemas.microsoft.com/office/drawing/2014/main" id="{DB775CAD-127C-AA4E-A71D-0987A96E7ED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35604" y="4001417"/>
            <a:ext cx="165100" cy="190500"/>
          </a:xfrm>
          <a:prstGeom prst="rect">
            <a:avLst/>
          </a:prstGeom>
        </p:spPr>
      </p:pic>
      <p:pic>
        <p:nvPicPr>
          <p:cNvPr id="57" name="Picture 56" descr="A picture containing text&#10;&#10;Description automatically generated">
            <a:extLst>
              <a:ext uri="{FF2B5EF4-FFF2-40B4-BE49-F238E27FC236}">
                <a16:creationId xmlns:a16="http://schemas.microsoft.com/office/drawing/2014/main" id="{FCC838D6-8CF2-A34F-AD7C-25C2DA37E36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61834" y="4393405"/>
            <a:ext cx="165100" cy="190500"/>
          </a:xfrm>
          <a:prstGeom prst="rect">
            <a:avLst/>
          </a:prstGeom>
        </p:spPr>
      </p:pic>
      <p:pic>
        <p:nvPicPr>
          <p:cNvPr id="58" name="Picture 57" descr="A picture containing text&#10;&#10;Description automatically generated">
            <a:extLst>
              <a:ext uri="{FF2B5EF4-FFF2-40B4-BE49-F238E27FC236}">
                <a16:creationId xmlns:a16="http://schemas.microsoft.com/office/drawing/2014/main" id="{3CB1B24B-D78D-7F4F-BBE3-FD68A1D2005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37797" y="4107966"/>
            <a:ext cx="165100" cy="190500"/>
          </a:xfrm>
          <a:prstGeom prst="rect">
            <a:avLst/>
          </a:prstGeom>
        </p:spPr>
      </p:pic>
      <p:pic>
        <p:nvPicPr>
          <p:cNvPr id="59" name="Picture 58">
            <a:extLst>
              <a:ext uri="{FF2B5EF4-FFF2-40B4-BE49-F238E27FC236}">
                <a16:creationId xmlns:a16="http://schemas.microsoft.com/office/drawing/2014/main" id="{E357B299-73BA-234F-B535-6C17A6C1E84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733790" y="3342909"/>
            <a:ext cx="165100" cy="190500"/>
          </a:xfrm>
          <a:prstGeom prst="rect">
            <a:avLst/>
          </a:prstGeom>
        </p:spPr>
      </p:pic>
      <p:pic>
        <p:nvPicPr>
          <p:cNvPr id="60" name="Picture 59">
            <a:extLst>
              <a:ext uri="{FF2B5EF4-FFF2-40B4-BE49-F238E27FC236}">
                <a16:creationId xmlns:a16="http://schemas.microsoft.com/office/drawing/2014/main" id="{7CE6E486-C521-124F-9D1B-97B8D4D5225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94643" y="3803596"/>
            <a:ext cx="165100" cy="444500"/>
          </a:xfrm>
          <a:prstGeom prst="rect">
            <a:avLst/>
          </a:prstGeom>
        </p:spPr>
      </p:pic>
      <p:pic>
        <p:nvPicPr>
          <p:cNvPr id="61" name="Picture 60">
            <a:extLst>
              <a:ext uri="{FF2B5EF4-FFF2-40B4-BE49-F238E27FC236}">
                <a16:creationId xmlns:a16="http://schemas.microsoft.com/office/drawing/2014/main" id="{94BFE7B7-5A7F-2F41-8031-71B6B3B8E6F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77048" y="4443918"/>
            <a:ext cx="165100" cy="190500"/>
          </a:xfrm>
          <a:prstGeom prst="rect">
            <a:avLst/>
          </a:prstGeom>
        </p:spPr>
      </p:pic>
      <p:pic>
        <p:nvPicPr>
          <p:cNvPr id="62" name="Picture 61">
            <a:extLst>
              <a:ext uri="{FF2B5EF4-FFF2-40B4-BE49-F238E27FC236}">
                <a16:creationId xmlns:a16="http://schemas.microsoft.com/office/drawing/2014/main" id="{D7F5FCFE-4A08-A24F-8741-55787D22E2F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71503" y="4192948"/>
            <a:ext cx="177800" cy="622300"/>
          </a:xfrm>
          <a:prstGeom prst="rect">
            <a:avLst/>
          </a:prstGeom>
        </p:spPr>
      </p:pic>
      <p:pic>
        <p:nvPicPr>
          <p:cNvPr id="63" name="Picture 62" descr="A picture containing text&#10;&#10;Description automatically generated">
            <a:extLst>
              <a:ext uri="{FF2B5EF4-FFF2-40B4-BE49-F238E27FC236}">
                <a16:creationId xmlns:a16="http://schemas.microsoft.com/office/drawing/2014/main" id="{26881962-9C97-2749-B5FF-4111E4B9675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87520" y="4441624"/>
            <a:ext cx="165100" cy="190500"/>
          </a:xfrm>
          <a:prstGeom prst="rect">
            <a:avLst/>
          </a:prstGeom>
        </p:spPr>
      </p:pic>
      <p:pic>
        <p:nvPicPr>
          <p:cNvPr id="64" name="Picture 63">
            <a:extLst>
              <a:ext uri="{FF2B5EF4-FFF2-40B4-BE49-F238E27FC236}">
                <a16:creationId xmlns:a16="http://schemas.microsoft.com/office/drawing/2014/main" id="{2DCF78A1-3981-5845-894B-CE66AA01009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496562" y="3479039"/>
            <a:ext cx="419100" cy="546100"/>
          </a:xfrm>
          <a:prstGeom prst="rect">
            <a:avLst/>
          </a:prstGeom>
        </p:spPr>
      </p:pic>
      <p:pic>
        <p:nvPicPr>
          <p:cNvPr id="65" name="Picture 64" descr="A picture containing text&#10;&#10;Description automatically generated">
            <a:extLst>
              <a:ext uri="{FF2B5EF4-FFF2-40B4-BE49-F238E27FC236}">
                <a16:creationId xmlns:a16="http://schemas.microsoft.com/office/drawing/2014/main" id="{EE4053D0-0D28-3F46-8978-2306F42276F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91642" y="3174325"/>
            <a:ext cx="165100" cy="444500"/>
          </a:xfrm>
          <a:prstGeom prst="rect">
            <a:avLst/>
          </a:prstGeom>
        </p:spPr>
      </p:pic>
      <p:pic>
        <p:nvPicPr>
          <p:cNvPr id="66" name="Picture 65">
            <a:extLst>
              <a:ext uri="{FF2B5EF4-FFF2-40B4-BE49-F238E27FC236}">
                <a16:creationId xmlns:a16="http://schemas.microsoft.com/office/drawing/2014/main" id="{9BBA5262-DC6E-5346-A91B-2B8A875FE8D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523115" y="2797349"/>
            <a:ext cx="165100" cy="190500"/>
          </a:xfrm>
          <a:prstGeom prst="rect">
            <a:avLst/>
          </a:prstGeom>
        </p:spPr>
      </p:pic>
      <p:pic>
        <p:nvPicPr>
          <p:cNvPr id="67" name="Picture 66" descr="Icon&#10;&#10;Description automatically generated with medium confidence">
            <a:extLst>
              <a:ext uri="{FF2B5EF4-FFF2-40B4-BE49-F238E27FC236}">
                <a16:creationId xmlns:a16="http://schemas.microsoft.com/office/drawing/2014/main" id="{B3183D20-0BF6-EA40-B623-A9A4F0E452C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224407" y="2323174"/>
            <a:ext cx="165100" cy="190500"/>
          </a:xfrm>
          <a:prstGeom prst="rect">
            <a:avLst/>
          </a:prstGeom>
        </p:spPr>
      </p:pic>
      <p:pic>
        <p:nvPicPr>
          <p:cNvPr id="68" name="Picture 67" descr="Logo&#10;&#10;Description automatically generated with medium confidence">
            <a:extLst>
              <a:ext uri="{FF2B5EF4-FFF2-40B4-BE49-F238E27FC236}">
                <a16:creationId xmlns:a16="http://schemas.microsoft.com/office/drawing/2014/main" id="{ECF6096C-A326-9E41-9ABA-D086F810B1B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079138" y="1081997"/>
            <a:ext cx="165100" cy="444500"/>
          </a:xfrm>
          <a:prstGeom prst="rect">
            <a:avLst/>
          </a:prstGeom>
        </p:spPr>
      </p:pic>
      <p:pic>
        <p:nvPicPr>
          <p:cNvPr id="69" name="Picture 68">
            <a:extLst>
              <a:ext uri="{FF2B5EF4-FFF2-40B4-BE49-F238E27FC236}">
                <a16:creationId xmlns:a16="http://schemas.microsoft.com/office/drawing/2014/main" id="{0DF0D65D-6A71-1D43-9EB9-4171D254173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706827" y="4508634"/>
            <a:ext cx="165100" cy="444500"/>
          </a:xfrm>
          <a:prstGeom prst="rect">
            <a:avLst/>
          </a:prstGeom>
        </p:spPr>
      </p:pic>
      <p:pic>
        <p:nvPicPr>
          <p:cNvPr id="70" name="Picture 69" descr="Icon&#10;&#10;Description automatically generated">
            <a:extLst>
              <a:ext uri="{FF2B5EF4-FFF2-40B4-BE49-F238E27FC236}">
                <a16:creationId xmlns:a16="http://schemas.microsoft.com/office/drawing/2014/main" id="{A383B014-8377-CE49-AD1F-5D4C5D14745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77280" y="560200"/>
            <a:ext cx="165100" cy="190500"/>
          </a:xfrm>
          <a:prstGeom prst="rect">
            <a:avLst/>
          </a:prstGeom>
        </p:spPr>
      </p:pic>
      <p:sp>
        <p:nvSpPr>
          <p:cNvPr id="72" name="Rectangle 71">
            <a:extLst>
              <a:ext uri="{FF2B5EF4-FFF2-40B4-BE49-F238E27FC236}">
                <a16:creationId xmlns:a16="http://schemas.microsoft.com/office/drawing/2014/main" id="{31591CD3-43E8-2E45-A8C5-663D8CBBEC62}"/>
              </a:ext>
            </a:extLst>
          </p:cNvPr>
          <p:cNvSpPr/>
          <p:nvPr/>
        </p:nvSpPr>
        <p:spPr>
          <a:xfrm>
            <a:off x="2550765" y="6145913"/>
            <a:ext cx="590058" cy="107722"/>
          </a:xfrm>
          <a:prstGeom prst="rect">
            <a:avLst/>
          </a:prstGeom>
        </p:spPr>
        <p:txBody>
          <a:bodyPr wrap="square" lIns="0" tIns="0" rIns="0" bIns="0">
            <a:spAutoFit/>
          </a:bodyPr>
          <a:lstStyle/>
          <a:p>
            <a:pPr algn="ctr"/>
            <a:r>
              <a:rPr lang="en-US" sz="700" b="1" i="0" dirty="0">
                <a:solidFill>
                  <a:schemeClr val="tx1"/>
                </a:solidFill>
                <a:latin typeface="+mn-lt"/>
                <a:ea typeface="Lato" panose="020F0502020204030203" pitchFamily="34" charset="0"/>
                <a:cs typeface="Lato" panose="020F0502020204030203" pitchFamily="34" charset="0"/>
              </a:rPr>
              <a:t>Windsor</a:t>
            </a:r>
          </a:p>
        </p:txBody>
      </p:sp>
      <p:sp>
        <p:nvSpPr>
          <p:cNvPr id="73" name="Rectangle 72">
            <a:extLst>
              <a:ext uri="{FF2B5EF4-FFF2-40B4-BE49-F238E27FC236}">
                <a16:creationId xmlns:a16="http://schemas.microsoft.com/office/drawing/2014/main" id="{0D8FB568-F249-4C47-94EA-9657CBE92754}"/>
              </a:ext>
            </a:extLst>
          </p:cNvPr>
          <p:cNvSpPr/>
          <p:nvPr/>
        </p:nvSpPr>
        <p:spPr>
          <a:xfrm>
            <a:off x="4945723" y="4868012"/>
            <a:ext cx="527273" cy="107722"/>
          </a:xfrm>
          <a:prstGeom prst="rect">
            <a:avLst/>
          </a:prstGeom>
        </p:spPr>
        <p:txBody>
          <a:bodyPr wrap="square" lIns="0" tIns="0" rIns="0" bIns="0">
            <a:spAutoFit/>
          </a:bodyPr>
          <a:lstStyle/>
          <a:p>
            <a:pPr algn="ctr"/>
            <a:r>
              <a:rPr lang="en-US" sz="700" b="1" i="0" dirty="0">
                <a:solidFill>
                  <a:schemeClr val="tx1"/>
                </a:solidFill>
                <a:latin typeface="+mn-lt"/>
                <a:ea typeface="Lato" panose="020F0502020204030203" pitchFamily="34" charset="0"/>
                <a:cs typeface="Lato" panose="020F0502020204030203" pitchFamily="34" charset="0"/>
              </a:rPr>
              <a:t>Ingersoll</a:t>
            </a:r>
          </a:p>
        </p:txBody>
      </p:sp>
      <p:sp>
        <p:nvSpPr>
          <p:cNvPr id="74" name="Oval 73">
            <a:extLst>
              <a:ext uri="{FF2B5EF4-FFF2-40B4-BE49-F238E27FC236}">
                <a16:creationId xmlns:a16="http://schemas.microsoft.com/office/drawing/2014/main" id="{5262E16F-D04D-7344-A1B0-18864C7A9DC6}"/>
              </a:ext>
            </a:extLst>
          </p:cNvPr>
          <p:cNvSpPr/>
          <p:nvPr/>
        </p:nvSpPr>
        <p:spPr>
          <a:xfrm>
            <a:off x="5155385" y="4752203"/>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descr="A picture containing text&#10;&#10;Description automatically generated">
            <a:extLst>
              <a:ext uri="{FF2B5EF4-FFF2-40B4-BE49-F238E27FC236}">
                <a16:creationId xmlns:a16="http://schemas.microsoft.com/office/drawing/2014/main" id="{F9E7B86C-3036-7E4A-8B36-8714EA7A84C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29156" y="4603841"/>
            <a:ext cx="165100" cy="190500"/>
          </a:xfrm>
          <a:prstGeom prst="rect">
            <a:avLst/>
          </a:prstGeom>
        </p:spPr>
      </p:pic>
      <p:sp>
        <p:nvSpPr>
          <p:cNvPr id="76" name="Rectangle 75">
            <a:extLst>
              <a:ext uri="{FF2B5EF4-FFF2-40B4-BE49-F238E27FC236}">
                <a16:creationId xmlns:a16="http://schemas.microsoft.com/office/drawing/2014/main" id="{ABDEF213-3AA2-564F-919C-18D1F51CE937}"/>
              </a:ext>
            </a:extLst>
          </p:cNvPr>
          <p:cNvSpPr/>
          <p:nvPr/>
        </p:nvSpPr>
        <p:spPr>
          <a:xfrm>
            <a:off x="5275259" y="4638180"/>
            <a:ext cx="554155" cy="107722"/>
          </a:xfrm>
          <a:prstGeom prst="rect">
            <a:avLst/>
          </a:prstGeom>
        </p:spPr>
        <p:txBody>
          <a:bodyPr wrap="square" lIns="0" tIns="0" rIns="0" bIns="0">
            <a:spAutoFit/>
          </a:bodyPr>
          <a:lstStyle/>
          <a:p>
            <a:pPr algn="ctr"/>
            <a:r>
              <a:rPr lang="en-US" sz="700" b="1" i="0" dirty="0">
                <a:solidFill>
                  <a:schemeClr val="tx1"/>
                </a:solidFill>
                <a:latin typeface="+mn-lt"/>
                <a:ea typeface="Lato" panose="020F0502020204030203" pitchFamily="34" charset="0"/>
                <a:cs typeface="Lato" panose="020F0502020204030203" pitchFamily="34" charset="0"/>
              </a:rPr>
              <a:t>Woodstock</a:t>
            </a:r>
          </a:p>
        </p:txBody>
      </p:sp>
      <p:pic>
        <p:nvPicPr>
          <p:cNvPr id="77" name="Picture 76">
            <a:extLst>
              <a:ext uri="{FF2B5EF4-FFF2-40B4-BE49-F238E27FC236}">
                <a16:creationId xmlns:a16="http://schemas.microsoft.com/office/drawing/2014/main" id="{9F4D91E9-112F-904B-B912-2411B81AF38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407064" y="3633972"/>
            <a:ext cx="165100" cy="444500"/>
          </a:xfrm>
          <a:prstGeom prst="rect">
            <a:avLst/>
          </a:prstGeom>
        </p:spPr>
      </p:pic>
      <p:sp>
        <p:nvSpPr>
          <p:cNvPr id="78" name="Rectangle 77">
            <a:extLst>
              <a:ext uri="{FF2B5EF4-FFF2-40B4-BE49-F238E27FC236}">
                <a16:creationId xmlns:a16="http://schemas.microsoft.com/office/drawing/2014/main" id="{A483DD48-2FBF-B546-B895-51F21B5591DB}"/>
              </a:ext>
            </a:extLst>
          </p:cNvPr>
          <p:cNvSpPr/>
          <p:nvPr/>
        </p:nvSpPr>
        <p:spPr>
          <a:xfrm>
            <a:off x="4870434" y="4014912"/>
            <a:ext cx="544703" cy="107722"/>
          </a:xfrm>
          <a:prstGeom prst="rect">
            <a:avLst/>
          </a:prstGeom>
        </p:spPr>
        <p:txBody>
          <a:bodyPr wrap="square" lIns="0" tIns="0" rIns="0" bIns="0">
            <a:spAutoFit/>
          </a:bodyPr>
          <a:lstStyle/>
          <a:p>
            <a:pPr algn="r"/>
            <a:r>
              <a:rPr lang="en-US" sz="700" b="1" i="0" dirty="0">
                <a:solidFill>
                  <a:schemeClr val="tx1"/>
                </a:solidFill>
                <a:latin typeface="+mn-lt"/>
                <a:ea typeface="Lato" panose="020F0502020204030203" pitchFamily="34" charset="0"/>
                <a:cs typeface="Lato" panose="020F0502020204030203" pitchFamily="34" charset="0"/>
              </a:rPr>
              <a:t>Waterloo</a:t>
            </a:r>
          </a:p>
        </p:txBody>
      </p:sp>
      <p:sp>
        <p:nvSpPr>
          <p:cNvPr id="79" name="Oval 78">
            <a:extLst>
              <a:ext uri="{FF2B5EF4-FFF2-40B4-BE49-F238E27FC236}">
                <a16:creationId xmlns:a16="http://schemas.microsoft.com/office/drawing/2014/main" id="{AC84A448-596B-F045-BC65-C0AC72C042C5}"/>
              </a:ext>
            </a:extLst>
          </p:cNvPr>
          <p:cNvSpPr/>
          <p:nvPr/>
        </p:nvSpPr>
        <p:spPr>
          <a:xfrm>
            <a:off x="6348512" y="3675262"/>
            <a:ext cx="107950" cy="107950"/>
          </a:xfrm>
          <a:prstGeom prst="ellipse">
            <a:avLst/>
          </a:prstGeom>
          <a:solidFill>
            <a:schemeClr val="bg1"/>
          </a:solidFill>
          <a:ln w="19050">
            <a:solidFill>
              <a:srgbClr val="BD00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80" name="Picture 79">
            <a:extLst>
              <a:ext uri="{FF2B5EF4-FFF2-40B4-BE49-F238E27FC236}">
                <a16:creationId xmlns:a16="http://schemas.microsoft.com/office/drawing/2014/main" id="{46C073B0-7B5F-2A49-9D41-0F09719871F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18762" y="3539180"/>
            <a:ext cx="165100" cy="190500"/>
          </a:xfrm>
          <a:prstGeom prst="rect">
            <a:avLst/>
          </a:prstGeom>
        </p:spPr>
      </p:pic>
      <p:sp>
        <p:nvSpPr>
          <p:cNvPr id="81" name="TextBox 80">
            <a:extLst>
              <a:ext uri="{FF2B5EF4-FFF2-40B4-BE49-F238E27FC236}">
                <a16:creationId xmlns:a16="http://schemas.microsoft.com/office/drawing/2014/main" id="{32958C43-7FEC-2841-84E1-9FE61FC65E97}"/>
              </a:ext>
            </a:extLst>
          </p:cNvPr>
          <p:cNvSpPr txBox="1"/>
          <p:nvPr/>
        </p:nvSpPr>
        <p:spPr bwMode="auto">
          <a:xfrm>
            <a:off x="10799064" y="5843016"/>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noAutofit/>
          </a:bodyPr>
          <a:lstStyle/>
          <a:p>
            <a:pPr algn="l"/>
            <a:endParaRPr lang="en-US" dirty="0"/>
          </a:p>
        </p:txBody>
      </p:sp>
      <p:sp>
        <p:nvSpPr>
          <p:cNvPr id="83" name="Rectangle 82">
            <a:extLst>
              <a:ext uri="{FF2B5EF4-FFF2-40B4-BE49-F238E27FC236}">
                <a16:creationId xmlns:a16="http://schemas.microsoft.com/office/drawing/2014/main" id="{FFD2BACB-CEE6-D946-B111-82087E1C2286}"/>
              </a:ext>
            </a:extLst>
          </p:cNvPr>
          <p:cNvSpPr/>
          <p:nvPr/>
        </p:nvSpPr>
        <p:spPr>
          <a:xfrm>
            <a:off x="5746734" y="3681537"/>
            <a:ext cx="544703" cy="107722"/>
          </a:xfrm>
          <a:prstGeom prst="rect">
            <a:avLst/>
          </a:prstGeom>
        </p:spPr>
        <p:txBody>
          <a:bodyPr wrap="square" lIns="0" tIns="0" rIns="0" bIns="0">
            <a:spAutoFit/>
          </a:bodyPr>
          <a:lstStyle/>
          <a:p>
            <a:pPr algn="r"/>
            <a:r>
              <a:rPr lang="en-US" sz="700" b="1" i="0" dirty="0">
                <a:solidFill>
                  <a:schemeClr val="tx1"/>
                </a:solidFill>
                <a:latin typeface="+mn-lt"/>
                <a:ea typeface="Lato" panose="020F0502020204030203" pitchFamily="34" charset="0"/>
                <a:cs typeface="Lato" panose="020F0502020204030203" pitchFamily="34" charset="0"/>
              </a:rPr>
              <a:t>Brampton</a:t>
            </a:r>
          </a:p>
        </p:txBody>
      </p:sp>
      <p:pic>
        <p:nvPicPr>
          <p:cNvPr id="82" name="Picture 81">
            <a:extLst>
              <a:ext uri="{FF2B5EF4-FFF2-40B4-BE49-F238E27FC236}">
                <a16:creationId xmlns:a16="http://schemas.microsoft.com/office/drawing/2014/main" id="{6E7E66AC-2246-544A-AA92-FD0295CB99B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625026" y="5654859"/>
            <a:ext cx="2691938" cy="412145"/>
          </a:xfrm>
          <a:prstGeom prst="rect">
            <a:avLst/>
          </a:prstGeom>
        </p:spPr>
      </p:pic>
    </p:spTree>
    <p:extLst>
      <p:ext uri="{BB962C8B-B14F-4D97-AF65-F5344CB8AC3E}">
        <p14:creationId xmlns:p14="http://schemas.microsoft.com/office/powerpoint/2010/main" val="340517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A1BFB0-FAA1-50A5-DBCE-CEFF65BD84E5}"/>
              </a:ext>
            </a:extLst>
          </p:cNvPr>
          <p:cNvSpPr>
            <a:spLocks noGrp="1"/>
          </p:cNvSpPr>
          <p:nvPr>
            <p:ph type="sldNum" sz="quarter" idx="10"/>
          </p:nvPr>
        </p:nvSpPr>
        <p:spPr/>
        <p:txBody>
          <a:bodyPr/>
          <a:lstStyle/>
          <a:p>
            <a:fld id="{771FD0DC-0138-234D-97BC-A904A1563BD0}" type="slidenum">
              <a:rPr lang="en-US" smtClean="0"/>
              <a:pPr/>
              <a:t>5</a:t>
            </a:fld>
            <a:endParaRPr lang="en-US"/>
          </a:p>
        </p:txBody>
      </p:sp>
      <p:sp>
        <p:nvSpPr>
          <p:cNvPr id="16" name="Title 15">
            <a:extLst>
              <a:ext uri="{FF2B5EF4-FFF2-40B4-BE49-F238E27FC236}">
                <a16:creationId xmlns:a16="http://schemas.microsoft.com/office/drawing/2014/main" id="{5BCD3DB1-0F0F-7EE3-5EA4-887F81AB0D84}"/>
              </a:ext>
            </a:extLst>
          </p:cNvPr>
          <p:cNvSpPr>
            <a:spLocks noGrp="1"/>
          </p:cNvSpPr>
          <p:nvPr>
            <p:ph type="ctrTitle"/>
          </p:nvPr>
        </p:nvSpPr>
        <p:spPr>
          <a:xfrm>
            <a:off x="223002" y="686801"/>
            <a:ext cx="3741444" cy="2987676"/>
          </a:xfrm>
        </p:spPr>
        <p:txBody>
          <a:bodyPr>
            <a:normAutofit/>
          </a:bodyPr>
          <a:lstStyle/>
          <a:p>
            <a:r>
              <a:rPr lang="en-US" sz="3200" dirty="0">
                <a:solidFill>
                  <a:schemeClr val="tx2"/>
                </a:solidFill>
                <a:latin typeface="Arial" panose="020B0604020202020204" pitchFamily="34" charset="0"/>
                <a:cs typeface="Arial" panose="020B0604020202020204" pitchFamily="34" charset="0"/>
              </a:rPr>
              <a:t>Reliable Electricity Is Critical To Investment Attraction &amp; Retention</a:t>
            </a:r>
            <a:endParaRPr lang="en-CA" sz="3200" dirty="0">
              <a:solidFill>
                <a:schemeClr val="tx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11F4EFE-AF9E-BB38-4114-3C90A9D919D6}"/>
              </a:ext>
            </a:extLst>
          </p:cNvPr>
          <p:cNvPicPr>
            <a:picLocks noChangeAspect="1"/>
          </p:cNvPicPr>
          <p:nvPr/>
        </p:nvPicPr>
        <p:blipFill>
          <a:blip r:embed="rId2"/>
          <a:stretch>
            <a:fillRect/>
          </a:stretch>
        </p:blipFill>
        <p:spPr>
          <a:xfrm>
            <a:off x="4414919" y="159443"/>
            <a:ext cx="5249317" cy="6625032"/>
          </a:xfrm>
          <a:prstGeom prst="rect">
            <a:avLst/>
          </a:prstGeom>
        </p:spPr>
      </p:pic>
      <p:pic>
        <p:nvPicPr>
          <p:cNvPr id="8" name="Picture 7">
            <a:extLst>
              <a:ext uri="{FF2B5EF4-FFF2-40B4-BE49-F238E27FC236}">
                <a16:creationId xmlns:a16="http://schemas.microsoft.com/office/drawing/2014/main" id="{8BF247C0-D445-1196-86CC-1B64FDE25D32}"/>
              </a:ext>
            </a:extLst>
          </p:cNvPr>
          <p:cNvPicPr>
            <a:picLocks noChangeAspect="1"/>
          </p:cNvPicPr>
          <p:nvPr/>
        </p:nvPicPr>
        <p:blipFill>
          <a:blip r:embed="rId3"/>
          <a:stretch>
            <a:fillRect/>
          </a:stretch>
        </p:blipFill>
        <p:spPr>
          <a:xfrm>
            <a:off x="7039577" y="1743207"/>
            <a:ext cx="5174726" cy="5041268"/>
          </a:xfrm>
          <a:prstGeom prst="rect">
            <a:avLst/>
          </a:prstGeom>
        </p:spPr>
      </p:pic>
    </p:spTree>
    <p:extLst>
      <p:ext uri="{BB962C8B-B14F-4D97-AF65-F5344CB8AC3E}">
        <p14:creationId xmlns:p14="http://schemas.microsoft.com/office/powerpoint/2010/main" val="2446474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738BE7-2807-429B-9A99-E51FE71E0A9B}"/>
              </a:ext>
            </a:extLst>
          </p:cNvPr>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771FD0DC-0138-234D-97BC-A904A1563BD0}" type="slidenum">
              <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6</a:t>
            </a:fld>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3" name="Text Placeholder 2">
            <a:extLst>
              <a:ext uri="{FF2B5EF4-FFF2-40B4-BE49-F238E27FC236}">
                <a16:creationId xmlns:a16="http://schemas.microsoft.com/office/drawing/2014/main" id="{613849DB-50C7-4C9A-8856-DAB9B3245ACB}"/>
              </a:ext>
            </a:extLst>
          </p:cNvPr>
          <p:cNvSpPr>
            <a:spLocks noGrp="1"/>
          </p:cNvSpPr>
          <p:nvPr>
            <p:ph type="body" sz="quarter" idx="13"/>
          </p:nvPr>
        </p:nvSpPr>
        <p:spPr>
          <a:xfrm>
            <a:off x="699036" y="968282"/>
            <a:ext cx="7194773" cy="5422333"/>
          </a:xfrm>
        </p:spPr>
        <p:txBody>
          <a:bodyPr>
            <a:normAutofit fontScale="40000" lnSpcReduction="20000"/>
          </a:bodyPr>
          <a:lstStyle/>
          <a:p>
            <a:pPr marL="0" indent="0" algn="l">
              <a:lnSpc>
                <a:spcPct val="120000"/>
              </a:lnSpc>
              <a:spcBef>
                <a:spcPts val="0"/>
              </a:spcBef>
              <a:buNone/>
            </a:pPr>
            <a:r>
              <a:rPr lang="en-CA" sz="3500" b="0" i="1" dirty="0">
                <a:solidFill>
                  <a:srgbClr val="1A1A1A"/>
                </a:solidFill>
                <a:effectLst/>
                <a:latin typeface="Open Sans" panose="020B0606030504020204" pitchFamily="34" charset="0"/>
              </a:rPr>
              <a:t>Powering Ontario’s Growth</a:t>
            </a:r>
            <a:r>
              <a:rPr lang="en-CA" sz="3500" b="0" i="0" dirty="0">
                <a:solidFill>
                  <a:srgbClr val="1A1A1A"/>
                </a:solidFill>
                <a:effectLst/>
                <a:latin typeface="Open Sans" panose="020B0606030504020204" pitchFamily="34" charset="0"/>
              </a:rPr>
              <a:t> outlines the actions the province is taking to meet electricity demand over the long-term, including:</a:t>
            </a:r>
          </a:p>
          <a:p>
            <a:pPr algn="l">
              <a:lnSpc>
                <a:spcPct val="120000"/>
              </a:lnSpc>
              <a:buFont typeface="Arial" panose="020B0604020202020204" pitchFamily="34" charset="0"/>
              <a:buChar char="•"/>
            </a:pPr>
            <a:r>
              <a:rPr lang="en-CA" sz="3500" b="1" i="0" dirty="0">
                <a:solidFill>
                  <a:srgbClr val="1A1A1A"/>
                </a:solidFill>
                <a:effectLst/>
                <a:latin typeface="Open Sans" panose="020B0606030504020204" pitchFamily="34" charset="0"/>
              </a:rPr>
              <a:t>Nuclear Energy –</a:t>
            </a:r>
            <a:r>
              <a:rPr lang="en-CA" sz="3500" b="0" i="0" dirty="0">
                <a:solidFill>
                  <a:srgbClr val="1A1A1A"/>
                </a:solidFill>
                <a:effectLst/>
                <a:latin typeface="Open Sans" panose="020B0606030504020204" pitchFamily="34" charset="0"/>
              </a:rPr>
              <a:t> Advancing reliable, affordable and clean nuclear power through </a:t>
            </a:r>
            <a:r>
              <a:rPr lang="en-CA" sz="3500" b="0" i="0" u="sng" dirty="0">
                <a:solidFill>
                  <a:schemeClr val="tx1"/>
                </a:solidFill>
                <a:effectLst/>
                <a:latin typeface="Open Sans" panose="020B0606030504020204" pitchFamily="34" charset="0"/>
              </a:rPr>
              <a:t>pre-development work at Bruce Power</a:t>
            </a:r>
            <a:r>
              <a:rPr lang="en-CA" sz="3500" b="0" i="0" dirty="0">
                <a:solidFill>
                  <a:schemeClr val="tx1"/>
                </a:solidFill>
                <a:effectLst/>
                <a:latin typeface="Open Sans" panose="020B0606030504020204" pitchFamily="34" charset="0"/>
              </a:rPr>
              <a:t> and </a:t>
            </a:r>
            <a:r>
              <a:rPr lang="en-CA" sz="3500" b="0" i="0" u="sng" dirty="0">
                <a:solidFill>
                  <a:schemeClr val="tx1"/>
                </a:solidFill>
                <a:effectLst/>
                <a:latin typeface="Open Sans" panose="020B0606030504020204" pitchFamily="34" charset="0"/>
              </a:rPr>
              <a:t>three additional small modular reactors at Darlington</a:t>
            </a:r>
            <a:endParaRPr lang="en-CA" sz="3500" b="0" i="0" dirty="0">
              <a:solidFill>
                <a:schemeClr val="tx1"/>
              </a:solidFill>
              <a:effectLst/>
              <a:latin typeface="Open Sans" panose="020B0606030504020204" pitchFamily="34" charset="0"/>
            </a:endParaRPr>
          </a:p>
          <a:p>
            <a:pPr algn="l">
              <a:lnSpc>
                <a:spcPct val="120000"/>
              </a:lnSpc>
              <a:buFont typeface="Arial" panose="020B0604020202020204" pitchFamily="34" charset="0"/>
              <a:buChar char="•"/>
            </a:pPr>
            <a:r>
              <a:rPr lang="en-CA" sz="3500" b="1" i="0" dirty="0">
                <a:solidFill>
                  <a:srgbClr val="1A1A1A"/>
                </a:solidFill>
                <a:effectLst/>
                <a:latin typeface="Open Sans" panose="020B0606030504020204" pitchFamily="34" charset="0"/>
              </a:rPr>
              <a:t>Competitive Procurements</a:t>
            </a:r>
            <a:r>
              <a:rPr lang="en-CA" sz="3500" b="0" i="0" dirty="0">
                <a:solidFill>
                  <a:srgbClr val="1A1A1A"/>
                </a:solidFill>
                <a:effectLst/>
                <a:latin typeface="Open Sans" panose="020B0606030504020204" pitchFamily="34" charset="0"/>
              </a:rPr>
              <a:t> </a:t>
            </a:r>
            <a:r>
              <a:rPr lang="en-CA" sz="3500" b="1" i="0" dirty="0">
                <a:solidFill>
                  <a:srgbClr val="1A1A1A"/>
                </a:solidFill>
                <a:effectLst/>
                <a:latin typeface="Open Sans" panose="020B0606030504020204" pitchFamily="34" charset="0"/>
              </a:rPr>
              <a:t>–</a:t>
            </a:r>
            <a:r>
              <a:rPr lang="en-CA" sz="3500" b="0" i="0" dirty="0">
                <a:solidFill>
                  <a:srgbClr val="1A1A1A"/>
                </a:solidFill>
                <a:effectLst/>
                <a:latin typeface="Open Sans" panose="020B0606030504020204" pitchFamily="34" charset="0"/>
              </a:rPr>
              <a:t> Starting to plan for the next long-term competitive procurement of non-emitting electricity resources including wind, solar, hydroelectric, batteries and biogas</a:t>
            </a:r>
          </a:p>
          <a:p>
            <a:pPr algn="l">
              <a:lnSpc>
                <a:spcPct val="120000"/>
              </a:lnSpc>
              <a:buFont typeface="Arial" panose="020B0604020202020204" pitchFamily="34" charset="0"/>
              <a:buChar char="•"/>
            </a:pPr>
            <a:r>
              <a:rPr lang="en-CA" sz="3500" b="1" i="0" dirty="0">
                <a:solidFill>
                  <a:srgbClr val="1A1A1A"/>
                </a:solidFill>
                <a:effectLst/>
                <a:latin typeface="Open Sans" panose="020B0606030504020204" pitchFamily="34" charset="0"/>
              </a:rPr>
              <a:t>New Transmission Infrastructure –</a:t>
            </a:r>
            <a:r>
              <a:rPr lang="en-CA" sz="3500" b="0" i="0" dirty="0">
                <a:solidFill>
                  <a:srgbClr val="1A1A1A"/>
                </a:solidFill>
                <a:effectLst/>
                <a:latin typeface="Open Sans" panose="020B0606030504020204" pitchFamily="34" charset="0"/>
              </a:rPr>
              <a:t> Designating and prioritizing three new transmission lines that will power Algoma Steel and job creators in Northern Ontario, and one new transmission line to power growth in the Ottawa region and across Eastern Ontario.</a:t>
            </a:r>
          </a:p>
          <a:p>
            <a:pPr algn="l">
              <a:lnSpc>
                <a:spcPct val="120000"/>
              </a:lnSpc>
              <a:buFont typeface="Arial" panose="020B0604020202020204" pitchFamily="34" charset="0"/>
              <a:buChar char="•"/>
            </a:pPr>
            <a:r>
              <a:rPr lang="en-CA" sz="3500" b="1" i="0" dirty="0">
                <a:solidFill>
                  <a:srgbClr val="1A1A1A"/>
                </a:solidFill>
                <a:effectLst/>
                <a:latin typeface="Open Sans" panose="020B0606030504020204" pitchFamily="34" charset="0"/>
              </a:rPr>
              <a:t>Hydroelectric Power –</a:t>
            </a:r>
            <a:r>
              <a:rPr lang="en-CA" sz="3500" b="0" i="0" dirty="0">
                <a:solidFill>
                  <a:srgbClr val="1A1A1A"/>
                </a:solidFill>
                <a:effectLst/>
                <a:latin typeface="Open Sans" panose="020B0606030504020204" pitchFamily="34" charset="0"/>
              </a:rPr>
              <a:t> Asking OPG to optimize hydroelectric generation from current sites and working with IESO to assess two proposed pumped hydroelectric storage projects in Marmora and </a:t>
            </a:r>
            <a:r>
              <a:rPr lang="en-CA" sz="3500" b="0" i="0" dirty="0" err="1">
                <a:solidFill>
                  <a:srgbClr val="1A1A1A"/>
                </a:solidFill>
                <a:effectLst/>
                <a:latin typeface="Open Sans" panose="020B0606030504020204" pitchFamily="34" charset="0"/>
              </a:rPr>
              <a:t>Meaford</a:t>
            </a:r>
            <a:r>
              <a:rPr lang="en-CA" sz="3500" b="0" i="0" dirty="0">
                <a:solidFill>
                  <a:srgbClr val="1A1A1A"/>
                </a:solidFill>
                <a:effectLst/>
                <a:latin typeface="Open Sans" panose="020B0606030504020204" pitchFamily="34" charset="0"/>
              </a:rPr>
              <a:t> to improve grid efficiency</a:t>
            </a:r>
          </a:p>
          <a:p>
            <a:pPr algn="l">
              <a:lnSpc>
                <a:spcPct val="120000"/>
              </a:lnSpc>
              <a:buFont typeface="Arial" panose="020B0604020202020204" pitchFamily="34" charset="0"/>
              <a:buChar char="•"/>
            </a:pPr>
            <a:r>
              <a:rPr lang="en-CA" sz="3500" b="1" i="0" dirty="0">
                <a:solidFill>
                  <a:srgbClr val="1A1A1A"/>
                </a:solidFill>
                <a:effectLst/>
                <a:latin typeface="Open Sans" panose="020B0606030504020204" pitchFamily="34" charset="0"/>
              </a:rPr>
              <a:t>Keeping Costs Down –</a:t>
            </a:r>
            <a:r>
              <a:rPr lang="en-CA" sz="3500" b="0" i="0" dirty="0">
                <a:solidFill>
                  <a:srgbClr val="1A1A1A"/>
                </a:solidFill>
                <a:effectLst/>
                <a:latin typeface="Open Sans" panose="020B0606030504020204" pitchFamily="34" charset="0"/>
              </a:rPr>
              <a:t> Starting planning for the future of energy efficiency programming in Ontario to help reduce demand and supporting the deployment of distributed energy resources (DER) such as rooftop solar and the EV batteries</a:t>
            </a:r>
          </a:p>
          <a:p>
            <a:pPr algn="l">
              <a:lnSpc>
                <a:spcPct val="120000"/>
              </a:lnSpc>
              <a:buFont typeface="Arial" panose="020B0604020202020204" pitchFamily="34" charset="0"/>
              <a:buChar char="•"/>
            </a:pPr>
            <a:r>
              <a:rPr lang="en-CA" sz="3500" b="1" i="0" dirty="0">
                <a:solidFill>
                  <a:srgbClr val="1A1A1A"/>
                </a:solidFill>
                <a:effectLst/>
                <a:latin typeface="Open Sans" panose="020B0606030504020204" pitchFamily="34" charset="0"/>
              </a:rPr>
              <a:t>Planning for Future Transmission – </a:t>
            </a:r>
            <a:r>
              <a:rPr lang="en-CA" sz="3500" b="0" i="0" dirty="0">
                <a:solidFill>
                  <a:srgbClr val="1A1A1A"/>
                </a:solidFill>
                <a:effectLst/>
                <a:latin typeface="Open Sans" panose="020B0606030504020204" pitchFamily="34" charset="0"/>
              </a:rPr>
              <a:t>Directing IESO to report back to the Minister with transmission options to address system bottlenecks between Toronto and northern Ontario, and into downtown Toronto, to enable growth</a:t>
            </a:r>
          </a:p>
          <a:p>
            <a:endParaRPr lang="en-CA" dirty="0"/>
          </a:p>
        </p:txBody>
      </p:sp>
      <p:sp>
        <p:nvSpPr>
          <p:cNvPr id="4" name="Title 3">
            <a:extLst>
              <a:ext uri="{FF2B5EF4-FFF2-40B4-BE49-F238E27FC236}">
                <a16:creationId xmlns:a16="http://schemas.microsoft.com/office/drawing/2014/main" id="{B6435925-A9D0-4C68-9A0B-FD76304542E5}"/>
              </a:ext>
            </a:extLst>
          </p:cNvPr>
          <p:cNvSpPr>
            <a:spLocks noGrp="1"/>
          </p:cNvSpPr>
          <p:nvPr>
            <p:ph type="ctrTitle"/>
          </p:nvPr>
        </p:nvSpPr>
        <p:spPr>
          <a:xfrm>
            <a:off x="443176" y="203002"/>
            <a:ext cx="11305647" cy="765280"/>
          </a:xfrm>
        </p:spPr>
        <p:txBody>
          <a:bodyPr/>
          <a:lstStyle/>
          <a:p>
            <a:r>
              <a:rPr lang="en-US" sz="3200" cap="none" dirty="0">
                <a:solidFill>
                  <a:schemeClr val="tx2"/>
                </a:solidFill>
              </a:rPr>
              <a:t>Plan To Meet Increasing Electricity Demand</a:t>
            </a:r>
            <a:endParaRPr lang="en-CA" sz="3200" cap="none" dirty="0">
              <a:solidFill>
                <a:schemeClr val="tx2"/>
              </a:solidFill>
            </a:endParaRPr>
          </a:p>
        </p:txBody>
      </p:sp>
      <p:pic>
        <p:nvPicPr>
          <p:cNvPr id="6" name="Picture 5">
            <a:extLst>
              <a:ext uri="{FF2B5EF4-FFF2-40B4-BE49-F238E27FC236}">
                <a16:creationId xmlns:a16="http://schemas.microsoft.com/office/drawing/2014/main" id="{B4BD913E-C796-4217-8EE2-F1BA9BC017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54159" y="1630866"/>
            <a:ext cx="3799979" cy="4850962"/>
          </a:xfrm>
          <a:prstGeom prst="rect">
            <a:avLst/>
          </a:prstGeom>
          <a:ln>
            <a:solidFill>
              <a:schemeClr val="tx1"/>
            </a:solidFill>
          </a:ln>
        </p:spPr>
      </p:pic>
    </p:spTree>
    <p:extLst>
      <p:ext uri="{BB962C8B-B14F-4D97-AF65-F5344CB8AC3E}">
        <p14:creationId xmlns:p14="http://schemas.microsoft.com/office/powerpoint/2010/main" val="2285657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75664F-7E56-5AF2-5111-BE5461B5E9F6}"/>
              </a:ext>
            </a:extLst>
          </p:cNvPr>
          <p:cNvSpPr>
            <a:spLocks noGrp="1"/>
          </p:cNvSpPr>
          <p:nvPr>
            <p:ph type="sldNum" sz="quarter" idx="7"/>
          </p:nvPr>
        </p:nvSpPr>
        <p:spPr/>
        <p:txBody>
          <a:bodyPr/>
          <a:lstStyle/>
          <a:p>
            <a:fld id="{771FD0DC-0138-234D-97BC-A904A1563BD0}" type="slidenum">
              <a:rPr lang="en-US" smtClean="0"/>
              <a:pPr/>
              <a:t>7</a:t>
            </a:fld>
            <a:endParaRPr lang="en-US"/>
          </a:p>
        </p:txBody>
      </p:sp>
      <p:pic>
        <p:nvPicPr>
          <p:cNvPr id="6" name="Picture 5">
            <a:extLst>
              <a:ext uri="{FF2B5EF4-FFF2-40B4-BE49-F238E27FC236}">
                <a16:creationId xmlns:a16="http://schemas.microsoft.com/office/drawing/2014/main" id="{C52BC3C9-AD8F-54BD-5D2A-DA95FCB68B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3298"/>
            <a:ext cx="12192000" cy="6571404"/>
          </a:xfrm>
          <a:prstGeom prst="rect">
            <a:avLst/>
          </a:prstGeom>
        </p:spPr>
      </p:pic>
    </p:spTree>
    <p:extLst>
      <p:ext uri="{BB962C8B-B14F-4D97-AF65-F5344CB8AC3E}">
        <p14:creationId xmlns:p14="http://schemas.microsoft.com/office/powerpoint/2010/main" val="221520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2BEE5-9360-B05B-AFE5-06DE92E68903}"/>
              </a:ext>
            </a:extLst>
          </p:cNvPr>
          <p:cNvSpPr>
            <a:spLocks noGrp="1"/>
          </p:cNvSpPr>
          <p:nvPr>
            <p:ph type="sldNum" sz="quarter" idx="10"/>
          </p:nvPr>
        </p:nvSpPr>
        <p:spPr/>
        <p:txBody>
          <a:bodyPr/>
          <a:lstStyle/>
          <a:p>
            <a:fld id="{771FD0DC-0138-234D-97BC-A904A1563BD0}" type="slidenum">
              <a:rPr lang="en-US" smtClean="0"/>
              <a:pPr/>
              <a:t>8</a:t>
            </a:fld>
            <a:endParaRPr lang="en-US"/>
          </a:p>
        </p:txBody>
      </p:sp>
      <p:pic>
        <p:nvPicPr>
          <p:cNvPr id="5" name="Picture 4">
            <a:extLst>
              <a:ext uri="{FF2B5EF4-FFF2-40B4-BE49-F238E27FC236}">
                <a16:creationId xmlns:a16="http://schemas.microsoft.com/office/drawing/2014/main" id="{C806D694-3959-26F1-1425-4EC7A13DE8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5816" y="54294"/>
            <a:ext cx="7208830" cy="6644956"/>
          </a:xfrm>
          <a:prstGeom prst="rect">
            <a:avLst/>
          </a:prstGeom>
          <a:ln w="19050">
            <a:solidFill>
              <a:schemeClr val="tx1"/>
            </a:solidFill>
          </a:ln>
        </p:spPr>
      </p:pic>
      <p:sp>
        <p:nvSpPr>
          <p:cNvPr id="10" name="TextBox 9">
            <a:extLst>
              <a:ext uri="{FF2B5EF4-FFF2-40B4-BE49-F238E27FC236}">
                <a16:creationId xmlns:a16="http://schemas.microsoft.com/office/drawing/2014/main" id="{9DBCBAEA-FBE2-3C90-761E-A5429A140169}"/>
              </a:ext>
            </a:extLst>
          </p:cNvPr>
          <p:cNvSpPr txBox="1"/>
          <p:nvPr/>
        </p:nvSpPr>
        <p:spPr>
          <a:xfrm>
            <a:off x="420460" y="425727"/>
            <a:ext cx="3259130" cy="5632311"/>
          </a:xfrm>
          <a:prstGeom prst="rect">
            <a:avLst/>
          </a:prstGeom>
          <a:noFill/>
        </p:spPr>
        <p:txBody>
          <a:bodyPr wrap="square" rtlCol="0">
            <a:spAutoFit/>
          </a:bodyPr>
          <a:lstStyle/>
          <a:p>
            <a:r>
              <a:rPr lang="en-CA" dirty="0"/>
              <a:t>“A Toronto-based power corporation is halting its proposal for an eastern Ontario energy storage facility after facing intense local pushback.” </a:t>
            </a:r>
          </a:p>
          <a:p>
            <a:endParaRPr lang="en-CA" dirty="0"/>
          </a:p>
          <a:p>
            <a:r>
              <a:rPr lang="en-CA" dirty="0"/>
              <a:t>“The mayor of Elizabethtown-</a:t>
            </a:r>
            <a:r>
              <a:rPr lang="en-CA" dirty="0" err="1"/>
              <a:t>Kitley</a:t>
            </a:r>
            <a:r>
              <a:rPr lang="en-CA" dirty="0"/>
              <a:t> said the company ultimately failed to gain traction on its project because it did not consult widely or early enough.” </a:t>
            </a:r>
          </a:p>
          <a:p>
            <a:endParaRPr lang="en-CA" dirty="0"/>
          </a:p>
          <a:p>
            <a:r>
              <a:rPr lang="en-CA" dirty="0"/>
              <a:t>“…Councillors ultimately voted to ban battery energy storage systems for their term.”</a:t>
            </a:r>
          </a:p>
          <a:p>
            <a:endParaRPr lang="en-CA" dirty="0"/>
          </a:p>
          <a:p>
            <a:r>
              <a:rPr lang="en-CA" dirty="0"/>
              <a:t>Source: CBC News</a:t>
            </a:r>
          </a:p>
        </p:txBody>
      </p:sp>
    </p:spTree>
    <p:extLst>
      <p:ext uri="{BB962C8B-B14F-4D97-AF65-F5344CB8AC3E}">
        <p14:creationId xmlns:p14="http://schemas.microsoft.com/office/powerpoint/2010/main" val="698973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EBE99D-0CB2-8B40-A3A8-F25D928242AF}"/>
              </a:ext>
            </a:extLst>
          </p:cNvPr>
          <p:cNvSpPr txBox="1"/>
          <p:nvPr userDrawn="1"/>
        </p:nvSpPr>
        <p:spPr bwMode="auto">
          <a:xfrm>
            <a:off x="467458" y="772893"/>
            <a:ext cx="11257083" cy="449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rtlCol="0" anchor="t" anchorCtr="0" compatLnSpc="1">
            <a:prstTxWarp prst="textNoShape">
              <a:avLst/>
            </a:prstTxWarp>
            <a:noAutofit/>
          </a:bodyPr>
          <a:lstStyle/>
          <a:p>
            <a:r>
              <a:rPr lang="en-CA" sz="2400" b="1" kern="12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LEARN MORE</a:t>
            </a:r>
            <a:endParaRPr lang="en-CA" sz="2400" kern="12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endParaRPr>
          </a:p>
          <a:p>
            <a:r>
              <a:rPr lang="en-CA" sz="1600" b="1" kern="12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InvestOntario.ca</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CA" sz="1600" b="1" kern="12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endParaRPr>
          </a:p>
          <a:p>
            <a:r>
              <a:rPr lang="en-US" dirty="0">
                <a:solidFill>
                  <a:schemeClr val="bg1"/>
                </a:solidFill>
              </a:rPr>
              <a:t> </a:t>
            </a:r>
            <a:endParaRPr lang="en-CA" dirty="0">
              <a:solidFill>
                <a:schemeClr val="bg1"/>
              </a:solidFill>
            </a:endParaRPr>
          </a:p>
          <a:p>
            <a:r>
              <a:rPr lang="en-US" sz="1600" dirty="0">
                <a:solidFill>
                  <a:schemeClr val="bg1"/>
                </a:solidFill>
              </a:rPr>
              <a:t>Lora Field, PhD</a:t>
            </a:r>
          </a:p>
          <a:p>
            <a:r>
              <a:rPr lang="en-US" sz="1600" dirty="0">
                <a:solidFill>
                  <a:schemeClr val="bg1"/>
                </a:solidFill>
              </a:rPr>
              <a:t>Team Leader</a:t>
            </a:r>
          </a:p>
          <a:p>
            <a:r>
              <a:rPr lang="en-CA" sz="1600" dirty="0">
                <a:solidFill>
                  <a:schemeClr val="bg1"/>
                </a:solidFill>
              </a:rPr>
              <a:t>Industrial Materials, Clean &amp; Low Carbon Technologies Unit</a:t>
            </a:r>
          </a:p>
          <a:p>
            <a:r>
              <a:rPr lang="en-CA" sz="1600" dirty="0">
                <a:solidFill>
                  <a:schemeClr val="bg1"/>
                </a:solidFill>
              </a:rPr>
              <a:t>Advanced Manufacturing Branch</a:t>
            </a:r>
          </a:p>
          <a:p>
            <a:r>
              <a:rPr lang="en-US" sz="1600" dirty="0">
                <a:solidFill>
                  <a:schemeClr val="bg1"/>
                </a:solidFill>
              </a:rPr>
              <a:t>Ministry of Economic Development, Job Creation &amp; Trade</a:t>
            </a:r>
          </a:p>
          <a:p>
            <a:r>
              <a:rPr lang="en-US" sz="1600" dirty="0">
                <a:solidFill>
                  <a:schemeClr val="bg2"/>
                </a:solidFill>
                <a:hlinkClick r:id="rId2">
                  <a:extLst>
                    <a:ext uri="{A12FA001-AC4F-418D-AE19-62706E023703}">
                      <ahyp:hlinkClr xmlns:ahyp="http://schemas.microsoft.com/office/drawing/2018/hyperlinkcolor" val="tx"/>
                    </a:ext>
                  </a:extLst>
                </a:hlinkClick>
              </a:rPr>
              <a:t>Lora.Field@ontario.ca</a:t>
            </a:r>
            <a:endParaRPr lang="en-US" sz="1600" dirty="0">
              <a:solidFill>
                <a:schemeClr val="bg2"/>
              </a:solidFill>
            </a:endParaRPr>
          </a:p>
          <a:p>
            <a:r>
              <a:rPr lang="en-US" sz="1600" dirty="0">
                <a:solidFill>
                  <a:schemeClr val="bg1"/>
                </a:solidFill>
              </a:rPr>
              <a:t>(416) 452-6887</a:t>
            </a:r>
            <a:endParaRPr lang="en-CA" sz="1600" dirty="0">
              <a:solidFill>
                <a:schemeClr val="bg1"/>
              </a:solidFill>
            </a:endParaRPr>
          </a:p>
          <a:p>
            <a:r>
              <a:rPr lang="en-US" sz="2000" dirty="0">
                <a:solidFill>
                  <a:schemeClr val="bg1"/>
                </a:solidFill>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000" noProof="0"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0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000" noProof="0"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Lato Medium" panose="020F0502020204030203" pitchFamily="34" charset="0"/>
                <a:ea typeface="Lato Medium" panose="020F0502020204030203" pitchFamily="34" charset="0"/>
                <a:cs typeface="Lato Medium" panose="020F0502020204030203" pitchFamily="34" charset="0"/>
              </a:rPr>
              <a:t>FOLLOW US </a:t>
            </a:r>
            <a:r>
              <a:rPr kumimoji="0" lang="en-CA" sz="1600" b="0" i="0" u="none" strike="noStrike" kern="1200" cap="none" spc="0" normalizeH="0" baseline="0" noProof="0" dirty="0">
                <a:ln>
                  <a:noFill/>
                </a:ln>
                <a:solidFill>
                  <a:srgbClr val="FFFFFF"/>
                </a:solidFill>
                <a:effectLst/>
                <a:uLnTx/>
                <a:uFillTx/>
                <a:latin typeface="Lato Medium" panose="020F0502020204030203" pitchFamily="34" charset="0"/>
                <a:ea typeface="Lato Medium" panose="020F0502020204030203" pitchFamily="34" charset="0"/>
                <a:cs typeface="Lato Medium" panose="020F0502020204030203" pitchFamily="34" charset="0"/>
              </a:rPr>
              <a:t>@investontario</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CA" sz="1600" dirty="0">
              <a:solidFill>
                <a:schemeClr val="bg1"/>
              </a:solidFill>
              <a:latin typeface="+mn-lt"/>
              <a:ea typeface="Lato Medium" panose="020F0502020204030203" pitchFamily="34" charset="0"/>
              <a:cs typeface="Lato Medium"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CA" sz="1600" b="1" kern="12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endParaRPr>
          </a:p>
          <a:p>
            <a:endParaRPr lang="en-CA" sz="1000" kern="12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endParaRPr>
          </a:p>
          <a:p>
            <a:pPr marL="0" indent="0">
              <a:lnSpc>
                <a:spcPts val="2660"/>
              </a:lnSpc>
              <a:tabLst>
                <a:tab pos="304800" algn="l"/>
              </a:tabLst>
            </a:pPr>
            <a:r>
              <a:rPr lang="en-CA" sz="1600" kern="12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	</a:t>
            </a:r>
            <a:br>
              <a:rPr lang="en-CA" sz="1400" kern="12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br>
            <a:r>
              <a:rPr lang="en-CA" sz="1400" kern="12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rPr>
              <a:t>	</a:t>
            </a:r>
            <a:endParaRPr lang="en-CA" b="1" kern="12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endParaRPr>
          </a:p>
          <a:p>
            <a:endParaRPr lang="en-CA" kern="1200" dirty="0">
              <a:solidFill>
                <a:schemeClr val="bg1"/>
              </a:solidFill>
              <a:effectLst/>
              <a:latin typeface="Lato Medium" panose="020F0502020204030203" pitchFamily="34" charset="0"/>
              <a:ea typeface="Lato Medium" panose="020F0502020204030203" pitchFamily="34" charset="0"/>
              <a:cs typeface="Lato Medium" panose="020F0502020204030203" pitchFamily="34" charset="0"/>
            </a:endParaRPr>
          </a:p>
          <a:p>
            <a:pPr algn="l"/>
            <a:endParaRPr lang="en-US" dirty="0"/>
          </a:p>
        </p:txBody>
      </p:sp>
      <p:pic>
        <p:nvPicPr>
          <p:cNvPr id="11" name="Picture 10" descr="A picture containing text&#10;&#10;Description automatically generated">
            <a:extLst>
              <a:ext uri="{FF2B5EF4-FFF2-40B4-BE49-F238E27FC236}">
                <a16:creationId xmlns:a16="http://schemas.microsoft.com/office/drawing/2014/main" id="{71C91E77-7CC8-824B-B664-A273788566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002" y="5974908"/>
            <a:ext cx="3144933" cy="481500"/>
          </a:xfrm>
          <a:prstGeom prst="rect">
            <a:avLst/>
          </a:prstGeom>
        </p:spPr>
      </p:pic>
    </p:spTree>
    <p:extLst>
      <p:ext uri="{BB962C8B-B14F-4D97-AF65-F5344CB8AC3E}">
        <p14:creationId xmlns:p14="http://schemas.microsoft.com/office/powerpoint/2010/main" val="4264723770"/>
      </p:ext>
    </p:extLst>
  </p:cSld>
  <p:clrMapOvr>
    <a:masterClrMapping/>
  </p:clrMapOvr>
</p:sld>
</file>

<file path=ppt/theme/theme1.xml><?xml version="1.0" encoding="utf-8"?>
<a:theme xmlns:a="http://schemas.openxmlformats.org/drawingml/2006/main" name="Advanced Manufacturing Theme">
  <a:themeElements>
    <a:clrScheme name="Advancec Manufacturing">
      <a:dk1>
        <a:srgbClr val="000000"/>
      </a:dk1>
      <a:lt1>
        <a:srgbClr val="FFFFFF"/>
      </a:lt1>
      <a:dk2>
        <a:srgbClr val="002857"/>
      </a:dk2>
      <a:lt2>
        <a:srgbClr val="F6F6F3"/>
      </a:lt2>
      <a:accent1>
        <a:srgbClr val="32A9E0"/>
      </a:accent1>
      <a:accent2>
        <a:srgbClr val="0099AB"/>
      </a:accent2>
      <a:accent3>
        <a:srgbClr val="799D49"/>
      </a:accent3>
      <a:accent4>
        <a:srgbClr val="B01657"/>
      </a:accent4>
      <a:accent5>
        <a:srgbClr val="D5441C"/>
      </a:accent5>
      <a:accent6>
        <a:srgbClr val="E19110"/>
      </a:accent6>
      <a:hlink>
        <a:srgbClr val="878787"/>
      </a:hlink>
      <a:folHlink>
        <a:srgbClr val="532C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rtlCol="0" anchor="t" anchorCtr="0" compatLnSpc="1">
        <a:prstTxWarp prst="textNoShape">
          <a:avLst/>
        </a:prstTxWarp>
        <a:noAutofit/>
      </a:bodyPr>
      <a:lstStyle>
        <a:defPPr algn="l">
          <a:defRPr dirty="0" smtClean="0"/>
        </a:defPPr>
      </a:lstStyle>
    </a:txDef>
  </a:objectDefaults>
  <a:extraClrSchemeLst/>
  <a:extLst>
    <a:ext uri="{05A4C25C-085E-4340-85A3-A5531E510DB2}">
      <thm15:themeFamily xmlns:thm15="http://schemas.microsoft.com/office/thememl/2012/main" name="Advanced Manufacturing Theme" id="{571A0915-BCA6-CA45-B1BC-E5B106DDFF22}" vid="{4591AA38-47EB-B744-97A2-DA67A8270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G">
  <a:themeElements>
    <a:clrScheme name="Blue">
      <a:dk1>
        <a:srgbClr val="000000"/>
      </a:dk1>
      <a:lt1>
        <a:srgbClr val="FFFFFF"/>
      </a:lt1>
      <a:dk2>
        <a:srgbClr val="403F41"/>
      </a:dk2>
      <a:lt2>
        <a:srgbClr val="F4F5F4"/>
      </a:lt2>
      <a:accent1>
        <a:srgbClr val="13385C"/>
      </a:accent1>
      <a:accent2>
        <a:srgbClr val="789C49"/>
      </a:accent2>
      <a:accent3>
        <a:srgbClr val="404041"/>
      </a:accent3>
      <a:accent4>
        <a:srgbClr val="58575B"/>
      </a:accent4>
      <a:accent5>
        <a:srgbClr val="808184"/>
      </a:accent5>
      <a:accent6>
        <a:srgbClr val="A7A8AC"/>
      </a:accent6>
      <a:hlink>
        <a:srgbClr val="51296D"/>
      </a:hlink>
      <a:folHlink>
        <a:srgbClr val="8564A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TWIG_TEMPLATE_AVENIR_1.18.18" id="{3A800E94-D079-6540-8299-E2F1AA163B03}" vid="{F15D787E-81C5-C94C-A417-6B610AEF47E9}"/>
    </a:ext>
  </a:extLst>
</a:theme>
</file>

<file path=ppt/theme/theme4.xml><?xml version="1.0" encoding="utf-8"?>
<a:theme xmlns:a="http://schemas.openxmlformats.org/drawingml/2006/main" name="2_Advanced Manufacturing Theme">
  <a:themeElements>
    <a:clrScheme name="Advancec Manufacturing">
      <a:dk1>
        <a:srgbClr val="000000"/>
      </a:dk1>
      <a:lt1>
        <a:srgbClr val="FFFFFF"/>
      </a:lt1>
      <a:dk2>
        <a:srgbClr val="002857"/>
      </a:dk2>
      <a:lt2>
        <a:srgbClr val="F6F6F3"/>
      </a:lt2>
      <a:accent1>
        <a:srgbClr val="32A9E0"/>
      </a:accent1>
      <a:accent2>
        <a:srgbClr val="0099AB"/>
      </a:accent2>
      <a:accent3>
        <a:srgbClr val="799D49"/>
      </a:accent3>
      <a:accent4>
        <a:srgbClr val="B01657"/>
      </a:accent4>
      <a:accent5>
        <a:srgbClr val="D5441C"/>
      </a:accent5>
      <a:accent6>
        <a:srgbClr val="E19110"/>
      </a:accent6>
      <a:hlink>
        <a:srgbClr val="878787"/>
      </a:hlink>
      <a:folHlink>
        <a:srgbClr val="532C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rtlCol="0" anchor="t" anchorCtr="0" compatLnSpc="1">
        <a:prstTxWarp prst="textNoShape">
          <a:avLst/>
        </a:prstTxWarp>
        <a:noAutofit/>
      </a:bodyPr>
      <a:lstStyle>
        <a:defPPr algn="l">
          <a:defRPr dirty="0" smtClean="0"/>
        </a:defPPr>
      </a:lstStyle>
    </a:txDef>
  </a:objectDefaults>
  <a:extraClrSchemeLst/>
  <a:extLst>
    <a:ext uri="{05A4C25C-085E-4340-85A3-A5531E510DB2}">
      <thm15:themeFamily xmlns:thm15="http://schemas.microsoft.com/office/thememl/2012/main" name="Advanced Manufacturing Theme" id="{571A0915-BCA6-CA45-B1BC-E5B106DDFF22}" vid="{4591AA38-47EB-B744-97A2-DA67A827018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c0d9ab9-4c2d-4db4-a9c9-7d89d3b44c47" xsi:nil="true"/>
    <Date_x002f_Time xmlns="2c0d9ab9-4c2d-4db4-a9c9-7d89d3b44c47" xsi:nil="true"/>
    <SharedWithUsers xmlns="3d08eaa5-c68f-44d1-8a3a-9d5317c0eb3e">
      <UserInfo>
        <DisplayName>Field, Lora M (MEDJCT)</DisplayName>
        <AccountId>439</AccountId>
        <AccountType/>
      </UserInfo>
      <UserInfo>
        <DisplayName>Production Industries Unit Members</DisplayName>
        <AccountId>14374</AccountId>
        <AccountType/>
      </UserInfo>
      <UserInfo>
        <DisplayName>Suknovic, Ana Maria (MEDJCT)</DisplayName>
        <AccountId>448</AccountId>
        <AccountType/>
      </UserInfo>
      <UserInfo>
        <DisplayName>Iadipaolo, Daniel (MEDJCT)</DisplayName>
        <AccountId>478</AccountId>
        <AccountType/>
      </UserInfo>
    </SharedWithUsers>
    <lcf76f155ced4ddcb4097134ff3c332f xmlns="2c0d9ab9-4c2d-4db4-a9c9-7d89d3b44c47">
      <Terms xmlns="http://schemas.microsoft.com/office/infopath/2007/PartnerControls"/>
    </lcf76f155ced4ddcb4097134ff3c332f>
    <TaxCatchAll xmlns="3d08eaa5-c68f-44d1-8a3a-9d5317c0eb3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F2978ACA773C428AEE0538C67A35F0" ma:contentTypeVersion="19" ma:contentTypeDescription="Create a new document." ma:contentTypeScope="" ma:versionID="ff5da586d77c28dfabe7c5d17549621e">
  <xsd:schema xmlns:xsd="http://www.w3.org/2001/XMLSchema" xmlns:xs="http://www.w3.org/2001/XMLSchema" xmlns:p="http://schemas.microsoft.com/office/2006/metadata/properties" xmlns:ns2="2c0d9ab9-4c2d-4db4-a9c9-7d89d3b44c47" xmlns:ns3="3d08eaa5-c68f-44d1-8a3a-9d5317c0eb3e" targetNamespace="http://schemas.microsoft.com/office/2006/metadata/properties" ma:root="true" ma:fieldsID="a808b4b5fc264cd245ea1119d3c9a654" ns2:_="" ns3:_="">
    <xsd:import namespace="2c0d9ab9-4c2d-4db4-a9c9-7d89d3b44c47"/>
    <xsd:import namespace="3d08eaa5-c68f-44d1-8a3a-9d5317c0eb3e"/>
    <xsd:element name="properties">
      <xsd:complexType>
        <xsd:sequence>
          <xsd:element name="documentManagement">
            <xsd:complexType>
              <xsd:all>
                <xsd:element ref="ns2:_Flow_SignoffStatus"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Date_x002f_Time"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d9ab9-4c2d-4db4-a9c9-7d89d3b44c4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Date_x002f_Time" ma:index="21" nillable="true" ma:displayName="Date/Time" ma:format="DateTime" ma:internalName="Date_x002f_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03f8475-640f-4944-9dcc-2d3788384b7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08eaa5-c68f-44d1-8a3a-9d5317c0eb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c29c2ee-e352-4629-8496-3e740fbf72bd}" ma:internalName="TaxCatchAll" ma:showField="CatchAllData" ma:web="3d08eaa5-c68f-44d1-8a3a-9d5317c0eb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4AF194-1E8A-457D-8731-85CF0098AA38}">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2c0d9ab9-4c2d-4db4-a9c9-7d89d3b44c47"/>
    <ds:schemaRef ds:uri="3d08eaa5-c68f-44d1-8a3a-9d5317c0eb3e"/>
    <ds:schemaRef ds:uri="http://www.w3.org/XML/1998/namespace"/>
    <ds:schemaRef ds:uri="http://purl.org/dc/dcmitype/"/>
  </ds:schemaRefs>
</ds:datastoreItem>
</file>

<file path=customXml/itemProps2.xml><?xml version="1.0" encoding="utf-8"?>
<ds:datastoreItem xmlns:ds="http://schemas.openxmlformats.org/officeDocument/2006/customXml" ds:itemID="{75C88D2D-408D-4896-999F-2D34EE6B5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0d9ab9-4c2d-4db4-a9c9-7d89d3b44c47"/>
    <ds:schemaRef ds:uri="3d08eaa5-c68f-44d1-8a3a-9d5317c0eb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5E4879-6767-449D-A8EB-0800138C9706}">
  <ds:schemaRefs>
    <ds:schemaRef ds:uri="http://schemas.microsoft.com/sharepoint/v3/contenttype/forms"/>
  </ds:schemaRefs>
</ds:datastoreItem>
</file>

<file path=docMetadata/LabelInfo.xml><?xml version="1.0" encoding="utf-8"?>
<clbl:labelList xmlns:clbl="http://schemas.microsoft.com/office/2020/mipLabelMetadata">
  <clbl:label id="{034a106e-6316-442c-ad35-738afd673d2b}" enabled="1" method="Standard" siteId="{cddc1229-ac2a-4b97-b78a-0e5cacb5865c}" removed="0"/>
</clbl:labelList>
</file>

<file path=docProps/app.xml><?xml version="1.0" encoding="utf-8"?>
<Properties xmlns="http://schemas.openxmlformats.org/officeDocument/2006/extended-properties" xmlns:vt="http://schemas.openxmlformats.org/officeDocument/2006/docPropsVTypes">
  <Template>Advanced Manufacturing Theme</Template>
  <TotalTime>9785</TotalTime>
  <Words>537</Words>
  <Application>Microsoft Office PowerPoint</Application>
  <PresentationFormat>Widescreen</PresentationFormat>
  <Paragraphs>103</Paragraphs>
  <Slides>9</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Calibri</vt:lpstr>
      <vt:lpstr>Lato</vt:lpstr>
      <vt:lpstr>Lato Medium</vt:lpstr>
      <vt:lpstr>Open Sans</vt:lpstr>
      <vt:lpstr>Advanced Manufacturing Theme</vt:lpstr>
      <vt:lpstr>Office Theme</vt:lpstr>
      <vt:lpstr>MEDG</vt:lpstr>
      <vt:lpstr>2_Advanced Manufacturing Theme</vt:lpstr>
      <vt:lpstr>PowerPoint Presentation</vt:lpstr>
      <vt:lpstr>PowerPoint Presentation</vt:lpstr>
      <vt:lpstr>Business Advisory Services  For Ontario’s Small And Medium-sized Businesses</vt:lpstr>
      <vt:lpstr>PowerPoint Presentation</vt:lpstr>
      <vt:lpstr>Reliable Electricity Is Critical To Investment Attraction &amp; Retention</vt:lpstr>
      <vt:lpstr>Plan To Meet Increasing Electricity Demand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BOLD Internet</dc:creator>
  <cp:lastModifiedBy>Field, Lora M (MEDJCT)</cp:lastModifiedBy>
  <cp:revision>10</cp:revision>
  <dcterms:created xsi:type="dcterms:W3CDTF">2021-09-20T15:39:08Z</dcterms:created>
  <dcterms:modified xsi:type="dcterms:W3CDTF">2023-12-11T03:27:09Z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2021-09-21T14:12:34Z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3bc33c65-2ce8-4c28-95dd-47d85f10525c</vt:lpwstr>
  </property>
  <property fmtid="{D5CDD505-2E9C-101B-9397-08002B2CF9AE}" pid="8" name="MSIP_Label_034a106e-6316-442c-ad35-738afd673d2b_ContentBits">
    <vt:lpwstr>0</vt:lpwstr>
  </property>
  <property fmtid="{D5CDD505-2E9C-101B-9397-08002B2CF9AE}" pid="9" name="ContentTypeId">
    <vt:lpwstr>0x01010035F2978ACA773C428AEE0538C67A35F0</vt:lpwstr>
  </property>
  <property fmtid="{D5CDD505-2E9C-101B-9397-08002B2CF9AE}" pid="10" name="MediaServiceImageTags">
    <vt:lpwstr/>
  </property>
</Properties>
</file>