
<file path=[Content_Types].xml><?xml version="1.0" encoding="utf-8"?>
<Types xmlns="http://schemas.openxmlformats.org/package/2006/content-types">
  <Override PartName="/ppt/charts/chart1.xml" ContentType="application/vnd.openxmlformats-officedocument.drawingml.chart+xml"/>
  <Override PartName="/ppt/slideLayouts/slideLayout1.xml" ContentType="application/vnd.openxmlformats-officedocument.presentationml.slideLayout+xml"/>
  <Default Extension="png" ContentType="image/png"/>
  <Default Extension="rels" ContentType="application/vnd.openxmlformats-package.relationships+xml"/>
  <Default Extension="jpeg" ContentType="image/jpeg"/>
  <Default Extension="xml" ContentType="application/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docProps/core.xml" ContentType="application/vnd.openxmlformats-package.core-properties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docProps/app.xml" ContentType="application/vnd.openxmlformats-officedocument.extended-properties+xml"/>
  <Default Extension="xlsx" ContentType="application/vnd.openxmlformats-officedocument.spreadsheetml.sheet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  <Override PartName="/ppt/presentation.xml" ContentType="application/vnd.openxmlformats-officedocument.presentationml.presentation.main+xml"/>
  <Override PartName="/ppt/handoutMasters/handoutMaster1.xml" ContentType="application/vnd.openxmlformats-officedocument.presentationml.handoutMaster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63" r:id="rId3"/>
    <p:sldId id="268" r:id="rId4"/>
    <p:sldId id="262" r:id="rId5"/>
    <p:sldId id="267" r:id="rId6"/>
    <p:sldId id="265" r:id="rId7"/>
    <p:sldId id="259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010000"/>
    <a:srgbClr val="034638"/>
    <a:srgbClr val="6F700C"/>
  </p:clrMru>
  <p:extLst>
    <p:ext uri="{E76CE94A-603C-4142-B9EB-6D1370010A27}">
      <p14:discardImageEditData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MasterView">
  <p:normalViewPr>
    <p:restoredLeft sz="11497" autoAdjust="0"/>
    <p:restoredTop sz="94692" autoAdjust="0"/>
  </p:normalViewPr>
  <p:slideViewPr>
    <p:cSldViewPr snapToGrid="0" snapToObjects="1" showGuides="1">
      <p:cViewPr varScale="1">
        <p:scale>
          <a:sx n="146" d="100"/>
          <a:sy n="146" d="100"/>
        </p:scale>
        <p:origin x="-1544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1"/>
  <c:chart>
    <c:plotArea>
      <c:layout/>
      <c:barChart>
        <c:barDir val="col"/>
        <c:grouping val="stacked"/>
        <c:ser>
          <c:idx val="0"/>
          <c:order val="0"/>
          <c:tx>
            <c:strRef>
              <c:f>Sheet1!$B$1</c:f>
              <c:strCache>
                <c:ptCount val="1"/>
                <c:pt idx="0">
                  <c:v>Goal #1</c:v>
                </c:pt>
              </c:strCache>
            </c:strRef>
          </c:tx>
          <c:spPr>
            <a:solidFill>
              <a:srgbClr val="034638">
                <a:alpha val="75000"/>
              </a:srgbClr>
            </a:solidFill>
          </c:spPr>
          <c:dLbls>
            <c:txPr>
              <a:bodyPr/>
              <a:lstStyle/>
              <a:p>
                <a:pPr>
                  <a:defRPr sz="1600" b="1">
                    <a:solidFill>
                      <a:schemeClr val="bg1"/>
                    </a:solidFill>
                    <a:latin typeface="Arial"/>
                    <a:cs typeface="Arial"/>
                  </a:defRPr>
                </a:pPr>
                <a:endParaRPr lang="en-US"/>
              </a:p>
            </c:txPr>
            <c:showVal val="1"/>
          </c:dLbls>
          <c:cat>
            <c:strRef>
              <c:f>Sheet1!$A$2:$A$3</c:f>
              <c:strCache>
                <c:ptCount val="2"/>
                <c:pt idx="0">
                  <c:v>Goal</c:v>
                </c:pt>
                <c:pt idx="1">
                  <c:v>Achieved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50.0</c:v>
                </c:pt>
                <c:pt idx="1">
                  <c:v>50.0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Goal #2</c:v>
                </c:pt>
              </c:strCache>
            </c:strRef>
          </c:tx>
          <c:spPr>
            <a:solidFill>
              <a:srgbClr val="034638">
                <a:alpha val="50000"/>
              </a:srgbClr>
            </a:solidFill>
          </c:spPr>
          <c:dLbls>
            <c:txPr>
              <a:bodyPr/>
              <a:lstStyle/>
              <a:p>
                <a:pPr>
                  <a:defRPr sz="1600" b="1">
                    <a:solidFill>
                      <a:srgbClr val="FFFFFF"/>
                    </a:solidFill>
                    <a:latin typeface="Arial"/>
                    <a:cs typeface="Arial"/>
                  </a:defRPr>
                </a:pPr>
                <a:endParaRPr lang="en-US"/>
              </a:p>
            </c:txPr>
            <c:showVal val="1"/>
          </c:dLbls>
          <c:cat>
            <c:strRef>
              <c:f>Sheet1!$A$2:$A$3</c:f>
              <c:strCache>
                <c:ptCount val="2"/>
                <c:pt idx="0">
                  <c:v>Goal</c:v>
                </c:pt>
                <c:pt idx="1">
                  <c:v>Achieved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22.5</c:v>
                </c:pt>
                <c:pt idx="1">
                  <c:v>22.5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Goal #3</c:v>
                </c:pt>
              </c:strCache>
            </c:strRef>
          </c:tx>
          <c:spPr>
            <a:solidFill>
              <a:srgbClr val="034638"/>
            </a:solidFill>
          </c:spPr>
          <c:dLbls>
            <c:txPr>
              <a:bodyPr/>
              <a:lstStyle/>
              <a:p>
                <a:pPr>
                  <a:defRPr sz="1600" b="1">
                    <a:solidFill>
                      <a:srgbClr val="FFFFFF"/>
                    </a:solidFill>
                    <a:latin typeface="Arial"/>
                    <a:cs typeface="Arial"/>
                  </a:defRPr>
                </a:pPr>
                <a:endParaRPr lang="en-US"/>
              </a:p>
            </c:txPr>
            <c:showVal val="1"/>
          </c:dLbls>
          <c:cat>
            <c:strRef>
              <c:f>Sheet1!$A$2:$A$3</c:f>
              <c:strCache>
                <c:ptCount val="2"/>
                <c:pt idx="0">
                  <c:v>Goal</c:v>
                </c:pt>
                <c:pt idx="1">
                  <c:v>Achieved</c:v>
                </c:pt>
              </c:strCache>
            </c:strRef>
          </c:cat>
          <c:val>
            <c:numRef>
              <c:f>Sheet1!$D$2:$D$3</c:f>
              <c:numCache>
                <c:formatCode>General</c:formatCode>
                <c:ptCount val="2"/>
                <c:pt idx="0">
                  <c:v>125.0</c:v>
                </c:pt>
                <c:pt idx="1">
                  <c:v>125.0</c:v>
                </c:pt>
              </c:numCache>
            </c:numRef>
          </c:val>
        </c:ser>
        <c:dLbls>
          <c:showVal val="1"/>
        </c:dLbls>
        <c:overlap val="100"/>
        <c:axId val="283308152"/>
        <c:axId val="283186616"/>
      </c:barChart>
      <c:catAx>
        <c:axId val="283308152"/>
        <c:scaling>
          <c:orientation val="minMax"/>
        </c:scaling>
        <c:axPos val="b"/>
        <c:tickLblPos val="nextTo"/>
        <c:txPr>
          <a:bodyPr/>
          <a:lstStyle/>
          <a:p>
            <a:pPr>
              <a:defRPr sz="1600">
                <a:latin typeface="Arial"/>
                <a:cs typeface="Arial"/>
              </a:defRPr>
            </a:pPr>
            <a:endParaRPr lang="en-US"/>
          </a:p>
        </c:txPr>
        <c:crossAx val="283186616"/>
        <c:crosses val="autoZero"/>
        <c:auto val="1"/>
        <c:lblAlgn val="ctr"/>
        <c:lblOffset val="100"/>
      </c:catAx>
      <c:valAx>
        <c:axId val="283186616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600">
                <a:latin typeface="Arial"/>
                <a:cs typeface="Arial"/>
              </a:defRPr>
            </a:pPr>
            <a:endParaRPr lang="en-US"/>
          </a:p>
        </c:txPr>
        <c:crossAx val="283308152"/>
        <c:crosses val="autoZero"/>
        <c:crossBetween val="between"/>
      </c:valAx>
    </c:plotArea>
    <c:legend>
      <c:legendPos val="r"/>
      <c:legendEntry>
        <c:idx val="2"/>
        <c:txPr>
          <a:bodyPr/>
          <a:lstStyle/>
          <a:p>
            <a:pPr>
              <a:defRPr sz="1500">
                <a:solidFill>
                  <a:srgbClr val="7F7F7F"/>
                </a:solidFill>
                <a:latin typeface="Arial"/>
                <a:cs typeface="Arial"/>
              </a:defRPr>
            </a:pPr>
            <a:endParaRPr lang="en-US"/>
          </a:p>
        </c:txPr>
      </c:legendEntry>
      <c:legendEntry>
        <c:idx val="1"/>
        <c:txPr>
          <a:bodyPr/>
          <a:lstStyle/>
          <a:p>
            <a:pPr>
              <a:defRPr sz="1500">
                <a:solidFill>
                  <a:srgbClr val="7F7F7F"/>
                </a:solidFill>
                <a:latin typeface="Arial"/>
                <a:cs typeface="Arial"/>
              </a:defRPr>
            </a:pPr>
            <a:endParaRPr lang="en-US"/>
          </a:p>
        </c:txPr>
      </c:legendEntry>
      <c:legendEntry>
        <c:idx val="0"/>
        <c:txPr>
          <a:bodyPr/>
          <a:lstStyle/>
          <a:p>
            <a:pPr>
              <a:defRPr sz="1500">
                <a:solidFill>
                  <a:srgbClr val="7F7F7F"/>
                </a:solidFill>
                <a:latin typeface="Arial"/>
                <a:cs typeface="Arial"/>
              </a:defRPr>
            </a:pPr>
            <a:endParaRPr lang="en-US"/>
          </a:p>
        </c:txPr>
      </c:legendEntry>
      <c:txPr>
        <a:bodyPr/>
        <a:lstStyle/>
        <a:p>
          <a:pPr>
            <a:defRPr sz="1600">
              <a:solidFill>
                <a:srgbClr val="7F7F7F"/>
              </a:solidFill>
              <a:latin typeface="Georgia"/>
              <a:cs typeface="Georgia"/>
            </a:defRPr>
          </a:pPr>
          <a:endParaRPr lang="en-US"/>
        </a:p>
      </c:txPr>
    </c:legend>
    <c:plotVisOnly val="1"/>
    <c:dispBlanksAs val="gap"/>
  </c:chart>
  <c:txPr>
    <a:bodyPr/>
    <a:lstStyle/>
    <a:p>
      <a:pPr>
        <a:defRPr sz="1800"/>
      </a:pPr>
      <a:endParaRPr lang="en-US"/>
    </a:p>
  </c:txPr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69807E-B33B-2745-B459-75668FF437A0}" type="datetime1">
              <a:rPr lang="en-US" smtClean="0"/>
              <a:pPr/>
              <a:t>4/22/13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D1F9C7-73C2-3F45-8DA1-7DF655217C3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E4ECD5-584A-0A4C-820D-4B09F22559CE}" type="datetime1">
              <a:rPr lang="en-US" smtClean="0"/>
              <a:pPr/>
              <a:t>4/22/13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554E01-6DE7-1A49-894A-ED3D2558F33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63665869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IVEY-watermark-large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34181" y="472310"/>
            <a:ext cx="7761674" cy="277350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3429001"/>
            <a:ext cx="7772400" cy="817410"/>
          </a:xfrm>
        </p:spPr>
        <p:txBody>
          <a:bodyPr anchor="t">
            <a:noAutofit/>
          </a:bodyPr>
          <a:lstStyle>
            <a:lvl1pPr algn="l">
              <a:defRPr sz="4400" b="0" i="0">
                <a:solidFill>
                  <a:srgbClr val="034638"/>
                </a:solidFill>
                <a:latin typeface="Georgia"/>
                <a:cs typeface="Georgia"/>
              </a:defRPr>
            </a:lvl1pPr>
          </a:lstStyle>
          <a:p>
            <a:r>
              <a:rPr lang="en-CA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8462" y="4246410"/>
            <a:ext cx="7086600" cy="550385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b="1" i="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dirty="0" smtClean="0"/>
              <a:t>Click to edit Master subtitle style</a:t>
            </a:r>
          </a:p>
          <a:p>
            <a:endParaRPr lang="en-CA" dirty="0" smtClean="0"/>
          </a:p>
          <a:p>
            <a:endParaRPr lang="en-US" dirty="0"/>
          </a:p>
        </p:txBody>
      </p:sp>
      <p:sp>
        <p:nvSpPr>
          <p:cNvPr id="13" name="Date Placeholder 3"/>
          <p:cNvSpPr>
            <a:spLocks noGrp="1"/>
          </p:cNvSpPr>
          <p:nvPr>
            <p:ph type="dt" sz="half" idx="10"/>
          </p:nvPr>
        </p:nvSpPr>
        <p:spPr>
          <a:xfrm>
            <a:off x="6781800" y="6332538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1400">
                <a:solidFill>
                  <a:schemeClr val="bg1"/>
                </a:solidFill>
                <a:latin typeface="Georgia"/>
                <a:cs typeface="Georgia"/>
              </a:defRPr>
            </a:lvl1pPr>
          </a:lstStyle>
          <a:p>
            <a:fld id="{103AE287-CB07-014D-96B2-133DEE4B499A}" type="datetime4">
              <a:rPr lang="en-US" smtClean="0"/>
              <a:pPr/>
              <a:t>April 22, 2013</a:t>
            </a:fld>
            <a:endParaRPr lang="en-US" dirty="0"/>
          </a:p>
        </p:txBody>
      </p:sp>
      <p:sp>
        <p:nvSpPr>
          <p:cNvPr id="21" name="Rectangle 20"/>
          <p:cNvSpPr/>
          <p:nvPr userDrawn="1"/>
        </p:nvSpPr>
        <p:spPr>
          <a:xfrm>
            <a:off x="7122864" y="5392537"/>
            <a:ext cx="1792536" cy="717778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ascading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 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" y="6332538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rtlCol="0" anchor="ctr"/>
          <a:lstStyle>
            <a:lvl1pPr algn="l">
              <a:defRPr sz="1400">
                <a:solidFill>
                  <a:schemeClr val="bg1"/>
                </a:solidFill>
                <a:latin typeface="Georgia"/>
                <a:cs typeface="Georgia"/>
              </a:defRPr>
            </a:lvl1pPr>
          </a:lstStyle>
          <a:p>
            <a:r>
              <a:rPr lang="en-US" dirty="0" smtClean="0"/>
              <a:t>Presentation Name on Master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6784848" y="6332538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rtlCol="0" anchor="ctr"/>
          <a:lstStyle>
            <a:lvl1pPr algn="r">
              <a:defRPr sz="140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defRPr>
            </a:lvl1pPr>
          </a:lstStyle>
          <a:p>
            <a:fld id="{CE4B3147-63CE-4945-82AE-AA898B673CCA}" type="datetime4">
              <a:rPr lang="en-US" smtClean="0"/>
              <a:pPr/>
              <a:t>April 22, 2013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Title and big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Presentation Name on Master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CE4B3147-63CE-4945-82AE-AA898B673CCA}" type="datetime4">
              <a:rPr lang="en-US" smtClean="0"/>
              <a:pPr/>
              <a:t>April 22, 2013</a:t>
            </a:fld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>
            <a:lvl1pPr marL="273050" indent="-273050">
              <a:buFont typeface="Arial"/>
              <a:buChar char="•"/>
              <a:defRPr sz="3200"/>
            </a:lvl1pPr>
            <a:lvl2pPr marL="273050" indent="-273050">
              <a:defRPr sz="3200"/>
            </a:lvl2pPr>
            <a:lvl3pPr marL="742950" indent="-273050">
              <a:buFont typeface="Arial"/>
              <a:buChar char="•"/>
              <a:tabLst/>
              <a:defRPr sz="3200"/>
            </a:lvl3pPr>
            <a:lvl4pPr marL="1090613" indent="-273050">
              <a:buFont typeface="Arial"/>
              <a:buChar char="•"/>
              <a:defRPr sz="3200"/>
            </a:lvl4pPr>
            <a:lvl5pPr marL="1543050" indent="-273050">
              <a:buFont typeface="Arial"/>
              <a:buChar char="•"/>
              <a:defRPr sz="3200"/>
            </a:lvl5pPr>
            <a:lvl6pPr marL="2000250" indent="-228600">
              <a:defRPr sz="320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cs typeface="Arial"/>
              </a:defRPr>
            </a:lvl6pPr>
          </a:lstStyle>
          <a:p>
            <a:pPr lvl="0"/>
            <a:r>
              <a:rPr lang="en-CA" dirty="0" smtClean="0"/>
              <a:t>Click to edit Master text styles</a:t>
            </a:r>
          </a:p>
          <a:p>
            <a:pPr lvl="2"/>
            <a:r>
              <a:rPr lang="en-CA" dirty="0" smtClean="0"/>
              <a:t>Second level</a:t>
            </a:r>
          </a:p>
          <a:p>
            <a:pPr lvl="3"/>
            <a:r>
              <a:rPr lang="en-CA" dirty="0" smtClean="0"/>
              <a:t>Third level</a:t>
            </a:r>
          </a:p>
          <a:p>
            <a:pPr lvl="4"/>
            <a:r>
              <a:rPr lang="en-CA" dirty="0" smtClean="0"/>
              <a:t>Fourth level</a:t>
            </a:r>
          </a:p>
          <a:p>
            <a:pPr lvl="5"/>
            <a:r>
              <a:rPr lang="en-CA" dirty="0" smtClean="0"/>
              <a:t>Fifth level 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Intro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4927386"/>
          </a:xfrm>
        </p:spPr>
        <p:txBody>
          <a:bodyPr/>
          <a:lstStyle>
            <a:lvl1pPr>
              <a:buNone/>
              <a:defRPr>
                <a:solidFill>
                  <a:srgbClr val="034638"/>
                </a:solidFill>
              </a:defRPr>
            </a:lvl1pPr>
          </a:lstStyle>
          <a:p>
            <a:pPr lvl="0"/>
            <a:r>
              <a:rPr lang="en-CA" dirty="0" smtClean="0"/>
              <a:t>Click to edit Master text styles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" y="6332538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rtlCol="0" anchor="ctr"/>
          <a:lstStyle>
            <a:lvl1pPr algn="l">
              <a:defRPr sz="1400">
                <a:solidFill>
                  <a:schemeClr val="bg1"/>
                </a:solidFill>
                <a:latin typeface="Georgia"/>
                <a:cs typeface="Georgia"/>
              </a:defRPr>
            </a:lvl1pPr>
          </a:lstStyle>
          <a:p>
            <a:r>
              <a:rPr lang="en-US" dirty="0" smtClean="0"/>
              <a:t>Presentation Name on Master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6784848" y="6332538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rtlCol="0" anchor="ctr"/>
          <a:lstStyle>
            <a:lvl1pPr algn="r">
              <a:defRPr sz="140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defRPr>
            </a:lvl1pPr>
          </a:lstStyle>
          <a:p>
            <a:fld id="{CE4B3147-63CE-4945-82AE-AA898B673CCA}" type="datetime4">
              <a:rPr lang="en-US" smtClean="0"/>
              <a:pPr/>
              <a:t>April 22, 2013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44530" y="1447800"/>
            <a:ext cx="3442270" cy="3571209"/>
          </a:xfrm>
        </p:spPr>
        <p:txBody>
          <a:bodyPr>
            <a:normAutofit/>
          </a:bodyPr>
          <a:lstStyle>
            <a:lvl1pPr marL="225425" indent="-214313">
              <a:defRPr sz="2000"/>
            </a:lvl1pPr>
            <a:lvl2pPr marL="225425" indent="-214313">
              <a:defRPr sz="2000"/>
            </a:lvl2pPr>
            <a:lvl3pPr marL="225425" indent="-214313">
              <a:defRPr sz="2000"/>
            </a:lvl3pPr>
            <a:lvl4pPr marL="225425" indent="-214313">
              <a:defRPr sz="2000"/>
            </a:lvl4pPr>
            <a:lvl5pPr marL="225425" indent="-214313"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" y="6332538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rtlCol="0" anchor="ctr"/>
          <a:lstStyle>
            <a:lvl1pPr algn="l">
              <a:defRPr sz="1400">
                <a:solidFill>
                  <a:schemeClr val="bg1"/>
                </a:solidFill>
                <a:latin typeface="Georgia"/>
                <a:cs typeface="Georgia"/>
              </a:defRPr>
            </a:lvl1pPr>
          </a:lstStyle>
          <a:p>
            <a:r>
              <a:rPr lang="en-US" dirty="0" smtClean="0"/>
              <a:t>Presentation Name on Master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>
          <a:xfrm>
            <a:off x="6784848" y="6332538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rtlCol="0" anchor="ctr"/>
          <a:lstStyle>
            <a:lvl1pPr algn="r">
              <a:defRPr sz="140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defRPr>
            </a:lvl1pPr>
          </a:lstStyle>
          <a:p>
            <a:fld id="{CE4B3147-63CE-4945-82AE-AA898B673CCA}" type="datetime4">
              <a:rPr lang="en-US" smtClean="0"/>
              <a:pPr/>
              <a:t>April 22, 2013</a:t>
            </a:fld>
            <a:endParaRPr lang="en-US" dirty="0"/>
          </a:p>
        </p:txBody>
      </p:sp>
      <p:pic>
        <p:nvPicPr>
          <p:cNvPr id="7" name="Picture 6" descr="Ivey_Rendering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73528" y="1447800"/>
            <a:ext cx="4227072" cy="317153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3"/>
          </p:nvPr>
        </p:nvSpPr>
        <p:spPr>
          <a:xfrm>
            <a:off x="274320" y="6332538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rtlCol="0" anchor="ctr"/>
          <a:lstStyle>
            <a:lvl1pPr algn="l">
              <a:defRPr sz="1400">
                <a:solidFill>
                  <a:schemeClr val="bg1"/>
                </a:solidFill>
                <a:latin typeface="Georgia"/>
                <a:cs typeface="Georgia"/>
              </a:defRPr>
            </a:lvl1pPr>
          </a:lstStyle>
          <a:p>
            <a:r>
              <a:rPr lang="en-US" dirty="0" smtClean="0"/>
              <a:t>Presentation Name on Master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4"/>
          </p:nvPr>
        </p:nvSpPr>
        <p:spPr>
          <a:xfrm>
            <a:off x="6784848" y="6332538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rtlCol="0" anchor="ctr"/>
          <a:lstStyle>
            <a:lvl1pPr algn="r">
              <a:defRPr sz="140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defRPr>
            </a:lvl1pPr>
          </a:lstStyle>
          <a:p>
            <a:fld id="{CE4B3147-63CE-4945-82AE-AA898B673CCA}" type="datetime4">
              <a:rPr lang="en-US" smtClean="0"/>
              <a:pPr/>
              <a:t>April 22, 2013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4906108"/>
          </a:xfrm>
        </p:spPr>
        <p:txBody>
          <a:bodyPr/>
          <a:lstStyle/>
          <a:p>
            <a:r>
              <a:rPr lang="en-CA" dirty="0" smtClean="0"/>
              <a:t>Click to edit Master title style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" y="6332538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rtlCol="0" anchor="ctr"/>
          <a:lstStyle>
            <a:lvl1pPr algn="l">
              <a:defRPr sz="1400">
                <a:solidFill>
                  <a:schemeClr val="bg1"/>
                </a:solidFill>
                <a:latin typeface="Georgia"/>
                <a:cs typeface="Georgia"/>
              </a:defRPr>
            </a:lvl1pPr>
          </a:lstStyle>
          <a:p>
            <a:r>
              <a:rPr lang="en-US" dirty="0" smtClean="0"/>
              <a:t>Presentation Name on Master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6784848" y="6332538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rtlCol="0" anchor="ctr"/>
          <a:lstStyle>
            <a:lvl1pPr algn="r">
              <a:defRPr sz="140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defRPr>
            </a:lvl1pPr>
          </a:lstStyle>
          <a:p>
            <a:fld id="{CE4B3147-63CE-4945-82AE-AA898B673CCA}" type="datetime4">
              <a:rPr lang="en-US" smtClean="0"/>
              <a:pPr/>
              <a:t>April 22, 2013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Ivey_Rendering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778" y="0"/>
            <a:ext cx="9140444" cy="6858000"/>
          </a:xfrm>
          <a:prstGeom prst="rect">
            <a:avLst/>
          </a:prstGeom>
        </p:spPr>
      </p:pic>
      <p:sp>
        <p:nvSpPr>
          <p:cNvPr id="10" name="Rectangle 9"/>
          <p:cNvSpPr/>
          <p:nvPr userDrawn="1"/>
        </p:nvSpPr>
        <p:spPr>
          <a:xfrm>
            <a:off x="0" y="6172200"/>
            <a:ext cx="9144000" cy="685800"/>
          </a:xfrm>
          <a:prstGeom prst="rect">
            <a:avLst/>
          </a:prstGeom>
          <a:solidFill>
            <a:srgbClr val="03463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/>
          <a:lstStyle/>
          <a:p>
            <a:pPr algn="ctr"/>
            <a:endParaRPr lang="en-US"/>
          </a:p>
        </p:txBody>
      </p:sp>
      <p:sp>
        <p:nvSpPr>
          <p:cNvPr id="8" name="Title 6"/>
          <p:cNvSpPr>
            <a:spLocks noGrp="1"/>
          </p:cNvSpPr>
          <p:nvPr userDrawn="1">
            <p:ph type="title"/>
          </p:nvPr>
        </p:nvSpPr>
        <p:spPr>
          <a:xfrm>
            <a:off x="457200" y="381000"/>
            <a:ext cx="8229600" cy="769441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9" name="Picture 8" descr="IVEY-watermark-white-large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264213" y="5474803"/>
            <a:ext cx="1618488" cy="578609"/>
          </a:xfrm>
          <a:prstGeom prst="rect">
            <a:avLst/>
          </a:prstGeom>
        </p:spPr>
      </p:pic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" y="6332538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rtlCol="0" anchor="ctr"/>
          <a:lstStyle>
            <a:lvl1pPr algn="l">
              <a:defRPr sz="1400">
                <a:solidFill>
                  <a:schemeClr val="bg1"/>
                </a:solidFill>
                <a:latin typeface="Georgia"/>
                <a:cs typeface="Georgia"/>
              </a:defRPr>
            </a:lvl1pPr>
          </a:lstStyle>
          <a:p>
            <a:r>
              <a:rPr lang="en-US" dirty="0" smtClean="0"/>
              <a:t>Presentation Name on Master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"/>
          </p:nvPr>
        </p:nvSpPr>
        <p:spPr>
          <a:xfrm>
            <a:off x="6784848" y="6332538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rtlCol="0" anchor="ctr"/>
          <a:lstStyle>
            <a:lvl1pPr algn="r">
              <a:defRPr sz="140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defRPr>
            </a:lvl1pPr>
          </a:lstStyle>
          <a:p>
            <a:fld id="{CE4B3147-63CE-4945-82AE-AA898B673CCA}" type="datetime4">
              <a:rPr lang="en-US" smtClean="0"/>
              <a:pPr/>
              <a:t>April 22, 2013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theme" Target="../theme/theme1.xml"/><Relationship Id="rId1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6172200"/>
            <a:ext cx="9144000" cy="685800"/>
          </a:xfrm>
          <a:prstGeom prst="rect">
            <a:avLst/>
          </a:prstGeom>
          <a:solidFill>
            <a:srgbClr val="03463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/>
          <a:lstStyle/>
          <a:p>
            <a:pPr algn="ctr"/>
            <a:endParaRPr lang="en-US"/>
          </a:p>
        </p:txBody>
      </p:sp>
      <p:pic>
        <p:nvPicPr>
          <p:cNvPr id="10" name="Picture 9" descr="IVEY-watermark.png"/>
          <p:cNvPicPr>
            <a:picLocks noChangeAspect="1"/>
          </p:cNvPicPr>
          <p:nvPr userDrawn="1"/>
        </p:nvPicPr>
        <p:blipFill>
          <a:blip r:embed="rId10"/>
          <a:stretch>
            <a:fillRect/>
          </a:stretch>
        </p:blipFill>
        <p:spPr>
          <a:xfrm>
            <a:off x="7259889" y="5471752"/>
            <a:ext cx="1614114" cy="580301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769441"/>
          </a:xfrm>
          <a:prstGeom prst="rect">
            <a:avLst/>
          </a:prstGeom>
        </p:spPr>
        <p:txBody>
          <a:bodyPr vert="horz" lIns="91440" tIns="45720" rIns="91440" bIns="45720" rtlCol="0" anchor="t">
            <a:spAutoFit/>
          </a:bodyPr>
          <a:lstStyle/>
          <a:p>
            <a:r>
              <a:rPr lang="en-CA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" y="6332538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rtlCol="0" anchor="ctr"/>
          <a:lstStyle>
            <a:lvl1pPr algn="l">
              <a:defRPr sz="1400">
                <a:solidFill>
                  <a:schemeClr val="bg1"/>
                </a:solidFill>
                <a:latin typeface="Georgia"/>
                <a:cs typeface="Georgia"/>
              </a:defRPr>
            </a:lvl1pPr>
          </a:lstStyle>
          <a:p>
            <a:r>
              <a:rPr lang="en-US" dirty="0" smtClean="0"/>
              <a:t>Presentation Name on Master</a:t>
            </a:r>
            <a:endParaRPr lang="en-US" dirty="0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2"/>
          </p:nvPr>
        </p:nvSpPr>
        <p:spPr>
          <a:xfrm>
            <a:off x="6784848" y="6332538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rtlCol="0" anchor="ctr"/>
          <a:lstStyle>
            <a:lvl1pPr algn="r">
              <a:defRPr sz="140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defRPr>
            </a:lvl1pPr>
          </a:lstStyle>
          <a:p>
            <a:fld id="{CE4B3147-63CE-4945-82AE-AA898B673CCA}" type="datetime4">
              <a:rPr lang="en-US" smtClean="0"/>
              <a:pPr/>
              <a:t>April 22, 2013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2" r:id="rId3"/>
    <p:sldLayoutId id="2147483661" r:id="rId4"/>
    <p:sldLayoutId id="2147483652" r:id="rId5"/>
    <p:sldLayoutId id="2147483653" r:id="rId6"/>
    <p:sldLayoutId id="2147483654" r:id="rId7"/>
    <p:sldLayoutId id="2147483655" r:id="rId8"/>
  </p:sldLayoutIdLst>
  <p:hf sldNum="0" hdr="0"/>
  <p:txStyles>
    <p:titleStyle>
      <a:lvl1pPr algn="l" defTabSz="457200" rtl="0" eaLnBrk="1" latinLnBrk="0" hangingPunct="1">
        <a:spcBef>
          <a:spcPct val="0"/>
        </a:spcBef>
        <a:buNone/>
        <a:defRPr sz="4400" kern="1200">
          <a:solidFill>
            <a:srgbClr val="034638"/>
          </a:solidFill>
          <a:latin typeface="Georgia"/>
          <a:ea typeface="+mj-ea"/>
          <a:cs typeface="Georgia"/>
        </a:defRPr>
      </a:lvl1pPr>
    </p:titleStyle>
    <p:bodyStyle>
      <a:lvl1pPr marL="274320" indent="-274320" algn="l" defTabSz="457200" rtl="0" eaLnBrk="1" latinLnBrk="0" hangingPunct="1">
        <a:spcBef>
          <a:spcPct val="20000"/>
        </a:spcBef>
        <a:buFont typeface="Arial"/>
        <a:buChar char="•"/>
        <a:defRPr sz="3200" kern="1200" spc="0">
          <a:solidFill>
            <a:schemeClr val="tx1">
              <a:lumMod val="50000"/>
              <a:lumOff val="50000"/>
            </a:schemeClr>
          </a:solidFill>
          <a:latin typeface="Arial"/>
          <a:ea typeface="+mn-ea"/>
          <a:cs typeface="Arial"/>
        </a:defRPr>
      </a:lvl1pPr>
      <a:lvl2pPr marL="515938" indent="-273050" algn="l" defTabSz="457200" rtl="0" eaLnBrk="1" latinLnBrk="0" hangingPunct="1">
        <a:spcBef>
          <a:spcPct val="20000"/>
        </a:spcBef>
        <a:buFont typeface="Arial"/>
        <a:buChar char="•"/>
        <a:defRPr sz="2800" kern="1200" spc="0">
          <a:solidFill>
            <a:schemeClr val="tx1">
              <a:lumMod val="50000"/>
              <a:lumOff val="50000"/>
            </a:schemeClr>
          </a:solidFill>
          <a:latin typeface="Arial"/>
          <a:ea typeface="+mn-ea"/>
          <a:cs typeface="Arial"/>
        </a:defRPr>
      </a:lvl2pPr>
      <a:lvl3pPr marL="742950" indent="-273050" algn="l" defTabSz="457200" rtl="0" eaLnBrk="1" latinLnBrk="0" hangingPunct="1">
        <a:spcBef>
          <a:spcPct val="20000"/>
        </a:spcBef>
        <a:buFont typeface="Arial"/>
        <a:buChar char="•"/>
        <a:defRPr sz="2400" kern="1200" spc="0">
          <a:solidFill>
            <a:schemeClr val="tx1">
              <a:lumMod val="50000"/>
              <a:lumOff val="50000"/>
            </a:schemeClr>
          </a:solidFill>
          <a:latin typeface="Arial"/>
          <a:ea typeface="+mn-ea"/>
          <a:cs typeface="Arial"/>
        </a:defRPr>
      </a:lvl3pPr>
      <a:lvl4pPr marL="977900" indent="-273050" algn="l" defTabSz="457200" rtl="0" eaLnBrk="1" latinLnBrk="0" hangingPunct="1">
        <a:spcBef>
          <a:spcPct val="20000"/>
        </a:spcBef>
        <a:buFont typeface="Arial"/>
        <a:buChar char="•"/>
        <a:defRPr sz="2000" kern="1200" spc="0">
          <a:solidFill>
            <a:schemeClr val="tx1">
              <a:lumMod val="50000"/>
              <a:lumOff val="50000"/>
            </a:schemeClr>
          </a:solidFill>
          <a:latin typeface="Arial"/>
          <a:ea typeface="+mn-ea"/>
          <a:cs typeface="Arial"/>
        </a:defRPr>
      </a:lvl4pPr>
      <a:lvl5pPr marL="1203325" indent="-273050" algn="l" defTabSz="457200" rtl="0" eaLnBrk="1" latinLnBrk="0" hangingPunct="1">
        <a:spcBef>
          <a:spcPct val="20000"/>
        </a:spcBef>
        <a:buFont typeface="Arial"/>
        <a:buChar char="•"/>
        <a:defRPr sz="1800" kern="1200" spc="0">
          <a:solidFill>
            <a:schemeClr val="tx1">
              <a:lumMod val="50000"/>
              <a:lumOff val="50000"/>
            </a:schemeClr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chart" Target="../charts/char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AE287-CB07-014D-96B2-133DEE4B499A}" type="datetime4">
              <a:rPr lang="en-US" smtClean="0"/>
              <a:pPr/>
              <a:t>April 22, 2013</a:t>
            </a:fld>
            <a:endParaRPr lang="en-US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498462" y="4724400"/>
            <a:ext cx="7086600" cy="55038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Presentation Name on Master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CE4B3147-63CE-4945-82AE-AA898B673CCA}" type="datetime4">
              <a:rPr lang="en-US" smtClean="0"/>
              <a:pPr/>
              <a:t>April 22, 2013</a:t>
            </a:fld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Presentation Name on Master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CE4B3147-63CE-4945-82AE-AA898B673CCA}" type="datetime4">
              <a:rPr lang="en-US" smtClean="0"/>
              <a:pPr/>
              <a:t>April 22, 2013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Point 1</a:t>
            </a:r>
          </a:p>
          <a:p>
            <a:pPr lvl="2"/>
            <a:r>
              <a:rPr lang="en-US" dirty="0" smtClean="0"/>
              <a:t>Point 2		</a:t>
            </a:r>
          </a:p>
          <a:p>
            <a:pPr lvl="3"/>
            <a:r>
              <a:rPr lang="en-US" dirty="0" smtClean="0"/>
              <a:t>Point 3</a:t>
            </a:r>
          </a:p>
          <a:p>
            <a:pPr lvl="4"/>
            <a:r>
              <a:rPr lang="en-US" dirty="0" smtClean="0"/>
              <a:t>Point 4</a:t>
            </a:r>
          </a:p>
          <a:p>
            <a:pPr lvl="5"/>
            <a:r>
              <a:rPr lang="en-US" dirty="0" smtClean="0"/>
              <a:t>Point 5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Point 1</a:t>
            </a:r>
          </a:p>
          <a:p>
            <a:pPr lvl="1"/>
            <a:r>
              <a:rPr lang="en-US" dirty="0" smtClean="0"/>
              <a:t>Point 2</a:t>
            </a:r>
          </a:p>
          <a:p>
            <a:pPr lvl="2"/>
            <a:r>
              <a:rPr lang="en-US" dirty="0" smtClean="0"/>
              <a:t>Point 3	</a:t>
            </a:r>
          </a:p>
          <a:p>
            <a:pPr lvl="3"/>
            <a:r>
              <a:rPr lang="en-US" dirty="0" smtClean="0"/>
              <a:t>Point 4</a:t>
            </a:r>
          </a:p>
          <a:p>
            <a:pPr lvl="4"/>
            <a:r>
              <a:rPr lang="en-US" dirty="0" smtClean="0"/>
              <a:t>Point 5	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Presentation Name on Master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CE4B3147-63CE-4945-82AE-AA898B673CCA}" type="datetime4">
              <a:rPr lang="en-US" smtClean="0"/>
              <a:pPr/>
              <a:t>April 22, 2013</a:t>
            </a:fld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Presentation Name on Master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CE4B3147-63CE-4945-82AE-AA898B673CCA}" type="datetime4">
              <a:rPr lang="en-US" smtClean="0"/>
              <a:pPr/>
              <a:t>April 22, 2013</a:t>
            </a:fld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Presentation Name on Master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CE4B3147-63CE-4945-82AE-AA898B673CCA}" type="datetime4">
              <a:rPr lang="en-US" smtClean="0"/>
              <a:pPr/>
              <a:t>April 22, 2013</a:t>
            </a:fld>
            <a:endParaRPr lang="en-US" dirty="0"/>
          </a:p>
        </p:txBody>
      </p:sp>
      <p:graphicFrame>
        <p:nvGraphicFramePr>
          <p:cNvPr id="5" name="Content Placeholder 3"/>
          <p:cNvGraphicFramePr>
            <a:graphicFrameLocks/>
          </p:cNvGraphicFramePr>
          <p:nvPr>
            <p:extLst>
              <p:ext uri="{D42A27DB-BD31-4B8C-83A1-F6EECF244321}">
                <p14:mod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709186593"/>
              </p:ext>
            </p:extLst>
          </p:nvPr>
        </p:nvGraphicFramePr>
        <p:xfrm>
          <a:off x="457201" y="2039728"/>
          <a:ext cx="7102364" cy="39060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Presentation Name on Master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B3147-63CE-4945-82AE-AA898B673CCA}" type="datetime4">
              <a:rPr lang="en-US" smtClean="0"/>
              <a:pPr/>
              <a:t>April 22, 2013</a:t>
            </a:fld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1133</TotalTime>
  <Words>55</Words>
  <Application>Microsoft Macintosh PowerPoint</Application>
  <PresentationFormat>On-screen Show (4:3)</PresentationFormat>
  <Paragraphs>23</Paragraphs>
  <Slides>7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Company>Kerr &amp; Company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to  Smith Company</dc:title>
  <dc:creator>Karen Clark</dc:creator>
  <cp:lastModifiedBy>Karen Clark</cp:lastModifiedBy>
  <cp:revision>30</cp:revision>
  <dcterms:created xsi:type="dcterms:W3CDTF">2013-04-22T16:00:06Z</dcterms:created>
  <dcterms:modified xsi:type="dcterms:W3CDTF">2013-04-22T16:01:03Z</dcterms:modified>
</cp:coreProperties>
</file>