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3" r:id="rId27"/>
    <p:sldId id="284" r:id="rId28"/>
    <p:sldId id="285" r:id="rId29"/>
    <p:sldId id="286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638"/>
    <a:srgbClr val="582C83"/>
    <a:srgbClr val="C5B783"/>
    <a:srgbClr val="A8A99E"/>
    <a:srgbClr val="464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344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077BD3-3922-4031-884F-8C751D0FF1A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9D0A1D-83A5-4DF1-82D0-FC52BC17C4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4EC93-ECA5-4537-9C99-5C87B015621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11/27/2015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26BA7F0-2710-4B43-B5D4-400EE4B328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dirty="0" smtClean="0"/>
              <a:t>11/27/2015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26BA7F0-2710-4B43-B5D4-400EE4B328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11/27/2015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11/27/2015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11/27/2015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6BA7F0-2710-4B43-B5D4-400EE4B328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lberta.ca/documents/climate/climate-leadership-report-to-minister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obertstavinsblog.org/2015/12/12/paris-agreement-a-good-foundation-for-meaningful-progress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038600" y="2286000"/>
            <a:ext cx="4968552" cy="227910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b="1" dirty="0" smtClean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DJ McConaghy</a:t>
            </a:r>
            <a:endParaRPr lang="en-US" sz="1800" b="1" dirty="0" smtClean="0">
              <a:solidFill>
                <a:srgbClr val="034638"/>
              </a:solidFill>
              <a:latin typeface="Cambria" panose="02040503050406030204" pitchFamily="18" charset="0"/>
              <a:ea typeface="+mj-ea"/>
              <a:cs typeface="Helvetica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400" b="1" dirty="0" smtClean="0">
                <a:solidFill>
                  <a:srgbClr val="034638"/>
                </a:solidFill>
                <a:latin typeface="Cambria" panose="02040503050406030204" pitchFamily="18" charset="0"/>
                <a:ea typeface="+mj-ea"/>
                <a:cs typeface="Helvetica"/>
              </a:rPr>
              <a:t>Visiting Fellow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034638"/>
                </a:solidFill>
                <a:latin typeface="Cambria" panose="02040503050406030204" pitchFamily="18" charset="0"/>
                <a:ea typeface="+mj-ea"/>
                <a:cs typeface="Helvetica"/>
              </a:rPr>
              <a:t>Ivey Energy Policy and Management Centre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034638"/>
                </a:solidFill>
                <a:latin typeface="Cambria" panose="02040503050406030204" pitchFamily="18" charset="0"/>
                <a:ea typeface="+mj-ea"/>
                <a:cs typeface="Helvetica"/>
              </a:rPr>
              <a:t>Lawrence National Centre for Policy and Management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smtClean="0">
                <a:solidFill>
                  <a:srgbClr val="034638"/>
                </a:solidFill>
                <a:latin typeface="Cambria" panose="02040503050406030204" pitchFamily="18" charset="0"/>
                <a:ea typeface="+mj-ea"/>
                <a:cs typeface="Helvetica"/>
              </a:rPr>
              <a:t>February </a:t>
            </a:r>
            <a:r>
              <a:rPr lang="en-US" sz="1400" dirty="0">
                <a:solidFill>
                  <a:srgbClr val="034638"/>
                </a:solidFill>
                <a:latin typeface="Cambria" panose="02040503050406030204" pitchFamily="18" charset="0"/>
                <a:ea typeface="+mj-ea"/>
                <a:cs typeface="Helvetica"/>
              </a:rPr>
              <a:t>1</a:t>
            </a:r>
            <a:r>
              <a:rPr lang="en-US" sz="1400" dirty="0" smtClean="0">
                <a:solidFill>
                  <a:srgbClr val="034638"/>
                </a:solidFill>
                <a:latin typeface="Cambria" panose="02040503050406030204" pitchFamily="18" charset="0"/>
                <a:ea typeface="+mj-ea"/>
                <a:cs typeface="Helvetica"/>
              </a:rPr>
              <a:t>, 2016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34638"/>
                </a:solidFill>
                <a:latin typeface="Cambria" panose="02040503050406030204" pitchFamily="18" charset="0"/>
                <a:ea typeface="+mj-ea"/>
                <a:cs typeface="Helvetica"/>
              </a:rPr>
              <a:t>1</a:t>
            </a:r>
            <a:r>
              <a:rPr lang="en-US" sz="1400" dirty="0" smtClean="0">
                <a:solidFill>
                  <a:srgbClr val="034638"/>
                </a:solidFill>
                <a:latin typeface="Cambria" panose="02040503050406030204" pitchFamily="18" charset="0"/>
                <a:ea typeface="+mj-ea"/>
                <a:cs typeface="Helvetica"/>
              </a:rPr>
              <a:t>:00 pm – </a:t>
            </a:r>
            <a:r>
              <a:rPr lang="en-US" sz="1400" dirty="0">
                <a:solidFill>
                  <a:srgbClr val="034638"/>
                </a:solidFill>
                <a:latin typeface="Cambria" panose="02040503050406030204" pitchFamily="18" charset="0"/>
                <a:ea typeface="+mj-ea"/>
                <a:cs typeface="Helvetica"/>
              </a:rPr>
              <a:t>2</a:t>
            </a:r>
            <a:r>
              <a:rPr lang="en-US" sz="1400" dirty="0" smtClean="0">
                <a:solidFill>
                  <a:srgbClr val="034638"/>
                </a:solidFill>
                <a:latin typeface="Cambria" panose="02040503050406030204" pitchFamily="18" charset="0"/>
                <a:ea typeface="+mj-ea"/>
                <a:cs typeface="Helvetica"/>
              </a:rPr>
              <a:t>:00 pm</a:t>
            </a:r>
          </a:p>
          <a:p>
            <a:pPr marL="0" indent="0">
              <a:spcBef>
                <a:spcPts val="600"/>
              </a:spcBef>
              <a:buNone/>
            </a:pPr>
            <a:endParaRPr lang="en-US" sz="4000" dirty="0">
              <a:solidFill>
                <a:srgbClr val="034638"/>
              </a:solidFill>
              <a:latin typeface="Helvetica"/>
              <a:ea typeface="+mj-ea"/>
              <a:cs typeface="Helvetica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15952" r="14165" b="1694"/>
          <a:stretch/>
        </p:blipFill>
        <p:spPr bwMode="auto">
          <a:xfrm>
            <a:off x="582095" y="1905000"/>
            <a:ext cx="3304105" cy="2785717"/>
          </a:xfrm>
          <a:prstGeom prst="rect">
            <a:avLst/>
          </a:prstGeom>
          <a:noFill/>
          <a:ln w="44450" cap="rnd" cmpd="dbl">
            <a:noFill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0" y="4876800"/>
            <a:ext cx="3339973" cy="8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12700">
            <a:solidFill>
              <a:srgbClr val="582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Perspectives on Canada’s Market Access Crisis </a:t>
            </a:r>
            <a:r>
              <a:rPr lang="en-US" sz="2800" dirty="0" smtClean="0"/>
              <a:t>for Major </a:t>
            </a:r>
            <a:r>
              <a:rPr lang="en-US" sz="2800" dirty="0"/>
              <a:t>Hydrocarbon Infrastructure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94832"/>
            <a:ext cx="3613089" cy="77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png;base64,%20iVBORw0KGgoAAAANSUhEUgAAA9UAAAJKCAYAAAFVClarAAAAAXNSR0IArs4c6QAAAARnQU1BAACxjwv8YQUAAAAJcEhZcwAADsMAAA7DAcdvqGQAAP+lSURBVHhetP0FYGPXtT0OL1kWWWbmYc5MBsLMSZu2KaRpU27KTdtXbl9KeYVXxtdXxqQQbEMNM8wEhpk8Y2ZbtiVZkiVb31r76s5onEmbvv/vO547ki6ce87GtQ96Du54OgumbDaLgoICeDw+/igAPBmeneFRiJlp2LXjJY/HY5/T07zpZSYP3+idttf+yzTDcjF3ZJF2TsxKKvfspDLNzMy86Fp+WQs8rGuB83v2fbru9Xpzv44+56bjvfN4Sfe5+eh7/nPZmSzrJvqStiyLkn7Pztt9zg4+ozRNhqhM7nkl1dct58y0k+/RxPzTHv3vJIfRzECF4IPTGRI4l9E/S/8Ok5VUEOV/TPLk/db3/N9k9LG//3U6HqPdlMlkjlzT9+MlMUj1yr+u7y91/0smvsYl/GwGSNDyBerfTapDPh3zme8K0ezkObRrvdU8O+PljR57yCSEBJ6ZmbKbCgoKeS4noTOO1rjJJYyERefda/mWIF+T+bj+Z0bKm/ccsSIFfIb3ZKcRT8QxHhnhu4CKsgoUFgWtDPakq2T8oq/K201uZV0J13cl97cJ2ksQQqmwsPAYhs5+Pj/p3nQ6bZ+qvz7d+19OytdspdnPur/zP13NVtKzorXK5loifep3vmC575iZpjK7ZtwhJhkmRbLKMSMSP0viSwjElAKvwxx78azCeUj1I+ekiWIikwkQTxfm3n8ss3V9GuMTEUSj49i5cyd2796NuppaTEYiJHwaZZXVaJnbzHIlUFRcipbWhairb+A7WF7m7RJgdnmMECYO/D6LqLOZ5ynIWbGsI1BusnulfXnCnZ9c8ystVZ6zy/BSSWV2TbGbZj+b/1vMm309n9lKYrSSfh+f2bzWtvMZy0WZOdro+Ghe1n8872biaLaEwpWg/JTN0qeSyWK6kofMmJ6WlpBgPCWlzU86p3f+9Kc/xtDwIKqqKpBKpTBv3jxMjI5hblMjxuJRHOrqQnlJCVqb600QUokkysvKcPbZ52Px8hXw+EM0BmKrw8R87Z1NIF1X2VXPdGoK3/ja1ylQKRQGgLKyUoyOxLFixUq89a1v1cOgMphwumX35rxevvAo6T3eAu+Lzuf74uMlXde1/HLOLrN+25Gn1Up6Tsx2r89OLvPdNJ0hb45qtmOG+Y2Ey5lsZHIE1C05KXbNOV8g0+E8o8RPzxS8vFViMCNm0+8zV+fyrJSdmsY/7roZTz/zDAqLw1i2bAUGBwexatUq9LR3YYqmPJ6YoBCUo72tHaXhMqxYuhA+Kl91RSVCoTC6+oew6tRzUVxSbnm6RHUJMFsg9+7dh40vPI90JoFt2zcj7C9CSbgUU5Tunu5eNDQ2yYtgcGgIk5OT+OutNyFJU+3N5TNbYP+/pvzyHvnU17xii8lufdzkWgWX9vmaPPs+CaFSOhM7yuz85DBUUiPpoNmmeBd4pfFHzYaT9BLX9PF+IWYWQESZ4X0emtkCt0K5x6ZzBXz0wfuowUN4ev1TWHnSSWg72I7y8nJKJPOhVPr5fFE4iKrqCmpyORKxBO8fQUnIi9dc/jpUVzchSCGZoVp2DQ7Z20k9yzs/qfIqs5j3/R/+EDt27jCtnqLVqSgvRbg0jNb6ZvR09qLQ60dkbBRNTc2YjE9S430IhIL4zre+aXnpHfaGIwKeSzl84s3n0nGSYgolV2hyuR1hkH3q67/BbNN43u9q/uz7xGx9zsykcup6TGJFCJjEaNcXKSkz+y5/zOseb5rlkumWqeZLeb/4SmeAaZqnAr7UGG3381BhePjpBgZ6+7B3zx5s2PwCVqxeieJQEYndjQQJHPD5CMrKUV1ZiV179uHJDRux/vkt2L57DyYmE2huXYCy6jr4S8uR9QUpRF5qepW5BVpzo5VLHAmnrMvU1BR6enqwZ/8+jEQnECSTm+fPRSmFqzRcbBaqZW4Lquuq0NjcCK+P9oh+fHCgD+l4HNN8PkvCTrM++hRT3UM0cc+rDObFJAyzDmmx7ss/ZjPRUo7RR+g++3ouHXP+OLcoZPXk3IiSFPa4mn1syj2QQ81WOWpFASXGKSwrY9f4yXTEP1Oajk1OPtFoFJ/97GdRVV6Jipow/fA+FBWV4NWvfiW2bNmCYCBoxKmpqkZ9XR227thJycyisiyEdSefiLAvhIbKGjJlLsLlZcjwWnwsigQZkjAiypocJYY+R0ZG8JWvfAW9Q8MIBMIoYV6pVBLpJLWXNA2HQjxXibZDnUizbg2NjRiitairLsPChYsoKL3EFj81q2SxOd+ZTzTXr4s9+edn/3bA6VHNzv08lnG55Gq06O3Q2bnH6E/a5p9T0v2uWXc036H3DL+LV5k0XezHPnzN9Xb2JVOuSB4xT2ZcIZKDyI8ANXLYQ0ILJBXk0Pex1VRy8iksLMCzzz3HwqXR1d3N2woxd848+u6nUFNTxbw9KKfWdnd1o6OjA4FgkMwaRjKVRjgYxkH63YC/APGJASRocoMsV3x4CF1d7SimL58yK8MX8T/ziXztDTfcQCA2gww13QAeLUlFkEwl09csXYC5DVUoCxWguaIcBYUpRCZSdCFhEgiMFOIMsabwyCOP4tLLLrVq0YBaneWqXPekj9xXY+rs3+59Su7XvFMvTjnyuRruJpf5bjKh4JF/Xp/uc+KXGG6W+p9ptpOB+zJJjQ7n4dnJ69R/1v1Hk1OQGfz+j7/CgQP7ybAw9uxuM2ksJB6orinDe973Vjz//AuorWrACxSI6vo6DIxGMDY2gYG+YRQHAiRQGqefvBbL5zehsaKCWh3D2pNORaiiBhNT9M0UaFkbvU9QU/lff/31ONTWjfHYGFY01aKqaBrnnHUmKot9qC6vQAF9czwWIzaogY9mfevWrbjz4acIzrwYnEyiMFhsed7wh9/T5DP/aSdsJJBxPnNhplvzIwTNEf9YShxNzlOzEh9xNVQpn7FKs0Gokoul9Jy0WsnVbI80ngWbno4f1Wz3QVciZKqErC184DmdVga6T/d4+KnrdqseyT3Pu5wPlUmMdw+e9/qAxx9/CEF/CbW2CxdceAGSyQTj5moWVC1UHnR39uOZp9bDV+DHyPAYBmmC9ewUNZvFpskvwsT4BCqonYVZuhNaiuLSUgRpiqM0zVlyI0MopIqLMNJKPb9l+26+P4jzVy1ESwOBWcEMmutqKESD8PH84oWLUUX34GNRl61YjCsuuwBnrl2BffsOYJhA0sc6v+ZVr4ZPEYixU/VSHXm4dX6JVCDikZ761J36tHO5ZPTMHUr5jJydeCX3jd9nabSTnHzMvfJeuQwHFFMg8jXbucG5uUDhFm/KFvocaaFP9lIDlUTIAkkTbxEf05SHAr5YqWAmJ6+53/lpeiaJW269AY88vB6LFi1BW9sB+P1+hlur8eyGp2k6i+nT40gRiM2bMxczXg8ZWY5wkQ/hQCFGRsfNR8+Q8aHpFK68/Hyi9UreU0Ff68Fv/noTXvPmd6O0ooxVo+nK5IhGaXz3ez/Ic4V4zdolKC1LoYTCdPqpp6KstJIC47R+PfHMc9iwbS9isSjvCaOlvgFvf+vl+OZ3fsUylOIj1/0XLYeHDD/KKCcdV0ctGePyaOEyVA1U+UxyGSfaHsu8Y9PscE1anVHbQS5fpy/B4aXuKSSD0vw+rTDaZbZeJB/s1Uvz3pWVzbdPmmo1DeaaE3WPqjidy/wIQDkOk900k53Ck08/iIcfesaAWgGR9MjwOIJBP4lbhNHRYYyPRxn6NBEll2JiYgJR+syamnIytQyD/QOorKlFd3ePio5JXvfQpIZKSlBSWY746ATqG+rxqc9eZ/gww0pmWN6ZTBK33fp3hnnP4BWrF2IOTfmi5fOJ8jdh/8F+1tmD01Yux3PbtmH34Bhj72KcsWIJzjjpRMyZU4EZuocD+9ux7KJXIDlDDK4q5lrbRBcJpaVc3V0ApiS6CtS5dHG/5zPUFQD33L9itouV3HxcIXGuH/ush9GIGofEJ+/HPvDO6/kEHxTAchiWK7qTVNjcV1eqlNxzLyrWrBP5BR8bG8aNf/oDOjt6UUukHY9Ri5NpzJnXgt7BXmpkOYk7l8i4HNu27UJjUwPOOv0smu6Qxfm1dY3Ysm0H/X0ACxtL8Km3vw7z6xiDD0TwitPPhic5hc5D7biAQGp8MkpzP4bO9sN87xgWzp+PZxjT1zfUIpYk8+/ZiG0HujE8nCD4m8L555yK97//GoK+fhSRFpdecB7OOuNMTGViFLp+Co8H4cYFyFD45QeVRI0Zct6xfKQITxtz7erRlE8Dlzn5afbv4yVyKPct9w4esxmt5N7lmnHX+mYJXb0ff/+7r9cJve7IK/nl6Hfnm2Vy5CSTBMQ+ctkrU37k36J0tGUO2L7zBRw8eABD9MV6PhIZQzhcgvTMFJk9gng8Q8JG0UcwpgaODDWybf9B9FKju4jO+/oGZP9oUQrRwNAtkxrDuedfiFe/9jWsVBoTAyN4yxuuxPymVnQO91Oz04yR00gSgZdQ+ytrqzDa30PN86L90H4sXzyf7gFY0FqP+UTkcxfMw/J5S1FZVMyIIIhRxtmDkSEi/whj+wbMVDaxfg4W8BAryHKICtYZQszhpaVykK9DDNXdwqAcVfKZ+nIYnJ9mC4zz5djzSu4vD2lOWHLE4qpTy3vth999vetmJQFuEY5+OkU9Uja3IrlM9N29pOR+z/c9VjH6/Mqqcjz77EZc9cYrMTAwjGhsCnECqGhiiho2RsIUIBalppFBAmyl9Oc19J3DE6OoKCuBJ51AIpGw2LiBpr2+sgL9ne0mvbU07yXBEAqn0+jt7sJUaQnikTiyKZqxKYZc9PMtzY148K570Fpfg3ktDWgh8195wTk4deVqPPjwo6hrKEGgpBTzFyzCf33164z7t6OXAHEqTY/HupS3LLI6zci15RH5iMXLnTpCg9z54zFW+ej8v2K68sjXapemrgk/8pu+myctAlGOdp5f3Hc4ZvyD1Gy73Unu96Pnct/4cfSVR6/nn1PSebcASnpRZloeFpiIRjA01I+nntyAnbv3YzKVMtAn6Z+mmYzH44a21VadSRMbJFNYQsQc8AUwyVh7Hk3/dGYKfoK1GSLxsuJihmkV6OnsQojo/FYybDAbQH3rPMQLpujTo0gnqWmEJ+rBKyoKYm7LHMQiIwgFfVjC+yaGI/jBb36HxctXY6D/MK3HKO666w5c/IrL8cLOfUikJxmSVZDqQOPSFayHQ06rp0uEXBIGUX3tDn66TNL346WXOp+f3DyOMJWf1s6RcyVuEkCWAuYLh7Wi6ZOKZ40rio916EbT1twxOylz+Sr3PmWUL90qRD6T3ZTvT0ZGBzA2MYzhyChCZNQMwco4ka9aeHy+AhIraz1fM9SkUJhMJwbasHsHTqivx3mr11KrGZ4xP3/IZyFWhGFbDy3CQDSFP992P175mjfjlNPPwExxGInJaaSp0U7kyCoThBXScjQ1tyCSSKOzfwS3PPAwbn7sCSBYged2teHhDZ34690Pon00gUN9Q9i08zB6B0ZBn4I4LUOA2qMmYJlyHS4t5FicHjHVX6R2/v5Vcmk2+7BruT+350xJ11SXadIn/14lhb8WAjO5PLQYO0d/geMjOb0kk3OZKh/LSxKVx3T3UMZu5m4hpLFHTBxTcXEp+gdHMUDANDqulqkZgrRJY7DPX0hEXkzp8yAQ8GGSQlBI7Z7X1Iz24SEcGB7AyFQKhcESEE8xFZhv7+gdQlvPAJpXnYCC4iCYEbp6upGOTrI+1Oksy0CiZWQ9+DnFSl72qldZ+/okmTdF4mW8WewhNmhobkAtw63x8Qjqykvw6+99CRcQ+LXQRZSGwygsoHsRETIOo2U6jWYiqB38weNFjCANzHrl6OEes1O+prt52DMuw/g+G0GkP16TsqnTaEYREu9xldHlhdru9ZtEQKAwcJTZ/9fkmIgXF3x2UuWaGltw+GCnhVWV5aU0sTTjhX6a8AxBDuPBdIqVyNBHJlUz+uFKVJSGkcwQtA0N5hpLCLjiCYyOxTAWS6GDZneCgpMh8pb5pNibpZqh3+dLjYCiu5phRaaRwSEj1KWvvAzFxAEKzUJFftQ3lmNwqBfTlKQrL30NZhgl7Nm9Fa+94pWoqKyyiKCptpE5qLk4Ny4vqw4fkdA5hDOcw6GJDpfpKodTlqNCMDu5AqEjP8mq5vc4Ko8CvqeAdFOyfHlphqDRT3emQR4pCuTegx144pn1uOGvf8XX/vs78Bza/IS9XRnkZ3Y0OfIw20co6b78e/MLeWweLIgKR1+jHqjv/uD72LZjO9Ipvo8+Ww0rU1NJ+6ytrkTn4Q7Mb6lBS2kRtYkP87kIgdtIJMqY1qfasXLMi+AunojhjBNXoay0DBe8+rUswwwGe/uo/SnnxUwzubIX0tdPp9PWaFNTW2H44Le//S1ik0kUBUikQvp20i9DUHfxBafjlNPWoIju5M833YQVCxagZeVaBGsXUVFSZDI1R9VVi1quuRQawMGU3+fvMlkaqaTGFGPOLPooufRXcq+7/RB+WiwPrd7wyAB2H9iNaCSG7u4+tB1ox76DBzHJcLKAZZlm2QvpdtSApJ6urBWSgkcx9bRtevyYt7oFdF92dOxZ7jc1REmSll9gfZ/N7Pywi+/iw04+ahT4/BeuIyAaZCGneImAjOeaqopQQTSs1rISSqY34Lc+7TTflebveDKD4Wgc0bEJI/K4VdCHRY0NuOb970OWwqIKDg4OYJIM9en9uTKqPKWlxYbmJ2MTRpD6xir85eZ7GL6diy3PPkMh6UJTQwPqq2qxdvUK7NixBfv37ceaE1czJFuAcz70AZrGRlxx5evhSxNQGHMdZiYzk/D6PVg4Zy7e8663EVvGrP5KOVE4Jvl8PmOAgKW6ddWztofvUqNVNwHnrj17LEyNJ1K0PuSJtV0LmDngzDRZdSNtLFnPo/45/FJY6PCRPGEkJDf2ImbrBjHI/TzSyM/f9ilzmJNSJZfBAhL67gqAPmdbA/feUEkFXvX6K+mvJ/D973wFv/jfnyJEDW8uKiERvAhS+r2eaRKBsTaf0XiXJDVVJUgSnEyR8Qe6+zHJ4iX5vb6yHIsWL8YrX/8aMjmFxDgtgPqgVRYe5tt4hKmlGsSQoRXxSBAoVN/6nz9ScJN43WWXopauZXR0DLtodbwsQ111Nc445yy87uo348mv/AA9tz+IolQRtl28FIeyCfpKH12GrBVjbF8hBVLuqFAGnWBwCj/7xffR29uJfXv3M6SMkm4z2LpjK7bs3IFxgtRCxvuUEEYlBH9kuIeCqr4VwlBaDrXUkbHKjbQX9lBdhBFmmM+MupQlAKSx/PMRPrFeck1ZPpOmApm/YRJy8Rx44VHjiJjpSIL9PJKkKUompc5XY7bLuBfdn/stzT9eKvAFccWb3sLQinkwbn7Pu96JSy48BaXFZfjOl76MICsdYo2CdLyhUAi+QABJan98MmYVsMrz1fGpaYyls9hGv1TO8Ku0uBJNrfVYsmQJKooZb5MJ9j4SLpEhBiAxKiorGfoN0TUIKBWieyiCv9xxrwm1/J8AXUtzHU45aTVdSqF1qa5ZvQZnrlmH8WuuR2Iqjh2Hh3FwXSPWvu9q/PR3d1gLoBpvFEJq+JL5aeIGjW2bSsfR29dujCks8Jl/V0ul2zPoDtLUb9FXgxs1+DHNZ9Uca1ZVz/AeAa0ZgTMyfZq4RVZBQmyMtrwcjbYxgHzfNIVFtBJIU5Ll9Bzc+Nix3Jqd+DJVwB2q6qbjMdv9rvDIzIykjwX3EtCk0wX4019uwsNPPYcYAZaZc48AmQe//ekPUBIKopjArYxA6PrPfQLNfkZExfTZZH6GqF2DEsMlJawkNYkqvZEmrqllPl7xhjfgZ7//KzWrGLFYDJUEXQJj1hFADfD703jVKy4wCa8qryAI65cZwqPPbEeUIdjQyChGifYz1oMmglFrZLlY9muufgtqysOoY5x96Ku/h4e4YWFpJZ5inoWXrENn3xgyBUEynCacKikckaRrkdJMk+ECmvHJCEbGhsksxd/MnfWW23ItpTFbvlUIXdfJTK9ajUh31cPob0y1260eNipIz+k889HhDrV2bmTdmaeXAiZgLN6lCDxfNrNnp+Mx23pgVGiW0R8K43Of/yrv8yFFPxkbG7GXpinBY9EJWocpmhkym+Za3Yr/+6PvoJjEDgZCWLRyJUI0sV95xzUoDRUYEh7nMzKTI2NRbN6wh8JRhFd/5H24+JLLCKBuwX2PP0sh86CustrMm1qMdH+WYUcyOoRrP/QObN28EaMjMUwXFKNnaBjFFB512/qplROpJH3kXgplmhpOQsmV0DQvm9+EKy66FPfdcjt62w7jlATw8fMuxI5TT8In//i/mD//BJTQ/UzxXSL6DBVC752eJnFJeAEqLwW2v7eXxZJW8zo102WWJTFWvWD8qtBTdDJG564pps9m0li+fAnzJD1TCXR19dB9sKw5ZpvqU4h83oD99tJC6JOPMy+NKiLTP/b+d/3LkSr5DHXTcQWA91Iu8ZnPfwl33vMoJX6aYChmA/xkUMo04L/AjzJqcJjCUFlWiVCQmkE/unnTVqw5ebWBkSGi7kVLl8PDEKKEBS0k4hZwmUl7sLezl7F3C97cPYBTv/RF3PK3O/G3fzxglZK1CBJhaxiTRqY4ulSA3oFBbN9zEM9s2Ib9h3tQUBSmeyCjiVi9jD8L/SEKVxGa65oJzmoQoXlfuewE+AtDGBobQ+fQKN718Q9hiBjDe6APBR2jGF+/DX/c+ji27j2Absb1Pt5L1CK7QNrwU1aQgiThJQGtNy9NATCTz/OFZrLVkERG8bfK7uXvQtaXZw1mBXwFuPTCcynYIdTX1mB8OEIhmsRpZ6zAiScuQEfnfoJZRhFBP12OjiCKQgHWha6QAhb0e2ktA7zHa6N7/qlmG5NJRZfZ+pRZyGe+BvlphOn99z2IBx58glojYEBjSwmcyQgspEzj1QDR3d1Nn7qM14iuZTZVWVYoY60kM7jslRdgyZxGhBhvTU6MM6zYh5bWGviZZ2r/ATy1bR8iBENzx6ldVYXoX30CLvntHXynDw0NtSQQ/SL/z1JLSsrLrZxOUcWAGezbswsrTjgBnkINVGTZ6R405q2EIV5Ao2BoBRTrF5L4vdTEkqpSsxASGOU1l/78dWtORvlv70dioB91563D/D99H5/+5Mex7YWdqKqss7poHJxAm3VFUsP0fpn3zu7DzIeCf5R8xvA08YuPwE5dvQWFCrOIHRrrGE1MW0tgMkEryDwSUwmsW7MC5RXFll91VT2efPgZsxjm83MarhC2KBhgOBqmUBH4SZ547iWZ7RCKl6QyuSTT7aJuZTwSmcC3fvgDomof7xWCZ2wnn0FiC1nK/CTTMqUkttq6mQRS5INKSsJHTJf8ZZamV0TeRyT8ta9eh03PPYVsMoGqmhIWuhi1PSN4E4nxsb5R3Eer8dyXPo/aq87GutPejINIklhFqKuqs3fI6Kh8VVVVud8eatYYiukORkdHzTwLNZeUlNmQKEPA9LHSQhHNR//n4z2BoA+j1GxkfWZ6vSTkVJq4gDHu27qBlYsa8eDoOD6w+x78+ld/xq23/J0uhxaD7xft5K7Mtcmkk4y9ve3Mk7QhDVQ+abfMtgk9GVtAGmRowS4490zs270dTc3NFgpu3LgRU6RvWUU5td1D1zHXhFGWUu1iyXFaPl6XQMuFWmjG8qpp13jIe/yB0mPRuJJu1uFK3xE07v7mw15fAB/5xKf4Ar6I4UdRsMx8nF2j6VDDiRodmKu1405Tu+UbbXQm8zMgxPvlS/Sc/JvMtNDj4GAfBhlzTtNkZ4gsNcaCeo1UECgh83d97nM493s/wydOWob3ffy9GPn1z7Hy0d1ITgdQXVOH+QsWIDI+SkZXMsyKO9pFbVf9koy9VTYNYRro78PY+DjmzZ3HctDHs2zFxcVWDj+1XJoeCvmJPUI4eKAdoXDYTOE088lgCudN+/C2VCFj48N4uGAcP+7YQ2tViIsuuhjl5VVkMutPoRkcHMLEeISkmKEF8VNoxuh/GVb6ffSvDN3E7Bm6E9WTGGs8Gsfw8AjOOPMkNDbVUsu9JqgztBaTiUmU0wpJQBQFBAJ+eFk/DaJUZGYtQkTh6nhyUbg7XpBQ1WlBE5NEDB1ZZh6gygfoC8qKSzBBc7pr1w6MDI0goUxZoh//8nfUpIBpUKGfJpAhSgF9sby2eCxNkZaK2RQwY6aAiTT5wN6DWLB4kXUu6H3Uc+ZDoMEKp61gM9izfadZBLMQvMNLwtRW05f29WDSl8DOt74Or7vpfvz5jDXwHn4W35wsxCMjoH+NYPmKExAMF6OE/l6MVft7hqBLZUrEkohS24aHh6kdC0yjVL+ySmo4Nd2JOuQxZVrT1kumdxcFS9Hd20f/FyTA5D0K61ifCoZ9H4gXIFIyjZqTTse5v/sWCR3EeWR4bX0L6+1BggI6MDRAjZV2T6Gy0o+g+pb57oAAqcxthYAi2VEoMx7CHfc/yfIHsWLlUsbiUxTcMhsNE6QAij5yjbKiGl8nDK5yTzOyELOdiEmW1bHMWbpAncvSBnhu/+2PeU4EB4mTxD33PohNL2xBikjPTDOD/oR8CgtjqNDnR2MrtYHMUb5Bgh1PIU1gsIREjJjfERPV8B6gP/RS2qWdMzSTEjZabMQpoSGa5kIKlhpPxGMPTeUMJVIFlC5GU/TptBySWqe9mV6LJnEyk8B0TxxfWBnC99sPYv1nrkXxLb/GFdGV2Dm4nULiw/ITVqC4tIRaKkGTbyaEZilkVeIEg6Mj1C7WLUyhUCxvw4pIFDU3Kg6mGpn2KZ7VoIeAvxg+MkWCOcZ4X12uGfrPGZa9ZetWvK9lMZbMX47nizI45QsfR0F1Lc4/55X0qTW0CCHT1MnJKN+ZplkuxfzGUjKR2IAyo35y+6PmKnzKemfw8JP7UFTsR21lCYoYhoUIusrI8EJaTdVDaD1IZYzF1UrnMNvRblKOZVeSZstdavyZLGmWUZFnQW1FVhDeAv2sn4QmYXkTQ3qH8JRkfXopSYqXa+s1YyJgjR06n5iapKQlSZAilBaVYSKmStFS0BeGafqCvqBDRGsQUOMATTUlPcDQqqqKYRKJLOnTlFKZOmmjpH6IfhHTfkwxPBMI9PlJDApEilI91NeGgsoq3Lr2PHx907P425nNGBlsxxt6WxBN9mKAvvGkVatZxpCZNI1ikd+US0qozZxyFyPTwhRUr58E5vvkPzXGTkmjPDRiZoogKMrPajKvurqKNNDgnmls2rgFK1asoPXis36a/WeexRfqT8Cmvj0IlTXi4j/9CA1r1+GcCy+xRiQJv+iQIZ0nWK/5c+fQUo2Z6XZCLAqY7AnLoRku9z26gbSCjbpdvniBNQTV1VfQ/ThTipVfIa2AWWIyV66HkmmH0ZLlVwOR27AlTzxD8+4tDoSuV7uzGvMlFNb9Jr7zZs270hgr63akaZfkNTQ0mn8IFIcwESVjSTlZbIGSGZqqsrIyG9SvgF4tQurQV3ihKimpFUw+81DbPlRUVvBZImgKhlycSTgLKtkUopyMM2+KfwEZwprpBgNUYYZsqYlB3NrZhSvnteLxtn7MH92Ox4I1KAxUoKy8FO097aioqKLPI3ikZZAmC2NIjE3iyXQJrFRDJntKpp7fVU4NYzImsE66pgYdPR+kSZeraW2ZY82uYogaSTLz5mFT+wGcUtWE15xxOh65+U6kSj247A2vxT333W9CofFwCaJq9eNMTI6i+3AEzc3ltHx8j16V00gP/U1FRTVN/wjr6qefLzG+FBWRucQWQYZX4k1hIf097xVjTVDJBOtyZR6ioD6Nh+KNMmbdvWGfLzduPHfSvvNmEZaIVPOwCvipm41g5GpscpwMoolNTvIZWgJqjduYYAzmNY0Hl3RZocz3UtIEuPhy5V9bW0twsw91dfUmYGpuJK15nyOZhQRDwaIsQQm/k2F+xo7K10smaFaJ4uPRgREEouPYynvef9opmB/24N7oDIbHRhFPxUncOMLFAccXkhhpWheKL4UyQzdFfydNZj1VOglzlowUo3VegFLhkEbBTs+kEIuNUZBkykUo4hqWR9ezFBqNTvU0VWP9oX0421eGTbufQ9PINPwMG6/72jfw29//0Z71EQPEEwSJfE99cxNNeJSCz2epTFIYYQU1d9ZU1+Pg/g4KKlEpy1vfUM2yaeI/aZ6SvybVWRcx3sCwAC9TSlaM1ySgkpB0Rs22GdYpgRQxEEGz/AUrwH+6YJ0clBDdqJmMIyMRTIxMIDI2gXg8iRjRYmVlNSI8H/SHUFJUgSJ/GQvDeHlqGpHIOFGtgF2cx4Q1YQogmEmR5Im40iAWfOHihdjw/NMsplCkWq4UL+o6b+IzPk8IIWpTIS2K/G2aCFT5T6WmaYLLaOIWY1MqhtcUpvD2DZ145dKVqJkcQHNpCxY1E6gxHBvuo5VhdhImDfDXogAhPwVA1oRmVfO8dEyTGHGabIWIiVgcSav7KErLSrFk6VKLa2Osj3rNdH0qSRTMcwGGWikK5yTrXnDKibi+cxvr4kczrcvWr/wvDu1/AY889g8Kl4ZITRiaLi8tQ3Q8wTwrKASUnRxNNKHQR4GeTsbIK9Z1ImJliMVYZwrVdEbKQ6GkNRBT1cXrDk0Wg12TLmWR+5J7TvEeWep4PIUCjfWStOjQA+7h2nslEwYm6xasrzcfUkSNtzjR46OEFaOSpidMBCzzPUKgNpd+SeGM8koQkEkrdbjJBsDRPJ9wwlI8/8KzLKBCLwoFn5FWyaxJo0rKgiRKzIYDS4pLS0vpv/0sn+CSF+VNrfhNZBTvby3Cf/zyJnyiuw3TXvplgqdwaS3GGW4NDo9aHYrowzWwQWBGvUy9fb1WFxFJqzzoveowUJlFDz8FbSo1hYmxcTQ2NtJtTfA36UTckEhMmCmXb1dYJNTtzXgRWbYMm8mQELFOS0kAz1/1SXjb9uOB++9AjKAuloqSuRRuli/FSCGVCJEaqq8UTFOJydTpBC6+8GyeF/KmdvI+uQBFPAJnMt86VEYpqeqmEEuhmKyryi8LJcWdmsrSDUWRmGT9KtRco2RmmubbAANfz4pLemRiZVrVq6L50zIZYmJ1Va3dp4Kqb1bttWLGFAlhAweIwkspwSlqXoiaHi4up9TSbErMmDxkvMySRa1E3jt37MLadetYCQck6R3KS/f19o0hWFxp5VEZ3VDOxzLJz08J2bY9g/+oOR1TkV7Mr/Xjk3Ur4NM8Ld8MDu/bxZBsMTU6ZKNjNDdbEp9heTs6OhlahRiKzbP6yQLoHaqLCFhMxC7m7t+/387JfBaFnAYhCbaBKhaZNoOovoDomZYoMIW3dAwj2TuMdCCLE5oW4+QfX4+phfNw3iWvQCpOk8q6lFco5EsT/JWgrlEAja6M+ElNppLKfzy4DaEiH4pp/utqqlBbV8uyymQ7UYt4ZRZBSkdKylyPR8Ys1FSv1/DoGGnmY5klSORhdTBozNZ/AmQsg2WgJCbrhIYNqWLzF8xHhD4sXFxMX07zlaKpV9cjza6fyMMYQeHQkwESUDHyIUp1U0szwiXl9J2sDMGKmggFtLwUHBotPucwcdvWbVh30inUNAFGmiZhAZZshmZxIkYzRMkW2rROCotC5IIoLLy3kKHgjr3PYk10DFcihPOba/COuiVkgso+g77uQ1g4b6ExVnO3lNS7pcYT1TZFIZDvVPOprJ3KI4yi2ZzxeNSEQjhjNDJIZpew/ERafFLPz9BP+AimNOR4hkIUDgVR2xDCBTuG8IZFS5HwTOHejduQaKrC2+7/K84/9xJEYwlaGr9hhfEIfTfrc9Gli8lHgkW6qxCxxkOPb+H3DMOwIBZqPjmtWrhIUQMZLUUkneS3DeOQrmqiHRkcNM0ejzG8paCOT0zyvB/lDU3wlgQ918tHqlvNH/A6rUb0HfruD0hrVaFC+x2fnLBux1BYjKYZSjEjmp0p0zS1yfpQVUPpK3JGhGjVoxDjU5lJgSzTTEkjmazWI0mYUKTOyyxp2s+WzVuI+BssP0H8tMaUkVmdXZ38VOhE4MVwT/FycirpdKdSvlh/lFbXYXAmgMc9IzihrAYXhX1YP602b/rpIhIjlbQeNOuPFzahOI6MRkwATDtoKcZlluXCWK6SEroMauo+AsmTTz7ZQsXOrkNmyWTpVESVU6BTsbesUld3J5YvWYwx+sjx2nqsI1B8Yv1W5pfCW5etwz2f/y5+suUB/OJ3vzWMI31auHgRQ1MKZO8kGGjwFOlFWjbWNaG7e4Axvp9C6LOY3+eTCpJfLK802wAayyrMpI6dSTJZvl1hZDTKa0WVjNEXM4ogrZtqK6+XdEhCVQn5ZWUkRGoEEHOoSTPUxlr6x6JwKRkp8DVuwlBdV2MD3Ibop+W/xqhZkwkND6bwmM9LsGhq3Gd+ap3zUZik0cxPPrJANpAV9sqkk+kNjOMPt7cTA1SQkGZbSPwMTR7fS4AYDpdRA4mEiVRFXD0jgKMRLfRKqGb8HSiuw9+6u3GofwC3rjsBf2fIXlgQRH9vH9Q1GuAhRmkpj462Q0THKYZzIRK4EEX0sxKIKsbVNCsYHx83WpTQJQlHFFPQ1b4u6yRh1GRFCy31k4UtLg7juU0vYE7rXCQopCs/9n6MP7EJJ8gET3sxONCN6K/vwFdu/DNufOJugmBigEQaja2NalYwX1vGSKSQ5tdDS3bgMIW8KCw/YeY8YFrtmHoz4Tz0futpo+BXsf4jBNMawROonAdvoMrcaoqC5W2sLLneJwbzAdbJCq32Wi8Jqk+FTqpsgIi1KFRKoBSxITYaaRIlShweGSejfGhubEIZzYy0bXxcqDVOKysTKmNOqtFXi8hqd5YJV2e609Gv+NbxPWKcuqMUq+/evYe+rNqk11ZdYsGUk4YkZcVdJgmRNM9p3g3CT6FVxQvI2KqSEMb9Qfx+07O45vUX4I6n7lGQmIvz6Q6o7lO0PlqJaZCmWfX2+1k+5UUtFWOFgAXgNE5MmiI6hGiiNcBAdZRFFIEpfVLxI8qhZw8dOmTWcOf2HQi/9jS07BvAC3v3oAR+zKWFeOZXv8PqCR8ezRAgku7hMDENy53NhOHx0QUWEmnTxbV39yKRkkDPMAoqRTWFXtZQHTesPmnGgucsTJZWOJ7hkWR5vbUkeZBMTlLriYyyjPEXNVVdL2aQZqyMEDMlgJWQ4CpTDdwXiLLRjQRxowy5BO+LWGk/Q5hCLwkznbVwJBQsQgVBTjVDM/UaSQOEZqUFajRJE4jJx0dGRxBlGJMkSk/TP0oqzdUzKS+xUozevWs3KqsqWBZ6XjJZUuy0mTsD9nRISOSjJuNxjA4PoK+/E/0jA4gz1p6gxkzS5+7c34X3XvMGjI10o7c3inJijgB9nJ/1FWbs6esk0h53rI4vzHzVzu/B8FA/kjTDEkIt+SFzWchr6piQyxmlC1DZZH3kFjQ2TLaouKiIwh5DPKox8sQHkSRaP/ZWdG/ZjcWZIA5NDKCJAHfd0iVY3DWGX//jbvzi1j/xvRqtw/dn1QdO66q29NpGa94tpcUQdk1nCDpZZzW4SMBloSYptF5GRP39YVrWANJUGAmgKQZdktoPRCPPmSta6UbFboISSqR8t3SouJzmkkx3Vj6URvgoMQziFdux8jP0CxrZqTZjPaFJbSPDw/aMkmJrSXo4FEBfXz8FSR0fTsOMJQqOhECapJYsL4moXif5QjHVyQWGgpcuWWKjUJUm1fetsjCGVEiWSvOg6dMDTY1zKHCsMBnvm07S35M68ml+L6qCHqxcUo9dB9oRGUsTbNVg2sOYmto7GSPap7Zrwn+MQLClaZ6Vo3ew26xGS/N8YUHWyWnQ0AJ9sj4H6MuFzp26yaL4zHUJf6iTYpgWQ82Nah9YuXYN7vz9b/CFq9+EU/eOo1ndk+ksxjKTqK9uxobIEE6+/cf41Mc/TyEMoJR4QYKlwYbwZ3Hw4GbyIomFrXVClnRztAQsW4a+ejJabkOsRJcM620TDoUlCAkU0ooP07RknjdeuornVRPJp8yBzJAzgC7NGwWQJOWi8e6DY5hHX1REHyJNU2YBmgQtUaEYNEUGC6VWVJeZW5Bmj1GLxVAz0UxC0krqdrRPMlbDdnyUUkm1CRB/SzhVrCytyIGDB7Fi5SqafsaO9Fcdh7voi4IMlSqZn9/eP5mMIk2TVUgTXBgooeZSfHmtmBlpAv/D//giKgrbiREYlhQU44orf45CEubyyy7F1h17cPdj91NziixsmTtnvgFJNcsSHKOkuMKaU70MhyKRCMrKS0iDIjy/4VnrSBH9jNmkhTXesPzWtUirqMaaceKYDJmxZedz6O1sQ4Z+uPL7f8PGXduwsnoRJsaHsSs7jtcvJwj8++9x5mtfZThE1lHv0aI+PrqEErrRmekYCoMTxE5+pGJeWkoC52niF5JTfFOEoH5sjfiR+zNzz6QxA543XbrcmG29WIRs6gEyySCBdF7xrmk22bNt/xB9XKUtRzExETOor+WsxD4f/aN8WyE1WR1qPkq3/FlsYoxMSvG7fJpa2dR1WHSE+SZoTOrFMdNMJso/miXiPeoq5T/sO7gbC+YTtdL8xqLSWpgwCUFnaY6Ly0qts0HMVx0CpFY2qyZWVlz+eawPWx/8ODr2PIrmuWuRDV4MDxGuGjCiNMeVFbU0veph86C0qg7zlixF87wlxGBlpsVajUGdMeOsT3NzI55++mmccdppeJYMly+nOsPPUEdJlknapIYbab0GJnR2dNtCfoPdXcgyfNr54L3Y8fHvobIrgQoyzttagb7BLnQNDeDNt/4cr/nBL+HXkhZGN+ZP+l96/gq89oqL8LkvfAMbtx9CRU0T5jY2UymFGeRsU5gmT4rDRXQ/TvioNgLxQajd85aLVpGvIgzhALWI1DNm6QYn7qam6yF+DhJQaDyzpKdCy1MYeHLMsp53Pp1Ye4wE7O3torBkUFFRbOZOZlxrpYg4akAQgjamSorJJDHZZbbeay1F/JQ4KJ7uI5punTsPA7QWRBlmNuW3FNYp2ThrMkvMDxJZHyk/cwhkg/j4tavx+lNKMd5XT7BYhsRAHx559HFced11Nt4/HhvlizRoz4fO3kHccu8jeOyxTUTpIdJj2gCltGWAz/kYrrXOmUsBL6b516ICRPQlZbw+bYKhVRJFC4WuJSXFpMM0Ohg+VjBG371/Gy1UAocP7MU3P/QpfGiqHh3btqMTUTIljXdfdgH+s60Hm0o9KEl5URsEbvjDN1DIsK79YAeKGxtRUl8FD5UrQwHv274eH/vZfSy72vcpbGpSJf+kZCqP/LWY7j1hXv31LBOJzv9IeGM8b7Q2V53nf6qoRmikZ0L0b2opy5Aw9Is0M4U00aSxSG1/Epgokapa3mpqqvnCmL1MvkMaKk1kVjzUEpcxs2x+nMBMnRS6iSWwvKwHjsRVnnpGjR1qEGlqbmJZCqwly1CywjpFFCyzxmeLwbIgkiLLW4Ew67B+0wjefMVyXPWqd+KOW2/CilPOxMXvei9N7DQyZFY8njAQlmTdAgwTL7vqjfjh935MF6EeMvW3T9OdTVl3pyxVGVG1gJlGwFh/AF2ZrJYaPyqrqswl1NU1UNgrWNYQNbHW4unFS5fSBdWhsWk+Xv22t6NnWR0eee5p1A8n8MrzLqNijGB6Ww+epZv56qdfgw+88xUoSE0gGh/HT3/5M6w5aR15RA2uLDah7zu8D49s6UAwKEslsCgzrgWJ1OybtCOpTqurLzzRNFv91urL9tB3qwtTbdcW8uRSatqH7iEiTqqikHmZDcMlYiXqTZBIQqKFxkiCOyLHLBmgHA8f2sNCqE3XYbC/kJpIhniJ4rXWqY0tNz8jTaUppKRK8+XT3VWR1SmjkTFBuoj+/m5c/qor8NgTz5Ix1Dg+o7u1torNP84kqLVhVNU2EJkmaMLVl66hT9MoChSjJhTHR951Ms677EpMjsRRQJAU7R9Gz/gIVq9ZbY1B6unavWczbiFK/vbPb8Fpp12KxuZmCkMcbQcOYO7cVvhZljjBXZjaZUttMrqob2xwwkUqyQBjfAmrmmD3MeRaunw5615kKy3WN9UTx8i8Sx5nGGfHkQn4URmfwTIi8cGRPizd142JC2vwjs+8ifWkcBF8SQnk7tTjNzIwjMh4P2699WacdvLJOPPMU/H2r/wKsakSUy5hHbklRRM67F1itphpzJVmybRKpZlcWy8zGWFBhse81nom/9jbzTCmr88ILQA+LaJTG9SnLXNdrMF8NGGTUaLlqQQZyLflwFmAJruQjNLIS40uFcPFaL3P5w3yoKbmmK3QTJ+FfLaYCHWMTJlMgTFnE6qKA3j/B6/Gq159ARlNH5Whj0zT34fp+7s245R3/pBypHfRj9O8F5AIP/7me7B81VxkKQiRDVvx8Mbn8K6vX4epoRii6jChVAro9XV14IOf+iR6J/mu6rkkbARhAjWNkF2wYAE1ts7mmfsYvaghRIcWz1Url1Z8kjar6VXCo27LgcEBIuxqgj2CxyI/BdfpviTLyUy5SVpRyT0xyXR6Er/7xOWY8tLCeMOMiZ1eOkVCY5Eotm/egp1bd2H7zr245FWX4b3vfy/++/rr8ES7D9EpgelJc5FO51aKIG3KBJXMPoGs4pt8MtvSIK+FIWVl5WYKNIxVPUF7DlGS0iUqGjoOtZOpGWscKSUyb2xoIDCj/5hRR0ESE5ExhjfjZCBNNUGfhjtpDpeSLIhavkJeB5BR8YzZGsSnGFttvGK2n5Iskyr8IKKotUqovry0BENd+7Bt22a+k4BIpjU+hsmBfoxv34stTz5u3bI/euZJTJTUo65ioWlFcXERrnvTybjk3DPw3HPP4mvf+D7ue/YZxMYGMR2fwsbnN+OMU05HDwFSMhmHWjLf/N4Pss5+lFC4tfBeIbVqkkwtIhMXLlxAkDhN4RuFhu3GopMsSpauq4blLbCWLLKPBJeyiKGFLNc4n1vIENaJ3TWWTHmxgKAumsshHCO4jOPHH74MoTIhcVotCrpQfQnf09/Th8HeTsxbdAamkmPo7z2IcdK6rKYO1/38ToyliSHSMt20FmSy67f16fnGx9+YlZRNMNZ0Z3mobdjpz2al1cxGh79h20EMjxcgMjpu0rtk4VIClX5rHNFKCQmqmwqrtmrWCz6a+2nmUUpLMEkzJa1njVUv0kA2ReAqZOfVi6Uermm1uLG6EoIAzb2uawyciOanBmUpsffcfYstlaUGEFkjDeOxtn3mqwXonVGtMt1E4KxOwBey8exf+sp/I0u/66cgvu1db8Q1H3sf0gyJRmmW777xNnzou9fj0bvuRtgbwtITV+KuBx/G5//7l0gz41C4nBo1TrTPsqgOfEeoKGSL7cnNaJC+xoPFac6VGhqaLDJRSCiXJMsma9nY0MrnilhmOkyWT62QsoKyYtMSCBWd+QWzY/jJx65g6EhFsUYRhoG+ItJ+kGqZwvaN27H+2T3o07Qlismc5no0NNfi/m0R9CcDZLIUjC5MSJyMT5Ju1q7xlWsvz6oPVGOpVSA1N9q0VoIOgR41qqdSM3hy00H0DEaxeNEy6xioZvjV3NRM6XKWNvZRIIQkg2H6Uf6O0ZdXMPDXSEx1pAwO9iMyMW7LX7Uf7mBMGsSa1esMOMiSHO44xPiVYU5xGU2PxqGxfKwkdZ3+OIOf/s/XsXBRkxFcXZS2sgB9Py+TSLyPhJsicTUzVL1ymoWSiGruFwWZ2uchEeXrwlWVmBiLo3vTbtx085/wX7f+AR4yaeeGp/HnX/4W37zxD9i7aSeufNv7MVoYRqW6aSnIQ4PDJqCyeGoKlmaqLuo4mmZ51TEj7VaEUlfXaHWQyZZrSk3FaemcrsdFixZRGXw06aqnJlOojqwrhVWWUMLqn47j+qvPQLgyYKtIFBcVy/bST/ez7BGi/2lc8orXooNudJqCtmPnYXz778/xWQkQAS3fLfSdIabQ+7MEei3NNfBc94ELsuoESdMEabak1hiLMnRw2q2lnYrVsrjz/m2YSxSp2QtqAq2rqbdtHuY0z7H7RocjqKUJ0/Ab/qREExnT/8ksq0LqEOlo70BNfS0rSoKpG4/a0d9Pvy9fT60W+NNSWfJxhSRahoXXGLXCjAcPPHQDtXwafv5Jc6PUykK1CdBEgSBLWMFfRC2h7yceQ5Jo1cdLag30qYGB7y8qrkSMTPvJd7+LD3zkWmSryhDf04m/3Xs71m/fjFvvuReH9u3FxZd9AAyvyeAIy6F+gWJaOUdrhf5LSooMkCl3DeJQJ42W+bJGDGpsVWW1NadaYxMR9ESU6JoKJfMqAQ0QKAaCjCLorqy5VXhGHGcSPqmm0J9VQ4QfDqCqNIzlSxfTyXnQ0dmJzVv3Yt26M/D3u++Bn5avnNdneATKS/H0k1tIsxBGpihEzNszqQakGZx68iIsXzIPni9fewkVmuaQWiQzPhaZIKbxYYq+SW2wWap/JJHB3rYYxuNqpcoYwuzp60drSyviE3GrsOZKOcKhdnbFvQ7oErBQa5T8hlCuepHmtM6jJJMxrGQ/Y3Frk7dGGDWuhOy8RnJK2kWcDAXx1z/+TzTPaSZT5dVIGyszXTbvU1NtuCiAJAmbpjbLLA4MDmJKLmYiisOde1FXWYvK8loLoUJkVrKqAh/49K+R9KRQF45Tq3+BnraduPpd76b2L8QOmvf62koMD0TJQFoaCq4gLMUPpCHLrFYylVkWhpZN+ENSzqR+fnXQyBWKi5r+a9xkWeWVlQcrwEPDlRWzMA9WKqvox0sXwdv/9p1XEbsQI9A99HT2YEDDkcmH4SjxxaZhEEqBWBZXXtaCltZ6VFfQrTCGn5ok/wRIPUH4S5fiHw89bIrsZ6jn+eKHLsoaEqYWyImroFQkmgIWmJKreVugyb3v8X2I0XxJ88L0O0GaOCE+aW1+kiaL2YL/YrBawLTyUVpts7w3zXcMMmxYsGixtQyNDvbZewW+BNCsfVn952S4GCpfo7lTH7j6Ylz+igsQYFhnC7pNpxEnY30sQ3/nAAKsg7eiCP5wmL60jFpMrEBzlknJqyVQ0dhCs5ZFIEl9pAU74w3vQkG4GZWBg7jk7CU467RTMRqJ0PSGWb8gBYkMJlM8mpJLt6bGEQ/dmi3vwXy+/M3f4elnu2zSQMYwSMbWc6UImrlX4lkTeAmtGnisgYhAk3pl9Ja3ttko/LP7ea863ysaK/CXr/4a27fchwXNfagoSWMmGWUeWgOOOIb5Z1JR0i1Osx5DqKIKpVU15EUAy05Yp4yQMIaTF6pHYQrDo6T/lz58cVZ2XQPZIqMR0pYVorQ6g9kUn2YJApK478FDmGFla6sZclDKysMax0zCC7DQZGo8d3omTSb5GS7QLai3XMRiXgFqXTwdo6AUQ0tfDA6OUCACmDtnLsaZV4IuQ0KjRgsxW82qAWIIJbMWMynMa6nFD6/7EMYnhjEyNGj9yn6CltraKqQkfNU1SNJEF9Ly9G7fhI69m2jKsgROUeuhU9xZ4C/C2KTcSylu3/g8PvCht9H9dFNzZ+gfS9FcW2Nj1DQLUr1FjjYyfIxPkC7UP6rf2FgUFSG6Ia2s8Os78MiGNqSmhbZ9SKajNuhAoFHPa5FYXqAppa2RBVJ+ypXnFQpqOrHVWydNZ+TD+QhPpBhK6pk0hUN917Wl5bjz1r9gx4anEJregHAB3VJhjGVjuBpkuEpeGPInfdUxVUiaB6lk3oIQGijoheEmArSPXGolkBmXH1JBbQyZ3spkSzVQ4J58shMZMigeJQAKhgwpB4PUWEJe+dskhWOcMXBZcbkJjsyvhQwUAMmuhhhZa5ekjUSTmZ0zZw6tloYzKQxR57sQvUMQNVnaKgIUlmkNQ6HIvWndUuKCYuv2VPu8OkL6+ghgNJKjUOOugmhduASh6mqMExPER0bQsoi/WZ6ZSWIQ2scvfeu/0NxQhYnRLpx7xjkkEtExy/f8xo3EBsD8efPR2tzI180wnk/CT0GZnBwTz80cSgglOFn68ukChkNlNYbyPTSb+3Z24Hv/cwMOd6lBhfVSyx3LPkNmiQmsggmvy2y5G40JUBuCO57MZm+Q9Hqf05IpkaPykZHWkkn6eGaoUHy/3MxdN/4aWzfRfxcMY2GDn6xKWvMtQYq15A0PT+DxbWP435v2O8wWgQW8LAhnhSz0orYq2YoELEQWQTzw2CFqYdT8kxNn+x2ApOfJVNYJJaEy3q9RLiQAK6DpLEki9snEuLWC+SgE8svj0Yi1lpXQ7Jr2Uh5tTjMrJEGx0aisqGJuTfBLM58KCmEtNXBZQy0aahi2WVhDZO5lmJhgrJ2cYb4JJFl0n4/5SpekoZ4oXnn5BXjwgQdx6plnYD7BSobEU4ybVWudtWaQ4HSxGpjQdmAvFi9YCJopmmwNuSI9+O4AAZO5EDGFdcyynOpm9BBgynUVUPA1Vl7IX05YHRQJgqXHnnwet9y1geVifUvUT0CLQ+Q+NsIypyYJLIVCVH8KkwZ3hALWAyjNF2BTJKPWR7k0MdyW2zDLw7ozHBF4Ex1CdCWNjJD+ftMvkIwO46677sEfbrsXQ2NTOO2scxyfbf2dKgDRIz+M6AINrpYpCTw89PhhJPjCKQIPvUyD5PmFpl6zh1U/gh9/2Jr0rCeISXOKNWBBoYCIZEOJ+KfOEt0TpKb4SXQLGUhIoWn+Zy1r8vdqWnUGMQL9XV2U4ABSQrU0l8EAkTnLaEiZdfAHZUJpGtMFOP+0lVi5IoyqEjKdZV+77iTe4qwVrqWwpD0+3q/3pYR2qGlaK91a7agZU+mU9bGPDI/aoD61dRcGZO2oDHxY1mtmmmhay0YwT2mpX2Ein9c8MKfNgbdTU+XrJc7qLpap/fb3bsXgVBlGRkcwRNcpYbdG3yyjoWCYfPeiqqLCTLxm48i/axy43KUmRvAVzI30Yt0FEK3vIKuZLinSkMpJNyr+2FtZvxNXr0WZNs35wgfF7AKM0xepQ0FjlCXNAhFitmkdma8Ho6zck88cdAYQKDMJCSvgzNfW4EQymGZaTC9RSMACRibGaA3iCDKkU6E1BkfNpGK6tMGdty3GKz+zInyvmTJjtjPAQcOZenr6eL9dsL5jR8MoHNNOpfyEp0Gas699+Y30Z5R0H8Oiskoru3BJgjG95p8F/BrhwVCTrkd10/dUYhKZ5DRxSIixcwDDY8OMb0uQpCnXyBXrfhVjyWxpk1Z3qNDKyMxXikE9N3wyNjaKEoZOCsMkAnKHMvnyvzLnandgIMp8VCZqKovf3jeMr//gF0hlta+Y6iUfr3cxhGSZZfJLitW87Ex0lFKqj1xRjo8ZGChkfqqHli+xqVz2eBYLczskSDk8n3/feVlVZGI8lmMuGcgKqMNcv0XMjHwUVV4+W1r/3Ib9GB2nNhVQulnVfGYLORvgk+mllDlugAzmOZlKIUYxW+3IGmTPkpkEK4nZbhIBpVFqRDFCk+E9Xb28idrEypjWMGnwgPzHNEHU9795NSrVN1w4bdjBJrfxvXL9EhgliziIxtWQJOxs/bx8fzBQgCr6X0+W5jebphb7aWZH0d5+CHPnt9Cia2AFzaVFLCk0NpAxrKs0VWA8PjGOIhJUuxIU0Kw7tKRA87cmOaqTSP3sEjxZQweY8UGmaYY/RC10Vz78xxd+hol0EYb6I9DgSVkrabWW2FRjlzpetDRJloInF5rQzkcUSK0Do6S6KInZAmjapK6mqtasi/fMtXOuV3CvNl9HPigh/FQxJDnyu5IomScVDzQVra2VWLCgDvPnV2NOc4U1iY4MRewZW/5JPotMNNtOv6V2YZlmdQcKWOi0BrQbALGXkgg5RouQWtimtbmZMf+YDQvSNRHNVhJiWWwsGAnrmK8E3nfNeXj/O05HCZkcpgXhBdKTIV+QGEHEJuEnGN9ruo5mdFg1SCj5RwlLuLSEzFX+1BECKtNdPqcWMA181JBirWqocDJGgKquWwm3hJXkQd9An5VJ55iFRTMyzNpeSTSJxuK0GlMYHhrG4UNtKCdwSkxqEZxOWjc/pswV6pkMVi6qw91P70ZZaQXB1aCzlBfLoum/KkcRQbGiF52PTUQpxAy2yT/TJZXB4YIJWIhAOpNmfXSdNPFeePqS68XQ9JTQLJlECZF0iAeSfDFfTJKkKtknD2m80LIGJ4aLC9DUUknfGbfB7fIfk9aBIrDHfFh5+TkzazrH347pcYRLSQxVV6iWj9Skcw1LVjmk1XqnKiwT20+CacK6womT1jTi+s+8EXPriRUIFjVuK0jhKGOYoudUC+3ppTdpYR1NfNc0XYGk0rISAq4ihoWFxnQJlYd+2Ee84fgQaiLLquFAMvEsIKLjcfruStJjhv521Ii8fddOcw061Bxq7Qt8fNfePdYOMcT7BDki4xP2u7is3Pz4g48+ajNiNWtTtHAsKLFPQRr72noxODBhzcfl5aWknTNQs6u7A2OkS4p4QtOwJKiKYmRxJNTWJS0F4vsDRZquTOUQJvI7PXOer/7H5dl4PEaJFwAge1lRmU8tDa3k+mwVRppkpp0VVyilpOWoBAUOHmwnUWjqWbF43ItR9SWTWDJbGkFi/poxo9CFI0w6wZ/M1xUk9W+bTbTkfLpmSf8XUBjKq+tpbivxn58+H/VE4WlaDfWva5y1Oj9UB/lHlVU+1oYtybKQqELdMoVqsNEy1hqFKfhxcN8h7NixA1u3ERPQjE9OxdDcUoVXXHQOTly5BPt2bVOLLA7sO4xVJy62Dd4ampsIWB+3yQOl1DZZKYWUE/Sno2SIGs9GR4atw0bj5DW0Sf3dHq2scM/fsXb1iWhtbKJgB03AVW7Rvb9vAHFS7YtfuxmCvbJAGVkw0kG08hMAS1M1DFrhLwlmIXMRn5XQqq9CdVdsb8JFK6mBE9Jjz9c+fnlWg+iExkV0aaD8sjRJc5FVCDXuWy9Njtl6sYimkSKHO3oQI6jLTtN/09epOTWa8iAySgwg02IrKsi8UOKo2Nr2UGO3bTUlmmA5F5lml+G6U0IhHlucKpRK8yQ7U1oWwmc/8kGcs7aYloOAirGShi5NM+SR+ddcLpVNYaCtVWI5Kh+VP4OJsTGb1eGl0Bw40IXf/uYGfPqzH0YFTaYEWE27BmT4XRPh/vqXWxh5xLCwdR6mKIg9HcO29EWC0cDTz7yA17z2cvT19NJX0zKQoGNjI6SXQJq2wyjHyMAomujy5rY0ycIS4Xvwtzsfwmmnr8MJC1ss/rdRPLyo5tVC5jOZnkTvYATf/ck91gCkOqrVzXhDvpgSSCHEB7CsVGYplDCOkpB6kOY7qV0XeGh4ckNDvflu70VnLL1ejHPNt3TItFhaTsTN/8kYskrMyDFaBJY0kn7oJ5BQYWUReAMJq5idsTUthfimx9SSZZosZvNPaFPfnDZwvU8Hz/FmvVvFML/PTwFGhTEBmuBT1qxFeXE3cUK13T9lAkhiyfJYGYkFSDwtjNPbOwgthDtEgmudsvb2DsxduAj7D3XhRz/6JdaesgxXXPFK64yxcE/1tA9zfgQ9MdTVVzLerSJ5vZi/qIXlL8ChjkFqVwDtHb30qUNYtHABJqNJo89IZJQMzaC5qREdHYd4bQ7xTYt5hRQ1/c57H8LSZcuwYnkrgta2rrc6jkzMkhUSkMyk41i17gQ88MRzNpc7yzxVR7V/TFOhpFQCZMIlwiMKN228vYht9KeA6Dmd56e6X4eGh+E99+QF16uHSyWSn5tkDKoiCMyYv7RfVn8z545JdzRFbcBDI+MqJg8JCz+JwDV4UEtW2ngzUZD3e+g3pNkmmUwaX+0wmU+aoOpT2qi81DEgEshXq8HCmSw/f34Au7e345yzT7dYWADFVijWu/meUZqzHXv24lBbF31k3CIMTeKXKVtxwkrc+Mcb0NBUjbe+6fUoK6kkcEpYd60ERX3q+tT04r7+fvI1i7q6SrS01GHunEaGU6XmMl7YtIMmfw+0KL7q0t3bjxjR8L62NsMMw6PDLC8wZ14r6hvqSHsSnRbq9rseReucVqxZNo8WiG6FsqwQSXW15cRIA7kBMbEkXMbIox1PPb3dlE6LGIiJUgLeznt4zDjtGJY/FUf/7KKEQN9EdmUqq8CXqW/Ce97JS6+Xv9aNYqC6xmT7LV9pmgjJp80Qkxlq8jQzzL/IaBRxOn6ZWjH2yMgS5hGNJymFDgNVSOWnw8wu32MomX+yBCqgLIbepx4s5eMgcFKND9XX1yIZj+ID77oEe3ccwLMvbMTypQtt7JvMt2ZEqJ1g67bdSFHTy8uL6CNLMG9uKzWriT49YHktW7YU+w8O4N6HnsL6DesZUcxBaUUptVsjVCWEEqoA6poaWIUABmlOH3n0EUyMTtCFlBsKP2Xdapx22kk43N6Dg22dKCmrMGAqNzhKMHjKKaeggeXVuG71Path5u77HqXAtGDporkooSWRqZVysMJOvVlf1dlHSydaSbs1I3RuazNe2NXhMI8aqqdURleDTUFoyqXxxhGzjrxFiTTVoXPKk6gW3tWLa02zpZU66a6HaRnmkn5btyUZZ0NneElM6e8fskpKFCQAStacR+3WnhpWBGk3r8k86xCzDUSRmUrOa5xCqaQSAN2v6xZm8dBKS9/+yuvhnY5h/wGaUcX3GYYWYYY/FLapVBYHDnax7BmGKOWorigjsFqJyupaauILWP/sLtz1wNPYsGE3wZIPV7/xUpxx+lqL9a3NnpZjknn0DERw5z+exZ9v+DvmzJ2DutpafjbTnBNYmQ+SBin8A049aSUWzGvEU09tYFm13oljqeYvWMzwLIZtW7ejoW4Ont+8nZalHE2N9JvECrJ6Mr02WZL5KdLRSCDrRmVdVXdZzxoi8SDR9fqdHTbsyc/8pWhaP01Gr7pGExe0eFHCiiVCinYa5ChrIeFRMvrK7EtdP/720yg0AkROY4oYp5c631U36iqfMI1lstiWGakF6dCBHmovmSch0n+6rhY1+o8YrcVITA0WDlPdpF4ttQAJeUpY1V3Ht/CL3IKGJTn3O8yXfHlwDhHvay6l72McGioqw59uuAPRCQ9e/+az6Xa0jrfHNltftWIpFrY0oKauCiPjCfzgJ7+hO8mYpsxfUIc3vP4CgqIwoowUOmh+Dxw4RDM8hJ7OUZuq21BXg2veewnKihXCOXG903HD2J1a4jcGTdMdOUzR0Tc4hj/dfDsOd46hnGGZWgu1svIrLj4d+zSBn/Z0Tks9FtAVhGkt1IgTkuXks6KrhWrKm2XUiB0BNY0QKi6iZWHZPvvdPxIA+6x7VqGuRthqipb2KZVFft3rX4077rgbtbXVzIMWNTaEyJCUjBaYZM2qC43cU9+D50NXrbEWNPV2KWntEhVCDSoO+hNDHIAmSTR0zox6CIAiE3HlZvcIoNlzAgg0pVqNuGckbgzNtxLSWFVYldN5B2k71yVS1gDDJB8sRisqkFX5zudeT8RbQBP8OA4fGuI7FFokccklZ2K4r5eIsxYnrlpo49r//rcH0d4TRyOZd8UVZ2M+tVOjUtu6+rDhib1oI4LW3CgN16miL25sqMCbXns+tcZB/hpdGiCKNXsrjZBvJeXk/0U6WyaM5VIS6hU2uOmWhxluZhCgwJ5z3im205HaLhrq6lFdW4RSMljDm7yhIEI07Wpl09IZooHGEGhCpEbsyPLId4fIbDW/dpHGX/yvPxh/NPBj4aL51onS2dmLBQsbGd7GcejgCBqJRXyF1pNDoaTgFKvd3wGGQX8FvEUs90lrW67XwmuOvWfl+E8M1RQgcsaIrlhPoUmGWu0gvSx6B0bsugMMJBAiyNHn5e2jcZko+XPHjLvSLIa7miEAYaDAjJBzj5Ofc13rj45NjKO+eNpMdpLmtn941O5noezRZUvmYgl9+G033Yf77t0APzXrM594G33rUvQNDONPN92Fv9+1AVu2HrC5yyFfGK0t5XjDay7ABecuxZql822ghnbv1VAiLcHRTyQf00I5FEy1489kNeWIGpIRIiZApfWS9dOs11QyiiVLGjEylEIT821qrKDYRlFDTa+pFaJXt6jif9IrJ8SKx5WfGj7EHC3hpZG9MsECpXKBPipcgszc8FybrYsuCFNdXYFDh2jaiQnKw0BtdRV6eyIEh07YqZBWpnY6zfIx1FMoqF64iJbccDdedZjAGzVZWAygyZRU67dpMwt5vKQX6Fnd83KTdvA1pfkXycI9pqx1HLw4fxOu4ySVSX5vdtJ5JbeRyP2dn48BRiYBSze59ym91DtnJ+Ujc+ym2fRxy+f6VvO1x8lb53TI1bpJfREGdPnpXtfhljP/XqXC6UIsZgRzhIMuYFKhLJ47DrFmJyvEv8Hk2YV+UTItz7+uMvzrcsxO/6zssk5KL1UWl8nKw81HjNNzriC83CTwlf+Zn+Se/r8kMdqlvZisw2W6BOd4iQIuxKuGch0O+nUGH2j1AY341AgTSo3Fw05lTSDyXqQXuJ86r8/8JE0uJGrXkB8FXGCeM0jyOPppIwc8Gj8+QXOtjVZ3IjquDoYUrZLTimRTlHRQ113AmJ/ccrmVd5P7+xhG614SRefEVDFS9+i7SyzdZ9cFPJj0mS8A7nG8ZCGncI/Kk2cl3OSWRcnV0Pyk3245ZydptVsnHbrPtbz67VoLJdVFFBPuNTMuxOyiZoVSzoMqpPNCHQo9rNAGVpxzbtILdL+dM83UfTqngvA9PCU5yQF2XsuZ5ZwWjwwPYdPmFwwP9HT32OYsE5GIdXaUV1QY+BiZGEZJcTXWnXwqfZ0GTqi913k+vyxuElPyTeQ/TQRVRjRNfc1LqoIByOMQ3M3bmJoj+MtJEg4x16GZk473rHtOn8ezQMbEnGDrHlkPtyz59+s+jYVbes4F8LTtfIb3OhnLZ6vCTiYuox1JdgRCmdFXkJDHFlYvcs4595MQFApZBiEogah8H214jGn//r145JFHoE3Sa2qrbIiyRq4miDqVV4E/YLvq7dq5nQCHCF4IhRo9GU/iQ9d+FP5wKTPTuCsnQz2TrzFuvdyk66qbhPng3n343W9/R9RLaMZsJcxdnf340Ic+BK1oGCBqpqGzpLLTw9vfbMHRO5Tv7PSvBM297loNN80us6vZsy2Iy2z3en7SvfnvLcxmsOSsVx0FaPLZio/FJAv4JR2UeJl0x+fkJDlnAZRUySOFk3YQ1GnpSJLTDpDZakCYncTsfTu34f577sLE1KStQnjiqjVobm5GW9tBUMWJHofR0qyWrAJ0HurEiqXLmCNNajqJlpZ5Fn60Ll6K2mZnm2Mlt4IuAfKZIIuhbsnbbr8ZTU212LdnH8oZs/uDIQxHhomYy6xRRg1MahH7zy9ehzkLF5BwrAnzUZlfzNL/e3LLms9c0Xy2yTfGzWKoaxnc8/ma7Oan//VdZfcihcVnXnSU2U5yGCorblqp3zLb/HP8umM2nKQX6HuO+WQ2b6BlprTptISGzzkN9c4terkQ9kRkFA8+8A9seW49apoaMJmeoUZrvfIh6woUdImMDNnkOcWeJaES9PX2wsd3nHXKaQypzrcV/gPhMA729IurzjuO4z/1zvXrN9BqlOHH//M/jLfHLKQKhny56UalCPuLGGoN0E2U2TAkuZNSXlNdv/b1rzGscVZUEE6w+vBwkwm8EdSly/GT1Z23uBZONLXPvLz+L8x2Nd7N58hn7rty88wkseycS3LcPZKUKVFnDgGb79bdfFKZGkATU6XFjC/VoqVnZLod08GC0DzZVkmUXBZHb3KYoOd1fSqN2265BeufXY8VJ1Gb57TarM+eri67XlVRicqycqw84USsf24zHnzsGWzcsQMV1bVYuuJEW9jeS230ahgzBaq+ti5n3nMV1MFK6hDxZJVaW1rwzIYNGKC1SPMltbQYNfV11gfc0FhvXaKLGKcXBr2oojspqyxFn3b0YV5f/eIXWXZBHB45bRRj3UPCq/PSVJVf9x7v0D35h1tGNxlj8hhtQkSa2Xl+n53ynz1emn1ds1dmafbxkisPeuFRibLCMEOW22GoPpiTSa5eZBfcdFSmPvGJT2B8NIIFS+bY0Jqy0kqEi4tQU12DwUE1ZMSwfNkyDFHTtLid3lHfUIuAL2urKQVnCnDheRejtLqSJt5v908l0oiTGSky1tWc/DL+4Ac/wJ49+zEWj1m/s9ZGmaa5lrNRS578cYRuQd2j8stalFataBr5qj1ELr7kUpy4erXll092vcoFnaYHzlc7/8/uUzpy7yymuMk1zS693aTf0uzZ2p5vARzNF5B2fvuRxsIzXgnvxz58zb/c14uv5iFtl5Q5jFMhDajl+GjLR/OctNqpSH4lnDNyDXPnzcMh+mVNROjq7EVtbQNWLF+BZ9Y/hbq6Gqw4YbmNttDwof6BQRJ9Cls3b0VpcQVmyAAtGRGNDNLU83NkECVkXGJ4BGkhUeIOtUqJedI0lfHgwYN4mCBQnRFaRsOTSaO5qhJIRrB8bj1OOXEFlvCzPFTA2Ddj/cfJKbomC7m86O7pw+7du/HqK16jSrs1ESWOMFBJX3W4jJ39203u17xTx02uELgC6yb3t3tOQqHv+fe5v3XYb9apes6Cl2b20Zt1KBP3hZI0l/FOZtJoLbDu3JJvCZzDLUSQBP3fn/2ApMpgcGCUYChD3zyGHTt3YPGS+Thh5VI89NBDBGAtNuDAHw6ha6AXw2Pj2HfgMA4ebreVD7QcRjo+iu62w4iNR1Fb3wStCpiZdia1G6PtzR5s3rQZGzY8h2G+JxDIoryAJrvGj9ddejaWtzZh+bwW1JYV4bTVJ+C1F12ClXNaUIxJupYJ1jOLhJqHKdHaslmzRST0Fn2oM0Q0yAm3Qwkn2XeXGfb96OF+zb8/P5np5uEml3Zumg3sZPpd5lrfd+66yxtZkoKCKVTNmXuU2e4DSuZ7ZBLNZ7NSduiak7GqWcACuSbJwJFebo/zP53QNfvUST3HeHp0kITfQMBTafPF1qxZY7fNmdNsXYp7du9HdCKBfbv3YSadRd/woHUWaMqwIgSZXI1MiY1FURkMsHxZC5FqaBE0a6KwpIT5MSawxiCn4k0UnMcefhyTmRlUFRXi4lMWo7GmnNpdjTStRJIuYNHiJagoq7C2a02pOe3UE3H5hWdhybw5ePzpJ4jS09BO/Reefz7zV4lVL37qq1Ppl0xCwyyIg+hzv+1cLomu+Yfo6zLyeMl5v5MkFO4zSk6ubj50Y3JlvCblrJmz5CizdYN134mx+i0Jk5QoJLPY1YlPdR8vGLN1X46XVgR9l6S/ZCKwu//+BzDQPwx/wM9wqNvWJunqbuf3XnR39ULbGGrYT2vrHGbopUaV4pR1K1FZErIRoUWBMM8XYFlLI+YvmEv/Wo/4ZAr3P/AgPIFClFfVEQCl+TK6Ga1swD/1KD21/jnUFvvQ0lDm2B4ap9Vr1qGhoVm8QFdvH26+81785W/34Z6HHsPO3W04dS21/RVnYP+WIXzqP94BH4VUqzs5FHLTP6kvk+t75U9FP/02Jcol0VMgUueO16w6O+UzW1ptIFRMzZ3LEwVTWjvvmUZd6yxms0TwMtYWo+0cDzMr/EJ55H+5+FuZ6H4JCL8X0ITbLrK6Mffs7GTClJ2y9T/kBzWXaUB7fDDs0ZJS+q0tEsorym1AvZagmhwX+NJoUK+FZYlJzYaYAHwFePj5LbjrocdxL9H6fc9swAEKTnwsDk3gb65vZVlYVgqlLEFNTSWefuIJCgOFpKkGixcvQqIwi7sffYpofwN27NiNonAxNmzbiR0dvYzv5+CC005Ca2MtX5VFVSmQiEdRMX8paaNuRNVTR95X1ts6bkQvfrqHLJKhbNFJfY66hXQ+cg/vP9Ku8TISnzCsZN9z78oXHpf6ojffaicyhCDzW1eQ2R945/V8gg860mEmPD+JqUw6rYyVnDNOmn377BPuMwrTvv/9bxHs7KUEO3tjn3Lymdi2bQtDnWJMJGKorKzCqlUnkl4EXclJrF291va8tn7chYvR0dXNODmGbHoK73/D+bj6snNBPceyukY0VlTh7FPPwKoVyxHhsxNx7U8SRX9XJ7RDb19fD9F/L+bPbcWj6zfimY2d2N/RR9A2bfPH3/rm1+GUtasQH+7D3JoqfPTDH3Y0xzOJcKgQvuJ6BKo0YkWVEcnJNP5PZ2GfpkUugfOSy1T7/hKK8HKS80YnmaIp5U65+Svl3mTnnLLyXwEVoGk+vB9//7uvd9XdLua+2HclZmwZHDnBxO9WCX51Py1T59KRpELZdR5TmUns2r0N7e2dDKFKjYFbt27FSaesRgc1PZ4UCs7QnPehk9pVSC2M0qRrjPbI6BgOd3QgTT+uIUBFvgAaK0M2CPG8Sy5GVXUFVi1ejJ//4Id429VX85kRxGdSNvE/GonQMhXgtNNOwUOPPYhVC5faDI3yIj8WEIx5MzGsW7EYixe00i0sJGBbjJNWr0L7wT0Yj43bSsfqXa5YvBYZ9TezLvK50kOZdOvvp7uzJiR+uvVVc6iFQDmKuAyya3ma+HKTnnPTke+ied55JeMBhcqsM/8JV80QtjYvWA7vtR9+9/U2PFs3sjwus45+8i/3wz6UeS4T5/fRe5X0XQU4phAkinrOujq7aUKXorenF2ORBLyBEIYiY+gfjPB33IbGTk5ql1oSTRusZDNIRUbRS2BXVVpExD+NiYkxgqkwli2ch8REFJ0M45YuWWZTf0+mVUjxXH9yAglaOk/agyT9+UxqxmaTnLp2HSK9vRQWD+orS7GotQHvuPJKPHrfg9RcH61IKRqaWvDlL12P9c89h0NE//10LdOpNBqWn0DM6gwqcGIRp35uPV2L6NLiyHmXeHnJvfZymO5EFrnMmdxY2jXh9l2fOs9PB0/knuBXvZ9eHc1zT6QA8uyLTPf/w2T+KVewRYsW2jSWsopaDEaoNWq6TMShbSakIQJt016iaVYwxTCqtrwSq5Ysxeoli9FUXIxSfyHPad7yFPYf7rApLhontmXTJjy9eROGaTFu27QDBSXOklWa6aLkzBoFykuKkaIL0cDAeYz3q4tKcced/8C+yCT2HNyNp59+Cv/11a/jyre9GamsD219I7QqMT5TQEFzzKKEXMfs5EQs1O/c8XKSy6x/lXSfe5i1zGO0kvinnkV9CmS714QhHPqz5DNTxAa8ye2CNG3NHfnJzqmyPNz7LKNcpvmFyS+EK4WSToGKhx6+zzo6DvDQjn+a562pK+FwELabrHYoSE0xdHJesrftEDTE98T6RkPh2iglTK0OhgOYLijERDqDyRkfdhzuwh3/eIoSHMBJp59M8+mzEE7rmKg81mOn8hO0nXHu+dT6Atz76DP4y4MP49n9h5AuCGB7WwK33LMRPbEp3HrPQ0iikHkDE7QwCYZy07QQhayP2wzs0sFpNhVzVW/WP+/vX6XZdHMPu5b7k+AYg/OuHS9r8VPXXf65PLPnrFk7baW05N4wO7kvkVTrIOfscCvrHq4wuPfrcGNdJRV41arV2LX/oE0sUDelBtppbRUNeNRe1eGwMzda6DsRjaOxtgZt9NVtgwzLxsYwEyhCMilp9VgjSVt7L3aQWYd7h/GhL3wO04U0sSROX08PMgmab4Yyers7hzotKfd7ceFlryAyD2CSfmtK5yl0mojY1NJEFzKNzs52rFs2H9e87lWoLy2HGlS1GgMr6NAiR4OjB9+S++7W3fXVLg1sMn3uu0uT/CT66HCTm4/bNKprFmaxTrxi4ZY1ojAs1uFEQ8fyQoKoTy0RphD65dmbl0gqjJkJfv7rVIBbbr6dAuUlQAvxU0DFp15QjFO7KyrKmI/mbE0iM5WE35tFKc10bW0Ykfg4EkTgMX5qwILW7xwei+Hg4T4KTgy1JWXw8hkJq8AbuQtNK7J2gxyokukTFhgbEmAD3vWea6xUGrlaRtfgKcxg/4F9ZG4VLjn1LKSpySeesBwfvvbDiBA3JAkopzSYhiRUnC8iKrxTvXQ4tCDhxYC8w03GrLzfs5OYmn+4yfJlnXUoD6O13k3h0WFCIh+lSQ6+QlsGW4vq9Q+P4bnN22jx7sVPfvpzTBCU2v7ZbqbuILYjmVpy5OF4YYPuce/TZ77EHn1e33NxIc89+OCDuOPuO8i4FLWTjKqrZUUyFmtXaBtkvic1OYFVc+oRIqOKiZrHYkkMDI2hqLSShSbDNYCC90UTUWgNtYtOPBEXXnU1z2m/zQT6uvv5rqNlkTlXS5t67eLECZq4oB1sW1tbcd11X7T8Svw+aGmTGC2O5pB/9jPXMhQswc49e6jVB7Bi0Rxc9N4vM4LYyPfQJPL91utlZRGV9D4djtml8pkGCoSJyaKfxdy6pjt5TtdcOrnn3aTzGkMui6D7bKJlOoW2zgM41HYYCQLZjvZu7N67F12MYJgBhd3x56rfDN0QxdvCLgl3JyMeT9umx49wRS90C6FPpwDHMtvaYvldhclnqIQk/7eb7JxOq/78LgkdHB3Apz/1OUokTWk8zmszKCUariawKtWKgaJeIGtLa2hdFZlhrcbRPxG3ZSw0Vm48lWCFClDKGPmcNatxweteDy1Mo0nu2hVX5dezLq6QIPOfzeWyThvvNA4e7MeiFcswNjqEB+/+G5ooeBVl5Thx+Qoi8xI8cP8/mH8pfy9FTes8nHrNtfCMTzO8uwYeNWyw3FYx+kMvQ0XtFvTh970X1TXlpB1NKennUO/YZGPIKKSakqSN7YRn9u47gIGBAYwMDaOXEcO2HdvRNzhMWjtr2GjWiiyKTeAzvki5WDfRSklWhqdleWTojwiTegv4vXtg6FhmK7kMdz8tk9x5+ySz3WY9Y94sbXYZrpV+9Ocm916BpU994UvY39aO//rypxEZ6cEtf/oLFlbU0V/7qWE0wwQUGjOtWSNJ+nUt+aH1StMUMvWCjYwl0DVK00pSat21uopivOPDH7EhTb2UYB/fK6CnjVal1ZqnrKRJ+JpOa1pIYt9251PY13MIIX8Wb3/jm2z7iN6ebhK9FzVV1agjZvjopz/NCKAMD736I4jsbceT4Rks/fQ1eOzpDfBO+2y6sEjsAiQByv6Odtx3920Yj49gz86dBjy1YuSh9ja8sG0LOrt6bAF7rdkiy6DdfzW/XFGCNqkR2QpmNIZc+Tr018I4bqeLFuLRTA8TZreJVa4lxyObas07raUtV/dBhqyeAy88ahyRFCi5zHKTO63HmvpySSsbuUx+0f387Wr+7KSCf+ijn8QAY1ct5JpOTuIPv/4xyhhDD3f04q9/vgFl9LlFhTMG0tSyJcuitbJt7RMNkSIJ+BWRVApdQxMYYChXXV6LuoY6LFgwD/Nam/mE/CkPEaxgypaN0mB82wKZ59VsO+0J4Ef/+ztM8T0eEsQrgUok8Kar32B4QSa0rqoOZ59zNu686qN4w+KlGNvfj8cmhtH0ubfijhd2IZvx01IwvKNQSbBEF7KHypDBSGSQoI+aScG1CY5kBi0q351Tmhwalj4paVMcUo9/mj4lpfDxcDTZQBevOosVSVOZa47+Bhb1SaFhbuaqNImBYmfn5WoE5AbovjwHNz72Yq7kJxZSBBKzj6fRLlOPfKogrIhkxOtR3zJ/a2OTbCHe/p4PIE2ApnFeVin+30zf+YNvfJ2FBSrLK/DU/fei/ZlHME2zWEazrkrI1Nve3GS29qpKM68nN23GJZe9Bme98jL85Gc3oquvD821tZan7X5D5sXGxvGOt7/GvFckMsz8ik3atWn6XQ+9gBB/b9m8mT6O9cotemP4gse5Z5yFRRQcLXe98bt/wKqCUszEJzGnsgpXvvAPbN1zEF/7/k8Yg1OQkikby6b2fHfKlCbqTaVj6B3sst+aEUKisSQOJlIrnJjg0lf00jId2jdc4Zba2qXpui5zbR5DFinnLt1DSqr8jNlqvJJ1kDaTRs5UKodPh9sPvzxmmznPS1a44zDbQgNWR3tR3XHv/Xjh+V3UYIImSn8iSoBVXo6+4RESJWGarX5tEfrqN74Wr7jwfItjm+cuQF1TI275zo/Q27GLpsoZUK/lqzWRrb2jH237urF45VJ84pvfsIXdNm3bg+6RKLQvtbRXi9WLqdLm/p4u/OGXP8H9D9yJzsPtNLOlaO8flamyifhaiE/E2svYPzI25MyRZn30GQx48a43vwnXfeLTOOuEE+GfiOKr89agsLUW83/9P7jo0kswt2URGevQQnQSw62fgfKdztAikemdnV20MjLDMrHUTArTEZqSvsYsKpNoqDF3YrJrkjXRUQ1HddUVNptU88c0gEPbXxkOoQIYQ2nWJUBaaUH5S9EkANo6S+ub7yTI/D8zOz88cNMUpfEb3/4uTdgkK8pC0p/ZikGqJKW2qaUVfb0DRNVBFjjFmmj1wzj99jA+97mPYuGcOSTONNaecjrqGN/+8PvfRsHe7SitKEHHQD+G+sawn+DlrKEMFpy8Fhf/7Ef4/Jeux8YdO1lZVnqmEFU11fYumUAh8mQyDZ9/xjaDoyRi3sJFCBaX2ZztAAVDS1Jomg5dOAkE7CP61kjbonAJ4mltaB7DgqWLcNMffo13nXUpXtE5hfkVFdi6sByvveFnuOKCy9HYPM/8aSYrRmqiHuvGpFBMCFqRhvrbeYUnHXKrb17lFHI2s00Gm6Cx3GK0FucrLfFj+ZJlGI9EKPABhlP9OPOs01BUnMXevftwYF8vy6zJiI4vt7nYsgb6zrpriylhCK3A8Oijj780s12Ndc2MfeWnNPrINSbqJv8K8elPf54giloszuoZrQzASgihqoIi/Ph4DPPmzqXaCBXH4fU7pnOa9wxHhvCJa9+HhupSK+jmF56j2Q0yBg6iNVSBh+95EOOJKfT0DeG6+rkoHNyGn1S24o5Nh2wf6nIKx3SK5aNgVtbXGoJ3w6/+/n4bv6YN5eoaGhEIF1u8rqHT5UTfmjEpjCCfTcoRHHoRm4xTNqiBpJ1mqGoI8223/AVfblmF97eeSG5N48QHb8ILw4fx4Q9ei5qyRquvuj60/ox2/1M/sjZJldvq7u6k+9BOB1Yke4+YJGuliXzaNUhmmDJAIZzBBeefjR3btrOchYirFY9Kk0pP4tKLzzIUrx697Vt2Iwi/w2weEhbtzFfEKKastNiWxpIUTNHX/+7m216a2flmxk0uk6XVWqFoy47d+Nlv/8ibtWstrwnk0XXIEBoxec4G8SkvMlw7C8m0aksibZ9Asbb8tDzlTAFBDcODuc0NeP81b8HD993DQnvQpFUQxqhdNLNVp52KT930IN4YrsbFV1+MoV3rccltW+BLRxnu1PD+ohyuKLBdeNwk36WV/jXRQOutBGm+bUG9YFjYioTSzElNeXJGqWq0qur3zDNP4oQTNZqG0imtLaTLufK1iPzoZlxCs3l/Twc++vx9KFq+BGedfgG0Ma32LaMUWd3VFKwd85JkVlFREEMjHQbUlMQYzYw1k20mWP48jaVLlqNwehLRyQksWbIEu3fuMsFN0UqIFpWMPOQuRW8NgZ7W0pyssxC4kt6bVTtATtB1H0UIv/orme2icUmGpFiHWCD/onQEjed+Czjs2HsAv7/xz9ailEgy1qWvVKZaUZd3mL+0yQF8n5ayVvUkPNoOSoCiQMiTlZS5FKCbmU5RFlRZD3Zu32ajlW03dxZ4poABFtFxpiCN9zS24rJXXYjrfvlXbL39l4h//xO46NEk9vO9ev/qNWutV6yG8bIwga0VwyRmC7AlYpPOOjHMV5ufS9ubmppocUZRUkqLwrLJ5ytJGDTqVeucjlHYgkHCPFbPR2vQ2X0YXw1UYbqtC1e84nIUfuezmCIjzj/zXFRW1ZKRWulRC/hlzHxrfRqtC+MvSjgzW+hC1MJn7yJ9bcGRQjVqFeDgoXY0NtVj3cknUAiE4p3tovYfaLPJ+i1NddY9LKukiGFKnT1yDTqE4lhICRjFyOrpMNuLX910+9E42wJw8lWM0HKJQb/TX9zZ1Y62QwcxOsT4VIXp7MM99z3E74pmvQgUUZqpBdqD05jMAjq78zqSo4EKzjQgwjEzWQwphHzFdBbDmjRZAluCWjrEZzdu2kLiKEwSEqVcUhPLy0oQ6WzHUmrxvd+7Dq//7x/h/q98CaO//S5O6/ZiYHgY5UTKS1acYERWTJ2iv5b/VJkkbBpyvH//Putla2xsYK3lX6dQXVfF9ztNnfKZWjjPlviQE6egqP1ekwu0KC3F1YBk13g3Pt5RgLeesRA3Prsdp9/+I6w96Vx8/WvfxmNPPYPicAUFtYD06zCUrTKUFNOqUWh9BGNa7lM7MBQVazlvLdjrF6TA489sgpcWp6aqHA115RRIHyoYpSTp6rTqQnwyavyJRidRzOfVtGzLpAgkGjA1dvKrg9alq7r0+9vvhufmX34vq7XLNCjgwMG9eODBx9HbM0giKzaVD1ILzxRChMXaonHeoqXUVoU3JAKJIvStXisNQk/QVJJWpj1aaloLwrLGvOYgUJmwXbt2YdmqFUSffJ7mS+/Ryj/u0k4yPrEkc2U+HrUesSIKY6zdmXHsUG8Xyv0BbPviB/HbG27BOy6Yi5HeCC55bow++TBKy2qwcPECMo15qvlULiK3IrL6tlXG0dExM/N8nW3GllUzJq/LurGyNnZNwioGhUIl1OpiapEHT254GqeefgbSDAWzdDtayP6vda348z13oVlDlt7+ClzwoffiW9/8XzzyyBM29k2dLNFoDHEtUD+TxJoVLagIa+F4KYPiZdJFSJxcUWjZybps2duGusoKzGksN8EoqyhHgV+b42mbyBlzOdEJ7agkhaAJZ+hny5jJlEvDmeRKFYvTc7LuhfjtrXfC01wWziqAF6HlmzJkjJKPKFHoUtomQnlpHrSCUF1DM7wBH1+oHeu0nsmUHAUqSqtI2IytWiBfpAXcQoGQ+T4VwNYqy/mrfft3YfmKZVY5a5FTI4AYLUKzMjLxw8NkMk2vCiuJlcnzUqBik+MYH+3ACaWNKJiewBdWnoKKB2/Bfy5ahR5fDdoPbUdLY51t3i6t1N5W2gJCOIP0sOZUMVNNjo6f1tLVarXja/ldSa1vmnwgImrQgyyB9hPTDvpqFNHw5OXagc8bwlRwENfsm8Y7Tj4de0f7MHDmKpzxH9fitLPPMQ3V2qRKpcES642bO2cBQv4eVJaqwYgGlq9UnWUZSQxS2497H38GZcXU7upKNDXUUGBSLIOf5SMdqEhWbiqT6CO6aXCFZtpIQG15FOYnP2485W/WDL+57e/wlgSLrrcViCkJEgpraOOn+ViZWEp3YSBofkjrfGknPhEoTY3UYrMeSriSFmbTbjzmJ1Vo5iGf4nToO8wUgeUqtAvs3n17UFtdy7y00qHMIx/gPWpQUMODVhiUdmq3dzXo6Fn9+QJ0Gf4wOlKjOK16Pm5s24OPvv3VWEci3B8vsNBrYHiAAqT5Y2FmqR4wChLfkaHASoOmyHA1oTqdIyyzTD3zl+lWS50mKTjrghI00j1EGTqZHPBetXZrXPsLz21ETUUVfDMh7KsM4pRJH57d8hT2Pv4wnxnFl37ybfz+hr/aEtrZtNY6jZAuXkQT4+jtHEd9Uzn8Rhu5KpaPxDdh4++Orj6+jIRimapZH+3sW1WpBiaHL+ZySS6jlZ6lkljTqfjKpHNipv22MnvwmqveDG9xwO9MEiAxyAq9wvnJTDWkV37FtJt/QSLK8ZgG2zvTbkg+3qeZEzrUapVGeVWFtT8bWeSbCJ7ESkmQXj5D4SlQUMv3TSZIVKJyEwgKiv4kYBQzlJQFCP74HPPQeuiSaH0aqGM+ik/3DnXjM4tOxi9f2Ikz+/fjSYYcg1NkGst3qPMQBTNkfeSKRRUFqEOBL+Z7GQKRCFrzTE2czlroNIfUDjFHxNRacOqUkJuJxyN8ilpFgZdiiOja02ywp4+YhS6LLvBvvgjmDKRw2clnwNfWh90Emh/51pdtJIytC04/m6GFUnQi1+H1FREAsr4FFDTWy9yIhJ387u4exGRczaYZ3hNEVTXDSpbd5y/MMZr38caEhm6RHiYsPITEmYsJqaRB/Qja91t7cr7hdW8gs/3+603rSFcBLAcdO61P2pdCZi+dnLKdZkPBIlv8TZIuTS8vrYS2gJCrENG03LEWzauqqkFffx/zy5kdFszVbPsjYwOsvHaO186xZWVEwiZlFDZ+UWhhG7FSCKaFDVhB7W6nBXQEqLRqsXYhmmIZnzu8nf43hMU1a3BiWRbPxP0oocmsrmUZ2ttRTsQtoZUWZYRN+KnyTGrQIaMI5aX3CETJn9vqzKyL2uM1DLmysozErrQFdWQpJLcaKycTqvh+PBqzOquMfWWF+MC8ddjTuQsDW/ZgptiPN3/2WvQPDuHQ4UN8l49ALMB3p1jnKh5BukdaR7JIa7VLiHwUzEWLl2HvgYMGOIV3BNptcR3yxhbzkQlmUgsaSWa0FflEb7XLS/u1iZ2EWxYsrTb/d/8HBQzZ661pkcR0TLcO5WD5HUlilPbclBAI4WrHOZVOvkNrXstkC4xojrMYLwmUsAipFxFNW8sOiWp5KXM+W1ZWjNGRIbtmG6iz0m4ZZH4LCIqSBFiKkSWdCofU8qR1yVgMCg3NIv3VmSz7A32HcUXHCIbKC9FdGKQ/L0RJRSW6O9tQaTvok6AklFbiV0QwODDIfOOmGdpyShvXSRD1XrVsiYCmNSyLFgro6uq2OklwDLyyjsInPgq7AJgGQyYoWDd170LJvn40lwSRPdiFjfc/iHd+94vYpRE1PZ3mIkt43zhDpsmxSfplrSbpWDRZDyIY0nEaBxiCxYi8tV1HJZG5VlNiUfh+p8VMZdGh8onutoU0k5aaVvnFdA3vGhgeo/Jk8fb3fwLekNfrmHFmoD/rYCfxXfBiLTP8rp3r6rWz7PAIGV1igMLagGVTmQyJsyZqXkwyNlWrWnoqQVNJBkuzmZe0Qr6EdDSTKG0QYh3oG+R3H4oIaCRo0jxrOOADCjMyGXV3hs10iwnq/VEwrnVffIyFtw23Yy5DkE2899qBEezg2yOMm9UNIwTbN9jjIFoJIJ8X7AyVMD/+7uzqgnaw1wBE7TioYc5atlLrh6uhpoECHp2I0XrUoLe3j9pZZC5LBlMyq3hFy0hPKoIgAC0sLsRkZQn+Y9nJtFqTKBqJ4c6f/h7/ddMvWb9SPP/M84iRyerCVTfwTDaIonK6QTGc5PFRmOIJgsOpGQqEs4epyiRXp4kMyYS2s3Ta85VUB7WUCcDG+T4Nn1ZXcDwlS0ihZaQjObjm2mtpxn3+62XG+C7nYJKJVuO7/Ij1sdInS6uk0QWaYkNgop1/5DNiiSgzU2ijmJrk5bNhAjln/dOsaYw2EheD8wsobVIYq+9lZRXWUCDrIubqHG+2MqhQGk8uhy8Ao2m6WnxO20jI9yufoso52JnyoHdsGNOtzXhv+z48GyhBkhZFnQDeAj8ln4g2TAEgIdSEK8FWpKAF3mXaBcy0Bpom4yfosrRSs3YtUsG7KBA9PZpxqniclGNdDDioPvahkbE0zwSnU2S6p7wKweVNOPjEeoxORLCivhbpm5/A5d/6T5x+4fn4/V//agLrC3qx/1AnDu2JYNXqJfSFCUxGtZCgFrqdizbtgq92fNJc20XIqgX5jMokWprLpSXSXDSFLTLxMT6vgZmyovLhiWSW76nGu97zIXjqSvwquspMKdKqeNIep2FeyfyBCQMPanMZ/XHQF2Z4Mk3pmbBeHTWHSiu11YGffl2tZsNa8phZREZHUd/YbMKiTVy0CJ4WebMeGloRN+ndE+POHqBa6E7aYwvYq27U6H172hGWtuaIa88wLwEVnzZgJ4WmaE77aEaXMDz7mieAby1dhsFAHXVwCoODhzG3ZY4BQu3cLwL19vXSWtVbI4qS3i1wI5whzdZqxkODA6RNFi2trazrJHbu3E5Bp68tcLTL46ML8hexbs6KjcUlRYZHxlNxrNzahk+dfjLqGbrd9/x6zPSP48I//xSJU5fj5DWnEfGHrc++NFBM9xLDqpVzKdRDVvdCusannt5GkwxapRCWLFpgQl5cRIuoCCVHA4WUtocaNVh86+vutXKoz6I/kkTT3GV0Bxncc//d8CxurjZm64b8T1cLzYfys7SimoQPGBK3xeiphfVNtdS2oK2cMNg/pLuJTv2UwmKi+GLb8bbf9uycYxushFlpaYAKp4JZOzJNn3CGQjyFRfI3EpDK6mpjtt6vTWVGR6K8iQLDkIj2wMy84m9LZvLpz9STxc/+SDvSrPRbGD/3NS9HW1EZyxtneSJoaGqwjgW1OGWp4e09HahrrTNk7qzMT1NqOMSPGYZM2iNE491VbhaWSLkDEzTr2tne3k9AJUF2nx0kGJskFli9ejUSFI7g81vx+folONDThlMbFsNPU3x72w5czzLWzWtlmQku6UKy3iwOdxzAKaua4Kd18RIMHuwcQlsXXRABbENNGeY21vF9tAgaXEgayM3K2qmVMuBnzE/r1N/bT3oVYrowxIM0pAtUg9Q9990Db2NlyfVCemrWVpysEEhrfTvARaGTE8SXVVYjNqF1OsdoJtTunECE/nsimqCPq0UdfZq6C4dGhg0xx2Ljlo+m1aopUDIUzJki9SLZzj8y0zSzMttyGeKYWwFt4FJcWnxE2NR0q/nX2mjVSc6nTLEQtQCeu+5LMFSOUsbwT4wNoIV+dqh4DIf7u2waUQlBoe3/RXOsnfc6ug4ZCJSrwQxxA4VJnRQCTAN9fSb00nJVQO+qYmjZTbBmIFOHys1k5eZ31U8rSnRRiOY2t6Cf9Y8EEliVLSUdA5gYG8EZc5Zi/09+jy/8z7fxq/v+hhT9c8BfjJIwgWS2EpPZcdbJS4tYj31t3RS0EGlIC8ZzRSEK4YwYLfeqtgS1B1Bxgn4kqUAzvjK6PdbFoyU1tQ6r9vqaxjvf/TZ4FzVVXa9GB610q5GaHgM+ZJJJDk24Ned5bLxUmr5AO+VK5wXS/AQramYVMJAPLCGQqKVGVlZU8CUZY5joIdSslYPVCKM1uMcpMAlKvzVg8OAddp9CB8WLYrZaruTvtQi9kLeshnyp7UhEBui8BFE4QWGT9twcGOgm+uzB8EgfxkcYOtES9ZSXYtHCuSgJqC26hEKYQjldjfYEzc6kMDQ6SLczSTOq1R6KCA6dlYFlvcbGhswCqZNEs0zFTPnJ5hbG2LaLnqikUNEJU5XUqqDux4DGonW1Y/7iRXjDBz+AzdMxBDcfNtReu7AF23ZtQezJLViZKERniRdTpHEpzbpAaKCglPkQSKYm0dM7bO7FNsoJFvB7zEJGDUwQXhHS9lAZE2kPevqKMJlipELt0Nh6614WPUmzd77zHfCcuaI1Kz+tsU0K6oUJ1Xji5yFtY9l4RovF0wt4y0gYbZKqWA8WdxofmJKMx1MCNDnTqnBOw4Ak5fKDAjYCbUpuT5r8tDRB+2Hqmk+9QWS060Kk/dJs7ZqrkMKmBREAzdDMatKdhg2nUmr+nGJZKGi1jQYitSO8tpiycLJwBqXeGZy0ohajg5OIxHl9Wp0xmmyozVPUBRkzyxMi7kgRi1RV1mGEGigh0JJZNdWNvK7m1rTt81VRWUEwNU2f32f+XWWWWZWQmOXir+HhftJO488yWLZ4BW6+8xY8+IMfofHxXYjTNagf+4Izz8T65zein4rx1vv+jFM+/l5UBspRXl5hAFiNLWrbzHpiOHhwCzFHIw1hgspUaf47qzXgiKNGhgLWOihNl0PTwsICZ2qUSWrfcArxQ4/dC88bL11Fa0ZtJkNtczRWKqu+WwkAK6Q/jWeKJxm/9sfQ0txMSdE1nqb50KahagpUzGl+xEeTXxa2UEwjLJyd6mlWmMRESZn8tPvbQBaZrD5m+T0RTk2iupZhDC3tpnSZmVXZOhl/8gZrkaooq2ImfD9dRzI5YdIuoVEHjDZCVe90isTOTg1hxxNfwnNPPYzTz1iN8y/8JgpL6vHKc88gw4bw7NbNONzVSfNOBC+AWFOHGoaZWg3Py3yCBFBqwqUi2RRj+fABYhEJolC76qA6CZdI+yUA04xQpHn9A12mLAsbG/DrP/8SA73d2PzJr+LsMbWAsfhkuqfIi47pSYxNF+APTcW2w15qapLgTROSpT/OLj7UZQYlY6QvARgtzMQYzXQ2gNS02sqJbSi45ADrMEkeOq5YqF847Mn1j8DzpkuXsx5kAhmq4braVc78pGwBkzW208wPDHgwTMbVU8rVuK9eFw2PVSOFMtN+1SHtbU3zqvjbmu0oAAJbxmAmuVvFg9YGzOSCQflaM6FkkvlvAQgmtffq3v6hHroICkOoFMl4muUEY1GGKbGEaZGvOIhSRgLOLvwUpAIKb4G2T0rD6/eQGDO468fvQWB6A/MrQM2cq0gkxq40NGma/wBBpqxNjFhES0v/7e578J0f/gyNTUtYCy3mrgglQ23SGuFxlJDwg/0DJhhqNlYDxhQLUkRLZgLMMqtXS1tIiwmHejoRYLk//p+fxH/8x0cxOtSJGz99HVru3osiom1/sQc7E0O4dM2pmFlYhffse56mvJlyTMtEhVOjlcbi3fi7r+Gqq66iCapHW0c/li1foWEopBct7MwU+UTCUAlNm8N0u6S/wmbx88kNZPZbLlpFN6QmUh48maXf1qf6l8UMEZ+PYCxKYCCERzAhpK3V8G3oT04opNVKMiQyuX0ERtHoKH2v41vJWhbYAXsCKkpqyqMA8slCBHiPRyY9ZxYVmlkzq56URnceRlV1PaOCcoKfPjI+TB9WbPG2IzT0p1oMl/lrUVsNvBMKFfHVLpWKj2Prfe9Aag9xQqgVYQKnA5u2YcnrXktql2IqPkrgSZTN52cYxoyo77t9BN/47+9RQNTCNmHgbSQyQq2VwM1gxcrViI1HSFiGojk6CHf0aK4ZlaSYzJbcTolpBLL76QLULpGdivH5GJ648x945D/+G3OHo1gwfxFOrm/APXs34qnRLmxfs44aTbpRqH/+nS9h6dJyJHfuQ+8wI4oVSynEflqnSiRG2vC+r/wYY6lSMle80aZvtMcUQAFlgTO19j238Ul4rr7wRGO2s10QC0W6idkynSq4CKnQZ2CU0SYRo7Y1EgHDBDkV1ZXmG9RRrr5q3auGCQ3HEcAqLMxicKiXhXD6kwvpY7xkquJi5ZGi5um9XhJXmuBV7xrdgI8xq+7X2G+VxTpAyIR9B/ZD64pmaK4zNHkCM1QdElSjSyiYGUc41FmhpMsmBPTfdA646FQi1s13oq2XwjDtxS3bNhEYULgp2NoQXaGeLaRPbLC/sxu33v84Hnt8kw3okJBqT+9du3YYOGwhc7RKU1Jt6JqdwvKXaJtHlkXWQzSQia8g3pghOCyg6idoUkcH+vHEk09SSNUNzBCJtHn0D39A8Z8fx6G9mzE4PoyKYDU2VxfhyalePH7n71AwE0eaAPLGn/+aMXcNrrjyzQyrtCjOXEwO9uHz3/5f7B6kwlNotRac3LKApNo7BNKEY3bu3uww2zwzzY00w2Wa1hOzznAmfY8nqmxWgWNywzamW2aip18739KU0AyKgTqC4RAKSJARouIMY01JmjTVT3QsF+DV5qv8rXFnsgVyITKj8tkiqjUSUNisY54gimJgXY7pTNJCME0bisXIVhLW+qUlnFlNshWD0/R1FfTpFExKurZTmiah5T8D3hA+95Z6nHPpFTS59YgNDyMwVYB923di3toTLMLQ0lsFFNK/3vZn9IxN4Jbbt6G2tRGldFPjY2MWSahjREOmFBkEGSfbAAv51eJi2yZCW0Lq++DAgFmnIVq4lUtWkfksY8DZXUn1ll+TeNowIgpf9fgk/KT1OoZWGUYJV/zqnaSR/HQF786y7gwvKcGi0b49uzA61ofbb7oNX/rqVxgW+/CRH9yGeCpmCqL+bbmcKYJY8ekgY/gjmm0tU7xJL5ZWieF6SAxP8OjupfkNBa2pVJ0h7YcO2UqF2uXOwDWFgCpCJmlslB/FZWXWRKnxXVpsVn5MxBHTA4X0ZWShxl0ZU9WgwvcVUPNVkYDNhlC7laTUETg1Gao/vW+wl8JUi2JPES58xWp88H3vRX2zBuHR16e98Av8eeN49q678LFfPG75eLM06ay8zxvBE3f9miaUvra/F5tu/QfOez9DEqLw0c5eG1pMI4MdmwXYCKQO7sNt9zxLQU8RsFE4iBGEbIW4tbapXMjo0DB/E+/Qd1ZXV/EeJ4JobGhEhGGmlubc1bYbq5dpe6h2zFs4z6kPn1FYR4hk1mmaiHyGNNTfmkYPPvrOcxjqUobl/wVISWfRWw06W1/YiEcefhqT5Muvf/MLwwXv/uTX0JEos4aiJEO2KTPj2iLTGYvXzneT2ScQeEt6qGX0dQrSiwk05DtV6LHIOF9YiGc3R1DRUI/2tnaLQQW2SumTKhhbV9XXGkDR7P54dJyVHKMJ0UB1L816nGZN9ZEmO+7BT9AT9DFGVysUZXbao/lcU2ZVFHL4yWyZdW1PrPCBX02IyssqGHpEccOvf24rEmtstbrvxkf7waAYm//6N8b2o7h/+zbcPzxO4dC2hHOo/UTI/gzW/+Vb2PX8U3jysWdROXcBrnzPmzFFoBNLZ7H+8adoHl+Hjc8/j7UnrcH//PqP+NFv/4okJVlztrVHp6IGgVJ1mlRqkER/P0OoBLSQgO0ZQsuoxW7DBKoCnFIKuYiuwR4smrMYWmFR+4iZIMtq0fdrRKwEXQ1M0/I7BJlXrCnGZWevYvir3X2Jaxj1+OneZmjy91Oj1644Fz3EDpORLuY5gZ3btuPUqz6I9330h0gQYaWmNINGixE4Jl1mfGBoEJ5vfPyN1GxNnGNsSm1TuCUmqyCa8SjckZj2Y9v+PrS19fGOAqxYsQLJWNJakmxgGxmWTEyZ39L0FZbQVjSyBgK/uiO1GwGl18FwfA01lz7Up9kPFDSPVwMK4mQwrQLPiQA676VvV+OA1hBNJiaw7sQV+M3vf4yg2qUZJ2sxPKVCQVVaJFu2SppNDdEWxgXam5P++vyLLmc9CuGJRjE40ok9B3dRW8cR7e3ECw89inNOOgvelmpsevxJLFh2gu1h+ZYPfgoDCbWXp2nNaswky32pj1jMqaXgi5hFQT/zZqzO+o8y8mhpmWPar3vU0CImRUn82oo62ObqpLX5VCJTNSiZ1pIaBoyZHz9wzfmtOG3tQkQpHNIULagbGVBUQx9MYbvztvtxgEI6kRpDuDSEFQsWIl3RjJue6qJgOFs/C4Vrz69UUhvMTbNs4/B8+cOvzOqlfppoMVmFVIys0RzS7jTNU2rah78/tImmqRVDQ86kvPraBpTRj9lIUpr9EaHE5ibbuJvFpqCS2DRJxUTNshh7du+kuW3E/gMHeNWHJYuX2+B8ISotYzU+EXFWGKZpnNG4NiZpk0aZFNLc3XHnr1EsbckSRJFQGhNnTlqIkkyXcMWp3Wp40TZNWmg2PRnnq5MUHgIsCt5nv/RlfP+nP0X/rsPYsP5xjDBW/sD3/xuTfO72X/0Cb3v7e5BpqsTn3vx+3LR5r/UeLV2wxPq+tWFdqKjEgJWiDW1ErmZU7f8lQVU3qNBvJd2cfLLoWFdfZ7NdRqLDiE9M2r6chSybRr4G/BQcMkXtElIYuUKBO0bG+MAlq1Bfmsb4ZMyaSeXaUsmExehjpP/r3vBWdA+PwMf3dA/sx3W/eAYTWc0odVabyBDbqKFJLlmKphFFo9EYPF/68MUiHRWClSCj1P6r2Fiqr+ZANVQ8vn4fMn5NmfFZPKuGjnTS2WJRu7dad+BkynqQEnzhFAldQXMl9KoBA2K+THuUyLWqqtJ6xqQJQq29DFNKyksstKmqrDbN1DaFipG1ZIb90VI88viNLKVa17yIjcV4ltpBlyDTk6FAFhCYaf9tES3D5yTdQV4vpGZPjo2iXHkTmOx9YTPuuulmfObbX0c/Y+zt9z2Mn9/wW/zp9tvMfX3m058nCn8OUz4PxkaiZIAPtTX1jCoId5m0brlAmlC+Wh5Ly4rtXdJWHbJETU2NtnKj5luPjg5YAwn1gZYoTRrS59NiaSNZubcCMtuSGSniFtLk42+6GB1bHkZFURkWLWxCZS0ty8gotm3fy7BuhACQsT2tWW1NLUFoCv6qUsbdvejqHIe/rAoTdEsZgUFyNoM43nzlpfjpr34Gzxc/dBEBLc0IC6ndWAXApR0ativCaoL7A4/vh5cI20apUNo1qC9FZom48YmEbSAeEiplpXW9VCMxWQiNa5aEqx4Dw86kOQlG69z5NC301TSXw5T8UM6qqLlUPlumTNZAsZOabBW63X3bj63xg97f8ePMVKBSAyA0MLGoqADxyChmbC2VLF1MO7wpmlyawr27t2D12nVkDi0JcUPDnFZqw23Y3UPXlW7HfTffhEjvYfzou1/Bs9tHMTw5hj4yV20KGiCh2RrCDGr/n6CQe8igrCII80vOVGB3UzfRUYoi7Vboo8YYQ9+5ZmSLP1hXR07pt3looKNGwAqssiq49nUrcPkZ8+g2KnBo/250dQ8inpzEeDRD/z+OvXtp7kNAQ1MxXnvhYtRWMwqor7bexwK1fs4E4SuqwsMbDuZaEL34xg1/phm/9pKsXi6N0gACETgtUEB0GChkgak5L2ztQ7tWAWBBtdKg7vMwVNBgQg07ku+SKZfkalUjVT5GLVYrmgYjyB8Njw6hurIKbYfa0Nw41xpHMsQEE9ExEwhnEzlqIhkeYL72U2rKJJ94959+YK6GlIGXTEjQ9BdQk8YZ5kzFp2gaw/BWFNsO+IW0HOqSjFNgtWFraU0pZvzFKNLQ30FqyJ49+OQP/o6Z0TF88VOr0UJzq1kbsfgkaim4Xk2kZm2zdBUkhbkEH6MBZ6YlgRJN8LkXfwIZMkfDoFlN8lIgjnSjb1G7gNyLRTW8pohCQml14W+bNEHqqMVPkYjq57Svz6CoOIjKQA3uufHnuPsvv8CZZ5LqM6Q3Xa3cZ8BfQfcySWA2QiH3QFtNVje3IBAqodI12v6jM+RbqiBIuaZLK3SwTPma1zjM1kNqmFfHg8y5tGmSjMgwTtUusZ0949i6u8cG8U2MqUfHj3CgjJVnASmxAh0G8FgTDUyQT7VhwBQCCYM36LGZDBqCpIaa9s5uLFu2guaZ5p3mSdhAxNYzKov8oAil5HRApHDfDT9EbHzQ2n2HB/sZ91ZZ+KN4P9NQK6OKTO8gTVca2x++nyFKNwlTaNFAZVUVIwgSjEzyMGYdHaP0z69CsHCMprASX/vmj/Gd73zDYtyQxpDnsIsYondPUmBA4DlCIa8KV1rsvO/wID57/S8Qm6KvpABQpfgYXVOhzyyjlhsTg4WwJbOyVmqsEW3UYaF2CeUvYXCSo/m6L8M4m2aJ8kLrR59dyXJfeuF5+O7Xv4gfX/9fuPRMDdhgJECrmkoXoKq2FpEoTbsUlEKux0uoTGG6WJ+vhDF/GDWnvxWer3zk0qx1E5LwkxrDRInU+1UWaayC+fRMGI89sdv25YhOjFnbsK+wiMT0mzZrcsBkMsbvBCilzkwLZ3oQC0tB0HxpCYUm9slXJeLa6pAgr7rRmCvtSDOEUZJ2aPCAtEOmmjlghmj9vBWNWFxdg4pqbZdcQbPVaL4yHpPUa3NVD4rIiAVrVoEeEglWvoQSXtLYQktAn8r3TTG8vP/x+7Fxw1M467S1BJxaCitLVzKEw22HkRyP4TWvehVdGfECz08Sw2hqziQjgfaOLsxbtJDWRIVimQr5ziABarDYmnmJ0fCrX92Kh57cQNzC6hIwiZBOowjM4tksUZZN4+yEP2RQ1bOm1i75ahNwctsZGUTKSyj4VVGRJUUaQqWko0b5vP1tb8T1174Hf/nLN3D+6YtJh2Eq6DjdWJoulK6RtNt1YBK/uGUH7ll/0NFsSbH2n1Zy9plU54djfuRD5Mdf2DKM0dgUmQyaEIZJ/BOjrEGGTFYMrdESRYFia62Sv5e0q3VOc7Dlw7UtsM8f5HXQFUygoqzSTL7iYAmM04rN6vCcnldDggYxal+PgoIkSvmuufUNWNbE2J7ASOutZMlAdRhMxMfBaAtDoxP0i4UUGMbyFMiJiSGsXjef7/Ghh2j2wksvon9Va12Q73F611hMx2WQ6Bmay9GhfjS0NFmrmMolqyQcQiTjxP/yMWSMWrQyChHVKkaCZSlUpIoxisYTyYyHKH4Uf73jUWzZ2UNBdwYwCHNM0vz29g7Q/JLppJ2mOqk1MFQaNrpXUqBZGlqkEZaBfGDO4ovKKiyhdwgBMFhFUhiGZa2vKMObr34jrvvke3DHrTfj+e378Ks/34nG1gXY37bL0WxVeCwyYeZFhLdx4zQhOi9BUCtaMhnC/U/usG68ycmEVVrxrYa6Zug7hSq9Hj9C9I1q2rRnySQN1xWxpKNqahUYkeSq4IqfZcJ1XuBPJkGM1gQ6SYTGUJt286f81FDvMM/xeRLX56fg8LtCkiSf1XApnrAQK8xyXPX6E3DOGadg/85taKhrwIKF80gY+lTWUUt1WFMnQ7/MJGNz0Y3aorYA9YULOLYdPGwT9zs7O60RRYvy2TJTchhE6ELVGjZd4ONvHdS6AjJM+Fc+WYsKiHnSeg0kVHu+BiM8/PA+3PHkPsbHZdi4ZRNBrsAb72G51Eiknj+h/Eq6PFbP6C9BVLPxGF0eAZVjdfUeWmMbocpPtX9oepKS+iCk3bIWjXPnYv68hbjjnttyoRcLpS5LATU+Z8w2Qedvy0haympu3teNQx0xy1ASpqTgXc1+ihFFQA3GKy3TtBt1tRFIaAACKy4L5e6Ip0JotIUNxKcpFoN1CKTYgAnmJ4uhpliZNo3xkkD19w1Tvvme3L2aIqxePTFArW2FmMKpJ1bivddcgujwMFqb5tr7pG0K7RQNKHKQOUwQMWsXfRlGtSMnWU65Hk0J8tE/K27WPmDq6dIy2GreFIn1rMomVyImyM1ZvVlmDcwn11kHATt+kq7T/C7ZzfhYymm/+e0CaqXorJShoN/4t7/jzvsOEZxVkNEBCrjzrJRCLWR+xuZa+dG2oeI7RiIRvpfMFo1y5ZHPUC+kaC3eKSlMLC+vRBNd2Z33/I2h1wcvykrLEoyTJUVirMWNeZpt85upDWkSfpQx3sbnD9FMiUwsrKB9jtksqbkB89Y8r+0bSJ4jgqGGUjFaDSdisrCCNM0x204JjUB8Xqm4KGyxvWk/n+vu6SfjyDq+S4ZADPfTHKvhZ0WLB1/5r2uQojsKhgQMi+29Elg1/DjNv7RQjD+lkSKQBFH5BmhhKsrKqFkh4hPWhw+KBt0dnQgV+VFGLVN7v8RKvVl1dfWsKoWOdbURITL3zCtAMCUaCLiSJBaO2WxV0lQdTcrDuoSJSzSpUaZYw7WUtLbMjoNxfP+Xf8ZwhCad7qOSQibLEYtGKXhDhpU0VUmDO1IK1fg3SlCapUWwhf2ZRD8xWz8rq6uIoaroboJ46NEHnDhbKFwN+eqkcJduMlNOM+0uvSSzIEaqscPQosdnYC6VnMGBfX0sTNR6x9RUKQTNGx3pZZ5a4E1rdxUylBFjpQmahySjJ03We1VINTNqvJd6l6RNIqxCN2MqBWSQ4Z/hCBJQjTIKXebOCeCzn3o7CqYGUUHUqvdppE04VE4A5XSVTsbUuuWYODfMNCtCy2CjXanJAmXyi2K+hFvXx0YjNjhB4/K0YrIYKHehocIioGjWPzhgk+UnozHrGdNADfl0vVd1HZuI0rUFkWK0EiFOyVAzFy2Yb+0OSmUMR+kHTDB9AQ/+dMuzuO/Zw5hJpq33TDSRNbKuU+YpTKEx7GkyW+MEioIhxOjKWGrLz1WsUvpvTW4srahivQrw/PNPwnP9Ry/LKm6WSVJQrxDMtIyH4m0z7TSh8rVC7NZdSYbaysHSYEp1hs8ODsUwNBSlVnrR1xshc3mVxGGurIz8N02dUw49Zbqr4tmgPeZdVqaRFTLpPmOyKun6fhE+XFxM0zuFg22daCCKrqoqxyfeex5qy2l5WCYtfqdRrJodoc56WbZolMiUhQiFND2W0ROJL2ZqzTKVx5RKQIfMV0lVD4E2DU4wi8Zy7t+720yoBD1KxjXW11LYJLxZMnoQy5cus+2kask0oWpSjO/w2vIY2jS2rLSc+UuJMjbWTuPHtm3faq5Fy2gI62h6s0blaAz+89vb8PPfPYxQcTXdCcti0c4U3VDMmrCFFTQvrIKhlVoytcBBoIjCpDGAUiDWW25ECxiIh9qVUFhsO/HBMcw2MMCCZchc15TK1IpAuiZmCNUag1l43UMjyVg5isGBMQM+ijn7B5L0h3QJejHzUJ7WmkB/Jq1nWSw/E6ojiUDJ7qYQUJgkZLpuRKcwqKUpGApj7oJlWLK4DB961UL6O2dAvroJpY02R9kqy/Kx3EGCOJKezNFIGVmnKZr/tPlfLeZKrGNuac+u3ZT8rejro6ui5SrwJ3He2afjlLXL0dfdQcGjFrN4DY2K57O23GSCNKqorUbbvgNYtniJaZzqq7VPdu3ZR7dQYzhBo1i18H1FNRlPRm/avJ1mNoOVy5bb0pluO7o+tQeKopVrPvHfmMqWkcYUHubr0kATEQoZASipDUNN22qRVPgbkJDSHcuckpX06LLCWdTX1xmzd+/cAc91H7ggqwfUPackMy6zqpQkYdSAoo4SEV/MVnKZMDocw/A442vmLguul0kAevqIaBnXSmOyGlrDl5qLKBR4cACfY+qd826SWVcSClWaoYBYvE7B0jDnk08+EZ9626toNhm6ZOM2GEJ4wYARy+NnWKOKTtNk2hBkhmbSQi09oR4ojYC1pl4Kwg03/o3WoRRXXfVaMoqomhLoWpI03dT27Tuw/un1WLF8kaQEXcQL6gg6eHgvTjn9bDzz3AanTKvXWE+UlwKkGSaqjwZHdh7qQ3FpCPPmNNI1hcyWPf/CboxFU7jk/FNsicwsBWaKZRPTpAFe+nxN/isqm4+PfeZ/rOWRdzjEYNLQMccKkUb81CwQNUypzK5yStjVdTxF+jsDKhim0iVu3rb5KLN53jRY45hUYDHT1XB9V3L8HX0LCSnidncNYXgsTqUVIuQLeb+AXV/fJF9ECTMzrsYDp0BihEojzVVG5l9yzBdGcKe0iLlK1grHPDRUqTjAGD6UwB9/+nnmmbYOAK2zbQWioAoMadlKAa/hoSEiVwLOlJUeo6Mj1jkxf8Ei3PiXv1nP3cc++S6GSjLrJI7EjC5MplW9UEn6oKmpSdupLxWTKSzC0uXLcNvt99ruB+rd0+6CfKXtMRYiSGw7TFPeUI+u9kM2GVCCrF4uLVGlG594cgO6+iJ4/esvQi2FwUOBE6YRXVhx+mTiCzKbVcaOPbvwrR/fifhMMWlBjMIqujxQuwUfoJEMkH4st3PaLLOSS1Nb+I8iRmLbO4YZrxuzFQKpqhpFqRBMLWcaQ+aGYLrZ1W59Ny0lc/sGJjA6FjPkpwJIOHRP/+AEtUf3kYm6yBIoH9dViEECXCZhLJR73l2Gw8EFNPNiAwVQoUcgMIOWuiIsbq7GW66+1LRRrXkae26rJDCvoUgU27bupPnWRuo0syUkFlHu2jVrbS2Xg4facNWVr2M9Ba5SLP8Q8cEo49A5Vq8iMk0uTcBTw6Glkf4C5sUiJ1iPm8nsLS9st/epYUbuoLiE95WXIkYhUFvB6aeuRSQyhIXztUMwhZWCs3FXG/bv78BlF56GproqC8UcFC5GUBzp3gK0UqK/6tre2YWB8RS+/L2/2GhfJWMsy2j043dSxc7Lsum8JzdYQBpviXmSktDQLynjMEGv9+QTWq93uMWXspKyoda+yoIbY0ly1VY+w6SEh8ErxswD/YOOT3R0gs96zZfTKCLFSlq2TlntQ40FinWFLJ3Tshr2xSqhkS16p0a1WNjC74sXLzZ0vnhODTTVqat7HMtWLDAQpX53hVLqwOjpHsXGLVtRU1NGbQqjtaXJZl2uWrUSE3Q12kxVo2IfeOw5rF//LCs/gkWLF8AXJJMZW9vKD6x7KRmnUSgaYbpz117bNyQYdPquV69ahfPOPxMlxWFs3r6Hmuj0BI6PTdBNJEm/GSwgk1taG6wNXzNDBrXjweFOnLJuNWqYN9lPZaLGGQWkBNRS0tRxVU79y2l2J5NRrH9hv60aaUpG+uiaeGRs4m9ZPcFetYUIs1gza46eIr6U0gAwf37mM5+F5+NvO4shHWE8mSATaNNJxFBWwp7hOaFLabZhLPOBMxhnqDU4NE6N0gt4PzPVvYlMkqh5huYuwd8SBL3QYa00XS9XXG8FV4F5ON+pzTmplNZIMJRkpj78nkuxpLkAXb1RPPPsQUwz1Hjjm16JRFzroGpEqA8vbN5i2zxW15Zh5YqlBEUl6B+KYMOz260fOE6hKGZodvkrz8LKVXMpLFpIboaCMkZ0yzArNoW2tn489I+nsZJ++g1XXUrhY7zuZ/ll7llG0UExtc04ZcRw481/x+H2QZRSuNRErN2ATzt1FXZu20EB8tsU4a6eARRROJbOn4MyImQf8ynUbA6jtcyt+u991gGiVjq5OPlwjUu/97FteGjjQVpMEoERhuaVS+k0qVB0HB4aoyCI6UT0UkQqnNMJJSV1aKlh1VnvNIZHRsnst59mLWjy1UqO6VUGlCZmoHhY8aLQsDGHmauBpburj9qrRoWcjuZMsTocJAA9FISsprDw70gS85lnhuZe9xKBsGCyCPK9aWv8ULK2Z32KMLz/lz/5IIZ6O03ib/7LfYhNMJwqDuDk0xaqNmhv77GesnUrV6KlqZbaGsJ9Dz+Dhx59kvFwCcufxSteeQZWr5zLUMWHobEI2vb3oo8E2LXjAPp6xhi+BHDuGSfhoktWI0Tzq1Yu1ohMpHn10D+S0JRzs1ail47B4RHsOdCOhx7biJHxKObMnYfRoUG01JO5SxaivbffXMOiRS2Y19hko3DVqKLQSUkRg5pVxUAhfrk2mXKNE/Dy/UNDSXzqu3/EZEyh4Iy1G8h1aMxALJqwZT76+vr4bDGtWIX1QaTS45gYpolXT5wYzUN+XjG+59o3r8uKmTLHSgLJrKlVRqGMGh7kwx2BcPpdKWQ4cLCDUu74VXuOVBADdY+2Ih6KaD9qWnvZnFxSpWSSzCUwKU/+z4NCxALJFLnn3aO2thbzmn34wNsvxqaNW/DC1kOITzoY4qyzTiIx0xgaGMZZ566mNoeoVZ2474GHWaoKrFm9HJddfrr1ELW1t6GtswdPPrYVkQR1hPX00a81kEinnrIUJ61YzAI6vVEaaaMlpeXzZHFtpglVz89jWkOlxHWVm3RSy9Z4JIM/33o/JuNT1PJCnHfeSVQGompqdkN9GeqI+mW1EqRnSVHYWvOkHEnGz9oUR0zWChHScHX+qN+eZKb1jOFTX/85kbXmoCWtffzcc8/GIw8/ZTxZvLQWe3cNsKwFBIyaAepYRy81ubaxisIS4fcSNDbX489/fQCeD7x1nRlPv9cBLZozLTClVX3Uhana2gpBvMeaN8nQeGIK3f2jjnY61v5YZvP70GiKhXSYqqRrdj+Tw2R9cazJkXDCPc9kLVz8rYn5iVgvPvLOizFG5Lu3vZ/MHbN3aKWmi89fh+qqYkp1Bo888DS0wtIb33Q5Tloz3xaxf/yxF/DYUy+w/GFanAzrVISayhosWFSGk9esQMifgS9L88l3jRCsedUySKLFYwn6aQI0MYLmV0ZH7e9qOZSplfWRbNq872gUkWgad9z+PK66+ky6m3arWnl5FSpo4mWdMhIw4gKFsqJDihojGgcJFjVDs0gKR2FSw5C0W6NhgmT++p0H8f2f3G50vfSyc8noJ2htPbQWrTQNEezdN0Yw7UVVDQVKloh/yt9pyaMqMnKKTcawed8QjuyML22TxMq0uNrndICwljlmOMxxDyWdd67rGTuT09qXm/IZrEK6+fy/TvL9avq10OT/UXI6INykME+S//LL7wr/y0kunUSfl/NcPl2VZAmU3CVVZl//Z3nKdeu6nlGIerw0O7/89O/U8+UkJ5BwDMLspHe9nLrYd/4puSG/m9TqqvRyyn0kr7xPK9+sJKynJDrpfe7v/HfYs7nfs+kpfPfPUwEKaVzVsr383DPgadv5TF4plJl7MAmM5P82UqhAYnLuMY3oda/zwzEGecm9La8Cx0uqiHtP/r2zK/jP8rEi5V1WaY8Qiod6F4+UW+kYg3UUfjhJ9znnc08zL7laYTY9JyOkKbc5IdAfb1UX/ksmo2de+id1UZpd139W9+Mm3u4KkJJoqT+XLq6QKR2Tt/HRKWu+kLrP2ffc8+59ykfnXKVQ0jldd585YhT4U/fZu3WKvy2/lzAas5Obn1J+GVyn4P4+bso9ml9WK3te3dw0+/fxku7Jv89+H0exZxuL2WV1z8+ui5tcxZ5dN5XbSeQl4yLddsK5Zx712E5yIrV85XQ9hOPBxSQHoqmrwfmtiuW9jMqi82r3sp/CekyzC3q8pOeO5plPHPdZ5XVsxdx0PI+ce3UuMQ9rhM0rxxElpLJSqMYmxqBVxirKK+z9mqm1c+dOBma9qOK5UeJuZWm0YJ21B57WQtS92tiiprYadY0NWMUAUJhd9FT4pjqp3I4S5QqlV+fV8cV1PjY5eTieV/c5eR1N+Qr1f0qzDdJsIzQrqQwqk1pD9P3feb+r8C4p3Lq56Z/R4f+cmKVad5Rmv0/lUflfzntf6h4p3st53qXT8YyQ0TGXj2vk3Osv5bHz6a4ZElrlb9V55xxVbGXgHkcTK0yDf4zi5hTDvU8j55UUkynlGwUnv6O/VeB/XnnmfQTuHy8pv6MCLdqo5UfJlcuXhNrMV0vyH/GwNAIirkYHbNy4kUFsggFyKUYjGh2Rsfm2ajPWakGKXzT6viwcRmR0BIuXLMWuPXtsvE9JeRl6e7sRj49BS00tWjQX2old00g6OrqxYP5iG8DWxXtOP/NsBP3FUIe5NXuxrC7NZ9PmWD6wrmRsPhNnK/bs5AqqDinf7PwUU2tUhjr8o9ExlvWwBfHV1XWIRdUDtBdvf9s7bFSGJgCoedVNMpgSiXzDmU93uQf9uSm/3MdLbl0kzC4t/lmaXZd/dr/xedb782nn0uml0r8qi67n33M8b52f3LIcz9HNzmt2Ol5d8lMhHVeKcHzVuZcdC8WVqUs051ME4JGLoZ1zTsYOJD+a3ArNhuLu79kWyv08hijWdMf3UEp03uJ1O+cm/iZTVDeN+lBHgFseCZYE7SUVm8ntDRLw6jx8CP+47x/o7e+FZmWqRauiogrDw4P23oULF1Hph22go4oqw5FJJW1MnBYQ0mzVg21tKKsstd2Mnl2/3jpbioIBGyemUTaahqM4XG3UxcVFGI9MQIvcNtTX48STTkFRWRW8fo3tlirwHebGj035zPxnTJ+ddK/+JMSaXi3js3fvHnR1diAei8LvCdH7Z6yJ1raiIFLRHD1bzjOp4Vlqc1HTrIzQNI1AHGeddSbe8IYroSFmGiPglMpJ+b/+XcXOT673/GdptlH7d/JXermK/XLobXTOu++lFHt2GV19cJ99We96OYrNe1adQ8U+Foo7Cnf0JTkC5OC1q3CuArrXzaPrESlWrmn7qCIfq+hH83YYn9PvvMTnzKsSNrGQWlLFvUU7KmrYmD3Ea1IEXXfTbPRoZc19t0SvN9jXjyefeMi25ZaXSkwlEabXnZhMWAbRaJzeewp1dbWm4IK+8tyaSUzQieHBIezesxP19bU8V2NN6PF4DEsXL7O+oX279iFcHEJpSRgL5rZgTksTn9cqk9NoqKk3JBCZmEAqPYPymmp09AygrIZ5F6jfM68uefV6uUm9xlu2bMHSpUtZxt24/bbb6YWdjRCKwgHziPL8Ps2NILrQKGythJ1OZaCl6kaHI7w+bV31GmisxRrUZyXl1mLNGv3ltL76cfIpJ+PCSy9BSVgrhjnzJtxkYVHuu9K/UjyTrWOe+P9vml2e49HaZEcyZvKWO3mc5Cqy3f9PeJbfeKZ0RLFzz7tpdh7HLRsPGVvruWZ+ukf5e6FlAkGPfemLFfulkhtjy1MeLUxO4am8x4PipqDykjn4y+Lkrru/nQaXI41YTK7x0GBl+51XOmdU9NETjoc7+tuN54+XNFVhoLcH99xzN6Gl4GeUMfIE5rS2UkhPYfw8hqeeXo9UcspWbZEya6EMCbnuPWH5CnQcOghNm1NHr6YRaMPF9q4uGz5xysknw08aaR0oDUKKTYwjyeunUwGWLF6CmhptTeN0LwnyawmhGVZOXTkao6qxMRro7PYamVA5Xy0dj8FKbuylQWIbX9hoW9Tcfsff8PgTT6Krp8u6bcT8VDptn2QAWhsbMGfuHETHx0x5x+jRNfNO79BuJOp3S6ccfooGGmitBUNUxvKKcpvIPUBD0FjfYLPPhU6++e1viSHmDTUQypUR1UEy8lJISvTI711w79cgMTepY/flptn5HS/pHf8svRStlVzFdJMbE7vppZ6d3SruxvtueqkYenZ+s+tmPM0lRthIkM8rz3nFy1Hs47/QGseokLI8+Qp1RLFNmXWIQUfzOBqTa5hKbtRCLkkYjIlHDIG+HmWwIDTvOqrs9uVo8Y+n2IODg/jFL35BxR21jnkROFwaYJxbYIuPlhSXYGBwwFa80ZilQ4fabekILbEgYybF1pBUxaQ0X3ylB2UVFTZcZ98eeueyEirGGIrolTWmSOtNLl4wn3lU25YDJ5+0FkW+EBW7zoZ4akyUZkfI2tqgdTJU+0OIjipfNDlp1JIY5FtzB9IfTQ6tjnqJ4ZER3HnHHThw8AAOd3TAH9Li515UVVZh7769zuRyGhP1o2rJKQ+NiQyQVg3WMJ/aqmobXD5F46IBg+olFSs03mqINMyQXxqLXM8wIsRwQhPqNYtQ02Tk9Yfp7b/2ta+hvJKKrwKxjiqZymwjOY9WxRTfTbLVqovLOomHhDVfsfPvV5ptJPLZPjs/pdn35106bnop5VRyFXu2QrvppZ51FXv2dZePkjV+s9/5afb9x1Ns3WMem/KngZMrz31Ziv2vUr64uUmMcJjhKu5RaJ4jTK6iL05HmShhsNGUR0ooIhzL5GPTi8sigdy0aRPuvfdeRMfGcfoZZ+Cp9Y9aOdRIpDBizpx5JFiGyh+hYCcIOQO2Z5dmlWhLDMXM2nVA2zppEsDhw4exaNEiCoiGR2tmawrtHe38nrGhxXX11ajWLgi0nmp00wQBbSanDdmWLl2CrCBw2FkaS3ZL69JojzFtPR3TGH3G+s7qjBoR49DLrZkrCPlJCyb84he/NO8rg6kZuBs3boGtwKRBEITdxeEgWpobaUQmMTI0QElzVoHQyNe6mlpb0GBgoM/mzA2PRHjfDCY0JVsNfXy75I2P0DiVQLNMpW46qbYJDSMTqpFX/+a3vmmzdlwhlSDmw3S35MexwZZcJXQvz77/X10/XvpXij2bnv8szaa/K886d7x83Ov5in3Mffx6vOdcfXHTUY9/VMZn64IUmyL0cj32scktqJuO12J+9FPJKYhbiONVwk2uAruM0L3msfkK570iyrGVyU/H5q37NE+hF3/+y425YXN+dHX20Bv303Nqa80iCmrYVt5QrLxgwQL09/dQ2D245JILSNyswW1tmq8pZJpDMUToqXkH8xYtQFdHD7q6uzEaGaGiL0UPv2uKnOLakiIqUkMDivmpcl144TnW+OYnGtFIYs1rsMYpKl9ZSTm0nWmccHicCl5e14ysvxAzXi+oX1RuqZZDA7eOR4wdP++7/z5s27YNvT39FlKES7R3DJUtNo5MMo0ljPXry4toqPzo7GxHdVkIRQw3wn4vvXYJKlgeTX4pLS6yFVa03Nok6TU2PIGh+BR27WpDt1YAl61RdyfLpBlTwhDOcHaWjwZYO3kpBv/kJz9pS+TJCxn6mm3EeU9+mo20jv1lVTw2SS4od+6YgZeWiOOno6rxr9O/8qBuesnzudK71/U5+147l3uPq19SbMc7H/t8vmLnJ133ZxNIkBgrj9d49i+TWSwyMteFon7ao8klcT6pnYK4Hvqo9z2aXNugay+yrhSYIxXnfccMMJmVjiWY+qEHcMstN9smyNr4qKZGS7XPULm76IG1PtMEKgirlTRGVfMhtdROc2uDNQ7t3rXLBuseOnTIVoRbtHARmqisu/buIXwfRH1TE7SBs9oXtDmG5lpqeKIlCyeyVOwAPfEUqkrLcNmFF2IyOoI59VXSVpuZpqoLptc3NBPWVipYRkqgn2GKVmGZEo2lSaxbfqOPOwtbyqNQ4XOf+xwNQ4LeW4aFtCYhK8r8WFNbRhRRTq85g+b6GlSWhKmgaVvzKWhTA/kevkOTqCZiMbS2zkUjy6J9ELWzmKdA2/Fpka0Zeu9C6yLrpHHcuXsfnt26B/u7h1lOH1KafcZ3avCO6vO9733PwhfRQUjGaXB1kpZmyk8FrG9+ypcopRdx/Bg+HyttLyf9O4qdr2izlVzpWJl7cTpeQ93xnnFj7NmKPduR5Su2VhiWPiqpbcabTdHgzhCKH0ex81/qvsRN0imbkS8m05soVjSrfcxtRwsyuxLO8+pPzp1gknzqecWsKrK8ZD7hNZrmSNJzxyHK7KR3ah2rnt4O3P/APejrHUJ/7zAamxoJNzWpK0K4WEIBbrAWX3liNZZpRb2DbQex8oSV6O3rp5LGqbDT1p4QIxRXnbX+lsbkatu/js5uW197MWG5dpjVKgWsIfNJ2iRqQXApA00gyvmcJoPPqS3HspZG2Er7NCIljHOFHJpbWm0RFa3Ss37TZswQIaw5+WQ6SXp8MtN2tCXUcpPb9mBzc0kxLenwnvd8wBZ8094UKvPcEmDd0qWMgaXsDCmCYQQLtBSlNl7TaoRTtu6GUEtFbgM1CZKGFWt7J/Xxa2E2zS4oq65hvuo1mCD/srQN01hOr9w5MIIbb7nFZnWmkx7SuA7NDG3e+Ma32OYyGmhrg5qstC+V8jn+7ydXTmVg9X32CLbZcjxbsWZfz0+uQs9+5uWml2qBP6LIubK6v2e/x/HaR1M+8pUTZKBq32k6KWdTyNARHjfGPkIkBlROP7HT+HEkyUrkJwqKKSZfKCXVy5SH5kLpha6VU4Fchc5no9YhUVIerrd2Py3lnv93kr2XlZzJprF370785jd/xPBQxHbAVwtuNB5DOFhsqx9pkImSFEfzpjTXS8xQY1uSnlD7ljmzNIpRHCo2mK2keFLzxdV41lhbx2cyjL/jtrCNdj4SpO3u7YNWemhoqDdlUUzrm07gtRefhYZqLcTjxL/T014agjQOE9ofONBGJarFE+vX4/VvvgrPbd+B17/xKtuFwKWVktggmjo7PExb7F9KSP/u977PkK9KWVfqxekL51ORWa8g42HypbmhCZXF5Xx+GlqPNRKZsEn9nqCz11orr+9pO4AnXngBncMjSBeUoYpGbHxkGD6kUUQaBZj3unVrcNapa1Fa5oP2BR0bS+OPv7vBVs+66u1XY+Has5GQZyZdlSSADuePVWLVaBYSf1E6Rh5eRhL/HRnMQ3v/h6Rn3ZT//d9JrmLPjpktMUszHLm8VebZ75mt2G4S740uubpZb4pHCxIX/P/Y+w84Sa+rzhs/natzzj05S5qRRtGKthUsJzli40Q24CUaFpO8gAlmgWUBszbGgHHANuBsy5LlpGjlMEqTQ0/o6ZxDVVfH9/c9t253dU3PjGTMu/z/n/f0PFNVz3OfG849+Sa78vrbLO/QM/et/qYARnRGPWsKFZAxDWK1o1m9GpyLsYHYgdlZ/KCdMjE1Ys8++5R1Hj9svT1D8j/ZFHjYV9sSBeaoT8xmxphhhDVsiiAztboW5g3LzyvLqkI0WEIOU31yjK1Mksbhwmj7rZu32XXXXefMeejQAfdph13LLfjEllQ6ZQ888LCXyd4/ecX5lppMWlNDvZVK07v1IlMlKTO+63SXmK/ISuXnsptGVUmZtTe02FPPPmN//jd/5WPds2Ji9iUiXhAJheX0TIpJpuQDC1UDvQP2mc/9m0etS+VnX7lzi1XJOmhpavEla/sPHrbu/hE7capLeJB2W5CfLyFcKtO8o6nW1raV2+5dO+1YZ6fdo7qzGURzc5tH/Tua6j1qvm3rJrvhpbRbTCNiys+bteHBAbk709L0EpDVFda4/QpLF8jndsZGqGeY2j+XAXpBn6MYsIhcseT0+Ytl7FyIyupczEkatOfZtPN/lLEjkI9fOW1clfEFZ2NsINcUZ8cW4hVXXy2NfeyplYx9LsYEcpk8MjbwQpg7t9Mi0gFH3ovo1IikXMgrmLNHHv2+PfjgfTKzp6WZeywt35O0rFFl9+/OzhM2nZq16uoaq2+s9DP+WcqHlJ8YH/cob2lRhZ97297eYcc7T/qmk5wXvGlzhwg4HMjECZ1N0tjM7mLz7Nq6GmnslITIuHzWCSfWRCn7SsxZWVHCWmsT1liVL+bZZWuUL8MTsogtqbRdx0/KjF3n9yZGpuzU6W5rXtNh1950i43LvB8dHc90oDpSAocj0TkBFR+YDTnLZV6zo/seCbRv3HmnhFLKbth9iTXW1np7OX+wb2jUuvr6PSZwwY7tfo6QydwuUbtb62vsHW95g1100Q4XAhy5w6nnmIkVVXJB8lgEw7FwbGoyr65K2eRUnwsR9pyURLO9+3vskutea1VtbZYijQhGbKsyAnWE3mKoL34/E+LKfPxJ6COXBrJpZjXIpQl+O+Nm3luNZs4HL/SdXEaOkMu4y5bs6jQcIZux3erN4o9sXnSey5uWIJ63a69/veUd3XN2jb0anIuxAar/Yhg7t1G5+ed2anb67I5akY+0yNj4kH3ta1/zk82Jere3rXPte/TYMZ+EwrE57JFVXV2t+nJIdol1njwVIuDyeTlS3rd7UIcQKGQrYDed1dz5hZStE1MWqKGTY2PhU8yB34kpzxaJaPhZ78wQh6iSgKgQs1y0eZ211BVatX6zS31pWblt3MCGK8USGJttdGDIqmUqf+sbd9ltr3udb9G0Xb5scXmVHTx92sZYF6xsYWwi69NTKY8RgAs5T24ZJMplV8sv/vZd37A+MfSF28TA6aSsiUH51tUutNgojZl0bI/YIv+aU/gaazjCKM+2bNtm67asl5ArtsHeUfXJon33m9+xw0f2W6Vcj22qp7ssEpLsgsAILOdT18ldqW1fZ3U7LrdpDHZ1T5gZqBTCBbPYqCdaJXtsGgZmPBZLR72peoXZi9GfzKYJsafn4e3NBGRzp5jyLBugjdx7LxZy6fRssBpjn0GfgrMxtv/OfM+FbA0dIZs/FvJFcyKOq29605mm+PkYK/c5nRYhMnR203IblJvfuUwNIDt9LhJiZyENQWiMmczOT7m5+uijj9qJ410eHDoppmVRxphMcCajjIqx0ahwakNLg42NcOC5iFGNGBxkg/tiH68dFeOy2wT+MX54voiphsXyaiRHMzSIMXtlhnYnJ9RZ89bW0GjlbEEt5k5JK7Jr07AYibHeyrJS+fTltn3DWmtvbLDZ6Slb5JRi/bW1ddjatRs8iEj/HT101B75/mMelYaJk+rQW975Nsur5OhIqXj6eHbBkuNJVXnZT2OmWU19tTMbE0i+d+c3bWpsxNpbGvXCjAfwmuvqnNmryzjvtMQGRyfsu/feY8/uO2i/+LPvtr6+g7Z5yyYJgVq5J7Vu5Tz3/F59ltg/f+JfVD9my7GTIpsMKr/Gem9XvYRPflmxXXrr62wuv8LrA7BPzIuBqLEjnElzKyGXsV8IROEA5NLoanC2NGfT0NkQN60IZ7iKhtWXMb8V+Wbux9gWoJ7NfFsdYvDMecBN8Xy7+uY3n19jnw+pZJ0N52PU8z3PBSY3gIiz+SAAktsRosrSyQvSFzNzSfvIhz/iE01OnmAf1zw7cuiElVVUWVd393J+Yli0W1lpmZ/epB+ZC2Brs3BoIACTzk9PW0K+clHJojUUltnVYhAVrPLnLLEozZ6eshGZr+z1Nz4xZdNzs1ZcIV9TadjbFlpql+lex2aHazvkaxfIxEebjiiNypF0GpAvv//Icful3/gtvU/X4oWyiH7BUvPTNiVGxAwnEs6QWZg3HOqM9mMbV4QctgJTYB958H71o3AizR6OFiUgumBzaeUtBh2aTNuQLBJRnvvS42PjVrzI7h4SkgtTynXRrn3J5e56HO08bvfLihgdnZL2LpWQLLaN6zusurJUGrtKfVFgt/zI22xWeGOtPr2NVZfde8w4PBesmJYsyFUGK5jh/2XI1fyxLpEGcyE7vTOgNGqg1SBY+L703iqMnQsx7Wr8sJDPQVszdsMtbzm/j/3/JmOvaGQGGCrKhvg8Nx1AZBrGnpmbtMefeNj2PLVHhLVox47LhB0PUyXT6TkbmwjHqymXoKVFdsyBZndTGIxFHQTMKitrvByXhrp8KqiQb/I9y2S610kDF+bPW8Fs2tbVt1i5iHtBFkDf8KgY3PcoE7JlbmOuql5so8fyx3r54eUJmfxFZpUlnOptduJUjxXIB+eUz1/9jd/0aDXjy4v5gRAYP8a0Z7iJzbQ88KY8RVEuRFwAKh33GhpqAzOgyfnQD/pxOjVld3z9dp+TztF6jHejcDjmh7Hl9PS8j1+zcViB8pqamrAymfWsfnvFK26WH15gD9xzr3XL91/X3mqNLc3W3X1aaJy1m2+63saGh4SzOrv4yqutummNzaq9qqVqwPzxQMyA73GZBYHIl+kot2tzaTC773k3V2PH57G8HybkamjVPPMtAM8pP7cOcTgLyK5/9ne97L9ja7LzibCUH0STA4wEoXyuvfmNZzL2i4WVM8/OhNzoXzbkVhpY7V4ukGZ1EwhznGmY0phzafvkJz9l11x/vX3owx+z0xxcKROvlCEr+cIEyCLD1tXXSsvV+sT8pExqP4lGCPQVTmIATqjhN8TnvrdM49a6alvb0molYrz8wiCtWcwxMS2mEaNwcMrcdDhnyTcjhbCFi5KScHotx/cyw4uxcx8KE9Ncc911dsVLrrJxlckmW2E6ab4/4whjGJpNyKkn5VEnsEAyiJ98mbBSn2FsJoawSKO1vcUFJJu/4mJ84hOf8OE4hBfgqFQZTOKZnXXbQIJw3CqFq4baKp8KW1dVbo3V1fbaW19hVeVybU4ccU08IXywCz877B87esgPEDdp/Suuu94mpL0XpPbBe3a/xmmyAadn0s/5aCoXcvOIuIll5j7PFQTngvOZ2pQRL5eighhdB5aeCaiF38/8BqCLCJjV1I3YSaxzfDd+RuA5F8PK0CcKM38hbYWJUtt63a2Wd3zPAyveiBLHX1IhPoCuFNlzXVdCjrQ8ByMDue+vVmHurRYYiXU7O4ROYFyXfNDGn/70p+y+B77vzMoRz+wKOD3NjK+wuTzp4kYEhUX5vlW0L2EcHnYzHIlMpHxqnBMRxJgqY0NrozXIlC4vLhM/SDiwg6iIMSVtOyyfV0gTHvSemEgZqzzdUxmY9JyK4NFNMeCszGmYsUCMsW3jOqtMlFlpdY3dcOsrg6+tPOkwAlWnOk+tMPdiYClC2Lgh9FsZx19LW3ImG0QyNzfjB74yLBfdCtr2kY98xC0BhqD89IJCDqcRj8vyKSZKSH7Klwh4waIYVO2fm+ew2FZ7y5veaHUSIBw2y0b2jz76iPV191hLU5PM8zJr33GJtW271E73DAqDYaUe9YtMjiCirupgj/Iv87LaldUWT5NLY3rGBfA87mnrAi+L/vBpcyG+G/PO/u0HGOn7aszMfSDUZxni+9mQncbzW9LWEszqd3WD8M8GzsxhYMPItCVFI7hAbIWenuGM+THvm2kJW86D6ekXTcoFSyst92krZ9dwCnXEneNR5R0H50efvHdlrTJA5Vx6ZDFTRMRKeHGMHWfaxGWe2eBIyEHqmeWdC1ZnfBZH4Ev//u//vnX39ahsEZj8uIR8QvbcZSED48FAWuZqoYi6ggCZNConMrNYpLQ4z1rWtlkif87KJCXLi1mbjDaVNne7N98mk9NCuDpK5SVTMzav5+y6Dd3BwItMsJbuZG4YE10wcV3iCiXbN2+wlrpau+Laa61aWg80IhzYZh0rgUg258tk9wXzsiOEHazD/SLGtZOTMqvLPPpNZsxh9/3/82Rul5VZdU25lZbV+qgBy06/dsc3yMQZjuBfeWnCEmJ+aIByGHvfuHaNrV3T4gzOnHE2Z+AESGbgDQ8O+SITpq02NtXZ9uteYU0bd6u5JXbbq14tYp33EYfW5kZrb222rVs2+84yZWXUNelzCObmIHThi+k1agcuhrdJ+HIUOyAUV9f0LwZ4PzsPV2Kr5Am6mc8P7uLcd4YXma8AXfX0Dwq30+46cWzLwGC/D4mOizGHRoZl+UyonxccV/SRB7vgGZXFLuOMaEADEdh5NNaNvmatQAS/r76cE+7Z8NrpXeomAgxOfbt6us/O2GeDXMbJDXTkMnZkZGjBiTvn/dUYMVeYnAF65A3XH3lG8HeynoWb4T5DKWPSYD/3np+3qqqawOwciSrxScCBfAhaMHGkpbZWprK5doPpyktE5OJOQkBsiEgknS3f80Gu3skYFzYjKQph4lcydXp6RiaV0mLW8tqgpHFRWbmNSniwIH4eEau0CXVwU221TN4ya123wV7xutfpPlpEJC4BQJSesiEoAmW0B9OadoYhogDc5+J+U1ODrI4h3ZVwEeEtyiqAMMkzX+5DYWmh3fnNJ+yp5/ZYU3ODvepVr7TmhhqbHB0RWkSwPb32zJ6nrERWD9vsU8+6qiqfoEP0HyuERR/rt2zy1Wq/8Cu/rnwLbWpwzCqktVvb1tkr6zbYlksvt7++44t26PARe+/v/o60CoTr1c0wKy1T3YXDsEmkLCC3uNRG4RdfH+E7Pjxor3/96+z1r3ul6oAQXiboqFoqfNMHtV9/BCpZV55fyPG+k75/XU9vnx8ewlRhAngwnwjU+qUNWbp76lSXjY6MeXks9HHaE7cw9Rfgd7A0/KceFbhbEc68CnUXErz+gDOxnvEO/embhKjexE4CvXFf+WXxTPaCmGAtx9Ypd35CbySJfZ0pKwLLbPtkbeYdeeKe5VwF3phVgExWg+yKAEGqZX5kQQz5Z8NqpjXlZ99b8V0IOFs9coF05OWI1yvv+53f8ZVdaAFnvvm0XXrxLnvXO99itTWVViIO7u3qss986l+sMr9Y2ips8o02LsKMVsdg9mBGkS8zyzAjGeOG4Tg0bEbMg78MDmA4xpW9LupiGBvt3T884n7p3KJ8WplVxRWVykcCBRNZ72/avt3e+Ja3uN/Khg4E8qbHpzw4Jn4MBAEzZ/UTjMF93xNcZTPU19LcbMMjI/6c4TKXPrwCfvVZUFJu/+fD/2wTIgzMfQ7Tds0oicRGCldcdqlddOF2X2DC1Fz2iwNv4BVNw7EGbPp+4023WJ18+IVEoR38w4/a2j0nbIpztKembbhn2IZLSmz//JRt/NHXWP7GZvu373zHUmp7vvxvzqqEcCHOiCtwRxmxn8E1wpQ6IszGJgZ85dyVV+22Rx97yAbE8CzHZSIQ9OQjC7zK+8qbcV03mbIg6BrcA5gGRuSFoLERfKFMvQ7nCenzjiOEul70+maYzesa8O8/dWUrNvDp/CEtHxVQOLknC1S/2NbwuczIYeEMv8O7DBsyuoLej++oYuFTEPC2YAOyEvIOP3738pNVgEaeC87G2D8sUzv7OUjDz43g0jPzHYj58wpkUCJT+53v+nHfrJ3zNBY86EQ6iHzBI4gN9XX2R3/wfqutDEcoFsvX5Fin6tJye/qJx+2rX/mqFUuCFxcUWUXRtPtIlMMuKGhjZ2LljZ8Jc4+NjwXf3NPJn5K0xyLw89Hkp7Jai9N/e6WFkzJPqxua7agESn4RyyrL5RcmpGnyJVjkzcs3psXFMq0BkZulpqd8SGptR7ttkfleWAQ+MV8DgKNJCQNmtbEiDXzkqa1ErjkBJK+g0v7pU5+zSbS43oKoHR96DyEG8xC8cgJU/WnrzFzaaqsr7BIJwprqKquS1VEujVgiF2bzps1OI+Vi9Id/4y/s6oJaGynPsx3N7baupslG+kfsqeNH7NslY7b5Dbfapgu225e+8X2byyt2V4SzyBkqTKtvCBKipUvYwUXPvD+FK1dcagc0hcAED2zAODOXkjYeUjXRgCyDlbBQG4PGpF8yeFE70J7BIhAORDjkvWTtREaNEDhfAE5gSvJDUUggSUgUSPAv+/PLTAY98h0NHGJEmfxh8Ewa6Dd+B8B3NmRbwNQzWLwhH/oLSyPOC2DST3bN8eVpU9/Y6Jka+0VDBilRIoFc6vofYWzuRclHw/ju/hYdqLxpToEayNrjr37ldtv//H41mPNZS9x0JVBGdeZlIqam09YvJuJ+7FDveKRopj556qSXX3eN/eSPvctKVAayjNMQS8XcnLNSW1FuiYJZu/PO2+2R++6zEmmaIjWb/b48SCXfmsUlzHsfGx+l1q7VMMWBmZkwRfSx5w9YWgqFzRAvu/Iqu/yKK+y6l73cqhrq7LHHnrPf/J3fs4qaOhuU2SjKsYa6eikbtdVN/oBPCBxch4Md5mU69lprS6299UfeIsKakYad8hOwNqxb78Na4AKCrq1rtJHJafv0v3zJz+NhwQe+HZYH21D1nu71+IMfs0pZ4CHYyqGPvH8xcuVzQmyzi/a2H32DmLxEgrDImkor7XP/+++sZibPSkQTE/KTyyRJNuSX2C3rWqxzMW1v+l9/YwNr6+13P/hBe83Nr7LPfP7LVlpeqY4SuauPCfTh69LVHKTEvHRiEVG5YHlA0/yenp70qazVEjQTMrX7+/q9rzhbRxXOmPmAmIr6Itz4pbLc8vBfkdZC/pEW+YlmpJxQHldGk5NXNmTo3/PRZ1hOG9OoLuANusvQM4CLh7AHvAwKyHwP5xhGCHVGV7qlxvNwJ7xnRaqr7qtO1DfC4a7TP3zGPhcEplqZLiIzGzwdHS2EYK0hvcvKquzZ5/faP3/i00Igh0AW+Oorn6ChRPjKLutUDwiAKZo10sYwG2fQkufE1LjnT8ACLeUHJkvSM7fbpzxa2n77fb9pbS2NvukAhdOsqtoGn4fdvrbDGaFAxIOZ9sn//RfWf+SwJYRcAlUQ4ujEuBga05UJJYvWKV/1+OGTVr6QsMaZIqstnbd1V11m2171Gtt26cU2MDhk37v3bkuofV/4yld8bTMtIVraUN8gASETU30Gs4Ep6AbC9B/6PjezYKOjQ7I4yvRswZKTo740NU8amllI6KyiooRduOtiz5t3MaMJEIbAmNwMMVGhPrEypIesSPcHRwbswL69Pod+ZpqTxWfkw5aHd0SYYhf9zUuwBS3/e7/3fj/T95qrr7Lf++Vfs8OP77E5Cd5dM8V2uYRK0fikXXvJJfbXj3zb/vDwk1bZsd5+9l0/bU8cOCTBWWsVJWUiVrSfGoWmUvOm8lV74VA/HbdOKzzjITUQLVEvDuWGsE+cPOkTdziMy0GfpIGplLW/j4WFq8JnZKjI2PE3hTsTCUfOQJnLH0HuTvPyvfmTCzc3N21XSUgTc2B40SeYKLmoxwUTsLA4zf8qt8i6ZKHRNyTid4SVE438QyB8Y2lkBAO2FHVw+UIi+EmfJYnM4Wn699Azz/7nMrYz6HkYeflXaIn0s+pZZPsPHbXPffbf5QnN+SljdHi+TCACFiAFpUIQh3OQ3VcD8FdAp+rC3ly+SSAHTQoxpUI6pvMc6VUnGBppNyehQS1gRI7/nZqY9HMWd2zfau1tzb5B4bxMPuY8s4Z7586L7d8/96820HNazJywzRvXWVt7neXPLdi+J/bYpBh1aHjcunv6xBDzNi6CTE0lbZdM0+3dp21316Dt71hjr/n3T9gX7rvXvvm9B+2Oe+61hqZmH/tmqyLvTLUxTq1kuSl4w3UIEHBFO0iLkEI7E1Sqqa62gwcP0iFOJM3CQyUHdaP1CUaJKTk9LqwTJ/9wlC9DQxA7DOJEg/DIlEfZ6RTMnRYOhX89Z+INWCdCy3Mstel0ys3pN7zu1faOt7zFHv7mt+3zv/FHdkui2RJTU7a5fa31DY9Y25o663jPj1vVe95m/Yc67Z8+9o++aKWmulb9VE2TnHJhUvJmvBzmRMBTJdqr2yJwasAFA0twT0x4IGx+AW0IwQemWtbeGVAbXZDzqff82EO/HX4D0IwrC79AHYerc2Riwre8uvjirbo/b6dP9fk2V5x0OKE2TianqI0PZZ7qGrZbbrnM1m9odTqjv8IQaoEdPnzcek71qA3Cu2t5r5Yulau28xkh9LOe+acEb2YYjzoWSyj7CX7qQw6Yq6qpsY9+9nMvnrEd0ZnGO2SILxfiOHSEyPhRIpEDghJztX9oxP7h7z9ukzIV2WI4dgTPGc8F+ODwVTQ5mtR5WXn5NE8nwsDQ8V2XyMprbGREfljSF3s0tzS5tCZiiqlM/tE8Z0/t8CKIUyfKrMWcveLSXVZWWWrlpRIqEhwHnnvaj1lslPlcUFIobRi0fkl+wjrkI3cUJO30kwfs2WcO2tTmDqvacoH92Dt+2iaeecqqOzstb3LSJu5+wIova7J3f/Z+25Oos4k045HqdHUSjImp5i5NBgLuAp45uA4cOh5WQL5bHmkRFJNFjh4+5DuWOsPJQhmX3817c9Ig4AtfrkbamCWlnG/K8B/aJ8QHkP0FbsYD4B6GZ7IN17PPPOOr2NgYkVogdF3YKiVWA9sW4dfni7H+9m/+t/3LX37U+r9wu/3klktsSgLRys0u33aJ/cY9X7SP93VasnDBh8z+8n/9le0/cEzaBzehyIVP6E8JV7ULywJrzC0u3XWhrC/RZWDYrEjmOHujD4/067UZ1UOujP4iRBMbN8Q/XZiF74B/qt7OXEI5TFWo722t9bZeLlSKIS5ZYTOzKSsrLbXJsSlvtw97Co8w9fTstM8bSInRW/Ue2hRoaKiXcJz1+uVLeVUmKu2xhx+Wm1eiMopES4VuGSJkiwsZmlRu1DfTPmIuXmeEVgY8PgJtiNbxvUtKKuz/fPKT52fsjJWyBNmheSA3eBYhMn9EGL/R3kNCxF/91V+5ZcG99EKhNE3aShPVyov06kQxK8SM9Ae5foB9hmnJD8mFkGNc0HlajLUs1ZbLXiQYrPeoAVvoLiqDwiJ1cnjseZGWT+ZhB02AWa8kahem0YF9B/QsbYW639xaZUmGrlQ4s9fGkmmbU2IIDHM0T4w+WWrWNpm02+rL7O/+6MP28Qfusd/9xGdsoUDmsHz5T/76e6z1pddY5xOP2NrhJ+zXv3bAvjFXaSVz4/LD0z6mDnMxuaWhscmHL+bJvzjcZ6cWdlOlXYHhM6COpR1MXkCXsgiFw34zD+UHs/l/kTMm7UolOeoz7QEsyJFto5iSC04d7zC6GAvG94CVOgwmcMZXOcgdJts8secp+fjtXj5bLxdIOIBvZrktEFFWWfmJQmsoKbctg3m2sXvQbllTb8mJKbv/+actUd5gzVs22Kv+6c9sets6EXyxPf34s/beX36vW1mUx/g3ZSKU6R+mv8Lg4+MToXUqi+FLxpHZVRZGGB2VO1IQNLfYRP0pYlDFyMe39VIa/64LIqfPWfLKfYQTu9gSg5mQCzGdnLba2ipft17fUKOr2oOnrOWflZVCPuCdLZlFYD4kyNJg6IkDldGwtKNMuOzvl6muP3asXZRSg0nnRP8A+dCnTpOqB0A8id9Oxxm69SHXDES6h7lJW1SYsA9/+l/OzdjwLAwUX2XIBciU6Q1HsgMQDKZauaQtFQHB7AHGJ5M2Hnr0MfuTP/9LmXQskFBeklCYWEWFZb6BPQEmztvH90uwFlidGCBEJcMwEowbqwuD66lUOsGfFcjIRAdTE0nf08yZgE5FQIjIER7eqZ6a9JIO6kykDSYf71I3yoO4hxj7nJj0KaaRuMhnTt8Zk4Qx8qS5iR4z+WR+VoJKadp0vaym1f7st99pxWsb7Ipf+COrSU3ax7busL70MWtLzlni9IwlL7vc3rrvWeuZLfL82XSgQuYzvlVVVbWEXsBpm8x5NAntYa472yLx3Sc+iBHdStFzApfMVoJo0RB0PuvSGddOlCasWnlDmFgu+Mzj42Myc2f8OB/fpwycqDyAHkdTCmE+vgvTo+1g7CCAWKMdCKXrNPPdC1Rf5sarnuoPHhVImwtTopR56+s5ZTe2rre3lbTYifsfslrlc9NrrrKP3XmfVW/fZW/4l7+wxNpmvZ9QeQv25jf9iI2Mjodtk4sJ1EkwURfRFGWMybQf6O/1oUDArQ/hgdGCoqIZ0dm8W2fEKjC/A/OGdnEJXfqivFR/FsSAX6yc4lKEYLncmDq7+/4HRH9mzW0t0rZjctM2uSBgY40y4RBLkJlkmOkMUXI2MsFUt1qUPUcnBWFJ0G/GaRntjCvE/AJf2673XIC6iarGsFJLdeIeTKsf+lzmvWxwxtelVuhHof3jF79oeSeffXARLVFXV+cFB6mx6Ex64sQJGx1jOlufiEeFq3X+TBVH8zG7iQqcPHXCDh06ZP29g3b6dJ8aJsmvdHML6uTSEvlUa1Uj1hMJqbqPdAfyZL4QjMKYADEJmbJIXrQJnRgPDUDbAnRkPDHdmdOljupLw5Q2SLsQgIDACxYLVLdTXkZDU4NMJYI+vKv3QLojKWq+YLr7HRg9AyANwt53cL86EhNQL8FAetZcxz5g5mY+xOFugRiTXU7yxQT9vb02JwJLyDSrnE/aX97yanvNTdfbVb/5frvAWuzX/tvrbHOVNObD99twxaL93L2nbF9Fqwh6SmUlXXB0yPxDa9I/CE/qAyPpw/uCuhM38LHtLEDoMZuOJnYePeoLWhByEC2ED7MT2OE7hx+gxaDyEHMIOKIMd3MEcZivvLzCGRz8kYZ17CU+C099qz6hSyZF8OAwUS4BrU/JHVVWVoMsAha1pIrmrWJ40qoPnLR3FFfZq6+40L6zb58d6Ouz9/zYe+xzzzxmu372bbb9VTfJ3SlVFxfYpz/1Gfv8F75ITVTfcimEIhcw03I/wMHY6FjAjXoEzc2a/ERZnjXUlFljhUx7qA+hI0ZEpEshO0AvYYZbwB9tJizmgh56UP/de/8eS80SxFyw+rpaS4gemhqrPGDJtlCzMsuZ9subc4vCn/DInHxcotn0tNMfdM32WlOiIfaaox+cTl2ohIkl4BV3LwC0zAf/LQNpuUO/8OlMDTl7XtiNRfbxL3/Z8i5or18cHRv3AtBOgekwdTBT1BjlBB8gcSjcTRcyFjKJSDIsNMcfGpV0MIieUxAF1sucLGOfaf3wgslT93mOtkBSMeeVgAflVZZXOwGjcegwJxb+1ACPEKuhaHTMQKRvGB4gw2DCMCbKJxA3QsTkPHT0iK1bt85qGmpdcoM49yWppyMT31718d8Qs/LKINlnDImwEVRs0EBafMpoVYilVa/MvF0ECkwiWFD6GWmMZP+A5U9OWao8zzbU1tt71zfa2uY6+6N7HrEfXb/Bfurm6+3pz37C6hbH7N9LN9pnF1qktfutq/uka1yIEFO5tbFV5mlCrQ3501cINeaCS+qq3URMwX54FrU69TzZecp3YUUru0WiJFgE4MpPC1H7MPfBBxou4hBASHCfYJbPYtMz2jsnwcD3khJpUxhclgUbMUgkuFBaLMizIVkJe5/ba2sk3FvwMYV3F9BijqI5abnZQct76in7H7e90x6//Q575UtucCvv0/d8w9bdfIPVX3qRtbzxZtu25SIb6hu3d7z9XZaU4qA+haovG0BSd4SfT+UcHwnCX3RCmrqaKlknlVas7431Uy6g/KTYTPPABV44AsnbpYv2Q6fkizuRnimyb939sKwTCUFZKeVi1KrKUmuSWV4s3LGwB/rHWimW2T0rGsSUR2NTBxQnefPJaAf3gjKBRkIcAyCOAO0hU+g30nFlQ7YrDGtnby0GXXJY/z9/SYy9pq52MXtJ2dJ7IozQWGnqTN7RDHAzi3dUAzInDUjghEkfNnHCC7/rGghYLQR/SQzLgW5UJj2TEpEkhVg1wMkMAgqBsxKIROY5HTwqP4qgSKlMG6FEiJAAkiRECCXUqUUqA2L2IQ3lAdNGooxRZYDhohPHj0piTthFOy+Q+S9nWHVkoQV1RyrBz0EOZvChGwgzJ3R+q1lTU7M2OYZPJCFD29XxC7wvwBXwvAT5MqkwtcRaVqA8RiYHLCmtYuUF1lJTa1uLyuy/XXGjffDOL1p9yYL98eaNVvDEEypz2D4pAXRX0RZVg46aU5mj1t110qe7cjQP/hmz4YiKQiC0Td9UKtpbLRAiICDaBsGFo34XfK45uGIPc7QIbXazWnWOpncQpkqje2GSjZiUPMXEmPNEntEW9BPpCPSweSNlVcu8rxYjQexMufXqO3EGQXRUlgM7n+68cJf/JmBkCeUlWsqXxTXz5PP2Lquzd9/6GvvwHZ+0C9o2Wo0slqfGB639uqstcf0uu/rGW6xIGvjlN9xsk2LwxTwJJeFhCYR33LWSYvoX2swX3RXawEC/FeaN2vr2ZpnOlRl80YtKr8Y4U4uGQkQ6EDwRa8zboqJSu+ehR2xCvjZWK0Ew3J2qmkrraGlVmqDkptMTVltdJeso+PngCSXFJ889viEaow+gE6dT8AjtzcLQQegtMhYvCPyn3PUZBQFti/zKMx+jF9AfBM9QoK6xW6sqvUe9EIcsJAni3WDrhwwiOALE3C6RXEKpwurNyGjV1XVWIQnOYXUTYlDS4TtCHCxGQLuGTonaVh1SWCKBEPw8hn7wqQCO6sG8wWpCauIfFuqZm2QQocqOa5IBahs0cAYBugrUBup14OBeqxRzrVu3MdRZF+kgQH8bkSnA9wEQFk743nhJZPlMk5NYOfLf9cYMmlJ50JnuyymtawR1KBYAiynmJQDyhAdO4uCET9ZmNFXm2xtrW6x/OGkHymbs56RJXpnosYNDpfaVxDp7uKpcWq/KSlUPXI2ZuSk7frzTKiTwGhrqrKaqQqYl2xPDxEqjPyLZPgSlBuHvuVbHpVG72d4JRo9R92jaR3Ob3sYkp5/AKYKD9AF/wXrivsdP5EaBl6HhQY9S9/X1qhyO/KmWVVCrfin0YRjKxZRO4HfrXQh0Rq7WQbluG9rX2WLxohXny1eX1hPZy0yVED9y3H7nhlfZsdvvtJvffJt95bvftpaO9fbMsUN22y++2+a2rbXKHRJ88oHf/o4fV76My0t4COd53pGiKdo7lVSbQt8SzJuV2V4vmiyvWrANa+vkGoTAIX2HciIDvstHzHzSp6SQkJLvet/9j7qQY/16W1ur3KVRXyJbV1ftRdLmslJGF0Qlqg/tjQw9J4HAPfoDYQidsLDEI/yqK1ppUfQBDWNhLTEy9RDwPgAJRnr2i/opLenobpj701/6kuW1V1dDgmLcTAcKC3xGWJIINFIX5inPqTRmHWYg44tcYZEC6AkNI3qb9qirWVt7u81Mz9qYNCZBAUz/0Nn4F6Eh7BkW8g9l0lmlLEEUA1P+0NCwm5cwN3UhKolm4NgZkIf0jbDEqP4p5lWlIH5SgLju7m4b6BuwrVu3WF19vafzyQLe3oBUPmhrCMbBOMEyYXwTIh4bFT6UnngHAooxTwpgaqkP9/GeGINOSc9M6106G/yKAScnZVJOWo3yv7K0yi7butU+e/RZu01t+Y1LdtrDzz9uXy9ts2+PEJhMeDvxEedmJ22gp8tSEo6tjfXWzCmYLNKg3gWBSVmMwrFBBOG8w4VbLKnT3aedKVUBN4WZVEN7qLS3K3PhutA+nwOvugcthvAMuPQ81VccgTQ0MqTs5m1cfnVaggM84CbV1zW48HV/VWUze46ovFsMnpfMZ2nCk93H/bwzCJ7tkQuKZQEU65n6uajzpF0/uGg/edur7R9u/1d7x2tfb/d869u2bufF1r2m1i581xusSuWsvexye8Ob32xHO0942QRtGU4CZmRNAKxgky6xDes2iHnUDimVjjbqMypVpvo4ZVAv1dW/B3C0wrUFautoyp544hmbVv8SOGRbKJTTdgmZItXbTW/9xkKgjxGQ4AxBCs3BE6yyIxDoAk5MTz7QGDgF16XFJZkIf2DkGDtxq0npEFjkHWd26q4rXUacnG8kgL7w9TstryGRcC6OE0mgRwqlg+hkiDqb0c8HcR4r2rWJfb2UYXNzi08UmVHj2BwfJmTVUElpiRAfxhqdgVSurxySHwdxAbAipiKmOIPwNKrr9GlLwMgywyF6zEoQhBZxyZ2B3BMnGMYAgvWhsiRQjh076v58W3uHb6NEnq7BVR+EXASCSphqQECgTDwJptGJlNqIxkRiguw8MXFaiA8+EoxGhBRAEAFIaLblxf9OjfbZzIAETMmiva12o90+3CnTvdDeWzZvxdJsd65rsy8XVeietAI4UhsWRaEqzYZkXibFUM11tfL3Gp1xXHioDIbjIOoYJ4AAICQCSwTVZlQ/ziTjnbKychseGXZiQUA7qKn0iTOq8Jq7thm6iGmDby+i1nfykZhwt6uqMpxa6gwjdvFxaTEOhxDQ5/TrjOoJHhnyrAJPBey/LnwXitgljasmJq302YP21ouvt9TBQ/byV77MPveVz9vrX/lG+/Jd37Abf+XnrfntN9usFVlTxzr77d/+Pfv+9x9WN1AW4/Klll8ouoEu1e9uQtdWu7tQW7FgNdXqJ9Fc7Glo3gU0/U/79RWMwvALeWX2re9+T8oK9DAZpNLfZRfapuYavQ3zzFulfHq22mLOPgczKCenBWJKUTBSoNOH6sMnafhH8DWmob+iIoWeAKxI5qnznOAn8/8hR9be50Gj82V258PPWl5dSbHeW2bcbGJeDZC42RDNCAoKNwJjEylGYzNOyrJFZuJARIxJIlFhRF/6KC0JMpfrEBpCfswEY40zpm8IOshKqKrzIaBjnUf126SBYGx89yJ1lphbAiMiBtmbDUQ//b7KgxDpaO9vMV93d6/19PTYhRfuFMFzYB7SutAZk3eQmBFAss/R1X0IZnScgwIkNYU7yBtG4RkAcQFzaguA8EKwFApvM3q0OM9uL/M2OjZoa4a77a1FVbZmy8X2sd7TdsvcoN28MGLJqm32ofw2O12XsIp0nk0yKUb1l4JW3ZM2NiQzWDjiTG+WpPqQjspdkGlHeUyYmFX5CxIICCcIBneILZMBDuLnSFz6FuHp7VIfcLF8EcEXFvcHXNCiqHEQqvR1XX2NhG+JHdh/QHjs07u2JDiiQKP/AoRP+gEthpZGITB7b5qIsfJOMEXWYzbCUWHa553v3NdvP9/YYpVb19qXv/Nt+4m3v9M++tlP2Y/KbP/XRx6w99z379ZfUWrFecX2dx/9uH39jttVfsLX08NzJYly9Y0EjcotBEeLM9bYyB5xsoioEkITeha4YlNblcrbS/rp9LzVN9fbV7/6HZtIw4qzVl9bK2GZ9h14GOtWh+p7gysCBB57vgtb3k4f01c7EZIwNHQPfYFLIuYw7FxawlIFgmefh+CMHGiPlWpYnkKTv8MaBQQjcYTYL/Pz+XbP43uWNfYyBKRTCBIkMjI+Qezw7GmiUQq56QlkGJvTKDEthjLEw/gpc43R2IATuCrs+20pT0wogjVh2CpMkQQhQc6AcH0hb0lOpD4EMzo2rCpK88h8ZUIHBMSWwvg6HsRTuhj9dFBbXCLzTBjyKXoZLU71QX5vb5+d6jptmzdtciaB+JSRIy20U3VSvfkjvVdroUC+0pzvSkqMNTJFJBJeJhvaTLluLiod2/cW6Y20Kkl62tzZud+akpO2eabALmprt4qOWmvb22lXizGH2rbZR1WH4zVV6mC2w1GlIZQ8SXkR6YljB625qVHEVucRaoiSmVIMw83JRCSYhZlHO/SyVw18OJMPDbkLwVwCdnVF4zhjEsuQxoYOaC8xDXBAFggkTFz6kemkjIfD7JQRJg+xh1qZrKto8lNdcJkRuMoE/DLBhL4pXFS/qAwO4p9Wfem7hBisrKoCg15pFu0KafQbZsut/9hxuTNjduVFu+z+px6xN936Wvv0t75qF150lW180422/c2vsx698uSeZ+13f+/3XfgG83zBLShmDKJcOF5YHSGclan+PXbxzi1SFjLlCxjpQHiqEvQNeFNdEqUs4Ci17933qFtOMAmTgcANG0cUOmo5ZKFZNDEp2gxbQRP9DhYnwcgwzIiJzif4Aq9YQExdxuoinQcqiZlIiwMc3sBQ82QqpGdESFVU3fQ8n1NRhTth99Gn9y8ztiOc3gJ0xwvPSFgY2Rk4k4Yr+A98z6ShBL1Ip0EMHKU6kZzybXpoaIKVUgVhDFF9JuSkLCVNwrrjeTWcQA3ERjSzxglKCJGN4T65ssaMx/yjXpRF+UV6p1daFgQRtEmUymSVNKTDIBiYDKCeRH8LpYFdW6vOLpGzBFQ2UF+0Wdep07Z27dqM5gmdEsx4pKfMJH6rzQVCML7N1DTaF22gdmKJqAzyYvgDF4LxS+Xu71NnJDoCEZz4pXoVQUfCxzQR6N5em5kasYa5Cbu8pMFuaaq0luNHbG73JfbXyRI7VS1tIAldnIkEq9esf6DLKkS4HF1UTgxCAhCBkRSRhT4KfUUkmyOCGR/H74a3vD1iRg+u6WIqakrvEgnmGQAhIoCZTsn4PqY2J6ucOH7MRy8YWmpvl0BS/+flz9mjjz7kUXzowq0zhK0ugH6hnLmFGY/UlwhvQqanBdgeqKGxzsucVz2kA+Wfqh4Tk/bOtRfayHcfsl+/5dX2hQe/a9va16rcJvu3b99nu7dttrH+SXswOWh/8ewDNlQ4a+OpWbvqqutcmOTJ1C4uwRpgqKpEdJi2tNyeEtWrUNq+taPIdmxvtgViDKI7UYrXh3XZZZXllpYy6u4akE/fJTqeUxuYOCMTXwKorqbGGuQWedvUDBYTYR1isaFQotbmMypLNdhpWwnVcoKSsrbUR1iiPV3dzn8E2aAPiQhXDCw0mkyK3tT/81ZitQ1sfSXLSGnu+PY3LW9Dc/WidxYFCGLn8gkx851CIlHEdBF4FyCdA52mzsEPLSxK+LhrbX2jBw04X4oJ92qO0hG9DaYPq7ioOH4hQZkE5qCECJKesVWkIYQEM+PLYsb4IXgSCiB+XJKtTiYRh72jXYim85mPVIOhdVFPouQgBybj082vTKcBBPQgNEzt8Bna/OSTT1lHR7tL4cjY84vB50YTAuALs5wgyewM8QKT+ZpCVonng7AJuFL5uskf5QV8BgEJzhj6gYDmVX4xRpN+T08OWs/osKSB8DM9am+bLrDfK1tnz13cYH87tmDDiQYrwsJCgxRMyTQfEpOlfU22xx9EIJh1CCHAx0qVnqEn8E78Ai2V0Cf14YK5sZywuqgbuPNVYMIluEFA+txt5XX0yGF9ztkFF1yotMQSShxPqdSUHTy4Tzgh2IQioB/QUlhdIl4XrGozLpn6DCuG3UqyVzwhlA4fPmzbtmyy1vY10m5TViwNO1NWaLfsvMge+D9/YR982TvsW3d/127cfaE9+PyT1iShduvOl9j37/u+DarN16+9wD62cML+1567baqo3Nrrm626jPX36g/RKiMvtGd8aCQoDrfG8uVeVNju3evkGsy4EmAUoLi8VDjJs6rKOvve3Q/6bMQ59T3LRwmkNcolKRetYhVUKi1j5u6zK9eodJyJMxCtX+rCmn2UD2uuwScwMkjAOMSboDF094TKnF8sseb2DeqjfEupPszS8116VcYdd37N8nasbQ69nYFsMxuIkvqFAGYp00Wb2L2zpFx3JKFUQaYyEmFluAW/16PTYmy0eE1tgwiKtGIWEQBLMJOTU+GkRxgXycZQmv4IlJWI6SEMZwbVjQkT+DMVyoP50CIRK2ToRMhNqA6866akMxDME9rDbxcwgug74vOHdBnIuBUAJua+/ft9ZxJmcCEwUHO0D7MTUwvG4Y/JPfOzBETEHGIKouaUC5MDLgREJLoT7us7gT+InbZBVLPqaLY4xmcrkKAgOGR5KctPT9n46IidGhlUxcftT1Ml1rChyT5R12F9Msflslv+jNojghoV3pua6q1Svh/eP/6rl636zsp8o/0cCYwsLikrtorqCo9flHBIn8qH2Ij8Mh/BreUMw3ke6miCN2z6SGCUKaqMkoA/JrywoIX3OXe8TML96af36L3YPvCvPJQPUExMgk8RPQxGPwGkRbAQ8Ovu7vE+AC677FLvX6bB5smy+emf/kn73p/9hV3fM22Xbdxo9xx6SkJtvW2sb7XnD+y1VtHY1tpWO9Lfa8+PDtjmW26yV3/6z23X9S+x/v4RtbdcbRTDSRMz54L57ozEVFWVWUnhojXUVSqNcLuQspqqcvW36iakybaxex94SP0rRhSD1VSXOr01cHZZfZ3wy+QdFmYUWUVlqVthnImOwKRtkBp9zxzy5BTbPQX6LJPQmZpMqscCHkZGJ8Q74Ft0XVxh8wUJGWrCn95HsLpSFa2yXXSByrr77m9Z3iUbmhy7FMIwDgyDug+AFOBe/J3R7PKFogbPlgNulhYWW3VdvfX3DYnp5HdmpA1AJBv/N1RGHab6iI+Vpxqk55Uy38rF7PV6H4BZKI7liGjoYREzHU3f+1E6xQl1CD5KSt/R6Mo/PyFCZYJEoQQGE1iEQL3g9VVbIA6+Q3RYApGR+A3h+hxe3aNgN7EFUUsDaDumzxJBLykjUCf+kgVBh2RsFmEwXx2VEiPpPRFAOBw+aGX/lDWCOUb5nl6ZxHHhYPkwBs3xPQwf6X21WeytdyTEZJ1wmN5igUyx6Um3GMrFyBds2mBv/NE32Yc+9nd6V+VKuIyNTrlW3bxxkwRfhZfpkXviCkrDuC4ThvY8K6ajagVonho/AYRoMhYTY60QPfgJVgXCbMaGB+mLwGjUF4JFa5X55hQE4AKtuABU73Z2HhVui62nu1v36L/gygExbwDhysgEPiQArkKZ83b8+HH9RijSBvmxDQ22Zv06K5HknMufsau2brC+ex+3XUVVNnu42y6oahYeZuQCpayirsa2bttujz35hA+77ty8w+46ts+mdm+2Lz39sKUk/Aol1BobW7wt0ABKRvaiihJtCDeFuhKlE/pk6BKmKrTnDhy34bEpS6uP2KZZ1bfyRLG0vSwC9U1lebEudrNlyBa/HiEQAq9AsFzwqwONIvxg6LQYYkG0PDZUIoaGOwIe8rGi4Eu97nwkOtFt4QTrTy7WXNoe5ICIay9cy1tLEE3LCGhNiCBkHRgQcIlO3dRBbJHDUwiVmUCcBpFfUK7C6FgmOSB1Rajug1IRJKL8mwSrd0pd8mCmuIkKwcVgQZpxvkD85I0JCIAE8pmWDz/Q3++raZjDHAkKwQNAPBCRS3q13pHmalMCCA2pBpAv75GWI2wIkIRoPVfQ9CA/EnUE+uXI0cPyUWtdU5HnLAQm68GfiyAmVS9fPy68UXdMdfIgT3ws3Ag6x8339KwHaHyiiTrLxzFVBv4v00nzJLQSIqwyCc6FBUxg+exKR+6zamOJ2jwydNze9NqX2XUvudy++c277ETnuE2mC2xouF8EKbfIF+OrNmIKkYTqGjYv6DzRqbKC6czoA2u4yxIIApiM8Vq2axJh0r/qn7HxEfVl0mbwG3VvfnbRx61bmlszxJmZrabvmPljsjB6+3o9uASejx8/an19TDgKZnkUrBG/mOxxiM37AWQLwC1j8ayDV2/KB07bjDQLe71dd/HlwseCffWub9rQiSP2d3/7v63m7v325rxm6xvtseNjp2zD2k2mTrFTsmSukBlfUVltT+/daxMT05YnJXGoucR++7E77bo33CbaUwlyxcrlTrJugdmQhXk4C6JdLEj8ZgnaQuH0yWf2+Kkv9OGaDlkt6sPamnJfv19RIppQPYkH1dbWCb9sARUmYDktINARH0Wz8punbXigQWyLIIN9i13AB7yg5LCxxI76nUaoip6h7xBcY4ixyBci3XPP3ZZ3w8Xt/h4azk0hdRQI5x6mrldCCENC0ZGkSXsQyHnFtXT4gURhPjWVyrdTvWkRZJMaFMZ1g18RfNAQRMnzsUT8YLQugC8xJZ8PAeAMJ2RiRdDpCSGQinISRpgDrTqJQGkUUUX8OtJlA4y7AlQ/mMoRqk8IlU/aDkMTUeecLvyjQEyB4GDqONWQ31Hj4zowcR8ibWpu8kg0xEh9AJiHdg8PjzmD4ztzGiLlBwZAiBEtLRFeC+S3VQr3uC9M9mECDMsSQ53ZeJ+ZUogsGe7KTwSm7wUivin51qV0rDTJt+/8tJXlD9rDDz9gh/cftp9690/KdFuwt7z1Zy050WDl0sjTEorssMpJIGjdPBEP2y2PDg/6aZ5oVd+Oifar7Vu3XuB7rbMWHCBIqAduciMI0Ow18jlJj5kZgoIQG6ZoiT2/91nfG41gXJNcmROdncZRxFEIerAu0xcAQhGFgNYEz94/mWcE6mZnp0Md0FKquwspjCMpEsq56ZaX2q/+6i9Yc0eTjRw9Zg9+40576k8+auvGZ2zX1m124linpYTfzbK6qio4ibRTuCu0aTFGryyR9s2bbHxNg/3IVz9hrTt3WkUeqxTLrUkClt14wA3Wp9c7Q3PUj7UCWEQl6suh4S71pWhN+MAdKiiUIJ6esnJZkbgxBfllPkSKNk7ias0nljS3W5jCazDZw+w/LBTuUU7goUCPcdJVUDxo8gW754HvWN5bbr3IOdO5W4jxCuoPhkHdB4RieoffQLbzj1lBhgCad0aVHRkTcQyPiFgT6vAqN5PLZaYQHFByEX44YYPdMNG8ysTLcbNLxBGB8siTZxwgj1DxwIyQR4M5soYxVgQCmsDbkAXIt1D/0L7IyBG4h1YBkaH8ECXFfCUVCwziSADlLWvu0F7hOnzq2eBAn29m0NLS5AsS3O/2p9QT/0zN1LtRG9FuBB6CgbXgRMzBJdvloh3Z05xPOhtYUD2K8hgCUvmwtAi/CPtZHclkjoJF2Dxl5Ys9ds9XP2AFiQFLDXNGtvx0tZvN6f/pH56xhx49aB/8n38ajvAVHgH0N23JX5CglYXwhS983j78kY/ajbfcah0da6y3p98+8elPKYFwUJLwdeIJ9emcTFGG+oQQP3QfmgE3LhOUIcyKD870282bN3s/EW85eviIuzJbt261A/v3exrHv67Q56wKDGPfEcgrCmrSwVz0H0cs6YZP0yWewbZVTN1dt229/fbv/LrtWLdeAnXBOk8ft9bktN3x1/9gt5W1277Hn7Hy+SKrLa0Ow20oB7lW+W119sDep+3Stg4bHpq2/cLbb9/zBbv+V98t7Vks/Kpc0tMXGQIgSu3uaYa0VFUr0A9Oe8HnZjorXh0KjKnFzM1ALC9KwdEW9lyXfanv6lvxGT2MJYLgiusdmM02OqL+lICJQPsRoE7HmQumf/hJmeLvfMVOrx030Wh8hsizTAEqmkEmGgZgAYenzQCEF36HC+SOjRZaStKGySJyfnSXABamdCBqTFx/h4rTeM/JfNyOOgBuhiGp3RzjXpBWSC8ivFww9txs8OEJ3mD+ITFhYNe4agDvIlWjGZ8NCI1syFtgwn/wz514pElhIL5zRZMQoBNYKBG+c19MWZTve14x7NPS0ry00IRthUbGRm2cZZ9IXtUL/x1XBKKAYNGgWA2YvbzDKp4QbKJOjHarHGlsNOiimNgn2DADjbKVRqldeCyorNlT++y5E5+x5IlHLUGkfK5VBNVgRaVbbF7t83X16t+xkS6bFc5HxHhbdl0i2gwmIjBDPjLrcIc4z4v5/mOTk9Yl1+c33vd+GxhOWtsa5YeKV36VMmuJsDN1FjOSnUzAI4xOgLOyssL27dvvWxaXyt9nF5b6ujq7+OKL5eun3WR/4IH7nebo9wr567kA/mFwpnjSbph/Tu1IqCyIaFLMOS26SMpCSouZ3vsrv2rvf//7bVpavVCajaWczEXf9+RT1vngY/bMx75ot1RvtNGu08IDVtW8NXS02rGhHqVdsNuuuc4+9+3b7QKZ7TVrWmz9e95jr//AHzg9ByEvWlbPUBeUXd68rNS6cvuzP/4D27Km3kaGu93SnFG/lNQ0WHFDmw9cHD902O6569t2y0tf6hNYmCF5pHvI/vTP/1YGd4Es4rTaKc0uZKAUSjKTXCiHGANlwY/usqqePrKk3+AafHA2fN7bb7rYuTRqhki8kZGx93kSf0dmCL5quA+T8guilZFnw6MiuBL5aJJIsymW+oUphEClT1IJc7x9yZn+zWckX1iSpk4LPzMQBAfSfnx0zCdcoO1BGMMIhPidmNQgJCgmnDdBEtR9ooyfHPy4ICEBZsTRFhdeAoSwWNWZ1QMRSl8o7cTwAXUPBBUSRxzBZIAHpAQgHcAU7zp5ykorqnw9db7Ma+bMc1BfIUE+pjjChGpXzCvWK4Dq6jZDELRccXkew35h587QH8uAeJQ5Lg26UDBv/T3P2lN3/7UVT3zX7v7nuy15jOHDSpni1VZYVml7jhy1A1199ocf/Xur27BFCkPEIyZNJTnyd96ZuliCCrcIX3NeWgXcYHV8+Y5v2ite+0b7uV/6devvG/YoLvjCksKywiLDP6cvwAUau6+317Zt324jYry2tjWqbpGb8HPqO2gIt4q2Md2V2ARjuPi2IfYRTHVoBfOUQ/shfmInlMnxS76pf7EIX4KfaZfDyUnrlUtRpE7+yZ/6Cfvgn/6JXD9lIevGsaUuG1SdKqqxJGfFPMXW9U9fsm/91v+yDbXN9vxQp928+zI7MDRigycO2Y+97mb70Dfusborr7WvHttnQw3VspLyrLx0wv7xr//cEoWzVpEodKZjJtrAnn12373f83n7LDO94ZZX2O6rrlEXYS7n+TbUcuxtUXySPPm0ffyfPm79+U12sEcuhoBhYYSlb1stWogBWkatKMO/C28wMjhwGtEn4+XPPPvESsaOc6l9PrIyQGIEJgt+JRAJbInRoVD/JGMVJOZJJtVhIoK4dhkaZb8y2sJqJDqJCKkzmzqNynkedIqyg12caZQe7UejMFXdrywJ71GNkZE+Gx4ZsIrK8hAgU2XRzs7cIvQwIQXtpnbodxhHldkkM4oxx6X4QAbYxJ5CaQua1KPi1FF5UudlDU351JnfAclATMeF/9jfN+ATQ9jHqqW5TZJbQk/msW9qTx66sEggXtg47BwqoaLsOEdLIkl3sT7K5B4wNiwcIfwkQOYX0yo5CBT6LmxdpDfQTPlsx1NmrJR/33uvs9aSo/bBD37Gauo77LqX3Wzv+omfcbOf/daLVZdZMW2azQKkOWYnkt5P9DMBNwT45NSYiiyQ5i52nI1Lc7dv32FHj56w3/uDv7Rn93b6EGNCfVspywkcMoWYYaqBAVZ/TdkWmd09Pd1WIVw4rclCYYSEaD1Rf4+viKkRcK3t7T6FtbW1xXHNc+4jBJniirBgAhFuE9NZOTOsOCGzurlRBi3cSzxo1jU6u9iGcWSCqSGuUCSzlgj+li1b7eUvvcGmRoft5NGjNiuNfujIPnv0b//JPvyGn7FvfvWL9lOveKP9y7c/b5e3rZcCWbSeqQlLbV1nX+o8ZG959+vttltf4iMavuWWYB5aU0f50K5cKV/AUyQrbF5WsNqSKGUuxrwlhe+UhNp0Os+ee/R+j9Nsu+wlVlC/1j7y0c95EGx4HJoodCUE+LCs+gN6Q1sT/IQcfOWf6D/wYp4dOLY3h7H5lETxTyWK5iBvg1gu/BUAJgYiUQNEJ+cXSqx/aNE3xadjMVs4eoXZW5jXUCeVwOxm4vqEOt0lEGV54MVZ0DuUXRfD1NBFN9UQApgtrh3mZsQk/aoHGzToHT0LGjvUxRlaVaO6zpRiFO5FZuRaZLK1fwdUntwAosD43UAQBFxofOohohFQng+7qO2M00ZgmAbtArBzjNjPz3LyHUeUzxWXX22nugbUXpVDRZU/VkD+gvC0kLaGuipf0PFzP/9u275lszPu008+YT39vSKAWXvHO9/pWqL3ZI/9yK/8mvKUlnXXhRgIgZoglBxmw44hJQtj9v7/9ha77lXX+gQeUYNc8WmbYW0x2nFk0jpPHJeWnLSXvuKVlsd8ADUfxhoXwYNzzOeJsXF79uknbHJ8RP5eif3PD3/Itl90sf3ke37D3vIjP+8bO7JclHFwhDj96Rv/SWtyhBBDmD50pmtCwhoqo64cjIBFh1CHvhDk+P4tYmqsMB8fr6zyZbt+AqjoKFotuGM8R1mcOn3SRsV01WVVtnHDZtFX0kZHRzy/9RvXedyEQGV5OWYtdCslovJFYt4X0ApeBfMmUAt5uCXQleQkO/VAVhW9J6xSZvRVN26z1/78G20mMySHMuMQgUVZiOQVV0R6PEU0P5PmSKS0BFWzHTlwyL7z7btsfGRctNBtxeK3qvpad0lamuQu2azt6Z6y2x983oZmqnxyTNTQMDMKdWY2E5wVDpiGuqA0IdYlihNfHD95cpmxAR6A8PgdwNRVFZ24IXI4xf1B1T0OE6GpkCbzutnTP2FHj09IaRR7B1TX1qti83ZaHQyxxD2qYQD2mWIYICFtVCBNjIYQJdnA0KCKFHUJyXwiYGiQm/+qA5KaMktlykFAg2IeVUyP1AG6j8YOyFVr9AHBCMVBgyM2hHCEAGO4tAPwRR0wqz5BEgwDy6BdnbFhchhfuHABJSBvBBy4ioyOdkAIsC0OQqKwUIwoopuXBMcsvPqG6+wjf/9hK6sIS/c8XIj0QdNKSBnSWTjn/Cw2/8+X5luQ1kn0pu1wzzP2bZl4n/7OM5YqWyPiC9M6aYKaLI1b7JqvYKHQaqQZ/vav/rutbyuxWTZ4EBH0ney2iVPddqr7hN3/4CP2h3/2p1ba1irzNN/6ZS7nSyPNiyGG+westqbaWPc+o3aBdpicdeApCYSvffMuu/v737cjvf3WPyItqz6pqKiR8OEsNOFLFxNIpiS4YSzqxeYEvk6b+kLsogG+T4yPOoH6+K4+GQ1gUw7wDo0wYw0mBbAImAIbASuOfMrl2hHfOHz8mLU2NFul6sLe6vQHQTqCXXFSiEex6Wt1PJceCXRPzxHnWFEF6g80L6M8KBKsx8KFSXv17nZ75dU7rayqRFpU+cmUhuP9PfhCPUHUPCnXgDhPifBK1w729dnhQ4fsm9/8llWXN9nr3/RGu+b6l1lxpeqtdk8lx+SPSwhNjdtg/4j96T99xSbn2CZMlVNdEUKY977ZpDJkdhyzL8NW2oHu5oQ7THGYnyXJeT/12ssWIcQQhYSwRZwiRn77Eki1mRfJCKABED4buJMZGjkuPZsV8T+7/4RNzySstKrBh6YG+4d8XjIBFfJhIwW2ZmXst7Q4IXrGJ+LcKyolwpD0w+RmhxUYi+mmfPKu/vMD1qYmprxD1S0uIVm8oOY6s8OEMCv9RVu837wDyQUNiQaGaPRdGo201F1iQ2lVBzFXsEbIHcYjT/muEKRMacxxfiMcAkYEVM1/8Z5KESF48EhpiosW7DHgz1sAAP/0SURBVJd+6efstlfealWVFUgKJQjTNWEINIUTmtpGhMLjDBIOcyn5jZh31CW1YOnkrPzGaRuTKf/4089Y79Skffe791hfz5iVlNf7hIZ5lWcFMkHLCuzmDQ322muuETMs2ONPPWVfvvPb0lxb7M8/8Y/SarVedmpsxCan+y1vaMwG9h+0410nrHbrbnuJCG/qtATAKQmkkVFffgsHMCw3Km3/+a/ebh/958/a5OyiFSXKXUD59lcSXEMSyjC2BwX1GSLl3gtWLmugpa1FArzMaWNSFsOiD+EVGAfsQ0/s0oK1xswrCBWNzIYduF8wNsI/EjIXwOgKi1f6RvutranNYxgMFfpwq/p52k3Z0Kf0FLjHveOT5cNumanu9A1auwBFAg153+ifnhUvjNqP37rbLt/WoZ7mpFRdnCWu/FmmiRAi0EifM7NvJp0UY0664hkbHvapoZvWX2xD6seuruN2spPzxSW01f4JCdXpySnxRrG99jUvtbm6jfbRf7nL9p5Mq7YE/Ki/vmEBI/TF6MGvVk0cvzA57RENIUiGhyzv93/htY51990EmOIrQLdBJH4qLaUQGJkAFpkTJAEBMOScTMNHn3rOBkYJmITC6+saPYDEhP6BwUGbxyzRu4wVNzc0ummFj0REFYYhYIA5h6QeGBpSIxZc+nPiI0GO06dO2bwayMwktkViuIuhjyb5VwijqSQbOTBsFAIuJ0ScQTrLXBUBhUkXRb5IgW18ShMJf440HGfBiVLRSQwjTIyMeT3q6utU33I3GwF8PGwAJhcg+ZD6nCeNIMzLn9L7eTJP32hv/dEfVZ0Z8yXIwcIV5gnLx5MG86m7KH69C3P7hB/9uRug9s3NyMxKs1GfhI0SES1HJ/h7ygsSRfCQwfxcUgSVJxyVW3qq0P767z5mn/n8F4TLGquQ5fDxj/29rd281uakEdIzkxK049b13PPWLdw889xe23nRpfby214hxk1Yb/9paZWE3ffd79p4/6j9yDt/3Io2r7Hk8IA9d89D9okv3W5fvf8RK61r8POcwV1zY7NNT01LHhVar7S4GqNaheWr0ADMmGLLGAFLdtkYgjnsLiCFPJiBYCDCGgKdTi0Hxsi/skI0IZ+YfkGIo7G4j8KoV9+wPTATq1LC9eRI2JJ47doNPpPRg04qg6AeNIP4BMUIBfL3PhNDcRghdDMrxnZTXPlD8lhTiP389Jj97GteYts31FtxebHcGlw2eoE1KeNi5Dkx76Az3YL6D0uM3Wphdpjv5Mk+a2hZa7VNzaKphNP2hIRzSnUrnx+zU309dsdjh62iplX8kxQ7J2x2sdiH7qCBKMy8v9V+3AjcUNZvY4rDv+AS+hodGbG8P/ilWxdhMjTf9PSsr3QJY6VhEYiH1AWYeFSQOd8ggA6gY1Sm3mOzhEI7fLTHDp0es6Qas3nTVjfFRqUVqBSzpziyRu32TsPHhtlLi0vDum06VRWH6EFqMok0X7QKSeyw48S832PopKY2mIkLc2qMpCnmlXeEOoB6njhxUkxUaNWZWWG0DR90XD4YE26UVEgJK8pGpJGQhLVi8kXlMywC5ndZaYUzv7dRlOB+Oj0t4LeKlVkUCAA/eXFGnS/E3nHnv8gMF0FwH85VufjKruHVdjojTGRYsOGx0TAZRmUkGBrzToRZ9SlcLEiQUUePN6hspudSBekVlLyIDmIMs8+o3wRDamPSdHp3QlbN+jUbbDwlTSAi7BNOnv/WA/b4E09Y7c7N9t73/5aV0b/TYhRpx56eU3ZSjP7E04/ZgecP2oc//g+W39povUdP2ZGH99hXv/Ut+/oD91lZTYsd6huydY3takeBjXEumvquXAKa8fue3l5nbFqBS0R8BYKjf/FxaQ9ujhoh/IZ3EITQmW8AoXTgYPkiIFro9AMw9IOWJUjX39erfhAt6l3O8fIxXb1D34ZVVHk+VIfAQjBC/HXy9bEmkI/QF0BdAd6hTHBJvwKkAffy6u1nX3+9NeTLVRnuFwNWWAn5lqp/lGbK6RWhXRR4RK/76jjxxmDfoA3IHGfVnVpjo+PjxoEAuA/EHU5NDdvR02k7OV0pi5HZgdRFQiZj5c4tiifzxdxYHtQxI5RCBYVLNLVN29Yt6+2yyy62v/27D1ne7/78jYtRkiGBWLCAVoM4XHpKOyEpQTyRUhqB6UPDnQiFdD7Z6O2xx7pkyuRbU0e7JH+fNTW16t0C6+sdUMXy3MeaHJv0oY+aWham1yovJJE6Ro0FyhOV6sR6IZdouTpb5cPECILGpno1lM6WFpBZBiuHaHDYzsd9Eb2DRUF+wcoI0zLr6xsdUQwj0FEMpWAlDMHIIia2+SlKMF1TSAOp0piYgbAnEDSLyoMuoQoBGhQiALFY4gzBfO+OT1l5lawL1ZG9r5kNBXHqNSe6QPLLHYcmA8/4iX5UUZ6IQ5nNYpKqD9Qgl84EB1lzjo/F4vqZeT1H6Oh+qe6XCo/Tc5PKX0JCzAJBpEXgczLr84sllFRPTrGUrrTxvqQ98/jD9uyep+17R4/ZiZOdMvvL7cYbXmof/P3/7u1JjY4IpzP21W/cbn/0Z39rhWu3KmfdHxlS2kIbGZvwerNAhFZJxDkD0m6nDZUfGQdeLpegTKboY9ofAoxshYXLQr85s+nPA5MZpnL68s8QFGQJLX2Cuc8eegxzMhwnNKgf0JEB6BLSUwcHET/WFfmyIAMtF6aF0ivKHzIRXmNAOED4Tj4Ij2LxRNX0mOjVrK61xjY3F1m18qqvLrNGKRDJV1/vnladx1OTxlE/vT3D1tWdtN27d9mPvPmt9snPfMaODhfZ0ePHPbAoeWZrymetub7KapsrZfnU29oWZiAWeXuIJdXUNHgg+pv3dtn9jz8puii1pJQDo05iPmOHottec5Os1xkRVdoqZA39tYRy3u//4itU98Ac3hCQqI7loDOIDr/Jg0loDhgFIhW+6ErSTk0nVYlim5rNsyef7PLTMAZHJMUz0oY0jfLR2JWErWg5KpYKE1QB0RA+Ussjk/qNxIOI6VQYjqWTrO2mTjQWjR33w8Y0ph68j69DR8IsvRIcSHi2c52YnBQRjMuUq/O9xTmgzhmMvOSvj0+MuaXgZcuPRqPAiDSZMvDHQ0AuzxnbVSV4UlkwfSRCVVPP5uzXf/IN9rKXXyNiEMNVyP/M0Bbb0hKE4cA4GCHtkU2VI+1N5N9XUCnH0ZFBCR2CdBKuYmoyQHio/5ypYSqWVzIMkoaaZGXlicCHenvs2P69Nj3ULy06IDdCjKf3p1UeY7T1MtMn8A4b19nn7tpj+dUdLowmR7rsqktb7Y2vu9Qu2rxdQqXBtXcqdVrvFfgsqZ7T/SKkadWrzPpOjdv6tS0iwlr1ZaEdOXRK6UTgMold4AlFbt46mwov+o8x29N9/fabv/d3NirCnp1V28ADSM4wEHiNNOjvuxDFHBb9qZ4oFnAOIJj9a0C9QFrW+wq3MAQzI6CM5iUsnXm9X6E5pmQWhb5Tua6wRNSUBeAW1EkJEcFPpdmbfdEaKsxu2Vlr73zNLjH3hLRmUglTvmOuif5n5ZznLbCLj8oW3hESKfHG/KIEcAFmea1x4D6mekVFmSwJtLfc1cUeH9oqL91u7ENXLMWG9caMvnnVNQo6n5QjqyGfw/3wy2WJEXhjlRdnrc/PJRyVk1ZhV77yXcEUBxEQD58QED0yIX8TBkLXgGCQwnMP8ugCYHqmQ9IJMwtpO9Y5ZfuPnBYRBATRUes61svEmlReSidzwCPaSFAqrOcShEvgkWk1hk86kudFeWEFldfP6xA0IKtaIHqsDawCzk1S7X3MDysDa4BxWZiW390ifKaMMhSCf1dSVOCne7CCijRAHKaIE06yJ7TA8ETwI/EBEQ9g1DtJJvxtN19vv/Bzb/NnYI/zlibHR91XW2RdrzofVwfzGURzMIMqLyJisX4YJ/YAmjoCE5eppKxPJwDD3tjFasOizDI21OO00HIxeREzk1RN7zrhkyAX48h5+gGBlJXIHFYeBcXV9r4P/JkdPHzKZvNG7G1vvcF2bltv89O9dued9/uBg5s3r5dACBHrhC6YBRcENHigT8AwJJoZPqbv4U/2jwMHaDefAyCic5bFaphhXFuu1HzKiqrK7G1v+YAsPLWdOsv1oh9hPAQjSgOIn9xHyPGJ+0IdYGzIHBA5OPj7DhIQmKehdAf60N9HoPszgT5xFWgfm/x73pFuaVgEJec2U0Tn82TRFcqfFY3hQrF3+NVXXmG/9ku/aG31+fbYd++QL33Idm3fYLWV8q8nZanKRC5U/ggH4kvESJirAHNDd1PJtE9cmlMZ+epHpvVOq98JGJaVydwXk5eUlaqOM3Ij5J8napz54QGEEu13ypewYo397KI0/+4bLe/3fuEWRyFMQ8MY78XhZ2gKkGHliME0h+ggWJdwIIv20wPqXDp1aiLfHnr4sJvjmLrlMpuYmjg5FYIsmILFBQRO5E+KaMjLN2ujYjKf+fMN8pQnmlk/Pa0HrVSMlydMR+ZaZiw6VggTUU/JDALpPCvKK3LfCkD7D8mSYCkpmyZUM64uqTIjc5xxUw/IyEQkMk9wAgoKWykHIUSZLBTge4Q4VzgOQ4Q9xdL2p+/5SWuuq9I7snok1FjUwRAPsYiyiirvMLQSgaS45U55OT4++K+wqhoWoYjg3OohIp625pY1VlBdK5wIL4xtytQbkUnKhnkH9h6QENO7ws8Us7w4bP7p5+zZfYdsWE2pqi2zXRdttdtuu1EW1pCd6Dzsa703bd1mFfU1PoY8PDRqt9/1LXvy6X121eUX2k//+LusvqoyMLD6KG5hjOAHt1NTKY/BhM3y2Q4JASW6UFvwIalXS2ur0shlwpwJnOkiME1AUfhIlDXYyPiC3ffYY/btu75nXafHZCVKYJWyfFb9pveIY7A2nc6lbGdsXWEWoChHj1A+kbFlWAnUZ9nMCXdCYzCv8IpQ8EUWaocPG0mLBisgvIOwWgIVWKBnxHKUSszN3EryCQU6Deu1eawnAVacn9NNW5UvyqSlqdZuvO46+41ffq/VVlXbnXf8sw2cfNbaW5utvVyWEe6MiJv6LEjIs8MLc8yZT8AEHARCcnpStC0rFyYQXWHhsirYhxZLQmCwWsrs0QO99uZfer/l/Y/33OzUCVPDEKlUmNlD4AviY+43lUeLud+UQSBAxNF8kkdAxuxsoR0/MWjHToz6FEWezMqUITpI9BtFyOvUzX1TAVoRpkGre9BDeg4/FyYl0MWRrxAHZQc5HSKuGLTeWWh5IRnziYCC7oQOUo9DkMGUlswXIcFgTFogfU11fVhdpudhaqhqRnudeCXByR8G54l3Yn7wsUE85Ym6MDjVGj1iqE9ugBqm5lhLyaI1CuEwaHVlhbW1NFlHW6vVVldYZRkb6mGGmfv4nF6BtksLT0MDPe43ovEY0q6uqBZz47unjBlLHCzH5IRtmzaLkQutprLaErU1tiA8LUqbIIR9LrquIgnEA4f2270PPmCjY0N24YXb7IKtW4wdbYpFSAgpFlu4OhJumdjg8+n128fr1ScMkBDb6JQfvmvXRY4vFACzOpjIQQ/Qd/jInCyJFXXq5EnbsGmT4xuNRE+BJSwUcIfwopcZHy4tkoBHWGJNKD1zGRBQLszkO+fJ2mDuAQKe76qUdQ8M2iH5qPc+8Ijt2dNl4xIwc/S9EM+GBzVinAoJSSbyYA2xCQQ781BPPqFTWJv+RlmBb1bWQW9LAO1A87qwhti2CeXD8mAmyxD/IYbju62SHmmjVvmkLuXOijfALUt9dYtDtIE1GgSPQAKCVWrsisNoSW1Nndf3phtvsg/87m9ahejoW3d+wfr6jtqODfXWWDVvxQvEVSQY5UKy/vtE74g9fWrKvnfvYRscr1Bfqbz8tA1NDFnen/zaaxfpAC9YBMvcVKQtiCAgxd5d1B7GprGwTgR+A9A9nQHSkLDHOpN25PigzHN2QJGPXFriEU/M6MAk0A8GhHpM5jmEERGJOI5TQpkpxmb7EAQBPPxQIOYBEbtG0XvMAEvPMPYJM6Nh8dO4lsuEWFn2B3Hil1Mv0M5zbwt1QOoI+M0FHvy5skBAOOHrHkBAxQlbz6LGYLiQbWB7Ok/ICllQ/QuspUH+fWOlNbBLSUXC247GweTmNcaUCbxw3lmRXJWe/iE70DNiEzOLMllT1FAVkh+5KCE1VyVLZFgvSfCq0N07t9sbXvsqvTduJ08ck1BOeZCS1VRI+4TaiNBWD3v0GAhtVbtgJtWDMdyIIw/6yW93oobx9SYTIcTmflIkdLB9xw4R+UyYEulKYMJnf4E7Zqk54+qPuAT5khdthqUQCghstC+ohlDzitQu9Qfgw05qF1tEOf7hZ/Dr9KnaqPw5PVdrxBgh+gxdiWRC/+j38eMLtvfAMbt/31HrHRzxYVGYp0zlIo7ws092ddnA0IDTCrSgzvDywYJbavoMk2l0kS/PdJOjh3lGWXHnWccnn8qX4VasTZQYh/xBx1BLwDn+cIg9BTpTG+l4vukePIS6YIIMPKHs3Idmso5PW5VrxW40xF4IvtFX7NxSrHutLa3W3t4ha6fYvv71Lyz72N4BKgypxlRPRyTSk85QAdHv9C6jglIlzK4K70AwagJJhWSQfao3ac891yufpEBmRBij9sZBzCrLrQFVHpGGNxoiknqm+5GxaRBbCusVHxYhj4DygMg5aYip1JSXPytpF6KcIf9AqKFML5dfGYYk8ORuB0m4ImDXCeL7XNGyAMneEfokP2cIBI46mHRoolBmyHKwd9DNfqXwd6gL+j/kQ13UgaoAPwvREFgNvK86MnGGziXQJungJtnifNLe9a6b7ILNVdZcX+9bBc2JAatraqxVJi/kA5FSX8xhJv4wTx18UT7mGvcZIeA3gR00DFZNrBQMTqCUlZCckMofFOCuhogYwkPAMtfg4KGDrhnjeDQ4gR58K2ihzPEE9woYRgToU++LRQ4rYEILecNqlMQwU+h39Y7zWegD9sOTEJNAoBzcJJSH50e+fkF4qrczhnLKzMVgook3T9es+iolJcJ51pPS8uPDE3ak86Qsmkf9MP75dJG0faslZ+ZtWvmgkJiM5BO1xNw+D195Mr8dCw8lRt34w9rQK64IMcGxAhAKtIbFM5OM+KjZ7PGHQKJ2SzSpvgc7/PZb3hcSjbg+fp82iTdVHmlheADKQTA3t7RZZTXTasustJwtrQrta7dnGBuEwaBc42MiBsQfFZEmp0Hcp9JUlsqh+agDpm/s1DD7TAgWMn1TP1U3KYH26GP7JNXBLoxMw2hW6DTAJZM3Kt7PmIGqQ0BAIEzMH7aMLVF95tRoNC8bP7jpLOInP1ZzwbD4Uo4ktJI6FK0AsoRGH9f2MVU0d0YrQMwIGoCpgAC/oyCIY4bEFrKBTet4n7JDRD0s6ODeyZNdXm9cDXASNKTapfpk4xsIY/GYwWo7klkqam5myi69pN7e+fbXWMnCuLIQ0cyKeWTB1NZWqyOJnAo3mTrRFid6ffphCiJAiJCn9KNvFEk7wLveoR/dddF3xwHPRJRsDpC3wOSeQhE1W/2o/+kqMY7vPycmGpRv39zYZEcOH3aBy4KMtvYWlceyTywavcA7GSB/LLaysrDdEvP+wYcTLfUHH9QHv0P0MJdm4kXaXRaekYY6ECTlexQQkYYger7DcC5g6W/ve93jq78TcO3glgifuqd0bjrrk3zwvffsec6+9t1H7SQzm6Ef3feoJI1SX8ILjOoAHLcLDkjjVomSMV6PWe3WDNNL1QYEBBs2jjLenmk3tS9hHbY+facUffoMuAyQhnsRoD+nG32yEzAzOIkjgc+K8rA5I69//favBcYOGpdq5/nEhggQKrRHAc58+uHf9cnUOzLyqKJMT5BIGoaYaCA7fszNT3tDgXxm0si0nBbixkYmRfjdQtC8TE35OdMy+woJcknqYr65+aFPXUhnugSiDCufaKzK55P+0DOYGYiawdPqAaYfGgbA0vDdXwhWKR1p3DXKQND2eidTbjZEBgeY7gpS0FQAjMx8be9UpYOhEExsxkiwDEDQUBtODAHHHL0K07H4gej1nHwt9tPi3OV3/ejVtq5NTKt7+XPyQ8vlh6qeJYlQJ7bsoacYPqMv6CPaSFAlCEjhOBWWQvoCAbXTtbCIGXzBwFwMC7ow0rsMFZIrWycRDGOfODeHJVw9iAf2nLtDeylzZGjYTfv9Bw7Yhg3rXKOiccEB+ADAw7C0IT3GoQR+3xlOdVYeTClllGRkfMwtH5ifmYBcnGLCJKOgGUOfkDftcrpTWUzzBRf469n9SWSeOecEmxhZoBy0ue9TJ4YIR/sG15O9B3gf8DKUByvkaAuTTo6eGrA//uvP28Sc+mS+yOolVKkXwSrobnJi0vsaQDhBY37kMQHfcNM/luouwTkwPCwFOuKP/Dxsv682KB0B3WygPtlAN1DPWikooVJQIPegWveC5Qj/3Pf974bgGT4GBEFAwDUkBKhKOxMjyKGIDMDckbGRjvh/ZAix8IlfwXvRXArLG/nUMxWuV50pAepFJNxNKMrSHeWimies82ivjYypPmqJb08s9c9m6T4rTsIBJJCLRICXGzGQoT//CbH4uUuqJwP5UTBFCOPKKxk5mpZz0nKbNm1yohj3/a0bbWhQIlzAcyQ2RAmh05nkywWTOeFLizEZhuE3l+5qP9qbDRfLxEClRcwvnrMbrr7QXv2Ky9WOPjHkmM/GKi0sdVMfHxxNTH7gDiJn7nPYCUZaFx9T9UGwTmembAJoWca7aZvPQRCodNU3M41T+bB+OQgz9aUuCNzP2UZ4CokuAJR5xBb9HNsZf48KLwcPHPRRBnYMVbXkr7KYA6YpsIHBPj/eiXncCDLwzHa9aOr8QrYWKvDTV6gTWzuPicHnJAyrRKiquLebd3g+LQ3Ibp58P370mON13fr1vsmlb6Glvvb14tL66Xl2ppGVojYQ8GMYcd2aNu/LI4cOuSblvDbKYYdcxo+ZwEJ5gYwQv6JLMeFg74A92zlo//zv91pqgv4Uxakf6XssIz6JYAPeLml4LAHwNyGmT02yrXawLCEzgr3gkSmuPvRLH6mtPkwrSyCeNRYBFysCuMDqQ/v7VFnl5wFmFpMI93Cjetcef+wRy/udn3v5IoXg8HuAi0515mVWEdpOjKT/kb4+YSTT1VQcoDCXlkhWMVBkEiKOEaJ0pBFYNGq/p/fxQ77TIfpMT8/b4MCQpCCbHkJyylv1wc9PTkrwMEtLCCItBIb2XqK8LAREiMNRpIUgQHgkTCDWNd6L6djoHrPWxZbSwLxoPybiQKBLEN+PzKN3IQ4mNnisQGlZjFBd1SA/qM4JoDpRZG+/9WLbsr1GbZNGFx5KMgSMFiZLiBQCW/Kn+O4CkLIKPKaQmp7y/mElFB3s6ZRPBDrYP11A6139ZtcV8k6L8RDK/l4e/YRto7+ChPclBz0waw53h0ANPiab+RVJ4DhBuUku7AgVw0O9auOInhfTFDGVchNTs69Yx5p2vZtn1ZUM8ZVZf1+fJeQHFoneDh486BsqXLZ7t69GQoC1t7VbOhUOsidYRPXwdRmO4t7p070SDEkrrVCbmfkCzsQkRM7D5hN6QbfZRrm2tt6FQXVtndIu2JNP77H+gT5rkQuxbu1ad2kILpLeXU+woAzc+lI/Uh771ZeU5VtPX8oefuqQ3fHNR5SoUj3Ba2JyMSyKjLRRGTrVuruFpRksGDZNpHIwvq95F07jWgusE9+bQH1Pv8Z5FeQJTSBAAb772n25YMRKULbcY9EM6/ihXZQKU7IPn9hneX/4K69aDNJlwhOiWfEhPMCk3zARAHGzoitqRG+MvjMEFJC6XAGeATB3vA+45hd1RkYi2dh4ytJqKPdGxQTCkwDNTvQTyaefQsbUlBh7Iu1+HpoEQLPwBxBY8MZmKohk9LJk4kaku2DRs1C+0O5m4bIwivUKxH4mgGYXDsrPi3VbKOQRILR7VvnUiaCYlMEe63Tey6++xF75kibhMaXX6BTMdhEo3/UHYcNUweQlXrAsqLhDkGmJ0dUWNokkDwdvB1o9ECT9mZriHOug9Tg0zoUO0UIxNwfyT4xP2TPPH/CtlLdu2WIXXcCZZWymyDpkluGyCeOgypTWGhqDXO3QwSPyP5/ynWxqq2tt5wU77JrrLrHu06c8gq5/PqFmROnn5HZddNEOWV0DPlPu+PGTVtfQ6ILh4UcetqtvuMa3Rnr44Uds64aNfiwRawcA5uijRLhgTgieBUTlZZV+ysYpuXEwB4Kb43UYN26oD0f3umBWOyvKZTIL73ue2WfHjh53X3jb5nUSHi1h00gqKwjxpNCH0W3DNQku5pzPlpxRWU0d6+2u7z1mX/zq9+WaFC3xAYfyoeyCuwX9qF+EA/JzeuIopkgegiCcw3Mf0SGuIAD3rhyVNtBTnitaXCyGRRE4HgdS/0AzCA5vKxaCimbVI8WzfqJ/oDdMKaUBmCdUhEL90yu1KKYVcajBUStxH1MQHw2ITOwNEcHDkKFRaGoke0Ya6h2eu4BQZ6H9TpzotvFJ+fR5uudmjBhahEQ6IuV63fNHu0ymFqQZ0PAyP71uCBB9ui7KdJIzWqgLjM1UQvwtEEC68J7SE/bNMDb3SL/EJALaALgZ70gGVA9MDWde3feyAmJhSCDEBgpc87bU19nlV2+wH3/HLVacYs2yNH5eqU3L3OVwtcIiveuMCq79wyfpIJyC5AVPRKJVPyc0pREefAKNCB3AfwRXaA7OQIOg+O1BJ+GNyDOLJdKzebZPvvAjj+yx5547YjfefJ1df+1VVl4hRihAM6CvwUEIuAG0PeCNpgYcQMDefoQm+BCtLMwX2KkTJz1IxPTL/uEBO9F5UhbWtG3fdqEyKrDTPd12yWWXqN1mt3/9Dnvzj7zZOjsPe9T+4p27fP0ybffDGhMl1tWl96XR0Kjupw8OWU1NWPXH3uIsYSUIWlNbqXsVvvNnOYft0S+6mA59/wOP2oneIZ/uesklO23LhrVWV1EWGAuBp/aCW2gfoQUNEDDknq/JVr1hcOZpjIyPWr/qUKL3773/iH39jgdsnjF4Ma3jIkMv4MtpTLD0mSEfJyOEibRS2ABS+OXSA+qEC4GQyQ3Q4pItA26TbDeVmSgNqxL9gH8l8Yk24snkRNL6+wcs74/f+9rFsGoq7DG95GOTof5R52h2AzCaP8t8j9IIaYLJHfIICGO6I8s8yQ+AMUIavSSbfKBvxIZG5UerM+YCDQlCYyFwNH7QUmiQfOsbkOZQVlz4x1EIAGSJyarcvd5ANpJix/lkFDfR6RA+l9NkJXeA3CMEjQlBx0RYAIEJssGPIpLJzQKOIjFNR1Ot/dZ/f7v8OYoNhMDkAl9+KEpHYAbJG4gLxoKRmChEmzgbqn9g0Ib6h/RuSJfWM86ips/QegiCaTEVmxm0trRZo6yEXpm9nOW8d99B47jia15ylV1y6W4JlEwb5pH4tItx6jn5ggwbyr+VIGC2HzPy8AHpB+9n4WpkeFhM1y13aVS4kEabJTpb4gKIugwNDktDj/j04k1bNtkOWQHPPrvPNxooFiGCXxbddHS0+ZRKZqZNyEdGqSBI8LN7+nptXIy0bsOGsJpPebNja5vSYl2wRn2DTGlW+HHIY4jMoP0WbTI9a08/u99OHjvtQm7H9q22ZeMaKRPm6odRDAgWmha2vb9cYdGv0J8YC9rz3Xf06cFDMTdpmY15ordbv0vt67c/ZPc/edTmlIZsCJpFmsVidF9bGp88Ij+EwhDmQfiE3+E5NYF/+O7KKpKYIKTPgsyEMP9ftKTc9UWf1IM6LOT7YZV5f/Srr11kcnpcDx0r4t0vDKANYxDDO5hnYvRYaRjbK6ffgDOkmJkZO2hsBNqcM2hWbdUwTPDhoXFL6VnQfuSjMpQNOXl1JVnR0LhTaML+/lFL0zHK080WpRf6/V3eo4HhMwMgMtZLL4FwiDWAMhES8V2XQOlj+4FoAQQIAg1GiPjw/EVAPjFCAP4QBhUVi/bOt7/SnnnqMRsbnPRxzVtvfZldvnuLcCPtmmaPL3ZIkZUkIYMVE4aoih1XSflNSRHpkWPHwt5exWzjLJ88o+E5tLC9o9XlE8FJ9gSvrWvyacDHj3f6uuzWlnpf5ZWXVyzhKtN8fMRGfLugYe9rAl8wR1NTgwe/pibG3R9mKjBBLfY4iwLdtRcmb1E4gB/wISV1bpimWSitO+Wm4+nBXuvrGzROt5wHP5iiyodAYk/3gGvcGpnN+IkwTlFCLh/Psa7UH5ielFueCKeQrFu/xjaubxNOJLjq1SYJCIRAUqanz4dXNzD99PkDR+3ECXZNybPGpjrbtLHD6uVrs9pJxShf9StMI2AIFxoMIDogQQZgUF+U4xF5+pgYCzvhFPqCopPd7GBaYP/6xXts38khG1GbI0A32cogF7Bw8n1lWzZd0YnL74DWbDgbY0dwl5M2OJNL2YkohobHLO/XfuylSykZDw5E7XovaA81DEAqg8VokudCZAY+vSj5gHQcSzyBYDZTcSLOCy71R2WCuTmHFvUGUDFP5oCQmF0QI7imLLDJZNrGRJzMtqEckYYYe/kFOiIycoCAFBgOIiBAkf0cayDWG4jPEAJAdifxDP5FoND5vBU0uHlwiLOXoI+feMerbPumErVx3A4e6LX9z/fZVIrA26w1NlbYa191q/JPyfRkCWlYe4xWjm4F46jHjp9SW1Me7aytqxKzBfHFCjlmdjHPnXow957mnzrV4+uwxyZTNiL/d0zfhwZHbWyEc7vHXOOhzS+8aLtdtHOL3lWfiADoZeYG8D0QFP8pQ91ibbkqrbQMU866Zu1SOXufO6g+MzFch23euslPuAQ3YbOEgG9MWXBO/zl+M6Z8Op3ydj399PN2513fU5eXWl1Ng/hEDEFaEolAlZO+LLgpfsNLr7Pamgr9nnefH3+bABvDa7Rpnxi6u7ffmI3W2tIuX73GSksKfFtfn9uvN0tFxy6A9elzKYTz2NfUE0bFkoR58dtpOsN+wVdGOQQFwajCqPA7JFyUWJl96NN32GEpG9bNkyd181l8eh+TWS+p/UEBzqHc1Mc+2rHEvSIorDjRfiA51GigYcrkPQ8QZ0HEMUAL3E1y5hYN6asrwEGZ4r/6zqv9TRoWAcJdhtCo+ByfJ1aU+9mMAQQmpHMDM3tDMhdDEEBvz6AkLtNN0f5KF4vLkU4gJ8x4gkDUeNVlcHjc0kTP1ABhCDRkUq8CegffHqSjpdCMTnC0ZamsrDIzQTMQHzp4ZX0iwlfiJ8AumX2//Ru32vjwiE2OybxUWycnpu2RR5+TBpBLwiYWPtSzaK963ctU7KSPcyNcCgsYEw+bPvSKSNHqnEvV3NggbVzqAqN5TYubyR7gEbPtefpZe+qZ54XLpPA6LT86mMMFMv/LpaXqGmps1wU7bMuWdmuoYxqk/HK1aX62yCamp6Tdp2xGAtaHzNRZkxKyXeqX3t5JffaJkZkamZJgqbDdl1xo1159ufxarB16IYCMx4APma6Ynk4LunwBg/cNdCWrTX0QhWCEgYFh9W+h3Xffg7b30GEbH5UGXmThUJlPI2bnGoYema7KwgmWiCaTY1Yt6+SSXbt8ue3Rk6dFhypP+VdUlvmRtRyGV8X53olw3hgCVPaGWxr0Xzb4WgcgY3HxPDJ3GC4MAgoG55MgHRskTKjs4YFxG02Z/a+Pfd7mCyX85JYwgQgLCjzggnL4A0EvhGcc956eCsNZnO0G3i/aud32PPWM7oSy+IzTomdZ8qXfkT9c1kLxWSwHn0XGdmGi9EOsh/ilt1/uyWiU+596sBLCb8wjR5Qy8rR6y/3lDMMTdeU748URGIrAf6I8OhbLDmLq7paEZSaU8kYrxoo7Ay9xeYBoRaDQ8JkxAAbHWecKw2Y0QgaoV3bn4QODTMzFOPOJ1JGxXSKrfIdo0ujy54Kw/tq/er7R5IZYgcjkPgNNFs1v/9bbzVIjYrIJabR2Ky2vtKNHTtp3v/uwcVjAwrw0htqHkNm2TT7ohRulUcdlLpbJNZm0vp4BVXreduzYJJ+yyQm1IlHhk2rGRsatUxrz6ef2uclJxVhQgplf31Bp6+V3bt220TZtWiOfusCjyUwOmU/nW3/vqB3v7ZX/OmKDg1M2Jq3DnGYsBraJmmH3F+GqubZR2jFp290/3mpN0og+20skMz8rKgZnai/N9x1ewZ/jpUiMTIBV37HUnEbCBS6hG7Q4+CI9feb56NmwiJA5GkODI3bXnffI5J6XG7Ko+5PWoPoQ0R8d6bXW5jq7+tpdEoJ5clGOe12w/JplwZRXFFlVJev88/3U1RIWxIg2oFnKoR99Ig4VEkBiaE/KR8tClz68qecEHouKwwzCODLEhfUJY3Of6Z5TI0kRSIk9eaTP/uGTn7P5OQJf7N3OlFqCnbISJWyJ3rPVMad4IthHOSZHUMApno21PuW0t2dEQkzCrKRQwlvuTnG+LKEGq64qt4qSUhvo65UbMG0FcjnYTHJ0YtJHj7DSOAwfhRlxjAUwOD5qeb/8zqsWmZig2kuzqHMylOyNUeKotUCCj32qUxhMR9qVZmbXxChyQECQjAS+fD230nuhwibR4FNdfeq4tO5lJHx4NQuCReDPBHRA3LQBQYDmHhxJWVrSjHI8TSYtgPSmszw9+aje0SeO1xI4M2dBpq0RVqTNAAIsEgjPGZqBGNgIv2B+2D74vh8Xoc7YqZNd1nmsywZFoDMLRb6PV35eqeoUFsYgQOjMl7/0SmnHAR8SA49r17XIR6y1WTEzWu2+ex+3bmlS8M8+1WvW1NvOC7faBTt3OAPhf4OTETFxT1+/HT9xzDpPnLCe0+A7yHA+EYILsnLKZAGUShsWF8xZrQhu3aZK2755m2+0yJrjBEQpleCaQHUMhz0Iby7TAn7wadmKCIGJZnEfVLRDOl/iKE0V3R762UdW2PKKZ+QFAQo4eWNhPu0akLhDUVGZn1x5++0P+pxtjrVlN5FLL91mHR0tdrjzkDMHk06IBrNNEpH0qvKENHaxNH2hzaTk3ojuYFZRjZeJ4IxCGR+UOfxgJsaK4HTwS7AXK4F198KA6ieeED78JFTREnEBgoUgPiE6mGDDRQmTf/rE1+1o56RNpqd9ktecyoe2ysrC7qx097Gjp1R6aHd9Q5U11JfZ2o5ma2prtU/+453S6MxILLaa2irhjlRyF9R5aHWUKJYdaFOxjnMm/RBzQIgcOnREz0ULrAAUYz/65GHLO/Lc95e5QuAN8A6hEpkrEnyWVgvAfTGofsb3HFEvEHLTuvCghv8JAJJ8G6UfUvYIjWVwp0GfES/nhxfbzoir7BGKc0E2bhGOWBlYZJG5suF8dXHtpk6O7+fC+fr8h9qnyor80KCrlcuzc5UX2xIhWKnLEJ+90DrHdLFc8s8F8uQZ9aW8+BuIn0DMY7X+WS3fbCDItjA1Y9MV7CrEDWXC3NelSO//B/8f5IBEQebb/4+DmvH/N205CzhTIwnwAdCUbna7lg73w1BT5tJ3BsD5/sMA8kHzUM4PG5bqHq9z1RkLJNccRyXE+2c8i4DW5Prh1z8baAt4eqFaOgLvYQ7GWEAE8MH9F4p3tLOPbEjDUAfe9fdztEe8z/Vi6/piIdJibIPTUtbvswG0jXvwfwO8H9UXzkuZKxdQqqRbceVYF+cDuYjBHAsamgy5gv8aAiTBzAkX5hcMTxpMCCHRCUY+gEeP/dHylQVnVFQXQL65v7NhueycDFeBYGKHCzM7uypudlPfPBEjV/CsMp/hWmZivtMuLqLjfEI41BVrRnjQPb98uIg0ysv90bNcSpF9nQ9y8fRiAULIZTpq4fczNYhpcq8IZ7sfAUKDMM/2fMW7WY9XpOdRzvNzQnancgmWcJT5fS5wnMays8Db8iIYB3ihfSTqPS8NxzxWTaNb5JELKnnpL4xh86mUx/Y+tFQjZ2gRbkaBr14RvRzGe5nGGBgcIg/anbTL6WNE+2wN5x3yj1I9lhclWO57q9YnA+IbVW2lz5wpPgPK01eWxY4LbQywfE8lqAzPzO+wKwZWDJP72d2UM6xpKqeArFmz1oeU2CpHisM1mlDosLJsQc6Nc/n2q+Ert93nes6z/4imjG6Yaz795cL56rYa4Eui7bPrRjkwGMwUnwO5+f8wIZYXIfrUudbM2SC7bnyPv8GB/15FYGQDZa/2HjQf+cEFpe5FvJ4t3xXtYOZfMmXp6sqVgTJfv+lDPcvIpQAyp0DP3CNxKpDNykWouiXIdKpTdEjrBH4eps4FyomNWobs79mMuBJePFMLeEnAODyzllhrW1lZ7pF71rM++eSTtnfvXitjf2+1e2xk2Ic7WI3Dpu8AB7SXV5b5Ao+yqnK74sorrLauQWULj27phEowSSBAplJZnfRC8BPzwbQFzhbg+YEhgwuHKJnOArGu9HNu4Od8QHoPtpE8U0xsW4QXmteLgYi33LL+I0ydDQjAFwKrMXUE6B63IgYj4zNP/0KYminFVVXLTB0yiES4TDDsdca95cKVkbSYazP1SqhgeBKZ2tN7xy0Lh+zPs0HIMyddRmM6ZPKLgGURgVdh6BfH1MF8ZJjg5IkTxmJ7Jjg8/vjj1t7e7tMcmbrJuHDclpi1vQMDA9ZQ3+SHsLPoACHX1tYq6bBgfX29fkpJQX6JLxHcuHlLKCszrBLaIAGJas+C8+HGQUki8f0wmZopoz60mQEEO7uHrOz3ZfA+122GrABw/kLLz603AK1kl/OCcPEiAIaIeMttz4sVSrnp4m+Y8YXAfxZTMwq1wL5qVfWBqXk5ZrBcSNDCARfZHREyWkqvHqVQr4x3WHyfNCuj6dmNOROUrzPw2ZFDfhFCmf7Nf0dFk83UKwBBBBIyQoL6kseep5/20w5b25qdgdHILFPlaCHmVzPbKC2z5tSJTl9XzEynDZs3WU9vvy/u7+nvU26zvt3vtu0blZ616fNWXV0rQdHtGweyGmnjpi3W0NxiZSWcAgpug0CM+MnFSy7ecs3p1ZgjQi6RxnHaCEwsof1TyaTayIYIz/v4PqvKEETf//7D9vrXvVECfcE4Wy0bEJQwdLbAzMU5s7my4XwMT1uyGTsXF7mQi5tzAcyQXf5qwvBceZzvWe7z1ZgvG2JdVlqjAVbLLxty25IN9MEsTF3ZZHlHn3/QmTq7EH5jWimpCglmNIUFZGYjgUpkv7c6U5P38vtnA9KwNE3aSP5rWCKXTcjLVoRv0gBzovUyTHpephYspVE9x8ZH7Stf+bIYeFzfJ/Q56owMU7Lut6VFDFhW5tM0e7pOizHCnG/mtrMBQFlFpR2Xdq9vavQFEsyAUsV8sgzb4TBJgnYjIJjTzHxvdge97XWvt0p95hVwFjQbF3iN9LeysyKu5jJmYy6cq/Pju6ShDtFXY+IMG1F+4/bb7YnHHvf7zJbKY2mmEMfkFJZ3MtOsu7tX9a2zG66/3nbu2uVrsllJpV76oTN1pI3IcOdKL9Zfah/Au/y9UPivxNSrvX8ueGFM3RKYmpsxcxC2jDQQoEvMs1x4yNSjxRH0iOerMTUQK5/dGXxfzhOITC3yXgjT3yD0pUkeMLCbJctMHZg01IdGQWjnZmrlofc4qO6Jxx6zBx9+2E51nfD1vWErmnJf2eTnJSuNay8xJ8ydHB9XyYu+fvliEfl37v6eLyEsKSux2em0TU2mrOtkpxi4xqcU1lRVCBNhCKhSAqC4sMT3vWpoaLBt27bZmk3brZDjZYWzReWcy9QRooZeiavzQSQWcGx2+nSXdR4/agf277Nhtm5aEJMLWcyYqlQ92aWGzfPYFoitnZDvbDpYWBhmurGoYdu2rXbDDTfYlVe/xDeyyK5tbt1fLFNH+K/E1C8E3152TrqzMXVumyJTAy+kLOBcTA3MJ8csXdGcGyiLGjoSU/iOj4V5RKZeAdeODOegAWB4VdJ9CpCdzbgrzb5Y+ag5+L2yQcrDOZXhIjGtvkUmFSv6OzCB77ii+2z+H7XvCwHScpTOw9+/XwT+vB07csyKyhOWJ395Oj1rxSUJu+7a623/gf1WX1dvO3bssAP6PjvN6qo5X3s8L43Lxvz10rbV9dLAMq37+/p9yianJSIAdohpzdK+wIFDBdhLm21vmJ/MpP++oWFram231jXrraq2WSSZK+BUz6zOOxNPtH0Zz9lAHx0+clhCqsR3Mdm3b6+VlBTamrXt9vxzz1j/wJDVVdVIyLAFMItKmIO/aGm1sa+/xxrqm30iEkOaFMF8debxsx8bBxw2tDTZb/3Ob8MdXgawcpH/cp/9V4RcpsjFa4RAz8Jzxr89G0QmhknPBtmCI/ZbdvolvsqBs9Ytkx+8tzRtWRwyMzUoTZ3D1GdCDlNLk4aCqBBXYGiJgqVCApOHSp6NqQND8+k/syDT0Dwxrb4TzY5L0dBmYYCFPLlP6SuZGrMwgtch8x0AiWxVu/e5p+340YM2J+06PDpoRaWlvkXP8Jg0cX6hGHTQd47kCiug8q2qvNJamhqMbYiffOIJmcSz9tLrrrG+gT4xhszo/CI/JXT3rt3yR79vdTVVdsH2Lb5yqqW1yed+N9Q1iWEa3JxmjnOislw+bdqmVWZVVe0LJrZzwbFjx9x6YN+xD33obyTAFqxLWpqFCpjXrBLi5FJ3b8S4nAldXCALYnjIOo90er/AqATJKJ/lpcznb1Ge7K5Cp3ECB0GnD/zxH/lIAJZVPDI4QjZT57ZrNcjVnv+Z8F+JqeO7EXLrcta65TA1Lh+bfM6nR18oU4txMr4x30PlYwN4rvv43SrEo6FKFyVPbMBKyG68z17PgvBMhu8Ss/rZQ4IlHw4TWhD+PzdTr5ifrbocObjfDux7zgb6emxkkEPy561/eNDWbdyoziu0Eye7rLmp2S0JlimGUzJqRLTs/pFWbfNtfJzD7QtdizMRZ35hxnq7++yiCy6yQwcPSSNXyLeZFlbkQ4txW+Rzb9iwyTraN/qZ0DAcmxcWSLPPqcLDYpxpCRtMfWCpDTkdvhpkdzpBPc6WZkO973z72/bYk09IK/e7hsVkZbUaxMDyQnYura5lBdGc1VXXWYnchdqqOhtQevJBuKGVGeJj55b2jg6PDWAhsYGCn2+merJx4Tt/7F125eWXZWoRwHG/1Beq4znaAo3wl+2ji9oy3148rCx7pYABVor6lTjMhv/XmZrb+pldn7PWLYepY2R/ITUs87vFCn7lF376A35nVYgVEXIyjcsOXnmmmOtKECqgNJl6oBn8N6Y6nJfH+LY+9J38eFfV8LThJd3XOzwDoew7pkydyLlYMaZSli5Pz/ued+Yiu/CIksWC2BBuR8hX7LV77v6O9faetjH5xxzb276uw8ejW9vbXJtiRrO/NlsVkx1aj4PIW8XorEqrLC9zbb3jwovssUcfs9M9vfbE08/agMxphrQwbSsqq2xqesJNWHa1XL9hg7U2t1mFtPEsWwuxSqq0ItMu+bXKl/LiRA+WI1J30MlnhNU6mHtRgMJ0TH8cmxi3f/vC5+10d7d1c7yO0nGqCnPoQG6ZrIcdOy6wcjbiV/2GhYexkTGlP+1MXFtfS0pjh9UK+ds1tTW+TRLH/rDlD0N67ExSUlhoExJwPbIEOEJng9oJwc4LcRCdN0CXd43uw6jL/bF8gQcXvpkLqnBG5z2+61Ijl56f6xLVrMiLK/fvfBDx7HXQlQvxfnwWGfNs6QHuky+fWCVek8xvf8erev660bZMaZm8QnnkWaCvczMpmy0udxyeB5AK88owTK0EkF5x9s9qZsQSuO8dL4FPv8zkJx81F2hYlJAenFP14pW5u8S/XC8EqB9LRR955HEbHZ6w0dFxO93b7UtIMUXLKsp9XSrDPMMyQ5PJlBMla8Y5L7u+vl6EXi+TlH2+U7Zz5y47cfyEneruFUFimbDxep3tee55Z54ZmULp2XnfKrdBjE7d86TZCnSVVVeIQcqX3Ah/pj/Gx9kgAIgdgrahifHKBmfkeIEz1bWuvs7u/t7dHrnHb08x802Mx9LLhqYma1Fd2tessbqGBje3SQeRXHzxxXbppZfa1m3b3MqAOdnTm4Aem9fT12wiyblsHIDY29frm/5PSYgQ4WejhaefesqFHccDRc1I/WMbXggspdf1H4WYF9d/FrjiORvdnwXoK7RqZODYh4Az9w8I5MkOOspFl2jq3OY3ENlpGZypJbHR+m52ZEzioH2VsXMcAoDfy+8H7Q1CaBjkHDYziOCN9LnWAZiKGSF8ywmMudBYhjiDLRs+85nP2HPPPivtkvLtWienxqwokW8vf/nLrbtHzE2ATBqLqDWm6uRE0tfqzsnU5D5rpjl1sSJRKkkYdjFZs26dHRNjM8TDYn+2Gdq4aYMN9PfLh26Wqd3ipy1wWuaC8l+7dr01Nbb5Ru8cDuhr0x1XbB4xn5mGuiCrIGnTQqofq5tD3TBgxEZkZv+uTwjie9/7nj0l5nr6uWd9xw32g1u3bq2f09UtLczOJATG0NTQT7naqJc9IApz4mbQ3lkshgUJHBXG8BaCDCuAhf+MBDTWNehTNtKcmFjlX7zrYuvp6bNrrrnGbr75JtnOelEFxK6gzkTDs/stO3ZOM2lPTE/Q7VzpSZb9zN/P/p6VF5Brfmc9WhUiXs8GkfnONoPsbO9HEzn7eexH8oQPsvsVyM3LrZAsiJoanxpYSI3atMzvSCfnAJKsvGAeZpqFCoUgWjZzqjr+fzC1g+nB0AjtCoyHj44GZotg7utiW+BshiYLMS06OuhpXcogBOsyF0jIunKBctlrbUL+MRNL8IGDJmLHyuPWeeyU71DCsTect7Ru3Qa74IILXFDxLhvfsQEB+6GzIH37hTttWlqYY3k7WtfY2jXrbU37WuvoWGs90twb12/wiSptrS2+v9XevQeMY3lOHj1mE8PDlhwdC4fZYaXEtshXn0tN2py0vCSJah3iFhx5i7Xgu8yI4eNmehCTC9IsoK7jMrtPnDhhlWWVElzTvvHA4cPHxbR5EjJr/STF2ppanx3HNNe03Aw/NUJ5ss/W5PikbwjQfbpHAqvTjh7qtMNHj1hPX48VyZLAWlFNbCzF2dXjvoUVQ4F98sOn1YY77/qmbwBBf1Nnn7KbqR8Ezab9XLPed6KHzEWbspmQ3wyZnS09u+Dojl/YjvH+anm9ECDv7OtcEPGfzdDOkBkaX+19nmV/ZoMrRwnBJd7RR0yXnZe3G+bJAcerGJp3CnkPSazrPD71C4GsyvLVtScVooNjtwKh8QGyEAD3Lone+K6Ega64qZtny2N/di7IqksGYNLnn39emqrQ6mVuNzU3etQaDXS6q8e1KIIJTbR//347euyoH39C4KpcDECd2aIWLUfUmP2qiDK3tbZ5dJwtfdk8/nTXKZec+UX5HkBiHzA0OOPC7GmdnJLP66u5RIr4iHNpacVpabxZm8dsT3KUy6T7pJyUSVOWOzv4T/yFnyvb+fSzT9vzMv8rOWTe3RfOT0v6sTXqeewha5Am3rihw5JifvYeLCkuEIMnrFbvrF3TbrV1lZaenvJzpZiAkygpdB+9XNYGvcEOJoWFxd7WAj8OR2VMJqmkEzsnlWKJrF+3Xma/CFV1pC70c9Qo2QDzuWbNeRR/5r7hzKprtednywvIvbVKkhcOq5Bf7IvVGBpYen4W2gV3/mj1xw7hUVCQK2H5HnyygIIorvhhMnWsWbxoUGBqCs5ufNxjLLeSDF9xhyuYTZGMI4R8zw7LqUM5c2LeKTt16qTPyWZ7mZ4eAkIpGx0ZN/bpIhrN8NUu+ZYz09JwYtxTp07Y9u2MNS9aq7RumYg1La3GsSn4q+y6+vz+A850c9KuBJUmxiasu6/f1qxZJw2VLyaetCExM9FjGIAx7vxCMYYaNi0XgN06bXbaSsXAs6kJm+ecaDH1FMwhU9/3dlZ7ZpiTLWr1lqtNSGfaFi9w+LWvfs0DXsPDYxJGC34kaldXlxiz2M1k9jwTh1nezKTNTI1K2CzYuoY6q6sqs53btqhOc0pbYO31tapTyqolxEqKZKkULKhOE77tsGsBRgHkoqRnZlX1MOtvzEcJ5JaoeocOH7H1Gzc6nrkR+z30SkZguwBXe1Z27BLE27mPSc+91Z6fLS8g99E5kp4fvBNWQjZdrwZLz1d5GYbOfi+mzYWQYhV+Abe6fBm0fi/OpWyupPzFM3XMKF66Ex6sCsvPwnTSSIhnNiAoa2kk9RB//m4UwdxZ0vqZZ6tcywhSWXmYJjP2ta9/RQzdLS1S4r7hyNioDQ4MW3l5pfvRjMt2dnb6HtocYnf69CnbsmWz1dRW2KZNG2XSHveN8306qRiRA9s36Tn7VI9NjtuBwweNA81x/1Ps3y1Tm3upyXCYOLuHtra1itEavZYsnFhAM0vLJ8eTzvS+CaMMSgJs4hSZteUeBYepsbQhCN7lM4Mm/w1Qj0996lPKb8YFz+QEe3DPW3VVQr+TVldZZlvWNtvWjgYZB2LYRIF1NDZafV211ZYX63nC2urqraGs1Na2t1hjTYVduGm9tQg31TXVVjDPAQKyJiTMCmVZqAHu0qQZhpMwmxWO52bCRgwEJNmn66qrrnKGp8+827zvA1Bv7mGExCvs6b7cpvgJZN9bup/FCP6N/85y5d7Kzvu8wPuUlXn5bIx7LvA+O8t7zgP+L9Qqlyfcpch6P/f5MhCHkBKbEz0Vy7o8f6BsJZAxhcQClldKkU32BQRGJH32HPHVAKZGOwfmDpC9CivAufNYRh5MvSA/ut/+/mMfdXN6cJBlk2jmEjssfzE9PevBPjRzcVGxB8nYNL+yqtQ2blprWzZvtMGhIXv2mefUigK77rrr7eHvP+iBM/zJSpmzo2PjNjA8KK3Ya2WJMo+sUwOO2mGDP9Zgs2c3E1deev11Vl9ZrqpNWglMLGaelu9bJhN/3cZNVlNda3lFpZav3+OqGztUzov602J2IHc/aLGLfzIl9dfe+2te7kDfsD8ZnRwVH83butYGK5RWrakosJqyQp/bvn3rRrkQ+RI647amvd1xIkSIOWft5KlTtm3rVjFaiayXBpuXF9DTJ/dBfvPJrm47eOy4neobE87k6y4U2rAsnjnVq0iWBZNUWDjCUbR//3cfceskEC0xgRArAJx+lgR0BrACsiC311e2XJCFC76d8fwckFPyuUEZw1T+Lwf/Ec52P4IP72Ug8MGZ6aPGXuap8NuZOlsg5uANfqF+6L58Sf+Z1JBPPnlRmtoLw4zTX/DxyDS3C7Ih+5lSqhLcyb3iFze5sx6olEAEGb8j0+YXBkp89Ogh+dPP6WtYSrhu7Tqf+YW5yDpotnBlWuecTOiqajR3tQeBLtixQz50mczJTpmlpXbi+EkJgiO2+5JLZeaOSLMfdyEBcXZ1d6ueeVYiwmasm07gyBgQzTrrcZmv4lBp0HHbuH6tjQ8NurZjswWGgfD12SygSBYDWnpW7+O7Lxbk+0w3OlaZho7P+vN/us/GDWjFwcEB6+7p8+NbaTsR6ta6crvmog3W0lhhbY0NduHGDquRmT3S32sbOto8/MFwHhr24KGD1rF2jTU2tliTLs60qpT2bqqvdqG0a+cOu+HqK+zay3fZ+rYGy5+ftp6uPhWl2szlC6eTHqxhD+w1HWusQwLDu0vtiVaa/6QtpMvc4aKfs+HFdPOLhReVtxL7lGb1g9PgDwDeV+eDTJLI1BHC7eX3s587rxCQ9KEsGFs4liU1V5LjU4PwCLkFAEGLMsKqbsBu4h4dorSkX75gxvwV+QXNQvCLd8K1pIgzn6TP1dT+k7pwOW3o82xXJmcQOS+iu+/+e918TsjPqKyodmYcGhqxNWs77A1veIOd6jrlDMWxrGyOAPEFMzLsCX2884T4b9EG+gd93+We7h5jn2suxqMHhkc8GFXkq62ItKelrfCoWRBRJDyFs6O9Rqp7eipldTJvF2bZYIGJJ0UeQS4pTfhss3LGzGXmDojxE/qN+R3RgUlNu1b8gV8hbIP82E98/FMuGDj+Zk641//WLqHV2lyvtiT91EUEAO7ABlkGnJk8PjHt+GDnlra2dgmdjR4QZPon53hNTozJJUhD2fqnstQwZprVyUpp62gXHtfZ/kP7bW4BfLE/PEf2FtobX/cG4bssY1rTNWihQBN+qT3ZV/z/BwEPTjptBNqJyiZe8flSuhxYSbdnXmEkIoPrHwDopwjkFyEKCb+Xk3Usi/+z67IsHGmrLn0Dm1CGHkrhyhUqrjy7ps6uwBLoXVY4OVPz3OsTPs8HJOFdEM/37Mv5UeDt1PfIo/haK4DnLwBoPLOeurpO+lAWI0VEutl+aGho1E6dhFmJbnNAeLFfRHrxp1k2yS4lrJfu6el17TuFnzq/YLPyLcE3UyUZKiLg19La5h3EmHR1FZqfXVKkrYUfP/FBDMHqr9raOuvt7bMONlao4kD0QlkGlSL+cp8EU6uLtnPY+t0P3C8XYJMfZZS3UCxcQFi6fN80kKBLpgCdHwggz3ZeuNMef/JJG2PRiRi7RAzYWsn+0LViuqQHBDlIgZM2GdrjKNv6hgY/4L1j3To/rN2nvQpZ06k5G+zv91lmTFSZmErauK5+WSf9uo+VUlZW4pbHho0bhM9OdwPaGhrtkl0X2FWXXeVTSVVjt1jO33E5/fwiINLpMi6W7wGr0nEWnO/50mSoHxCymXoFhG4L5WeSxPpHOPPNcId0gY/4Q9dxX/QwT/Q7h6kpIF5hk/7w3Z9lSnDfTpdLMLIUIVBImFCie7qy84nvU26ULksQH8VPr+gy/MBMrWaibQmUHes8aocPH3MGpJ719Y1eR8zvgf4BD5ixwoqSiXpjjlMM00XnROBsFBCXYDbU1UurdxjbHY2I+ZiFlZriMLda98Grpe1rxEjV8rura6rkf1d5HjA7QlAWsVViGXQ0OyNj/leIqUvlR4+NTbpQe/rpZ21sctIKSkqsX1q0RsJgybfKdIK3JTNcFH6b1cl1+My//atawSYNc1ZZXmT15Qn56vi7nMwpC0NPEQ7NzU22efNWtZ1zuxLej7STa0zuwoHDR+3J5/ba0wdO2H0P77GHHn/GrwNHjsklOSHmHrVSmXkb1jVZQ3WB1VVWWXfnqBVJqd9w3U5rX7vR8jhVQjqEuqLhc3oyB8799FyAQM0etwcn3BPlOe3F5ytoMQviPZ+my3uZdPH3fxRWY2ovAzNGj5yPVGd3s7ifSQOc+ebyHdKRmk84kSccjrBYtMqQVmyUM6cK4rX8SE9+L6Rz0HdSkKVLZDGh/zEhxc1vf8XvQ7Gem/LWf37RF5iYPM/3DPRJHpnLqdzLzVwvEGBqfEqGVp5+eo8NDYxba2urccYzRUP0U5NJ1U0aTUTNcbBMgYTREjKHWfzAkkO0Nhqf6ZOVYlBMUzQV65BLRLQwybr16/wUiOnUpDT6mPVJuzPls+vUaTHqqOeH9p5Op3yylfjMtm7u8PFgzrqqIIg3MCQBM2aPP/aUnTzVLSFQZ3d885u2fccF9sBDD9kFF+7I4GIZN7gm4C+sqAqm7549e3zyS4n8Zk7aaKgutxaZ+xxgn0gU6iq2iy/YKa0qgdHdZ8cOHbejR09KI/dYnzTy1PikcJJn39/zpO09rmf9EzYxt2illTU+RJeSoJsVXji3qoHoeU252lNqrW0dNtTfY6dPHJFpXmkbtm62vFK5D7Iw8lU3KCQoA/paSPDPcHk7vM/OfgXaO8sliDTrtJX57ZM69AnD+H2ldSGY/W7mXkyzIt0PCaD6WEZuvpGhvb6UnQO5tViqo8CdGN6lvggIuUdYcrPzcvdyo9/xJYI1vOA+cG7uWUCwKPJtBFZrIYl8fqxz9XIe6tIlyD5X2h1/QVY2P7CkZJ76vKTW5NSoPb/3OXvowadkfne5KYwPPTM7Z6PDwb/E7OTEw5SYskbalblKaGkOriOghlnOhAp8TzQ1WttnwInY/RB/lVcnBuVg9FKZpENDA7IQ2B0lbZvl654+3e1CAr+ZMW6fsKHnM9MptXlBQqXUCjlxsajA8cEU1RlmpTW2WqPqNpxK2m+97zd9rDhOg4UQmG3FZ7BA9F1WCdsove83fssJGpN9c3uDXdTR6PurrV3TZmXlJbagvjklJu7t42A8uSZpCQSJp3LVoUFt2Lp9ix05dtKePbDfUkWl1nmy29eBr+/ocCFx0ZYN1trYYG0tDdbUXOWCDF9+YjRp+/YetIbGRmvZsc2KW7aobnEuOMqAnoehsykg0E2YNpu5AeT0e6SN1cAJHaLOADQDXrKZOt47F8R8zpb2fO+fDeKKqmhNRP6K5XB52bGuWeW49j4LOE6UJzP35oVSP1fP0qLdUiv4pff8xAdiZuHKYsSs66yQqaRD5qvn441YrlRMlZ1XdpVXe36GqHqBIDnjzPXQQ9+37p7T1nWyx8dP6TRmgRHxZYkiDJGcmpbmKrRGEWpDY50zX1lFmb432M6LdolRS8X0JTKpqzzQhAbvk2+8ffsOu3T3bnvrW9/qK7SY6FJWXubajAURDH1xcDuLQgACYuPS3I11ddZQWyWNVu0bLVRVVEtLD/u0TQRKQmZ+amzCGlRej5gLPrju2mvFFjKrJQzSEgwpCRPmiyNgWCo5y5h3MnOYvExqpneqA9wVqKmt9LKb2tZaZ/eAPfbMIXvimcO29/Ap6xuas6GxtE1NL9j0PIfEFVh7a6Nt2bpRlsYpG+7vsya5CJva2qy5SjgpkUk9NWY33fhSa2rkEL18KystksBJStBNu4VC5LtIwtFKJCBFB6E/+eRbvJZBlOJBQKhlSVvl9PvKN86EbPqNEGjwhRNQZKzcsv+jQPvI16Po2byicpbK5GdW3SOcqyr+lt5BWSIQkfdp9UMiUWMFv/qen/oACeIFZP/Ovr8qULHMV4ezJF7tdnals9u7BOdqlWA1RDBOw+mET+15XEx9vzR0tx82BxMwUwvNzEyvW299pU2OM81R2lKEWd9UJ19yvw2NDNno+KhjinN/29rbrb6h0cbGpyQIpjyAtnHzBvnMtf5s/779dvDQIWljFoIkbMOGjT7ExFncncdPKP8C98c5PK6+vNQu29Zmb731erts61q7cH2blRfMWqksix1r19jLd19mu7Zus1MHD9mbb3u9T2d961veIkug1iaZ8DGblpKflU+flnDC50/7GPL46LBbAbgXuBn3f/9+vFlLFOVZm/xnDop/8qmn7ZnnO21geNomZEWk0px8iY7Oc7egWGlb6mvs5S+7wdrb19hrXvNaN6WTE6POvIy7t7a12Lt/5messaHZV7nNL6RklUigyDSfnUvZdHJO39UnFbVWXForQoOkBfTTUleFe8EP1J+n0Z1M//t3fmYRxFlI6ocKXt5SHX9w8PqvAmfQaubnqjScgTOfKHdPDzMHgRmZGjwyylFcVGkF7/05MbUeLF0kzLocsm4s3YuQy41nJMgA91WRUKVwRUnlCOVTNz0oFJ/rOhvQuNURosbmz9k3vvF1HyLq6upxhsb4wFxGYrKwgUkllMVZ2Ju3bbTk9JQjB8YkYs7EkmKZxkR8J2Uynz4dTNaKqnL54xNujo+PjsucnrDjJ066JTA1xSHrU3bkSKenJf+EBAkTMog6Mwe7wKYtLV+9salJ1kCTNUmzXSCtX1xg7meXVZbbyPCwbV6/wb7zvW/bz7z7p5g25qvL5mZmbc4Xvcj8dnN7Wlp93OZkJTC0VlFZKbMzz06cOu6CifW129dvkmZP2+jolPBSYCdPSwMPj1hpSbF1tLdZoepYWpxnlYkiu+ziC23Hjq0+zZT+WCMmvvbaq+zmm24Qs7/cLpFlwvni02nVQZbY3HxK1suo8IvZN6n8i62vL2lrLtytGhYEYvM+XWJhMTPf5YGoswPT65d3tL5lrETogJuRsXPpIJtucq9ciDRytuc/bFiNJlelVf1c9X4W5D7B1NYLS7zq98KHPhdlyU1JkFdJU//8T60c0jpPu894nIuoc72fU8vYqKXG5Tw/V1Z0EAzKtQIxam1qelJMN2gnT57wed4paabSRJmP1TLpgzFnglNMuqiTGdku4u463Wf9A6M2JF+7sLDU/W0GAAryC/V91k6f6vZIeUHBoi9fZN445vj42JgfccoYNcNRMOS0tKjjRVTNWcpBHy5YmXzUtR3VViOTe1juQW1NnTW2tPqWw7UN9e7vF+sqk4964ugxK5hZsBuuu84aKqvlZ89YStp6mmmmqhiCCvxgtvPJEBUTWbAKLrzoQjt4cL9NjAzbRdu2uZuBn9/X0yU3oswuvnCbtTbVi9tkJRSokQtp27ZpvTXXVkj45FmVBBd+Po5acixlXUdP690eN8fHZD1MDQ/4IfvD4xJsE+M2O50yztJm4cvGSy63tAQZfp5HWNVu+pX92mifbGz1l6PGgYAqgUf6k37kd4GsGyAw+UoaEWuGtGqTz4Mnc/7F57n0mAHun+3ZDxO8Pi8EXkCy7CQhrpBhaL8T7+kuN3QVqC9nZwqs4FdkfnuqeJ0HzkiSQVS8HztrVThPQ3JfXS0rOi4XVtxjhxW1nMjzqa4umavSRKVldsnFu11Tc/D6nO4x/FhVVelLIxk/PiGmTYpxiovZ3UT6RLSeTrE0dNGDZqxvJkCGuVkoe7VcGp19xBcxZSFqFjnIBOZQ8QV9UhbbITH8xQomdhqpLC235oYqY0eU0kSxND3aV+9PTclsbvPhNNYrX7Bju03Lr775ppusuLDAdxlh3TUmOJv0+pleNEB1T02m1F6PhbogQsAQz7jqiivsuaeesu2btriGR6OyIqu2qkqMOmrzEjwJuR4EvTpamm1Nc7Mv3igtS1hphYRWIYfkT7u7sWPrdvvQ3/yN7d23V5bLoCySCevvE2NPJ71MRgRmZ+Z99l1RbY3NlVSqT+huH9sI/Q4z64f3Ff8ynevMpk9nSv357yUiCv0afwGRMUPqTPqsFGdj3LPd/2EDdcqG1ejV4Sy3sy3VbKD2PoKQBbFF4RNsc8il+u6XfuGnPuDIzlz+OOt35tYSnPk7oNTvZ6X3z0wHxgvJEtOG5zm/cyD3nnf8KkjyjqXTRKRkml+w4CYzK5VKRGjXX3e9GPyk0uT7Kfzwg0kDT8osrayS1pTGraqu9+AZJjTrgfGLWSQxI6akxBBNRXPLQhBzF+kH0ygTejiRTtps/rwzbYXuFaoeCZncaKdZmcgyJmTuFlqJ/Nam2ipf0zw/S9TZ3B9mYwaYl0kveTKfF1VuJ5sINjWIIWes93S39Y4M2myiUGZroW9JzAHrRQXFliSaTgUX8uVKLHjQr0iaDy03OTJmz+15Wtq53MpkXifE8FVi2rb2JgmXWpnbu+ym6+Xf777Uek512fP79tu0/PKKihK5LmVqLMtV62xRdcJlefSxx2xgcMC6Tvb7OuvhyXEbYrWZeoqRjmKln1U7EtVtToBuIuoK2yC7DPLPSGcBQp8uM0PmvaXfK+nAU2alz2XqFwpLNPMfhGzXItYpwmr06sE7/uXcB3iGogi4Ex1nWhZruVRC5mag+XA5vxJJmS+zgl/+byvNb9Jnw/l+r7hz5sMVkPv4zGathPNkt9QpmJYgN/ySqTknopd2Onz4iE9/ZFUWkzuOHz+pdPnym8tscFjmt9Qxs8NY8DEiBli/bqPM9WknUPbqRjNPSIsWikGZgYbGwz+WMjZZ4VYDE4tRBsfHpPFl+kggNDKHXFq8Su8z2EceieIi1VVmu/zeQjF3pczTigqZqGLYeWlq9ihrkn9N2J6A3KDqcscdd9lDDz9q+w8+Z8/sfdaO9Xbb+st3SquH9GjIdDJ8hwuQ0yCgWL5yUXGhFct/rpDmf/zhh9WutS6MWPZZLAlzyY4L7WL2Hm9qliVhdvDoEfv3r33dXv2aN4j52V6JHVSrGHO0hroaO3b0kB0/eVK+dosd7eyytHz4aVkL08JHWGGWb2USnim5OrL+rGENy1aXgbneLwZymfRcb//fZupcRs6GmH9kZP99luRBkPEphuZTVxwOW004ALHdTNH1InyYU5oa8ztmEpIsw9nurYSsO2c+XAG5j8/SviWI6VdrEBCRRuMB/ynsYCKHZYCj/i7LJo8eOWr1ja2279AhafEpWMCHqpgaiV8M4HuzjzezzTCRGaJi7Jih1eC7C8kiZjSsibDXtrWYcgiTU2oqrVwMVaqqVsrnxq9mLFp86pv2FUnTl4i556QJyysqTDrXF5B4sE6YYIcVyhpX3Z49eMBecuurrLyjw+Yrmu3Sa26wnVdcZTNqIHOyWQ3FfuJ5iwVyL8SVGYpgbNr3O5Pggcnra6o96MdKsfnZtAfRauvqPY+59Kx1nT5tJ7pO2z0PP2JTQsjxzm6rqqu0vv6TNikBdfxUv2+s+JUvfcXWb9hsLe1rlEdBCALKqkCDs2iFyDgTbBgurJBmb1q7UbUJzOZdsvQZrpWa+kxwi0VtjZdrrMx3zyAL/H7uzRcAntcPASJTn41Gue+xBL6L8/i9WtncoRuDhs7giCxXqSa3PZ/w079zj+j34qIo8uie+1avTQaiBDk7OIk7xMzPBhDwi4G4SXz29jGrAZoa8O2TpI0WFqbtsccf8b25xsemrLtXRCg2Gh4ct3Fp3sHBoVBXZe/BNuEcZh0bG1cuy+3BBGdOM8EntDpBqRKlRZsVy3y/bP0Ga5CPOiPLIAHnq56DSfnJwgKnYjLlsqCs2AokIMgHX7dCDN/R2mRtLTKB66rlkiz6HPOF2bAIZFy++POHO+1Hf/wnrVQuAcNXgISxzcqtSE5OukaUJPDlmwu4B8oDQuETgVHGzp+0TVdqYtKef+ZxH1+ek1mPSC+gU/VugXAyLp+8k/PAShJqV6VNJ0csb171zStWEVNiWlkVasOF27f7BhDf/M491nn8uM3KmqmpLbNWuQitjbVWzc6jFVWWL3/6sltfKQyEjRTp8ThBKQJDbOcCZiRmQwwIRaCd/7cglyFjXSIN5kJ2eizA7CmrToOZ9+kS/67nZ4OYNvu9CMzem0oOiM6arOC9P5+jqVfWeTVBkQPnTxFhZTXOhNyKuk2RgVxkAtnpw3NJOX1OTY3bvv17feMDAlbHT3TZ4NCI+3/MzCJqyvphAluYLumZlMzhStc23IP5QD4z4+bENIwB02nl5eXKf9EXa7ANEZqOOeZrGhqsVAxZJGbi0LyhkQlLEThTHsX4pvnqSMxfmcXMGIN5y2V+h2GwaZtMztgEQSnVcXhk2ooSFXbZFVdbWnUMve087L4+sQLcALZMgkgiViJ+OMQPvzqEzsRaEib1DU322JNPunCcVDljYuTRqaQNpiZtTHkt5hdLaEkoFZSofpVIU5/lNStWnJZJV9/YbvuOHvXZcHXK65nn91qFWxlzqsu0njd6LAHNbcXlvg/cgkf8g6/nmjT88yv0Gv+Ha7W+zX6ujtb/4e8MH9bzXe39/xzILpu/pbLPUoUl5nU3KXNzFVh6lEXTZ/DDOcDxnMfqv9IstfRfBBwBmSv+zoXs5wD7HnNFIKjFJnwMOyUZmgL1MoEK8orEtGE3kplp+YPSxDAu49HuKysNc6iZvMKEDKZ+Moe8uEg6rShfpjOTPthbbEF+cqk1NDfayNSEPfbUHusa6LO+0SHrl3/NBv0pOrGg2PJZgilmYY4zEWImo8zqUa+044RM3CnVZWhswnpYATWasqtvutHe8e6f9g0S6CiMMbJii96BgUFZC6nALt584UFpomzPxZtv0qfnJXIjfuKn3m2VdY0qG2YtsKReYhbZjNoyo3ssMU1OzYi5gybxHU0l/AryiyRQ5m337sussrLK7vj6ndZYXWFXX7zT1revlYDT8zmCdsKdiq6XOU6FCY3J+FmqSzbEeubej5D9PPda7Xk2nO3+Dwuy88++cgXLGWn4y7232pV5P0L2s3MBayaK1RceXjv21LnN7/PBmbuTLIMHCF4EvJDKA2ja1QHtatIoQ75n1x133m6dx7rs8MkuMaSYci5ITTQZGw+ySQFQU1tttbVsEZzy8WaPfovZEQBLklYXpi5DUKUqp6mmxprr60TQ01Ylk7pEeRLlHVMeaVXP3Xw37aVZhKLFhRljQQhBuQI9LNNnRaLY1zVPycflhJDqugZ72StvtURZhUtbAlCUy9xxfGP9cOvFN6qA6amT6gqg7Ih+Mz21rDwsNiGHvEKEmYhO7yCw/vVf/1XtTPrWRz7Kq9fF1xJWs9bTPWgNdXW2fm2rVcmUTsmCSSQK7MC+fc64l+7aaTe+5CrhhZqFaTAH9u0XbpN20YU7ZKEMW21Th11yzTWWV1xis3klXkaehAeWSsQlu7rwnWt1+MF1Teyrs+WfLfxXg9x3yCsbYvwmQnweP+P7q7mMpFnhgpJXhkeCkA6fubXOrUOEeN9XwunF+ZkxmymuX2XyyYuGs3WMYPW6LEFuZc9W+Vw4ezruy2eUy8ZpG6ysamxpt8effNYZhJ1Ay8UwEDCTN0gOc7Bhf2VlhY830yeMQ2Nus48Y+3CBfO4zRZPWFoiRNq5ZK21dYOWl8v8KFi2tOo0npyyNaa9ETASRrlMRXohwHqwJovKMffObs60wp+elwTnJ4+U3vtxXQFFIhlW9fj60JrMZDUggRQgIl9J5ZJlLP/0NfWdlGMNpMBnR92IJnJBk0U8QOdbZ6YIr84asiSAC2ABBzrZ85mOOv1QqqbYu2gWbN1ljVZVdvftSu+bKK+VNSAiJyYtLSq1OwnD9+nXujnCaSbnM8vr6JhkkhTYnHDhzeTsCQwNqRbhPpXIgpDnz/rkgO5/cPM/3+1wAvqhP9l82+LPYJhgrU3XS0Wa/n3nuwHel86HdzKUKeZ34I74jLHnSc7UJ4B7pw970uIWiL/VJQbVw/39TU2cj5cXAuTQ1Y9Vz0p4PPvigffSjfyc/ttwWZEIae3HNLYpBZo3D1tnwj0WBAMNLaDGi4Uy6IFpJMC1b2vre26pqofzIlppqa5UfXSamLilWtgyhieFGJ1Kqgfxtmdj49vQFyGeTPj6LxGxAoToANmIFmPvuyncLw07ySS+77jqrk1k/vximWRJ65/yu0eFRJwgi8IDjTXVeVMcSA/DJKALmc2N14IKMjgx5lLuluUntU3rlx/vMV7/3vvuc4ZlUw4IPJrCOjk5YUXGeVahRPlSlMkpVx107LrRS4WR9R7ud7jppo+P9ds01L7G16zerTcUSTON2393fEyPn+2meazZtsdZNO2wwKUtIZRZkDmWIVgUQlucG/EczHVimieW059Lc5BHziRBpis/c5+fT1GfTxBGy81quq97L4P9szx3gh4XsgJr6Lys9+EYYMyJDPUoKQ/yFPNnskcVEAwMDNix3jU0w2WtudHjEBsdGjBNXhnqPWefInOUd3/PAUqkehFDGZBIbz3fuxcauqKTDMpL8We7jLMh9N/d3REiMJGZ3gNDj6c8sPxuoY2gDRH3yxCn767/9GyFgQsgTQ+sxM8rymYUtc5d0bN0DcxEgaxYzwdAnT54Mz6RpkIYEpaZldjPppLm2ytoaK61CCC9Ds+UHPxRTfXh00k1LZrGxyYF3khQ5fj1tYx54qKXa4O/MwZe+0GNdW5txWmb92nW25YKdvrmh+9MiAqajTo5PrWh/ZG4A8ys7qlojt4D9vf3IXz1PTU/Z2rXtak+ISAPDQ8P2xS990c/VxkRmdxaGkvIXZvXJDimyNBguE7EWLGDCY71MW01NmV0vE/yS3RdbTWOtC57urlP23e9+xyeqNMnqaV+3wa56/Tvsiaf2OX7x4gHvFwkp/9RdBB8MzRV1A2OtQtxSWwKspLGIA8BHL1Q3nzLKs4wiwdznWS7E92P+8bfXM/M7l7GB+E42xHdzIabz5y6I6Z85VxicRVZEnbFk9IyZiMnktO9lNzQ47K7WKNOPdc3IioNZWenHVswzoqNR3fMALwIyb85xF0cHZqHxWdUzV1PHyoOobCaPcGYjXjhTR4h5nJlXgLNp4rOlB3gGQVBXLoicxvf19fnxs/c+cL/87CFfacVh6jAeEeqmpiaXgvjQIN0PmhMnJorDpBQ0ysjgoKTkpHW0NFl9RbFVSZMxFEWkuSRRJEZe8O2BU5IaI9KoBJ3Y8L5Q6TiRg+BYCMCBHvk++pKWNYEPj6nc3tJo25pabFbC7IZXv9aq6uo9LQBTI6FHBkcybTyT4HKZurK6Um2X6yChQaQ8LTPaF5aoTVXVFd4+VnMRTPzYx/7R9yhjjnpxUcJK5EoU5uu7CA9rgsk4+dK0kMCmje2+K2pzc4377kzcwaJ5fv9eX45aKxemTfhsk9VxyavebpPJeTt94riEBqMNEmxqO9ZOMD9hOvWT7sKHnIcNbtyicMYMl1oEh3o7HUjrzwLENgfc6PJ3eSXc58qGmC77vWzITZ8L2emj0Ij5QUNs2YzWZjkpcxWSyQkbHB10DTs2MqHEBbo35YtqhodGrK9fmnd0xNcMMAzKRCfyBU9zRFRVHfCEu0bMBsvN6yCLdNG5OdADQpH7aVmXeUefvHe5lhmggv8ZTA2iARp9Zj7h/WwpuVqac0Fk6uz35qRtkHYHDx+yD33ob31vsAURaVVVjaTjpO9TxvxsGNuHs+ZnfXiGCRXgcGRgSES9aNV15VZTXWblsgAq5UuiZehE9iEDiCJPz7D0MOWITUnJsRRSnEHFZHIXqgxpE6GAqZhIWr6DktbGRtu8psVXbV11443qJtUxw9Voew4CIFA2KzOetnn/ZHAZAUER+6m+sUFlh4k0TCMlsAbTSDm4ec7OKHV1jfbQI4/Zli1b7OFHH7WjRzt9qI5IQGVFiZi7SIItuAtlMrGrxMQvu+5qx3GRiImjdqam0zYoYjx2pFP4rLJa4WdNa7OsjQ125W3vsJlkgX35q1+yz3z236WZ5KcImlW3dgnHTRs32OZNm6yyqszrzZ5v4B8CypNQod3eVrpSBBy0UUZw5bT9BwHPJ4MvAHrnd8RvBNxL5uTDaAwPMjKSnEp6fwwODbrQY8Ue/cV+buygMyImHZsYtUNHjolGCm1C/Qd9YYSwWIV+95iL+oXz2KJwkP5eqgeAJld1HLgHDpi56EwvxEg9hIcC8gTSxH1WY2ogNjA2Mvt3fB7g7Eydi/xoisQ8ciHeP5+mplGr5hN/ZopdNn1EFHrnjru+YV/72jd8RRH1xlRmHNsByaf3i4pkvlaW+GYF5TKvi0WMxdLgCWnfIiWYL9QnNrXyK/XAkuqbkZYMdUEEDJlNq2yIfmJqwhakwTnPC8KfktacE+58ppo6GFOsrbHeGivK7aqrr7Itl1whN4EgniojRmRpKFNY5zKCJ2pktKjjwEsOTYYRAKa4JlMcpxv2M+cIIMbXw440nBHGLLgGe9/7ft9+53/8ruc3OS6t0dNtTzz6oNqXZ9XKgxlvmOxVpWXSQAV29ZVXSlhMW39fjx0+fFjEzF7qBbZh3To3vRuUvra6wTbf8BKrv2i3KlRpRbMF9rO/+HM20INwlDtDjelf4TsACgSNrTarEQlmps1MBaGm9lx/zbX28pdeb+nZlNoTLIZl2gvtXv51bkAI58kPJW9mxnlAEUZSHyCAWWU3OjbpnyypxX1hwhHWG5tRcL+7t8f3gx+XXzuZTDujM4/BaVH0ruxDjADNCl34crXQL8F/DjTpd3hHdLIMeg53ZhpEL0dwF4X3eEcADtxVWcKjipJCdNSejalXg5jhMsDs52dq7iulE2RuHmfmuZKpszswAnmBFt7Nfj+aXnocQD+X0iiff/vCF+3rd9zpB9+xsJ+hHqQdGoI8iSw3VldZlXzcEqUvEBEliJhLYxWhMlQvqhO3ysEPg4kpF8aOEfVZ5cOB8hQ7IbN9Js0uJdLi07M2ISabFRExjMS7oUyWYyZsbUe7bb3sCtu0eYueURbBq1GZcdJgzD0XkTFZhrIjU0dGBmJbq2QG0zLaxUoxP/pH9aevIOCSMjF4YbX90Qf/RkS+aO961zvd9WiQ1uQgP4TeM888IxNxyNddQ1EV5ZzYqfZKyDAiwNAfx+e2rV9ju1Tnl9/yCus6etI2b95hZQ219tnf/wu7+9/vsHf+j/fZNa9+pb3hx37M8iRkmF2GlgGC9kW4MjaBTyukOPHOu4vA4gZ80O7Tp6yjtcV+632/7i5EIORAzN7VajNHI/EO7ScWQlSYtk5NixnHRn1nVOIIWFLgFSYFl+wWe7TzmLsRoxKebGVF29x1Eb5hWr3gBYF36kwgi75DKRBoXKZWMRVpM3UjLd0Tmqse8Wc4I6Gv/H789K96nvkOZM+si0wdP8mJQyP4HoHYDv1+XqYOEiEQy2q/kUgReJYNL9bcxvQAspk6+734fYl5zwIr3he5EBQ71Nlpf/hHf+J+9Ew6Zddfe5W96pU3iuCn7flnnrZv3XmXtcgsrJG/XSXtXCDiIRrNLpwiZbVtwYUAbSyUxGcYiE7HvgaVvmZZGhYm4zsbEsBU+JJEstnssG9ozMalqedFFAsyxzHTmQoLwzBpo1TCZu22Hfaym24Szlg3zbZMQ46/QtAkXKE9wANmNFLexyhVvmt+XU54wjuz3/DF3RLRe+o1f0aEekG0UlrWZH/8F//HZvNkFsqkZBP+qy+/zJdqJiTMmIqalsUB8XOw/OTkmGttxvQxIRln5wzr177udbblwgusUHX/+1/7Hds5sminH3pagihl9VZug6rd8avX2W2/8HP25x/7iO9JXsxJJMKJE7O6CjzStZxRBtFyAgjgjK06IzIL1c7kxJj96FvfaG97+5vlhw7KrRr1HWGJm/COn06qjMD1qVOnbGCo35eK9vX3i7nVHuFD1OALbEhjbJes+mBRUZb3K+KSyoBH4QlhLSwH3PK2GC/stwbWVTevX6Bz4h0IqMgFYQmp8lLfodB8w32gIPQF/cfIRWRq19JLb2f4SRf9H6xBLJqQl/NCFp0DpGHEJu/IE/fELB08oxyIzLQaxM3wACeaDCNnQ2Tq3Hyizx4hlh3vrUivr6vlsRosve9/BXa486S9/w8+4FF1pLO4Xsycsv/+a79s69a2yF8s86WJn/vM5+zo8wesubrGVzp59Fs5sHEAjC094O1DAxQx7CNCgKdmJSg43B0GitqCoAaBL0w+/EWkKNMzYeopEdSUnG7iIDUyvdGMNWUlPlvtx376Z6xJWml6WmazJPHk6LjM91kxkrSs8sV3XhajAcibdvkGfkozIUZsbmpypobQ8N0gPQelYbbaU3sO2H2PPukR0zyIA8tAn/lyM+rrauyl11/rQ3yY/2hMyo1BOk7zZDosu51eeeVVNt9UaZvmSuwTV73Jrlu7zvcIn2bDieSCdeXP2pEqWQdXSVi95Y328S9+VQw5Znnzwh2asFBlyPT1IJAAGoj9F+mBDRo92iuhOTo6IHO/XVbPmPIZ8pEBtCsalXXygUHC+4UFJR7ApM2A06faGRLRFiIIwptoOA6xweT65ukXmN6rtHMSeLSdyD1KLM45CFoz5ATQghUKh7KUFqFEm3hGnhFgaCegJaDtma/K1TW33uU++AluSnA9HVa8S12CdVbwyz/7E2fs+50NSxmcDbzgAKu9D2Tn4Ywc/86X9w8IsR4g4KlnnrcP/s8/c39XNzP1DUM9Bw4etmtecpVVV1V6JPvyK66yN7zhTfb8c3ttEt9XzJBfwEkbobM9WitGJSqOCQ7TEwihLDqZ86u89fqNNsPfDCd2IOM5HrbE539XlAdflXnfgxPjMn0ZLiqyiooa23foiB0/fsJOdfXKXJR2lKVQKvPfNbGP9zrp6E/lCn0L+YFIXaNkOnlOzMIuJBy0H60fiAOrhaWn+YXF9o27viVLgSERtU04CW8qrX4ThT1w8KAdOdYpzVxvxQzF6VFRSZFHyguFK+rPNFtmyc2MTFjiWK9NPrHXaosk/ogdSnBNS2sMzqRsobzINrz0ch8J2Hv4efV7pXAaXBcOtocmvB7CFUITnAEoAxAa5uKHOfsEmNgX/XR3t43K101LIOSJoVNoadUnmL8Eo4hHqM3+OwtCB+nK4EUWQ+amA+P+CAEnExCsT4ajoFVnMvpZeSJAVasVfOWyIvPpcwC8zlhvzNMPv1kY5FrbL/o0KLYzeQFtTnGZT8pc6qcALuh1nyuCa/7Dj9+dm9sKWI1Js2E1Tf1Cze3V0mTDiuf66qZtVrOCTxYgO28Il1DvgcPHxNB/7loGHwmkApK9jlA65aorL7Nf/cX3iAx4BUaU6cqYrZ5/9CMftqmBYSsSoooK0pbAbFKZmImlzOIRAdB+oud0Grt8ssADokC3syWQHyYnn5oOmaEN0txj0iz9/cNWXF5pU6r34Mi4/PxKWYMJKy8plxkowmYHFeULMDkEoaBKWaGERV1tnbVLm3e0SxtLY1HvDIk6ITOzi+2M0fzsZYbG4BD75Gy+3fvQE3bs+El3Q8TdqhfaAoYXw6jWaCy8vtiv83IDGLfevGWzrZcW5sACtluqKEtYgxi+tq5OzJ1vlZ2DNvQPX7VitZnJL1ub2qyyuNSe2bPXvjVw1C79w1+wCeG7aV2Hffwz39I3ot1h/N8XhqgeTLQoVFuoBziNQsrZBwaRkKAvsUCKS/JlWnfJGhIzZ7iJ1V+4Eb5LDcTN+65Z1beZOEhMG018nq8A4X4JZC6THqYO7zI0WaQkwbUCgjbNAEyq/sR8p3zdCPf1yX0uMB2BNxH4EUJ8Kv6mbPgppHc3kvbpMxaZ52UEAFdYMwRFzzC/XzRgXmQqDJH/MJg69z75uanDpd9+NpMIHB2anklKK1WIkJl+iZ+7IKLttH/4509an0xAIsyYxXMZBqGjFheVlryUYZ467Od/+ift5Tdc552fr+doIgIvLPJIjo7a//yjP7A1Mo85SGZOzAay2e/Ms1P+dCCzxvDpEBYcPE8oCwIJvp5sBqXrHZuwA0ePWEVVjV2061Lr2LDBrpCZ+6///kVp5hER6IINj40pr2lraWxy5oaY0QqYoHS6+20qb15MOZ0as9e/4RVWKZ+ciDX1pw7qDauprPKDCJz41FYIfW6xyO74zgPCHRNuWFq5aEekkQlMQbj8xud2YbXUB8I9fprazDLQjo4Ou/Haa40DDEoTbPhQYgW6jt35gC0822lNeQnLS7JJRdpXrzXJBH4uOWy/+MXPWd62Fvvyl75in/3cV21RGr+EDf9VJmeLwcQq1AqVF6RO7ADcueZx4Um/BeZWS21kbECCsMj6hwZUFm6PGAKmAv/UWp8AbARQfyBqNTfngQxTx/ZGHQVzACzkCcxNn8rSyeS7NKSYeT8GLKPbHEA/PP0yU0fgO3jOBi/DGZsfekfvEtcB3ML1ypEG7SyrRAIMiNZY5K3/kkztZpeAvACX0PrK0j6RnV8Mj3znO3fbww8+4psgYApyBjWTLmYw6dTQWaUcn5y2keEhzwfkgqwFfB0BphDSPE/a7E8+8Ac+DZJgGKu72KCe+eClIr7KRL6NjfTbR/7mr1n5YEXyO9mSiG11mUfOhgosnGBPL8bEfcMACRe0NydoLMzn2/PP77OuiSkrkYbbtWu3Xbx7t73sppvtgksuFgoL7bW3/ajqI22uOk7IvOTkC4JRmN8O6sAlphZ+EFJiU0slR2z3xRfZlZddqkQw+qQYVia+mI7xVCZDwMDNLe32qc9+wXr6JyV0inwJKBNS0ETJiaSdPNlpo1OTwpsYSUQTNQSARsjQsgsP6VPbfdFFduH2DVZerjqqvAPfe9i6nj1odbIGUhK4aN416qPdcik2tZXZdwbG7X/c9Q1Lb2m3u7/yDfvLv/o/VtvY4gIGgcUYPPEIAObhO5YPOFQlA1PT86KDuTmmTKquEkSc8tnT16239HRWaaHDparrHWgow2nQG8JixYiBcM79SIvwDVTnWhLmUZXC98A4ufMDcpma1VIhB8rUPYSHcBytDniEtmFFxTIi+JBjZOrM+/Ex9ePJEuMzjdgbSl/B5PrUH4cu/lCZ+nxAmhfD1DxHewAgG607ODxi//TxT1lyMszdXlyQuYhprY5ma6BUctw1eqk06YwIYiJJBDjlDYYY0Kr4OS4JKUNEjDAUf9pf/vkHrUoMySQMTCiQWFvfZFUyMesaGyxRVW19Tz5j//P9v2uVFYVWVlJsxXqZMU+AjhtLTlJxEY+YRUwur9wO7T1sI0NTXk5Tc6Ntv+4ldsm119irX/ka+/rtX7f9Bw5Z25q19snPft7mWD6n5uNHl4sxXWvqPZgMvxpAgwXzbt7GhsettbnBdl24xV720pfYgQP7JIBGbXRkxHp6BqxUJn5eQcLGplI2JuaFShjugbDCmdJyEyBUFTIpjTchxu4f6LXx8REXbu7fCvkwvw/lqdR8jyXk/T/s/Qe4pVlZ5w3fJ+ccK+eqDtWBzt3Q0E1DI3SDkgeRMDgiNkEQs6io44yfDoqOODqigoqKICBIbqDpHKpT5Vx1cs77xH3C+//9136qDi06834zvte81/WuU0/tvZ9nPWvd6153XikqSlbi5S95abS3NMUb735NnD12LH75F34pSpSfo203z6/GG3ZeHlfUN0VJS038/ncfiN86djDOj3XFa179+mjv3CI8Nka1/HJ4N9OeELppqvCbcWBwai1tmofe8jE4NCAzvNIHLjC1F8lThPC7QFbqa4Qg/V1ILreAR6cCU15gLrWL7+AX3CemxnpJz9czIalolWfQNfCtqs/kmjCa0dIsLU+gkeBsMotJp06flqAuNwwUlTFxKlawGfjUbrTxBaEuevXmFmb09I4Flilbf7rFL3a++X+UqW1CrMv3L71jTa9PGNqkqx5H+/713/29GOC03mP4oVwaWtJamhAu8FpolcfOnTABB8uVVVUGm+xzcgVNnpN0J01Km3LUDkMLmJ4LImT81auv3B9vffO/84aCbKIHkxaJsJs7OqKuocFbCZepl4vFFMcfvC/+8r9K25QRLGL4q0Tlz8ksnBbMkpjCy6jqfvrpg+zAG635yuhA+7dWxBWvfHVsveX62Lt3X3zykxxBWxWPPPVkdPUOWnMBKxsm1sGQ6m20HtZFim7T3NTpJiRZMYMDffKvO4IhXKYjMmVTOWNJggXTrF6+797L9nu8GybNFglAtBANVg6fCE58aPzaI4cP2jdn5VZudtYz7xJxky/1G/urY+nccO3z4kW3vyhuuuVGHx7w+lvuiMmR4di6VBovbdkc1bMzcVlre5wc7Y+WO18eN33sl+Lo08fj/T/1s7GsPtpU32ZBltquT+DQjTyClzZmTEHjVTfP6TesFmZvEaVnrvSkvjN7LjEFedP7jhsU0rI0tZlVl5k3GW1OZlj9I2VzEchH8jM++clwnIQ1wp/YB0z8/FtuEd4HPblIHEEm0ztj+skF4FqL7q4+Mbu0rJQRZWa7wCQhTdu451uCm6BhUhi0iVEIt190AD/zBmK2vLLcvwkkelHS+9759n+7pZfPSc9l6n8p2U/li4jrvvvujz//5F/Fvd96IPoHx4WMMhEemjB1FA3N/CRobUVExvzZxoZGa0v246Iwpjwy6YRObGlutRbkmBiGQipl5i5Ik42NTkRnZ4dnNTmyLYZmqeTU9EyUClkd7Rtk7tXEmoj8bz73udi9fWfMD41Iu1dYi1AWjFBEMEU0eLqvPyrl70Nc26I8XrA4G9vLqmLTy++Mndc8LxaXlr2D51e+9Z0YHh2LIsGDGEOYsc4ajQwsCCmw5iWbhT9uuNUSHhxAMCUXpLyyOo6fPCOho3bqvn1n3btc5n5ujr3IZeqqTYyhm0H5rXZi9uk/32MFGWVv6twYGzdsjAqZ7oMDg47c79q5K+rlq7MNMYIISCH+wZHxOHb6ZIxOTvpo25tf/MLoElNHz2jUTS1G9ZIEqvDbUNcWR44cj9vf+vpou2RXdOzYGkceeTLGsAokKInKp3Ff/hDsiEc3MjEn90w/WGgJJ4zto8kJXuJuSPyp7TwTFoV3vWD6QAAi0LBSUACUw33aDuO6WEo2w3CBHzAN21z8g5HLSiV0y1diz+5tceP119lKnBhjRdy8XLLyWJyb89nerF7bsKE9rrrqsti4qTW2bt0Q+/dfFseOHTK8CFJmFHqRh/DIVtDMVuSMbz4rRE9s0FEmPiB/hT7TM96l38uiSkqFWWwluDzL7G/PxoP/hkwN4jJGzq7npot3QBm/CWwtxZ/9+V/H179xbxwUEczOYTbruUxTCJKhHQ/DUCaaWm9StDWrOqMaf1dMnMuxH/eSmE1mMkQjImeDBGrBnOQPs4rhmZrqegfHnn7qmbhMWo3ILNNAV/JiBl3Tw8OxrM46f/xw/MWf/JH8NxFrTUVs2r8j9t9ygzc6qKuvDfYInxVj9w+Pqq4KMedSlC+uxLt+5DXRcvBw1Im4259/Q1zy0tvjo7//0fjrz3w+hqTdYS40pSgpMZfaCRMTmGG4jQS8z8U3QSSCRNPTOQcM8ZOnJYRMgirnuutviDG5LLSd8WwIxcNReg8CRjN4PF5lcI/ADBNicD+oiXnPWzdvkRCsEnknDcasLoJUNcQchOu6+nrX1d8/EEcPHoobbroxXvva18VI71AMHDkRV7RuEr6WfMRv9cxs5Lu6Y+NtL46aLZ1xyeatPrh+clyugogUs54Yo3sHrWu6gdH5KloSn2bBKktxJfqUgCAbQBJfsSa2nFLb+O52JebNgm5mWF0URXlJQyaayr6zUaNQIwEmBqsoDvaXq6uu9XFE1157ieMXE6PjqoPYClYa21GNRU7Cu3+oP2obqmLP3q2qQ3QohmdkhADv9u074vy5Ls/W40gj4hSMujBF2b/LmKDDSMyamJl+WZPlCMzQAgJFl+5Xi6br6qokaKs9KQiTv6Wt6f+++f3PGLPgkzz3fvY786H/2XtK3IGQWWxQLIbFjPy7T38uBvoHY5ElZJKIRIQhRjO9NDhRZAKlmH2YYNnQAslrntUZmGEEWTo7NkZjY6M71EMzQtT8/GzqXCSxEOTJKAJkhXIw11RXc2tD3PniW6NZfnldLZv209Gr3gb34QcftHm1sroU7e3NUd8gza2yNzV2xmT32Xj4uw/HrIoUKDIfi2JY2qszquIXr3lBHPrqZ6OzdC5apKU/Ia38J196UKZ1lfNxYF6JiIfVT2yaUGTEJNxiftfpOUNb+GekhE8u8qQhO4gG8+vs2XPBkTvXXHONXILFqJCw4gQPNL6tGQmLZSGRuegQNxNtsDLAHQTGJAsi8C5f9zA2Ye6TJ0/6aJ8ydl8UTgk0ppTgRBt6GGl1Id72trfH6195V7zz5pfGqxaaYld9dazKzembHY/bb781vrw4Hf/uMx+PCZk0n/vU38RffOITkZ9fkUdU6sUmcJsDjYIhC2bRdq4LpqoYJKWkOOjznp7z7ls5H75/MWh2MZGXtqZUbNwhGKGLCgly6GVVPnuxmCrhR3S3mpf1Vy/rpdWxES/iUDl6w7PvMH2BVS/E7MKshWqZBMH1114pQZvG9RFKWH5YmWwD9ewzh6KYXWF4TymDyQIF4eOfq7YowTBBT4QrWpr5DqWyCDP+wj0hdMoCo/9bTA0yEjGtSwXCW5/Ik1VGyt67iEjd07Ui4Nga5+/+7rPx7MEjMqOEJBefyswXigYZpfhbtFKdjVltrabEQW1OEFOB4EmM3bJGoLunx1MmN2/epA5L5jTBBMOkDkAwkObli5Ng9CqGrVaX49abbomdu7ZZSgvHMS8t8OSjj8oUlZ/d1iwJqg4olgkquGpLq2NfXXlUjQzFgfsOxGBDdQyp4+5+64/G3sa2eOa3PxJNtWVx6/bL48lv/mVMX3Fl3POVp6NPpikoxIyCIZnMgVWR4SrDHTjhHlMz+X1BW11IxZ4ayVJSAoMToyOxc+dODxVx1BAbQ0DsaSeXNCQH8bIPW9qrDT+eelWSiAUB4WpdchimLHJMMO6KK66w/8jTxHTSetac9GGxumIxtkkTf/R3/ku8csfl8VNXXBd1g5NemLFjY2tMltbG+F03xl3v/bHIC29/8eefiM9+5h9jZnYhHW8kK8c0IwbGSgMG2o8QZycYmMgBVdUJzIw8qBm2VE6fPqHvYjL2mmOSTgGX2SeWCYnfWDBYKGZQP5cgENemSR/gPu3bvnPbpti6aVMcOnJY77BMF3N3LXKTOeGm0mUycgAFTuWm4pJLpMkXc9HW0qiKhCWVjWBk4chyfiVaRRPHDx+L2SlZVWofcDP1mFNj6Cf2xls/CoHiUEbhlt+pHYl2wYyhFjxqD7Tzb8nU68fP3EECkmNkMeG6e/vjy1//enT19IrgBKRn9ohAMmEAFwlUGM/I557qSgP7+EsFjaP8EJueWIKTj/wMg5UQhHB+aXCVVy3fF41EC9yBaHDeFTycKKmcuidkiqHXJE1PHD0iTV8X/+4Nr4/tWzfF+Ei/rqEYHhyMhvoal1crpsBsXJ1djA727urqixtkKq3IZ/xc91Dcf3owzp/tjufNFMfv/Py7oqm1Mcru2B/jX/tyvPfX/yTunS+JXIXgWUhalqtGJm2FiJrkoKFxnnCJdoXB/lkSbhLjqgn4iSJIhtdY2UWUGwkOE6MxuKyRwLEIBXylSRYJ9xAphEVZJPxsfiMoeae8ojSOHj0W5VUVPiA/s6DYoRUiRE96uEVErgbEx37rt+OdL3ppvLXlsrgC7FdJ0BRVxP1jA/GeD/5CVN1zV6zV1UTv+aH4uZ/+hRgaGZPZWW5CR07QfIoz/QmeBbUJwcUPAogpwsyRSHJ15KrMzs1EThYBbkI2TztLNsVNWwKP5gtu2p4YHLoV3cDUwgvDTs3NrXHl/v3yfZfj5LEj1sZbtmwR/spk7rbG3ExOQu6EccczlA3Lezs6OsRkS45Y79ixzXvJM2kGHHKYYbnax3x2Dvpn2q1nnPG++7rQVisdfSLABRe8wfBflhJdpCS1ZyFTWsah8/8DpgbILFFIQXBcSNnMo/VpfWUgK0sLMnM+9/l/jIMHDwpgmW8yPRbFCGtFki4yuyAcEtIs+UCrQlC5A0amEYjPZcN+mGNcDO9kZmB6ntW/spQYAu1HKpb0I4jmA/XdiZjl6Ttzt5F8qaMRCmx4MBF9/T3qUCl9Sd0t0jwcEIBEnJW2wDVYdP1r3u5nqlbGmMrbn8vHp97wtmi+4+b4gZ/9leganZJVshL/8fL98dZfe08M9uei89TXYnCxKF7/mcdjVASyNiVCZwxc8FXX1kSZCBrmRrPaXZDggeGJ5uM70e71eIap+c0yQdoIMbEYA+GFQEMLgAfw6qWhMlWxWoQlm/ze7KEwyYQAIXUiQDLck3gX+CB+BAPm96OPPi6LYI8wz3x4VjQRkFIf6HNFnzDa0OhovO2ld8X5P/5M/Lute2J7/Vqc7O6PnomZuPMH7oqettK46jc+GBVioLIoj7e95Ufj/JmztrAwORkCsnkr+Ogg2jPJaZ/S2mkiUritMFZ1daU+l2M6NyphJrN6LZm9wEVyYAz9oWQaQFHQHhVCHGNFNIeWxHJhNxsW1IjT0pHAqre1rTp2794tXJRGbobdSOblzzbaNYEVOP0FoYN/z7z5jrZ2fS46SEt/9vf3u97qimpbIWtqAyMYWUoKKMGKiqJP3c8Fy+x7mfrid+ZlrOQFd2nF9879JlFhljJ+5RPN6GfPuYTSC9/9x2fhIgEQiGTxwod+5cMxODQSC2IYmHlRQCyKQSrKa0S0mDQwMoECEaUu5hmDPFWi+iEbJcp12TIZqRty4pm+Ek0EBvsj+kNjETAjeSxZ90EDUWHqo5MIvOmBLjQMSQXR0ZLgEPuYCHIF/16aZXKCyR3Fnm65sixza1V+qN6CAAAJ3xMGnxIBfVeC6yVbd8ZP/vtXxIHHnoohEXyu73y85nnXxIatLbFy7mx0nHxSHkJHPDPYF9OUJyQjXKi7vr4pmpqag22GYPYW9kQTUcBozNYiZUyd8J18QhgPrDB2j/YkSFghAVEuRuWA/Z7unhgfZUPCVS/RZJSA/AscNyTYiXYTacXKYqEJkdb1s7ts4fBPF8Jj587dcfrUaWtVm7ASPvQB9AKuy1fLo1Hm9BPnT8bl110Zh48/Hc/fe1nM9Ax5e57dmzfE+WNHY0b17th3aSxILrzxzT/sMh4/8AStcyzETVWlTEKiH6tr6xyExL1giyqEMFoWXNGX5RX4tAgoIvRyqaqEhwp2tJGVovI4LaWS881UbxV7gaktcp0ddfYEG32yR9io+t/KRldTU11s2rI1pqanPOIAwbB/OxtWbty80RtAsNnjvr17fNwxmzJySkNbe4vwOyeFMBW1wgUjJAhouAdFYssTNZW6U+CDOXCtaqF9mB8LIj1dly4qMOJSDnziTvzkj7/9w89lxCzRMb70nWeYLWYW8pGfPzU2mXWsYS2TKVohBFY7QNWyaVu0bdroPZjuec/7vcSNvZYg3EWITr4bM2AQVARAGD+tlN+BoEAQJGiSWU1yIwtwmogNQcrHJAoICgajoRDYvLQaPooFA5kowIyclay2iZCRePQbVEiJVAcMNJNhHVZhYZJSJoTsaLHgQ0u47WgS/S6WteGja4XgRcHzyMOPxR0NnfGWt94eC935+NZsb4x+8buxv+dQDE5MxNIT5+My1dS1MhcnJKTWivLS/PO6pEVXl3QtSOgtSACx8dyCTN0Gtz21EVwkfMCMHoJR+4GH9gAzUWHOAkOj9Q8MOoBYJfxu2bLZGyCgCQkSQWyY9M3NzUmgqgzKTfuggy8hRxUyOYTfWDcmJr6r8zZt2ixCTVsrQx/ZhAkPTwlG5hUwLNOXG4vB+up4+rHD8cKtl8SUTNJNDdVR1Vwen//EP8Tl+y6J+R0SZNKU+OzPf/7z4wv/+I8WTMWlrIpS6ZiqaiujvxXVVTEyyombMvshfhiBflHdlVXQxbLnG3DCKENHHGoIw3oEQE0q57dAhZmL1xjDR2PL6qou9bg8tDMyMiH6TFtfoQBGR0ZlPZR73zAYvkWMi0aura321kSsMYcnORudSDZCcH5u1vgFrwviAY8+qK9MaOo7cA30Bpwk0z8lWTomxvQ7s1IvXoX+1/3Cr+B0VG8RzAMuOmz9Zf9LCEByM2URIqitbbC0wZ/gNxJkcnI8+vp6pAW6vMIIU4TTMQ5LW91/3/3xR//9z3zo24pUfpp0j4xKfi8ra6gLAky7bhKAYEOAJSEr+UmATLthuAxW/3JL+K4mquEQN5+Z73fu7Hkhl4PqlFeMAHFCZOl93gRZFMInkhHOBjZ/KFFeSLONytybEYMJLiRrgsjlcZ6VhZPMro7mDknn9iiVyVeqtp4THF85ejQqT43Ee998dZTlGuLjQ0Oxvbgqrn7Lv49FldU0dy52bG6Jr+Yq5WfJVBST0dGYgoyltzW3iJkb5Y/NBVsepwRwMDIT/PmV2pOIIeEKTYww6+/r9WZ2RLM54G6zGNBCT3Xgb7MzSmNzo6PaFOMZWFwiJmawOeCpT+iAWpalGSFIBC3EhAvEi5z/zcEFsyJgmMYw6OIdmLsMPCEkJAC7V+ciP70QLXKPNtWUxYYdG+NZ+ehtslZmTp+Lqku3Rl1lTTTVNcSPvPFN8dHf/YjKl6+oAjnuqFifJerIVcFfKWbBlbDmUz2JdsXOq4seQitXlxJFqVDdjPNWiKlhZoanqmQ9NdTVSwPXS6DV6bM22sSURLlr2SgD07+Cg/Q5ynhFyipFnjGj62tqo1oKjPkNjmHogh7BjxelCAZ0B7i3b686wRTKyzSa0bxgxwfHvaD7kualH9N3/8xS4Ue6r75R+S6TvuK+6kCpFPUefmSN4EKDNKsH3lUZTjtmTde5ruiTRJqYwo9MxJaTWVEmZxyplpubFrHMRld3dxw5fESm6pSkPosIVj3ZgXKrxPjtm7YITDXMBJAYB/MXraAWiUiIDFbpd7kk4YQRwD0Ih84yhSh5+qYYLzGlPgUPpjLExcA7DXXQA2wqLS+uxIkTJ+Kyyy6LEnUQWAZdfl8YxHVBKCVEwqBietWZfifkkYiMnzh+ygwN4pC47RJqymq8IUnRIitLyxJUSSAtTeVifH6a8EXUSvteUVcen/qRH49PnHoqvvzgiXjHvivjNe++M3o//sexoWwm/nIq4r/0ypSLBR/k7sk1qmvrtq0ef64TgcJY4AQ+8xnVgo/fRHmNi3WJBR+M0bOVLLt6tLV1iGibLCh5L/sEL462i1iTYEyBMxKHDJJsC+mfBb0ERQomJcHPzDfWRLtfTT9F0dN1LjZs2iShJbNdcDDUUg4xF+u38LRWtByjDz8ZP7l9f/xgeXU07OqIP/mnf4qd2y+NPbsuja5dzXHpm18TnZfs83poNmK87JL90d7aEWUIDzEQbhWBJ0BlWiyEjS9KdNyLU9YWZBI3RmddjQQArsiap3BaAEOCTlIg7n9cHpa/ylSXCEg+LVaGPsWQX//KgVgpK1JfNzi+0tbaHLXVEgg1DBXKGpDkAIdeAJSfk1JhTgQMvKI6UzwHvELvM+IP8GYlk9DKQ8eR8K0dFMuS7mc0SDJYSrTV2pn+pwz3F3whN5fh3s9+/PfWkh/CAwhFfq6kx8TkaEyMT8f57l7PAmJQ/+KYsCSCAGbhAMEuoVPAYAJheiUJxT3mXm/bvpMBNr0jIiisB0ZLsF80mmYZwipFcjHALwSIsQj2IFTK5PtkBIZkI5qN6cvFcTACVqUxpohGYakejADbpsS8XDaII/K4Y9dOFY0wgRhVrjAkSNyhF1a/mKkTo5NAGhfWxMLSigNj6GkTufIvyZRyHiMZhkj4YVabOCIW9Tk22hs1Qm9pWWtc3TAcf/2q18QHnvh29J4fiV+6/da48QX7ovfP/yw6msriN4c3xz/lq2Jq9HDMqcyVFZFYSUVslHZt62iRJsSspT76GyZMgo962UyfYBemKIkmoCXAHzOtmFIL4RLAycxjNAVlOsqa0Oz8EJ2+uF3QNcRJmwnaof2xpriXNuRjjBshL+EsBvBeaHpncHQoxmemYu/uPXInBPCczPMiIYLF1nIzVoDrySfjLRs64zW79sc/3ntvdDS2x0vvfHl8+LN/Gne8853RcONVcevrXxNjU1OCpTxefNvL5A5tdlQ/mbfScCp7XtYGDA4NJFqGBlYkDEtjx9YOfUpwFUkjolRUb4lpJE2/BZ/QD64L8daLDKL2Cw3k+eY3nolVMS5DfpjyzCmorZRfr+8cWUwkHCHHphgIxmLlRbmQCE7CN8BKmVg2WBbpd+hZCgrjIl1gamgJulvP4EqJ7tQ6aE5fsaT0hnkDhoYe8kt6b097/RqL6XmQGiMHQ6bSorQcU/DY9WF9cqBECUDNkGLYZYiq0PGeZqhk5EgLb9y8ST9SMMoVw/FKZlIRyKK0GtqehlWV19rEgVE4OyrVBSKSZuB9XAIknolJzAkx0UiYOTFhwd9TQojw7czp0+6cPXt3RZk0vxlVlOeO4x0ztfKrF+l3OoZLBfs+kXqCWNMytVaWlbfATEx2MfmoDSzZZBgHk9y4FIHkBSPLIxeHx3RfOesqYtuYGPuHXxo//rlDMoVL4mN3vS66jj4QlQcOROW118Tbji/FYE2FBFG3BJLeU5uZRcSJk411TWbE5MKoPOA188vDLAwnZYk2cWQvicUd84K9s3MDIsE4Idmi0UU/+JQOwY0fvT5Bm+5L1cOWxmmkIU12IWBXWcF020qPLRMPYakieFlBO4rY7/vmt6JSpv2Vey8VI4uZhTv6D5Fam1+JicEn41VVW6N9cC6qVObr7n5V/Oln/zIq9u6Mjluvj6or98W1r/8h9U1VzM0sxatf81ppNZUteMvFMOyfjUVIGpV/vSSGEaX4N9YemyJitbS3zUeFuoUJJck3VRepTSgFGISE1kW5gHMLNrpRD48c643u4UG1ecXmOVOTmxtrEnNXSbiozbgy3g2naCUqayslZGbdzmUJd9xUP9dv5lgAXqJR6DXRrecAIPx0pd1fE30a94W0nskh2WwLq5TcODN1SXVpqXxqdWQRwxGJQQhsMEeYUxuTj6VKuc+7BYL2ThUqGFOMamFAglWiDDVM7xNRFNKrq5j7rPsilsSQHLNaYo2HD02QwYQigClXFVmT4Mcz/5nC3VgltD9mu5GiC82TKtfFZ8JTekhed2+R/P8mdzh1IGkJ9JXBGCqW6aYwIUTmCCLlotH1R9uFYhdq10TfvA+2mR8TTwJEjOQlofCCmYMyZIXgPiDqZXzOSWjF2mzMq+1lrZ1x5vhU/Mab3xB/KJdleigfL9jTGZNnu2KlrzvKd1bEwdy2KK9mNluLYMxLE+FvASH7mcmvFlzZQoDU+Qn/eswd9xVgAwvQM1e7oaHRJl5epinLSvHjvEqLCxNcBJcEu97Tp/1ffWLZsMMGZWOdwQhMnqBe9jDDQmFMmeqByxscmvHls+cXY+tW+fCC/eixo44UM/7O9Fc89GW0Y0tbHB3ticY13ZFpes2mHcb7mVNHYu9qQ8T4bJw5dz52XLI3KmRKE71+9LGHDB8BV2gmb8WwIAar9RlgnGDKfIiVxaKob2xVTSzJnXRbEVIIaIgGF4YbMI7NdzG4rTj95vL8ebAuxTE4NGwclwtmAoWMCtTVN3jMfnhk1PjxpoigCvoplGuGFZzLYlqXSduJnejPz0G4rF1qwoBwjeIP76iDNhc8+s+XlaKeczk4atiAN3sGr4gM6yqrP0xRKXNqMBWaLgQo32k73yF0RyD10FFjnpns1ZkiACS+GVJExPE2Tc2tBpDTHivlCznYAlLUaZhJMPQyM2USu6pxIhpJYYIMEBgCIMfm+m5Yqv8CIgQDxITZlEwWZ/H9LLlMJ8aqK6K/t1dlsQhAjC2ECQxlUkeCEGXlVbeVNyhSGaiPBF4hitwU2k8wUB95KZAv+gAWMlJsiQiCpaK4IwiinDSIzAXVL4m8uTUmjp6P1YGReKIkFxWnuuLma6+K4QOHY/+l7fFFNjcoki8opmQvsLm5XEzNKJ+EJAzrxQ+qc337MjDoR+CjH/EQaSNtWBZRMROLtlGOmVWM7Uu4RpgnUz6JsaxkE6SsMvoLsxeTPq/vmPmY34ybz0znCrnVRJnowMZiClhbZCkmIxDVFOfOddnCY/UZTFQi98oBqOrG6K0ujk3VDdHYPR0VDTUxOT0Z11x6eXzla1+J8+fOxcjUZGzYuy2uFJ4efuDBGBgaEpCJkIHRzC2aw3WE3qDD6poquS1tcfbcaTHeUMxNL0Sr3Bhal9qoP/CoPjMtcK/Q8ERn/Ei46R0YcJyDu7Qb/OICYDGyIIg4COeUszUWU4h5H3oBLpelMqyppaAYewfmLAEHNMw8dQAzgyMY9B26zJK/Qnj+EPdZeEgIOJ+e6hP9V1JfWelxakwPRzrTqy6N120epDv8SIXB0C48AWwmFMAc1cJvUmVFVbS0tjgAhv9gorfmWLVPQecWsZZZ/EpbMiJlfJBAEwEXOh1z0xM+pGGYFGGTUYl6aLS+FCBWF1B3odEkGgpSCHgQkayqrvSZ0mgqB4eQcKocgUQrefUCEvleYGq3WTlIDAnN5dRpEjS0G+YQ8IDhvFxIUYqxdhfG2eKnrqE18guzIvTF6JuYi8X6xviBq/ZF14mzcVgaqEJEcc3tl0T5ZC5OL1fFgLR9SXGlO7qhsd6Bsp7eLtWHVF/z2LOjrtQHnMDPn8BEw3iEAaBAhy7gYVFBpp1BOvfwm1nltCym53JfKbk/dJlhCgEznnkorFrE7H7CZGRD+oVglxXeoe9w26jRfcyLwjNuFUNfw8PD6uMUnCOIhrBEE85Xl8fQxGSMrMzHK2++Lb72zL2xb+O2aKmujz36fOD++6KxviZYof7en35//N3ffiY4IQQlUCbmlr4S3tn8cdEWBHWzR/nI2JDxtbTAZhASUGuT0dLYZLiYcgk2+ZfomU//77YbOH1nzfbp0+dFi5xkQiyh1tYj+GYteGqkEK/PcpniDGVRHngGZywLTae9iKbBb6FPsuS6EKbQmcuiDxMNZb9J/lqAcwXiN4xZhvRppq6tKP8wwJFceOGhzRLu654lBhWm2042zXQx9AJD08lmEqNQTCRpVF1T6+ABwxysNYYRGHhPAaYlIHcdbNhnBuJPTJLGGmGj5H+xqZwlm+GAwJJUQzMCcoKsUJaRq/8Nv6rgu+8yPlnuedC9/f3RwHprCR6SI97KnMwYfUJoug8++LOwKzynk4pLmcBPB8mM4oUCU9OJXAikcn1iQMDQacFEuYUKmjY3I2LLTcd0biTesPv6+ObYWZVXGlePDEf/6Pl4YetNcW9uPKbkm1WslEnbMQFEJrjMtKmJaZmZdd5htE6EAjHjTgCv+0h14hYkrasfeoA2pI2O7go2EuPGvOVylQ3mhCkxtX0JtzTbBSq5TWJED2vqaqivT+0thfHlYqh/YarKqgrTBSEcmIVCLDhxUQRHs1yhYdZ76z4eCzjGnSlXncU1FTFUUxQPPvRAXF7VEcuyAHbddHV84atfjhsvvyom+gdlTtfHiYG+eP+Hfi6+/OWveqiUDfpdl9rjyTaiPbZ1ogMwd9kkAdww+aS2ul2+OEFC6CMxpjL6gn4y89ulCWboCkOXuBPCHDotl2vJkcbkr5TV5zXoEjA+HAAhrvopA+vGwqsgLIEBeBhy5Tl9lCWgML3pC5as4SrAkQKxgldX6mO++wU9S7/dTr3DkFZJXUXF9y69XC8anHg7VehvKsCmtgADUBoCQ/s1FZwlnhEVnJKWZW8rZketFUtLz7OuNzFc8jsAKvlolG1zT0jyZm+qB8TW1FRL+iIIIM5EYLTXk/FVd5bWQw4kFzR1dkMdXy8/iNU8vT29saFzw8V2ubyCmf+cgkAwf3wj0IImmpsToQgWyidYY8vCDI1gAD4Rq4mCt1idk47FZTeMpXmZqIhU+ZylvWNxk+D49lJF7G+qj+3ShONPPRx9WztiaLUspkUYuXwu5uVb5/KzMcv35dkoqyqN/Fo+yqThMHTNOIV6MW2hFw/J0B7hFZ8zMwUz4UNy+/Uc4cnl1uo3gTC0He/QJrqHxHcEM9MnmXxB1BlNvaI+9tCa8iA8SAgb+pOmgny+Uzb+/fISO9XkHTEXRXr+M/AvyUcdry7zaZ2rw0Nx49Z9ceT0sbhs6/Y49/jTMXy+Ny67RBaOzOEfe+c7o1H+86Gnn1XZaQQFASvii2KVuyB8c0AG0OQFW1N7uxVNbm4yahsqEs2WyBLRO5iytA2JjmoyPVpWiAklVGtq6qO/byTWJARZB08bZudnop6VfPXEjRAaqlf5syExEviDsSkPXGf3mYWmrJYn8NJFPKcYFo+Ag2Rriff1nXKwFhCkjG2DawQYB+1BX0uLsn4bKqs8+YRCeQHpzmd2OZag576oQfdIAMA0SogVJmQzAsweGAZiQLqgwam0UYTKNEI2G0Dbkay9JNGyecZEcuESM4qJQLXBKJj06iyERDqCVo0QQSAFkUo0mPchUmjY2NDFRzKv6SwRsRGaYK+rq48Bxt/Hx729UIZrw5YamT5Ifg22pFPIk24WyTT2WLLgwrrAvAdG8Jhd+KLAx/pmYAa3EB+TIJYXZuVSSLO0NcTzympjomIxnhKj/MAV10vylEVnbWN86dyoYK+O6oraqKmok9nY4imXMyNTURllUVsizVnJ7qMSbjJBM6AtyOS/8xPCwFRkDzAmszCEAj7APUwMzOs/rd2VgJO8GQFl9EF/Y46zxxkzq6BKSDDtLoNPvSwTVM+MC4haZalMLDgznBKTfFirzkhJnii54LEgUPlFpWIAwZmLvNpXFfsqmmN2bSFO9Z2LF11zXcz3jcaX5Wdf87LblGM1rr7p+rjtrjvjbz/797FGFFrKQMiQQCWSnxiVjQ0ZCUGMEaOQt60+qJSLKCEkRQFUUDfBJuwX3oHe+UXgj3H4Wpnc585zrrfaJBSxHx6BXobRWlub3H4YskRCn9Lo96bGZuEDNzPxl8u0Akjj2gghLEeGvaBncOYAMfEXleEouN6Doc2P+p4EdoohgHn/Nn3qDVW9kJcQqikv+zAvkKjUzdNndg9EW8XrZTrM0kGfMC6T6PFhCIpBODSY10AQc5apDGJjpQvjxcuLQrju0aHMQILRSvGTRdx0Op0LMZE4TI7vAM+QBVF01q1i5qWUTC1MHQgSmBPJpGQpB5MKHv1vWPhi5Aj5Gzd2Ru9Ajw81q2+oM1O6+XrmcpTPvymAi9/6RrlFq3R2sZkW04zuT68mpoXoYQ7jRhrPO5NWVNh0BS81akvaQGExxmbHomtuJH58x854VELx9PGxuPPqS6JkciQGi6djVL511XyVCFYdh7RTG5o7mrzQZMn7q8ksrpRpJwCMA8FFpBxmLChqw54i/PKrBRNEwW92M0E7WsPrIcfzoEERADBvOo1Cr9MnKhMTnTwQIn4ihIzV0tbWGq1tLd5KCYIF1RDtBYsKgWO8ithFdFhuJKyL1bWSmFc56y0udGu+plL9PROj02Px8quuj4NHn41rr7wyDjz9RLzi1jviy5/5fFx5xy0xtDTjnVd/6gMfiI/8zkdkxosWaJ+AIMpMnAc3izkLeeGEmXPgaHxyONo7a1QXRAucBVglCBwnUcMNP4wKXar943J9puVKGtcy+Wk722fxDos2eJ++Bec1UnjGteAAH1wJD8mKtZBUmfzxG6bGiky8lYaRsbAuMLQuyjUzw4uCy3uIQxNK9GFuIhdRIbeosrj4w2RCsnChCflEw/ECPldWkBld//7FRK36jwowT/TFgSXKYzoizwgYoBGIIBKlRFOXSjoTrXREWuXDEDANDMP3bLkmu3YSwQUu8lsDF0xeEv596hwDourS/QzkhEJ96rmDZ+qMmZnJGBzsjzaZZkSbHfzya+RcVxbvFmAD0RAkfhRzbWk3eEoridIECNp8QSILRo6JxV1QiWYUhpHY/wvCXcrNRKvwe1txa3yr6HxUHJY1cerBuKljRzyyMhnjMss5GxsClDwR7ESMa9MumoyP6w/cZIyBT2xmFExYgokYkvjBVCMwBowQq/te+ZigQx8xP4Bn4BlzjpgIqKAO8M6ncQIu9BvmZ5YhcRN2XyVCDtVjUiKMYQxwARQQMZs1oPkzrUM/cgqoNZj7RTl1LZZICFSyqcVStNQ0x/C5M7Fj42bHC06fPR1bqxrj1CMH4uo7nx9zy2xFNRYf/OBPxx//8X9LTGi6FU2oXGg5Td2UJlebiP4TpGtpqVUbmO9mUa16cWGon/apgbRVdKdf+sqB+hvizJmzuisBofcrKmWpqE1E9plVhhtKrAL6wIpDk1tIqDxowdOQVRj9dIGflLDiPD+D6LqeewRB+cFbxnsklAV94j7TJVITYzOktxK5adk2cxKWlS1pnJrId1aBscqHgL1w7382AREo0ieL+TG58bmn2YxPBI+kyqKAAJ5M71SfEarvMDYTIMiDbOKpGyDpRXlMG+VEwiS5ktmdMTWah/eyixzfk0Tp3Ac+XmE+MdKWGWxMrCCyC/wQgbtU/2U44BPGIOl1PZf2E8EsMj1Vf/hIPggPpCsPgitj6ESwSUq7DMFBcIVx1lKZcTPTSzE8MxbXVUuCLy/F48q7eaUo2rp74oq9u+LApFwNT8WUnBRxFa/JbZH5yOKZ4cEB7/tNf1Gf2658BPEgOAjDWyHrfqYROA8ZfGbCkT5B+CbzD5cI87zcbeAdAHe0F9j5J1w42KM/mAVXqq2tWX1T6b6GyLgPtijTOBVQBOyIlaha181z0MskEnx+fGyO4ElbEMl1Y3PJ6so42nUmttVtjKKp8bj5ikvj4OGD8cLn3xKHHnkk8mcGYoMEctW2jhiVgP7FX/6V+Ogffkw+tUx6/dlCU13e16uMaZQrphP85PpaBC0BLyAkiYHcz4KRNgNowTwHdr4NDrMrD4KcEQg23cCtWvZCDvoWFwcriSspLNE0yoY/+ka0hcChH9gFFbz6vi5beboQOsQtbP1iHasPswvc0w+ISayHOTEyu9uIwCQUiiIvnJVUlhQ7UJYVnDrg+1+ONuvl9Rcpuw/hIteQiAShGI6akT+Jj0DOjLBhKvLAlCrF97IeRsNAaGhRTBFMMaZAMm2UZ9UyXzHpOXsZrcomcFhLCANggJGz4hI0hQ6jsygb7Q7RAIMECQtV2ts64tyZ82bs1mZpbL0HrEwbBT6bobTN99z1Lo8/hAz7gxF9RDCx4AUNzBg6rgUxAcx9Oh7CQJgxWYIJBxYUKpAhk8mihSiWn39zRaeIezYebG6Jm1Ymo3J0JPY0b45D+ZqYqiyKugUxJi6LYKss4wywSs+XryjnUPkqM4PnL9P2NQkTMSbxS2BdkVYvI0IrXKGx2CUUhq+WsGRFEjGSJmkdVoMh4BiOZFIKxAT+SdABid+4H2lxT0u0ei78mkzwUZmPMLUIWv0IThheS66UcGeGTn1u3Oq5sKK8+szDVLImFiTwpQW9WEY+6kpDeUwLf009w3Hb1j1xpKdbfrLcsoryGD7TFfFMV0wr36ar98e0mOGn3vv++OQnPhkLIvhKWUizU7lYXmDyB2PE5YKPUy1XBOtA1Nan2AKWGxOJLAQk1JD6WIJcaXhQRKbnKJDRcYYm1RA1A0Xk0QXhBJzhUlWKsZn/3dhYbwbEAuQTIUGbEYgIVfeJGJz7y8In1ktmwQhYWxMZIxO+0Rf1JcOvRTE7uyTriBl+lIgFCK/looiJRRlTX0yCNPWbk5lXFWQXUgczwqaEM1D/uvtqNECgqVn2x2QFGkQwAJMcBCbNSvBAzVLejFAgeCQ2W9Mw+4lGL+YX3Ogk3ZY8tNBY1xDT0q6evy3mR6jY/6FcOgGYhGVHEY3MVI8qct0QfNbMVDXwVXtZHfCy6B3GJwfvAp9Nw0I5luA8pTrdBy6mSlo7wkzr84pp0gQb+gT5WhiOE2MRrOE0jzXhBEIbyY/HqaXR2FZcE9tKquJBaZb9i5VRPXQ8GqoizpfUxkx9aVSKcJaZ7igTtbpWRLqy4ONai8tWo6aec6/QJAgfrIElMzOz3sAHphuMijCCYPCNmTvtSSUiLLRtFvSrErOzLxoMD9O2NDeb8VnT3dbWFhs3bVI/t7hPSYODQ/YL29s7Ymho0GUk3IlJjGfwzW9wmyXBBJnqvtd8c9qGGIIzvIslRxDYa2prHrpZXYr99Rz10xaHjhyJl7z0JfHg0Ufjrutf5H3OyiUrd16330OgP/3TPxN/9Ecfs8mK8EGIQlt5aVafXiq6YPeUMuE6lxPtlE15GFZP1K8pcAeDYVIDPG7G0vKClFVHHDp0JtbEqMuiUSaerEhAsHBJ6HX8gTkEmOEr6m+cSIQ4uCAOlSw3lS9cO1CsfCQ0PnSJFeH167ow8ekjYhkpIFYU8xIGHovHWkjTGAum+Kr4bU7wSOnVlpV/OGPSxJTSRmg8NZoEsrksdfUHQcNs/JE/My18n0bpssRvbPL+2gAF0xEsynbeUHHOh/QG4ZgZ6X2Lo0JDmIZJmD/VDVwch2NtqXtoEZ+8oQ4yUem5XgViw0sFaIECLTnB9IbXgoqctE+v6j4WAGvACfZgQkKcdHCyKMhXKFeX2859d7j0oqQjJ3WQPzEzWkkXnaG2YVGQuI+mAAYEAG4Gu4Uwj7lGxDoppu2emZUZORPLMqku27wjjpYsxvaFktg1PhONG7bGGRGX2FoaXmWqU4tWOY1DBCXhMSt8c9ZWmbQ1EVtmtVnS05duRJiBWeEE/OxT5t1NREBTajOz9/CPWQCCdeV33SeqSu2BMIkj8Mn7DpRKADNsOTAgs1RMg5DAP6dPIGI+sVjID26S5gYXfE84NVOrDlGf8cN2wp4CKgJG0JSX1sSqaGC5ojiePviMXJL90dVzNjqFs5M9p6KzbUNUywU4/+ShOPvIk/HCH7orZlYW4yfe+5PxB3/4X2NBQnVJRG/HSMxIhJw1CxwuODKekwu1GpMT88JXmQNcjNGTLHzUfgKHMLkZUHB3d49c8P1pH5N6wAnLfM2Qgpv4AkFdzyhUPnBMjIF2wx/mC+EEd4d3oZds62Iu6D4FNeELKC5ZO5ja0BUuHeRODMx0UFwRq2USJtWCH5/aLSgkXk+FCOiCQAUoNFLhqYqXTIGouaVk80PvkGDA9va2WJDE5WJWmKW9TBFWZdGpnEBJUGleyFiSJmFvK8YRM8JBu1GLKlGV+tQ7aEK0CFFkxArEwOJzIrE00AxSVlGADqqBGAsA0g6KUTkJ7kRMRBf9yRuqhw5iT/CRkWEjvaIw84xEPpLbKUHiYIXqSO1m9lQyT6nasQLBg5lLmUTpWXHmfcHMEDyDQCTUaE1CXdRWNkRdfVuckdbuiYXoG+iL0rXFmNq4KepG+uOGuf6o0/sPVrcJLcyLx8+TJl6ThpVPPMYRsaqnWBqAtc1FYkABI+mehhlNONzXH1YS34GpUQIMgYYg4/A97qvBvtAWMDnve0roTM4uFfeAm/7K/D6YGV8SnHV2dsbk5JjKB3+Jptwt+szai4CnP/KiH2swOkrEDEzEJhCnEDDvrIp450qkEfdsjEOPPRXVS2uxFcuhtDoG5aLccPUVceDI4Xh56yXxid/7/dhy/dURYqz3ffAD8Zef+ETkCNSqSSwCYuIIcpY5Emw9NDY6GXMz+ejvnoqaOsakJRCFWwKNZmh9ArOtN+FkWbhjWqgQnxSFBCmLOtCyxDnoc5gYa4hNGaAX6AchgfJibB9Ba+Wiy4wrcmUoEGKlLrZFmpmctt+MFub+nJgcIcCEJoLLbEslL0S0xAYeZdEkviuvqCss6FDBIDeZsUkz0QPJBE0aWf/0TJrLxAqBymcU0aSACsTLelICQ2lvqzlMG8wLxqPxj9RlIARiWlKDiXjC2CwwKJJ5hc+pCqQxMdMborau3mUzhZAG0ThMFJg4mSrAHDbHGSqyVNWFVsQ/I4EK+0o0CPiFfPIlxk7txOTh8n0utQ/XgemMs7m0Y4XXdK9PetGEZupM79FWhvbY6ADz0RvL6TswgMNFMQUuhbeI9bsrscCEDRGtJwNQlDKziJ8httqqhhjKLUQ/Ux3l++3Zd12MjPbGNnXs9trVOCEBOV1ZHBVLgh/fU1q5rl6MPTbqYI0JTcIFYGHITPhkjMUQI8wDLoAZWJMVlSL2tJn2Y+pB1LgYECpWFUKU51wIKAKXnE5B3GHDhs7YsWOn+7CmtiIGBvtVXraAIRGs4VByk0XQSzJPMVdZWpugFINIoGIlsJ81jEhgsVy0sSCb/LWvfl2MHj8fDdML8YJrr43Hnn0qnrdjb5w92xV90+Nx04598Z0//3RUVVTH9huvire/9W3x9W9+M8ZGxoRixsWhFWpSW8WE4IfFGFhQ7D/X3MTGgGI+NkAwzQgiLml5mBhtzs6trNhjDX2t3BMEWL3aTDwF/JWWJZOdjRQI0FVKKSGoEh7Ufv2Dbuh/cGq0mGAR9liIzD1gKS3P9Zby6IXUR+IlAmSY4EWMoctiqWloV7sqJKRk4tdVFn2YAIKXIrLRH8SvcplSxwoUZoWVlWMmiFl08Z1PLyXUezIAlB9zQRefepdVSXSWA2gCgs3eCUpB0EgkfBEbQ9Iw+B32e0U4MDySkcggmo+oKFsjYbYTKYSAICwQg0BAmDAMg0alozBp+YRwuOgAEGiNAOMJUbrh+kiJ9S8mS1PBTKfg/7PxIFKVsc0k4BIhpo5BUBPR5z11iq65uWmfQ8W93Lx81fkZtWVWFsmc4E7xAoZz+E47sgINDZ2sP7psjUCYiKmmpiFG5nMxWbYcT470RFlUx+baqrixfzxm2puiR529usZeVyQi3Mx2mhWBTVqwstEiQRosFwiX9iWtIOkv/DJGD25BlolLz7iADbzif+KvgVPjV3gkUs4EDobQELqY6b19ve6DPXv3RmdHp4gYYSItKPOTWWcwPwzNsBB9mPon9QEwMebLfSLUnp1YeI5V09fb6wP08etZu78koj94rid+5hc+FAe/++3YtaEpTp4eiLbGFimK2RhZysXVl14aRT1Dcfa+R+LA/Q/EC15/d7zyra+Pw0ePxuDAgIf0LuBCMGzs3OC92kS6SmsS6OzK2iJlJBotEr2JaO0iiDZYZoxVNz9LfCdNOAEPCB3WOxDtB08EZNm1B35iPB8FCF6hQ7cZAlLCRM/oM+EoPYMXoLnJiUnn001f4GZGwja3qP6QNq9r2hClFS3ebgmXjNhJSUdz/YfpWDQvZoMrUGGYVQRMEsWkDuB7BgyJr+SnA3zxSDdhZEeL1RCYA+ZaZikcEknEYwGiyk0sajUE5ZVb0goeHxXSGXpAKzMFEXPcG5iLaRl6ATkmQjEHATTgtpWhekmUC5wEoyAMTHNLWlsLzpKe+xv/G3C9nxAKwdNRnL2MJTAird3Y1ORnYAKmTv8nbQ1xcKuyujIxicrykJHjAvxM8BCMswTWpZ+Gk5Q0mEqTmUVQDUtmWfdYHspSy5xMw3EJt+OyZI+ICLZW1sVNM8sxWjoRo+X1sVBaG+VS+Mx+Yk9ytp0tK8ZayPxZlrEyZqp6C7ghaj7Q328NwBJJrCm3SGWAS4QBqMECKRUcBIQQdrg/xiWw63PGgbZZb4nb2JiGBHkOXljkwcEMRKkhDt0q4CJhz26W+t2EaIJGURglZLPpjeXR298X7ezKKSFaI+1VpHZ9+uFvxZ2ve0Xc/6WvREN1axw9fSQuveKSOHP+TLTXN0WH8DY4Pho3DEZ8/tOfjqVt9fGun/mgtNtyPP7QI4Ix0YQaYtz09/XFtCwOTtmYzE3F6OR41DTVq8/UNwKKnofW2UCTSHhFZU30CC6QBEOBH4BmwwpGD2D+KuEKxUc9vAvd0j7wT8IUh8/AJeP3GA8ItyRcUXartpayJJkm3iAOMBcdm3dEVS00WW1mRgly8iooLmlrrP1ne5RljJ3d53d2AcT63yTn5bsAKpHEZuucCiE1O5EQbcekBiQ/fjYnPFSzNlaIqFK+hsYmr7NlYT/MwIQOVtiQl0PF7XtL2kE8CU4kGWZJGh5i/y7Gm5GO2DDeUAGCFBGnY2QEGm1BhdJsCFd56SpPT+WbPlKUlmfcS1kJJnF65ejIiLcDIgkCPYKRKYE/s4M7AVN1fm5B5UnTVtdFBdFICZ1SmUnU6bpUWcJvulwm1graABh1rem5T9UUjurrmoVPmWLSijP54ngwNxonJPDeun177MoXxTFiFQxl6SphnFKEz75xNcK9V5NZQJcKV8uemml8qD7GhdkjG4sJ07KiSpaMLTYJ0HLGnwnkyRRVf9nNEoOz1S1NJ+FLD7EEUm3CH8cst5sEgekPfLKZ4ZR8w6R5kgY39eKzysrje9anCBEHQukm8CkmJqhEJJ0TLlua0Z4SEHqnTLT1+OkTMa7fJfMyn3MTcfW2PZ7TX7YUcfnmXXG2vzuWaspjl/zu0S8/GH//V5+J3/yjP4lrb7s5/v4L/2ArxEJ2tTi2btwc27dvjQ1bNkVLe4ubOJ/LRXNjbeAUlEop4R6gUYtlLRDj6e0bVj5ZoMpb31BvS6yxuUFtXY5KKbRymGwtL5eSQGoagtXbVjJYS+p93eN//UFLhXZjtkPP4Bcrx7u6qF5BK8atjPr2jeLcWuWtkPCA5hDE4h0JdiYBlbQ31n1P9FvlG8n/sxfE6UuMpBs2mTlUHa0EQERDaRCRUoIuSCvWB+dUOTPFYGzKIbG4nWABkVwPIaCxxcxIIQ8xSJqhzbNZNQS6KI/3Oc/Zkx6ETDokMw8J3CF8DB+N43/Dbt5RIuBFGfoNtV9IysOfHrAiCT9+QKYbwRDKdZBDz5KVIgFjNUSZWBRiRnU6BApzZgwM42f4RUNxPzOLPX4uOL3RI8wji4TN8nwv1A4Jh5ba+mgS8UzOF8eTjfmYPzkWd87KWtmzGgeHxqO4tjzmJqWl1VZwyzJAzEEbXNIY7OMGFKJmL1lkTLqrhyWFBMawEjg1kZVraNE0DZf3U6wkaRTjXW2B4LLDAmgUws8WF/0BHgS3kOSyiQTjw8NE4BSc08fWSHqHSDR4RPBYQBqVF/FLH+OSMTJBMG7nrl0S+ItiRgmbjuaYzs/F9rWqaLUajRhZmI05NYltjxfWlmJ7W2dsqWuKhe7BeOB3Px6vftub4nUf+LH47//tv5lOoBfciP6BEbkLIzE7sySGZJ/uuliak89c0xSzcmsIQAI+4KlX5WLNetgW9gQ37E8HzXNGFgfZ8ZsTUOhrWk17sJpoEzeINaDoUAaprcKMgDFdiOm9zZTwPp1b1m+Of6qV0mxVfWhn96QFNcoFl27BUXgJ7Q1NtWJqzGikBloNzYxU1T34VJfqKFwJqIvfuZJWR+JQCZPYMZOX5eAz5ITmZc62NaUaj7nMah6IanFxWebOjE3uCqLbRJvFlJi9dWJwpDJmO53qyQv6RDN7ap8lvNqj70hGAh0wFBac2ihhwQJ2TKyEzDSFM23OQAdSJn4oy/KsJegatYG8XKREXHwyQYTAzZqJiqWHRPULT1W/BI41jBCjPDDEkswkYMZkdNzA2IFgIaFUMIEZiB7zlLFjmAihlJlgrPd12yWJJYR9KB99xEZ8RSOTcbZiKZ4VUb12160x05yPJw4+GNMLUzE9N6H6F2N0YjwqaxgLJ2CnuhFaKhMYiGHAWBMyb+fk86tK4y25OZjLzASTv6jviRGTRs0IdE5CGesLFwO4SZjnWAXkQxiAT1w40Nkn8zazVKCfAoptFeCjumyYXPc87KjfqR8Ysiy3ciAh5Ht6umLrJmkrwb8wOxc/+I63xHeHj8d4T19cu3l3nO/ridbq5qiURuWopApZYyxXxaSukp/b97UH46uf/2L8/t9/Mv7805+SlZmYaZssn8amVo8AeHfUkvKoFhPpba/DhiGILQlS4arYCqlvaFTvpqmhHMIAF4BXNmjAaluYn7FCgfE52NEKgHbqwqxHECa3V0JA30FMkYSx8SLLhpHuuUWUUrXgJP6BoqA+Ua9wj1IAp9h5nDJjpt7YVPNhmNdn7dr0EsOqkRA6jMMn98mTIst6pkzwgRlVhesRsCgxBlfnIQ8c/Jw+mfVi/1KNsASDaPWHKYFJhtmBtOcdVhbhA6ZILOZnlU+jQHtzEoKnYsokT8Em+YHSBgQjPLgvxJg4TJ2SdGJeqXblTdqeGWiLTGqRNGMSPlIUJIJ4pBywwPTJR4bwQRVErN+6IFACRMydZrUY835ps5+LICBGkrBl2BlP9LN0s/Af+E2Cw/OilQ+Nb5dGcKehITSmOsv1zNpamV2Yi4XluVian5YpK79PVo86LCaUb0zK4+HuM3HTbS+O21/84njiySelYaolNIlPEI0viYYaCUgJY7YtFrvou3rM0m9FZefUfuFH9UAQCFjwTduJ4COEEVa0EZyAK8azp2cm3Q+WY2oltMBaalYv+X39TvGMMltpu3bujt7e3gLO0tCaMWxaUiFQKXjWHzRBeVhmlIO5qkrUbzJh+ao+7evuio4N7V633nPmbPzyr38oRqRNv3H/d+Pqy54XoyfPRl1ZddSWVUbf1Ehs3rNLFkNNDAwPx76t26N5bCk+/7efjauufV6cOnMmlitKVd4G9UkagoWOqgnA6jftLi2VOxmN+pKzcHK7iyut3VeFW1wONiFktIAgMlNnUTZl5UVRK40vceD3aAdNZfiVtsPM4IE6xGH6StkyuVfkq881yMJR/UXS9jK12WYsswjhJ2jFNLpikeF7yO2SXZtaPkwUGSlpX1TlXtDCIFZ+Dx3B5YQ4d2fww/pDPxPyGeryJnRoSfwPdSrmFeXQMe4gJLi+M4+bTfCz+dxIeYJoAGpzUHWksVxpAD1vlAXgYZJqBu6J1hLRhQkQNkkQeAsfNZqG0kCi7WjlWRGV1/2KUbgyZialYA1MCzIhedWstluSmrkTErPE8BnaGgFDJBhm56JucAjA8AvahToYraLQrO3gwX5UgbmpA6EG8zAxBJ08JQ07Ozcdk1MTMTMz4QPXZufVBjHSqnxqJlKssjWSrRtplMrGOH3mVFx73eXR3tSo9/tj145dMTIsl0ewMDMMkzwJYdoDnGgLtMayNC5LYgmYyQoSbpKgwe9L5j9t4RN4EQDENhYkaHCRLJh1H0sL/xl3xw3mf+pTOwcH+u0bc0hhV3ePzc7sefr0h+FZlmBz0Ej3ANWmqXALLczMTElTSmtJ+JQLxv7enqiV/7s4Mxf33ffd+OBv/ed4aLQ3jh0/FRuWRVNLrAgsi6mF6aiWcmgSc/UMceh7cezdtyty5/qio2ciXv7C2+Ilb/ih+Oa935JJPWdFJcqTUFMfCVU4BcKG7mPy67uUBtYmndvTN+jpqLphPxhFg9VYzYkg+qRp4ImTL5NFiFuTYhy0N+FUCkb3CQCimReWamNoGM0rRhX+2PUH39x4gsaFc2/8gHTQe8SieIZghhZLtrY3ePJJ1mlA4c4oXHrDJrmap08IAyaCSQGOVVhVnt3Frh5sc4MYKCuT7c/4mSRXY0OTt3+BGSicDfMYy6sWgnnOcFd9Hdv11HnBOcTkKXFqMAEwiAwmTKYc50hz9Axzkxvd4WgWmJdZUm6DIIW3kjbAf9H7YpikUREGqbyETARWYmDe9VCP3qN+RAOknxKtUpmFi/FITrXgfQSSO0vlUG5K+o3yUTlIY/vLmMAq2zhVwv9haI/4gk3Z6VxMTU9Iq02bgdlrCxzgq27YuMlBuq0bO6O9vTNa2jd4E/o6MVEzk0aE44qaijj45OPxCz/3UzE+2h81ZcJlSYODS6PDI14PDPSAKlYWs6VPjs/FcoFpcInQrJ2sWFMGxk/dNBExWhOTHQJluIv9shHOCG6OVGU/OvqVtuObZ30G3nvFfLgVCEE2vEBzE2dJNl5K4MmmvfDDyElCU1IsoJNysLroQ+jAVo7e6WU6qgi9qa4lTnb1xu9/7A+jpLkuTo30xYal4thRXe8FO0Pjo9EkGpmYkGCQZm1rqI8l4XpZmjW6BmP0wWfj1/7oI9F43SXxwMOPxLyYKM8z1cM0VRiOM9/W1uqkoWsiv1IeebW7Vub6iKwndtbN5RairgEFg1Unc1m0zkaXi1IotNXLkU17WGWJxtjss0i0gaCZmSmLsdFyKQzcNRSFaBHlI1wj4KylTZ/Cry4fQKic0AmWAVarrb4LTI1p4A6kuMTEHFmCvydj2MTL0SKc5lBTVxW1ddUGnEF1to/BnHCBYuapGc4KYgMFAmNswiZpJ62MNGcJItocRoaQJFfUcdgyCA1+Yzqzg0OaYUbjaVi6tyTTLwXc2OeqDgavbTC0yQQRQYA+/jMziwhgNCMDSQuRUAPWiGrWd96AcECYtzwWoZrJIUiK0UWh0r/f88fEDaZIsuMERJZNYcXSILG8M5lHIB2C5fdazIigYeJFabp5mb4L84xjY2azL7c6WjCAm87OzdEhBvbZS4vL1qLOK62ASwOhTC/pU0IhvyQmk7mPX/7I/fdFdSXzymtiZOS82oVwIG7AZBTB4aizTHwRR14XpjoDAHUSupdcfqnyiMnF3PSnvkrbj7qf0zCcXCXhlJEJGJD66M/GpjYxqywoNd2CSx2AS0TcAbjHJ0ZFL7LeROyecCRrCfxjNfGZGFlo5j8neiV9t0WjT/qNIB6uCYtQwBM9iWaEaWcXluQS5OLuV70qtu/YEVu3b4mnFvrjmSeelFDcHNPjQ9He0hkTU1ORZ7vk1jZbD8MTY9Fa2xTLEjJP/t2XonR2KT7+lc/Hx//mk1EmS4XpGNBdmsyDKYzCEUTFxBHYDEIWyKatsWf3Xm/lzAIdzvYqK2YxDPM8Es2zWwp072ChymFhxrLKh06W87USvKWiCbQ3iEB4qHjjEmpVW5UfGrUgMHaEF+MAuLAIxD8ql/38im573hbwo8rLzZR0/gXCFiLpTBgEvQU5YKIzjkoij+cgkzBJVA6EOzS6pA6si6bGOvvTjvCpevJjKljr0lliavYNI2GCMmUPTQAT2+fAlxfz4qepNmsIFh7QSBgGtrPpou/ADihGRiElc+diwojKMoEsMzaX3kUSFMuHZO9m/HPu66ayp3yUBdGBLBOh6gFmDodjlVJze4cJDCImz6o6n3bMTInphBM6j+mwDEG4c9RhltYqB3OsoZ6NEzB1OW+JEynX7DZ4j29AVr+UryEgZdZLSDBHaxkHCk5S+eWlK/GT97w5Xv3y66KxfiV+9Rd/LT70K79gO7JfjPmOt/+SmG+PfDWZ+pCA2uXJJWI+qWC5TJUxNDLoISxWWoEt+gvLICchzUYIuEpod1wP8rHWGi3d2tQh/LCaC4EG0UuYimZQBATI2BSBqag1dbVu28jgoFyYCVtvMDZCEboiJQYXM0GHwjsCgqmRpGXRHcLC8xeE52LjUvfE5KvyQcsFw67d2+Izn/nb2LRrSyyMD8fDD3437v/V/xpXDM7Gqhi6vbHFp87QZ5skjLr6BvB2o7q5IU4PDMhybIzaHVvikvf/SHx7ZSE+8jsflXmt9qt/oVV8Z4+AQCOiX+iAZPqwIqHda3H27FFPmqmpkVVaIyZdZTqzLFxochmaq5LywxUsicUVadlVeC9ZhHQ48QrozlajaIWAJfRGgsashM2RicXB24oENvMGSm66ZteHqZgN5DAb0M7JvBbjwTaCmj/Jdr0u1hSTm8hEjckEoFhdJvgVvVsZw2PyAdkfWxWDADZESJNb0nCQNXrhGTtBEnxiTjHmKIwNMUEgED0T+wnAwAgMP0AINI4OJniWQvpifpVp6VRIiTgE6LqEdANOfze8hfz6RALSFMxGr6ISXDSLZ5Abs4ky/5FPvyM4Ozo7PNQ1L83LxBg6zon6hcfZ2ZyYU2YeBKg2QQzEHLw1UX2TzGcOpWMsErOWBRFTMuM41E6dqjpheExc3IsKhqhKqqO8slbSv8TTIPHfWLxRLjN6cOhQ3POjd8qkPBObN8qaqpyN+uo5Cdd8nDt5TmZwTtQnAbg0G+2VxfGWV78iWmrlPqnfQ+bmmXOnxMCcGyVcC040Bb+ZupuTBlgrTmZelawHCK5CGggLzAJY7WVIUbeVoBMjwUe3dgpHuFVEi2HiocEh457puAhp6CQTwO4zCIyuUiHuIcqiwEIefHIsA2+0ITzhc5ZJCxKJHx8YklAaii3bN3ut+bIK2HL1/jg/NRidMpl3l9fH8NR45Oby0VhUG1XC64osrvrK6ihV2w7N9MXzatpi4TuPx+HHj8Wd7/uJeFravrJMAm1e7RONMw9d+sZWIPPDoUUCZCIMuyTlpdXR2rhZ/VJt4BmhAZ2mObVjWQJojtNTFyQES6TFl6WtEWR61wpBf4yYCAGgUu+BBXgCvOp91QeasIqsWAufjHh4iPT1L9tvvHETVW4fRtqUF8FtRvxcBKFIGTP4HoxdSF7gsFodp7vGPKe7WojiBAdmY9FxDM3QqWZKfGHVwa6YAAoDJPZJCSuE+gnhs2Mj/ph9ZsNEPpk5E+M2vdAgaGwTRCHxHQ+bBJz8BmlZcpvUZlKmtSEMNAYMZA2NhnB9ybpI0jElg6b3eTcvM/i8/EbGJNtk1qFd3SlqD52fE8NycqIkj5mA8pgeiBtBhzDmmvz5ZUv/qsoaMWwa54bBHL0skbDxDqzyW+WHpTF16tdzwyWBsToXn//kz0ZnQ7c6eCaKRPDlVTKvi5Zl4m+Mu1/5M/Gue94bd999txfipznH0tsUgQ0uXI9OTcb73v+BqJWwufWFt8aOHbvjU3/zd/HVr39NzFwtP75FLleV3pd7tZD6i4lD9IF38JSFgmDzrEHh8NzZs7F7z84LNHP06FFbgNu2bjVTPnvwIJ3hZ+Al9XuJn2XvmD7cB9CiUGE60G8BTmyHoB1wr+ZlsahNLBL65f/0obhu/2WxfcPmONl9LkrnZqLv2w/F0F98KfY2b4ghaehdtRtjuVQYmF2IGrksdZ0t8Y2eE1EjOr1l8654uHcsZi7bHC/6hffEu/7gI9FUlCwLB60k4BJMwMcQoIS+YE8jQ3JNmASkZ0yzXl1jV1HRhLC9Kv+c3WSLSyvV5xBXSFPjeqLNpaCwOvTnVFhzXyKz3jEN8itRL/exiNDkJPiXYDBKo+iNL7vMmIN42JxNYBpAhldchhAJMIkJ0meW+L6eqfE3lpdr42z3iI9iLZeJgX+IX0h02Gal/EPMiTwrTMSInPJIiQYebSRtbKYSRphmiokOwAZF/zufniGhF+VjIpksrXTxjAZzkSBWR90LRLE+rW8Hiefe2AD/WHVyQkn2nj/poXWJmVnZMzOXLPjjx4+KsVlr3KE28bzEu2Jy2D54ZUIB0/zQxkzSh1jdeBGm2ypYifDTUgQSJq2T+gBzvjwkAIuqhXMkuhhc9zx0ooYiIOHv+qWe+NLf/qL6oTcGzj4dNQ2NYpAWmZtXx1r1fvUDxEd9qltEwfDQ1NiELIZWE5jhFoPOyDwGDmYF9nT1xIK00k9+8Kfi8PEzsWvPPvVTnd5Nq4o8CiDYs+i9h/uEEyyN3t6+2GOmjuju7vJc8D07d9tyg6HBIUyKEsHchuaAsbIWLZeSzXBwDdy6oEMCiLhqnE7J8OaUND4HAZbJumM2lyza6Dp/TowhDSeoFpdzMXD4cJw8ejCe/e1PxCUToqvxWR9vW6n+toVfVx5dKzn5xBPxskuvjCdPn4+JhYnY+arb44pf/kDc/TM/FY25+kSP1p7Cl8pPLgKMTZ+JkVX3L/7cO+KqKy+L3/3o78W99z4QrRu2xZnugRgZFl6Vd/eePVEni827qmKOl7N7jSCVtbFSDL2wRkKWr2iIQwJUhWCsNA5Iiea/l6lxT83Ub77zCkMHkSM5rBkEHGZoxtR+pguzE9meJfIm5ig0UES2slIdA6NzAlIMIkpHa6Fx6Ljk93Kpg3hPnQ5zoPGIiOoGgMBhIjoxlvLDYC6b7CoDcw3gWUW1JomMhibgwbNMwGQalagtTA3BwUDPZWRbAusS0wAhIKK4+MBoVjosI6YMoSQi2m6H76ljJU3ZOaW763x0dHSKKOvSOK8YmkX7E+OTXpkmmjODoykJnLgs1cPsIcZHaQeMks5NwoLAz+YgQfmvIs9Yk0TneUnaeIHn9BFM4f6bHok/++gHYsfOqYixU9HYvEOiQKZg2YZYLW5ym5FPufGhyOfGvT3P7sv2R1ltg54hoMQHS0wMYqMKJrsk8x7h+uyRI/Gd+x+OP/n4p2LD5u2CVwIIBmRzf73rqLasFiL9+OgMu+Bj4j4hyPCvr776eXHq5Onol8tyxRX7zZyswjp1+rR3d4XmanTPp5Q+J9E3piGhBkGC30mQ1sNxEpLMNV+anImZWVlv8t+3dGyI7zz0gN8tCvngurr6z8fgM0fjvo/9ZbQcH41dlY1xtutotERV1LQ2RMOmjnjg0IG4Y+/lIWM27j9+ON7xpjfG+/72z6P8la+JU/19VlDQtK05+l40wDZUa2r7Pe96R9z5opuiIljqmbbsGsnNRce2PVHVJMGp/v/Au+6J//DWt0aTYES4LRdVxj0f/JAEDyesSlivlXpG4dDAiEd6MgFiq4x/omP6m2E1K1r94Qqwky+p5IodnR+mp6EhQuMZpfMihGzJeIGWU6H+WXgOokViyoOjTmUl0khiIplkPoxdjUAQwMyOfqsTTLjy43jPQkRleG4xPravpDGziDwJIYNG4fRNJCkRX5gYP55hkpVVmX7OjOSCc4CdormHVoQBk8QnZWuhgY0//vl5ejtZJ2QEPt7RRf709sUE/OAO5qUqYGZ1F0hjY4gUMS1Sh4kp1X4EUJWYwNseiYkZaqqoZgRBbVbeNGyoT9Vkd0iFAgI1Azv+KxrQ8BqDfAc+/O1KuTyN8Vef/4f44PveLGaSRTSga7wsZuUPrs5OR1FuIoomh2P0+OmYkgk6JxratP+KiLI6lSVtIwFLbCPtjskEFISurCNZcewFRl+97BV3eWHEuTPnHAG3tSJ8YnZjQrIDZ0J7CvbRZz1d3XHdtdfHgQNP+6SOy/dfGfWclKF30fDbd+7U7wZvg9Whq721PVpl6rc0tfh8LNwRYg7CgvFBzIXIMhOcmP2FtcNcB+IVzBadE4GPiV5uu+1FsXXLJuFM74g+Oeu7pq05mvftjGOVS3F6cjBiOh/N8tFHmIEn/3YgPxuluYXY2L4xDo2PxA2Ct45tuqeLYkiKpL9OdUmmFueLolR4qRJtvvXVd8Wv/uz74/J9zVFXmo+RR5+I2Z6+mDjbGwtDo1FfLPN4oCeWRvritpuvjQZZIszrjyXR8sCzgm8ljpwnqKieVlsgKhb3sPDGimU9Q6PNVSd4QEN7hEhCDf61T/2mO67So0ScJBiVRGaSiVvPuEgZg6O1zRSFfEjYFf0xpS23IO1SUeUJEuwGicYkVQnp3ndZ0lbUb2JhaAXiyTRTQShdSJjqJDQ084cJqCHdWBqKBJtfmLUmxp9Lvhy5YQBpeVsJKaqYgjGqVwnLgIgpbbE1oqSnybLgh2BgaiXWBgjlXUfrgZNLWdBMzqqyzOwgXQnBwOKPUWlmTvxkz3NiERyDS9TCmxeoNswmC0ze8XsFQJySwOMT/IIn+oGaEQT44YLcOS8mCQL5xNDDcvFCvPnV++Oet+yLrvu+Eof/6XSs5oR7CZOK+qbIqcyvP/JobNl/TfzUb39ErrRgkp+8lJuX9cP2UUS1xaTSzrNiGrZ2Zq4CIB04eCwa2jti/y0vjisv2W/hVCttAg5sVahvYT4mDBE7weUaHxuJbdu2RXdPf2zdtl1aqFZ4T2vy8wucMY1oknuhdxACSyJarxwU/jMryzQjZHnevwia/dWoc1zmPLPzymsqzATKoL5djdM958V0K6K5Mp+lZZ+2CD9Y7VLHLwuuRdVV09ysvpHZOpmPP3v5m2LH6Zk4sTKhsubipS+8PT5333fidTfsjy4J6sdyRTFYWRxPV8vVEI44MeX1r7gmfvgNPxS1FfQPUXiUz1g8+JkvxsT0uBlwZn45fv5XPxx2NEU2S8LjCj50WU2UC99f+/SfxOnRfDxwciwmZ9n3jcUhS/7kBU9iKtAZn9l3LBXcUNKylIZnV4qpS67YKU2tlEgSIodZ9aIudFVmYmcXHZsxdJb4nuXnHOGlPNop+b2sj0aq8tyBIb3LtE06MAXHEkGrWDME3zLmIQEkhJGNabJ5AtP9WGeN+cE+U8qsvkzReYNYeJe9nimYn5TNj9SOBE+hhRfeg3kQKiniz0u0Tc998Z18hUudh2TMLgqgXp4x0WJB5iuRb9yHGvl9peWs1ClYEyKqTHg6CCQBh/XC9ySAxKKqzwJJ+XyP7Cobc9b1Az2fXJjdktTAyvfFpao4ceRovOV1d8fBA8fir//hO3H/+ZF4vKsrvvzQ0diwd2/83B/9Udz62jcwmhWrMrdX1U+iDAf9FtmhUtoTiQdDoxWoHsuovrExLnnedbEyl4uHH300hgfH7FLQ1wgB8EYAjnZCfCwdzPp7XJqTEzIQTD6kT21juIv8zCngkHx8QhgXoYcmJpke9MmkFogXvxyaYDdYNlNge2diCzXSftUEGaUBOzZujCr5oNTzj1/4p3j969+otqnP1VVMw1xjxIDZicJzTsLsW9/4Wtz26lfGfd/6Vly5cUv0jQ3F5fL9e/pHY2y6Ny7dsTfOnO6Ll112eXzm2GG1bTH27a6In37X26NSPvDasoQTczIkWBanpq3gnn72aZ9R/vK7X+U1+QwFcsRtUXlxtLTJFVKritfysW/HlvjGfQ/EaA43jgVOxZ45ycw6FubQx6Yz9zXMLDyYoeEnpkyneQzsc2fLab2mxif2d0k0OgR/yUQuIqRgElrnAjFB7Eqp0jTolc9XqyEVMSUpiEngMUd1CmYpXcNUOggYyVsqSUwZHt8UsHQu9ZHQhHQyHYwWpl6CSQ4EqIfZF2psYtBIQqrTUGtqmEBMgjZkDDWbNMHvLPAk+0D/q144dV0qlttgplPyIgVgV5nWQIKZckh8JnwkxiLxPwhNvvuKGHreGyYwxtrY0ipirouJqVkTFdKXcWdSmfBhna8yOSaVMlH6WBXJ0pBbUlIjbVpsfKpw761FRDXVDLPxToKThNvDpvaNNYvxY2/cFo9+54txvnc1qhva4wMf/PnYt/eSWBAgTEhCSDCf3r0j7lwQM4Nn+ovVYhMTo4KDaaJFYpDSqJb78Pizz8bgxHQ88MiB+LO/+nzs2LpHFoiEF66F+oJgIH0KETPfe+fObSpn0poXC01ITXMUxOiVcieoE/ph0UZzU5PNUkxp758m4gUfxB2gBQiYTSCI9DLWPCvLje10mzvSBogst/Vupnqf4SqmwCJYoTdcLrQ5Mxc7N2yIF77glrhk18548onHBVtJHDp7OI585d64dbwkFgYHYl9tS7TWNMVDPc/Eu2++M/7qwW9F/ebt8de9R2O+rT4+8w9/GGtqI3hykA+hqvYxUWpVuKSPvfhHf4S+UHScuLqQl+BcXRJsbKHUFQcfeyB2XHZ1NGy/NE51TcXf/P3fy9JtiLl5KUCYWbRNH2PNQm/gIO8NOWHwtIc7FMgzb4rxXKbGHM2Ymmi4EzeVXKDu85kxdJZ4n2NklpaqY2ax2MvSIF4ShG5/pzJ1FmVTxtQM2wezVjrvjhPsAhxzXIDBiAUmovN95hIqLKmsYB3wYH+3zW00IUQkvvO7PIeBbTKDUn1PExqS+S3q1X+prXxegBM3QRewpfnOSSBYi+p9vWjrgnfIw6eXhIILvZeEVTIrmUk3wpnYev/Fd7xEBDsbJ0+dVQdhRhaYmvYV2lim4ohmYsKlhTR6ro4TQhw0qiivVd0lUdfQKIGZlvutuK28p/9sLKi9QqQXxYgRS6UFPvD2W6K6uC+qmjbHLS9+RawsJqJYms5J9YlZRCio2qGenjg31B9X33iD/X7MaDSBdxtVH7FIY2J8IB5/8vH48r3fjNYNHXHtzberrVvjN/9/H5WgWY32jg4zFsOVaFJ2VsFdwqeF8LzNlSwYgoIwGLhlUgrj8mv5JASAbePmzd4coV0amDPYWJ2H0GbOvS0X4ZmhTIRIXXV1dMtfn56f8eq+7Vu221qhT6emWFmVtu5FwzEV0/jCvaBvMxqWEGYizqpN/OJogA6n52NnVdp84uzyZLyosjUG5bI0yOeevbQh3vBrb4+yugX1AWsYpCxWGkRPwqXaBi8gzE13ppk0TMpsyP6+XrVHVmfZajz2+ONx4LEDsWXL5njjG98YzS11wnlFnJnIx3/8/b+KeVm9TA6CoU1vMLfoHFyg1FbVvwQjDbuewx7Q4PcyNZ/qHBVhxkuSQUgEMCGTgtOzJBVI2ScziPISAvnF6ugbleQVxaCA8XfoTBiTiDedhmlHp7AW1cEuylNmiqJO6oKo+YRImFgBYTPjy2tM9c4Mixxy08ojX0yCgryMHSIxVYp+632DViwEE4SSligwr6lZiTm9glxXui+WdL3AQxl8TyYxDIuW1z3VA6ORQCzJdas+hEDSCspfypa08zE+MWHXYM+eS+W7FUmrrFoDr6pslS4zW50hU25Nmnfrps54yYtfFK9/7avtG09MT8SBJ56wj7lly5a4/tobPM/5Z3/6Q/HgufNqAEJKsOszLShJ/QIOwQNlb6qdjD//7x+Jihbmfgt+aZHlOZnEMrEXxqZjRMzT098TO3btjl2XX2lhw+YJg/29xjnjxbXyxbvPn5eQ6otBMf93n3wixtV3U3N5WUul0Tc0Ie2z4Hn89DMCBnpihAJ8dXS2yXKZix07trvPF/GL9Zx1A9TFElxgZZQAF61UQrGhod7M63F/PSNOgXZulnYG39APGoxdawm09Q72eQrrjq07RG+NMSlLgkP8WjtavakiAop+YSQBoQmjsFVwCvRKQAqNUmWJ/sSM4AFFU6KuJkhYqT5aefSB2CLpe89/+tGo3tIuhkZhsCspdEL8RUwMU5sqoBssLfnEshwamhtiRvAcOHAgnnriqRgaGDZ9MObNKMCeS/bFhsaqOHh+MM7NlMTXHjshGCskANg+SXwjGrBVJS1PP/IdHxpNnQLG8KXsAWgxY2rSBcYWQVn7mEjUQ0pkJvHy+ishiyEXsbEa19+7IJapVseUisiKoqGp0ZFtgiZz6ggQTYdgojDejNnncoXchAykDXNgxXgIFjDLPZXN0Am+mXLrkRolApidnTYcifmESv0HrBbWSplkL2Fje/lSFEenouTEWxcS48Dr21hUYHAztDKz9a7QlfIoL3mylV5mckl4ZbcGYL48piam3ujYsMpmj22VU1IRm1o6TfSbd1XHHbfdHtdcf03s2r4tKmupH2GM3ydtL4JgRZaH/MpUcLmIcORcDJw8Hv/5v30qHulLmwZmbS+J5MpYOKKBYz5uuH5z/Jdf/5AIQIykSivE+AsSMnNdAzF4/HSclYm564bnxeW336I8arOu0b5B48iCXAKKfc4YSx0fGVOfzUdPX398/qv/FKPSOqPz+Th9mllb5cEGgZPj8pnra9V29sBeFVOPWOBiJoO3dGpLpdd5A7NHBgTXzGROOEunh+CC0f+sykNA0j6Wm2LacvACK8GwxviNGd4oQcJIybmecza19+68VLRR5KAqyqSxpVFlsvSX+fqy+MTYWbJVCB1AYlgP4Fp9RusJavKJ4BUFRVXpRLz7Fc+Py/e0CbOzUbwCA6NM9DKBRsFsAaF20tbZaVaxyX3UNTY2Hg8/+GC0t7TFI48+IbyMRSmLoGqq433vvScuv/IKVVUcXceejY/88SelqUtVQ7UYWCAIRvvNDN/qO1oanoOZwQ1xJRSw/WwpD9P/eqYmk0hC39DKIlQB7CCQftsEFRMyfRHtCUOCJBjaBK78K5JUTxw4pzKqo7xa0lYdA2Ow/ravX5J0gTW+6jjl93RUIRFflTm1lWogJx7Ozs95J1JMIrXI6AVgOoWGUx71gryaqjqbuOwdDkMAH74fDUtMrTaos4iEoxfto2KiKrP3I0Mdur0FphY1qzZkmZpOV5JXxKfyrMUNAsyrzterwARCYWozu9725gC0yZvQlcXM9EhMjY5Y4rNn1e/8/kfijjtfbOYXtbl+iEu2tgwIZoyJAJdlotJx87lYU88WSbsvne2Tdn4wPv3tE/FY93wU122ySUe9MD7tYaJCfn4xSmTi337rZfFLP/vDUcp488xkLEkzc5rF5GB/HHj2mdi0bVu8+l0/RtfGjAhmYVam/kIyw6vk6jB9dYn+13M02mB/f7Q1t8czR47Gb/3e70ZdS2s8dviYrBARfE2dmK0lerq7o6a+KcU4hCD8aAJgLU1JWwIre5mNTk7Y9wZ3U9Pj3puNmVdoYhQB77OyD6ZGyOVmONtcQkF12hJQoiy26WVjDaYbj0+NxeDQUFx9xfM8lDU+Nim/uVPw1KgeLDNoAyGd+pv3k0JRH0P3KAk9LxEd07cIaXYXsdumvm8s6o9fu+eNUVshISepWYLlxworWYd5ve8y9YGgWVHfVYjRWe4K/IeefSqefPIZCae52Lv38njR7XfE3v2XSfmJblidNTkeE8JJTkLxd/77p2J4sU4CSgrTtIGWxryWVobPxMzLclWWV9J6ffMsDK2LCWOsWxBTp2miEC+aBuJWNjM1SEjMmwJOjAdDsJlPbIKYYmhB0kRIn5W/9syz/VFU2SJzo97v9HX3eDiKDjO3KPEuK6xoeB1+ERMQpN2kFkxELBRgCiCdwZAHJ3YwyWR8ZkoEloadEAwEwhgCIdkPpdPAbCHhSpipLW9Lgk3uU/BMvxh/pSAYX4lopZdpCtU0jcbB1B4zJv+a2FqfJA9nwdggVMSQGBp8pLIQdDUidKFT7seaVwi96q5XxM/8zPujrFr3JbwMr14hSLWmtuUX52JBRFq0sKTOH42Fg2fi0DNPSjAwirASJ/q6495jR+PM4mosqOy6crY22hjlpWl1FHPk0YoVlcVRvZKLr//V7wqc5RjqOx+9YtTR4fH47Oe+GP0i+M9K01Y11cc8Y9bjORGhfLQVmctDw/Lxnoybbrwudl9yiYXrsaNHpDEWvfIJc/KJZw7Fb//u78XY5HwMz8rakkDGKkMrEhQjuFglX9Tb7YhO8K0JXqFh0dRsTjiN2yUChAGgNfDKkNOc7nN+t33GBbYCqjeDL3mFE8fYcHIKWE3mM/mgKfpnRj41M/I6Wjrk8kiI6X0EyIpoAApIfUTiPXz0pIuZxkw/0Jd5Fc1BhEkhCH5d3gV0aTU6q0bi7S+7UT77BlsvHrJVW6F9Ri94n7kK5YIPYY6pPysXcVJa+szJE7Fn9xWxafNlMSKXaiU/pzrnY0B9SltYBdYnC2hgsCfe/xt/GD/x878aBw/2y8evFWMTFJOWNmMT6U4jKMvCHziEVK2p+a1P2ln07+++dg2EsUE4ogaJiLZjggQMbYYVApLGFvG7ANY6zzsvPjfPhdoYzYkITgxESVVL1NTVR8/5HvvPaHcqpUPY5J01vt5pUR2SNkZYCc4gSlsCyURcYiYTJrTgUf0k+/EiUk7PoMy0K6mkklpFVNRMos6F3+g/Gpvt+W2ZjIZWJxG8AA6YmqWBWV+zTxkXvgsdRDTZ+FCB3sBQsDGLzOa8iJvHyCj73wBh4cBnSHuoDuVj0cWWLR3x27/5G7Fty6akefTcU05Vrl/jHdcjoUI7IFpp7NVVdSRRaflzq/MEBhdjXFp4tH8gjvf2xCNPPRuHD5+Iyal81Da0xAzTbym3ZC421JXHj7/0trjust1x4vSxuO+hh+Le+x+P3/rYH8StL7nTVsSaCGl8YiDyMyMxfeJ8DIvxu2aX4s3v/Ulvgn/u2UORk09cI5jrGuvV1tWol/b+2re+Gx/6zd+K+eWimNNFOzhIAEHGUBP0gPbEHAW1yxAe+FTfwGQEv7DGODaJZwQH8dmRl2kFnghWQoYFEhDrxo2bdA+mL0sBLwtSXJ9kduJuYMZPiakJ8DULF7mZWQ958o5Ha9w3qaOh58w/pT9ZMssTLLhlGU84BO5Xd4ueCC6YfmfzbLzlzhuivbVJmjrvyTdsVgAuK2VKYy2wTzhyXVyhtkyq/8SSqotdWrZv3qtya6JbLs/Z0ydiYX5Kv5djfmle8E7bwrrq0m2x/6bbYr5mc/z0h/8oltbYWJCNOAmWSdgU/Gd4kctLi/lUHY68SxqZB37z/a83aREZBJErAtg3CgnEkSBeSziYWgwFYzGdktVFyRwtj96hiegeYDFHVQwOjnqMDSZF4u/bszfaWtolgRfdqZMjoy6LcWwsArCIRKajjRYh0wwDoYoVrDX1E2IHccDI4WeMQ05Jg7Ntj6WUsvNJfySJq0Rh9I4Yk88soAUjsld40rbqbIJ9koqWvmI0v6X60QSsSCJZa7MoA6K1pMYEWjHje3GBNC4rnphN9lPvvyd+6IfuEvEIv7gA5JcdDsGIhSnNZVI39UAMhFkgOKLgxRZoepmsUL3asSJGZ302Aqq0IBiHhifiN//Tb8VDjzwh7dbsedrlPGfL29yoBHRZfOGLn4+GznaVLTM7vxAznMstHDz1yGPx9ENPxJbOLfHit73BbVmRgP3Tj30snn/DLVHT0BSbtm6UZqqIJ55+Jg4cPBL/7S8+F4sgWv3G+DTmd11tg/p80MRF/AHGJjKLRcXldkpQe6MEWWbgLd1b89ATfcE0WxgQ8zKbm4B2r6tLzMwGGTAJwTRrJb2FG4PLM5GbNB3VyRLCdCeOQ11s1UuCdlOVmMTJL6Uv7Q8jgEUw8iT83cEuCQv6QjeEy6J4yfUdccOO+tgsIcP6jdzcgnApGpFQwPxFQDc5kj8n63XcZMvqLKyV8eHR+PrXvyP4xNQ9Q5EvkpUyLXjFc8yTr5dQaKhpiM2bmmKuQhbP+Fo8fFTuqpia/jAOVYc3idD31BbdF1Pb18Ztg+CVTJu/cs/dbmqK+Aq1mKyFlN2jkSQQy8YA/hTSkYEmbOWTNxk9IxPR2z8e/SMzMT/H8Exx7BEzE9walr+Tm5518ACTqrmh0WY3wx9DzONWmQy4c4/llZOSXpglREKRwAQwMGVyYmAEjYdOFtIuk0RdGxqYR8u45LToX5pYZhPBEjbHK5JmFTeJJ/Ciil0/ywBbWvD/OJBMnSwfhVlK9rXVXKZK5qanvfVrY2OTfUD20QZ+tmRdz9R0YLnqKCtlWuRIXHPtlfGee94dW7duiaWVWcGrPO5lCT+paojQeE7oFUQQErApSUuxv9gaJvHivISsmATXREA5wiBi5D1gJN7gSf2Cnb2mp0en4+lnz8TH/vvH45w0b6lgevub3xw//u4f57R5wZ2Txp+Ika7zMS4feVAm3zNPH4533PMTsWX79hgYHYxKoWpaDH/+5BkRc3nc/IbXxcTSZOQHxuNLn/vH+M8f/1RMgEOZrTBGtT5htlgpch/PL7LqThaNXAwEGwKSfOAJwYUGZYkjE0tgIPMVjVFbmLtMUGtW/n0S7onJWprbPBORSTgwNJaZXSC9xo45s2h9WTpYCgh/zP/NmzZ5/Jg17DA7q8jQYmmzisTUaHjiOKQS4RvzOyVogBiF+lnwl6jT3vnal0Tb2nh0bm5Wf6gW0Rc9gCKEF6bkD+eFYzOfmMy+sLQwwmdkeCxOdfXHy+56lZSg+k/1jo0Ox4TeLWG+wdxwHBycjiM9ou18cYzOCZY1VtGpq1WezWt92mrWTXDpDTjR4GofggPhuCB+YKOGol999126lxBPQyAgPrnHJ+gmysuMFQq2b6wEU1G4ZzDJD4ziijh2ujdOnB+I+TwIKY3LLtvvYQ1OQwSglsZW++XMAPJZxCoPDQejwJBpBdO0o5xNLS0eCqIDBYi1XU6mN+IDM0y3YlkIyrZJIgCC1mBKIKZ+nXw3hjtOnDkl4QAjlNjPY+vinTt32lxCG9NuhlZYvtcv0wiTiG2WeF6hDsfXJ4IJS4EPEm22nhCT+p7eKV4pjltuuiJ+8Zc/IHBYfMEG+JXS/sKNOh+YLATku0JkQs+FhAVCHlGAO2hF9S3JEgImBDDWCCyPFlxZIsopwpapV1dXpbuymiS4qqs5SF2CVjjFTOZUyP6Rkbjz7rvV+Wsx2jUY+bHJOC3T7+DRQ3Hs8KG459c+FNv2XxoN8nen2eFEmvWBe++NZx9/Mi6//Iq44/WvieWaqpgYHYuHvvDV+MtPfTYe7+qLmraNMTY84uGu5oZmW1skttdlWrCHcoQ7VuhBhAR3jEPhCg3KwhX6Ow0vwdQwBzPPCgtJZLF5hhqCUKmtlfXYad9yegANjK+LYJiaGDOt5mUdTU2nrYqgUegCV484DUoJQQ5TV5RVm+4QGsRgHHMREMXqF4a1sj5GMBFAkxhQlrX4sVffESWjJ6O9oz6q6+Tnqw/GRyXe1I8Eeimb/ptFMFmAyrTO5bzP3JiY+ode9+8c2K1ra49HHnk4du3eHVNi6qWFqTh96lR8+5nReOTMiPcQh7ooK/V3QSurb8zUKhdBkYJ/WCDJEpG4U52r8fa3vlFM/Z6XmaRYdA7xs5II8wXzGocfKcT0PzQiyEIS2RxQwTSEpZSqR4RdFvc/cTRGZvR+VU1s2LjRgRfeZ38tJiZggpJYzYMWZQri5s2bBRiSSIyg53SeZ5LpYrUPEwpgCOHYgRV2QYFZMNk4Z8gLIECoEj73mKQ1+1ETVOHsJQiLjoKhpr3BnmAQ/DAW2y0NDw+l8VUCNWIKFotAlH5fBIjgMjGKwPjkNxEEorsktEyRmbE43vOet8SrX/cyMangMhumoCKJ+hFeSH/8hwkRIL49dXgsvkTtEY5TfWve+ZTD1dBOdJmAFl5SrMFmuf65KBFzmvNeIt+t2/VMyKJpamKGVUWUiHkWFnJx/MEDcez+x+Lbhw/Eb//FH8eOnTtiVfgrE9yc1cWG+YcOHYj77n8obrv1RfH6975L+FiKnqeOxf3fuC8+9c2vxdTcUowq/+L8SjTX1seSGHhuesZCBwuLySHQj4WXIMZCYwYh7UFY07dmGglDmLu2tsbaHHxAX9AFOCKBN+NaGq9BLgCWEv1M39epT8k3PT1u1LA11AxDmyb2dJHY6rhOcHoRjN5l7jt0zkuY16T0f0oIDfCd6CX1ddb3L7h8S1zaFFFdshIV1aJTwc8WUCtiJkYfiF4T7GMKhId3VVba8DIfPee7IU5betANFmGl3ieYNqX3B6fn4uB50V5xi/o20RVCAz7Df3ehcjsx8zgJlLKd7FZyG7jz8fKXvzQ2bmqJog+96yVrMC2Nxkdgcgdaw8yszsFUgqlglGTPp4BZyo8vKr9KAExMLMXjz5xTpxbF9r27LBRQM5g9jNvC4Js3bnG5XV1d/ty1fZeRlhhsSWYU76SjcIl84hPT2fi/aC2kLYgjfzLZBF+BqW2eSGqRH4FBeUxpbG1rtcvA5JFamdLMPybsj8/H3GyGQWrV0UxwYayczf/UpTa58b1NNQIK/wuJTUcLte4cmBLGktWtLKXxjh99TbzpR16Z8uuP4Av4ZGYe2/2CL0xmSCnhOREvlriJTFqNP482SIhdyKMPtAjeEMMllC0+TlpEZTOHZkW+/OLCvIRYo3w++f8yhyGA4fNdcfTw4fjDj340fvrnfzZueuGLYkEvLxXL+uqRKd7THY8+9USc6Tod9z74YPzGb/5GvOyVP0hFEoK5eOA7341f//W/jOG5sVhRQzmXeWqKeQYSCEhaBJOEIHuRT0yMp34A0EKCCTl8nbXOaO2UEJAp+IXiYL87+tTDQbxvZr7I1MzYwrdG++IOMSw6xUKTZXaHnfeSyxX5lokJ12xVkhCqiaHLbGojPHAb+MwY10dEgecMZFB+4XuWrzhuvXpvbK2cjdlRDqqviTUJ2Ib6JrkGtd78saa+jl6VcEm71nZ390d375Bn1LU2d3q+xqOPPiU3QYULZ411td7eCStrVeZ8heitXNbWiFzYPr03PDyj/pc1I/zNii/nwYPwzEaJ5SIIQGSkirm+1ZXF8bKXvEA45Ijnsij6pR+/Yw3fA2SCBKEUakpmrxLamYDYrAgGbYr+gbouIN5SeS2OnRyI02emoqmjGadRzyJa1BGcNcxCeQ4pry6v9ng1ddFJFaVpJQ8BEgJUbLiOVkd7YREs4JvoD1i8n7Tus+mdTTc10LPdBC4E4Sh7oWMRQDSDehBKPq5FdREIW86v2XyDwJiemE1ewe1Ak3jCvQlOddjfUnuFPAhYt5UXplTZ1K17yEo23c+L6972I3fFf/hRmT+qnI0RYGpMpWReUwxEJ7krhmEiAaY/cFsLwblKwry+i7XVeQyvwMSSHtbmDKFgei/ITVnFUANmEXyV7hctzKZzlwUziwcWpEUXJS2YuIJQZH/smoqaWBzPR++Zrnj0we/GoYGeeODJQxY4tXWt8ad/+Duxd9c2mfazMa+L/bA/+gf/NZ4dk38vgZQbG1EZ5THJ0bbqNywaIAYjLD7BXGR0gIQCAK8k7/6h972xg1Oy2HDrgC0tYgGTElL+BM8X3xca3PfslsKUSywCJjA55qA+BzdIV/Jn49DU74Q2k3A2XOrHKuGHg/iT6S/YE7hWXIU3lFIfkxINlUT18nxUz4q+asuivb0xdjXko6OlXRo3okGWLUN7zJRbUL9OzU7F5MRM9PaNxeDwavzqr/xM9PT3x+e/9I3omoiYmBHNqdy2mpJoLs3H5u3N0dLRGS11q7F9c4MwygKYsuho3yRXNh+Hjs7GA88eiRNHh2NRAK+USZyrPVwbNnbEHbffGJNjfVJwgkX8U/Qr775zDXUOY5DsL6pzaAwSB/OaoICbiZ2vvESwkcB0KFJ5WYh+/MDZyM3Lz6kR46lx6YRLMaSAIm+LzOjunj5LZsYq0YJ5THc9RzjgJ9v8VgfRAZhCWYieOmBONKXNMz03I8BwhcQwEYKAI2PpdOrkZBC22mVqYVtrezKL8uwWkuZmL7A9ryQlCWsFqZyZboxPM1MJwoWZbWYjGZXEzyYW8hs+4WVRsNx8xbb4lQ+9TwICJhXRCm5l1LvJksBHQ0gxR3tNGdi9lONZIEYEKgqjRqYdY9dLc/jHeTF3YXRAuPAGETMy6eRGyAq0tlgTPpZlmj39zIGolya74qqrmSaj+gSbCVfELvjZqH5NmuD48Gx8+D/9aayU1ERebcvP9cfWzsp451v+fdxy000xOzkcuYmROH7kYPzBH/9ejE5KSDS2x+zSfMzMz8WYfFjmFjAHYXRoHOOi0I7EjAhGgnfqEdfL0M8S1oRNb7WbtoNAfYJrUAmMDlrpOVoTvGYJ3LBeGAGAj02fpBlWhb7ArBVtpHeEbzRhIfGNXV7M4Cgi/VEXfcDQEAmaoA5HwtW/mLIkl+dpxGqTaPLW/RviB1/QHHu3bRAcbN9U66qmJ8didHg02NZ3dGw0ltRn0P7snGgCP32tJI4fH5YQCgljlatqhA65LBFXX9quqy3qGmqiUvipqS2X1q9TJrm7RNfz86oDNxecYvJXyypZioq6bXH6fF88+eyzthCwWhobWqSx62NaAshMnSRc6hQYiQan/bQZL9U9NZDjRkEM2oablnICmsPsVsSgR44T+SyL8emx8AHfSrxLwGnXrl2SWn0qmz2zG61tbIqqY0Eekpb6Ca7xnXvUDQPCbAgCIqcq0WY7xGBfVJoSgrekFjGgFRk+Q0jxHAYYE4OTZ0PnJgfPgNlBF0nr+dyMtPW0y0NyQzAJbggGs17lo6FNdGKVTOUqgSfg5AJ/S8JHW8VSfOKP/4s7paK2SpnQYolgTHhCAMwwL6vEhLkGnGqb8rHlMWuX2eyBM7BWl1W2BAEEaQtCncwQlveTVnmlslzQpkW4J4L35OFDceqZp6K+rCh6u3pjVQJzQXWsqpPrVDadf0btffTkeIxHe5RU1shNW1T+ydi7ryz+w1vfHJ0NOwQD2wKdFiHL+hBzDg2MxqTeK+eIreWmOHbwmbj77pdKQ6XjXIdHhgsH1ScmBVahLOEQy0Kv5YX/v/ibv4m//bunhX8xg3Am9BXwXDBxC7hFoCPwYW6+c9fbResLeCaR39LACdpNeZPQSExKoo7k0IidLWBFb6JtTHoHwlQn49gwM2Vam8uaI6JOQHdR5r2PZRJz37S3Pt5x15XRWU+wTsouLy4tygcH9a2USEksin5UfxkzzKT0sGqX2LpZWrdSFtL4GJYt7mrIamWqK8JGHvWq3Jq1WllK2wQTm2gQAxLeZPkhNOCLIvFFseoqlqVTvCbfe3o6StT/tGxVfZtfZkq23OSVkvjW4d4o+uV7XipXMvnHRlSB0ThIPPOZjRw1HpNBrbSGRLKCHPbdWhJxjo7mo6tnLvpGBlQEBZGKHQijfCaNMBbHPtloVXIwKcWT+qlbCQK2xFRiPJKN5IiEQ8TZqiGmwyVikCBVKTA07kMRzyUspmVOw9CY2FJh1iyYauy9vHXLduVLwSnMrTmZQbPSepSHFoAogJV+hghoOwQGM1uw6NMEpQRTr09oq5qYi7/6+O/JKi4Lzq0iOgsuYOYi5S9ekw8oSYsl44UCur8kIYUvuTq/6igqHntVvTRho+DXOwhUfEkm2lQIV0RsmXGHOQy+VuYXI6+Orqqpiir5rossk9R7HINbTlBrZj7KGf8XPD//n387Hj06GkXlDbHCyR/jR+NNr70h9l+2KRqqaqNFfh8aEMGJlUasgQAi2xZbARYlIV+p9i0uwQj0gAjQwj9Fq2Ew2owglfx0X6/ki1K5URVvfMMHIrco9wqaQjOqWMpEeYNfRgeyCUfWrKIhXLwsgfUM8+6rwg+CrTBzsqjSTa861PvWwOpPWwhKnoikPK5Pn+A8oynKJKUiZIFUiAZkYzOX/2d/+Gfi9a97cRx+9tE48PC3Y3NLU+y9bFxWmazNItlq4gMcssV5+cnmHeiWrZ7KpGiSslldWbCL52FNVckwr3yjaNuwWQSBCyjFIu1eXdsY7R2bZBFUGA9repbHxZEdxnJMjslSYd4PraiEkSl5vfobWW1M0W+QAWN5kbuwzQJ/j0e7WamRJPuTQk6WVKbQQZ6VmFsqjocfOxUzsjHoMMrksLwmaeYJES3aqELintIgBFKRnICsAzz3Wi/ySeN5v5wDwZTWuwbkh3nNiCoJJOCXMfuMYNf41KQDah7qUkdTFtMX2QC+vX2DfPk2MyoHnU2NT8aS2ollopJNjNRLFBWBZGmu+rhUhbV1Bi/5LqZUT9HiTHzmb/9YZlDKtyj/n/nJaFL8SYa9XK4IF+HF9EsEI35wWaWEWyrac6FZbL8gIcbQTbnyzkk6l4ko0YTslknHlqlHW1pbBL9Il/siLjbMx79lBKF0rUKFyaxjaqq0xdDEYvzY+35OFtVsbNpeFu9462uipjhns/7vPv3FuOdd/0FChnnW6ivjVXhym2EW+lvUwOIStxemTu0hqIbLthoI7CQ01cBE2NIeQo3oYzFm12bj6cOH4z//+tdEoGJ0wSo7RMVJi6nfYT7xmVP2CS2JrZJS0eUaYTzosKA8yJMS75MjMSiJfsjo0fSl93CtSKZ305vgLJSVJvxcTGRlBRl7w62Qp2jBw20NTfXR1twQ73/v++LNr31lnD/2UHz6kx+P7ds64tIdHbE02yu8CJfS1GhYhArDuDQLq4ZtlxeFw5nJWSlF2eWlFeo71SGGopUsOcUq46hnXEXWRjQ0dgj/bJFVqTZJEJkWBa9eQqCw3HYkL02PpqbhmYSCUQk0cQ9EMLZLsmmiDsPkE6R+7o5Vp3MKxPJqRTz8yBlpSjVAFIBmY1gFM9pjz9JazL2uKEPbJHM5ITINQXjOuRCKyefOk7SyCSZtQ2CMsUvfF8EiudKMn8RoMH1JebHN2UlpICY4eHG6YKQTMfe91E0abhtL82ReoRWZtMACe/YaR8tgamMNJKaGmf9lpibxHdgZR2Q4DXPrv/76T8eurRuSeT9LwG4tJsbGhCOZcSqvWhqRoRYsDKLCCBiCXXMt7Fkm01q9ziSGtfGc/TuJq5iWjzt99ozM6pOqj5hCmnzD0T0Mc8GAuA81atfkxISel0W5hMTEzKL6rCoa6lpidGQ6Dpw9HbWbWuOld94u66U3ZiQAW6VtIKR/+MI/xaatm+PlP/CyqFJZHiYR7FVE0lUfcLmtMIX6l5VQmK/KIhzOCsdse6t7EgTY37hgc7NzUVddHxWs7VYfLRcvx6wslW99++n41gOPx7m+nP3MNfoUakfYw6+iAYKetFFyTD2RAriJLtDduqf80Af0mYgbhoQ51Y9mnZRYkmoq07soBdqUbbWLVeGvZE+3lNYztfpdbaQukZtnnDF0RFm8i2C1EFUfVsutqpclWl9XG296/Q/F++55Vzz24H3xuU//bVyypTV2bREtqE0VZfRrToKiVDgL+eIc51zhOAzzyeGXFE9SpfrHxhsgBf5gFInlsMSEymR54sqxBzxLTQWO3hPeKzckn9oMorsQKcxDxBtzBm2CDiN5pgzMRMdCzGJAkG3BKERwcsQTj5+L0YkFqF8+Ar5BeGcKdpisEsBVZTVm0CIRsd9THTYh1QiAhqFYUEFiRRcmM+PRSP7E1En4cAHH+sT7mIm5+RnXQaqSZQDTkBhHnJLWZDrjBnb7ZGqi2sRikUVpGroepkNr4RNmq7RohJlaN1MwJ+ED7UUCDmCGONBVr732srjt1huirqZMHSZiZ1qn/rwRO5HpmjpbEgSOPBavMplqaDdkhYURTTKzKTeZbGhDDkhokJWhl0RZ8uXEcCsykacnxn2QQH9fn3pCQliagGj6mTM98dVvfCsmZSLPqo3bt22M22+7Ia67YV+cOH0kRvo5QG93bGRDPtWN5jl87ER85atf9Zrm9737x+Pqyy+VApYAEXF5ooPaCZ2kOQX6LvQzIsHkB/Ykg/EhFaL6gyMjHnpyW9UHq/KJk1BgpZFcjtXFKK6QaV/VFo8+dSQefeJA3P/AEzJbGcJck1YS8arNWI+rwg9LIhltyJjaelbf9UOYlbaHopXQ+xbE36NtTaAW1NAPeAL2xOS4j0wKoriL7yQLJCUEl3Gre+hZqQ49T/WRPEwnYvZ0VJhQQhB8eURJGhYHYu+u7fETb397vPquV8dA/6l48P6/i8Wpkbhib3vUrA66briJ0tN55tBbsRc9EYRFkU3MyP+WhaUaRQbEj6BLFpxUXBjzL69tjq8+1XNx8gnJp0KI+9HUSSsKeGkBpEf225JNid8QtFFBh8okmJooiUcfOxQV0hggE23FBm9ZsKvc5nexJyWQ8tL0zI8l0YEMOeHLceKjfWVpdg7SQ7hQV9KcDIEgbCRuIDjVDSyes2xohAQRQiqUUR9pCZVFGxijVk9GW0e7xytLpdGysVPK5W0sEU/mEBWqWF0qX/eZzwwDpg4VLAUzj7rTTKT02Va/HLfu2BVNkp4VZWsyoZJ/zwb9ROTZGbNSlgR+K7u3ICxrKqR15xBiy9K2lTE6lIu6xiYx3TYfNl/T1CBfGXNezMyIgUzkeQnLfZfvjyUxZZlgYRiM7YiY/O89vWW5fPQP/8BLDzvbm+PwoWcjPz8dl126W2Zjm6deisZt1kK44P3gkcOeelstLQ8ecJ2ed+VVJiJlMVPT/7R5XhYC8Q42x1hanHNfkwYGBj28w2QjB6/AnxALw5H8Pvtao92q6kU3ZZEnSIkklSk+m1tUWSXx+GNPx4MPPBUHjx1Tm2g76gUBjYtIx1AOdCdL0X3CE2Isac08/Z1SYlAsNr6Tx9CoDcxiY3jRFoGfU5zK1zNgR1jggrEwiGSGo8+RCoWU8T/9CVDkJ0jmpH6hvcXSyiTehmZbW5ti65aN8e/f/MZ49W0viN6BU3HvvZ9RP9XGxs66qC+XK7zGkbhSZIIPpYiFgfXEUBcjPwhWzmIbnyqNvvGleOjpvvjOE8Nifpn8TD6xGSNAifjNzy05cAMBc4/50pbQBeKHEPypSvDljEH/Ziy1Ob5572PyEaRq0ERC2pokGFMYaSDvYA6RYFQPFwkrnG5pqSw/wVMBhUS0M9FETgrEt8NEtJABrTQQQaK0pvqRbOloTxgQRgPxyisEMumETiPNzEyKeJkxl04OYftVTDETH72jNkPcDF2546BGJZ75z0JFHaM6gc3mp+qAmbFi6Mrq8oXYLBejo0mdI4aqE063yRxvFZNyXhazkPB/aS/Cc4bdW/Tm+BjDHhOug2olAqOurjFyks7M8S2vlPkqHxzLZeumLfosj6bW9ihmJiBgSgAyhGZ8EMiSCf/1e+8VUxyKZsHyohe9IBolzRmNAHb6g1lRJLXA7WCEg80aK2VRMAcb4Xnm1GnhcyX27Nrl31hp6jwxnnw4tYNnnDXF/AGG7diFpGPjBhM5/e3503oHn5zPQrcYBxVyN7yHtkxPm5Wqn3zsWeYxfeEAf7pEwpeJF2OT09E7MhxPHjoc3/rm49E3NO1x3DUxYt55yqK9rSMJCL3PXHCRrpiBQBhCOmlqaAjYOHGUhUxYeGDBqUCnplVlZQKTOsU0B7PWVbMh4LLPUxeQbpMq8wU/IHjMNyoOOvR8hkKZyAbXr/fYuBB3kbox4dmZp72tLX7q/T8Zr3nFS6P71LPxne98OSpl7l+xt0Hm/byUBO7vVMxJqPf0DcXpmXw8+cxwHDm1GFO5Kt32/SOtAAD/9ElEQVSfEU00XwyU+VLD2TCPznEH6p59FmHGAAIsbVDyM3qnMJYHTkROMTi8GEeOj9pUYWkYviYCgjL1gpEGIqxt+a1EkUxQd9kFRDFZBOLDvMDnRAKmvCJIPYepyYe0Bg7vKirEItXwfek4gjzUx55h+FoMXwEH2plJ/+yZRhmpY5RVDIXwAg+0NzPjknWgEi2EyAtTp6EbkrBiAgAmrmoxH+cnc6JkXWVFbGhuisaaoqiVlG2oY6460fKkTSyo0Fx6Ly+/dE5uB+Q8PTMvM70mpqc5YG9VDAtDCB+qFOJllhQMuLQsrT03Ee2dDfGyl91hQXH8+DFv/9OxYWNce8O1Mu0rBCPtgT4lKNVuzMms3bQHs5Y2ONAkV4H+JRHZxnI69Mwzccvzn++58ES0CS55aFJ9iIBmJ8sRMdH2bdskIvQnPFNGYmrhTcLG9VG+2sBWyVmfirJ1Tx+iE2UTQpVX5WfJw6jg1jSJABe96BMcMq/92YNH4siJ83Hy7KgYfVJ5yu3qIMwR6mYyXRw1q2okPFlYtChXg1mK0IbFmusSdi2wgNWBQvUflp8wYmuzVn2Km2hKFPgIr6kpWYAqueAYOJmfCvSDCQ0MlmZO3OfSO8IHAVI5cPaxBWiUitlhYDZHrJEg/oUPvifuesVt8cyBJ2yRffnLX5Ygq44HHj8gpj5my6ZK/vzOvXt8tlvRb7z/rrUEJMRbpIZzJnTBbwIoQZ4ROdIKAs4SgPMO0ppGckzqwnxVPPjYaZ8PRNCLyRX4XSzWILlj/amylSe9q68gXvcYj4bhCQJgHtMp+Misg85SVgbE48CWYEMoECXk+wUBYGakG1MCXjQklgkBiCqGC0QclIcZnOUhuROU/L7yp1VBdGRiBrGU6+G7g9pKvLlWtByD587HmsxYXm2qr4uO9qZoqSuJRmlujjdFWqOReCGZeSl6D/NSVFf/UJydWY3hCVlMKoRgIVHZ4tXKKF0BF8PKtRKNMufvFiM/73mXiaFO+oQLZsI1yVzfu3evrR0WT8DQHF53Adf6wMXwcF2h/STjR2qfqLy3b6Jtjjfomfry8Scej1tfcGuUVqAVFkzQc/M5jyCwpxgBSjSPh/HUnjS3AFqWEKQduoinEJGnLlBsV0EXsCB0AA5hZUZW8u6Ygtv0p3vs6U15mM1mVtOdhF2BdibHS+PIyZ440jMazxw/KxiXLOQJ+NFfdG9udi5OnWHhjywg4RCBQaKd1A3UXnMv60HSwc88K0/4xDUhH2Wxo2eCMqU5uVAE+djgwUoMuCUpjQVVjOi4uHEnbaJtKAR+Q3PCm/6YSYh0WxZcUAS4kWqT1SB3Ry4Y/Ensg97MRnU65e40t7V6vUTRh37iJWto0iyxdQzayqtk1Aloh3+Jqel0AMw+11YZr6yK7v6lOHj8lHIKmOoqCYoZP1cBfs9MS5Uul8apuQJU9HWBqTFD1VWSjiLMMhGzhAP1ZARIwnzBXAaBBKUSLAkermQuK7+qRVO7HrUNRkL6Mt6qmwkedZrnvqtcMzRlcV8XGszw6j+XS3kqWxDxRchN7SLRnrHBIXcsc+fVbWomXKT6lRerAVpH0yL/mVHHXGbG+ymfYBzTEhlByIqF8Zbm8tFcVx4vfqF83JKxeMHzb5EpKFyfO2OBVC2i3b59h2frpeWjkIesEmld92cB9+DYJp+EC+1YXsJykRbHEgAXImrwlNGEj3aR5vLaYPX+lEzg2sZ63ZOfK7iHhoa8mIP+YeqvTVnzQWIUkiPQggccY55ydpTh48JfN44Rxvqt+hm1AA6EL+WkzffE7LqPe0ZT+G7hgTWm94vk09P3+NcQ+4oYjrafPTMXDz70WDxzTvQhGIuZKCI6PXrkqJhWfcE7a4JZdM6flQL9pfuOATESINyAD8aMCbBm7lpmfSQGxvKkZuRSXsJuLuZkEWD5gGdSiv+oPXStGmFLl0+4Sp9FjPgIV+DaQ1aCw+6JBAtuCLjwSTBqr4CwMqipr4+NGzdHU2Oj6KZS+BdTZ+Y3GQmUoan5zZUA+edMzTMAogAahLb0HF76QM+WpMcee+xk5BbKPGecd2g8DcjqMs3otzdOE/IdsFIBRIV5DkPCNuo1ax+0NQxCMVmak6nNIgY6ekk+pPdn0nN3uOG3jDTRUib3uTIBISVQyFdISM5CHhKMb02qn255oe403ZNND1JZSTOlhxDW5DBHpUpDYKLrJdrPui3ep0NdhxgPBpbKsTlNGWgcCJsdWYrVsWhnlmEWS+C1t5fGu9/96tjaIT80nzb1ExblLzd6TJN6HDUVDugrCztpIqDymWTCITu7luJvLy3YL7R1AkDkUds9d1u/GarMLBWIm6WlDDGBBeYFpPOr07r0bKQBoidWQZPgERK7vhovIj4LU/UBDFJehkaXBaE6IFzjVfV4ApDg8AIZQY629Fi+mIRnJMrJhIQKFN7oM9gRhoJhRGOUBZMIP967S3UuCMesmJqYmI6F3HyMjE3HgaePxNOHj4hGV6JsjUkiVTGPhkTBqESfPKp6sUA8Ri/8gkNQ4vrR8Pokj1DnOfSsY2C+BFrdU6AXVzwCRP48w5EqA8xCd2qFIFQ5+g4ZOg7Ep5kZQUpO0YXpWHUgbAqJVXlsXNEmDV0jP5/5/ompRdueUQbj8qeSs03eUPEkzNNlpGOhk6kX7QWySLxjKaN33FjdWxSoE7mVOHTkfEwyxFXoEEwqNwZE0CECEqFgM5/ndE72TOXREDdcJlt1DdqaKGXypSGymVkODJBQEXw+A9jbtIr9AE3EwftOMol5B+0KsvnOMJoqTs+V/Fz10raUt3DpN4mcCcm8hjkpoVN4BkHb/1LZzBTq7u41UyFh0wEBekd5KC8TLvpioeCEU6UEU7MKCmEALsuKpqKtsTxe84M3xtVX75HGmo2FmSnlLI22ZjbhS8e9UibagO+YdyxF9D1dnqctmOAcXBzwxbASY6yZiUvC78PHZ/0u/jLv4jqJSoRXtVcEhLmJibmhszPOd3XpUeoPEtoaIUj7EWEwWJZMumrr3Py8GL/WY/UwqV08Y1b1F+hHooVf5heGF4GprpH8pfqdE1OxDr5ATyoTzWzzm3f0nZVkSBW0XtKQKggrgO9CMwJBaFICRvnPgmNoaFzWZX986ZtfjpMnpL2lkR1ElJvAcBLlglv6i7qhA/OM7k1O4fIQcORUDWb+pf4Ah8BOkA6c+/BAWRzUS/W2igQL1p633eKmfpMo158SvLCh8xdIJUtYDc3NbQ58Mk5t+tM9aLHow+/9AU8+oWLGp1mjjOSBqRMj813aRB3oTlcVvGgpq4sG+LskmZpswFjgsSATq1t+zekz/QIuMRg+MABTX0IUUlTd+n2YmkbAhBBgYhoRmTqW54v55D971RXMWehQNB6JBQAwNQEaEjs+kjDjmaVDO/2e2pghkDpJRorKyj5pG3nohJQzpZqqqgvvJvjYGjiZZiMjYxY4DmaRBQED0WKOqx4u8H3hfYje9UnoqBz8xcaG5XjNq26IF978vJib6pIlorxqb2sLh9RzMAIBm3WClf6CgARvOgVFnSypDXFRlzeKEGwk2oKm9nu6DIveR4cAP5FYhhLJjpaHKRj64hnaiJliMLTHxwV3VbXwKm2G0CVh/q9PpitprdbWFgconbAMLH2VhI9kOVD/mufs66mX4HputpKnFqv+9DPRDwmXBsoT9lwO0X/wCL6Zikv7km5MCa3nd5EaggGllYGBOTs+PhVf/fo34zvP5KwsKMv5iQMoD4KQacfwAn2eCRxwk5WLQKe9CKX53KzwU+1hKGiavdyhaZLeigqVbzpGMQoWZbmQqC+jET0yLSK0mdOAVVRfzd5xa7LW0hbMxE/goaJfeOft3niQF5AmFxoIMgxoYmA63p/rSDtjBO5TK50iljRTZ2OHTO7o6RqNLl1LMJvQr143EigtBQ5SI5/L1MqoPGjeVRGa7ies+h5MCa/Q5guSGzic1DBkIJ2rlDE1Eo3gjiUoL67TVGjdrM1Zu7LfJOrMcnvyiGqAoLnQULxPJ3MNDY14HzaYOmkLaWXdZ1yeRLnUAd55H6yR8rlFaefJ+NG33xk33LgnmaEFQi8rl4/HRIPSdEAeUp5yjHslWkzKLBHugyOGYRyplgCA4Um0hKE9PlMfJ9yyRLJBPhraiYvE5AxaT38QcELgj2L66x0WyzCbbPOWjWbksmJOaBRmUkfZ/GRKLxv54/OxRp4+Me7pW316rrcENmugsfiGhwaivaXVbaYONLj7xv0DrVCy6ER4S7AjMHFE0neCrbiMWAxghDIRhqRUnurn3vdhaigS94ln4zO18Zf/8A9x8HBXLBexXLPKe9YzF4D+py22VKiPdgg2lvIys25qii21ip0Hiw5YgFcAWLER3CIhHOflDrAWwG6EYEm9mFJGe6TEDwJZn1iEjmOoj+gT9kh3XpVBsk+NJMU3gqkJFmUp+QrJbMvMrAuMDbILiEUq8Z0oKG8zDZQVLiVlaqwQWFLMzCNpWNHH6Ohk9Pb06x0xvFyM3AxmarmKU6PoH7c9EVpSuKpfjU/7RalwIdGaRZlBZgqmgIBMECgpP2Wk43ZAZCJeNkbIxk/pBJenlJnYpKxuUsZ82W+EARKSRHszJuZ93qOTuT8xOeUpkrwHvoxDiEedyS4haSslzMk5d2xJsYSWcPW6V70yXvSC+qgqFwzCDRFjJqxQPX6amZTVWxBtQRtm64IRaIm41oIlpzB+OpBQrVc7yeNgpH5ARPRphSR7RmxYQRVVnD+FSa06dC8xCX3uqtxW6GRBcDN0Nioin9bnlq2blZ9+xgqRgCtNwhQXh+2sWtvavLUUCab2yIZwxfRhygMelsuCP8bh6V8foKD6SOv7APiJ31g7cl+X5ILanzozMRlDgjMOKlmIyx3ZunVrolcCoiqf5KWx4A5BVCgfeUSshXkPbOzxhXsPxRfve1rCqcZ93yjrATipG03OxhD0I78pl1NOa+vFcCqT/qA8ygZmni/KbRweHTFcqtl70aGcmF4r9SAIEhwky8Z1KaNvzgJLy2rTHvjM7YeeiU9gETj6bcYzMU7oYSJw84qJ8mIlJJgbrZXtvEjFIJrvaZA/BTKAjelyEDWVp2l+3E/BC+bLQtALS6uS9vmYGJ+PQREAx9IIP+poykwEl7RRgQn1n4elXGaql471I71HoISJ8/g/+NhGviWwYFUbWRWVJZBKypjagSuljJnJT3tZOnrq1Clv9IBJyM4qdErGxCYW6pMEhbknRehEv+lIBIENbIZ6hFuWtC6LGEqLxNjF+airWYnrrr007rrr+SJoEezyZJQoX11FpQifYBLmMWWQiiQQaswQRJkz85qULUzB9KNV4IN2uG/0Bwr5DqwcZkebjRO+c08CPOFY5WU0QB7h3wEcJdrrdqrv2KqnX34obWHuMjWWlkqQqjwwS5oR06LV2CvM56WpPFwgJhvZNVFZmLIcTdTQ2GDNNi2BKKijVu4FyTAWBAzfuaAxhAdMzxxzpuBWyiUhcVztwvxizAkP0+PsclMaLU0N6rt25Vv2nuPsLw5NcaRuXQM77KSyE1Opt9Rc1hKwsvDkqeH40y88EJNzjFYI56qXTQZxQ8w3am99XTolpIFRAd0zM6s88J3tKcaBFuyC4mCZEvXBkEyfZhYgS5iTpZtwTfp+TM1SXXAKKxE7YEiObYpVnDKsWPBYU9PRzBmGILIOzIJlJgbfScl+m+6squVGeCrdSNLL+pckZSIqCA7C0m8xoYNu5FMCfZREhNeN1x1M9pXVkhgdmo9JIYBIvIM68vPnRLScBwxhO5ADU6tsmBs4kNAkwAcZaH7P+qJMwYrURpplCSLJAlXkIUF0RpjgwT/es3t3HDlyxBFGT8IQMZDHK6BgZhEV4918Ou6gT8pCA9FM/MyegV4xCmYeRFhujVtTWRsVxdWxe3djvPS2a2PvnnoJgvNiaplVlQ2ODeB4IPRImFgsubMQYdGE6vB6bBEMsGIpsb8ZCaJg3jHwZZqbuz5PTARoDVdgbJiY7kPTpcAnZj1aClNdv/xuwicEmMpSaeRR3WwJjJXHMbIIBVa+Ca0yu5MlMyRTeseOHUmQiBnA7cSEmFZ1EjADT33yyzlons3+2RWnoZbDDqShBQ+wum9VL0EmBCrWx4njx2QdbDV8xHLAuycc6TdnerE1tTc/kKlH8GjLxk7Df/zECVsELPZhX7raugYzBbSHgBQl0Tr9ItSnd9Wepw8ej2882RVPPn5WwkIUpwYSuactuDpeXutIdRKYpnXVDS+xrHdxLm3YmTE6NM+7tMV9UWgbgcuZSfbQS7RIyoRMlogrWHGIBlGs5KiXwBI1+B40zgxMMzUMCRD2NcUVFMyVghcqrPA7dSmdvc631gfvJzNPDXM+VaPvMDX39E/vo3WTyWziEOxItQt51IBlddD0NGOf4wITjc79RCSjo8xHh+AQNtn7GWz6zn9oFeUHLRBe0rt6xn3XsY6pffF/KoPC0V4E0tiEH00ME4IDzB38JJiKRCdZIvIe9eseSEWDWtvrO8NCI6NjNsUrKmqjvqFOpllzVNVUREXJUtx9+xVx1VU7Y3UxF+WlcglUiM/7klmONmCSisB2QjqzsWHCpS7hmxlc3hBCRF5RxRE/iVlJGTwMCfHDAki/M7xDxNTHZCF+o6N4pDtqTuoj8Ex7yLiylGa5kYxv9RuJmWY9Pd02V71Apqxg4tvNGpev3WnaYI44hDwpJuY0kLLqKsG/HCdPn469EpxswsceZtW639jQaPM+6xvoDDQDCxZQ17lztpjY4hk3g+FOCBnyZ7UdOLPlIXxgUbCyqbauNo4dOxYjIyOeEcahe40+4w1rSW+qzQgFrwcv9CcuAXGCE7LQTg3m4zOf+ZbwXhNV7EWm5rPFl2leP7KJMLZM1faFpQVbAyhGDtDDvIfREfJ19WmaaWaxOcCpNjLUCHmiSK1clT+zgp1QQggvtYfEXfoKCweBipBdWlD7VVfRL7/7pWs0iLmsjoiqM20eq7EgaFVahobC8HQoSKYiGpGYITG1O1sv8MlvCI+UMbGfS/LBiL4vzWqpln6qIez3vBiTE7mYnVmwSQQs1JdfLI8JMdWy8qdFIOmd9UMyIuPC58XkoEchUT/yN0uGvZAuIE7JC+cjSd5E7BI30mrMPUayXkjZ+3qevY+kRnojRKqkiYbHxs3ItfWtyiMJLeK7cUtj/MDLL/eBeFAHfjPExwwvpklSLrhXL7lMJ+XjffxMTONJCQrahgCCmbFwYFpwRaJtSevoO6+I+CBVeByUFXSyikp1MOGDiDfEx7ATGzD43DMRK3vvsEyVYah8nnjGsvLDZJS3GmdPH5dQklkq2FeEozkRK5s0dHd3x3XXX23N2N7aapgXZWY2sjusYHj08cdj7yV7HQEeF562bNpsBmQbJywFlpOCVzQYJMN6BI/Nqx7MdMxZGLraowAEBLHe1G5ZQm1tHRasnL7R1tIaJ8+cjsNHDkatmKqjvcNLb5uamy4IwowWMuuL3wj1vKQTXfHIgXPxje8+Gb19aRYXApH6mO8ODdpshvb1h8VIzIAS2VMOmqhvaLKJzXPiKZzkMSfznem6ycpJdc6IxmFO2k353tgxS8BZwpJaNtJIfUzeLPhJ2z1RS1fRb7z/7jV8HMwoJ5uKFwk1mRMiIEk4m5UFWs6S86phGUPzG6YGKBLEZp9X95gBlpVLOTBtipKLWeVbs0EhWjm/pEaJ+6kbkPOLMtu+D1NnhOtEWWouBOoE5SGVXEJCwnOZOoP3e5PyoMEom967kAgCSYsVkEjifRJluDyeC9EsqGht75RmmpHpviHqq+qF8MW49fZdcddlrVEqLTO3SHBMnakOZRiLIAfmVlGkbYlZnZPBli2KgHhgKogP/9Uw6nLkFCaFg7MkZkiR7zRxo1SX/V1gVLGY85y/xaqoGWnA8+fPxeDAYIzKPB4dWZFwnVMdZY5+Ly2z0m5NWqYqdu/cLu26PTraWmLb1o3R23M+ZvU+izEY9eCgg/GRcW9GUVfPov8Vuyjnz3d5v3esivseejB27tkd+/btiwOPPR6tTc2xdfNmaf7CQg61FeLH34ZOOMd8XHAR+KyXycy512gzhCFdDI152q/Krm2oteZmYkZNbUN09/TEgaeeFvMUx/YtmyU8NgnfyS8l8bm+XykLExe4WdUHU9aKKT/5D1+Kb33ntGQcEe/U51ZYyudJPEoZDdArlKMOtrBEgJJ4Zy6XS8N/9L3+iPqzBBeXkn5F0GQWIfupU7brUqGZhZXxFm4Hm3sqg2FhAhEWQNGv/+Qr1oh645cBFIyUTRFNgCfCd5RSiLygqWEgShaB8JtkwisgJ5nWFxnACCj4vSTMU7ZTZaxVtCo/dTkW53EBUlkQHLAQDFtZLlVHzomp030TssqXHHReJ7UaOLwgwT8lPdFMLM8rpNQ+yk/3sve5T0rPYOoEw/oE03Dfefgn2DJ/noQmdflqf4V8trJSotxV0dLRHm3SCm9/xaXR0LAcNdXS/sJteVmNYAQnlKx2iomZb70k4UY56wUWTJ3NGYZWbNaZ0VNbEcTAAlMvI+mVd34up75g1h8mqHx0CQGsAaHdw4xsmvDYE0/IrZiMO25jv+iNJiiWTYJidupkc/zxiRmXOzM9F49Lu547fybKiytj88aNcfMtV0SH2jc6MGAGW5UhQ7xhZGgi9u29JGZy456vPCDfu6y8yhr0yNFjMTTSH3e98pVx9OhRuw+X7N0j1BY5kg6hwpxoMjbwwwxGmRCc3Lp1p7RzZZw720WjRaNrwnGZfWQ2J4A5GYljjL1cuB8enYyHHnrM2n7zprbYuX1TbNu8xXgmJe2Kvy+BJ4YiwTxmKvUxCz84B31NPnRDy8b42V/47Ziek9kttGdUxZ5n8IS1NbTAvws0AaFgSfmnE0KLyVQEexG6SFiEJ21OAUFpXNWPQMM0J9bFb4ooUj5OyQRuUhZsZGUcjI7b46m4LL1knioJhhSMFxKMiIbKTGkQDqAwGutpCbxgukOU9r8LhGeNsr6gQoLgQB4CY3W1JHr7B2JxQZoArWw7UZpBTA5OHEWnPGFE3o38IeakJ7+FhlC8kQfSAA/CRpbpnp+Lqb2CqyBIEgMmQXVhq1qVneUnuRMKyUj0/3xJ2kMvpN/GCfl5Nys3mbL4seUVxd7v67YX3hJ3XH15bN8hf7NIppKE5cIqGx/AnJLUNLlQJM8wp9TH9qHXCyzIBlxAfGhoC0gJQRUkfIJL4VzlkIfORUAT5Wfjes5AZhiHOMR0bi4eevCxeOzRJ71u+66774xdu3dGTWWNx5STtSUCV7uZsw8+aDfDJwxJsihkanwqvv6Nr8eEPiVizZDUhWaNMtUh16mvuz8uu/TymF2YkYtQE/2DfbFbTD4xPhOPPfZY3HHnHV5yyrzxS/bssTCZFwNBX9VizonxUc+dTjGCNVkNU277jh274sSxU6pvWRq2TFq/ODZu6BRDMyKQBJy6RH1aHue6euOJA4clzMrEzNtkVXTEls7mqBaz46tmuBIrGp+swKKt0CE0St2sEeecthEJtoqaZmn8E/HFf3oq8qpDPaj39D50pv4xfdAvwMCniZIOTnA56aHJyPdEr8Kppxz7PtSrkgrCgb4AThJTU1FO8AQH5jH5ioS/ziouLpRupRSJ32XnEzQ1KWMikplTFIc5ZWY2kBcT0o8EA3s8m/z6DuQQBkwNw5AyjYLmJuBBuZzycPrMOT0rE1PrGZpGPUL9WTTxAlOrGDO1qlzP1Ino1PEFxKGljVwlkM3wBphJ9xKM6XvmS0LEiZCzBIxZPq/MSnd1j/ZmOKAecJK+J/cj9QDtqxPhtG/gQPE3xK4GVlU5HCzy4cjVJTNJiU186vJrIMCMBc4oA9hgTpIP8CejCJuNFSgJKb9amFDCMsKs3yAGCJR5yyzuKCuvicHh8Xj8wIF46OFn5deXxyt+4I7YLRO6vBICkmB2OyFmwaU6KMlBNiVP3xRMaKOUEC4iPiJCq9Iok7noPn9esC/F6NSImDoXh549Glddea1dqLFJadjtW6K5tT2++tVvxCZZBFdeuV8a9AH53Nd5Zty0/GVcEIiXSPCAhACR3oaGRs+dGB0a9qozlEJPd4+toLaWZm+tW1tdGbViamV3W7DkzsjU50yx3MJsbN+2Ka6+6orY0NocNcI7IwqZiQ8Osx1Vskg7TI4Asa8trZ9fzUd3b69oVk2vLI3/+B8/6xNG8wyXorJRGiLGREepLNKFTyFTt3VBf3pu0tN7olWGLs0jBBkKeZMiTenCNGIn0bP7gKG4KihHMDOiIdrQnwW5aAsYSl54/c4PZ8RDokwewKj2C1STf/N9XSWWLtSBRCncd8PIp4S0M3g8A2nSFpmJgzYukTQdHh3XM8xR3s+YK5UFUrhgBBJzjvnlqKDroPT0DlVw0WwuGJnpgql+nvEen+Slw/SdjtMfzEi1qYxUF0kl+72LidJcotLFeimYT5gABEOYmFKzIuazJw/HLbdcr3an9gsKzB39r54FIH3LJoSY0HQnaSeZyAuLGBLuaBbFT0hbsJBiUkw0MTkTUxOTkZte8Fz93My8/Uwizhz0zgHwTS1tkVcV37z3/vjHL301jp84JXP5qnjTD98tk5m5wrRdGOAqtAXcog0Mpy7/1h9tZWYYfuyCNOjAwJCYqzf6ekejV1p5oXBWWcfG1rj2uuti32X7zQilcjHOnDsfW7Zs9ZLAp586JIa+Mk6ePO4JKxxry7AYwpgVbQSYRsfHY2R4OJqaW2W5rMb4+ERs2si64mr75ViHbfLnifoyLsyEImD33Hox2sDQiKyBp2NOjLdj69bYs29HNDWwLVa5ZLlag3uiFhIM9qYSiTDcVpgGeku0LhToQkCyO+ys3BnovLi0Kk6d6VJO6BvFJ+UFxtyf4LBQZiGtoM0LeIVh1VLdTYU7kEt+ffryGxeT+Su79F96a82HXKAAZufloiwuyOVZlMAjAp8UcdEvveuONex2CBjNiAQBqIxx0NS+zy/d5zvPMuALCuLCPZ6jsZmtZPPG2jslGpaUuV6S2XzsxBnVWyKNqrpdTmIqkLcM8oUQpJtnCOUW5TuIsCRpDZvvK3MBExTJf5nfblj8LSXah++ij0LS0/UFKOmVCwmmhulTUllCVmZi85Rx8gxeEq9iRlbL5F0RE1bKTG5pqIoXv+DS+MFX3aqnaZ+uvKol8LQijsPcJuEzERDxkIWIc4kAl6Q3dSLMenr6Yn52TkzCogrhYXZBnTlvrdPR2elPNkvYtm1rtHVs9PjrocNH4sCBZ6NvoD+2yo+886UviY1bOoR/FhkghDAf1Vdrec+1ZoWeh3+Yb7245M0Qsv4EFzAaQ3STCJTJWcFcKVhTnIVpj5xhxvDd1PRk1DXXx80vuElm9Fw888yzKpOzzkscEb/kEjTukk+WoD/Y5QQ6QajB5Od7euQ2iAnlNjBhhY0Ur9i/X0KkWwJlPjo3tEdba2uwq4xPUFFjCEZNi8AnZPo/cN/DjktslkWwe7sER1uDrIAiwVAl/KvNGEgX+llfTPPqW8blRBwIFgS0zV8pNoY1UXqDI0MxPkN0ujZ+92OfjkmZly5G9AQeoVmsJsjPimMdj1xIqj9tg1WgG+hVz9HI5IcpsfqylPKuS9mGJErQeYIgUTmxGY44ho889xsJTOdRAYGDzIQD2JnpNPsGLZRmR8kKkSbCHHenF5gk02o+YN6YS8Tq8V6kKJW6gQJUwI5PzMosHHV92SYDnommlDE1pnZCQHHkZlmVxXALCETrFZBWQBAlo3UzeEjJlM8QkT4ZckqpwNQFIUAqgO0EIRO8SSkxGO8QzLBgk21Gm5IfSqekMWo2fm9sWIlOEdPynITY4ky888feHJs3csayGGdNBDg7LU0spizglYtOBTa2EVqQ1OVI2KnpXJw71y3GyXtYCQHogJzaxCSWNmljdnNBy3BkMIe6M33zS1/6UkxPz8TmrZvihbfe7K2aRRG6hA/VyWwrNCDnk43Lf2Ujxo5OaXaGLQVHpfoN4ga7EDQTgRA6LEHEfE9HIKXhILGA6i/gqaQoloTTobHJOHuuJ+7/7gHTwlD/oDdRYO40G+Wz4k7VWIhw1hqTPMplUk7JDIfGNslPZjSGDRg6O9tj766d8pHPmuk5stdbQuHywQSCCythSBbKQw8/EwtL+aiuLI/rr7sq2mWe19RJ+KguRhYy9+4CU6k/TbcwiK1F0Swbc8gaoD/8TLRKhJxz3s52d8WChO1X7/1uPHxg0Effks8aXnmhtSxQ63eVLtKfkp5JTOhLVr/gLzwnPy4XjJ6lf42pgd3xogL9wgfYqaLMKPrFH3/JGoP4NITZOrxGsZgnbq+IN4uEcyFVs+TfhQaRYEZPn4RxQJKQbtOed52DVBzLkqT9g2MmXHya7H4me7hjs1RmKtFakMGOldPSWktSdfajlV887E9SYmYa6p9OCIwsOdKoREAhJZWP2bCOqTO/lHY9l6lpIqYWieCUy9Y9BvtptzuFSwy2d29z3HrLFfHYA0+4HHzW97zvLbGWn481SfiFpXlpavlAK2k3UYQBE/QZB/bwojQlrsmZ8+dUdrFM0RbVJuaRkANDbS1N3pBAvSJoisSQ7VEl35QhwW4R3s6du0T81R4+Wl4Wo8mUZ8udiSlm6U17EgdDKs3NjdLuW6JMfTUrBmLPNuams+NMmrOQeo2zvgnGMOxo/BUlHxK8YPaVFVfIL56O4bGh6BuURqOe+UXxOBM0sNxYhrgWhw8d13srUS4tnLl3jCuvSYAT/0A4YcqxZzswM1Hjxhuvk5sx6v3NOVwAawh6Ak+4BOWlFV67/szB4/LFxy08Lt23RyZ7S9RJADHUBp0sq47kZqBgMrpIzJzRL8nzBohpFPoT2sOd4v2unt4Ym5iKBZX3O7/79zErF9LxBfdDopv1Ac7nJujre5m6kDJBoGIuQsLvf42poXkzR+ES6lBqItGin33Hi4XTRPB0AHY+nyQzsgDgN8iE0bMxOZKJv4AQvmefxRUsSGehxvc+Q4oxT5fzuQb6R2JO9dJMpEtKFxvBG4xr03HUkde7Y6MzYmo6P+W52Dn/PCW4CtJWCWFD52TJbSsw6fqU7qsNmFDr4MkmsmSaOWsTPt0r7npZfOXLX1cnrHie8Ytu3hk7dzXGvV9+TMRaIZN1LJ5/86Xxohfe4uN72XqX87KyCD8plcnwxKL8wrHo7uuKajFSXV2ttGOFNDX+eoVNT5hBilTMVGrtTN8MDAxLQJTafCZwxiqs/sHROHG6S/7gnM3YpcWczPOWuOn666JFfilEvbzC6nc2OKiw1uHit8dbdXFCR7GInHbiinH8DzGR0dHhOHr8UCzKLWiqb45NmzdFhzQsQZw1wcWcZmalMTS2qPcG5QYcO3o6HnrkgFypWQmKitjYuSGKIFThLbla4LSgcyRQGhrq4rrrr/F+Xc3NdRY0ebXNO8VIKLINNfAcePqwtDrWTGVs3LAhWiSsmppro0a+sI8gpj9VdDbH238FuvCqLdXtdtNm4SSznJxXNIY5XlZeKaE16kDgzPxC/MUnvhGnRmYdSHM5Ekj0JfWk91CEEhooilSVntsO1rcCXcnCoPxEc3AB9ad3DV9BqH7fBENnAqkIYZ/axxBg0Qfe8qILb3o/KmUygvXbQw1iTswPkJgR/PdL2TMuzwuX9vHCC5VEB5FgaoZW2H1idJzzhFUnjbRESv5AllCShO+Z1QRM+WUxtUwsx2QKIKyXigmR6wpwSshB+i7JLUA7ZCnBepGps3ezNoDc9Uytfi3Uobv6TK4EJ2hWq3z5/GrPjp3t8aZXP09ExdDccnzpC4+JENm/Oi8mnI+7X/YSMVO9GHtRBJ9mGMF8TDzA9UAyj41NyA8eUP7yaBBhMuFD4Jsw25kNJU3UUFtvmBrEwMMjo9HXP2z3ZGpmNqan5FuOM4Ek+bcV5UU2WRlPvvnma7xBYbYW3dsaqWwIkbaoFlBGZbLcCI4JByI8TGLO5+rrHY4Tx0/Hpi2djkbv3LnFmxrSrxkTOIEsJZQAVgj9CtGiXQcHR+Lv/+FLce78UDQ24xs3KCcEnYQbxJoIfzWuuvrK2LljqwQb49YznnuPZcC4LDtvsmXykWPHRRe5aG5qj9YWafOqsqiXMKRtlFOlTywuJt9I6tkdcP+6L3VJALHaykNaQgTvML8exuY5Q48kH+2kv34JT06vOXp8ID719QOOf+RFo9A6VoZxqMQ3UZKZGpcHXJA80mAFoU+InHXa+iQfb160+vTcfOPOcfK9dYnXjXMxNVobt5TRg6L3/8gL/BaVsoY1mSdJW3OhWTFHSJjeIGR9Wo8gOpbgBpH+NO4pxAqZDgAoH2heFFcODgz5ZIZV2dYXmVq/nwM0mtqSR2XnEQYzbOKgd4Qx11l4L0tuYCHZStDzhAgObE+L2rMEPOvbkrUh0xj6ZWLI0nOZen0iorpne3P82offGRP9x+3GLC0VxTfufUqmYZryiGaukIvzilfeqco5a0nEIALjVE4mIxStlnpudL/8TzaVY2plXSM7m+Rt+ra3NMfGjRsdzwCni/m1OHPqTJzpPhtT4/kYGZ2UoJTQU92II87SamyojWuvviR27NgYGzbiVwtxahP48wmgIsZ5+dWidbtfhDCwiAg09Yl4+3rG4/zp3hga6BMTtcQLX3RzXHrpTmlhznfCPWKlGkwjHBf6AhyZMG2lJZyyO2eGa+hsfHwsDh46EQ9Ka7MxYI1XOYmJPKwkKoHoRaQ33nijGLVR8K04yAYcBNd2bt8hi6Q+Tp4+60U/CECWqDY3SuDJX2eYCzfBu9GizVRcmdq3JrxlcGQBXGiOMXaENKvhmJhSJpcAt8htKTA1tM18b1Zocaj/Ur4sfvtPPx8zphXhDpxi8apc6kAtJnqBpuSmiB9qaquCqa1EqxG8KDiDI9yx4Id+Qwk6ZuT3vpfOeLqesS88LhLPCV+4yt4J9SfffLNbuX4O6femVIjD8QUgAd6EXwA4+6SbkwZTefpcvwqKEzZIszOL1kb5FWk7NSrZBEoFosgS0p1AWeYLcyTobG4+JmcX07CQWpQi0P9ykry1dkaygwwIFzi5LtaXfar9Row+ivXJ3zqk0ob0+c+ZGtP+43/4bvmkxTE5NOz5z+yrdeJkfwz1T7kx3npZmmXH7h1x2VWbBdOMo8Ys1GA5IjgdHh6NMV01ItANMqvb5UeyV1UT5zZtaLfFxPzfIWnhx598Ik6c6Ir5nKypxWm/jxAuKZNPWlke27ZvjZuuvVpmaFXU11WrNXq+gtBNgbJpaXVcG/xmDhIYn8zJXJ+M7q5hL65g33A01/atG+Jld94WWza3yw+XCFZ+uyCYi8KDN4IQ4YMfhL7P8RYfEJhKUeEUwFmfmCnG1sdnuvrj/u8+EuP6PjU9F2UVNVEvxiSwVSGXo0T1TE1OxSX79sl9GAiOI9qzY0fs3rUzjpw8Lpg5sSLFSWprmdfdLFegwfhjvTmMyKklXuMtOlhPr57IBGMDb6E/YWQsF+INyf8WuyLx9JihSpgdpmWN+OJCUXzqn74Uh85w3FC5rBBZXioOpQAe0ODlFaV6X26TXBiG4qhvQe4CSo790tiEMr/ErMoCDwhnbIfNWe1M44XG4QM/URbY3kq+kC6QZ0FTk9/Lkd//lpucDUBoAH7T+nRRaqT7Zm5ark/e4SJxbz1Tk2gEZheMkGaKFXlW0dTUjIGGqTOgSVmgKktmajx/JQJm6PoRSThOmNKrhu1fSxlTM4HB48jqrPVMnXzy72Vq1eRPmHq9+Q3s66Vkxtjcr1Q573//y2Nze5M6bVaSeN5mMpvVf/c7j0XP+UExCVM3CY4VxW0vfp78Zd5PcADDuLQsO6bgA27sbBczbfbm+2j31vZ2M9icCLS7bzS+/s3vxJmz3XoPYklLKgGnrHw1Lr18R1xx+Z7Ytm0DklDNKfPsP/zqeZlHw0MTYt4hWUCcpzwWuelFTxnNy7LgWCJWqLFC7Or9+2PflS1x6d7dIigmIAl/YjIEB2iDyGi792HzSAAkpwcSQuAaqy9joIz4Eg7ThaCdkuUFQ3zuC1+MYdHF6MSc/OVVLydkOiiLHQb7+6KDOELJYly+b2fs27snjh0/fmEkBAHQKd+8oZEzw2p8aAIBUKDBBy8WA7FgYj1Tk6yZJQihK+6ToH9mpjEK4WEt3X8uU0tWSEDLr57Kx6megfjY33xVOIFv4CH606WbH9jmifo4ORMLkxGPRVkmLF5i+u4OuRa4E4xwwCtt7a3Ky8gD/LIkxSd8LM3FzIQqXcP8B7/6B0JhYoMNzer/AlPDQkXvedN1BoNGAPxzNSYEB2DWAmogL+EnMXTFfc80o6OUE82TMTUme9p5IzE25YDAbvlmabdKOj6VlyX7H4X3SUg93icxUYBhfvzG+byQhA+zLmXEkiWQmpg2vKKHqG7WqVzJzVB+2mtmTlf23Froe8oD3uRLZ4KK36y7bqiuiWuuaYwXXnedNEt/tHU0e7cPhmVOnuiP++5/SARUKgG1JriFP1X5/BdcH9U1YgYJLgJSw0PjYryZaBRx7tm3W4TcEtUO9JTLQpmNocHRePro8Xj24CnhScQna4XljuViZIJeO5g5dfUVDhAhDGeYmDC3FGMjBMz6o3dkIrq6h6XtWBI6ZNNbDbGWgCk7WjcgWuLS3Vtjty425a+t4RhhSX+i9eoLpgTjPnmvbrQ1OBLsnLaoosQ8TG9NBJ0RGxpPGBMBogUv0ha9ibXg5b4q64HvPhrHjnUrX2kMj07rxbJorK+TFZSLqsqSuPyyHTL9t8fhQ0dspi8trXi1Fnuc1zDMVp3muNdX1qodEvoFZQNzu+/E1PQXdZmmBC+LKdAZHqFRwhJiUg6aP4uAZzDD6DA1v3GlZiZlyVTUxq//wZ/Jz2YSVZldmmx/OBIWnBeMqBxGIYYG2a9d5UmzIoQ4JYaRp7kcO9Hko6W1UflLYvOWdg/7Ncn6yE3PxKTM/dl56AT8L8Wk8MaEI6xXplmbZ9SuWGMfNOW7543XrGVBAZK6xJ8kZxaj+Ymei+RTPt22FNQnATESkVzykHgPpKbpkwkxTKZgIkX/4IiZmjyWPN+TkgBxvYVEAMKTJFTp6gpbDguh8/JRXP7F+p6bsg7hGf4MEzuyDnLdBViVU9e69y3xeC6hsA4XJL+jizey91m9xq4b4+PD8Z8+9LZoro+obaiLY0ePxdkzXTE+tSxzWe4GW8XoTSQ2Q3XNLXVx4/VXCxczwf7QC9Ki7BG2Y2dH2vOr0KbBvuk4dORknD55KiYmF2WiNkQzwbKmmti2uTNuuPkKEVJi/nyezSUIQuJfT8RA31ScO3NeWnAuIFsWzbipHJ2q8tmRskqEWltfKRN3T+zfs8FllzqABtPqU/mlz2JV76JdvJxQTbHFJhygHbwyroBOdIO3JDaSyAe+xFour3CTfNDE2pIXlKDh1lY4h+1oPKu2SnwIX+pzmdslxcux95LdcdWVezxrDnMcQcAkHw5ArKurkE8u4VZRLIbmGB/Rnhh+WaqTcfS0dVTSuN7lRUJ8XuUW0Cu6FV4WOLeKCSq1Yl6EvcSC8qPds0MNsPKYFYe/D32wocGS7t//1LH44hcfjNViWUzug7wXYxCXIuB23TXXRqWE/re/9V21E2UWEkQ1sXFzq9oxI2E+G1MTi+anjo4mKR8CdqJXKzhxo/Bna0gdIREcmyS8p4Uz+nJZVh91ojA2b90WCytjsTRbF0XvffONslZYaJGZpokZMgZQ03zfGlcNZ7UQJgMMy+Fz2SQUkAQiQA6/QSqMnRE/WpqjZBjHvDBxQ4BnmjilVGd2jzzZZBaRkAlkTubLVC4RVVY29WUJGOh0a1SVgxb0UAX1FfJfSNbQ69JzrJR/ll+J8iBmEtofic4KpdHpkXj7K58fL7hpV3T39nsW2PDwuPzFvH3stVV8T8FmCyPh5tprLo+OtvpYklYlCFMmwtyxY5MXKgwPjKmMc/Hk4+c8CcVCRuBdvn9b7L/80tgunxntUVpa4RVMKk5m6Qm90xWnzvTG3GxlsGzSFrieSdFGmQiGU0kqVE9TfY20elFccsmO2Ny5yZMuUMBlahqyEvMZP9HMjRHHf0oQGFFs+pe+Rnuz1hx6wQcmboEk8Nxp4Yk971j5dfF9cEzfUc+KtNSMNRqLG2SVxkOPHpLmmxRjiPHyi7FpS1vccsuVauOYzPMxMRWTfDjfWa6JLBmG+xob2TeMNoppBNcas/XU/7Sjjs0s3GeiH/0mtgM1ZbP5GJP3eLdgZOYbLgYwmuL0SYzAdA3Asr0Z2oNu2Kl0cnY2hmcX4z/+5sejqrY9cnK9YOhEV6vqy23G09jopGfiQd8MHeIaNTSUR6csuq7zk3Hk8DnBNR/tna0qH2QLt+o3yDrtLMR3ZhzCWyu2JNgoAuHZ3d1jemf7L2IelRUbo+gn3nqDj91hWxYQwlY6BLhYnucIMtJAL5txhEyi0d6WFaYWJm1a6599X+WBcK1ZxVCMaYMMvi+JuoalsWBKGkf6X2Fq2NiINizrywAMnl78zJLzr0//i0yNlubCZ5+en4rrdzTGG1/3Yk9QIBjChg8jYsj+gZFYYJdFJUwmEEbZ5WVrccN1V4pw1mw2t7ay/W9lHHji6Th17Jx9XTZtrG+ujj17d8TNN18dmzc02d8CJwODYvy+kTh5+nycPdcbI8pfUV6X6mH8VHUQWWeCRm11rTRGSbS0iKi2bPCpixVVa6477TPOtIjUrilOVIGs4QKSQKZ7GVJC6Kf90SSkCiYtZ1CzSwgWCIxNRDkxOaa3cGptR7vFMMpP29Ho3s5XRDozM+Wxe+gHP/no0aF46qkuEeli3P2DzxdNsnXvUMwu5lQmaiadhlotDcgYdnl5wV8WUzMPgKj3Clyhe6ydBhZoCkYntoOtxDAWqUKaDprFCmHWHlYIa7NF9qYxmJrhLMqA7qmH+EaV8JpbWoyZ1aX4q7/6Thx4+oxXT9nsl7DasWOzru1x6tTZ6OsbsnAj7dixJdaW5ySYsCRCtFMSPd3jKjsfjXIl6mqrgM5MnVlKF5JupgAeF0KLkam0vRGWzcISsRFp6tOHHlz/WgJaFwmmyC5S9iw9zxig8PkchrjIMM/9zNL698EgUuhiXaT1sPxbpH+t7Oe2/f8tCWLwp4QK6XuI4v+QhBX1/ZMYQgmBktJzaeZ/T/q37NPn0hTC5H9nff8qzarPUajUZ97hj/yFV/61d0n/K3BSNylNpxbdSfCQsOb+Z9P/CL5/Lf0fzacC7QJ8aiJC+H+2rdl7//+277n98v1S1lf/Unruu/87cf3cstb/vtD2Qhv+Rymj/SxlOM7a99znpOf+ztKFur9Pef9SIu//LKz/chJtqIiSVSlq9uWUVT4vL+TaW265oDG/bwI4CCu7+L0e4Aw4X3xff+kekXqEVXZlz/5PSBks/yfC9j9KGaz/2vX/pf/nU4b759L8v1VyXfBYdn0fYZSlC7AV8ma//3el/4u9/wCTLMvuetGVJiIj0ntTvqrLdbXvnu6emR7v5UDiAdIAkkDcKw3wkOAC776PC9+n7/G44l0ewor7ADl05UBISJoZabzrnpme9r67vK/KSu8zIiMy8/1/a58dcTIqMrNMtzQjtLJOnRPnbLP22msvs633hepCMG4Qjol8wDOBHty54vvNII1r7eVx30Tc/0hBaIN/mj9qy+Jl3+L7zUCsl9D3K49uG8X8Jwki7eDD2DZqr80g6rmo87jqxd9wUa9JXlxvNlxXc2S6kVFANHR3hC4PoiRX4k1vQDh1+bekUdaORKspJ3dA75N+w43XrTPpjUA9fL9dAOtqu0sccd1VLUtCQ+ha70pDve83fNE9VN54bVtveM7J1UC3XrySNBPc6f69leuPE9L8FOrhrYW0cNguv7Qw4fmtgKgcIsT8/DmlfOK7TUHoxbj1rrdYNLyl4DSgrSZXLWz3/WYhrXDSdfM/CkSeq3d9OwIyLKzDjM/+aA1nXv3GJhiHGRyA32u7uQVUPuHCfRNIMlWWCYEQ0ryL6XFXfGHlDT1hqhuB2vmlN1MBMZ+YF/EQJhHi+/T3dNq132shhr1RfCK4EhbEeJt1Y9cUvQIcfeIQy1Khfw3UHbaIYfVN3+lNqQKIpC9BOu1KetzDWBKGnm+fqWBh+xgmEDCeJqNP+CM3GKOJAoSxGr9X0toE920g7rpRD/gSaXyzcCN1uhk/RNiOH7aKT1yEtyurP2LAI4vtMwJ1K4ySX9vD7ZT9ZqAW1zTdeOZ9DOPfE4UY6VqvrNvh/u0KtWWrB2lvO9LozYKt0orf0mHq0fx2DJZ0uUmvFp/a/KIO4H28IkRjM0L6G+Dp3wSum9UJMr9prclKy0Vbz2Wt2JKxtz32dms4/crXN0k9qcANQnh7qC0AAr1SAJ6lrBHYMd1QeOJUCVNNI7yPcB1xblNZp++1cbf7fiP51OJ7IxAVyXZjzpspa30JN1eOQC1DxHqM70koyYtPqhdmG4I79cTEG183rPIiwMJswjWfAEEaTIhhj+4w4yzMOiwWWANdNrZPunz5os/eYjYX51T7Ma9NGT/LGxQ5x7mnr8f27dlrLMLg9MhcvtUyLSwaCdOUme7rXaeRZyplD7+vo/PmxAkctU3VbVW329V7LS43wic3CjcieN8qiAI9KjhYxoXXbSjrW2kfNwK1uNbSrd73wNshXHyfxu/NrMe3GmI5ImzHL3/cyroW0u9ry3KzkC476dbmWVvH8Tvva8MC6Xf12vrN4LtZvbCfBXJ/hcN2cjlX1g+/U8q6doJZFaoec7hXKzQCiOE9pQsYLyC8r1a+K2nuLi2j5853f8t/G8GlchUHv6KwENyOst4OQhnwBEMeoaxvTtoBSHcj/sBbr6wTqONxU2YWJDG1nJ2gWHB07twZ39uQ5+7ubpuYmLCzZ8+GE5kkrLu6unwvB46FIhzTlAtSxCyLLywtO/4cHU16zDSdn59zpY3yZR8EBAU7OHX39FjvQI+fR5DJMOO0ybcz42guxtp27d1je3bvAUupB9ZAcFRzRkqdU103EqP+Ct2Ef6HnJvUY6/d26rkWl2BkVNNLC8Z6sJ1gfUuhDk9sgIrhfmtQoa9I5G1ZtIj04hu88laUv1Y514PaequF2+GJP1IQmqwVSsN2ZfvjUtb1wOckvIn534yyTkMM61cii2v5pzZuOuyNwOa83mTN+rQip8daUNZ5e/gdNcq6NvPwu9qgNkLo6oQ5AgGqFb4xvMIkP8P7sLwBCPGqd4DKikBjrkQW1OIRxtA3Qjqt9PPNQRoH5ek9Aum04vdY5nr5iG4pmqSBtEJ618eLyjrmt5my3hQSgcteJeGhWpZaoJGiTOZQoLm8lPSUnTlz2qZ0Z3U8jZ5Tl31dkC4AZcxeqHSRs+QD+vhxBnr27QHFWMtLi7amZ7ZEbG+XpyxFjyfNUphcWyus6MtDUP7kwWLF7h6lKVLTQ855IywIfenF572BdMrbxquG37h279tvC3MLwhGh1GCDgxzPxwLVHt+UGEXOEpus8uV7pRdH9eFr+Tah6Y3wSy0PpsHj61+tgEjDdsp6K4jp1sPT06WoN1CGDVDhj0AXTKGwjMmLonuD7110bWzMF8Lee+/9MtC67fTpM77t41b0iBANy2qPSBVi/O3wpjXxtxlsLviqsBWuG+olCZYOf9N0rYFt+eYWISoHSRS/A7XpbcVztXS7WVxuC/c6cWvf3Yzyqwe15XOddQMQ8bjV8kW8b4QvawGZ32Q4O0UJ3FYrZlulrB/bqhs8MFgtw1Z/R88YARjuwPWF2xxZklrX9zg2CiHTlVOrrNMQ8NhoSKTx4/l6XG4UEpxTggxIp889jL/Xg1CeEDZc1+Gmcgb8NuJYq0g2b2abQcC1kk6tsvb361KkJV/c/KUvfck96XKZrm8F1zUzO+PeLEpyQIoQgY3X3CNlSFgOkN69e7crbsrAgmp22mfrzanxCVspFaVws3bo4CE7e/q0n+fakGm23bt22YlTJ214eIefGo/HzWn64AEtx6+NSoF3+O6LVH1na16GZVZKl83GZ31NK7vtsWPCtDzuCxcuOZ493fLIuzocn+npWaVlfpbuBz/4IevvH1R5G4w9k1hzCntJ5UMElTUYe9QL5fZ60fdQL/Uh1mEEwsZ30XjdqoFupXC2g7RABgK+4R0COeJRwZFbEoV39Gy8+vLLfgTp1atXbVI0XFpiAX+DtbXl/SgU1vEyxMGWOuzJ1NXZ44YaJxe2yBCbnV3wQ9IO3nHYd8Z8z3ve49v++GHfyoetkmrpV6usN+sV2sowfTOU9VaQTjt6UGl6bsUTtwMx7a3Sj3jUgxtRCjeirG+1fLdDlxh3qzTS+uBWoJYu9ZT1ZvnfVtluoF42A9pBo5R1cWlZyrpNyrpDyvrd108wA8HNkIRp4kVyAZK7BCHx0sQI4Wq6khNBGaF244M03KyydmWfwj397eYgphNw840BRHQ/VE44RePCR1Tr0QpPjqw9/3BR9rAVFOEl4CvRNpY/vo+C7aY96wQ2bKusREkXvPF6pyan7Atf+YKdOnVaFFz3/bDYAohGzXE7hULROHO7TV4w49eUkXPYUIacGAJd8chJL9KCjffxztlDfpGzqKRUeW6RkmyV0iU8yn5RCmBmesbGJyedMmz5293bY3v37rVled9Xr4562AvnL7jC37tvr/e2vP7G6+6ht0nxt+Y5fQWc2Mxh3fcwY0cf8mTLpMLCkk3PzVp/b6/t3rPXu9mHhkZsaHjE2uXNc1BEY1M2KCUhESakhUs15ddmUMtTvpzoJhpkXX65SaiXBjvTcPiePnqd0IuxsDBvEzKeXn7pJXvjjTe8N4LNJAgDhHkHq8ZJOxhLPb3dvlEEOx+xyyxlgxc4oriRoQfxByzsW4yJzoui/+DQkM0rXdgAY+CjH/2Y/cAPfL+nuTC/4DvksKchUFHW4XYdwIubwVutrNM0jXWcVnK3k75jvoUsIm/+3ir4U2VdhbR+upH8bxVuR1kDzetS1st0g0tZZxJlXetZpxGPDJZmtOr3GgZIK4dNoHazC9INS8NC+qS9sXJ4X5/JQ5zrPes01JYlHRaoDX89JIROvFOfHIfi819VqFWo7OtIGPJz0c89UdZRGYeHME73VkDMh/Rpq+xofPHseQnWKXv55ddsSYwwJ2GOh4pwZv98mR607EQJN3nXJ4eT3LH/gA0OD1lnR6e9/vprrhhR3BhhcY9AFCPd15y/h9IsSXlTfriCw0m6+7p8f8Cx8WvGXkX59rz19fW6oeB00d/U+KRdlXc9LAVw+epl48xyFD34tLXmXCl3yIAolYvBw1Z+nBhE/ITi1idjYmFxybdfj3UOTotSOl09fT4m3j8yYoMD8ribMvLcW30H46BJ4Mebq5B0Y7zZuDcKpAsN2GKNc/o5FxFgJ7HxcQ4qHbO52Vm7cPG8zcxMq8zhXEJ6NBhmmFd4FOcKu5c1NHnPRV9Pr3iSY89XfGtB6MT285y8wZADBhNDIGwsy6lH4NCtOJyXwDbwAEMfhMOQjWdSIgwZDimXy3719fXZvQ/cbz/+4z/uQyEexv/fCFB/K6UCPxPmrYJ0PW6Fx3cibKcwboZv32wer1XGpH+redyIYrzOs1ZW6fzeKloQknYS4wRHFF67nqtxApvWaXdzKWX9rq0mmJFgEHZcEWicAWoYWg08hkt70ii6aqEiobinwjviQVBuNWZdS5x6Y9ZpSIevLUv8VpvmRkhVrCvscEWMoqKtp6w9kPLaTFknX6rKuwaiF3Kr4Okq3/npWXlAs/bGa6/a7PSEXbl4ycYmxiVQi6L1unV0dVpnT7cUWZcrbc7jZDv6fL7Ny8B2eszynpewh1bULWWBjN3dPb7pLl3RgO/LKWFelEJZpms72TkehYChtmcPE8TWhMtrtnPniHd/02W+e9duD3dexgTCnd2z8di62rrsxIkT/m3vvt3W0dqm9MU38vZRLAcP3OEH3SwtLtv07LTvkt4kRZKV8mVcPZxWzqS5os3MLXp3rZBVOWWMSFF30H3e3qv20Cblxvj2dvwg7LcQCDHuVmlE/rsRIOzo1VE7cfKEDQ8P+5EG+VzOJ/k98cQT9vwLL0hxNshwykgx550RUaB4uXjVZFWQ0cResOyHy85xZbUvn4CncrDlp/dGJW0ZvOnGZmtMdjdnO1IUF7unU4dzs+IBhWMYBEXMBsswCYYEae/asUPfZp1HeMcG1cwdQEnTq/K2Rx7xg5Z27d3t8TH4IkCVRGzUhbdaWf9JhjdbWacVrPPzbVTMm62sa+PWtrfrlHUKwIX4Mc52eNwMnoS8GWXdaCUrLM4mY9Yo63duray3hpBZBa5T1hGx6n0jVAWE13atdtJPhIoXKvmEIk8T6MaVdf0K2i7+hng1ypqKpQQ+YUn3NPCFnEORglqO8GYo61iuzbft1LeVsl0dvWzLC0v2+huveJeyRKp7nuPymJ956kkIoDfrNjs/Lyez2U+Y27Fzl3ubdJ/Ozs55HdC9uWPnDu9q5aApZoKDA+8HBugWbwybaus75+2syyjhZEBZdt6NOjs3K89u1hXwgQP73QsHhx551pevXvLxU/ZiPrj/kLVLcbLhfFFeIBuiX7t2zbvgOSuoXV51TuVolyKhu749l5eHXbJeKYLOzm4phG4p+0HpLCkm0YBufDahz0iJOxt5A2E0SHQTfRuk1Ofml2xJnjoKih4AysXfZpDmv7cSXnn5FTfuDh485BPxxsbH7crly/bNb37TT/fHGMJAQekBeRkyuSzH5rApPvsJl7w+6A5nWR2Hr+P9eo+I2J55BgDl8fOXlc6iDDLaMBMA6dHw84kULgqWpcVwPnNRBgD0Y59xhJ97/QrLyoAIhKMnZEXGX4MMONJlj2X2feYb3eTveuwxe+ThR2znrl1uYLDEbzPYSllHZXSrdRPl1p80jzrCnyrrKqSVdcw7xiFsLI+/498WuNwMnoTcSlnz3vfhd8CzXlG7XHqzlPX1EAsbCeSEwbOuqZAAQbmDZEA8PG9kBMJUG1CFOEm3NAaCQ/x9s7BN131cagZUcEvygvCbKVrOdFaI5KoPHncLvGuXpd0I0E2fkwKbmZmysdGrvjQK5To/P2OTUxMu2Bn3vcjJD2KEO+885jO/mRx07J67fZlUi0/emrbRa5yQOWGdHd3WKqWnWrUFeUh0cdIdi3Buk2JlJjjKDa91eWHRFcsOeYGXLl2w7s4ur2OUcUHeLcbFsbvvUtnXvBu7v3/Au3ELxYJ705yLdo/wGOgbcFyWZGh0SwGgiEolKafJcVcMHFQo5rLhwQHPH68TRdEj5dDdMyiFxBnWmeDxy6skX8bPWebFWWF4o3jXyLCS6pQxazxADsfjuGaOcgKoAowmailySuTPzWqnwqM3CB4+FYWeCZTxpYuX7NCRQz42vCBle/LkSfva177qE/w44xwlTM8E3q+IbBznHA3H0P7CiSoIg65uKU0p7+XlRZ9XMNDf6z0Y9D7QRikvaLTl21y5TkxOOP0p6zTd6vpjad3w0IjjSNc6Xjn5I2DobocfOlUH4bz4kvmhjcIbLzwvY6mjo1NyJ/RecMYYkxjplWGY5fu+93vtAx/8oHBRWjLaMM6gC8oT0mBQbiBSCmhHhI0yp7aXazuIzQweiT2CaYhtPCryzdo88uDNhojbVob7DUHCs7cKN8vTaYj1Ug9IFx7bKv2bzbuq8Kp5x7pDmV/nWSt5z4OgyTPxbiTf7cJs5UwBtV51NfyaNSfd4A2SZYUb6Qa/MagWHmanoJFIFMavNLNE/NKeuBMzEGirbvAKXKfk6jeUirK9jttD5VVos4nSrlXWjBHeCNCgVRq/4u/rwF/W+xDgVpQ14+kIx6mZCXv8y1/147cYn+SsuobmRvdwGaAk1/6BPmvvaHfBODg4KK+13YVwPtcmj/yqnT511gU2vI/SY+LR0OCQhHa3r4EuluSNNrHemZnWWTcE9uza7cr01PHXXRGUCisu7FEMOQlhxlGff/FFn1lclDfL2DfLhHycW42oU/js3bvPveiSlAbd2uHoLvPx8lkZIShvJpjt2rnTGlUfDMsMCf9dO/f4ZLXenn5rxpOW+1hWnZVXVn3jFVfQSsiVb8IP0AEe4z34h7FWegOWpXAYvxWtCK9wkUPeTGV9XdsQcF4fCvP5F573ZWj9A/127sJ5e/mVV+3r3/i648npSQsyjBhP5oReeiLcePJZ9E3uJXORMsZZUxM7yYV3fmKWvnACEWVAQPgwhe7MJYjtl/rD8MIgGx+fkPHDsWrhNF48a2HuirYg/mlVvqHcdMlnPT020mF5Hvmrcu2EjI149B112d3d5UYJnrbzkPBhMuCHPvQh27MnrDQIwyuh94fd7ZxeepOmWGyiUfDdjrL2e03Fkp7LNd0R+nXbsuCtVNab4RZhuzJvEu2G4WZ4uhaijK8Hkf+3Sv9m875pZZ2C7XCphe3C3qyyjhB4rSRnZdYaslLW7lm/ycp6O0grc5SRV1Zy1VOYb5qyTgBBFQiceOwYDMKpXt4hnMTELTRCiI1A5Iq/rwN/We9DgBtV1gjG06dP+wxvhNu1sWt2+fJlm6eLtLTmY5fLy3N2ZZxzSdd93BiB3z/Q68tv3DsSXWBiFC2zqXm+cuWKe3Gch0l3Zpe8ZGhCY+BOGLpZ8Y5QMKpV99BQNEwGQ/hytF2nhD5eVKvC4X2fPntGBsW8H0HPJK+ZuTmfdMZZowh11vDiRYNTRnlDo4OHD1muOev1iffOGuzdO3bYzl07bHl+Qb8zMjiGHZeOji7ljYJitrfwkkEBeMOlrsEUBe0pkyWj6arnhDcoBxOq8BzpluV0ahQ2FxCVa231RFaLDfR6jqrGDbwVIP2MMEHJYRiNjY/Zl774JRsfG3dleHV01HG5dPGiz3TvVH2wjhyDCi/b6a5wdF8HRRcUo18qKYJBb3xMmoN7eY9X3q76wZvlXM+V5ZLNKW2UMTxCOkcOH3avHT4pFkqezio0ScrCKgKMKwwv8MDYxoun2x2cKF+rFL5YyxrVlDCUShxmLDyYxMhyvnnxKMAyvnvuudc+/vEfUt45V/SSDqojjkGkLeoXdeGhA0S6b6esvf7rQKzHP1XWm0OaR28WauleO5S5Hdxs3mllDWwVv7Y9xvYCwfwd/7aKvw1uN6OsSSvi7rxmK3J2lszeXGV949EdNwiiG7PAAaeJF6qKeIQwlzi+VxhvKfECokisNpQ0AREQaaCrM+blleJBSb8272oeHn6TFsq5vX73/6tQ+Z004NrvAeqnGSHSZzu4dOmy/dZv/VfvsmYSGJPByHFJghPA68q3Ze3Ou466h11cKdr+ffvt/PnzysNcSBckVOnKRHhzWntHZ4ft3r3Lx0svSjngAdHdfG30WjBuBHQz433F5TnMOEZBI/iZBMXM77wulO6U4nfII+7t7UUtykOet/GJcZ/VjLCnixpDge5RunL37JUAF17r8vQR0n29PXbkyGEJbxkAqkNOp3/j9TfkTY/YrpGdUgoFhTXr7+nVt7AJC2uC/Rxb4YT37uQMDJjcQw0w4QpBu+onvjPbX9/0AWOEiWkrehfOwEXlyUgR0aAbv9MQf0X+q3z1sOFd5ZaEAdLP5H3p8iV7/rnnXTmyU9y5c+c8Tzx+1qVncqKpcCsUVnzcd2hoSDHDMARrphmqIG96P5qzYdY+Vdau+qN+qetm8TNd3QDh6GGhVXZIqXKKfkyPHhfk2fj4uPe6rBTW/DB71l+jnDGSoBNl4M6FQssnM/iZQ4DizqqO6QnASEBJ0wMU8FK9KO6BAwdkIKwI/2WfILdz50573/vfZ3fffY+Hg36RSqFZBOpSVeFJ9yTAJk21amyF23UQBWtts3NlnfAL/9dLPx2nXvqbxYtwq7hF+LZV1kQj81R00rqZ9G4275tS1vFbDCJcY137N/7dSPwE+LVV+I1AuI3Eof2E/NVO1tXeliXDXVl3urJu+sm/+WM/HYLeKpD4TVzCbWN5Uh5AzVWNF29EDMKEK4TTpyQ8hAoWbvgW8tmYTgwLSMT4/yHN9BXSV9UrQnyuXg1K2L0V/U9K3qB133jpZYJL/Ws7IJWtAcXFxC66S/GoKRYGCeuPWbqEcrz/gQd8edOFyxel0CddaF68cFmKcsEV4uVLV32cuqe3T/cWCemClMKCXZAyZ3IXY94I0VJ5xbrxemUM4Hkh+PG4EeL8htFQuljOzAJmdnXw1NdsVt4z49Y89ykfJp2BO7PA6epmt7Terh43GDAMFmVoNEgysT56oH/Ax5LJP9siZa2/hfmwc9riwpKdOnnKq4gx+quXlYfCLdJFvLSk90x0Q4nJayzKEFDdrrNuXPlxKP4qho3wXy+vB4XPu5IUtOIuycNkLJ1x1OZmpuapLlWfrqS9/kPdxyvCht/CK/AkD8m7Goj8GMN98UtftOeefc7riWELDKGmxmbr7etXfS3ZvAydcikovU4ZJvQCrEhxY+RA/x553AOiMRPx/IB9GaysrfbeE3nIDUl3OIf7t6qOfBa5ytguBcsQQ39/n5efyXxTMqhYKpZhaZu4fb0pbKzCkjkUR5v4jvkMKGeMuWa9b5ZyxahYUR50ycMv8FNprZQo+LC+nQmNDfL+W/K5QFvRgJnv8BW9Op3dXXbo0EFr8/kKnMiW0ApMsD6gl3go0i3SHDKnr+taoALWa5UbK64K6VceLrnHqzYt7Pf47KCH+Du+i8+3i1uELT45bPfd+fMtAE+Xf0kd1csn8n+8gJvBpzYukP6dfl8LMVz6ihCf9XbDt61wC2Ws1mA6vVoI6WykS8inkcEoGbJrkotqQ80tVm5ssZ279r65E8xuDWrcX4dQEEgVIP7eiOpWs7kjAeIdiF5ABG/0WwKEvx6ilRwmklV/b4RYcbcK9ehSC2SMV7PuHvCnP/1pH29GWTWJNozrojSvXD5nxVW6NjloI0ymomt6fm7RvarBgREbGRl2bw7FjsfG2Dfd6eXVFd8IhbFtvK07j92ltMPYKt2eMBieUFenFLm8o1Hlz9afKH7GM1nHvWv3bhfApL+0uGTD8oZ75XUxCYkuULauZIIYioBu2KwEtm+BKkPkjgP7lFbWu6mZ2NYhr7pJGojf3osgElCN4EQX8sjwkC0qjT4pne7ODvfo8c4AlEU2w3h2ON+3s6vT35elWDC4wHdpacUpT6/Jgry8yeVF69u5w3J5eZ3inVUy80YYvPUycwBUz2xCQ0Pjize6hCfSjbEWCAdg1Jw4dcI+/clPO60ZfsCbZaydcd7FxeUgxJXMy6+8ovI2e49EVZDIcNRHn1Sn92syQNZUb5kmvcs2WA7liNKHSArfIuMDrzjbyHvVd3ODTw6DJl5HqmeUbEdr2MOdQrkBJCPH11arrGsi2LKMtBW2fBU+q0p3fR2vWW1Sv5uS4Qc2FGpYDeUPxU0Uq/5jGIWemOWCeEu0Z3IaIX0Wv+jMePlf/kt/2fYf2O/PXtEJuKJOnoHNWkst5VGmNwO1Xmtt9K3S57FWNqTj3y5uEW7Xs96MP28XqCO/b5F+bAMRtmov9SAdn3jpme8xnc3S2w6/m8Ut9LpV8w/DuNtBxIErxA3OX9lKMpRZZ+0TzN752Le7so5Q+ztArbJOE7IeUW9WWVf2166B0DgC3qRHg6ytWGDz7UhvBDavaCoVj4/0UXYoza9//evyki/Lg73iSqa3q9eVFAp2bn5WiqVBSmBKwtcTsBZ5v+1tzBJmz+8G96rYkYry0E3e29ft3vqVKxe9e51JQXKU7OjRoxLEeMyss5XnJK9nlzxk1jQXl4velc1sYDwtxpOhy/jEhBsOGAFnz52Tomhxr5GdzBDAeFOuNKRAeru7vRys7aW7FxgcYjlWWLvb3pa3NXm/7a3yyOSp00AYm6ZLvkOe5r59u63Iul55Zg3GZLEl6xLudM2HMSIpapSJlFcOT1BloBx02zMhqrAsg0bKhfXlTOSaE/1yMj46enq9jKvCAazW1RARrnQLUx8YbunGGQUoKqUeL6YBpfX000/Lq/6S05alcWEOQsYV9c6du0SLdZuWgaUcdTXZrOq0LOXZoPyJw0z4/t4e1VPOu7bZ/WhuZkJ8Qpgw2SubxSvO+slnKO5BGQYMX0xNTziO3fLeMQDAmbkGrM1mHgBL8eheLK2FbWVXpMgXxCuT4qdZeftzCwWbZ4x/VYaCaMviL3rT18tFhS9ZTvVO3a5ZMwTx9BneoKeFfJk8Rs1gpDHMEienZURvFPcHP/Qh++7v/i7Rn14G0Vj16DWZbr+J4NVDcg+AQRUeQt3crEJ8s5U1PBj5Yau4NwN/3Mra42+RxM2mfzv43IqyjlAb7kaUdRyiiHDzyjpASLeaVugGZ1OU1jdzNvjWUE+JpaH+2OxGxK//HWEjMQIxNzbWW4HYwGIjqG1wQCCuPIGkwqPgqJb39nCpZYoASXoNTBybc2X82c9+1r755BNSNmFiEV3SKFCUMh40ypPWOjU1I6UgQS2BiGeG8GV82rtHhaefciVhSL540UNDA9YjBTU3Ny0lPq/nTnnEg/be975L3vM1V1womVOnT9no1fD7jgN3WF9vv76PusIeldLF+2XzFLacDMdh9tpA/6DPDr6icHhynMRVLmFFNNgeth2VEmId9uzknOOEkUUlIPg7pDxahCviOpvLyEvM+IQsaH3PsaP28COPKM+CLUgJdbezDGheirrF2lAWdM2qAYFTQYZFI39SCix3Y2IaaXv3vcrV2JBx77VJ39bwbpfLkvcoMhkqzou6i648o3gibNc807zkdax/sR4/9alP+XwBlDXGgkjmwxUl0aYg46W8umxDgwPuLTOG3SC9vaL67RdN9+wesdbmdZsZv6I6XxR/LFleim5oYECGWJuMoA73ipulrHMybti2ddfIkLWpzIDXv3iX7Rjwb1s72txgoAcGnmGSmEwcn+TWrD9KPKO6m11csoX5gk2PT9q1qUmbnJlR3ss+CS7T3GLr4jkMGjbgKTF5UWUuiy8bZCCxPepGBRUUNIrdNYxoQw8OPTff/2f+jN1/333evjCyK+0sTjaFWOEhudeAyrcVbDehc+uvjurWoHKnlUPa0ODttvFvA25cZdwkCOkgc28d+9uJC6SVcy3EtG80D+onHXYrZV2ZR7BF/tsp61ojK7Jgo9JsbJDjszhvDSjrN2+C2eZQJVYoEMhDgDQRvlOVdQCJtaSMwAZLTcWie/JWIZ1uFZKySUBx0MLM7JQL+HG28JTwg65jY/KShAdCrr9vwKan5kS54Cki+OmNYJkPCpCNTxDgQFxL7d2cUuC9vd1+iAYHPDBxaWTnsB05fMi9aLxVJojNz4eTtmamp+38+Qs++3fv7j3ufZPemhTKs888Ezx8xkupdwkpPEa6lMGBjTIY35yenHTcynru6emXcTHps48B8HG+UYXgXZMMire9PW8Ls/Mu3DuYBe2CvtF27dhp733XY1JIebtw/rh1S/GwkcpaiUbA9qMlv9bK+i0h7hPSdHXKq+/p7vU5AHTlNiq9ddGRzUzZktPXY+uZRuWetXArq46jsqbO4EiMpM0AhZjmfwA6YFR94hOf8D3SKe/5C5d8rHhNmeFNoqypf8LiLXf1tltPvtlGWrO2c3hI6TYJ77wVFufkVaPU+6So+0SDFmsUPpgZ5Ms2s03CnSGA1laV071g4QtNZbgwo58x5xl57qzJ7uoKu9Qxr4Eua37zHkOFngsqg253enNWZUyxAgADjBzHmSOhcl25Mmpnz5wV3Zr1u2Anz5+3Ypmu9IzoRxe6DB/V53oj3edNwYP2u77pvSreduwcsb/1t/6mT6iDehUaqi14u1sPs/mhUT1Y30ZZM1K4FWysseth8xpPoG57DsCXbePfBrxlyroO1Cq87eBmwtaD70RljV6J8UgPNRHVILIFZd3gs8HZGzwq6xvcFCUiWIv8dlBBJEEsKus4ZZ1UwzYOtcCXNFq1vyNsVJZAmng3oytrbQbi1lo+tZA+LAM83mplzTuUFYp6cWnOvvilz9lzzz4vYbsimrLMCS+NPbf7XLAyMenU6bMSlld9pnZJyoqNSiTupYTb5YUXbFLeE13qAEoLLzNsIxkAxVBcKdgDD9znaTLpiiVXzCafmQ6eL8DkIDxkhDX1TLc0ypIZwdlsi01I+TLRjNnjDGGyzSmzr5eVHjOBA29JZCpvNxrkHTKRivrkm/MOa38EdP+jZLPNjVIenTY/M+u0bxPuuZbgbR/Yt8+7htdXFqyvp1PKusWNhwjwoF+iJ2WmbBzVydi7d7d3dEtfy7uWskZJg7N7haIpSm1d9GZoYVXf0g0PQFlLhftzLTSubeQZ+ITy65eP8//jf/yPfVJfhqECn3uQER6NMoSkzNyLVJtSnfR1t9pgR97u3DEswyirtzI+mCwn+u/ZuUO8WZZxUlYd5EBIZZVaVl3lRQfW0uMpj49N+k5nlBdc6I5eEY0wDg4eOeRKmiVwKE26tjGyMIy8J0NlXCmxZzh1UW2HXleiD/UToSyFi6G4XFjxep0RD4yOT9s3nnzBjp8574e7NMkLb2xp8/X77P2OB9+mOqHZM1598OAR+4mf+ESoJ/FpBVDWyhs8Ag7V9p+G7zRlHekJ3KzcrYU/SmWd3ifjRiBdzluBm1XW18voKm1rlXU9iN9vRVnHsGknkPT4HRyAcAfYwaxUWEiNWW+jrKuFDZnEzG+EeSIiHlLCAvB1ijRmSY5qEdXQ9X+tsgzgX8JjDZB2uKopVfCLUSLe9ZNwiPlGHIgRSUzl8Xmz+BtOtqoFT3CLjG8SvKxSAM3NQZEtLMza1772Fd9SlOMr8ZAQ7IvyZPB22dWL8chXXnnNPelFvOOREdu9e697lQjiUI2kF9bpMks3m2124bxSXrFJeUaTk+Nelvvvv9/HsBmLJty10VF54QUXpNQpntWShDCeH2OceEN55Ut4cOc4RapjXYrHvemVso99QiE2yKD7M8w8DpOT6M7HQ6MszHQGz4aky5MxV5BnKRDd2JB5XQqB7m7GoVmy1ag4eJp3H5XSkcJtapQSUm7eAyHlQhkxDFxZCzf2QmfTloH+Ie+uz2RzUhrCUfkzdn7x8hWbE21b5X0PjexE8wV1vO6pwgxezlX9hUYfcK0FZrlHIHw0lLwd6Dcbyfz7f/9/qt7e8JnSHEDiXrxaMQ2ZDujG9aINd+akrDtt/46d1tbOWG9BdSj6Ca/O9g5bFd6Yb9CTJXTMwqeXhPL6agEJ1ZWVVecDzhx3dlX6fGeWP70h1CvzDMALBc6ae/BgKR6rAGgtvuEEm6iRF6sAZHA0Z0WPOEYsgwzOxTAizzKesupvvSFrE9PzNiUD7w8+90U7fuqkFLQiiA+yza0Ku+LGZi7XKlxyjseP/vAP2/DOXVLYqisZDIDjLfwwZPzub28FtmjLbzHUytP0WuT4bcP4fA3Uxq+FmNZmsF38rSC092r62+X1ZsNWyhpI48Nz2pjwcvMvKX+tst6uLFFhbwa1MiCmF5U1bonf9ZtWIkq6/gn9d+XKdqOFTFi6ddOeNZVTrVsEaOXHBkDBEQ9EQDoqPA/PO90QmmuJAuc34fEMKkCkJGLIZ2N+9YjJu0peLuQrSVwHKblZtWz0HJtt7M7crBmnvaTrgKh18LtVcNqoSsM5w4t+0tL582ft8uULdvbsOVteCgoQbxceYEcydr+6cnnUtx3t7Gz3GdcoKwSyX3pm4hXeEkqPd95FLCU6ofRRaMwCpkEgwL3eEqIxrs24KZkR37efXF72NAhBPbEsiwlCCFoYm65mxoEnxqecOekBKElZsZ6XGcrA/Nysb2TCkiO8MyZCMUOciXLkw8YfU1Mqo+IHJY5nyvnZ9Aq0SIGHXbNYNy3X0rLyuO4YHrLdu9g0JeeGS9HH0bukoBUOb1TlYulaVgoKZcMM7xJjwkorI0/9woXL9sxzz9o0QwbC6c/94Mddkcp0EhooMCmnpoALS8zEpdJVKT5OAKXfiNKttCG88sgjKGS1F54amuxn/vf/w0YnJ2xiatq3RF0VTjTh1nzWWhtEs7Ym65ei3b1jl8ohv7CZ2f7Lol2DtauB0xVATTRDD9GNtOnpofubyYIs62tvRynLsFGZqDfGkFnDDl3DXIYkX9EiLN9btZnZeTeMZkQLX+a3uOAb21BaaMnucRyrGgUZwpG0EIQsE2PDnKOHD9uBA3t9f/fxiWtOs2l53r/125+2xWXh2ShvorBqvV0dMoy67ODRfbZr1z7bu/9u1U9eVkGT8w871NFuISUmkz/cMmzRlt9CcHkFHySyBqhrciSvKnNjkjvxXH4m8f09/7aRk2moDcsEywi16dV+r8V1u7zebLgZZQ2kf6dpDvAtrYCrVKkPb52y5ps866La8+1sigICMVPvmtwkdkQISCvrCK6sFR9ljdXNZ5CNAtjBI4WIMIvntwUTVvBKXt+Kst4ASWWmy7IB/hg86wB4RZw0NW5nz5yxJ77+hE2Oz6igUrqiEbkuSZiyNOptDz7sivjcuTPGumqYe17CFa+KNFHCbBuJUEWp0sVJ++zsavVlVg6iOQdrsMPUaomZweFoRYrHVZbwRiCzrhfA28Y7bcEI0B/bgEJbFEJWz+35DpuVR8XYaFijLa9XOOItMV7c0c7RjsXQJa2yMnOcsdSi8qb+narKeH4pHCQBLqzTDl3bYYY2urJhrWg5Vf7Ovh67604OCZGykLKnuznTws5bMiKkgPBGG1vY4nTV5mUUrMnFY/ycmc6cIsXGJEXhyBGRL7z2infj7r3joHV290h5Ldm73/1uO3DoIEg5bQKC14PXYar9hDpNIOElegsIc+XKmP3Df/SPXTkVZQjRDY5xlWlptHxzg/Xkm2xQBtjewWHVn9qGjIWGhrIPDXCGuAsAxaMXgoNOOPWqmxn9ygO2dhRkz7Bjnctj1c2a4nLHoKIQfYrDIS9zi7NO68ujE3bxyqhdHRu1Of0uFFtsuYSRsKL8lL+K3qiM21h3jREgwwEjqsPpLmOxo836e1hS125DA6zp7rRmhWmTEVX03fZK9rXHn7Rnnjppjasc+LFouday3fvAMTt63/22/+Dd1tjabiWpZnGfOEPtAWVFARLYtK1uA3FlSUr6bAD2VnhL4AaShccjBDmoK5bZ6xKeCQm5fOQf9wTit80gHRZAFqTfpenredUouTRsl9ebDbXKerv8N3zXo5cneefP/hRgI1Wuh5tV1hEij0a95G3V+Tkoa4ClW258Z1rF7632jsfet72yrq1IhDKlTCtAnjcrWDpcPaCLjyAxGEIdxQmk0wUPV9YJ4zhhxTT1CFKb52YqlUlOtcCbpuS1W+0pHK6DLZj2zYbASNAeJSvl6F3Na3b8+Ot25sxZe+3VE1IsC+450zuBdwwjo5BQkqxbRuDTpUixZ2dmVJdS0FKo+bwEoBQeZ177JKJu1h8rt9WQBjSm2xMDAMHBEZp4VRUQgehOZRycepKf5nXFsigMBleievb9qcU/0/L+Ozs7lC8nO7UozzCTnecGeY3NGXmHekcZCM9EODZ/YcczPGyUFxPhGHdliRHGBsqed3iQTK5jZveKjAu52LpKdufhQ7ZjaEDh20UTusXBUbhLWeOh4ZuVpKTZjGR8csqmJmdsqbgij1XlaGTcuNkuXbpkr7zyqn3wwx+2d7//PXZKdD9/6bL1DvTbu9/7fuuTtwrtqau6vEUdisEjz8alS1xiJn+3IuOFrmvq4alnnrVf+E8/L+GJ8cAsdLxr6LtmnW0ttrO30w4MsJkMy7FCGplcxtqkKFmbThoDAwOia87PHS/KO2ZeQVFGydKilKwUpKwDW5iTgSL6qYqcV9hQBfpk9I6dzxr1m4lhp86ekcK+JoOuxWaLMp6a5EULLz9jW+lDJ+YQsOeYkLa10oplhDXd8BnlAwzIcDp0xwE7cniflDR4NktxD7ngW5fCXC032Lee/JY9++wzNjM5b9mWvB27+047cu/dtmP/QWvv22ErjVkJMPKgr2Fj+6+2/aTVb2VQC6KBzkz/rSDU0eZw60ZCyDetENMQFWPM3+WgwsZ48X1agW6H61ZQi09t/tvB7eR9K5BW1uSd7uYGaulaj07x7rStpesW5dlOWW8G8AoyAF4lfX5HZzHoPpVBhje4qkVLDjVL5nyXNZx86fEtcySxWAAgCprYKCKT1irIGwWUdQSSSCcTG1KEgMf1uNRCLS43o6yB2oZXg0YF0hX/RwJSznSBX750UZ4rG32s2tlzp31zkzdeP2UXL17x7mm8Wrxn92hhBglellkxaYmJYSzrYbcwKOPd4g3skNUr+q4bh1gwG5cDIjhzmq7NMkpbjQDFycW6ayZFERcFSb2grEkDT3l5YdnHwFk7Td6Eo4scr5PNL7LNLZWdqfbfsd/2Mo5eLvqWqXNzM8I/77gA/EYZ4A3Tddsmr/vK1XEpoKzvtnXq1Gm7dm1U+GZcyflYtJ65M1t9caVkS75jGh650nTPF2NTl9KnDmEDfjU0i1ZSUHQlE5ZuYcZ56VrnyFG6f3cP77BVGStsAMPM7rKYa3Jqyn7oh3/EPvKhD6lGFBY6JVyDoQJ9mExH74ArJTIUhLYFX9ONzbnb8hfdyFr3sHTnv/ziK/b4175up8+d8TjekAX51mYb6euy/YO9PjcgK5wzUop07w8wC5zNY8TI8zKqrkjB0n09p3qf1n10dMxmZxdVH0J+PSPlH+YBsOd6RsKtu7NVtGy0Dv0eGe7XNei8xFnnL7/8iso7Y9emp21K9VyQ4bQmBdvd1WFtMoRapVz3790jY6LVevWb+QvDQ71u6O0c2WHDIyM20N+lamDvdfzjkuoCvpIhonccTsJ4O2dnX740aseO3eNbo64Ll6EDd1hz57CVmnI+sU/ESrXVKJdia0/uN6CsqQdflqc7wpI6A9JyT5WSPNSHWplxs7AhrxqI/BJhq7BAbfibgZj2d6KyBmrzv+53nXpMh+E50mC7srxVytpLJGVdlkxsbMgrn1Z797veL2X9wldvLccEIpPWKsgbhbSyjkBS6eRqlfZ2UIvLZs31O0ZZJ5NnqEaUKNuAnr9w1p559klVJqVrsHNnL9kim1Ow1aOEPuPTjAWjTHmHEmXiFkqMburSyqoU90UPy8ztshRRX3+PP7dLIS6vFHyJFkoTQYqiZYgCbw1PluU7jPGyTzSTw1AsKFDwXFkuy5Obsxkp2vnZOSsUl1zZsxMVa2b7O/tkODTbAw8+GJb5KM78/KzjQkOhfLOz057e7NyUTzJi61FPW2FGxyb1vCZFfdI9bbx9xl1JM8xmDwecDPR2WW9Xu+3ZtcP279rpa40Z26Qtopw4c7uwxJ7UJRuTofD886/4udFd3T3W29/ry7h6ZRDg9T//7LO+vnyPDItHHn3Ut0H98le+Yl99/Kv25z/+g/bR7/4e46SuddGCBWds7CGKUXv6f93XtHPH2Il8470WCsdvRhDYCCYNKHE2W5kUbp/6wz/wzWLWmOWtv8aGVdsx0Gt37N5hbShrld13+RK3s5HK5NS0jU/N2bw86IIUIL0qK2r87HXORDEmbzWzg5mIgRfd5MpqzRV3S0vGejpydvjQTnvg7qN2YO9+N8biMZxPPfWUfeuZp8UzbJDC7HGmsskoMdJjSFn/iWeZjT4gA+6APOkHH3jQOnu6PZ1l9jymFOtsfMMwSJishkEHz63JYCkWylLaDTLg5mxkZJet5pot3z9kua5hW2vMG1SghykC3fDAdco6AVE4edoILiQTOUD5ScWHAkSXDUpxm7Z+u8r6dqBWecfy3Ap8pyvrNFTrtYrTVjKbcDeD/1utrIulRRnhbWpTHfboo++2htPPb62siVwPbpQ5t1Pib4WyrsA2DayWydNQIeIWFXKrDTQyxI0yBstS1iSe6JY+f+68/dff+g3rlCfj3ok8xytXR31imTuNPumtmi4CPBz2YL6FKGteWce8Y8cuCXApqbHRQAcJ177BPim7JitJoI9euVIxZlgVFiYhsQ561Sctyf/07lW60bs6mbDULyXZ7J4u48AIcA4ZGRu7ZoNDAzIc+t0gAEYGd7hRwOSm6ekZv+NlX7x4ycOx0xp0HxwccG8aBYy3ysQvjmssS0hfunTRf1frcM2XbGHMoOTZfrN5tay8uoTvipT1Djt6x0HfKKSjo81aZLiw+cmsPP3Rq2M2MT5pi/LEOV97cX7Octk2O3b0mOU726XgSjY9NWtPP/OMPfjgI750DS/1c1/4vHeB/8Uf+kEbZIa4vL+SmGJyIezfHXFD8PtYtgDDgnr3hqpnDBP4CEpDH4YGiNeUzfjkP8KxdOz3P/m79saJ426EQJv11YJ1t+Xs/juPyajo1O+ybxPKDH56FFZKGFjUpVlBcWYW5tywYhwb42N4eETevAwWJhCqvgIvS1kLZRRqd3vOjh25w9758EO2a+8ufwduPswiobDKkj4ZYVMyCib8zPR5z4dhCLznwd4h9/LZJY84Xm73nletIKNhVfivlFg9oGd52AuiOXu1423TqwAfN9ChvpbVN73LdtrOo4ettatb8UQrR9iRDm1VuNcT3FFJRzm0mSzZTM5FiFsLAxhR4V6NtJ0sSIe9WdhOTqS/x3zS+d2onHkz4M3OaytlXAvkvS2tUjohhr1VnLfSDSjjcL8+TOSVyJP8Titr/a+PK96LmmnmrPg+e/jRd1rDmee2VtabMfeNwrezst4Wtom/XQPdDKhAGlO6IrdkGCnSxuY17/5+5pmn3EuenBr3JVswxdg1TtxakrBbl9Jjspb8I9EMX4d/jAW3S2lzdOTZc2elPJo9jc7Obs+Xtbf7DuyyTgl91mQ3SengQTdL6V1FkU1PuDJl4w48l5I8QAQWs3uDB9LkBgEnLLFue3x0zNpaO3wpFLPJu7rbfOZvuYAnhScZZpAP9PXJC1ySImD5VxxzXtW3cLwlM5ABBH0QPqExMtEs0oueAsbh3TtTXBidCWNMLs/JYBjoY1JTs7XnWqSYllTWnJ/l3SPvOd+ihiDlvf8O1hR32LUr14QDh4is+6ll9AZwPCWeKrPr/8uv/6bdffd9oluPffWrX5GRdM3+6T/7ZzYk73ZFYdF0o6qLheUlx5GNQ9g0Rf624wpQFsq4xnfdV5i4N79QKQ8bg/hJacoXGtF+4H+U2Isvv2hf+tKXpYCZcDYvP7bBHr33Xhvq73chhPCgR8OHIgqc0jVrF69ekQGyLOOOoYcwLMK4MuPOrJ7Gg0KJNih+s/iMjWd2S5HTCzEiQ4Qu7Z7eHtFsULRoFdNT34qpsM3UieJ6PekR4yIaVb7JCbiLP8P+6esKigBLhG/TqsrEKVth8mDgI9FjBeVdlrFHT4nqp7Xf+gb2WkHG04JwbJCBQVkZouAPqNAOPvEn0AxyJSrhKPPj71qICjhCFLYRareTrYXNv4R2+FYqz3R6f6qst87/j1JZox/qpV2rE6OyBoKuU5kbSlaQMdvYwJbIXfbou9+3vWd9u3AryjoCUf2q8t3NQapi6sF2lbQd7reqrAFvTKlyoRg2xYcuxTU8qrKdOPGGC+Nn5OUxxsvEL8asOfyBSVJ57zLukILslqJcsGvyehB+KHG6P+dm5cEwA1hCjxm67oVKAOdyzdYj5XlVXvpFTshyL5i6kX8jpcx2oigx8EThoCDxffCgmf07r7wYL6cICFy8YeiTbZHQzdKtyCYX7UqnSVgGQ4VxXyY9QQtIURKD0zHQKDXCODntFLuDyWm+wajCMQbOtCK6btn5jIlx3uGsum6VssC7z7FWXHzVLYNhaKDdejrNOlSGTilAysNMSx+n7+mxkZ07pci6rbunT+XDYyx7+ei2npXXz/gpxsWBA/vthaef8zHk118/bnkpu4GhEXvk7Y/K0Dngm7y0drSrga35lpsTzGAX3ovCDvzi2GkYt1a5krouyBCIXflpQcuYNxP0mETHWDQqH9rj0b5+/A371jcft4XpWetTHT726CMy3OacNkvy6jGAGF7gMBCMrn379judlpeLuhdsRvHY7IbZ936MqPKBZm6gKQ26rg8e2Get4o3FxTnrkrIeHByx9q42PxiFTU8oT3Gp6KeA0U5YXnfy9VP2xOOPe8/F0PCADKJu1X2TG0cMY7BHuU+wUx703qysFr0RUZeMbbOtLcZXVumzlC8jY2pVCrtn9x0ml9pKzWyGAo24oF/SQ+G0JI0g2OnGdp5K6Ml3n7MAf4VXGwAlvKHbW+FZURDySL67sk6lV6NENpMVcFvEpRJfDLC6jmEZwL95mepDjLcZpOVGDJuOk/7+VsObndd3orIOSlrt2e+bp72Z/mBzonVDriF72GGwzd714Y+9eWPWm8FmTFyF+soaBU3UraJvR+TtcNvKMroR2Cr97XCrbYC14dWckydAyshHQtdc4NJ1+sQTX/M7MqUspdXR3uXLsBirRmm++tqrfv40y43mZpkERndoUMCkxjKrhuagqFk/WyotCSnWKOdtRt4Z3ZrUQbPC4Dkz8Qyc8XqFrNcav+PYFsIGZcEErcJSQYom1CtjsY0yMprEvOwu5suHlCYTzZgJzDGNCzOz7nXJp1KGTVLCzMqet/bWNmPb05IUp8nrogvXx4IpDIoVvGkUwpuhAjcc8i0+gS2TabLutg7bu7Pfujoy1ifFIUKJH1EOjPkiPFE6bJSiZ+E0NDgk77Hdunt7Fb7HGzblkTpzb7dcKNsrL7/ss+H3sUOalDynnA0ODYk+zFxftzm6gqVo5oTrsvIpiS4rCAgpWiaZYUCRZrNoipJclidfXCzoHfubq5GqaNDVx7b1zPGWORlD2RbGhZlSGIYhJsZG7fd+53estLBohw/fYf3C18d7pfSoC6kmD89aC9INta7iwi8y8Hx9uZ7b863W29nhy+yGR3aI5sGgmpmatOMnXrf1pnXv9u+Qpz3AXuIsv+rrd/pjHLp1pfS7urusp6PXhyd+8T/9gg9lsLqAPd/pJaHrnWVbNBomQNJzwHNQntSJcGTjGpW9WfUIX3ACWVFl7dq1ywb2HrWlUhgbrwXKxxJQILbJ2L4qHovCbAXbtcdaZV0L28m5dPq18fnG35sJm+UX32+Fz+3AzaZ1M8q4Fmrzqpd3WjkDNxIH4H34Uv87wOFCm0E05khnU0MuVQdpoNdodb2ouPRCNqutttq7PiJlfeLFrZX1dky4lcICbkdZRyCJeslsRugI2+H2R6GsN8OxtqK8UtMNqEZZM+GArt6CFAUzuo8fP24cO4nHTJcu24Ai3DiBCyWNgmWMuljkdCyWMnVJtuKRsi/3mh1/4w2bW1x0T6Zbng+HZHDYB2OOTEQDUNooDXbpQqmHPZs5ZlKeb2nFvTdwZicylC0nV6GA4mI897yluFg7LFUkIcxGKVl5pczczsjTzVuTpGlZynhiZtoWhVdZipMGvCBPcdeO3Qojb5ny63IVpKS5ULSMubNV5dyiDAuFQLHhiXIkpC9dkjHQP9BjfWyuIe+QE6PovmV8F1w4VY3Z177jmgwNZlDv2bvfDRb2wKa5IuxRrL4jmMJcvnDFvvnE1214cNgVHOvd/XhPeX3Ts7O2tCq6yFDo3bfHBvfuk/cYthMtFahPpScDg0l7cmwdmGG+rPJXqj7xwKlr8qbnA2Xdkgt1As543CjfL3/hS3bp3Hk7+cbr9o5H3+ZrqZnXgAfLLkjkR/0wDs2Z3D0q0749e3Ttco+auqernZn7DFfMzS3JABy1r8k7vnrlmh05dpcUa9bmF6bs4OH9tnvPsHUrDbaQbWpUfDYowVgrN/mQB4Vgx7fx0VH7xhPflLI/YQsYfUkT8Hrjr1n1qGhr4vFcW946GaKRIQcNumVwZvSQE27w9Yrw7t01YruOPmhrTR0hoToQlfVbBekx63qwvZzbHKgj/v4oIMqYDbImVtCbADeb1puhrNN51spRoJ43HWEzfP09n/x7/TBw8+YQjOStAPlYDzCr6UX1AbRVKes1lDVLt76NPesIJFEvmW2JsU3e307K2scyU4ybOKwO6/Iq6Qb3gxIkNMoS8Myw/vKXvywhu2R98nTwpicmpnxy0cL8koRfi+9etiyFOjk57emjkFjCJXuNVI1NUHxplZTnMuc29/b7bzxtTkzCU2Uc2b3eYtGX37A1J3t+CxE3EPzsYyk/uqojoCzwIqEPxcxl5OmqmpuVZ7PSYpnSvp07LC/l2qL6xwhYlNK7MD4mL1QiXBEZDy2oHHSf7xneIQOBTUwyjp/8Y+HDVqQ+J9gKUhBoJAwFyEZ3KEYFa7UxFtpzWT+Zql/edVsupzTLtuJbm9K1z5hqSWUVHRj/Vrk7Orvce8yzbafKwkEXHEQyOT1j586etyeffM7mRQvqlu56Gh0eOV7qvgP7bN+dR233nXdYUWmybrqEwYQHKoXCsZY+Sa+xSYpeedNrEIjmtyq/hC5b6oulbIy1B5ARpHRYdc3JYi+/+JLNTYR16BhcLTKkwixpjALOrmYdfc72S0nnmmTE6HdW8d0Dp3JEMyaGTchQO37utJ05f0GG06w84Xb7wGPvsd27RxTfxAdXlTY70nVab0+v8OVfTnWXEb+U7MyZ0z7R7MTJE3bg4GF7+9vfKe98zk7r/RNf/6ZjvrAcjDv4ic13MATWhDM7qsHvHGva3pazVhlLrapr5kasK1znQL/d+9gHbKUh3Q2+ETAN67e0AFs4QTcEf6qsbwxuNq03U1lTpqiYo19cyxS1+NXDl7rkffVeEychXYx7q7yVVtak5TJa4P+zzpre1HU5V3jWdIPf7pj17TBpgM0bAQW4neRvVxlvB3TZRYBJYuUB6ecbAZ94lYoT1xn7RBkEuSqPamSi0QV51k8++aQrIulJK64UrbhcspLis4HGG8dPSXF0Wr6jy2d1c+a1H4cpakbBQCPhkAqKwPaWeHJQG0+OrUvxmuN2ouECJ92VB0oRxRbXNvuYuPDPSLkTBOUN9qVlPEYmWsgbVDHyLU1i7DVrbcrbsJTnLgn9JuVL/iu6r+ob3fPZtSbLqAWgdBfLy7Yu5U5vAIoZ3BH6zIpeVrmpYyYdNUqZRzxRvJQDHDiFKy8vsreny9pkwLS0yNuWUuC3K2iFosuedb1LSzIApFwpH0ooJ+XbJ0WBIhsbn7JxKes3zp+1v/o//7iPca8qNl3fKB+nDYLC+UAKXuUt0Q0uRVZWmg1S1hg8vj6boQXvFhedfPIVV6hvTycB3jEDH8+a7n2gwhf8p0eU+ZNff1w/1mx6/JqUHePbqmnmQAiXYICInpRJvMSGP5FXERasa15aXrFrMugmF2dsVvXORETfoGY9HJbS1MzwgQylNdWv3tFrgTFQtjAhkGNP6cVpUT3t379P3ne3jezY6fU6K+ORo1DPX7gsGs/48IoIr2+qSdGHcrGZTD7HsjuOXW20Lhk+4Nra2m4zs4vWPbLDHn7v+62sOsFYjfWcBjzrQJn6wKS42wOn+KawnWPw7Qa1fPZWQTqfelCbN3LwRoG4m6XPt1qZHCHGid9qw0QlDXCvVdY3CrXp1v6uhfh9zeV9STJ4UU1FBmpDu737Q/Ksb3c2+J8q6wAwRrSMbgWuZ9KQFspaYl1pB8+aCUZf/OIX7YUXnvPuV5bgMI48enXczpy7KJrhuUhRlFZt0ZVaydfC0p1dllJFsThdU7RBaZEfTMwMcTxWwjJpiIMbCMu3apwGxwsvl/c+vhq/EU5k4T3d0iRNCZhl7PpUz81SXFnh0aHvu+XNj+wZEQ5SJhgQiod/zEW6S8UlKwr/ohRbFPTFFakJecbULzOumfjkJz1JIUUgf8rFZCMmUjFmjcJqb81ZH4pa4WXZKE/hrbAsgaMXoak5J0W67huxrEiRlnRBwzkpsctXxuwd73m3Pfau96iMzVZQfYTMqvWOCgyTk1Snahx+qpiMABHSy+PLpIQTwh0ahx3PtlbWzLoPm+Co+FFRJXmypS7ChH3iz589bRkZI0UmrYluPuFK+fnkNRdc4qRkFjq/SWtRBtUa/eRS+jNzy6KjFLKUu8nwyrC8DWWteBiEJRmErvSU37r4sLwuz1dePN3yzDDfMTwsBdsifNt82IDxfJawFUpFec299urx43b50pSN7OxVnTQrjRXdG30Xur5ueewyouJWpShtjMHCyrq1tHXZuz/4AVleMkQwLF1mBDrQ+xAgyJHq7xq4TWUdtyPdDLZT1tW28z8WpPm5HtTSBSci/W47um2WPvGiso5pxLDxHt/X5vFWKuvad/UgKuvl5Vm1g1bJlDZ7z4c/+qfKejOIRN2KuBXBuQlsFXe7SmPMAoieNctcmED09DPfsldeeUWKKTCde5oLy3b58lVff0qXMDNfu7v75FEv+rIalAcKx+mpxqCYEoRBeDFLGC+VPBgH7urs8W5pFArKxdfsKq4rGqXjS6RUct9Yg4lZ+vN0PdUACExwY+xYJoxeKI4UBF4ay6paGhv8vl7Gg1+SQinZgLyxfYOD1tPeKU8yp/JJaSgc2GLGjE1O2cKiFJ9wpYeAk7uchk2r1tbZqfB038sD9IYogyApA14ye2W3SYmQJwq7oz3nnj68G/i3SYqdsaF13xRlSQpWWss4xIJtOTPZVhveKe/u0Yetf2DYVmQ4hDFSsBMkihPhUMJSUr5QZH5pyTf6EKIqIl1aeqvv4MiuaChr7rejrAMQV5f+UUcXz5+T4bFgp0+e8HzjbHP4grphJjg0BLAR6R3QZwfCUAZVtxQpB2/klSMfZWQoDt8RXhzLWliRckdLYSTpHZMR2cWutaXF7r3nLg9Ht//5C+fsD//wq664d+zo9qVgLQy9yHNgPL9ZlcC+7fv277ERX4/P0MKateTyir9uXf2D9uCjb7dMrlUGULPTXiLU8aU8AbZW1qxV3wwizX3C4SaQVM+msJ0cjPVbCzFvb+d/AmG7bu6tyh0V92a0A2rbCysmtoKt0opAXcZw3Osp6/T3zSCNG0DYrcJHCLPBi8q3qHbWLKO41d57I8r6rYZ4itOtAMLxrYIbqYybgdp0vOISgVkfAtNtUNbylphUxrKt06dPehp0qTIxjL2bl4vydkrynpRsgb2fJbniEYV0C9OtzXppF9yKSxcmyowJVeSBh8SYNEt4qBXGo+k+9z26FdcxVjxw4txslCFduwCe6sa9rgWeT+JNquHl5Vq7spah0Nne6l3ea1LYaAyabF7fGFNmstG6lMD6uhSm4pXFI0tuMIgmSjos/5HSUGNozKCQYfCQNziV5QVSBn5Tbt9ru0UesyJzuEQ2o3hKww2SkrxbpVlU+oxLZ0RPEcN7GFDc68Lpe/7sn7GDhw/b/OKSrTJjTADbohjwuHxSl3DBoJmcnNSzPHo90xvAOxo/3d7Qj7Qdb93LeLikk+JjJvIBvAN/6MqOca1t4XCOKiRCieCkBy78Fs39Wde5s+fsqaef8tPPJpmdTXe8/tzo0vdYTwydYNj68ibhHo4lpYucHpkwhNHR0Wp9Pd02MztjPaJNV3e7Xb56xfbs2eVjy9Mz03b44CHr7+uRRz1qL7/woi3MztuQfuekmPft2W1nz1y0Rx59mw309/mwx8z0jI2Pjduo0llenrf9B/bakSOHrFF04QCVjDzsrLz0XFuntcszP3xMBoC8feYssCLAL0wI4V5vTDkKS77HcEB8H+83BpsrlbcSwBk8a3G/GbhdQ2CrPCNem8HNjklvm95NKON6aW1w4PQMZWrDpZU1wG96/tJGdT3Y6ls92Cw8sqxJzlpxZVFyrkVqO2/v+8ifKutNIRLyZitgMyCdm2PcEDYq6zhmzTgnm6GMSiDCuFevjdvzL71kJ06dtcWlojwqeVFSIJzYWNb3IPSdJV0x42nhgaLEEdoRBoeYXMZe3uyH3epdyuwvXiph3YVwtFmPozrjOE6YF2WE0osChWeF9GdmX/OdLTXpSs0qTGsuayNDwz5WiffkM5UVJ/YUAHShAgjlRZYjKb8SY8P6Tdp5ecpOTwn1dY8jgebyKNQVE9x8MprKQJq+8YfowLAFy8UydPMSR8GhIbPB2YYTOYByP3r0qL39ne+0de8OljEgZVOGjk6GgGNVeAclQD7MqJ6eHA+0iEIFo0L5UKZYvujBufpOFGcFEp52+iX05KCTVnmexEdhu0EiI2dmjuNEm3x3Mc45h1fwAoLiXveZ3hMTk/alL37RhxCoR98BLVXvnk/y05UftCgy7NJghULZlwou+HnpJk+3yQYGer0+Fcs9drYmxTvm/OmRvj4/1nJkeMSG+gd8Q5Ul5Ts00K+rzwYHBmxhbsbOnTsrISRDbxUs12x+Yc7Hs/Hie2UQMG9ganrSDYWewUFX0A2q82N33WvtnZ1WFI1KKmTZu7YDr6GsuQNVOoc777+TlXX6fiu4fzsr69r4tb9r88ZpuFEgrVrFm4bQy1gnT/0kX95DO18tkgS5HVpsBcRFVpN+EGVsw1uyTK7DZsrNUtYf+R9XWUfC3g6Bbwa8MrZh3I0QwsIsYcwaj5hzhZfsc5/7nH3jm0/40paRXbv9gAV2zjp79qLvnCVJ6B4ZXaiqff1rtOmpKb3L+sSx2jKjMGjP3axFlkpklrgrYVUN3cukxUEaWKWM69Itzm5mpINAdQZTmFiT/GZGOZOZeBeOT1z3CUi7hgd9rXWzvoEek84aGiX8FSbudEW3PQpgiR3PFL+pOeMT6Zql6GMe0AHv2cun3+TJ5TSWYg8gY8AVGxPe5GUrHbpq+ZojTZ8DIIND3/H4iZ+RMm+XsQJvDcuoOHD4oB2586itgBeGhwwhcMQDTWrI/6fLn01IMKRQwox7Oyj9WnpXAAILUFwRGIMmOAoVfFhepZt193T5d5Q171HW83PztrS44EqZjUcwesjJvXP9Q6n7ZEBdLPf7zGc+42XAYPMy+KV8mKevZzbK8XXz4h+UOluqYkwx18DnAygMO+WtFNj9rsOX6nWqDro7OnwjEzbUOXbnYetq63BPml3t2Jd9eXFenvK0XbpwVvQuWVdnl3X1cJa5+Edpsg67KcNKhUabF/0uXrhgc/MzMpzYbW7IGsV7hLvznnutd2DQphcLqg+VrSXv5QU29jqAqsqWkg/ppV3QL33fDkL9VZX9mwk3iwsQ6i3gciPxb1dZbyW3tqPJVnjFuOk0qLP075uNHyGtpJ3H/bG2HFLIddKPypo/evDWED5JFml84LmQBziHd2lYR8ClwNPUxfyYkL4Mdb1fV3tcUz5sFcz5AMhWPOurV85b98AOm1het5/8u//AGs4+97U62QQQCsnTRiCbCGnkQXyzOJvBlsp6m6TqVdKNQrUibzyN2rDpstdCJf2kEDePa5qxEP9BqbAkia7D3//k79k3v/kNH5fG68ORY40xR1KyTppNKOJ6aY6zRMGW2BTFmWQjk9L9zTpZfy/GJi+AvaDZXASFgUe/MB92KcNjz7Xk3HtFgdMNShc7ZUVJUaWUt0l4KUVryTRYtxRgF+catypeQzgakZOdJJ+FExPfMEjoDaDrmC7YoowQPUM3mF6J8gyOTDxCmTDuTh0wgQyFzDI1504vm+5qAL6JS1JUxocZy/aNVciMtKGHvjcK1yzd5Tkpvt4+6+poV1kXrTnfajv37bNj992r8FLQCkzZpNoUV/GFFzTjKNJJedWzM6wr5n2o79p6J2wFHE+SSO4oF9JOLsoReirMx3kdvH44GITzpFVe1QXKGQXcIa+Tsd8om5nRjXHG0i3oBe+cOHHCvvjFLygduv7xsoNxB7BTmhtdJOBoc4fmCBUZb27Aqc6cjvTCqC703N3V5RvEZBozUsxLvnacDXAYe2ZbXHZNo76Hh/vtrruO+WEu8GqvvG/KAr/Q08NhLux9f/z4G25IscUre84zSZDJlC36feyBt1lr75Cdvngt8EZCO3oUgkAOEOiui8Q3QOQPlBjcGWBD78YGCHXhTzHNBDa2/4Tom0BMoxaquFTjO01qwsffG/OswmbvN4NKeCVLfmmoVe7kXRsmwmblirAVXjFuOg1/3jrJCtTLO7xL6Oe8HZwkXAmKFfGBq71r2/nBP/i3ynfFo73Ae+BD+VmGGR0Wvo9dvVbpocQrZudGJeTnHbA6RoGlfNkamJU4Db4RFOmNT4z7fhiLczNWVBthmJA5OMhWhqBo8yWlxfn05fVmWyiu2pjSbDj3/OZHZEaLKhIlFiRWJt/5Vvs93oH4bXPYyBhp8LjbRd8Ctst7u++15aidsb2ZxeqsnaS9XR71IMQJtAWqdNVvPSLUQaUsBYcy+vQnPyXvs8mee+EFm5qaVKVzdOGyFJ/JCwpM0N3dGyYaOf/ivXqSvt4VoYjgJx8ulgPRrdqSyxmnaaE4x8bGPDy/lYCPA6Ogfca14qAsGdvGMCijGESDtvY2CfE2yyp8e2vWcj5ezOYXocu2xb1GMboYnvIy1g7g65F2scQELzWMNTEv2zNKqaDsOrt6fDY4jW15qSCvjAlbigN5hA/KT/98pzTKSi+BE07AGLofFiFcMRT9rcLgQY4MDNjOwQHLqlq9n0D3fEePT27q6O31+LE7NWyTG+poTWmSDo14dnoufNcFxHuEDcq6BuLYdfSqgXhvkcKli36lxM5G0IxL4ZU3v5koSEhma3d2tavBN6mOMGzCRELSQfigYNk8h/Hs3/7t37YFeeaRrcukq7zZOAelzZasbGhDHwI+O5PJ2EyGSW4ZlZ+Z7qUV4lB+UUzoSJV7WvTGNDcrvGyl/fv22+7dO+yBe+73sW4Ol2FyYpwkWNAdQ3BsdNROnzkjfisI94xPSMQLZ/OZfD5rfUPDVs5129ve/11qi412/uIlW1Q8b4cNSSEEaaWN/PAJQihtf6bdBpqKGH6LijrWzAb9rnTBkXihLq+vmwAhrXqwGS8ApMGVliXpZZyxdyD+9vCqg2jEbQe1edfiXvu9FmrDv9mwWb4ANPHy1skbGct7wkAL2oaDKoqeQto43ddzs7Myzld8sx54e24ubLeMTGSVjMsr5vkkAhEZidHPtUjvod7N+nAghx6NuZxjfwPyQH7Qy4QMReG6PkQ2h5bo/xySlQRuXOpi+SrgZVMOrBpJ9ww5qyIX9QDvsipldHzcGk4/+5XNqVUDkWhpxkoTMirvNGxVGQG2YfIbxu56qK1kKmt7fALEcNFgqQc3mtbNQkj3+nxrywPAPJSLMWwYcXp2Rh73k3b16iWbmJy0OXne7MzVmmu1peWiFZaZ+Q1Zm9yLde9ZgtFPYJJSrkIQ3EHRBVzo6vQuy2QmOKdllWU5sr/30qKYfrXoSo8x9k55Qh0sw8GDVm7EZT9tumRJF6Wtgnra3uDEz6gEgPOn6V4vl5m0VXalvIgnKfw5GKOpmSU8ITopMDMZoDu3wqNqwOxwFsG7u1H4NI91zugWLyTk5EZzGpKyHhrosXYpRgwJlO++o8fs7gcekEGA4ie/yK/cAz+5ASCcwYU5A8wAZz01kOaRKm5JxnXAJ9ElkK7vbK7F93yfnGIDlHanIzO+V0QTECMkdcW66RzDBXqBUMfAo+eB88NZhhUMsYyNjIzIk13wY0ZfevlVe+P1NyiN0xpaudcp4yijemOeAQpbYsValC/oM0GPsJz9TcHhpQxjyIqHkt23b48dPniHlG17GGKQNOrg6FUp4kbRlvpnAqMLzsKyd6FfuMgs9oLvI84+73jj/b0cuNLiY/btA4PWNrDTjjz4LmvKd9maeHl6dsqHhXp7+5xefoa6jBQOrkGgr8kQQPkxTIEgp9YwZHx2vtM34E97CIqRd3BDut6obfEO9NRrKFHb9nlfhZpvJMA/z+8WISZ5G0kAEYetcEGFpAE63grAH7RDLvLzZ/ETvAuvhnyS3g19h6b0etHLxul6tBPOP3A+l2wiHGRfWOK0trLNL845byugwsmZEC9yeh5hpqZmbWl+yc9NKIvH2CKYg46Ql/ADyhseb2Z5YlYlVLOryHp3CmhToZ4jnlWahe+SkH6vCJIE4pwUzhoIsPE78hFQSf0OR6WhJjlfujo2dovKOg0g6wgL6jFCve8bIQq/6yEQIvnxJkAal+0ghvvjUNYACqAW6uUHTWF8N0QkbJpaMnbhwgV79pln7amnvmVjE5NiVlmWRQlgV7JMWGqV4jJbkCKne5GuUoD0YWaA9LzbZ1VMrUaQl+Xa2ppTA0RpZ9yjX10p2Nz8nPMe+zn3dXf5mC9szAEOzRLQjFd7F7PCx3XpkQ/oSqXhoqwZy4xrWRGpoUwBDzbccKtU75m1XZIQUGA1ARe9VigueiwXtnrPlqx4/M0NzCpXk1N2TKpjsxaAxkp3FoIdQNAy3js40G9tuYz1SKn0SfgfOnrY9t1x0NakbEqJxxjpHPgW65dnpY8w0bf5hQW/r4imfErXWSx3WlnzPRWkArV13SzDiIMxliSoMCJapLxJBQ+7IGOJdgJueNvQNChqETDJiqVS7BzX09Ol/FtsenrB/t2//zn78U98QrQOY/sMZ9A1fvnSJbt44ZwLPnZ48zkHKisnpzGrHi+GGebgSJliufp7OcVNWQqPffv32s7hETfC8EqAwvyMi6Xpedbvc0LYjBs3y6LdtPi0ryecp87pXRhMrfmM9XZ1O9+1tXdac0ev3fXYe6y5Z9DKbNLCVowyVpobM/Y3/s5P2rT4Gb4uy9t3h0J5rCGUYQA8b70TCRxfPCtVq/cUUR14R7SLHpVh545dfjwr58HznmEX2TdOY+jpAz6Uk0Lxih8qMwHwkCizDy94hJAfgSOd/khAWdfyUOCJgMNmuEA3vsULBQuvAR6HdJNykT5zSzCK6dZFjuCZIkN8QqO3YSllVQWOAIY932h/nKc/OxdWsSBir45ds8UFTmFT+1HavgXu0qKULDsohhUbtBufNCoC4zC4iaomTZ1jWPrGSQoILyODwJS27W0sUZBpmvCMYbopLWjjCr7Zd3HZhvQixPDwAt/LiSxHvoVPARdHzku7EWBXIEwOpsdx7eaVdT1IIxuRjHe+xQuo/R4AoVcfPN4W2MF8mwECNZ33rUA6br1eg5sByuyX/hwv/jZJL74PSiFAvbKmv3ua6fTEsCdOnrJf/9Vfsyk1CoQTwNgl4bD+qAYaEY0qQMJEgsjkYScpNrrAK9YHPFIxn2J7Vzhj2mwP2dLMcRfBg26C20SvIOSVKjPNBHSfRjpgNNAtCyDXYvcwIYmOAqHx8QbLmMZIQyRFb/j6RDqrutjAhG5g+jNJh0leKJSWbN4F67wEQBk2Iw1PkYloegAf/c8EqpwEcheKgi5XxeWErpEdO2zn/v3Wv2OPn4Pt9E0afRzn5R34sB7dBZPjzgY0YRJXmIDnQUO5PccAfI/KPgJhAL7FC0BoMlzBgR4IRnoc8JBR0ORPufFKUKqRxuEKeDKJT8WS0kHJZuwzn3vch02oh93ygj/20Y+6MqZOwL8oflllIxRdhYU5Y4LahYvn3TBoU33nW+Uxi1Z4vHSN0zvDGD8evE98HBqUkGfjE+EHz+k+NnHVPSV6A+DDJaXNUMnOXbusvaMrUEYCDQPR5y7IwDxy8Ij1j4zYmdlJ+/j/9BPWJSNqcW7Jcg1ZGYA5lUuGVEG01h9Lxn7ixz8humRF1/qCtFJ/EZJ6rAK/Zbzg/cmA9GEeNPw6a/jhH/atC3WEkqZdsekN8y9GRobtkYffZvffd6+Mji61m6wrpFin4XY9TrwOIQJE2RUBb9TvwiV6q8gDyryOphIgn3yeCt9pW7pHHkDYp/mI5Z/En5KBxPerl646H1In4MEEU4YiGIoqIB+Ej897kTGHgUWZUcrwId2/01PT/hscgoLGWKItKjHhQh5xoqQbyuxkpCKx4gDvlPSrBnDC+6on4pEOBkQcqkgDPBUSqtIqQlR41KX/r9+ebkKHdE8IQdO/gRAuKUPNN8DlsXgHHGsh5gVw3wz3II3qQ4wXZfxNd4PfCEQkI1CY9Lva79c3lirUI0QaahWYL8OpTX8TiOG28pzdOk+gVllvh1sMW4mj243iBtSG5fd2uDJTuUFCg6Vb33j8Cfv//cf/YPMSrghghA8CnXOK7733LnkPO0Q/pSuve25u3l6Q4J6dnvZJPv29/Xq3IGXX5OueO/Ot1tZAd7ZsTelXJlmxVSk9oHikWb1ksxEfP4W5EoEYmTE2OoRdFDTuyYlhKVecZBi8Z8oa4jFJIzJrmh4sdXYlp2jUOUIVzkYGkCtjUCjP2YV5a5IHyCSOssIjFIjkzxgA4MQb/WbiWWdr3tcEc1ykHwYi4dfMJKeRHfbe98qjc+VY8rybm8IYGYKLSX0Nyp8GqJQdJwXyciC4AO5OB+UILYBQp9VyAbGc8Z7mMxfWIrp7znqPQeBj+xKoHk75IcKBSjzdXbDDyghAxe1oHbFf/6+/b6+dOCFDSvjpvTCxkgQ0x4beeeQO2y3FQ1dyFzvayWNac+ND5ZGVtLKi33rGY74qwc+e9D6BTfXbpLyYuwD6AQcueZxSHhx7iRDuaO/Q1W59vQO+jn14x4gdOnLYjt131EZ27fG9yvONWftvv/irNpRvswfvOGJ9A0P20jeetONPPm3Hv/6CZRYL8vLbbUnK4MzEqJ3Olux7f+xH7Ad+9C/ZK2dO28/+3M9ZE+P1iXyJvTbpsUGA89mhNUomkJxGofpNJi/yDR5E4akWCeDv6H711RbJ70ZJexTknNrQSkEGTWvO15z/lb/8cduzd6ctF2RgtORFNxkAUv6EzeVzbuSEHqxVGcStrtQ8PZULZQhKk+MTng/L8ABOpKPHqKg0ZxZmfA/8BeW5ziRNxWDGP2EKSxhxDT6uP7+wZBOjTGxacmMWbSZO1Xe1F8kA127iL4AuYopLDxrgNNDFfv30Mvhv3vMHT+iKypFvANvrRoCO/OKLc4PoGWfn04sGpGfrR/C04c0kzTQ0xvQTWeP1SLqxvSXvI6w3hvYHOD5KkrbnaeuqVdYOXqikYHXhepyBWuXsv5UHuMWycMdUifKtFvhO/QAY4TPz89Zw6pkv1w+dQCzgjUItYdPx+Vb7/a1W1tfll4KtlF89SKcVnzcjdi0QfitcaqG27LVx07hLTHh4lgBduHjF/vW/+zd+vjVHY1Lh2HAIAQTu0tK87dm9077nuz9ihw4e1PvANCybaZOwGBu7ZqfkkX/98cd9CUF3e6flJehyEqoo5OARhxnirlTFgL5bmCOitPTgXafCJ3h5oX5RzrxjzFQPEliJoBP96LYGf7xgf6d0YFCUdZoMdAvRFeZbTipfrPSQ/qqPRwWBQRc63WhFWyyVpUgLtlRclsIOggxaSZcrvH4JB/JlwhOnUC1J+OUlpNmwhe443nX39duuffvtwUce9iEDJqswic3PB1dclBTd9GWlT1otbs2Qj76rOLGBxvojDGWIPRf+PnxygAYhTpV2AL9RDuDgho7yozscmvhxl57O9co6yBv9h9BDYTVy8EaT/dIv/prNFVesLI/bw8nQcuHheCov3RDydEvv271bPLPH2vMZ/W4THzAmLqUs+tKb4HUhojMswjg0/AAePns/wQNuwChyGskI4jjXO++803bv3Ws7pKxb5Y2vyTgMe5Kv2sVnX7Df/if/0nbOley9fftsINNmE0sLdnb6ms0Ul6xxma1im21BeE4sL9j5rOg90mt3PPyATTas2sMfeb996fGv2vOvv2ot8v5XV0RLTo9z5SyTycsZensoM+drhzcbwc/u5i46I9xFIf8NUJZ4OX3hT95TTgXz0++kJAb7e23fvt123/33WLFU0DvSUF3RDpwXGt1znZqaEm+WbULKGXqy0QxpXrlwUViaK1rQxihkUpJy8j/f0U08zfr4TI4d5/SFdGkfyqu4suS9IJ6tAF7FGAkSJBgrXKtiFngaoxCINacW709p8PSFA9IFbhdWSiPyD1eSRpTvuqednwj1lHQEV9Z+F10T3OsB36OyhRf9nlLWfOd3HH7yOlN43ruBTXz/UgOh8YTnOgAdiRvBHRGl7dGApOxReXt+qfBSWMlDfdigrHEITj79pU3J4EyYuteDDZnfArBT0mbgRCXvzYNsgLSyjvetFPJt475ZfL2uxePNh0AUNguhIR4/ddr+xc/+KxudGJdHnHNGohlFZeFdtBKCKLhG/c7L8n/vY4/ZO9/1DuuQMOvslFUvZsZjwFtm4xCs/vPnztlXPv9lG7t4ScpeCkn85wd46IHnoHikhBUH78LZU/dEFfud/BkfRsnQxYayBkL9yv9GuenCIwBPhLwfDiILv8IDgooXShzdIm35zhOzxp32emZ252JBCnt5yddtl3iveCgsllMsJWNtHMmZaWuV1yMFpDAYGisyUmjE+w/st3sfeMAOHzpirR3s8tbgG8X4uu91jitdlrKWZytBy5aZeJbEV0BEIBmCnvB0kejPfPP/+en/AQg9wklpyKACULtpgDaMCe7ZI89TCjFMzpLCokcD+igus1/dgKpAVN2gIgxEfwy3P/yDz9vpsxd9Y5HVpC7IG77gjtIGJ4wO0qVMoLq0GMo7Mtht+/fvt6GhAevt7RU9EFIUB17TRX3qLy30eUZYc2f+AkbHjh077NDhwzIAOi3X2W7LTevWlWmxodUW+5mP/QW7o5yxvQ0tls0L75aMtTToEh6FmUUptjmbLq7avIo/XS5aZseAnVqYsL3vebuVelst391h3SPDdnV23v7gS1+xRhkIrjCk4JE58Jf3gAjxaPBR1qg8Is/xv5fNnwKdnO/0j1cxHII3fAv0h15MZGRogO5juYLWKUPn2rXLes+pdLTPIKxFPU+HpT/0lIRubN6GLm/ycmVV0QJAoOXKKvxS5a56QLusQuQP0krajX+OYUL5I3j5qLdYzgoovNKNB8sweZNVEU4bQVpJA7SICk3hRX+CXuFdzD1CVM4xPQc9VtLHOILewW3Vi1AuZEkF9L06iet6IH6op1ScDUDateUG0jQEiF9No2qAxLJtpGkF0rjWQMQJfoInprdT1hEqDPkWwM0oaxcCmxK2WkAgPn8nKutK3BQDAGsVC5cdvVbdO33xpVfsX/3rf2vLUhwN8pp8HEiCg9AhHTUMb0g8x3eBjgjlgxK6f+3H/ortGB7y7jTvTkfB64/ZwxxvyZGYTMSga+38ydP2+c9/3nfqYpeuDnnjrKtl8hhj1qgDxoDpIqfuWPqDwYA3zhg325nirXj+CV/BA9STj3clBhfCjAkpcdYmlrx7arpj6RMm+kJ081Nm0uF93AfahbLaCWPfK2KDFaW9LC9+bn7BJiZn5GRmbRnjQEKvWc+M57bl5WXnWLKW94bP2nQ2IInjwwwL+FnTSjPwJ+vR5Q3Ko2Z8uo/10DKg+uRN0dA4+xvvtLO9S0ZV6OJ0paZ8Q5c6BokUvXAATygIn6eBvOhup1S7du7yyWtLuohDFzjOvJNC4ZQBMSA+NSHBEQ6+OHH6rH3zG9+QZyfhLg99RTiulOiZINVA86rggs5KooJH4Dv2q/e60BXCAcEQZHeyPbt2Wk8fB6aEGdnwJ1vKYvQhrjDyWBEAf4E7p3MxiQvIi96tMpo69L3l9Ki99H/9rj3UOWjdsrKWGmS4tcmrz0kJK72GQtknFp0+e8EmZ2d9+d7l4qJdypRs9Y5hG3r0XusY6remXNYeevRh+63f/10Zs3O2Al+oTHHGPWUoSEGG5zCJiSWCXq96R53zTG8StKHsvjFOpeyKl9AIhch7N1Z0h4/hH+oOpcoYML09HHdaKM7b/PyM0mJcuCQdLJ5WHsHzAzfuQGiL/suzCUI/GBnJK3BZBd+geN141rdQrwGiQgUctxT+AC1qK0jvyVAFpeHp0g70v/B0XAjKJSXtdKQ3x4HftPtAe8DpqHBpekZAWXs3NT905ze/kAvhZWh/5OW1lfRspNPysupTvfQB0MQk2gyCEVfve8ibdAMO1TIBtOHwPcSl/dWDavu6HrzsyYVhOSmj74aU9VbgyN4G3IyyTnvO20EM92Yq6+3CV77rBmP5Bhr8qAPMkKZo9bAL6VDZNIDQVRsac7MLtfOXLto3v/Ws/cFnP+9doT4Gm3iiJVxI8owMhGXrVmhQ4BECI8EMsvjbO+zjP/gX7G0PPWBt8rJ5HyeHRYu6SYKWTUNYFuTdYsqTyUYvPPesPfvNb9nizIx3k1Pe3BqeJruCBaZV7kkanM3c6s+kS0PhHpUr3T3gyc5WjOGhqJfFpChPbzhKBsGJ5eo08bgKK0EBb4SJKo6141FUcVckUGZnZl0xzS4sSIFkraenz9o6O6y9s9tau7ssq/RPnTlrk9PTVizQrZ+T4pRgVlpMnEFR4j3mWD7lXniLT6zxsqHslXeYQEOdBUu+ytbiYfCjLul61x+zk1kLPTTYY8fuOiwDhvPECyoPmCdCKIFQrlWvZ5TdjqHB0MUvutAtzgzuIDTJKZScngRo2pLrsjdOnLHnXnzFMtmctbTmJHjXZXQVlN6Sz1WIhl0QDgF3hAhjoj573xWIQiSCBd5MqmsDYDqticbKnRL7eeqs5x4eGJTh0mPdrJdGccPDeRlGomebeIGJgChzhhboJWhrytrkMy/by7/zWdvdIOUtsq3m6KxutI7VJmtvbrEeGXy9bR0+hspErvGJCXvj6iW7Juf55fV5++VnHrez+v3JT3/KhnaO2J59++y3fuvzdlIGS4uMywblt0K5VSQw9vF2d+Woc96EcqJkqQvOHofXeOcTpOA51Qu045lvcLnTQb+dD+Bh1UNsy5APhb1alnElS5bJd3NzM6r3JRneTJDDWIU/giFD3rRR0nBu9nSC0I9KKergWB/8Jm/928BD2ynrWhkc8grgZUl9Dunzgswoa8DFlXUCG/NOlHXiYQdHoAqx7ddC1bMO6aaKkECgbRXXKv3TQNFq30UgZ2RQGt80bKmsk3YRuvarZQcqnnVCE5R3gHgPENK/HjfQpdzOD/qBbJ9YXNh+zPoth6QSgY3EV9GSxhLp9ceprB23RGBFiBUGxMbpzKHffOMeeTFiwVtv+Hqm25Tu5tmpGZuembJro6N24sQpVdK6TU0xXtVgY9dGqVWl3WDzy4uu7Di2kTHaVSlyFBreAQrFu1DrFSmlrGO7RBBUyi+vgslFRw8dsb/1Ez9uw/J2mMhEw0JQEIWJa2Hv8CbfvQwvUT8kfBssL+G3WirYxNiYPfPk4/bqM09bVhawd9Gq1UU6UOqsvC6Ub6Vu+aaP1G2gp4RnkQ0MpLTprmaGcXu7h0NxEAc5C8SysFyJMeSsBDneOGPgF0S3K1K+C0srPpsdJb9r1255pnusp39A79rt4OFD9vb3PGZdPT1SZq326uvH7Z/8v3/GxlUf7W2doi+Kb9270tl9yLudVWesc27L5zxvGhU08SViCh+6klHkga+jsKnQOhG0lHe5uODDD40ybI4cOWyHDx4QDeTROV1UVgwXHxdmKcycdckTZfIfyppZxtCwrIZcAY+m/9SmmLN8dWzSnn/hVVspi9bQW3giPDNZ1aWMC2gMnmzxyVIb8sDgc28PjlVa0FsqyZ+pz+sFW7V8fKm2keSOQNe7jq5O271jh65d1qvngb4eW1icsw4UNrgoMsM5XZmcfev3PmdXXj0po8+styFnnU3SwuJFlt75Hu66s9FOTrS9c8deG5AhcnnsjC0It+OLy3bgsffYX/rpf2BN/V02tHuX/Y2f+kk7dvSYHT5w1P4///yfu5HGznTeZmMDFa0xwKhjH59WGyurXQTFpjCiHUD7q+xa5fWYGDiibxq8voWf05FHwsLTUtbMh2DMGL6kLAsyxNgjAUMBwyBQTnxSkXeBxtcrrARqPLtaCGlsDmllTdjIsxH4FVqxP3iYyAduCPBIPfsL3uk/ySYgjhNvCin5D9QaEpsXLflQ4bfwu15ZwSfiS/1GqJahPo60Db9CyaogpKJeQVlDA9IItAv5e49Kg/iacCpjHK93GaffTsPQXVB9zz3BJabDb4aN3jh79ttbWdcSMf1tO4hh3yplze9YQRF4hu/9jYqFZ+3r+NQAM9kWGxubsJdeeMVefvn1cKKT5KwniXB1Q3/N96ymErH0GauYn50igFv0eEysL5TmcW+wEQ8B5YSnhYctwe3JuRBiRmfAza0013D6nbR4D1f5X4ylMExAY3nQo4+8zb7vu7/HJ1q1KA+XU0qLqPIffWIWtcapSPlcm3DJhmMc2UyEsV/CS/hdvnTBPv+5z9qZJ59jZb8Uu7wnlSuj8PH4TFSBd6BDR9Er7rgF0NXvnod33cLwIq5oQJc23cjQDKFJA8xm8u4Znz553hYXilakaFlzw4IJZF39vRLce2zX3j1+yMSDKuPBA4dscmrKevv6fNb8tatXrVFK+8yp0/bzv/QrNjU77zQG2HMdSrXIE4QObCYTZj+jBCOfijapnbSAyCdh3/PAi+DMe7xR6m1KvLB7zw43jI4ePmjvf8+7ZGTMWqtoSRjOFe+UZ8qaYAwp4rK+dX4urG0Vm9jFK1d9TJndwKjqq2NTzm/sT4wxhNChvvDOsdTBiaEJN5qEP3UQxtsZ7y/55L7xyUkbmxh3Qwc+dp7WPcweVmmJR9FpwwgsyuUpBID/vAuZvMUU1UmFKz5P4tG3PSjPu19Kq8P5Tx+sV8+rC8v25c99wS6fPW9d+TYrLxWtRJml2Hx2sK5OsURfWZ61+PwDR++z+zo7xV/rNtvSZFPK76R44K7v+V579Ef/kl1sKlm3PP0//2f/jDz6rI2KLu0yfNrkneezeTdCogx3RU1boLxpUMG8zqhP0QxDFohK27/pmXXA3EN8iET9QwMMbjIRv4tcU346m/hTbYbJgtCGumQzEOiKMYcsd3BDW+RPE9ch8JEfqag7v2uhgpt/rw/b9W7GzzEUKfHMN+92Rxgkv/kS7gFuVll7eZKycGMJJZv3YACHtPRSGbqHTgCRJpYNusHPUTEC1APvmdgKXsjIWLf8jtdGoM648420SD/kUQECKN9K+9Fvx4NgCAgB/UEBYn6B/yOsM1ZIGG+fIazLuASQa6RJb+ZLb7z+7a2sbwdiOm+lsnbFXJNGhe9VMewm9fqJE/bVr33dzkrwNDWyC5biwWBiAvd2hB6NBWGIlY2gZEySCqJbGU+R06sA0obpWjvaXGGTFrOa8aw9Pspa6OBh+znREchTV8A1oUey9jn+LvtEFQkI/c/429Bgv33/932vFNpBP7KSvZ7pBWC/7wjuneuezeWtraNLCqzVJ66xxzQKEmWD8KMMLcL7+AvP2+f/8A9s8soFeYfLdKZb3r11PYgQdCXjXREe4wJ6+xpqKet0LbJMiol1CzJSUO7nz1602YkpKyypQYtUpCvKyovP+tahPb0dtvfwEevZt8969u6yQXlbAwODtkNe3oXz5+1Tn/o0EXy/6nx7l03PzNhXHv+6LSwv673o7MI5VCxy0z1rZt2qYcVGJlKkhAwqVg3evwRgrK0qFGjYCue0bLTlhUV5ytOWF70Y911eWhD9+9xYWloOa6ozmRYXQuwXvLbaaEsL8zY1Ne/HeiKAllfkEZekxHp6rb9/0IcS4BqEGvkiVKBthIhLUCTM7g+ChF6CCp4SQhSboQDejY5ecV7CO6RbnC1qmezGN+QT5eY5GDDJCgTlT94A3/kGMEuajXOaVM90kR8+fNjuufOojMUOG+ztt0ceecSG9++1pbFx+7f/5t/Yb//GbzivFJK9x9vEED2yGXarTd0zuMf29XTayvyMlHLeDoiGS6Vl+8zLL9i5fNb+4S//kjUc2mulpjV77tnn7Wf/xb+WIRIOtmkSXZn02Nqius8xnt7o3nJoK6FFUCaGJwBfry+I36PSiEqbNlgFhUkEd6Apz0pH77wbXTzA4Q15GS4o63YpJiYOXrxw0euUdk/absjUAoJDEHgOPMirTrhtwMshGRwNyaCcIr4B4O0I6fc8E5xX6XipIP67LihP/ya8OemP52joQAu2p+3qYjfBMGxWKoWz7BmyAGfaI2HLa3JKnAakR11spAHHvJ45c8KHW+RlKIz43A3qYETpR8AjAX9WGuAQxv/5Vr8Mbgjou69pV1jqIOobNxjkjYX4oQ04lv470IoJef5btAibQulZ/3gHbvRkxmGGZ1555U+2soZwb2Z6XhnQmt+6o0P11gWTasy3/Dz+xmn71tPP+kYBfGMDADZowEtW+wxtNymnT0BBKSU4Ju3aIVrRWJQ+qSKBDikT33VJSiqcTiUvUldMJwpGloDUMi5jIE2upBHCSeNURsRDYfgkplScBjE1S7wYy2YNKGONTObK4xWDs/6RJuVihy0Udo4tRnXtkMDEcwGaFBYFK1EHJ9p6Rp7MxIx9+ZO/a89/7SuWU/la8fjEsEzgwQPEqlzR+8Xlgi0WFpUXAkUM7JfZiuhyVvRekEfsa53lVWYkuDsa221oZt16hFzf+oqyW7GGgW7rvOsu633ofjvw4Nss09Huk7mGh4ftK1/+kr32+nHrkGCYmZ21p597Nhw92ZB1+tIIA49W+RRgwxU8U4wSIO6r7aDycooOiok6jvVbBd6FO+lyaEWhUPQxzBUpmd27d/NRcct25eolY6c571HxtBKB5N2M5CdDT4ZLZ3ev7d631xWkfnpjJw/4gXeAz1YnhoRBEEQIhHD52m2FD8pUcSm3wHlK+REmHLaiPFXhGISnT5/2JYKc1U33cHdfbzAY9Zt4LM/C6MKwoo1gwATviIv2gHEaJngxEU1Es1x71g7dedg+/OEPiratduzQIdszssNGL1yyv/+Tf8calD5bnk6fu2zts8s2VFy3vS3t1l5etzaMAxm6vR2tdmDvQbs0NWVnp6dsSoL+Rz75n2z4rjt9OV9O3vuLL7xiv/xrv2bPSgiyR3lHts3aZYBRdsrKhitOB6yzDSB+VznKNYrR6a2ylumBUdmDFx3A5TF1lgDfw29ngmBsSUmjUKgbrkuXLnkbQBlHGgX5oHiVvDfKtyDkwyS4UMehvgFfYSGj199x8V0X6TdKgUWlDwQjsgreBrhzJXlw+Tu/x1zi7yqEZWrgFoxBhvPwOKlusMu0NFt/X58dOXLQcpJpDP95b1ExbBPLcI2oxWT6AJ6+6CKcyisY0xnxW8laJHOGhgeULvkRWLTRH70mJ0+etUsXLykuPXnggVEADWgX1bLUg/CNNGtoQttRmfieroMAAdn0LPyYB4ZJAMkLb6OBT7yXi8vDhfgYw+wUSa/ll5/85ne+st4sfLRwbja9zQAGdk9SQpPdshbVuL4hAj7zwnO2ML/ks3PxfsSGCi0hrWxRYghSfqPd3RLjZ1JOX+qAkq1pHEBoj+E9TCuW8lOV2DMZ76es9Ogi9g0VVFaYAUssk4EJpQz1t5GRwh0FwDvG4xAY4ODdLcKNBku+y/LmYGLiFAvLdv/999pjjz1qXZ0dvlFKvrXNu7tZh0w8PL/IyyhrlmkNDY1YnxohW0g2ZFvt2tkz9qv/+VfEoKs2Nz9rgxLsO3t77ej+/dbZ3GgXzp60C+fOSllxOpQaghpUcaXgY6kLUsRUJ5OCGmX8zE/N2fkrl209mzH2XPKZ48uiw0rZDstr7pECHx6ftrsXStYm+szkOmzhziM28Be+z3ofvN/yXR1u8Pzmf/ktuzw2ZpevjtsLL79scwsLlpPyZWkWxWE2fKOME+gUN8+gLrlj2SP4elQGH79P6jDWJcvcItCw0xDSCeE8PcXxjV0EbFiB8TEgzxoc8cDOnT/nB12wPjmdLkAqR47eKTz6pDhn3Yj0sWnnEYYHQu9GEAYsn4NDdYk3wAtBTDncG0YAebd1VYB5OAkPL4P4xEH1QB1HL5LywEOUEuOEMuCp43EEpa8vicCPu2mx1GepKP5VW0KxkR9GBXgykY9JWAXV/0Oqr/vvv8ceeuAhu+fYMRnDr9kffvrTlp8q2MnPPW4Tr71hdzS125GeIStiOAgn1srvGt7lczymFhdtWsp65G132sADd9q7/uaPW3G4zyaa12362oRdeu51e/GJb9mXXviWXRsf8wlrrPXO51pFS+Hv1ILOMlgSmtCLlVa2AFUaZATtOijrwCfVMFUIiqQKxAvGHheGEJMt2RRlXhdnhVeBfHUlCps8ok7wCYG6fMiC34lSBlDQsReAy98l35BrEcC9rjxS/REq8kaIq7uUTyUP3SgH6bPyg7SaUYhKP2xZumpdPWxXu+49dtD68oXLbqg2idYFlkCq7pBvbhiK95c5y0CwIDlABvALp1oxd4Fc77xrvz344H1+0M1KibH/eS+3bzwDvyf8nGnOuSHwzNPPicYY0plQnuR/bzgp8F+VMgfa0U4q9UZbScpdC4TAZvBd2PxNqI8I3p6UFsMXapU+bOhppdIjjWbJciZqspnOf/vsZ79zlXUMF5VyPdgurY1fNwpUGA2Por29066NTdkZKZuvfuUJe/34ST/BCrRR2FQiXY4VT8QbCs+kh1CEWfCewEdvyFQPQVHSOOsra33cgH9Yg8nBG63eDdvcDPOHmax0E7swFgOw/SddOMSkgRWLsj55FiOQXmhoYjqZqsSJyhsAp1UGhB3CPXap9/X1qFHcb8ND/bL0ctbDLGo1qpaWjIIqDYwDJcOaa8qEgcEuVSh0NlhhJixLwICiLOJ8Lms7du5Qg22zzq5WlaHo1jNe+EDXgJ187RUryaOcZqLY5IxNTs0oDOOxpE85pIxE4nk1dN9uc1ke08q6tYpGP/UD32+l48dtXMZUt+KMMcQ6kLeHfugv266/9mP25ee/Zf/9dz9pU3Ml++JXv+F7jbPESWa4d0VCFxoKjZWuY9+1qRSMGVHXy4CHnwbmEKBc8dhZnoa3Rv3X48HwLr6P6QR6UweM0TGWzXnQhOWi12ZmZlZCLfAXOA4PD9nwyEgyZ2HZJ+6F7UQVR6Gi4g1dcggOBGFQzvrgd8QR4XwyoCowfA8eAxf5sMkHUdbZeEbPDJnwDQieOBiRRSjTtWvX3DvCuIAmCGD/ItwlJyuQpgKgnJMniXXlw1Ixx0G/m8QcKO3v+uh32Tve/pityoh84pN/YL/2z/6lFc9cto8MHrLeVdVjaUE8tGq9MmyJu7TAyWBLdseendZ6aJd9a3nOPvr3/hdrfeCwrctzn9e3ickpe+m5F+yVl1+ybz35pF2+fEV1KE873y4hr3YmnNl/PJZZzO387co5vkoJe2iEwgwT0arvIoRJWenSp5+rnjbtuCj+Hhsf1VvSJ4wSdB5IEhZUnLVNwBW18g+yKQBliTjxmjYFRC86KiJ43p/0m3dMPKU++RzoAT7Uj77JuGUYlqtULHnbae/o8PkJGGA7d4zICCn47H0m1DlvGUMzoWcHOYbRB++IuvrWEFaGyHCR6va8MGaYdIrx1NnZbg/ce48cBBSa0hFdMPjga++Zk2wkXcA3MZIzQ2/PM0897ydnuSqWXKbITAxNg/c++IP/n5R14915OcbTb/gB2VcZMilJXshoYPtiN4qTdhaN5mw2rzbClrm0Tdqd0lR6oUc4GLYs+1yWDP+FX/31t1ZZpxl0U6gRelvFcYZLmLpeuBvJL4aIQiP8RnmJ3uucZFSwZ597yV566VW7cklWnxoNDSt0WYcJXr4ky+MrtghMvk5kNWKUCEztjJBuwB4/vIo4eDy95IrgZdTV6B759eAKXoy4vMxxlEvesOkmweum25D1wWH8EetdXrK8TBgFLweoWMJ6Fxgv5OffdC2JwQNQVjwtBDfMI66WkD5y+KCPqzLxg3H1vLxbzsLmoAhPTmGD8BDTyqo+cfwNm2QTer3zbj59bG9nvBdaqJy0bMXBwqSbtrmxxTqk4AelxOdHL9r8tTE7+eLr8qAbbaVFTC6PZ1WKsyA6FBR+SbTrHxiyg1JaB4d3SkmftbFf+e/2vg9/wDr2dNny/ISNP/2sDQj/TE+jFQ4P26+fvGSffn3ezqrSlzN5Wy8GJYJSo8EwGxtvmVnoFIn1tihs6tT5gC6TGog0hJegPEqKhgaNQz3H71sDyahoNjU97nzR3d0jgaOyq17wuK9duarfzXbgjgO+9InJSfADys3/hLB+ep4ILAwc95hVl6THOz14WagPNifJS9jxnd4C8MVQIQ9/VykXs7WbhQcHY6g8yfv0d0QvcVwIKx3CjMrYwtNG+O3atcP5FRxaxT/LyRpnb38xPSctPCG66S/sNCa8dKN+Csvz1tPXZe961zvtz37P99nevTvs137lV+0///1/YgfXc/aBfXfYwyM7rXFq1qbnpm1K3vVSc9m6u9rsQN+I9XcP21ePn7DGd9xlH/t3/7uVMhiaylf4cWzo5z7/OXv6qWfs6ug1P7FpXTIBBZAXL6Dswu5tgZaKBbIQQfhFhZiUg2fd6XUirCv2JLi3TBU0lllF3QDRy45dpNALY43fGMXrxvr8ag9LYzLzui6QBxnEzJPMQtsPd+q9OmchOBe8d8VNNDcOoD/8oVeJPPBZ0NS6ZKfvs6DwzEPAEPeNlsT/uyQrVlbKdvHiBedfr8iKMlMaaxy1G8sSdAFl82yFEkehEp6VAEXxS2srGzhJgUn2waf7du9ymeK9MlKMzOmh7UX+oxeUtgPbU5jurl5rkQF2VbL97JmzHs75Xg2HHqiESv7e2VD0cJ5ODFjEaFC64BXkRTCKQ/vwCbZet+gCvaRNUN6YMOA00Cu9DmEiMN023GnIJcmZVtEQZ+Tnf+3X/miUdbzXhRplvRWQTq0n7V5DAsEiqZ8XjQXmowIhEMKZ7s5LapS/97u/b6fVUAuFhMDrYYwvZJUmZgAEYgCFV0WmMfLKU5x0XOoGhvQGyw9/HRoHnlhomAne3qirZYhWM+/ETqrzUI4mNVA3EBQXa447a2c5/5n3+/fvdc8m8Is8bjVG3kdQjklZQ9oh4LpbceAXmQjycgwi4y/scMbhDjNTUzY1M+MTot7+8MN233332cBwn8qJ8gVn0mbHqwW7ePaMjY+PkYkzLZ74AGdDKz3GaunuoqHB5Hh0mYaM5UTTTmXcOD9tl1990UZUTyPZTuuU51wqrNsznas2J0/n7ve+3x758HebtXQGBSvc1hdm7T/8v37G7tu90+7o7rberh5bmJ62ky8/b3e+/ajoL6W92GA//+Un7L88dcImmlttQtb+kvKjqWQwMlTB7OSG0AI3BERTU8aNF3gmDUEIp+tsIz9jOSNc0nW6FdBFByAYEdB0H/oe5RJCDBEwsYxv3T097om4FyJJ5F6TosJ25MW7WIf8hj+y8rpbW+nmb/LucSqJMXc2Z4E/g5KlwgNHuxegMjsoKboS8ZYQlPXAT7cCdGPWvDOBflC3CMzJyXG7dOmi03TXrl2+dh+I3bAITY+sC2rF5AAEoHuk4Yv4dMmPzsyIN3/yb/+UvfOBh+yn/tpft1Nf+4o9OrTH7s72Wcdy2bpk2GUaRYvcqvNrX++QXZBX9eTUVXutYcn+6j/8f9oHPvYxW9/ba8tlVh3Qdd9oT3/zafvsH37BXnr5FZuZYT069Mv5VAFWHrhSEyqgiGCm3nlmyRftk2EIhEA07FhiybGcjr0UHRNDKyB6U1eRR1hzzzPjm0x+o76pn4uXzuurjGH6WFMKVFzp8etBULDJFetSEMPH+o3hIoSwQUawYUyIT5hq3oDHEa6cwsbGOLlcgwz5drXxPjt9+ozNyGAiHbxJYGho0L3btlYZwoo6NzNrly5f9m5ueA8e5KKLGIj3YqnovL5v3z5fiUFPHD1YbHFLb2O2RXESWkM7eGxebaW/f8CHa4hLWfGwW+XRZtWOSfrEiRNhxYtqjzKQZkhEyNEUvPwBh3inPICkrpehFtYZFkzwBupOEBRU04tAYtJNLkOY57Tmq3MKMpD/46//xu0r63SDqgWQAefrkUrBLSrrqKTTDJb+DnhXqRoZwu7kyZP2ta981S5eHbVpKRscV8bdWPrkE4ma5F0YXcth0oFSIwlBSD9Yu0FROuN6JdK1Ijz0LoQJcSgzaPmSGf8d4uFF0uj9LGWFIbyPaStCXABPo4npAFh75IWi5Vu8l4pqQPx5PnRNBlw4C5jfbhTouy8vYkJXMC0dMCj46mNDiVUby4UF6/GdjjQyCR3l4bttMVGINNXwGEumu3PZx9RKomPBPfu7jhy1Bx+8xw4fPWhnTpy01157xb1uhFVRDQZPHxosq5FRZh9fVU4++xJchQOndmG44pWVlgrWpQC9hbK9d/+Ave+eu+VtDll+9z77zGsv2y9+8vM2tirPU40QOkqd2JAU+X0DvfYX3v6wfegD77BSX7sS6LVsd7utTl+12cc/I/yn7IsvXbXfePqUXWnrsalsh+ixYM0qR3mpwXeEc8EhmkLX5rxSduUVZqxzvjRErHSHimaBFwkThGusR8ZAe3o4PjL8jvda8PdJeyAtxuLxSuFf6gpcaMqkTTc54d2rFj3BEQ8cBRieZfjoGaFFWgG3kHaIF7xsV+qJRejGkuLQLQfEcgHO54pPuj4eLePFk0xB4HsMOz6E7tLwnICEPHmAE9283/zWkz6ks3fvHZ5u8OjIJ7QT5lOQqOPvgjHgAm9zIcgZw2eyJLOq/8xHP2qPHLnbfu8XfsUmnnvR3jt81AYLJTsggbdnR4fNzc5YUzZnoxNT9uroFVuTh9XfP2L72CP/oX32zh/6ASv0d1t217Bovy5ezMiTX7Ffk1fzmc983s6fuyCFz9GdrY4f5QDvMGsXHENZgxGNB5zgyyWe5j1GC55Suj1SRujM5cvmUOrJb3Z1Q0FDE8au2flMoRJahHpqSJyL+DsCpI91H67kg4Dffkd2KVr4qfaOHEjeexbgpj+qxdNw3qCO2SSo1XtmMGYX5zn5jomu8oBlzOEceDtYW5HBmbHhoSEbkDKnB3Bqcko0KHk+bXlWjrTbggx7JtXhfUNb9vN3TERberU48xyPuUdGKnTnqFjaR4vyIV2xlafDBk/gy9LYRckmcHbeVVIYvHQ9s8SQslFmlquuyvOHDCK4/qtCqAOFUXjAWTMFQamGcOl76A3id4h348oawKUJ6ZZkaLI6IijrX99+B7NYqbWQOAAVEC/WBYhSH6kEtlDWTlDd0/ErBEnhFZ/5xgw7KocDHJYLRfud3/4te/314376EuO+hCWJNQn0tXLodsjn6O5ktqsn42HS6XtlgQs1qrujrO+MD4MgYyrkHSaeJPhxhccU8ILuMr4RFsUNa5EHSjMyETgGHEgvVnoEz2O1WmbCoexgbmZJRgHpdxqdaIIRE98Hgah7LE+SRwiHklF+7q3rvYJUacE94MQ7BM/Zs6fl7S1IaInu4OUgXEQkV8ZKAyAdcIvePRPNICRdaqBhEkBsCsHUOJ/YI0KUM8JH32H+ZgnuZtEoJ6fur+zcZX/n7/yk7Ti0z65evWInXj1l/+jnf8EuSABMq2Gv58zunluxd/f12Z//cx+zQx98xJZ65JlnB2zlpVes5+JTVhp9TQ2+aM8st9i/e+6KvbYiK71ZBoSMgmKBtchM+BItsRqEIJ4Bu8ehzBDWnHftPXTCjVO3mCCGciNsX3+/6BFoBumgF8K5nCjweNUF0aRK7xAXw4HlbK6E9Y13rC5AIYAj4RFgAGFCXTa4F02eCK05GVe+fIwY+kZdkw6/EaDBIEAoN7pBJQw9HAYCaceZqiFuwI8yUZ9092M0RM8tfsfbR9AiJMkonBiGwg/KLfLW5OS0nTlzxpfqNMsIYChHH2RAKyxpihfgkehZE4+nNRSHSOATgBVOrckm56e9PO87cr+tvXHOZp58yr5rzxF7x8iwKztOLzp/5YpdnZlQGlnLtXXaex57u2UXVuy/vvakHf2f/rLd/UPfb8272H63Q2mLrxsYfsnbiVdetZ/7t//Wvvzlr/k2qZSfdfzQMSsjoFJu/fY/N3aSd44/dctytlU//AW54mFVLkku0b1gpTITLJAE+k/1iGFEud1wFP2KJdXNOmfMIxOCx0uPBvlAW+eNiiEQ5IZihnoPRAzv0G7IG965QNM7/ya6Kw3/ltCbeqD+3TlJ+ACjC4XL+DE9evAjsXFIoA3HnNIdvv/gXlfoLLvy+S1Kk/aD7AB3NmPimxL338yFwQtmBQSTxbrVzqamp9w5YHvaMF4OzmtuyNDbBz50iWMEAaENhPT01ZaWC44bq1QoH0Ab8V0kdacecVq8uAkQn0pzUjgkMjjdqyDHwMMlECf2xbCxV7QeRJmejh+gqqz5xul+/P4PKOtb9ayjsk54MRalAqHiq8hACIgahXUFEkapB8RJkr8OYDKEgAtTh0bLt7V5I/jaE9+w3/39T9rM3ILnqVojggsJmAyhwl7Okdi+JlX8jbdBo3PhlOAfGCMwrCu5iL/eR0sfiF3RcWxS1RyuJJ0q8DtpEPqHgcDRdk4nMQINnLL5H0wXG3SSL3eYIvAMjSYYJxGa5MUSJvYwxHqKChoAJ35F3Dz9BG+sdu9BSH4DlbyVX9gnmN+hbGUx+eiVq2pMc15fhGUsSg8SGgH3mE+FZ5IyeqooY31nXNwNFgkENvIAwTVxO6UAlSaVp9kbWMmyks6Hls3+bMew/e2/8r229NAO6zl8t5148hX72V/47/aV0VErZUrWuTht78y221+9/yG77+4DNp+ZtJcunrGByUXbNX7BumbLttI0YKd6j9m/ksJ/dW3Mrinr6bW8cMTrTOrD8QunRSEgOHuZrjhELLOGqXsmeXEnHF3LeIxpmjtdRCvfHUzP0VoHIn0BidzkKdSP84LuKOtlCbE197rC9xjPDSUXvqGHhkmBc7NzLvQwUPnG5hstMljpVodf6OJ2w0MKHQ+IGblM/GMYha5X2gDVRRiUcVUQVcHLoKtFtAgGbShXxdMnH8WPwBajwRPFuBCfJvyAtxO69It24cJFpSNDQzTkO22MsXXkCXQAgmcd+Amec73lIIFtK949ua5yL0+N2V1791qfBPn4F75uf+mx99qx3KCd+9aLNi0PVSlau+jy0IN3W1tvm7189aL9/gsvWvueO+xH/te/bwP3HDbbM2hFDnFRPtQ/Bj49cp/97GftX/x/f9ZpTD2wlC+jtpdui4BYItRjMysn4JgAzH1ZUB0tLS/6ngPUb0nljxDqvsp7/k5Jt+SYPKo8DWMy8Bs1z0E6CpHEk6wiQgJBFtPOkHvhC3XDUkhgHUVLOroiT4Vhh6AIAw+qbtOJAopP6EuXr0hRhrkRRXmpnFHe09ulb2tqHy1+4Iuzp35jMGL0orhRnuKGkI/KGnhMdaI2Rnsiu7DqZdmVKXQHP96zRS9LQ4uiH22qWY5TGNoRWkkZmFHPUbkhfXgvlBc8UaTeXlVOlHVl8h08rMvbPUwWK0y4B6HLFdNJ6JXQEfyjEgYo22awubImhxiPuy45L//xv/zGrZ9nTTkAOnuAKoqhEKFxhUydWJQJQohAEA5hpi96FxIiDAKCGa28h6eY/l9eKblnwLaP5VKYLDA5OeneBs8FMQcVObu4YJevjNp/+53fFSOo8SueH6XoRGHMNrHIBHFj+ly+Q4jLgPCfhGHyiKw9NRyA3bkIShOj2werMqQRypyumDCRJLwniF8qb8yzCpSZb3p0eoQKDwcJxPge2e8xj/R4DO8vnrvoTMVaYYRpSEOMl6QBAaF/bGC1eKTZyIVILEuwApRhko6A77EhRWXt3WV65mK7yNFkeIGwKGu86GhoRPBJUPz2tKuNH0EVlZKkjofztaKKTyNE+OBVNKjxoUKyUurN4oVyoWR9EgYPZVrs+773Xfbut99jPUcP2tzlSfvf/s3/aU+eOSfdn7Gdq432rr4W++DOXtu9f7cNPPw2m3rqWbv4za9Zl8rN4RCTrZ12fKDDfvbVK3ahuUs4haVUKBG66Kh78GWdO4CFzwS06JXiEa7IgsdLoIw9nT1eL0CkAYoMhRTB6wtBoe8oWSCu3fSLRiCApsTl3bK8GLreMVRpS+zAhidMzwrAUr7otdBtyGxcPJkw2Y3yBG8MwGuLW7oSxwUeilH0pmzu1aYgGtrgG9MgTMA13PmGl+13XcHrocucb8Hj4xkjAHoGozjk04hXLU8V4TI5NekekXKFU9zQCN6geCilrAFvS0qDm6cmuqpV629FODR4t+uIjKqRYqP1XJq0jxy40869/LJ1tzTZiIyC++66w5oljpYyDfbfP/91myiUratvyPY8fL/tfd8jdugD77DGnYMum1h/7/miqFQcdpH72z/5U3bu/AV5vSXr6epxHmjvUIKqI1++JsSQc353DANA/3nJtml5jqyWYH06deqKwus+1HkYIgj0w6MWKSSrQhtErlJWgDuxPKz4JdBWtG7W3cOBB1QKYQhPmHWWV6nduxHHJC140Ntj8Oi7Oruc/70NIgfhCxkbelIZs/baG2/YqVPnSE1pMS6sdtnfq3DiN8npzq5O6+7udAOMc76ZD8I8BjYCWmIb3Z4u6QP2KwjlYE95elvgEe8lEOLLy0Xr7eFwHNU9IZOljqGHEjz9p3vX8DC8R5thHkRZ+oF2Bt6U250x6oK4ktt6UBbQN4lDu6S9UdGBXALhllLWkY6ky+96kHZ46gG4RCC9IGPJMqanu/isKLn3f/3+71nD+Ref8BTJFEQRAj6jLSkYwJ01cBSI3XYCghKyug/t2GHTagz9yek5LmQVd1YKFZiV9ciElGvXxlyY++xVPEn6r1RwmDOo/FVnDIRWQUIYJl8rMxbJGM6qd1kyJrKkSltcWLQr1655F+jEuPJRWHZt4u5LPsRstGYMBiooEhZgHDs0mHD5khUmGKj22GGMyRs++xdhKNTYtxeAcUjLhZ2HTYSUrnT6EZzxhU9thcDsBI/KmspwSy5JA6VNPUSggcY06EWI4Zqkti5evOjCmiVSTLwAEG0woxBMfgeo4JEoY5g1QGD2ahkSRglV7LDxe31grPSK6gOlXZShJDRCnonC8WddQcAkdEu+QSuENN4fW5ayAxo8Bo3cCBKz0uu/LgXdJNpMq+5XRKcVFZOu85x4Jq966RRvdTSt2v/jRx629+YOWe/IffYHL71o/+irn7SMvL/9sw324a799pGPPWa7v+dtVjj/mp37zO/ayPi4tYsPZvJFe7ZtxH7xhct2ZnndJrOtKjeT6mQUFsJRm3T9BXxbrKMbD1vCRxZ9Z1eXK23AcVd6zJKv0I56Fq7ROAO4B+FAQ02ED4I6qat4r6QhKCt/ZnhHw3FJypszyBFSvj5c1csYYnd3d+I1B57hiulBU37DywgmNrTB+2ZVAWGQUX5PcAPiXU+VtDBOYxi1htCiXMirjPprzbc5rigf8PClPQlfArwDaJN4muDgPV/6zXg1cgSYmZHcUDrMLiZ/hBoSw+eaeAjeBsMUL5teGOfrZOydo6wXsyVbGZ+x7PlrtqvcbO/M99mgZMk+8fk9Owcst7vbGqVQPvfNp+3MtVHLyXh7x0PvtL7uXnvj8iXr/NDD1n3kgPXfc8Q6BocsJyONE9kKK6GhsNf8L/3yL9rP/LP/w/bs2eu4rwoh6gD+qHSH6xJmTiOMJIBn1tH7PAlkmPgH+sWeuygP3NhpYHe/FRmJ7HevUounssorx5CcgkVvHLmW9fFevZfMUasTf7LUUu3LDTvoKAWmsABxomwAqFNksRvlkjYbv6t+9Qh2bFy0rHb3wnOvSlY3e70wdMVELQy+NclsDNtW5csSTSYEUh6xgoz8Juvp6/NDaVhdQhurTuxscl2yorLCE+gG5Br8Gn4H+Svu9vToTXIjR+981YnuvOcMBbx5ygMLezH0n8dV2dx5hIv8e8JbyByMZyKEKqgCNEjaMsZK0F/1oSpjQzIBB11kR5tI5HmkKs8BQtn8LtqvRGVdvHYKvvDdUkiAST00ogsXLrhCmpqe0/tQMyq2EzAq9rIqqSnDJh3iE0lT8sKan5O1hIJmzIE73RFXr17zOGNjYx7/8uXLni4bUTiDJowTx7PYkMLHgkFZRMVTRhB4gWjMXmBVTEvG2uXFUOmcuhRAcRWuwXHiHQUXjjyLUuyQFSosMGFoR1ixJC2PRJ55UKpBEJVWAjOwDIDUsonihszgHAVUFYQ/DUQJe1kUFmbzL7z3b+CiF6p4wHHzO4wSGCDgLryUPmH9HiEZs2bjBHoaGNPZs3u3KxDPa1tlrbu/CmX0vBJcnEkcHX7TMPl+PVMG/AKgPFCcbA6ztCjvUfnxFfxoADQ+JlphQTfLKKJANAiYPdLau51J0xuEMJNRF3sreM+e1Gx32rTWaEtsmFKYFx/ou+ols7ouj3vdVDPWKg9pf0/evufYXvvBhx+yluac/dNf/lV7YnHKFkS3d3cN23uPHbZ3veMu6+ltsdNf/YLli/PWIZ4sLc7YsgyfX7vYZJ+a7rRLK3PWmBUPlFnPLU9POHLUJvisFDkkhJ3dWE4SdpbDo4I/qIOobOB7aEsZnTe9TKGhxit6CiJKuFdqbiPE9d0oZwxfAE+GngB2O0IpwKsocZa6YFT4Nqq5vAstaE5+8APeOG0vjEkKL09NkLQzrgiRf2KZ9NHbsZckCVbhMeUBwPekS/3S+6UYjitj0ixzIbzjIY8aA5mGGGZRc1dcyQBSRGlxpwdhbGwUjrU20bmlrdXX8ZMGAo3361KePobNr0a8JuHrPB9wYh3/akEG//FTNlxYsY8N7rC39ffZ3d2DtpZvsa+9+JyduHZZmDbavp377f3vfJ8tKPwfPP2EZQ7stF1vf8DWdw3ZwD1Hbe++A9bR1R22fEUg6V9eeP3SL/xn++Vf+hWVX8oyMaAwRlzhiDe8l0/lo51DD2Ht9cJsf3eKSErffbWEwjidvS5COTBVmhpKNjzYa235rA0O9Kq9llUPCqN2Ci/gcElKerr0WASlnFSUg74l8o2z2T15vXOZmMgZ4oY6pQ55E94DBKeHg6NQWT3zyitn7My5UdVJm7HhEiHwqCVOHX/qiXXR7a2qa+Sl8KS9wDvtHZ1S1IvW29vj49/B2YBmco7EsyBHXih9cISvCEMbwEBGOZfFX/QOAXwjbdrdSjGsWQ89R2FyaIRQptAWIr8HBS96JO3E9YhwrJY8AG2Z96Fe6kOtsiZtz4fE9CK0Hr3Xb68fXaGekjbGXfyLs+rK+td/7p9LFq97V7NSsktXLvta4zF5LzDbhQtnXbjMzYWNGhjTcmJJqS4urViWLShRPlhE+nMBnCqAxIH+53cgBhc7K6Fo8aycGWigxCUMgkyF4j3iPnQlhztAQflGAbGaunt7XVDija34YQkhHGEQbJ6+M1u1QpoTywvGBDi0AI8WRmBcjfFsvVDjYntNKdpkQwQqHQYJygdPwKM7bMjXLwgd8oSZ4jfKifBijMkVunDgXqFZokxjegGv6u8IjT67KQDfro6O+ozYXFveZ0x2ifG9jPoLApN8yT9pgMon/ia+J+9cBAg3z448sD71XeHSEA0KwOOrDPBF3BwCi7skwZneLCLwgsIrLTd8lIQrMgH16eyrtGjI4V34FvAEVA7HE+MJb1tGXoMEpQTc0tSM5fW9Wf+X2PwjU7LB7LI90NFq7+jss4fefr8VujL2D//Df1Q2bXZIntCDh/bYIw8dtbulnJvmp+zaN75mpUsXrGV10ZqH99gL6wP2y6en7Uxu0Bbpjl86Z9MLk1YQWnhV8AGWLwoST6ZXvNja3iGvtkuCIdQzNAlCL7SD6GG5EhFQ75QZwRxeBC9AD97TAL+lIRqg7CEdx/EAhNHM9IyP0SFIOoQHwqlDgtC9FAzfJC9wQiCDsxtKQgkaIzz4Job034RFafAcr3oQhRJ1ifJRqgrL5jehOz6Ux0O4worKB8GJ4haHej4g4rKlORw4wklvIUd4Ak5UOdk8R/xcUl5nzp9z+dTV3mW75M0OjYyIPgqrshLOu8HFC54/SIKLpycvU3mtSvEXLp/2jXM+OrjbHnvgbTZ7dcKOv/yKL1EcbOu2D773fb6V5UunT9kTLz1nDfK+Dz76oDVIUWZGhq177y6787FHrGfvbluU8md/draylL1kf+Nv/C3fYAW5gYNA3tA8n5fBKiUeykaZQ7mhHXvhh2EMJkwt+3hsFWiriXwQDVvbctYt47dNPI5SxHNuzWIgLKh5hx65IItEE+6h8P7sSimhRqxXfqUdj4rdWIGNvIACxXQQ19jMzIq9+uoZm1NZabfwNXl0d3X4MBn150fMtrcYJ/X1MqtbtGC+DsauXvmY//j4uPV0d9uiDGNX2o6VLgIoXe+lEObIVGiGMwBPoZy5Q8MQLwDtLdLWJ2mKdyJ4GSRrXJGn4mymrOPKjwhhLsDmkFbWaUDWedp65h7bX7ygs/MsdwWuKOv9/R3rrImkS4w1r/CCh3OgYCRJ6jzToBgr01v9x4xe2lioOMIrov5FgpAhg+xCx3+TsMcDQRS24tGlQVyY0JHXd0eXNPWCtGmyvPPCUGlqgLxgizlX1F6BBEjyJbzCRi89lICGyhe+K7RqACL4L70EnzADGMZGkRKEsRV2xwmMAOC1YLlCr7BLlcKBo+KQtgs3RYZBSAdBzZZxYBCsuoCbjwvFeBCxAoFWobICXuGe0DCBqKwr4XSxrvmKlPaKvE5mYHaoIfcNDqo+JJgkwABlCQahvriAStLQKNydaEk4Z1A4FtDN86S+Uowb5wFQdvZCh8Yse1mWAIPhoAX8QyiYHj5QQiE/xWVWeDQKgoHmwRP6BJrxwmWuLslkU9MTD8r7UMNeVT7L89PWKKW31iiPRYpqtVU0YNmOInSdOmWfeORB+8A732//7DNP2KfGX7GsvOK3t/Tbh3p22gcfvdvyw0320m/+pjWdOmNdrU220t1ho4eO2C+evmav2YAtN/SpGcwLf8aml1zBTk9PWFkKleJhW2SzTTbYP+jdjZ3KO05EC5wncDpQdH4HYeDlTowyJKTTNzFUCBOBp7j5BvHwxFhOh0CHP+dn5329KtvB4vEjgMoSPFCdHiOI6nTkHvEBEn4FoLUv/1IY8iF8oH2A9HOE+IZ74I1wd6/R72wpCgWEt9oDRg7tPU7OYlInY9LwCMZHTr+pe9ovk5AwNhgeIB6JwyOrqlMnodLDoLl46YpNTk9JUcvIkQGwf99eGa4tPqQW5RHp+9nUisis7IbGkjXIqCutL9rk629Y13TBvv/Qg3agoc2uvvaGtSrsvYcP2r1HjtnM7Ix96qkv2FJxzaYbCnbPfQ/bxalJO/LIQ5bbs9Mu9zTbfQ89bLsPHrGMDKWsFPLY6LhNTU3ZD/3Qx6WsGe8OfOttIQjOgJPoTQ+Hr+jQO54pM8N9lLkkY5TJhap0pxvxwjBck/M3W97qA63D+aeze1YyK5jGnh4rL7xSnAyhnvwKL0Kr1O9w8zrhC3UGH1R5IPWsy3maBql/pXKznb84ZsdPnfSyuSOm91m1Q5Z0+ni8cO/qbHPcmfXtE4TF50xOY4MlegdZg02CyEy68OPkOHbzYjMlH1bRMzgiT+Ex8InK1nHXxe+gpIPR4sOaSbwIJO1yKAGfY8MD90RZ+wXvxuckPvVWoUUC+uq0iM9OGg9PvPAeSHKJQSv3AKQX0nSZqvYelXVTey7/08zgYwIXkzHwkMIli1R3f6fqDE2N90pAPOHHe3laQXCEgoSMqWQXQPrONwLyv48ngwVp6B8A4kF4I6ToVuYzRMCj5YKJRXgRu0WNkBmMdP+1ZFvleXB4fYt7DYruzIHFSrdPC93ziuczwKlImFsXJgEWFlsmYn2XVjm1CGGCYAmGAki6gkoU+DrhYYpAAcvLimsRo1A0ZyaCCgEMD3+OtEie6WZ0GukvMExocF7RCR2gqT/HS3Ed/K4X8Z5cmDB+T9LhYryHySC+p/bMrC3Mzeg9M9yFK56bygPTgjPKwrvp1/GDME7CPSoT/GCyZLc2fUgunkNd8pO6C3/hE+CNuylwC/n60gwJTPculT4eeYVfUNDEhp+ITFx4DltMygd6cnnXKHi5d4poCfh6bYju1CsWd6O8igUpUQhPaRB0Pj4Lb3X327NTc/bi6TP2Ez/wA2ZzRZueXLTz+v5GadFOj56x5otn7OG33+eKdn103tbHpq3HZmzX7nY7uzBns405W6WXRfzE+deZFnk1Xe0+Qxy+LogvyXNeRhNhmG/RKD5heCa2Be9m9HIGgsEPPIZLJdMdIYO3xcvQ2AN9Ag9hDOk935wmpIV3L8FIN7yEHWPlaAVX5kqfniPaAEqBuy+JkhDlalQd4aXQxqA5tKQOAfJz4xrhleBRDyrhUMS68FTw/FmZMS/Ph6VtKBsmv+FtI2AxMkIXsYw6fcPYQOmWMS5UdtKj/dNWfP0u3rjK4UMjGPrejsBJQlv80dPTazuHR1y5M/TGcN610TFPg7F4N25p18IPcJqpmEpRiqDJ2vsGrG1oxM7NTdu3LpyxPGt3iTI+Zztaumxw5y5blfF5YeKCda3n7M6BEXvvPW+zL37qD6w0NWvX3pCHLyfihSeedP7LCI9OKaYu8ceP/bUftSuXLtjx11/zIRLqxA0WalO0DnRb9WELZu8XCuFwGjZY4VtzoxSejK/Oti4b6B20ocFhKa4Oa8vLKJBhMzu/oLqWABQ5OFZ2YWHMe1lELldoUtfOn7RAcg3PAtq/eAieCu0eftM3PvJNf9HpiMoJ4B5auH5DRMlkzkVAhk/OTIX6QX6SFw6NEoUnSc97xDAwFRYDhgNgWE3gq3PEA5wDgBPk+iBgqbaG4oXH2LgHPMEx9NLAu9Ez5h10jN+4gx+4wCvQgncueygoAP4YFtCB4PqOg+CyR3fvNVZQnE72L3f5yYVc8ran9JO26vQjTZ6T39yRtSG3JIzwCdSlvSsv7qmLunBaKxIyGvnx5z7+cWvqyrf+NEjGhGhscewwFIzMnN7+zgvEPcnex7MF7trzO7koYCSKKyiFIz1P04mX5KHLc9Z/NCyYA2LQkCG4Mwt/CuAF0DPvsJ5bOW85y+5SkYBS6HSPqELdA3eic4dAoSKZUR664cLYh+9pSx7igYoVCcm4qwxkyRsXGomVVpZAAVpyGAvBIkQAwTQYHnTnEAugvOBD/gH/AOCb0RWUUahAwkSaVcLquR6AUy1E5u7q6vSxSjyuq1dGXWFSZjYnaZSy8ToiKPTXjXJDC65KsjBx9bYRoIv+i3gGOkrJCv8AKqvKhLBoas660kZhezzK5fVC3SoudaV6Dj0S4eJ9CKcL2oCDUINpo2ft35WGr93VM11qjS0Za27tVO5NLhQYw2MxDxszzDWu2UJb3lYk8J598WXbNzhiB/p77eSpN2xaxs34stm1sWabuVq2Pbv32NA777bR8fM2dXXc7uzps4O7D9qzE+es0Nhi7B7H+lvVnmX0l2vOyxPvtHZ5U0wqovt/nomVhSXRSPkuLjov+45dwh26QWcXBpRd+BMOUHH9dyg6d9HDZ+vCk1IwkcTQxJs27+PlL0X+sDbbu8mVvj54nrHrkN8VgAdUb86n0D/9LQWOo+6xjaTDoni8XYvHNsoOBCQbUWS9hwq8eO/8rm8YwADtBoW9tLTsXcZh4hVhmbNAu6N3htx5rbarfJEbvvJB/9z4hCC605PB8aeMfwJzs/N2dfSqFFub2mUYjqIMROUwEZJtXJMQXs9YWXU739lhS3v6bF5K88LEBNrOZ+Pu6uu31Xyznbl8yeSL24roO9jVZfcfOmZvPP28NRdkqM3N28vfeMq6ZDieff1VG71ySSitW0dvp73rne+wj3z0Q/a1J77mxgsViPKEDuEv0BjgGUCpuXGja0VtmeVM86INp8JxLkGhtOTOBj1JYg0ZiXM2NTth4+MLKveazUyVbXpmxfJd4Tx98qRF0DsD3wDhjjSBL0LO0CaCk1j/hd6f8MHxdFyrl4/JS2EuqGwYXRnJ79DNHZwxH58Wz3h5dZEGPEsYCkxy1B3DOExEJA4TzpDnyA96GqLO4HKZk7Sd6GHznju8Bk8xydL1izeqUA7nfzD2/HkZigAFCIcSdl2lOneepcEpDHoC8Pz9qQp1ZaSg8romAr1CFBj7EUVP/JhGuKcTTCnrjmzLT7syTf5qAYJuhCShSnohTi3C8SfEIkTCBw6BUMkdAonoWEw+wxVi6tktfcLw5+FhNE/JidiSY8JCh8dxoa9oWHQoKO5cNPKyBJbUtBifzS4YA8L74TeesNLz7kbS1d2J6M1eeIAGaQs3z18vFUZsq/dh8gcvUTZ0NxMPq5jKxTIkRbYU9JmIChctvngpQsLICQPqz5kngt75tQkEz4p76vK/cGe8k93MGsXknDYzqQvFGSb2BCMoppPKNQhAhyrdQQt6BPz44V/1nDQ63ipA8BJjPYXwPuavix4Qyu3LP7y+dBFX3zwB/SZ8wCs0qmh0+UVY5REErdL3TMmFsHpIwjHe2d7abt1dPd74mRhGnJLsq7m5Jbssw+qsvO+Z2Wlbl0f9PY++w4rj83ayOGWv967Y2Jq87fOnrLOjyXbcMWTLZQ51aFXevbZWaLFr4q9SRvUvAbGONy/jB8+HlQQYb2zcwNg18wZAc3x8ypUECpeZ3MzUhs3gKUSmOD4pCmUP5Qll1ZMSiPwCTWEb5xVVNt2pehWAjHQRj5SgBzwa6wFwmiUQ0nfiOfCNiaNltQ2EHfd4eZ0lvBLjxN8xTcL4NylqPfgzng7t1M81l/cEL9LrwxIyLro7WVaGp+lel+L4LNx1tU+1LZQcv2nP5AMPMYvZ89GFZxY2IxJtMBCEB9+CEA+9TOwaNzIyYt26T0/N+A5Z8AIKwD1spRGGmWSoSIHRHh13aoVVCSP9NtnXal+7eMoKZ67YobvvtbJwmGUFSrFsPTL2Gtqytnv/Xnv9pZfs0tUz9oFH3mVPfuUrVhaf7RvotynlOXblsk2I3/oG++wn/uYnrKu7y55+9hmblRfKsbMueiiWCoH3BpV5piU5a7tyxQgUPQpFx32N3r5iosjxyKW8kTHEkcRSfMVQeaip2dlroonkQZv4mDaqdy76FJZ0+R1Yhd+833jxqWJAJ+CxKr8xnEIPF0r1woVLXg53PggnXFiy2JINJwYKBd1xsJqsTe0BvJm8iWwKHnVo0/SWZDPMCl9R3TPUqYgC8IhX5D34lvHrsL9BVYFjZADOF8qbb8hkDEjyBXgXedmfHW+hrXcu1/gV/vnljinFJ4KAZ78rPHH1EC4PvRE8jMdNJRAhCR6ihx/Qiv0q/m8/9IPW1JbN/LS/TQEIx+u6FJ2LqIJwKZCHc3aKmYR/fvlSFB4EUQD7hRLEg9Yz41WMO7u3hfLVe4gEoiiWIIjFdkKFiszIg8J7bW7hTOeSzc3PuLVK9y+z2lHkNGLSp4IXF+T5iqnpRvMDwaW8uQfCqipgED3T5U0FctGInXF0wYhlWfl+R4BImLCnt2pf8kkCxruas9acbfauLEgAbcjb6SS82bs6eICse8Sj1hcFpFgBFJ40PV5C2/SV0J3Zz3GdabjrnVoe+AQ254860/+iZ5eUBnvnorRnZubs6rVrTis29miU9Qt4DsIlGFb8Av+gKEP9+k1XqGtSD+kThgJQFtGRgvuXJA3i6DPCM5NlNidsD32Ih6Uc8vSAygv+8PSJAy/od+UeDTpZ3fBMWAYUjAF4BuOOd3xjrMuHVpQbS2qaMi3y4iRMlK8VQ50vrBVsYWXRpi9ctbt7R+zhHXfY5ZNnbSzbbjPNnbZ8ecqGi+t29513Wkb0e+KTX7J3tg1ac3+bXV2YNolGW5FwKStN+AW+KIkvFpYW/GhGuoEXluYpvHtCS8sLMuIkVBl6Ka+ovuChssoDkeARUQ3D0YkGjaGFysal8lcMagVxYxTe5IdXBjSE5nwPY7gryiO8od1BpzCmB+DNeC1S32qf7rXqmSRQZozrsney91aAiaNImJANHrELNJSB4yqgnXv9gb7e6aI9A9GjTyt5usWZsMpBObQ15lXErk43snXRlplkxRaXGLXwI7TjWhO90XLePhMPHE+UfMMwHO8CnVACPTIUhocG/XjWKXnM2Sa6RMMyzIB/aHvNDRlrURmb1cCg+DL/93Ta2M4O+69PPW5T4pm77nnAli6P2blL52z/rj3WK6U8tjBnczPzvqzwQ4+8w8ZfO27Hv/GMtQnNvJJuU7rXLly0C+cv2N13H7Mf/Is/aP/LT/2UnTl9VtcpV74oXXrE3IsTTWjkTESFx1GCGck1ZF+T5MyKeE0qW0GEp/BF7WDAwSPIAjy2tq4Oa5VRlG8fkoxg5c2s5do55Un0IZ7uenLP3CeFwYOqIl9hoTvPXFHJxcvbOSgqnFATT2AkhL+e7l5XyuNjk0qCniTlI6cFN5LduJhcV1yWnMa4kOwOY8Flr6PApxwLiaHHPCFFU9uinQfFitGGHAj44D2XZVDyHHtvKoYjoZU2wy3Op7QhfSNuJR5/SXliHD14vauEohOyB/oG2cr7IGPBJPC5ileByhCfnv17fODm5VR84UAPlLcffWOYgy1zKR94BeNLskHvSJsw7BH+51HWHbmWnybTeMWE492FAwmrwPUuZ3HC6Uqnw0UqNPY0xHCh75+1f3gdsQuVbwgoBATWEZ4gXSCqSL2ngSOIIArWOpO94jiXx4VB21uNXaVIf35RwtIxDEogAFihPOgyD5MY+ERcKoax0Ap4uURMLyvpBPx5jxBQJI8DHYiPEvbxTujilUHlqBLkUdGdhcInHl5MqJRQMZGRnGakD5Cn57/xgmECJDQGd90pgysuPZCecwrvFZLxXJ/AA656PTU1KaG14DiwqUeVNoKY3gaaCTY8hh8hXyKEt05b/Q4YBnzJEEUETr7kzb9nfUkFdYuShY4Ieow4hj9QuLHewTlCpCk8RaPwHhLoKUGHFR0ulmosuSUf5iWoIcgD87wQYlICqC2aHeN85SS9dSnW77vrARubWrALMirO2oKuZevI91rnatYeOXLETpx81vb3dtpwW6ddmp61Yr7LFpbVwNTgqEeWdMlHUz20WE5GQqcEF+NyjDGz9rxYWEnIRI4CCRK8cjZU4QM0d48beviV0FQgdghRXTqk6z3WgWiiQAh7xjwpP15GaBshHQSV0zTGSQBBCd2hUbzc+FRYp5sLR/FUAj4Z1cvMcrbAx8ELhr9FWeiQ4l/qxb1mvafNIphYWsa4LOPqeFXwIt28iqG4oT0HHqabPAyhkA/gfAAeKxgsGBjMCwjvySeWLRiQ4KKPIhhxmB3PIRProj18wtJPNzL00fFVQm48KLy3F9VlsTVn0y0S3PKMF9ea7Onz8rT72pWu8h6bt6O9O73b/cS507ZUWlK9luyRY3dbcXzKrh0/YfvbeuzxP/ysNUoO3Hn0kA9NrcrgWFa53/PYY/b3/sE/sDsO3mFPP/OUrajsnOMtxhDK8gIxzOgpVptAMzJDXkziiptSsu8/h4sgW3wYQuUVF9GkfJ9s2jdtDMXZuN4mx6VB8rFD5Vb51pgYqfIqbJB9zkZe14FHQr0Ham4E3rKHv1cRhhb+PMa/fnOEMKuH8HSRw1QS/Ev9wUsoVXpPCtA/6Z5nlzMMEpQZ/IgsIzEvo9InDGWKMgD84E/S4x2/eR/4nfIEIxfegYf5zm94jp43bwvCDQObOBgkYWlYlc/oncHAJCw8Cx+DhzMS/KJ3wWgNV6WXlPLqmULzjmcUPvzveiSJH8MjywgDHiE+UYN8Yz4Wm+38xb/w56WsW1qu86w3ApVWvQASjKD62gD+hbDx2TMP4bl7YxUC7o0IORpMXAfHulUsrnix5o4ZkWwY4PsvUxFKmPEQKoCGjbKmElgWwA43TCZBQJMeFmIUHCh4PLCslHQQSAgjFIPufmHZIZgwDGjAMLgYQLSFNSkC3drcUcZwTiQm60RdGOiCucNORw2Os1eQUnDPSPEoswsfp1CgEmnCENAnMhl5p+keL/2nONxgZh54Tr4JYjzS5U7eXHQ3MxGqta1d+LWIpnO+5+7kxKiUGuuF6aIisapl6riJhijbkEr1Ui66B/Dw/i+8pV7i+3DpncoGA1I2uuOhF/TzFphICYQjYUMKyZ/iwCtOOwkknqlLJhmGmaEMPzBfIBhtXNQ39HFFSB3roo4QDG0y5JADBZ+8YzbRvGZnynPWqAbRODVlDx0cVvhFW5QEHJtZt+dev2hd3bttz4E7rf3Ifjv0wD02Pz1j5e4+e0nelVCxFvFPVryTN9LPWysTEPWOiU/u1UloDqC4Jfxmp6bNt0UX3zD5Bs+C7txm4QsPxIl+ThKnh2o0oRG0W5OCoublFCGS/eLZ610NHuGyKv7XL8cjLkMJ9RLqIS5zCd5I0qOV8B1CknCEj/UXT4GC9lxAaL8oy1BH4XsQTDxzJwwCjjrhTpvmfGbqi3Q5rxtl0t/f57tW9fXJK5MgR4HTUwEQzvlBadJmQ08OrwKPedtWRVYE31owWoiGpx2MhlAe/vf01BYZmujp6RLhGm16dsaHMOBqen2cTmr37qHqjyN+spxNLDNvJSel1N8lL3VJaTXb0kzBRgaG7cCO3dbZ122vnz1l80sL7skfk4G3MDtr5147aQ8ePmbXzl2yz/zO79rg3h3WPtRnTfS0SP5dmbhqw3t32d/9+3/X/uz3fa+98PxzdvnKReEPneBTlU9ykzoVBwTeEF44GpAD2cUBI0yGotdDbz0s9dPRoTLShpM/wheLS9Yjr3t9HRmpdFVW6AMfufJV2wwp6C56Rd6IFzR0npFydaUq2sProUeAqmEHv267dPGc6gtlChWVmuIhl5n57RkK3GBT28XIwshEAXvvKHygsCQpZEK6urHRDjIaw5d2Td2DUy1E/iMjeB0gf9IHG+Z0oJwD39KFH765blKa0JSsicM97i/i/JOA9zYl4B516jdASN640eh8GtpHVYHrHenqO89KPIQnpv6xwc/aesaWpS5++Md+wppam5t/mkzi5coleQZg2so3TzQwcOVPmbo1Gu80WCHgFwIJ5HhOEFSUkFbyO6Sf5KPLtX9yeePxIofLPQ5VPseGkU6cWcjkBk4nIUxBlbi4uCDBUPBzj+n+pMLxLjkCjbEP96gVhzRgS5/lJ2ErzuVXeJcIMJ/U4+VX2IQpfI24fquoKgMGgzwLhKL+SN+vTIuPydENMzs3qzT1J0S8JDBAFM56F/LhfWQ6CJI81gCNiYYUmZ/0PGxyVR691fk/h1BbYtxm9q5uldfVKvzLtlSQhyOBMTE14YnjaRA6MGW1Bmi0DhQ8PCQ4V6+QC8JEP0L2fvfODZ+NqzerlJlJRzQG6Er6lEh0j/VOHvCDaOezIVWHobso8EuY/R/qlovgFbpzZXO+CQjbzqKgGcfONLckPQz6JgGWaWFyoJQ4Slr1N7m8aCcWxjmzz/Yqn2ODw2bzRZuVMHrt2lV77dlXrW1RnuH5N2ztwkkbXJyzI315m1ec5WZZv1kZaZZz1g1zJoQvxVedrql+1+UR5TrylpFRtCJtPTk/ZXPsiqZQ0ExmhsehDhhuSQjqQF1k4BfRCYMTiAo40tkv/Qe5oR+9GN7OoJN4E/5EYcIxPMN3THCM6QQhHdKdk4Kh/RSWZDDLO1qWQGWb09B9GboweSZtF1gIY2/bJMAzd0fEn+MwE+0dXMJckpJPzMT7mlP74HQxhquIxr7RtHHGmgmD0IZHQi9a8LJ9KM1pBB+KZ1L5e77iHc9XpARP0kCRcUWvJcwtkdGitopXvyw+EGF8qIVWhrHPxbIhX7mga7VJv6Fde97W25ptPFeyL77yjDUvr9m7P/oRe+GF52S0qY5kMPUPygAZGbSTF87YGxdft3vuuNN2tnXb07//Wbv2/Gu2d8cO6x6QEccSs6V5u3TurGVVrr/6Iz9iP/ajf9VeffkVe+7pp2V05V3YNEiOupEnGrBCBXmInOKPFuSrYOSs5MTbriRFCt8xUmRqknESur4bROtJy7fJwMwrlorKtszIHo4G9RfQE9oqLJe/wruFLJFRuAKH6xLwDeCnGgF8Su8SuxoSCouAtqFa8clyYWmWPGOXfcjAsFZaNSP5pDaywuYwfFu3tjw9RFKgMg68V1Jloj7JC5lMlUejjCvEgzbB83Ye1AecPNc5euY9fMFz6MmChxRO+bnc0W82E4L3UeLkS9FCzyBAZuQnHiFT3ujOVYHkN8azr4Tit17De7xnBz5X3Klv0Ao+X56bs4W5RfGovjW12g9+/EetKd/U5MqaBFypImSSKyhZffN7aGyODO0iIUDlXue6bYBhXJQEcCtPRGbbQbwCJpkglGnUylENf9GtM5bMgCsMQHc566QheLAMlV6SZKWbRxcvsdi4sKqC1x2eqeT4noolL1eTxPXEgjVP5dPdDbGhC3mRDpO9mO3qoDJ49iKPz252ZoM5uENf6L7mZ/V6yoSvuRxoWFuBNybuXPqPuLHh6Y6yBC88au+SEn7sUTw/v+B4M0wAWzptQnS/HHFPMuB9PUCLhE82AL+59E0Nl0aGYQAtUU6cMw2slJesVAy9LnSPQksYWglW0nU6KD6b2/gEJd2pXy5mvaKwwzgb9YNQj5d+6WI2pi9lkrLO5LN+JEJJjaK80mCXG4q+TGbo2qK9Z3BI6UzbxfUJG2/O2eWra5adHrXeqUXLXZ63HfMle/DYIbt24awtq75m2uWDNeAR0gOkNtOI0mU8LypW6C4jrq1Tnk2vd29xni9bM3JONbyCMrneeNNzQk5XUHrGE4dX/D20URv1T9BK4PMi9ILfKGd6p+K+AN7lrPouM2EJwZe8h2c5Axg6k4f3gqmN8Rv+pgzQ3oWb46j0yVtXlAOejv9WXXHxznGEZVUHUka0J9UgqXkZEcLUHV5a8Gqa/Lxu5A68SY+b556kgaDFA/I2rjhhLJz0QkY+/q98g8dCOLoXgzzDY4efuBPfx7kVC75pQBnI+KPcbhgqTpzIxpwTaA7eKLKi8iyoHIWWNlsdHrDXCzP23z7/BTt6531WlLe9NsuBKI22d4+8aPHFlctXdV2wowcP2h07RuzMK8/Zxa8/Z4Xnj9vayrIN7uiz/s4Oob9mEzPit9kp+9j3fLf97b/3d+2Jb37Dzl04bw0yNssqG24BI9ZF0aak8tFV7hO8RBfaNoxA9zi04X3s3WCIhOpg7gZOBL2Q1BH0ckPZSxfu4Qr1B1XxYH0egNILdIbPAo3oSveYIevwVe+ZVEgY5ArvQrLUjeJJKfvcEuGFvCMW3nSuJRyf6nWs+oJXUeLgj8JmmJFhGO700DA/yTc7SfiRKz3GDkAHECCNwFOrHga5wXPkYwA+Zj4UPIDS9r03FJbjfekF8vYUeR3a6CJdbyNKi1RiHvCNp+MJKyzxREf6xkQC1U3QAQomvVGWEbwi40AGqXgQeq6tKECjjKxMm/31//kTQVmHtBIEEogFDRTeHCJR3oqLZsQdocOdsRcOJWATACqQvWfp0oUZfbIKAkgVR80QHiES00K4uAUjolKkQMDkm640VOLoNXcYB+FH9zlrVVEQHo6xGjGCGwCivhs5qgziReMHJmILSowG9/YlJERpvVd8XT7OjBIFBc8vXHj/StAtYdpR7ZUW5PVAMZMnwobyBIYmngScGg1dgSzzoguSmfV8Y6xzYmLC6ckaSLxREAPnKig93qX4JQ2hPNXGA8S7g77RYKFVUwZcGNOVkYVnozIjYHwCUZIGQF5Y49QF5UC4u5JWXYR3QTgRnIYQ+DkIGJ8QqLsLYQkG7lj39LzwWwnLepXgFW+sl6Wwl+TpNUnATY7bgWyHHWkdsivzM/bNkay91t5p02pEfQjY8rQ1XD5tO1uytqO7z9bml2y6MW+lBjwE9imQElrLWKMuiXrVCAYQ42J4FGwW0eYeJGcU00jpFWJDELf45Q4xVkc5KJtTXOkxVIOyA6ANgo67h9Gd7Rm5u8fBeykgnhlCwBDA+AnjxEUfpqHtYIQqeZ/BDk7M1GYHNDYcgi+YlYvg9VncurztKVxLnl6L4B0Rn3zBFy8kKHivCMcV4Jvjlly0a7wr0qBO4RuW2/QP9FtXZ7cbBSyXpOs8dk8CxCU/INQz6VaNx/AuKJLKVW0OSdwQx9PyX/K2nFbCSfRgPBLFhDBlVzSUCruTMZzCqLBqxbe9FYGthJKXp5rr7rKr4xM2JaeB+lqanrAHhnZaXyZn/b1Ddu3KVbt49YLde9fddnDXfrt08YJdHb1s+VevWublS/bL//LnrEPG88idByWjm3x52Mz0pH33Rz9m/9s//Ef2xquv2pVLl6TvwF3FoLiicUNZ2Is+61Je7nXrvq47G5LkxZuQhR4Tjghl22YxqOpfBtvSQugmbwpDDvALfxXikoEeySZc/CZjZFIwQQkC7wkj/fYQyo+XIb0hGbyF4rJvQ7y6iuyRZFISjMv7Uai0Od6qbmmnrLwgfnNzi8tA5Dk8nhENAzLwmvhZ72grsF5l21y+6x8JgomXhjLFS3ULT5ZVlyhkV9QeIQD5cmIY29r6b4WFByEgPEq6SkbxmXchBa34xCFN0gp8l77AB16BNihn8RH5Kx2xlSvlBcmM5WWGhpPwEA4n0sLwgWXCzpw/9td/zJpyTY0/rWCOXLpg8bcovuH9dZcL5vqXKwd9Dwrt+svD6Tv0qhfedxtSYeNFCTm0oquDPWeZPLDi3XRsgYoFBkO6V6jGFrq95VEjiFQ8xfZq8bSSZz9VxZ/Dn6jlYasXv0UdEbhyp2LKdMsRQJarKo6zW1fdeg3d4T7hSfisFKQUxKRFWUxZeXuMqbMxBGHdE9KfiqlUEuWtPDjfOnT3iBlgf7JxVJIHgdNNqHgZ9Lr2gk4wiNedUqebn1IzHsqOQZBcb/23g9LONGWtWwKyqUFKJN/mRyyOj43b9NSs07BFTIOCUQ2FdBQ/jG3pDXfRFRR542/1O96dU/WN8oT8oCcFEH56n5WVjOJcWlKDRjjqj7z4DqbtUpAMK3i3li7v4YiNEwZP8kbBU0cYAShqhDSNyLuwFACRAlYIafes9cxkNoiPIUi33ZzsXmRKcX7WpovztlAu+kH2d7QP2Aebemz2yqTNC59reTVAKaycZW1gvsF6L16zx0S/jky7lWfm5AGZLUng5pUYPOldkHrHeeuUC2XOvIhsS17GXLcUcM6WiiVfZoeSR8lieWfYp17haMjEhTpBZakk0EMCrVG81SyjFd3hDV1lkqoRG0iQ6EIhYpix5SV3jB56qJiwyfggZ13TGxWUIl6K8lcaGEMYBsTnmSVWXBiezH+AJ+idaWsNR4LSbYhByzg4B5wwjwRjGqFLfJcV+guHtqjcisPmHgMDAzIae9xYYJ9ollYpmBtvGI0sd0Ows3QJr4qPwTgJ9c5vDBnv3apcztZ+9wv68ZvwfikDxeOR9iROcS86vGcjEryp4NGjGPBEmUjYoPJRL95VqsQwwRhHdgUkG2qhUwqmV4YME7+Wl6xLAnm4s8+6evt8K87LM+M2eWnc7jp6zLcxPXvtvI2Jzw70Dttd7YP28hefsN/8jz9vHeWM7RoZsd7+QdGt0YqScx/78IftR374h21ifMyOs+OajIOFuQWhK56VQPfVBsicIkuhUABczF8Qt6ih0QbYhpT2UV5l3ITMsgAA//RJREFU7gDrtsXjSqNQRG7pO3WfUVjCK6L3mkAu6CSeoa2ghOFh/mS9SH/qntAEuc3GLMtMkrOytbar/bbl7eKFUbVxpedxlY9uGIxsMEU9+AQ5/XHSWpMUNXVIt35Z+DeLz7zekCe0ffBQnM7uDinWFbXhJp/Qxix3+AwcwAfjjrr1mLRxj6dPSgw+je+CExbGrykTK3owopHV8CLKmJ5V6IXSRuH6qY4qp3dj6wrKOVxsMIYcc5roN8o2eOPiack5+BpaLys9hgR9noouysTFvAu2aZ6ZXVB7zXs5/vr//W9YQ29L1smwOSABquBjQWCRgCvbBCJh4h2IBKgLdV5vDM+9Goh0Odicdax40SzA912a1Ijid6wsiE+lsWFKGhee4+8g0NXMRGh/R758VwVWw9B9BpFDZfg4Sfji/3uHEBWlJ76jGAK98DAIQbqkhVII57cy4WhhYV5CaN6ZhUPTETxh0o/iIsCdkcIMRs52rozriLGYBBIg1Isr53qAYKQ8ukI3IeXXHS3Pc3Q1kt/gr/9VHphlzccSGVYYk8IG+vr6fLMJutKEnDNYGjyv5A6QHg0diBaoWNt/U27CBZva3+h3xuuTrqAGDCy9C5iRT7WQIUnqJPUutGSRGls/QMAj1G1o3Gr8SlCYSxnrm2jBbNbGRhlFojt7Tbtggh/kgczPTuuakriZtDYpsuFCo+1dy9kxKey8FErDzl5bFt9Nzk3Y7kLZ7isVbLCwIOGyYGsjh+z08GH7zbFJGx0atMWmVWtVI+1YXrPFLKVOTD2vI/xs/VrHUi/7CVqLC3Pik0YZTS02KJqjIH2fesI6bRScKKIrgpHGzPwN0grLcaAF/CvBgBGpy5e2odz0DuAbwpKLST5c8BLCC4GEEKXXAn6NyhXli/J2pU3PT1IHXvcqC/Xg8kCvUfZ4OwACl7YR+UEhQhxdFR5xfJb9zlAWu5+BE+2Y4QEE5dzcnMehN4D3tEfufsnzimk6Lmnc4Ht4zN9UoRJel+9DD+4C76mR5eNDJqSj10vygHz3t6zUs343KzgTqjiUguV30ANlQftcbVy1rHijf2rKBmV8fWDnAXvfkQfs9MWL9vhTXxduJdvdM2L3PnifPf7MkzYlw7A/124ffMe7bUYK/itPP2lLyrdFynjvsbvsg//rJyy/a9gWVc/NUiJjMq5279tv/+E//bz903/6M9bbN+jKmXbG6YQMA/kQiBjejRrh5MYo5zjAB26or9vikgxx0battcM62tj+UwaPLVpzdtp7UFyJ6V2gKXODMBYxhEI7I104mWe+YZjDT3yH/6iHLHM5Mm02NV2yz33h69bSlnNax9ZN3SH7OEoTXsAwo0eHA39c6apN0H5jOLrKOcaTDXTYf///T9l/gG2WXfWd6Ppyzl/l1KGqszqo1coBtYQSIEAGk5ONDQYb43vtZwaPMQbbz/UdZsb5jm24Y3uMxja+GAaQhFFEsXNSx6rqrlxfzjnf/++/zn7ft6qrBV5fnTrvOWefvddee8WdTpfuo8PoLSN5AXCnNwbcgeyW77PzB3+WrV0BzhhQykCWsC38xtZ50lyVLrvb4T8mwzEnigG05N0iVwCRs6GarLimtgG/LZUhLSO6qQ3oNROPgQerGgBwxNnmhGNObwROKku3Hn/22Wga7ewsWb8B1ClAQ9kgNbxxvbF2RFVVrgiMkbgBOOoSNKa/Jm1l6ApgMNjzmoawglEDo6wKUHG8fBoVT6mZrTSrvKkHzIwnZMWhM2u0TegqBUbZUZfe4b1c41gt1Ac3e0eMUeTHFRBa0nEvy1FUL0Hh2t17MtD6aXoRGcEIjprVcIuL897ZitmeRCqUC4PCxtSP7rYUOPLJejQa6/TE3hhIX46iNLOtkr41Y30dgDt0SMgZpShOPnHKpjKjMh50baGcLPgIsCtZh6RF5mUDyAHdK6emBsKHtF53rfrjTULjRSnGzCP5A08TcH10ZsLP9WDHx14376QnLHIZaPMCVqYqB17O2Zx6JsHBWF9bD/BStCSHZerq5dhW9ENk3r63KeO9HaMK8I51tscdh4diuKs31mfWY3tlOe5e3ohDStepiHFptD/OyND9iTI63T0a6019Uuy5HWopi0gDxUW8zHpTtbDw2orx8UuKkjaif6DX/NwrvoYnbCyJpv226iKjkB+tEF8KL4//QVM9M/1VL9NY10SC3CvtwxkHEdo72pJSwQB6jFMyUuSBd+BFjDg8VOaAAKULEiA/Ryt6hlKjUJzfdEroek3nIHFIOQMvygbcA6HfjFkioziMyDl14Looa95nAhIRUI+MF/KBM+MyBa6feUrlVvesOPUekPfhl8oQ6YA3oSH4gxfGGqNdZLx5pynWFBgwfGJ2FJ29Fl0NwUQhtm717onwJg6V5KZHEWp380a8++SpePH3vxDfft9DsXF1Mi5ffDXalffbTt0Zx3r646vPPBHj2/Nx74k745bjx7xt7qe++PnYFM6HD98aJ4f3x1zzZkz0t8ef/+W/Gds3HYzm7l5zzZYMyje+8ai7ydeF38oyGz8lv4M3wOZA20SoQpZ26wRPtdnWNt29fIZY9FdSduZDSulSZ2UBPZS9Ay1x5z0HFGkOKvpeQipEnzTQEm6d9Ut0pSfRX4GraFx0A3thoPs6u4bi6adfjMt8fRFjrWS0x5oi1NHRIRnGdNbQffS4MDSnCohOWQcjqLJHR/eJJzLQwYFsIS8+FQoP4/BW/O5ucZ3RuQDP+Z28nEaSPEiD3oDn4C0iZqJ8oLNdelllYpxtA1Rf9Avj5dPTU/5+PWBZ0bMCBBvFaeEZIsnvdLrZr5+WYyb8epU2h65aFLAQnLEWz3Ih/Fra2mN0ZDR+7zOfeb2xbjS+xVPmXIxoClo9TSPUjG+VR+P7QLnf+H4RIKAQzwd/yq8oi87uTiNN5VEoy/JASU/jOg8Rkd/eBMPKQ++StRgegNgQEEAwUUgIFEm2WJyvMsmvAI3CxzYwrnSpl3rTyLQ/RswTO4QP9xvrYajKpc7ky/OShvR8y3VqctKenrscVQZM6mgGRm9j/SEzY3N9tPHTUaB8zYo61pVUoR+/sxs5d19LXNKQZfl0h+VFtmsNKryvB+jORwnAmaU8+w8c9JdzAMYvS9s10oHfJXICbK6VD8CzpD4XpUwUpZwZocSX3zyjvZglpYEmpkOlZCsS1ICu73LGGAPeSan6DQ84N/2X3VR5kE+i2ZChbtK932qDJQdifUU8sxkbMt5Lc7OKrKTMJIUtMqx9sREHpQhvGz0Qb2kdjObJK9GzOhmj0kiH2/ti4uDR+ErPUDyqNplgUazaPrcZlHlQHs1MSCv1FGB4UJYsrVtcnBN9u2JkaMDevlrU3dmdMtwYHIABE7qwt2S0cQTtflZtUdqEA+OD7Lh7TwrHy7Z0r7SdqOr8bgSlrJIfhi6dTRlYtakNqo4COGfcA0gD8B4yyjV8DWCAAdqIdbfUmeWayCe9Zo7YpNDYjWxgYNA06OrqkCyvxvTMlD+1y9AYESLtVyaNAukwFLwrz01A+dS7GGsAHcBXZ9nzH3qUyLryE013gGsME/LA16SYuU69oKuNnPiFTUua1D69A0wS3YjVmen43ve8L45vt8eZP/5ytM8uRLcU9M0ySO986K1xfmosvvb0I9Gx0xIPP/SOGBjujUuTE/Hki2dibnUl7h45GidvOh6XFIF/87XX4mzrdvy1X/9HcefHPxKTq3PR1t/r3cxm5xbi+3/oh2JhbjkWZbSFno0mE+MM4jdP7hMtRFLVP9sCI7+wuBxt1FvPhhQQeYgQ/S2+7BtsibvvuUntuawrdKX4S3xL5Kqq+8i0daBHAkPNh20w1nxrYnOrKb7y1a+JN+CZ1IlMAqTrfYDdKIUmW/TyDnzBsAiTtIaHB0XnrsxXdMfBxOmwmt/dCL4+to2jICBPt29V52K3qDfOHc/8nLrqKNflPeOk0Jj3+KynnQDVlaEQ97rpHXgSWZqbmXWEjVObQy/J83Z26U0SXQqfAzhIkJUhixUFPv5Cm+mHu86Qqhyrzj455oPRKnu33YRkN7u38Utf+XI07etmv56spP6vVSDv+X+4uzK4qkglgGk4quYpJ93zX/V+7VwZEyruNFX6hMYLlIpO3GowGuBGFxw7cXl9rQ42B2B9NB4tOLXrOREHjOFd0yrhZJtHIijajJ2PILgFU2crdaXd1h94FaMH4wG8i3LpYQcwPbPh1B8RDlAEueBKA1nJiCm89leK0w2svF0OXTr6XaI+PNep6Wl3U1IOE3tIy28Mk9tC5eYYbf6uwXXKx+fSdvrHiCxQuk2B8r7rWjHxnwVK/iVKpnucz3HOLyy4u5ShCRwNxkMbI23Of7qxTk83yxAdYVz9RAjwaNlQBk8UtmtqZtwzeRQgKnU+lZEmDzss/JGVs0/BowycFWgEGRCqgmdC9a7zQNjhG+iIElIevOP3xCt4E1KOS6r/3OKMnkthiLe6JNA9yvdYc0c8eGB/3N4rhXNlPPbWlqU1FY0fPx7/YfBEPL++HBNSMMvtavNV8UJpCilT+yeYW+okYV3fXPG2lPDR4OCQDFO/acyaY4wFSoN6cEAzFACTX5xLdb/UkzPdfcsry1a0jHniGFJveoK6JD+NUGjUqBMAb16iZ/D79fkDJW2hJQBPo4DtHOgeRiTpLGOh/NZklObm5mJpadGGEHlnLJteJ8a1qWdNPu2ObMt5nIozZ864XOY1mC/EP3Zu1XJvZKyBgpvx08FucuSKMwBObYpyyM/jsYDyKfUrwLf5MSSM31O/Zsk481eItDdUh66uNvGMeF5FYzDbZ9fi7//FvxJf/8+/Eysvn4n7+wbjI3fcHdv9zfH0a2fjuedfjpGOvnj3Qw/E8Ohg/N9f/GJMS9Zw4I/tH417jp+KhbGZOHvhQkxIZ6wNdMeJtz0QH/9//1LEUE/M8gGZzi4Z3534Cz/10/HMs88Z53RK4PuMKAHqXXqivGe9gK5+5KNfzjdDJt0d9OawPwNDDcj9VAzJkWizsZS0yvlt8cfDoXFpmwRxhyLJTr1H3oqg5Zygm1dXNuOZp5/TdfYooidt7OQM9fV1y6izLfSq9cnA4GD0qj7oFRxLHDIMXltbk20AMtInRxa5SceBGeY5Cbn04PAHUHegGG+u+U06gjvaHcjn8IXoBS/pDN5kU3oc4UWcBZYz8sEUInb0GnqcII6Jx22yEfTVAOlAMkbP/u7sXgi/0XVPttC/Kzp7+uWwDMf2poJR8ZH1aIUzq0a+8IXPRtP+3ta9wrRFCTYCXSjA9coN5EjfKMjFsyhQ7r8R8Px6AWgET2Qw4ap8VEm6CVLx6iyCea2sCNOtxoWweC2iuPNlUghGGePt191walRVs+CJEYWolEFXiBuYd7kvpodorHPM+xI6R9q5KT1LPWxYrUjS2zOuVVqreeWDUmMRPooSZiAvHAj0AEu9iHQw8sVYuwu9vdNlUyd32eg+jAq4DP3m7EPp8nm2H/dgtJIeOUqnoXqugrOjBXh9myckTewAcKX3EWzypO2hM92UV6/m93oRPOYSsNFFoaHpqKMAxrowPPTlI/WmRVWP8g5uP/VZWmSNLc4P3jxRQNKYiUaZN+o1jbsQc76NNOA75KQBB5IYIJ2OUiZHeVCjj++prrrHRCGUmhUw3aBEwkKxmdmbajNgfmE61pZn9aIEUe/iHvUIx14Z9m7de8/IvnjLVmscWlC0wxjU3XfEH6/MxjdV3ETTvkqkAWqD48Edld6s/KW8FhbmHGGwrA6Bhk+6FNEhA8xvwPBBD6JqxrngNxQQPQnFYDt3zqI7tRsbG3Obwrslym5TXXFITU9BnTb5Oy/pqs7o4Vr6CYR6UWQkhn9pD2QEAAvaFePDe+DDwbpuxuqZ7MbzkdGRGJJjgsIGyvtAcbI3N9ds2C9cPO9InFm8OME5WQeckB3wS0Pl35lFxfn8n84C8oCuQZ5Jh2HVL/M7fJVylPgW4DdpoSNrxJk9f/jI4RgZGvRztvJdWVutnD2UczrzDFOcHN0Xv/SjPxq/8pM/EncPdMYn3va+6G8diM9/8euKpJdjv5ymb3v7gzG2MqOI+4nYFhqHR/bHg3feGwcVeY2/dimeO/1KrCrvVeFw96Fb4omZC3Hr9380PvyLPx3btx6MianpGBncF3/3l/9BfPKT/6f4WHwnOcIwey/7BqNNHaET9a7xiM47So8xo8fG9BPjs2fByMhg3HzLYRlx0WGXISucTGoJfZJG8Ih7TZS3u6Lt7Kisvda4Kgf26sR0LEq+ie4xXDzr6O7QO21yOtfcZUxkzXfFWf3D0jmGPNA9GGuMIXJC0/iw7KYkMTcI/gSKkb4RWDcIT9NAAN9yjW6DZ/zn9zlo/2ttIHSam50zja4H0tFToyQGhvIkwjEzuyhj3OThxC7VB+SbmmVfXA5L2dg4LOmtwvNd8ftnPvOH0XTqyEhD6a+Ha5C7AVz/vFQc+NPeBa5Pw1X9jhSDDv6xcw2Ow4bcEWbSMcsUQ9gprxYv3MpfwkB3lLsC0ThqWM6uNwaKfZilUXrk0ZZy7X2Lecu7EB6m9u5Y8nzo4vNYTANIH1kxsE6XBi74oqiIVLycSMSXuFdPQIUoHuMiA03XiRiYaxiZiAiDB3Mj9CgPjDWKzkZY+doZoGBdQ2OYHCWSQqQ0VVogjU4qKIC6wmiptPIdDM4bgd+TABbDB5BHyY8GwREq19CO5V4oLuYUsBkMkzmYjFZ6YgqQD1437VXaoJxF7XxO8crbwi1gWdPy0kq2qerlLmT9hh78Rsl6iZLqVvBsPNfzTyj3y+8Cfke3uVOcjHKt1nLb7UBn3WGCEUMJ3sVJiZqlhBdX1mJRUfOeougNnUMGu0V4NivSbd9eiX4J3Xu2O+IBRSx3Hh6J5gPd8ez8VPxJy0ic7rlJPLIv+vZk9FE6MtRE8dFE5MGa841YmJuRY7fuyGFwYCjH7EQD85scPH4zbs0mN2nUqjZS2yszGyDusXaZyTEXL15027V35SQt6oKxZlMK8gTs4eudaxxFge9hzAR0E3Lb3fc6Y5DSCagidV6Bjm6/OuAI8v1tImqWDAI4qqMjI3ZIShRuyusfERYAXeg9YPdDNlRBbtlCNyNqxq+FF1FRJRdAccRMW0FxGrM+eg9HlEPXyDZ8Zpkiz0purgf3LoiW0OL8+fPutqeUg4cOxaFDhy0D5M+MbIqDV12q7m1tL8b3fOw749Jr5+Lpf/fJeGvf/rj7+K0x+eIZpZ+Pt959b/QP9cVr587FmBxiuqjvOXF73DQwGgPdvfHYU0/E1NpKbCuKu7N7X4weOBRX1xbjzNQVOYCbcew7PxDf/T//Soz3d8Shve74z//XJ+Nv/51f9k5jbPTiYTLqJt1nMdNvL49SXTpVf/ZZWF7n62e0Uzrdq+x5Lz5kYmOPou0Txw7FwQN9oaSioPSFZJphI3rtkG8+2SoGCpYTuo9KbbIpi9XR0R2PPfaUP4cJnWk1nBnaZmCQgEU8KtlqU/sPyAljLXVOupUhJlpvY8fKTuWnYAoB1XvQmf3lCxRd6L3IhTPP4TcLsaDoQ0P1Gu/QPjjG+Yy2V77V7zLhETvkeRWSNfiUoRh0OKDa+6wcfKY3leWHBJltnUOyQV3CkzUE4qedrixPMk4j+NO3knVshWUZWgpn+OvTn5axvv3Yvgr9GwMJvxX8ac//e4HcYB6f9R+VaW1rj77+QSsnqUkTz4ZKdIGYHktUg3DAJOxgBjTtZkVJg/Hx4n+de5QXRnhEEQ+wiyAqXUmLV4kCYqE6m0nsEP1KuZF/gkVO/6PEEHLwqIRbZ/ClqeAj7tN9Q3SA10a5MA3rIb3MS42JsllaXBQTdLvxHVl7wkwqHAB6WKGqEcGx0VijZHymnoKiXLhHnUobcW3hIC3aI7HkUeHhvKPnCGimvxHoviW8AVTGmugzPTUVUzqIsj1JROAIEEULXcFHbUCJBa9iuBE+zjaMDcKE0V5ZZqIRJaNkcF5ypqqXMwmVmh0wzdNoFyi/OeOlXu8h4/RBZ+6hOmwgGp6jsDFAlMHGFDzrkJKTgy8DJyOp9Ky55ZWNPfHK7ma0SOgw5pvsga0IYm1xRkpOPCQHj67tN+00x7dtdcR3HTgY3UOj8URPU/xR01qM7w7JlRFDSfEYA7nnOFaoEb65Pjc/E6srS6JnsxyjXskEXbDCQfm6vVUXmmddEYmFHhqCmGms7IiIla0oaCXDR0ZI0iaHV+xmnu7p7Yre/j7PRSh0KDwFLehdsvGyTOkh4/CkURk24BhKPSh0w2iTj0hvXMgRQ0dECo589IRd0TCSLPnC4cv3c/lYAfIoPIks8XxTUYiV5kCf6nPZTmNC6gicDaDwM7IKmE4VuO0x8jh9SgMeNvwVDsj0DY218AF/ABkeHx/3uShb3j169Ki//EVerjl5qhw2/GmS3uqRXvj+7/9EfOaT/yk6T1+JB7sGY3ByPtp2V+LeU3fFrvjgiZe/6Q/HHBzaHycG9sUth47G5OJcPHfm5ViV49Ip/XJQPDSi6LlFOgUtdU4O0LnttVhu644/93d+Ie754U/E9lBXXF6bje/5vu+LZx99Kgb6BmRcm6NL70FVj9Or7qp69Co6lbTY0KKjWNbGMiMe9vd167kCpO3N6O5siV7xS0szW46qhtsKROjflfJjX3x6bFiOWlcXlNERU4pIn/3mC2oHPVC+9G5uK9HQ4KD4WRGmaMME4D6F73393dGkenX3dUVXe5eMeHhbX2+Yo6h/374R97LwXQiMKLTOXknaT3IhnMvmKnZiLQuFr7OdTYCKJRoDCYD9Dxh2Ql9Tn0a9RDLWjM/OLFgJ0UNDO4vbVCN7MaqvHAu1+e5ue+yqrvQS4ri4QCb1ibZE+e4VZnMo3UaONhx0qg2E+1e+8ifRdPeJA3WsrgOKzB+cX5/Md4VMY8Wuh6ZKkBHs14MIpca7Hpyb8s1Zlm1SGn3yrrpkxPLrXHQVIBAYZRgJImJIsyGk1IQPRhHGADc3jtgBVUS7qAUzKpOAMnu7XU4A3hJKhUiZNZaMgQA0jDdIUL54TygVpuFT3voWHyCQ8hMzFA8cYDKDJ7lJO6ET6LIpaQpYiQoDumvwIsEXXPt6eq18aUzICoWYgMEXvUC+S161d6fSvRIJFKNdFIzrWNEdvE0DMkvKOl+mNBTwI0FhXPBEMM3ENwTdr0vfNUA50IYZ5ExIQ2mx53O3hK50f2J9ONdxS08cYwQujEU3Am2B18l4LOUyTcy+hgDhQN7rtaEOdZ6q1z2hkQ4oU6Aofh96H5omLRD4Ol0oZ4e24L6yIIowGVT4jhw7uvhwHnZbxFl78pbFH01SKCaXyqVH6Ork5VjcW4mOjbU4vLodd6id7+oajqHRgfix/+lvxYtSfL/+r/55XJieDFbz725jVtUWKoaoEWCrT4w2xpRJl15KZWObqfiHooOvMPQmjhWQFCL8qoqQEuN0+szpWF1fEUXorVLUgjKSgWhm6Vh3t2QiZaMYK5RfafuWViaM5VpsX9fonvQqUOhPVymy6k1pNjY9NIQ8YdCRXaInlqqw2VExsoDpLz7CKXIvgp6Vno/S8jjhwIsvvmj+a+Rfy0rFc54cJWjkCe6zVh2iwAM865POwVjVFbNPhuSLzBtFCzBUg/OBPLPEDChpyG94aDCOHDvqLn62cYWBWEqIat+QDvvQB94fXTp/+TN/GIeXNmPf0lo8fMudcbC5My5cuhAXJ8djWYZpdHAkjiuK7lRkPD4x7h3wWuQ1jvYOxqG+wehjXb7a6tLsdJybnogddIXoviAjMNkV8YEf/5F4x1/8wZhbW44PfM93x4LyZK2+K6907GfA+/RmQUPkl2foRXY885Ab+gGagb27H3f1rNPrqZvb+E5ZTjzs7mDNPYap4kNyMh+hfZrj7Kvn49LVcf/2OnjxN7Tq6sbIZzf3nvilt69HDkmzdAg9jz3it5Q/2qdb/ErbMumSWerwK44QbZ5yTZ6pZxrbYxvDS3SuNKTr6e3zBEeeUW/ucfAORplvKhBZiwDJ/pJbaSW9n3pha1PO5zzLwuA7HB6WgUFT9HZDUMGr3FY52AfvkKdyDDbg0iXIruzBhhzRdFZ344tf/EI03XtTPbIulfG5YmqMzY0hCyhdleW6Eczoeo4RoYEaPZo3Ap6WyjBjt1WM1C9Pm3G1FTF52ZLNlZHHkRsZpJDl21JpUkIwmZWq6kJaPN4UcIx5Cjt74cJ04AbwP1EwE0ZQUJ2tne56y6g4u0bc8FVd3UUu4VxaXrRH57V0NuDCSfQr3vW2GAPACUARegmFGMITP/QcBUYXGvQhugYHxz6im2qin0QIGOjEE/De3irfm1wQVSFswgwv1nVUkSjrNHRShkoLWMjo5lKd8BJRlJQDadJIQzPKabZSzKg96Zggurkdy3W2VWO7mrY6qBdGm0i7TBhB4FvaU/EXgFnBr+RDZN0ICARKFl7cWJOyzz4zA4IOKsgFAJ7FsNSEoAF4Th0Zh67hrHez3qmAkifq9Ss/PbamZ7tqc1jADphow7ALRhD89hgnb1JsjBJDEVKG+I2NEbwJgiJvPo+5In5ZdzopMtVntL0zjg/ti5H9/bH/2JEYPjga/+63Phlbqjfd692dPS6LLjUqvCPDD2IsVeRDGHQVsvWuDZPbTyiKprQFSgzkigJSBaQnsu7MuD/z2lkpomWhybtSanIMuzH+OIPiu34ZAZQG++fTS8IcEfM2fCGLQ/e3x6kFdhhU3+Qh/YT3YEZ+i9e8r/imDhnruhLlKRwsmcW4qFy6+tkyE74vzimK0m2kg/dKmwF8HhVjWZz1l19+uWbwScNzcCvtX3it9lz1AYdGKOmRU75Xzp7hvHt9OuqR5z0r9OmpGekC9mTgfkVnNxc8vBs3HT/hz3U25kQ5S2tL8Vd//i/HVz/9B9GysBibF8djb3ohPnzsrmAXtBdefDm2V1fiEM5dV4/aUnpjdV1n8ZTq3SUe6B8Y9PImaDA5NxVXxifEB7tx7MAR8UpvTFyZjA3R95G1sfjAL/7luPXj74/3/tD3mX+JsLcYr1V7MqZ65MhROYULCjbQF7SxomTJNPzeRs8WkzCFN3WDxZJeBFhN0a6KoSdaO5eU31rWVWnTWVIkvdUUsm/x2JNPp/MtnmYzEWiILtg3POi01BFdBT8yf2O/nFOzgurU5s/Lbiv/vejtzEmIJmhl9AD4iDFwbAI8Z10Jziqr9FIaqAM46yd3chiJ3wQHex7S25QzJW6uGd6tlSHRq9NDT5u7cjrRtVZEeeSKG95PvUFZRU9Rz/wQUcpAskn1sHI8V+XQo6Phoy9+8YvR9OCt+52sEXLpk94R8UEuocqoBiKs/s/JAXWmTKgTq/ZbBAQpjkIgI9lwrgPlpkDSUH39wzZmrEvDg8HAMOuOe960QJAKVm9WRCnr/BrLKs+YJKQbYmKeCaeqvtcDTIoCxOPvYB9tRxj1utmrFGBwYWJ3ZyBAYnwYBENOtys9AO720rss6Pc7am1QN38JJ/BDEXhfaysnvDPhH1U0KjoW/K3QSt1gfuqGkmyA0vtQjHQBzyIWwxLJAnQ78ttKVkC+qcxQalKeMLSFkPJIkb+LQSi4oxyuh9KupZufLkp2uRoY6hcTlq1D63iX7ieMccm3AGWDE8vG/MEF3xPxhKt5wDhmXtznt40pdDLOpRzO9etSRs346D5GhbZ0xIeAYuAE1JH29RCJ2hMSevtY/fB6SmSFsUB3ZIs3xAct4nslsROFqFuBKw+5m75ClImbW1XeMEMfdD8qUnjHux6MX/v7vxLf/OYL8fd+7dfk9Cyax4k6mKk+PbUYi8srNqIs+9u//4Aj7fwONbwD/SSbwk2/VBJHKoZtOREYNXdRq/1fO3dWeS3ZqKKESFeUCksh1drVByLYGIVxcmSL9d5s5JNGGvoVgw000heacV5iopzK3ZRDi2JDPrhfay/Rn14lxk5ZgcF2pkxcRB81OoeA01cyQF1Zdz3njVRW4riMIflcuXwlTp85I5yJHHFKSY8MVvqtwrF+btRbsFbeT0OOXGC0r01Te7fiP+rD5z/Hxsf0XsV/yKgOOy0YAfEKW5j2Dg8o2j4mvdLj72fviVHoEbn3gTfFX/mZn4rf/tf/R/SrIa6+8EqsX5qMA2stsX9DeS4vx4Ait34+SIP+EnpLy/OxJrp29/fGyVN3xODggHsv2OmMXpiNnc247cRtnuswPjUdFxbn4uLKfLT09cXs3kYcuv/OWD88HJ/80udiTVVskXyyeQf6iKE52p12or1p592t7HXgDwq4iqYF7alARb89PNM2I6O4KXmgvZTGvIXMSkJ2mmNubjFefuWseF55Sla2HdjsRn9Pn/cYwOmhbfvl7EszeHLb3k6uYZbvJD0iB1LlsUueHcxmdjqsG2GieqAEHdkeeqZ2KoBcJx9eqxfgOUtNlby5eSAWl3YVNEqvq95UHFMiaum64n3yqWWdegNFgVNMOegq8gZ/zlUC/5887hJ9zZI6uvqR568/8qVoetfdx2tZA9dmousbdl9nZchX7KXfQv2aXAQivBW4Ba3+0B4NDK98+a3iuJutbUihZXYcRGeDfZYAdHSIoVv4IAYCzmxUlF0qHBQmXV8oTABFBLjLRsTH8FEE3pLJoYbLJSuVJy+GtHLjHR2l8RrrlI2diqEAExpSyec911eQ1/pNA6HIcSykuFFOeHdMimHM2h5UgxdIvXAOGLMuTKPc/L/UueqR9wpTGR/hQFn+8IBrUKDuHDVC47t5wMC5LA1cUWQYdM+qdXmpcHwoPQSyUquUJ3nUztXvbwUzMtizCzNS9B1x8OBB58u74ACq4MvQDeeyBKkGFa14ThcqRguvFwHg/VKnsmIAKPcKGHdVIj38wu/iIR3Q0Ftaqo0w1r6v5wgMWZTxSGbHFroWJ8nlSKhYT4ot6BJftcnjH+gekOLqjFbxsHdmU56M7XovI/gH71s8hCFv2hAuUkRbWyvig4jv/I4PxOrSXLz9obfGE48/JidlxeOds5MyBhNLkgXJmGjBJg4Li7PGjbXvOJdwszBK/rA8gG/KNgqMXiB+84TeoMtXrmR07eqksU66UQZRTO4D0KkIP4eLFGk1zJtADjDe8Ag0hi7IN7AuvHGymlQucorxTqVcINuKvPgqGk4He4QziRSgfBCD5MgYZXDGkSQ6Aral2C5duugIiqWEzkt4MnT16tmzMTs3bbxYo53tn3wPFP4ovMjR6OQWOhRjXXRB8pKeVO9zz/wrvsVQTk5NuAx60oqcQhHaHIeQj3Bs6DeUOHXTrXFkVHgrSoPvmyUf//hf/3+itbs9Lrzycjz5uT+J8RdejoXzF+PEwm4c3GmNg7ut0SenXC0Ui+tLsbK5EqvirOF9h+OwIuN9nb1x4cKFuDo/qQBlJ47sPxi3nrgJVO2cvfrq+axnU1usNO/GnKqzO9gbD3zio/GBv/pz8fizT8Yv/N3/MRbUXgP97KlAm1KPrDs9l8zP4XOwIoKdzqShk4jvk+cwqp5JDk+EHDWkVroPgwc/PfP8czExNSNnsFtyKH5ZY8/6bX/Gc2i433qT1Q+M5/Khj74+6Uh6c5S/P1giOvqzmirIuks4sOc57cV+6OCcvUT5nDYiqs16JP/C91Uzqo2R46bY2MKhYGIZtqU5Ntala7aVVs9Jg+4hb08cVDvC19SXaifPwFM6Kw/IBh/z/Xx0QOoPpRVOADYLh573GLPnvLi8YB7GTnzhC194vbG+Hsqkn+sBhLi7JeWCl5zrJjNygyh0lfAelXZCnUCAQX68IPica/r3s2KoDYAGlaHhBQF5r62LsM1iiq4+5auKi7/IG4XLme5eC5/zAVLB0IBEQQY9IgIBN54DTKoBspu1HBC1Uv7Cm3yZdVogja88K/KtHJnEP6H85kxZHI7yxSxAMSLMBqebkt4Blq7QhUfhOesRg1mPUgCMPF3zQGN7JB0oM2lRgwYnACjp7MCYBjAlSiQZo9xjhjs6lg/JQwNPtuE9HVkHfiOQmb488+E73xpQsgwZzMzMxPzcnNf60m1Hvd2joHzKhi9M6iuOVyPA+Ch92rHUObvDKyVaeblsWlOrN40pgJ9R4KmMU7HymzZFKbjylK90+VGMrKfnQOi2qOBtbPv6+xT18QlOugelMEQ/DDXzLPx5PykJlGguaWH2p/habUJ96PbeUrZ8QamVHhkZdY/JQnelaWneljLa9Ze47r/7TfHx7/pIDA11xGPfeNQTWba3muLc+auxsLxq+aLedL8uLa4oChqwjDF+zFaq3liGKkALTuJZbm3KAakZUz7VaRpsWAGzExSzfvk85cFDfHkslytSBvRM0u3J6VyOAwcOSjEOqnbZZknrSgFWbbO2uVYNE6WuKHIDzUibPRotNtKenyKDXegOsjhNQDr3ohcOj/KH9vQMIRsTExMxNT0hp4KNkbq97KfIC3ivLsuQQaOlRbez5RLnqQJ4PfHJerwe8lmJ2nygI/y7Ufckj7tnRnVdWJgXbdlHQQZAf3Y2lIboWv+LL4gX5RCCk8g12jcsZ+NQtMmpgG5/+ed/Ln70h39ADuS6jdTXPvNH8exnvhArr16IsdNnonllPf76Xe+NqSt8JORSzG/MR6ccqf3DIzHUO+i9EGbn52NTEeqAIvgTR47F/pFhr6B48fSLMbdMu+zK4LZFp3Ts/OpKrKsu03vr0Sm5fNsPfW/c/hc+EXv7huLv/JP/JX7zP/yfceTQ0eiQXepj3wPxaxsGRdCGEcNJlZ4tgLxYl+rMUIT5x+5J8iJzELYkK0pk40fPyKXzF2J+ftY9QAMjkgn5Y3yHnsCK5Vu9al82DQK6OhRwKY+NNb4WmOPU8AW7QdK+6Anea+z1ccQsJcLX9+qbRoFjtxx2OXhqi0057YqvxCu6L9zAr8gLDjzAHBufq/bPyatq30r31gJd5F738yiGGkArZP7YKgJIntCbTBomT8KTi0vz8eSTjxdjTRIxK0JTMS2QzCjlUhBtYEwE3koK4ZegGQHxK94uY640Ce/DjHwwgHecTw1RjDKMnVfXAozPc6XXmXEAtmQbn5qP9i4Wj4/YcNBthODRQOSLIDBOimA5F5VJxd2lLFxK2e2KXnXhUur41KHxnj/KoTIyIpA3KGLDDDeCimwG46P0eIgYgkYg+7JlH+/Q9vkBdgQYvFG0HNC7rgT+e6A4IAadMRLlukQjpZ09XODyRFMl4Yzxc/efcODDD1ZKSptLesjP2eqo0zqP/P0tQY1OO/HVJ9bIsmsVe2DznW26yVlOAu3gH3olUHyNYM9cedC7As0YjWC8i8NtZH6Up+r3wIU8dF/CBY+IOn6e0XO2da3NdYZWKH16OGhrjJ/Pio43NnflYTMBRDzXgBcO44Z7e+BblmwxElfKp5sMOqXCbwMXXW207kWHlMI2ekQ4t6lsqTs5K3LM2ljf3xKdbfQaTStKl7Lu7Y6Tt9yp+4MxMzUdr5w941mm7oVSpIHRWppfVjRyUDLYpShcSlRtuS1a03OA8qpqa0cEpWPaEhEIzUUpdbob+W7y0Oiw28Wfm9U1ezG7y98Z0P57in6HPZ8EJ2FJhptoBiXZKcWaXceQk486bCpaWpeDsGFlrqqaDuTl8W8bwJbgQzLe6EiyjSjQJmmocbjyNz0CeZ2OP+3C5iQTE1fdxicUObLpC8AySOR/BQOEsWa8XHIMzxS9QT7ZtdtghHVcDyj4fFbpv+qoda/e4B1wRX/kig8+UoM2FLlVPqlzy1/VS3XDcNgxVRSG3qOH7eiRI9J3HXJmh+Nf/Mt/HktycC+pzc+98lIcP7Qvbj1+PMYuXYzTn/1GfP0PPh3vvOmO6FsVrS9cii7htH/fvuiU8zOt99ZklOnR6RJfHz9yKFpl5Fjne3VqKiYmp8R7oqec0P7R0ViSkRyXI72sNmNeT5/yiQNDcf93fSju/ok/H+v7OuOXfvlX4r/84aeivbUzetRmLAnL+Qytapcuyw/0IaaBNvADbQE00hd9U2SP2zWnSbSxatF5eWVRLCqHbOqqeIUIfS/6BnpyX3DJ2tDAkPKHK0U+OUa0Mboko2jxuAO2lD16hOCtIg/IJcsGpeWkkzDuBKAYXrWC2tb6wm2v9y3DKetuN0sx+hveTH0O4JQbF8t/HZKfs67J18Ktuk6e0nuqf4HyPkHNU888Fk3f+d47JO8tFl6vDdZLIAmUMbw02spE+dYMSuUtAC6Y8V97EnnQCACfOgO23EVQIVxVzpXOohqAF5U3ng/KxISiO6MlxqeXY2Vty84A3QPDAxJuPNYqvzpkptyDkKwJLteAS1DdWG/I2RNYqF8FCLUSx7qUjLsLlQdKq4xXlR3MGJPiU2vMkC2fnCxRA4ChYWyzRHLQsBgfesXY8cY0EFqUU7ruihG9tk51cFsIYOw3BBim1EnnRmONYa791pmjGOycCKHXRXM7RFU6BM1fa6quC43L+5mfDp1Bq9SBc6k7YOMuXLjnaFWwsrIqhTGht5uk8PuiRwagWwq/XQoFEmQUXQdMYgHy5dOD7BFPWTlpUAZKPFn4B6VcgPzo4jcPSdkzHoTXbe9ZD9uktNvbWtROMrlSWnzej6+p5aoDlWzhV0Y4qTKsKRtVe4kmeNnwf7P4nW46HA9xiZ5hnISfImZxDG8qrXiITRBkrBmKad1lU3+M4kq0Na3F3/6ln48f+MRHYnttUtHmhulx+dzZ+I+/9Unj9FM/+ePeQQsPXrWVE9odn/vcY/F3/qd/EaP73iTHQsqpu1W8lWPGrjs4qi44kQWIUjCGDE10dXbEsozbyuqyt82cX1z0JEE7eFU9ldT5lTZlBvGAInqiNcZroSvGJseKqRtbTcrIiu7OR3xV+AgjiIEGs+5qJrMSGlcbL0AFFuXmwqGm3kfZMjRBVD0zOxW33HKL5Yd7AF9O6pXzN67n7DZHdE9vQTHYbODDzG34hsNGt+i6BvA18lTJm8uuIuwC8C66SDera/GpGAVD4bN7BFQPPbDx0O+yfJO2M3+ZptRfZaG35BgODvbHwYP7PM/jH//T/y1uvf2WmJyZUCbbsTw3Hyt8HW9zKXo292J4ZjW+/J9/J+afeD4Od/bF9thU3HX4ePSJ1ydFn4uz00Is5+Ec6BuJviac8OaYwxiKHvTsAB1yCpc2VmNTSmpMDltzhyL1kf1xaHh/RHdb/NELT8Y7/8KPxwd+6W/F737uc/E3//b/IKeSbwXIIEvf07NBrwZ0pi2sCyq64FzlhMHkpXIfgtHmBQjzeASdsUfsmuakan9oubbGvgssr113mu4eVg3xlTfRXREpS7pEeDmP+cnN3W23kAx9p84tckS25YDKGRGt4cs98ZLEW3RIuwDYuTVStIueqTwb/4ovcZABaGd5qMZN0ZU4t9Iyfg8+Keuw3R2va+hOD9a3AnbVI0e+KvnEM49E0/d/+E3Sb3rRApuKzcjYSEI01Apn/gfhVLAwL5UoyjwJTSVSsBJtkULKysTKBP5dzlZ8fqcRsjTKZxtJlGZrS5e8KyLrRXfPYdRodBQ6s8TZ8tKbpNOwqgtFUB5GOsurcEdwICxEN8G5L6fBM2wTH8CboOgR+8GmQRVtJKgYbQNKS/XmKoUbpc0XY+iqSeaiQVKgs64wbRpqjIB+K98ttiXVGVwQaOpkw0HexvvGwHP4qdELA3inKBCcKTZ6KND4DPB19duGijPP9Q/6UkcMmS78DAbkY/HQNAWNenNAi+pd7upM9F14qrppenBNtUC7GGoAoSBqW1yYl/JcijU5OETYdDWz7zNKoABtgO+llvU1pS7MLsSclHHiL4UhXsgZ75zT20/8wEOGkjEhvc5qA/bU9rCG2n6zMmBFBvijBwSeJ5ImDZMOcday3UVj/ko7iG44OR6fE++Kg4Uo48eSAdLqGdtPYr7FIbonWoogXmWnd+mCBto79GxXymZ3Nn7x5z4ef+673hVtO4qOVsbM53w2c5O11qrfrsfkkEPhpzo2tfTE2dMr8df/+q/r95CI2+6NKHr6uuKOm2+Jj3zgg/HQQ2/22G2blDYz2xlzY40nUQazfKnPhUuX4pEnHosv/MmX4qUXXnKU3dE1YHqyxzJLFqEza5yRFyKnFSk/eh/YoAVakyM83cVnL2VEOzt6TTc4j60XU4fU24WJVrQVgKwypKDK6UpvQCOYh996BTlBxudmZz1xka782267zeUQNcPfOB84y2yYMjk+qfubfj6i6HFQDiF5TE1Nx9z8nLEAD7OJz3mHEvNn8iB1Bnhe0gDlum7s68/M66qHg6CsSKZ17uJDRYN82AddwHAIBgT8d6WXWE3QLDqgV0YP7Iv3fODd8SM/9iOxJSeSfpLl+cUYHBqICdVxRHVanJ+JIRmiFz/z+Rj/6lNxoqU7vu3grXH+wvkYm5mMJemh1r3WGOkeisG2bqPJMAxOVrPwpEUOHj4Uq7ubsUSX9Pp8vLq5GEM7bXH7yKE4OTgUGwtr8fTMVFwW404e3Re/9rn/Es889Vz87C/9zeg7eNA6u7upLdYXl+VAKtByAFNvOzu6FZ2QoHQEeVBRRHXmkkO/TFM+4cscidbm1PP+HqxkqallTWlIJb1O93qzaKZfbe2SMHhEZSk7pVUEvUIPj/S5ymFycW4nzRIr6WfxG8NYe7vIqmiuwo0SPEj++m17RWY6OOFyG1yARdh8jI1hTg1RPNfUM3tXqQttS90IVosTne83AvdwOPyudOPjT34jmn7gw3ddk9Len5DPfVGTgCaqrslgG0NGOh4BIiTA9fUFF+N2I2QA7rs8C+S1AMHS6EvBbbfLc96IRcaepChoNAwMyg3ha6/WX9MthkDgT7hM4c1SERa1N+LGhvuUW4R6t1LSNkhqYIgNoPDJo0DOiBQ95HHCbCgT5yFcYQY8Rnf/QS+OqnFQ/JyJVNMQqEwJKLhxTXkYc97lGkjavzFQJMBuaKxLVUXyhuAa43sDqNGhKqsReJf3MCwYJq7BHboAvOux5Yo2pQz+z/cyYnyjsgtdGqHgy7gq3+TluHrlqiOVfin6nNhEFJBrNutYJz09WWdT7yraxDAihHwLV48NpDHfmod33C1a1seLwfwcTgNnDBc8ZCdU/1AMHZ1tnvwCWC7woL2eEkzoAcIBVJtSIHWREvGSLD1vDgSW5Vy6L+XGxw3cPQ4uKBgJIsrLa8shi+hL65jzle/c1bPxsz/+sfjFn/muaOueVzmzMXHlMh6lfu+4HmKc6KCnQJFF38A+4XckFqY649GnTsf9D70tRvfvc97Uj/oUCtbmo1B/KQ6zMe1j7wGgPYW32oFWw6jNzMyrnBxbxtFRAvcuIeqL80uOYv/Nv/mNeOyZZ21QWLLW1dPtLvIuObMouJzwiWKkHBqJQCF7lTgYP0ceUhaghpyfVvgSlFJx4lCC69TUpCMPHLv9qif4wq8YZmTz7NmzGd0pG8pnw5Vjx47ZWQZXlhUScZsvCx8KCv8WPed5FKJVV19ugXo9mG46OJejAL90R69jdHOPdPgRZU1Phr9dYEOgaE/yPD07l/pUtPM8BvE3+8c3tYlnRIeTt5+Mf/5P/3Hcedup2FnbEF/06OGudxi7Onk15qfGY29uLjpWtmLq1XPxwpcfjcXT5+L2bkXoMkaz5+X0QY/dXIKnW6ooDuZudKst6bXRoxgYGY6tvo546vK5WFME36463To8EqMy8mvt3fHy5YmY21mJ43efjKG7b44P/MLPx4tLU/Hzf+/vxvIW3N0aPW2d0YphFf3gtZw70hj8qO46S8O4J4fgsABPgZych8xsS28ys3wnhoYYDu1zG8KH1AMnwYGWdFO78EOGO7ukM/QqKx2RLHjPvRfwNXkLH/T4nox39hZDeMoTrpZF4cpZ6ZBJgCpQF08u07nos/WN1RgZHvaOfAQfnd25gx1Qzn6vdlS9LToKlGcAcyywSfR6fvXxL0XTD3347npKQe3FyjjXu7shuBqgMmSFiVVbn8xcel4MNFDyquV5HdhLEbyRsdb/Ouga7JSiWPfH26WHVXEITbPSncmXb/iUGY2agmpcK/DYFF6U8LSRlILzdnJ6Ru4QsdF4IFTsSMMdPoJeojquIRz5W6GDQykPxqvqQn7OVwdY8BEKvHvoRrcQ6Wg3vG1mPaYhIeJW49oZSFzA1c6KjvRCVVb1zIDw6pqjdM/joZZ7b0TzPyuYuq5f1h/DSaQN/czwKgso+NbOFT2+FTC+VdIDNWNNpQBpVmg1vzDrJV/Ui+UjfHeXt9jEId/P97Y3cp0pMka3Jh94R8D47CWQRUmBy7CJ+jZYvmPBTTyglj182lZHiyJCFAD81chTKH3e8XaNFXBN2yADKRcoWfvvelZF1tX7GHIUax3gh3wXnrIcwRMk2duK1u3lWJ44H5/40LviH/76/6jo4KyU33wsTJ6PtaVJGRF6BlpjePC42rwrOrrZgOZoNLWz1rZdgX2n61wD1W2HpS/bem9r3Z/hRGH5s6R6fPjwUbV1x7XvCNx1K55kHsC2jJ/H7OFl5cdGFFb6qiMrHWbVBoMjQ/HVr30jHnvyqfjMf/tcTIxPRT9j3H0jivL7lbusARtGlHJUd3YohMfqxjp7wbKnSxRUUpbqUBZQeNxyJQU+whpctRWGmq7xWRk95AfeOXzgkCMUFOnM9Kx7ClijfuDA/hgeGVG+ubnL6dOvKDCYJXPnVfSawjR37bZWkfX18lX4qECj4bYjoIN3yhAekDOSd6NPzg+4kRYDzocb6ABd4xOhC8uekAj3EDtCsk66mWVUf+N//zfxzne/20OM8L6NiCJLoszd7fXYUttOTk/E+bHzsXLhasw8/mJMPvlSjIytRX9zZ/SLN5cnp6OJQEHv0oI4cPy19nZGe19XdA/0x+zKUpyXg7gaW3F0YCjuO35z9A72xVPPPhXjc1PSBR3xlm97VwwfPxSPnJGD+L3fE1tyJL7n//k34uDwYTkG0pnWZ8nrwtJ8wz3vFsm5RqPkCFqYZ8yhWFlaiLvvuiu+4yPvj5PHh+SUDenddLb5o7djbmk59t/1JrfbztJWtAzsjx3xxWc+/en4zf/vv42v/MnXlFJUVP34ROjb3vzmeOfb3hFvf+tbor+nP+ZnFuPxF1+MP/zcF1yfDkXF+BjklysncigvxT7bfnN9q6GdnRg2FjTco00yeQ0cHGCH8CIEjbzE73JdjDW247HHhf8Pf/s912RVe1EEBmqRb7muFGAqJQESVEFjQQXKurIbAXlT2QK1sgz6Le4jst7aoquiXVE1C+ATDwPOlhBJoy+fvVL6CDPdhRgaGzu8tsb3SK53vD5XkAyU0IgrM3mB6/H36/oDUxQ7QMNQVhpZYa3y+M3sRowxYxZ48CghDmGtdFJ8EkwAfFEeVno0pvIgvxqTJBfUIL/VTbTxemNdoPE3AF6lLoXKbwT+EIjqQB5WNqKlI07Vie4lImtyQmCAUpbTC59rS64DOOcMzBulqLCSJ92qsphHwcQkPvLA0jeW8vQqouOjLXSvOkITYEAx1ptS6oxJzs3O1/gTfunWOwbqJNxQluBBD00B6O76+U9Kw85iA44V/3Mnx6jyWdY3HRvANSCiFp2Vi8qQcte7lVjqUAoMdgOYd6qi6Gqzxw4/s/0jY2iKUGcuno4PfPub4h/905+K/rb12FseV8S1pchK9d/ujeb2A3q5U+GQouhtldnUbcLkt4NVLnIleu6sLsfu+oosnPhQPIlxnZYyvPnWk9F7swy+eUiqUvxVsYog22VnK8d67VzKkWB5EgTBscOpKVvkwrt8C35O+c4vLscZRXdTM7PxyFPfjEcffUJy16xovEtGdFi8LjThF9GAJZp2mATQGEe7OLnIhKMMRZaUlbwMrZKn2WiFNtwWD1y8eElpWrz861bV6/z5czE2NuGtg3GIjx477v3HvX+9olwmwPLBCPLhPc6PPvqo2xbHHIDnMdalGzx1zhuAHpXucOrmo+Il8i7DXUlLOenKs6XoUfH+FvRt3vWueNuqO1E1u9bxWcVN6QPV2rPb3/7gW+K2k7fFv/yNf2V+Z6MQDDX8t9ckB0f5I2ZM7JuVkzI/ORmTcmLWrk7Fha8/EzNffS5Gt1qie2s7unFGFJkuTUzKuKLbZPAkJ90yyiP79sfY0my8fOV89Eju33H8VBw/fCguTI/FF176Zizsbsa77r4v3nPXnTG5shD/8Wtfj/Nt7fEjf/dX41f+9b+MrfZmzzCHBDZu4mv34MEHML7Ks/ioLeFRImh69d73nnfFhz52X9x+2y2xLj06MjAY6zNyVGdn9Ir0gfDDwWM2+o74h90Fl1bXYlcOEXs1sKtfThzcix5F4etyfIaaO2JJThB7n/MOz3bpbpbxXFJbbOjdP/7jL8anPv2F2G3pEQnb5fxviuK0J71CuTKCYZzZmTnxBJNis9cNOaF9CxQdhw6Hf3lWhtR8v2iFiodtP3zOPLATzCdj4uizzz2hyPoD913DddcyIb+zwALXd50WJQM0FlQAxmoEDFiB69MCzsN5UhXebo21jT0plubQSUKTRtjjkMprS1EUwpwvJTIYEMbz+IQgQmFFjLGpBAjGhkBAEil/14lbXVcK+k8DiFyAfBFAZqT6u7cSPCsDMaGjfHnBSlQ5HdlACG1fP+vIcUzSeAMFn2shFVsxeCjKusPAPZ4nY13/vqMUMYt/V4+KUQMweoDzUN096SxvGZyflIkjUtHTAlcrO8tNxXQt7o0OGeBeiQZ4XXd8FXmSJ4DiZqkXY3o4PRhfnBu6yFk+BRB1QGtmec5IiPoUEfBRfZoyBQ2lKb6BD0R746p7VLk4O98aMo1tuCHzaORh2v4aeoqgfMBerVyTKwT3W0PBRfSndXHvlc9Ok3gnlqKnaS5++7f+txjqX4y9pXPCZzOWz83GxRcmY2+jQ0nZFEJKiiEdRV+eFChZoV3ormd44crVyVhcXo2Jhfno278/Pv7DPxb777hTyMGbKo9JoXRTS0nBr3TV02XHBhUomzZ3SzIckooEIyFiKpKhbtRTz0Ub/rbEaC+89JIUqWRRhhJl2t7Rq/ZqjX/wa//Ay+DofWKSYY+MZ6ETPEMUCsGRHbo6eYTcUy7PoT3yQuTNbGu+DW9HWM9OnToVF85f8vj56Oh+RaM5eY1n9ArhFNDu8JYnDlJPURgHneVg2bZSmBvrcgTokREXiV9cNjzOu+JbZJe0/cIdPMDHNYceelafYJbKGv51GvDQwf0NOfGM9TMnBL0AD+ktlCUK0XqOL2CtqT0WZbRWZbR5p4voT7jffOtN8Qef/lTs2zeq8raCSZI4hHIFXKbpKZzYm35zZS1mJ6diWkZ56urV+OZTT0e3OO3D73l/HJRBO/3IE3Husafi7JNPx974fIzKWI109kfzQEe8Mjcu+dqK0WiLhx94S6wI389+8+mYX16KUbXTBx+8V3zZH19/4eV4eWkjnl9eiGP3vSUuri3GeNtuzMq3xhFtQf+Jzkgf+xEw3HPnHSfjo9/+/rjnjuMx2N8pxyx7SEiTk3hlA+RoLrxwNi68djZm5uf8xStk3nNIpA+YJDZ64EDc99Y3K/IfNn1rOl857UJb1VU3da811oUDY8vtW6uxOnMhXn35+VjZ3I1XJ5fi7PhiXJhclaNDmg0HUugPeJUycbiYTGf9J5kphtY9UIJr9MINnpUD59zLGRvuwy95nWeCvJdeee5PM9bXQZUZRwGUZIHrnxkqZQ6UqLMRXnfN4Vfqxpq5KAvzYnBmHLbnbOkdeU7e4lH1gflLpNMIMinZtSaGoMHwzPGkGxUqCrbUgTQ+617C9Qr6WgB3d2dUjQDQ+FQJoSxelL/pqqzJnfWW7YzNqCwvKVFDbLH5PXnpKBPa6JosQFofFWPwO+cUcNSNconuYCqLZ3W/AGXkcia1RfXoerJRrL1f5Y8xUy6+73bSTxtolB3l4rVW7VtwTGOdv8v9xjOgt6pfCeTt/GuQ9Cx5kyftxFIvJhStWHHvedP/3j72Sm+Lrt4el0G92EPcqxuIap1HZQAxRNcB+fBeOQM+5886VO/WmyWvG/HmN21YhBOgjXDCdLfKv84r10K9vTKylWFQPqK06oTKava67M52RQEbF+Nf/S9/K24/ocQrL8ezf/JY/MkffF4OYqvioSG1ixSJFBcKpkvOgsxknHv1ogT+cmxK6d37rrfFBz/+XfHO930g2vtHsq5UjPKpZ4V7WXZk0K3N9VXxKutWRe+udskdxklRh4wSz1krzJuMnwMoNd5eUBT41W88Gu99/8MxMDIaoyfviZ/9sR+NqanZeFGKfWR0X/D5zxY52AB0QFaZA8KZPHEK4EeeJd8TgeL8spRuQ3VfkpM2HTfddFOMKGo+f+5csJkF4/V86xpeZdtUVgkw/8DtLd7YsrxmfZ232gdy4OzA69QJB8BbxUKf6hl6pAynlHbDCSyOHzIMoBuyy5NetlWXZX7W2b0R1FFthWOPUt7Ykt5wM9DiZKCz0KMMHNFNHXNLizE3NR3ba8JJSVimhOz/6q/+avz4T/5ELC0ueLIrY8BGx/xID4vyqWRKNsgyjlPA35Yiedb1qtFj7bVLsXt+PJafOxt//BufjLt2e2JQjvHYzFicn7rsd24/cXOcOHQsJueW45lXXoyu5p04frA33vzme2NueSv+2yPPxqLk74BcgaP33hX/4okvxOzRQ7EIr4hL2WNlZ28+3n3zqfipv/ATXkPO+L2IJTrLAAtPvrrF5C+Cnd3N7VhbXI5Xnn0+Hn/k654Qtyg62OHW0dc7EHe96e542zveFTfdeosqh8PCih6cOTmZcjBpg7bObs/xaRUPbDeJh+VgtWwuy2Av+2M7v/27fxivXJqMnoMn45HnzsR2M18iE+/bwWpxu6eDuQ2q5j8CJuiKjrIO0L2aDuCfzuUAeOZr/UbGyn0Ax7QMMbHTH0Cw+fwLT//pxjq/kFQAROqFAo1G0ghc934qy4Q3MtYgX4DyObhH9LYtD2h7uy1WlkUcNT4f9kAQIAizuD0OSXo4nH+V4HCGOXkGgQEqbeGQF0s3iKmlg8UTCBDgt4VnQnXvWpQN5Os9vSVk4IOwIawoFTeUCI4XnhFoZcTIzmhKSaghVpbzYxcoH5YYQB8cD+pGd1+BogCsTCp6tjDLGKWl68Y6AygRxkpfD4yFXm+srzUe3IaWzZ51IkWhG1VSlSU8KM91ogzqxdPEoX6kofc71bkRUIiNbd7IE6SnC1U/TM+8J0GA9+zVbktZzcWaIjSUNWOcRNeDQ0NZb0djLW4XJhayny/7OtupUXsW+hmoW0VDJqNwxjhaKfsoOOYZPuiQN43xTVew6oYnTxRfVQ+qVup0Dc8r2W7zdgMOjbRPhyQ/k0e3oPJXRkXBMv4cTV2xtbGq6KVJivq1+JE//4HYWZ+LCy+8EotXJiTQp2O3S/WQnLBvc4uMNlHH4QMH42f+0l+KNz34QPQcPujZ502KitYV/bTtqL7S3NCLJStFkbhcHbtWShm9so4dnsDjtzGVEwqvMmcAOaKNDOKx7E7GDIimclCn5ubj5D33RdPwwRh78dn4/U99Oq5cnoo//NRno8VKE5xUZ2ijf0TQdHPSg0LkUbaATUdUoKK2PIt60YqbyPrQoYPedvW11171uDfDHHR/0jaoKZaUIYRslcocDEfWwjHrS8+D6i7FjsOMcqbtWDfOZi2rirBtGGgTvcfmHBhImhb+BG5krMkb/HHi6Ya3klcerGBxHqLT0sIiCVX35hgaGbRRphvcvEj+4E+7qJht5EO0wZCx1Bau9tI9lUePADjTXb9v3764//774/jxY3HkKHTZr2ZRa6iMVkWFpG8lb6VHHlcWl+LK1Uvx0jefkwPDMN2Ocfnap/8oXvovvx9vGToaHzl1T0xNjsXnX3wkRmX03nPfO6KzZyD+21e+KHotRnfrbjx87wPR3zEQj7/4alxSvQYkLyfuvyee2FmKf/X0I9HXfyi6e1pidF97fM/3fDA+9tGHEZLoUF1ykxEjZd7nN/S1vAlPhm3W6D2Rk/Laa6/F5cuXRSucsL645033mdf40h9LaE1+EU/SbbrxKeXegd5ogmdFBz4juya2XVVeu6tLMTd5JdZX5AQtLMd/+9LXYmJ+JeZ2JG/tvZLLVq9KQS+wRJStVul5Yl4JoZ5XUoBoBcixz7Sp3uFsOcFR0e9yzQc7+F0Op4E/xOuGSv8Q7D33wjNvbKyLEi8PuUYYS8ali7huyGCofNYIZVwYyOcVIoKStvEdKkf3ER6Vt3FjsfoWg+wSaFGdblwIDVMqdXUk0Kg1A6Y/JhKUqLoQDYNdA7rzlA3lkRsbdJBdMfIeO9SZOhaBrCvaa8EROl6RCE5edLOV8S2uE/LX6tqSjM2KJ1CRLbVkqVKJxF2W6F08eRSU8fA1Rh8h1Zm6qB0cCYMXXEnNoUF1cJ3liu5urKR/vUekjl1Ctis0MHjssmpzlZNDCvLYybuUq3+1qEe48WdUKyi0K2Urqwr4kUzayOyvi1h0TY8Es7Bx0FBmy8tL3uUIYL3sbbffTkpFWCtygBbtjCwtsjMXnm+hQ9aNOwXcSwCP8NsHf/wQrwi3RCFpl8/bsl2EM7iDI/XVTf1jLB+eo92VBhpRLb2bqSWgrqfo6XzrdS40JuThXMbj4Q3yoS0xDhgatz63m5bjw+87GW+9e3/cdEhtI1w+/6Wn4+rkdNx5x71x34NvVZRxmyKsnvTgzc/CQQ6uGNVlUFuGITDKzC5nSIkJZDiNtCm0pm60CR/1zx2q0hHEWSW6ZtmRlY/aBiPHWPDQMF8xWpNC2/KnIy9evhpnzp2Jb//Qx+Izn/t8TM/OKO/2eP8HPhb/5J/+RoyNz1jJJl3CssPHE1h+Bb+jxOzMUI7klSiUM8Mj4NzZ1RFHDh+28VuQkaCJWGfN/sq8Q77QkFn35EcxtB17kGO42TQEI1qYk/KydyyN86EjR5wnk9ZwIlihgCzgKOJYQL8CvANk97oUtF7EAWD/BvLFMWJ4AiODflqWoVxeXo51Rd6bohd0GD24P3qFW3sLXa3oInoTRQNh7qWRqsum6s17LdUX0lSQ61QbJqjqrCJiSfICzqyZPyDDjX5dWpiveC3rTA/JyOCQcN2MlY21aO/CqWmLjg3p3Fcvx8b5K/HAradiY2U5rpw9HW+9/f649+Tt3nTla88+HvOxHvcOHYgHDh+PxZWFOPPSy3IqZBwlEze/7YH4zEuPxEuzE/H2D78z/sbf+lm1rcqRo4UjDX9Bz6Y9RdfC3QEbcgXRBamjoYNwVXvwaVggpZW6ii62SbojOeE71n6uW9DbQ4A76zEnXsWJZMb72vpWnDt3MRZmpmNy/KqXjp46dXs8/KEPRWdff2yozObWTgV7o9IrO/EvfvM34qVz52NlDR7qFW9jcFkfn72rRZqhqflGN4rzC1txD35gR7tMxzPuY7SFn+RHd1X3DKjQLDgD0OalV1/6Fsba/+sarSDg2sRywXiiFMZdCKSMywsN4LSiZRrW6trv1KHReJvQIrqNHmlRl4ogd7Y7ROSNWGMMEsWnd7LiqdgtfFIoRNB0nXlWta5ZopXGBUWnSGKdfZfZ4SZnZ+Mt0/jcYxIBlTSOMIZxTQeEuhbDwZm804PGeKWRAog06CJ0jXTLXiyGQMIDsBkF4xHLy0QDSx4PY1kCkxyIznKNKQYAJq2MtqAY7TS+WR4edUJec6SCx2jgtHCvwTGx0gezElmX9xvpD2R7Emk4L9EXGkGHgo9+uIx8TvncKjgkjsXgXgOVA1jy2ZBCuBE4CnZ+aaBKemYC8xsGpq1wdmg7FKANj9Ky1zAzRxH0q+OTMjx7Eg5UHHyQeUoCaehsbxiXulXC5QknEjy64TiYnLW2vhIDfT3eq/jQEfYz34vxycm4dOFVKZx2KcAFjznS3msyhGwQcsftd8bb3v72OHXzbSqvOf7wDz8dTzzzTAgdT2wBP7rvEqqzaO6ITOei8IFcKpZppNIqGlOj7ehpWYtTh/viJ3/w4/KrNuOWO2+JLjl+7R2MsTF7X/ViYboOlvkxdMRnByUAtF4uCZI8rSwwMW/WUd7MjJwgkXzf7Sfj+K23xsDAoHl4Zy0/PYiCgnfJG0OJUeOFg4rmaI9l5TG7MC26zMTM5IQ4bC/GRK+XX301nnn+m7GPrmkZhb7B0Th4+PZ44fkL8ek/+nwMDg9b8aEEMYJ0ZxeZoI3o7qZMXblctuglsiZK7e7pjOGhYdOG+8zwBu/l1Yxm+TYwvFNUKjyNs9urKBRgS2OMa+UmimfYOY6Z9ukkYCrAm62S6TXAIWCWOVEsES2RP/lTPjuqMX4ubjMdcV4IJNCt+dWxXEqK04MB5eMrGF4+RLKsKI8xafby7pMBHuofiv1yRhkf5R3YAkelHOA4qAiYzV/8yUelwTEAl3aWCZpXClR6U2kANnIyzjqQi6QOtIZdSIes6VLPcA5yQqZSKY82ZEl0aVEaDBBRPjq1Q9c9Mu49avv1M+fisBi+Qzqu93hvPPihh+LAW2+J3gP9KBjRVEZO+e0102skyqMzdrMXjB7blFU90rWdRsgJrvCt0qKHi47jw0UATxmzhz+ZZT82PqEI/EJcunjR3exrK0zyXY/zr533xFW+v89ufXx68+TJk57rMCjeZAfB/r5WD11s7HYIrcG4sLAav/W7n4mr07IfTX2iCbJaGeqKppyxaQwBcUvoup2Mt+rDM9bVQ+RcZ60qVz0KjryrPBIyX9rw7LlX/wzGWoXVIZV2PbOGjNVwIASUM1CEA7imS1BQfjfeA0pld+RNbgmBZXkyK8tqVgnu+hbLNDJCpv3w/BAGxi3xeKkYCoOGZTYlht/7bgvK5I7iMRcngnr5BX4Jl2JmPFZYpbHx17PGupV0gCcD6Bl4qRVtpJml6EhTzNP4Hl/kQoRWMNgW3BT08uGCTJsTV66HwpxS5z5LFdeFTc8c4Uo4WlmTfG3j6WXeUeNTLwmL868MaA0qo8D/fm5hx0Gqt1GKSxrRFPJMW47sqtS5egUaNIIFT+BF/zqTrDgkBZyPjC95ETGSX3tnieooJ+z0MPsbKoAHUTQM28eH+EfwhhUt0c2raJiudfxOSOLtOXVth0J8xkTE4cG+OCileNMtw3H/g7fFPhmOA4cOSJnLEHT3uguO7543KbLdZVKVWp9NK0wXVw9OV2vgfKn9d5sUmUoYW8RnazKEi8LzN//tb8XvP3ZJjEMdqHWps6lt2oMrQLY8JU/4DiWNjDGO3dqitlPKZrHcwX2t8X3f/b748MPvib6RfjkDiiRVN68NRSZxPKXQdzdF6/Xt2JbBXZchmZeS6uvqjcsT43FpYiz6cERQVnfeITqrnqIzG57s8B1DFI8QQJ6I0Nj6ETljq1PaBhnEcLFfAUujlhbmPIa8pXKnpibcTd4q3v7MF78QX3vkG3HPm+6PzoH+uDw5HSdvuze+9IVH4/yFKzKwo9Hb3+elUxgsDBnGkV4V1qo70hdNcdaLsWazCbqTGVOFN+iy5j5tcPjQYTsZdiCqZZK0ErxFWmQVnLlmD23fN++K9vpdHEGMERtmoF8wzET7jBOzSxXlYbDprcBAM46KU0G0Do3KjPPC37Q6BgAdRBm8z5g1+oKeioWlBR2LirDlgJq1muLAgUP+Wha9GPA0k8uI0ikX6B/uD74IWCYqwSqUxhf+2H+iKlqQvFT0GHnzLHWHfsN0AtlJy0lNPZr5BKpP5lzLEC7U/8h63t9t3orWWIuOuek43tEcH3jrfTE42hkHTg1HS68M/o7oK+PHMBLZu0zV3c6r6CAsVExeQ7+iOa5XZQDBFHKJreBMzyhtQOR6cP8BX585+2pcOn/RfLkmui8tr9qwe68M8dHWxkoM7xuNU3fcHreeOmmHjza/fOlSrC1Ox4Qcr4XN1pha24nx+c1Y3myKjeiMTXrYqIB4AycFwOiir8pcigxy6P4mcoZ8aZuwSZmec123+h39tnOofHlO3vDpuXPnXm+sC7yR0aZwoCjiErIXoNHzTNpEoEAqnTRM5XCD6Mjrqjxds/gfxTg7sxKT48uxto0Q0VWidySAeMVMFGEihbQubynv7EZmowOUMR95x6tRq0iAWBuKoIsNKtxdPoUKRRvjClcrO53rkU8SmvR146Z6iChJcPDOemUNyFfOhBquQ5EX0QHvl3dJ18XsTzEpDDU3P2tBy/fzOd8JBqc0xPXjRkxbFAFCh9Dkx1FwEESnWl3zR+at9FX+10PZfJ50BYqAF7DDIEGp4cU91Q+qQXeGSMr7flalK/UveRXnrZa3njud3uceESV1c3Sl257hz2Q9klYKhiVEfN3I3bzGQOn1jJngXe1dMTw8Et2d7XH/A/fG+973nrj33rtjdHRIwqrIhqKk0FSa8aSJaEfwMF6O4Kv2Fl0xFnogxHVspVBBX0jL+1yzw1vT9kYsz12OtfmrMX15LM5fmY0vP/1SPPbC+VjovVWJaZ+K9/jHWcBZraZzGgwe0jXWLBwQM5elaLpZ6uLhDz4YP/pDH43bbr1Jxlg86JnaKImd2Fjd8sQpOuM3WavLtpQ6luYXYmluMa5eumwZecu73xUPffDbov3gPtOBg96nFjEZk9LWpNg2pPz2ZKQdPQhNxkqNp3h7G3LoHo4q5UIXyHPlwkXvPc12wMvK44ocgieefiq+/o1H4rmXzsVD73hzNMvoffOFV9R281KOVKzNTgIbl9A9PDE16WgTUnd191jOLYOqPbqR7l96yFDUKDOe9zHZUEbYvUFChPsMkQAYa5Q1fIrRNe8oIxxG8l1ZXFFFIjq6kr+Qx8beNhw2jCU9PbzP0QjUsxhLdCRd2YOqv5eQWo/AU/Cs2lF5OGITrenZ6e2SwRbe4MQWk8x0npGxY3nWLSdOxujI/uBrcAzx8B5L5tCj7qGgO776Pjw9dy5AOKMfs53qegfgHlzEuegGvyDwUlXdRwboecu2hcdx1tS2qgeSktJSzyfz0jOd++Q/tKxOx8MP3RP3334kDu/rt1w1IWfSN2ySY35GPyoHDr2W2fm/uj1APmhx/mGE4UGMXcZFBFWSBi6EG7zCMtnTZ87G5NhYvPLKafPJ+jLLDeVoKi1400tx8+2n4t3vfU/cescd7oltwamhifR7S0bfQZ14q0X0/Nojj8V//P3PxsJWW2w29UjsWRYmcRNJbQvN89Qih2fY2AZ54B6BlM/u5q4iZyVN457vmQbUgRwqY83Zeem8LccBXntDY10UO6BilUFpbM7VMxHSRPZPIklqm/dUngWGKANjVdYVGmExNI3mrdjUKAg9DcAEDCtv5YLnzGzFdXn1V6/Ox/jEsvLtjl2Mnsrx7Eflx9KdzY0tNxLKenpm2gKV3XICUdSMBxF0Sfng2imlDzPDrOBgJaj7CDzj5HjDOATdijwwjiaalBGCgnPCmB4E9qQcNQ7eOV0bpPPhNnHmzpcuHRQHB9ccLRhT/SGkMCJOBfhBY6cRHja+lSXgHlA31tkmKV95sxhnj51yVgSXdauXS9uisOrvlbZNyO35SFMxk65xcBI3pdeLvGW0hB8HYMdCTyxglbFOx6HgVp2VzruDCZx/LW9BMdY1qGjBHwJP/qIhH4rgvifYyOgiDAszk4r4tmRMmmJZkew9d90Rf+57vzu+Q0efouTmVnYygpvx7Sp6UIJ4juUu1IJlMCxf8udL1YioQHcZ6zdqivXOrMlkzG5i7KqiBAmUIp1WJfFX1MRvm1NzMbU4G5eWpuLlqYvxjdNT8ZoM5JwiirbekejtHI6utl5F+tSpTe0vwyE6gZd7HPQbehNRijLCNelBFN++tx4ffOiW+Jmf+ekYlRLcWV+JrbXFWFMUi2HF2WxTWy+ovCUZZybiXJCQP/nMs/Hci8/He97/vvjQd3w03vahb3edZF1iT/luSYaINjZVYXZ6amVIQTXeXFyMcSm+jSVFjIo8OyVzKI79o/s8KbNbUfCy5Jav0jH2PzZ2yevgjx89KiN5MKamZ2J6diEuyTl4SUr0Dz/96Vhak8HZ2IlFyczquuhMWfCtGoCJT0SCRJu5hei6jB29GXqOLNhpY1IYvJOzwMtHcph0Bc2QsQFF7ThpvJ/XA55ouCIDb3nXAY2ZFMr6bPMfmQoYagGIcjcw1qx1V3oPZ6kp/OERlcU1UHiXdbcoY/QdnMXaWyJq8LoeeGdb+dPVzm/vFKjMnafkbkF0n5qbiW459PtH95umfAWKXiT2s0bGmOOCofbkt002tIFPEhdLCsjyy+eU6Tz47Ufmb9qT7m4AXVHSoRV21CbWH7rizDVX8CiGLydlkkvqOHRCWyxGf8tyvOu+O+J9D94dXVRfct3V02mdzSRF2ptVPolXGioks+CMDqWnAnp6sp9o1a529/wStUWbDhtreEFpKPfipfNx9bKiYenR06fPx6mT98RNN98Rd0oPDI6OOpJmKSJyyrrzZTmuzTLSbChDTyd8lEsA6XldE29seMhCUhdfeOzZeOr0xWhu74u1Dcn4huq82xa7rRWdlKdpVkXKblfVwU6//rANpjlpdGCITWel4azKUO3a/dpzHdACG3H1ypVo+qnveIhsEvQO3ktRmhAE42AFTEQrIjGW5HHZCsFEV41ug8xM7SS+kWiAco2nx7gczIqwbG5m+gJURgUq35Bgb8e5i1OxsLApT7VPBO+I5s4OT6agkRYXlnNj/rWyjlkqpMILoBHBHYEFN8/WRHh7cz0nXV4wPF2kZhReUxr/RknK6BRQriY29YVxATeFaJWpqjrZcDMOnozB7HAOykNQSIOXCsPzB+BoZOGCGu05hEsprILaldIBtI/xFRRjXYtMdd3qfNJrx1A68iVfyUp5rxGKsaY+nhtALS3g3IMmvGNRdT6+J0CZsv2ro3UhxV9tLbgOnpff4Jz5JZ6lR8PZGfK6EYw7wqr38QsZn8MZaG1LXDvam+OtD74lPvyhD8Z997xJNF/z5zfpoiVwYxVBlpn1Jh/4g3v6qbqm0AsZG+RNCS9jtLsyeK1qxx3x6gpLZianY2p8LC68ejbmZmb0zl4OZyiaXVxajsWVjZjS9fjyeiysrEIqG6FVue4bwn9HGo9dqLo6e+U0DkqhD6pNUNatUNrjtQYredWrU8+amdEuJ7V5K/7ih98SDz/8sGjN5wGlGudnYuzK5Zibnoq5xdWYVlT2giLWp575ZizLefjED35f/PTP/EwcOHokW4rlUTIsWzL8y0vz0ax6NSuCa5bhdJe56r+4uuzPKq7Jep+/NBb3v/mBGD3ELN7OaJcRkiIQHSYVtShaVZ0X+FqXHFyiJ2hb1sAzbMV3il965YyU6eX43/+Pfx8bcojYIW1hjZn6ykpOO2XSTq2KEHOzGz5Lmxu2MGEP2caI5/g1A0BZDtKIUaVZSxcu72IkcbjLeDLd5NDWEZOUP0oZw41M7u7ieGO4FDFLt2TQIXlXGrraMWQ4d/AJ3ZvrTCEWwIsYOqJ5vk+As4OSBn8AHDiMZ4WbeZ0ypWPr+lNlSf5pG4x1s/iEbvA1GWAMdbvqz859RPlrqxt2jIblfPIuZdElv47D4jIqOYKhKyhlUx6Kn8uCB/IJjo3DZUVncgvj7Guoh1PrZPyXB1qglEV+/GrbW4yD/TvxnvvviLtPHIqR/h45djS0U8W6nEO+jU5XNxsfNYne0JKjQCOOrGrAQWdsXBT28s0t8cbahmRL/M0yTsbeFxbmYn52Lob6B+KWW++JAwePKyfJvOh35syLCvjGYuLq5eiUzLS17EZPLxPQmmJpZSHmF+bVfnIOxBvM62CpmBpJbTsQD3/4YzF09DbJbmdcmZ6Lf/iPfj2mZsRDTb3SP6Ip+lIVh1cAdCJ8UOtxlfPvScfol4oXMrIW+uKx0mZAto+eV7yBHucetKGnqemv/eB7uWuGg9GhPZEXi9IxcHR91CNteeEWjnINcolAZp73+F3uF+8R5gfwrujCKlBjFMqlcGYfq/x1JZ9XhHR5bEplsiNZX7R09MS6iML7RKObEhyI5LIBnZgJmXVpiuHBEQsa42nULZMIF7w24ZPjByK4GAjPCqLiBODRmXDCzUb6OkgGFZExTFyXs+/rdvWKnR0LPd1W8qTFXI6U9BxPlDFt4msaA8WBJ1eMdb6Pg+SftXsF6Hl4PVSJdXb6ytkokbV7E4QTTkvmjYDI2ajwr4/h63dTfUvJZKIGAwq9q2t3f+vAmJDWs4UVMbr7rYKCOwaJfIp7Q/r6MxizYtLCwA20gE4Qtl0Km/kJqoHSb8UHP/C++KEf+oG49eYT0dGGMkfp4YHzhvDmdR145UTOrqHrXYcsQSDa0Gbm9+q9Au4GFjfQhQeQdw2gc3HsXAAvcs1Z6aCrGozIuUnKguWsdLeR36XLY7G0vBFf+urX4itf+7oUwaLuSnbUZpTITk1MnOPctrOpqKUtbpayvvXA/jh8YCQmpifjwtULceb8eQn0rD/Y8e73vTf+ws/8XNx0+0nLg1pHRqBLhUqJyDizW9fW5rocZb7TLqMp52JFim7y8mSMXbgY8zOz3ubx7g8+rDxuiw4Ziw1FdLTPSy+9HFcvXlbZ+2RkNtVEO/6QBAYRQwcvmc/UTrTz1x59Uk73evxfv/078dLZ1xwhbqCE1AYYCowcysk8al6iS1sKXnLDLGMPDylPDAtDS4xfp2JvsszWQHnW9IAAvsGYEuFi1Lz/cwO/UZda+wj4RnJCXqO3bKzV7pZv5Y+uKL12RTn3yvHnG+LonCIj9EzQM4ejABS8bPCER45H1vmnsBv4bqqNPb6ud1olR/tGRpRPtwxJ9uTBV9SfiBo+BafGFTc3AvACBxsN4UDdgNI74H30BeCA1KC/0MEYa+SHa8sbZFA+5IfpTAeJt/iNUyPcdmbj5oM98ZF3Pyhe3YzDhw7mO5Jl1juDK7Tf3k15R9+jP4oZQDexTt9zB5Ab+Ell0M3tyVx6h30pSjsV2BSPMTnyspzL9dVNOThDwqo1rk5OxaoDJiYT04UuPPbyK3rgs7q6pHRZrzbxBj2eBA/HDh2I/cPtMTDcHc09o7HW3BeTC3vxlSdfiqsy1qtMOoOOwsk2rqINeBU7gnw7MCN/HRkxJ+1JZ32kB9gGggUb8UxeQeoUZHhS9Wj61b/2PX5cZ2KF+WIKxgadURMZXpNDHXQb41cQKkYL8NhC9R554rFkdJkHQLeVHikHxiKoOP8kdCIYmyFNz87H5auTylgEbO2I+bm1WFXkwmxK9wBUlYHp8MzZoN/r4cTMVJyvMQFMLgAHFIAJondhELx1FPuBffv9rOCW40J83i29IYSI9AVvGIh6Oz8RnOUhCDGTX0jfIjLI51RlwNGVSgHIt83e/M/H2osnDm1W5S3ybummRSiJNvF0dcPpYAqeZf333L0HZJSb9HA3E+kkegl5nzrYiIG/mKMYWASE4QkABeAZ2DrMdDCSzll3tRQeIumoj+oH/fI9jL/yF86drZ2mGUyGYbWyRfiEB+nSAYRC+W6hKxttcJc8XAbGUfzHhKHl5Xl3T7PJzfve/a74vu//vnjzA/eJDlLY1jlq00phQzc7C8oWg4dS4Utb6AbzYJLydWCcVLFGPi4b5CDke7QveareKBDaF1zzJwpM5/JqcUx0H6en0nRSgowBQrxsE8BDKOxnrsZn+c6wFNyLjz8Vjz72ZHz2jx+Jq5IBItDNtqbYctuJkjJ6zcJtSw7e5uZKvPe9744f/eEfiLe95516CJKSv6Arke7mReEhOinS31pZi7XludiQQVieWoyxS1fjyoVLMT427u8b3//gg/Hud31bdPZ3x7pszezcpKLnFRnvbnf/05vwxc9+Ie649TblGcFnOY/eeiqGDu2PvXZFtWr31fmluHThXDz9zHMxv7Ie33jy2XjypVel4MTz4nfkDjn0No66ZydRhGNSFjoB44f+mJmeqQwL7VLolUNHyLydSSEB/9LuKRN1oD2RL/iQGfIAPFqA5ziEyBdd0XlPuAgol7HhvFIbydHerhxv2pXffl+Ac+Gv/7EMTGUhY+3CET6knmX1Cu+YJ/Ub/QGvk4fntQgv8l7fWjMPEbGtLsl5V9r19a0YGWFf9UEbaWSLpV8wgvVZEfMKoEWRqYSKPsor+TFl3fKq8vfcs5N1YXWA2UeX7vZGFtQ+5TlAXtxGCyJbPutw8p3F+Oh77o9DPc1xYKAjDsEXSkuvCUvMWDLmWdAqgPkYONG1YEL4GEecSmik9mQ/jHXxLEutmBDmeuHEW7ITFyaXQc/l+eW4ouDuxRdeifPnL8kYK40Q3RYCSwtKIwQtrrrH2n/MKRsE8n3sXqnhTpXVqYibr8u1t6s9e/piW3ZnY7clzo9Nx+Lqdswvy1DLZ9pSxC40RCvhKxzAA74AcCjsmIGrAF2bz/PIcW3d99Ap7ZJOZzqQAhBV5p6PQRuJv9nwp+nv/tzHMkdBZqSjakw3EIpb58bGKsC9goBBp2sUnZ7PyktPgQOZZBbS2xBJAGFsEGImL4h3dfYIVzkKavozr52Pscn5WFhatXe+u9vmBoYQCPbRI8djYHDQDDc3N69j1kZzfnHBQr/HJCARcICp+PJy+Y4rnnmvhIuvONFdDYHYeo+9c+kGAb9Dhw4Zxz4JB4aLPBm/oruasjpkMCh/SPmyXGtNhp2IwvTT+8zWpE5QgvEPuq4YC+nsTEVF91yblPmkyqWHgK40IhMEsV1MjQHAYcJ7n1HkRJ4IOo1GNI6iYhyOe5evXvE4DWnEOqYz3irCVq69CYSUCPmzOQIRDcManDcVZUH3dM7Anx4AGcilxVhiRq+e01YD9E6ofASKvLJ7CsWJUUre8fIUtVyT6Up74uxIAIuQVcZUL9auC19BV3cdiQ+6O1j7yiS85jh1+83x1rc9ECdP3Rz79o1YMbr7WzRInOWRInbKj/JQ4OBnh0VE8JiYJJKJJID3m68UciNwC0zSKIjfSxL4EiEUD6fB1rXoU/bJZkkQ0QLOSEunaEK50ED0ke+uspUHdVVbeBUkxkGX0I7uO2HtfNZXs7epu4vJT1Jq4nOWyngmtBTD8vKaN4H4xjceiT/4gz+I186djzvuujN+/Md/PL7z4x8XeuIP0YXqLkgWlGkw74gvX81OT8Ti7Gzw+VH4aVXG9/LYpZiTY3Dy7rvi+37wh6Kfcf2BvthbXg4+qWmHVQ5SqxTK2uJKXLl8ycbzyqVLbvtjR0/E+z/y4Wg5ekSWTbLR2RJT8v5bGLp65vk4//LZePaF5+OR516MV6fmYpOPI4jPoe6SeAuew+iy5G1kcNhyzMzzhfm5HEMX/nxsY51eKehlZw+TILrJAcy5MCxnSgVJg2X0VBougQjX48jiTXiXMjnDd8g2DQS9y4qDjY0Vn62A1dbgQSRMDwA8zfCWnS+lKT1S5MUOWuSNPoAXcHSzix5eSEPE7+RTNjDpclcsXfvMOXAUD29Vf+xuiM7QTfGuHCC1B3kg9xz+FKl4GhyQdRwV5JTr7KVgMw0mt0G3lDfSwMvXG2shbBoALGE0wQU5Rt0IdTvAe6aY8hWD+8CANm0sxV/64T8Xuwtj0b23GseO7PfYMOM29NYiK/SMlnk8CAP4tupAv/iecpqeHte95ligFxZaoqekf6ErOCyKN9Ez6D4PWYln6Int6O6Nd73nfXH/fQ9KT3fG1NJSLC2vmM6tMsZDQyOqo6JhBWLrKm9lbSXW5ZAuz7OMazZW9zri84+8EI8+fyY2okNRuHhO5eEeWEdx1h+0NE1FT891gQIV3WysG+hivaHrcuCs+L6vSY+xJi0U5Zw8vS5ZghyHDg/H6dOno+lX/upHeeqCsgC9IqSIVAE8odJAnJdEPAwRjMU1TE0l/G5DOjzj0qUM0xcoTFEHGSYJALNo9VSIiKmV/9TMUly4PBUz86uKOBXlusI56/PQQcbPemJZDcHaRD6RRzlmPP1jM4TRffs83oOSdvRTAXjTwIx1oxx4BaZmjCsdCNZ5U5YMpJ4TTbFuG+Pg7kgbovSMVDOn570SDfsQA2JsU8Bk3KVwMZS8U2jMZgG8Az5AebfWBnhjOuPd8wUhDD7PWFPq2bF9PcaJdmMf8lzCRPWzrmmsw+NdKAbS4pEjqNSNMSO6EXFE2GCEsu21y6FAiNmuk4iWNYl6aDai7TCW1NefLFQ67rkOwg1HDaXqj1jonQKlTuJ7/1bptXukgyOcXkxfhkUYOvyRH/tEfN+f+07hJWWra5tB4Z6z3clMN0UntZLf8bUAnqSeRSljaC0A+g0/F+eh9Jg0gmfEqrYo2pJHCpscDxXjL07pGWLLc4wOu81hgIGtDSYCLcgBnHLZyEpXh/DXy3YATB9KgAoCGW/qxR07ulwrDTLDagYMAHgTwXrMVHLF5iTt7V1u407xQY+MLMuxMHKb4rmJMxdiZXw+ViQbE7NTcW7ySrx06TU7YSeOHo/v/u6Px1vf+Y7Y7esUFtm24LQtx3JlftH1YkxwW3JydeyyJ5k9/eiTMa3zx7/3E/HBj38s2uU4rdNeO3pf0fO6ypu4eDHOT03E577+ZUXTT8XC6lasKN9FpWmWE96udsMQQAdKRRlDg9Xl1eAb2RipbkWn/f2D1h0sp4I/aS8UOm8B0Am6wNepT+CL7FpmNrvTQEr+KyDecK+P5IcvbOUkscyTNoLusCTOK4D8bqudyzwYAJ5pPADan3KY9Oj5L5Wu4XniLQOk/NnkhTO6hkCCLliMFst6mM8BX+dqlW0ZkDXrT1kB50VQoRbK2us/isYBoTzqg2TAp56XU8kggIzi0IjSuqrw5QT/+yqByZeNQPtYDARoJ+9yBm8K0iDpMB7UL3UW2HXiPMtYf9+Hvy1GOuTgLE/G0YP7pKcXYmNnU7pD+lgyx4x/dPP29oacsTVaz4EQdmBVuoyuaJwn7tNWIOO5UCoTeu/KiWE4FjlkG1i6wNGBi/ML1nPH5UiyJSirUhjrbhP/seXt+PyMZWVHFURVtKIrdV5t3lBgsqg8duPqzHZcmlqLcUXRGzLclg8Ty5TQ/xBH7SR07CRZf+eBZoM2ezvV0KxphQ1Np62sFgC4bhES1BEgH34rbDVde3s64vDRo/HOd7xNdFmPf/bP/oki65//kFNDdIwYQsDvZsYdZZzKLlwwBMYnkcjM2cDA1wIMJQKQ465idjGbGU5Q0gBZuYRKTfgXQpHpmmN5bSdOS+HML6rx1mX4UI7yig4dPuQuMoxLzqBmvaveFiOxD3J+Yi8NIBUf6B3UU+UoRsaYsXsPmyhQP9Ic2n/IRppyOVLw/IpBJsn3s94IE0YOwc769g8NOT1eFh5fKhCi1fVc66mHMBtRPO/RHWfaSSgxUQgyTM4z0nIUkAn0GaVB9xgz3jFCOCYIfKuMKgw/NDxkBuVd8p+dnnfdYSSyox3B1QZMzGI8cDqUNxP8oAv7MuPV4gi0MxtWafkUIO/jJODlkz+GFAWJgkjHJuvgNlWGGCQUYn1iWbZ7jb5V9crsU4B05gAKq4w1s9kVw8Qv/LWfjI99x/vFgygf5U0ZJr6UE+/A7FXehZf8W3nRm+Nu0SqS3ZbAsDMT9YefMEjlYMYu3eSeTUx96PK0ks73UVDQBzq3KV2C7rmO+lkpMupXDu6w/AU6sYEEADmaJOgmixxPK03JEMqICIUJiRw0PdEI3zP2LFv98bk/lvmtr25Ep/hsY2VDhnQszstA9vZkT8/83FyMnb8QM5fHY45jcjre8u53xsPf/bG4+Z47onmoN3YV3bBhyqpkqH1W8q7iJq5cjcWl+ZxsszhvQz02NRkTM5PxpT/5qruuf/Zn/0q89+GHY/DIwdhVnVi2tSEjO3N1PJbGZpTHeHz+K1+N//rfPhMbTcwwZmOTXrWDZFu4LQp3lGp7s5xBs4WiLNE+acK1HA/vBpY9QAAzwoma7BTqD91XJTWB4T14kfamXWgLItQynnwtwDEAbUKEnUNgGDjWKLOBCAD/oLeQefCDBziXZ40HgM5ISFwGFfUWcE+Y8ifaZqMccGbiHEbavUiAKs/kJr6FDN4eStPta8uolD38oXPKluqsiBuHM3fMUwDAtxMkG+U57OthAMbWDBhW8taD2rVcpPK4AXAscOjLtsfwOoAewZEqc1VcFn9qVM/I1/m+247H2+6+Oc5/84kYaBfv0gvFnAvxAePx8AXb9jLzvn+wy3kjd7QHwRi63U6G7jNkRpkED9Q9N8YhkFhOA73Ah002vAJkcX7Zk49xDviIDWrGnzOW3CK7OBPMp2FmuVA3P+H8ru5tBgMeu62dMb+Gwd6IuXXx+C66M+kJrawvpDtU2YoP9Q70UNjG1rfoAZIyLu0ue+grUuOUmOelj+D1fFfnQnfpGNJTr+7ujjh+eH/ccedtdlR7ujvjgByeX/t//UMi6w9bHeDZAlTKYE9USKl0GoWGt/LiUXWmEqz9Q5nhFYKEu44qZigNacYDUa59VEzucz4HGA9dV2RydXwhLl9ZiLm5tWjv6vD6y74R1ix2ZLSnCILouX+g38LNrHDGsRlnrnndeofuVARjSQdnBBBhgoGJzFEc7sao6gPQIDALKDEGimAj0OCNYYc+2dUkmojyGFMqQgRPPmY0CT7KACNN00AbaGijqr9k/DxoxDpdco9mC6RYAIfHQxJKSlS0IuZkvThG2fmJ+REQ3iMNxqZ8W5htWcmHsTY7EigN0YV3MGKUQ5ceM27xUsGJGdZkxez4XZhcgs8e5jAN5RGVstaZngZ3IZrbOCqA6ZSB2DsVbKWF3f5m3gSMddZXaVSOpUbAN3Ux1uzwtbu9Fn/xJ78/fugHvzs6uvH8S17wV5bZzICT8gZ/Y6L7pPLWmVyTSHR0tGxlIsyEl7cJVJvgfDkN/wkHFB10plvL+Ql/ymOnIn7zfpoNik0FTtRR+FcUNz4+k5LyqgIIjuwEsGmJyk8jg8aA3jIaOCDKiwlgW1t07eGI4hxm3flmO3xrB0TAvt9EB1xh4FF2aALGvNmDGv5HRqKnT4nkvCysxsLirORnTs7XqrvEpyZkZCfmYmZehnliwrskrckxnJqd8cSst7z5/vjRH/3heOgtD7md6HYVgXxgOBbWVuLM6TPx5a9+Nf7Db/2nmFzrjV5FxV72J5oxS17kFt+ng7MohWqF50ixfh9aAfQ1pHFjm9F2O9bQyryi5429fzXQA/iU+Q4oetL6m+aWy8a0pawE8oWnMUiJI7Kesk0ZPAdXt1GVT/Jx/QAajTWAc45hhn7IOzKJHuUbBvApBpklhPQigKc3SDJt09GECtfyJnKCgRbZdR/I6BbQTT0Q5lW6xJ+Da3gUPcRlQtISaDxj0JLC0JJ8RJfq+TVQyXMjiBJiB+QN+dE7wrFN/HvHkZFo25WTL9lrlxM2KF3d090qQyn8ZJTaZQTbRZf2zmbRKHdyQ+84CBBfgA9UQtZxJviGAgabWfwrK/TEhnT6WszOq62lE2+55Y746Ec+Fvv2H4hnnn8+HnnsqTh34aJksDVWZVPGxesb2+ybLmewtzN6JH99aiOGopplXEXUaFZQ0C5d09PPMClO5U4MC+9u6dRuRboMXa2trqvMBQc4S4srcfXqbEzpPLMEL8gxFb7NUvt8onOPDWDQPdRGPGpaJ9kE4rGKxKxkGR0eiAff/KY4uH9IMjplXiTwBUecjf/5n/+zNNa8AHOaCZRBachkimRCgAYxExMBwbAULY2R9xS5cAeE9MyTaAQoN2VoRYfSB8yUaJoKYHi6seX2yKBux6vnpDwmiSTlraqhB4YGRfD1KsJV3mKKxDUF0JPXdM0YJo2ek5vkzeN9qXEZyypjxSnQEl0Rw13alWBQPsIJs4CrjW17Gj4YF5oQNaK83TWGwFXUxgBuKOJhcwKiUwBFgEeL0sAAcI1niQBb6Qnf9FBhy8wnu3qICpVe1bMjofpibKEdPR/uSlMZTKrAmOMckYZohLr3yGtF2NgsABoxA53nOBM5tJFKCG+XCAKFQZ4oknREoG86A9Apx/WrKMA4SfiUD9FWo7E2z1RKhTa3wlBZBcwvmdRtX3gM41kDtcOO7qtKenUzPvRtb4m/9NM/GocOjdoxyi1QJQjClTYoxhmlD8759SfhoDxpM+pHWvJ1QnhZ+eyojpRPuzAmb8Woa3Iv3a1ctytaU5MLqDg8v+tuNXidsWDv8IUCFY2oLvTtbGVdcNaN8reVVlm5B4P8aTMifIxpJwpLeKOahLbquBWzq3MuQ42nNtRNPUcGOrvZOIOVFOk8QX+qxEYm4AnPM1yEm8f8AviWyTJb6ztSdMvx1a88Hacn5+PslRnz5CpLp6TE1tYnY2Vx2uu16cE5dvhEvP89742f/Ikfj33DKlNGl93PmOTDR0SQpS2lu3T5Qjz61OPx9UeejrOvjglP8WR7pyOaLTVgk97DsXb91R7wvFrXPJw8BY3yEPV05lfyC9Uv/FHaws6ejqohDdSVS76PDKShKe+pXYRDnekyTTk3dknSXgyrFijDZuTF0Wi4kKVGsC7jrPrwu3HeBDPF0znecTBBT5b5sQCvih+zXnydj96sBkQK+Pvnry8X58YgHrkRWOb8GkvjMg2zygsd7SxTP7VN4Vl0OcNj+SzlRBrezxoB3V+26lUi/lkGO8TTh/o64mD/enS1Lbvbe525Q7pvJ31deYr2ngktWgx0EcDIGZXskCd8QY/U0EiPnV4ca+SAyb67TW0xP7smZ3MvllYV1Iiv1mQvqM7Nt+yLNz/4kMepr16R43nmtZiaX4qlLdwibBS6kJ3l6HmFnk3RK/7Y37YThw52yUi3x+Bgdxw7dkBBGV9UoweGHcl0SP9Bnd7uPvEx+gY9KdrbYc+2gwDNCv74pjs7XzYpzdz8QIxPzcWFK1fj/MXJuHB5J6bnZmNtU45/qxxrycG9994ah48eUlnocHqzJc/MZ5GuY97KusroHR2Kf/iP/3k0/fJf+XY3J94fCGQDJ2P4rJfKPf9Vz/DegdIFgwFA/vIp+lEVwSAhuDoDKHGfaVldcdfdXDCdKrgjJJeWtuKl05dkaHfkAfU7sl5g83W9sy5FUXBECSD0/Ma4oiiHhoZstMBlkf2J5+YzwpaBJpIBFxQVig1DuO3v71b1FDCT1caZhhCKdIObWXVdBBbDST4AMSRAhJqbJVTCo6QoDhqcyWdlk3/qQBcxioulCeTtiKUSNguqrh396R3TXLdQ+uzXjDOSXYRKo2cYAJQfz3mXyHlkeJ/TYdBp09J+4MxzLxFQ2zA+ieJgy05wxXChYLK+eb4R0C0LmEa0nNqN3xZuyEYVwI9EKMsbAcZaZQK8XwAciWkx2C17W3HroYH42b/4o3HLyRPOGxoTeVnxq/1KdzpOiekojsp8U7kz9qWnliWa2PaBO+AFouCsMz+LEiYJXV84cwgOCovImuiV7kp6bzyGLSfIgNOgDFDwdhCkVJATHMuJickYH7tq+igrb2sKndqgj4w8RnpZCkWc716TpeU5KbeeWF6c83ixWiWOHTwSHZKxTtUbJw6+gP1QGADf6AWoA2zUL5lhy056XzYHemJ2r9XO7+/8/ucUCStBW7cMvM6es4DDsxHd7duKIFri6NG+uOv2W+Ndb39HHN13WHVuc0/O/MxceJ356qWYn5uM868RgS/bITx60ymRsU807RBfic+F27Jwp7vyG48+Hq+cfTkunJ+I204eiR/+wR+I/aOj0d/ZG88991J86lOfiitXxswD7PZ17PgxG6z+/l7Pfu7r67ex88RQ8TRoE3V7DFjp2If9yviYlGJuIvLEM8/G5PS05J7lbrQlG8vQ3Q6N1CqFAdA3bmkAJyDbnjTmM/M2NKX9k1fzd3nnWvD7KFccfzVOBjkJvIPcATi9+WEZ5dOQVTGepEu5KlDxmPEFynUC7A/fcrbTXuVZr08Cjn8Bp294bt0Af1f3anV0ntsOcPjYiQM0Yl2Vg75hCJRIE4CPGEZiKGL/YHu8/6GTcf+p/jg8tB1DneuWZU90Q+4tpSqL+Qv8suOsn8iaDF1ziD+3m8Q/cuq2s3cE47q7w8x42lByIOcsN0thiJR5UdC8KSalI1dX1oVbi4y4giSnR/+Jv4YHbRd6+6UXVV6/rnu7dsV3W+Y9xtH5Ol/o2JGBz4BUekQkZ3iB4M2TVnWDiZzgZdwUleM8lx4vdACzvLcVDDHkxVpyysN5bRLPzi+tKf1W9A4OWtZxJPjgUFtHb4yNsWvfrmVicXEjRvbfHS19vTG3vRa/+o//aX3Mmsa6ITNWitVRqBB1Q6HspaSygStjoIP7eNVlNlw6XkREeUY5AWZ+riQI1DsjVik6vMxojyuXZmJsfEkM0BVLa4qOPTNSDUetGwAD0yFvnh3NMNQICgaTDytQHtuRer9tlc/EEbAtgpR4pbJmxqi7ERuA+2XbTIS3RIB4yRZIvU8XM0odxcnBPefn1sGLFcMoPfdrBh5Fg3Oh9xprw3sIq7uk9LsIhUpy7wD1ZxYo9VF2Up65NI77M1NTYtrtKuLNbUyHpRTZwMYfI1FeLtc4prHeXOPbxHTLsfQHZ4N9a7O7nt/FYPOb8rIOah/95r4PtX1RZunMiPVUN9rZzxu1RAXkA08VIF0BntHthcfORIvBjr34iR/43nj4295tQ4T75ByJJEWHwj8AvCZUjQuzlRkDwlkgTy+30SXLEJMXeUP/6SXaJ/eH1i1HfJzzvRLpsTYdT9m0KHWteAO+51XXm4NxQ6Xzm3qAY+FITWnBlbQyt3LglAWFYfQdydDmfFBmPbo7pLT0TjPzB8RDaOFNhFxGkAiQqGR2Zl7O64aN1abakE8c7iysxPlzryma2Iwr81Mxt74dM4uqY+dw7HUNRWuHFIQcHq+PVh1nZy/EUF9T3HbzaLz3XfdJdheiu7Mlbj95h5y5TTkXXaYXyhBDnA4SvRoM1Wwpcl6SMc11sWzZSIRG5IEs7e0SweiZFDBDKXxuEdzX1lZUN/0QMdish3Zhy88CxXAVME1pWEPKF3QkBe0ID2CZ6SIVWcTjkq2u3rhwdT5+8zd/O77+9eejtbk/VjfTYcY99/t6WS3Ple8X3STpSPltAPOykoGLQb+9FWkFfq4cGsE6s8FoXw88rwPpMi28BU+VssCz6I7rofA+OAM1Y10rF9lFzyU/q9SkF79UTnGma7ljUKCv0vp5BZZn6sN9/UE58GM5HEurMEhMTGV47NixkTgy3Bv7FPj0Sd4unX8x9g33xZFj++PQgZEY7O+RngIntooVHzUtW0/gFJO/h1GFUC2aV7uikzok88gSadCL29Jd6DLwhD6QSGpNooTeTEPLHvbYiJ2dHHrik5R6oEyz7p3Ks0/Gu6OzLTq7+mzkV1b0vghJT94uEyNV705F1AR8fMmLDV0IIlttvOFf5Ve1ddq9KgBUEbRjA3Vt1G2PVDY2BJMCDxJAQc/cOEpyoyxoJWRorakzptab4z3f9VN1Y12AymOIPRlKUPdGw+PaJpSeW0nRsCjsGzBmCp3OxeMQZqWx+Wdi6hkfgzfiMAHMIuFeXt2Vl7EYY5MLsbiyKn0mIpBXHRVDR1unDRibnuAJEWWy1MOzF1VxDLnBuGV0XJjQxtdMkvfArQCeJsDe3wDen89KYy9P+WHoWWYGnej24n7mJWNHXZWeLieYhPtOUzUkQH1LVMlzG3xFERgGaluYt7aGW0YFhmEChfGlTnruHg2dJ8bH3fOQ46TNnohHd2i3GE3J/Q4GmPki/ObLSBhrjD6zjAHag7bkuTlJ4N8CcLFxMaQxB8pzzrwLjXVKB6d6dj000rqWRjSnTjwjum6RYO2ur8THP/Zw/OSPfX81ASjbi3q3YNCqMnhne3NdWKVS4hu1fHUH7W1HBa9ewHgZAO09F8BeMV+N2nAkyIYdNuZKoZYAOafP7sDscdlixzTTSKXpMbyHsXA3nsrmQKBpaZajwGcclhcpNTUzWl9n9wO4KxD6e36CymFmLvtTuycIhc2yOzkf5JtdqvlpRHGZDQi8LYq7d6lLOHhyn/h+S/z56oWr8ev/67+M85dm5bl3izrIyFwsL03IaG/EscM98eD9t8XttxyUo7gViwurcfbVi9Hf0xcPf+BhRzbUnR4F+BfZRxHSK0RPFlGX21l4JI1EELVjJS7GGWVVHBz4A+WJ7JMWA4cydNcnTq0cgnyHvKCXf5nuvq/sUdjkA69mWm4ztwLaV7ygNpeWsrOzoAjl7/39fxCnX8RY96QSFY60Hfpmt+KNRt4GZ+pRgDxN628BjhwFvFXwanwv6+sqGMy35aKCeokVFBxkNAwNOBWw4yggv6KqKddlV8MDBR/q5jYSZACSv0tkfb0OL+AlhjzngnyrPFwZxAQ96kulUJnNfNaTryXK+cUwD/Qzw78vTt16i3ffe+CB+2S49yvi3omnn/pqnH35mzE1PhH9XR1xaHQ3bjo0IhmejwFWKyii7u/tik3pgrWVORXCZC3xyjZ6ljkmKhh+UtGeDCcHIT9kpNvmLeomaVTdcIatS6WrM4hqE/p6R+8yx4eeIsa46e1lV7j21g736rQoImYeAsYavmfZF9Cua3ivb1A6QJkwTMWmRPSg0nOwszskHBj+AUV4uOCCXVBZKpoVEeBMcEL07bbSmS/ltbR0xspWa6w3d8fND7zz2tngAFEWy3OIRM1QFQfw2+NNKqSMWQP0zzeClSDn6nnpAgfqv3Rf6HFNOuOnfHb2Vh0hbu+0xdUxRQkXJoJ9hBnDKIwI4IVgpLtFLCY8MWljbXVN71FhKRIIoxc8cUfKL7stsnEBPvtZ6us6XicExVhTR0Rs1Ts9JUDwTjkJpX4AsSR5gxfvFLnPMsiBLrI01mZ6K9gEcESZ03UNDfa8GLeOw8o6Y+6s42av8pyJDfAeFCU/FCBRzwITHxaX855YhD2FBweHLSju1hUedFXBoMzwJqL07H3hg9FvBBi9QOLcSKPXG2uA3yhfHA7owXXj8wLk93pQm+g2ppqJWHygA6a+5+6T8Ys/+xNx/Chr3wlHmRHKeL28ZhlXZsnzInMk+K4yeYhbLAjDA8NuE/b3dG/ITvZG0KUFvYkKeJ7tJj7AqOr+Hs+ZqCfesZFVfrzHGtT1ucVoEn6ONBE4yIJwif4rywuxLSdofVmOEN14m/kJQ9Scox/lkT0n8L7eoevPNBKy0E3lszmHl/kIDxQNkTYiRBqeQ3e+QJV0hc+lDKQg2+SBs42nJ7K0siSrLV6bmorf+ORvxeS8FN/gUBw+MBx333dz3H77kWhvES445Yom9iR3Ulexqkj8/Lmx+OPPfj5O3XZLfPRjH1XedJXvefvQdikjIJ3hbFcUPpzFGQML2OGhrtCM+slJ4ey2hddcn+p9njekxzFgoxtkRdUVvdS2vG9+gk469A7pNtaJsHZE663oZPaw6EFbwoPbapMdZiyKnnzx7H/99U/GM89cNl8oWWwK622cIFZ86E2wAY/UZ2orNyw8qZsVOE3+rEGRiuIQomqoR/JN5mlHRefG95MeSsvh3+ghP6qBe4caoBZtXgeNARWQOlU5y2GDFlWzCKp2oP3gN/DSwevGWToKKG1Tg0oX3Qi8IyLv60B1gQuaBIfXeraF4ajEB9vCih10FWTO4Ey8rDYGJ7rLbzl2JG7V8f53vzfe/pYH494HHoiF2el4+ZvPxeTYhTj/2svS9bMy5B2xf/+QZHlXjqpkWnzaJkPe2rQoQ7fDAKawSLl1T5JprGvJrC5A0HLS3sFX1Oj+VhS7IXmVQ8pyMAeQalN4DtUHOdFpyB+GF1nUU/MmhplVNEwoznoxsEUHYJvL2iYo0nVvX18MD43aIffSWeEJaRmW6iBtxR38jwzhiKzvdcVydMRtD7w9mn7553LMGmhsJAibXgmMnH98bIPKF6ME8GWpRij3iYaLAeAezY2hh0iuqJFTOjMkxONBtdQrOhUpLsdr5ydiYU7GROU5EnYylG1+/B1PH5wpJ2dbbnlMMzfGx2sh2pFxbe+iUDcI+RShgCAJ2Rq5L7MYp2JOuk+NMwpD79IdZ8NI16XehQ4eZ7JQpKKgkVkzDp5JCyiXXqwZhvsIi0sAsqwa7REi5cUewdRvXcqad7zesAJ2S2LbTaBeTuaxOL9kh2eNiUBiUi8nkaLGYFuhKQ3ODF862lH+3ghG77NZwYYiKWhC+TApKPH9Y0c9VRkJ4Ep9qp+cKvyNu24S6XGvVq8bQHlWvF9RlivfE0bCfzt6uprjF/7898bdd5+KLhlXISv6wZvC3fzEeFhGbGUW7YycFmUoIUQQO80vRLtlTNDrTzs6rGS4pywtQHR1O5qV8PB7S6hYYPWc3cBUsARUOJAevhWfeMcnlY/hm52aiW0JfLe88e2NVfFod252onKuXr1g/piemvbGH6u6n5P7JEuqP0Mq1Lmvu9cRq5jZdGBdN2Nv8BS6dG5hSQqvx7v7LW7IYZBjgZJlRybW86+trLgtO3o6Y+TQ/rjzTXfEwcMHYm5+JuaWcuyZ8UYMEhOg+uALImRVmz3KL18Zj+dfeDEee+KJ2FJEd/c9p+LOO++OB998f3SIbvAHTgsODF16yBr4Y4Q9EaribXg8jYZuCT/kDocKJcW9bPtsaxwCeICeoYS8b6CRlBbHaVVO2hITRsXX9Gi006Y6OHsGvyNQcKP8pCcfC/GEQGW5tbEbXYMjsaFnTLr7wue/Fs88+3JMzc7FMhOVpCJyfS9tgoOnfDA0/KGFlXczO3HpvocphJsjJsoDT87i/mtk0g+5m7Lva+5TTr5CZq5j7bqCYqxtVJHJ6vr1AG4FVLZon+UnLuJg0xd1XGQOfeQ24r7qRbrigJde0Tq8UbkYfL3nLAvy5Ks3RBd6ivaa0SkmQj5+AzAd1X7gYTpRZ/BWZuDJcAvys2901EsAD4u3T95yMt7+0Fvjwfvvi5uO7I822Y8zZ56MmclL8cKzTyoqlkx0soonYmiwLYZ622NJbc28EtqZaFZxstvH+Lutqa04R8RiDBuatMkQw3/Iu/W83kVu0c98qhTv044kGJcGFtCeOGLgzhCkHW7ZkHYFewSRNBt8I1NvrkV/UV9PlGZJcUtXzK82xdRaU7zvEz98bTd4NrCKVAEQCGCP3+z23vWkGZ5ti/mpqt6Qsc33SsRHJAFktTknXM+I5UYyCr8gFgqKCneKoM3x2rlJefrjQgIDKyKpEkQPeELuUhCR+GoOkZYntygfnpWv2LQrLRLoLkoTSsxYhEqForPsbcFdAisc3ZfqMU7+DqnuO2LXr3V5XDQls5BNeCly76QkZWHvX2WimMgGRsu6ZNo8V8ynzAs5anRKIghPnfkprUj6ddVPJ9erEaQy/NzMJIWN4iBTDCszT+fmFjxswX0Yg2VnGBHPWFZe7I6FAqEtOXAycJzo+qc8MERJYDDpZYFJYebE2wmUruDO73zCO6JM0kPXeT+fFaiaQEDtU2H4t+77jp/rvs5NMswPnTocD73pnjg8NCKBxEywrCmZm65sNpggfRbTLGPXrUsJuAwyOz2xZpOJkDlmr7KUFMeOA94G1zJpBDqj3DD6dKvRI9Hf1+sdtvxFphYmJ+p9Ins5C9RvT+93d/dHW99ANOEYKi/mCrDUbW9PuAkXLxGBjyEWhlfv0049IyOxvrbqHe3w+v0xDaJZV0b/u02YGLkVK3KWWbLFWtX/+nv/d/z7//SfYnB4OPoGeuPw4f1xy03H4sDB/dHbLW98cSZmZi7F4vJEbKxtupfh8MFDMTw4bGePrUWpK8ssIb+dTB18g5rlW+cuXIivfuNr4iPlM73u7szB3q64+fjxeO973hM3nTjh3i3XX4YS3oC3YQlTUvW00aAddcY4wGell4j3mFNhg46x1pn5E24cHwk0C0ME02w9KvxGRkesa5Bl5mg4L+WPsy7GUNkqS6+nPEnWJHtI9B6BgPQLywKJptsVVfFhoBad2+SsbOh9dqNjtytmyk9Pz8X83HJMTU7H2NXJeO3iZa/j3ZCiX1pYFpfh5KVOooxtHXRm5t7Xib/1hNuQA9zyN/1eTXJs0hEgoRxA0eO6AFk8WemKKmonyke+Xg+Nxhr2MgF0pN7Jp6p3hVfSRmUrf6I7eqngTdOu8GgFWZzwbixXP7nmFkn9iOvqIW3mnirqJyXrfEmUCWrAvVqPXVUksgwvAHZScJb1G8eLuRMOFHWDgMm8RVl6zjXd1qPDo/4CXXtTe4yO7rfOu+OOk/H+b3tHnDx5OG47dSL4Rv3jjz8eV08/FXMXn4nVpWWl3SdZ6rBx3z8yJOdtMeVQepggjS1JW1uQd9UFL47SKzwZ7gJncGsWT0J3thAmDemZXY8tYXY3tsVDJqJL2h10ZVesiOccA4oXZmZX5Vy2xsX55njx1Qtx/spUfPmRJ6Lpf/qZD1RkuhYqNlLGGcFhsFZXVo0gDYtgQ2xPU4foug8zOBIVFKa6ngEB0qaC5nnVWAYaPKf472y3SkG1xosvnlU0saJ0Mk9ShB4PADcRgW093TVKuSIGBskt6xmAiT+zRiEO1zAiAm5vUkcx1m59AXVWtlYKXDFphYiHKJUlTTCedIMaLQ0nESqGIGcOpwIi32u+56w0IGX6cMDA+suHlKL/MmnSTEKM0gOyDnnYOeFaeftcCR64eKzbwpapqR8MQhfx+npOhGEGPDPJUXTg1tkmRam2cjvoJWhDPUAGPMRSNmL5AQEpWLoUnVAneg4kPKCZ9eNcCav+yyVW1Fm/K8uc56wXNAasRE1rAUZYSXzoHszfzKQSpepu34jj/YPR1yyPU5ENW7IixANDam/lMTg4YMXPMAFjwYypMn5E2zNMQgSIYXKbqOwNJjSpWJzPpeUl8YEMNo9ED+rOd483FBmzL3lnBxNnOj1Lc2lpRbywHfv371NZikhFz/6hQdcKJQMpqKfpKuJkt+Keot1VCbucJtGYVsK4HD1yNNrlVHQrUlCYLz6DYtBIdMOYY7R5V7iwbJHPPnYqWqbtUVMr6yvx3PPPu8sOh/X0K6/E2NgVOWJsLdsaQ4o8jx45EPv2D3s2L+t96UXhjIyRu+khvCg1DWslu8KT+zbgutsiHcAYPhPJWB5HpAq/nD9/PhYWF+QIDMWInI6+Pj4uQfdfOsulW5U25ZoyTRvd49qKFyahFJXFbn1MOqJcg54xuXJqaiL2HThgh8kOhnDYFg7wiSf/KanrwhmeK79pCz9V/nlLuNCz0ur96xUeKa1woK6qnxB3+9HlzlwUd3tyX+9iDFblJHXxnrswaSe2Oeb7A80xPjYZY+OTwadExyemzFusAZ6cmYm5+QV/HapJ72GYm7ZVHuXqTXqEVKj3NUhK1AHuH1Sd6UWEj1B1jLly0PNJi7ndVLmkY0JxFsALSHMH5DVpoffqGpsdSYeo3tCPMVPa5Hqga7vQ1+9y8Fu3WJrlibE89s3UmzgBrK4hmGHJGteNw6cSgjzXoFxzzl7OLFESI33C+9cDedX2XLDO4V7m07ynOukWPUE1cJksY8tIl+VSrbrXKfxPnDgap247Hvfed2+8853vjMNyCjfW0Q+LceHV0/HyN5/RO80xoOh8dJQhIZUrR7y3T/K0uyU9TA/CmrDdiibpTIwLW9dui0+ZT4nL5DkfakRW6jAXZbe5Q850U4xPbsZrl2bj5dem4srYospsifUt8ZbsGx8hISiZnZ3PbvBsqHqDAElUFA9fg6o+G+bWUOMS0lektN+ktEUwSWMiVgJX0fIa8HOlpzzGaLPczJvf8NqOGCQjk8547tkzsbiod6hgVS4lE0Uy0w8F2N6OwapwUrjvxlU5mStCmfUrjgY4FI/VoGsvAdC5trF6sSooMb+f+DUa6+xaVdl4VXpGvUp3EvSrH4DwqfLMOlNGxVwV7ux+lrglXdfFMPz2QZrKEYA1bShhUt32BDWMrX7zHOfF3/kWsxR6gyuTJKABY95MMgF3gHfynLRi/Jb3OBIqRQtuULVqX96rpVFj2+g7DzBMXAGfS12r5I1dRjbSlKEz+ZES3oA+7fJoO4Vv746iZtWBNYotEha2r0RZ9/Z0x6AMGduw9slrbpeiZZMMuoW7pCy6uvO7wu76U77b9MgowkMIvA6dXhlKVFkYI2Yn01OzKu96aXHJdeKjK9BatVNaU1/1QD7oXtQ7yov8GYcWtVWG6A6fKSUb8LCBC9woCsGN0VVtTwld4DPvsOZaq+3sFEoxDI/ECMfokMtZEC6XLl+OiclJGYm5WEdhi0Zs4HD8xLHYf2C/exXoAegWHaA8tCSaI1+cBYaJDPoNeAy9JqTZPqU9y21PVNJvnCA7UTVjoDQcUsIYj1dfPeN7Rw8flmEdsHy6LfUuwyJEHRgXrq+FlGrv1UAUogNgoxZ6gg7IUNuIVLzmP87gItrVjLPORKO0F21FVITTCdDZS7uV7mo2TGLtr/PRLYbzmM1ucDvm3Bd41WzqLv7E03vf47Dq3QLooMLrBfya+MHflVfUh7JeYub+Gmvf17209OWXz8a5SxfizNnXYp5Jn6L1Nnwm/Hq6B9RecjIx21V7OSoDVFZVazvUGHB0Hg4Z5aK3kXkm+Fq3uJLo1sTZS6NkOODZTpx91Rf00U/IeQH3CgofeBkeLGBZ0gvMimZZHTRLGVfZKpNeKwIEvsntIED3AZ4hd9kbxuqAsvS00JIyqKuurdsyX9Oaa57odwkKaSA/E1O5LQtvGlXpCQquys6bOio9lPkjH7IJXIq2LBvNHgHf0KtN7m0aVbTdrDJvu+WmuP9Nd8W3f/D9cXDfSNz30Ftjbux8TF+9FC+/+M1YmBuP+ZnxGBzqiSMHD0jGO83PfI728tWrkmGGdTtjVgFoDPTFaxevxGNPPBtzS3wfQAGqjHRfbz8CI70mfTbQG8ePn4jf+4P/Gk1/7699xLVrbIhGgCYQdBtvWhXB46TrEMZw44jJOdeNNcRUw7q2kKYiXgNAVJjJUUghXCPAWCISedDVtL3ZoSjitVhY2pI3IoLSKBx0n8mwwlCM85VxdnAFsmkFysO4VuB3q+N6cJlVnnUGTBz5zcGHMTgjzN5JSmViwFGwMAtGsQ5ZF//SO9dE1gJiFxgGegBZBxgRhhedWa8nPErXYakVTJjRdNbNa7etbLKsrW1mN+OVJVPb41Q6ZtBTN7xelJyjKD+/lhZeQtVwz5G9z/pfh7tn9X7iVIBrohM9534lXOCf6fIdxn3z3rVl0uxFkfuJ6M41ZclMxNXXXot20b7F+TfbSPNpQ849UgodUji9eM3tW9HFbkRSkswiJ3qhrig8urSK4kPgr6lD1TZcu2u8FRqAc0tu8CESrqnuLO1gcwNoxLgzyPKdZiZ+7exi1EGaPFmzqShoY8uGHaevOKldTAYjDW0t/jkog3TixME4crwt7rrzTuPLXsdEahcvXTJfA+zAd+ToURtDPgRBc+Cowv84yCuKspnowvyEJCKoqB7iLytclW+a6p7Lpx2qdqJ9gBKlkA48rMz0Xq7sUD6NfMGBQ6i8tz2XYDcmrozFhYvn4qabbopjx497UxcjKqXNu573oXqT1vIGTYQH7UJ+zEJnZ0TeGRkdtaHeojcER0j3qEvBP9UsgByAd+ZlmcfSclY6uqqRUeL60nVe6ABgrHMinN5Brpy3WcLgrCrng99AeRcgBgdUO58BUwt8+V3JkzAXnaTHKgfRbaJIG/mHLr297NTYFfPLyyqgPV49dz6eeOxSnHn1YiytrDvPNfOpa6r2oV5qa8se8qwnoq0HuXBmTTPhIVSXlxXtz8rJk6HGuKN7Uxdk8HEjXWznWw6Ee4qUUakzesOH7AEOFflTP2Ghdxgm2pFD2uneriJvGV1jR7JtyMvvOM/U2+xURk8BgKZABxBQFP73O7Sdr3lXeVE/4QeQn89We6JvdQ14JrYpWAAtCuKiv648xq6zN5QiTzFI/qnNcfasl/UWOkS8RG+ImMY9d/Q+dkrnsOyyX3J5SIb69tvujCNHjsS73/kuT/T9ype/HF/84he9RfDpV87G6hZLIMHIWIheHdHTzzKxHm8ENjA8ZId+Q/rj937/v0TT//DT73NtyphzgdIoRKk21vKGCnj3qOo5xrqAFUJFNIDGLY34ZwfyIG+Mg8rZbYmNrQ7h0Bwvn74kj2TZ+xLnDMgsq7Onyw0NngDl2RnwVQL4cphxClMqDYDAWFGDb+3QfRXh92xY8kD401PVWYyC5wvAUHTRQYPSJQ6U8/VQjDYeaGE+ynVUJ1qXazflDfLCw07lpPvgw/kGZdH1pNL8m/Q28ErP5+Cyy+vad8jDhln0zfL1tulR/a6uAd5s7DYryi+NdSo87lnhc+Rr+k0HH3SFhumU0QZu9gpK3dh0n6Ua9DjMTc1YYe5uyjj4aSVu1EfRAWcM7MCAPFIxPJPycGLAEcfK6ZVf4pI4idgSQwyGohKdQYGuUraNpTuPZV2zMpg8gV0UUMlY6w3qV02SJJ82T0bRPV3DF2tLa2YzjMLIMN3z7Am9En09zbFfHvmt8tDf/tCDMSKhZPOVhdlJOwRrq8tCiX2UW7x3ADyFwPb1VzvzyeCxrrXGY8of/GkzGz/wr/FOAnQ1jbmnfx3dRN38iR60gRLAizz3uxJ18mZcHjmyMff7qdxNP8oGFHEyVJSRJ7Tl4IMZ7TYI4+Njksv1uPfe+2JOkSM0Ik/yYgJnbgaz7HbN3ji+dtfvbnUcEIrx3taqc42BGmSiQNkgx7gV+TRrppwyoXWTlSXGseFd8WpGlbqno7uPoQY5zcLN9aW7W8mYVOTk9DIIoFWWlTjhNJB3GmFlZRxgL5WpM4dvVCAq55XT6RBduBaq0VT1LHinN+XMfAvv/iXjy6S/DQnVyvp2nDt/MZ5//hWf55hYKgPZ2iE+actPPG6IjyBZE3NahOuK2mN2diampqaFZ46/updUBhfw7Ow6inX9SfsLqCp1LvRKXaJ3QboB6EWhdtgUO40NkLqAStbb0F36EB2oyqqDqSL7U4/Et6Xrd6wD0A113BrB5sFtgnRkLpRRK0fgn/nAJ/e+iAX5nfmpVcFXv8v8AbQFQPth4v260mVNKtmocLJzwLWd3Ip2tLMS85teaYCvOOYOlP0+E+xxJhB00CAe+d3f+0/V3uBVJhweKwMpzuIwuobpBkeIjYheLBPOdCn8FGVSqP79acY68818vM6U5z4oPyenoYxAzkJfvQcRMG4r67vxytmJGJ+QIpU3yktE+pTR2ODl3Mh4xp16grQYpRhzd2cxsU1pU4lwJI7kay/c+ORRjLVqYAFGCZg2Mht4mIyVMtZVynwjQK16gpMYjzLxzNLzZHmRRFQMX1KWfBrzu6YLX1DqXKDxmvdQyla0VV1YkkjXcK076Rogjehq5XkD0PvmF50bcXJb61wiZq6BkiZZmNzTsNrQ6lnBtXRRAtfki6cr6ZuzkkGRoszo2chuS7ejjpzUQrlN1Xe+cRYQqsyLPN12KGjRoogYSDMTGgOo1ncdMMYAcgAPlGEWC6jwIS8Us02lHCJ3/Suqxtlir9+TtxyM+++7NY4fa459Q33R093vXgCiGxT3rhTr5OSY0nZ6Bve+fYyDs1tULs9ra+t0eYX/soYJVkA6HKGqnuZZJaHNrAjBU/hxpFFXTZnJXbVLKjKd9b7flUPeyC9FAdZABsL5gY/OALLtGexYdkDGemtNMijZgn+hCxEzk9AwNJcuXvJqg6NHj8aCDAvOEHMNisyRbc7/AN/UD54LQuSGoQYlo+XWqfRT0gS8MGq0KXqJ/JhxSzvDN8gny/fgj2t7vXTbw3DSL5Z5lHPKW+FtFK9/l/Sqbu2Z6ey7sb66UrVXPgNop3RAMPglh+RD82leKB/JMgrQoJrovSJDbito6ifkRdSsK/EeQVOO7bJyodm8dXFsKs7P7Mbs0qqHwdjJcXsjDdvqMjshzsf01FTwDYayBDDpD0IKPGh70cpfthPdoaGHaWT4cygBWSltg+7P+piGdRY1bRhyweFi+MX3lKZAcXIA3kefWP6UB7xFW3KfdmaZ6fqaHDqVVrNRDkLkOLMiQjRoyM5QjHWxR4XnsVGNYOetdgterH4COGrlWomQOfi6Dsrf+Wa94EHXpSY/WXbJvyZj5hPcu2bvId8tZ7xX0Xhra4d1APMAGOvHB7YzrXb43d/7z/W9wd1YgpKhGVxAdwYeMpUkDeuZO7vqUThRSO0dERFCN0KyWeZPnsVYOwqtBIv7KJ6CQzI8RKznzf+bYkjmS12+OC6DvWFmovuRT8rRNd4oKH4PRVA1jhWNKp7PKyLyXOlKA/xZjTXgyFZZ0yVOEwKM3TDTFmG2QOu2X1F5Ba8CrOfDQDN2sy2DDYCrPxUoehBFlXeMi/Aq10kThKOqm59Tp6oMnUpdOYyL6gF9CvBN1zKRDUAAMdwICWBj7XIy/3KU69q5PNN1UUCJC0JOKv2qeKmwMMrFHqMSg6fvIZx4EP6deRalSPtgexeYESznaoPNS2BitYUVgPJPoeFdKWXVBTysxKv73Ej+qPKv2pT9vW1ojR1KH37w28qTNMxLQIk7Fy/b8VmN20zPD3VV+ZsyVPtGB+Lwob548KFb4sTxkThxbNRp+JQrCpOxOZxDZpH3dfV5m0OMBxMEa3VW0ZwLNLYBgEOLU4ejAH1KFyP1Z/WDP+eqPFnKxbu5K13uUc9YeDEgJV/gRsY5jW2mZT0+PMmOSrznd1UeuMNS0BKZMo4y2jymfejVQXegkNhUgh4jvslNF2Jx1sGX93L+AGP1LXZqdNOoMCPfP0XvbJfXgw0FRSshedpg02A45RJt7rNvM2OA8AdQqwctrnOR4VKPwh/Iu+W8eiqp97noOeaUEO0RCaV8SQWjMyherb+liNA9heBYvWM8ybr6zTMfBlR4nguw1jz5O5/QLQ1e5AvdKLfI+44CD0+UpB5E5npv1/tjw1uqE0GGAozlFb6zvxFzfDpyc9mT4F564XQsz/MhGL60x+ofGfcF6fu+g+a5tk7pbGMhvhO+dqwqOlFXt/k1USTPqnqJfwCu4VvaBii1hK/hsXS2ZCfEC5Q5PDTsdmfnPArHUAPFOJcolutt6VE2DGJnPzY2QbcySRWoktfaDbDDrkuTlts0NITWP5KxMqaePDEttsL8I/3bqEMZIYfeRZ5qjmwDUP8mJjIq3UD/cPT0dgcfqoJe2A4+xATdsI98DIT7yPjv/t5vR9Ov/sLH9pLJMiMMCIiQCOLxZREzQtUoBUmIxnVR6hbqSrhrCkT3a0pO97z1Innp2uvTrgPSJ1VJoYNrboiAKE6WXRBT7UhpzMzMxbnz47G0kHvEgospUIHrwKvOg7rls3LO+ymopQHTyNShMFoxGj5UhpdG5BP/z5Ub3kIKk+I4wJR0YcHQEh2UkQ4MIgpzE69YzEXkYEWosvOcTgfjukl3F6H3eZa/i8NQyk88JY6Fgw35zGt2BcwCZh1r5qPD53r69Gbr9SxQ6yLU86ybcLouDfmUvPxb+DfmfT0wq/j697lG+DlMOx0lCuI3s2uZeYvxoUci6V2ND5ey+E3ZFX5WDHoXKGfjV53rGIiGetd/xivz4Ex+OWEJHFV32in4SMGmIobNeNM9t8W9d52MBxRF98iH3dmVAyZngvXRGf2C656UzojzYYN+RyU6bgiVAwbQJkS/Ktx1zjplG+RnV8kn75X6wsLwUXm/sb4l6rSs6tzILqRyGnhQvMHYInfhVwYtuA/fUgbKnvKQ6TJeCU7Uk25V5ANnGx0Bj+NgkV+fIgjWt49dveqx/h6u9T5L2HjuCUky1OTRCJSFQwM+9eNacK+KymWTH+Ms+vIe38ZG8bn9QbRqdcuA0tdyqmgI5bjvMnTO9fR6Rhq1DY5XOic4R3JWKvkgJyaTkT/ySx44Z9nLlm1zIwAlOLFwI3m3qBzznMCzxEVLv85nVQXoNeAacQfoFbjuXtbxurIrQ1n0iJ0JQVdPX2zJocP5WFJQhgG/cHEiXnjhcrx85rTwYF/u1ljfZgYJ7ZH18qQ30SDpm8Av6MIfegV+w7FI2oaHhGBW7oN0t2dIK9Lsys+jArxfM+rmacrzpZ0C+HHGvW3Jr+RNe9DWal1f0xvgiY7Vi6V8AEvUKhrwhLt7cjT9gZnqBri/EZiu8FAlrxVFDW5T3W4sC/B8L8lzX1+v9wlg/pDlRXTJD031mFdxUoisC84ZWf//ounv/+J3KPBJQprpjESON7BUYWkhv2Xc+MwV0zmVezIQCgDgHs9NIKXBY+Xs93WfKKvkx1Gg5A3hzdiqsRmP+yIaiPuLTLoP8zGew2xxPip+6dKYGm1BDUa3DPgkTlvsguWyuaY837ZSsSIzUfldvKVGkuuNSsBuZKwT9/SWYQyAe9n0TIjS2eW5Ek5HeS5XeOMtuzunUhqZf12ockJSHUhDeQDecUJ1DS4IaoOkosizO1UCJgOHE+Z2FoMD7lXwrwS3ixVu1rMRErc8yjvGxzjpud4r0TNQJmpcD6x5Jg9o01hW7Wi4h8B5a0m9xzV8gYNG9yn0zjRVl6bqYrAhFC6VMiW6Il3Srg5cW8BFf8ohDV4tS71oH669XAlFK97Y2lyLlYXJOHigJ269rS/e/OY7475773d3pNdi6p2VpXnlydfd+CwiE9+qDVm8npcPfOSkRcbOzd56x3zAWUcNqrrkvYw8C4AXwJig2UvXjPuWjW1wxLakDEq6RnCdaRX9g4e5BqdUghSbZ1quTfJSWJGioAXpu7t6XT+6T2ug+4q7q9/JWxiYggPOF2XwLXnqRjcfuoKuWO6vri0p4pWRkDPCGD35A8isjTZ6gLzEU5ll5lvkxsZQD/jOO0aftDgRfVKGKEQcpzTUVJx3s2LQC14DeAcdDf0A8IIelke1L44ihtF5Kx1Kt/CpxbTKh3se46yu/VzlcFBu4/3abx0ecml4lmUlns6jWXWFpzEsVTqXr3MxFpSh0v27EYxTVeca3MBYG8fq2lAz/PxH2dK1c7NxbnI1nn1tKV565ZWYnpkV7wk3RfpJB+QFXlGb25jqmWSMeR9F1nKCWcq3P1Pc6U59l9NYZ2enNOvratcSdeughwiHvejOdjn+OE18iIP03tRGuNrm6nfxaNi2mfu0JTLSRs+e/ugpQ3c5P9uFrDGQDvx/P5QAtUDRR+CK04lDCr28IFI4E3iYFm0d0aK6sFkVdSk7/wGf+cyn6t3gKHUqUrxavEK6sJhgVl4AzBQVQSwEFSNwzZFEzN+k80YbVfoCIMo951sxGw3hawEbdmBYWF6gN3VHaRF6C2bJhzPqh2hVSkeBABupbGywleZWfuhAjcpMurX1TZ+JfIuAgs8uSkjlJG7gSMvxHATr+BhXEbwIaImspRZracgDpQnDWZeSxIfyrHAma+pZfidU70OH6p7Lqz1PIP/iAWOsSUPE42v9Zms/6FHAXaJSjDA3hwVHZZTyy4QZAMWlzMmoRh8gsU6BB0pdgdKeiWudDgCtwlPulXSAo3xdQ45imM2sMCbvV/mQE/dQujhpdF+y3hZjTX7s0OZUorXfq5RsAX8DV06JWNHGu/R40L7wdzGA5OW6y/HbVB54tBheeA6jOtjfF/tG2uKh+26Kt7/tTkWC5EGkrKL1VyIb8qa3wPVoSaFvh19wJrydJ2N+iXPKTPIBh4cDVBZpPE9BeLg3hnopfWkF+Ar8UXze011HAd7NQ/nqfX4XKL857yg7ouYyWZQyavMrhC/XWS76IHfn6+3tqhlr+Id0NhqlzQQ45kApqyjK0jOC00i05v3oJSPQgJ61JUXXk1PjcuK64tCRg3JuMn2ugSV6T1rRhslQvjTQpvA1Ogplnm3b5vX2Q0PDbv/yPnyGg59QnSsSZZ30Qzh5C1vpDKDs1rgrJwL8e7u6E29/pa7iKdGiUJp2zB91GtZppmfiSd/X4e5jnZ0K3JBr6OrL5KuCO/ViHD1pm3yC/uG+5Uh/7BWQ76XOAl/KLN8RQB7c5kpP2Y3GGieJWfLbRKZVmQmZP2mlNS2LXCMjmzLQy6L72tJSPPLs1fjK46/EucsXvUpie4/hTepChNskOZDz2pE73cEPyF+RAaDsFrkk+QZX2pOu7C3siHUVvSTJo9CceQ7gSj700uDO856hOiMbuTMmvFjXDfCp9+CvZM89wWu5YoaIF7mlR8boC/40Y10r9zp4nbGurtF/BAU477zbsgsfqF6iSw6jVL2pupm2BjkTf4iHPvvZz6SxhkBYfASXhBzc42BbyuuBipZIymsIlf71qRJIZ6bVQSVAvFSSexBeJyuoRDQbkpmojFvQyAa94qga/KwlUchMdEvnwHgTs+lcPp0J8xF9M8ZJg+DRwPALC2IMNfPKavl4+XasycAz6YL9hskJr8bFurzE1/UE2QrwWHnuelGejlTgSRszO5TRD3tv0MyMmvlkTpkHUOoO7HkTkjpYOasuAIbWproIfYWXKFHLC+GCnrQh5SXU80zc6mCFch0kw9TzvxFcI3hKU9Jy5hkb1SBYKFQUdsEZQHh9Da7VvfKMdxsja445RWcWRLx56god9UfbGqR8KNvtojZjE37O/FF36MtzNorhnewew0Cz9G47Bnq7Y2C4J+6441Tcd8+dcXD/SPR0LkTL3rKNKDRjPAqPmA0uwJElcMrY9Ga8dtvbklIO+VNu8jVAHdokqN5qEBoJN541tjv8A445XCJ+qchOO3KfG5z5xXM7x6QzNLaFUKaO7knJcvDwoXNtaIMnOsPryH5RMnwVjq9XQTZkzfUmvepVwHQV3ryPTDsyr+jv55TDc6Ura7txhJB3lmWx6+DM7GxMTkzIIZBTJFrncFwlO8YPWpWu/nrZBj2nyxslz0RJZJvuRQyV6SbIrvBU9NAG3DAEPIfvwNQOha43RSfPxleeAPnBf6wTBkx/3hMe0DLbDbxApd6+5Wx6004VPQDuF56nXrQluGzIQcj1/qnLUofUoer9VvnZ5uy0hm5cmJtznhTBe+y8ZSMtxU/+NujCzfpJ7/FucfRch2q2sS6cj7A2TaznskhD0WnmV9IrP/iTyWsri+vx2oW5+KM/eTpevjgerd3DSqsI0bymeop5bOhNEz5duWo8cL45w8lpA5JWpKPdcLrgSeYB8R69SV7ZUeUFmLbSieU9t4n5UrpCvIW+Zc4A+TNHqCZTAuegd8GR3hLv6QGurO7xtbWI/94Irm+n66HRaPeoPvmZzbQXQOFNeJZlbvmN96wX6QhC4ReOL33ls9H0d372g7JpGL5sTB4Uj9UvIYDOogGUJ9ae53WP9cZwI2NdugVMYOitNJQJY0Fwe9I893v5PpBd4FW5vpeEB8irRJ6QOZ/nmetG8OQcpfXMTz0iJY1SlivtqM4IwxZGQQ8XFvnQAfea5XEzwSeXs2GAiHTKJAbeAV/SAjaIxol8k74p2CpbGfOYtOAO8Kx4mgUyYk460nUNpBGVyVB63uVtaOvIyRKtG5llLeq5FkR3n6pEgmIsCzhfHYyhFCg8giK76667vavWCy+84A06Tpw4ESduuslCcu7cuZoAMqZJzqarcKEbG6HLvXJVhttbAlMJIek4+F3eLbgsKBKDDnyIHsUOr9IGHAaMCS8oLxsxEQQjgpCWNfHy85WOtZFK17Qdfd1Ncduth+PWW47FbbezsUiHFNpibK+jVKTMlRe0okuc70r7W+FSJu5GdftWdasUgTDXTWVNvWTQu9icRL9TOZsSVR3hBerL+3pPbUv0syl+AkgDJM+g+IQHcqHbJYortKqB80LZFWOAAkvaWXnrt50Kkuq90hXMfdIUJZL5Fr5Rm8PX5r1sn6wHwHvVT0FBBeOMTrke5CK4HNqLyJqu8atXrsbo6Ih5ihnHPCd7hnTAzV9SApQ37WGDoTqg7ImCMdDwAVGLhzFIZDqgeFHyqSApi6z5bK6Vui5ISz6Mn7NLHPkMDw+b5/ntYcC5hSoiSqcMGeR9oJzJq4xTl4myjXID0KMwNTXl397XXM9pd+rg4T3plFy/K7mgDoLEUQ7GLvMfkD3JuJzGLekv+Jt93nH8SEf7DogW0JLrVQUi4AOtZ+bn7NhwX//V6sN++LznHbUEBDeFNtbFVXsWsCWgXcRfEodYEe1mpuZiYlrntb148uVLcfrspDJqc1fzLnZkI3v1VpeZS0AdFCnrZepPORgqero6uxQlI1dKU5z3xCP5yPpSz8jDt4SKgx85OcgevcJsZMT31ymDdoCPmFSZvWt1vqfOLIdMJ4DhrmbPqof/6DmA+izdY/Jp8vuNgR6HNwLwRq7Qc9ALfnJwQD0q2WBysm5ERw/zNMiL+vqRqkcF05lEnr7ylS/m3uBUhJtkVLq/ORvRBm8ZKELoQsVIKAf/9t3XAwT2WWmKsQZKI9hAoawoSmeYkwaD4BRVGg1IY52Q72TlC4CLGxi1oJcpmbyKEQdMxEoR1d+t45jABIVyZtLdVsxML8TWJuN8ip30kFnx0gZmhIIfzxGO5aVll+lvSXOmTL2TjAZ+WVattOr9grMVUnWvsRunCA9OAF6ZSs4bgN6hVkxqSqi/dz0YB+WBUgcQBJR4Iy2TTrnBSyoqaLkthsu24gaCVvgGnkEAEQQUCR68DbLyLV22KxIo8mKiUcm/HI1g/HSQF4Bxp1C6sLi/RVeuo5FtKeE5tQVbfUpBesMX0a5NCoi1pfzpPgq9XXmg2NrEb91dLXHsyFDcedfRuPX4oejv7ojFpUkpe7ZVNRW9bpoGgs5sVtAkA1+oDdVUTI1+lAlgHHAE0mPWy2r7HSlaaIWMUU/SMj8EJ4800IqkZYy0KGqPfepMZIECB1w3cFKdCtTKluLxb/0zXpC0nsyGDN7Vw7zR2D3YkC6dO3qk6LYXoJxxggQsJUlInkf+y1h3puV/6lg9r+pboPAv9/maGIaSXcqgDfze4eVxxQBW9ISvUXKQSeWRG7spLi8vyej1yTiNiqfa7TxbKaqdoRdOFfcWF5edn7+1red0r1MG/Dp2dcx6rl9OJzPzWdtNVzjOJ8adj5z0dPfYuK4ur5iPc2MY8EunqIAVsOrVyMvwLY4AEfv8zKxn6JNX/8CA2oKhOZaqglO7I8kC6Il0jpJWzCrmzLCb7+mANp2tekd48GUreJ3tWHnKXIQrV67YIWIdezp6fKkQJ6HD9KLXyXTnqIIN51Ldc/2q8vjNL87wBQYNuafK09NTcWViOqaXtuLy1Fp87RvPKOKnF0L8vqu6tXVEm+QHowhQX7+rMgqkzq8MWUU/7uVvpROPEWXWx6pTz6KXJRGm14acLe4zLwYnP3tp0CHp1KN3im4q9SN7L3/bzr0u4PWcPwAG0jNVD5yvnD5xK+frnZlGID0EMg+rzvQMoK8KqCQba/cKeZveSlYIIK1hIjbWUqeiT5588pHcbrQQgMQQE0Ym0jVXiBhFmfOcNW/djN/ISEEwjHmBjCaSeI4E9ZssinLxGAHP8jKhYsoyueN6yArkbxOJf5WCKGCvqyIg6cmfM0oDSF/pWijpya80COClaNJeEIjNKZgNv7Ky4XGfxYUlNXQZv5NhVTn8trKTkt7ebHGX+7JoVMvejMhFvbEBOxD1y9cBebruMOsNoKWpjjNA3pm+Do3lNYKVntqkKITyu0RsBcgPfsjZ7RILPUcRQC8mRAAwOj0KCAIM6fE0kRveQEjcHhUeFlBdo1ALFJyvx73Ru4anmqV83a0tD5RPIuIJz80txvLaSjoT8uY7xZe9RFpqI4TEO81Jy3d3NjuCvv3Ugbjv3pujv2cnOnC0lDdC43ZQfgy51BSVy4ce8E793CVFB6qmoe4USPyriYUCxVj6D6HTobb2TFhdsRNXOsI4PeQBXRW1KwKnbO7hBOGYXA+ljBqtlLbeZlK1KGXjSklJc9gMmctJkTzLd+0EXteLw+QgoDiKAGUhE42gUhvqzq8skznCtH1xjgue1JF6QbO67ErBbq6pDWdq3bkoLPOGUGeijSpnZwD/07QSHtNTM+6dGRru9x7tzeKHlaUVRZV8BhZj3eYeiqWlZTl1cjjEt0SObCwCWkSYTIyalJGBnw7u3x9Hjx01T9t4S+9Rf3aR8tpX4UCEvbMhwwBP6DBvqCyAD6G4bjoMla7j62rgubq+5q53toE9ePCgu//5IBBndAxDAHSBKoNaPXel1D3PxDkRXaWhZR0uvO6vzQkcuYlOOCesDuBLbldlpHE0cIzNZ6L56NBw8G17enmQWxwQAONcdHNpq6LnqV+2Sd4vQPDjNdfUW+2FMWR+0IWxxbh4ZS7GpxfjqadfUoZdKjtnNKPbWa5EV3/hA3aJRG+X3kIbSl2XrWYBB1p6jnMAGDf0kM7oY3BD3mj38vVHnCEAXVScRoCxefJHL+F0IRMAMuP5O+Ql3oOesDRpGfLgbYZV16Rn3CbgRB147qfXAuVlT5XeFS8y+e16GsIjRdYZJiy4MOcJwMmCZtJgvmaI+vTZF6Ppl/7y+/dQDgVAiA/xl0koxRjbyCpzoAhzInGtIAMQpERF7PZUoFSyEVw5N141IURZlsoVxVney8aT8F6HB1AqXNLTsCUqbSyT53JNfI+mJs8yPg0QvTt63mIMa1ECR3dSkwxxTlgCEPrMU2UId67d9SNjzbt8FYl8KJ3njIdQsWvw0M869o2QuNTSNjhDhqpOhUaIHOD66F7tvtI1ltcIJU05k+5bpWWD/8yv5Kl7De1ONnydzQZJdWW/YNJYqVVM+a3g+vJp32KoOezkqQwLpc4jI/uDzyTOzS5El7zSwf4hPeNLYoqAJQi7imZbpESYjHLLof74jgdOxIHDg7G+JWerRXQSrnj+IRZN5YRhF67Km7rAh4gpuAPwiemutsD4I0gloixgL7tqG8A7HsEfFc9gDJiRzze0rWAr5VLADp8go3IVVV03gumhfKGNKFbDj3ZxZE4ak7Ey6Dro+ZGuwf6Zromh2sSPjbTer3gT2VIClAbyxPfRUZ7sfAX+U9Nryr8pJmdnnEvp1tN/bvfSPnwZzxOwVH6b2mF0eMj6YJ8iV7r76K6lffg9PT2pqHPauLUqPXVCHNkdDtLhlLH5SovoMjc7H5cuXY5h5Xf33beLli02TLzT56+IZTQ9N5vGn4iuv6/fkePC8mpcGR9Tnea9Yc7hQ4dkpI9ZHTK88tqZszao+4eH44Ce0XODbmBfaLgdegMocAwBzzAiGGuA9qMNWF6IcSeix4nt6WHOBrvqDdiBYB8FSAavQTOdBKnnvExPD+mmpk7FYW3vyo/JdHYy5wbaZPpO8hYu6Fu62OeXFmJiYtJGm3wO7Nvv3gHG3TFi+Q380rVKT1MORWGkOHMAtCm/LYO0hw1fPgOgMWuZ3aWtunV3syVmxEW+TnZpLB576rl45cyY6kCkr3pVr0KpIuscdF+XncHKATSWVfDiWU0edXYvq94dGGAyIZG3H5mPbBf8nk5mazmGsmklfwIPr+/XGbl32boPj9NmtCPtn8Ow2fvFuREP08R6PetUgDTU18ZaesbGX+WQwr2xAvABEs3Ukfy2g6T7tBV1bCPY0APo9OyLT+Te4AUJGmEbr0PIcY8DRgJQNCgS7uT9RBKi6UftmncLgASG8XrglQJC08jb+4KDBSX/cua5GZtr/SvK0o0isJFvgOK9i/Q+X09MrrmDb8QjN7aQQjGxFGZTBneFfXjlQWK0MUx7ijqgjetc1ak2IcAnDDVbo/J1Mr2rm6SDoVGWJGrEI81Bvt8IdDkWZ4T0129YUesWr/pgWCZFTUhL3QoNgVp5pdjqXdKRb6Hvnw6iY1qBPxsob+MjHGk336pwyTJL2dfWrQ6VsanAQqRKMM6Ep4oxmJXSHRweiS5FP12dPcFoNFIy0NMWt98+EG+666Y4fLgv9tbmoq8to1Uw4OttWOncJlH4qZhinJOPoJFw1wMw2MmJAPolEE61SOA6oDmoL28bd4YMhA88JA3vtkaxum5qo+t5tjhldWP9etqYhjI0zFSmS79ECB7rlOGjXA4bOysAV05voiwk9JVcrK9vS9luWVkzv4AeioWF+ei0kxU2LKP79rlrmGh7dmFOstYS0zKC83KQ+JIUG2fkOD0y78orDUqsLWYX+WY3RmsNd9hdvL09GIyBOHroQAyPDMbhgwe8VGtwqD8mJydjcvyqjHU1kUj4I1rID1EKxmhtWcfqup61x823HJdB64jxiavOm3ow5j02Nu5uZ74/3Nc7EF16Bs2o9UsvvxhzquPQyL646647bZjpIn7llVesp3o7FGUfOBAjQ3SFb7grnDaiGxKFi46wkhY92dGR7nJ3y2JwhDDDFkTQdO3TTd/m3ah6okN8h2GcmVlwpE0T4vzSPnyJza0jPoQn2lX39o5274lAnu7NEp+2dWSPD+twmQdBlz7vK1z1dq5nz55XdDsXKxtronGPDLSi+H2jiqA7Y1g0ZqUCXcNMHARopyJflMuXFdNgJP9cD7QFdSi9CehflsnxFcbcxIk18j3RPzjoD5C88uqF+Lf//ndicmpRBfSK78QFyoO2rOmkAjj4uldmuBfdl3RBBjCO6OmkkZ8VHJFR4Y7hTM5uBHSv7sKfkhP3Ssh5y8ha+kTtZpvicnVWnugZ3qH3AnpwwFu0P8+ROdqEdif/leUV4+n3deZdl8lv3fPnWHWWdfE956comd6f7BHLIIH9Bsif5Ye8j0z7/WojJcq/cvlCNP3Kz3/YE8yoAEqAxBQA+CwlUjJIj57GrohlSIQA/i/d3yABlIgXQFkUhVGg2ICSB1Aao/FeAQhsQlfPCk6NaV/3m0Pp+AMdJrivLCtiFhGZRABRKdFjoWKA9MJgShoAhS2DrerUd0XKBq6VA42U/7ae0w2+tLgJj5gW16QTlN/JiMqvUtK16KYo7evYr1Dck+Ia6M8azEbgGUdZYwxQz/qEoUxThAKoOz0N+TY8T+C6wt1/iec1UDkOpPBlKd956Wioa4GSptF4FWcrgee8m2PkKLNNtQeGpV/Ka3RkOIasoJrioTefjBNHh6O/u9WTwJrYzUn19s5dysNYS0gwKHqofLMct2uFt7fvrHgWIbdSBF/VzUqNVA10KmBlpHKKMWeVAoa3bJBT3vEXq657n2dGQVA+SQvNivLgN2d6u1YWl/zcS0D0nrvQpYSMvZDzZBqVC8q8x7AVk24WZVzX1zbi9Omz/nIXRm1oeEAOzUFFqXfHzTfdLNzrbVCDmoOXdbASU5n17nfKAXnhqBMys7HJO82OcC9euBRnTp+RUTwT66sbilh2ZaQHo6+vK4ZGO+KW4yfUhiM2jkTGkBtphFVsqDd3rBwZglpZWpbiao9bbr5F5e8pkpQjpiiEHRUnZKhn5EQMyYHr6xuUoexURq1x5tXX4uWXX5Jsb8X9990Xp07eEi0y5pcvX4lLFy7GkCJvPkPJgZJmnJBhQPe4VMbBka4cLnoclmSMMcjWc6ID6ThsvFZX1Ua0xJ4j6oH+QV3vCncZcCl2liPBX7QRvQJE3ChveBVHlG7q5DOhrjzp/obWhAtEenTlu1tV/Ds+NhGXx6Z8Tj6hS3Ug+gd6Y/+Izn2dMSSnq09OiTwgOxkA4RZ8UfiR341GlPs4KI2AfLjddfiatKIHO4Sx7/vyypJ+77kXpLd/VDiMxIUr0/FffudT3h46otM62xUTJL8nzvzOsitZrPAAnA46V7jW05K68F91rnRLI5C21Jvfzkfp/FvnlC2Vq2t4juc4BtzXTb+XZXNkd3wJPgAMfQHS4TT4fVaYVPLB/SLb29InNwJH8yqToQzSu+eD+T/SBVzDG48+80g0/cP/x3ft4W2QEUxagAqZMFXlCjT+ToWv5xBUDVmMEwVwzVk38kx6HRBnVeWx+YHTVdnZIOq6KLYkpHCAOPxTQvKnzEYcgJI/0BhtUxYTnRibMr25L3bFoE6OT8bSmjwZhgmUlk9ysrlDenh4klLoqht4ZASdzHS9sTYu0EjKA2O9vsHH6RmPybo2ToIDz4o36jibyRppnI1cBc41ID112m1Oo1u8tcYJaJlnnUkM4KbUTFLJbk/KF3O63ISSthhM8C70K1DHT+l8VPk3gvOnvUve9fcLXvUsS5o81/AVNDoWXlpB1CinhCU8nVJyN584Eh/9jg9K8Z6I7vamGFaUuNe8LsUm/hUOOzI6UoNqT7WosgUr7xGuouAPqR3doTw/UXkNZUu5Um/aHZ40rcSTKYg66+9GkAKZ7wE4URheHCWKyY9lkCeGly42EgmLSoEhsAD8aeeC3iPlBV0KLpyL8mGiEGOdREzeWlT3mXDDngJ0UU5OTcWVK7Px2tmrcfnKJeUTimoPxW23n4y771FkKYcGFsdgYNkpJ7tJQQwZTDksChrwjPqKDjwDd/MFmeuoORe6LGl4jqKmyxxZZLUAhp76om+Q53lFnYzh8pWx/N625KqFZTf0APC97h1F9HOK1heju7M3bj15W/aCba3FAUXo5y9c8DIwViPsP7hfSq/HMv7888/HCy+8HAcOjMb9998fR48ecrqXXnxeuO7GoSOH4ujBw45+kTfw4Rv5jqCoHzzSlrtqra0vyzCO+/vh1ItIk4gIetFWy3Ki0KHUv0NR/2HlC770LrAXOt/DhhYYQiY8dihahje8m1UvEXi7acvQAPmXYAcwD+tdlRpXxtlR7BV/45+5NJQ/ODTgIZ+bjx+LHhnpwb4+ObMtPogMlaPzoY7kU47C3/TiFOfd8uG2q5fPc+Mk/LLd0SnmZr2HPqfbf8lbmPIxkf6BUe+GNqFo/9//u0/F1NRaLCvq5xOUzdWEKefLYVkHn4r/lT8AXj7ryDt5z4evEj9xXfW7SsWpvMR5p+LRKn05tzCfhNt6RtJShlu9yKTastgb17s6DDplP3MdaH+gBFQc0JMNsICWdmxeVb6d6lzGh5H2rH7pN+bNlHpuy+mlRxtZefzxx6Pp1/76x/YohONPM9YUzu9yzvv53N6YzqxnA+qNnkiTP8zRGGk7D9VXKewdw/RED0U5kV9C5qHUusd1lm2hwoPhnvJh8hNnvyugCwFmBXgfxU+3CZX3N4ElRJCcbiEiYwsF9K/qjL/lOvoaxhbuagg8TT+vDj+XsabL1MZ6kR4K5Wk8U0gLDk4uS17dEiSNgDxXNNavzLvOIH5fWp5XxUa+5y/l6H4eMAK4Vs9cCPe5wqHinFCbn4YRqx6UchLqv+0kNbQb6awArkkPUF7WOaH+ThES8k1hrd41bRtoxJ+Slq462hfhaVO7YZxuP3VzLC1Nx+T0+fiOj7433vaWU3Fk337ls6WoFYrn8kPTFSOhfDakQHji/LGSrkviCtSc5eoW5fpziHk3FafuZb2zS44x80Yw/nacMFqMtbJPQKEb7Vm1q+qKDJC01JkzBzJCeibDsHQEKG3DzGf22O7q4HvVMtTdMjBS7AyzzM2uxIVLV2JqejYuX7oUV65OxMTEnGSqPe5506m49dab49ixo4q2GD+F37OOZK2T5BQFwYSWehv5f6epfuuvOAqN4HopjdNWuNJ7Rj1cXztJPMu60uNAhEqZqqZA7yD3kskt1Tk/hIM8ik7sQKh8MXjzs/Px3Defj8mJWW96Qpcw8okyvaAIeXB4ME7ddqt5ZE88c/nSWDz66GOeTHX/A/fFTTcdj/PnXxNtrujdjjh44KANe6uU9tLyYqzJ0LCCoHx0gg03iPSJhumFmJmZkuLcjHbpqZ6e3uyuVznUc0mR9srSovXPqVMnHRXRO8c48pLuQ5euji5HzvSI0EOUW6/mEiYYECPNpEiTGJpLLpKeqr8MHZ+2PPvaq3FVDtiGHD54aGR4yHrzlpPHo7+nK4aHB6JD+o5vvns9uEiewU7SHieVn0Xeavyng/YrwG+cvzpkVF30uZGkTVUAel4oxrqi7NnZaTk1bNqjYEWot3W0x9jYTnzqj74ar567pHJET7U7UTGrK0AGfSYiwkWJSAXo8OSp+tGIc4HGpa7pcJQ06VjgXPO/+cyQ59wnXagrqfPX7+Kw1OnC3TeGygbfABKnkh/X2BVrlJKlnjFkin2C34uc8YrLd1LaK+eCjE+PR9M/+BvfuccYDN4vxrqRMFY0xXDpKM9S+GTc7P1n5kaMQ9AYZZeDCOD6e0BGJAm+V91Phs2fBSiPm06n8pNRONcrW6Aoi4KjgeQ0nOo0OTET00xOqXl5KAidq2yS0KWB65CGttQDA87dpAfj3niWfGBcPofvM+lKqWtpjIRAWVTv1oHnlO/6VQ4BqF9bt6xMwbNA5p3nUk7eon6FAIKKuRvHXsu7jWAcGqBugMkXsRfNqzt1gA8q/HwuvxvLSnrjNDUCvAHCxl/XRTGgvNsUbclERgc8tCNDtr4iIdsSE+/FPbfdHj/w5x+Ok7cclvJfVh4QHkGV6REOCAg9k95JT3VmCYi7vYXTDvMRVEZtxzDdA1d6VwogSEzAKe3CHAZ4oC7YMq5bu3ZSmUC0KuXsnirVJ0mM3Ej5t3RYxuSN6l9+xIV8yJtuLpRTGupcN44xYByWCHpweFRp+ORnl8cd///s/fmTZFl234mdWDzcw2Pft1yrMrOqa0Wju9EkAILgAhEcABRoY2OimcZGnJHJNKJM5Jh+kplkstFfovmBJnHGRqK4yEwgAA4a6G50NxrV1bVX5b5Exr7v4R4R+n7Ofdf9+QtfYsms7gbqRL58/t6767nL95xzN9JXkiBw/+5Te3D/oc3OLfiYM2bJgYE+u/nKK3ZHwHXl+oS0nGJoJ5DyTdk5j/2KZepZ99qOaZJ0IARQBmGte1Im8uN1Ut9pc+SNmcjimoeH9gzoovXiBk1/e3vfT0ba2t7xcdXtbWlZujbX9zy95Jt5Ilh+AHLaI+ZedjHs6Myrw++wIQHxzLVxmxS4FgVK65vrdveLB7a8vO4CztPZWZuZmvCJZD6mKw3l4YPH/m1oqF/Cyi2B9FMHxk5pyiPDI9K2J/z77taOBOww8QewZpIXe+iPj49LWx2y5/PPbV0a/+bmmguBo/Ln45bKG4Ikpm/GbqknTFrDnM7Y9OzzOfEA4avsY//9vdJ2JSQgTDCmzg6Ded19e1XqJf0E+onKBEGmAwuDwpx9tmCffvKZrSyv+WYoaOhM4BwZHlZ8EzYxNmyFovKMSV1FwjaaHA9LOVUPQgr3CC5VEFF81EEhVnCnZ/qaVH+DWZc2T3lTH6gIlfrjz/qmO+VN/cZ6ssrSt60Na1PdzhdG7O69Wfs3/+4PbHlNQC7ABqxpTwAldyhu+RzrKmkkTYBtTBtEvGlKf6sh5R2KB33AgxqqvJebeCX5IsyG4aYoHpfaiOIeGWnyNypj2gzlHvr2alwVfii9Pn8peV5bX0az/p0TDiOH2RGsoZhY71z1Mz5zjxnCqdpaYKz8pykdTjWsJGZRfBcTkybGZ4jUO5ZUxQF46RwJhwlCBMdvxhZjBax0TKJqpUyY6gWkzk7Bryyv2IoaoVdMvYdJuI7MgnzyXELpSlSZBSuWhnsInxnGzPze2lYD3mPNboc65tD5IyV5uvWHl5iyStoSiu8x++r/uvzxOJW2IDQkLxPyOPwK8dGx1FJIs76GcFIddiSXxjPpSpPnIs2oCtWCNSwjfgCgJh1JQyF99SmABIDleUGCV7pz7XlpEKGzy7UfmbBa70vWWzT7u3/n2/aNb76pjv5AWYTbdDIAI/llPkFYcsYFeFBfo5WHVFC+PgaZxEnnS/lxh0/MIHa/LjDCRfhEm6FzWrW1tXWB0I6b10KdhfehjvrMYtVRNorAJ8uDGKccGBxwyTpQCBfNi9mgTMICxDGTYhlw7U7C5ZOHj21xeVlAtazcYUbtsZHRET96cnJ8ysZGxsQ3zMyMjQJ84gPJUR5IOvXXt9WkzQAmenlYYoMfafJ0HuRdXtDe0SBJfxhbhNdhPJNyoYbAD+cjdz3v7R3a3u6Oa8KhXciv858+wGxsfNTBibpA599T7JO/av/gd+qVIsMqhml1U1orJv21zQ0H5Y2NLdve2pM2ecf6+gekwZZtdvaZ7Qs0fU6D0kdoxPvs2RPfM7pHAD82Os5bxZ+Tvx7v7+ABRy3CE0yQXl4hIT4ZjslTADUTb9GCWcfMkBr5ZXwcXsEnwrwyMyEw7vaNQlh7DM/6+6WBq3z7BNT9qqTMLcAt8y4Ae8oGYQcBgXgZIvENl5Qu+qnPvvhceZtXmChTob0MDPQKoEdtoK9oMxNj8q8yUZggMRPWfJtY1VkHUqx73h5Vh+u0abVMf+8s9yKQW4UHOWiLaBe0pXpgDfGVvoa65vzUOybuLa+veZthB8x8Ycg++eKx/eF//JE9X9i0Y8URtwON4UQBOQvWAFYQ/HEb+rTop6beZCn2Mck9m/dA1brnOVG4nkdRrIvOtzrBQ9WwGxAdVF0K+akMYaaFZv8/URyV7/Cl3SdHtv3f/vk/9O1GuZgsEAe5qcxOSlBkDhTXq4XM8CYkmEqLnwiQkemVwojhiWjgkUn1wChN3qjUcHFdKaTkf0yFTP6omOClkaQppiWmEcn1QFrQ0uKqujmm80tSJUgqRCYdIX1U9hBGuhIB1k5iMp0C7nCPYMNGKAA1WyoC9vXAWh7de6DaAq/yI/CrIX+aVJRQPmhHx86fWkrKwRuvqB5Yk2d4wr0e6XUzsI68yoZNB0a64q5SEMDmfFFDjIRWlSY06IG+nKnPszffuK3w1RE/fuLnMHOMHWsg6bB+5Vtft7/xN75p+S51fm71kKaGcCawY43nkWty6kBc4wmdNET8NFKAGSGBuhw0CtJ8pI61HDoehVNK6jGz0dcE0gD0joQz36dYHXOunYlf7tPdRTrBJC7tcWZ6xvoGelzLUc1QmoJGHVk2NjbpGjVpQIhmhvP8vDps1Sf2yvcJdUNDvhkI4EHHrxwoDP5niJVyp7GLL2rTQctXutWGysoHmu/m9pb4gLCi+q+63KuOn/WePQIi3ze97ci1Rcy50bLAPW79G+uFg7TXtbApDvurQwgYlGGwikQzH/U/VZ9i3VA9CxCZ1Dc986QeQm4EXqoWtDGaHBNDsWDsqp862Dv29b2zs889jwCqL9sSuG6sbbjWy7IuNp0AxLuL+Uq6q3VPACR1NLYV8tPRxXadAWQRkLDG4G9AGjprlUkrghKCHKkcE3CiTQ8N9opnW54G0j0wyPnlCFt9XqfQECEAjfgJk7rFpCVyTJth50Tq0xf3nti6BJWVla1QN5QXzlMfHRmSYDZk169MGUviCj6+bb7vBQT4+l1pDnEEsInWrGxfQ/pxRx/jPKnTF5AuiXzePnxISs/uNpL3AwgJYTc00ovgh3aNBWVHdXbvoGT5YsE+v//Q/tX/83tWUt4PFZ5rj2oIhBfEvSQdolhWkW/npqR/VIv2++m8QwmONSDAuH4/F+jyYM33xE3C+/BUB6xVl9v+r//sP3GwJtFUJO5ISbEh0hHCwNjph44lAXPd4+QcCpV3hMF3Co/OMA3MWWr0PhZYjMdn4emZ8Ww2j4A8fr8HhpOxUxSRLmEqne3u7oFP+ACs99V5BaLihHstVQErponnKAWqeavDC3yC3I3iKut5S9Lw/h5LO9BoAs/S+Q3glKTvnBTSUr+ihPHAqN0BdKcre0hHHX4llE4nlH1G4FAzS57qUQgbf5Fv3NNWkjQBEIz/9auTX15ZlsegkYr7zqdD1c/xkT57582b9s1vvyZ+btv7P/7Alhe2VL/UmbC+dhfrUMmmp0bsN3/z23Z1elKRqu6piI8OqT9o1XTILIcIWxJGqk1nuy/5YR00uyJhkvRJNPtojQeScNdsZXVFHRA7UO27Fkzd51xawuiSIOKNTGECxGjHxD0oTQ3Qoh1hKaDTR6uCJwUBLptjhM4u1BM0N8qO3aY60ZZ00SZZHgQY0HGWj3Qd5Ax9Zm5h3g/K6MqxBGTXl04dlABrCeHqMHt6e8IJRer0WV+MNs6YNnUFoYZ6jAABmPf0sEUq1gVpVEknTQOMsBrrA22QNDJ+7uTugzbv7VaCcbCQMCaO+7ILIuvSEqgjTCoDXI9VZxkPfvzwiZuVvTwUL0IC4/RQlwAJq4MDBmVyrDjkjoM2sFhgcmcYYn19JQwJHOZs9jlrjnc9DYA17ZD8dHUziQ3+o9kqb/BT6QnZCv1VzGOFlPZI1BH8Aeo3bly1iUlpuAoDUz4m/D4JP5Sl85R6DA8VH3WOzUr8oAr1k352sXjF0kMEi6fPZm1xSULg+qanlXOoEQSGR0bc7N0vXvT0cl55h+oZ4+DiLUCseh6HtZQKNKOk6wvgGoYs6hPf44Yi5D22A+p0JNphI7COgkCnyoSZ7XwjKRwBvLq+6lZGwJtNjXYkZN29uyQN+we2tndk+7RNUpyYwCPRfiL/qZORYrxRsA99vlKX5D3dv4QVHs4B//808U7fagC3ttzD8s3aONN594xehFRejpcKKoSX9MX0V+GXE/YWvlBvqB9t/8f/4jfrxkjDgmLi6Ah9s3MxiITznk/MuiWTwU2QUCEaG0ANnar4CXnYHk4SRyIgZN37OzkhtOpkFl0ZtxG4I8UZz5QplZ8DHHa2JH1LYnZ3yffKDk2Vgovv/XaKSAsVBDOkS8deaUJ+4A2m0p1tde6+01aIG6pJm1ejBhGciWJaY7zhoiOIIEADq0chHdUG0YpwV5N25ZG/ekQaCDs2nPDMPbiPQlU6PDrNV155xbWUjz76wPZ39v1dpyTTojqkb7xzxyYnuu3VV8asfyBnm1tb9tFP79vskzUBggBL5cAsXUlRStyhOrdu+5VvfN1evXlTEQtgPP0qJ4ECwMuWnrGe+lihvpNONDivQ16P+ApPO2xjc10As+PLi/YEfowjM9GI5TdMVioUWHIU8nckQYCJSYgzLDMalBbMp16BVBgKCPzIqYNk20m0PgQNLFbbW8QhQVKVptIxKhzKU03Dtevd3X3PP8IgoLe6tqw0Ke+KBFbDZ6wMjF2PDA/a6Niga2No4oVEy2WsGE2brSPJKKCNJs9sb8oFYQKiw/M0eMAoCgiBIV2Uj/NSf2jPSbbcP9olY/vMVuaIXSxNm5ur3uEgPCDQHwnYRodHHHxmZmZc6OnuClYyBH2Auoa8/oRI6NK8L9IV0ke6KU/SKYFM4TPuvC5+suTr7r2H9sFPP7X5pRU9q49RUK/cnPFhD4AIYPXhAv2me0wLcpHaQ4UQhTtCF3V2cmrchyI66IDFt2DpMBcS3JpxJOEZ/tFfeJ8qQU08xGROug8kZCytrNqTJ09tdXVLvCyKt5jKczY8OCQgzzsowxNO/uqUMOZCRsILhlNyaNj+RNsM5XVCpVNcsZ3FeyzPNICj4UaA9G/wRf45ShgibNoG4/0+zFDhBeFVy8X7BV0sjfN6oDLYWNt0a4j3k5j4d9vtf/rue/aTTx/a5mGb7Ys/wQoWwkSg5renhTBDM3XyITXdY98S2inCbdKn6Jm2HHgQhAiyEMKu5tfJ+/oK13QFIZkwIOcTX3QPz8E/7yuUuL0I1YC185lL+agB7BAncxXYzKftv/nPfyMToxJNZ4bM45kMAUcTVkxs+EZFzxvrDpFeocr3OgCVpey36Dfe6VCdgbo8Y6pAJx2BqVSeJEkVyoYXwZqxILYZZHchJgMBoF45FSjpZJ210wXBOoIx6UYzUtLEYE4X2lMFpfErnqQyRGoG1lk+1CcaRvU7lYlxNyYL0tDw28h/SEfgbcxrmoI/hLLgH3fptJPuRuYhj1edVvQbK3k6radIn+iI0I6YhV1QxzlzZdj+4e/8LXv1xrAdbs0qEaE+Ei7Dqw8fzdtHH96T36IEozAhi9nKx5x6pf97BKLXr87Ym2+9LkDkgIewgxF7dTN+rBy5eRHgwMwNzp/oP6/r+mM2LO85EGF9Y8MWFxiHlKbcP+gdFpoaQO1LbZRf7vCdONDMAR+W//luRAorjCOyHWZX2P5Sz2gcS8tzAt99X0GwIXBh+ITfDEmVVcfYeIG6vsXaXtVPzPBxYgudXE93Tlp7r5toMZOysUdRmu7QUJ8DYVu7+EZZyz2/nJLODgpvkvqbAqnaug8/9L8u2g2dMGnZ35cWvxXGqRmnnH/+XNrtlm2qnTG2DJ8mxtkEZciGpCHeuv2qg83IyJjCZDhNYao3rtSVJHlZ8rpDPRL/qvWKtkYblnYvsKU8YxXltwsj0rixxlHG8G9ubsE+/fSeLTAGLu21ra1LwbJNLodZJKenJbyIVOmkFXZIR/jOpjE3b161K1euKkIOFCnqrnLa3LbD8oGAd9WVD/oG70+PDj2e3r5+15LZG35dPHo2OyvBouQCF1p2n7535cJmLqwVB6wRspiMVvBJZ6prCoe6Dg8AbUAVsQMCyKhbzIiHYruNd6gCSHLr/GxTeIo7mrHDnCEcUB9CHB5Xp+LK9C1uxYv9Z0JYZBAucINwSZ3Y3mZIAdUuZ0vru/ZHf/5Tu/ds2dakQAGwkbAe+Tg7nSgkAZHyRH7EnbfhVEUhdeEHVjP5lT/cMEs+eS1iLkBy/CnpVmUO/EjS7X2Z3h1jZeJFyFu1jwv9Au5jvp0SPlacpch5pM9Z3qSp1p8S6vxWXdH74C/08RWw/hf/y1+t5lxUVsUO0jNMb1fh4ZEvVWfVguegh8AUGgdUYbzuabD1BkVgjYjMJT8j+XZ+ujCvuLlOf3Q7YQeZpPGIvNLpTszcGZ+E2KIQ2tnZ1aUOUBVHwflBHDQs+ibSxvieU4V74V67fKFKxOP+AGvSGCu/nPNTn6RdWwLWAITiUtiV8PSdwjid47ORVxh1ll6g+skzvIVfTFzxBit+pytWtczwG377/3VqmvtLOqVAlCGdanhC22vUseLIl+skjmNljWXViAiPCT1jIwP2+7/3dfu7f/tXJJFvWflgx0pbTFg6VqXFMASIHvkmH3/53qfqDJg0xJwFdd4Maiog6iKzZpkNjvb6y9/6ug0OF6RR7ul9OCLxUA2Aup7ErvqlzkV8Y0kHzwgOdDTz8wsuAKF5YZJlRjozersxSQqs0djpXHydrNoLE8PQhDkUImrHaureCWPZwSS9vrFt9+8/kFa8EWaQSwNlyR9Hth6V2Ie+Xe/YtIdOhaGp0Gnyx9nSrEWeGB9WHEPSSidtfAww7BMQsJRRWjZsgN/q6FjLSb8HcHEOOPVgW1of7Si2T/cgQjPkGfPtgdKxv9tpYoObNLfVhuafz/shNZs+Tn+gcjgWKG+IDxz8bzY9MWpT01M2pfu161MSWqQRqmiYwe71QNGgHTmHJUSQRp9sJr55x8QXTzcudEvqKdqaV3V9c7+4EfGdi76B2cTpTh/tkDbhfZn+qFvUC8oAq8TDR0/s8dNn9uzp82CxSHaLgrqLvbp6lHYlnjTKv4LTTxKhOPSPdc1c9C2dEpIHB3q9/tAf7O5ueeeKlYtxfurLteszKrMprxPzCwu2KC1/N9kCk3B9PwFms6vd+lpzxTOs8B2kVefySgsHnVDHXLOWH/pD7vRlJAsifIA8aNaR+Bh4xm+0V17h34m+NQKPLt+fHVIf4GnTT8oIsObZyyEpAy8b0hCDFyFMUK4IALQnrBwcvMKmNidlxmO77LOHs/adP/+xza6VENsUBnW13dOGdSvuZUEnTZp87oDi8EuRITiHJMQ6pEt8IZ30NcyXcN7qjyGHKNj5yg2VCxo57bbY3eVWM4TtaDpXrvx/+hDaDTwNPKGfhe8QbTO5+7PIC4E4/cFDIf4YapaSap6QysT73ADW+AyX8EzpdjP4v/jPv12JC4pj1bEhw8RYQPXIq7I3CP2WG/cbcuFMiwRg+ffkrv/8dzouKEpukN7WNMA04d6vCJQqLL/Lr59Jrbtfer+2qoqiDsY3pFC/54d1qKBcsyb+ajJrqaJpn6YQP0CtTqJaXP7r2P0xI1cd4/aubWOmVJxUJgdtfXWeJoVxIUrAmvyRT3iI9QB+0VgceJIGG3kVHmKeGuctUBWsfWa6KmLFusJfbU2roVh+kDdk0VnAulPXr3zrm/a//t/8mt6o4xRIHArAsNwIxXwCE2EzYYrs7AmoOWjl8eM55zNSO9pqqUQ5MwFRGqDyyaShN95+VcA2aPnuDgcez0Vkie6+V7enlcP8VWYbmw6kzjaF1dtftIGePuvKSztSR96tRl4ssLQqaBF05pjHO+lcC5g4nUuK/8T2JFysCJg/v3ffnkv7xMKDiZZZvocluZJE36lwGAdlFzFmiar2qCwRJo5sYLDX+no6pT332dTkhM9mfvWVa74kiM7QjyNMTKz0ALS1o2OGQzju9ljgceCgwnpdLAWc3U4+Dw/VJlS0AMXuTthmd2lpVW5LbmpnGGdLdYpcUMcPtkoSCApuNmdWct9A3q5dm7Qb165IcBh2k36XOmhlw0EFLRC2ulakNDkpfUwnCmZKypNOWu909+Eb3UNVTeqLEih48fKhM3c/euN1TA6ZP4ImGXaFdY+hrnmYtXWO76wB35Kgh/kZfZTNU95//wN7+uSpbQm09yVlHx4cq44cGLsZYn0BRPt6mVehNOsdnTd5pe2vrq64gMze5KPSmCkvXz6o/KKlXxdvrszMSCsu2OrKiq1srNm2eIoQz5wZ2ijjznCYwzoAZzZMKfiVd0GoB74KfBS5dZCmJH/0n6z3Z0glaLgIFaG9pfNOvtPPQduv9glwNEu4d+BLypExaSbj8d7/kvAq/XUShOcHsBarglBB/CzjO3Sh6GCXeTwdahPH9oP3f2x/+Gef2MEJ491S+lRFOMAGhSr2UwirkRwndPftQ30eB5Pa6FeVBv3FeQJu9cSCpnCo+9QH+l0H6SQM2ujQ0IC9++479tGHH/nGQSHO0JcylMUQFksBmePiPFMY+PeVIWpzxFEuHyagi7+cwlDew4tgkQgsrkuJM3nFERdtJIB1KBtwipphPuRVA9bpAoXcQ4VpFWcV4o2DtfzxPfr3CKL75A6gU/nijG2+k3EI9zF8Cjj+hq3uLnlOU3wXwRqiUvg9ASK+YRZZXVPHQ0VR43AGJN9Dh6F4arPt5OEr7/XijgRY893NNgkFiY0uWp2uvCLVbe8dqlEhIapTScK7DFg7ACptUUCByOductoXJiAqaEw5aazkI/rjninvCiUSXrjklJJI5RFZm796ySdMz1sSNv+HMqz6TwM47lxyVVkUOnM2PNRvv/f7b9vtV27Y9vqatalh7B9wtnRZ2itmZWk8+W6BRo93AEuLa/b40bx9/uk92xIQHavXPjpqV6OnbGhUgVfsgtbb023vvPOGtG3GFb12KTHii9JHmmARGjVgiumOyVZM7OrsPPadsgDJgV4BttTFojRpdvyiBg1Ke0cbQoOgE2YN9Za08o3NbdW9Tbt775E0qTUXGAFLQCdtPmTyO4ADywi7R4IBY6KD0pa/9uYtH38eHFRHrjgpVU6DO5YAgAWpJLAHZDnjm92+9g8FBMrIrgD3YO9Ewsy+n2eMKX97a9OF8bKAnDFyhFcEW+ZYINxgEi5Jw/cNK8SbHmlyuXy7dYt3TP7rU9lcvTpjV69cUTl0W0+vykzfqVth3FFCBoKGMgRbyQ/tAUABvOMGFtTEWHfDnBfc0rGLB9Qs7glvcI1Tryf+Hd9chK16pT7EtegQXFOKfQsXEwZpL+H0Jp9e5jPv33v/Q1taXbX9XfKjtOk7wtDK6rr8M5YcxprZP538ldW+V9cWLS8wLXbnPZ+5XNlef/2m6kWfTU9P26PHj1T2uyofAYjSgQUMfgMYDjjKIECNJopG2NMjoU8oF+oZQJ2nEYU6o7RD3rcp7/Q9CEOx3dGWIBdYEuJbzHfwreDkF9DjHTyAANo04Q+eIaRj3XSBSeFz51t0E39DfM+CNd9pvwjSu1sH4gGgKgDaOxBY/8S+++MfKz/0yx3+nq7C544QnuIGOwgzTGALfUvMD/0ehKCnD/xTAO0+b4LDVNwqleQvKDDhnABWUjCxs1DstoW5BZX9sg9reZjHJZ9TwN7qBOtWSiks45MjJpnawZuJjUqZAzN+mNNwuKvf7Ux2PbT15CCXYzECawvWKee5fse6HVJ+mryMCDe6U7tZZ9jmn/0vftm/RaYH6TVkzEkZb061gOaJEXNjRxyBMDKY0qgANfGlKojzmR/67ho+fsKbChGGS090LvLghUda5Qy3hMuGGzAGTYxJRQvzS/qCphvAOlbO0NXCDL/VkKc1lfd0HiskJsYxEiiANiAdUo1+BNM5tWhvn04SrQnJENHxdJjxGV6l7/WIuQKYfiD8lZW3KAiFGbhVoac2nhS/G4Yfq1G4Z9OJr3RnkCbCjJURwh38yFLaP40H8zKzlXd2tqzQs27/+Hd/z25dmbbS3ro0wg3fnWlsfEwdWVG8LAtQV41T0QDrZ3MrKuNlX9JDEZwANrooD6RrwKt0uO9xoCW8+dZrdu36VQHcrsoCDbRN4fb47GTGWtG8vIxUvkwim54es8mpCQFUr5skYQCzfzkVh3LYU0dMdWbt/rPkMIm1dWn8z+YkJJbssCyeqIOi8+oSuLGsSfind202NsHYct7u3LnjmvPQ4IhvZOKbZcB/6pg6OnbCooxL+r2rdB4I9Eni6tKObW+XXRhdk5v1HczsW27u3QfQS9RPsUMJPDlRB6M7bYPYqT8AAi0B0KCDZZLZ8PCID5/dudMr4aTLpiYmXZPu7g2zxAEMBwZjXDLMVfFOUYLViTwSJ+06tm3KwNtoaG7KFf5D+Qc3wbxPo6GuUYYeftKPcEa7/3Ygoi4F/7glL3yL4YWtMUO89ep3qMtKgYQDJhcilPFOPYq/J5FYPL74/KHdvfvIjkqMdx7bnvLE/tccZoJgNNTP2dBhLJm6hSWDzv7VV67b9Rsz1i3NmLpMR80KB3ZCq7Y9tjANs9zZYa1QZEKdhCJM3QWYxDh8m+U5fEIKjuBR1YA+MeQ39h/kD54A1oEHgQ8OSkne+U2uIq88m8lz1EJ5HczPIVyIcJhzAFDRPqi7HgdhJ/zmL817yNOjdxU/SVmoJ/a4sBxtbOxYlwSVYwmHs8vb9m//f39gH3x8V7wKlkfKIC/BGsGHPi0EH8JBQCcTAD95oN4yY544PY/KAsDGEMSKBNX+bia7EQBC3YkNj3AkaZfKP/QNLKlkf4DV1W2fT4LAyURAdptjSSOT9ygL2iHgLV/yF7YLLpcOrLdQlBDfp3bCCoBcsPrpb1b9AEJ1sBTJT8IiDqLx7at9LJ48dXg/hjt2f2Mlh+dR4av30XflSc7X1ret7X//T76RFF9S+BQ4DVK/vUCVUe7xe7pg/JmQeJe4iRQTFzVJZyQZUaXALWM5HkcSXohDbnTnTYgrqQhJWBR2YCYViyoYKLiVRuWVuD0xkwokJbmtS0tirI4GR0AeXqRq3WxAsXGF9EU+RCIswJq0AAzxO4XgufFK0uZjU7t7R2qwVMaQz0qmEqoXPs8VwUaEEATF5+je808DSSps5EdNXrOkyueUFsbiO6iFkNY07BTFNKfBOe0XDdKX6OhOA9uVVrqy+Nx++d1X7B/8rW/YO69dk2dJsuqRtjfDHsQPHtyzZXZ0OijZ9l5ZjVB+1RlSyZkkwsQhT783SHW24hfdcSA6/hO7cf2aOtabilt5Vke7uc5yn0M1Tmk16gDoZFmSNDo6aH0D3Q6g6nsE0F0CwjDTl47k2eMVpWnXVlbWbXV9w3YkUWOSZwcqGqYSog6lQw2/V2H02ag0ZMZ1WS89ONxjxSITmwSQQ0O2tS1tXvlXN+cmw61dliKtukmW/O6oUyFsdgNDY97bKzkwkhaG6zG8YskJ1RahUXzWe+oFnSdsR/PlgAmEjcPSjtIlTV75ZPtLxsDZ2Wt0cMB6lS40Pi70Tsos1i1i8sD0hf+9Hupf6SR0MvrIf36nbMmPlz/lobLwITF9xak/i9c8A9je/3jYgdyb8gMIUJdC38T72C/RBtVG9OzaFWlK/Pv/+h3vvPH/Vf6Yw6kTTDbc29t1QcjHclECJFixVn1je8/+4r0P7MnTRZV7wfuyQ/UxPmNZF9ovfOzu6fK5Fq+/cdstIAgBi8uLEijX1CfhLminzLUpJMu18hKSXHgD8CWYUUeY5IYVh7wWcmrL6kSJhz3SOQCGDUYg55syQj7RxrsRuMinrrSy5a2ZDMuxa/NKP3/pvtPpiO9hgxzIZ+R35dwSSrkh1DkPRcRNtfK4qFeZeCHe64Xfa+bOqPyxoLFxDPNPmNh7rPx/8PF9+4P/8F2fqV/CEiZSMbj1hzZG/eCqkMJByOTENvY3EJOUJ/rJE/FcbWaN075CGukH4EWx2GWTE2M2NTWiOt9tbR3HAugltyQ9n12z50/XXTBiB0EFY0WVKcJzmDiqPCIROUdVd5O+McwlUVaxwIioQ3ynXsICEB1hLhwcdOTzWBCQfKhOfY1PsdEfQljobyU0i+/sOb+1vWabO2s2M31TSsIV+1f/n39jbf/8n/5NUqFCR33fUYTqpKTpwCgy26GKG5nNnStqdE7SGrblr6dYrDQ8KJ7kAnA6IxPmeR48jJBheBA6ARqZvxJjwjeI8BwMqUj6Hv1BhAPhP15kGtmGyWRb0jK2tjjtJmjUaYkbt76dW7bi1lA1rkr4KSKcs4M1jY4ONHZ4SfpjHhRGvfAjeRxN01p1n73XJVX4ppRUyEbUNOwU1QNrCP80ZMxRoUNA4t6QFr2vDnHfBrtP7Fffvm2/9be/oc6ww1YlfbIcBgkUUzWHJGDm2hFgbwnMDlXzMWvSIeY6mfRIvOQxDD0E3oY885vUTE4M+7acg/1F295aUwPa8yVOfGfLTLa5HBockraT944SC80Os503ANFNe/p4XuW6Z/sC0VDUaOKdDn50wtduTFm/wPDatSs2MzXlpry2nPKtxksDdn/yuLHF7O9DW5MgssExlJsbtri4rLrL4RYCaGn6dH4xDzTuuFyQpuj1Wp8ICydI+H5qTw6hWO1RHQVpYpISR4pOjY/Y2Niw9Q3mrF/aMh0u7TAMC6mdCKjgniBG/1frSYwzTHrjR20didsrAlB8plwpZ4QqBIr0UAjEuKCDOfErrs72sAQuADIJivlTvpy//BeecUf4DDsgjGDF4r2nPw0ciR/aXRzPpUoGsAN0WVZ04kMtYae5MJ6PdY5U7alT3d/fsQ8/ua/yXldnm7eDfeXjWO7aDm10vNdu3blq4xK+3DqDsLm6rPuua0oO1PrrcCtMh4TSHi97yggBCtPuifqnnMDZzzpQQdAuKA8AVhF6ebPLWcwLfWtUhgBJ9gN3QQa+xD5O144LflB4R79IOPTJEGmDEEAB60gO1kpLGJqBURID9TvM61BZyA3lEdut70POJWDztpW4IXJM9wglcqBUKJykCpSUpz21t90jtXfVtw8+fGR/9Ic/kgCp9q1vzB+IE/7KDoIi77OOrbe328bHJ5zXpAu+LS+ventCmA1EniUoiTcIUMNDA+ojpNFLu/YlaUobc0J6uvtVXvv26OGi8p0Xr0M9RYhmTw8moDnmJHFDeIdC/66YCI48J3mPBNBjmWMpJUM1vrmStPHAftU9Krco31VQXcEqGDCAuRLHCL64kfJxdFy0jx88sbZ7H343ibo+hQ4iEAkJF4wgouQKLUlXQp4xKHuPFCpP5Z40euKK8cVMpzP/oqlR2DEd6bz/opDXQ9Ltd13J+58nouM8TbyjnojvyT1cL5Zedpmm6xRxtRKwzkPN2oLXV4FOGIqhbwxtCuCL1KotXZQ37o9/pEF/9eJuRZdt5xdN+5dBlEukIIiE6ywU83WR/GXLpR7FsmpEsT5FetF8zoaXfk6n/yyUVpgif9P5S3+HmoUbv6XdNCsz3KXL+WIU0toh4aVLQg47Pa4c7tgxc5D8S0KxArnEqis+f0Vf0Vf0FX1FX9FX9LOhU+IUJiJfOvIVSH9FX9FXdE5Sr5H8+op+Loji0EW5fFU2v7h0CqiZMOGTJhKVv5GGHVV9v/idvjDBxfHb5Irffl4opufnMW2tKKa38ZU4/Iq+VIr8T9f5l0mVdkZ75XfGTJmm2E4r7pO0vgjyfgGTbjTrJiZvj1NXnGsSJwfF982I7zGt2etFpv3LJs875ZCqI+m8pL/V+34eiv21999SvvxqYer+q0KRb7SJeMV38WpGEeciD7my/msu6msqLq4XSTWlFiNNVxIondhAVcmsktDM5d+SBpl+9/NE2fT+QpGSXOFv+rpoXphXEK9WlHZb7zoTMasifUX/v4BlkaJ0nXrZ9eq8HQP1I7rl94sm7yNS49LpdKVB5yxp9T4o8Z+9Xkbav0yqtFWuOnWk5ruuy1C676723399KNa5etfPK8WUpVPYQryiYHGSveL7Mxb8qVnENNRUY/XOvd7115fCpLAmF27qXIES/qXBM32lqdm7RlcN8Zy9AtWfNAb51MdAp8LFD7/VmJSh815f0Vf0FX1Fv8hU2SiIPs1/qXu8/9H3GvSmsdfL3kWVHrHON6cQpEstHilT1/1NckX3AnAPK0h76prDa5FLf3xrJgVWnTtdVErKSpr1wqn3rpmEelmJDTB2qhtM4FTdNOkKJwHB87qe9SktOMmNu6u6ZWHeaUqHlXYf7x5zuBQ+igDaQHXIBDdIsqx1L+sXa3TDu0ix/GO2Thqlvxm1QutLlgvUqmwvW/ZNKRW0a5cN4op1U5z3e5W34e5lwl/iDmqabjnL1vdm2h7xpcNL/66kLRVe1iTbKm/N0u7v00nVJ75HHlT8RjfJd+iU3xdAjfIBeV5S+YCwJqQp+/3MRLR4TUWf5WuW79lyy1Kzb+elGFajMP09/84YJ+5iGUNZf/499a4eX7N+opus3yz590x7aFZu6XRWKbhnvXZ3W87aO3O2erhrJ90Fa3vw8fcbxB7WxUF+y3SAIRFUstqCrqGKlpRICN5Jo01FP8ldCSO8OMZ1Vqpurk7YzRmZJY8vuaCsqT99h9Lh1/uepujuPOmJFLEp+mWdXj1KZb1CiDphaVZyZQC4QlkLh5dTqnNgD1sBbC3VlmVN2ImwFcoz+GP9J3lgD/Qj1p0CzMoMax99zMz9hk0eIA9N6WBbwZD1VPjnoLDLUWNqxM+z0FnKtVGdgFrVh1Z+6QjoaL9sUiupjj8naSQtbOJwVrpM3s9LgE9Mb5pvMQ3p71Qxd8OlP97F75Fapf3nlTzdMX/8qEPnEZAuQs3Cit/SbtL1wN/z74LpybYVwmkUFxT3AYH4Fi8If80EKA+7ieCaJXffoEw6jzusi30FOjttnY1YurtaAbVu6vhC3mozFROZTuwpqgA1RAXIAnWkqHVVGRMo666WflZAnb1nqZ7/s1IE6nhY/HmAWikKl1dQruS5Qhl+AtiJxaOZu9CYEzfunsiDe7a6pMMO2xHCQ3bwCRYUtvyERWzjynM4/ch8j+++/gFjK8C93V0r9vRYR67TN6cBaCsdpdxmcZfnEHMDqs+YCn0F1OcntZKvgPoXkDzdMX/8qEOhbVfpK6AOxLd4Qfj7coC6XUDd5ifRAdRrbPwCUDc2fVOASoj3lPFqTtmM06nHxKNNOUjT0ScaXZVpAaih2jBqK1E2/MsCdfqe9l8vLenvZ4knm9az0pcD1LHCEUjyXeVCo/Vt7fSO9LO9IVtT+talckqW2K41LOHjfOAj3zloZWXFd/PyfYMV98522Ev5yZMnNjc364CMZs2pQ2x9yNaPW9vbls8VrLtYtGvXr/kuYF159trttVw+L3dqJPrjzF2Av+xJ0HMl3yEvp/j8AoC6Wfm2Kvtses5SV85CsR39zICafPEvyV8Ev7NSlg+nyu0FUgSfCLZZ3vn3mBd9qnSYumXzCb2oMvxSiPyk0svvSv7q0M8DUEc65VaPl0nLeYE6/Z1v2bizz9k68lKBuvHOZICnClE9Y3Unsip5RMkFkeh4QeF9tdDjnql+F1DH9+FeW1kqlDLRethRCk7oMkDdjGIcNXE1DL9RZ9UgTy3o5QJ1QjGSCoXnToEiW/NxEg15XV1dttHRMSsU8r4shmPp+vr6HJQfPnxoS0tLvvXn3Pyc5Tu7bGBwwNoEwtt7W7YrIEaD9gPuPewOoXyQStleUT2EktFmO7s7/o4zoAFxDtIvCrw78p02MDDo+2NPTk766TZsbO8HMMhf4HptfYA4xrFKdZjUpDHF8r1MPaqtn7VaJ9/4a0Q/CxA+RafqRoqqUtK5Kc1T54OuCBJ8879L8L0ZVYA7XVcyWan5lqGXla6XQb6ELVWPmuUL+lkCdZZwS/pfFJ0XqCNFd36l+ou0lQVK+8+6bUXuPul3aykCdbuPUQegzrcC6pCQhkBNx6k7hNt4QeF9Fqhxxz0CdfzeANR+pkCNUJGO68WFH6h+nr8coE5VYD4nYXUovyurK641Dw4NSlNe8jOV4QfgyX7GH3/8sS0vL/vhEbwDuDnQYVbaM/UkXyjY+uqSlQ/QsI/9ZCa0Z06mYS95/PX29Nm27pw8BTgPDw3bwNCA76/NkZ2AOmc27+7tGudTj4yN2p3X7li+q1tJlSaPACB/+XzR2jkKLyTfqRaoI6V43aQxxfK9TDnX1s9fMKBO14tTpHS/AKAmCOeD6kXkFd+o5y8r/xWgznS0aUqXW5ZebLt/ufQVUFfphQA17hMvXxZQc5RmXnHRt60dqv9gMlk9oA4JSCq3/45XLcEHNrWHcHc64ylGqRMI33kXwg7j1VB8ziQlA9R+TzMr9f2UX1G9d2ehajprqW54jTq3VNrqU9WqkKYI1BGgXyZQ00g5eYrDASBOh1pbWbOevh4/ek14qHf79uzZM5udnfVN7oeGhtzcDYDyHo2awyzILRvbF3JdtrezFcLb23eNGk18c3PDcvrW39+vcLqsW6CPqZxN+znrF1Av9HZbX0+3HyDR3tEmoN52kMf83s/5vRxsIaBub+t0gWBweMSmpG2z6X2kNrkhfaS1Ksil6skZOoKL1pss0XCzneaLBGrSebrNXZBU8UJQ9TtqF9aPw8EyfD892bA5xTDTQJ2mLwOoG1KSJv9Zh58vqj68NFLyKvzVX3ostVX9gDf1AO1F0VnCSrv5CqgB6hPLq/9rVz8ZgLpYC9TZhEdN+nSG0KQVmRLmGfHOJ7ipdStGJY/hfQTrkND0HaqGFyic6FOl0+mr/Z72C2Wfz0b4Cf48vgTUqmHFwo+Nv34cAEojIqwQ3mm/EahjfI2Auj7JMR1uDNsDaxwAjRStldNyOJ3q0eMHNjc35yBNJT844GSnPQdzJlrQOaNVo0nzDFiTTsD76dOnNjo04se4HZcO7BCQzuXcPbSyvuYzvnP5Lk6ns97eXj+qriSwHhPQd+UFwH4k44mNDA/Zo4cP3fSeL+QE8AWPB6Gwp7fPxsYmbGlxSaG2OfBzNm2vNPtB+euS1u1u9S2fLyj7sZzapd0eN+Vn5HkzytbBNLl//Ut3EOkw8dsMqJtRDLNeGgm3Xod7JqJ+E6TugTcCYZ+JH+Ihvuezcza/sKRyGbbbt1+3jfV129nZs5GRYXfTjKKsBEBnKfLyLHzvSAlb9egseW9Udl4q8Vu8pdyeJX3NqFG8kS4TfgSH2OlnwyLuRnWuHs/Om5ZLpT3j91RYerxM+Nn8pQWYVhTjvWj8sVwu0iY75Sen9twmxWbtUP4LvfWBOl2x6leyoJ7HlGoAAP/0SURBVA360XqeINzUc1ebyGxY0RweCWkqzZgsEKcphFU1n2Xp4ozGva4aTfn8zG6WduederDs0X9QBOpILxqoQ9zhHUDLODOTvjhDF2AeEthxsP3m5qZAHM04dGLr6pzRnDm7lQsAB9wB74K0W8zYHJG6sbYuLfrE+gSoaOHXr17zmnHj1Vfs0aNHdu/BA5uevuLnUXPtSFAg7LZ2CQaH+7azveka9eBgXzCFC9gxlzMhE+DlPNoNpW1pcdUmJ6dsWOnt7x/wcEjT9JVrNjkxYV3KAyYktHw0cM+386VqyYh1J97j+3ivR43qG+RxiLeNGid+G3WarSiGmU4bvz1MXS21RmkDWDs4b5tj9dZVTgwzhDO2D1Xe67awMJ/M4A9ndxfFQ4Y2dncPbH5uwZ7PPbeZ6av2m7/5d/zge4Y8qAt+0D9R1NGys0Bd3xLUup6/CKBuRF4qSbn6nX/JM9SsPpyF0mHVo8uET33zvwZhEHejOlevTp2XXoTfhmHo9WXCz9aJXySg9vPgGaPmxEuAuvGs76SQMxU2PAeNunL3VsjvbFCNE0k4zBqOjRu/XulSYVwWqE+n5yzkGVIEMe3BClCbLp6j2T5LIT/VdFXzF9/5cIGn7zR/TgF1cj87Kb0xjAxQ05mXmcWtuDFpv/eT9+zJ4ycOcFTi7mLeNtUBM8ELTXVgoM8mJift4f37Njwy4mfVArYANubqmB/KkLNuAfv11VWFVbbbr97yPH7+yad29do16+xCM87ZwvKSXbt2w9Y3Nhww9g721dGH61CCwsBAbxh/lvv+vqLHeSAg2eFs8UMOuQ9m1wf3H3oeAJJ+adTD0u5WV9dsa3vHhYRvfutX7N1331UaOwUmXaqdOU9vPJ+auuXpF3uCSSu81z+/N6JquZ4m7wjktVHjbNRhnoWUsuRXoJDW8I40pYE6ppE7aQrf22xXAs+P33vPHj98ZKtrq+LXqm1tbVhvb48VexCc8l52uVyn8kD9bpPw1S1BasP29w703KFyKtm3v/03/Ozv3/qt3/LzdhWBxxHXyKf594sA1FAsG+cd/7gnz83qw2Upht8sjpiWevQVUDemswB1s/AvlbdLA7X6uc68gFplV+g7DdTNEueF7heNhgqWVIAUUEf/oQIe+T1N6fAbg12g8wA14WYLIhv32Yg8EE4IC62fcGLY/OY6L1AzQYuwKwJANMnWaO56zLC/VQdWj7JhRKIz3xcg0jn/pTrszz/9TI7VCQoYMVmvra9KmxIYKkmjoyMCTPIdTNuAMFo2AD4zM1PDa0B8Y2XVVtT559SlFopdlmvv8JncfcVeW1xctL3DA8t1CjSL3ercCzY7P+eadFehS+FdcVP4Jx996LO8V1eWXcu7eoV4jmxhfiFobeKpHxbf0eENAe1vU4DPOmwAJUzcUh739n3y2quv3LF3v/6uFTGzS7PulEapAvWSxUR+rPJgJrkK0/1B4WtjqpZrqHPptZetKF33z0vpeCNRBoTJt/T3+Mz3nc0tKyuND+7es+/+4Pv25MFDnyvgbuS2o7Pdy5+lePuHe7DH+cuh97kch+kfq+4yQcnsYP9Q2jVWDywcx/atb33LhoaHfZ4AAt3Y2JhdUd3AAqIInK+/KEAdyybyMfAn/L5s2K2sHZcNvxml85GlGO9l6uWL8NswDL2+TPhZvqb7rJZxX5JeOFCnNzwh0c0S7oXuFxWPwk+uBKhjxwGFCi9pPjUADwCmw/f1uU3o5wOoFYvyEDvkkH+qfm1eKhQBuJLv8JwF6iqYZtKcvI8d28WAGs9JAAowhKn/9I9NSD7+9BP78x/8uTreMAZNNuisWYZFBWPyF+O+jBeTx5Ke6XyvX7/uk7/K0sohJmxBPLOpyUBfv/tlMlmHeJRnclmh4ADdAUjn87aj+BaXlhz40bDHJsdtZHjErgiU3/vLv3QN+fnsrJtmpyYnbGpqyh48uO+m1m6BfB/LuATWmOmZRV5QmH0SHnwdt8qodHDkE9wooxmFOSwgGRkZtYmJKRufmpRG3W5HYk1Pvs/KzhiVpPMnlNPPK1BHimGQjvgbIGBcGS24QwIS5bG+vuZDG4sScr73ve/Z7LOnqgcqA2nLMc1YK6jblP2JNOmR8dFQ11VRsHBQpltb2279sBMsEO1WliZdFkgzjwEBjWfc0SFdv37T/uk//S/s1q1btrO7G2qgyopvsT434q708ORXffoKqC9G6XxkKcZ7mXr5Ivw2DEOvLxN+lq+/KEBNH9SlvimYvlV2Z9Go0x1TpEZAfTrTmUQKpJoxJmYuUjOghrLfzwLU6Xf105IFalVzMS2G7RVfF8yse+jEJYE6AnPUPF4EUDOLkI58eX7e5nR99vnn9nT2mTryTduSlkxcADAXpstCoejjx0tL88r3iQMsF2BKlhnXxh1mzzbdI+GGSWRH5UOYawW0WIEAu5ChdQGw8/L78NFD18wBjKkrU36/fu2a/eEf/IE6/zFbX11zgaIgIMEdgkJMQ7c0cBOoRHK+Kv2kF+Av5otuqmX8HM2wR9p0j8B9ZlqgPTpqY9NXraw8FPI9DtihWYR7+L+2PJoR9bVeQ3wZjZ8wqbo+bCKiDvIO/m5Lw91Qng9L+zav8mUMf/bZE9uVIFba3XPQhDrb8l6fvC4rLKwMYpHKu1tfy9KoVW4K90g82FM5MkMekPZ6Tp3SnbXxHR05Twf+EApI1/7+gXjOkr0ee+utt3yi2W/8xm/YuIQtNHq1fE9DI+624vvLBuoseTtP2tBlw/6rBtQvqn7HcBqGp9fnjasZL+sBdZpeVL6gFwPULM9S2WWBOptQCjl9h4IbnlOFr0ZMh50F2hqqgHRIeOho5C8dtvzXpqFxBQ/+ajXqLKXf4S4dF1TPT5USBivd+Aumbv0ObyuUBdLjJM2MCULHSSONQF0B6ASwLwLErSjGwb3N02+2vLhoa6vLPpv6ydOndiDNdoH10OrMGcNF80GTAkyZ1b2yumory2v22uuv2fDQkN26fdvu37/vZk8AHc0XUzjjxPBnYmzMTsrHDqqlowP9PnJeqYR8Vvn49LjvYLa5uWb9fYPWmetwEA47mp24ZvZYafNlVfpbX10XUBccgEn/QF+v3PdZZ1enWwJIA6AdylT+D0purj+RoMS4d5hQF8ZmN3e2BUoFgfaAjUpgGFVa84Ue61C+uZPKKGA1rxOnKd0Qz+v3rES7yHXlyKZryT6nQHExXPHk6SN/np+ftXsqn5yAG8GH5WwIU6XDki2L7/s7O6pyYfx4cmpSAg0TyQ6c/yeJwFs6KZEJ9394CPDu2aH4yng05dLb1x/GpMUvyhk33Fk2h+mccsSv1wH5YQe7G6+8Yr/7e79rb779lsfdqNvqaAFmL6OdRKK+xbKjPjUCtl9EIl/8NaLz1tnzum9FaczwtF4i/FagmFXkoCxmnSf+87gNyxpD/KHPCnhUr6Z1nKi9tUkA9nXUcpEXUDfe8CSptMkFkbCQ2RBRhRxwQ0OLpu7IgEpmHJj4HZ7TiY1hZWd9ewfahFpp3Omw6uUlfT9NSaE66nHxXAXqeM92IAAFykeMpxFQO4A2ivqSVAnXO86yLS8v2OyTxwLeJV/ytLK4bJtbW7a2ue7LpboweavcyJ13skorAHfzxi27du2Ka1eA7Jb8AJxXrlzVNe3v2fxkeWXZx6SZUEa26fwBETjAxi27ApLycUkabqfqx4kN9Q/ayPiwm09ZHlYsSjMTIDx48NB6e3p9F7JlpRGAx3Q+NDRo0wKXE+WFMvDuXuXWpe+YexE6ABDM9Z3J8iyAyCc2ycf29p5tsq2p6lOnwH165qr1SsvvZAtTgXdnLg+3nBrXh0DNOoNWdSrWifOQaqyb8hcXl3xWPFosoHn3iy+kQR/avXtf+ByALgkwjBEPDQ/4cjrKmdn8lGe5dGyDAlkI8GQWfE930dsyaeIgFC83dRA+K3zvwPb2wyz6TmnPQ0PMV+gMFYuhg6SdhmGQkh0cHCqssuIFvAX84hHDHgyDsH/7P/qf/yP7e3//79mgBD64ty9BC20+TQyVNKOXCdR/lYlyeqFArfac9pNdW3xeetFAXZO2TJ2qB9QVkrfzxn8et+cF6o72sjTq9qpG/VKBWmBUmxn8clU14XAPflstz8oy5ksBasiFjHDFXMeOI9uBRI1avaHfGgF1NPU1AmvA/qIUwzyWVsNOY8+e3LelhXl7PvvMlpYE0htrrvl0SEsblhY6Oj7uCiU7fm1tbqkDzgn4uuQmlDfj02hPlDH84x0m1/HxCTc3O091cdgG4e7v7QggWE/NISyMdx4IDNt9EtrRUcnW0fAOpBUrDIBjXACDqXppfskmFObK6ppdu3pNYL3i67qHR4ZsZnpaaeoU39D7j2xK7gYH0Ro73NS7L8D3NdsnHdZb7JFAUUzK+sS2dvZcq2SjFcz8bUonk8mGxsbVGKRpDwxWLCCN60OgLxOoAdzPP/vcefPqrVfFp3Fb31i3D376gf3FX/yFzc0vWG9vWLLWrfueBJ+j40P5KwsMw4SuQ/G+mx3d9BsBjHolrjsgl31smbQmdVaEMAXv0OD5zWesJoD2/j5hH7rABl/hvfNNF6sAAO693R3ViS7FVbJB8XVb5YKf1998w371V3/V3v36L3mdQYjiitTRgjVfAfXFiLrIXyNqVd+z9FcZqPme9tMqLedJ60sFaojAYoKqv0NEFToF1FWGhXtkULxXG2j4njwHL04ejtAjMg53McxI5wFqKKQ/eRAlQTegVKFmgJrK5SlWYNkg+EIcx46WaCvkoZqWFwHUMax6Xr2y8UFudra2bWFhzj75+KfSWPf8HWOIT5888jC2dratB3OytGri29rd9w6cpDH5a3/v0HZ2t72DpiNmshn7bzPRCAKU0bRihzs6POKzt9tUIXcUNtr07Oxz3ws8LL0atKvXZnw9L4duAEBYFjCxdheK0pqnfRIZM4vfefsdm3s+Zz99/6fW199rfb09vqZ6enJCeWCCWocNCagHBweUFwGEAIHtQwHpnmKfp9dJzGcC2+6uBAflmW35egf6JDid2IKElhOlpYAWr/hpNq3MZ9k69TIIbXR5ecV+8v57dvvWbRsdG/XCXltfs+9+97v2/e//uW8+AgCyFevy0pIfZtKpho0QA4BSNnviq08KFIAy4auD3Y7UTrGeMMSBYMOubifixQ7WDYEsftZW1ivacqeEGoAV2lO5sIkN4I+mDm/daiGeDLHpjMoet7ihHvldKaIuHYmvTOz7nX/0e/b222+rbu1VwsU/60abUTOgblVmZ6FW48i/qARv+WtE563Pf1WAOh1vI2qVlvOktRVQk/aYPoA6n1NfpT7uzEBdn0JEFWoI1NV7LQW3lYwm44NpIhx1J5WKgNvs9nJnB+ps/FA1zfUp5acBUDNrPcUFp/BFLpMP8RlKg/JlgRpv1fxlSHzCvLgwP6/rua2uLFmXOvGiNCW2C/3On/xHK6mz7WKjEnX+dKYnqjST0njZ+Ys1s5hTDw8Ym5TmPCbtdXjQdwNjK1BMncTNhCG28kSjY8z6UJ0v230elw8VRhgnZgerVWn1THS6c/uOfe2N12xR6UJgYDnV09knvkzr1ZuvSJueUsff5mZwxj2fC6gZB8eM3sM633xenXunjQig811sJcruYzkbHR13k/mo0tmd63bLABPIaAgsBWNShpPC5hhN1lLDh7Lq3ZzymRdgsbLL61iLTr8hz18AETZpnl9YcOvHLYE0m89Q2mwec+/effvJe+8531bW1lzQofGz7Iy10EJjAfSxHR4Fczdhwb+yyoMwWMLmJuwO1UoA2jvdYyvtsyTvyHa3d9xPgSEB1RU3kwuIaSfBUiKAVvmWuQTUmLZxD/UJpJlzwKEulB1DFpQPa+ABbISMkdExTwdhvfnGm/atX/mWvfXmmzYgkN/b2/FwGtFZgPqiZUMe/DrVmn/xCZ7w14jOy7O/akAd3Ue3FbzJfK9H50lrK6Bm18T4vd3KVuh8oUCNVy4iDYAUElFtOCEzVQYFygBkAtTpjEegruREn9KMhrIF0Ziy8UOAfDP/KT8JUJO+NLDC2FOm72yQGSGk+hTCfxlAfSxNaH7uuS0uLNqTx/fFy3Y3dzOOzLjmw/t3vbM8Fo83t7eDWblbnXNPn/tHo2VMunR4JACmAx5w7YpO+0CgyaYoaFw89wrYfb28fiMglAUWXergPYGq7JQRnTT5ReO6MnPFzeKctMVwQOn40LW77c0dDwszOCX/4MEDn+UNAGO+L0s4YG00YHR8XJLmLKFDWjlHZ46NTrgGzUYsQ0NjAoaC/LJ9aKgjbLaCltmmdLV16LfbWTsDoInR8yuL1tEWtDvSn6ZT5ZDqWC5L2fJjiACA++ijj50nN2/edFDE1PzpJ5/a93/0A9dkEaIwLW9ubil/gdX+H1r0/j41NYStj4SDCQ3Q5YAUtlo9UaUDmGmzCDS5dvLeZv3iJUvgSvssx9t1YS9MGGPYRv1FQTwXH2k2ADbad1k8RBtlLfuVK1d8K1nycKB0MLSBNk89iRfJBMADn9vs29/+tv3G3/4Nu+YrCmr5kSW+n2pfTqFdtvLfiEKH2eZlXS8E1Rqy/DOjmK/6eVf6mmQ79BSN6bw8+6sG1Kcoekk+N0vPedJ6Fo06hteutOVzmL6rk8k6/vk/+6/+W/96bqpNJHFXr8REDsDVzUxIpP/SnQ4jPlfIvZGR8J7wgltdqpnBeeKHeGipDa/EafZy0vc6VzoefjuPk7DUXeg/3OnGc+pqx1zvf/KLF79XL7nyq/J8Kq3JRXy61btCuKEDqV5mRXWQu9tbtiYNel/aFuuPGV9eWJgVWG5YSZ3qczYa2ViXJpy3a9euOzhcvXHdpgXWB/sHDnzsArYqoGaZF+tymZDGxC80ana3cs1M7wekQbEECjDY2dx2oB4aGJTm26XUmA0IeEnnHpqffgHEk4oHDZnx0g40rdU1W15Zs1lpz9u7OzY0OGw70q7Q3gBX9gMPJto25SUAE5PTjpUmzrBmJnJvf59rnkUJGrmuboFSAJ6T9k4DYtAyOzr1Tu/Z4INEYUGAncdKe293n+cD87BbSfjgbnTHTXh0itU5PmfpPI0X8g4DL7oQfqB5ldHI6IgLKfsSahaXl+zhk0deJrMSwNhYxgUpJmvpYjMZTOB7KktfCoV0rhTCK/LJWD7Ai/kZS8JosknJ5MS4W1nCWvRe/41QsLC04HVkS3WJ3wB9j9LS26dywLwuBqHV0w6oR/0Kv1+CF2H3Khw3dKkD35Z/5g5QP/LdWEP0Qfzh/a7KmK1isdh865vfcMGBmeow1jeuET9od4DTsf4AnFgeafKySvUNEg0y7aLxxR9MSth/qlC9Keru4/Cp5+zlnQPl/oKvJNee73p5jxS/17v0v/+7KJ2qzwoz8pqrFaXdZi8nz2o1jrpuzkhpa1j0ixAZw4KXkSrhJ6/8u9Kht/583nZcjxycdY8hVeIkFn6H11VKvre3s2JGeVG72Uee7ey6DFDXUkxESEgkJbFufqtuwxWYmWVO1NJPkbdO/5HcspEElAvhEg6/uXPFOHGXCSdF2X3ISRvjf9HPaR+BFHLyK5umWgrdQxMKrexcVCofqkPedrPk8+fP7NNPP1GHyBjzvvqSI3Xix97BE3S3NCk2rCAVE5MTvvsYpm6AbPbZc588dHAojRMNVv6QnAGOLoFwQdpqT2+Pa7yMM7IVZV7a7ut37vguY8+ePhbwz/hYJhuboGGhQU9OTNrDxw9tYW5eAkLJPv3sc7v/+LGAacFPyWL2NRPH0NSYIMaGJgANDZCOnDSxdMzH0VUenFPNGGy/tMSBvgF19EPSuntUwQXKKnsEE8ZYmdWew5Srig/FAQvC5ifbjCKMRKsB1gZcxCKAR8nP8CCqPF+CstoJvASkWAvdJ6GD4QQsGO+99549evLYJ9Yxe53xXZbVYb7GSkCaGQcmvf4M4JNAz2+bhJiiWyo4KnRsdNzzioDm+7lLiGIOAWvjZ5/N+ix+3iEAANxsOIMlhPAY8sAfS+kAZcoVIYo6gZARBY1yYh6fkCDAbPyB/gFb31z3pWI01RHVNcoPrZvJiz/64Q/twcNHvmyOCWjO/6SdEm/sYNNCTeVKyN1y9//PQYkHL4c6YRMu8Xt6wqs6lDh+wVSpf/XSdsbr3Px4wRTLpSGRzhdE6bZUqQ+p+NPfI3m5tnBzUWoWkseb/IZiOrg65BNDBX3uPps9dBYuC9QkJVxgKvnlCsCZJDOdWv8WfkTmhHv4nWVSS6Dm7r8DMFevQBz0UHHbkKrxpylJXoUqjaXivtEVnEUg9iT6c+3VMl2xlZ6DAGi0lXt379oP/vz7rlmx/ImNLNC6VlZWvfDjtp2AIRuhHLpZmZnB7Q7KjIXSWa6trbuWuS3wZ9wREEVzpUOOnal36AIClgYNCzQfPnwYAE9hPVfHD5DSmRcF7GzKcV/f0aAXpPX7eLbSiABBtcV8ym5ZYScscnRi5UT7xh1rczFxI2DcuHnTtf0ugXtRGnGfOvhiL9p1vwNHVxfac8GBmnF02B1AH/Mr8ip1EEEuzDxnYhZxEwcFVNk1j9/hFigptvOXTh2qUwUwF7NWmnPA+YzwRdo++uRjldeG7R7su+C1L9DDJN0JMCtfWCt6pZFSFoBjTnnhkBQEJCLCJM6cBcB+W1ozgEs8O7ocfFUWlAH1A4vJiHg8Pi6NW+HxnZnchXy385VyR5PWj5DmpD6ENnLi9QmhCDAflPD0/PmsbQuQAWb4iya9nghw/MbiwRI95k3cuH7deY+Fg/Q4ES4/dUPDpmnEi9dQpT/x/89BKQ/pcLkg+MFPwk9e1aE6BfkCKKYhhp7Ne7z0ryE1+/ZlUCyXhvQCWZfGj0p9SMX/IkH4LNQstmb1CWuPtdG/dgiohYGd+RenUXuqFD7MiAxJjwN4hVfikP7TABzc1/qL1BKoK5R9DlQpo0q6wjhAjDMUYryq5OlQHFHjiX7PQtUoQ5pqQ07RCwBqn8GrP8ASIGMN6+PHT6VJf6p4sVBwHfs6XMYzg6mS8dsu+6V3f8nHqwFoOlo6zbjxCNtGYgJl1jcdNUDLd8IEJNgJC5M6y3d4jxvCxXTO1pUD0gTJeF6d+8joqIM1E48WlxZtbV3gr3gAFsItqZOG3WjnmN0pEw4FKQs4AHKAC82ZTp4JR+THz8SWVohVoEP1qiDhoaA05Fg73ZHzfB8rHEAa8zoV4VhVCY4zlu7l7mUvjuBW6YF/oW6KZ/pNmjA9eingnLvIRcLU85lJ4Xm9IhHJFetWJB+31SNbqj6WBu3j6koTp1qxmQlr3+E/PC8fM4tbAKm0xrXwgCPtDBBFWGEmuG/dKnCFv2jWXpYCR4YUBhnXR9O+fdtPwrp65ZoN9g8ldSGcosWQCJo+cxUobyaGUQ/4g18IetzhCHmh3BAsAHcmFLKF6cbGuvMVPjM8Q0eElo07/LKGGkGC2eBvvPGGvw9tU+yIjOYOzzKMr3xO3Gc+t6a0hzphE276Xp+qZfgiKeY1hp7Ne6TG6Wr+7cugWC6Q1/dUnxrbwIuiemHFuOIV6ZR1JiEv5+S6LKWCPUXZ+oSZvDJOTV/UhhUToJarFwrUUDrjmVSmGcAIUZocAzPuoRcG1JCcVMG2WhCBXWmHCXnBxoTVD78exZC+DKBWCtWJL/haWybxPH782E+3wnS6vbVjHE+4tLhoC8uLrmnT4WLGLDsAsla6oM6+08c34fXuzr6DfazQVBQ02KnJKQdjNCRmDTPzGq0LQEDDJjw69Q1pSXxnjJogAAZmAjOrm6083Z0qIVrw8Oiwb4ABEOOH8AEeZi8D1B6/LgCG86oBobDtaNn6FOfk1ISPhyMAANLMUmYCGfkhL7hnr9wKxfJO6hQ5BIaPTgRI7DqnssYJ22Zy8RVgoRjcZ/DuxcbPRppdrDHxOUs1nUXqN+Raqf4AYzTfP/rjP7YnT5+4ORpz9tbWpm8gAngPD48JdHsd1Ha2WatcJsXOy7jUiPAQik5c21Wa6JzgjRIHr9Fa+1W+PkFwc9NWsXSoPiFMIYgB6iyp8slrEuAY5yY+BEPCpmNxXisc3mGS9/XWB7oE0uQjl89ZjwQ3ABqhEIsN3wB4F84ksOGXoZSPPvpIAsOk7zDnkwHFRdopQhTph1+1HJOL5EXkd6NmFdv7KUq/zjjhMfRX1Xt9ahDpJYl65fdwqzxnqXG6mn/7MijL97Ty9qIp256yzzWUfIpuYjqjQsn3bNrPS01iP1WfwmSzJC26dzA/KgXUF5z1HQmvZ/MeGRCYENZeVi56vTp0avmVz76G4j0CeXyupfQ4MxUELUFvdUWtPklPhpxh/AOoK3HWEtsx1qPq2+CvIR43CDdSI56kic7yRz/6kX3/+993MGSil5uT1RlS2OTj8HBfBX3iE4owQf7NX/2bDtjLS8s2Li2Kvb4ZR6ZTJvUAORuTMO68sLDkYQGinITFu8gvBwQBBv7okOmgu6TNFrrzSpjSAA/ll7jg/dSVGe/kWQ62ML/otYblViXxGJM4k4qYvMZ+4pyNXFY+6MiJd2ig38+d7lVcmO2PBEpsRfrNb37L5p89k3bGmdT9vjUpY9SYsLk6OnQpjbAypvskATEI/pQAMl0Okl7uPGOdOHQhAPhzt7pc4pX/Zp2N51t0qnZ40KFMIqV/Q/AQTfr+vfv2xd0vPA8cSwmIFrF8dBXs0JdaBa2bsqLs2BkOHgLUmMEpG9obk8TQgFk/Tf4BbMqjKEFKL3wOAWlAeAIM2b0MnjO7HlM3Wm4UbhWqwg/ip196jR8Ep83NbSsdHnjemT/AnfioN8zOZ04DDYF6cnIUlnThjh3orl296mlkjTZ5GR0ds3/yT/5JYnbvtrIi8rSTBuUp22oin+Ne4I3am1KV/KolBz/58bLR77R3wmK5oN9V7ucNO1JmusspatTUIzDH+tbIXbPwG3g5M2Xr6HkptjuIsOhPzkPnid8nIaaomd/I0+gmppM6BmW/16NWaYt9QT0ivnTZ1CzP0r2LJZRqx+vJ8qwXoFETXeuL//23pz2YyQKFL37LXLWat9zzvrYpJffwLsu4VB0REWe4c/k3XsTWWblqHqpRZCg22hBa7eXk3xPT6YWotU/A5Ysv7rqpG7Nz6FjVIUpjieOOLLe5dv2qTU9P+QlU165fF44e+8EVqxxNKS0KbQwz68bGtvweOEjdvPGKL3diGRAmVEzhhEf4ADSdMJUNtwAMF2OiaMuYTtF2WQqU860kD/0dWnVRQIoGdigNjYbFNqGAvR9Tqfxwp4MOB36oA1Yc4+Ojdu3aVd/kBL8A2MLCol1hWZnASy3C08RGKtS0nLRq9o4OpmAFkiocvlc5C3CqcQA4AmUm3Lkz5fGYvOoPHTcQYJHUCf+/GgqUfvIw+CGnwc/ZCNM3lhGGH5hb8PjRYy/TEZ8Jv+eNub2908eAN7e2vcywJHD4CTz0Oq3/GPcFkLtVRn6CWVenl4dv26kwEFjR0gFaLiwfbMdaFO+xIvhkvo0NXxtdKnEwx7quTVtf2wx7wK+wZ/uWW2Iwx++xjEv8oy4QL5aW4aFhATH1IWfrmxt2qHywKx3tK+xI1+F1yXdAU4fE0i/mRJBfGhcnnxWUt3RHX2VleMenyleF5bxO7um/sPlQoHqlwTu/UlFBPFZrS/2w+YtO6oUNZYKtoXScjfxX3jcIqFn4zb69dIoJ564r2z//zEnM8f4gViRu6fp2DvIsev2oZLcJha+pGuRPDt662lVfsXrRdwWNWkL65YA6yd1ZL6WIsqoWGEAcElfvCv4SqjS2eNcrfQ5XcJc2VfMuRBPDCVc17IRFlbQEfyGe+Jv3tcRnf50EGXJQvSrkh3ikwjp1taKa0OoSUh8A+tlnn7qpkg7YNUGBNpoRG5IwFnxwsBuATB0x487sAc3hGptb7ES1b+Njk97pYy6no2ScmU6eCUWMB+MWwOYiHO/gJRkzQ5cOndm8ewcCamlOVK52AWX/oIBBwLm1vS1NnC1Lj21CWhId95biYUY3O5UhVLD5CW65M2EKUL8qTQuQZp0uWlv/ALuHqeMX2CBwHGBalVBR7On2SVKbEjoAcsZRnb2KDzOxm4phlv5Lil1XtYGwzOtIggQT4ABn8lXWM3kUg90VxhPXFv2d3ug9Arc3zORys7LuHmhy+Te9j25aEULLs9ln9tHHH/kaeOILy9TaVS4l20drTbZ1ZQ0Us7DZbx1BiOARnvrF05yAGW2aNAR+HLtW7puU+Mxrhh+6gvYNYOoPCxPfEVgIn0lqDGsgEKyvb0qTZ9WAdEfFDyPLSV1zLUZ8RbgaEji7cKC4mYAIqGMBYMiElRfMJ+jgt/LDxihj42OeDkzfbHrCyW5sqMN4+dfe+JqbwyHaK5vUEC9FWLm8QBNK+Mv/6Sv2CJHSvyO521RQkdKvoj93m1xnCTtS2l+8zurf01YnfZGafGr6DTpLvbwoedj8071RPLE/jmV5nvSk/fqV5DaGFe/1qMZf6orkv5WU9PtmaQt5jCUarnR4aQrBnO4XaIP46VTN6ABo2nMvYTLZhagxIwOlvjuAwogqM+J4Y6TaTAe/jZhVIT47+iZXhWqZHq9ghJMGp9ZT8co9cwX3l6EQSivyyTz629zadKDz5VACTMya16/f8E5veTWc/0xnjSYEsNLxLS0tJlpZt48Now2hraHZ+ZrdZ7O+BejmlsBTYQIkaM505EPDQ8phmHxGUvnOLGxqIedD+7nI6oDphFeW2Zns0E21AAim0k511gA3m6cA3v0SKJiBzJg6OWezDawBxAmYhr2nw4EQcfwUgN4WiKCpryoO0gUwskkH2jSV/ejo0PYPEhOuLkyvJwJktDvuLAw4Lgv8ADD5B6xLElbYTpMNUYhTlUgpSso+qXOYQgG6eFHPslek7HOktFvq7ieffmJ/+qd/6kuW4C1gls93W5sEEHjHGDJp1QvrUZlxuhjCDABIenK6dwv4Ckk5MonM93bRBd8Zsc9jFtcz5nC2ZGW+AXuoDw0O+FGjjCnjB+uIj43LMRo3GnBOYfQUw2EnecXPumfmMFDvmA+wrzjRvAH3vIRChinKh2Uv+2NpBmx+wgQ/1mIjyLF1LKIQk+FWllZ86IY6yGoEdiwbGx3zMkV4Is4KB/XDzYq6YmdXj7/1CPMxwJe+qgHXUvZTA2cVyoabdZ99zlK9tHG1omZOzuD95dEZusCzlls9queXdvPC6BxBBae1Hs6at+gu3r2HUd/18iaTnZtaZCSCp4/nRiZUmZEFasIjs9mMQ6FBp8G3FdV3E0NULMm9EZ0ljmbUOORIVEpMmxNTE8ZEMsYAgxkxmByvX7tuHA05tzDroMmEJPbDJui11Q03Q/f1Drj5lA6U8Bg7PJHWdCD3u7vM/g5HWTKRiOMu0ZTcnNpdCCZvadJMOCJOH59Ux4rJlLjKgJ/KgLFdwBXTNoDD+CfamWt3SktZ4IgWRngIHExGQhME5LESAJGMmx7sS3NU+D6eLPBGQGECE+6YyIbAgYmVAymOBdAdbLCh+nMswEWj89qitHDS0zEnRSUXGjQAzjnaR4zp6zugzfOhNO04c9yLJAQS8qUwY21KYLy21M5YBRhfv3v/rv3HP/qPHk+ICoDscUEIoM51CsxYAy/3CGdlhAsJJSyfQ3jBgkPZMqbKpjHTM5MKt9v5xZau4bQ2Nn4x306W3eOY/Q9Ij/QPSBsW4Bby4jtj3AgObCjTZwOqP+w8h7yS0/sgt4QDPRgxhgNo1dyJm3LMd3G+NeeRd6su9EuoKvp4NEvGECrI3ZKA2WflK0HsJc+sfjKOQIDAhqVmfCJsDYtGrszpc7Vtg9NpQqA4C50F+CKFlFapldds2Fn35/V/Vmrm7YJBvhg6Q/1P99HnpXp+Q4s8O/lYNF7qXeeg4LzWU6u8petzoBAx1jnJpb8IQJ0GZohnKMsI7zWdYqazmY9atpsr3QzJb39V4+401cYVKfpQLMm9EdX3f3ZqlrZAJJ8du9A2NjbWbH5h3s2RHJrBGCGmUCYa7exuubkxXygmWm7Zzdn4Yxevq1evqKPDZG0+ljkk4EW7YY9ullZ5ONKuGCNlNzB2sULjZHMVjqCcGJ/0yT+76mDJNRt1UDYLc3OeToAo7qQ1PzfvY9cUAuOaTFBbXFry3cbYzIP3QN6C3g1jupdbOmHORT4uA0gCdvK4t+8gRRkytkxHX+wt2vraildyxmUPSmjWbT7RaX9/V252A5Ar7e3tEnKU4SO5aRcQtQmQ9yWYANqmeMpyh7a/Wz6wnr4erzuqQUqe6hBxKl8IIL4hjPwHEzfJT7oKf258RSL97AD2nT/5jhc5mi88wQqA8NPR3qm4j/03M7LxyhgvoIjQ4S+4y00Qjg7c/9L8rG1tqMwOpJUDyvKT7+pwkO7vK1qvNPX+nh7r7e5S+RRtsK9X/D1w4QQLRqfC7VO5I+sU9F8OoJcAIwdBCxd2luReDHQ++ERNz5bqkfhKuskPgkb58EjeBO78LjG0EEzvDGPAV0CZ4Rq+HykOBC6GQBgWYRtVrCkIJ2ki27Gt+5W8b0VfAfWXSNVq3pAou4tSPb9qXcmv5hQBOt0Ws3SetIVQasNq5N/rq1/xN3W72i+EWd+6//wDdZZ59Zl5WqNuRjAi+SmKTGpEMIuv2YsZltxr/69H9dN8dqofcuzo0Qq5o5Vi0mbbSbb4XFtbdfMhGuiugJTZ0Sxf2t3ZSza4kBYsEFK/7h0lWpXP4FbNYJnPxMSUvf3OW0FTUxysmcbMvCYA7Cl22+TkhACX9a9t8k8nzyYb3cZZyXTQEOOeTDBCKGDHK0CctBIPp2OtMq6NRu1j3mj5QRNDmGBp1pE6cvK1pfQMSjtEmGASFRtuHEnTO5QGhoYPWCN0IGTAbSwDzI5GUPEJS9IA0Y5Jj9DHQQgt32coK+4TfcvpG6O0mMKPJAAw274D/kpL3RcQ+QYditfTqTLhvHFvXHqCh+iUEG8q9cm/B2rUcfh7OeKOeZ+jK5lAxqlZDFOwVI5jRsulIzcld3aw9rnLyxFeRQ3SD3dRenukDSNQYfbmAJNrk2Oqw0fWne/0bWXLKo/eQk4Anbf+7rw0amnsAump8TEbHRqSYMNmNyUriG9DQ/02PTamzDFmfWDCdl8T39PdK2DPS45hQxPFmc/JScnXdPuRqGRV/GNYJcx4DQIQvHbtXwzDWhO+SR/Xu10XogT44gOzXGnTzKyHtxzKsigB8evf+CYsJZt+kfNQBsnv5Aokj/A2XtEql7j4Cqi/RILtLahZH9yK6vlt1N5O0QtOWwiuNtDW/vke3VT9ogaE5VnsTKYXL3IL0YtRo4xkuVifq2mgjtJIpOwzYaRfwcNmjAw602mq+qDTlhv9u0xla0zNwkSzO3aNhqVMs7NP7dNPPvFJYCsrS66V+TabIsAZTRWtbWN9y7Va0s04MqZHgMgBdH3dnj175mZMMgWYM1a4vLzk0mehGICAHcg4jSmwXu8VVzwJC4AtC+AJj1nnzLxme082vODsaszfJblDQECgWOQ0LqXrQOHt7O66OR3NcU9AC4jTcTGrmNnFbMKyIpBfl7bIuctovqTR9/0mHYVuv4aGB13owKKA1s++4uTXTebk3U3GaH8BjNHEj+ABQCx/fKLsERTYZxvw6Vb+wvpszN2xZoR7XaAWOTaImnUcjOMzQQ9e/fgv/sL5w9g81g7in5+bkxZcsN7+Ab1njfuByk28ZkGQ+OygpHrABjMD0vpvXJ+2kcEeG+rt9WNNj0qY8Y9ca2aZVH9v0ceocwJphJHhgX5bXpy3udkntqpyptyYWKdE+Xf8TIwOS/MueBx9imNA2viQtO8wDo7FgrFplnkFgOU8cGevwtnf2/Z0Mo4Ob1h+B0cAbOohQx0+fq08YO6jY2L1gpeJ6q9vaiPBa2Z6xgaHBrxFwM3IZ9x7uDxX2Jzhd6VIwo/zgCFO085bec2GnXXv4SVpr0fnSVuamnm7YJDnoobm458BnReoY/2pVy7NyioSQmc1xtq4z+K/Sqr/STroWplfwyjllwLUMeJGV+NqlGV2I+bX+q83Bh0AOzyfjv80uQAefvkVJo1V/3hHkG1oVt6yqlcQHOIzcdZ+P891WtCAQv5YH+67Z+n69NOP7Yc//HMBGWuRw6Ygff19ctPuAAeQAQDMDmYTCUCVi8lfaMLFYq9rzWhqZJ7Ok/FQ/DETmgM1iI9w79x51fLSytikYmZm2nerQlBACBgcGJI2y4lVSqOysLW54X7RtthLuneg1yanJ8M6aHXC3dL62Ghka2fLl//QKbOFaFl5AmDLavzlsn4r7avrG7ayvipBY1V+ybc6e/GH8kDTZfYznfb1m9c9D51K/4FAyrVOFQlmcMAHcA/rzMtWOggbdCgg8bTNNVfAAvM2QMIWncxQFoSonXRbV2deYYX1/+RPEXojpQ6QEkKhyfqTvlM1HMTdbbi4pQlgZGIfwxX//t//fxV8u2vV21uc0y2hQI10ZXXNBRKqVmeOONFe0fwZpz9S3nI22NdtY9KCix3SzvV9YnjAJfJ98U4KtQ0J3Id6u6Vp9zqgDwqwe3vy0rZzdm1myq5fmbI3bt8WyA/Z2PCwXZkYsWm971cZMSwAoE+MDNqAwikozb0StJjhPzw8Kk272zrLHRJ0BPLiG+PgnbpybWUrSPDppLfRe/hLfUIwxFoDk8KyqaTNimGsBCDfjEm70CR/WEu6pcVPTkw7aPNMO6u0NQ+DIGLbr6UK++Xcq0O9i+/ezlPukwtK/05T9n18zr6nwyBfDmj+WJvOSsr57wJXnVeV62VSBaAbUP0+rDGd230m8vP4r8GApMBCDahS5XsdqgJ08n+duJv5z1LVrYRoCeKdbWr8HV+S6bt1Qht9z2a6UQFU/cOo8xZ0PYohqp/z3xG401dIThVMYz5r83v5tJymEObRcUmdWYdvjvGd7/yJPX32RJpXl75iMj5wgERToVNkcg7gxIEXmKoBMbomZtyipfr4oICOTpFJYmi2aLuAOuZtwmFMslea1K3br9jMlXDKFrPEMdEy9jw7O6c4DgUYTEzrtmW9ozN+Pvvczea8Y79x2MUyHM68xqTJjliYyBEMACOAip2yNrd33dzLWdakHfB2c7XuNJBtfWP2+o7ygECBQKJ+3TcBYQLSjsICxNiXGnBGs0ezC8uLjuR3w3akqSMQ7AkY0eAATTpzNGe23Sxi5pXAMzI+Zu3SHh0HVL5ojqHsk7v/VSldA7KU/RYtD4zBfu9733PAhrd+GMmxtEvG5SWY7O0fuqWEANiXnIljbohXXpQplcurNlDMW2lvyzbXFu3Rw3s+I34QgJVGPDY6aNclWDFOPzU+LG2408YFyK/dvmWTyt/46KhAuN/Gh4ZtaLDfpsTDAWnlDAUw671fAlmvyhBwHpI7wHx4dMQtIMwWH9HVK9AvSCjoVoM5OpSgoTqaF9/aVU+VUqWdlRLUYAQ5dYlkI8U5xv3jrHDO10ZQow4yj2F0fMLefutNgTdj3/CdIBJuVoA6hhVhL3M5sDejxiXX+Ms5iGQkRL7TfUXq0wsnYnkh6a9HScIv0+/+rPxGohz8qsOl2v68lmLMzdLQzD/VNvQg4Qo/Qlo6qMNqLFTZfaqz2sNLN33HxJKh0wnPPkfKZr4RM7L+GzPtrBRDzN5PU1LAp/IU6fJpOU0hTD9buLPDPv7kQ3vw8IEVpOWigcBjNGIAj+/MtA2bXhQETpv6hhbJLmLhdCSfPS0/HWg9ChoNsHRYdgArFATaO9sC1n4bVEfM6UsjbPvZP+h5xqQezZcsv+IErNGRMWno0tYE4oyjPn3y1CeEEQdh+yYs0mYZX+ZOGgHhnOJiZvXq2rqnnaMv0ZLJLRcA7euzdcHuA2lmnB7F8iXS4OZTdexMnPNlYurQd6WVMpFsfy9MHDsRoLnZX3n2HdwEfoxXA9yuBTIjWf7cP7OnBaKoW348ppqUaq9ryUGD1l0JCZBwGqgbN97a7oD8oFETwnf/7LsOSpx+xVwD8s+4L+XKhEEmrLERiZ/trfDzQsUxAWh3Z5stzc35xLG2o33rUlEOD/Ta0ECfvfPm1+yVa1dsbLDXx6OvjI9al/IEqI4PDVk3eVbcpIkcIgAwOxxhj/PMD8TjibFRadYc9MEBGmHLT47gZI39yBAgrfqh8p4cH7Ib02OKY8SmxoZsfGRIyZRASVoliHTn2sVbdkUrWFH1kZPNnBQt8TMPgf3i4UXcqIZy930BxJe///f+rnij8tB7qNLuUkAd+J48p8jdqtdrVi7hqk+Nv5yDYhS6KmlPqFGqXgTFaF8KKeFxJy/ylM3Xy6balvfiqVl+qjE3TkMz//6F+sgP3QglhoQVq7099HkvXaOOjcKX1wR1xJ9rE5/+naaY5EjZ50hZ/43cnZ1iiNl7mkKlrEroMU/psZomZXQJCvkL/DyWJv3UxzHpzN2Mqg4NbYwZtsy8pnNFW2adMV0xuz9xmhKTuzAhYhInSM4KZvIVIE655QtdDrTsp72zHc6AZnb3zMxV13KYIIbGy4QnNjdhbHx9fctWpSWHozDzIU6Fxe5njF+j+TJezPgzk9bQlJlERLykA+GAThmNFrBEAIDHpCfwW8HpUm1yLrDGmkltu24WljsB7vbOli3MLUiDL9hbb7zh6TrY3/GZzoxN+wxtXcRzVBKfEAAUJgDNTmlMrAOYedYnB020cM5xLjMJipgBaspWHrNA7WnVHaGB6p+9+C945X+e9VsdHePyCCd3v/jC887SJZZaAeuAOdWKdhQsIgIxgTMztXvbSvbKlVF77eZVuzozYVcnBcT6jmn7629/zYZ6uqyv0C4tVwKIQK5N4Iimy4Swgd5ugXbYCx1Nl8SQfsbCV1SOlNfg4JDS2uHDI0xmYxne6OiEm9DZKrZfAD2iejE81G/DAuzpqXG7Oj1pt25et1vXr9jXXn3Fbt+ctqIiGBnosX4JlHtbrJfeEIAHszjWC/hxUhZ3lQ76fcCYZWNYQuBBWFrYZndu30mEtYR/kIA6tDv8kxHPTA3xniGM+DV7QcTTiBp/eTEU0/AyiLS/rPTHcgjtM4nlZWYmQ9WW93Kopp5lqBpz4zTU888b3xyJ1NMf0FcQhn6H/Oid6nKYTPYlADXkwi6J4XfNX0hw+FKPspnPPkfK+q91R/wxrmZX+C+h5GXovMLvepfnI11BoVT0Tcr4ktQmTYtlTSv22Wef2ezzWQcs+ijGdEkDu5GxNzazoNfWNnxyUjzxCrMvk8aoFGwNysYWmF6ZIAb53tqDgw4edI6Af3ex4BunMAGNtb3MxmXr0SOBH2DKFqQsnTrYO/ANUjCJlwXEoyOjnl5Ad40tS9l0ZWNLnW3QWDG9LwvIAYecKiNCBhOsMG8D7gHwAlMRROA7GeQPbRmBIKyrLiutOZ/tzixuzO0zk9O2Jg2bGeCdKgwf1xYYkx8sCSAx3TdAgYmcsJiMRnx+xKIugJw4g8k9CJy+NEsyWphUxl+gWNzcPcl1Kl+o+XwP+WIiGfnd2t72E8J+8IMfeFkwC3xbggvLo9slyDAeD28w/RJhQWozG48MC8yG+/usr8imMCq/k7KD+chwn5uq84Cd4qPRsx7+4GDPrlyZ9nQwZYVxY9bLww+GBvjNOnasJQxBUN5o0P39A16n2EcdoPT1+ApXP10Td3BVOlm7D+/72JtdGvuI6uC4tO+rMzO+DeyghMfBfqwtXaqHEtaoNypnOMm+7AiY7E3PMAeCVxCq9vWtzThvnCMw2e89pD+yNZZA9p6hlGCdpRBeKJt61PjLi6EGKX4hFPn0sij2gbEfjO31y6Bq63s5VNO3Z6gac+M01PPvb+QlYGNyh/TBFQB+tgHUuqthnQuoI/ObJbweBddVv1xM8OE914sA6tqKUevuzKmt47AC1A2obsNO+Tknq1pStQx0qYd88uSR/fCHP/SJWN7pq9MjfjpVZmYDOocHZQdVZuWim6ApXrt2zQ9CYCIYGi1lAtAxjsx2oUwao7On4wWY+NYjDe2VV16xRw8f+XsmpvnWoWjvzJyW1o5ZNpjS2SgE0027HxSBZs8MZkDPN9+Qe8Yg95Sm3d1ddfpozYF1jFWTHiYdYQmAy4CkgzT6a4qnJX33XbGUbtzm5IbxVJdQdR0o7N2dXWHXobRMwZXSFEGaMBl/Jy7CZgwe4QFLApYG1vOypI2Gw7Ocyy1CiXgFKuke1lKHroJkxaQF4UIe/EvmyjxiFWB/a9qEA5x49aff+VMvuz3lCYEFoI4Cy4nSCBjnpDVjvp4ZHpFm3CMho1NlvOtlSL0cHxt1YA77l5tbK3K5vPKKoVvxFvCTd82deBiSiDPoWTY3Mz3t532jUQPUfrSltF94hfCGxsvWoMz69tn+8gPBH3jjs7HlBvfkBf5itWGLUbYNnZAQxR7wbAXrR2AqkQgOID/LwZiDgTAKQFOmXL/7O78nIeOKC2MeT6RKT5e9Z+gXCKhr+zRYevEU4PNlpz+Sp7sB+18GhdZ3Pqq1el6cM9WYG6ehNvzQhrmny8R/6z/6mgpQ60eHm747bL+settZaA7U2QoTqVUGo7QQKEwiASjckJXyK9nc35FS3lcvvfUrxFV9rl76UpM+OsfwLYmHcJNEED9P6csp+eE3/RdD45mwea70Axnys565J5dTSHC4vK8m0AtenopwxWy2qfCkFwr4du3BgwdB+3FN6cB6pO0U8kUVMKbEDrv7xT0/KtHBSgEAsK+8+qqfQ12W9oSWq4i88wbA2diku5j3pDMbPGjT6jTVCbMnN+/3pDFz6MayOvjFhSUBNbN5FdYu497q6DFpM7tXFxPBwuEO4TCPo0M0p05DQMSUjAm8xHaYyis7lVFepIX10lgGYufvpk5dvsSHfOi7H/whoDkW+LI8CFN2l/LARCS+ET7hsRRpxGdAi4dobgqDvHIHfHxykkDEBRM9A16cac0Mdd9FSzygXZcFHMtLq7a9LzDs6bNj1FQR3+AhzIHHDqheRkmBZUl5P1GFipfvwJYLZ07ji3Hf937yni0trPgWnWi45E96p/imtgIP5I6Z3P1K66jKxcd/JWCUSrsukKCtMiEQ3sBDBBLM+ZyUVuzpdUvGuoSsjc1thdoWhKW2nAsm+e6i1wNOsCrqN+3IJ9fBL/GKbLF5iR/CIWBHWKJsEXzguYOh/rGTGQIefOY7ZUi5IeNQl5nVPTk15XML9kt7trO3rZdqt+0S9OQGoz9WBQ5XIV7C/9rrr0ujvgYLg0CmxIRL0cJufnBL+odTV+Kk/sX/PzuiXOPl6aFKcU+uyvsGV9p/9mpFoX+92BWpAn78jp3Vl0AN25kopi+dXk9nitJ5aEXZfHl4yb3RVSuwB/IYPazEXXLnDYI5P9RqLKd2xNDbOTRqsSNJJAGm740ofg330JioNJ6wGr+Ji/SrGgrxNqMqM1Lp8/+5ByGhHrkb/VeJuvIj/IzlknpdQzC4KbVO+rkolC1gIKBWB764uGCrK8s+7uqdaUeXtNUTW2I2tYCb3cYePXysjjhsscl51D3FXt9QBGDrLfb4DmSYujG/MkENczeTwVhChZ8A9NLGBFqwdmV51d9z2MLS0rI6Y7TkE+/smcHtE6NUHgAEmllO4VJ30HiZrIUJFzDc3y/5mC9+0WQxs7pWq0h8ApzSgTZGmtBo0eD8EhDRcfMbAAogroQpTtxzAhR3th9dW1m1MWmWg70CJ8XLukT84sdN5F3SpPGjdLFGWKjtWi0nhgXg7gozsNnMQ6C3sCR+b6xZtzRYgIZ8hSIGtb3GeBmR/9Be6lzZR794CHWpv6/f0/TJJ597GfssdfEEPvuRr/rNJibMru6XRj3U2+8CS1eh3Q7KYTmaa7P6w3pBeyB4QBcNFr4BpmWFd3wcAHxsfNz3bQ8TD7t9bgK7weHXhRr5oQPhTkNFCOBoVCYaMqzAhD52UaNOxbxjPcEKwaoDzNjMR3AO6Tv7erOtbU4CyNTMjNLQ6Vq17yInwYilg+xjTtn3Kj3shMca95npKd81j/FxL3/y6lxLyNH6okRINaF9qVTbJ4pPKUDxb3rMuklTs2+t6DJ+IdIa6vCXT7EFnpW8zSZpPQtfW+Wrdey1Lipx+xXqr8ceklJxjdiOclEF6jOdniUPykw6Q60KN351kFTiaEPItB6O/gDm4Cb8f1GgDumok754j4zRLbisvSC/6790GvgZyyiJ4tQV1lA3oeZJvzABlKz/XV1ddvMzZk1OWKIz35b2jCmVTh2TJZoqQF0Q8Ib9ure9stDJ0bmGWdMcwlFy8OI9IMuOXSsSAnx2tOLDHM6M3IUFCQECL7R0xrzRsIOJGvOqtGn9PgJ8BQZ+kAIgiyYmhtF5s883DMUf49jMIkYIYEML+I1GCvAAMqwPptNGy/eZ2Dlpt0pbPIQiADcmcXPNK+yyBsCzzrvfNwVhz+ii3PUob6zxJn++Rlfv0EQBZsanqTvMjo8Hk8AjNFy99rTMLczb3fsP7PN79+zmzVd8/J9Zy+Fsa9XsEwkkbYAUqdF//KhjxuEW/4dCw+UK7ygfwp+bW7DPPv9MDZS1yQhnkrFxJnfEWBRLmZjFuC3r2ru62gSGBwoJ7VVChPxU2oZ8xPF+xsQZ697d3ZfA1CWhZNx5yFwFZvmjdWN+p8yctwoDnsdTs5hfwNK/na0w14E13wh+pNvrgtxhSt/Q943NHVuUYLeicuZIVeYirK6u+wQ/zg8v9nYr60dKw4iXyerqkvVLkERwUzZsgLFxCZG3b91UMk7st3/rt30TGyYrUo40PyYWQt4UERL86SIUePWzonTfBaUBIn7LuklTs2+t6DJ+nS7O9EvTeYE6FnGFpwj5l6DWsZ92QYzh4i/85j9cRtfs3dHRgXDcKaBWi2+lUZOhbEEGDTZQo0KOb8NdEfr/IRlVCYxZsyH8iHknrqFxyQ0X3aXcRvdQhcmpezYd8akC1P5/Hao4VNwpR/yMbaWR358JUKvDwqSISXpVHR4aCIC67SbnsnekaH+sYYZnZd3Z99m16WQMFA0c0AaocQvv0EDRRNGK8POUHcrkDqAFzOnU2bmMPPEdd1xwx8tHZYU7vruWqzAxKwO6jFHGTh9NeXd/zwULNHfMrH5GtTpkJhoBnkwi6tUz25X29XLWcqdA4tC6ch02OiLNLx8OdwBgSbeDt+5uCRDIkg+Ou/RJSkpbh74zjoumODDQ75o+gO5HLCocTPf4HR4ZlV/M4h0u/GDCd03xoGRf3L1rC8tL9ujRQ5u+esUGpOUB0mEtdXIJmP1P7QNTK69i3Yz1M9b9oHmGuh2IsXil1e9hd7effvCha9MAJEIOZUVlhB/dHce+fWd/T+CZtbHUKUx4gxdooK5R6y2gxgATE8QQwvgOOI6NMXu7x7Vb+IFQx3wBLB7487TpUjBu7mZJHaeesYYd4W9dz8urG/b42bw9m1+xR0+f26PHz+3Bk6f24MFje/D4qT1++sweP5m1B4+e2jO529zeA5t97XV/n4C6TWV0tGMzk8O2u7VlKxIEi/k+uem0Qkfe+rrz9tqda3bzxpS9dvt1pa3HBTEAGuEB4YXfpNU5HNh8AcLjhT1fiqgTfk8sTI3I6078rlu6TvHs3yv1qfq9FWXdeTiZtKTdxG/xezrOL5uUiuTX2Ym8eH7wmr5EWI7IT3zVioOJtyZ02gVhhou/JA79F+OE6FECUJ9zw5NK5pxCcPExXYiR4ptwTxpRigLG6T91aPgPz3oPSFeSC6V/hzSk44vP6XdQfPqrCNQOQLpjGtzYXPfZ3wAf65gxlwKu8JCOnX2yp6en1QkzCUjv1bhww+QytGJM5Ghg3knrjjbH2DvAviaAp2PPS9OCCz5+LBCjIgP0ZBA/mM0d4BmT9ESawKMrCAbSitDWRkdG/EhE4vP9vRXO9JUZn8HLWCSbj3hcAh3AeHSUA0UKlu9st0J3lxUF8ITZycxuuWGnKsClmwlzpcNEIJA2rbRQF4JlQIKG0liQ1Mya3p6esD0pQMQktDAeHk6Q6uvr90YBeHKSE8vHupRv8sea5vd+8lMJFP3k2Mdih4ZHHISYUc9JUV15ZoiHRk5V9MaOGSdFXp901e/YEHjUQJHwdWdOwMNHD2xNwhFlyXgznQgnW3FARqHz2Lq78tJAi65Rt7eJ9xIUmC2aE4+cBwoVKxb+sUJg0me3sRs3OFFtMFhQ2uUW8UDfEVDIA5MSfRY/AoIEZ8zW61ubtryxbrNz8/b0+bw9mJ21x3OL9ui5hJfZOZudX7TnAtmFlTVbWFqz5+LZDnMWdO3vshscQgaafdgznG1lu1WuPT0qN9XNrq52rwvUi/nny9bV0WftB8fWqXyNjvTazNSE6ssNF46YS0AvIVE0tNkIGG7BUD786byEr4v5vDQl1YFyakTZOhPKK0lv1r9e13xvQVl3DsKptGTD8rqd+v6zpPOmI+bF80OW5D3NW89b6jmd73rUOvbTLggxXPyF3/yHy4prPTtQS9k5EFC3SWg9E1DXUgjOM0xLiTGkrmj1C3QaqHmBf77wjT4Nr/H/CqU6u8jgNPOyTI4UXZwXqHmsvJJXftexYPoV/29I1eS8OAKgBR5MhOrEFHxctg1p1phK0VzDkYLBfOvbTqpju337tpu3meENj1jL7OuYpUnCHsAPt2hcrHnm0Aw2NkHrimCLWRQwxk/c3QsNEG3LNXyBL/zICfgAzaK05LiOGrNmWZ39gdKAVsv2pqNDI2Gi2fqGbz8K8PtRk4QJOEg7P5Q2Sz6YuczOYZjgfea4wkSg21N+yBPWAzp/0khtOlaxAPoUAFvxsXZ4anJMYMx2qT0+g501ugwHdEn7Zq0uQg91hTSxMQwgtbW5Y7PP5uzB/YcSiLasV+De3zdo3/nun9rHH3/qE70+//yu70Xe1z9gRQkCVIlYD2kbNZf+wqdqxfC8+D3UpXYqnSocQwR3792zp0+fOHiVlUfG1zGvhyMqWXuds+GeojTQnElJ9vEsziBhCIBxbuKDGJ8GpBmLZqIdQh2T/3a39mxXeSSfu9u6s4RPwhu7vTEjH6GK+rO2seH7sa/p++N5gfSzWXuyuGCzy5u2uL5naxz2IuFmT+C+v6+6IJW5u1B0cG5rY76AQBiBrbfHxoZHVT+63GJCPhAsEJjy3cyNkJtiv3j+3A63Tywnv6XDdQlpOZVdr+rkmA0ODSt81RHVM7friV/eiyCVJJTqMs5FoT8KpZO9koJ7qZTu37JXTd+Weu/PSTlHyj6n/Z6J5Lwm/OReoZfPijNTFqhb5fXU93rOk7z7lbxqRK1ZUeuiGm41bL/rP1xG19TE9o5jr+flY4b31E+1AupK4LogMuuNwUPVb72mI6Kt4CK4wt2x3tOQTpO/4xstTOF4o9OdsOlo6be4CDeGSgw+e9NbZez0dMdz4s4LgvfJRezOEk9k5tL70J3jT8+6PLVMstEVUi7fqTTUXEjyqbhOXS+Q4L3nTYwX1CpqTp1qF4iqQ78rsBCQzM8vJ+PTYakPScQMvCaNmy02GVtGcyQYQA9NCq0Ut4RdFhhw/jRJZya5L6kSCKMp+xhn+VidOObToHEFs/C+TyjilC3OHMZE3tHV6cBJ+vDHOPq+gJdZ5j6+vrvrM8ExT6PhMsOY2bxjI6PWrw69u8gMcKVCfnf3AJIA5IA8QgZ5XFxc9PFnjnQEwNjghNnT5JmZ1Ew6Y9Yk1oecJNOpabbILFo/GlyRk6NI26FAft9Bg1XBbHtaPsRacORjqo8ePxNozNry4rJ4c2Kj41P25PETe/Toib3xxlv2zW99y8vm8TOBqfg8MzPjz364hO71qkAA5HBRDgg61F9mSdNeGHdn3B4whTc//OGPVJ4IZyotobBP+tNvssrOZCMq/4LuCEjCPQesDv1g8pxC9x3EJtlRboBjS7fdbLzD1qtb4ZQuZrJznOja5q6tbmzqvmYb4muYMLbtQlM+V7B1ldfjJ8/s6dxzW1Pd2NgVqAuUT1TOgmMrSkMeGp2oCEk+gUxC3ZEEOJbJcQQrAhdp45zv0eEBt5QwdAMTmASIEDYsAY7hjK3NOdWXJcVftlyhw27euG75nm7rliB63I5GrfJjL2TxGsj2fkaX9wz8FveTlq9LcTb587LQ5d2IrnrE+2bXRYWD81C6H/YJg8lvJ8Vf8wzFxLWi6C4J45Sf1Hcu74d+TigL1NBZ00fdhqL7yDuscad42YBaxRTDCVfyLrncNwEkgXjXkJSrGonXSDfFG9vpqt2fBajTRMZq38iNZzZ7xQQ1puBKicE/V/SQ3NP+05mO5GaagNTJFSjtj7fp50gwpuojIb2LGrQzLryqT6c8v1xyHnmPgOGPcdA2B9GFhXlpMD0OnqyjxRzMe3jj45PqxNGOmETEOCNLuNgikuB8nFkaG4Cxp84XUyemagBc3uSGGb+MeavzLQNsaNLSZqWR8TtWcjRftEC0Z4CTzhGtl86XOJicxIYaFc0ds7rSx2Q1tqmMZvi9/V2foIQW5kuqFDzaOo0KAEDb9dnQCotqwBgz8aJNM8kJQEfbx7wNKJQF1Gvs6X1QUoffY3vq2/dKCkfp394r+bW8tmkLaPY7JdtVnu4JiJ8uPLenz5dsS6B/LNA/FpAsLC/aD/7iRwLIHvv1X/8N18w/+OgjrwcT42M2PX1FPzEzw7PAlyxlX/MceJh80G/KbXNrw6Znpu3B3Xu2wqlW8BQQVqG0qxGHGfpdNt7HsZ451071yvnMMAf7dAP0YxMTNjQynEzyOnChaZld5ATCK8r3vvjKtbS6Lp5IKFI5bMNHLAtskCN+u5BXOrTFJY7fZI/0HeuT5nsEACoNbOu5vrkuQXFevzFjMxwSeMCZ3p0IFhIwGNdmSKVd7ZV9xXN5uTkuWbfKirOpPYOqhwhdjx/fs/LBoZcl+Zi+MmV9Q4PW0z9kxx0sV/NuzNumC3VpqjwmLTc29AYXtxBQ4r4OxXreiC4D1LE/S4Nv+iKBfk+o5ltCekp+BWqV3lYU0xKYc/nwXhbR3tJEOmk//lpXmkdQ+luW0nyN/rL+s1QnmCaUCpu0Vd6G/7yaxpdeu9Xvqv/taC8a57e33fvwu03jSycWRoRJOuGZO18vWlHDrNlAQb5JJ7aWXJuOFUgUCyUAdS1l01ONpUo4qdehxjxFapCcUOhfInl+3QbAJKddgWnOPvroAx+nPtgv2YMHT+35rDQRwFDg5LOX5Rp++YEdYhOarZTfAJRHErj0jQ1SmNXtmrNAkbA5lGNqetLN2Eh3gLObg7c3HaBZI827SCzrYUYuWi9ru49LQZgblTYHeADOPv+APMBzqV7BlI51gC1L89aTaMWYQpn0Rv4QDtDYOdnLx5wFAJsCDmaBT0xOIYD6LOItgQfmfUqrTaCFsEK4ADcm8mOBM9xD0+QdG2zwjELHmG67wI2w2xQ348S+65iyJ7HEZ3hj3j4+LLluxrabX/va11y7n5dm35nvsqvXr9s//v1/7JPSguAjzz7RrJYY3w51LtQdBCMoCpu+8YfSdLAfTgO7d/eB/ff//f/ge6CjWQdfaNhmg4NF+9rEqA31dbspHPN3dxeTw3p8f3ZaVG9/r7cntGWOLN3e3vfd4HZ2D5WnbSsdqMypUoqe8oIHOYQABCXFd+3KlbC7nDT4TZXB/Xv3bY59yOXppKvbNsSTlZV1r3No++MSCthqFotFd1fOJkcGfWcyjtfkMA/CZte7vt6C0lj0vqTkO5GVwl7rCuNgt2QPHz3UN9btlxzUmcHfPTRkN958x0o5nqWBnwS4RrAOFHjJqXaBknudckiT9ze6fAMbftejFm29mobzU+zPKO96FPsZbzci3Gf7QSpG/A6lf5+HsmnJxn0WumjcFyGOR00T7S4df8xPpHSfHd3FeyXvab6m7vWoHn60Ig9d6UC5JWzHKr3EGuWXO0IILdHS1Sb77eBQv/4P/7v/sqlGHTvkkOCQsJCVcI/XhSjFSH4laa6GWf0sCl9Jh6eFf5mCilTjTZR9jhRyU0uVuBNq5Leu55dIVCA0aSaPzc0/9+gx87JMhh2mHj96Ku16UdJXAD+f9QvoCAwoQ/bk3pYmNTc37xWcsU/I9waXG2ZRA6g+EUwd67A63ACYzLAOFwDIOzpm1rciDEC8x4QO4BJWGzVO5KbuPYG6OnbMqZi/8cvkKDQlwnrjjTfsrTffcE0wDG2gGXIPW4/6Dlvyj1t2TmM9MBr/1NSULS8xE/tR0KSp9PJLh0uhsVZ7e+9AGvWO7bJJR6lsu3p3KF4clk+kZaKtm+0cHtsW2rXAcVvfdyTM7Eqb25Jmv4egoLSyAxezv9kLfUwCyariPdjaFS+f2/IypvGSffvbf8Pjh88+fg8D9Owv9Y9JdL5veOUK5eImb+WX35SdTwhUuWFh6BFfMf1j6scPwORBChmK0maHmM3e3aW3x+JLwQrMklc5jLCXu7TUTvlfEJByLa3t2OL6pj1fWrX7T+ckZGzY6lZJ9edAfBJvBNoHuvb2BYASkqg3WDYwUTMcwfpl1pT7+mmB69LyigS3DTvcPbB+hjAGe33v76mREZuZGLdXpqdtuG/Axgb7jJ3UenAj0L9x45qDtAtGygzljkWE8XmsN+XSng0M9PpkRkB9ampS5bZjIxNj1tXTbyed3QJqwBdhkCtSaJCCML8H5qfvDUifEYG8zfhf8prERWrR1lvEcHYinuzFjf4uQ+l+8EVRFqxeZNgvg6qlVSXSHq9TlHKedhN/Z/lcj+9pugh7PEZ5jKnzu/5DSPTLnwXMLnx3qt0zrNVlbV/89Dvnjs+lgORORPH5vJTWqKEs7DaUcFtQNj31ZGqc1JOIYp4iNUrCl61RQ+rKbRMNcmfTtem9vW0/iIIOdvbJQjBTqoPHRIx2ywxp0hmAIWxMUhJCBXNyMB1zR7sdUIfa19fjm13k88wEbzfOh5bPBOxRvcIYZEHaFJtz8HtFggMzt4OJnUM6pBXthDHpMAu9zU2upA0zJ1tTjgyNOvCyd/PtO3ccqB4/fuTm94UlCRKKD9M1gsPG+rqDGGlBO2cZGOXGRDImc6FJs/YW8zAVG+Bisl0whe9Joxv3MmUs1wtdfr2Dp5xVwZD1jiW0MGa7ur7qwgcbsxS6O6ysO+lk1jRju0eHZbsyMSntcECNJ2c//vGPrb07b7//n/2n9o9+/x+JF5tW7O1zzVlZCJ2/LvhULksqSBHvKavATwSeE88LloNIezv79vTJM3v/ww+V18/Eh/CtXWUyNNBjN2cmbXiwxyfMkU6OlRwfn7BcXtqu6sDs8znlaVNAd6jnbaUP60tY6358zKYtnd42EAzY2Y0lcJTFYF/R+pT/kcEuuzI9aRMKs6dY9O1qP/zwY2nVyzY7vyB+M+O80/oHBo2DOzBxYxUZkVbf3Z43zgTfP9y1q1ev2q/92t/0DWjoG+VMcZMXBA8mNcIfCUuqIxytCU+WlzdD2H1D1i7+lFV+/eM37Dg/IF2DtAfB5UVo1JRTsLFQKdRpqy5TbyvUoq1fRqN+EZQFpVYA04gqwPULqlGnKaYjnZ5WfTZuz5P+evjRipyzSkcrjRodiIm+u3tqm7k+a7v7/vmBOlIENY/sApQF6khZ9p8XsLPpqRcLTn5RgDqYvJUWFSATt1jP+8mnH9n9B1/4rN5dASPLWtgaku0dWaI1LY2TTUo4L5rDONBWWUOLhqx+UBoi4TxyTRiQRasZHRuxXmll7C+NmduNv8onQMl4M2OPvhd4LpyOBWjCB7RjBAPCobC21hEgtv1EqEVpnxwziYn9jkCZ9dI9hV67KcCemJxwbRhBYUcCh2uVAjS2R2X5DuPVgD97TpM+BI2llVUHZnZNe/bsacIX9oMOQN3b2+0AyHaa48rP1MSIAG3GXrk2rfovYGCMV+7pizY3BAylY9vY3rPPPvnCPvzkU9fWmcU9NjHqAEQaFwRKH7z/U19L/rf/9t+xd955x2dK/z/+h3/l5vL/0//l/2wFARUAXRa4uOasuEK9TZY5AcL67utQaaT84a505EIJghDDD2nq1B9L6f7se9+zjz/+yLa2NjzMg/1dgWiv3b5xVRprv7XLL2P1PT19Em7YgGTP5hlTVv6wIjAb+1hgvoeQo3DZ9xsAQ9joVJlRroAehHm6t1iwkYG8/dLbt+xXvvnLKrNBF5IQ/B48eGh/9md/ak+ePpOPoNNS39qUVmzkHLOpILxMu1XXMJ+//fbbduX6NZ99zrg0G+xwZ0LfsS4WWyEE7R2E40fZcGd7+1D1WvyQMDF5ZcZ2FO7QxA2z/KBcMwauSqyyjMTYN3QKqBMKU81qiRYMP2MHzZ8qyFdA/RVQn4leKlB3sRwThUNA3Sll4V/81//lf4vnRlc9yn5v5K4lZSpYpFPZP2cEZ3HeiMUxSdyaFsP5y+gUnbVSuLwPiKmDw9z6x3/8H+ze/bu2tbFpS8tLxo5PjDm6CViVwCdvyb2POUprHhke9sk8aNq3bt22W6/edg0IjRWQJQb29p6WhlboLqiDl9a+LdCXVrxfOpBmzCU9RmJeZ1enL+FiYhC7ko0kW26yLAgzOrOyGccGMNDqFhcWfdxyTO7QcJdXVy3fmffx3JW1Ffvwgw/9HGlmr5MXtLbZ57PqQNsS0Ox3AQPTM4Ds5nAJHs9mn6tDUe+dmPDJK+5yTIkWHQuUBvq6LS/9q6/QYZPDEjDUKtrKB9YuQGwTGGysSTOcfSJtecMOlbYjASBrrmdGh21ieMTGBgZ8qdPJYclmJRRwv/PqLQkqOYHmlv34L39s3/rmN+3dd98Vv498nLUkvsMzOhEuZr77rHmAmytpoNAmgtXujvLGOHyYUMdwARcbsdARMFN7fmHOnih+tE4Irbsr1y6tut9nylNXyTvDC6y9fj47qzJk5j47m4kfwqgScxJUL0gLE/joDOjnWBbH7Go2lekEcaTpFvKd1i0+jkpAwlyNACT4cmsLpujXXnvdRqQdM0QSltVJu1X9IU1deda5d9vYyIj48kv2P/vtf2B3XnvNhsVPDl3ZV53BdO+nkTEOB28kEJbEA6wkWA3gFaB/LBQ9PmpTHe61HQFwd/+whMi8vw+gCjf0n/+Er3oMrE0oPFRf4av6F5+r7xVO0v6hyttqABUwS9PpNz87qpe+s1LFb2DJzwWFUjk7Ne1T63w6ax9cj5r7DF9D+LUXXI6l5Hf95wJj8hJlgqEgdXde/zvUbjr+xf+2MVA7VX5UKat11nhKXdyaUoNKRXZqqGVAGUriDy03hJe9ICpm9tJ//j14D9Wk3nXeJKUpVo6zVhLGMdGk6aD/wx/8gd2TJu0nRxXRHjFrbvr4qadKQdLR0emjSWOyBLjReNfXVwWcyw7svb39Pt5IngG3gSGWzOTVZZYFxGvq2KXNwA/183TUzOhGIAXwjwUYTPoiPsAESRUtdGlhSWnZ8p2sVqVNzz2fd5MsaWAtLIIC47CYysn58+fPHZipkAAv4AdIPZcwQkaELeqkBbUs9dHD2tqmQBptHa1xV8ljsoUuqXCsL2cmNNod5utudeiCKWms+8KpI58ExhGd7CvOdqFDAyM2MDqiPPc64ONvZGRYYa8L7NZsQNrplavTdljet2Jfjy3Oz9mggPHGjZtKf4c9fvLUHj64b9/+9rd9C1RmmiuVdnByaDsSJtCiMeECRN7du/RPrpGiw52lan7ClZ5ZDsdMd5YnodGxWxumbPLHsrjZ5898fB+CX5iIRzkLWvlhoxiGPzDdc/zo3h5aaigv5JiN7U1dGy5csVac09XYpa2TgzBIDx0DwiDpEoAysa9HdeHOrZt288YNG1Td4BxzJg1i7mYyH0IdQxczAu6bN67ZlStTdv36jED5tv36r/26ffNb37S33nnHBS2EKJb3ucVE9Zh65UAtoeBY/GIVAjPNGdpxIUV8o2zzXUXxsN1WV7atd+yKjU5M6Rsj8mqjURXhN/nUL6+Lmb/AdfKVvJG/9F/4qr8QlD/7O5VXvDyq5H3iSOkLd6j6qz6l+5eLXK2oXj9yVr8/z+TlUidvjQi3Td2nPkV35wk/S818Ng2fV8lrLyH9F4GaZ6xbbe1l9UkoXKykyVvHf9MEqJtdZ6GW7hpUpFNZO2uEWarDozQ1q8h8aeb9okm6CLW103EJJPe27Yt7n7lZjnFmJoABiGxgAtDQMWcTjQkyTPpql0Z27B35jjrsMPM7aHpsnjI+Maw8KRL9w3zeDVCow2YjFTRlTsdi7TJa+1GZzrFdINDpG2WoO9N9z03vc3OLDihbyaYqmHs5z3prJ+wTjf9OSYikf3FhwRZ0sRMXk7IQLOiow/IwaX8M9Kqir66t+kQ5DgJhFjdpJ6H8AWyAJOAJMe4M4LUrfSz7GejvEkhwDOeOhwXIxR3AHEglxLAhx7Wr12xkeNQmJsd9UhTjsuSLPcKnpqb9EBTGzt964w1bXV617//wuzY1M22//49/3wpyn3PLRJsLIse6OhS+a3kAgy6vaoqfIxxda4T3coc2jUbrwKPsBqGI/btZT+4ZIiCBNWW2EgQoTug6KjlID2NxkBBCGa+vbXkdoGFjpmbTkTlp45TD7u6BMkxHZjY8OOh7aRM0i+lYx5yXsNbd1elm7z4JPAMSrG5ev2ZDg/1uVmcFAODp8xUUSOlwz/k8qO9sjnNdYH371qsC75s2NDwovvV4+8IygPmeyXQHpSPlkaWDCkPpZx07+47DA8acCfuIIQK5xT+7nH3+xSO7euOODV696id8+YlrsAW++q9AzmfKN3muEq50UQD6h3kxdorxquOphrxdJBT7jHTf0cJ7jduXTfXS9xUllK4wL4CaB8cqE5UDl55qrpRHLyX/L/VdgjNWJ/qpk2OG9XJBo3ZXjSgJ5CLU0muDynSKARdNQ3NONqVWktYl2OKUblAtG5VKlpm2d+9+4bOo0aI5rxdA9YMw1AH7GmdUUBEaNGGiaaKdAUiYa33WtQCXMSgKnw1R0HYmp8ZtfHLM/bCRCcuqRtj7Wm5Y2kP3x45V9GoKytfV+oSpMppuAHs6M07QYuLYxpo0dmmkVDQu13QVj89EVxwsEQIxAo+raUZ7wXQP6IRx6x0B+KpvvhEmXtHpM66JD8Jm8hNrd6WhqwMnOIQY2Mk4NDuPzUwPOwDlpHFjKWCXM8CDseEtaaqTAuHbd17zIQDGiAelpZJ3xsQHBvpcCADwd5QvzuO+c+uWz0h+8MVdAdNr9g9+67es2CuhRsDKpLDdrV07PgxjzeSPiWncq/UJkNKz8kl+GLMG3CU/gNMiCRodWDnY3lMZ0T8sJ2zBysY2HHLBmnTmDwz29PiSKPKqEN1Mjgm+CxOz+Md67KWlDQ9/eLjX+nrQlLtsdGTQDvZY5tZpeQk4OcXXmWuXsMN+7F12dWbKpiZHbEDxukVGZegTE0k7PFZi2a61O5dHAffy71AOutqk2UuQYjLhIfMLdO3rOlS94/lwX5fqF0uyyuUD39BmbydsouO6vcqfsXwsLpi3+weG7Bu/8us2NnPdjlQe+5jJaSpqD8fqzEIvCF8T3orHsSX5uDkVQWn3e3QSHdQQboJ7d5shyiF+r0f13wYKfmtdtOpbLkMxrkZp/WtNL5jtzYOrJzQGSr/33/FF5Y4lRw1LYahVqQ9RP/fXGaibNZhWUV6CLd6I0hfUtPFyeIE6HLpyDuHwHcekZW4KRJnFy9gkWhP7MgNewSxedHeED0Ay/lfWdwd5gXrQWNXZc8RhIeeTwzAnLyyu+NaZs8+f2/Pni77JRemQisPM4ILAmAP9w65mTNxlbJo0sEc2e2MzgQyTDfkpFIoqAg7BCOdc+7psEZrrkdKL4HBMupMw0bxCGqV9+ZglY+6YjjH9h7FeetrOTmAtEFo3ZmMva32DS8QNWLFD2siwgEYvB/vDASBMyBqUBp/vKtjE1JRPpsNU7eZw8YItTuGnby4iQYdxZkBoRoD+8QcfCeh67D/+4R9Zp96+duu2BIFp33c7L34yh5oNswAbTLSshCy7eRf+hQvrBJqjl7ZQj3FnF3RAP4EBGaEc0VqxEvAezZxtWZmMhcfllUUrSUjr7S7a9Pik85ty9joggKYqbW2t+YS3osD41vUrAt9pX9M8PjLix0eOSOstCSg7BXRtRweS/o+sX1r09PioTwIbH2Lds5IogZBNSEgLa9t9mAEBUIi5sw0Aq+x39gXOh/bej9+31ZUVF5bWqZ8SKhj/393etMPdLTvYDRvc7O3vuJDE5EDM3uwDUD5QWCp/6nRXR5fi67RDCVP5Yr8dqrxL4m9ZbYDuT8UsXimTuvMzFL5+KeM8R5BGOASoAwXeut8aCm0Qt6Sby8sm+R+A5g838YIoy+BGl+KlztW7Qo0knGrElHeoE7VuGlHabyuKbs/j568NhSJ9YdQouKBJV78mVbVyQbyjRlbeVT7QLVA3sDhJ6O5iMyv1Qf/8vxZQR9f1rktQS+8NKlOMupLVi6ajyqtzU6soL5qkSA68BMKldNJgG1EAqrK0LCYMbasj7ba5+XkHKDppOn/8A4yA0OTkpJtOdwVAaL2AM6dBYSI/wnSoTgnzaq9AiU4DdwcCjJ3dfV+TzYSv3V02G0F7ZTa1tDv1cBzYgMYrnc9B+YSJDu0cApHzbTd9H2lduAd0qIxdXRhXBUjq8Bkjdk1RcdLRuZlTwCJJwtjikjOJg6Z+5Bq1b60Jm+CN/MSKHcuVrSrxA9ixnSgAQt+MtldQGoqs++6RxihNkd9o3mx1eihAUzTSltlZS5ohk9Z6+gVKZYVTssHBAdeu0XzZnpNEjEu4YIx9W0ACH68J+FhbzNah7F8NsHNhumd3L3ZFQyYuExH1/ASLApYP8sGfSJ8QUognAEIEijCmix+2J3UQ9w79xK5eu+qWgSMJRnsSrJj0hsYNv9C0y+IHYI0Wzfj3jetX7YrSiDnZShIUpM2uLizZztaqL8nKIXQh0DAOLWGF2fJTYyN2/epVxak8SJijzOBVuwAToEZgYhyZjWYQttCiF+YW7Dt/8h17/7337dHD+xIoV33OAfWVWe1HZcaiw+YmbLyDpo1lhjX1ANUa9UffCvkelacEBzhE3VY5drBMMCfB0NsLFQLmhUrgP/03PE4qhret5IrkngWMqVeBAs+5KqRw+IMAPP9Lf3dK4hKdCjJF7j+5ImXb+umwa6nV9zRFt+fx89eGatl+aWoUXOC82isOGjjCTbqE0s+08zC7AksWwz3qW5j1HT6/eEonpC61qEyVPLYM6DQ5ky5BraI8S5Kaga9TqiAbumW8QpHR99BJoq09ffrUQcOXR8kb4MlMW3YHmxGA8BttlDFhTMYh7HbvzEk5II0GgabLLGUm+DCGy7jgxtama8eABBO0cgIxxoExefuEIA+LncWkvamDpiMnXAAKprAtKGZkBIBw3GbZl1mVlA40QHafgigftGpAO0C5qqbCLusZgQAgB6Aw6qJBM6ZL3okHzYvNXlzbTtjma6/FHzQxAJMzqt3UW0z2wlaHzxrv0Ie3edx+lrLAxM210vTQAtvlbniY07u6PY3MmB8cGLLhkWGgwwb6+u2Xf+ld+73f/V3nIcvZ2HMdICIOxmH3BUhsrFJWXIJ7IvR0hnLQb33jN+k/FK/5ne5YfZcsvcMdcfApuDHX6Iel7c4+fqK0b9r05LSXG0IAM7AxI7uAJbC7feuWv8Pcj1tmVrMkjMlnRQEv232y9hntmrOf853hwIy+Yq8tzrMuf9Pjp77kKkDd5oIR5U494WAVyomNa7Dk3L1312fzr0qYmF+cc3M98xh2pHWvbTBRb1N+2L607ICNhYbL67PKlOEOWEbJt3ep7rEtrsItW1cYXxbSwsYIpaGdu9jDR79lQSry3X3VfhLpRdZ96n/C4u80he9Qva+R6qellrJustTqe5rO4/avAtXjZ0M6h9NIYYJi8Jq9GlEoAQTrxsS3et+pn4xR80cYuc6i2psUInYm4+NFLii51aVm36DYBLJX+E9xhNup7/FKWmz9S+QmCN3rXU6tvjehZm7OUnnSDSp0wkHqjhcAXZU2hJI8q/CY0MOsZ/b4BtA4otI1u+krNjU9ZRMTE/Z8blaa8aKDJYePw2V8d+by1lXEjMnGID0+GYwxXrTHEhN5dNlJh7SkXWJSGWMS7HTth1nlGGypfmhBnkehnmvA6rQBQczXdOilg2DKVmK9EDjVqVO/OaYxr/hYaoX5c0AafU6aJLPIS8cCen1HGEFLZqx8UN8BTGZOdyicuMUmYIE5Gs2OZ+AQ4iAOxqIZ41XqBaqca52Ttjjk6ekIdV8+AcBwljWgz6YxLI/iQAw0YSa/HR8e+VI1lhTlxS/STzEgiADWIyMj8l92czLWC7bjXGPGtcCHE54OpY0C1D7tWnEiSPikKl1eLp5vuRFIcQ67cu685b0y7B0ExQ8I5gWonk2UTLka7O2z5eVF216XxiqAIw0nWBWOSm5N4Cxvtt6k/qPtM0YPLzh7uk9AXOxmPT3j1UWb4ljR/kEbEhi+dueOTU9M2qi09IWFOd9sZntvx01xKmWfEBYSEna0QzAqCEgHJDgUFOfNV1+15ZUlW1pYlBZQ8hUCGxKEWDJGXd1Qellfj5WBMXSGGNhTnPrM8rAyFhSVERYVyqJTdXtle8vGZ2asZFh1EOlCErDwxANzqIuxvvIHv+M9FDn1vx5IR5JD/z/5o25XKCmHlN9s+24YrIjwQlLCX+VditJ9wYuiGGY6rfFd7GNeRrznJTfzNvhrRtkygLLvfN00r5Lr1Pc6YUSKAB0816d26qDu2SuQ/OkB39V3VQoW1TqX3tPaGDKkwedyWJgSoK6JJXNxa0TRWSNq9i1QAxfJ6xh+Y1Y1p9bxX5zOEnazitCa0n4DQNGwWJ/M2uQNxqfRkKVmMLZ69do1Gxsdcy3x/j02DOnW+1EBQ9k2N7ZU/kwc61AnSDVokza0J01334EVk/AeW2RKQ/IJSYqb8c4wae3YNU5yjFBAGjoSczubxVOhuXysWNou2n1MOzzysT89YlpkkhDaOZOJMIN3M+4pba2s8H18Wj0inSmmW3YDY1yZtblAGPt0AwzMUOZiow46UMBJCQbDXABBS+QgCBT3ggC0O48JPIx5+rii0gdo6sG1azRhzMSYw9HEXTt2C0FZ2i6zleExpvldny3P1plo3gAe5bvCFqLyvynNcmlF5SI3m/vbdqR0lyg0CQRYHLAukE4mj7kwoQTyG6ElAjff3U1IpvgnXucw3Xcl6QXE0cRVPiqrbcX57OljmxibEJ/VwCU4sEc3YA7v+Q/TNmEwjt7T3yPNuVeab6/duvmK3X71FXv9tdekDb9uN65dt4HBIV8y9v3vftc3nTlU+nw5FlYDdhsjHAkxTK7zsXPVKfjKpjusy5+X8Pja7dfs87tf2AKz5JUHeM6YO8dpbm8LmKXZb6uOIgDsSoPmIBbqDcDe2VnweiJfnteT9px4aNav+n3S2RdzVZd861i/Jxe//c3lKXTHjan519b0ZQFmjOfLiu8s1AqQW1HTPvYSQeOVfov25oJavaspH+UgEs6yl/7zW5b8e9IR6KGzk1U37a33+q4bWEKVOBtQs2+BGrjIvE5l+VzUOv6L02XDbt1Y0rkGENFij33CF0uZ2CULMGGdMgCIVouZm2VErq2pl2TcmG+jo+M2Njnhs5lHxsZsi2VWpUM3SRcEOP0DfT4Tu+zj2SXX0A/2DgVSnIMclnYxaYy7z7LOBfAhPWiDu/tsFXnomiWpJmeu7eoBAGGM2YGE8ARQmKJ7FB6HN7TLf1l+Od1JkBuAWmmjlx+UVpiXOh63t2RWNfkBjPO+u1bYvAPRgw6etd1diZUgj3YvsOzpDedQ5yRckJ6yNHfX9gE8pYexbTRrqCBQ7y2G2eqE4eZ75YgZ4gd7EmykIbL2+4OffOCCw8LcvM3Pz/oe6lg4nj2fteX1FVvaXreiNNVulQ0aNOUUhQOWZtG5MFYLXwCxUNaRc9yCliE2CWRz0n7DpEC3KOjzxOiw7aq8Pvn4Ewfs9bUVuzIzrTog94gsymjQz+E/7xSa8nJ1ctq+Jq353TfftOtyzxroYWnZaLAMkyzML9rd+/fs/Z9+oDBUb8YnfD334eGu9XNSV09BoNytMkQYYhkZcxUYjim7psyZ02wFO8R+6EwkE8+C4MZKdtUJ8q87wwOccY1QqWri/GYohfqGloxQg7ZyorD3lane4WHr6hlJclSfIlC/DPoKqF8eXRao03mhXaWf/fcFg6+2xounr5kQQZ1Kl0Il7SRZ3rxvlRKW65RGTbv+CqgvRpcNO1vBADY3MSaXfyXjuo6ZOcx3dba4BZDZVQxwHZDWydigvAg0Fn2CD5oLa475zTpVNGN+s53oPWlKrIfGjEkni9kbczObWFBDStKSmYnL2mHGaulo45gqFQhTNJGxAQo7k2EqJpkAPsCDO94BtAAAJ2D5vuNy06HO91ignM93W2+hYJ0Cz37Wxgq06KQP5M+3KhVvECpzYgIaN2bnLgF8XuBAOqnijL2izRE5s9u7C3n5EyoB2roVFSeVnTXUAAGdP3uNI5T4xCql0yepwWuFz3g8YI+mj8bOJiisQ2Ycfm9fGrN4xjK4u/ce2hf3H9msgPnTL76wdQHOw6eP7MnsM5uXpv1cQlTf6KhN3bwuwUNCiPhJ3KSZJXLbKgcXrMpsSnMYABwJQhRgLDRY3pA8ztZm21dI2fBvjPeT97WVVd07XIgY6A8bn5B3wvC15LqYeMi2oNevXLVpgFd8b1N6xGg/SnJfAtmW6gjbqD58/sT+/Ic/si2VR7u029/7nd+z4aE+CWvikfjUKwGOfd7JC3Uk197llgXi2t7asHt3P/ctRhl6uHL1qq2sbtjS8prqFzukHYX5B8oia9fZxU2ZEU8KEqhYKqg6ojrV1zfg/GeS5KHK+FjCwCC73/WNKV+NW91XQN2aYjxfVnxnoYsCNXlI5wMzN30PVJO/CwTv2nLFH/2EnvUre4W0N7qaE3WKMCKRdlcMyIf6gbA8CytmMQA1s76zCUhfzaiVm1b+G7rIvG6d7frUOv6L02XDzjaWWMki1dY1Zt+qs1eNQbMF+Kg9nFXs2qI6OMAbLQYAxw0zsXm3trHlGjhbSqLB0PsDpGysAWAQ6+YmB1+YL1XiBCxOwwK48M9YCvE52Og347asGXbTrcICDDsEEJ4fXWjEdOrohGQB0PXlQ2hIAL6u7m4BJudeywWjr74OWmDC5LgwIUyXEGdHnb8fmai0olUzxh3M9xJcErBVktTJs1Ybk6y0aY+P8XC0PVV5pYUxXvyR9k6BOSBDhgFBzPakmzQei6eMxZMvzM3kpay4mI28srlhq+LTFw8e2cd379oGmuz+voB5zZY2d+xQemtBGvSNW3fszjtvWa5Xmqi0wTKmcwE84UOsI8bywPg0ggx5SPUKTr6ZB+90AcS+2UjyDSLPhMkSPNasX5m5QhZCnnXnN34ZZkCIQeCa4HAS5ZmNYDBvY8pnhj7DHyurq/Zsbs4+/OQzm19ds5IyXiz229jEuA2PDCq9EnTaSw6qWBpCBBIQhPf7ByW7//Ch3b//wN7/yfs+NHDtxk0JPH02NT3tG7Q8V9iMRRyL98zxLokvCHrIVV6HFBpj6eyQxwx0X7ct94fye6L7pPKX7xmSK0XtV+jk0ld4W/sufYX/Lka1XeppukTQTtm+4GVRjOfLiu8sFEr//JTuL8kPfRN/KB2VbxcLulKe3iwVljdFnpOr4iB5X3k+B4XUVimm2f/3CAFqKSsSjMtlpeEyh3K4Db8JeUabkov/p4gOMk3oGfUoXVj1qFn6+NTKfzOqF3Y2vGbhpxsL7tA40uSdcaS2sr4nM54BjZVlm332zPfE9rFC8ZH3z57O2tMnszasTjlfKNoDdZ6cH0wy6MQ9TlVkzNaMYTPWeKxX6gttT1oV4K3IpAWyfq/gQB0nP2EuR2rtFcCyqxUNDBOyn3jkwaKdhzwweYyZwZS/zxoWSOUFsp0CzU6FNTI2YlcnxiyHNikg7JJwcKBvawrrRGmh0bk5dmvLOsSXwd6wMxZxcBbyrtLE+DwT2dDSqC+ALmCsn050+CwNyxdyPhmME6/6FU6+40TaZ49r3GhymM6ZaczmKKSfgyrgTUGaKMMFbLCyo/ieiN8bO/tW6B+0r3/zW7a+vmX3HzxWOshzm40OD9rk6IiPcZdz4qFYqRTagfjKZiyMuTLDGzO7b7a/IyFI/HGzu49JVesLQB3sFBwhGvY7DxTcMRkOAYdlXT/43vcU1paxJWh5f9fYscw1c4WJIAYfxpQuzPf9yhMTyLAyUKZYRLDdrG6s29zCon3+9Kmtb25Z//C47Ur4eOPOazY1NWSH5TU7OtzyOQOFQq+xW9vxSbKPuGj22XObm32q+rJnb731jr16+44NDY3Y/Py816uffvCBPX8+b9gVqA+HRwhkCAPdyp/SKMGyT3WAIzWZqNfFLH+Vf7vKR4Vk3/i1X7X86DUHeXIfrlrC2N+MqOcXpXYJJbXdai216gcRFpuRzz34EujLAOjz9qlZ3pzHf7W9qHRSeXPLo/oqKO0mG3ajuGiXfKNcSV+2fGNdiv6zeNWIXClIiF477Y2wuJwbPvR16GnO54dNsrS13f/J5U7Puhy1aFypjF2ELuu/GaG5pclNmAk1qgCNCPdZoKazhrwRC6hD4R3ZxvqaffzJR/ZQWkxnR5ePD7Lb2IHuzJLlXOrNTU6cGhYA7QlQ1hyI0E68QlM99M9NhfqHBqvUKw3JbyHl+vpmaECq7L5tZMyP/OAagMM/IEKYDuYKy8eBdT9QXOAMk8R8KzyF1dV5ItDo1OsTG+nut5vTU9aLxqcOG60VyMBUm1MM+WN1jQrw8KRkeycH0qoE3Gp8ADibYPgOa9KK0cz4xmlfSNJkyLVppY90oKHRyIYHBxyYe3sKPvt5dHjIlzkdCzBYpsRmMJykxZI28owWmpckmxeQIJjcvf/Yzd8ffPGp3Xn7Xfv7//C3JSAof0fMBaD8mH2uCOkcVA+OVFZHirgkaAIMT5h0p/eY+NkVjelxCE5o7/Il//AfXvMEm9EKwruc0j3Y35u8D+VATsO93RbnZu3e/Xu2vcn+5N2qDyoL1RMSSFljrcizrEpCjLiSCAfitfz7vIb9I1vd2rEl1ZOlrVVr65SAI825jMYuAO1QXpRUJVK/WVOvMkPLPzreVyz7vmMZPFpfXfFDQq5cvWJTkzOqf4O2JcGGSXofffqpzwTH2rMrwQiLz4l4w/yDIWn7/b3idZ4Jglh1JEyI9whlx9L+ywLJX/qbv2aDV66Kr3Kgd1nCdnOc8K4RMfHt4nQ6zjRlO/Kfd4r1DDpvX3VeSsdVj9Lx0+ecNT3p9pIlvqVN4WmKfuK3um70qvqdYR//eW5Kh10vnjTF7wGo6e9LagMcGztgewetauBXdC6C2a0K5CJEBaZTpYPdYkz04SMHlaI6NTQTNO2d7R1bXVk1jmbsynf6vtBsNFGQG45iZPkUhBZKGqPUyVgpM7Z5BoYBPOoymh45CRIvv3TpN89os4AzO0sBmnxFoFCIATwVfhy7Jg4HUcUPqFLjMHFzjnWHgBtNGS10QJper3736GLL0S5pWn4aE4KCgFyBBlMxyJgADhdrrAEjvxQeG3PQ6YdZ3jRmRalO35dJKY3tAiJAiPXN7dJsD6XtOiDILcIMALwvLZlNS9Y2N+yTz++5dju3smLbW/sCl7x1co4zS4U8DfANtA6a8ZHKg+NbXaTBPCBxG00di4eiCJJ+/f6lLtU4da/VNwglI6NjfjIVm914Sekz2jOT1BjjZZXAytqW6saaLayu2uLSss0vr9rz+SVbWln3LUnZJSxoBZ2qM10Sgthvvah6kxcAtjuQr29t24aAdm1z01bXN2xlY8M4RnNpbd3mF1dsX2XT5mP7nc67NvGWsD/+5BMft56dm7P5hSVbXtmwzR0mM7L3d8lPQmMiIXMhEFBK1EdllIlnoSKqfFy4cTjWxT3wxZPs91b69OWIZNDBX/T6eaPYT3H9vFE6bc2uZuR8V18Ted/K/ZdF2TykryyRdJQcH6vW1fJQjvBffWry6YzUPITLsvdlFg+dZJrqMfu8VNu4Q3j8RpMOm3sc28LivP30p+8LsNF6j2xoaMjH+9hRDE2YsUcmJAiL1Lmu+xgk2ij45oDPxbPugLMDsS7CZn9u4vMDIZQElmCRjpAmUhPzyOSr0DUy5hx3wkJgAJSwDvDezdVKG5o6mnOb7mA1iFKSoHGotPYUC5bvlkbF+KTA3MGWq4uxUMVNNIrL9+cuEz6T3RRfIkh0I6zIPRpqmIUc0uraOaZTBcBuZL6OWvGzlpjxXzRdJmGx9MyXD21tKX0IM0H7XGENsTTCDYHU3t6RPXk+J6Gnz/7u3/171tPbL6BhOAJoFIHYCQUogSRAwRt4IuBXqpx9CEAIDgg2WBKcrdFHYHJyD+9cu4+TyYSmHk4SH+UntrpGu7y4mIAt48Zhkh+T4cqHEj7EN3amY0x6R/ndPWCv7aMwPs26ZvH4qC3nY/HtHRJkFBDWGfjOpLpcV8H9YzUhf6yDLh8f2v6x0i+3AO3k1IwPt+CHeD748AM3ia8KyPv6B32yIMIZfBseHVF47BOP5nCi8pZgpfJm/TfDMVheODbzSMIVAtTI5KQNDg0n2SaTzgW/Yp554zVSz/Fb+goV6WIUysNDqUuNv3xFsU6fhQRLfg/9TbiaUcuwQ3BO0W1LP6JaF0Ew/LIoVHH6FbU0RdzenpfyIz3nMnt9Xz4DzUNI8flCdFH/ZwJdNCOIW/IzVq6zVIZsHLGSVik8ExZAzZIlzNjPn8+6tuzu9Y+Z3OwOxWlVy8vqCNVJ0wn6Psq609G6GShxz38+GQuQ4VkXa5F95rXcc341y5w4lIJNQTx+ueUOGOOB3aFiHrk7XCXPTrxTZ84Maioc/hFs2kmHJIgTgQRpXJewsbCxar0FxoTzllNaMCMCspjWWcPbVSg4cOyo8y8LKcoK40Dpd/1KPTc7p53IU6jaZAi/+t/DaHfTLBo9QI0AUeztdqEEHrB1KuPxR/KwjxZaOrZtgEwa/474iOl2b+9Y4FZSfk7s9p2v2ZvvviPQCUJOBIkKUOuWrhZs2sI4Pzu6wTs2N/GxfMpFLrBkBD4GT2mexnc1QJ18j/GpFPQfO4d12vWbN13T/eLuPecJ5nzWux8qzzu7AlWBIunGanAISOs9W9gciHHlk3Z/p3/iZYdbblj/7ZvlUH8UH+vrAWHqhltIwD0mI+h3TnVlcHhUmvmOPRY4s5Y8l8vblWvXbHrmmp9+xpa3S6t7AvN2ge6IwoTvCFsIgqb6FoYZCJ9yRZihjAHrsfEJ3xmOekd+011npQySd9XnWgoc4//6V+R9Y6rvzy/VjUZ/LhB77cRl/T8vxlSe/ipROp/1/tL5Ttf/2rZQn7LfvJ+jf0kaYexjo7tTfW7mOVIm1LolcyaMuAARKr0ZNj/6TV9H/RVQN6dmhYFx80VSrJzxCtAT3wMMRwLjDfvggw98rA+zNmMYHF3JxKYwbguQtvkBE135opuKqbPMvKXzBaAgxgiZJQ14lQVYMAqFo4udy5jRrffEC5iieaEF+ji1sgxPGKcETHnhZmURAIQfBxO/q1PXu6BdS6PEn/x0dTB5KOfxEx57TzPruB0wBx8IR/lSABJPFJ/ue0rHroAacykaFhc58XFxzNzSwkLbFN+UR9IBkQbSCp8whfvMcwdpgb7ChCdo6JjCiZM7s5+ZrLaPJqoErG1u2eDIqH3tnXfs137zN8XLYJXAJFypYQlwYskg7/AInodTwpROBCO9UyEGAFIYXsZyH9Ia/Md0p9/VADUMg6JgwKNfAMKJTU1O2cjYuE3oYjkZQgLbc5KWEL0EHYWi0hQAir8CaPgID7DAYG52TV/pYk/4rny30ougR5qYRR7KxmfTKy+sCe9UWWKRYF00wI5Wfee1O3b79i0Xvlha+P5P37fFxRUlwGxosNemxseUCkVIfGRFYXHW9ejwcADqcknCByPq5LjNxsfHvQzoMhG+0l3nmYE6YVk9gt+B9fU9N/PrdInvtWX+V49aAVo236Es9O4M7Mj6rSgkl6RMqE2T0ix/FynTEJr6iZOgHLA8iyWNXwH1BanSaZ6RWlXYLKWBGlMIHSUA/fDhAx+L9uVD+o4JeFfa0/4BoKo3gKN6XSaSBZM3a16Dlu3Aq4v1u36ghzpdxgXRPlk+xNIsll4xk5zeCbMtnTEmSsynpIrkAPR90n4YF0YbB9gduPXPx7jBWT0jEeI3rCMGBBSfwI8JXEzG6+kJwgKm7v3tHePITszPe+xYVZJmy+5perehb2tbmz6mCUhHzQq5k3Ozo7BBfiBY7XtCq+GiCTL5CYBhGVvYrhTgCkIGO7bRuFlvvrDEbloCAqXz5KTDNgS0b7z1lv32f/I7dvv1130Cm/R8Bwu0Pt0oIAc5+MgOW2yKwhp1NFrywd7abqKWT7cqwIlYF8iLsgLfwPj0cApuuOAP1g0o4jOZDbWDX7r4IL+47+ntsampSQkaBzY/v5CY5ykYAbDSUpLQBBDzGvfMHA/WFflXHgjP5ywcUQfUQXRgHUHVDulBYORMcN+uVEIEYI77oaFBu3Jl2q5dnbHebtban9j77/3E/uJHP7K1lQ27OjNpfd05e+O112xCQE3dIdm+PaziZcY3M+eZhLa7teX1kA0fGH8n3SzR4gx07zY9v+JZil+8cJ7xq+Z9oGbdLe6Dn8ZumtHFfAWKaa2X5kjkK0vN3P88USiR8xP+6uW73rsK1fnUzH3Db3odv3FHWLwIXaSM8EH1bldHSR/VmeuRIKxepxVQu8cG12WpGc+henGmL+/dCKPBVc/Pma7ot0kYlyVMYl4ZG/yFTCguCptJSgI8tv1Ew11iXfTaqgMveyWvrW06WNOBYr7GDM7pV8wG5/AKFbvC8eAUDhUAs2uYkQwBZDjgj8lYaEK+FEyXJ0N+WZPL8q0ArJjFEQgAoWCmDBp2SK8LMer80aLZ1hINslPhFOSuTRUQYC52C3z0Pid/4exoNGNp6krLoYB0X+B7IK2WpVG7aIXyHzppAaXCASURGNDYAU3gCFBin3Kfla643TLgadNdlZ4JcIDasURUTN474g+bv2xs7tgyx3kCWISve1d30QWFobFRe+X123asdPoGHKSCrCocnxwn9/BBLcs1WMZrefaTwXivdLeJRwB2aPwAYBgKQDMnLHgIITCRRWef51dAiUYtXjmgi7iH+hHIZ73rQhAJTgSsxyUbnxgPkw6Vnt5i0eZVZwgrdDzBn4filVwASHxKmorE00PayD8HalBXWINOWsnTuICW555+acdT4/J+YqOjY8khKN32/k9+Yn/6J39qB/u71psv2Fuv37JXb9zU84795t/6NRsVqA/IL5vUMCywv7NlgxIwhob6bai/z5NE3W7rbLNiX78LSIMC7DzLwuC7kk154BCw9jJJGMT/niVd1EN/63zXL88kv8J7yiD+9kD9++kruml0tSLaRKMrErmq9+dzSOSMcuMvRhi/t/rDvWIKni5A9dKcvlqRp+EcVMlnimJc3n7Sn/idukL7CpT+HQkNNTqHr95PwV8Pt3qFjZCS33JLy/Kc+jelh0uPXIQRr/R7v6Lb5H1Tt8lFNe5QH4kiQ59YtpwdSJhurVG/VCJplyBl9heFYgWMf60puPHGoFKls2TSFvt601HyDBBvJxtXbEr7Y3IQ46xoSV7PQgjqeFk+1OHmaSooJnFPDx2yALHY06vOPqQRYh0xoONAI6KUfJxXjtCi0FJ9QheastLn5lziS/yHO+Gj0R+5WRsECKbvDmlcRde6MEd3yS9roJlQ1M9BEvodZ4lLOnDtj3FWQVrSOetyYJIb/QvxVS9l3tMJRcEC06wDJxq5gMGFDuKQB8zdHPEJyANOgnU1DpZ2ddmbv/S2jYxNCCSGpckrLwSqsnCwVzrQokmEH4mpdLIlq5+xrfgwqwMECCE+5qu4QscWOv6EU+4vSyEvlGEQNvKFWtM3wfgYecIHgBqewW//7rw/sd7eXns+99zN31hLsKZUyigEJSI9ClnP/CIIrChMRFtb3VB9ORL4FqXVd9mQtN0hASb7h1NOYUmh+CcgffTgvp/q9tGHH9n+3o5NTY7bb/zqr9nv/PZvKfQgQP3e7/yOHQq82Yuds7WpYwgxADQ7zQ0O9NswJ2WJfwhVzJHoVl3BYjEqwYN9xsUxxYlFg/JTnpN8OE/hpf4FPlfvEHmLVO97czqru5dHsdwinTXtuOPvonR2HtUn1cTkV33K5qtZPvmW/d6K0uBcS6oRjcLTK94Tt9+T1y+LYhq48Yv+MtfR5ucwnLQzuVPt88F7F19HfVlyE+YlyBvmS6Aq415c+N6x1qkujSl0uowZxnXUvAMM5ubmbA8Tq4DnJz/90L64/0Ad8rKDNhOGMDGjxQJKdGrkAzCFfHITadHlJk/RyOiwV0rWHWOSZIyb5V8725vu1yu7rlhxGb90rVEAFRtS/ObmZ73y5V1KA5o52nSH4mIvbQ7JuDY5LZAGEhm3DpiM/zDmLi2etOl5T8JAmDjWrjvaZ9C8iQMBIKRe6fKsBd62Y6ZVAhjXjWZ9yI/TVJyY3f1ZzknvicLlmE/GgeDH2NiY/fqv/7qNT01ZO+ZXwlZaJG7IvX5XijDwM94Bwa1NZt1vKRw5UlhhiUi7C0P+rHACv8Qr3Xy83ANNKFWfPW262BVuYDDMxmc8N4RxYtuqB5zk1S0wLhaY3d7mu64RHGufSSjDIz/+y7+0D3/6Uy/Dymz5JM7KPTBSPA+aLCddHR5QxmYbG6t+Mhg8Hh7utX5puBtrq9Ko2QN83/PIRic9EgSmBL5jI8M2NT5h165ecWFsZ2PD3n37Td8djfx+/slHzsKy6igCF/V4Y3PV9nf3bXJ6XIJbp+rxpi0vLdvAyIh1Kz7mzE/NXLdXXr0toe3ESkrLkdzx3nmpfLDjWsxP4HH1zntEsEbfW1Ms6y+fKmV0wbTj7mUCdUxXI3KLQBPK+s8+p+MP/Vbz+CIRTmzj9SjO16n3HX/E62FQv9QQYjqa8aNRXGch2mfsWzqUtmIPwnDOdo66bKv011ijbsXUyzC9Hp0/vOCeiiEocVAEnFZXV+2jjz5y7eXa9eveYbKb1NNns26mpEcFKNAqmbDF3thMEANYfeYxvS+UpMcrpP7YJaqvr0earYBM7zjD2LWXpGL6+CqIqrd05uTH7/4XKF2ZSQNgzW8kVw6xYJvI0YFB3/aU8NCspJjpNyAmYBBggkakkAlQzERGa2QCF+ZuZjejYcIL0uUmX/lzE6Z+Q8A/pFe64EUYI/ZJS9Q3oVF7ezCNEw6aNAINvpxnAkasBjTkifFxf+ezsz2XSf4q9TbeRXKPcAOPvaz1L5q4EIqcz7wPjis8I6HOI13kI7wKd4QrfqNJQrwNbgHdkm9ko0DFz4LHxUXAfPe8K00zM1fs+fy8ra6siEcBrGI6Yjz49KELfQ/8pdywdEijLXYJnLul2Xba7u6OL/fCOoNA19/b5+U5PTFht2/ekMCQFwKjDSg8xfH2175mb+riuFLM4LOPH3j9w3rS0ZFzKwUaNWZ0xrgRSkgRAg9WCnbHQ2gkLcz+H5+c9CNQfRKc0urSA+lXPqrlHvJU5XWgdP9eyXdyb0YhnNbuLkuN0sL7bHqzeWuWD/f/ktJP/Qrtv/FfM4r5SOcnWkXiVROGfqb5AWV5AflX3vNP93q5p13yIYZXc/GXeias9HPl/QUIf7Fd0x7DPvdYjrrDBFsR5xv0dktJODqx1e1926XN/XXVqOtVkpdJLg2mK11LChIfGvXRCVowQH3s2zL+d//d/92Xat26c0chdhgnYX3++UNbXl5V4XP8hbRTOkt1ukzIQZNichkVLpzWVEtoRJyvjNYOsGNGRRPm9CnCCku1Ohy8GfNk4hWABBjDP9ynQYZ0Yu6No6ZIiG3qeEcG+n3Gb16SopRbB+l8F+o0ggjj8PKn8OikGWNnzW07oEknrEpNhQY4GQf2fa11EUNsOC69u9kfYOS9sqzvCAxybV0CAjr3XAczwAXgxKV8QLyD170CJbbepAFdvXrV3v76uzYoLZFxcuJiqZgCkUaMAAWFvB8prSyVgz8uoCRFjTRelzyB+h4TyivqiPzBUy5mQOOI/bahIGxAmJL3bHN9XULGkWvc/X1B68Z/e4c4pvKiQ6CMAO4//uM/9o1HSFuYZEhc8Em8dbOB/OWIT6RnTsM6kCYdyom61K7nQ9tc21SnIgBVx9InIXEAjV6gzZyJgcF+mxGYXp2csvGxMfva63dUXibteMlmnz6yvf1trxdXr1+zk44wvyDMIzhRPdDz0aHNPZ+TEPrY3w8MDFnv4KBy22F9gwP29i99w7YO9m2vrPLO5ZXMJL2iKm8S/mX6hjBLPxB8St+bUegfqtr4i6bzpAWKdSNSK/+85++idF6NOEvN8hX9Vu5Jf5KmRv6zftNE26t+Vx33n6fzweTJeoR7+gKlxi1fbGdbj8/UOY9HV4gtTWqLan9pwi95pO0RCooQkylpj2zFzKZVe/vqp8sl1fiSbe7u2Xqpzbb35f4roP5ysn9RoHbyyWQCCtUgDtj4l//yX9p77/2FOk9JXWgXVAqgSGCDpuGTl+SdThjwi8uEAEBfspXptE4kBLCGNcbJ0hjM0HT4hAEosh55ZWXVwZqlX4yXeyPO8A/wI37IK7zcANScZTwiram/p2jFXLe0NQ5ewDyr9LYDmmU3seL1UO7396VRC/wA1sqSHGl9ALWfV600cXk8+o42W9OIBHLkI5Yvjco3UVGSffxYCMLSLdfOk++EMzY04JohwD48PmLFgT779q/+usDhUHkVP5NOz4UHTMx6R7wO1GzosbcfGqJHq3JI8aemrpFW/YtA7ePLlFvihjtAi6aLthkpmNOZpb5re1hQeCcvzJbmOEy8U24EjmDj8xP4Uxz/7t//e7t7964LIYRfZlhBd7YM9aERNqXxtARhixPXHERZAqf6wHh72Pp0z60pHEPKhitoANdmrtrYyKgfW3pcPrDpqUm3ihwonRwFurO7JYGjX++n7WvSsnv6htzsj0DJ+Dfj3HNzs/b82ayEzk/9+NZhgX2+wKEzqo8C8ne/+Ss2MjVjj+eWfYINO+55/nW1H1frNHmKfDxNobygeMdlo64ohhPuoX2cptoO+TyUTUsjSucn/buVf97zd1H6RQZqWiuCaiNqBNSQ+/Kw6adY21/lBWmiH+JcAPpJny+TpAPQZc8LhsKwHtFfMiTJPBH2bWCDJSYF0+9R5xny4Ux2lA+Eb19SyXnta/N2qPQtber9kersw/f+tGFOxLbkVy3Fgs8yEeY08lOPWgJ1i6DqFdJZqVlBN6K02zNVwFQGzp/WagMJR54FUy0mzy8+/8L+zb/71/bRR594R4/plnOLWcdK55tTp8bpV3TUaMZMNqNj9UpLMqhYCVHhmMyF2/ARQC/5CVqYN9HqfBxSFWxjY8PHxQG0or4HzTss3aJSot/6WAukuDB/0lh6BXzT48M+QaJbmhBpY+9tAKezA4kSgJYwokqOYMF+3mhzaNSKXIEB1AQZllu5MCD2UwakET9MVgLMQ7kIbHRjslrcOhUCUADpoE0m6RQRunRsAQKHd/TZzPS07UujbJP7gjTGt3/569Kqx5w9UT92oFYZUYeJkobJRjQHHLyh8GPtSMcTfifPnk49xbuXTbWj4h5NZH0SFpgAJ0fyfeLL2A5LB76BChH5LFXR2PgoPh3c8ReAXrlLwmXp2B/90R/ZkyePBY7dvhsbyYFvnBPeyaQ15Qc/YpPe8kc9FNiTJ4VBfUFbd/cqf5ZRjQwNSwDr83RxMheHoDDfYW1txdY3160gvnZ1tdvbb79pr7xy0/qlHU9K6xZKe35IAYejLC4u2ueffmbzC8+9/nGudXexxwWygaEhm7hyzV59+5dtdfvQ5pdW3NoSic10qlTlo1eEGgq84S33EHsdZ0615RFcBgr1LFK1PdWjSlrqUAwHDQ6CH/XcZ9/Vxn/6uRlV3CrIwP8q8S1wJxDxZt2kqVneoGbpin5r7s2Dq1C9eMM71WbdfEWF6iyTIUkByfAhMvGZ/iPMpQnP9DGeTv+nOpGEHfdn8Fqi7wAp7nwXQ93nnj6X29ifSMEQ8NLHcsgNWzPT17Ck1Cezqn9kUymWTTL/Ynt7S4C94/2199ECdEAawu3x0b73DW1dPba9V7a2Rz/5s5CqOhQliJjwWIiR+fHupJ+u1id+oHrMrKUWFbym8Z2fWsXf7HtN3kQURjpvsWHVoyzfLkZpPoYJQM5/XQDk9tauffDhT+3P/uzP7OGjRwkQS1NUR1qSWzbfwMyJFFc6PFKly3sl8oqZIUCAMCEqFx0zM7B7pdWgzTB5jcrDOm4IUPd0JCAQzUSH0ia9ksE6xdWpdPcW1eH2FXXPW1GddaFDQC3/eYDHJz2FxsTINOBHGsnL7t6hpExpsZ5eNLxQHzhRyU36ipcGh3ke0/6BwJ30QOTRl3rRGEU0JjpinuO65jDRLpRPp1q2dEwb6Ou1q1MCEPnvlv88Y+kCjLe+8XXr6R3wOEkl5GnVcygXvVeDY+OWI/Ga8CPxPVL4Xb9ORMk/7T7WQdLuZ4NLgKJhx2V1vge6CBaxzGxwaMBP0YplE/kB8Y6yGRkdsX/9//7X9v3vf9+1VsLDKgBRbj5O3NbhnRpr8LHXcClyF9pYNkKqyK+6N5UJ3+gccStRjbiVRzT58vGej5+zbeuNmSv22mu37OrVa9bVLQGop8fDc1KAS0uLtry8ZB99+KELhexq1yc3nBxWkLt8T69NXL1hU6+8bv1T1+zu/YdypzR4h6vOONU2ochHJplB8ZlOnDQ6Z3WHt3zxu79ME+UbrCMV//KTvgeq8jlL0V+6XNPkadEV+xP6jpr6k9SLNNFWa+OvT9m4s2mv950LLRGK79P9XivKxtWMsvE3onphuR/+ZcKghUJUfdVWtQ21VOomd/UbtAl2IsQ9+03Aa/oO6jP9yJEKe3Nt3djueHF+2fMe5/Wsr+u97ltqa0yUPZDgC20LuAkPQZOtLLa3tn1eDVa2vQNOPER4D4oSqfTVEur7KHHvK0XZHJaUDqyR7Z152+CkvYsCNe/4nv6WvkPxW2NqXMGhv65AHfzV420ABi4qGabbBw/u2w9/+EOvhD/6ix85yO0fcmpRWIrErNru7p4gufmRjNL+lDzCIFyW8NDwqUw8h/XSaJc5PyxDL212dtalPTp28sYpWa7VKiwqPr8Z60UqRDo8YYxF7GEGcEHg3K209Uhby0vTC+bo4zBOLUcnJ6rACAdqSC4jKFSOriypxrPcLB5mEb8VlabKWLbn8dCBP5qxoobahvCh+HCLf4h4j47lRzyisZBf6liH+NqTL9rV6UkbYR2vGhX1vKunaFNXr9vrb7/j4UE0csjN8RIwSAdlhVVhb2fXBagXDdQs02Br17Z29lUPk9V8FzQfOzNfDgV1tHO0Z86KSjd555xuhCrcU06MvVN+LI36N//m39pP3vtLlb2+KywXkMQTAJplUdQtB2zlTaWt34Rx7DPLuRSQNAz2DA95DfuQA930D4pLyjmTBMcnR+3atSv25muv+71X4NuVz4Wzpiln8ZA6urq8Ys84ulV1DS2deFmaNTQw4PMYiqrD49dfsdzQlN3++t+whYUluX1OtQnETjrcMuzlO/lvOw7CJM9e7rr8LjcUqd+T3xVS+muBGj4EB/EeqHFfEMsz3rNEOFytgDr6d7cvCaizlHX/Mqhe3LxzQVM8aRi3XuOG+hYnmVKAADN9EEOFmxsb6lsCAFOOa2trHt7mZmgvm9uhrZYOQ18blBFOGiw52DKZFfeLS0se/pOnT92iBJBDR6Xgj3TESaR6oy9VAdTrhsLgbSzXE9UrwvV6pTYFC2Iuvf7pO/0M1iyGN7fUr7Qco04z0gPnj4j13v+S77zLUtpvfWpcwaHLAnWa6qWldfqqhNs0ULei84SdpeA3VAIo8rbCd9KiQqdiYY757LPPvGI9ePTQ7t2/b7u7rKneNT9LWZ1gT48AVsB+sB8mTiHt0TFj0gZ80aLKSJRyT6VXvXOpmpO6IOKhggIWfOPsZtfORkZ0L9vOzr6fu4wppyTAoksclmbX05O3HgFHtzQizhhmzTQzfgF9AJstRllbjemdKg74MC7NnfXgSrKnHw0LEzNjmmzsgdmW8UnGeEoSSlxTZrmPCICCbfgFdJxX3vkFXh4ehUa7o8oPFYtFMfzIZ71fnZ6y6Z5+1TuBiFjOSU633nrL3nz3l9SgohYf6zkCSrB0UFbwj3Hj/Z0wfhuo2j5aUTOgbleZFLu73dxNuWPS921hFQ/PZXVEpGF/ryTBq0fv1MFQtr2sfy54mJQr4dHhTE5Oujb7P/6P/y/7oz/6Q9WBQe8Uke5DZxLG73MdYdIf5dkOUAsMKTPvHj2ZLM0K6+ldm/a+QW/Fo8HBHrt1+xV79eY1m5iYtEJ3EADjKgTv3JROZq4vCaS3VWfv3r1nu6rHCI8czFFU2tlWNC9hL69yGr1y0wqjV+zW299WJ3pij1TX9/fUoYoPOSYlikoqXwjOxSGBCN7OTWUPPjhr9Z9ypR+UKx+pL7xDCCUjiR+Vc6DQwYZgk7D15649wDqUxE2Y9Sj6i3fKKl0H6vWB0foVqVHcMZx4rxdXK2oU9lmpURxh/kQCXHLDlU5fBGrqq++8F6ql8wMhu6y2wLhuWeW9LkDmvrK26t95bqMDoKYqrH31ewiFy6x80PPe7oGD9/LKssJts+W1FSIVsG/68JC7Yc6L2nwcRpKDSt9C/fYhNPCAZ6UVF3yP1ikozAXiXchX4IUHEPLkr5N3CSVOK3zjRDommbXd/8s/qbpqQSTY/zzh4TlNJDxdMOnf9am2wmXpskCdTh9piRWjFcV0NwPm1nm7OIWwT8ed5Tfuwhh0GN/bEVB88tmn9tP3f2IbGxxhuC4gPfGJRkdHbQ4kvmWk+I5fLrQv17rEa0A2UChHKuORNF7ipRvkhCvGiNHe6SvQ0A4kEFDx/WxlSYJ2UnJw6B/o8yMrOQu5S8lmk4xCV7IVJuHpWQXiWrVXWF10eD4Bg322BZIUV0gDwLqnbwJQaY1E7txXOGjIrvUwypzwhwlKYWJaKCPy4huWoDEqOoQMtiKNxFh6j4BwfHTEZiZGFRZjRCd+2MQv/+qv2+SVq+oYQmcdOnYIHiZArTvjxeyZzcS9PfE56fnD94RIX7iSFxkCrKP7mBeIxjsgzRItgQ5kZGTYJf+dZIyZbgKNnvpNGFhD3OSnMNTXuBkZoEaTpf0ODY35DmJoCB99/LG995P3fTKe8xqQT7S7NnU6rHvvEqib6gFGhRxajr5JnPN6wANpZj064M4WrZOT4/bG63dsfGxYYCtBSPWCIRC3tlBv8l2qa0cSDJVmZYAO9OHDe7aysuHaNMITda1YzNvk6LiEOwmJEkAGJ67Y9Gvv2tjNr9nRviqH4v6T/+mPvS6hlSPwdQiw6eA5MY0KVCpL+JQQl5OQAEXN1de2w2MlyIvQM8KXYL4PxRDAg3kWFDt9K2Xh+U3KCYqCQKCah0o5xuWDF6YY7CWCqaQludcj6kealNPk1/mIcBxs1RajKd1/q6z4Vgk3gphuWL8Q/Nl+l3HgAKaLdqhn6g6AiBXn8OhAAiKnArINcrutbax5veWkNto4GvP29r6tLwu4FQ1nydOe2R+A592DPa8H+CU97arX9AmVdJ0glNOn6EntqdIenG/hovzV2kI9iOjqpFAinyvv09/lXhXG/fK7cgWqCUp0aaD2ysofCU2+ZSldmetTYEAjujRQpxoHYf2iAHWg00JPPR6TpzJmbVVkgAlp8t/+23/rWvbi8qKbhVV3VSlVGxUcS5S6pJEC7vh17UaVlbFbQCDGyb10IMBRzYGPaMR5+euUVpXv6pGfY9ve3HU3+3uHyYxg6saxjU6NyY26cnXuBYXt24cqXkymMQ8+q1wNhbDDO+Klaagh7Ulz9GQwgSMc04mFFY0fozTLHtBaGS8OJlm9S+oKmh1pZ1MWiIpP+Cxhi3nDxAvxnouxIAfqsREbHey3goCOyUzXb71iV1951fI9PYo/1FU30zvxrOZGmPBKnQr8pINhUpUDgSjGCcX49K8upYEawi1EHgBqNGrKjVnYWBHKiseHBjxNSouEMeoC5aSuRwGEtHZLcGpnIl93lzq4kjTcGVvf3LR79+7ZtWvXXLB4/vy5ffzpp749LdCEBq2Uup7cIdAvqDwxqwPTCFddnWHjmEiUNwIf1paJ0VG79coN6+vvCWPZygeaOWXFsAbHbNJR7agzRfhaWl6z9dVVn6zIhjPUFSaf9XQLqMfGpS0rvu5eu/bGOzb+yutWGJyyYynOHfmiOuMF+6f/q/9KHVqn7UmY45CQXGfeBT7qF8MvTGwjTSwzvDIz40vLpiYnXaDJF3KqS4fOT/hKvUEYg4+xLABqBAzM5m510PuacvJaK1/VV6LA+1iGlwbqF0CVtDSogFGISX8nn43cw6kg6JxIEOtVPQ1uuQBALoamIObKoNVSxrQT5rts6UJg4xkL164EfthEeCwPxNqCoOWWKvVN1H3W0WORm19c8p0GVbE9XM6QR9GgPhEedc6bAH2Dt9UQLv1hzA3h4JbxaOp6DZEHCt1/hm9ZvsSx7ixFd15f1LfQf8U4wic4R/047Ze2HomgWTJ5IaBOE4mMCW2Umez3WgqMaESXBeo0pdPSiqK7nyVQh5neVaoXHzzlPZ0KBOBuqYJ//NFH9hNpSR99/JE3BtUTSYzMmA6dba4LoN53DYR3DvJyFM05MczyISZnNp7oUqdZcHMkcWKSpLNeWVm2I3X8nF3cJvCbmZpwyZYOMp+nAUkLU7g0DTSlSIQBULuZXZ0DJuTki1/IsmG7S6wA22qEjDmRLjV4NFtvbID+/5+7/wDSLTvuO8Es77153ne/fu0bDRCOIEEC9FahCO3OKmZW0sjMrCYkTWhjRjMTs7GI3djYkGJGIRdDjTQbihVFQYYkQNACJFwDaNhutPevn3/16pX3vmr/v3/e831fVVc3AALkSpNfnbr3nntMnjx5MvPYy4cwWMCmsBWvoLNQDm3qefs8ayXJmzUpB4MS2VIZacjeViGgQbFwaXhoIHqF91B/f5w8dTre8773qvvXHjvKR6VyWLa3JfCcipq9kN6OoXwRKp47F85AY71R7nSVh6AMeTdCiVPqlzIwKtIjHG/fvumpCkgF3pzvnkPgwkuChXpkWgHc6FUD1AenwvX0dgi/zbj3nvvjf/lf/1mMjozFo48/5voHKbaSLMzPx/Xr12Ny4rbL4mMW1ZNHUXM2N/WIYy0DuIEjtOxVDxbe2pSRNT4+EvdcuCB8u0wXeGpzdUW024o5f0c9BfXK8lpsSaFOTU9FlxR/X2+fR3hQ0N3g61GOUaWr+m7ribMPPRLHHnlcxlqH8lSvfE133X3xxrPPxX/zsf9R9SqDQP6tLVK40IPm63oQsVhwpnpkOxl4s0IXBc53sBHmTC2wJuPI0SPC/0icOnXSCh0ezTBJSxS16ycfdS+DwW1GPKX7Eq60X+jj65+yoj4oO813FQ6FrwpuBWiLDlc5gO+9U9by7LJXV/wW5pfMX4zo8eydBILZ2TkparUb8Q6Akq1tDxVujAjxOdRtzt1Xu7k9eUc9YSlu8SJpc+reimTZjiwy2j5N1WsmlCYHFnEvRvIUF9sJbZcbN8pZye2KBlKVvgIFfwCjkTilbAehLER8u/dlZPIglPCwAnxI3xm8oJMyrJygMqQbgbYOpNGuttzR/r0r6gIgAoKNSBbkyvXg+wL7C52EeDv4Tor6nZi/xG3E4TB83g4Ohi0K7LuFxrCH0abxeig0vCLcwbI20gbh7DBKn+vW7la8/NKL8cSXvhKvvfa6G09amdnb3FPvGlSYXyw9P8MBxnEDUXtAaHZ1qsckHBjEyp41Q1r0jHMuk3t60y1Kv2uTxkIKykt+u5KOPoCFRoQw0H0LQrIJPFjEkaxcmBTYQiGDpD2lRNRj9Up2+a1sbtt6VlYSuMyNSwmrNwksLC7l0KmUiT+kIat5jR6TFAtz3IXmzB+5V08DUlPinOnB7p7okpKjvOelaO554P4YVu+TzjT0wzKuQdWISQ9jgW1ZDNnRuDiExMaD3hGv1DujDg1FFE81VLLA4cCxei64Aijn4eFB76NnmA7jCUDhlBX/IcMIQCBkntQDaTDqkEO9I8Pjqr/B+Ht/9+/HuvD+uZ//WX83mqw4cAR6bYqeDDtO3LohhX0rZqRISY6RBtYYdGO0VXPN5EOd9rRLuYruDEmOSbleuHBO/JLngaO0ONWMb6nPqee8qN48hhMGjWJHb29/jAz1K35/9HR32ijsUnqcMd4lo7JNynilbTd+5j/9z2JdPLDV2qMiyWjYEU9tiyPFX//+1z8e/9u/+P/KoOgSj8rP/EDdVjREcQNvEY5ZIxgbGZK2lLRia02nlDVD/hidm6I7wt8H6MgoPjo+5n3h991zT5w5c9r73ZdXlxw2jcB63ZfrYZCc9IMD8rLSRWZUcqPIC/wYPWA0AT5hxAQ+M8/oHetBuOdMANJh2Bj5wXoQfxnOxrt4VPxmTpWm9HvxDeDT8gQs3IKmfDaWosO38Ltlkci4rp4xCtY4iMDm4QYZS7Mv6IMHBlLtBTiTt+4VBU/+1aAsKH2LP3hX94DPm6jyOxxUM/siVNcKUhq+FWrGnMB5yh3kA+SEE5f825+JnkTbkkZHR9cfX1EXaCzkWxFJBEuYg+8T3plFv19F3Zj/9woH432viroRSpnL0BJpAW+XXvFvLP87KWrCN6bFnC5baz7xid+MJ778JSm13Me3XV2VmhoI22/y2Ms6JF7mHUBpuicmwdmunmb2rlD4Sl8mbF9fl4I0RX9Pr5Su2FaOvdIt0mz0sJ2ewtKzBTw7pTBYxfTITBflhaIuUBpkHnYCrVB2oJJWM2Vgn7UiK90WCdNU1HwRiwjej7jOtqA+GwQLS4vOH+sX0QLP5fnaWRf+So3aGz3qXpWzuw0l1BpHx8bi2KlTcfT02RgYG09BRp7FOq8UNQqZ3gFKOmG3Upw5f/2dFHVjvZVwtfpveM+8/8jIkE+ko9eBsAWng4q6pMHVRhHPqtDmJvZzbsrg6lXRu+Mf/MP/Vb3ZjRiS8n//D38wLl26pAyTrluiIaMpW1Kmm6Ll3Mx0vP76a94njvLt7mTldn7THP5gcRs8Tc+env/w4FCMjQ1RHZ5fhO6rUmCT6jXRY0fRLdFbF/4nTp7wl7HcQ4fGKgZzj5syfIb6h+P++x6IVdVf09GB+HN/7i8qpfZYmLoTfd2DMvY6Yk9MwbBqz9BQ/L3/5/8jfu93/0A9+X7X96GwT1ELQfFVHfLen/ZEfigsx6HuqofGOgaZX65Dj8boGUN3TYoJY7NL9Hj3u98Vjz3yaDz66KMejdjaWqu19ayXxrzr0IhpkVuNQHshvpWa6I8s4Nn8UYUnTIfo0UT7q3iDMG4/5vvkJ44gZqifIWh6t7PTc24/pSfL3L5HhfSOgzlY84+RxWgb10lWQCvtO5OTwlvtbWXV25Zol8LEvKic9Kaiq/Aqc9Oggfzxgj29RkZBYwzwlGdJCZQYw+jQ2TKTsjZWk8A0ciL7aQXUwya9i0wxveRq8q2CahBkHzh94dMoZxvB8lgyIOt1PxQl63vyPBAkcWDc8PC0ee80lDfH637fivqdoCD6TuDhi3eAtyNSgbco6obgFlyC74THd4MncJiiPqySDgPiFSUNwNBAwfEwcF5Vdtw3lpVG0IhLLR158RnATfU4b6j38iv/9J/G5Teveg8uDZdhSD7V6MUxBFZYGhAN11/Uwk9/NBCgVdfuzvbo7+qJNikvidKcZ1ZRsuGpZychzQk9Xa3Zq6bhsGcxGxACTsEqwWKB45SbPOReylA6OwA4IFiywaePlSyKoEoWvW4F2NpiRYWSRPj7lDb5r69txNLaanR198bisix4ZYpSp9GwZCSFW52eDF0yx8bBLCxc4sMdbCM6QU9TyuhdP/RePfca3/qQZoswY2vUmnsJKrXSpbzMlaWSRuA01jGlL7QFDirqAsWvdhW+Xd1dMTo6bAG7bYMLpZzb6jAKPIRe9aihdfJmlR+yLvhU6JZ6h6rL1oH4+//on8ba5orqJBcFPvrYI/Hggw9aYA8N9Hnx18rSQmyKjiglRl6Wl1fj1u2bMXlnwkOZxGtl7YKH2pP21Gtfdw9UNh2kvV0O8EVIMxLCaAfkP37ypA9zYZSkf2Q4fuKnfibO3XOvDYXVxdVYnluM0bGjnurok5HS09YeGzPL8Vd/9s/E8q2ZOHL2bFz64ffFj/3iz8ZjH/qAwrXHX/wrfzWW1ldV/xyZi4CHKenRQJkEU8akTRoBWRc8pfBF+RKP13oDw5Wg5v2Mr/omrO5QgBySwyK9+y7eFz/3sz8V58+dNs9TR2kg1HkBfKrqpXoM0Im8WfyX9VflrT/ypA2TXjFyCSIOk3HKToPNnNeVMl1cXJJSXbNi3VSPmDotshalDP+QKAYyI1esUbgpeUE+8PLS8rJHVjhRC+XPCAjz+z7h0DH1U0+aHyNl9IirotRoVPC3EtQtvJq9SMXHyJVMSEWtZ10ZIG6gRDqnoXDQrhBLYF89Fq+sC2KIflyrvCUp/B/+amxTJTzA82GKGrCMeJt3RVEfBsgbgLSJTjKGRhx4U9HjMCgf66HdL6k+f2CKmooxYlUGQPFrvG98/3YFLVAq++2gUXkhzBqF4ncC48KvEZ8GaFSsQKOi/k54lXCNaX8no+Mg7Iur+2KZHwaICg+1oYyEN0L0f/qf/ud45rnnIJLnosGZ7VHn7zkbjz36sAU0W22WV5bilZdfjTtqqHfu3I5R9W7olTKc3dHeJqHbFf3qZXZjPdLWyUeNkyM6UVUd3sKTwq3eo0tc6cMC+CHQ6AVyDz4A85OALWxdEZZ6qsq75wVBBQo9mJNiYRl1p0C6lyVvoaFHlRWlj6HClgsUPKu7od2mAuSQkswUGQHMOwM0UoRydzvfUlYPsa3FvUSGeDlrekdK+5HH3x33XLhHOGD9pzJkwRJGjxe8MA9aoVrOZAe3RkUN/vBUEezAQUVd7ss1aVnFFY3p6aEI8UfIkheLyVLwJr0Jy/sSF4FoIdlS0bqpTb2orfi1f/OJWN1ZV11ioJEHW6+a4uTJY3GvFOCoetoD/f3RIeW3KaHPPB9bXigzPXPS52xzDsNZYT+q6gqaMdTt6RTlWcqpwD5ABsXd28sBKP3R29Ubfep9t3R0xoV774n3fvC9MX5sPFo7uryIZ/Lqzfj8b/1OfPiRd8eFk2diaX4hvvm5L8blr307bj7/aox2DXgx2e21hXhl8XYc+fCH4id++efjx37+5+Jv/Xd/J6YX5z1AUKAoqkahTE3QrKBZjuoIY703rSse9TvVIeZiY72UqQfXjeLRLDiAZm56Rsqt2Svsf+xHPxQ///M/G4tLc95yRvJMRfj8AMUdHBxwfvTKSYc5etoVsgIclpYWySxmpqb9HnoD8By9+8Wl+djYXBNPtMWG6gVjgFLQ/tkRQPPZ2tiScbcUczOzsbiw7Llj844ypt0xh4zCJB/ww+BDsbNSnvZaK7NowPRLtlGFc3zuqymhShbXw9flp/mRq1yKMZQvV4qf4XIrUyNku6VnXdIswGpqr6i28cNzlYbKRVgr9gZgr3JpD1zhgdL2cG+nqL+TfqLFHQalbABJg6plT4MsQOLZcDkkb957ZlvXAt+Xoi6FL1AKXuA7vf+PVVEXeLu4wFvCCr8/LpDW2ytqaCAnfLvU65tUo/6t3/nt+MIXn7AFjGIjLiuR+WzlIw8/KOHxU3FkfCxa29RgJHRZtDE5cSeefuqpuPbmFS+gYX6QHlOXFHFvc3uwsaddSowGicWKJa3Y0cbhGBIqPDG3l3WWDWO/olYYwnEvZcN13Qu8CJ+Ci8bvv4rWHIpReMA9RgE9C/bfer6ahglLq5AeSBI/odxRXisqLwcakAbKnD0YzqNJV/EJn0skD/Bg6xjCrrur3cddsmgOHEbGxmNgZDSGRkfjPe97X9XYCk58pCJXYbscao22Y8ADoY/ZTvhKeDgvlT/pkmBhUeMLypB1jQNK2XnmnmFJx1cdlP3LCFX43ulDwSpsiUt9oagZvsWYkzqNW9dn4lO//9lYVo86hRp5SqqDL4sHZRAcGR2LSxfZYjUmunRLiQsfvffBLmvkmVMp9JBX1fNanJ/z9kA+8ELe8AR11SMFVdYn5IdUmq2Q4MmTJ07Gu979Hs+Rjx0dl+Uo40+0Z9X3tz71+/HGE1+L3qmVGN1qjmtPvxjrUkpbWxvRJiUwsNel0jbHooo51bwVk/cfib2errgkhf+RP/OL8fd/5Z94JfvWTpMXqLGaG4GOyijbZtyzkmOhZeE58yO0FK4oa+oI+h40qlxGhckHuE/kkyHC1MCyFOzSwnyMjgzGqVMn4n/4O/9tjB0ZET8uKs29mJubtxLkE6LQY+LGhA0gzj5g7y6L7siK+X5lbL4BT58xIP7GONre3VQ6C6b/5NRd8yI9YNoGH4bxQlDhDT4sOGT6Cs5jpIoesBGmTSgjaLKiXjnGTBrU1JdoBe8QUPQiOOnBQ+YvM7Fan+jmIOZeXSsakVf2XImp8BXNC5CrrxWfluc6KEVozs841qGeVskrn/80FXVJTze+WP9UPFQvKuo4sTReol8NoJv83g5yhKEOTW986/NvH1pQQ+i7BBAqcDBuIUwN/hQU9b78GkCYvO27t4MSvnatCdnvDN+LEQE0lv0wPOuKG2Zo9krfVQnv3/rUb8en//AzEhYrsSlBahGiVsXWqU0JUdyP//iH46d/8qPB8Y57uxvmNT5EgYKbnrwbH//4xy1oxS3Rox5lDytplU57hxq4IHsTqZj5/gPCNT/EQUOmUZYhQRpI1jHp0fOmLOxPpnxZZ6wwF1vKX2zusDS4VMZCwOkkDSADSp4eAc/QgANTGL5zp0B0oHewrXKvq1e9vLYhAbTqrVllS9a2FDV7ojkghQbFMCyfUqRXvr29EQO9PUpzz/tyOb5y/Phxn0zGhySMM0Pbm/QoU4hzfCBz1NDQC+zk8vu1KIbsqZX6Iz6ucL3L1MBD9G2znHW/zBM/GQ4yGuAj97YWF92TQWGWPA5T1NCFukB4Mae7K0X9rW++EH/4+S9Fc2dbTahRLuor89aVOpFQHxsZi3Pnzsax8dHo6WQvdpcMNvWyPeRO/hmHAyg21tZ94EjOWdfLkOoxy8uIAL3L8fHxuP+hB+OMlPTA8Gioy2382AbIB1z+X//Zfxnx2o34ybFz8VDPeCypF3lzYTqmd9ZjeX4pumQ6bu+2xIyU9/TeVtzua4mTD12MptGh6Dt7MsbOn4p/9fFfU7rtsbS8Hp2tHGwj9SMHjyCcfUAFPAj+h7VP6Ag/V3VU6gcoNDad6fVRL/InXS+sUri7k3e8Ar63pyN++Id/OHr6OlVnjDak4kDPM4zNiYEYy5wRjf8dGc0Aw+k0iYkbN/zM1AP0buzBNu3lKBqrp/FrlmFNk4P32GLHjgoWCaKwSx0AuW4k2yNQDvKplctPhMg23wh+X2k3evZAmRJyL9GQXF56u6Z9JQsa4a096QJZL85F11T6bwXwL++4xzUq6vLsuhYYd4UvYW18+M0h8A76ibjImUYohnhNUSs+qPFc8qsBdGp8PgD7FbVw/kEq6n2IfBfA3MTbQcm3URm/ExxU1O+EC9Vf3r9duIPlPhjuHdOvGvY7hfle4S1pCT28EM88sDjn03/02fi1f/1xKZ+OStGlEEUZ0nDpDTI8PTjYHz/50Y/E4+9+NDrb2T/abkXNqu0OCWF6ad/46tfimWeeicmbt2N8aCRaRdrmNhS+ehqiDT0CBA6AgkIYoyigW+0qZszVr0lP4tLD4mB6v1caNGwUrfGUwqFxYqWXnmKGS4FiGuieUQIrcYEX1ygMe4iJyxy9OtGxvr4pRS3DRD2ODaXLcYBIsI3t/OgHSp4tV+PHj6qHuOL0WtSi+ro7POdNImPHjsYDDz8a733vez0fDj7sC/X8sMrCYhv3bOWsnIUXihpAjlE20x4P4QaehwFULLxrQdxAN4BhZXpJDEVzkhxbm+hZWZART8myxgBFa8nQmE3Vfki9vbM7pqYX4vd+7zOxsrkbcys5f28AP+WbCptHXYU79SriuA7OnTktpX0mjqiXTU+QPHMqIONSPPDHFX6lLbDAiaFUTkNjlIYz5NnHfPToiTit9DCINnpk7Mlo6lhai8Eb8/Erf+FvxKMdg3FheCRWmrbVa1+PFpV5R8bX8vxyrG83xZqU/nLLbkxursa13bU48ugDsXd8JPpPHo1xKetb6nH+0VeejFXxAjsVUD9NUu7gBN2oG4wOb20z3YVwQx1RX6XOavxXQWNdwucA9QFYh+nfyvK8e8lDA/0qe5PPOl9bX4mrV6+YvjPzc7ruxqoMPdaPlGkNgPr12QdAybbkLwVAb55sV9WW2I5GPTomQbhXOuBrhS0eUMvQC5yRqxw+KjsKxWmnoik4FCOb50ov14ARGsBz+frb1g8oirpsbSrKrqawBSjswnelSBkrgVelLI00L0BpnE9Js5JDpQ0B1gcVjodBUdBFVh8E0w5j/pD8i1FiGvLax9dWBRIU4wMDWanYAfvS4v7wrGvhCi1Ju+Vv/NW/8LHq6S1Qr7A6Eo1wWCG+J6iZHm+F75T3W4ByH4KPhyMO/Ap83/i/HfwJJAsd9jkxiRc76B7+/LWP/9v4t//u38fA0KCVFP6leJQzhTAVr16gBAPDdCxOGhoY8vv+vjzzG8sbxX3x3nvjfR/4gFdD352YTGXk2EoL4a8H+BE8/F/5wY/UFmjha/TIW/dW8Aii4l/KIWel7zfCj3SUdjbEZHbCGEr42hUrnfi8l59+mAwoS4SwexMiDkqGvd6tLVIEKpvzUPIMn69L8TZ75TI9ujavUt6WxO5mMdmp03HxvvtjaChXMJMnX+lqaW6T8F9VWFbGcoypetjkDUEgugnP1Ujnz0Wo8BQBeM6npA9pW3kIZ/tAt8qPK1uZ2CrEPDBDzJmn4qHQlU9eoZ88a1DxgPJD5TKlcXdqNl566dWYXVzwqvj60GOJSu5VIlRU9cSpazdv3YnXXn8zFuZmk66KzxeG6nzgAou0KAeGudO57suz66LNW7kw2gbFr7mGghGOvRhUD+7Kp78ct599MUZ3VZvqtWw0bdmA7Ons9DqLZhllq+tbsSYFuyE8FmTEdMn4jN6uGFVPen51yd/GZrHa9Vu3ZJixmIqz1HLfvlkL2Sp0i5y2nIDelBaaVHTxI7/quVyBcg+vmsxc7dRKMJRl0DEts8x0gMp+/cb1eP2N12NWCpqDiZhXBjdoBe+xNoSRH/fuRQ+3IvKvcEzFVPJXOfSzIZgVkFBHz8CrBF7sd07WdawnlaUo5n3goPqnP4IWV5Aq5NipCFqTqQqUNKnyIYEqHa7pZ2niu0ZwkCqZRnDa9s98XI+F3uI6aOF7h8v2X54Pc1T+Yf64zM+XQ6DhhdFvDKiyVUUqvm+bzHeEElOK+m/+tT++ov6+oZToEPie81aZCoEbQWSv7v4U4U8hSw+0tbSqwS/Gv/r4v4nPf/EJN3bO986GK4YRI5suumTHimaxF63qcd+enJDS6o7jx09IYHapZ93uvZUIJQQWAqy7szfuuedivPuH3qeoezF5d8pDzxsMqet9zlcxz4WYVsyqPvlPfghf97QQzornnrED5Pwegh4/h3NUi0T5gXsqDPzzle4dVooYoa8wxLWill9N+VF24douxdvR1WHl1N7ZYSXHVgf2kjNUjDDk61wbzLGusRJWxg3809Qm16p4nbG8uhHPv/xKPPf8C/HCCy9KyF6Oy5eviQ7T/jb3zMy85/sYvmxn3k9gYY8DdwlWFGQRRnkvV+Gb3hIoSCXduzeNBVGFN+9XPM3cOyeMMVRfTpBDWWZIgikXS7es9IxFXqpL8hPN+NDJU888EzdvT+gVtCQM+Dqw7rgpD3mvUCRjWkPHNhk1rCq+cet2zLECXYqFPdWcDFaGKlkQZac69olMKGrRp0XKlrpjPQB1gOFGBFYiN2/txNbSavQtb8Vrf/SlWLtxJ84PDsWAesK7nQzvCs+dLa+1WFvZ8IArfmt727Gyo2f1amS+xPC5U9E+0BN8P50h9q299bhzd0b5cHytcNpjTYV4UTihDwGMIQvoimqmRBJHdKuoUp7Bg7BuAPYigbzgL2eFoXqA5hyWwkgR00qs5t6sTtAiBjRwZ5741IfowVZK2qfzUb3BO5STzPxc5Y9pwA/8Cn8dBhXaFWQ6BXHSoXJ9eZs0zBtKxOUvUe2q8uMELsM+qF4Q18IA3Ovp8Rr8uUk8DsABL6J5JERh/SM/6GDDFoUsirge02UHDbyqOAcdiVKH7wCHGi6GjAdNXJRm2h7PxVEnutJwDGC/H2qdjEOcEzEk3e1e/+bn3hlbgSvpTwC+l6FvE/c7EJYwBcr9WxmoDo3hv1d4p7gFzz9u+iVexU41YE+jr6pk5kYZMvyH//ifxBef+HK0q3GjBFgYQ0jHrqIn46Z1mf4Zhm9K/9zP/GT8xEd+zMPhrPqF3gy1wkjt6n2yP9QfgZAAuX39hj9D+KUvfiHWV1fixNFjsc0wsZLjU5Fgx/xum5wZTsAwOIBiZm6bE6BoWuBQ6ljZSbhJRUlw4Y/CQpgx/M3walnUowj6Q3U0eXiYUnhrCPeSADl0XvGLeAv24rN17L/2kLccow23Ju5IKErhsWJaSDNf3SZl0ya//v4BDyVSdj4Mwp5s8CzDkm0SqHwAgAVSAMO5bKHgbHJ6Rnwqk955f3+vaMBHP3qir49Vzt3GG7pTFyzM2tnjWNMt0wYi7lqx69fA5/Aviox5T47TRPlweASKhnlioiYdFcfxUGHkoh6qev57MjqWZYh89nOfl4FxV2+aYl116ZXzFa0I7fpQdPNGNZSYw52ESbzohpIXLnmIutv2lqSTJ47HseNHZExwQIgEDopdNLNiFpKsUaBX7FEb1SFD+Cwq47Q1DMRe0amjpytORUd8+u/9Sry7azSObQon1dFCV0RnT3f0qn7aVJnbq5uxurIWl6/ekGG6FfMry3FVavpKbMSj/6dfiK4T49HSJV5THv3Dg/FP/8WvxV7ruOghnlB6iXmYx3JnAeWX8eZ2ghBNvqKcZSEc/Fx2IZSyl3piLhjA320NPtY7L7Sq/FeFI3zMHv3pmQnxy5Z606sZRxnCX+7mu0r4l64M0SbSqgel67ooXuAgRjdv8ef6ySuQxlsdyK8M0QMqWXV3OGAYHAriEdJiKybJ1RdZ8k5OvJy4wNsAzxgFSROA+ITztQGcCq/kzxuPyumGXju05aWzkstyV3SGNlVaXGn/B9NuBJmR1d3hUMf9IOQoF2m7zFX+BZDD+R6Fne4gUCYX7hAo9ePyV/fv2KP+TlCrmD8u1ATFW6Gk3ZhHowD7bqEw9Z8qVFmaUd7G6e87QqkkV9huCkviNUsRtLV1xd//h/8onlNPD8vd1l+tIcAkXGmExFA83ZYhYvLHg+FMcjh7/rwFJsKJ4eAm9Tis8PTnT2VKsBN+eGws7rvvknrY7/W2p2mvOt3NRVQoBrM+vSf2apOfHBkLKAPCCKEMI1KvxSVBYGhh42zBn7nmVGooMgwI976rBs+BGx4BIJ6ipSPdqpHIeQuWGhsjhmwNQtCy4rZTSpOtJkePnYheKVbKTI8HPLZk6GzofmNLwnV9K9pFZ2kXVyZD5x4u5rcDrVFU7BeGjgjy3VhZXY/l5bWYmp2LicmpuD0xGddv3oobNyf88YA1n2PeHJ3d9EI5sCWP70Qcq+iGOl3yHoXCnCVHXGLsMEdNbxQ/tmwlQAAE/Y4EmkWJ+KQzXr18NT73uS8It6aYV08YgwW8m6TEMYicD3EFJSWkIv6mtuhu3iKM7ilnEUBujgq3KmNtambaq6yXhBvvTHeENfRSePVlLWxR2uTDYSmUBeXFyADGyCpG0cp6fPuzT8T85RuxNDkTk+q1v7k4G3Oz8zIOOZtZcdlKJ4NvbGQ0NlZXndfi9nrM7W7Egx9+f6yputY3tm0knTh1KibvzMT8vAxKGYP06lF+4I0RVJvXFFJFQJYy52hPfdSmtMca1B6TXuV+fzioke2T6QrqrKuzW0o678kDXoXabhf8TG+lB+MapHT0TKpwGvRSJukM8LsuegQNcCn41NCqANwa8XNdVkkd5kDjcOBlQoZNIwbIvBOH/GQqNEylR5lrODgJ8q+nBfjJaVb+VdjCrwfLVN6/JZ23xT0B/n4nyHo4DLK+7cwrWebikJWUy9M/3MNHDY4IhDOfHeb8qwNh/4NV1ECt4BUcrIjvBhCqPyh4p/wb33GPleziHeLykuEPVeb8VO7EHSWlXkl7q5QGq0b34s03r8a/+NV/Hc88+5zeyRIXM7BBnq0XGJzee+j44JDp5E9geiI4dNUfK0vpnd978aJ7huTlnhOhlZeH53QtTE2ja+/ojkceetTHJ9IzmL47bSGeTBjRLusaxc2iM2IVyrA6nPnJMmSL4M50FY5ANSMje9U0asDD5vp5G5gEvV1JW2FLWoDUqf57OVtsK8wCBzgscQjEcszOzcaRcSln9XaPHj0ex9ULPHX2TIwfUW9LsTAIujp6pAh6nEZra0fMzc9b8bKCHlr6aFLjAt1RRuCLEGdePPc347ZEM4ydHfmxynxZCoWh8tu378bNGzeV7qIa6l6Mj49V29BQYEUQ0YgrISHE2P5FOdnn3SYacpAFr6FRbdhP74kBCflYAPnu7rbEs8++6JGBnt7+GDsyFn0D/Uqj0zo9F6AlHVW4zEzgDoJ4ym+Ukasm3/jGQe30T+FyREBGnfBZWFyMiTuT/pIR+8tZpOehcYXLBUYy59rgDYbic8QEHvJV9d20vBrf+MPPR+s2uxS2YnlnI5ZUxu1l9aLnl2NN9bguZb62tOyDIDqk9BaXFqSo1VMe6pcbjP/q//5/i9uTd+Py9dxq+PDD74qvP/kt8ciO6pQ1CkbXRkLKFxaVZe8/eUu4qtzeYia+Zt2Gy1pRAcjeG4TCr/At1wogjS/cFCWP4bkrnGWgqB1BSA/X6o15XhYWP8eplLReV21D/vLzlInRUCjd16dQyqV6qIED1yDxqMOBRwNhSjhjVD3javK4anA8Jv/5qeZKOOLAp5StUUkXhzw76Kd/6Zw39Mnn0jYy6SqsIa/15wTz6TuAObyW5mFOIQ71VwmRd7qBV/xce6cH8Y2vNl4q3O0Ujit5N4Q/6PTPZWksTcvf+i/+4scOC/zduO8XVMy3pFeIXQRVYz4HK+K7gf3F/ePDd8xbrz2ky23WhL2BujJWq2NPH7pQ98h6jhlkqJBVodQkjEmZUQBmbjN5qEewEN98+qn4+L/9t/Hbv/sHcfPWbeUlGhFWlOQj5tnkBb6QP2kWDzUY48Cd4hAP2qpcb1x+Xei2xKkTJ73628yngJS5KECKD05Sm/anfkZGR+LRR98Vx44di6mpu3Hj1rUYGeyLjs1t9bJBDfwUkXwqgeceFV6JWAXVPXkiuNR4kVAseCPjVhHK89mVcBN2KRpNJxBDEOpZwUmXEYdN0e7mnYm4du26lPWyh47HRo/E2PiRGB8+EkMjw3Hq9Kl4+JGH44Mf+mEpi524euWa4rart4fBIsFNfSgf5pCLMoE2CHuql7rCiEFRQVuEMFyLPzgKO+Nfemo0boADK6an7/p7uHzG7/TJEy43r3NbV4lLKfdi3QvYmn1UK4vh+FAJdOSj+KRYnJWqEmHLjogVdyan48q1m9HZ1atkUN7sq+3wkPPA4KD3R/ub3lKIHMVJHhDW5cLgqMqXiIGJ7p1RAcqVZTOAt/iIngL05phJFDZz+IP9/f7AQHtbh3g1V4vbnBJtPAQtJvcq87Wt+PJnvuAdBi3MZTvD1ljfXI/5tfWYWJqPN+emY3J9KZbVK+Wb6XsKu7y3GXNKp2v8aLzr/R+IB97/7uD76b/+G5+I+y/d71O7bt66GTOzU+KBERu10JgRCfd6bJwKH3AQTs3QSlljPtFOLKP4UZdVfWLIJjl4jywjHT2V+4o2sD+KOV1TrCwvq7ffZX5OAyXrmWTz1DGMTQHefkUu8L1unWf1M17yBG9nTH5cnZp/B8EhCv6GLEGBxndWksrAcSrHdMs2UyfCG4OUD21Q52WKkTCkiI0tEpp/7PTew/CNzmXQ/waXOOu/3meICrg54HxRpIzLU3mu7uVoh8U528rfvM59FfYgpH+m9RaXUVNOKZi8DJTRWEML7l136QhCNBuB3JmPCJc85HdqN25q+MkDE9nf64dv/uZf+4t/7B719w9VCd8GCmEK7Gew7w4OY9Y/LrhiSE6uES+Ad0VRIrR5WxRjvb5UHlcJjR8rXRXQ1Kbe1ZKVxKuvXo4nnvhSPP/8i/HFL3wpvvmtp+L3fud344vy+8ITT8S3n31WDUVKkP2m7V1ynU6LuVyEXc7fHACjmXi5vRvyBnry42P+V65eiWEJ75PHT3oBTJ72pfQqZuQf87740sPNBkzvYy+OHT8Wj0rhnZTCmZ+ZUg99Aa5Ta5DoU1wbBPpD8aLgcY11C7/S8yrGmXuK8qz1qKsh7qLozOO+Chs55s/zM55NHg6/dXsiXr92JSam5lLBK10+Ezk2Nm5FPTQ0HH39ffH+D34g3vu+98boyHh88AMfips3b8eVK9edHouRyIdRAgSTP9eo/PmmLcoSTMi7lEcIyof6NWb7+MO4c7VTw4N+um7tcKrYZtyeuB3Hjo57ERGnVpGnLqYDsLa2bHx6OMpV5VtfZ24z898Hzke5sMK5tSOefe7FWF3bTF4zSAlIEUBGYnbIKBsaHHK5+KG0AcpL2igbph5cD1V5GstVIMOSL39VOP2YSuEDH4sLC/58pqcqVEdMs7jepGg5bMYGgZ6bxb+tUuJfE69jbK2Jp0mJkZHF3a1YkCW2KH5bEk4rm2sxtzaf/NqyG4srM3FzZSquXb8V9z/0aDQNdMfQ+FhcuPRA/ON/9ivxt//2346XXnrJBgJ7stu7OmyAUQ+mB/hX9G6mLQsXtvYxJQI/sOre6xQcwkU1DakIjyRVUKOP6cG7fMZ/u6pv0mPoH6UNTcgDZe0pLMkHnA0koaPkBUpH17w/CKI0WelfcY0AnRvdQTjoleFof/mCerECqhyFbswHhZL+cvYiHjf53rx1CF4GClWFK3AAnQNvD0At8MFYilflWWQNV8pU/L+TyzTUtuXe+p4cM618X+XHz+9TCjBCQwFQzA4HLeAVveRipY0DR70ruDpd3ZepQrYQ/gerqAvCuAKHMdp3Agj6A4OGpBrxAszg1T3F8tB39UhV2VMCs6WpXUK/KV568fX4/Oe+Ep/59Bfj03/w+fj6N56NV15+IybvLsT07Jx6JNuxuLyiNHKBGMOqrS0dajnUsBSklCkrhGnPNHL2CZs84AVqDY4wqaTTo+Blw0Iv2ErCYRVTU1MxPDwUA339EpRibKVLI0RoWXEr7RySlopuZVjAKYiR+K5ve5w5fTLe/b4firEzp2JqeTHuzs/HngQx2po5drGhsm+RYM1VragPepJ8ZxoRRTreayulxPwOYRBiMK2HvRUGweEDUhhGE17MY29vYr43xdryety4diOu3bgVi6vrXhxE2C71HEfUmx4ZGVNPciCOHTsaF++7L45IaQ8MDXlIflOC/yM//tF44/U34+WXX/awK6voqVW20KQAy14n89sYZtAje09gr7KJliazIHtUSW8cOoBhvnT0nptjRT1j5puhKSMSJ46dVC+31+VGvkM6FAufn2SxIAfUIPhsKAkXVk+DC45RgL7+wThz5nx0dvfJ8LruFeooZ4sK0lQ85oXBjfrs7emzEOiX0cLHNHq7+lQ+lBF9S+FPOJcvy1JWHVMk+Il7OzwqyDBVPNWht+QpsDpecU29+9mZ2RiU0URvmsVmXg8hmuCQ2x0yMp588qtqP1LgSndV9b8i+k+pxzzbtB1zoWcpbPgOI5eDQvrb9uLcWG+cOX5ESngp3rx2Lc7cc2+cvu9S9J85EW2jg/HJ3/jN+Ct/+S/HF7/yZCyuraoZiR6qdxZm+kAMlcN75SmKitsiY6xNNG8TX7O4kN45IyeMZGC4UEelHemhuknwHLjqR0mbdgynE97btRhJkBW2vLwUHTK0MWbaZShjqK6rDSqa/LKnbT3mBPknfOGvfS5p5owyyD4ADw87y4Fzud/nJz7g2uj2haH9V/VTL3ACZcIzr8IHwsnlNSHfvRMcoF11BYhKqqSR7azcZ57mPMKYzplOPUw6kqfePD2je3e2qnCN14NgxZkJO94+V5U5o5brfkBmqRWoPSkdpyU8uOqd2xhJ67mmoHW1jKueUfLpx3TMf+A9aqAIyH01+D0AgvYHBlVSxoerKr3gZ1cVx1fVHqFQJG1q9ChTes2/+3ufiU/81u/Gs8+/FDdv3Y1l9Xg4LYrVuU3qBdFLbm5udyLM2S0vrniOks/P8alHD5Mp7WYWNqna4TuUF40Sa61UeqGsrwqTOCfeNaCVKwCMBjNwOMOd6cm49557rIj5Xm8uBlJj1Q9pu4ewUc9gUzjZWoaxJHAReD0S9m3qLR0/czZ+6EMfioGR4bh69UbEYm59akUdq1woYmYBEATgx9A2GCPQACsV50u0LC8NgzIoikoh4bJNmVkExsrnFhsq127ciNui6cZmhuM40F4psP7evhgaHvGHH5iXZgTgscffbdwhIMKKo1PfvPxGPPTQQ+oFrur+TfWeNyphpnIrPUQQCpMtQig8BCcNrwyHQk6lZjyT3nhzn2UFUjBQAhp7iwT2SiwurcRA/3Bcu3otRkdHvYcb1Hp6ej3POz427n3HZ0VXRgb6evut0FnoRy98eXlTPck76rXOxfMvvhpvXr0dzz//qniFikXAMRzd4u1VxqfCBbpi8Eh0KL8Wb//iHG72jQ8ND8f6Vg5xsgcdGvOpUNcBRpvKZPq55lR/1hh1YariVfcISJyEjQyfVfHNjds34KYYVj4sCoSXqQd44piMp46urnj18uVoUa93RwbjSstezEs5y6SJ1ebd2JDj6PKmve3obm+KB8+dizPdgz729tTpE9Gp9F588bU4evpc7Kkc9z74cDz/zW/GP/mVf+KvP7FozfmKNp0YC/qBO3zH3DnGcfqV8nHNdsbISimjyylXaOq2hx/EMVSKpAprI0ttit0Fns5w3mpWKsfA4JANMrbeUVdpuPCW9CreKclW4HYph5LPD7PsV7Lg5Kkz7sHxgHMaFSscBqV8Nfx53geUKcO9nbOMOMS/5hp4BpcAbqwbkMEur82tDbEPfMqiVq6UR2UV8jZG3KGA1uTXwINAxYfwL7k1hnt7R7PJNPKaw/Z1pzTtn0YVstLtQxG5tohn8fduhxbyrsI5LGkq/VY6O7zDj3d0xPKKs2BR+To6WNOz+Z1PJvsThWrBRIFGBvp+oaRDZb4dfC95GTe0YnUPpF1fB57ctgA1eKxzVnh+46lvxZee+EpMTs6IVVhtizh3IEXIYS7me1Qj+mPujuFHVY78V1aX9FzloxrGsm+VEzaxJkFq5S3hkSuDYSiYEeYtJwWhtPQMHZCEgkITrDqwtqLRlWFIjtF86P5L8Uu//Atx6tgJM1MHxxIqRDmBCSAqFme3et9d6pmxfQZFwLYbGBZG7uxqj8U7d+OlLzwZv/c7n4oVehFixs5OlUNCnwZmJoZzhTc9RXAtjYyy8WUgtwiBy6J2ynVjU2UXjVCcC7PLMXF7MpbmF2NjI3GkSByQ0dnRGj2jQ3FSPayhk8fjwv0X4+iRo3H/pQdtDLz+2uvx1a8+Gcv0wKWUjhw/EXeF8xe/8tVcIa0yYoSUotMQWeXuM6xp+gW3vKjc0Jv6TYEAWGAKocI31A+jGAzXcyoVn64cGeIjGJ0yWprjv/rrfz26Olpidm7SW6ruTt71nConXakZ+wtHLHCj7PQ0WMnMcPfWLqMvuzGtXqtnYJ0fw/MoSvGiFKD99JeCBqGm+LwXIB8MKgy8zQly7DOfn1uIlbWl2FZ98O1thm4zXqWYHCfjWWHjpQtCCCAsI0zuMSh8sxRtu+jIl9nuv+9inD973h9Cga4XT52NX/zFX3TP+1f+wT+M3/3t3/Z58mLa2FHPmu+Ptyut/rXdGFZZLklBv//0hRhWXEZL9rpktLW3xu9/+9mYGR6K/+v/55/HXUU/f/FM/Pf/3d+J3/iNT8jYGfb0UX+/DIU2tuUxxCilKfwhD8oNOlGkAuBdnv1OYQrwBTWMVYBwGHemswV80oerV0bLj8WFi4tzMqS2zfP05PlaG6fc8clI6tdxVGZ+jD74uREhAemRD7yWbXp/AOPQcD0UDsjgWn0K4BFiNvo1ppUdA8pIGhkGxdYIjXEPBeXPolPfUh7fZT4YRZ0y6pmmahONOOue0SPqjnRpZ46jokMnTnfzKXMV8DGS6ZmpSqZIaYrPE/9SLw382wgqkxqARHip83qaBdJoyTRJw7QSPgbqXZeybY/8DuaVI1O8r9ohAsR+VV37/55Hyvgi2n/wPervF6jAHxg0JOUhsgNQhHUGa5FinorPffFL8Tu//QcxO7uo3hEnWa2rN7rtVcT0iBB+LObhc430mldWlnzOtOsUZkX5ujHRXJnTYrFTtx7VQ5JlTg+gRYqUT02yT5XeqXtJQkIiUe9TGHOfPyy+ZDAaCPHJyz1X5YeSZaET1uCx8eMWtuxfZG+wrUmXLcuojpXL4WFO4chbL46RP2dCt+qGxUMn7703PvzzPyfGbYnbk5OKrDBiahQICpuywbTupSp/BB2AIt9W+lyzUSoORBaqm/JjCH5hfjlu3bwZC9PLXhDVprxJsbepLTqVbpcY/+jQcBw7etxD3x3dvf7sZ093n+d8P/XJ34rpqVn38ntldPBVrJdeeSUmhKdXpCot/iOYoREUxBhBSYNrDUBL+DGni2DwHlqEgpz351YCxPUKqBzgnwewbPk7zQP9g8FRod/8+jfj+o2b8eorr8YV9fQXFpelLMU/UlQYIvDJ8tJ6TEzcjenZhbhx43bckqFyU3Rg7UKbaI54JzOMAejMMLkVtplUwoH3FI475rSxmFSPeVY0vYMckmX4t6u7x/vfKVK3evmdHd3+cAaGDUUkDdKywFIaDBWTH8O68Cb5mvdIH16B55haEX2n1EY4ae30qdPR7ykXziNvimNnzsZH/+wvxbsefzy++OSTEsJ5kA/8AM/yNbc2xR9t7o7RgQHTnu9dj3b3x5Bw746tuPrmG+o9r8eP/8LPxZ25KR+buyGl+ubrb4j/JejFL64X4c6nOsHRTA1vUh7RivZiDnU5K/IJsqyUm55R9oxpd9R9DSpBXRfQTlT0aPawN/wFDeE9HNMQzEnyKVP3jovCh/cUNvmrcjalJB90T5BUQJnfQSi4HnTVW8UF57phWXtHulycx1vTznRKvANxKzj4bFDdpUzST8mSBgoeOiJ32DJ5770X4uLFe+Pc2XMxOjpiZW2jhvTAS/VEu8nRBFNC7xjVUF1Vbnh4NJZk3KLMaWfNUrx5VX7cK1Be6478icvXzxhRpFdPnRx0yd/iDvEx03XwE8q6pOt0hKrD6N5hdE8Z3C700s/go3CJu/DSPedZuA3pPaYCOuJ/14qa6vtBQo1XzStq6FzFOLh1CVEEGz3m6em5+OKXvhyf+t3fk7B9XfEYTqOsVJSUqSp5Rcp4e7NarCIhxKpiMvAcrRjBbVzPMGIBLFiUGQqa3iuVaeGq/GEG4iFAzSjqITisHMyNouHKM4vFzGhmFlYPpwVoKaR8ERJss2HucmREvQ8xFsqThmROoqG48UquqcF4vlrvaDA7zqMtunt71B6FG/kIL4bsL73n8Xj0ve/xKWG37kgRigFR1Cze4YtV9Gw8XERLcQOsFLUFSTZstvhQDtJbV4/k6vVrUlqipUJQtv6djuiRcB1v64kRNSIU9bB61KPHjsf4sZPRKaE+euRINafbH1984ono6pFKb0FItnul+AsvvFCbYsDlEDeOqs8tWp6/qgB8UMymiZ5xXjQif4tt6AqBfc1U/I4sRE8EL73UheUlr6SfmZuLpbWVuHb9uveqv/jyq/H6m9fijatyb7wZV2/ciqu3JmJGyn1OvYalldVYFS2PnTwVfTJKONCENMHD+IvGxsfP+Q+crTDhH9Gc99xnLzlxL8DwcK/qs6ur0/OoC3x7WcqVw01wrRhpqkNl6j3OPuhEaTM6gGDymgTd+0QwOcoMctCQPejU30svvRwPPvRoDB8djxtTd2JLQot9xxcfeSAeePDB+INPfir6ZWShVFj13tfaGd2q9CNdfdGt8vG1qo2VldhYXIlB4bS8uBorwvWll1+Mj/7ET8TO2RHxV3u8/z3v86EnE6LhgmjMQjVowrQMPXqUI14IdNOoogH3KGs+QrMjdudsMYQoP4pjHhDPZnhT3un6UhIRNCpUevE59aCU1I6Y5mCR2dzsXM2PkOSzH/TsNOtpASiaxpDIgZy6aZAhFTLlCk+6nA1I7r/PrOz04BERKRDy8jvRrKZ0q19DDIcxiEdow3Rg4Be1cncqmArAl+1xx9Qu+QTvPRcuRIsax+ryskcXMEwZTYG/KKEdBgIGDApOmWTJqbtU2E1NLLql45D71ds7UH6M2sGTTD8gL5HFqUSLQ3m6NBXeBX3A5fU16cC9O0LVz7Sxy5JmxyYjmcbFj5taOeSnwBgGDHPDEzg+gIQfisDD4f8hKerDrLbvB1KZ/ODStNAVyl4oJgb3szwQdJtihtdevRy/+cnfjt//9Gfjxq1bYrAtVRpf+aERywaWYHEvcYvhbSo4Ia05+bgy09eKWvceJs1bC1EOcfBiJnn428CVK71QD8mRjirfacpZgUs5dnbm4iOUuC1DM0eHlSWrmdEcxkA9rNXVdX8W8/jxI+6pt7SpN6P3FrRKH7KiSHEbmztqIvkOC7+ruzP6Bges/KANQo+V2+DVNTgYZy5eigcvPRC3rl2NrSUJXRk4KAM+zeemLJzBAwWNAsteimi0K3+UnWB5fS1uTNypKaRdNdBO0WZ4tytGd1rjuDyPbK9Hd/NODI6MRv/JkzF87kycV770RWikDCk99a1vRZMMni4pAXrSTz39tN5K8Sgf0qUhWcEqf6D0rOkJUY+cYFZT0BDFyKh2qjIoqK/CXmmpdHpfrtQN6UM3r0dYWTJd+2RMAIvCb3p2XvgqvOoIIYdxuLNXKV56yKLttgTf0eOnY/zoEX8xzL0sxYFqaVwpLDwBPnK+R9AqvhUolrsFjoK6wCo/VzmUKQYdC/cYhWG+/+j4ERuL81IoyzIkqJ/BgSH3iFF2/AjX3dmtOOop2ljjnPUODzW321Bk5buJ4Lw62jri6Weej1evvB5jR4/K8FhVL14ml97dp54VB8N84+mn4vw9F7y9bGthJXrF8n3Kb3NuKTpEk13xIR9YYb1Hd89wTM0s2rC4eXMiHv6FjwarOrq7+2J4ZCR6he/lK1fER6vm+3aVjfpD2dLj8XkCBiq0ABSlNwsV895koh6hkdKxEeI4GS/bSoYFzCLmp2xr0ITtWoxYQWvkA9vmVpZX0ogWL+VPcRxPCUgRJaRxmH6qa8JT93JFmXi6Qc5tCH9wrd4BxKEQyQ/p1wj2530Vp7jyA+f60yE/8HIceB4fPcOOsK/w7x/ojTOnTklBPxLDQwOxvLAY8zPTMrQWq962nK7+Sp9TTJrHHiNtO5JdSkjpjI+NxJFjY+pYDKgn3R9DckePjNioXllZjLX1ZbUFFDh0SBoYH9KnnA3O8tg4y4kPGMKGNA6LI4zfZ6eiFrbmCAftde+00gBOl+/peZMQU2U1+a+r8SM/+j4qGzs83Cv/37WihoF/QCCyW6Bw50Yj4iFg+RLOJ2Ttf+YzfxRf+9o3Y169IQ6c4DOLW1t7HuL1p+h0zXQE9ED4UV5biQcpUX+m4WUD5bu6ve7V0BumN8RqZ/ZPY3kjwRF2ZfiML2jRg0BGIDjZgoWfhaYaZ5uUU+IC07XYeoORPDeuspLGsnprXV29akwDLjOMBM5lqJROp/ETYDQwp7wlawQB29XR7WEjeiE7soibu/vj5uuvxr/5+L+NJz73+bj6xhtxSgJ5SYpoQ1YzaXMUJdY6gGJHwDGUTvFpMPTSmD5iju/m5N3YhZv1skO9EI4yHRsfj7Mjw7EzdTvOte3FyR35tUgxdPbEsYcfiH5Z6ucu3WchwTYtpiUYOaC+vvatp+LVNy5THR6qblEDx/igZZI/jmfkHesBoAfbezpUHx5ZEc5F2CHIMZwKO1soVMB9Cm4/6TnnlbH0ebeqnirbv1AWQ4MjPld7TUaTD1hhf7TTTBoRHyOQfeynz53zkCl42hCAVrrasFJ4nIVllaf9RD/u3Xt0moosHsg0CJdORfI7Cxw5en2MthxV/UFzFqHNSLhyAAmFZi6cBWksfGNhnIc03bMWLjilsb0nGsL7pC88FldWJWiPxsr6erD3fUP1zqc8MVoYmfnAD38wFmWcTcxMRU9/f+xNLUbL2lZ0iP+P9w5Hs9pbk9oBvXlOf+vrHZCinhMfd8Wt2ek4efZUHLv/fin89WgbHY7+I6Pmox315pfm5mNlYzU4a1sICcekXxktQ3AmD1RXyKFyQhacjWMqO/90m+Xys+8r2tqRNvVfnmW8iodYFImwBuAd71fWlWQyVYGDOwdd4c184yACK2TwEJB/UdK09zKsXGRsqVtil3s/45VBDBkmYV+4ChrvgX3PwhVzRzEQl5JHDLyxQKo5xqVQ773vfDxw6VL09nbH3ckJy07KvKU6QsqCC+2Ani6jK/SuMa5xGLVMF6KIWSB69txpyQx4rz16ejo9AkTPdHhkMI4cGY/5+VmlyxZLlGvKwBxiLgp0v4NWGAEOozg4+Bf/fMcIYPbOSWO/q8KQThU306UNpQKnXIwigD/rdtrwK+9U7kyHNi95w66Y/9gV9dvFKQumflCAooUJOYEK6/6FF1+K3/rt344nvvTluDkxGXwMgwMaWNRDY2TbSZ5lLg5FMRtNsSwtXcCjBfbbldne+sdVUVC0A3wuj3SVJr3odY6j3OXLQAzp5Fwk1pc8iGx/95zFEDTYGrV1k3OmVd56Bg16SW2tnXreM5MgSBfmFzz8zXnV3q5FYDETFxgwe9USkkqAkos/FS4t3XbwUjo7uv/y7/1efPzXfjXGR0diVRbuzsZ6HB0di49+9Efj2ImjEtzbsUnfESNDgp4tU+S1pbQQmqa9ntnKNSPBytwjmcmudnF31zejRzQa6e2IUSFyXuU7L0OpA2uivSu6L5yP7vOno3dkSMqjS/X3QnzhiS/Gpsr49PMv+OMb7HxrkqHDRxAYIeGrWvS+UxFXfSjRcVtP2EaMrHTIuDAVQQIc8c9/9oJQ+4SXwTEE+BOHRXWil/JeXV2zoMbYwSBDiS9IAbqHp3AknSB8hNDA8GCcO3vBK4bZAkemNgwVwvPkhKwi2QgCTX6EU1kA3/MeHuG+wSFg4Csy9qIfygU1KjwQNKwUP3rkSJw7fcZKukc9QvixGJmM4Hj9hOdhc0iPek4LAISao1dpsH4D5c4iorm52ZianpLfmo2h8SNH40d+/MeU816MjY5G725bLE1MR2ysxZHO/hiQMbaqXlNHs4wcZUuPnq1bNipVi9ssZFRdj73//f56VQz0xIiMx/H2HiWxGlMLM16J3dXV4XKat1VIF1lKMXVt8kBC/a4RKFGShrJXDw0OkjD8uR/q89z8o1cNzeB1DFXe1+vEaFTOMRQlFYCfq6t7dg312wiZTnEZpoAxa0TP+Fb5NMTzs+WAcFMSGNrhldluMapntVnFRSFiCCK/0Dtj4z0y4rrj0v33xejoUFy/dlUKekYdDqb/+G426UPdXR+as7ayIv5f8Olz7POfnZ3xx4E4e6K/XzJxsE9G6gnxGvv158wvueCRUUbWAXGe/m5cOH9PvHn5ivg5OyTgmz1e2BB6JTviUJT2J4weUnbmFF/Op2fZa73jA85ykEV2Dkf4yvm95KT8IU55LnnV5stFs76+Hm95xWhnJPQ/WkVdwqKQ3Ts98AO+m/T2hwCfdAUzkVH3YjYRb2JiKj6tnvNvf+r3480r12N+gWMSc58tc7V8vB3BigCVTFClUlOkhaJ27VQpU+36kbnbez1fv6v8E/2MT1oM1yI0UaBrUkwMvzLHhzDkfc6xFIWNLVsgS+lVp4CyoTykY4tb4RGs/hiFeuUwB8c+0iNnvyc99yNHj4jpWrzamnlwerdW3FLSbNfaUy9zd2sjNiQcN5aXYwsBK0UzJ2H7xU//QTz/3LdjVw1tbXlBveKtZHLJ6qnFuVhr342zD16K8dOnolmCf2l5Jbp6ul23DMFjZbP9anFhMWblGILv6u72PLINAb1j6HJAQvrnP/rjcUKMvXPtRgwL11YZAMvMdw/2xmMfeG90jg2rztbjX/7qvxL9duPpbz8Xz77wggwCCZdOlC5D+FW9KX/oiqKDC3DMr+XZ5noS/TalWDvbOyzYEUy4ityKS33Wr3WoAlARpIsgQFjoCs+yXoH5dnpqrPL3th31tBEojlVd2b519txZ4zgnYQZ/OEn9Q0nTA6ZeGdlAEcAX5g3lY+VLSKWF9c8z9weHOssVZvQz7zOLWjgc77lyMIgFeAbQPYEhjPjUAiuFEnOT9MTpnbP1jHuupI6AZaEViywnb0/GysKSUtiLgd7eePDS/dEtwwvem7ozEQuT09GvXvNYhwQbZVO2rcq3r7vX6W2pFzau8j1w6nRMTt6N0/cqvnrTuzIWesXrI8P02EFfRqkE/dLivJUF+LILImmQCpuyeCxM9VLvRVM2ylsVU/fZq+VdMdBp6zjC0eDhL7+oIGnntqg8UVDwNMPijPjQrgudyQo8fC1x5FHjocoPB+DnwM6/nk+mlbIGfD3Eznt+1bsaKEzxS6dw5hMpL/KSZeTtRcKTBVis4Gcon10XGFnd6uVil42oo3H+/MkYHRm1cr5544Z7i4zuMaLEqNGG2iYLVJckQ/iU7DpTe+KHXfEOhtO6ZMzq+rbaf0ucv+eMe8ydXayPoaNUdVRUhkYa+DQ88cvxYyfizt27OYyucCUM9e2ebOWKgs4wPLOegHtGBUoPWv6UX/epsAtvM0VU8YsI19aqzpLq1L1vx8s22dUup/aKYchCTU6q45PCjATwyWHONaByOvWexa//8feo4aI/JtRjgkdWcHEIAhRWNLXH7dt34vd//zPxO7/3+3Hr1qSCtspaX5Nb9xA3NpRFuQQFaXKfRVHlmuEr5eu7BPDOxqsX9Wzt1ATqQ2yu8aZqyGfNc7a25qSg3JgUnyuVz6PnJB2FeXEJPCbGK0CgW0ATDqUsJZBDS7mKEfVDGA+VyZ9FYM0tHe69SmVJqIl5dIXxKBtHLCJw9CecVGr15LCeGQbnu807anRvvv5aPPfMt83EHE/qsslg6O7pjMGhgehTzwY8lpcWvTeblc/9vf2xurAQTSorFjVff5qZmXHeaZAIL8qr+tnC+JCR1KmeU5tk4Gn1rB4/eTZuSfm2BkdT7sWirOrxk0Nx77vfGzujg/Erv/KPJCiW4skvfzOuSKEzpOwz05k+UNrIUvAF1w4UnPJs0jsVkVrWT/RTBZlj5LcND6geGA7DbOTEL9YkJL6EPgiuWYEJKJd1mK45lpaWXUYvTqzqjK9+saULoG4Q4vfdd9H39MI9xEZ9iv7wHAKEUQ2ERSoW9oKX+1xbkCWpwHwIzuCWgobX8Fqz/IlDeMrFcZ82BJJItXBE2lI+nI/OfmD3pqCY3ylvwmbwmvPwPA7eq37wJuUGWJnN9rQrVy77lLOL9z4QFx98MEbGRuLF55+Pias3/WGO+/pkSCoDeisoCoSfLMjYXNuMwf7uGJTS7j4yHM8+/0Jc+Omfjt5uGZsK3CEDrrVXdJbg3dzZtMGz4u9HszqXWVTRQuVMfJMHPEIhWuKJP7eQzeXUlUegTHcRPEPmNWlbQgH1e+QBhilXPstKb5DRs3p8hXXcepzy5jAw/+ESCUMjT+LtN/qX9QTvg2Pi6avKn8ZdWCbS2/eQrxx+yJ6WNskFCQQvJBTVdkTLLtVD/0BXjAz1xYnjY/HApQs2hCZu3fK8PLwKTaETo0gbav+UlatHHZS3qK/UqAWeUxlGbCrdHin8Ifc8WYTKO3ClXYAP9PMxsfKjd8101QhrE2Ts3Z2cUhiVB6NbCbaqUpFlxTEMjYyz0af7mlNaVuryL4rc98IpDTrkg56Fi+W6/joYRRKdGEnqlHLutkEq19mdZyJIKXernnv1jNHKcDntBuOfxYVOTx2mP3FFbYTfDkrL/S7hsLRcgRW8Y14HgJB2QoF5KA9vwjgICAl9hre//fSz8fuf/sP4wz/6XNySsl5Z3VCFqzfrBTtqTAhCxXFjppYqII18TobnWlArofC212E4E6jBmzRgZJTftBQWc5EwIQxJ5cKc9HIdToKSRsU8W56ERK+w4EEjTKuTHnUdr8Sx4JL4ZwOktwUynJzFoSH+LKHiM7yNP9ZkJk2TS4CJaXxY+s8+84xxyG0wEvLCqb0jP/fHSMS2hzlnPDqxIbqyiGawp08978XYk8CcEt3Z1sYXpzwMDiNLiTEEzXkepMFQ4ZDi9LZ1xkOdA3G6qy9efv7ZuHDhTBw/PaBe3kIcGe2NnbnZ+LXP/Y6Hzp5+6ZV4+eZd0YFPQao8pCfcsHgRy6mg1DAlsKEBOgz+ytOhVEgzDrTKHiDDtitra/KyySa6pEF0WPU6ogGK4eqBqBvmJ0mXegWYvoB+Gyx8EtBD5nQ1eoxs52I0pxhbpa5LfQMoWXoU8AxpY0gxrMpCOPiKmsuRhIJPlgu88qJ/KgjhoLUPgNEzcb1IUg4jAGAhFAIRejCnaFygXyaRaYgPiN9IGlLnuebnsGqL5C3as7/4zu2JuH79lgy7trjn0n0+XQ6hf/mNN2JwdS/OnDwVowN90SfB1ql46yrrmhRGSIncd/asR2VeVNgu0XjkwrloHRyITQlpjMY1GcKbO1sxLV5cFd9tiy/hLXp4ud1N2Cie5QRlhS4FaG8VvX3lNXLEV9pYrVQV8LxfZhTAj/ZLHNKgrhnVMj85UxEjGZDghremsh/Ke9K2q/B1/krG+OmP51Q46TDEONUPQxoFzRSa36loDNPq1jSxkSjFl/GQN7uSE10yutUm+7vUO+xVz3cgXnrpBZVlWe9VPuFDtsgJDDVvW1V9wVMA1Q5gTMGX2eGQMSxlRxtB8Q2r44DSQ54UnBPUbqUcSYuysa2RQ3o4dwDFuKk2w7SIvyGgvJnqME2Kq9LClV554zNXZBuELaMtVE+XDHTkGsqZttkrI6Jf154+KeIeXXtlLIourMWhJ027Jr7bnVFPQ4T2Qb3Dv6RNu/4TU9RvZc7DwNh9V0B6B5XywefvBghlR9ZyKSCoAIZdtuLajTvxu7//R/E7v/vp+MZTz8TtO3dibWNbihvhRApqrGLSTINrNricjxNTqQLN7LqvaK+rBJMYhaFUny9sxyuJR+JRG5VzFk7LdzVAaTIczcfnqWB6UXyXGAEGg6MMYU6GecxMioNAQT/SkLxCUQxehj3NoBKghITpcPQ+c/GM/hQG5/2dnXxMQb06MTffW/YwL/yr8jD8iyCWF5QQCeh5UZTdWJhfjMtX3lC5KTvlafYwFXjSU+CrUWtSPiwKYWEP0wgsjtuREukjv4W5WFFvanuBYzY3PNzd3kZPXkpV+bN2vnt4KB586IF43+OPxf0PXIz5330yFq9cj8d/7APRf+/JmJ2ej9a5xRiT0b23OxVbLavxxDdeisuzK7GqBrOlerJooIWIPuDlgyja8qhNBIlpgcEi2jB/Tb+TerSjDqlJ3VNwpiPW1CPIXgfDza4JcqhBafTp6s/Qhytx/ClL5Uldw9vgsrjAYq2mGBwa9vGnZhPxFTc07h31GjbVe9jY2BItN2X0LNnwgT8QhHx1C2OP4Xp6pwyxexpDdUaPm1XsSkh5YZXYMvF8MUKSEtCLxhDMtqfXcvCdn3UFrISVRk9vj2jQFnenp2JxcTEFk+jBGQGdqkcxoONRZl8E7vFnwxBNaUP40iZQBh1SnHvx5uXX48atG6Jtezzw6ENx6UM/FJ/4whfj5t3b3pZ24bgMGNVjs4y75Y1Fn2K23R4eRj3VPRSnO4bjd379E3H03nMx8MCFaBG9emXsMu+9JQG+uZ7zotDQ++iFTxMKStVPT9en8AkrK2zxDFd68lY+0KAqCzLAVKKtiybuIVIWRoCISxmVPo774qAnAWij0DLT4iAiuJShVmiseqKOKp5TaP3j5oADyhWo/JPXuMUoyKkR+Iz1BigzFHN+RpZdGwqn5OFJ5ArP5AuPYJArBfmxPgVl3eQdH8MygEaGhqSgB+Leey5ITs3EhIwsSwb95Qc3MB4pMKcLcsY8Sgq5An60OeXJ8IjLlvPeyK+B/l4bgpzWNTTUHx2drTaqWCdDGsSzkpbgw3igd06m0BV+76En29cXS5KbWRdwl36qQ3KjRC5VRSvaMO2Q9SPcs22qE4Xc1RZdksf0hum8cOWb/gMDvZLRyGmGtOlEKY7woQOQQ+QkS3nUjtSukCaeYqvqmjoHH9oO04zgwCjpf1Q9apVOf2+f3sG8CkMeBgx1Mb1Lu6An9LWvPxW/+YlPxpee+HLcunU7llfWJJhUZcYRiw2Gwamx4ZLEvuL0Qq+pDDEuQt9h7UsU4ZZX/qUwhi0qElT+focntQlUfjiqkTgoAHpCfGgfq435yyUJdQQxDobMxWM5TElPDIsMhZtGROJGeRobLC6Ha3kGN8opaldhYFJxVty+ecNfZbJBoDCcL72JEaMfxg41QFlJa3p60sdi2giQQGSfIJY5xgnlZoEFjdK9MhjVkZWzem0DCjvY0RQPnDkR4ypPz9pWtE7OKy012L6uYDCwf3w0PvCRj8YP//hPxoMPvMvpb20tx5H7TkT0dsTM4lI89PD7YmxoPF5+7eVoOjocg0dOxcT0alyZUa+ptUeKjVXeDHFSTpWhog89UIaVfS/8krWSFkLarnhVaNf8Ac8zSrDTK0762vsdodQJh2GwOJGTqmxNi67Ua6cEKErvxMmTwlNpih/gefcc5Dg4ZHVl1QKAA0IYOmP9QBlS3BXDI5A5arMYAfATAiwVBCuOEXp5tjmlynUNNkVcSOoOhcW10fHSoXSPMmOKhtX4R8bH3aN58803TcOxsTHzDX5c/ZN/+YQj4pL/JmwDpBhN4T07MxdPf+ubMjrW4ofe9774kQ/+aDzx5a/GqxOvRvP2Xpw7fdqnvVHuNtFUItrKuEVKgc98XF2YjCee+mbc/+jD7vH4aFQpoDNnz5iONpJE28XFFZUNIcrICtNa1Ln+Q3dwkXMbKnVR0dBzpXIujfxLz8400pV7Ria4pkslzD3Jra1hRKXioV4YrqXeMZJQ0oRxZQjgGf+UT2nHxeEHn3BFGdOGG53rH9lQ3cMTKEqPuCkeV110VVnxk8xErhDXYaxYpVgqJdTb1x1Hx8eiTwbwsaNHoq+nN968ctWf0m1uzu+fI486ZfhbHgr/VRlFpqnKQZrQOelH+uCQeXKQUFd3e5w6ddq83CVFycmHGBe8B0jf61XkB47QkDLB35Yzojk4o3RRshwQxNRWDn9neZky6ZSMYvqEg1cGB/rdC2eEgLnjftUFiri7U+GkiBnRzG2vTCPCEaqXSulCG0ppwxcUiwNU1/WpJoB4+nMYht75oA14w/N/CkPf7wwF6z8+IFjdWCpoZNSDkCThP1ZKm78R/I1vfit+8zc/Gd986tuxyMEZsvJ21WpplPSQsbeygaazQK/SpgFwn/nByNkzBcRe6SfnxkidUDGuS5QapmlVMYIa3vlIwexoMPlY8inhYGR6qGxF6DWT0MvmhCuEAQKYvD10K8YHB0V0WjSMBIQL9xY5wdecUlgUpBIvrlCBG+bJr1y5Ft96+ts+5pGe5+DIMAEtwG0kq0GwAITtNSzgAQ++RLS1tSHcGNbhwyTq/cmwQKFh3OQQuixP5dSqBtem+K8+++2489rr0ave9tn27rivszeaezpju7czTp+/EL/w5/6TePz9PxKjR094SGnsyGi0qif3qc98Jh5/9N0xdux4tAwNxuszU9F24XSc+dkPR8vybhw/fSZeunw9lraa1QtTb1N5b1OViPFimavMzG1RTUXgUbUWTtwT4ACkX90fAc0q6BK2xHs7596kAKOKuCgzFD1Vh0BFgIAL2+WoY4Q3go75YOhogaf4xCO+a5rIOEHuwUegpJJmLp1ek3vMDfVOHdEjQfUi/BhhQMhxDj3X+o6BBucLigWByNfH2t2rB9+hwcE4euxoTExMxOXLl40D+/qBCrXatdAPpU/7yWfRRz60H+4QugxTs/NiSvz1nve9N46cORlPPvGVmJm/q7xFMwm53Y2d6G2SYavw21urEs7tHsWZWlqMl29djRcuvxaPPfhIdEvBtPTnFqkHH3koTp8961Pr4G/aFPR0j1bpQCfqAkhMCyTtS13qX9W2UHQoixyVoHcNTV0vFRCc5/TLodriD/2K0mH0SdS1H+HAgLZVZOBbnMJhcHgq7JD3pKOL4mde5R455qkf2oTKjCJMJa1n9Z5RPCW8lZPwHhsZ9cIuRryOHzsig2cvrl+7FovLCw7DGhbod/rsqTh+/IQXdrG9j3LYABFPkZflltocHSn3rn2PEs4v2rEDBWNlUO2aXirGUY4E5HkGlAta8d0C6oz2Bz2zzDKaJHfAra9HBprSxzDo7mLqsF34yLjozwVdPeIJZEru+W+WMUMHTLi4c5Fl3+Pc8YoWWR/pCn0A3ze82+8KVM+kmVxkOrDdlYTQVX9iZ30XRmxkyLeAFOF3C4WR+QEwZyMgXA7mReUgWCg6QzrzEmws1FmU40CSJ7/+NfWcJegY5toWN+zRAJNQuLR0uU+gootiRZQAbNEhnwLmR/n5k5DCR7znyvIQqsKlAEKIV0KNEilcOT0IRU9jBmwBVukBOTRIGVWR4l6ENQqEVdAwbCoTFDjlxUJmTomGrl5FRRvCMFyHwqFxkKYbBOmoAdQtfeHQmv6lh9XapF654i3MzcSdO7e9Glx8HMdOHI+HHnggHnrofvWgxiT8ldbmWjz37HOxsrTkBSZLarBNajgdsj5R1FjM4AhuvX15li8KQdoxmhGwwqtb99sz89G7thLHhMPDIyOxdXw8Lkv4XlGdffmN63F7fi1m1fOZn5uPudmFeKy5L8729MT/4Zc+GheOj8SILPCJ2anYOzsSx3/ksdj+xtNx4+tfiU9+9uvxyW/fjKui23x7X6y17kXn3koEH/RQJfsACgkCjAgaO6MU0JMVqgVKfRSXfLCfLxEgHDnayCNvB3whDUCwomj5NCS934KHzUSlQ14oaHqtRagDfO+Z+k1BnvyKkHRPSf6tLdCd+zQ8Moyu4s9yn3juVybZA2MIvjHMfpAoNt4KUeOnfM44edRiqxcFvvDC89EuA/P8+fNwcpVewSlNQoy+/AAD8eXIm8YgYLuUv3jFtivxwZGxkfjv/9v/IZ5/4kvxz/7ffzdGN5rjl848EnFnOs6p9zbQ2RJrse7Vs9u7zfHC5ES8tDSrHlp/fOj9H44P/vU/HxuPnIrW/l5/VIbpjbXlzfjmV78Vn/zkb8XzfE1Nir+NOlC7Y8QA3s3RNqAqp2hWoNAOoBSus1X10N1Wq3LIz04h8C+AokE2UC/OR/VFr5C9wOtsQessUyoJecTwW6HUFa7UN4CMoI4L3fNV4V8BtPW96Cz8uBcKVbjEE8OQOBwUNCIlffLo8egf7JG82vGe6AXOkxDOnEkAsIXv1KmTsbKy6h51Tw/fBFCCKifD4rdu37Lx6HMTFB45yRUS22jUQ7eUKyMyubhO+Dpt9k4z7DzgDgujIZxFQLuAppSp7CFvbc2td5XNYP70Oe3Qmj/qoqEeimzGAaRV7gFkP4DMbIQ9yaoCiqG86nEKNKZTB0Z/qJs8q4ARHQjf1tn9/SnqutJ6K4AIxDgcoQp+AIq6MBfvUNaNwDwTXwFiSf5LL7yg3vNTcZev58ja4vQt5CLz0phwTU0c/9muWKRbcCZt7lFWmXYRQigyMxrPckVop2IGn8TLskWMn8OospZphJRDyRlnXcG7lr7/J/Ce+AWbhIzLx/eLICyKmqFw955BQpBKGoWcaQPgzNtDFbWeMyxl0VXp09P1+dUITpWJRo4BMTc7G3fv3FF85u831BtZ9z7aH3rP4/Hww/dHf19XfOXLT8aVN1+P8fHx4BhAGgWLnxBENCRIZKWhPFjchkBolSeNiTnFuekZ96yHlfV5KdKffdeDceHI8Th2z4NxfWcz/pdPfSqefvNuTKtxtwhdVkcOiadOqsF/5J7z8Z/8xA/H4L0no+/smZiQcXHsofti+Qu/G3NvPBNL2x3xDz7xZDy3thd3ukdiVYqka3dGPbFW709nmxFK1g1dwtL3Kru3sGEEKQ+EKXQxX8qhEEU035fhTujM/vfsGWe4w8D+wr0IRpQtQ4akyXyV/VSvhGPI14JIedSnK8S96iEDCDzCwQ9AXXEzhJ5CL+eeE8fsJYj2RSEzf1bxc8aDK0UH8TBpES7LWgfzva6ZF7gqXFtDGLWBrOt0L736StyWsXzxIgde9CkACsMpOF8b3lZxiip/mdy6+lF8ox6/m6nSVNgFGYHjo2PxZ37qZ2LxzRvxpY9/Kk6tN8XjY8eje2Yu3vsA+8xnVaeKJ0X7wvVrMbOh3n5bV9x38YFoOjkY7/s//9kYevSBWBuU0TjU77rgs7LPPPVM/PN//r/FK6+87o++YFSW+oEOOcKCo9S0Ldo0+CfuAIYfxCmL+VLJNYDK4zpRfeQ0BLRXvSoOAltdQNVRi5TcohU1c8KokQTlTfrKN10dTDeyNr6ESUg664of2VSvqDpuEa1OE37Tz89OCz/yFa+1dXpL3cjoqJ73Yn5mUe93vPiuSTyWipGRtDUffnP8+HEPJZPE3Oy8ysjq/HYvwOIYWhQ1DhraABUdyBie24IXFIGRJJQxc9rIGxY1jki+s4UJXMjHxuDsjJTcknmceqKcXDvaOelO6FaKFaOC6SFVkHLdTzsg6yEdAB1qIPpg0PmW94Tzk8JV4alD0v3eFHVeOzq6VIZlJdYiRd31fQ59C8/DsgPwpxilgg9zltTfA+yLW0G5tz8/Pyt3XZkzfea5F+JXf/Vfxauvva6e9JKIiwBB6EqINNND7PRwLY2N1Z3ukSpMESg+iMDPKCwEL8qLBRQwtgQbQpQy97AbAAD/9ElEQVQH8oex5HxF8VRp1BuJwvCs99zzzmFhJAVB8dbjkAbvMj4/nv2Oe+XpMusZYEFDCk8lxB/p0osRo7su7AeO6Ugn6ZT+AOwK5CM5yk9BCEoZPZcn5iVN3rN1hnlUvuvLoiRWEr/+ymvx0isvxnPPPWtBzFYdfwFqatYfkJhdWIlJNdSZhdWYXV6Lu/M8L8otxaQa+5SuEwtLcVPCbKq9OWaU74IUx+z6blybuRtnpVQfOn1/3PND74njR0/EKzdvxNbabiyyaEQW82TTeuxtb0anmPxEX3ec/+BjsaEC9HX2xVNf/Hr0zlyNwe3FaNvbjLa+0fjaa2/GmhrFtuq/dXdV0lQKWAIdK5lFPFhzzTjRlh/yl4VMHRJUUEhvXJ/QxEP44heUOr1w6gPB620X4pNGOLyhZt34TlfSoYdAj5rwvMk0q6FqlcsCUfR3neqeeiev5J/kEcKiBFDwrKzPRWVrHjLnE6psi+OZ88/Jfnsnh84RljbchCroWgHpmXclfUrhsjhMJdj0K0az8/e1uFTIo2N8zrM73nj9stPEQMD4YEEb6dMgCF8g4+LBjfLSPe2WYUwOpllXnM9/6csxNn403v3443Hl2y9LIG/GYJd6YQN9MdTbod43X1zbjunpKRuEnAN97tjJODUwEp/+zU/GPQ9c9LSKJH/siuYYNcePHYv3v++D7uldvXLFXzvD+E2coC18QotMHCEUSprtndzbVe9pyygcjFaUPe/gIGhF2yYtzv7XC90TlzgpR6ApPUnWesiLJJWf4isZt0eUAs+mW/ormly2dZ5rw7aOaxI7f10UhndpJLMmggWbzNsSqKTBYjHzuO5ZRb2yshJXRJNbN9XOZRDxMR96yruqxzXkguIhF44eG3f5uF8Vn7G+xnwkfmL6i1GWMRlaGJYYMpTdi9oUnikS01d5oqRLWZDV3d0d0aMePaNd8A5pw8/w/+DAoPEzuBr20ugpyldXXlAPuYuBMHVHJhmmDtC1BjZism3lM/HgeRJIr6SuX1X/G91hoPT8SvSW7ClTUnQKWv7GX/0L76ios3HsBxJr1LG+f4vTPwqr2xL+oKtxzNu4ZO+Eg3jwXPwar030CJTu3MJyPK9e9G/+xm/Gyiqb6He83B0G49SpLZnk3gItZd3ZzhwvvREUoRhRAsjDJXJOl5+yYN5NLy04ueekJb+v8jdwDx7VYyMtqNymJsVR4d0bFrPmYq0MDSPI18yTpcc/G5Ct3wr8zHuucmwHgJHNHwqX/m6l6afnpDVxqlZuhpcgp9WTq98RWnFhuLytQO9daYRBoORUwoYEx6x6qgzDg5HNQfXa1tf31PvYjsUF9SDWmqUcWH3ZImHKHmvitys5hu7bWSsqgYBiUVSlC6pQwfdyDEuR7KoEyYTqa0bKvFOC8qH3vieG+3viZx57LCavvRl31ftckGJZ7mmNPsXpV4M9c2wseoZlxZ8ciq3B/hjpHInhbVn8d6/E9tTNONLdGjdkLNxelICEJNurxnVLipqpC9NKuOQGJhZ1MRemnkR7d/T3DkSHBLqNNNEGmkCbDimG4aFRz8MyJ8yQXPZwqW5KouClcb8FkuDUH4BQIi5CiFfQI4UH9cF7eBW8WsPnYiNgJbRFPd0z99bj40cXFhYtSFl4yMlN9CJQGP4UqtrDgIRaX0+/0mLKYivWV1kIBw3E7qKBjTSVzcOG8JbyZsQB5Y7gM7bwMleBBaEcPX7eZXGTjwHKxQsE76lTZ4TffKwsM8qFN2USzZU5wqoswjR/VTmQI30V2gCrddtVN+2iA4rs6uRErKtKHnvv4zIaX4gj7V0xLl490tmjNPe84JKdEqTbqvrsk3K4NH4kNu/OxB89/Y0Yv/++aBoejCbaN+1E9EEO/PCHPhSD/X3x1Se/aixcDxVelA+Z0QjQ3/WUgVx2RjQ6OrpFKgwn0cvFSeFMnTCSg0HAQTxMjSH40zBiFI7DfSS897bFExhJGIwYatS2FFsHnQZ5kpcVK1e2SIqi8nPdyZP6s3GnMNkRSHp73zD1TFyoq14+DZpndnmQH28oJ4vPXG7KoTYHf9J9YK4ZpdnarvcyVtiedOHeC7r2yyjc8LcFbDzKsSgQg2dbxhQDq6yPId74kXEpZ9FeOHnKqbPNhiQrqOmB06lh8VeHwrJ6W8HST+mBC3xoHl5bUfguMx89az4Wo2ACFCzlU+3oHTKP9TSWlEXoyEH7rJ8CooefoYtuVGmUGf6nBhyYqASpwjh9P++HbP/ZRvYDfvCMwDg4edFU5f6bf+17V9RvyR08q1ugvOaaDHq4M4e+A3zH+IIiFHimh8v80dz8Qnzhi0/Ep37rt9TJkhUl7FjBXRq42FdMJqYXidkWxBA5REHoKaHKZd7VjZgrlVQZRnEj1CsLasIpPjQouBGi3O93xNNV771KQmDhJ5cKOu9pNCUOQhJHPP3zJYWxGg6NRu9Mgwo3LwbBz8Gdk5+5T4t7vzMyQt63fqz8q2v5ucz200VAj49hKISL04c/HU40ruiR271Ed138TBD+4cFFvRbmoKgVgPygg/R3+hCMxqAHO0mdl159LQaV18i6ekyjHXHp4XtjaWEhFiZnOZFBjVyKf3tDwm813nPmQpw7Oh7dq2tSsDsSyHdi/Y3nY3BpIXpWm2Jk8GS8fm0+llSOra2lWN1RXAkBiUjnj8JAWIISdGUlM3s5O3v44laLrXR639ssQhNtESi8L7RNOjLvmPP8PBeebYQMVw8PuCetskNn7gvxEh/CZl1bOeuaQlc8pXAI9qmpKR+5yBYthKm3ZslYZXsJ4fPAhT73pFFGfKDfRgEJOH2EeQrmHNmB/+Et4ch7hUToe1SHMqGscZRT7/B3XRqy7Dymok5/DB+mBlDU7Lt2jwx+EC1t2Di8/pl28J9AcctuBJXYh8+wTdDTC8L17szduDsxGT/9Uz8Zz772YkzM342h/t44epyz5Rdjsfo6VZuYjNOyjnJwxkh/fOarX4qrNyfiPY++O/r4TKvouq1s2tXzZy/z/Q8/HB/84Afjy1/5ciytsB8Yvla53baUJDirnFRTcTx7iNQ4owJ33VNkoRDvWRTH5xoZ3UChmDd4Y/7IumYkD2XNlEtzM1+xgzecpOhEttA8+RSFRThOCMvPNLKiG5fP1GX6oShz9TZz75SVq+tb9YOiZOUxz4wSogxT6SPbUPYKr04RPGajT3XAOhNOEmSImrpiTQBVSB6sZOeIVnrI9HQxVsDf0x4UVf/Yt05ag4N84KXPI0U+5En+TJ9Rv9yzdoh258Vkoo2/7CaDC44kKXgOWjDaR4cCfvcOABm9QMpZqswZi7b1aQrwMOl9S6gCWR9W5MTWFUqY1x1MdcVwWxWOtDOX7w2I5avTZfeM2pjo0PK3/ou/+LFsQIe7Q6HyTkVQUKuDCSFnP71/m1Tkn43+7RwMcai/GAkGQoDlylW2H/HxhQ5vHfr3v/6b8aUvfVn4tdiS22Ao09SnQUmwiEH5/KJ7cl5diDWY2068olN5JNYgr/yUlz8VKObLYZi0PPk5jJJ2A2tQVK6oBpzrLstcyoY5iRzSUy3NnK+tBOO+uAQs6eun91bMlYMmDMUbB4IpPerIgjSjyRGTC/8bAPKYCSlMXqpcavcWSDzLg/g0dMi6ox4ADYMeHf7QAXrjSCpxVixdSjmKwQD9OaoUGgDgukv5q/y8ZUd1hg99xbndDdfFzLdfiod3W2P03tEYPX8sPqIeT/v6brz65s1YlUDaaN+O7cXlGJldjpMLsq6bV+MbT/5GTL52OVpvXYuu27PRfHsx+ptHY7ttJF67Oym+2IyVljwEBMFYVqNKTAoHlVnCkV5Bm3ovHob0ohEs8g0raorpFc9YwCpDKWvWDbRKurmc1bvyDNQUkaC8g8YoVYwhL86xUVSPx7UIHvCmHubm57yGgGFzBBTCCmHNHB6f9iyfp8wP8XcJL/aYblsZMT+Y0zm5pQfB7uFHPTe6ggOGIs8FmDP3O93bX/eUG5WVOCc9HKACBDACm7RYaW2BCu+aXjn3T4qKWcWAN6q0lDS+4r7YUVjFUO+63R/Z+PZrz8d9731XXJ66HrGxE6NjR2J7YS2Wphcct01pHJFSGRrsjva+9rg1eTdef/WN6Nhti3OnTseu+GirW3UtRWjFKJyGR0fil/7sL8cLL70Yr73xOrP5PiOebmttb33lENsoak45UyEyrNDG6GcPNj059txjxHntiurPcsT0EiiNpKUiqR1wMh3iyUPr3qYlA1bvMaLoEdNDRXnh8PcoiN5ZyQpHG1sqh0/Vok1RD+q5Q0rpbV2pI3qIUIe0pST00sdlKp572+CP473CsRIbIwt/ZNmmOj5e0a/nuTkMIvJp8ZA0oxl8O8BKWhEo26aMbeQd7QicMYThYQ4loRMELyIf4AH4G55ktIrvUzO/jeLG0KedotBoL5zQRzg6YKSFQ1eQB3nCM6Yxxg08xr3xURCHSqgvFgTkK9rk2/SHVqpRPbnwStMKwIBP+n9vIGyqu7w6dVXeH2+Oen9a+6A0UhMERhAgdLOxpT8U8Q9BzH3lGOqA0AgNwvd29XjPMPcQmqEyFnP06cqc7ODRYzJJN2Ps5GkzDfui/8W//Jfx9DPPuvJZvEFFstjKW4dknrDnlwVk9KSpQOhOWHphPBIeXGBimIljHKl0V2wDrllhdWhsYKlw3w7yjevcUELiQdrQhFYDM3O1t3gqI1gBSlgzz4UfXycCHXCCsWHmxE9Q+XNTx9ve+4B0kskqRlNWDlvhyMXlq2LyiveU019IUi+SekOo09AYmcjFJFjurOzOBtQsQUKjJUWn5MaBQtOzrq1SKKG4GE02qFSr9FZt8Qo11rE0b0uBKI0tvX/y5u3oW2yKUeWxu70Uj//QiXhg7N548ZXXYm5vLVbU+7h94270T8/H2NSt2LhxTXTbio49CfI7S7GxtBsL01Px6OlRWeQ78cbaUsy2dUl20WuhfMzXbiBrRPft2JQyZiHT0vKijL9136+uq3dAyxc9WMRHTxbFymrtQiccvMdzLjKkvKZADSy8+FXh4b0C1I/rvRLkvLOQVXiGn+Ft2gwL9fiYxbJ6pt72JppzUhjG7PDQcHCeML1n2pR71aIjSoLe3ZKUNIqAdsZcIgqdK/UHJsa3AWeead9WCG4rqcDBqxho4FpkAGXG2fDRLU+kxxAv87IYMtCMj79gYCCgyQ2+pD0k3wDQWv/rqNTS8jC5fu3IC5VxTfX4yvXbceTcPTF1Zy6mbk3Hey49HBM3bsamGKpFWrO/uyP6h0WXwY64cfuOz5JfujHrLYJjF07FapdSbJcCURb0JlUJNhg//CM/IkO/Nb751a/FYN9QLC0txkBPn7ekeYumkPIqeykPypuFgUcSX4+AqMyc4b7Owii1ae8goXjkQxRdLDeVHm2NRtDseWJw4Z0UtBWuXNW2LLeIKydzy/E8NKy8wIu3ya7qfQsTf6OZdJQm96w6YFzAZ1cLAdWQ4uhde3N0yHBh+JmPrnRzlnpPyuFbt+4QWXWr0JRRPz6sg/GxKMVMvSAb4HHOp2cUjhEEjhGFOENDA1birI3gLAQMDrbFcWwyfAodoAlyH8PAPCk/jFfow8KRbeWFA+ec1sFMgjezd+12Q3lEA2hjaeaK8YPf7QP5Qa06EIjwOHiNKzjIwKpSPAiZ/mEuIfFJV2szTgvIK+YQhoh61H/pHXvUhzn9y+shgL8rGGZVZgiDXGCVFYjfoIQ7p2ylY2giN45zEDmKh+/a5nL7nhpBwJtvy7L0/nVZsrdv347XX3kprl6/FS8891w8/exz8Q//8T+Jr3/rKee1LoFsBS3mMHuKoZNuriLj516OvHwCka4M3QAIL9KA8W3tSnmbhC4ToPAFL0EKH/zymbiU1te3uEwDdqFyUuIQsZ4e4Sgv0JhPSQPlNTU17WFMhi7dOOWPUCuhLeirOnB6DbD/SeBI+mdGzFug5FevgxIzy5Yp6Z2UKPN+G6ofBJV7f3plmhC8CooZwDOPRbjjw7oB0oY2LPaDOrQz6o0venV0qseja3urBKp6q8wdLnDylBrttRu3YkbKiZPTLtz3YJw5fzzGu9rjpWdflDJFabTGpjLs7myOUwNj8cgv/XIMH78g4XIz1ndWY3iQc9vno/focNzeWo3rTb2qEniDocI21b/KYmWByNqJDj4IoXLxji1GWPacwsW2LStThIJcGU4GiEt6OS+ZygtX6Go6mQRZj8UVQFE7DfhRvTDqG2NocWk+lhaXPaSNsoX+tI9irLmdqV0NDQ7ZyCWfkm6Vs4ckUerwEuUAL5Q1uO/DAWc8MybveOur4vgqx1v7y0ELyp3KGtpkfJ79zWy9T7+yQK3F2304dIKdGc7Lmgs9QNsk1Xx2swGqa5liQYmihPQ/2jopR3vcnLgTw+pNz05OR/PWrhTroBVrT0drHB8bjaHhHmWwFzNLy3Fnaia26eUp37t3J+KIaNfRLfnEVAeyJLO38f7oAw/FhbNn45Of/ESMDg35BC4O0qAnm71a1RN0kQJzz189Tobp7ZQKc63Mp0IHaFJMEZQ47dcGv3kx6WtF3cyhNVKs9B4lvzAWUMSUF+VNs8/haV31z0paVziRtSfiOodDIXMmtVuZkCPP1jbWuzCCwiIu9tmLPsePxoBk8dBgv9pKvz9viuuVnObzlMSfVftj+5q4y7zAaBNyvJw4RjjqgTIxDUOujMKxdTPPr0+e4OrT0OAPtTu+uOUPckB30YGOHHEJlwbcnpWzRxJac40CPAB4ZMdUyDaZkDwKrfiDVrwjbfNuxdvwnFmPQDXAg/e4uj/x94drgJLeIZD12QC0B1wtreoqvYUh3vJf/5d/6W171CTmgolw5d4OxkABQyAxLETCYuqy0pUTgX1qS0e3Gl6PLOUeEbk7RkfHPf/AqVb+osnultJpitlZlM5avPLqy3H71o144/LrceXKG/HC88/HzZu34qWXXvLqwhvXb3gJ/4oaFF+VWVWvclVChpPE7khxPfPs88q314rXvQ4JM4b9THThnYVX5enevRQqSQKgCBr8UdaUC+WRQ+GUlwrBauMsWoYfYZ4cLqQMVpBmHLJAGOqqTDPPg5B+GYRqgZkAaJuMZdDFPd2KyZLmsBg4cv7vioeWEIQIVtKCOWlwJO60quwP4oHFnPk0OvzS36ysOClOaNr4k2hFJ4fXf+VJI8LK5sr3ZDFqOG4VwY/whYaZqugpGto4EfNJdgnIgzQljBA4qi+mJOANPlM4OjQqQ2TQKzs74ZcN9byUD2muS0jdbd2Ote62eEPG2vTr12Nodi2a1q7Fu+85E5eOnI83JufiVTXeiSZZ2xL8l7rGYuvMuRi85z7x4UjcnZmIsc7d6EJQSZJ1j/bEkzPCSGUUF0iQSWk1tcY2w3ASrqwU3pOAwVDoYu5L/N4FL6vnBM+zP1wV5pXI8Dv1VRq/G6HeAaXM8KLpqXTzWe+gO1LdNN7vSJeeAm2PdoNQ48xietWMHiHQMSwQ4gMyegf6B3zcIrxDmGI4MDwPPvjRC0fpIKx6B3rd+y5DlzY8cMqbkYJ06Zc/OCbrg/YAr4K/p24sbNlmk4YFUxyKVoHiKpxLJZKAC0YI8XywiJ471fvHsFlnhbR+4AiYXMQz/yRwC9dytfOCHNIXjVo6oq2vK16duaGydcWieFT93OiQYmkXP7Ztb4hOUjhSfnviqWs3J1S+nTg+OCqDry8mX3wlZprUxpVGB/JEeFB/VBEnvV26dF+867F3xec/+1nPvUJ7hpUpR6t4Bzrw9Udw9jROhSM02RD9+fhCHsKBDMlveQPQg4Cmp8ICKCbkEEOh8F6e2oXSZeBfylhh85Qt0Uu0JI/yjPLG2KEd+UxqGbkcFMJKa3qqfTLSWJzFIR/sSwYPztHGuPBhHzXCM1+u+pbbkZHBwjC+P8B5/HzJrxjfGIbwGQvRMGqRWZQvP5crHlZyHIKzjQwVrXiGOnRCrKCVNjxNXuAODl78qLQJiwHCPcqZ3jncSLuAZtlRRMaDLjTLdsd9jjCgt9TDV9oMsdNLJx68zKhYGf1CcBEnwYWX40UC73Cl7R4E6/UGqKflpM3DJdXSpljP4FBKk/dIIhsd1579suQHQj57hShaz9MS1tgqIb1HAHsIUwUkIo2yD2tTlc3HEmjcbqwKv8zpWLqnAc/IymSRyJ07d2xhQVhmb2A6KtLp+2A/rKkOMTuWdCK4vZnCfX1t00MhbN1Y1vvZ+YWYUI+ak47YQtLS2hFHjh6PZVUYCha2hbltzVLwGoF4RvEUxseKpJLkL4YzU9PQsC6V5vISG+erYxzlhzJiCNSNT3G4wpg5zLIfWIWKgCxQcMievTDQI9dyyAX3qfCzHoofVUoZGtPSk1fmYrxQwSdPnPCBAlQ0+LCgTkH0lK7UI/s1AesBQ52BM6+K4Q4Up/7+cEDA0qNjpMM9IXWnCe98hbfx555H8ENg6bkqugwN5p3YbqGeMz0S0Rr+gu8Y0bBy0LNab6wvLsTy4lLscoiFaNWmd53izd7N7ehXWj/y7q74Gx/8SFwYfTxWVvfiP/2XvxLfnJuMcxK6P7p7NH7ukUfi8T/34eg61hnXv/SHsfvk5+NUU0est23F3cH2+Bd32uNr16fiVlNnrIgH2BqwJSNyg0U/4j9WhMMjZQqG1f/MmdFrhfaUm15vpxS168B0S6Fh/pEr4Pai93l+tupZ70pdlStAGKej96zcJh7D2lynp6Y8mgFwTCOCiOkIDGLSgN6JQ6bp/IQfwgjaFv4nPYaegVIvprmgxAfS2CAA6ST+zkdBuBY+RS7owSMsbosM2YpPXC7C1vgi+5EME7s9SbkRhFEMRrzWN9XeZ2ZluOXHIRDc9Ma3kFeKV6Gq++Rd9tOnIapeunqfAJ9RXWdx4Zu3YnRxMy5Fdzze3hsD4qOHVY/n7j0eG/1t3lv9ma98IxZ3NuO+sw/EB977gbh6+WrMnRyM0z/+/ui+cCZGLpyN7uGRaJGRxKdm4U0WxN28cTP+1t/+r+PqleteRIXlx3QaPE2ZCoA15caQLSN3KKr5BYaIVQo9++AfgedA5VdchOptjwVSTeIvxg6kCOXNV5lYAGYeEkFQ0HSc2oRDOS+7TUqdUUuUkmVZlQfgOvFN0gsode81NEqv8R1+4LOrOtxQGd64fC3u3llUnWSbZkpomP3V8Ld4G6XPNwLQoyelnDc2Vr1zI421XInfJbx4j46BT6jF9e11LsIvR3kAUHUnUWUQFvZD2eMA4iNLeN7Zpm2JX8QzJp8gRynSUSzC0R0BbICIhtSH6d3QVmsAHVR+DCYw4Pp2UJezJFXqEM6st3N87AqCSjPfVdemNomg7Wi6/txX9hhCoeFg+TCUCnUcVv8I7ITUKN2rVGEQDBwPyaf35sRgi8tLWUhVDO9FHWWcw170/IAkLgo0z3cVOZQ2Ke/EtWvXLZwvX37DZxXPz7F5vtU9ZeawiLewsBK9svaWVtRrUlrMsHSJYVvVSJgvOXLseKwx1AIRUcYqeI1Q8qNMJgllUnyYj8pntaL+8PZwlbddqbJ5x7DgyvKaiiPCKrYFjnsGFdH1x1yYIx8Ab+1QgEZrq1SA7wsTGLd6RdbPWdYrX1NRAzVlLW+GvO7yAXV6sWr09168aAUNA5vICkpsXIlfGtt3UtT7Tjqq3hWcGqH4UT/QfnlpWT2SG1Sp/hJvcrDxoHvC4zeunjLAO+JifRuMM2ys+GJOj3rAV/JBuTSrAbUoDc56RvD6IDnxXCvCYFcGlQTXmATYR4+djv/8gz8eZ4+Px62e5vi//N3/OdZ31EvYaI+Pjp6I+959Jj7w0cclPJrjyr//9ehfWYp+Kerl7cV4Y+hY/No33oivrPTE3S4J5CaOIuRLShsSMAzrM52iAgpJ2go91uwxpPLmWhZY1emWlcFtcUB5T7vxGc6HCYYGoN4wkukF0N6gKwL/7uSkDdyurl5/oacsFEthm3UP3WmT+KWhnXXBsCF8U+aEXWcVuxA2FXMC7wqU7UMFaMrwXpY3w9KLsvGidOilmjcr4D00YkjUVynqTL8KU/E6ghVhe3cCWbAdR2WQs1CLz5tSDuZ2jTONWHCYot6WJ/ddGzuxcvVmbE7cil8++WCclxH2QHN7PHzhZGzIJptW7/0Pv/GNWEXmCK+f+bGfjtH+4fj3X3sixn7o4Rh6+GKMPHIpjly8N/qliFisymc92VLDh0ZQ6n/7v/k7+clWpd0mQ6/JK62Z4UaBQmeMlay30lEBkHt0hqjXArQFZG7WA3RFUTPUq55pf4fP1O4QTfu7OsQblFV1KiahrXnlt96lISRaizxFfCRkmm5drrKkVanj5B0gR9UOKmpgt3k7Ono649VXr8Xrr9ySt+SpXqGo4SemMvlGPQbXkIzHZtXD7rYMDVam017Ui2eInOkahsdR6rQlZCFl4BjR9S2UNXqI4f7sQFI2T0kpbeQ08hq8oSllwjDgmcVknO2A4YOOA4oMzXJmmYo8PExRF36uA3Hgc8k3vXrr+zrU5SxJZTsH8C7xYFvuCt1JO+8PKOqNyTfUjji4Yt2I8kUmGObu3btecMWRm0AKzJy0JxPCWOGZADTG8JAJAoM5s6XlZe+PJN7t25OOMymBAly7ds1IcFaxMFGjYOHXlitCVWLhDfo0UCqIhs49lWchIkaxPa0ry/LHjxzzoRupTgEpa+XXVPXsyIMrfh5iVVjStRJVxak6FEKE1yNbJ1rUMwE/KsOLXVTZ3k5BfOGGMKYRmZkUv07kAowHVL0HQWEkgC1kwPekqGEu3TYqaghBxecWnFn3ho6eOG5rMr/0lMFwNfxqilpXe1WMQ95FOsMgRNLVIPxYYVpwaoTi55iqQyzj5TUZNlvyE64olGXxgutVxGVei6FViWXFVaOtDDreFUPPGAsBDEPqvABCjYbcSrmV7wKnNEk5E65VPNkh6xnuaZdwGupqjneNdcZf+fAPxyMy4L79+tX4H//dr8fc0YE4uhDxU5cuxo88dikeeO/F2Hz1xbj84lNxUmVsv34tNoa746nmkfjXt3viy+qo7nSsupx8YnJHPXphoTzV0WZkSPj29w+6R00Plrk9Fst4Dll1Dpi2kEmOazooljyJQxj7uNpaeav6IV4DMAwJYAz7bG/FpW453z2FU/ayGdVgPQfvUdisqIZ1/PEUEBB4TlJ8ggHdJMFJOlCfeiNEwa2AeUiu8BLDl/Rs4ZX0UZoqtxAQXRIv8kBIu+5UPto4YYogdRi1B4aLZTJUadP2lZbbqK7JjEpXBpr4fHZuOnr7+6NNsqaDE6naOlLpKQX4qYnhV0dQnihqaGa+l7+SahaN1yenYufKtfjQ4Fh8YGAw3iceGe7ui5tLC/G5p1HUMvw6e+NH3vejcWRkPF6duBFfeuPFePzP/GxsHR2Orkvn4uz9l+LYsZOxIyS32OKpfIeHhuLNazfiP/9Lf1lyc8XTNuZvlc3D0CoTxgvyDmB4t/A49Qn+TEfQWUgFnYth60ozFTu96r6e1hgfHRKeUoL9ql8ooPrYFV8yNN6uekQ+bUnp+CCnqq3XIdvetuqFa7ZD8YLiUQ/gkgBvcC21nJDiQm1PuC7Mr8bXvvai+KgzNpFfojf8zy6DrY01hx/qT0XdK+OC9SScCsZIJcPtdDQGBvutN5gyWpSh06VOGVnkCWXCQjyahmCu4IYuQOElZA8Az+KHnOYkOrcFvYMnGVEoMjR5bT9NajJINLNilSO9RoVbwPSSf2MbOQjvpKhF8WxnoCFc3BaMUyV3q6vMXSvqlnfdf+Fjr7zysqyiVz2UijK9dWui2trB5xOllBUQZkQ4carRxJ07MT01Ey+9/Gq89NIr8a1vPhWf/ezn49Of/sP4whe+GE8++bX4xtefiueeez6ef/5FKeYb7jWz2IIjPDc3lRYWZ1unKpxFNtREu3oqzbJQqRy9l+ClcbL8AQa0UpWXyGb0KRxCmrksDmzAEmLhWBJY4fSvvrw+Cw1NqSjPS1fEwY/GwtyE54DMoKUCFUZxCU9ADnmAFq4cJQ3hGf6jgkslQy+w5q9UIu9c4QgycKriGvRsPHSbOAkPhSv46S+vRNKfwbc5JIURsC2cmLPnvk2Kmgp3b0M0UQa1tOAsrqag/fKakGFswPi+wsGhsxz5voSvP/ut6hGrlWFA8GphDlcNpkcNsUc9ZizndvcsoH3uX0+aJZ3e6ir6FHC+Un66qBTR2qHGqDzKV6KaZFA173XFVlN/LO7KKm/aijdfezHePXI8zp08HUcvnY3fe/5bsS4h0b2yHb2ytls7mmP41NEYOXEy5q/djJhbjm7FO3P0pLLqiqW1tlhv71UvoTe215ejfXfReaOgmSbxT4Wnl81aCJQOU0cI5Xp9Jo8ZcUP64epAAKdchc/RKKCEtav4GR6nzgH8oTcpIJCYJ0XwAQxzwrvMycELha6Edx1VI0tKJN8pTl4TD8D5KkwZFanhondOQ3XJleCUM4VNJfTUNuoCKvMv72wgOKyUgt57xXb17KvR4jnjcIcRPTQ0GG9eeTNm5+fcExtS288RjCyL83c+ShN+rxQ/vM9Q67aEfZt4slnG47WJq9Ha3RrDSmNYimSrrTmuXr8uRQinNcVgV0+cOXk82mUEP/3c0zGjPM8cF69Ijs1Nz3qO9sgxdRI6ZCCJEdakbBnV+PEf/0j82q/+G/P/+moaTKYB9Ue5lD40RmGDt/HVH8Kb6T3LGwHTbjU5YaBc0EVhMUxVBg6F6VDvf124dLSTntpGi+SN4xEeuYNSgV8wCvBXhwvj2+ZNhiFR0kXMcjWuAt8bqnqXM89YoSs1pdPS0i6dMCe828If9lEeyB/P51fxMVAYvWGxmneEKA06FXTkOIaUjiI8b2NOdeSRWaGVcqDiCaeVcpTn0gYKfY1XBeZjxYdG1gXgy69S1ACKvyj8wpu+WoaTUwIxnEetDVVhUTRvA8QhvxoI30I/vH1t8K+3rSybA/l/zlG3/Jmf/ujHUD7shcO9/vobcfmNK/HSiy/HCy+8JMX7hfjaV78ef/TZz8an/+CP4otf/FI88/RzUs7PxsuvvB63b0lpc+qRGIUTdfLrU1lIVYcyheX5QUSxhRDBiIRFsMjxa1IFi8pZ+fJyT50hGz8TR8G4Ep/wKgjpMGw2OqaGorj4kzdJJiGrtKpCJxFIuwiW9EtBIqbFglVFUJGpfLNSIJwZQGERMM5b6dIgGqFUHkC+4AvzYBkXBiK+04ap8AAh3TlNngXZUEBU+DlfcNifF+B5Xl3p3bOy119SkvUI4/FsY0SJWhgrvhlBuSi3WpokW0876eHy+r4wDDjwurx3JArsWDWoymiFjfGwp54Abc09cmimuHxLUImxSMTCmffILzmJlopv+IfI0sXZZ35WFpXS4d0O837Kh9PhWFWL0YYhQL96hyEzWfatHd1x7bUrokdPXLqP857X4/Kbt6V0OSVS1rV6OMfHT6jXORoti8sxNTMfzRvNsSmBfGTsaMwsbcTEphpKp3oufd3qki7JEBCvqoF7rlk0YjsK9Ynw8dCc8PK8r7HkohKpfIXOpmH1qzwUBGEkqGiaippRG/KQR+WKokaIbUsZ1+oDP7Xhu+op0iuB39h7ihHLPDpQ+JPwVhC1uCTsV24LTpN2V6Vb2ktxfu8wdT8ME64A+bAwLQ3mbEOlHZT86GEzP0sZCev8hR5lKHyXBwxVLxwr02Zu9aiUI71pjP+rly+b7zn9ip6WuN5hGZmyGlJ0UvBeZ/EmHQNOB2yTcqHdvzl5O6bmpmJgeDi6h8fiytXr5ku2bo0PDcepkyfdE75983bcmRDvrK17eyAf4Fic57Or6i0eHRU+PR5lQA92dXbH4489Hp/4zU/E2MiIT/BjRIG1CGDDoskiHwAUBryDwQkdKSc8gKI+CPmOOmDqjhXmbXQArSS3t5GJ8GPVu5SrLUzkwjPEEdDCSKvUJy9Kvfu54rU61N/VHcmKn5rV69vci1sTk9EiY4e0qWNkHcd80lZ2VbcdnbnYkuHvwf5Bx93aZNdBdgDp8ZY1KchKY054xWfLpLFQprwr89ClJ01c/AHCmE4iLzTuUjtIA6iSURUwjYm8JHwB4iGIKqoZ8i18LJ/qBcHqyvWtTv+qeAncF//qwf5c96eTONauRVG//OzTH/v0Z/4wPvf5L8RXv/Y1n4392uuvx7XrN+PmrdvqqS3HkhQ4H/WHwWGG3b02Wbdd0UwPCcZScslzZJrP3Cdi3HJVmMrfw+gqKRUsaslPz/zwV4P2RyWgsuIUdIvLAqgi5Hp6+t2I8GNRlpp25RBENHQsTBonUfRPjFgULLjBBOzdg21pFBxVB4N5wZuUPqs3qRWisMowmSZXKFJT3ifnioMpxJ5y6ZeVSniYlbywFkEBXH1f4WCMwUXPBmv5RsjGfBDqowU00rTAYXZW8VLxDCd2qZGw2rZCUg5DhJCZt/7XnYdVued/BsrhLXBLxgUo00EUE3/F8lV3yqS5WVa+GpFHKIQr1ieLO5hbYnQGfqH08IQxkwcun5Sx0cr69olzXEEeISUhy5GvzK1aeRBL+TTL7TVtxE7Hdqx1tsZqW1es9XSrZ/1KvGu0L37yzHg8f2U33lhZitWuZvV2NuP0ZnccHRz1MP3E3dnYvrMcu8vL0dfTo95Wb1xWj2g+2mNFabX39MWe6LmpfNZZWIYlItrzJaf1zTVzsYkDn4kHjWuNznX6VoXLWwE01X9u0sM0KPcNQPlJT87f74Yn7a/Qcovzi0JH9e6RjN7qTGXhSBSFtbFTKVTiIgAssKk3J5v4lnA4eNVD+TyTVQlTOVOfaxWWgzecIemST60celb5irHqvbRedZ4jIoyw5RC5eIEwuqEXVpiNi4eJlTQ+zAmPjY95bnfqzmRMykhZXFwwPixk42hKtmciWy1rUOGiH+2maUe4qm33Dg3ETm9T3F2ajdsTU3H8+Onoa+uO2bsz0aL2MNDbFyMDUuBtnTF9807ML8zE2uqav0kM/buUz9zMTNzZXI72PtG8mymGZq/k5mMRjDY8++zTKpeQcMFYaMj0IUPeMlaUBusdwJOydff2uFwcngOd/E7thXZlcJVnJwYDmN0RLU0c7tGjNiWlIyNzTwZyRzsyq8hAeAaKCYWKdo0ORWCikocCgCasBW9YkfPW+e+vd79QCt4WJ1ya1N4np6dcb0w1kD+9ZKZDHceZYdAyyiP6Sz4hG5g6hQcY/WFqZkt+1JkYSjxHGchF8dTWW9pYTZ8Lx6yI5ZAZxUjk3gpe/vjBZ/iVXvpBsLwB/wZwukIAf6cDLoIi1wmNK3VS6HGoq+IehOLN1alwU+WbokAeig/UFHV/V9vHPIdBA1OlWhhSeSJ0Bm5weyxWYisQww5qTLZZEbbkJaKRGbkqjUQirzWnf1ZgPCk5CpOlqfy4lVexMEDajOZc8IPx1IOS4Oa+t79PlhVzGRV+VVjIWYSMBZP8k3FJg/fZ6BlJsKgSYgzhpMAkLf2XH42qnOAD7o6vd1Qwgp34MAbCEGLyNkuj+ArLDfdmEp6rvDMVrtV/bop7C2SMhCoQDUM/cEpfCSdZmODCfB3DweCKsmbrVGEy46/bkn8Bnu3He2jodPM5r8m4LhPPAmi2D+RNHbpHoAeCbm4wypJWroMjKfQ2T1YqXGOE9Ep3vuIrQLFQb/ReaK08i/+gJY+7okEaEuJBBKGAL/VEs8rfJAHHcGBnV2wqfNtuS8y+fiMePXYh3vXoh+N3nvlqzPR1xrI6LN0rUmzLO3HysYejeXc1Zl+7Fr1CYlW96pHjY7HQsRtXF5Zio2VYOfSpB8+xjN0yEgdkxXfJOFpLuggfTlliGDJ5huG9Viku8WtFK9PQCjv5tCqpAFrgU4Xjtd/XgTfENt2dju5FM3iRd/Tol5dWokuGiRW1lAlD4CUeRIN2VsBcScP0xS8Vrf10z0cASlspV8DPJVzlvIqW+DU/havSJNtsWyngAKEryENOWLTDQk2GrhXTYVP+ZBy6trRh+7h9AZQ3FRwrnYeHBj31xeEYrIlhf/SyDLGB4SGnZUOZWCgFIceHpyxyJN42W5W3+GC1oyVuzs3ExM1bcfHE+VifwTQTr6l9HxsZ85ZAjODr0zdid3MnTh85Fou37sbC7btxbvRoTCu/+enZGBTN2aPNNwWY6nn88XfFKy+/HNeuXlHvV4oJvq9+28InjZZUxJS9KHG+BMWoR0tTq40OcKccSsDhTGf9xIniRc6iYEuXCrQLHdVzbKt6j+JJF5Y/OyqkclSUU+Hq2xqQh9swP/IqYat7HCSEj/2KtijjZ+LuXdVpXSmypcrfIdCPEUvkZR6Dmp9xRATkcaAdVtL0rAHy54NCyF09qdg5FUQPGIDneSYcYHx077agq2WQn5NeqfDTr0CWiby4T57mIZ/lHBQ/AnEPNNJAaZIu8gmexc/0qJzDJh2S+4urPzvPWnrFVbjgHKoo6o72j2HNZqF4ReKqdDsIkAmr+NW1elU1RIhoBU04OSWTaZEPDwTi4vc0sfQCGYfRCxNQfzziX4QBytUIc18RQVxgQYDBwIpr5rmJz4INvXDiufoZoU58Fs0wV5JEowYYRikWIwwkHwuCRDIvlMkVThn0lwJERXel0xvJ9xYkuhYgTZ7z03ZJL/BQThlA3jl3prRd4Mo/Ua+7yjuvRKqudvxPGhUHU7MVBEG15ZWW4B5W2jQOMKE3keVQHN0Xhx9pgK/T19WNuuRlr8yn8lJq1GWWCueoAlPCD9lw1tVzonpN/4rEEjuOWYutV1jmBQdWe1JvVii6T9KncVbwoKGwEIaVa3pSOTe8uIzjy1qoX/KRwuGYSHjk9vRy7LX1x4cvXoz17r14+tqN2FBPZHuvLVokXAY3F+PI0YFYmZ6MjamF2FlZVxobceyeI/Hq9N1YbOoX1v1iACx4evQInDYJ1XYPqXN2vDIXHlviS/GkBCvl61DvysYi4ILUy2D+k9OtIeVblre8B/hvZac6wa+MEJF+ps19+KAgtukxyuSFSuZzGTIsFlM4f1yB8DjFJ1z5FCX5eQEX4cSvxtFvEvysd3bcV07/7GqhdaH904vx8Kd4wEpXfttVTwjgnnCMunBiGos8Aa8Ml2zx3l/ha0OMF7RTS3bomoY2/EX2CPr+QSnIdfXQ1UtnO2hZoEQjo70CjfyPEIMPt+EpVsoP9sTs5GzcunYt7jl9LnbXNmNTyvnc6JEY7R+I1q72eP361WiXXAkZZz/y4LvjzpUbsShl3d7dEx1Ke3NtwzQdGh11uVlv8vBDD8VXv/bVuPLm5ehSPmwZLfTPWxQIZVLPDyNbvEhPFAzZXsVeec4UYCEmH3nxCCGyaofOErRtjj7hx5y1F6o2bSmdRfGfZILkoAIrffgGR9HhlRwBpT25DVb0AcxfBFS64JZtLuscKFf0Qd7wzHRXe9y5MylljHHIO6VDG1A9cbY4K69Jm3lqRhrAjV41dQ9P0cHg61fgg6L3CA6yEVmpPMEFdiB7yp90q78DstO0m3PfFFDlRH7nYlaVWXTmWpyLKVfiw49kab3jK/7KEDTAGdlfHO/gVaVjR14kUp4b/MiDez/rHkd7aZS7dbzSz1Eco1LUvR0dHyNg3ZE5IfhnHAX2SL/KHzJQKlf0IWAEypVbuWxigGIJW56SMapGKB+CuyC6AV0qjEbMSkiGR2xZCjgEw3tu1ai3xaSkQ9g8SF72sJlWcfUML5E3V4aVtt0TllOjYOjbw4Pkr/dUFMCXT/QikYFQGCbC01u46AEobYboUPBsJdJbOf0UzgzkH9FhPClq0qoKh+CAGbJi6m4fVHg4/0MgU98P7jHJ258x5BNvKkxPn4SD/JmPA2fwB7sqhhwp5dXDWACWuACFAM2oKbAoDhqV+itQ8IeJGS/ikYa6vSnKq+eUw0lFKFUJKyHXemPZudUz9arSmE51PPVTPH4IB0hDtdCDZdHaytqq8lRvQr89VkDrPbsv25Veh3qaN2cnYqCzOx66+EC8+uyrqquWWNjbjGWGy5cm46zSOnLPqWieWY22uWUpfL7oI4Vy7Gi8uLAaqy1SwC3iFTIVSszHsZGVkYvVzVw0xPYZeg6tMiLdoMUr9P7KNAKXQqs6DaEN76qrXnMt78p/D1GrbrjST6T8uAwCTvgjIPcPDwoR50tP2YkrnFcecy/eRJDVniuwgsVVODqLKsOSbnGEs5CU8xSShC7KkoVtjDigjFFCKO/i2EKWCoE0xCdSOqx8drnlZzoIb9pmLixCTuDACRWbNAJjhicxxocHh4wH8RlW59Q2Rhe8dkAVYFzlaH8Yensy6vaaZQiICTnYhnnTBRk408vLVv4t65sxvNsRw7390SEl+9rrb8Tazlq0yyi7/+KlWJdS+uYLz3ovMfRm3cgE87S9XdE3NOB8eqSIHnvXY/HVL38lNlZWrdBQxqYdNKW+xKiMLpSyucxOE3pm2oTtaOmIoYGhGBrkONhuHx6CET63MG9aEG99Y9GOET964wwZ66WcEpAjV9LyI/66o13WAsilkZ7viytQ7t2Ga8DceFssrizHAqeN8cvCIQSsOJHd+CHLGR7HoEn5LUXEC+HAImIcUwG0L3KhI8RJbOiIgktR1K5XQik+/qapXFHiJMuVc8ZZv4BxV8KnIk+olUn+yDae0SU8S0rzwsaFcled6qr2Y1wIS7xGUjRAlar/DoLj47hvcHUZXMUXn1pR93d0fWxfUHK1859wFAG4Fqd/ReFSEF8bo8npT64iHA9c+XFFelbxSzo8F2JBZBiHCrRVZaKo1vSadzRogvr40W4+qu4aFaNTQQyP5NCK01Ncz0nr3nnrh1KlMVsxV/kTtORfSJdPgiyA06G4pEP6LWJM0mG4BuGEH9YiKWZamQJ5umeveLWKIawYNgVG4u+IDa6ePx5vhQYMa0BeNFwO5oCxOQyDXlQ3Q2nCwYpDeTt11QONzTg1uEwor9VFsB+Hg4q6lAs/J+Ei0bioF4RwrvJNSH7K/HSlfsDJDwWPfE/98QAeqaRINfNSk7eS5xhEGtGGhCYHMJA22zJo+GzP4VAI5pXbhvuibbAv7l6+GQNtXTHY3hWvckBLn5T11nq0LK9E1+RyjB05FuvT8zF1+5aUPCtaN6NVfs/OLMaies/NuyyIqYwIORuGKluTeIGhfowTTmlinhIhSSOjp+MFRJRJwP8arRsgi1svf9JXtBF9CE19JfGq+/RMVwF1kD2z+twm01rc5Spc4lV0Jt1yTzjeHQIlTLkv13JfU7gqKwIQHLYbDAXzRcGzcnBP9ljyGFNG9VDwJTxtC/yZy8U4d0+UuEqISxGzbkO6Qg94O8+ByB47yprdK1bWUpAFitEIaRndat6VvNlrjS3a6XB/zK0uq3e8HmcGxmJHvHBi/Gi0dLbF6zfejKXtZRkO63Fy9GicO3fOw+V8nvHWzdsxMzUdR8eOxLWZO5IPfCO+N1o6WmNgZCjOnzoZn/vCF2y0YSCqiG4fRv5tQE2Y/1biPuVNdFhdV5lkANHhYAFvS1tTDA0Pxfz8bMzKLS4vekHh+protpVz+RiU0KeqZbv80e6gxX4kwA046F8Af9JLyBbJiYLzi/PefQK/FvEKT6OoUeSevpAHsohtmhgSxE3DgG1VneYBTn9EqVK38CxKFmOuoAOPkQYOgF8A8KLeawq8MIniYYiaDw8pE34uE3xhfJSXwlpugzPv+ZW4B5Iw+odAegu3ip77AFlFngpU4nOpKeoCNUXd2Vk7QtSWqghEU8gGU71ohIZ8k0DZcBqD0igL8XxFKZBeuaKiuepVEkBX/cvhDiqSoUU1Ht0ncRJ5GjaVRMX7o+JSQB7WVjzCU/koSzNfSj3HBxNOT8PipwdthqnydM/NYfmrfsQDN5hKaZMvDOAQemdrTH7kzzAV77B8YTKGalMpJc6UNpWjfMhUYKVenSKFwCAf97iNaboS1kQ6BMDzIBQrkR4ew5c0WBwMTXptUh66qTGwqOBUeGccS5413Avsx6HUL77ENa5ySRfiVvUsDqSeOFnOxdCzX6vM5Ee5rSxwVTp2pkviUPySV+S48oyAAGWVQncSFPovYdAsgbzlnlmGb26SwNLNsup+r6nLBt7S7EI8fOm+uDubOxY43GJvuy+adwajc7c1HvrQo9E70hUvvHo1hvqb49SRC3F7Yy/eULoRXcqP3Os/hig5Lhc6uyeqvDjak6E7nj3vKKNSJfEPUsDbxXCqjSb5DVCulIG6gz6S/BXw1orG9Mw0s7QZj9XH/ihHVe+0a4yJIsAIij9EpZ7cazaBSeMdwHnRCc90XQ+Ul7jKo/Cf00QhCUfypL16KkY/Y6v6zXlX2mMu9nFvWc8sMgMNLx5SW0o+yjZE3tCIXJSbS+u6Bw+/TdzobZIvCo7zDziAhN6yeVzANkLy5uAUEvMZ3KrDLdFouaPJveH5OzJyFZbe3YWzZzwyshRbcX36pvM8OnIk+rq6o0cG3zMvPRf333NfbIjPb9+4ESeOHpORPGl5gOE8fHRcvWD2VO/EK6+9qjKrTMm8FSQtiwOShjJi1tdND0YVMFgKPzH1JgvD8np1Y8X0XZGBQZiNdfEduxe2WlXGregbUM9VeUCv+ohUkTE8gQtvE5R17Zou66BCzfEKvYlvg0sKhW+x35qY0HOL5bLrRfiBo+ek+ZGOflyRR2IFt3/zh/wYgUGpMuJJ+8kPw+S5FeBccIE/wIM6he+oT+oemlP3vPO54egROUVNHiqFELgc4FP58Z4pF69dUprgjGz3+4oOQP6vg0h6KKQ3EX1j4NYjlS44Th4ZsEqneihwmKIuhGyExoLVUq15VWEPpl1dCxx8rjGFkc0LlQo0qZLyIBXYJxk3BVW+Bz0s5PINUirVpytVjA9jiOKmAXMgHF1I5fnwAHpdFbMn7qqkalmf9y8rTuYjwUB6Anqk9byx5PI9PwQOi7VgRKxA/JmLsbIWgR1HvyIgSjrORyhkw6uGY+yf74Ha/YH6KNBojRVnhU9+zkCB9MwBNEvqLfKpPSzTfcxa0bU40y9f+Kae834cqD43GO4Vr9RdYXrTxsnR+BCezJnK0BGSVjDEEW4OSTjikAT3MIPjN+DltP3ajvgeSBER/Zq0dEXx0Tj7evo9/M9WFQ7MQAmsb+/F4oJ6Gm18r1r8srYUDz14MZbuTMekhMNib8RKh6zx1YVoad+KE2dG1cNakCxUw+89Enf3umNW5Zjfgz+Zy4UvuBcaqm/wZstQX2+fr6wCX1PvB0OFkiJEaPytwo8yQTOXTX+p4FRmuYS8WoFi3OqH0DbNk2AZohY835m2JKh7+LDUdQZjGLFS9k5C/xogh61zmBVnJaor6YJ7AWI1xgX3xAUcKUcCecNvCDsUZxlhYOsadUSaxtlh9R9F7y5kGjdkodfCg6H0jejt4XvDyRfkQtvBSIA2isgbv8ORD/JhdGzM5WIYnjAYDGV0y2sIiK/2jwhg2JoRGdoJJ/NRjxMz07HU2RpjzR1xpG84dtSrfu365WiT8cQWrUuXHlDayzE7ORML03Nx8Z57/PnLoZFBK+gmyRyGXefn5uPIkbF47wc+GN9+6um4ef2Wv05mmaH2zymGYlXjkLiIxnK826MOvGqc0ansbBQjxz1P1Rkjemx5lK3qjsXuVhqvu95dwSEirZ5qYDrP9Cb9pJifXZ9FJgug+2FQ6IvLlAAn5jqhh8w8NUaiPXlLWioXazWQiZm2yqk2g/HIYUGERJkyApKdl0SAA1M2N9fFQ4xi4ZP+hScLLgD04B6eK/60B+Q44QHyQ97yRbkyZw6UNABaEEaRR6HMV4IMlhfKKqciVSXM+8MgvRWrig9wm+nUcQcOuzMURd3b0f4x0KlQqiGfsD+xTESu5lWFPZh2dbWg0RW6l3SSgHmlgO6xqnJoQKVnRSO3kKmh0pgBG+U5X5ntOVheqeg85yyHJS82NkNjTWMdgQWrTM3kwimtfRo9McmkuHJBkOb8tgUqggRf3WP5uSzcSyCAJ2Xg8AWAMlkAVIrY8y0CiA1t/U55MPSdtNjvakAg3NtCQ1hB1ls6mN4fhxd+zBMyVMYQEitRsU4ZiiUvlH1jnsLM6VjgK6kaXiijhrC+6H1N2VSQcfVs2lZx9cOQghbeKqZ30DXfKxK0dZwqvD31CE9U/JCOvmv1zv/4j7goeempCo9VPNDf5+HBHRlnqij1MhBaEXMcPcr83/xc9Pd0xj2DR+Pq3HTcbdmIxW71pla2FH8jzo72x8riRHTsrUVrx3Cs7HTFtemVmJFEpTe0zVCeeBYatEh5IwSoU8oG7RGMa+ph8eEGVuZ2tuRoD9Y+H/dwPGGP0ExaQuQsFmXlCq/CUPCvb/WPKxyVU0gV4NkAHiZWIOJBD94S16NNgtLOkmcUVIRxXoLiV4BwRVFzX+oESHzIxQ9k6HcZrpr7Vlx4LnvW+cnYorzd08bIFr/aMKB9qs4whksvCqWrVH3yHrmSNvmlsZ1gOQF/1Pil8pcfQ+Fs87p1e8KL/uihsU6DRDgIxDTyz14CCUXykMfwqWNxe20xZt54PUY7+mP0xNGYvj0ZLRvb3ro1MDIQIeV9/fr1mFtbkGBvipOnT8aLL7wQJ44dUy96wF+Iiq72uDs7LePvVPzYRz8S33j66Xjuhec91EvZKYqLIN4BH+6zSFIywsXrbeTD9IBKaGWS9CaiwkuekUiRMSh0AAOgpRWDa8sjCqyzgXpV7ZlW1W3+c8b5vji8Unlm2Foc+LUGwoHoesWWXqZ+TFFw01vzl1z5HgRp0OPmJD9Whud8/JaNKxaUEQYZ39OtHq2MEAyABFKr40B9F37FOCi9bFy+U96iUaMffAbf0XkrwDvScTg9kz83tGniOI3MxkA5gepSe0a2JyEqV+Fbu+CnsDw6pyrffFlddC1+XCXNgy+ItfSxmKyCGrINro5OBQhhRcdlXmQJ8+h/lQnZ4NJy2w8ZngaF4OW9BEHpobjRJnESqhCVMHch1JDaZWGxEAGrh9wYzmYIbXWdz/3lOcjM0TmMfnzzlXlbl48PgLAwAQwLfuBcEdn4Y93rGcaWr/N2QDkbH9wrb1teFW703vkIfAZXCc3I9G6pcISnrGYJIHpzrTC+yuhzebknPUpCw+NaxYOglBc/E1eO4bpcNV6FxE8/cLIjmpFmbqjLizYoV35tbF0Nl0V5uQcZILxBYRBbrnMlRLlq78i7EZwJf/6XDxXtHB/8XKhsHP4gvRQhW6c4iKJZSgvymHZyVhJES0LkO90TFzrinKzC+kQw46Y8FI7GifBnjyUOAcAZx2y3o0HycQzm9fjsaZPnIvdiY1fKuqc5Nmfn4vzAeBxpUe9Jynq+ncWIndG2ol709ZtxbmMrFiSAL1+9FSf6zkTPelu8urvubxmvd6j+OdxkV/mK3h5SlNvhBL/1DQmY7dhSfB/lieBUEVFeLCiC1zpUL24zKi+9/iy6rvpRNqUISdPph7DAjyfXNyRTpGxvGKCiseNVJwnSY9ATCWNceo7QcXLoN4Pqn/7ooVHFxgcv4UfVgIuFlSLxDpfCPjEhXqaReJN21lvOH1J/VsbKD6MRZY2ipHdFO82oDC1Sj5xKlQvOtqseffKR3qlekRebHvKVspIffM/7+rhV1ZZodiAnetB7glqsLOYbynyrmzhsoaOM8DthXSJulRn7wPkWNXyyrN5cSNasq1f9zSuvqlc8HsNS0EsTdyLWN2P0+NHoGuqP7pHheO7Ky8J9Jx5+4KG4deVazE1N+dhM9uPT3lbU9m5OTsbQ+Gj8zC/+gteNfPuZ59yLZMqGgoIR+LlsFU3N76INdeatlkKVYzW5Jv1U+7p6xbLLnZ0WjB0MogHxd1t7p9Bd9XGyjCBwxKdi1OhG8fc9V/ekh5wqUPjNV2hftcPqpXgwore7T73qu/KQbFYylmmK09LUJsXbY8OV0S4bF5LDpNfRIQNF4dyBUnaUE37l85uEa2tXLSs/+InwZTQmv1bGCA3ne+RwdV13AMJPSKUMciEtS6CfF5fBYweA0ihp872as3mfcPAKriptgumQt+CDa4SsxvSrvdM1ozT8b4hncglneu1pqMu4EA1aetvb3/Yzl5lMJvjdQj1LQQMCEAqHBYnAhXj0RCEynwfEH0FA4WmUvhXSFuaZghyIsx1DlnkHc9PhYTHmA3N4m8YtZpFl5n14EoZ8TAFrzVQzAwJcU9iJrZOIYhoIkkOMOXRUhqWx8t07kyMPGgJ4WmEQVo2C8uQnMEseVX5NCKx8D27FSkMsAo1MBJT7us9+MMpcCac/GMU5qQx+x1UMTnwrNjEk8/MIT4QCzM3+XwRoYyMkbklb2CYecllv3OZ9vk8oz1XGSce885XX2YvOo/xoSJwpvreH0hAz8kwcB6znZcWgyi154qBT0irzRfnAP9wnqMxKCnZBaXHcLfWHY36X9Pa2FUb5K2q07mxGN1nPr8aFY6diR8p8YUW96rbu6JTyPS7euf/8qTj92COxPr8SN154M+69dF88tzsfyxIK220d4pzcp4vxsaH0NrbWY3F1QT3t3ZiZn45mCZg18d/Gzrr5hznFFoROa6VssWTVQ/dcqfBPIwxyZZkBykxt8lSRtxIw8JYuKQ0yvOjJO8/56h7AP12hp3gQRS2o1VdJWEAYhm0RlNmTznolHhmSLkKRKCXttwLpUc8pJA1qVxi21MsSB87IYGHvM+3XaartkBRttRislENsq/e5Spj65h2HjTB0DRLEzbLyDjrRQ63zluWH/rpktPLpz6m7d6WExQPQQ6h52sJ4ZjmY6uI8eRdLtCXpzqE+Wb2d8YdPfSnOnzkfTYvrscXnNxXv5NFjkjVt8dqrbzjNbrX3R+65GC8/92x0iu/4ROroyKi/O70jGbUwv+CPt3zkR388Ll28N576xre8cG1P78izu6ObCnYbgBm4GhXhx7yme9nC2x8D8TP8Q1AUPWRGcWfvtbWzQ50aTuBD2MtQbqWTQ92ngjHfSciidHmm8eRVGfh+fzvcB9UzSzrzTuGUXHdXjz9NzPQBdUGdV4kG53gzXbQB7UR3dvLAa/AZPNnZKbmgn9u25LfvhQdAfZIlYcEFPi84cUW+ND7jYKMaDwjQERg8PmBHfJhhqrYjKPGQGaBs+aK4lAGOhr74F0cJC5BP8mEdoEcBv7dLfuXZfkqbspR2awPfBmmWV5xqfFr6Ojs+VhA8DJSWAh/+Tm+rq6CKX9LiTWNB8CvC1pWvH5ayTx8CEAogL8Lwcw+3lNvZ6J2V6J7n/bCIOIUL4tODYChbxTYa3T15bCJEzlXe+INL4muhpXdlAz18SUSCFPz5AZS/EBVXAKLnxzkUHyNDcVCGKbiFuKMTh8QVSu9txZsxEgcg8cor6ZerG+ohUMegeu+0Ktz9Ez78q9LxcJB+DP2r0GKGbZ+uxKcQ86jLBihpUXON+TdyHODiNLz36wxj/PUr7z1yoPgwPfmhqLd31LxFp2I5WgFXfJGKKeOXoawCpj95l3u9K/TkBV4YUlZUCHM8zIXkKeW9xup8hLLYTeE4MKN9eTOGO3riiHpG09MTcatjWHjsRZ/U8LHhwVianIr+po5Ynrgd/aM9MXtsKO7OLllRr6uHjgJm7cPmbro1CQDOkd6iMYq/OFN5Xcq6qUX4wSe2EpInaICtMjgpQDb8pLt/LlTFD9whdeRPmQjrcJWrAe1DF9oE4Q6+Zzi5Pu2QaQHlil9po42KvXpt4B5XBEsRmI3pFeA5lb3Cqx3Cg6zwXlxYtJJGKPE9d9LZkKHkRTwcPET7oewiE7gwCsWHcayU9I48PSROdnbyF33yEIqKRlX921lupJBn3nNhdi4NVZXN6UAihSEd2p2nDkodSMmtSU6tiG962nvihRdeiKP9Q7EnnFs2d+LU4JiH8fmi4OLKokdPHpaiXp9ZiBUp5ZH+wXjyy1+JC+fOumfMtMnK6qrKuxn3X7wvflm9669/9WuxIJp0qee9urru8honhaWubVlSJ5Iv8BT3NeVBeXUlnEqsGzn59al9IyfBjfRQeGubGOkYYfBA0ggau31T36SldLj6R53aJToFXN/Ve3K3vIBvRH8WlHHwzyyn5OFHCOQeSAqgO5iiKJWNe9ngwxQIx/p6dEc45RSdi+p8LGP1kApbaVLOCvy+elee00EnRhfqyh19w2gOgLxxevqBA2mSDvxo46FKl3jw10GgbAVSttfDOH9dC55c/V5X8yQ//Kr3nspxGryBHZPP+Wwz7Wbf0DeJl4QB38qRgRM/4ECrCtKAcsJBv1ra8uQeIvmD5KoAWxlCindZtdmAGCKzJa1wEHhxSQJSjRnmA2DMsocZYAh0UA2xzP+ubaw5bSrMeRsrKp9l/yxsQXARW0SFIZwSTuFKeF9S6AE80phhT/ByDEUmTSoXq75UiK1bMR4VjyMuycCMKEyG+gDKmvPmDfS3cDmM5tV7sCWxRMv3xfotAJMRx40IhhOtOBeZigcfrG4s0RqQnOIrpX3pNCrqfF+/z5v857zkJ0ztDfCKhg/NTA/1ajnukAbEMKiH4ElHDl7AmsbKLhYyaZFjKT/3pGnrVDRD2CQtc8gUmrJljp4ZjF6uHrKVIvXXlZCDVR0NduXCsxNS1JdGz8Wzs3dipXUrZpqXY0c94wePnoyhlvbo7+6Ml954OS4ePR9zS2sx3dIVc6wFUkeZ4TwMEE5OYxtQa2tn9PX2R3dnl3p+oqWyYhi8WWE6WMwmHulkr7+sZT7kL5Gg3hl8L8VW0SJpm3Qsjbm61J5r9Bf4XjwDT7IliTZSo1mVXgqsrFtceYfRCw/ioDuOHjXPKPbGeMSBnu7Zio/hdZ5zfUg+N+ZLneCydC6a69lbjvbFI03i0QPLMhUhySM9IcLk6Fv2MjiaE+PYe6KVfuaNQrb2kSNmOngaoC0M9ffHytKKeFLPHlYXPfw2aUsPO9ew5ErwDWwN9UxFIcuYqa2VaOvtiU0p43v6j6hn2BZLGytxZeq6s2V+ukNxp+5MRK94YnxkJJ566uk4f+mi4kl2IfckexjKZ7/9//HP//m4eu1qXL5xNVbZKihl6tEVZStTRvyKwtYTCMsXWeMPruiJskIX00+OSPTsRRwflJKjEIq6q3rc6xGndYkv1e5Cwr9JRpGSdCdDaVFDRf7K1z4M+hTaFIBehEL6gRfP7GLxWfxMB6mObt687fqrjW4oLG2UhcBIMdopdc+IBh9a6e/vU8eLxWRM06g+rbAY2cz8khq4BHiTsIDrTw5eIS/8813yX5Fx8M765roXk+EHH2LUAiUM6bDvH93A1ssE0kn+rKHBLbxJ2eBfvfP7CsCD9ogCtqxSe6FMBSiPk6niZBtI/jUIjwTVlOK2DHR21XrUjtyQWcLBamoAEqteE79c7XhoSKrmLzfQP5CEEsPRzfdcl4CKwxpjOIwThliqz0KoPDhh1XEBhFAyqCocISB/Fnbx/VMWrCBAaMj0uN1rqxEIYcVwuyoZ4eMKpaHCrFjj3FPBFbvyAk7WvWiVRDQO+Q4BRjzSgREpL4INhmEvq4dQHC/zT3+GDSlvMnF5R9lgrhSK2RAKvRqd/hFal2TSRCWfuSZ7Vv6+0pjE2KI371HUMCJTAhz4wndgydPIu9ERpeSV6SQkngaC8r4R9r3eX6Yqgv0sAPbUoxYNqH/7c5UjrLMtQQXQpzgzO1fXKdZmPuMY1s/Gn7wEPVw3+lGvlK1NwmRPPJYH/INHxIbapxulenTnRkdisWk9ZlbmJKBaYmtxI0alyI+NHIltGX/bQ11KX3HUS3r61lS09I/G+hLHhua8KyubO9s7PcyKH/OLXRLEXVJ6e1syGsTbqgUfT4kI6GhpU7jcxuLRBH7Uo1CDdipWXit6lOFeAP5IAUsJXTy/Z2qFlcgsmEIw0aYyTBIW3mPVdSpmhhyT50td1eu14gEBwg5iFdoDKVjy/q1AWFClftJRV6STC+rabSQ6Twlqz2PL33KgmrcEMPAAjDrOtSa8R+AKijJuwMMC2vlJ0agsVXRzIfdV6WvlgUaDA4Pe96sIzlsv9SYNW9pylhUerXhIGbSLB5qlRPkgSpsqpVMynmmS+y/dF/NrS3Hjzp3Y2NuO/p6+uO+eezxK8Oabl+PiuYv+fPAXv/nVuHD/pWgZ7LWcgBdZ1d0+3B8//0u/EEtqm88994zXVPQNyIDU1TyfyNtIdxlcjFQCYGulpXK7s0OhaQLCn6NIoTXAcL9hbyt6etpVZsXf25CyrQA6KW3Ty7TI+jefVXxRXD7LcVVEQqOoYVzoRt0uLS6pTa6KhklL3hHXq7LN38lXGBd8NAPDiCnN1TV2a7Sq15tf0yr8QzwMctePkiMs/O/aqnCivgCeCUfdYRyga/ADoBP8RI+e9oH+IWxR1MZJzxyixEiE09IP/4NQjgYGuHM5G4Aci0+WA9wrJ7+i3H21T9KdqqI9w98SG6KX2mnjqu+DGSXUKwhoDHMwdHl2HoQDgSo8VwiEJY1QxWFBpYDNPcjMHUAQGK42XKJ4tnJ1ayc8WC3JEzgTl4plSAsG4QhHeoxYQDA5UCwZFHQKp+pKwxMRqGQlrD+YCdbVPemDO1Sr7m3lyYEDaXu4Qqzs+ISqaAQTzc3PK5bRz4qQg635g6FoQISHGYt1WByQKb0VjI7elrycZHXP/7zL8hYodUCFcwwhliCNiG8sM7/f2SGFoYaQaREycYC++Zx0rEEiYdiHR/WsmkuvgpcuBQfKt7OrBl01qjK0lnlzQzg54uhXlHERyFkHCH31qDCEFDS3g2S9ZEKp8BDAWb+pkNol5Nvlt6n4zFfzm2rd9PzgwIZ6ILtbceTkUCxsrcayesK72+2xOLcSF09e8CryM49cij4pjJvLa3FLjejOGivE1ZilFFs4slGNqq1D+YEFDVP40eKgLQbkxmae0kV9c3qYtyMJXRQehmMaTHhl+X2fxEPCSEGksKAR8xp+4pqNGpftBDqxDgE6cc8716VoT170aqgH2gBXJ68reWE88Uy2pf4YlUjjqC6w6kKTjMk631NPpb5KnbnnrfpCOOYpZVtuI6zkZoETJ2wNDQ/IaOx1299UGyZuUdRAR/X5VHr6tbbp0ibulI9noeBnl7jCDUCo074ByxY5ZAaGK8PIzDM7NDSo+NtztLpyPjgf6ZBEiU1VEQbZ2txC9De1xZGewTgmw+3c+XPxjWef9vTHxtJqnD5+3L3Em1euxc76Vpw/d1695muxMDsfp97zYCoBJb65ux2L4l++KPWzP/ezceb0mXjyK1+Jycm7ykcygjLQBkR3GwoVTjjSoOSMILaLp7aYHhDuHpVRtK6unmzXeqBnDMwvzMb4GCvA4T/C+7V7x8lXpM//6mq61R3ge9GYHqmInPWiwphsSgNenrh9O5bVuWKEkXpIzsyea2ur+NDtQ06Z8gWtVGS5UweeoE1zOpwCOSyfkcXA6lQ7giTUWfIqBUicqFPA+Rmv3BIJfskTGQ7gPbiUFfK8p/2hhwgDnymy/ZHfhe8boSjqIt9xJX0gyaGfmBIHLsQgPHeOU/0Mjprxja14bpPDm9q63nkxmSukigiQcCPwxpWLN+9wtBQjBuGFEITWfVaM/PHjWY4G7GjCxU73yYZOWYVBZOV9Cl8snGYPXRCWrU+stETwsIiB8fy19Q3vm6RXzglVrMKlAjqkGLHGUc4MPxqUiEtIutSxHQhlJSdOem6AZDxdYUyFtSAUkAf06mjjFLAcOlxcXDHDFSZRAP1DKFcCR89laLEwE/mZ7vuzrQH+pGbMXT9+qMJXjIunmLi8xw8HGnwcgNXRFppiShieFalt6vnl/BFoEtepEVnXTCfzIqN0hGm8wn5GxChkHAtIPXPykxeYsA9ZJUBRuaxE1bOaid7pTRU+60KO5NA15ivCpjCmgbFwD4VBXXW052EmWN5dKgfzXax6p4Gn64xO6kbp75r2SkqNr01KgSmB2d3VmNpaio9ET2x0RdyV325LZ8wvqQeyHjHK4sSdlRhSWnPqObW2bMfd1QmfFb0twrbtyNhRP3mrORWjOFwXUZD8VKDWzpboq4b3VtZXhIPeoYjEC0pCioL6h+eJpyT4VwEUo9B8acjtqPGloMYHFViAK1EEAmVDyBDH6wTkD795MZXisUcXWpjuRDaNBcqCRU5MI1AfHu3S/Y5HLSgjCiKNEu4J43pWKuUe54IId07kQiYgCDHYy/fuwY0zusGTLW0cDMPiK0bDOLceHGkXGGYMfydvph9IIuBtYJva8JFA+bhNUwjxFFMTGBvbbNXDSzhBZdYtsAuCuXLOpG+ywQwdRAlIrjA7KgRZSZKonlU7baprpcGq/etzd+JWLMcjw8djdHAoLt+6FksyfFH5p6SoO3v7Ylllu3b7Rgz0Dcap8aPxxgsvx+z0TJy/51xEb0dstzfFhvK3chU+F6TQH3v0kfjKl77sHQPQj7oEJ4wYRpKaJawSy6RDHmLSHO2iHztd2MalWBQ1DUCUjkIooqd9trbVY++T4lNBTEs5UnRBda/krEDxwoEaQ9RJXPzN2f7h7bYpXjA/6Y2KEV09/fHm1auOawlJOMWDju0+mKo9OKSI9SDgycp81ix1q/43ZdDamJURQ9kx0qzkVNcur8oBDzLMDo9TdtiMdJyRXPIE9wK98CruKgTAO+odP/OU0iRPOn7kxcgrOoNnCgH/HAQUNfkXaGyXTlOPpb3ayb/wHkhZvDXEATCeWXTodtncFkvLGz4DoqW7rfVjtYRwIroTcwZySq28s1/Dr1H5HnRJWN1TiYnX9wwIuQLJUBIyqigUM2BshAMNnA90uEcuIUAFkB+VQcWyZSfno3NPZxFKKF33tpQuoYurVbLCqQh2gInv98mQ5X32jnhUXgyh6J5Kp4fAohkq24pcaZAf8VHQec08zYB6duQK8vmt4Pzl3u49Dc3p5J9wrNJ0Vk1eMW/Bu5Wf9eRQAULCnN4Kw8/pZ3jTS/eidqbRABmu0TMZv2RZ6JeO+lKjUR3Q6mFV6GZNVSVs3kmms6sbdYyQVM+6J5zXJ1R0S/wqkEFQF27wIEnpnzKjfljsRZnUNiVFpIgkWXY21NNbWYkBdT1OjY1F6+perM4sxlrbbkzeuh7NMrrGJVzWJl6JhevXYkyCmU9dzkn4s9hoh56CpOButTeXPxua4AU95NzYReM10Z1zycHJc+fGX2GEji4GeKmAcVU5AQQOvVMCE9TBq3vnK4BGADTaFo2o47zfMb3IN3umCdCptGOGApeXl6RERQ8UmK4oDAxO0vKnCCVIvPDLdZLtvC4bErjaVe/1r5ZHAeoUgxrlvba+6m2U5Esvl94UhiMKHRAF3I5KOymGMYAfvXlydOr4O0vlLX/zDdqjyhoc6nIrvW30iz4+alSkRvmlsqJeKJvCiTeMP0Jd7XZ4oD9mOTbz2kSMSTEfOXYsXnrj2ejea49jUsrqE5heV+9eZcTZR47OTU3H9K3bsSdZdd9996uzJIOyRwbh3JyH1MHr4ccei0cfeTg+9clPyTiS0iIhsk3kbXiYuwvv+w34EiYPF4EHrOxEAxRjliNidX1ZRvN2DAx0i5cY/kZWUmDSgZ51l3zJq7w3UP4CeJkekMTY+bHIz9sTE9U2QQeUU3sUXqRV7w2nf3a2ulz3vINn4Tk+RkJaLpvKC88waoqMp8ORdUga5J1XIOmS7caLNkULoDFMAbcteTemU+R1AXgfvLLQABGqO4W3q9od4LTkUl4h5wisMPzHj9cVb9bylcN49QghI35KbnljJ7bYAtrV0rJPUdcaHonJeb5XxMHh70KRaIlTY/j97gcBhylqFC1n6EIw5WR8mJsmT5b9s6LPRIVZJNQ8zCeiY40T1gtnJFRhHnB3ODkr7FrvVmGrOJSkXAlfY1rFoZjcmxF1bybUD8awtSZa0mgYXi6CxYraTJoMknlzLWUl/WT84n/QEUYvM/hhUE+q5mD0vGdoLA0JNVMzPXW7srJkwcyQJL1R1Aw0IDv409lSUq5O7K2Q9Y7j3hf7pX8VR3FZT+AP3EvgWJkRR68RjIT1whiu8oaGTDHY0oUHdc876OC60hWcKY97jC3VYTg2iLJea8aRJIobhho4c7jQYWtX6QoPsGAF8sjwYAys7MQDXeOxubQQV9umY7u7LXbnd+LMdm9sTn4rmqdXYyA6o1d8d2VrJRbb1CuSobgna7jJw9mUB1fuacD03ljEyHx2p9dgoPAod6EmZWE4jvJRtgLlPWRy2SmD2iX+jY53DiMakZY8TDNGH3j2/mrRUVzkxGgnKGaUP/RhJIq1IPAuwqW0JcsC1YNlQ0V/JyHgHY9ZhfJ0tlmPDldB4V1+xZdnRzQovH4IaCtdxS3D5ITzGhLapNp/UVCFRiRTFLV5Exy4x0eXxB9jWr4V/vjlKvM8sQyFIi9Hx+ByvYnxSZuWphyd7o4eOJKWnrZiiPe6YmpiKibvTseZ8+fj+qtvRu9eS/T0dsfI6Igsq6aYnpiJuyt34vjY8Th38lRMXrka87cnY4UTy46NRwx3u6NB7xIZtiTj5NKl++P0mdPxtW98Q3UmY1LlEebCV+URzmoJLq4oo3+SRVyErFAz7vTMkgqWTkk37lRI8hkY6PXVMotC+21ei3N6us0rfgIIKqiefJO8RjjHUpAmH660IbxnZ2btn1jgSAKaJ58LBaeJzOnpzekNRBtXdtUgm5CX8CPtGV5lahO9RJsvBkLBscjMmuxUXHi4tCuAK++R50ApGwoS/cA7ykOe8Bg09PSI/D3qpXhOS45rzZmBUjaZzxTO0z6SZ07Q5Zefw4uHyCOT8ZXRYH9tUPiqZMK9PTZ3ZWw1d6hH3dr6sVojJMY+gOxZiFIY8isFfGv4Hywc2qOW0mSfNIIWC3h4eNgV5gVSEnwIJZGBGCY6CwaIC5FdBr1CGHC15deQR4EMT9OoKlTl9Lw2Clv3dsanUCeBJ3r0MH9Z/IKDTDmEUgWkogmt58QBz3zOit318O3bgyNW94fAIa8Sl7xSeK7wIwAjYVzQ+wTK3KWHqh0p4/E2MU//xvqv39P4k0YFSp52CAcpM5+OpjxML9S1cAGHdfc0cw4UAZV0I34CDQdFb/x1TwPkHpfTCVI6BKyyqznlyzwd+CNo8WM4j2fy2pblqvYR270y/Fa3Y1xlP32sN+6uT8ciym6nO9YW1uNE80Z0rKjBLjJU227BvbKyFYsd3bHByA3HQqZIteFBRsLONGMRHfXdzrCfBM7S4oKFEQYD9Ibu1H2WSVGzJJUw862uVXoKQJsFXHcICQWnLm3AiH8B6mK9mg6C3uSD4CKOhwOVHvtubbgpDdKBvlXWTgtwCUhXrhi9ybtyvE+EEwq+Da7UEYKTESzzh57Bkzwoe+7WiOjr7fWeZ/BkDUuuBVFYvXT9V2UASv0bQ6cPLfOZWqAeVDCHRW5ZWXMPHckfXPTMSmXCIz8wbjCGfG6C7mmv1BPI8cNEYupLVIs14dwyOhDX52ZiYXYh7jlzT6zfnfOc88X7LkRXe3MsqJ7nF2ejZbs5RkaG/H3rO1M3o21ZimF+PfaGuuLI4IBlRkt7W6xsrcXi+lrc+8AD8f4PfDD+3W/8uoQ1ozU45a/i4VgRjsEAntKNiR+0gAi60JzN7yqDp/1EO4LtyTDt7VEHBsbyMDoUcJQGgGbpD604K6AoHGgKFQiDIU1EuIC8iYEEJs+h4ZG4efO6pxjgWmdQMXObjGWujIrhww4gHxVKmvqZT5UGC+JcR8LBa050n20llThTJfBC8gBGgzGpPXNN3laqIkjZPw3flHjmRQHhQIb88TdueseJdugSG3TIIwH+qYiz7ZlPFMdGlO692rtS0uBLug7nitI9+dhhMDMlxE4c5SdyskbC34JgH360xZqHvqWoQawgW6AUNKn7/x84qKghJFt3WASCoOsb6DPz0bhsfYuIlKWEp9KwJCmDiSWolzMrs17OhLpf9rZd8Woc/skbQQWFSQUcSpxMF5fzJwzj4GehoTQ8nEEI+cGKuZAtBQ/xwY8kyINnFoEUXN7qyAkc3wYaXhG+XIWGr6BUmD0PHEhGZtgF3MER/BFe3CtmPU1wROkIrBzeAvBSdSvYl7+dHxyX/FE2Zmxd6YyiQIpwJR0YnwbFlXjGXzRjHpb4JV33mlUw6qsRimAmPwVTmjv+LCE8o4zVOhHULbG+QQPci9WVleiSEOlR2OGu3I4zN70cS6qvWaZXVpdioKUnenc3Y3VhKo6cGJNgaouZdeHcIqGhtERd08hFre7ZHmMEqmcMSLYIriwvOs88yzoVLFu9mIao8Zf/J7+5nLqnzJ7iAVRASunjanWP0kOB2ld0ZPcEbYNeI71I4jqOaJM0zDQYffLHbuQQ7LzzlBH5Ch+fACc/7q0wKwcvOQ2SQSBC88oV8L3ClPryT1dWfbsNCF34sKe3K/oH+l1ODG/wZ2681D/0cTzl6TZdpefEG8AKpHLcc1uDKnjSKNsuRlVbtXaFIWh2RLCKDOOFARGMe+azjSi424gFaXUSdjY9qjM7KaOOT2tKQIuRY6i3QzzUHZ2i28yt2VhaX4wH1VMWUrE8vxwrUuCifrzy1DMxf+tu3H/fpQgpds4UX2dkQ8L73PmzceH8PfFHf/RZG7UuqrIVZm7HNpQk2FkgyrfXLVNMKobn4TVQoeOAPFE8d+N2oqe73W0omhh9zHoibB3Srw7lOUPxhEuFLRlRvTatfVU2+qFwpmdn/JzIZ5vkLYuCLbOhv34ob0YWenr6rLyIhEJl6pIY8AfTNzhyhm+YxoPnLKer9IFyX64lD2QNhiZKHxnQGMcyWL+UFbRDrkyrZM8aV6Z8nF7F67z3sxxQuzf/yUNZlHd+UNoocDoVtOEVtU9PSyEb4CkF4SQ3vne/oYdV8b+HvoleTyihXoB6QQ4CYf4kHSrCvVY5rlQaDaJ/YMDCgh4CRKLHkPNmKWzBmfKYifWzMNIzDOK03dghSmM5D0KdHlb4CCiEA0JFfrCjaeroVAzWEpYmvW9Zg1hHSoLV3YwAsGKXocRSFhqUG1W1iMhpVenhGDJneBPLGUz2u6TJ24Pwccg6uNyVksh7hHSeFlRbRa8oGDyLi4s+Ncif6auUhV7XgDSApHEdl7xmuZK++/Gs8RgFFcCsbe2tMhD4ApmUtRoBSCBY4PGsPxqoGqQXhFWnGKkewMtKgzqRI1/+FNX5oJBdJ/SK6HHo3r0l5cm+ROQLvOPefWuHv1JEKs0SZOstW9GmcK0Ts3Fh/ITiRbzZthuvjXSpFy56Sbmeb9uOnq3l2FyZjf6R8VhReouyfBfau0VZ9XxcbuG4y9AZz1Suc7CQB2XK4CFKkWVledWLV2wcKRRXeBb6KXRFT5SqIoK/hDNCLumb9IAnMdjhL/iGTHiWh/fsYuHDFygdehasriZzeviE41xsBCV7dLl63rC7R8qzx3vC/3+k/XeU5cl13wne9N6byvLVXW3QvgF0wzQaDTQcAQKEI0jRiaIRKZGivEba1WhH3JkzZ+fM/LXn7OzsarQ6e1bS6EijEUWzJESQBAkSQKPh2ruq7i5fld7nS/Myc7+f7/1FvpfV1YDObLyM/LkwN25cGxG/+PFaJPznVezd8v5E5wCbgtdFVTgF/1BphgMa0HN4rwTuF4OEZsHfAwOs/h6wcIYm1lZWPXIGPyXPCA+UobxpQCd90O+lmluHw/VmBKe6r3JQAnimNvaUFvlCs2iFxTco13WrcINI9cJHRfq5ha1ndX+wuy+21Y/tu2rT7lYcF85uHx71Iq/p2blgH2sWbZ4+cSo2a1sxuzgXO2ub8ZEjd8bL338mvvn978YdDz4QMdInONotz9g74r2PPBqPPvJIfPubTxsIPGLag3LEuC1jqKZv8RDbJRMYBUApcd/ugRrhT8AqT622Zhrs6uO1Kj2jHfolnhQpvOmSa+O7wj03lUKKmP5jGg1yg96MPT3GCODYEnNzswKPPiKv4KcMPWK/dIyx5GEMzA5ngXbM8+IBpg39YRs9YLSRUQfoC0eHvcIxqBr9mXKfn1tT3SOYbnQOz0C7KGy3BcCrQJ2kA+/UQUtIUNZzuH3Ijwq/5qcmen9rUAnKk1pBtKIkjC7QfXjWTH+tb+DAASfwVbygfHyRj8WjtS3pjR21t6c956hLo5obV/7f/KzEHxTcqbfI0xybkXRzendeNYypOxY+EN7k+ISPHj4T0ljoQmfbMoNgFXI1Knl0VD4vvlFltrqqsrLc7ApfgWiyH8Ry3Th6jkIXyCc6y3lF/FYKdLzSIDDs6SgPFmsHn+wUHBCdPQOsYteHoJYB4HarTMHkOiSgaH8dz4ehWequgnHGUb9sCeeHIxmcR4RAKv8gAONCpKO6Mm/Jn897u6WAFGvrWHd1eXm1aJdiQFjb+yeXyjQOUTQ60oZSEs8RZj53v5W0qoT7yptDwQmn2VztSQKHaJNg+XxflqbylZ/V2t6zXMzitQOKEDSCtdRMpGwPP1GZI3igb5KJrJB15NvDu8K7YVAeBBgM1C1B2yPDZGF/PVpkUHWsrkU3ynplO44OTMSp9oFYf+NizI8die227eiXJzLSIqbtkJBf2olTA0cEQ0/MbUtRq9wtOdDtqqt/B0aV4QbRAG/VL8plwdCO5azzHTEku3axmAlvllTt7IkOLoVvlZb51XYLZ10zH9/GyIvoHebnNTHS7DHGrwZagQrHGF0YNd6yUYpis/JQMYhYXd2OASSDAY8Zg5QA/0GzrAmB31CiZfiPiGLKe12mc2jTeFaZhYfLXHIJfi5BBb8SeUY/QmMsvBwaGpai7reRirBkyJHXHHOUR+1SG40z8UjSM+VnpKlEhvpz6iXTH0Suea4I6YEg59GZ5bX6DHwgG5AtXj8BvKSRXKFMhqVR0nAQStqCleJEB7utu7ElhV0f6Y3e7b3o2tqJKfXT2b7R2BFu6Z835q5Efb0eZ06djuHBoXjz0sXYUb20/7133B+Xnnk5/vyP/iQeeOx9cefdd8WiBHlXb09srG7E+OhoPPH44/Fb/+G3bPDTV1viGVbIsx2rh07lDPCWi/cpcMugb7XPRocAINAeEVBtcz12dsXjHdVUCf0EP4ALFkRW9JOlKKgv4UdiUer+xrqe0s9Zbso8vg3vTVqiHsND/fHG628oT0fi03iHL3MNjPlTP2BkNK0dRaxjl5wH6IO+7xJ+cl2RYFIEDFiiRwoXOQxN82qanbcKtnSakvZ8r4r2qEXT1hX6q0vWFRlhPAFLkQ/+n+1j6ggjFRhwKJiSoa3Fmy6B813TmvLpdqE5pBqR163q6iPrLPGCR8lEy0KwnqpRVTpwu6Z+VRJhUbTX3db6A/b6JmRjbxXc+B+ikN3oW9x3fjiEv6b7zekt8JvuQ1CDg4MHwsRb8UnQoKQRAKTDQyEdAiTfveRaDKX8pez0+JJRCdx/a8jOSwLPI53CnsRW0spD/p162auYeQk8tkzLrkl0RlngxiYvPAdeiIWQnoTgERKyPBVY4AQ3qhcEAeuhwGXFdzcHl1ElJ19zNOWYDMozJ7NVyDUEBEyUAZxra2JmCQDPEwmnNnCcKY+u66aQzxtHJTpIJwz6yHXCSR+rX6WcGBXZsofHPZVPn+iIIKc/S3CppWxCdX4wHHVTTGGrNitZO+UK2/vtqlPnVvXCMxa+BZUU5PL6crB3UsvWhrwnMZbOL83NxNTweEz1DMf12RkLCOisR4p0eLMt+tdlda+sxW1nTsWbMzdUl6xgPWdxGfUwj42IQoGmp606dUDg8FF/hBAGCh4XrzGxW1uLYGS1LttOCjjnt/BUfrwW9yXl6h7bSvKhGrxm8O49nKv2l5ACKWmYLxNBw9zjmlEU50Nw6Mh58k3yH4Fj3k/6tAev8jA2rbClvFHkKHU8lvzCHXs5Z/SolvIj7FIpD/lTj1NTR3zNqA6jT/Amga1ZEYYYt8PDQ+arXGiWNOSRiCokXwsZVWiGuREa56Ut0FjhfWgT2iDAj+DCOOMGNKRDm+Az/qEn2q4jol0lZb/qry6w+mVMtqNstjfi9OQRKVsZb2r/1RvT6iMZgdIyZ267Ld68diWurU9H935XnBwZj10p9wvT1+PFF1+M08dOxsj4mNoMjmWgSp6MSSl/9CNPxje++Q3LPNqwurRMtYYJPhZYgpt5dskow5eBNFy7IYZZzgSrvlXO+vpW1LfFP/J420WPB6hskI/rMp7Ldflf0qp/wANZMBq2VT+vf/FBDb6mNT+7Ij6T0QoMTiV49b+HDaqEZwCjDV7/AN3JeKVOZJKdHJVZaDJpkDVIXaZdhqDXNmRYo9wr+im0X/o6aSQVNYYw19YT0KhptZp/JpuKsAGoU+gNmqYe6qNeK1nBXJ4Tjf8q0sZSP+Sai8fyPnl9X/2ZKQiJRODjnHTAtiXjvQ6D6+9g6PuWgUYaas6r2BRc8E33SjCC+JXjTb9mMAn20KpjSUPhzk89CgDP8FwZhuaFehBGRxHoJCPfln8yPtfE0lFEcJgKVcgTJm/VBKxOGJXO42jiU0RRZ8ewGlmI5Fpp8c6Qmlbs1TE7h54KKevN6OvtT0tWQlLg5LA3izkEk4cRhZNsg2AlAbDSdp3TX1wXWOE31eA6DkXdJ5a2NsdU1JTBkdNy5F4O04MncEPAy6Xt4BuhSzpCGQ4vdSbz0XeNuqqSSeQ0Pq3u8px6sjEIomRKW8W639UtL1518v6njRk9K6FRVkas71RAqagbacErVcD84FN4hbaoF5qQhc+CQX80RPWQGAHRJ2bnK2x8WGMxajEjVb2jx8wjT8izf/fQkZjbWI4ZCbkFCZORfXlQqm1/by02Nq7FbVMDMS/huaZn6xLQ6730q4QDAhe6sbcr2OSBtbbpvspu9epwXqOSsbJV0zmGnASd0MwGKhIvSq8epz3qM6756hT0x/eaeT+YD4IYI0oDbZhu8o7n/8Gn55glCOEP95HwheAqwgYPFu8MI43V3ylAk++KAESAlcVkeL7ZT3j3MljkDTNszSs1/X39XvmL8GSTCobN4V3eJS9phjC65d0kPyNE8TDaPbIwOzMnBbJheEk/NjbmqRg8G/Ms/VXRhj0pXKxCFAaVkzwmTSidjoU+TEeKHOHRFK5wlFLqH21k1AAvG7vaikPGgTHCNV0kpqS4ffWdvxDnijHMUAI6iteH+ntjuK0vegcG49L16959rL6JV30q1mXALywsykBbjVNjR70wdmF1JaavXI3X5V2fPHYiTp48GZuiE/BPX42PT0pZfyT+5E++auN0bXXNiofhb+NFeAAO2sIbHRjaKHD90zM1TOfINtYtcNnbK3nawnRNt5RRi7zhJRl92d/IHKgtZY8MLaGYdRDghMzUx0OGaMEt2AOXfJpSZ76HEdrd1Rfnzl8SPnttgGFIwpcERnOEfcGFJ5sjN8gaaC4Xc2WfQAcoU/RDrsFQKwWDDTbBh5yGHklszxj5rl+OujT6vcgz+t19rzYQwS3XpCMNcDBKimFJgH6LkmVTFtpW5qgTv6qY8lxmlsN3HvTEnjN6CmdkmzYZJmDUQ3vTwh3lqAgMxMzPuiZGVWXwqy+8mKw05IdFh8Svg+9Vt0uaQwqxOfFNoaRpji7rUJaq8CrQUXjUdGJuaoKQgmMyUHdRynQsjNwcDupRAMEEd5Q6pHRYc+e5ExTJU5bZFwXsxU8uI4khlVtpSyohYcN1mMJ1HwJCCUNUfMiBYVCVWhFGEg/DmEkECSN9qZMDuItudQUH/w8Hw6DO5ViEky1EYOK8pKmuD/IozSFGUZt5j9bwSRgwdIqiELqSsJyz5G0uN8tsDtxjeLE8t+dUnTNMSX9RH+03/ppaBh6MCzNG6ZuMEHYaageIcZnl2vSAIFeZbPbBKA0eNT+mHVrbiWhL3UHpSFj09A/G0uZuLEdHLLXXYmNb9ewoyvNolfEyPD4aw5NTnpe+wDaMKn9E9Q2srUbP+lrceewuKeruuML7x1Lu9GLPttpIG2iz2ksLRQ3VeVt0tQrnajuCdVcGixoZvawC3hf8/Jj3VLPaxfzlJ4lpvCDkoAtjjH7nTO1BgEBrYALhxAn4IHJN5JwySAcfsGDJc506h79qmzWPCiX9qwClRTHDY65OR5cl+oUPwDUekBelScjZy648amir1ItiJ2Sf4mnkyBibn/CBC96fRnjCw/T3zMyM73PNWgXy7ezIO1WZKYwbcofmGy8KB/ea6OlWQd2QQWlzZ7K8QfsYTvaGLXpm70i4MBNI4XnaVUqslf5TX+HDblVe6fL8DQnbzbj/9Fnpua54/fJFKep1rwgf7B92mis3rru/hqTIT54+6S+LLS3Oy7Dbj2svvhbLl6/GAx98b7TIuO/r7Yk1PR+ZnIjHP/h4/G///t/bW1/bWBe+u73Ogs1TrNTFG4zkiEKMP0ZzMDQQ+jZMdJ+PxdRVD4sgW4JpFkZl1vSEVjDeBC+itJFJkBbjB4SKxsCty1c/8Uy4wcgjDTBAWzgxvT2DceXKtBSc8IVEc1nZR8h04CtGYY7MMGKVUz2kQTbAG0x/wWteYyE+sQEuws80QCJY1DbqJRSYiiz0lCR1q08LXXBOmixDhlgFhwMymJ+eFeOEPNAlzhbXBJ6XwBmXheYwbDzULePFfEUZAOGn2T4y2aHjvmjJT0QvrcIFr2zV9bytr6PjByjqwwwA0IakCtyr6vS5GbVKX+45zy2C0+lX0pe0h9IfcA+N348jR44cWDgeFsM6aUIS1hUdjxXH7mMwMR1LzM7JdJlHyBfiPFxUIQt4mmpXEDRV+RwhSMrgvKTjGthT+OT8sglLnc48QzEYEC4oFI4IPS+gYnhIsEGowF2VKMKCeDgHqAo/fqSj7ye+8uwWgXQHscoPZ1RQH7QyC2ukFXvSNnDsEQnBhDhm72j2XCc/TESbCl4Y+iSQv4RyXtVyEMAaz1DSwKXOP6gXAm5rY5V5WpdASayqcTjoCyuMqp4qKaf0cQkocUIOb6YF7kVoMDE0AeODE5i9MDbP1Y8t7TJIOnuipn7aWMcQ7BCjRazIG1ja34kVCdvBju4YGRmI7a6W2F6pRbv4tl/CukvptlY2YnRiUsKyLsUrY1LF50IwKRj3A9e0GXiJaoTuM2TMt3gZxmP9RZvol+kSBAP05dXgElbGmNqDkermK68FSQMd/gddlSE6hu9s+VeB8qA55keJKFRhwjzh+WGmlJQ3rxGMePub9nYZBkTwOA1Gp4QWQpB83sJX5yh6BKoXCeq89EcaV7uetoKHMQIoj0VDKGm8aM6BnT7jgylsd0s92TL4EGOR743ne7f0afM0WZXs4Nr3QExTOPSMx5URSfCgBzd5TvkqG571q4SiQc51okyVd6m0LP6zV4vMEn9gRI0M90tZtsdrL78aU6dPx5pwx8dZ1rbFS0rH5zCvXrsccztLMdw9FMNS1kwBsPhqTTgY7umPbtHMc1//ZrzjjrPRPThk+bEqRc8K9V/65V+Jr/3Zn3keH4Oa4eZkDTw58KT/gCM64pr+QUZBcihMRvQ2aoJnna2c16UQpBR2WmLmxoL6Rd6kPGDeE28VDFZ2B+wFxybuIGdwBZ1g2MGjiVMW/8owEEB4yptbfPqVvdVxbMibJSFTcQLshVd5GdljODrngBtOFDSLQ5N0zR7eMFZ2LGnJTywjfqU/gY/zXDWP/KlkYhULbXAOrRK4JWno8nxdHUkD/UH7dqio0zTQCE6qWEZhvSWu6AE6ZaQmjZCUtUlG/EMqp2G0L3y1KF0LI5x2kHrTo3bptww0tMKogtUTQFTBjawel0b7XlNwnluEkq45/VvTNj1Toxj+ItBRMDdUYqFOvRK4zOkRGW7zPB/kVCkqEAE+ksmT6fg4A5Yy1iffd63vSdBw7SFFOpWiU5BSRlr3VUf6GfDRZtLoKASzlSlE3dfXl8oOo6EzF0akZ4cxLsEHY4k405BoDM/DDUlIFdyqs+EVK7r2PK9O3xIP0t4UaQehYY7clFHBxCP8kpwhS+CHCVfl4ZhZREBs4UqC4hVl2Y1Qrg9605TLdXXUdYl5zT+1XXhDnjPfXyAS5GT0uRcQ6shFqYNj4q989SmnPqAB5taxwrmXhpTgRWmDX5VEEQhoPKUCC4Ey6bMhvJ69tljblGep/MuScXMhZb1dk/GyGLtr83FqUHWIoa5t1WNZ/Togr2FIQnBwZz2O97XF9uZKrKj+5dbe2JGntd8qgeTFOooSWhL1Ut6iOQ+qCiYJz/bOVntOolRdS3joWTvfsUYqmkSUT/lbVR6f0SQ3154GUjs82qO+4hzceLifdlVt87mO0Bm4IlppM7csnNHvCGiEIoYLHeT+skBB8OZbDfWiyK2sM6K47MlLkHp0QH0JzzDXzCgYnjKeHx4U9LQtpUNaygcmFDlH8pHWRoEUAGkZfnQ/Cp940xh85h/hTNnVKOBEaAJnttPkY/hTbnBOaF5zYZyQl+Q6hzrM076PgZc45LlzCzYbfdCrLi2LSKt21oWjVtEMQ7yropNj99wmz3UnXjn/ZpycOhpzs7OxvL3pFf5nxiajLqNuVcbJqgyXqbFxyQ3RiYyi6eW5aN/vjtGOvjixHfGffvv3/PGKidtOR72/O/p7+4yjT37qU3HhzQtx+fJlt5FW26EwDlBaOE8t7gveVdbDA6ONFdO5FbLwsptzr+urG7FVk3xd3xes6zI4O83vTK94QaYolrJZmKnCjCtWmpPXQ9WUpSfUCd7AKtcYu4uLS5mGaQLTEt207ykSL4LTDegVwzGV2b5hpir6Gv5GfmPQQaOmbaWx3NSx0JB/OjICA87od0fRBkee80fAUSwBo9gwVWX1dA+oztxGFLJKmZzOKFNDKBR0CeuRVKwjBWPHbUpmUA48wj1ghbdYtOmm69+O+k/sI34lJbJB/SNFzWJAFtB1yFmATju6en6Yok6g/R8G8pnKqmi4NJZQrk30DuTMvASQY8YQUo3Mkt5PlQpgVUcyUkby0EAYk6X4YyOjsszywwbrWxsSpvJSVYBfhBfD0nkoRwsXcledQH3FEs46JEhQ1AgRhq/cQapTZRnqqq0QBeVyz0NJSoeyNohVpxlSX5NDkT8TaOM+xyRftUkER1K2k8Sb4MjzJDIsKp6zwj2980ZwIkXgr+5kRj/iX0leyrg55jPBLaRxxa1DMe9mGsfcNIYRCvpgCUYTDvCq8RRNeGaSw6HUVYHZuBZTlnOCRargpwm+q3/uG5i2SkZ60tgrliEEU1rIymCgn3P0okPXgtu0RR0JE/XTd7SLOvjn8izQqQKFp3N5qkl3JSiHhK1qioHeAfdnTThbFyduM/eo6y0JtiV5IVcleFtknHWMTySjri1G+24thvZqMbyzEUcHhuLC0mos9Y3EmulKQlRlMTVOW8WmuoaZ9QxrWmedHT3GwUZNykh0wPuUHe1sAwm9qb26VoN1LQNF3v8u8KtkW+4qACHg1riNBDCQZ3i48BT3/NqJygS3CEYrbK+yx8jp8cgKQprV2LzGZy8Hw0f0wCcAvRVshWsbvqoXzwFlzX7TCG/m5VDMrC5HqWdHIHiTZztESyl0mZPL1ejAaKEuAWg61I8+B6ZhPok4NGgv2x+UEYwW1C6XflVqmprVKIDo6lgFaIA8HE0P+pk/q2v6nSPXjtRPesWkRacQrORK+iJZ2lF4brtSPhKuA+1xY2khPvYjH43p67OxePU6K2D9VsqI8Hn6yFQMDw7Hq9fZFKQex8enZBz2W1YvL6/HktoncR23ychjvvwPvvKVmJ2bi7P33RMdoqvVTSkLGSlf+MLn49yrr8arr74SHSwqZK9v+EAAIXOJzEvb+QB2ANVzAvWu13IkA7nK61vgf1OeNl41BtHo+Ijb5nl48vEnPNjbVVpen4OUi9wAGeDPylbp6eud+r5h32HL3qo/wCwjECwoQ/nVpdR4ZZRRA4xECiUVfZxTg9hI+cEZZP7+7k7yPW2lSIXSp0RgTMOOV+8Y1YGewEf270G66uf8+lEPVxhT8Ch0SAUpV9K4Na9Bz1XNNmIVSFOMVTscKp+5c4wj041wwT3ym+6YO1Foa+sy/+CwMI0yIDpvVz5knvn8ZkWdiiQjwZ1ssBMQjvkcoBrRjddTt4UTtdZDnFwqAQjNIc9GHpfpBHlNZxAtNIQkLCginTLQP2AvaUcI93CgIgKDvP6utSIvvzMflhWkAPGEvpBGxDKCtZibocNtVTqKsKv2QXwptLOd7H0Ngu2p8ZWp7l4jW9LSOVLggHy1H2qmDKwkW1oqS7eA1URNpwOL0vD+oa0y1YFwSg+m0/jGEqXPgDk7OJmNFcT6Ux51sPIc9EtSvgPPS/+ZMDJD9o/v00/NfZhpHRFRen5zRCHz7iywrywvWRAwYlDmlRD8FmQU2BSAqpStf4qCGHCrdBZzuja6FVBgeOzeyajRJMGlH0pauEAxe64KurCS1n3jv1FuwQw5HXUfQ4ubeKk8M09UfZEKsxBulsGRIVAUapu8WTzOPvX9HjuY7ezHlhTmmhhqTfXPrCzKi6rHSG9/jHcPx3KN76ZvRJ+EYMf6VkycOhU3Vpa8Chy6gHKMFxhZMLSper5VjZfR5o+XyDAV425u1GJPnmu/hHoXxojuM6qQK9aFc5SSooWEhAkfzOAe7QNnPqmOXNP3LBhDEJuvoF33m+hbOGSIF3wm3+FpM30kmgTn1T2UOIIKnFKOR6h0THrPyH3vayDYyz0UOHmAhP6jXspDaXEP3oAfWOS0uLhY5UvDGEF94sQJGwyDiv39PabHuoQ+Q77QOG1Ivs06oACqS/oq9zOA+2Z6JS20nUpM+EXdqjyykDOVvy54JjylVxbeFQu6II95nVEG0QF0ykr8nGqJ+Iuvfz3+7t/8W/G9v3gqJodHYn95LdpliB0fn4wuedC8Yz+9cCNGuobi2Pi4t7G9IA95h32eZbwcPXJEQOhc3vf5778YFy5cjkff+e58NU+KbVk8+aUf/3HPTz/1zW95ShB85hyuG6C2JD7AJ1vlcmE8CFaMKRGRDa+R4WHxdo+Mot7oljcqs1FGB3tB6HyPxVSiXxW3h6JRngNFI4zQD+4LWE1HFoqhRPdk1PLqI4prcXFeVSkPxqX7Jve39pfThLs6HrfaaiNQeEYfpIctWe8A/UAzyFg+VVn1kwoilmFvgp0s3aOPGAFKmsh2Fz1XQvM5/U3okhFsY8z9n/TCEXlIedsyPrlH/xsIBeggp38Yms/pV6ep8kJPLEbLty5Q5Bjnqbjb22Ucd/aJzsdxqtVPrJpnREB01Kyoi6JJgCoAdMtEbWzwMJ8jwDmWUM7L0XlIJ2RxXqI9NBEHEUYtypgOyTykq+pX9xfkeoMFPWMvVBAEgWGJeZpPzz23aOWpMtQ5wOfO02MLZBGLFaUQaaFNyRARgptmKto6c42okCyTToY58SjSssthQjrLyFd9fAnGnUBlFZ5QzDA/hEedZf7Gys/tCwszlLjbJ7yAG9IkEaXl5fbzc12NwN08KpCOAqt4kL6KwOSjH+s8AfX9w/HWAZgQ1HyWkP7c2Mg5xaKgCQilMlpSQqmlBOO16SanpAcneFTqAW6ob6VYMQLEICiQsso4352tDBb/IGb1oHCI0ADOXJkvZmHoVZHpBY4WpEqfjMdCpO1qmkP3oQ+EixjDSo+/TKw6xPzUiQEpGPv7hkx3rIiHfmB/AOFDFrNSxkOjR2NwfCw26ttyntajAyXcvhd3jPfH6notliRwttp3o9bV5q9u4bmbWSuGzShLr13lSiLWtmtq01YaJhJ8UK5xbHSJ5nSEnlEetEcI0oMMzX1BQFl6KFmCkUVi0DPzxR6hAJYqHYHyjDMhoty3IFZa+oYPaEDbGL8cSU9ZPoJMhVJ/oQvveAb/U58iRij33W9SuCurK7EqPBalDp+NjY55J0IiAhtZQRM7JKDZn35lZdk06R0IqY6OQykhB1x/BQMM3hSok4DBC68adwTlwdgxXWfWg3L4D5bWVletEJBZjDIAEyvqu4BNsEBCZGnla1uCpX94KJ5+6vvxT/7RP4yv/P5Xoqu1K7qV6C7RypGhodgUrczemIvY3o37777br2JRx+zSivm6tr0Rt58+Fb27bbG1tBbzl67E1//kT+Pxx5+IoYmR6JayZ0j9sfe/PyYnJ+Kpb3xTeh1vNz1gaB68WGa7WcK5+og+AAssHsXY4pxvZNvIEo3AS6TfkdFZ31mPgcEe4YYRIDk7W8g19uE7TDcOFCTaZdSFvodHUUT9Uvyz03PmOQgXvCfFqwRVhALm4yzwMjsjQh82ICv+J6CHJckF747SVGsUZMTjUEGH6JUSUvqn8sw+zOBz/Znf1RZHnRfaJRf9y7v0XOzzWV4fFXVkBIi1Gr5WJA2GpVBj2YMHbc/ZclyyQ0Y2R+gCBe333albPC9LS8fO6Osfjp6BgejqGWABiYpELkhHKm9dlbT1dbb9ZrZBCIPAaYPbQTNVsu6lgMWKpHA6P9OYIej4KtrzM3B57iPKT88syJ1PZVLuQaSlSVA+50jZ/KvqpiyEJNYqQyd+qjaiSCECBDnWXzKj8qkILH0qhAzAEJ3hXarUDgik1O+fnoFI4KMnzMTO3uJvGNN2iMVg6b+HDvUModPdxecVcxMIRgHcIe70VNRcuzw1DeXhZ7pWCbY4eR0G5kZJw/BAlUovFTWdXYi0apqiTvSsBNJx7fREfjoeMqYayXVKKf/5wWUJRogPTxp4/DlRCUkYkblgFmRx/6A+hZtrSTqqLhTAPUFNVL4GiNxnlGOH15WkWHhdyouZFHd2NnWsWYH5e+ab67reUGTOf8tCANyn4lZfi4HMfL4G9w1l0syoB7VzMCxqi24DmwN9oOi+Et31qN83MARUHvst4yRs6d/l5WlB3xLj4xMx3jcoL2gp2qR8RlcWYuLkmXiNxVNSwisdeM8S8DIgS6VGnfjLeNGxu0dKXUKyJoUPH/HOdb7Sx3MJXpOhjgLNBqdu0y4U6q0CtIfRAh4RXvRb4oIyoJfD+cDLof7UNd4Cyr7g0JVWzwikb44oA+gZowAeQfBC52mos7AyjVgMnRV2IdM5wu7o0Sl5dyP+sMWwvOic5kg+oN0I6uXlRQ/ZIuBzGN8QZN0/RFE3ByDnseEVrCgf8xzluIzMW9rImyfr6+uCk8VZuSaCdjI6An14nlr91aHzbdW/oWxtXb1x/fJ0fPpHfyxe+u73g3XWd05MxCRG32BbrEgBzywvRE9bd0yODdkRef3yJeVjem8vpqSAh+ShdcoT3xLf9e13xVd/+3fjxNHjMfHAnVFbXZRBMBjveOA+4aotnn/heTk1fOeZvsWB0VGN5JjtkJwSng232ogMRS4NiL9RRKPDYzEw0BfDKpP32GkvG3DsyVjYVvtMggg1oQaPkxIPovkhjXvKhvcYYicxtDNzY9WKtYxOkItDTy87hmH0SdlV8jQVNfjPvvH8OjkEa355MGna3q1+TBFQZukrAjAkHHnP1/rxpS4WhVEPz8qPukoanWSj9I9TIrRr41+GDOtCqA9Dp8h3EiErMzt0mLxX81a+khd6sMMIGG8JoIy7hOeRSbW1W/ILXKLU6SsdTbfi/YGuVinqZPYCDBVYEMgqQlBRJ4yMkGDLR/Yo9tERaxKmE7MQhTzmGUAi6flKEucuA9hVT1W36jIoeazuW2D4mDA5n9Lu7AkpEtxYguANhNJpEhdmYjxuOhKvC8FAx8P0yl0J67QA/RWdFqzHFIjuVP0IIJO0rLilT+k89v3FCqJD8c5YJOCVtKrDCtvIykD9dDqwQKQQP48pB4VL+jJqAe15DkN58O4QWrTDRoEajaImHBAMoYLJhXLfnZVpyOu0wCVEJi5EJNSXCMuoS1X9nxUoz+UI2BxmTpg8/Cl4WayBd5XtZig6lXUJVNccwLlhVKQd+f45faw8ogGGvEiDRw0eVpaX7TFhKYMTaIs8nqqw0YXXrb61ElaHU4aZNEcyiOUZzG/jCc/BOMz2lZAMlbA5CksqzrSnp6IZhs+hFMHGnJX+evoHYoVFdrrYapMX1LUbqzrOrC75/dg9VoYfm4xdPpFZw8PoiL4jI7G6qGe8hiFFvc8YF52SJecRWHTGZhEIIDwGLHiUkYei6V/3bUZlUDnKqX+0ufRBaaeLVVAy0yfGIQqSuWMUKAkQ0vrn+8Qi7DhaEFX3Kb/5iDFKXuClXnBnmqlgK0o6aT+v4Q2eA1bxyBcXFyzEKXNycjJGx1AUA8EWphbWSq8CDCsdQx4U+/rausrL1wkJ7jca6jbTl3ldUHFzSLg5UVp1Nmk9vaCbwJttwqOiX0idHhoL22ZmpuXJztmggH9HBvuD7UJ5h9ybo3hkQP3cygc/Iq5fX4zxU8fj7tO3xflXX4mW3c04cfpI1FXujWvzsbIuL7a2HX3ycPuH++Li1StRk2PCepqjMvwmx8al4NtiVV7pvozXro16PP+tp2Ntbi7ue/Ch2BXfbMZOPPbBx+LUmdPxh3/4hzEkJbu1WTPs9FPpIwI4gT9o90DfgN+q4YMoPPVe4/L0N7c2xIer6pt6rK/Kk651SHFPql07corFh/CcWwcXlAgvQ2t4gyizlKd40Tnky9aoG8JZruDGu4S2u7o7TA+Ax7Cx5YnOi5ecYMMl0CmfDq7ogbt6Rh8xsmKPXeGQo6LAefM15UJH1EOZhMyT/MM5ZWbfcz/LAEaeQQfwEgY/9ymHMnnmoHuZn8+d7goPe9JjrTK+RaWSDdBKd+9gjE2IBvgWQMhQUdq6MiQWRWtRt66VR42iVkYL4xS0qSxRuOynWn1C0EAkICAHoEkLsjJ9NsqBBukead4ukIdQkEe8OeRwrk5IyxErw/BJKQkWlBP14tVyDlyAYGWL4Na5O82KNw2C1o6E1bBL+LvdKisFkgQUQl0Z/VF7dUh2Ep3DtYSgOgFLFKXNcE7mSQVzQDgqAyWNQEIwsjDMTAtwpZ10Bh2sU4Yii5dBfcCmf34mzLjtSUAVrozb6pp0bkte53A8x0Z6QCrBaapzlaqYtRyO2WbXo3JzWIj5wopG9GM0AVjZCMS7islLYxMLpgTAJaGpWgdwVAJ5wXQ597XwluQJgetcdYITPBZwa/zyuEpvuHQUsC6nMBgwMpyMUittyme0h3SJF+PmIDSfI8DomxavS4C2oCMMK2FBdxVxoXXs7u5T+5NO1HOx3doVOxLMy6r/XG05LsvbHxoejd6WntidmY/Tnb3R06fztr1YEsPuRqfrQfxkiRyBX/Sqc4wXVthigGzXdqILBncfZB/bKKNRwgVD4AieQgMH+FfBtBUYqYOyFubnLUgZ4iQB+0Ore5UOQZF8QIvoI3MEVoue2VuqnrUjQMyHwCuoxU9lZIjIOfTgIe6KPulPFG92Y+7UtLCwYH5CAI6Pj+fqZh1JD382+gl8JIwMvTOiwoYfbCOMB8azBJKyq/T+n7cTIxX8aqOf0C4fhbGqrqQiaLM84zrTJijAka8LsTL96pWrHh1DTHnzEbUV2cDuZbobHQydSgLXVfBz58/HZ7/wuXjx3EsxPX85dvY349TYCaXfj2vTi7EhL3hyZER464xri3Oxvi0lK1jGR0ZjpH8oBoTPmes3PFy+JRoZaemIuW8+66HwU3eeiYnbTsTFpel46KEH44OPfyh+53d/V30miFU/q6XZohY+Ljg1fysBTg2vhK2urNjzw0BkemtRfcMOhZyvb6ylZywnamCgJ3HHCJDoD3pLfJWQfc3K5uwz5DM02x5zc/NW1sgU7pGLNN78ROXBe36DB/pUfQzN46ECN3nYYRBaEyErbzH+U9b7fhUadPPWAA0QLGurULau5ZF5xXDTMnAEzdDv2Ubuox+Qe4ea3RS8I6FwC9ehgPnuz8IKO6gNxJD6s7dvUHzSLxnA8DdOp8pUGygbPedGKaB32yZHBn4ThiqxMBkRgUdA8BYACWY2mK8q6ObnJfwgRBEKwTSnOyhHt3ISPzuF4cWUsimYWDyWApmPCQweNMpzBYaH4ZaEy2REPSIwQjOkycoEBFl2XrZHz1AEIjQrA6XjPh4EWUAozxreBRFUZ7sOmiHuBVc2HqoyHKoj+RFSMDjpCMY7uPFVlpHNyztFOROpCyWduKjaqV8OY+b1QRMVuG6QZqnhcCBLszHgPint0bXr1vmwBArfAp/HG5KwhIm4z6YFhKZqM7i6vEuZCP2D8g8ChJ31IHxRAp7zkeKjrSjLxpB1VZrS8gya5WicyFAq56aX6hwYrMgUD4fGPZdN9+gfAov3hxG8Fu3k1TMbRrpulbLitSY89W1xJluH1tSXmx1tMS8PZ1b5ahu50vXe/okYWN6Krv6OaOnZi2kpmV08ACn2rY5ez422yRilhxIvO+JJFky25rDZdnoKrMyGJxAAapWAoa1tEhyixW0JUl1beCK0dDR+3Jc6FRzQGQqm0CL9jJBjONlKFzz5fuKkxILDNJqQDWlUOqoM7lF2Pmvibz/P/OV+CeCXRWRlIRH0NMj7wtVXkejjUg4haYV9CKTYtxn+XlE+pgmgOcHuVI3y1QrlbbSHQAlZjq6ro1CfsFZp8n8jT+NOIx0eIcY7UzMLUj7AldNwvanQwI/qliT1orlWwdgx2Bt/8vU/jf/qv/6n8e9+53+LS9cuxZGO4egeGIlLV64o/b76V/jr2I810R2bmUgAxeTwePS2dcRQZ48VNbua7ba3xsDWXnxw9LZoF77+1//wH+I7Lz4TH/rEk9E7OBxDk0fi05/+sfid3/7t2FyvSVnvRZdok7bTGrcI45cz8Tt4ZpSMkY1NySS+MoeRxgJe5kmJUOBqbUXP6tE7xDSYsWn8UYzLdJDcE+1aUas/qJHIWp8leei8U86Kb3LTX6SiHPb1L7zNuh22QrXi1jk8h2JOJxLahv6yL+gm5RKtwTfkVwG6Bz1nXx8OpCWUviRiFCKPnZVr/fJZ4ohn4AheQ9YxmshIa1XUoVBmtKBhvOml1Q3RRMTY5NEYGz+idvJNAAxYXuUDZnWz+gcesB6qYKJw3n1vmxju/83CCLeKBJ7DfMRmpiFwnsBnLIzafO/tYslfou8pWlAIaSCEDuQVlGFZIMypMTnd6XlhhtPaY2BopEJwrqJjJaiH04QgBA97qqIiJQGVV16vmKtHnp93wJGA7WOf4d5+e7/eslLlCxp1EW2gQ2QJg8AqMg9qq8t9pzokYNhjeWc3IwocJi1zFkS8cROYO87iXsfskISbDq+pPapVzAdd5NwR+BHxgW5F8vMMXNmT0m3ueURDZfqcNOBTJ85H24mU43sqn8Ic3xrI67SU4bIMbXVNHpVlrswSUI540sxh4R2RpjAWwpnaCc6rfAlppSD46R4tMVQVQ5G01ICgQ8jUNja9H7G6Q0F4Uj/h6UJveG1lQZ9LQyhCR4ZXgfJ0TkyLm/tck6bEZPBK7ihi2avPnE7PHHlEDcBKc2SYqc+61VZGdbCM2XO7vV10IVx0tXQqfVfc2K/Hs7tr8Zw87BXRw5AU5L1D/XG2YzO2NpZjtrs/1lqORdc+wkhlq0xveCBYqc+LzfZ5d3jThiKLUzwnq+fArsYq4s12RYvwwYYjzXmBGpiFsbwW8O06LslbskHH5xzVVu9cpb5BCHptSUV7yZbgrAjGvPZuZHqY5zLuu2Roghg970IpSVCTBrqjv0ooBgKCDoMBRY1R7lXmirwSBpylr/zJQx1ZfY4Ms4GnH3kYGmcYmiFV90zVlzAodOBzMKFjdi1lEbnSUWVxxpGk+WaFTqpj5ie+NTA0nFNuLX5dbHFF3uf6hlMzhEx7wI+o1h4SgzB4tmvykl+9cSk++0u/Gr/1zadj+tLlaOtmjU1bbK+vqO/3Y5R3qgcG5K1fi3ZlbNnZi+GOvuhv6/YoCK+7bUtxdHd0xqgMmy7RRP/mTmy++EZ867e+HAPKf/L9j8gL3oxf+9lfiK9+9asxOzMTHZIrZjO1C6rwqSJzoii1bhmB4+OjXg/R1dcTvQO9in3R0SO6UspaXQaC6JlpTla9d3djSFpCqDRICVpCxqnP1fc4TZzzs5Gr/uGVw+npect23uZIviK36EowIAcxEOgLRsXYBIb1AIws8LYMU6tEIVO5IAi8auRrwoAc8YJi/VhjhCymjcBgOq6ewRPOU0V+IMTpdM1lM70j9+3dijeQ68NDeMQdHm0AB0TvBa/0zC2DW3gR7HTLex4cOSL5wIbDyr/LivJue9ruD0aLjRF4TK1IUHSkrapzfKjvh24h6vS3uE+8+VkJnBdh+XaxpDt0r+lo/1RHFGk3877t3dHBO3StCCk+0chmE/JIUKCs9hXyCFg5XjhmxS1FqE7mms5FaDBkB+IhCAgHhOC9EctKdMpP781qvilAiChvys150pz/Tu8aC4ojO+2wAKoojRLcJ5xIYdNBCC3qwTtgyI+6CfkR/QqfSuchQM51z8KxEkjl2ByVqDoeDgdpquvK2mhECyvSJF5MfDyp8jVC8zmwtfkjC2xoQQ7Pq0ph5Pxn1V6FUgbCkrYfLpPrTOuY1Ot0GF70MYLbQl/1MfTOtonMT4JjMhtO4zsVmNsArOIcYcqx0cbDdRO4RyoCtWd5uuY+6dUHuuH6e1Aqoj3g8Py9aJI5p44ueVAoOiWvs1evhKx6kgUTUW/piJWuzri4sWrm+8BdD8SJjpHYXFyL2n4t6u0IlBQ6hkL9g3pt57Us1ckqVFaMChlSAmJg3QMsIiSGQAJhPhdtei9zXVMWJTGiZGrXHwviVlfUXzxUGoySPfEJ11bU7crr9uoxacAF9UlIWUFXBiXCHQPXdSkNBgSRgBFVDHd3p0LBPXSPYVe2AsajxxtltW8x9MkCHfDztIMi+ZD93MMDAUYWODJXTR2kAWjzhWCCH40ApQdPHg4xXXOfow5+nn3tfvZlpqcfk46qPE2xGBzA6lctdRsPm9fLgDuH44VzwQi8LlPHnr7euHThzegQnX7yEx+Pb3/3O8qzHEcHhmNvdSV6tvfiqByTfhmfG+oj74IliT6u54PyxHpEc/MrK7GxIy9ZAHaoPKZD9jdqMag86/KK//wP/zQWXrsaT376c9Et2fJLf+/vxPOvvhCvXHg99lQvxrRHAAU7BgKvBqpXY6CvP4ZlIPC1rjE5QbyuxYr7oYEh3+PTlKZpIWdTxvnY8KCud6WgRakYtjKmWwQrBninjAdh1WjmlUP4AFzuyt1k6gUnyOuBVJZ7WXCxKBgDD8ML5Hcx9WT62bM8MY0J5g7DrTx0uvI2v0HAnWwXMfu1LJxzcJ7sZ54VmvS1oh9zrgv3n/DDGwfspId8do0mQugC+SRdwOdDxau0xe9W0U5oVThlHrq9s0ePu3SNYcKohpIrO+0qfQHkFRi6B8xcs7/Axg9X1IRb3Sf+oGfEHxZumQfEKRJgNprPO33sact7gwwD4E2zMpEOJQseq+eQJahocFmUgmFnZhJSGKogTS4oyw7m3WVBYcHuDlZE+Pm1C9WFZ6OuNqFQDs9dmAJw5dBc436eJ7FgJKRgSYambQgkA0xqwUFa4IJY6Ww8AxsJareVUpXWZev/wTy0jrdS0I2YRFpCuQ9l+Dyhp+mKHFU+Ry6dFgbmutR/cyj1ZAQuYAJ2GBDFipDiGecWvDo/CDrlkueNkPXzXxgTbvI5kbZm36QSaFffeK7NXqfaWdUPzvyloeq64In6iUlXWQ+Bsi3Iy7nqoL9dr+6Rn/ODQH6VwzCmv8OrZ7wyhcDlk5MYebxGhVcyKGHHpwwZaizTJ+tKe751O+ZgzsVa9Fyei9v3O2JSnstq11osig62XbFgAf+iDyK33DbVjRGUC2mEF8U2KVTD6P6CzuhLKXR5ewJReelrFH8KAwxIK2L9+O44X+zCaEWZYNDyZgX0X0YrCr4szKmmwqtpjHy+n7jI+0m3GME2rgQzQU32fdpCYG0D75MSkrcYnWk/eKsA3ik0Y/5SBI/mLY6UJ5zAc+CI15KuX7/uvE6j2800Bz0bT9A5Tcpm6Tr/ZXuSXtwOtY30hc+qhDeFLAQYMNaKQUnAAAG/rBBHljhpVYQ/6qCL6atX4q533B2DJ6bi4usXY0CG3aneodhbn4ve7dYYES4k7WNudTFaRVcowyE5LdS1vL0RS+xep75kJK9PjsyQ6G9IBmQXirRej5kX34zv/eEfx6Of/KjoaTe++As/E6st2/G1r/+ZPDkUJA6B6Ip2ciGYmHPl3XR2R+Nb2GxPOrewoPasKW4IN21S2MMx0J8GQ3cHuy5iWCmqjf7ohpCPZ+l3oSkWhVbJF/oEHqa82dllnau/dM/oURkeKRX+LTd0ZOSTPfqhYaaYwBtvAEGzvA3RK6+eYC8cOlGgyqTHHJGhHNNTRYsHfa9wQJGGM0+rYhzoe7ZYpTzaZeNVCZA9yHNG81bWNtQH8J3oUQV52LtSyB1yLlslD1itsMseCZJPfkbNeNHCO9WZZukTHakzFThyOPVb2+TwwNsq6oM23OIZ8Qc9+/83CjPgw8Q0KGuurUMKVILaArdiKjCLlcMrGnQsjWRv4GQYCUeYRvfSGsfr5X4OkaMYiZQHolynAnlgNuqAaBBqXnUqoZWKN5HpOb3qmvSc18Uc5LfgcRlqgxSBvW/Vyf3Mk3CBX2AloOQ471WdCAdWllMeQ9xWMErPKxsIEaxH4IFogB8hbkapIr1b2tMc8hYWYsFz3svFNVXUz3mrNLcOb73PHZQzxgbDmTCivTr3Fwol599dbyUEwSNoyPs0MYVcc3+APysC+p720W7mdpyuMjnIoFjKo2/sIRIRGuVcfVLqMByKDGdlf+ie4EIQlGfgGnzSN/YMJXgwErrxpnU/h+iUEYNNDsCeGJF5J4/WiHDxgpiuQdjs7rXH1k5LrPa1xWLbjjyP1hiUFd4uT2preSF6T/fGqoTw9bnF2N6XAusQDexuxxb0LMOzvsPHP0SrattWbUOGapcFEEPKHhoTjjwUCB4EFYvDEMBc5XaPCnXwI6wBr47Q4vLasoegoSXgJiV48Osnwhf7r4N/HpCHDS7YqSkFYdJZ4ZFmo0ilGGeZB0MBXqj6QxEPFL5k7t/zfHpOPjyXUi7pzC/Ar2vXpb6wQlUEJkbHmMcHBugNIz1DJT+qK7XYsOT6lYQpr9UW+lKwUj73st8LD5Ev206kXO5nWspQv6tPuGZUr8gH8sPPGA+98hKZe2/v6lQ/sptWaxp7opfvP/dMfOzzn/P740tbq7HZshu9q/Xo7++LQfHSppTBsoya5Z3NaBdu1viKWk+H14SslL0M1Pah7j7vatbFqKPqqa1v4t/F3o25eOpf/4c4MTYWQ8MD8ZHPf9GvDD71tb+wF84rZPQvxh0KE5oB52trm+qjLdHsduXwwBvCuar3Tl17OC/sxc7+4PvR1ZGO1Aa0Kiy1ilcwLkCQelyQQFvZGxwZ/l5YnFfdeZfnfCCEVCj1lMMMNYvn6A91BfJFtqn7kNFTv4rFMLzKgnbZNKX0SfZR9iH9oYNC9ht9AJ2hAKm59Df0k2lL32cY6B88eIZiZczGG70IHTjSjC5tbkGn0hH7bAzFSAoyok90Naj7vaqGxXfIQOHapRLQDUkzbjYFKtC3dgDUdvie11Hbjgz3S1HTsFtHM6Qys8gBZJXo5zzQ/eb0zVFsq6OQY2v2Fs+xxFRIc7RQ9pE0bB3aHX28okGHVR4VzMWqz3URN6sVsWxgChBvwQ5YtFj/7T0jmCAWnetU5xJSUpzMH/ApMdIAJ0Tvl/QPYMj3qBneZGEDMBSPlwroPBCsG/qX6f2D+FWRFbSZGFioHyYmosTJmB3Fc+5BbHyUAUEpkNwGCzlg4Z6uOztkVRpG9UsVE8fV0fcSluaQBKz2gwuG6wVHRhRXwkIkW8l/cxmN8Nb7JS34gaEQmBhR3PZCEOE2jSulhYCq0KgCuIBBoal+39G/HCbL/vNWlYK7RG/4oUgb3xpKufR6Vb4CZRdhDGxepa/+tfLjqHse0rYCSwWkh0qfNI1CBDrOEWwIM4K/jsV9AJV3QUDBd/fgCbXGNiuUoQUx4Pquouim58hU3HbnffHr/+1/G7Pz1+LVN56PzfqqGHRd5YqRW6Q0Q94u/aazlbWVWJey7hvg84SCg9fZhFPUoYUIG23omO3N/6CZuUU2whCIug1e9mJpeUnPVbp4gdctoV0rG6UBXhupOhJoq2kfYaU0NkigxUL7PNNVnmcsgTMi87pW0PLY4Nn8GAMGQRpD0EoZxiyB84O+4lnePDAuUtDmXDbDzhka+RvyhHtgoxF8T9EkolNoBVpwv+t+tqkRSF9iXvt/0oDygkfOSyDdkmBCFvQP9kvpKC2Gkfgfpdje3RnPPfNc/ORP/2Q8f+6VWKpvCL3qEcn020+c9kK0dXm4q5vynnfz9c/+dt433o+1lTUrrU6V0y+vrbs1jVlIb1bGH1TQKnhYZvflP/ituPi9F2NQab/4pZ+Mmjzlbz79Ha8uP1iPoB9rBPLdYHbFkuyTvAEfLPBjFLNT9Vgxig9EaMEmZzvbtIWvYKltLXw9i7Ik2+F5I4jrKvqas724dmVatM2ZihINcR/YoanObj7UwZsIGKNZRhqE0Eb2Ip41gfo6u+BdKUrJdfIfyBLqquSC7+mP9QQpL6v8uo+Mp18I5MdJKn3M1A707ooFjxrvvPQyilvWo3CG0sY4lYKWscSamf1W3ozBaFUe5fWwuOEho9qsMlNuJVzUZzmtH1NP0CC7r2EAtk2NHFbUdFoSv6JuULROE75yv4o8o/CiMG6OXuxCOpfN8eZYGPytEWGN4GE3LIgT5EFAfH0Gbw1FUKxXOsdKs4Sq0RBTw3IG0TzL9Gxjh8BgGIo9lVlFmvPceIEwanqvgEJG5keshNSheI28MmALT8TIXEQimOKpK+PevoSsGIot+zzUpGe5kX8hWBGB8AoRAB+Ch/lNYaD6ESp8KFB+hxgl+yZHAkhUUhKo13MjlSGC8YIh4/fAt2FACWvgEywFN0Z3VQfHg/IO3YeoXaMCBFXOM7jdlEl5ugZH9NH8/II9SujBc6rglKKqPJSZRWX+qtI8Ev0M70onutyVV8hpqYsAPjMhEXzlcz+p0mRonFsA4EkRUUbCu4++n8oZT4t20y8HeIFmEwBFqU2YDcEMPHrGKJ/n3VCwsvrtAYhRWUwEDe2trUl47sZmZ5u8o1YPg8/IM+pc3o9zVy/Eevt2TM9dlcKejpXVpVjfXJdSruLmWtS2WCEN3fKJwl3Pd+L95oYzSVtGgCKtNcyCTf+zvxU9SqMbGMHsCFbjG9gSO+TFO8OQQ/6QpwwVIyR9hwdqD8pP1QlnleF6ELLWEsA/vAEcwA0tYmSjqOE1aLXgGs+Y9B4t0j1wfnCuspwOGqIvDqLuq3+AndePKB+6syIpYCiRspbTQ4EyDDFlVT/w5IWpgs84oyCeN8VGSI+MgKGRK9gxrhtpMa5WV1e8L8DI8KBVEsGlCL+19Vq8+Nor8XN/7Rfj+euvx2bQBjki0wtxx9FTft99e3Pbr2p1tnSEXAYvLtvlfR/B2aE6mGLZkRzjlaZ2KVQavLC0IEW/H5O9g/HA8dtj441r8fWvfi1mblyLv/FP/0ksry7Ed557ztM17lYhArpiJPH48RN+B7t/YDAGpKTxQHvE08hAFBfK2gtzuwZjcGBU9faKNagX40H8AC8xNQORQENVgFbAJ3JsSZ49O5ypx33Pr92qLbQhRzmgMXZtZM9r5RF+MR5AHKqXbz9ss/GR8IO8EZnZUMJgUxeoTNG68FD6IwPyMb/YlUPhGHjysLu7nI90wIE+KXloK0YuZO5hejrQ7VLZQhwL8ba2aCOvg8rL13+2rjagRPL4NGmNAL1Sh+kLWVLS0ghOlR16ysXIKOrh3t8kO9F1lyPIdeSc2Eyo+VxnRiTpb/a4c3FJKqIUiEK6cwCDnjkankPRCQyPMW0hbwEn5G5uyLJcXY11KeodKZ4VedT52krOPWMRIdARuHRspxUfr0axIjSLzjlkWX4gh4boYOUmZDD/hxXnIXOEsQ7+LJzScQ8io10ID4gHC5P2c4/FEyrVi31261vKLsWr9J73Ay4JVZQ2q9ItuIjKp1rymTosvTk6WiRGb+u5sQYSfdbqduf73aqHDgSv9JPqAwd4KPk1G3ksCENdl8gqeAgBi98jEwhwocBK0JAQFUyR2b/NlmcSLoLXlw4piBs3OEMZ0wcYNQRWhNtLre7DQIQsL8tMGPIaIj4IhiU9dYZi63yc1c9JlfgrqZM2E9YCF/ea4UOomkl1zPSljcI1uKTNKoPrQ0FFMDriHdM8VJsMRr/ZGCIK77nIkK9DiQbkMTOctyWaWBOdrm6siqBEayqbAdpaR0usdLbGtKzn610tsTPQGc+/8kp86S/9jITscly6fCVaO9r8ypU/6Uf96nOzhsqFbhnxwRPGwGMBIvBLZXvoHZOf846qP/09bvEiD8ASHgnD68xFUqiKFO1sq6/IRduoby8FpRENxjOfUGb6hnbh7wzCnSGgdCUQDAxNet5WedkvYEd4YWtV+AMUIyuLZ8w1oNqoEwz0C7zF3DVwI1h5VoL7S/fdX/qxAcrpM7f53WoUNiFpiTwo1OzbvG7E5CEBUrURvJa2crRRoivq5kc6rkt60tn40RF8eBHpgTyUIeL8UshSvquLS154yZAz94CGjwshexaX5uNTH/lITF+7GhsyoBb3avH9N87Hu++6Rx52Rywvr0XL9l70yWNDUcPLHYIb+YdsqYneBsbHASZaZQhiuOR8uJTa4HB077bEwOJWXH/+1fij3/v9+LW/8xvxtRe+F1dnb0SXaAd6ZnMSVuwPjQxH30Cf+I2Fi/nKGdNOdBK82N3BfuDpXYNDZdUjcNKv9oxG216f6K1PxIIRqPvgTng2UuRl7u+2xfDoRFy9MaN79GG1wE0RY7JHHrXxiVx0vRhwOQ0FPTGds1GTUSD8gnvWh2C4okULX1Mv9+2RyvHimv7v5AM39CB9poj3m3KFQD6DqzNoAhpWP6m/MGV5zxtlvbevPlubUL91x9Ymu9Ex9YJZRD3sha82CRZK9fgWzeZK7UBqoats0IA4lLOrTz5hjRA8BY14QbR4pu2oPepsGDjkyFCDcaoizQitELmum6KSpIDj/C0xkXXAfPzyxNGnnBfcNAfd9xABDVBh7KXLe6NYFaxS9XywgIeoeF2KQDFubznRnRyeoRLRCh2twFCCGVURJncVILQCipyUjWJNz1SCStdeXKOONp5om9IRYXBe78Kzxgq1QIMtJISwzmw8iHgY7k5QqCHnV3h1AwD2+LSmlDlpeQ4x0pkYE4k34ExF5qZVldORwIMwhbkgUoS4j8KLmQ6jQ88bVhtVUg4wqI06ljRcAytpD82nK73b4PuJF0jNzTkoj3vZOoLxpMh8IpYuG1qQl+ElvOpcuJb5OGbbSm7uVI0kggeXl3jgVbgDXChg1BwAU4WCa47pwSu/IvTooTPT5U1R95jv5RxGKMZT4g8cgKekPe+DLMGKMvAoD7gjglfjCmNJaRCUfCKzJo9IcHukA9pQmk2nF3y0Q+XX1tZ9PTA6FnfcfXccP3E8BgaG4uVXX/PmHyhm6FDQp2GqsmgjcA2KBjFI/aaA2suwPGgRJZqHMaqhdxvPuubVQD9TX2BgsMc2PajHoFuw5scG2BGJ9hccuVj905XLA2cIRugDOUH/QC95pK0VDakM8MM8bOEJ7pXySG/lqOIMt/gUgUwdeNlWdCrfdVawZP0Z4UPoi3ZgCLKwjJ3h7ImYT6ijeEu0PEMpyy2qjiWUZzYsqzbnfZVlukjhSzDt6hy44V8WkRGgWVXPmaLoUVV7kdbiohQfb7B0GQcYVWplXL9+Ld71rodj6vhROSedsbWxHX09vfH9V16M+x54IBZmFqSot6Nzp8WvBCLXO1UfH49Y2Vz1drYTR6eif2jQDg7e8cbahmgtt8k8cfy4FfD1pbnY2NyKr/zhV+LHP/mj8eJT345Wy6u96JSS5oMi5Lc8o8GKNDFHbGgvvKIzeJM74KpqJu9Vq/fdJ7S3pW3d93meOIU+5MWqwLqOc3NzsSlFyhfi7K2qn+gjXndMnkd5Ub7u46GjMMVbODxeSKnqMeqQwYZCaTG6rLcECfIG49n6AJiq9vi8gsn9V51zn2uno0Qddymzlblnec47eh49MnBlANRaYq1WE95IgzGRMc0v1e9iKR9IqqPupeFa6gUmDALqzfoIHuXQY0ZC4fW242N9vwm/OeofR1uYKjjnLrAIua97PlbRjaZIGgUT0NASyccz/2s6VsLTl3nO0S2qIk1yDysAD8MgeJl8tYlGsUjLHq+S0QCKINq4UISxfKwQ3hyys4RAlZsMnB5eCoESyZdDKOAAskPIeBELsBuxwAf8iexSLpYnQ0QsHmEuh0/d8SyFfRKgy9A/PHcEiYeiVQb3gIV5FuPPP4jCSDJMJR0R5YExgDfH0KeHSARnXZFyGQ7K4fycv+c+CjgNDogljYcsTzyv8sq569OPC/ogQyGsxMF/bkAZoKxZYMaHBuw9FYNJgTqpo7Qrq9AzH0vdpKNfcqOL6qGSYdkCJ8+50WgDZWKgcYS5TdPGP7FRH4Gj6cEtQ0mnUk6cVTgt53jOEoB4KuwvvilGZc4Lb4mFNOyvvLW1LiZW1HVdHtD2FjsYkT77Y0vXOwh6KV9wKvkabaJpFuVMLyx568jHHn9v/Mbf+PWYvn49zp97zTTd08VcYb/awYf4U+EBOwzO6lN3mdpDWzMknqDibCkilPpkFBpH9EWb98zOIJi4rzTeV180Cv2y37o9XD2jPmQBaGele9YIruGPBl5LLDBsbyHQoHUpbZUNHhgZQmiBa+iN/i1TTihqTy9JWdyq3xx9H3hYrcw3wte8CAuldGTqiOerMayy8QlHlnVTOVWsEjrkdQk6r67dX1WkyHKkXAJ0tLy87Cymuyrqtu/hlzElwsYiLEJilzrkHW0Ax3/4x1+Jn/mFX4hOyZAW4WBJBlxnX1+ce/V8THQPRts6O2fxjn6XvFoWFKLCZOix4Eh00dHVEQPy2Hm/HNpk+sSvqirNkBT4hvqBpiwuL0THxk5cf+HVuG3iSDz++Pujrb/bShypSv/k96P5ChSODv3ENrjJSzaslA64oa8iqcAHR+62sTapdU3P9LOnq/vGXeYgLC2uyAFbEy2hmHRftADf4q3zuireMMoWQ5R3tsERi8ygl5RNqQuo15+7BZeVHKc+eMQjRLo+iMBcxZuDYTegyTWs/RBYusZAGJQM25fBuR9bNUXzn+4r+rvezkMZzpD51M7EEDAKWqL+WW4ZBwWOxEcalKJ/0T36DTlOcW23Hxv7TRBTvM6sREcjgROi/vnYdK3glYIg6i1BgBkQpTOEmf4gKJ+hdmEEynDCLFpRsLrzsOy4wSfuYAI8UYYqWPVKWurhJX5CQT6R+7TJyq86EjgHCXRmPsutDhEMzZH3TAnueBFnBllOUrqFCPKfguqyJ6MyEVjsrsM73lh2eNrsxsP3hCEaf+INa8ttB06EHp0pYpI1loqU+nJuxZ0qvAAHIe+lErHHrzIxJIpCLkqZ9tPpeQSv1Idyz9XxtIG8pSyec86xwGBcGk5BKnqgCPLSVaQtZfve2wSe4UmPjo7aet5Yr9lTA8cJU6Pf8sLorMpsRBiYW90yhCx8wR15yFvRah6zLM7B2UG5CllP6csMhl84Nv6EG+NTdVmhKno1tQQO+yVvbKxWOMabllLeXBfu8nUpDCYPjeMx0gc7m36fFOHDMBiSmjUbeL0ouPZuGXMdrNDtVpukXPpGorWD97BZOc60yV5cuvyGypdHvr4uD4pFeS3C45iU9bDwuK1yRGO8pqZyoa8O5vR0jjRwu2m6cJZigqCj2oshkpfZd8srSzI0eOe/ygO+qyO4Rpl7pbeOBaeYNEKT81BGGrwpCIuhQDqeIWw8PGu8ppFTaK30R8nLa3fwY58ULlNLjL4UpXDLQDsVlpYWZAzI2xRvm3917Ovr9YJGFnNhPBd4jJum0LjHMa8LfZseKmOCURboKoVslqV/WYZgdD5FcFSToUZ7SlUcmcLi/V+4Hy9vWcbrlpTo0PBI1AU7nzQdHhiOZ559Nv7BP/mvYkFe44zE0O5Qf8ytr8Uyq/17+6NrE1gEq/ibFdHgqIaByLfcRD/9g4MwaNTVp/NycNikBNkJDw7I0JsYH4ulmbkYkIc4JuNwZFuKeXE1/uZf+ZX4lX/w9+Lii6/E9atX/R40XjntwbFATCNrmLzye8yV7PfnVtVA2uWpQct3hnUZgZPhpXqq7zZ6ZIifWEXwt8gjZS/xNRDospHZrJuArpDB1EFdadzL45d8bWczFtEIdIYSt6MiHgTVntduy350UPeU/kbJUy64d981BcriwzCbKgt+tPJVi1Izif7lMa+vdcQahpJon0ViJkvJbirLETc2tqLsjOY7y2BYMmlDPadr5JczK2awfNMzYIUlfC5YU7YI56cmhxqfuaRB/ClBOfc1mW+KmYF/EIw6q7p0hMt1D+XlgKfs00Rgmf9OBuRc6KjuIQD8h1ATYsukP1uutbbgucrDliJhUQEbXrBBAsqculAIMCne74GStnARkVjypCCj0/F4GS7xzmR8wtIKtcdHz4vriJJ1eVZcajfQCtkWxlAaJVa4KB1frDUWUlCO80v4oMC7u3uVjneLscQyfQ55wOQ6FRrclkRW1nlwnulKKP1AJPNhwmvAVO43P+e8LqbACChetu5aIEHIxpeureir9Jy4v7I6h+YyDcctQvP9AQkQFtTA/BQIvksgXVUNVy67uXz6z2n0DEXKI9OXiqcG8G7c0+fqY9KWWEKec6/QIW2wxHB/Uvr66ro9ERQxSoX5VObCmO9D4SD4U2FLMWMQ6ef1C4LFikx1M+fIJ/3w7sZGxiUgJ2JsfFKRbw3zmsxIDHj71aEYGRqJQXbdkweEEZJWeV0e4XhMHRn1EOPnPv3pWFiYiQcfutdDobW1HeU7EgMDIzE+PO7XcZYXFqJvYFBtkEAT7YE7G3e0UyVmSJxaANC3tB9eV3raaeyDItIZPxhvqayVynTMvVRA1EE/MGSahp77TOk95K084AXDkPdy2UwllR50l7yTwRVWx1w4xLvUKGrgdBBY9rZUrpUk9ei25y6rwO5QKGoEuN9bVgqOKBj6iefUDewUUUIzjdGGg3ZUkWvggv/K84Sq+u/necw8Up7yQBmyhEaQA7kJj9KAa1UHDNyA5sD77MJinDh2LDplxMHtszMLceXajfirv/7rceaOO6Xvdu15bktOLq8vx4DkSKf6YkgGn8w0NWLX39jf2eezruor0WGfDLcdGcXmN/UBtDA6OuJh9i7J1TrwSUn6NUO1ZVNGw/Pf+nY89Qdfif/yH//j+LW/+qsxszgXz772krx7PjLUbtwD87bw6N0YUdpewwMOoSsjImnKaJPc3EOtAyW79EnhK7JCAkXI87pk3vpGLepK3ykZrypivSYjV9k7mKfWCfhidBdeZUc06wTJKO6jqAkYUVzT1zhCyFtbFsBV9V3eS6WaATkhegBmxTLNmova2tSHKOMu4ZAFx5ING6wsoe/UT0oPPpxfd5MXKgOAWN3LoX7oFdoVTzgdcOUzN1RHG4JKh25iBAYnGP3nqTLWjdysqI2UKmYhef/mCCj+rz/4SXd9RyjRc+Unne7wLGPewwL0awkChncgWbjAym4WjBFz6Lg7+vA4pCix0GgXnUy5OKTsApWea5eH/FCoKF42MGFzFLwWQ6T0HFW7mBpvHCZmcRrejDpFxzJvmla4zkWQDLcjbHNDFeXnr2qzTkwMCHGQixXIdfFOnUah9BeCm/Iomzr4IlC/InNMCEELH8oRA3CkTQTwn7iu2i0cAEoRHpSbsEmsSxi5bghCMctNxVvKz+eUq3Zw4lCIOMslYOBQlwUu950q2wUh+ci96hm4yZwN/BgOnd4c6YPBoSF7P8DIXWAEN9nWLIMj8GauElSROyKFhZ9wyU9tgO48auL2kPatgTIZrvZ0QTX6wCpdhKo/pyklnAvx+F5zvpvvYUMxtr1tndM2cK9KXB/7zDPMeGRySopXSldxZGhQCnrQm13w0Q6GI1slVGFCv18vWJgHhA+IOBwMW3a1dUlhsx5jKy6+8Xrsisbe/973xsnjR2043Lh2Ldr2OmK7xnA6+EljFMXHvDl9hlFJJACr8SNscc6rMMBtwQBT+bwltlQf88eDUo7wgxWkcEVy5u2H2J1KbRqQh8peBrxihBLGC2HEAZrqEE9mXSqS/yYi1aujeUTeofFJ3ZQtuFG0ZdMahkbTaO73kdE00zHNVB3QsQ00RdOybjMcyjV1zszMeHoljfp8y4DyOcdQQK5glKZRoQzO1QhvRzN5Xy2q6KqRLo/UQyj3gQtcMw3G2gSBp3Nem1KfqAxkDd5wylgpTGXgwxPz0zMxKFrq6pBxL5n22uuvxx133RN33H573Hn2jjh5+nQs7W3GZqeU3Pp2dKu+kx2DcVKGHtMULFza2pFxKYOIBWbdKn+/om++2sSWsaMqnw1T/F6y4ISmeQYQ/YJvWN7vkZbu+I//8l/HVutu/Mo//LvxpV/75XjptZfj3OtvRGdPt7/m5YW4yBXBjbzYkYKiQJxLNUqygRMpaLVvf19Gk2gjWviCGO8XM4fLgllFOV5d3f3ihQ7x3rbnquUqQDaKyDfhsUfX3BW/sDlKfiRK5amyzk6cMPUzeGTHPqWEH/xKmeBK+SdZqbajmbjOeyRVfwGf8ucrVErTpme6vRc7sSalvLE2GKtLot09ZDVpoAG8a/hJ5andLo9O1j0oICUY6bIdOK0pD5PuzXeky8SmG4wMcnEL5WxaUtuhEbxpshxS1DcHp+dIhRybYnsFAExIADAYxwsQxLgA7J29dF5iV1e7LWXmLJl/6JUQYy4CpVgiCpR30UA0nzWkQ7bUgV1K607cpV68KgGlFtRVP3DQKJiAjkJpW5Epvd+9ljBAGcC03tFKyKazEUr0TOlIjIlcvQ0h588tYZip+vExdg+9osjUSTCdj7qfHgRCUwRX3QPJ9mwELkeMiA4J7W6Udt+ABZ8aFruyhAtsrrnAQg+qrlxFCj6y3TBJ7mUOkSgNFfmZYPV1o69oRbaEfiotQUlI0MK0usdzsmFwIER16dwpgIgql3Y4+GEjUObBLUr5AUEJIT5wuLS4bOsY5lNzzHBZh6DREdxmXSUqiI4IEL1x5Pp0T+fuJZhOeMOoQNAXY8jMYus054s9py8FhXfPSmQUM/ut5xsELNZiOI0hWhZ/pTcIbttQpj19MSkPeWJi3O+XopChrfb2HtMlw942BKQ8oV22h8XjoV5/w1bt35Rw3dXzHQwHyhc8fFJ1V0ZEJ9+dVjsXF9bj9tN3xnEp6i15HXMzS6If9lWXZy9BssPqcoS0ms88OL3IcLrn6iqaYZUqz0UxYE2oER70zB61MZl9zsgU86U2kKVkMCrYQOLoMRkgUtKQFl5U4m8r1qUUOcfo9Fy1u+Vw31s+qJ70vpTXxmh6PmmIplfEsD0Gd//AUPRKPrDJikB0f+JZuC8pW39StW4LMoY5Xgzr+cX5WFlbtsLySnYdMXjs2avPMewgGwtKw8BcOILXQDuYL6rYfJ2hceRXnep5njTScQ+KBPfIIl4p3TJf22BWMh3US9AqOUVPEswW4uKH5aVFKxk294Gev/P978TP/eWfdx9OHj8S9997fyzPLaiMeszurMXT82+GnL54cOp0zK+txKboaHtPSlz19ktewj7egES0CKf0d/XEYA+vlsrbFo16kafgYd54uGcgdvmEr4yLDiF/+oXzcfWrT8dDD78zfvwn/lLc89B98dt/9kexLhplnrpTPNYl2ZyyUjhQZUguyxTzpYIazIgCoUWKGoQhu1HSIQXOEjr5saKzwTh69GQcO3bKtIDSRR7uh+rqzNFHD3PbgepRH1MOm6x0mq4wwtZlkEhwKa2i5AhpMeyIfmtGBKCqoRxFRuFx+ugF+oKjHJSdodje7JHR2h6btc7YkkGc34PG4Mgj/YJytiKu6Ip7SQPZq56PV2XmNWOCtDronF+FMctpDGH4kemDYnQ4L6l1RC4Yp82K2oJPic1IOhd0lO3A/RIt2NV4W6zd8lJResoDYYJQlBDvpfH+HcN/fWzuLsZBIPvbmp5Lo57CLIBVAkBmpQZcZUK4fGoNRc2GHyDGQkCEmQKYCBMKGzRS15QPMxIZsksPVJ0tWOnYVApZH2kT0SUYjU5PPqxwkMnQWr0yTIzlm0IDFhREGhG52Cjf79zaZD5ThEfvZs/Zy8YooZ5ctKGiBQvgNGBytykN7SYf16X+5vMMVlj6ETw8LHhK4PqgH3lWgq5JxX0LSLchhyh9T9clDyBAgiW4zdU5gfO3jUrLik7K5nplecWCTEWn4QTcpg1GEVLB3hxoA7fLI8kxCWUMj1TQ1ITVizGQH4dnPplFXqlA635tSl6yjvQtCidVAfVxDgMWHME87TEkZYyC5pu9KGe/moJCFI3AuBtSpDVWgkvR5oJHvHEpBQmwumkhjTjqZQ57S9Y4c5Iw4o6UCUaE8+mae50dorudvbh08Y147rlvxeLiDXv8+7rHK09rq/OCf0MQb0l5M0y2J2G1piPw0md4IUJFa9Ki0GOEgR9v86hrWgye2WTHdQsGhBpzg71S0nwXmpEjaJc3LOBtDN7+3gEPT4OvGzdmKrxJ1ImWiwwpAW8Dj7Ex3Jh1YtRboIq/oX+v5ZABb8O1ot0DutIRnuEqPeKkD/J5DnppKdbWV+2R9g2w2A46kDoQPOCbNkALHMlDudAB5cDjgNsM81tD0oJjdcfB+Q63l2DZqVvUBU9TFzgybdImPVMuKwpKZJcyjnhWS8vLHukbnxiN6Ruzce78ufiRT3wylqWIO0TnJ6emokXyc3V/K/YHu+PNq5difWk1TrzjbCyIl5jfFaF5dJLdrdaRPShqVcprhThK0G6n4gYG1ybbY8rrVz9MTEzE8uZa7Aq3e1KWyzNz8fJLL8XW/FJ8+DOfiV/8y38lrl27Ei88/4JXmtMKYIf+6WMMWrfIeMkj8oq+85AvMhPcKI3Xl3Ck3Z7DzrJGRobj2FEZhyMDes42z3wfu83ffd6siafqzF0z6iO6lVMIbdLPPEfh+/OiqgPezG5QHbb6GvKOVdz2tFWfyFNVI0+YrmiXEcz0gXjDvhgNAQw3SCcJO3xNHXCQA23VwdSqtK7T19VzLqrQoBWlhq51XY4eCasei1pML8gm5OLhoW8hFAVMgzjnCyq5O00yExlyDijncHvE4D2yzjyfq46HANjjGIVs71XCxp6fCDCtLAFEXxFVXxGqNwen0zH/6yhE8wrS3Jw8MNWB1WmFI8TZo9QZnhPWE95KCsW8j3dRFHYSj45mDIiDFInkEvNengA3ypmhM1Yf4r1AFCRIBm1Er+wUTCUSEJCU0RwhLA+3er4zlQfChmd0SunIZuMhj7fG1a1DaVWV13jOYMXNUfdNIHmR19V9vEKOCHOOeNimVfI6XcV4OhaoXANV+UjivH5rVB6EvuiJUJOgqEuwUDY0xv30pIUD1QuNuDjgIG9FQOX1KcpCESIoMIS2eS0Kj7VSyulNi+jFXOkh5zQB1+C8MInrUz+momn1F5yYs/I88uhwDFVD2azitkesPvOQOcpZfVpTfazmZstFPBi2/sOTZs4QeLZFv6z03mcECFikFOENvCOMCuBpq4vmdJ+8fTKA9/bWxGubMTf7eqysXo+JMfFWb5sUZVsszV9XnYvCN/P9vJsvwb3H0P26+JGNeIQv4RT8odzoL+gej4JesrcJXwGrBCzzmBgQA1LAPeLnPhmzi/P5Wt228LouRcFGJRvra7EqZcI5e5kPSDEuLy17FAlq8KiW8Ug3IYyga4R43bhlGsAGmeDzECWGqjyj7q7e6JVQho/gUWVVyH7hSBdRTkVh5mcCfcmQN3yE8cDXrKAD+JQIXr14DfyrH8hf+r0EBLZlXkVjN8es/+1i5rs5wB253wFpoFfoFoWga0V4xx/002/Xq6PFU1wJlhU5JaxjGRsbizfefCMmZDCdmDoaVy5eiudfeC5q9c24+8F744F3vzNO3nl7PPXyC/HKxTfj1KkTsbu6Efvbm37PemBwwHikX12/+ls6XgfRni7ZDndpccmGrk0F4eD4qZOxyj7sokHeVe5e2YqVi1fi2rMvxh1HT8Snf+oL8c5H3hl/9PWvx8V5GWnqK484qc2Y3h7uVh9C03wec8tKPA1Adu0jTRqJGZ1HR0f/Qz5hPPbGxPix6O8bltHKYlycKzzdDdEL04md3l6VqQLWGPGlMRQdfUFfYqiAbwsue8RgmlYy154ysK291yNe29tqgwyAzU1e/1S/CVfeyKTKTl+pYDDkfNAUNOPbgjUNgezLTENG/ylknrcGN1b1uHSXBw2UkFgRfpCVtOsD90/JuEG5qAoYSUrZXmwT4abyEXFROQXryH0Pmwp5gpwqxYgQYA41mRDakwFYfEC9zczBKZ30llAhkefo2swiJG5HTM+y9RufvBy2MGJoD0uZ91I9zn9QfpaBB0OA8QnFS0q41T5FBAv3SqhLGFjBKrIjEE8QxoTEBwqFueusKxGcO3F5YVIVEIDkw5MrcOVQbFpjLBIqAqOUj6Iq+P5hgf542wBRApQCbfQcShW4znZkfnDhOosy1jnMhyBkUQhHvJ8iGIENoidkOVU9VZn685GQadNyLNcEf7DE/YZy3YzZ2TlPhTDU2tcnj6hiOIY10/CSiVuFHE6i32nTfvCeKILAc0VVP1sQqGwLBeG8wJBwVH2h9O4P3fPiFOhf4KGk8kP14EXPEPYqC0OA7k0jsG4jSy1VmkZf+RUN5WuVxyux5BgM8+k+Vjzp6bZ21VuXxOSVLBhlC1rSaZfStMozVvVx6uh4/Hf/3f8pjox2y4uei6GBjrh89Wr8y//3vwb4+MSPfDwefudDaiPFqh0q93/+5/8q/tX/57didPgOCeEhlcXew8Cu8vUc+OABcAWPgkOLTnCj9nnXvZ4uL7xaZmtR5eGd3Dn1D+8G20g1RyALVKb+evsG4siRyVhdyQV4XgimaEFGUINt0LAgRjTEzmfgNo3YpAnWnAz08lnI3Odbd/08+ytp1xv8mI7zGl4h4k3Pz88HC/5OnzqtOlo98sBQPmsH4DGe86ocmyUVwwp+BR6uqTP7myPtawTTMkOZ0IfOncbHjKCDtsJHzcHb2kLngpk3A2iLjSHdg35RGUrg+wxtGx/0A0hXfZQ2OjwWt99+RvJzO/6b//qfxtGpI3Hq9hPRIUdof6sWqzMz4p3rcf61czH9Z9+NV3/nj+L0bmv0r8pY3NqIE5NHRTcDSjOr/lyVcbgnpdYd4yNj0S9cY4xduT4jGSXDRm0xHmRI7ck5W5Ky5r30ro6eGBwbiZGTJ+Pa+lJMfPw98aFf+9W4sbsZX/qbfyOWpxdjT0YaOCWMjY17DRB94w/IqF3gLJ09hrrTyDK+wSld3BQStzoRrBAYNNrRgcyWDthalbN23fyJMwgB0d+8dsZK8JZWZKuUrYx/6mdUij7aZyGA8NrSAgydUsaS6ZvqC26rmi09p0fqe5USV1rumBaAJf8lSArI9pTVuqeb3vucoLpdny7p56Qp+G3XefwJY35Og87MfFl63ifYsZDxRkHoNpzetvvvmPrN7t4uryZlYZeHsjuZ02UBFEc8aRqYxOhJfSHagtvlZoHpucD0ao0B1kEdRIT2nNb39M/wISTxIPP8IHLtDGqsmRVlgvW0F6sSynhPWM90kBch6QdCCuNmzOFkIs+wxICXuonJUliw6gxdW1n5jgSxEGrmArlY4moPi7UszBxTSHkzeCkUXu9iGibx4YY5pKDKPHUJ9uwc8abKRjkg/MuCNDoRPBHK8DeBvLcKpUPL8a2h0ek+NpXD9c35+c952naCsalaCxBF45E2KlBcyUvgtFxTBmeFSJtDXqselUckDcIfRbywKO/QFYtl7A2JESw0UwmTl+wFNJiI/OsIX+MRD1sKXX3A/LKvBWhZpJd95x5Xn7dJmQxGX++AF4OxTWJvD2sn+mNQHqJHbMS45GeF98YG70vLY5ZA25QA9KcmeYVK9ZvWEThumtrGUflQgFb+qsvrDjAi9JxNGlinAE2yY5hf2RHP+aMGKg/jpbaxErffcTR+4ic+GcP9CO0NwdgWYxP9sTB9MVYWr8dAf0vcd/epaG/ZUD7FlrV49N0PxEvPvRBzM6uqj6F5jC9pQ/ElRkOb8GDlIHztC+edAr9VuG1npEiw9fd1iy4xMGUQqx14p5cuXvA8oF+BpG30MAQgXNI9fhVNz8cnhv2al7Bs2u6Q4FRlqp/XJNVO8QN9zbaTGH7wJrtG+RU1yRp/xUn8lEEFuw4IrbqlsuBVUJ59j7DP931RxCigkdER3cMw3fdoSHmFE48bHi5THygmXteCnuHNQqslNodCs4fvq/5ybVRAV9BB8nA+4YFPjAPDLhmK8Wm5IfjZd12tUTJoVCUoI3RiY1pPduSdeDtawT4oZfSJH/1EzCzMxuryojzh+bgxfSPmZEDt9XbG7bfdFlNTk/HCKy95xMIbZmxtx/GRcZHqdqzw5oLKYkyhXQqri08tyoOkXRhpePcMj2NAqAdFG22e816T985Qe39bVxyV4XP+6e/E137vD+K+Bx+Ov/4P/g/xp1/547jw5psxPDAUHaJpVk2znSmjKqzRQJhAL7lmZ9e74zFFpQa7n4w7+FJH0sDrOF12YvQcfAn7pg34cmhoXOfMccOfglF6ob4LX0kHqN1suMKoFLK7U0aHGugFe+A5WH3OxiW7bTLmRA/bwgeLxFTergxqXp218gb59CW6y/jgR1MwslSf8GhxTR/qYDmtPNyzzEIGCafuS9WP/DGdOZMe6x5VZKmNkPXkPetRH+Ef0csDd039phdxqVEeLuMhDKYIo3iYxghVAVzrOfeSlDK4aD/IvCWk8slh0kOhgk9dYqAPhyyI2whZrEsWGKysb8qqX5PQYD6OFX25X6sbos7EIyyen4fPzMzlWkcbGmnJcUQRsBiBIRSIiYVfEFbOJ0tZC9G01+8PglgQ7vYnvDQJosqFMhKEIhSmDUhD82BM4MRyx3AA8dRN9AI8XePxUxrWF8wJ3MUTeTslTXBHK+NbcVdCwuszjk1lcQ1TUAB1+NrtAg2ky/52/+afGcvX3FefggPS8IxI+TAjz2z0KFKmvVyeAYOCmZC6da+0D3zkFrFsJLAqXEqRiG2gHfB3AF9Vhk70vNEe+ndDgjgXgYlB6S6EH/CpDGgCo7O7szeGBockUAal5Aaix4um6H/RPgpCddD/azIG2YABr4zhXTx6Fp1xpHx7V4ZFWKgURhqu8splrXdI8bCiv8sCuSsjykixVbTGYifeT4UmvO2njgwJYkC3y7PEMO6V4Twzeynuu/dY3HXnZKytXIreji3hf1XeUJ+Udqu8q6GYPNIvOJhjZG/rTVnerXHi+Mn4g9/7Y5XFO9a8kw3OZShKWLftbcdwd3vcfdvJ+Ownn4x3PXB33H7ymDy3wRjq741Bhr2Fq20J55oE+40b19TlqeThDxXo+esDOkaYio55Z3hxYTGOHjmqdOwQtqx8VT+jpDBGwHMnXz9KwQUN8aMr+b4xC8joy+xveD8NRMZlU47onIBhpDSkRelOT09bWfO9+tGRUdOKZYONPbaGrHuqaXVl2d4zBhxvXrAvA/TlDSUoVmWW2BwKPD5XOwBZN2FwC/QSuZdCOu+XNPAUq+Qth5A5woEXtnIU3cMrfJIUuPO1UvaVzgqRpVsyEvF8v/7nX4v7H3rQ62vYoXHL02e0R4atFMLswkIMTx2N7vFBnc9F915r3D4yGQNSQCz83cRA8eRrS3TsdUSvDLlO0TKwYIS2IMOkpUaHRwSLZKx4Ykt9f62+6oWQR3r644R46Ixk8fLVmfi9f/97MdzWH7/w3/yX8fILL8flS5dzRbboHRmAzbxZ4/3tRAXyQV1nmkCJW05CB4Lf6yPob/WbpwvgXcEAn1sWqTyvmt+XPJBi7WwT7O35oaY+1QlNUg+LQGU5iv/gN/Co8oV3IVnKv0V45n3z3ahtwdPIXpWnvEokOlH9GOc6B0yP6pnm6MyqP6p+AVZg4lnCihyDmlNuIs+R8R6yhh6Uj7ahg3xNGbRPkbJ43hy5lwsv9Vz5yNN23x1Hqi1EASETAhvV5v18huLhkRlGR05NkIcCTOT/1XUCyc9/FEDGKrxFgTu4AAU1zkNDOttrj6XldTGaCNoPsxNRuHQsQyHUC6yGk9w0UkhsDjQaj8VDmcrHwgPmPDY3cr4Rz8FD6JQv2Nij2cIIZFbRQ1oCyt6+09GORCow8I92psL1DcPD0R2nrsxO5i5CC5xL4UBsiig7p88G3TK6T/hxrSORMgjlnq1y15P3Sizh4Ky6R/bST87v9KmU7Q2I4CFKRk3U1MSHk3Mvo4dThS/a52cQMcUplOsc0aESItWjrDCyWIjEUPa6+4UMWMeURTMAk2EtmIKclOuyxeSb8jyo116bcNwhT4rVyFj3LFzjlT0MMtrBMCtCE+LFgvf8poT1Bh4zIyhqF5H+NX2qEtrLnJWNB8qXZZ9rH9h0AeOvEWkx8lqA6Qyg8VHSMi99oBaZd5yMa94NlWBhdIYNT7rl2cLyr736/fjUxz8gr1r59hajtrkQo5MjcerMsRgb6lWfUAfTAlgnzHVvy6s6FjPTa/Hii6/GoBQw/RQt23H06Fh84okn4q/9yi/JU/9sPPzwA/GuR94V73704fj4x56Mj3/8I/GZz34qfuzTn1T8TDzxwcdjbGxE7RWe5IF3yYAYHhyWouiCkeyRsggNY8MesnDK0DLrUhh187CnaMU0p/5jEagNL+EIDGCDY/SABXADHst72gT4z0jSkTvwWvXAaUgPv/JZW1a8d8nRGBuTooZG1WaeozAWlxY9186iRZT08NCI535HR4aNc5QUxrj7SrWQXwfTqJUJMas1D6TRQLclnCVwfdMtB6cjs/KlIZL5EewM53pUUGnqEuzAwHPqUeWmVxTcmoyMLuH7hRefjzvfcZfSwAf7klvr6htGCKTM5XFvyy0ePjLmdRWXL12K2cWFODUxEa1SUDPL8/Ka1V5p0O6WThl+vCoFVvFIU8ZR5ih9rj6k1aynmAl4S/S1uaM8bTGsPluXIYtOfOpP/yL2hMP/4p/+43j52ediDnhEJwwx70kZdqsdTAUd4AbmFa36I0Ue9VK5NsqRpcay2+au8EgQfZByV6fiAWRBh4oRHqW029nYRBoaGWHc6ZdTB6IwGQySqipRUWlZsLayUhPNsF7EYkN8l9NSrB+BHElvMFQEIPiCik2LDVrgn9sjo8d3dJ825ggafanyRGs2Lkhenqsuy1TyuiyXdsuQ5eHUJQ+13X/npL+eRe0UyJFrhIkFNOfKACqQWCZeIZNfyUdBjTL0Xxc+ktYned4c8lqZqueNmOVzRGCC9PpuWywsrppVsXssEJWGfW4RBnxZBqYz2QmpOYSCtR+2thliRhGz1SM7TDH3zAYWfCqQj4/bi97JdDAMhJn7iJe2ZQQfIIQDwofnHgoXTAgZOshevpiMcy+MEhDOK5gZkvImKIoAZ4akMEV7G1V68GKGrp7dHM3MVRr9908P8scz+uuAQQ5HAsfSHz6W6xIpXe20oHB6CRmXrscIkErg2IOoQimbeuk3IIPAneugbHCa5XDN0fn0CCHGMB8ETp/BsIzw+L176gHPMKypgLxZDhs29PX2C7dSzn2DFY57BDuCsRpSFcPkSEBrDmGLFhBuGGmUSZ87qt/pe99zXQJM8NEmhsrZcY7hcrxxNuDBEGiXwPOiKPU/rxXy3fROeU7sEgYt+D5KnXPf19EedRpmpMfS9tyt7gtY4UAeTWtnXLt01VtFPPbIw4KB/ZpF0xJgtZVFMUI9WpWOcv0GhvsbI7Mzjk3dGU899X2X8+6H74u/8et/PX7up38qPvD4YzE+JcEtrzm3PFTz6C+G8dk3WQKTcnpFn0cnJ+JDUtaf/dEfjUfe86ja2hHLSwtW0B/60BPx5Ic/FE8++aH43I99Lj7x8Y/F2OioBOFyXLx80cPQuXgo0kuUkURfMfRJe1PuIRRTUZsmRA+eolJ/eR7XCjMjNAIJuM91tFGkExTsBguf1JfHjh3zUDdeNOkwHsjL/Lq/4KZrduYCTjadYR6dV+WWGTpW3xd6bD7qnw6F4vINDWjhVqHQP+nzNPPnGaNr5MWYy/zwj7pc1+EPXvCqJhtbIIfcJ0ISXO7XMtVRjPJtbG/G8tpSnDp5ItpVCXu8H5844q9IoYBYBIZcZOHj5OnjcW1jJb7zzPe9yPf46TMxOz8v3KL49qOnlekdycd9tZ2RVIhBkG5LFtZVV19/TwyPDse6+JHv/dfqG7EnxcirXzJnYxMFog5+84XnYkS080t/89fime8/HZfXFww725vSFvoBfQBOqAGZUc6pD8Mf3PkZEZqg23WV04z5wK8veoEma354+6ZmRQ9fk96L5ZS3pQVF3hE7u7xXLjksD1xiXXirCdndqcBlYLOvAcYwHWCjHH5QVWW/fKsg1LfpMI2YIn2gPRws0pAp+1zKVDTPObLEHrRwRchnyEzani0nqHV5rO43P7OhKZjKqGvbA3eMH3w9q6rVD/B8EG38LOKENCud6nkGnenPipuj7mTVCtWJFcDbhHxyi+dUIKHhuSipiJ2dlqiJeBCkPGNYgkBDCGZOpaVx9oasZGW77e6kcpYnjgcN8lDizA1x7o0YuC9kkM/KQvByDtjFIyXkpip8fCM3q7eyFTAyHhMe1Y8grsR7drQKodM8PKVOpK2+pg4rBTozX2+grVnvLfBxUyAN0cPEyoPQJxx09k2dfsvQXA/nJZJPnVn6nsbgpRo2Ma3vCe8uneTlqLyc027jQNdEG05VzLZBQ2TKUODkiHfG3GJd1vaqBCh1mQbUDwi5wwEmBo/q76r/+ARmmzpEJO702YZcd4DwQUixVzdD5Xh8nu6QUcCz9OASDrw+pjI8LyZFy9eO8Hzs9ar8NIYYAqbbkzmph/82YIQBrhG0pLcXIAHCFA7eCuX67QrqAhk+AmuqBIbCyT3QMxAvPPts/PjnPh1dLJQRya3jIc4uxg6LiZZWY3FhITZW1mN9bUPKp1eN7Ynx0dvi2OTZ+NSPfT6+8IUfj5OnTppuPWIjoJGFeL0wOYavhxklMBFI3DmQB7pm7u/kyVPx2Pvfp/je+PwXPh8ffOKDcc877omHHnjA89iPPfb+eOjBB+PjT34kxsfHvB3m5StXlH/fihS+9P4KDCtCQwhUR8w/6qpwjXcp+OARaNt8AkxCC3gyTRlHiXfSMKyN8Ts8PODXcwqNEZi7ZiMUeK9LfcfObyMjIzEuj5pFaNeuX/f74JZrznE4lJJEWk7D607lXnOk/1yAI+cH0tSRfjbsitAR/Go4Rdt9UtAiYt9jigY5xgdbKIyiCg1TEGsxFpeW47bTt8dPfuknYrh/IMaPnYrhodGYOn48BoeH0TRevOt34KeORsf4SDx36ULMCBenT56J3Q3JDAZhpNg8RCs4dsRDrE3AwIQPtlGEqrBNfbvasRfLqyteT4FxONnPWqbeWBLPLG8uRW/rXvR3qpzacvz83/tbcen66/H0d5+K1oGeqLdLriH31ADrhwo3tLs4c/SmnSIEKfRBPTxLZGZ650HpbqofNiV799Tf3aLN3VhYks+/Ixm/I8dLfbm8tqz2i+7kNtvYFllv7ojK8W5Fh5K4KlvtFAxCrupXGurUBf/tkaOcgQAAeaKj4de5DrqfRx7Tj/QRREL/cb0s2mIUz6NHgr1hnCWfu+9dGvR865D5ctTITsv9d0wc2pms4CbBhkgASaECytBVt5yQ83LdHN4OgqaQSW6R0OUJUSqfF+W3d1rFkLyjKoHqOSvuS4FIiIIErFUUnoWQ4KOTUYJ+7UkILG3wMzpPHcG5x/+bqkfYExEU9FVawEQs4kQ6RbHlIgyF4kZhw3y2mFT/gReqWODJoPpUaCoUht/TWCDkMWEswfBVcFItwfWXUJVLHXhBJLIlSGxO9zYhcfg2UWXkME6WRdtKyHtJeAUGH5WOK9Lf1JSDkM8Qy40EvuegdoJThlM72z3ywXvBeLhUx9Aq2Q7q0AVH96UiAgeCtkEBrhE4EmzQDEbakrzQ2iajJ7mAj4JIZ89NwfPEtBkFqj4vbR4cGFS5tLfwQ9afeEBpp+L1AiEJOi8YUn68paRLaKOy0l0fRgtTOvJiRUemWyU2rajuhF3l6xqvfG7mmpTzvDzYJ0Sr2xauXfJgZq9dFq3xfvCWV9niIdS35fF0sNp7OE4/+GiMDehcdSNkBKjKVVvVDBQ1gm+fiUQpCf1T3i1/nIPhYS/CcnMTN7xC5m8PK/b1yStRG9jPubeLTXt6pIxXY3V5IU4cOxpnTh2P973/PfHii8+6jdPTN3Qkfav7FlwkLgsg2f8YERhC4NZGNP2u+7mAR6kqenTHOUsatihqjmlMsSpdtKD88P4bb7xpXsZIQWkdO3pMBkNn3JiejosXL9oYpGye59SOaEc4cn2CowJNMkTCWP3B6EDS3uGQ9HDr+z4qJovwShrGUtIXxqKNP5SZEnDEWGGTEugX9OMwoTBYTwNlozRnZmfiS1/8cfUH70rzBS79hBtWuY9MTsSIDJF29irolOF7dCxambdWnrnr03F6bCp2ZNSxoQiB/kYeoYxYP4Fhxle46lSu/q3Li15mzYHSbtY3497bbo92KfDWjtZYWZyN1t21aNnaiIGBrnj16W/GL/3d34iFxZn4/vkXo3WwJ3q3WAOU/QYeMooXrPmEN4ZddGSe+uA5bfZ9yWcpXXGP420nJ+JLn/to/Oov/Gx88cc+FZ//sU/E6FBXPPe9b8f66mIMyojwSIkMcNYkvPLK+bh+bToW5pdFh7OxsiRYVRf0LSLxDm4hJc6e6K3YRqJH86rgFWT65dHOnY4GrIKRf9ynXfbqdW2jRNe8lonxSD+bBvznXA52CpSOmCW+NZCPcjHOrAN++kfuO5T2QLEIaE69mMy3QKY8F10Yx76VQJRrE3kl+Eo5B+XdFCw0FBLow4HylEJRJ3udsbbeFvPyHnj3VD2mu4kAPKd8lYa5QglYISqZA4QpqArmHVl9l0oPyzGH1UgFBCDD1VXB89RiWD6QAdPwkOcwKXVgidmL0tHCXEcCZZUyCYh5msgwK6tiURb5HqfSKaE/gahnwMsRhiWSx3gUrIk7wVoJKYyAgyD0uDNpt46cp4Kl3woU//uC8Uv7KkKjzLIanaJbpYASzwnDoaPSFpzcKpAOD90FVcF5jDkIV4QvBbawOB9rEkoIXLaUZJMRb2IgnKMASx/DLOzoBV8zZL4i75I6vJaAfq5AwUlhFAPvlno4ophLcH+qvcCO0G6X0IeeUMDZtqzPgtPXDcOQa2gDlQIcraqbXY1hTrVWz7Hi9cCMLhquGB44yOs86l+LA5WDhyNg5flsRNQWo75wJf7d//I/xpmzA1J481Ffm5GiPidFvhOra+sxNnJa+QfUL2y/eSQ6+k6paAnqtl7JSCgxgzlKde1Q7u5W8C448CC0l1fWPCQ8MjYOWPqreEgBfrEBpKP5A09MfERgNAvDCkOB1fEz83PuIzybP/nqn8XvffnLcfXqdGxu7akPR2JkdFJ8I76CkRn+rkJbR+7HAJowsOAXAqMhyAqvV1C53V3QIbhMuAjzCwtx5MiEvMg+DxFDM1euXPb6AxZzjsqLHh0e9WJFvOzFhSV744ODAzElBc4XyejntfW1OHfunEdZ3MeiBfeY/jGi1sWQftXnzSHpoREO+LGKXuVcBRZOIsApAy+Qt21YbOaFs2oU7/rXhFscjOXZOW9w0ynaAKY2ybr17Zpf07rr7Nn4t//m30Z7b4/akq9GMSKDI4PLzLoCDJGLNy7FnIy6jVcvx6W/+G60vHItxutdMdzaFXvila3lZa/4bhfNMrLC63yqMLrAido7PDURz770QizKaN7X/fccPRMnTh6PuYW5eOXcq7G4vR6nz9wRDzz2aCztbsZ3rl2Nv/4v/l/x8//wH8ZTFy7GkU7WSSDPEmfGSUValsO6X9BpHhLtM92FIu2VQVAW4n348ffHR554JI5PDUa34CALaEUubmNcykjpOn1b7K/UoqV/wrpq+uqN+L//T/+P+Of/87+QIt8Q/eTGLlMyZj76xIfjox/+cByX8dYmxXzhyrX4X37nd+PqzLzf54f3MZYIKEucAPhdid0GLz6TPG/0tZ4J97SFdOVetj3bTQAP8A5GrKVdaXwVuCZSBvKI1yQpuu2hs1O/qSIbP2nJPKqyQ2WoIgqpTh2oPP8yAlB1npjk5NbhMHgHuRzyisIQYjAGQwCygGSlMLwMsWMFM5+Qgpf0ag2wKz1IgfFoLKt68Tg8ZC1mY3Uoc4zMC7H7EhZYb5/ORfCsqGQICoXpOWOVAfE0KyyMCJgVRUago2wk6JLzcm3FSnp1thcXqHMgOH9/VRYzHmN+hQmhtG2PPb12d59KhuESSyrS9XM8CG7rreMPCzaEflB0Ap3mwUfKtSdKgOIFW2UMG9qDI88ruH28OaoCii0EaUL1ESKnfAQylq36VThkodBmLQURfUgJ4NGMoUBZXl2uE7wrzlmJj8D2pxrrKBcEX2LVq/+r/rUnW0V/jQea0TO8PzxIFqA18FoxH4UoHMCuYPpAoKi/gZ9EnCWMPnPdwCp3VP8y31vK5glK2mein33BJEW/tymhc20uPvMTT6qeeuxKOIKJ3t6BOHrsruhpnYze8btid709unqPqqxRFSQlLQPBK6rxFIQgzIXdjVpsr0pRrcq7YLenxSXvMz3SPxCj8sQwKgyz4CmhARtGruCTQMLT9aIg3TOdI3SVBqXHqPrC3Gycve22ODZ13K92vfDiq363mf7p6uZVNJRVow4bR3ibOkcxe/UvvMOqpbRKjTZ4BOylsEuhl3hm6oqdpdZiZmbaQ9u8k8/cNd7N7PxCXLt2Q97onMs6fvx4nL7tjPkfugY7rARno5v5hXxVkHroYtpf5tppZKPfMt4cmp95PQc/w6h2qt0pF1S+m6W+9xOlQYgoj3xrPZe8k3zrkjxi0yXaybv80OfpM7dFf9+AcXn3XXdD1MoHvVBT1s8IVDcL/mwYtEeP0g8ePxLzMtAuL87F/OJCjMr4PXniRKxJHl2r3RDumTbiFUGUCCOVvIHQb6N3UUof3unZbYljk1M2gK7JKFsSf67LIz177ERMih6fe+ml+PIffDn+1j/6J/F7/+krggU+qRy8ir+LE0iboaecFky4oSkbj/Wa4ka88+F74xd/4afjI0++L46MD0jR7ssQk9GQ4/eKWeayjLAWPqVq5b9jo6avtz2efPID8Xf+zq/HianhuPfsqfhHf/fX4xd/+kvx5OPvkZIelgHXHX0D7XH81GR87ONPxPraUly+9IaMT8k7GS10CUPuAk0x5Q7rR5hm29hgDl74ZV4cmQ/2GGJHd5qSCdm7BPoc5U9fekrHOIEO8sg9HA9GOehJ3bWu4LrtgdsnD+31TYY8SeGSAhTk6gIi4ryqG8Q2wXEo8Kwq6ZaBZ0WxEV1WU/CCMoCVkmYT9xY8IBEOzJLEzmAI8GW+IuwIVrYSvPZEK4JDuEMQPoJUC1UF5aGmMn/i9zwlxBHknpeUZ0VZftfT9acBQH7Ko85kwmwtzJMhPeVEtKxjWa6c12XJo5ip1d6JOo2sNjxUPiFL0n9OPNRv0HTZ+NGurPtwLOHtniVBcHz7mAtLFMiXJ75PcN2MUOhGdUvP8qwc6c+3D6XMRiDfQXSpElUSCmmrwBAbxpOHlKqhvvSqUSlMS7Sn0aCsbDULXikDLHn1N0ZaZ7cFNsZYicybEnu6dC7vgUU39DPpWPREPx9EtRkFDvRup3BkOkBANuOXFDrlCi/ZowDQB7TY1JclvY/VecEB17xyIzEd+/XWGEAAPvN8PPbh++Q1ylDtkAfRKRXeKmUs5dy6PxKxKbiHT8qb7Rfe+Max8IfBIP7FU8JD30OY1dajRfjs3tqVN7Uaa0trfof65JnT0dKjvBb6CKQUOBkEn8BiRMJNV3m8kWElqR+GqKcN+Ok5hu6IX/NJo2pifDROnDoTGzV5eaur3peZr4XpcTZdmZguQLa51yhEkSO8A8+ApxwxM0AHuCIydItXyVqUq1evxLQMD3arOnbsqI30F154KWZ0b0lePl8ru+OOO2N8QsaNYEC5F+HIcLuHntdzgSmcXPonR7xydAW4f1AgzUE07TT4h/ZQFkG3LS9Ym+FrIUAtFmlBc+BS/afzfB9c3qbSs93sjRs3Ylrxm1//Rvzcz/+8FTIf3WDhGaSG3FOLVB4evOhbxkhLlwy+7o4YPXNCdDLgjYIW5hZjdmE+hsdGYmrsaI5MicfIDU7hK2BnXv/a4mxsq8ARKakToxPRpX69LGNsutrT4gF5s4Oqb0Fy7tnnXo6hyaOCczbW5YzAmzuKHAmeE4a24CEhmb5vkeLD0Ginr3d249477oovfuGTih+MMyfHZextB+9CrMxOx8bKsvcCaJMg6xR88CWL1hh1WJEHuihvf23uRtQ2lmJjeUbP6nHnHSfj3XecjbMnjsZgL+tF+AAS7ZNS392Qiq0J1uU4emI0Xnrh2djckdFv+pfRCJ27L1WX+VjGk+rKBcMsEq54vKIM0tKbeY+QdAqNlelMfuU+p9azog0ra92jDK8hUN3QpRT1lBR1FkxMxUekYMQOCNWlQvGoeGphrL8DIWXgMnANAL6jvBzzPIEiOp9O80gtuuIZ5QgZ+8yhGVFtsbW9L6ttW/cY0oRhEUJYZTANFUDg2Ff816WFIwoZBZ1KOpFXVa9yqIeDEaVQnldFuEzDclMkXQrnxAuMmJZihuwQXjNa82tfIJshKAh/e2vDi5nMCFhNlAUjqzkoDp0qP4vPWEBAPVltBjovz1y/j2pDBWYBPPNw4yDjQfDORwcNVI6SrIqZQ/9VqK37KnBGe8Ev5yw0aaRXoK8BRCHrTmhKLPcI5bxxpzltCjSEF3gjaTIgKz6lGFixWj3HI/MQugICgPK8Q5lwj2Juk0HHQh3PHWOcVUfWNaDkDQd/aieC0+1tgi1Vcp5nzGf4RySlB8AJd4uSSgZUEGLzPn2btHeAAycAVygdBLSOpKczXB4lI3Txghnq7YgNMeq2hMsrLz0bn/v0p6K7XQKiAwWs3NutsTG3Hru1iNrKRr5Tvr4aO2sLUa+txv76UsTaouOmPKmlq1dj+ep0XH3zjbhw8UKcv3ApHnrs8eiS4hKy1EApeXkJDEtTPi1HWORrjXi4MoJQCPqBWxYgsSLc7cPyp03uo10ZQJ0xJ69r4six+OhHPybhtx2TR474fHZmPtbw0hDSYEFlwc1YkQgs7uUzCS7VTfFwOfWY0qA5HfgsqXlLghsvfEGeM+8dn7399uhs74pz51+XQN2LY/Kg77zzbnmjZ7zBDTvh2XNUOd62lekp1cOCvImpo3FU6UeGh2JKCueklBBwT/AhlrGJGB8dVxzz0Z8xHRmNseExD2P3S/nDn/XtNMCTLgAYPCb95hw1CzR3ZViu2lgs85mmIdqoa0Z02CITekXCsEgMJechV+XHE3v66e/Ep3/s0x4RFPKMJyJIQnxSJm8G+B1nnBfRWY/atTXWF+faa7E10hVvzE3H+dfPxyl511Mybq7Oz8S65JCqi5Zt4V6wLEnhru5KKe/sxXgXq9T74+LCYlyV4cdrWOPC+bDqYN539vpsvPrCa3H75OmYXZbsEzzrXZLh8lI7ZXgy78xID+9Qo5xZfR8qv7+jNR554J74mZ/4bHzh0x+Ph+49G/3d4gPRW5vg6axtxtJLr8QAuJCRsXDxWixfno6lS1dj6fL12FlciQHxYq+Q1Sla69isRYeMt70lGajrNeGM0QLoV86fHL+60u6q3v0twbg2E1s3LsXq7EK8dP6cPHQ5VegeT8EIh8pL3yDn+MbEuniMVwJ5XTGn0NzZFf6hU0g0nVyiFTC0XV2TmINPFfRI/ZnXxLIbIyX7c6n333azoi6PK+GiyNEM0nRenjVSK5BXkfMDRa5GlMiNg7xvEyyvdIRpYUWGvre36n5ZH0/XK3IRgAwxuOG5OxFDERYkCPPKMvECBRWWjU/kZd1EDllLVsjDbAJHQcnZDwwuS/WQskTq9D7eiggrvAeOzE97XkIVGB8ibus2OlD3+8Rofg8Zi9IwJryHA9ABGTjM+kskNF8jLA5fV0KAqORup4I9UR3LtRLqouprX4IjUJ04pX4BL4ZXOWrHQVlVOis8nZCvhOZzHpYyD6L66wA21+GSlI5+TkHOnF3unc1GArm6H4UMnMDAcxJuyaBrl4LgE6k2HhRNM1bUHR4xsXFEuSqHRUyuoArAdutY4bMJrvTwmjJDjxz9L9P5XcqDNA0aPJSvCsJ6FVNReyBYydp4t7qnI2bkRTGM/OD9d4sXpAja5K1sLsesBNXlV87F2rXpqF2/FuvXrkiQ3YgtxfrSfGwuLMh7Xoh53X/j3Mvx6quvxZvsG33ulXjPhz4Utz34MMNQqkuRqaSKt7DsUS5eFa5rFBq8h4LGuMGbyNdH1G7xnb/+JelORGmDI3pzfm5BSnDbK5Hf/9hj7pvTUn5/9Md/ZOHl/nRdjVfkEkeQmmRAVb8xRH9WqLPjoHNkANNIvGrFo5HRUdPFm29eiNHxca9aH5Jy6ujsjrrqoQALTaUFfs6hiewT+gylybRZl8oO7xtP/Q0eUFBaG5SCtV8eK7RIGYzGsCc82xwTB/tZjV5NsfX2uq3UkzIs11vssfmGrjFKkQvFo3blSuvm6hRDGfiZ2kF0sL/6lcuXY3JyPB5573tjc33d04NuhjBP+1Swab+zTYZrd0/0dEqhC1+93d2Cuz9mFhfjR3/qJ+OX/i//5xg4eyzeXF+QQm2NebxW3k/fxfCSjBVJsJ89xs1Y31AMqG1zcihmV2QMii/7Veex8ZHg4xhvTM/ErBRkr4wX9r5nammTfhWN4DmzOJHIXPr+zmacPjoWH33y/fErv/xT8bEn3x13nD0qehee9+XUqBGdwgkKtr64HK+/+LJo9814TbTLB0uuXLkS16evxfXZG3Hp6pXo7u2OsYkx4xPv1/JBGAQbSGpH0aa6PVYEK9MK+5tr8doL3/e6hvMXr8RGvSUW1/kmg2BUekZG2RAM5Umfk5/9AtjN0G9PUGZFo0WWQZvNMg0Hgv7kmlCOyHz0VknrkR3yClJ4ATrhVeLKo26EzJ4BErHArqLfh+N+dU1oTv+WUKVrRN/0eQkF4BIQug7qIRDMXAnf3t0SZmG0BkNhDSUisaSdpSoXxQhkBfY0EpDZCL5G3QTqM+txv0rnwHX+/ZDQgJ96eXeQBWys6GTBCkYEr6RgQfN+Kczq+XAxCvsqe+5LAh8GJr+HwhXK8B/lH5xXsKMM/fN1RoPryHnB0eGQw9WUU13flIRL59fPuKuuLSTzz/lpi7MCR1UPdfpo2DLfQajKKqH5WSHsg6BHjcep2MpQITsxsTEJRg9TEODM0wUH/canVPnMI56evGp5evnOc65PyHeY5YkoJXlLG7k+KIF7t4yJU3vR1fVbAjhSQdkepUHoqx6Yj3vuR9f2dqGUKVWtglSTTmFg6DandC68eT4+9tEPRnfLbrTvXYnFKxfi6rlX49q583H9xdftXcxfvhLL1y7GorznpevXY+HatViYmYkXX3oxnn3xRSnoV+OGlNoXfvYvx3s+8rFokRfo4TYUtPADiHg5FkxINAkamouhSduNO9EsBmZdwhyhlEYyShuQQYQUL/cVXz13TjyxE2f5rvJtZ+Pa1evxP/wP/72HqlkfwvvsHTKukhNRfqrXPNPAsQ0G1w0uQHJDgSJI2R50XYoKhTg1NeUFZghhfy1KCknMrzwIarJDOwx5p2FMoD8tHxTgQ9Ys1PWMaCNRuKDd7lWlYw4YumQlO/AAmz1g0Rp0xrSZd70r13pGWvqQNAev+0mJ8dETygZtKDW27KSB0Bo3oQPvsaA64NnaRs310XbyPf30t+KTP/KJGJBB0Nkt4wLh7/5kxAbwgE+8ImXNlANf5xobn4z73v3O+PiPfzGOPXRPtI72RP+DZ+Pej304Hn78A7E+Nx8z16fjSF08JF7arEtxoajV50MyPngtb2ByMi6cvyj4duKI8H7syJjsvPaYW12PrZYOKdDZuP/uu+KNN99UCsEgPFhhKbLmrTW24sSx9vi1v/qz8b5H75c83JUhwfqEdaVGbvLqJH3LWwWLUVtcivMvvxyXrlySx7siI0AO0U7N5/NLy3Hi5Ik4e8cd0T84RJeIRmm9+IdFXhCMeMnTN7rLnc6eXu/F0d1aj8WZa/Htp78d04urMvQHYmF1y7uYtYhOUJSMeLLWhV34BnibwrRSedn0hY5W1HRiFTgvChy+aA7AhwIvSroE+g0AUdRpiDK1JNp74AcoagLXB1EZDVAVLfh/QLwZusOuv8qrjs0BQeeAgFIBkOnWJpa2vJ/KGwIx2941DEWYC1rc/5VgADkwmCpwUdwjjQUMCFYdJl6XD5zJaAT++0kRyD5/ayQURFM+nXEwPGjmV7mqH+Vsa5o50e5OWdt8+pNvwnZ7SMPl6EeJhlORcw+bgC/jzIkSOCNIF8UVbgoJlv85FFyXaKLhyLMqHgq64dw68gy90pyfhxg99kCEn9JXfnZw1M1D103HKqa+0j9FnpXnDuWeU3IpCjDHcZ8VwVIgwjMX9Cc4axGzITh5tQoPNqcVcm3CgUI9ICzakPdKP5YnB9eVAXIoIi59LCHv+6xK46ZzA7oQXPAHdEcwjdCuqg8OR8pJZnfwlM9esMKc9ePc3tvvEuAdHnJrk6fxnnc9KJdqLnbXNuOpr/15vPzKGzGz1RLX6rWY3a7Fje31qHXIM6rV4tLMbPzZU9+Kr37jlVjUs/d98pPxK//g78e9735ftHThYWV/GnoUs/CLSkNhVi3yUC4jRYxquD+Uh9ELNpqwsFGEH4txnO2XcSVeoM/6h4djcmLS86V8PvP551+IRXlIGx6SbJe3xoZDGROR9HsKQpSpilO5vu3Afdch/LJCfH5h3unvOHvWZTCHi+eOMvQ73HqGckR5ed8FYFReZBrBfehj9pWn16o6vBBR55Z/+llhk57ECu43YNOPUjwyRgQnTYqeVegFN9AYcDEkPTI0bNh55i9RuZEpE3KeOuVWW6cMUOSGytpcWzfeZV6QKJ765lPx2c99HuBVL/3J1F+H87o4409pVU47ylpKvaW7169f7bS3xKY8w3Up4RV52OdfeTke/8AH4unvfCd69tpsAIwMDcUir++pjze2alLKR2Kgsy8uyqOX+WHlOjzWH4NsfLOxEzdmF6NbeHvv0IlY216LC7XVWNR1fRuvfCW6+lajt3M1/sqP/mjcd9/t0dEi712wsIAspKBbMQrldfNJ2i0ZYDuik1kZna+cYzToDRkB03FDxic7z82JjsbGx+PBBx+KkbFR41S9IJh2bQR6M6udreDLehgyPX2KvYNeitbCkHrU4/TxI8bx955/KUaPHI8V6Zz55Q0ZTrz90eb1RdD98EiuvRCazd/0pTu/CkmXaZgfeNk6PxxTBqR33qA/05r4j6OncsyHEUtq4w9X1EhVU0wSIr9y/UNDRcglCLYfGKz4qkZAWamymKOU7FCD2TMZKyaHkYWIegrCTJ91FeYhmBH1iJjpkgHxBhxIynNOlc95uXCoyvP/wyHr45gdgaBAOdto0BEEc59FBt59SsqDbSJZsZr5yMOnMzeTeXUPIgHGoqibUVdgM3z+4yfGtkLJtI3IvWT6w4GeS9we6KzUmAcxzRYdpSjcRhSe6uDcchyZoJ9JkzKMB0We68zX1bmf+PnhY5YLHBkhSmK5LuGgvQfnAJD5SQeOIWaGnljk42FD8IEgEp7pjzSEBD/FJggAkZFTRRSL/rn8sh1hCs3EYUaV4rIlpJUJTyd/+TyVE+hpHJ2GC9fn6vzMyHlLIJ0O6hiRTcLrtibgtNkfElivx7gE4RvnX4qzZ47H0ZOnY36mFi89fzVeenUmzl9dj/PXazG/Vours/I+Ls3E91++Eucv3ojBian4qb/6V+Ln/+ZvxEe+8MUYlOexv6OyVQXzhSjc3W31hYSHiNBD2XnO+oBtj16lUgav9o8M977upTDKtmafJez6b+8Rm/Kuu+6OsTOnolXC8tlnn4s///M/VzlbsbK8JjxVQ740m3JVBtfwDtQETrJs4VbCkjooH37xgk0peXb14lvh1Hfpkjyu5eWYmJDwtVKFcPMd/WL0GXwdc5tiwWo+VjlqW75KmSMFlOfNV+BL1ysaUBlpBGb/E4pxR7+bxqsAPWI4IOjZkAP+5hpl75Ei1YsBxHvgeG2MAHQy8tYnD1cKlVXobJ7B4jiGtbt1nJQ3TPTe9VLyg0MDXkS5sLAYTzzxYeEF6RlSUuwjgFELTKLHdt7FZq2JYFWnMD/MYq7Wvdaor2/G0tWZeO7bz8TsjVlvarKhNj399FP+etbRsfHY2liP1c2N2NzdjhNHpmJ0ZDyYir+xMK17KzExNhh9nb2xtrQVs3MrvMkUR2jTicn4xpuvRefImIfJ92pr0dO2G48/8q548oMf8Fw/vcJEiTAsCIU/4QlDVb1nMdWiPuCTqkem+Ea6DBV2KBNuewcGY+rosbj3vgfi5Jkz7m84kA+vFGUHHcpeiaGR4ehXGXwkJmWt6lI9wd728srHJyZidmE53rx0NdY2tmKjrkyMwKk/6W+2I/aIHPSubPQyz3BcLMO4r2v6mKNpoyKFTMd98RXn1A9s0B60LFnLPeBNRZ/3kW/Qzg9R1GCo+U4CUgJM9ANDRcQlNGU9CADjeqqyuYJ4aTRDVLxiIn6WDIOZRdgqE8SQvs6mrSQXAkRyesbjRp15hgWMkIfJIYMcQqR8gmrysTBdo7mZ+3ALMpDOyJX1wzA3zF0saBQE8BAQ+PrnerP8rI124hltyTLl84HFQjfxKL8TqWKnpRw9K4FTvzqHOuC8ipmSbOCN9jbyZFDH81PdyFQHxp+cL6PhU7u8sMmJ0mgofeQazDWUn+kdVKaLdAeTTm09uKYsTqu6HVHOjIIUws0jCckHLjzs50IykA8BCffiUUDkCFmmGGA8JRCRs4pejiYeh4TUBrvSiWH52hWvedmyVn8dRF0jkPPDKhlRSPSBhXWd6Ys8prLasUHgINjwWoAV+io7lrW1sGAnr2UyVH0l43BfYkhpjZnssKaQCgCSNG0L9+7HCn3ZCwyhdsUWG7YIpgtvnotjx26Lf/Pv/lNsrLXJy1iIOQmvHTH2turd2u+I7bauGJmaik9+7nPxi7/xt+K9H/1YDN9+Jlr6e6K2sir4gKvFc50MW2+rnQiZFGJCJNa9cLFL23XvYAhf0By8fnajSQAA//RJREFUV4/wkbJ239FneZokor7C+OEVIb5U1H/ipFedv/7m6+43VoFfvnhFyrBXbU/eNG+pgrLNKh6wpYL+kocSd8yV0k+sImcomIU9Q/Laeb4orzCnmPqlnCSUZXTQHitMCW82wbFCpr8tGNUG4Z1tKkmD4mQYnXPzptpA+123IjSQdNCAp1lRE8BTOVJ+XbDmp1HVFMkJRtq8PkJhTW1AGJMfY8JfZ1KxNgZdJnSma8HClrV8ipWvvrGQbVwKlA1Ojh077tXuf/zHX41vPvWteP31N2EJtZP3xQdtMNhxKeXp16ou9itdcnhqS6txRXkWpKQZ7n1z5npM3XNn/P6XfzeW5dHdc+JU3Kb6nrv2eqztrsbkwKhw0BmrkmFX564IUskttfPuseNMPcf0zJxathPDUvgDxyfimctvxpWlhRhs64zh3va4747T8Su/+HMxNTUh+trKfcEFH9hzWwU7tCUovWiUaQSGgMEqawL6+gdkzPTFyVNn4l2PvCeOibY61ed4vNASCg764S0hFtHxZTWmQJDJO9u5h8Wy2ry9uR7XLl2M6RvXBPNsXLpyPS7I0FtZkyPFa1iSS0yjgUMIGxrJ0UxG8xLGopgd+YmWwO+BjtF9ZBX9bqWOIaxyfc+yjzyMulR8Rj/Z388ArC0//dGHsrQqeIxcwS/OV8GVV0KcQs1JgHKQM68LsCWUr8CU0Pw8BfNbA89ReFRRVyftS+DUtztluYm4xHRsCwdzQsYZqqPSe8Upp/S0Avv7Nlu+h89ZNJMwm1GRBBAtzaOd6gyOjTaSvNSJ05HDE+T1EKeEmpm+et7SITEoT5q6bp5rW1tbklCUBSvCpf6enlyJXFb60ZkYhqlwsz1FEGAdp7cmIasjaXzf6VKB60znMHfBTXY6K8oJkMEPCljYlJGxESjPowIoH9XJYrLG/H/iHsHm3BVMJSQsSUONchNbhSYOgvJiuZYi0sMVPQg/QreNGwwdrE+awqtVeBoIrza8BqVdW8393cFTVYr/82H7EqCxXHyTWDsIqq9Dz7INCSOCg+AhRdooHNAO43kfI1J9KOVCmf7oPIrOabK9e3JdePcTBhQWKOpQgIYsnDhWdNOyL6Y1ZOpvCZ6QEdChc4kPM/ZnP3NnnD3RGafGd+PcK9+K3//dF2NR3vTk1EmnnZw6Gk8++dF49L2Py5Pge+lSyqIBL7hUPe34MKJH4PNeysInsLWbjkQnmzlHaLoSTgy1HngIGfj0W1M/MEQOBj3MKtpl4Rv7tNPSISmS+dnp+PpT34wPfOBDXgW8pP67eOVq/E//7F9GbZNFgvCacESlKoltVpkaYqcxhqnp5LoXISHoMCSk+GQ8sGCT96V5lWpicixOnz7tfb15y4Jy8E4RtAT6BcMfGQLc0DFDzxh/FrYobkXaiLBEUdNG1pKMydOiFOYqkSGD1St/PCetOs91EGxMqhTwi+cHPjEogBU4nV7JBwYHbMBQ95wUBPLEayi62mJoPL8CxmtH9BFCiOFsGwuSJdQN78NLvFnS0Zm8nrQjuaM0QGRjRsoAmL0PutrLpjBMPdx59ja/Y3761ImYvX4j3pTxRFljMnbYT3x6aSbmFudi8eKlOPef/jxOrtfjFz/wSbVpM775jT+NUSmxJ9/9WIz1Dcf/9y++Egv1Ve9U95P3vC+2xB9/8sy3Y2m3FgO9Y3H83Q/Fbz377XhxdTbqUq73P3xX/L2//6uSzzvRp/5l5BF4WatD3/BHW6AHFny63zEYLWN54yPn6zHQuzpYt0T74UPRkMqxYavn0CBfo0MZ1kX3vBWysydlqLI2N4WXrr5YmJmOG1cuxI3LF0xLI5PH4swd74iayhs5fjpW13bjT//sO/GNbz4Vvf3qn46+WN0Q3mt8CKbL9Mi8fbNShpfdF7rFkWDeQkmjnDF4S1obvw0Hj3UgRoBiyso9GbQ/aDFZpaEa15zz4zQL4n+GvL45HOQ9FA7fLQ0hQPiEVJx6JmSx/dzeHh3ZLiWd88Blh6/mOq28RKQW6lIehThZNGKPx4JfMFd1UC8/EIS1XTwwe1oS8Cx0cfQQSlraZaEYsQyNGX7+hFTKK4ZOvu8tIav6nMQRb1DCT4JtY2NN5aeF3fCoKS/xQFkVpIpVp1Xl0IQUpYr52Pd8zqUufO1AvuzwDNnucn44ZiZqL/1PyD7KaPzyq+os9Xj4lxP9S9gaIXFO/oShUR7tTW8HZiKWYI8bBlXMfm2Uo66W4NtQXj6q3hl33X1X3HnXXRKqXfaYmC9FSDmvElvROApGS2z/+dp9xHkFkj0MmE71e1GUyuAcBQsesV9ZrLO/y/zstmCQMN6Vwaa4uyelpjaxvWZLC/O1wpeO+UF7ylBmKnJb8EA5lqj7wOaQR/c5DxWgaQS3casjw34zNy7EY4+8K9YWZ+IjH3o8RkePWjneeced8ZGPfiS++BNfinve+W4LQDdD7dmXsJPEkjGWitptFA/4lRl4QV7f9tqGVxDjZXtVtNJ48ZQEKjzFAkjwCn5RmPAJu5vxvjteKu8uYw4yTH7j2pV47dy5ePrbT1tpTMtT++qf/Wm89NJL8dhjj8cj735//MEffCUGhobcLvexIsZA8m4u/suNYMAJPFt5vop8MAL6GRjstxft958FF14XfAUdOJ//0ztZjj0XpcNTw1ihvKRLBbpCP2QDkYAHjPJG9uSoA32MMkjDtMrpMowX5Ss0THtKOdRL2WUxGfTHe9vctwHK18CE0155f+xoZsUvusAQghJsKEpRUR77u1uIS8GTjqogLozmg1e8ZPDk2yZsFFKTUbQdSzKWnnv2ufjGN74Rf/DlL8c3vvWUry9euhKvv/F6PPfSK15BzTebp2eW5LXeETPzq/Hm4mLsjQzFq3zco2sgBk+fiQ3h+Ypk2rn1tVjsZS+Cgdgb7o+5tdVY3FiWdy3Zq7Z2j/RHLTZi5Ehf/NTPfCYeuP+E2lMTJgQbH4XBvaeBMm7NKdLSKGPaDr5t/EL/alN7D58I7bFRLk0eu+bh5AvWq7DRDUqUd+LdL2o77V9igSFz1ZId0Obr58/FtcuX4qo8at6/Z8TikUceiXfcc488/bHo72qNozKaHnvXI/HYo4/Gt777dMzNLchDh7Z6BFPyBn1M+dTlYxVhacs1OgaaIm2TnLPOcNrsHxy01CM8zzToOxtoP8ijdsUgT2d41FSQAFQCrwp5jjJpFMW539u96Z6Fzw8JWD6UtydRsrfbLuboliXUGuuySrfqW05jOFDkVTDTqMNyTliWqBiclZYNJZ1DCEUww5jsqQtTYGF5+EKIKvOKEIrr0P30BrOOEprPCazehDhUgK9pO4yYWCxBAkEKfnNz3Z+uQ1lTTlc3Hki2hU41jMJ/85A3/ZI7X8GoKbAhLDyRbHvF0BZ2GcFhBuHcIySJ+/RcCDf3RbYzvUUFPGe1B7wYFxhAxmUaFiUSCvy+hxfQFMiXIetr0EQSMYK2EZRW7QAHpUyYs3w+EQZDSLK1HkYP6dgE5cF3PhxHJo9aWbz5xsVYFH63NiUAoBF5vA6CjVdfCsxAU85L6KhA8zecDadSwXE6khS82rvWczOY7kNj3v9dHluHvOrWjly8hABljpG5MGjXw9rCMfUidBpB98QXLbt4QioRmWW4dA/cqR9YV9HegoLMa4yprpa1eN+Dx+OTH7onluZeiZYOCaj+oThz+q647R33KG977G5Tp+hE/7dRCHiNKBnVQVlWM1KyhG0p6dXl5VhbXY6FlVXvFT0xdSQmj07Z22MltPdcV6DfPG0gPmKEy8JIoOGlgrutrTUJ+Rtx4cJFe2ZX5LW9/OprceykBLT68tipM/Ejn/pS3P/AB+I9jzxu/kZgO6jNLA7yznA693Ch6kJg1cWr1EnEe7YQUzsm5VEz/8jrQQRWkwMz726TVgzidBaswjWGBm8OMA8MPfFVNbfBw/g5fUI+L+4R9qaEA0ZseB2I/h4eHvGcKZ6/MjZoWjjgi13URV68wcHhIR/XhH9kEGkZOu8fHLShsCWYl4VDf2e6vuk93/G4ebVramIq4VKfmwdFz+AdpUtZjOoNj/H50V5VjtxC7qS84zojFzI8RFh8Kx2cpc/dCEjbusqjLjaWQvlZTihZx74UvsrtEhh1GQf9kgFdW/U4PjIeLXJiVgTD9PaS098X/XFUynv+9fOxeWU6BiTD+6aGY+/YcDx15Zn4S3/75+OBR++J3Ra+9IUhoz6GZ4CxRYp3r9eQgXNwCB8xKpJtTznHiBPHbKNAhB90gZxIed+WUxdysliIxadQYSqBbT5l69Y3Xn8jLl64EpelqNnrm/qeeOKJuOvOu2J8ciKGhvplhG4JrzI65uuxJhL6LRk2X/3adySvx9VP0GtljIl+DvSmjoUW0B2mXR3LffordWDKPT31dc5Pp8J2XhvyOWIDHf6AOWoQl4dy4jJQBop5USVoZDoUioA2wgtWlb5xfThjUYhpcSCK6IBOAbovwZtfuVGTrFhpUHkdhLR40LwKgcXfIyb1Bvp6YotXcAAulj/eMR2HkvZOYbKQWXiApYm1vC0vl/tbWztmBFa5FoFUjgxxIzCMaJBMZ1GBOgUFnfOn3Fc71CTaBcKxwJin4rWSTaw6XaNoYBLwkZ1U8JS48Z0KX0X5ksLYU33O43wl8LykKIHnjdhI3ZyPkHmKEZZWfHXu/lIOM03D+3d5OiG6vQoC6yA9oTxPokwC5GiirdrQiOQgLzE9eO6Xc2gKNBDxrOgD+ujGjek4d+68hOeALWoWAPE6CsqT96fxBjGcOjq6k1aYA9U13iZDvV2CqVvl8+4lar1Hz3pYACgwWtSfJ46Mx123nY6zZ07EmRNHYmdzRfWu6Tkf91+JLgwYwSKXNYYkqD78+GPxk5/7fDz5+Afi3jvvjNdffdVzn4latYH+bPqp5qrJyQOJPz2p0hM8twVyhQu/0yxBtzQ7G7efPB1joyfjwXe/N07dcUeMHzmhdjAKhces3OqXVinjHUZwpIhahRtgbUVh61ld95cX52NaXsXc9HTMss1me2ucuvfuOHX72eiTgvIQNFVLCZgXUGTih1V5UhiMXtTEXKjKYxtP5l2Z2umR12NlNTQSL7/2ivcVyC5uj1dfOR9/8fWn48KbV6TsZURIwduQFV3gERPMN4IVPi1KDt7Dm6YO6BFDDY+X/kVAc2RnNCNPf/Cm6aa6RkkT/J0A3UChIiTdD8gsAQhdUQ/1We6oDfD/xMSE4Ui5ItqRgc7e1KTDUMdQYI4cePGGvHOV6M20rToppwhu6DDLwKunvpx+wLhgkSmwYWhSLhRCQH7xrLZZc1tJ31O9n01ZlE0aGoHScoOrgGFGmyybaBsQ+TE8qefAw9oD7qks26eq3/slqB93ha8dydaNns7YHOiN6da9mFbypZ6O2JVRsdPVG8vKv7C77W1cqacDOhtojxN3T8YTn3pf3PXuu0Qvuqf2s4gwBSRKF/rnml7AroIXBYMuvCOgFCzt8XoffmTzEZMj5QZtxwzm08U9XSzUk0EvGnz2me+b9udmF2L62vV44bvPxcXzF+KFZ57zNq0YlqePHY87ROv0VZvyxaaUu/h7VnKlLgtkV/z9xtXrMjyvxxaL7+BXphLFT/AkMBMRfh6qN90m3cAvHJGZ4LoY+KYt3S+v03HdCHmNHMO4fnuPmqieyq0887rhUXODf6kALQzAKHeqo4FwrkYA8GZgDgNWgoAT4Ei0uhDSst8da7WWWFqp6RbDIiIwGq1IJ9OZZZiD+SSsKmCgbIaOTJhGGgIkh5hAXBEIpDMcFSh4GwlXloH31GhbMgvEwZ0kHDwMEZ4YheEsUZ+JiVdpyIeVWRiIdH4XWERQ32KITu3Mom39Nxs2wZCpjkQYjH6BaQ9gAESDnc9z1AB85DELrgpXTzQf91m6fBDKM0KWjUftuvG31C7wnTjJUEYyqKcxR13lBTdmuEawF0jwkHDilch8V7nmWCVyWzhSdvGqaSnbIdLwNBakpKptWQlsrIBiHpZCOHPmbKxIWfD+/c4OSBJeaI8irGwG51r5/MGEPTaQgOakAH2+FyeOTam8FnmnJ+P9739/vOOuu+LM7Wdig204lW5dgvLKpQv+EhNzlzuCiRLZlvKee+6J06dOC48pXvfr+/G7v/178c/+7f8ai2ZW3ZWXkoEUXKtWlct5KuMqMLJVhkB25L0zxwrMSt/RshEdu0vx0fc9GL/8iz8bfWN90d7P++Js1EG7BZPqlkXhIW/T3K7wLbrHi+bzmHhZ7H+N57EtAUveu++/N6bkWeyLR/D82xBUGJ8qg4VFLIJktAB6RemxsQcCDq90ZWlJZc3LGF7V+XIszs940c81eb//8fd/N/j4xuTxo7GwuBb3P/Ro3Hvfe+JX/9rflgc5Gu3d8uRUx5YUFq80luFhAquUC93Yo1S/z8tIge/5aEt/f49XTi+rTt7xZZEVeOLdX5R6kUUcwS/etN+VllJDLu0wqiB8JWcz5JhywgIW+te9ifEJKwheseR1sGHVh+xhIxH6jpEFjDHokrqBH+MlR8JUt9KkE5CeK5uOdCryZSwWty0Kdytry7EhT4524m2PDIzYOOiWEsSL5sMnTM3hnSPbMEAnpyYt++x96h71wCO5W1nhLVqQ+LMsgTbUfzyDP8XJgGhDEnKTxDSe8i73c6SyjARZLip6dIlrZDVHGY9DO5ux9vILMbC6Fr2CZ/Rob3z0Sx+Oe997X+x2tsVeaw5Je40LdC8eB/M5TSW+cMxrFyr4qmoUfEO3kHUc29VXLCKVjhBtHp2cjG55xFsyFOYXl+L6lcvx/Wee8WtnjJIyYrSwtOK2sW84zl6nDA12rjt69Kg3xhmSYdorWuxq2Yn59Z04f305ttr64rnXL8e5S7Ox1crmVB3iC971TpwSjFvxUypk4VF9bCNT8JVA+nTs8hnxYOhbsVFW3ivO4Q9W1ETwUoUUkI3kB+c6ptgDp40MhTlKaFbUNx8bAY+UBqCwW6XU+NhCS2zXEZ8S7hIm1JH9xw5J7WJyWfwMzYlpKM/j+uoAlC7zwOVTeEVRwygE6qC+7PwMCGGuIEiQ6nsiCMpFKYMDQhGzGYR03beCqYifD37QNOZMbAVWeIEwdtWGnU2MhZo6Ia1fmNIGgNOClxzSa8YnoSjJxAbPSAOBZ0zLGk9K6ZpR66FvlL3aJe5yub7XFMQ0BP7z3Iyk9MVAK6Gtar0VdQVfUdTk865xCoWJaVdz8JetFL3neclfHUuwglb93gdY1wx7+wMDleLm1R7eodyt5ytYlMMoCNbvnXfd4z7eYe9Ctam9pdOvVSFY6kqHwPFQMkJCns9Af29M8fWlnq740Cfuj9GRoTh72+0SdF0xLKEMPmGYrr6B2N9iAZvKFW2YxgQj/U8Er4ZPwoqP2+PT7kl5sa/y92S9//f/z38bs1syNg4Ft85nUr2G13QjOKEBgkjX9MvrLm3yYtpA7J5oPzbj8fffGV/80Sfj4Xc/HLst27GF0Rh4cDqSD6EvXLSonXtrm/akFufmY2VhTsK9Ly5ev2Zl1jsyGHe/8+E4dvKU+iuHyne3lYdXuNROROXqCsYPX9xSO0XXAtJeIV+9QilsrK3Ly12JhflZeTUbHkJfl/LaVp3nJTD/+Gt/Zo/6gYfeGTvC/8WrszE1dXv8u3//29HXOxRjE+Nu++z8nBUQ5XbLU4bO2j3Oof6TF4PgQmkxpN7fk7t+oSx5vcarwPWM72KjJOkZ+B8vFRqm68CtN7CA94RXvBYUqNcA6BnPwXdR1Jhg9BP1sMtYGujJb7S7S94m88vIFhQ4+YnQK+lzhTgBg3vPHjfPMUJoX6f4hfKAc2F5IdaEY8pSDTGoOqeOHPeoAV9K25bcAIfARhsYQeqRkQJMzUOwyJz8siCwE7iPkkhjuThX+lNUezLRgaJGtpjnld73VQ6/QquELEPyxlUqPflaa9G/uxWtNy7HJ979YJw+OhxH75yMznFRd4ckxy7D2xjcUBRB/9t4m0flwus62tAvfZEpDukhB/EJCyC3NqWkResbq+vuA6Yyj8vIhudm5EGfe/XVuHzpstuxuLwqY1LyQlXRdnZFo/Szd98ZZ++8I267/Xb3w5IU/PS1y7G+MhszixsyrjtjZmU7ZpYls6NTXNctGYbn3bxOSVEIKXPKqcDTyEMZuz6lQY6kDuE+eZHjZE/dWBS5V4TrOen9NbebFXUJt1bYWRgdpBOuXFFzAKAS3ICmUIApoY71J2AgsiSaXNW9S4MFcGtrV8xMrwpY1rlWikwN5Mso5EMhsA2eh2wkyBGoZb6ZxvEZP5AO3MWS9ZCtYvHWTGwJjgOLMBLCJLwS0svLTjHiydeUGQSnkk0Ca2fVqhgRmMp720X52upFYVdwbptgYK5M5zKKMvV14wgTNQcuE3epVO11S6jBQF5L4OcVzu3RwhAJ681hr1LcpT4C54f6TWWWL5aZkSqYgR2GJX1R5CUclFeVX8rCaCFw7SSCE4gZWk/jhuE7ytK1cMh8oFeGqg3QHd+rXl1nha+EFPeEHFY0d0t4r0spjY5NxMTwaGyJiVnxytDi4NhenJaXfOfZs37vll2sTp855d2W+gd7RUvb8hYBJoUafECLUoEKsyYKtRnPVM2xp65L40n9XZc27diXYlydj6gtRU1e3+Vr8/Gd51+Jf/F7T8Vyy4TLBl8FD+Ql8goX/UY7eGfbrCWaEbnBkLRSKJLxub0SJ0/2xWc++UR8/kc/HaMyNGTCxqaMAz5r2cbwNmWigHhPX3jeWBEfXF+J9eWluPDmheiQUfL6tWsxfHQi3vPkh+PY3XeENI7pcU+eu18rk5dZW12LGptrCFbaml4P8ImOdQ++o/3QM/2JZ3j96hUpJ+FM8M8vL8bSymo89+IL8a3vfsdezrve+56oi3e/9o2nY2V5U/m7VH6bPePRsdHgW9GM4qCcOrpzUWZHO3vhJ21g4KGQ4WkMBRaRoUTxqOFxlBgKdKzyqhF2SyvycitaNV+KrljvAC8z5cVrb1bAag9Mk3vL4zCknCGgWHEGUJD5rn7y8xZbHG9WI2TqUsoG5j5eERNcBWcleMGYYCQNZfHpxYRnN1ZEz9fkDWJldYjPWJdw25mzytXqNuNsABO0Q3uZl+cDMqZXZBt9onJZq+NNgLLJhwK8k8pVTa2epzwTfgUmStmvy0GfUhjQngB0OjzfDLSnogce6yrnkpfjxEBPvP+eU/HIPaf9xSu2jq/tbhifsctUQTUtU8kl6vWX3szb3K/4gaOe0x6CR1t4Z14GVk4vAp76UHDyjvr0zExcuXjJ/YTRNX19Lq7fuCEDUwZkbd2jEdATC+wYtbnzjtvi8Q88Hg+/88GYkCzIndyAaT+W56fjq3/45fjTb3wnNlr7Y3ZNOmS3Q1ymKN6QmBFAGFMpi5DtjNIi6nNKVP2hJJYhVX9ZgSut6YRaOHfefF5iXW1yfuUjD/T7v1tRc+kK/LQREsk8SyCdnhsKXJcA8jMtXmDpfGUSsvZhFhGZ4IsZCZeFJbn/u1hkKD4lqeZRhgZHxHT5Og6wpLfK8NySG7cuIYMC3dnlvUk6VPAIhkKUCBuv8tXP7RCsKGoa4C+8VCHhJH221RP9qpS5DdqXCijbCBwQ776Y25vhd5ZNFhSaPNhBGRiUNi/vYUWCrCzSyXp0VF0Q6sG9KtLW5sAl9znj2CZLr/l1hXyecBNIw9C3mu72Nwd6E+RkeY1AG91OBT+rFmdxXmC0cFIS9ytCvrrPf8593aSoy+hKiU7uulG4nJOP1cYYHapHNIKiBuRkXJWpCmdnb1jQ0u+0m6E0Fpfsbu9KUE9I8WzGww8/EB/80AfikUfeFbdLSXf0dUa7mMUj9JSNAtT/FglH2EsspTIACOtXMPGs/Ne1p122hUOjREfdR5iZvEWD9c3lWJ27EOsL03Hl0vV4+eJs/NE3no1zy1JuvccEP6UBP9VTTx7VYzpWbdOR4Vhe0cIoyJXodQmCXXmOvfHLv/S5+OiTj0Rve2/s4TErHbs4wairSyv41NEqgVZjcZiU47qOKwvLUtir8cpLL8sL64uPfvYzceaJDwC0jIy22JTwQqnbYFC1a0q/q7L3kErgQXAzGoHxBFbEkgKVduNBJG/Nz8x5pIhvW+9IqK6ub8SzL78Y33jqqfjeM8/E2ORUjB+diss3ZuKNS9ckRHNKq7N70IbUqZMnY0VeOTzBNZt0oPC6pdCAIdQyRqFWxdvl9UiUHZ4rHiyKG1zC/2NjY1bg9sC32GBo2+sSkCPA6rUm1egbnirKl6kFZAaeWVF8GAzQHHVx7pEd02CGbdEaito4UHqUpGESj+f75ii9ykjmSgeG6FlkyPB7r5Q/zgZhc7sW12dnpMxXo7e7T4ruiOXc0uJybKovGC0ADhZTTR6Z9Cto5dVZ7iddiVbhBeEhq2ziXdOWnuctheoZ9K77vlJ5Hoyiz2FG2lXB3lDUDR5PZQ0X7cZI11acHumL9z90Nh6887jal/W1dYI/lBjyVzQj+ZQSR7CoGOozf1WKGtgNvyJ9yXawHHknXoAZCmQChiG8tyaj/erVa3H5wsV47rnnXM/mmvoX2aByaRfG+m13nI33PPb+eNej4h3RVUe3jEHJQ9Xk9Reri4suf02G7b7o5X/85/8yXr4yH5st/eKSbumSVljfzh6GCXgET+gCZBC44zVY3xOU8EbRE8DEngOMABDQsfSbSvDzEusYH0rreW5d/0BF7Uwc/b8RuF9CCrRynZ2WHlAiMd14gYu36w6AFtRpSlMYyl6tiSDT2iqDKVQeX806/7qYeVVQ8M1P8vF5PylA6h0eHXddnNOYFQkjNuaHIWFyOrBYJAQPeaouKxeBzZGhVZQkcDCcByN7/o00ugfSVmStUR6KQf2g+ugQ/iA6QyDYE8kEz1GoLsqgbTC1568VfE9HPk7O+aqE0uoaHxPgLs8VEeQ6MZwqu1wTG4qaDtZT0jtd1bbyM/NQKvkKcwleBIz+srzqdhUOPOqKi8u79ElQNDzLKaWp96q6QRX1Ua7qLul8rXbwrKkyYH57RY1Qy/qtqMGjaUTlGI8MHatmnUNXvBo1L0uaRXooK2CgdhZgnD51Kn7iZ38qPv4jn5AHKqEhpqQM5h/bqJc6SU87qVL05/FiCW91oq6ToVg0so/3ZaWZ55TPeQvvJCstjNu5ofOZ1ZjbmI6LKxfijesz8cLrS/G9c1fj6spO7HSMRHvPkMopRmfBZNIm9ISA9YiEYGO+0ziU4gSnbDxy++mJ+IWf//F4zyO3R0+n2gHPyFOob20oXRoNs9PzcuaXY29tI9YlcNYk9Gfk2T//0qvR3dcdn/v85+P+J56QzlMltFvV8fLQspQAgg0ia2X189ZObMiLY/ES3nRvT7folmFW8QV9KGQnhcgZl5BbXFyIxYVFKenR6O7osodx/cZsvPbm6/Gv/vW/iZbOjhgaHY7L16fj+sJ8LK8zx5fyoqOLed49f60KhXRN3j7KrquHRWWsZOYNDhkIoq9cELphvk4F2BIDvYNWoES+gAUPgt/hahMUFr0xxI1itPcqvHnUTXhDIIIHaJgI/SFD2IkNUsSLpj+gd84pt4zIEXinFsVOGYVXMRxQBH4b46agUuUBrvuILPOrb6IH8sndkBFz3cO4Y8MjMSlFjbHBDm5rasMG0xdqczFCWN2OI3KgqFVGkTl5TgcTBZuuy7FicYWkQWiHQNtRn+AZWdOmcknLefJLpj94awG5zkHXqMPO+o24fXIwPvPk++L05FB0isYwVpgWor/4qh1K3R61isg1UJLTVf0lUBrpGRWFjvCckV2dNkCSXyiADYqQn8sLoj0ZpJcvXYnnnn9edLwnWlyNRx95X5w6fSrecd/9cea2s9IZI9h6HrlFLjE6u7q8AAKknFe91oWFZ/D0Vm07/vSb35WR/f3YahuInb1O6yRG7XbdfpWh/+g51raAf+4VvchVGcKmeTk1geJOuUKaIut8rnTIWtI7T3UNHm6pqIsHxn8lPSjMZnZJfdDpQirCBS9YwcJTgDM8ygvp7LQDc0AcKE3KgsBZiWtBpfKwErFsqYZmZlNbY35hLS5dmhczCbNtXfIEeZezTRa2mFfl9fcO2JJlZyKslbm5WQ+HwaT2sAQHFdBYAnV3VoyBIrNw1CMUovcD7mAoqlcCvVtw91hxE/j8HYIBqJi3o1NgZBQ2c5ylk+oeshCzqX7P6UBRIkraXlZ4Enxtdy7P/Q1lGN3XRTGjbMGpulsH0hHeXlGL+SBvMY4/6ABB81M5ZqKqLIRUI08RsxlQ1OAIRW3C4Vr3fQ4OKyYtTF6sXwJEz32uy2I0j1ZUzw+OapunF6oyS/Rj2l6lU2WOFjg64z6P+DCL92rWY+a8eF95XYy6ujzvldfzM4tx6thEvO+974lf+OVfiLvvu08etLwO0QPk4D5XdEt07dW+KHiYTf2sDlX/sdWO2oQ1LG+rQzAz11uvrccewl3W+9z09ehQP8eGvNk6zKW+36jH8vRsXN+Yj/OLV+P5q9PxnddnYpqh0Ta8vsno6RqKbq9GF/21d4kW4YE2G6hqpWkVoU1gsQzBXoiUxpHO1fjVX/zp+NjHPqR8UjS1Jb9ytSYDFR4a7h/0O7mzMhA212uxLs/61ddeja/+xdftMX/6s5+On/7LPxc9k0fU8K3ECUOJW/IoVc82oAgGhlxB1rKU+43LV/36Cnw2IMXD5w1ZZdze0xm74nXmS8EhK7zVkTExNh4njh9Xe1qstM+9cTEW9OzLf/wn8f3nnhHuO2JdHuiyhKAX4GGAQ7PiPfp4hKkK8cLM9LSN2xbxPbLF24yKpnm3FnrJL6mh6BNv3eJf5Ap5mM6AbuBR5qm5t7oBj+2Y96kHmP3mhUcDRAgq0x51k6JG2FMO98mDTEvZxb0O8zyBkQ+UPgvbSEf/YWSwg5huOE0JlI2itaenuinfG5tAk3jVYqLLN3BOVmNqYjLGRyeszFkVb0W9vumyx8fHbTQgVzarqbNitIAPjnmutikmrIXflELXbPbj1xcVCk/z3K/VKusPU9Quv8rv3cDUnp6YlaIeiB95/F1x2xRbg+ai2N6Bnmw7+YLXVlHryJvKGK5onQBuvNuj+oh+IEfh2w7wJBDUOv0EjnhwdnY6lhbmvG3sm/KoY78n7n3Hw3H3vffG1LHj0dEvfSEcsThyv3U3pm9MC3cyHlRAbVsGH7Qo/sUAZJQGQ3GntqFK2uPVyzfiqRdej2deuyicH4/1dWSCHEW1Y0+eOPzqoW7REPoB2Y8+SKyj71C6lWIWzo1bHY0LtU/IyWdc676j7vtaETzQbinq+6suKqHqZBAnaUhjCjL58H1RehCYk4h5OqSQvS+vnkHEKDq2fXMFzYA0AUb+Wo2tGRkyQMEhlCWwaKILbpc1vhQXLy0Ihh5RTHfsiWBR1IMs6FDazc1tL8zYRFhIoJb5G1BEeQjzmwOvb6GsUYIQAMTOqkuOfG3Jy/N1hCCLUkRdJRLr9sCxelVBIp4NTMSodSlpXlmhXs5ZdUzwMDCUBTw6Gi7dR/BQJqvAS0cSbqmobxHY6YpA/ySOIVwUUPVzfgkVwZvKmjKF40pRZzhcNh6Sh2I40l44VNfATBTUTlfwmqMkec/0oKPrYQWojl5RreA267zAgRHTKJPnCUeVvAp6VlWUsCezdqKoJRBtFOgfso3XpzbWlkQH6/Hoo4/GZz79yXj/+97jd13bWJFb8EA/VG1201Q/Alsd6D7miAVcF1Nj/LVheImuWMRV21yPLdY7XJ2zYrxw8XW/99rbzXoJlHxavjcW5+PG2mqcn56Ji0uLsSAlvivFtiHsdHb2yCNAOfP+rmBrlTHYgrDlq0LJWxwZNQAnXuUuyGwEiOaevGMofuNX/0oclYcggNQAeZYry3H16mUPBdNnq6sb/tbzq6+di+987xm/1vjQI4/E3/4v/m6cveuukPaw0bG7L4ND8Ldu1qNNipOucC2qd1fuMq+MnD9/Phbm5J1LOYzKS77/3nti/MiRNGDF51cvX5IxzatIbD6yaR4akmI8IkXZ3toeV2/MxGuvvyEFU4v/+Lu/E9977nnlVf1yaZbxQlWpt1pVWWz1yREvlKkMjG6UKh/vhy7YZpRQPDnoIZVpKgKPvOiIUmbtQRny5l1n8MlisprkA4WhABglQGFC3wRoi3l1YIAuyMuHf5oNbLaiRc5YxqmtGPU8F9qd3iNzVXo+wkO9wGRargJndlj085SCAimQDX7NS4R5TYpnTf151513ik5Vl8pZY3MTyTnmWVHUoyMj0W2PvfVAUZeQdZZAjcivSvijUOhsKZQcwk+HAX4AEI+C6lgUc6tgpTQgTbmRuGDshuBRDh0ZfeAjGv3tC3HbRH+8666T8ej97xB9I3PoX/G/0nbIePGe8eJJ9EqRAUp4ALcVFUawAjKQ9UHuX11jNKFMeccZ/bEtA5U9FVZkDDLqOXXkZJw5dV90dg94dBWarm0xvcLX5nIToq3aivTGvHCR5gI/nDveWqAfr129quud6BB+PvXFn43uiZPxzWeej//r/+2fxfqqjLK9bpWndkgw8Jokea130I+SRWWOOq9zYRiw09LsA0kbRXi9BO6XZ8WhJeJ4QtNt77nv9G8iKEqEkNuFVIjRlqyObOWXH8nuM8NipUKIMBXvL3IcHBj0XNLNSrogn6M9Wd0n4EHyVSzAP/D4BBj10SK+qDO/sCKFV1NZORzNKxXMVUGcLBJDOGF5+pOSQrARUDEegZoR0CwegdhZYclrDLyjSePLu5+eq1AbzZSCMXMK9upMwPmKQQPIxfOgnIm42DaSb5VSHvDxihCjBd1dncYRcxJYzGqahR9DNTA7Hz2QpEhdJLhLXdgorkPRPyUoz4glQGAlVClN1KINMxv1UT7c5bpJzz1do5RAdyrZRunJiKUWvDtwWeV3XvqG51wQeJYEZSXMbT0uXXBQkiprGAulHkJVv/Pls0bgvIrKQL9gyIFDf0he5cF0GI/Q6cmTJ+KXf+Wvxs/85E/G/fKi2ee5U0rJn4jkz8ZBAmY4qiPltIje7U3Rh0qHYDC9qV6dRSc0qX6DuRbkVd9YXYhriws6X/NmD1fn5+Pa/GK8fv1GXJhdjPMzer68IWVfj+590YZ7U0EeGptK+Fu8u6pHngXb3np+UH1lxtWRhZQIVrpnT74uShp+PDPWFWeOH4sW0brnpCWAWLg1LcHCSm72KX7tjdfjy3/wlfiWlPTA0an4+//k/xi/8rf+RkzIy1UhAkJR/bWpvHV503gaexJ2rfKYQ+3hgwlLM9di5vrVuHFtLvoGhuKhd70zzr7jrhg5Kk9cxsOehN6MvJItCba68vJOOq8qYQR7SFj8yc58UPXCwpJ30Prmd74b12fmxItdsa1m1rZk1KKk6XPF1g4pWeUhgH+UUtVxFlzt7EIFoQhXpkUQCt1ZnmR/ErgGV+RBiaBQSQ+KbZTpgrI5hx7K0KSnwMS/hQTJ7+Fz3UC54Sl55A+DHFowEDkkDx9xjZIuNI5XTf3wEM+owx4Sxp/OKYNnjKTwHW/uU45S2ftny1e+Ud9pmNpEfmUoftcymLl0aNbwV7CUmG0gLfSe/On61Y6EW0HX8BSY83PS6TmwgysQyhF5RBbfcygnBzecQLnUWyyA24izJyfj7PEjMSIvmmkllFldXqbfwJGnCm49xaL7CA36i3oog0igDeAPo9brVHSft2VWlxk9W5Jhvh5s+QkuMRJ5f31HSm10dDImjxxTea0xeOJ0rMzPxsz0tXjtlZfjhniFSHrWFdQEy/WZmbh241rMzc/FDfHvjZkbMop4c2A97rzzHXHs1O3evnr82FEvhDz/xsWoqz/2ZOC0yFBGBzCcTf+AS/oCfBrP+iv9z49QnmU6+qf0Ueouj9L6fuIXugAPLX/5kw/t46GgRFFU3HQNFAD2FFC68APPPZcCMyhm5RUAFi5ZWVaSALkk3Sdw9KYPXOgf6oikEC0E4tsQvc53ZNJduHw9ZueYy5EA6JCCVuwW8aKUl5aW1WG5IxKdjmDL+lVnRXB0MAp0RNYnDMuQOUTB7lGGUGnV+4kq5SU/u6JBSMlw4AKY0mKGnFPpqh7hhiNiohGom84R8emBNzbZYKV5tVlDVQeBVxAsZAwvVpTK1M/TDqqvKLbUfqT3QSmqY3Xf/90YvFuSJ0TgFsJBuSEAXJ4eeSETHU9ax6pgBYSEcSJBDJxgJpV+Rkr9/zH358G+Xdl9H7buPM/3zQOA94CHGWgA3eiB6IHdzeYg0hJN0mJiU5QsiqREO5ETx1EkkaLiJOUqx2VX/kiq4qTKllVWSgo1hLNZJqluqps9oLvR6AYegDe/e9+d53nO9/NdZ/9+5148cHDlj6z7zju/c84e1l57jXvvsw8VYij5U2mumjLgGxs92oT8qR5fV8/TGUvc7K273ZmOOgx4GYZyTgBFlHcHRFW9ao14kbIZOoz4wR/8bPzEX/rxOH0qX8nJBXzKBCoqm7zUCa0xHnZoqioBuy567ntsZWjc6EilVl43Wr+PJOBQhU0s4BtvrKCI/WBHwnTYrj5muO4oNsQrW+rPXUWiG4p4p2bnYm5tJbaFy3u3bsW9ew9iSkphY50VypIrRdo9vQOxIx7exgiIN1rwCqFHy64iHznJHW1xrm03vv8jL8eV0+fiwpkxyWJIPmZU3n2vbv329etx/Z17MTI6FD/0Yz8WP/E3/qoXIg31D7uVLZLf2BWOqnR9YyX2jjYVlG95Ljt4vWVyypHc4vJSLMsBOeoZi09//vNx6qknCWnjUIpqToqNd6X3Zdj3lLZL/d4/wDeOGeZFmfJR/Q5HTrTjK1//mhTcWvyj//7/FW/fuOl2rkkmRDF/LMFkJg+LemzccJZbvesYkTpDq/BKlww8zJQLJeGn3CMh+TL5CeA+5RA49EhXsCq6U0ae7yn7lT21nQ2OzMHIsRQj/c6rYB2d2deUhbzTn+gLZAl5YB0EZ+qlHnQKr0f1qk3IOLKG8USuiXoZnUsjmvgh45RP/gKwZfmuPoHEnozRongFfXxm/LSHvdNxEb2VbksR9blzctZUf3uHHBI5/fuuoxwApQLZFs44gU0dLT2j2wQnJaImR1lQZpwkO75UXr/mV4rkTtUmqkN+Aea4GWvsa12Mjz3/eDz7yKl47Py48UfqhGXSVTTgq4dIMfzNNqDMYbNZFW0iKPTolPqIa0u58jANxBcH2ap2d2/ToxHoQLDd3FDAxvSP+Higf0R64JLqapMMRizLqONgTU1NxOL8rMpMZ0BaXr/Vl+o3pkD4yhiLHw8lH/Rhl45Pf+pDMTR+MQ4lB5ttPfH6m7fj97/0zZhZkoMqm4ShFhZ2+jjs1Imfktb0tdqqa9rN0RgC5577ojyjT7ANuuffIizBoM7wLDas5ed//NUjXovI1bUUA6PjXcJwjOMjFKWzy8R4dhSEBFyZKjkOyRQgzRmPFMYglEcInKLZ+1WHQ0KGv0VkKT8ihJX1bTFqb3Ty/VAhz/A2w1aUsy1FiGIo4I4Vg3vjExkF5rtwLgb6Bxq4MjTBEBZDG0S2NvISHHvQageLhJLQmIHC6E3IctQJhUHLuSrfQ0gC00x5y2rF7BTbDpfJ/CQKX2pH7Wuzl++6xDylLLeHDNXvApDtOFYAz/OwQUTKqt821CqIsigHzx8ARxs0AUxSQOxr0WoKdrPPDRXDAdAbpw2gJOa9aJUjpQqoM410Ojm4N6W8bBdH1pUtqw6ESs8RVnBl+MuKS2VtyuN96trV+Mt/+Sfik596LUalkBEw2mHGrvqIeniXnaE0fjfm1mpAn0FThtKFWd4Q4PMk61dKVn3DRhGAyy/AKvjMonNpD+1VGu5zQrFIplhIdqTIGo+dlc1zCytxZ/JB/MZv/na8d/NObPHeMsZJRXjxmjIzwsVe4r2i+3h3bzx5+kw8eu60DF1r3J64Ezfu3o77k/djef0gXn756fiBH/nR+Hf/2l9TLH7gkaTWVqI+OReSuz0Z2EPmVKXs9nWwx9K2Iojpu/djYXI2JmT0ibQff/bZeP4Ln41e1dfR3u354FkZ6XfefsfGmXfPefWrr7c7P9HY26s6iGJlaFG8Hd1x6/5E3LxzP95463r8v//lr8eaHJMd9c+2FDUfUoHv90QLlJoNhowiETeGFtowJwvAo+12mvPdYHgJPqrLflFsBZAtVl1jTDH8uS2xSlDfmw9Ey+RLqm31aEB2Vso8OqroKWjHvXy9M+dNuSaaZmh9cHDY14Wv4FF0Hc/BE+B5kSeMQx2Kzujt6Yv55blcAS2c+7pVtnQz/Oz3fwV8nARn1A6EmJMFcs1Wvx+olzZZp+l32RDFU0GUUTPUyCzTPCzmhf8w1vA/Oqqo6qILihxkToyfZFPy0du6EJ/76Ivx2Km+eOTsqBcJkmfvMFfoM4KAmDOgyP3WllwYTOADYLS7GVkRrbjj/tJvFnjRXl5lxdBRJwfNw8FgOorpgetvvROnR8+L89tjSdH34hp8zpfSZISZ4hKPMl25q/63gd5hxFYNVUGd4itGVviQx8WzY3F6rDN6R0Zjp30odloH4+tv3Io3bkzH5kFX7CjKZr9/2uCRmkrXeLGYrk0nyW6xi9C8+X13HSKC7SIHeYQPNrIJ6I/c9tr67P/4t38qSxJAFLzQ9fVVE8DhOUpblQLcK8wIJBNUZ/7Vrm2YGr9TGGGqNFo5P8LCCMrj8JA3XSMvfF9Ch6G+eederIjQXT2D8v7lVUrQGUbDQ6JcPC8MUCkDATh39pwVBztEYTD2VSeRLV4ri8L4QsyGFJNQMFPkO80yjiJ0iXDBr3yth/kGrtPg6TFMTObSNt3Ds+W3FU5F4CJ8rBj2EBo/846Bdwm7pJDaJdC0m/cA+QoLUWOhsduVxTXu2Q4IiuA0QTf8UIczVb+rA28fxYjSS0YXjmoLRtv9I/wlmr7P+4wAO4eZB6qjRLy5SIxfutYPvP+Cn6MJRYjFQXMdlVJAmTqdrjN91pPlQ2OUZhr5XEiFgmFTA7xrhie53xqjEp5PfeoT8cM/9Pl44snHo7dPjpnxF0jLmbG5bEu8GdqmyfxOrgRytKQJleJW+a66SudyJANpqLlmmaNulmIMtK36SSNK2ySwCG0OOaays+JjKod+B2cEWdfMid+7/yB+8zd/M37/D78Y09O5o9fu9oGjs13RUqpGykROtJzUNoatVdjq5oqcljUv2vzoR1+Jn/u5n4vnX3pRji15iPzEw7zGJEOLo8OOYdtr69EiOexR30/dm4iZB9P+gtKDuxMxPDASL7z4Yjz/8Y/EznCX+rIr1hRJ8xGPpcWF+K1f/404UH+89vFPehizVTw8rsivb2jAESl4MI86PTcXt+7cjmXJ+P/4h1+Kr37zupSO5AraqO3QmukvZBjadcghcCTT2es1I0urS47u4R8iJzanoW+IUnEO4Rf4qxGxchQeqICRQmQc2eYjF0DyWjGqSq+ymarLTUlcip9jjFlzQjqcdu4VQ80ZADdWd/cpouaNAqdVOoIer6PQdZmvLAYeg2Y+Uv7Cb6zloH4i/a1d6TamHMWzsmo++O4zstvBqIIAfiAAKcb32JcOxZ+maQNcU0PG0YcAuKET6o4rOsuDzLqkxEPwgEQpECaP69NRd1TRjdIiomPEueE9G+rew4249ugFOyuM4LXJ9ua2sxlxiizCoTUOLdMKzkSfAh26Zo9846v0bJrDsLmKEUhPVH1kmUXHi4+IpufnFmwzluaWlYoRrv2YX1yW/pfk8OqleHiD6R39+f1/8ZTXJXnapTUGegZ0Zoq3J8aG+6w/dtq646BzMPZbe+LNN2/G/bmV2GjpUwlyAOV8qAjhDk5gJryQddM6jwZ/6rcXq1Y8pg7RP3RD2tf8jZJKnViA98a91uEf/od/ySUVxmVCnVpRdlbSYoIkygnQLT2tLgT8rPoTZkjjlozLLkUAHQTQEObDmYfmOcjAOPxmuIyIenN7L25Liayub0mI+8Sv7TEzvShmP/DwFXUhQAgLzICQX7l61R405dDx6yu8VrXvRT8wifGqjKaHUj1ENmBvmjzgjCPhaH1LnaA2MRQDrjw3wLRisIzI973rEoLrfav1CPkCOZS5DVUSqkEesQcJJJwIXqcND88oY+9oz68fQDfa5QOG0nPnh0aZ3WVzL71zpamMs6MNpQODUmMetJmydb8YXNLpAOgbjwIIWiVx3KeNRcABjCaA8HLLxlMKAz4pxpo6ersUhYm2KFSeI5C0RTmzvqqNhSkpHwcCWkOPTEt0y3z+biwuLcT2xpqUYYe35vyLP/ZvxQ/90A/IQIx4qNCRsFFU21UWwlYRTAZahlVC6GcSoqahfj+AE2UZN0G2U/8p3yErOfXT9dho6wdNUVs4w9Pkyv7Je9AOIZYcGh+ElXn1TOSEvoezSMS/pjbyCcKl+aX45te/Hv/yn/8Pcff+jBznLQ8976od8h/lQe17UxN5mLG5thpj40Pxl/+dn4yf/qmfiKFL50MerVCQURTOu/vsfrclYy1Ft74dWxt8InQlFNYqip6MqYmpmFJEPzu/6HdM+aLV08+9oGjqIJaPtmN5Yc4rbbtl8PYlF1/+4pdiZXk1rj56VeXux8ip03HmkUeie0RRngw1K3/nZPjv3LoTX/7G69HW0Re/9pu/HfcX16JF0RV6BcW8I3mxcj5M/oceGOh+ySMGaXlJhtoRNTwKnZJ34F/4hN/eQIMU+k0/FT4tQFRNffQRU2ZA8lYC5cLz8Bw4Ff6nHIyqIyWBV/Lq4B7n+o568DdD3+gd9AiOLw4Rr3lSTiphHZQh2liRg6v+ilwwVcM975zIn1BEgW+q31NUW73Ku78vP43JQb3oHxpRDDUopVNYpwN4VoZaz/LtmgxwrHOZa63aAm8TUeNQwqIYani/PK8D89E+m7l1Fu3aFa1eVhT6hU+8GK1bSzLU5xVRY6ilo3twrlLPMB0FPaANU0sY29IvZTMonrP2hPOedCN6wK+QqZ50ElK/0hbswZ7sxfziUty8eS+++sff9DoPAC2yuCL5UfFUgfpr72LVuXQn7ZUx7tLR39kiHumKrt5B4Sw6s1BQBnuvpTMW1/fi1r1pb3ayurEb2zLSvH3QBvvKMSr0TuNM2yq+0W8elc8LJ75Vu/Ug9Sv5Mx9nA7xufFtti1hU2vIrf+tHs5YK6MwCfpG+Yt6TQMGYA59LR+pUhEb/mdGtrCqBIrJNhEqZySz2OvTP5bR0SD2zdaiIc/e+P+DNtpDzS+vCrVUGjbIyf5citxFFV+xmBOMy/82wOAyPUHkuRO1h2I6yvV2fjC57uSLAMDyM4M/LyWsDX3CDQCyGYd7K6Tx/lUZkQ9E8xIPhbfTEhBgp5qrctspr2uKLOF7swJL/XA3OSlhWt6IUwA18GWWABiySw8AMDObn+aiXOTE2sSAv+KNwYHrwY6h8TW3d3N4yXhDf+KiT/fqTrlEE5T5l0l7O/f0s+svVx9ANMBNhxlTXipQ/+cowPPVxPuR9YtFzRzSgfl67A0/e5SzfD8YBgsaJE07bgZ0kyjUDqpyGoUZ6AD3TE+XVIVyhh9DUnb2MFuU4jI0Px6uvfjg+9upH7ZCNSnHt8XqNuAXjKvSrOkRnlKR5nv5AGHEWqE+KQMrEdScLNQA2t+Kq6ue5ctuAUvgRbVDb/c60rtnCFEAx6o6Nguv1Xd1Xi+r5eZBtpmfyACyk4hEcAYb8cPgGhsdjR0aqa+BMTN66F3/4xa/EV772NX/TGdqx6KpVNN7Z3IhPfOTV+Kmf/LfjlZdfiv6z42x7pQhjW+3BiYS/ZBCl5HQzJt+7EbuKgpnPW1lajPmF5Xjnvffi8oXL8fFPfToeuXpFdQ+5T1lQs7SyIJ7plCJTW9Tum0p79/adODt6Km69dzs+/ZnPxsUPvRCh6GNzR06xFGrr5m5M3bwTf/xvvhwT88vxh197Pa7fm4pF8fLoqTN0j2SYLTLhLRzbDhvnHhm5ne1d1aMIVxEE8+DwN6qDdOZt6KUzQ8tEPcgg9Oc3wQD9bx6ogD4hLf1iYyFnA17IfijlZr8nf5A3DQD6w1fqnz0FBzjSlM0zjmYZTBXmbmUcdlDVR5Rn/NRO8qVDDS+2qTw5+boeGh62zDPaB/60kVck93Wsra3Y+HgvBJVFlHzm9BmPFrLojXb4bRl40s4lI4Q5beDRwcJ/6TkaZ9JSL/gg024z63U4CzDUvD8vrS06i2V0JNXzeb3NxVB7QxQB163iuRevno9PvvxU7C9Px+OXzvJWrfvzsHU/gyjh5vo9lcGSCd6y4GMsDI0rUGTEU7yfq74TZxsz4U31GDimL5FB+gRe5czo7MrauhzO5RgaHYsnn3rWU5kEg4xg8abCzMws4mP+P1CIv6PGtSk46j5UcLq/Ecvrq/FgZTvenVqOeZ0x2uxhvrq5E1t74gNF6eJOj0KwbzivdFofqB6AM/jikCVA/+QXX+m59wmRE6abblca6kxPXnQZQP9iL7Z3Njw6LEP9I/lE4IKqiukMj92LsKWD6sC9OoJwNQxSv897bTBqYY7C5EXx57uRGIJ81QpjdyDCtKljWfF9XcpgbUsRlTx4doQRamZYGoTRuXr1CXcUQsVrWtRHp3nzC3BWWurCmDOkj8cLs/T19MlAKTqRFmC1IAtkGGajEQgCaSAOjI+RIcpm+JU2MFRCOaQDB+Y6hFDV5hYZ6DW3negAQ8yGCgzVgwdDGORBKW2ubfl9PlaM97N9ZV+f5/kwVgB5+EIOrxEA0A2jytweZ+bdF6VsZ+bnxOhEuuTTUTPUXCP8GGTadErRGq+tdFabxoATHyxAeZQhcdrBq2VsyLDu7TlDdfX74wF4zbkYTx6e/pgjxUmBjhZ8lYGw8Y4mfETdZtSKH4wbv9XfPhfDLcBQ4mEy7NUnb7ZVgn3mzEi89PIL8fwLT8flRy7kQjHRFSXPFpFEQEQgfn1J+ZO/mDvEUFMugpRMn4pYaarX2k5CJR8qMxUI+IBjGmbxrvgAwcQbPpCiJZpl/YFUMerEQ51tUqDOA+3V9gMcG117kY4OVCeKxjyvW6yIVYn57WfJCHPR8MfRntKJnn4TQ2VubezJ/m7FG2+8Eb/zu78Tf/D7fxjd6scf/uEfjn//r//1OHP2jBQOtGz1ECD7HHeoAZS/sbKkCH0+FuZn/Rrj1IMHdrSu374R/eNj8YUf/bH4sIx9u+pt6ZXxX+P7zoru1paiVVH4vmRpeW4+HkxNxdzMTMxL2Z09dT4+JMfgysc+BqMrAjyMZUXxB1Jo2zOL8cYffSXee/dGfPVbb8a3bt6KjaPOOBT/DQ4O2Inm3WucPPqFvbr93rPojdJemlsUe+R2mexQticZhkcaCztFRfoXowh/w182fnJIvJK4BuRDP3guVmmQGw7rHvNrpiuGmtd7bPx0j3IJMBwBYmxFEyJpeB1eow8ByuJDJqzzQTaQ8eTD5JsC1AdngCNOP7xMOSxwnZt54DTURXS8KxwwVtTPnKlym27ILhud0HbaRbudzzwnHlTb7JzrYCQuV9GTBrmkDejilHG3X7irELcBsAygy+DzZNljUJwl048fSp/RbZ7bJGzPP34xPvXSU7G1cD9Ge1rlXIzZOLd3p23Ylr7ByS/D+FTKPDX7CYA7fE+EvL4uY6r2M6oC5XalS8s6E95Y4LOnBEzo5v1d9rmQgZeOfuSxq/GDP/Sjceb8BW9UxedamfJE3/HBDYK1fdmafTVuFRleXY7N5alYWZxV2r2YWt2Pf/Zb/zoWNuQ8HUlPmTaVW0JfqP6WQ1bb5+ii+3pPuk5thG51w6ynea+6dh/oHrwB0JZiqIuuJA/A1B+2YGtrL65deyRa/sEv/QWlT4ZyBIw1FLgz1Il4IqUjSVfScs+HfsNgHqIQgUVtETgFhmiR+8XDgLlKfjqZn+WaSNmIqtPYvWZ+fjXevTsZS8sbsYUHKkXk7eNENF6r4ksnbfKKYGivAJdQY7ALIAidbJYg/B35SVFg3NwG2gnR9FusYbwwqmqQDQ/DVzAJ9LXA6AfGGWKOnhpz3nRo1EYxAdcwvmkmQvOb1wdgIgjPNfjQaNKQ/lDtZRUnBl+3BKksiGIBjBuMODMtxap2maZ63jeQC2QQWig3MTkhZt4wnSnDxlDnXASIUuuM06dO505JykOky9wzUQZtwMiDH/Rhf3Fwg+mJqnl3GJwwTkTMvIqHU1XeQ/cwnw7oSFmFd/K1qeQZoNnnKeiKR3w+bqjhLTGsDVpLnBofih//8R+KL/zQ9zuqwyTbmVAVjHCgFCnJc3KmhNqNMlX06EU8JqOeK30x1NC0tU1p1d4GThUUQ005ABvZkA6nw1ERClx5eG9TP0zDUgYKDaPqtyeEu6MnGRY7ECwiUzovxFSZRE8Irldyq13KLUOcUzR+1UyGubu9U2XQ51kv7eHVSNqJQ/pr/+JfKdpdjn/vZ/9KXFYUjHOCZuU94X0J9tLUXHQKqQ0W08jRW1xeiLmluZi8MyF+mnR5n/785+L7fvovxsiZM7Etw94tmQo5huuKZFsVZR3u6beMMq+1LC8o+p6ejTdefz0ef/xa/PTP/EyMX7oYR91dcSD5OpLjxwc7DpfX4+71G/HlL/6b+Pa3vxNf+873YkV47HXxtgb8r2hmVc6f0MXYwpNyy2NcxocRLd57ZRU9wMgYMs1aEeuZE4aaVyrN77rDc75QBC/Dv0CDr9SHXoCGXOvwnLXkIp1TJzFvcGCkMdbwCUOa+zu6pt/EQ/QPZWOoKbsYaoAvW2GoKQO5ysVE9LnS6g/5oj7m78EZJxPneVO8xHoZjFTDiIoH2Ieab9UTDeMwUhObcHiIXuXwtTL0iYfOdb0vZwZg+o/6ywgbTp6/pCaSoMPgW+stnroN4m/S6je613XBS4JiqElX+Nwjerr2UZXFuhHAUwiStxeunI9Pv/JMrEzdiLODvWprR+yJlp1dbdHbzy5qvMPOJj0KaMir9npkT2XjUFEHxovykdv1Tekglc+ufIxE0AfeqIZ2+Lecwy0FQxs7sSDZ+MxnfyCeflrRtHjhSGUNDI3ExPRULMpZxYGBdmBMz2yha1XuztZyLC7IUK+0KqI+iD/42ndjfktOrohgWumABrTRGyPZuOqJ/oEPDkTSiftNQ0wCnDwzkMB9gBQnOQ0nDbVHKIQX5V66eD7OnhmPp556Sob6P/hhZ0tFLxBWMABKuMKlAV4MhjGsOi+RrzqKjPmTVjWMS0kHgEwdyrAMr0EYbGRYoXkUN+9Ox9zCWiytb8kLQ3hQuJ32KDE8NGRhcbFhoFFWCA+Gg40ueCWLxWRcAwVPIm68UxbveDMS3e/v77PgFzwL8XeFF4yPYcSA8xg6IcQir/PC7DAav12HiMyZd/wAlvkzNEw6wEpVyXo6qp16VFcjbw1YtAQ2iwsLKmvJCoJhHN6t7BW+3ZVCI+JfFB0QGgoWRhYw8vKONwINwxOpUQfKqNSXtNgUfbflzPCqSV8+k8DwjjoLj8AP4D7fcoYWHR0IOGVIcPXnMn0tvkH41S7SA4WmgPGizeBY3Sed1Yqq4R1pG29dX7p0Jn75l//XcfnyGTlS1KMy3aqsR26Cfquf+IO55f0C4MOWioAVkbIwrEw91En0QZvgCxT+SSivt6H0C46NYTjRmNdGqEUprDg8t6m2kws0+Nb58uKSHTVVGt2qg9EbL3Yz3kqLwOvagq+Ge3FepbRoG3OcvPoFLXA0u1k5q7LWtjb8ShMOF3IiLRyDQ1LYKp9vM0vVxczte7E5sxTzdx7YeN14cDduTU3Eu/duS3ZG41Mf/2R8/gufj4svPBs7fOWoam+b+HJzZcUGAvlnO9B1RePTM1MxOzUdv/frvxXPPftc/M/+2s/GxaevsUQ5NiUfHfJJ9uVUr8k5uK9o/etvvRlf+tofx7tyCtZFtzWVuy3nu6dLhozupd3UJ1yRqd3N/FjOjiJiO6C9OQ+L4V6TnO6Kv4kueN2mALoJ55q5O8rLIw0o/MxZ/3wuAK8SVVE2Mk306X6jT0imvtiXvkKOOByp6ZqjwQdVXUUmkGXzLwZBQUCRMYB0KHR4jD7NL1nla1sAq/4ZNdMj9zPvCJNnZ3cr+Fa+68TR01koSIaznxAB6vDe5nKcHZkqv400bdIzy4fOXBPhW2wqcLEwagWNVd/wnwCHFSMNkArDVJ4ZJwFXal31K+/zLn2XIsBHTvXH5z/2Qmwroj470u8FZqurK4qoc5OYLvENb+Ww6HN3Lz+zCj3R4Yxa7u/ikNDXONUZFHiUQ1VRjz/+ImfXCxGVjzw4f+zItyqeOXv2Qpzhc6SiCRsvddpGtsWt6fued9atOJCz7ik2Xex1HcTaDh872Y6FlaN4sLgXt2fFe0dyQuE5mky7qV+HjbB4LVVVsYNUIv0guqolqpffEJKs4qnquthYfqMJSr/4mfKmjpCu0r3hkcH45Cdfk/MvxwX9+g/+gx90crxs5scYhqVC5mXIzGIp8nteTIRDqOyNqqGk25GySmbNnYJcKQRUujIUAOCl8owjmQlEYdB95ZNREneYIUQcFpC99e5dEVARLZGnhBXmO8OG/qfGY1WRAsMnfJPWUavKZGi7j03wJcAjjlJFRNGPM4KHUIAXnroNuzqcbzdj0IlOASJc8E1CYnTwIFNAyFuEFwq3SQChgxe/SCBYAYvyoHdIyzC8DYUUAEKFwgUXFDfn7U21CQ9StM10FU0qwFBDMxyKubk5181jhuRpKyMd9ElRDpSh5D7YgpH9cVEg7ifK04F3B87gj+GnjxhawihZScrjxdAiqKbVBl8oSrpRfntbfqCfdhacKdkecIW/eUPll7aUPvfvvCUBqH4IjDtnmNrcD52O4urVS/Er/+B/FefOnxbfJRO7DuWlTfAOoNJVvqWm4p+8D8/QF6losn5gXf3Egknwp80FZ86ew5RRoXwPtVV4A+AE8OoSgifbqHuJf+ERrvW/aCs+Ec9xTZQFHuBPcVlMCirKjqgg6SVekKKjPKJ29i1GBl2+csDvG5ILnMpzZ85LwR2a51jUMjgy4AWTh3K4pm7ciQfv3Iml+9MxOTkRt+em4rC/K370p38yPqMomteJOhSx78kgoCxNT0WtfIWMedF1lJ6MyP0Jyd/6Srz+rW/H3dv346lrT8Rf/bm/Hk++8lJsd6jPJTtrs3IiZaDXHszHe29fj1uq7+vfeyveU17iq1A0h5GeVZkS8xgdGJKDinFV2yVr3sdZihb+IrJDDukX5AVHF4dacWyla0xclZs0Rxeh8JErgP6hHAw1MgzvN4wbIL6gPxmx8AibZKc44fQEHcNzdMO+ZBzZKEa7QOHlctjpNrRaDqFtGpkET4cIBxx5omm/cy8c0V/MPdJW6kWB41Qha7wrjNwD8Ea9vozICk9Jl8iBA3+2NkX/FqeAtPxmFCz1A3So6GedXPAWC1TnfJqgFKYlbS9yXg6Ac8GpXONMdasvhjoP48c+9/E4XJmKS6eGY2d9VU7kanT3Me3YqW5gqkB9IKe/rR0JEI/rj5XvtBujSzXIAv0Of1ovVwgWvBgBhfw8W13ZkGO3Kgd52c5fd5cccBUiVwUJswFH3tLwK+ASOaAhfbMnfBa3+Qb4USyt7MfkonTioZzQFgI36bImqQw4jkCjj3TeP6p0DTxEe6THuK8W2c6UfgT3BrhBFT1VlJ4qTdrCRx8Zj1c/8hHX1dcjJ7dPffgrv/QFOetpzGDOVMIweW5+AmPT0azwZE6Osh1VunIdVESj1aG5aCqfMVRT70yg8dtnOjs7n3MaIjqrPW7fm4qpaSmNzX0ZY3WlqDUqA02kTGezGQK7yhywWEwlcY+IGKZEeKiHTujvGXAb2LmMYTWEH4PNPSLIszL8MDTpPUQBVhVDwCDqWg8/26NTRVmb/DO1tReFJ2EnOcLNsA3vnErkrFSLQ9PTw4IrebVKiHLgpXpKEsWsnD7IUDOEDk4ofRb2sJ8wtGV+z0PYclWpj4jZ9FddDAMxbA0PgCnvpjKsBkMzlE+6fE2qGOptR87Z72KIXoa2zcWmC8qDuvFgQa2tMtQoB8DDkdRVDb2ho8ADoci2NBUN0PDUzaQJxolzZaj5AAXlPnr1TPzvf/U/jjPnxlwuzEy5IGKjVgx1dowgFRTlcc51EZRHGl6N2QErr2QtxgFHFMWVkUenFYidO+XnTYQsP1VZRuCSBwk6jkkOLyqtaGUa6DfNspOjI5+1ZuTm/ta16vTQlttPP0helJj63A7jTBsy78FexZPgowh9dXnd0TZTOswXf+s7b5je586cjiUZ2YUHUzFx605sKKKeunXX0yqf/AtfiNd++PMxeulc7HW3x74I0tXWHduShb5Vla/KJm7fimXlX91Y9rzwxtZa3HkwEW989824e3ciXnvtk/EzP/uzceXJa9HJSvtK9pdn5mNpciZWZxfju29dj3/xW78VbyqiZ5qqg9362qTwhPu+aLSyImUpY8072KzgtqITf9M/bqP4shhqeHphYcFTOpAKpUoe5I/k0Jx+w/iVNzLYu5k+LYb6/VD1l3gHh4zo2tNi4mWi3Ko7G0a6GGrKLgqW3/WjbqjBkSDCTmQF8BT8yNyoZV/9y9oPR9KNhmN02F960yM0VvRChr0d6JusO3Uq0ye66TJZ38MmM+loqH4JCQ5Y0SXQ12lElyZAR9pR2gOvljY0gbYUG0AHZX1wsdJDE9KoHmSA33pknHtE1wGphp/4gU/F+sytOBI/tbF24ECy1Mo+Gp1ed9PbwyY0MtzdfNqUnSYZ/ctFqJSDLcigR3WqcPpEkmGaZN/s+j37NQVdGxs74lmddd3d3u1AjEWvBDKe/tOZ36wZ6hTvdXvxXLZxVzpwY1+RvGi+p3t7rb0xtbgRcysRawft0jHp+JCehqLnKRO8EoSTiMj0CA4Ht/0FPvQOdkj9km90CB8IJX7nBFgFANAXPaSDqbIL58bj2hNXYvz0mBdUDg8NRN9Qf7T83V/4rJwcISPmh/gcdKDng4UUBRaPzASDgQTkcWep8SCIIaATeF46s3ijJeTPOYj8epFayB2VnRibEZXu4LAtrr87EfN8sHtZXicCJWY8ff6sPVI6AgaC2dlrl4pgVjOBjBiRLNd0PBuegA95iocOExBF8y4uxhhACRsvpQVnBJAFCnj80IBnlIlxZ34JJi7KGMYB6HgWiTD0STk4DzgOyuo2+oDGwjfpmQIts9R4DkAHX0s4mWbAoGIYMNAMb4J/j6Lq8iUoPnMHUyPs0AXFhefNKnIMN8xFB5GWdCgnImjKBVcMNWkYRmObWNetfkocs16cBe63t6pNXsiS6UobUFp5nbh7R7LqOpVa9n+hGRE19Eoh0E3RmzjE/WED3BJnzg7Gf/lf/sMYk1fueeUKHAHCe8VQi6YAw1gAfGEjDX95WJm7Wb9RUl9DV+bv4Es/1hn6tJj/aA9407oKfxXC8LWjNwkhdC4KjvJLuzjTBFFBV3I+WUwmOtOb/LmNqrHs2EYdICCX2OWwGpQjjcRutMlp4bUi9ghXpVUFVKT/VMbmwpzaoohC0ffC3Fx85803vNp6ZXHJX8h6+ftejYsXL0fXwKAj0w3mvekr0WxLstU2v6loRFGxjvsPJmNW5a3IYN+6fTtu3LvrxTl/6cf/YvzkT/xkPPHih9RY1b8nZSUZYU/w+dm5eHDvfnz9G1+P3/u9b8X33n4ghadIR13BBwv4yIR/Ky1Di7xmg+hDXzYwwZlmPAGAPn69SRE3r0wuMwyPodYfPEI/uO0FhAo8xFav6KDBwTTyZUHp+yHrAeC7XIvSIZ5WzXLeGEbHOQVwzikjeTfxBfK6edQNNcCWwV6LItwwzOXLXUTue3IUmQ5khAzlTvSELKPU4VnWVgDcR3+k/IAr5zTUDmYqfud+iwwxETz6iEpxzDGeSS9xodDq6uz2MxuEzFqVyVkJaD/X1TPDCTobuMfv8gzPmlOjLBnGw7149onH4oUrF2Kscz8mbnxPzpmiTaVtl8PAF9UOZbjBm0WEnV3oVVb99/p9ffQlztqBigR/ZJFpT0YaMpDclU1YiZVl1jMoGBI9/SbRPm1vi2eefjY61Qdf+cpXY2lR1tYiA8L6oTKlNRyMUA8fXQrhS7DCwjL4tatHOrWX9+0PvbBx5PS4+eD2zQnZkE3pyQMFj2wNLN4W3Tplj1pYzyH+2RMOW9gP9S33kHDzjW0J68WFY5LMOsJvVEFMznbYD+Kxx87H009ejeHBAQcWBEUHODoYfoa+ERLeawRg+mQCMYA6MhUhnp0KNGNScPYWhDKz6X5ZMMacgxJkGfoDco6PzhSyEk6v3tM1kVV6jMBRepwb+/H2O5Pykg5iTcI9MjbiT5ENjgx7GJ73K2E+5oRYJU3+lZVVGypwgHHxkJnDZe6PYQ9WkHJgqOgkBAic2UqUtuAgwG/8JhreVz35Ef8cvqIduWocw5tM4U/8WXhSqFi1zUIfmDKHnfjYAl5+OjaONHFUoDYFV8KdhjvvcRQlg8K2kU0SOlLG0cAJog1KbGOTw/Pg1GojilcNdT0vItK6LXrG/LYXxAn/4gCsSikz2kAaaGYDrbrwQKmYxWXQo/QRPMFwGk6IoTKWBco7yB9kqJNrjhtq6ElfuCQlY3QF/M+cGoz//D/7+3Hx8hkp1IoIgn14ibyyANzFY3X0oHwAuHLklfBRpSzQIbIlHx4x81tAo9+pXzTCaeLtg9IqD2VJSKAD26Z6dyxnMPcKh6Ys4JpSTiNCkdIkKXSgdTinjtBkMtOhItKBH+ANXZNnX093tiRXchCVrsggazOguflOZbSoj+lHNovwYjfhyGIcRn74VB9C7k0yZCyip0/ey35sSkZWZJDZHhTDwNeYpidmYlrR8MLSbDyYmY4JRdGsyt1SfnYc+/f+3f95/MgP/3CcUcSOsyxG8cGiuF0ZlNmF+fjGN74R//zXfi1+78vfi96Ry6Kz8GitvkylNKziB9eNDRkjlY0eoX8YhoQHihxAI+6xVz5OKHLFqBlgXoKPlLcBZNUlZWOgBgZyGJi2NaPqkr5ZD5A8WckksqEyPFqi6/IcmTgJma95nDTUlMOwvV+hUv8SSLiN+uf5V/UPxoa8rE2Ynp5xHr/pAYqCNODNumk7aclTAp8mkE/4U79lqdIxyuM5T9olZyTpQJ3OlPQsoDQ8LcEaz5Df90Hh6xOAzoXv0B1Q70j8e6qnLS6Nden3tgyidI5w4A2OXukrPqAjLo6eVt5okCPR3Sndqb6TngVvdLRlSdVxRpL5lviapywVPa8SbEHPXRnrdRvQzo7e+MxnPhsf/vBHY2l1Of7gD/7I29VubckxFV4TE9OxuXMoXdmiwEbOQG9nDPT1ynHAfIpPWMEtkvQNdse+DPZpGWgMJ/iODg3KBqgvJQ+MLPJ67qIcYabPpqcXY3puKZY2DmI2X5BRuo7YVl6bQQWdtMOaRXgATSqiK8SD4CR8PvT8M3Hp4mndlozIcMMvPaIF9tfGn4iabBgXOqkwA/4/D1SlftOBIq+ibIZfuA/jYKRJD7PDEBgWPG2AzkPxeRinMmYFEFQzu8r086pO9qydnVuNu3cX1SGHulZkKgM5PDaqRuW3mwE2GGCoG8EkWmYx2swMny6j0/kMX0a9e1t76kwWyKSxwRjxChj4er5IePFtUSJWlHbx4AEMHvsLI3Run+iDEEALRg78PhxtkLDSBprHKzT9fQylsZ1itndfHhHy3CEl4Hlt0xJviwMDk4JDHZzBlTPDReBcAE+cOUnAIwsb647wUUh47NCjvz9XguIspWAnwwMlmgbfjNj2pbiXLdAk8ryrlAt1s0kBHMCWkKxBKMAoC8rMK86VBx6pQ8NQk1ftwZgVI10HDDXpiqGGQFAL3BgKhsPOyVD/n/7T/ySuXrmk9jUVx476jCbVh75RmCdVC0aU+mkHzpMdTdLqNsqFPvfwP3PRSkXb2XjCXwEyzcBI+ZUXSfDiPpwE0QNngc//ee6pKE+UnNrsOUorfMmS8pGHfmSPYw+PiacR3eiUwyr+h1aM/rCpSAf9xec0JWPgSF+qQCmKHM2BlhgQ2XPLijSqvfk0Vhh00ZPbakunjFdne3fsre56dzNeB5y4eyOmJid1vhdLkpt31xfj3v15Ra/zll0US//gUAwPjcRf+5mfjs9/+hMxNDzoFbTIMJ/+IzpA7jm+8o2vxRtvfCd+/dd/OzY6hyMGR10Ow/Mbq0tqy66HHMGNyKgsksJpyciv8A+RdfULnaB2Z1/J2IhPCuQ9d84xMM+pKPQCW6SW9Ql5AHBHk0PoD+SdqNqBQ8Wj6TypHvpb5+TRrJ8z9QOcy2+Ad2oB7tFWvmzF2hV0DTC/MGfdyX4OKHgPl0ovOMjRbxzCEiDBb7Wi3X7kqtT3sPbbYXa6qgyAMoVLp9oEz1hPoL+crkaLKnkBaFPXO0142D30vBxH6hTpiCM7lLdrfz06doWn2H1f/h37rff2dcRAb3uc6xVf69Fw/1B06xoO6Ors8CuZ2AGCMAyTV/GrH+B11txs8aqg+hVHem11S/ZhXcZbjqlU4vBIX/zYX/ixeOrJJ/1K1hf/6I/izp27sXo0Egtrm067ur7mXrWjq7b0SdbHuneN79CAjLeMdP+QghXp/VPjY5LvzRgfUVA3yPQKzg/5RFPREz3KzpKjo4q4sSGi9e5uR7z+xnzcn5uNm3dvx/Ky+HAr97/fka5FTg9K34hOUoEwjJ3Sp5++Fs88fUWytSV7tix6Sj70GEPNXuiyshlRwwRWkjoj9EB6r/xOZuUZX0FhPjIjAz23scnO8uq9CpESaXgeT2ciPYwgDAMj5zuuTeAVjP0W3iPtismppXjvxkxs74jpdT00MuB5cj78zhw4ip06XYKEGmXJe9Pcx1jxmgTRE4oZz4dXAagTQ4Xg5PAWuImBd8UKwhvGYH6IQnNIrD36uvp8pu1uhwCPH+Gis/XPNOA9SDx/vGCGvjw8qoJYGY3xY14fWpTNFvx6CDTYUwFJXv1TJwoPSGrKKj3MjFAyygCwKUtZ9CWkPCxPOqcVXgODg/5WMKtAUXASdxtW3omlGjxbhI327IvpiUT9nrvy02aMN1/kQdmDpwVaGVPIhYyAfuM3Ssj3ahG1hVVKhjOKOiGFu5EfRPwjFQZQlAb9SHJvMSn8h/ra4j/5j34+PvbxD6vNKFOoRKSAg8hiQGdz31rJmV5ZH/2FMYBeupmKp8KVT9PRMO7hIXszHOUtBoFhOXAzz4gedj5ES4+MqO5W0RQeMA1xGjDeAnAgKuhQRAhQvo1fhS9Dnwy1MwqFwuySY9sj/u0QH6Itj1r2Ym17TUIpGaHfEH6duxmq8/qLHvUFG2GIn2mvcMTbxtbx1Trs0OLKWgwPD8iR6/f97p5+Rdg78d3v3YzvXb8Xb04txvz8kniKT/rhtW9ILqdjm0+Ebq+b5x+9fCV+6Rd/IT720VeiR6JCVMTXnTY3xH8678gQsinFN7719fj6t78tpfhNOXZDUoiKnsSDDOnByyhVFk1BF/qdUZFNlcXwIX2RxhEXKPsF5QmQtvAG4OFZAZFm4SPAv+AJfsBPOiVdSMtN5LnZ7yZQdaZvUr8JwI3+rqqEH6m/HHVHAagbygZfV3KRjhSGS7Tv5quCvEWRMoR8wQ/HDC0/bZj5ISPVxTD1SdAzKe46lHpz2kAVVDJUhwZuOkN72uLRDPV9WXdhRxkdBx+BqNKyCDXbjgOh9lf9chLYmMVAPcpaRvaGpX8ujrTGcM+KIlY5Im193v4WGqHi2vg6K4ZLssPcbH8Pr07KWAsPHGCPqnS2RXc/q65FO6VhLnn/gNEuFoYRSctpBNftdMClduPlj7xiQz0xMRO379yP6ZnZWJJRVyCt8tlOdFvtJBhhivNQsi17sbkXVy+0Ru9gv4KPtjh7fizOnx1jMCw6cYDbdqTLwFX5hKMDIclVBjTwFjSAzthN9DvrBcTTquPwqD8ezLTE9KzwuTcVt+7xcZ5dRfwZbIL/yGiP94no7GaxIcGj2i670aEi2w7k7IpfOvt6/J14LyaDaRmWgdAIVgOUAQVZwJGIkOMLJqTnw+owPcyNZ9roUjoPQlYLcqw4xaxl+LEITREW6hA5RJjOuDsxF+9en1ImRaYyPHxwfEkGt0UGDqNqZlOdACd+ew5cxQ7yqc3+Pl8TfS8vr3l4mGiEKJBXGDC+fvVGWZjfw0BQBvgxbIUhTAbN6Ii2FUMNYABcf6VsiNIZkobpm1F3yg5CSbk2QtBWN4l+wcNc+BDAKeE1uFxgJBxhauVfWl42gzB87ZELpbHB0JmEOCgDaj8jCnCTjbWFkse5W5d++SiGmtcmbKhVrg21jXQaaqAIO8DvNJZiVNpZ9SPtTsHWdWWoRTXnsaKsgbJXPzIPgEEETFP9Y+ERdO3vPIpf+Ks/FZ9WVNcm1P3RfgTETSCy8okL4wDX5iO1Ww9wdPSATvD9orCPWOyhM2k4M9JBWxoKtMItHUrxRK+8bOXBw2cRmuldKTtWLrPABapYwSs7r4VAKxZTsmYCZ4Bv5zLsy37ZpHEUruOI1xLVbqOp69nl6ZienooWKaZu8ezI2HiMnRq3k9mpPvEiLNEIPjLdoFW2Wn9SJsozOJSbOhypH9fFZ4sbu/HV19+O3/kfviwlISMiOoYimANZcnYuO9hZVNn7inxRSLvx0Zc+HH/nP/7f2Pns75WyFK9srq/GofDf3Fjxpil/+K//x3j9W1+Nt9+7I4XNJ2LHFBn0CR85JaILi8BEiZhfWTKv4rB2dkp5K1oXApLLFZW5Ldp3OSIh6tsWL6t3zTMe/hQ9zEsYemsWjAz3Kt5R83HwcWx3pYeIVpBaHBSPRIABZzGdXS13r/Jxrd913nYKqtZ/8ALnPJS/uv9B4HLcL+iRHJkDyINcFf6GL6FD0VVNQK7Ik3sVHIcKRzP9+4G79Ly/OCg8MpXOlV5NvJPnChT5yN9Jv0ILt5mzZTBpjUeMzqWoY3SorRsBCFDgy3NDHfHJlx+LR08fxdXzA3Hx/BkHMYyesENYbuJTbUgkXPhkJRsdMaW5syvc1Kc4CyxqzA94yDGW0+dpKvXv9h52hREnXBsMYosi67VYXNqKhVmhq2LFxgochRTo0oVUxVkH3TE22hFDgwPx5GM9cWZYAVlXT/R1d8jGtHgL564OOdBEs23Iy1GcGjltXLB3jIQcyNlkZDktnvASKbKf1Q8YarqYeWodrBNq7+iN9i6c2KHYlDx9582344HknHl71v3w3X+mbBgF9nfX1QgW27X19sfSzkZ4Gewv/80f8KpvDAxQZ2D/FCGsRAUof54TfSKAFIxSR6jc4U5FOnWs8sCYJbpONYYQVdQTsHrUQ+TqQBYQEPDfm5iPWzfZ6q3H2xlu727ZiOxZCOjwNPrgVDafZ9id11YYpsbQEknj2TJXlQsU2PC/w+WAC/doAw6Hm6h7OBEoCAjuoUTh4nkb4XvSUJMecwRAB4wb5RcgP7bYQ6t6rgyuh7KIXi3AEN/p0igCFgTd44yxBoqhLovkGDVg4R6Knw95YBB4jkJjL2CMNcMpGHzojOhBL5yIxEL9J+/ygIhnTYZaecEn+/O4oT4JxWkDP+MKlaCX6GRG/VMMdQMwhmonUJSqeUvJ901rRZKKMP+tH/hE/OWf+nH2wBFDi2bCk6FUIkmh7X5AKVEW6pyzbrl22g2KnElTYpLcEldHhbdB91IZqd/VRhyCnDukTRhV+gIPPucZrQXgawyHzshOzh/Dk6lc+NLU/Py8FwDSVBQAc//0PPsjtyod7xCzNSmbp/AqFI7pgrTNnoR2b2crLp49Ex36G1BkRoP31O/0fRnpKV85cleoDThxLGYiAhdDx8pQf6xtRfz673wxvvHtGwpbZCg7e0RdZJJRpx0Zy+0Y7m2R7LTF889cjA+//Eq89MxLpoPURaxgVFfX1a41Ocx31KbZmJ68Hxt7m3IkTsXoqUt61uNRKWgPHzFFc/fufTkI34ivfv1mXL3cF5/77Gfj+z/1muc/11c241/9y9+I7373LTnU68J5IC5fuuRRIRYX8W3rM+fOus9ZoIkzTFSI7KQCxYFuizU5DfcmJ2NZNL5+82a8p4OvkSnoV3rWn0gIZSBQ6vCcHWa1Cr5NSF6AjzhDR/q98DcH6eGr5vVxcN6HGOoCZYOVuqEuvF+gRLjon+N1lLIKvsfLpu/T4cRx1f9V1mxPAuxeSrS8VOdyTWRcrkvd6OhtOZc90iND/QOWUXZ+AwgOvJJZhpr02e7D6JCha1dZH3vhUnzqpUfiwthuXBiO6GtnIRj6H32Z7UC72rkoq6tYeIgD2dolvlMEqQCPYMKLK/nbZyRCuvsAnpW9EZ23eW1XtHQULl5Yl+M3NT2j1EzB7sluKJ8IcijDgkxAG+aZUW2cB4cG5IiuxMhgb4yMs1pfCVq6Jc9sIEMboYnuqW9xoPx1N1OSIIC0PGfkSLhUo5vQg3IOZLNYDMqMnflJ/cY++Lsqc0G8z9tCvcPDetYVG1tsE82bKArGluRwLK7G3Ny8nO2L0TtyJma3ZKgZdndETQdWCq94gAbhUpSzOwRmE2IIoztZeUC+4aGBlA7KAmHSOLIBlB+Cco/GA9sMB+p+mzwPPCFmtReWtuPdd6Z0T8Ipj4OvnTBvy7Z6xcs2vhzKRHTKojK/D63zojwz8EMg+Ng8RhlhgaDcB8yQQqO+6lvIeQiMZyY4fyhX3a/TBCZNYw0TJKOhSApYqDmrI/eVFoObtMq01OVFYFXdgCNx1UG90AFwHtXD0A/z8LQdhkNJwRjUAl3wxLhGeTNyMKioBXow3YAyoy+om3pFMUpuGGoYkpXf9GOhKXiAT6GD/ul+9j/0LkomaSLaNNLpvtrMfQx1Xh9XLAB10P9+Lihnt1ePDjCeytcpwXzl6Ufil37+3/f0B3OX+NQwPMP4GHVISD7KAC3OKHM6wN6uykMBkM5eOYJP/QIWYHHfoxuqk2iXYTf+aMOOBGhLvKeUaSTASwW730WLfNVK+OrsCFd5oTXDaigS1iPQNF7NI9ooQ6pEEx7OY8hdaVvgafUD6G4rcp198EDRxWIszSiylrJkW8ZN9f/a8mpsbWyrnRgFPHr1I0oWx6q9VSa1NYZYQKnyd9WkBTZckSGdmtuOr715M3bahqO9b0QE0UPRgCms/f2N2FicjA9/6KrurcanPvNsXL30aJw7cyaG+kaFV84b8jrk9s6SlDSjOqKQxAU6bqsNG6ssTNtMh7Ftz6MfOJ8tR0OxIS/hW1//erzwwrPx2CMXw9+tVrTiHfAUGS0s8M62aCxCsq0vo2H0PWVbH4le8Jvn/XVf5MxndKCecQe5OFR9fMgC4/ylL385/vBL34zf+9c34/z42ZifFX8Tq1uxql4V4jJ0cJ0HxalvKVHPXS/X4KD63fOiu/uw8D8JBS5BheLAFX0AouQtQFncI4erzaw1yHwlIMj683dG25yb5RVwW1QP2+I2DLWSZVp4Vf/zH7yuUxqbLL/IJg6WAfpWbWq0jTxVf7AuhtfhmN7jmj3z2RBKXJT1qIv4KMejp7rjmUeG4tnLI/Hpjz8Te+uz4leiT0aepDtZsxPSwyoXx9tBAe1VZInRPZAhzjc7xGdK087cbjVypYTm/YywsUGyCcLAiz0lo61Hw7GyumsdDU3BE5vFCFMvb7XIEaK19LSkR21f0nlbsqg2CIfO9ovS5fIuxCuSVDVI9kPy69drXTc0yTPXUCn5IvWPGFHnrJu25gdLsDly8nFgpXfbWf+jtDzhbRKc7cPDVuEix+VARER7qk+53pVU313aiFsP1tNQ66kbVaB0mEs0QqmcYEZHc/Kq0vAkMyRB1HQxBB6lmUuVcR9DzRk5sVJXi4h/XHqlVLnmNY4dKY+Dg474jrz/1rZ+T8JvyjthGDvfXzsOeGp44Rhohq33MYwiSEbO8uYUYaJYci5SyrAOeg5DYPg8t1XdBiwolTEBZ54XoA7aLn7J5yI0njDgfO405pwTF1WT9MnetSHBqKbib0IpI1fZp0OAEdiVEmchGfUMKPJg9MALoERfcPGrZ3JOMF7Mu2MIGP5kAQc7iRFFUH+Zm+fwRxFEj2Ko6TOiR4aoqAea4aTQHu6XPvVwle4BpLPBrdrrtquT09jldVEGdQAX8hVwOoFppEde5yCB7zjcjZefeiz+5t/42Rgf5zUXMbLKpcQue8apdNSFBp6CByv5AQQFMC8Ibw9Vw4QFpUoBmc5EqcprRcs/na3XjX9liOVcuc3wr9L6a07k1wEPmY9EM3YOgyYYUgw0q+25hsHgYYotXw/CSKOA0pmlXzYUFcvA0weKJFUJjBBHu5KDVfWT0naIDrOzc0KjzREkG0PMzc1Gl9o4efOOtxad2VyNmbWVWNlqicVNKaCxi3HQzheeBoSz6lU5DGkuL9+Os+Pd8cmPPRePPTomRbIY1x674l3zeOvBDrRwzFEC6IeDkdMmjAIw9w5/dEEbtzUdJVFIvMk8fLdXsA/IAPcxisWwoXiO4US+4d3SQvSTC8xMAZ9LB4lkohe8mEaraUhsoJS2LEZjYI03Qrju6u6NbSnMf/1H347/6r/6b0TrPhkU9a2VpuS3ypuGLe9RqnpTNehaF1STfZx4wQu003joN69SVY8MzIHWgf6uG+qT4HZQaQOabS4APwHGtdIdJwHex+SAN7VZFvQj8QZ/cOcG+SuZbJz5meWW0t0vJ+C4ZgRcqF8bxHjTBdBuaIT9HI7ixecejXEZI8Ww0bG/FUuL9+L06ZG4fPFsnDk9qjzwBXoUvaOAQ84dAoBkgLdHSeHRbIh+Mg3EK3gZMNn+iP6svymL7Gie2NR50YkH6mQvxt1jmhKjjmObC/colv9ySHtAdmc/xkfGZBSl/3Za5TiqDKbHTFw5wZJfFlgSjPGNdZzB/kE5vXIsVIgpAhDsWEaqAIA6kgWSuuBF9e1d6BmKloOuhArF6BI7t0Tfh+Jdj0Lr9n6bdPrgmbg3vxktf/9vfl5GPSukA2EKGpb3QDY7SlnNfEQCZYFUClA+R3hKh5sgKoey6HvKwzB5vhcGdJktsVO9O8gCHoZBtrZ13dodd2/Pxeq6Ismt3VjdWvUQNYa8DtTR2dltA822otSBA+H3rFUPwwvdeu75DHpRkMrd1JOeEqGcLqNZ0hjvChDkpgGqaKB7GE+MFivKiVyZ48Th4Bnl+FB6G9kqgufZSWErAgA9iHapw9MPyg9eeI3uXAkTO7CRn8VwGHTKZc4SnImq+TgHr30QUdMn7C43ODQsoehGi6h+MUJl2ABWxmKoYXi/R4ihUt25WI8+SqVknHQN/qaN+s1nATjCyDxvGus01A0nRLgX2hXIck50ZgUwNqWLyjImW/HCtUfib/38X4nz5864fNiGNP6SGZ64DEMBpsxQWHawVEfLEY4ZWwzqrGdsK0rd8CMHahkFjHBtrOW75HviFcbIrZhlIGR6XAZKvk9OEqs7+XAFw6+SR7cNvoffGLkxrcTL4MrHW8ARWsJL9JVcPJ1RrFZLnotG8aBMWIzZokZ0drNrlgS0p1PRqYybsMCwg4mH5ZWX17U8IiN5OZARZ3SEsrrkqBFZzokfvvztb8f/5f/238RO9AnncSGJ8VWf89EYOWRyX5X9nXj1Q9fiYx95JkZHemJmbsZfbPrYq6+q61CE4mOMtA4cT+bbUpZk/CU3bGrCanXeGYYdYGloB83a2sgD3/u2N5uAjl5DKe0O7WgNygn+U8GVbFF+Aq9MJUcknc2bOqAnhxB0ObATHzI51A+PNqjcjr7B+N53b8cv/8p/IRlpje39NHwAC/XyPdYEzuBZggFO8LKdUz1ke9VmatI3f4vz1drEo0Aq3GYaSFMH2lEHurIAPArNC1CuSVsrv0BxNKgfrCA++dNJIH0zD0Yh9bXqdwMzb2kzMleg6Cr3EfUL3yL3CQU/8aUiWSJV64OuNkWvMmByDr/v2dfiBz/1mXj2mUfjytXzMTlxJ959+824d+dmbCzPx9mxEQUeh3Hu0kruVodUiD8t+3aydQc+Fa+w5a4/uiJ9SIfAObTNC7haJAutzAeL9/X8UA4+7YdfvbsjsiX+2t1TsKP2uy3GnbeCdmJjc11Ocbf468hnjHCnV1EqrfBC0NvlcFIvq/sZpe1TGr6X3d8/Ij2ROhHexuYgqYm9znYkqU8t0nMR03KLeQaHVvGqxEL4cwH9k99UWOwLtzZF91uHPbGwL/tQImqATqFSCGLFrif1oW+/loRycUfCrjAoiJDQyRpwLKoujKnfNmp6ZAVFXSIEyhXG8TuorT0xPb0eU9PLsbi84cl319bkOQO4DvQOxujoqIeSiZz4EhZDj0RHbEaPsm1ER8K1DC1BsIxyhA+/q3YD5UX0FjSDgDmc+nMUAULY2ZYvznO/GHkiKgDa+ZN9utegqRVclgE+Hs6rAPp4ExGYqGHc0tAzN88GDBj0stgNhvQQKMpfB+9C83qaaaS8rPweHx2LPhnsjKRVHx6bKoYGfIKTBXUMKVGHV5wLLOCQBe4RJB50m+7r8FlQVkbn7+rcMNZiZv3mXJ6dhFIOUNLYE9V9UIBAbfvbMdLXHX/v7/wvvZ0oXUda0hDdQg/3p7LjoHn3H9EMw8wn8/ZZyGg+zT5vF3HKl8lcCZGq/tgnnYiIURt2RRMmMmgoB6WtcLMDIqXAB/0P8HfgHUD153QEtE1lRl96/2TqUx+zDzfNRSFym2Fqok+MlL1wOUuMmjiaV/kM7bM3fIt4iG06ea8YfHHi+L21yScsIZFooSy0DsPHO6FdUiKOMmSUd/Tkv/3v/ln803/6G9HezYiEFNPRZmyszopeS+qjzXj1lSfi1ZefjaE+ZPEwJifn48GDaRnuV+PatcdjQ0adfkHRIa/wCqMTXRhpKWe/+6qWQB/3I3Sq9a37s+JnHJZUoFWf4FBBE+GFHmAeMp8BymOPirIznWlL1C760m+Wa9+HDhh7AoPMvau28EWvdkV8v/Ebvx3/9X/9e3LCBvwMGTlA10AnrtUPuuM+UgP4TycKynZQL/T+k4A2AAV78tTzmTaC5MTmNbjUoeRvgPCADOX1r2Jc62A+BaCFfjbr5iLpViVQksQAGuJMAGX1tvNZ+I4D+wcAPKefGvUJzGuW+0yTfY+DyhfgFPzIzRyQY3tOjnZfT3dcffxq/OAP/kC8+uFXVC6csx1f/tLvxnvXr8eeAo4zI51x4VR7jA33Sa9tKQiSnu1Q9N7RGuuri7q3qd6SXEtdYTMYMvaOdaqWHrDaak8cMX5ss2uqql3SwMGrcQRA2DK+0ogM4vyyAeD+kcpVPmRuc5fpwBDOCowkV929/X7Tpbub9UGigx6iYzu60P8RA0N8cEbOfF+fjTyDAvKOhWZ+iKa8lpU2UbIk3WOdovut4lMCi9ZiqJULch7tHKqswdjpHIz1QwVgZa9vOsJCoEax+QkGwXSvuIlhb+ZD07uGAHpkxq4Usv6Vjk7m0PGQjk+AuEJJB2eUiBWCiHVw1BHLy/tx5+5MzC6siNjpTVdoNMDvKfYOmDgMDYObCaGyGDrAUFtpKq2ZtuAJ6Fw31HV4mKEGMGbFkNE03qOjowE3X/+Zfm67klT5uc+9nNfGY8rnCCDGBuHh7EUH+l0Wd/DJQ+7z/h8RNZE0hhonwO0SLjgIMA3pvXBpk9W24Hrkd2GZr2ZxWdbDsCRCJfEQvTDUGHgrT+OWeAFl+L1AGT4v8DBDDRRjnQ5BFTXVnheol9UE6sjoFSlpkSc83CtD/b/723HticsWPIDylFKKmQiZHa82pOSZ/4IblZcyxOy8Z519SEYppqr/GErlTBoiUaOCgcZIEqliDNr4Jnr2u0FpoDeJGTpG0PzqG+1Ueq8cV5+wP/i2+gCvGWcRZcSCKIbXPGSnMnlPm3UzjrZFI7/XL+ONTEE7nDXaZ9mAP40X9JaHLseKaEt31KI0UKioDilG9hDgSQ69s5NZV/yL3/jd+Ef/5J8J7XY7Azu7K9E/3BLPPfNIfPbTH4u+3i7ptR0J96rp/t6NyfjaV1+P8xcuxme//zOKjnJHLV5Bo2/Np6qDaBqgzThL4A2ROGU3NQ0EDoqNNP1Ku9Adx+QxZaZFEZANtvPBB4pLLBNKo3pZjCdiVv0vHhfPIkMY6hYW49A/DIjo/p4is61DRf9KwDzof/F//n/EV788B/OozzAg6n+VzXvsSgFaFGS0kH0hww0rTDAsQH11qERcPZB6oFzDX25TlT5lW0d17We6NhlqUPI3IXmw7BlQrk+Cy9LZ+Fc0dATd6If8XVpj/WGcoD2jdugMcZ3wtl6sQRrfCvETkG1IviVJm9OyaBWdLTqL7/3RGeHN4l2mtc6fOxsrK4sxPDCkIGs4Pvnaa/Hp1z4Rzz39ZAz3tcXi3J1Ynp6MP/qD3/dU0MBgT5xR9H1mfNCve+2Jh/e311UDcSvRN+MnGDd6LnVISzX0jS3Arhg/4cE72t5Mh+BE6XlrYEe6cNejXNKlboZkrVP0Vl65yaKJAib6U/qju7vfwZnXPslIt8mBID3D4qx5Yf+D7h72POCVSj6Wwz7rknPbogx80U7uBvA1/egrPeAaZ10GmxEcJ2uXw9IlQ30kx71E1CY6GQQYaSJUCrYg6Nm+lCEGPIfqkmFcUdX5QDIoQpblWLlV0PwFIO4ic5WOazyePXlMuwjdTme89fb9WF6FiMnAMFMB9rpmm8GerlzsAq4YMwDv1gKmM++oMm/LNVFTMhYEEtb6nRn4r4Ynz/mrcNvea86hAd3M+9bayNaVMDdzx5RpPaRnpXyUKtfHDLX+8ZQ0XvWtM8rP+MnDAoqDwMcSiKhZ7V0+U4ng6/9GeTm0sxsL84uVQGTZo2On/Mqav90sArKynR2s2HaPYSXebVdD/v/GUEM801YMDwpHh7vxS7/wM/G51z4uo9IhVHlFgm3/4EM+tp9b1qJ6+SiFx6NFXFQ5i+l4rxz6u0+IoKlX+CBkfJGLYXp20mK4mrJbJYB7XeIZBFpHee2Fcj0UrL/thWXz+YEiQPiEbmIxyx6vUayuxq4OPlt5uMtOXDvy4KkX8UQhJq8YxHfuR+hDPTp572op5U45KPQh87feWIfetlFMmra15uKWnHsX3xzKkHWyeFBOnJyMo1bhLo//v/tX/zK+/Prr0qDt3rjk6ScvxeNPX4xHL4yp/3fEE8gKC9nyE69Ly5vxR3/05XgwNROf+/xn4/EnrorWm9GryJQP3shngLzK0+Rvf57Q7co+Lcas9DG8BM+KYr4Wq7mtgPkD8iptHnKeiNpFLX6znsdpZOiRZxHB1+T3Cvy9fKsCm84cOANDjK5Bm/02GQfRnD79yh+/Gf/3/+s/j6UVpnZkz1XGngzKgfo9I+qCNwaGszqVlbaifd5NKOcC+VT3wU1Q2kVbHH2qTPAtNCnmttCu5MeoASV/gVJ/AQzew6AEBUCpm8IwxKVOX9MP4t0ip+BRshKAkbfg1oBKDz0MHBX6nLiLZMaFMnly0LYv1qP9vLHA66T7wWZUmV7yJIaCZ93Xkq/+rtZ47qkn4tknrsVnvu+1+OjHPhrjI8Px3jvX48bbb8bi/FQ8mLwpntuLC+fHo7cHGT6KLlXcph5tb1mX/Gzb0IlThBlOtXSbnNTsPNFG9fDsUHzb3pG72THkvbuf77lv7jDCJSMvEnohqmgCz6beRf6SDy2P0FBMyghfby/TP3pG2+BX3cdBpX4ie0bIxsbGo493sdVmRtNoNj4YwVebeLEA03h0/c6B6us7Feshg//Lf+sHzEb1DsJzBkHAhFculCKG2kKptDwvhrrkLXlgCA7eucx0FZ2UDgbZ3pbAWLirvGoghprXRQ6lPLa32+L23YW4f39Oikp1oNw4KuBdYVaIomgwUChuDg9JqNHMTVMpTESU5E0ljFMS0qBz4g3O2YEAhtpRHfeE+74iu8yUbWNYlF/cMcNXk+c5AoHRROFUZUEP9QQGgSHz5r3MD7CFHB1Hx/sab06Ahwdzb0nhEz1iXFBCjW1MVUKhtzudPtrakbe66nyMgPCd3JHRUTs1bHhPv3ZIafsVCx0ehVBeyuc7sQA08by78CEdcNJQC8tGn5czwO80Pn+yoS7AM8rNstNIc6Yv8FAxwH/lp/5i/MinP6rIs1c4Mzyac7J7DG+zxoH8ysXXpnKXsHQ6MND0CfO9DI8hNBY04QeP9PX1OPqE2mU1LN+v3RjEiOuZaI1zR+noKoaoD1nlur6la/gFb155dbRJE2/JodpYWoyN6RkZ6O1YXpyTI7TsjpYEpWICK9GW4W9oXnbMs8NQyQx0y9eR2mNlcaGSMT2DjsKTdQgo9o1NvpCmcqUQunvSaWVfALZVbG/vjXUpnd/8xpfi1JlT8fTzz8bVx6/E0ECPHNpl4bVgJ4IhVZyZHkXWIk+sr+8pqr4dv/k7vx0jY6PxhR/8XLzw7HOmb59oSZvpIxsey0sOg4NzUegYXsB9qiNT6ajYgDrdFuhB2+Bd/fFZT25DF3gA21X2nEeZUV2HcOCb21vqC7ZYlHrzEHy3+ks9a9mkMk8LSXlD8w3JxM5Oa9y4MRmvf+vNeDA352m1+SX1p/BmA5b8SAx5KiRVIejn1Aq9R3DCNJP4TbiCk5/Zc6FK1SvAQAGFp6EFbYRffK5o499KmxRT+srQl/wFWiUD8ARAnlxF/H4A/5KVeuuGukRrjQ/hgJNkoKQ/Vif4ncChieX7IR0B4UhjAPpSBVJVI6IWsxS8XbzTSufoHnqrtQN9KvqoL9r1rEMl+pOZ4nOCGN6/v3zxUnzkI6/ER195KT7y8isxOj4U19/4dty+eSvevf69WF1YjJ7WzrhyZTsG+/dl8DvliGIXNsQf+zEy3BnriuJ504HRKXaJgw9RF6ztwbn1p3s9taK6u3lbqNd73SOfjGSBI/+4hmehKWUxQtdom3mIX7RHphrZkBwzZYPck4LFaJ1yHpH5PeFBdM6q8t5eOcLoXfKKDnyEqaN7NJb32+KgZ7xpqIFCcHsBjgRgOJRvDrvhvTpikgBZwNQZyuQ8BQqjYCgKw1IB9zCAsAjj+9yXKPlsSWRZu5e2t0kIO+LOvbm4c2dWijmVbInySO8dYoRT5s2VvQxNgzfvvNHhNnzqCBrPy+NCWoIvpqjK4f8UHP4TbuoA8MNQc12i1DJnXBZjsUuNhx91j/nf9soT4rfbxDAKnQlugA11ChtQcG5SLctqgPB2p8qtYmEcSoLo0Jn8mK9m6bqULyh10Ud8SYahbxZJAMNDw8E3iwf7FV2iYBAuKYYD3jWsRiEQGtqLMoJuFkDRiS99FSPdaI+hUh7NZjXaQH7YzUyne8fadgJ4Rrk2AGopf0kcRahqi+QgPvHME/Hv/PD3x9mzpyTwwoMhUilzFDFRrfdBVi5GeuA5FDMbjSBwbGrPyne+y83UAbSDlxCgTr8mlLx1KIxbWSOgCg+kfNs72LYPntV9EFUNRPeijA4Jnio8il1yyVFDX7fE2vKajkU7RC0K8TpVLtHEriJSvvHMJyTx2GempkT3LX/vGZrjqHk6SW1iUdZA34DLE1G8ExgUgadQgFMzs9HbP6D8u94acbcl3ymHht3drNA+tHPcivHq64onnn8qnrh2VcqwNaanJxUpyLmRgVbD1ZJDKbwxD+UxHEiV7KM8N78Yf/SVL8fE/Qnvr//CC89JSX40zpwaVVuJRqRIVA/DftAUGqQBF47i1RI9oh8s85We575lUukTUEg0M43/hg01vEIBFb8RcfGHPCjf8tqq5xl3ZDBPnz4tEeFVPfWrdATrLXIIWhVWPMvIDPyA+7a/K5kW37ezMUtbV3zj69+JL37xj+Pe/elYXN1Uf2NQlNBGk4VJaql5S+WAF+iIZ1Ck6fTxHHxFyaKbqraZFjpQJZydq7oGikwU22lGFzSuKygRtaNf+qy6fj80BRFa2pC4Tp6oUP2gH7gGMCKA+Y72qQ9SVtGpJ+v4oDpph+igEjgDmVf0Uz3FUBNmf5CDUaBBRyWHTgBt5lde89ZKu5xRGTTmgWX4rl25Gh96/vl47ROvxSOXzsWj50/HxOT34q03vx633nvLhnl4qFcOfmsMDbXE6LCCt51t3V8TvuIU9W27gkOGzT1qDB3cQSwGk+06kB5QkIce7JSMOPpXGvqhLIxGz2ATk++SHkkvDvhD99A3laGGZ9hvg0VndhiUnMVybBTB1ANTagQ5Hj0dGI5VqeeDzpG4v7TdNNTZuQmlIymcDmY4lUl4D6tWkkelmF1yFcbL4ZPsfKAQnSHukgaoilBDKiNl4UAolFPYt7f2xe07M3Hz1rSMpR6hjHRgYFhp3d4pxtZvhslQ6Cg+hk9gOA9l0BFS1F4xKOXsV59UDysDiwdZvKKCoxWG7pWhb3tSIhytAcDTL8LLA6fLKAuPr1tEBzDkdAw761BmmTIAUkEllPo+CMqQN7oJx2Nje1PRX6/vFaB+vDLqLEICUDZ7gPvDCtV6Arw1FjwNDQzamcCQACglR9ZqI0MzGOuybzXDNjDovpw1nCDfKxpYUEYRircP1NtaDDVQ7/cCDJmBK8+SVjok0Ch2aimjGgjHIwPd8W9/9pNx6eK56O3C06bvcyUnm4LQT371gnr0j37HAcHoZkTdY0fJK1NJo3YxTUHbvChP+BoPHd5TW0YLJKBEy2Hu294lI9jaKSNFukMZRKJ6HQV/844UO69x9PYP8f4YEqhCxLyH0E99iuMqekNjNqoh6sZwr8j4TN6bND4YQRSr9YX6bkd9z0jH+sqGIuXNeDAzE++8+15MTDyI9t6+WNlR25W4q6tNUcNgnDo1EhcvnI1XXnk+zp4fFR+sx/TMRGyIJ5YVdbADGK+iDI/qGB6Jjl61S3zENAiU5w2JmdnZeOv6O6rn3ZicYoHioecVP/zSS/GxVz8cp0ZHok+OIyMa1gHCU0So+lE0qdjE1xhrP06eJgq24yrFlXsPENmgM9iciE8/0oeZlvz5IYOW2JR8s1AUWcBpZS9t8xkyID7zbnCiH2QGwIHVvtwgWgVX1gmoRDktKF31c0e/eL4jbt6djLuTkzH5YDJu3rwdt25Oxvom+zAw9SD8dG4TfamPd9SlVdIZ1wEwCkPJBALWLY7Gkx7gQZtKRF2kRY90rbJpru6Xj9QU3VTAGtbyXcnbBxq8phzWDTV5wcFlux+QK54lHDfU4PgwQw2OzfLrYP7HEFMP1y46DRRtOnTgVdpxonEVULfBdEOWhQv6Hvrpj1cEMXSkA3ccWyo7lDyBF9p4qL8vxkYG48ojj4pPX4zPvPapePmFl8RvfK1sOd78zlfivRuvx9byTPAiAXuLX3n0cnQf3FJ/7nhhMDpESKhesMWy6Sze4Z4qMk520HSn0JTXYFm0iq5nVAldubXHa4voVTn20IPEjA62Jw1pFYEUjXDg0NruKBsdxSiNF2lKz7V398f82kHMb7fE196++/D3qAE6OyNnDJSUuYSZCJPhCiOvfzQHQaNwGJlJ+lS2WVYpkY47BrpBx6GMMc80lNIQUgjV3j4Qy8s78fo3rstjUSNxGNyIfPncG3nQqcKH+VYveNEfDINChmjkaVfEAYExTkT/GA+qoqkWJrXF8yOgxLXvGyO3i1dmPMch3Bhm9ZA4aNJxirZgoJ7uXlFBwqzfFoRKgGHPZE46pBI06EWLla6QhLp8pnLO5nZRVngTuTN34qjBZSVQDk4LWT2vqfbqBoX4fdKNtQ3vjU4bwAGliKFmZTlOS0cre1IranD7mD8SY9FukYJqLCL6AX0y6tYdNaGBQdWhCDcA6tnWZGDYGd7hTqFBE+inFESYOOlOOaKdkmX7AV2L08/2d8SHn3o0Xn72uegVU7N4hC094UM+q5cfL6GPqIttZIfNp0x5QBt/RU352LULNKgLBZWvpu3YaDNqAIYIIlFtMT60AcPA1MHAACvuu8UTUg6iFcofziHaY56tf3Ak2uQQ8X4w9IOPcYL4hB02m+4BOPkDF5KV9gFFd0KceXciUxtzlW3Fzh+J4T/hs7616XJxer/9xhvx//xH/21Mzi16E5HRscF45PLFuHz5giLfMQ8jb27Ox8zM7djcWonOlp44fepUnFUUypoFRhl61SaQwUmDraELCgYHj2/9fue7b8b33n4rt/vcPIhe+aPnz5yOFxXFvPjCC3Hx4kU7fiJ+ypFVvtpZdZ/7VfctTTzXNV8/0k/zhD+cozM8yjQHrwmmkeCALEoouWENCutPZmbnHE2dOn3K+RlShIcZfUB/sDAyF1ApH/+go354/leO3VErzhz4dLi/eOWmVQa7UxE2/bizuy8luyMnatM7RC0trsXyymrcuzsRd+VILS2xOcuuZIu5cZx48QdDmCprXx1MbbCNp+rUVqNPnwpy2YmuLDeiiAyYNYF5Qv+pDOB9hlptoKwyB+7VwWaKOnDdvEd6G2PxH3TiieVNhbtPeGZAhg79ZSrSoaLSUJfnXPt/P69DCeS4D53Rb+Sq7lo9cO2gx7KF/jheBuD8eu7UygTe6NlSFvhgzLx1NLTQvTKNSDZHwCqDaTz22R6Uk8zX2vzqbKd03tBIPCI+ffVjL8VnPv1qPPPUY4pW22N2ajpe/9pXY+G9L8XqwnQM9g3EyNhQ9PQdxqnxEeGSwR/BiVSAyj6SjkUf6IBHYWJhk30j2tHnutMuHQOtxbJ6lnum49QznbMvvQy9gaSE+kntYGOvPekUvvTF5idr64x0HsbMRltMLO7Eg/mluD0531z1XQcKxEB57kkMxjXeMAowKxfxdRbmJhSKrXg8QGGmk4xXgPxmqOraICPtsj2M0K36WhQ5LMSNG3fFx/IwOiVYeFZUa+8rBZidbhAIGAaljFdCOXgp4G88lYktNcvwtRUI9aNAIF7DOJS2qz38wThEQa4r59tR5jAQQ94Y/q4uFkfk8IbpoDTZ/mKoyxlSqX12RuhwOlM41CIIA8/BS4xtA6S6Yc5ShkFJycb9bC/RRQoz+MJHa6vrUj7sZIUTIUPS3+9V4BTTekhUirFvtRPm+TZBGQUoi/ygMx+0F1V8v2mYCy6Je+l3gLY7puZcE+iETO/X8QTHnCSl9W3VQTXmHf3obN+Nq6cH44lT56JL5RDh4ni1t0t41Aw+QYcDgrLACWGY20pcabjPMHe3+ojhJrdNfI1BQiEw+sA9YatymL9XexGYfZQP+7izOCnny+Zm12wMRsZPGd/h0XEdI3Yg+XhMT3+PBe1A7UCJ7+mgLrQ3C9n46hR1Huzsubxz585Hq4wVs55MBfGtkGy+fqDx4VHxIitJTXfhBg+b/zta46tf/Wr843/y38ejVx6Jc+fPxbAMNu/Tz04/8LafO1tr6vNOfwno/Jlzclq6/IUi1ndgXEoX0iPHeE+/mXJZWV2NqenpHEGCtjKKZEHhsFMa5ZyS8b944UKMDA27L9WL5mvAfUobqnp8rYNPaEJzRjvgO4w0QETDRj4FB4B0OFO3b9+JweGRXBjZ16v2C3+V3aAXNaMTRC/ioQTkAj4ilRygtJZ6WvGJR6S6RAeXEnsytkWeKI+NJxim5HW4gz3pARFsVcb77sQD4TMRN25OyIHZijv37nsbSKIvRmjyPXGKFL0gMkzNSdVbvhBeEYkkyeP6rzLEhVYFWCuiTMYTGfcIouoo+rXIVVMenVwH9OMespjGulwX2uLg4oQz1IoxxJBC0zpwz0a41h8A9YNr85ro80Re36MXku5pkN8PJn8N0Ec4sQBlZP3Yl1p+txdboXvKjz7zXhxOBw+q1RhZpaFttHN8nC+7bdsQP/fcc/Hyi8/HS888GR97/lmVx5YE6/HGm/8m7t2+LqdsRo55t5zbEeG9JWMv+ZGzd7i/Jf5QBwsXggXywVFMwfGet+kgWrG2wDQTLnwEBB3Cuhgcf9sc6QXWPm1t7sTOfkcsLuMkRsyvbMXkwma8fX067kztKqJWwCE+Zee/lr/3C587TmEBAgfQzfZoVClzQ2z5CYkgnpUzHSXkSkc6+gTRqgNPMl6BhqGujFQBVCaU3z9QmQcdMTWzJkN9xyu/UYZ8tCMjLh3qiC1FjnSIP4yg+7yqBfPIvhkwpBCJjqU+r67TPZjBgsPBf6qZNsPS4OZIX+mJNLfkoDCkxzu4/r6uCGfDCLYyjuxWQ50e+qZNavRxQUpOLIx2rM16zPxXIZN1hPz7YviSrtCqqbwQfP9Wh1M++LiNAsrJV+fY5J25UfacPXTEzU5CvApkXIkoZNDSEchy04lRXKfnKLOCe9NQZ33gxgpo8vI80+lXdQYJL+oRUHQx1nk2wZUk+6MYasCOieoAe/OHymNOsKNlN8a7W+Jc/3D0qR09Mqgs9Oof7Md22VCPjY7aKLPBS4f6ifkfommiYzZHIZouzk6Zy2aEiM384Wu2SYRmeMtsY7jpnfAYxj2IAd5dl3dOlMXHJrp7+uzw9PYMxsCoPHiVzTA4ZbYzrqYy6IPS3wxvMy/M14GgCm0flJFjn+yeocHoGpYCkWNAv0IhlC6CjEDjia/KmcA5HFYbUWrwP5Hp7NJ8vPPeu7YDDyZkOG68p6rl1Om6T1Hi2MhAPHblsow1Hxxga07VrDK9lkI82lC09AvKg87CSOo3fA32wsIYM9xL9Mrc3L5kDaWLMX8w9cB5x8fG/aoNBpA2oJTcv3pWdADD2H7zQX9WZkI0lXDyAFERG+7kntKZieHNKUU/8P+5SxeCL9UB4IBRhHPLe76FD7lsyB885bLgJ98SveRcy1HyDnb6bZkXHgfCj5E6FvrhmIAbbQYX2gKfCA3xWL/xZB/xpYUVuEZR+EZM3H+gPou4/s47dvaW5ehMz817H/LFxWXVqzLRX+g2IePNWeAV0NezQicoXqBbOo/FoPA23cNmNBgdFvVCg6Yc5RnglL8p8IMNNUbLI0/iF/QHQ/FluqoO8EqhLZD1Zb9y7h8aMj9wjZOGDWC7Z3J4S1jxADKQbwtRd9YPrx2Hcl3pX5WJnqUFXqNR4V3AOOgW2sSGWTg20mAvcLzqWVyf2qguxQETydmfRbd248L5i/5y1ssvPx8fev6F+PCrL0ePEi4tLcT83Gy8+9YbisLvx5Cc4X5F5GfGhySzW34Tpb1D8iK70N4qQ32kKFz83MIGXbwiuCX7ZAyThoz+8rogUygtCjw3t9tiZaUlbt5fipt3F+PW3YWYW1Qf77TFqspYk5MozjWvt/z9X/x8ozn14QmGSz0suptKiFXfbMMJA9sTFiHLYrJCIIapCiCMRTgA0pQOJ687jXXoNfBzEX1Pvc4G7FIr8c3XvxfrWwdiaIjbGYfOo3rVhF0PBzI3heDzPdqcyy1oUJuNXoVIUQ6FCexJ0gZBRlk5Bw9uGfnmyAJ1WamIA3g/Gzz/JENNM4p4JK4VHgLm/OpAPYUuGDMUl2knPACVaDz0Ixsk+pjewpF8DIuhmJgzL0aRxHy4H0PtflJ6lGh/H9v8CW+1xfveWsBVb1U/uPITpZI4MaSYC84K10ObVjFm1ZwGZPpsa2NnMpeXv42ryuDcFKAmLTDUGAaLkwonqmfBUrs82V4Jw4j6XrFUDMnwEP1260w9nTLUzJmeVuTY19ftqJEVnJz5gAdG3QZE9VItxgMFhfLgHWwiNtQ5WhhlRSS5KQO+v8dm+cxbEdl0Ch8J4KFof9DishH2dkXC62wCxPC7FFGHJB8P2g6QDrbYZBHMqdExR4OsncCr7pGh6JWxbuvpjrbuXjsHyFJGd3KMhZF3MgIwNqqbPuqUs8Vq0Hv378Tc/FzcVKR5e+Ku8JMyU59cunAuLl2+FOfOnlFdId6UiRUthJXbT1QMbq0tUvwq1zSh2+hM/WNeF15hRKLUDdBub30r/MhvY6hrRtkWhAcRPI7h1atXHF1TmOVFZdEK6sEiwItMGxRImUlhZbQiI9J8NQaYnZuzczM6Pp6vJkreGJoHLAOCYqiB5C31o+pGTuzEw5Pq15Q/tVfP7HTgcBvHvNfGWhOhaUUqXCnC+kLZJI1yJMBPuFrucMhED2VgGB0dwRUOMA4gUyQrm+uxLvlb29iMhZWVmJyeUr9Nxt2703Hz5px48NBfDttF50BmD5/LedZvjL9q99srbBvMehQHB24qo0IMzW779UpWc6N3oUe2Gwcv9RsgKtAs/wIK3ZhqYDtXb8BD+1W/+6kQv4DpKDpVeqTkN86CPjn/vlfxCnSmHPiBLUb5xjt6FhvCiGN506EY6qwTKHyR9bgcsFc7sEN1oDrjohRgw34JlFPwg18pn/5pgOuj7MSDvcqpmlcr4QUi3NGRcfULQ9U7fg33satX4/s+/rH47Kc+GdeuPBo9ku+DnY347ndej5nZiZiffxBH+4rSh3rjwtk+tXVPkbd4QY47uhj+5lOyRNzYTqYaV9Y3Y3V9KxZ3j2JyaTtmZjbj1u35mJrfj52DHvUrH0hiCpMpiUM76JTlxWQ0shwFTHw1FO8RI00lEDgnv2EImp2EsjEQAyeIqUunqrhCwHIGCuEZjmrW2WSuPSlD6mYhyP07C3F/YkmIM+wnYTfx6RARWwRgOJEhov5+KTwJOoaEzSiMk0sDxIyqB4YEzCgqp9QH5LA1+WB6nRsKwC0Usyb+Jw011wCdQrllPonyE0odWV4a6iatS4RdjCz7cAOFXhjcgrcdqcp7tACCv4iMYkH55OssSR/y8Z1u94PpzmrCAXvN4I6iJaomfcEFcJmqr9SfgANCn0IjDHX2L1BPZ6rAoKKB6VUJkJ9xLm2tii1D6QBdTo/BM9Th+USeK7Lt6WiJ3sO2kKqWElRfth16+Jt2YKj7ZfBGh/qjt4v9hxlmkjFVdN2tZ12ciaihocpmDpFFkazWpK9pF/NIWTsryWUsGMpSxLG6umwHzh449JYCyP5FgdM+5VL+XeVHeTqiVhu9grMqmyFnf/FLaVWC29rV1u0h3G7h7VqlaPdRIKIRRnlP5Q0ND8ewom3evWQemvfEp+dmYmLygTe32ZSiJkJtbT+Kc+fOxvmL5zyixMJDNj/htSnqB3LnvxZFaERmKCY9U73cg965IRDQ7Feg3KbdVuakV5m1brPcM93CfuMzM9Ne6HXxwnnzl2VKiWHbDvWNaV2VST3JGwVHDAxvlsgx1G+GwfnADgt2xmWo09DCG5me/BwY6jqPPdRQC9Qj+l8GR8jQlp7OXvGCHymiVs/gtAtnbiHXXueiC/MqfKv+BBiV4DWfpr4Dd0Qm6ylQnraIJzx0Lfnk1Unms2emN7xg7fbte3K2bktR34n7k5PqUwULcgDYHau7f1j9JdeUqRzKcZsS9wS1mWbrnqclGbkRP3hUEx0oBBqfYDWZKzqIZjb0uyzey61d/SoinaQk9JEDAwG6AN4hu8uF5vqNLvVUlS562EWPvLpXdGS++XIQfMCDj1r4uSCfsRtitdBP12trrMLmedaZlMv0tC2dKd0zM+Z9ZMv3iiIRU3Gd6co1zpPSV0Vl+ToqHQR/oGNyfll2Rekw/NgYqkJ0HMCgwySbLKjslt175okr8drHX41nnn46nnj8sbhw8ULMT96Od97+XsxM3lIUPu0hcobNx8dGpYuYTtuIhcV5OWszKrcjtnYPY0Plr4nOX/3qN2NialHGm2keYSz9MjA04r4ZGmVTGLZaHTq+M1mB8psO30GpiREsBIVoAgsOpalh7twa4xZCmrYPgYcbaorL3+pLgcgnT2d3tzVu3JqTItiUB0qZEnaeqnx/V1lKza+YSCHiZYJLRsHmu4Ri3IQ/Z+PL7aotQMEiGVJKttyoOpZ8pD9mqCVEKCTKZ46a5wy7Hod0EmzgONfKAzJyb+JBhJeCkukYek7cM3IurWI422XAzOoDjAQLzFIo5K3LY+Y1HiVwetrFO9gwAtviMYdbhL7gUiAjOyDvEyXwsyHAVZm6kWdBUY7gmJEzZWT+ZvlSm7pvPElX0/j8olcKz6ASGD2hTrlA0SH8O6QA5IvAcsIfA90nZyMjx0FFucMYxS76SMZQAsIrUiwGK0N60BlDDX/mQi+EETzFL+CivqB68Cci5oMS+WWd5Hv6cHtbxkT3+hTdsoUhigZ2ZnU2aymIuhB8hu5xhDxvpbK8H7HbTNsx9AwjC4/IT/rtqS4+Ht/b1xVDcjqee+4pT1WQhle5iC7v3r1nmjPa1dHdFZcvX46z5zHQivAVOXfJ8NMu8jB3m3XBp6mMyxfbGP4FeMatZjdk/4IbUGTAO7wh3410BURP2it5YvRgeWUhbr53I0bkZFx9/HFPRfjVKmVnfQmA7ENL+hWezOFQPa+UPY63bsaM2otcswjOoOzZB8d1jV135eNX8hyGWtfIPIq8agt9aKklgoT+bjv5aKfO4hU7IqAhXmbUyaWqiAZ9bP2gUbN+oNgLUcNn8CFVMTJkA2e+Bc4sh504lV6Jkxzq3bgjY+1Ia2VDintG523pvJVYW99WkKK01MGbLDLi6BzoxboLmnqg/qEewLQVjo4M93L0A+BLV0SzPMeo7x3mPDCOrvWiGkE3l3KAwqfQYVc4c+Z56lEcffGz+Iq3X5JupMg+hqTwqUe19By9BoXIT7mpI3LNCCMDZQ2QSmkc/PlnxbcFUn9jVvWYPudaecuB11/6ogkQuyJ4A3DG0Mn0l/KqQK9WP2Jklf7Rb5WNMwifqTf1m6mlHhlRGVPRAXjumSfjEzLeH3rhqXjqySsx3N8XK6uLce/2Xclmj8/vvfduzC8tR1tnjwKBw3jn5q1479adeDC9EGsbWyoZfdyiwKIvenr7Y/zsaX+2mTU5dHLLr/6HP6S24QEVhj8OvLLBcBPPiNxIi+KGUJJCI2sCnTDUAI1/GJiYgmK0CpT6IRCwrzLbWnvlec7GnbsLoZhF5E+F6Tp5XUqGGiPN3BvMgKJKRhG+LkUAs5Wyq7zl90lIJ0P4mxlFoEoK+U36RgQtBsFQu/1qBsOr0MArYY9BAwuXUW8z5aGqC3CNEBVD7Y1LeA3GkXJpg87V/zZAYixwoP40OsqpNjDXtyPhVALfo0xwR8gw0owA+JOQFdRpYZbUdbmX56Q70FL1r+ljnAokngwn+X6lJMEfKIZZIi6cydusE7CiqIpT7fqdR5twX5yZiYPNLTkolC9DLTr39/Z6vhejSbTYq/b09CiKbeM1vQ558+of/ZV2pHOCTs5FdDwrygUo0xLQiAVbiR94tsb8IvzXGltKIlGR0C1aqIl001Az/9Wp/pJMUJYUKltbsrOXtw3VvRyiFK/IaDEiYCMl/u2XMD5y6XJcerQnHnv8XFw8dyHWVxhO3oq79+7ZGaAN9DffbR4ZGY6R8TErbFQMc+Y832TuUgp4aGhUCgjlRWsS4E2G5/27anOz/7J/6HmgbqjhM9iR/N7isOKnAi63kkP4bntjM27dumF8nnzymr/1m/XIkVV5RH2OtC1n4v+qTBsfpfN8v/iePdhZe+ApOHQTrM4feChfwR0FmpC8RxtOGmq3UQUQnaKT7PCqDAx1PhMV1eesBaDzkKeSBhZwMfpNxxNRA85XgUr2WZrRZ8CtIo+gsRJchYtKaj9OYk4zoGp0ab2DER4aHI1d0WRxeS22dg7i+vXb8a1vPpDxfhC7KodXe3aEkFWkrpmWYeFaOoHgzLvBR9JPqZsKoEsXFmQUxK/oyT2mOfTn/dqVDt5PbJtAfo+m6HeZsgBnggbTShnYRc/3qVp1IOt1Q92r4ABAd9huqBzrsqIjKmBUC35n7UPyo9qjP+aayxx8SQ//NMrhnnmiiR+OJSNTpm8jH3maujZBdFMb0HfoZSjgqQT1EjaIBYrGhLqclzoZ0pbciZf2VT/TQbz11NGp33reI71zRpH0hQuX4syZs/GpT34yrj3xtGg/H7/7O78TX/7yV2LiwYOYmZ2PffBTG/kf3dQjo+71L3K8me7pG+gXb4hu6tOW/8N/9KNywBCcPAq4cWoEyp5JcJNNAkCafQlSJhLCQpSKgBSiLIOOeX/XJ0C8AoX4SchyXx0gA+ZaDrtidTXi+rv3Y21zL/YgpHCwias6oVeeN4sjwCuj6SaDNsvXbw43SzhSlTsDfJv4ZNm6o44jbxqUPOg8r/pGNNVuv8OJBhGw4jwjJ+aTfKsBdRwKlEg6FRZ3cpMPmMmLnRRZ4GHB9JwTh9Ku5u8GbhUtAEcLOkMP+qQAQ3oIJYYCZkPFFCh58cZ99n+Zt95f/C7XlFWA/CgPSoF5dcNl1OkHYFqIXOr4A+RV1x4DjLSe8CtWUTJLK1aUtIlHbCjSq8iSoW88196BnuiT3upW2b29RNc5N2slpvTg61XCiX7FDwXPHPakTviK4U2G49lkYVUe77IM59LmdkxvCiMhyiIvhtAxMPB/WzW0iIGk5BbWVBxKCepoi02VLwXUUjlOKrtXTgTz6s8/+1Q88+QTXpDV1rEVq2vM+fI1tC2PEOFRM8/NsPbp02fsZRMF5a5ITEOJopVc+qtQok3KQNXICrLPsHZupSMh+gLI14aSFgVKP3Pss3tXZVgdjdI+0sLDqsvz975Ly+UwbG06giDtk0895eE7ZgzBizlZeJr1IEwrMASLouX73xgN9kmAb3FKeNfb72arLvgjQXJ5gqeA4kTS12lkhSfsTQRKv0tO1YRGm2BzynEkT5jEb9G0BCMAK/Fpt429bhUjzXPXLy3vdS60X9fokpIXwBHjozrkT63SnBIp6WhXRnWcVU8ro060DRmirs6Ynt6LqSnxxepGzCvCvjk9HzMLy47E0BlErG63cMGB7UQn6brQhBPrIJZWlmJuds6vZEEMut3rN5Bj9WUd9CjP4mvTu2q7flnv+TvoOmPkbOgrmpiepEMGGfkRjyZt0kHiPtd7bM3slO8H0tAu5rmV1HzD6ADtgHZicqXShehFuegToNA065Mt0DX3yv38jWyQW3lFdLkVumC6gTNp6Av1p9pN2yjZB/0IDdTnlAbt2EseHAD0AA4buPiXaMIOZ+hTHHRkgek2O6r0v/KjR3BCkeP+gcHqzRw+29wXfYP9KjrpppTR8r/9uU/zy8NMdaCxYISh5qtZdBD/GFajIj83M+lcwUlDDTKFSH8alM6kuBwOU8dwFqNubbfH3NJWvHP9fuzC7C4TAiUefJ8YLzGjUYQw60wSJkC4ZBRdIHUkAUcnTSUElPzgTtl1pVAMdRFcFiFQLtcoGDoEps9XPDL/B4E9OHU+9Mw6EeJDtYHNW8Arj9JGoFmeGMxOEkg279fr4zcMXgxvMYw5/6b+lgFy5hqQx8pG7cy6EywcFRThBzw8WKvT83+6TrZoKteku44qK4zs64pODeegUVRFb12nYB3KSC/5c5QtGFC1C3C57gfelW+3zLAd5ugQX7ph8/zKmEmIkCnKLIuP7CurLbSN4VTemXfTUDRqwOLyEljYQK8zoiQlKLdHgqZD/OEpDh3QCTrwfVqUFKItHRE7mzs6M0/XGSPD7TK6S1I2h3HqVJ/fR37pxRfi2aeuCU/x98ZKrEqJrskj9eYcwmVIbWCkKD9Z2u/ohCH+0h7aguKARrkmRHKput3ntT4CdCdlSQCte1ECuobc7sMquXlQOHsDEdGEER3kBAOSRihpWA4ykgelqAKdltusUsZgTE1NedX2pUsX/QUi8EJeTHMdLHacV6RBRurdV30oKhaFpkMimvLuqv6OGjNKIJtGoQ5li0zjRh8KZxtq5SVSpQAcA6XgpnGxbMOrwsmOd7f4RQ4MkR/4YZx0Sj6jpMoZc17Xk4QrUT2jAaYr5eq5pwWUlle79EMpUqYpDaeKNDxCtRdZkdTYKFAvcgiPmWZ+k6ItthVhKV6JDTmN3/nu2/HO2zdiYnomNjdk+Fqhe353nNECeIHFcTQSuWWh5PT0lCNXZMrTaUyZqXwHJtkcQ7ZUgFAJqqY6rUdyVH4x1PwuQNu8cl518o0B7/FQg9QFED31Gn1e5NlQ1dcAFY1eJUImrUdN1T9u2wncCiQt4UsO9aHv0gVFp+ZvtxIDrLMXl8mZSeMMLaCJDj3FYUO+XFbl0Khkp8sr8iiNzqmTVC518ZQChAf8RXtNK/GHavAjHEMWlrLbpj9j3NHpiLpLgV/R2XL3wt+j5gKivw/0xBG1PPvSGRAIxYCAwwygW+DPaqhLWeUZ1/Xf1MGKt+TWDnmlHWKutnjnvfsxu7ggtOXRKT3KkvQwIx1YvP4/n6EG32YH2kjTwU6roxI64ygO+CBD7YVB6mjv7epKmu18GNDhKI6itMCduvN1KFBLfGCJUk79bJNQuyY5V75X3c9h/CynCAjtIQaEQfI9+Sq/zrTNSkG826y/6svaNco+lVuTNr6vsn1PkkNdDeVTPS/Gkp4hnQUMPlJ5/IRfTkIK22FsrKxJGa0bl8M94a/yPe+qspgfzfyp/FBAlmHdpD88VGU6QjMdpl62yXPVojtGiT44QEBJS7+STmevjDXa8Dw4UY+uKzAdVRdDw/u74kvlx1no7WmP5556LMZP4RQpoj7ai6uPPxGXLlz0quwZlObmeg4JigYsikQO+2TUGN4mgqYehuCLU2P6VVFBu/oL3mHYHRodHqiV5l0/bgD9QD7PR5IfHvYD1IWUpSJmaFAWajWGvqs+rxso6JGGkH9ZL4cKUP2MgZEneZq0u7v7/gTruYsXXAa8ZQWv5wzp+zOjSuepDPbvV/+wqRGLQ80nMtREjIeN9SyJ40moG2qAd8XhQ2S2o50P6eTCWOoq4HbokjwcHsHRLX47MjSZ9Zvn+nWMDqZhhYtlFzpkv7g85cfAoMtQ/kV+Cn5l+kEV6Z74p1wjs4dslgGPFwNO3AeNaWe+YeCNlZRndWU/br634AVp7Fw3s7IXq1uKksWzbaIp1fo7ydI3fMp1anIqt2sVTXl1kfpoKzi68dUhylNxhbdwoY8rI0UfMc3jSFayBX0OxHvZNIaGaVOLHa5iqM13FZC/GGqOhxnqort4bt7WNb8Jxvj63570PUPTlPonGermtYqu7AJA2fAEoyGU4yiaIMAtFz52jBIX2AJn1Hl4f1rg0VzVkTKS7aUfORf5QT7gASWqnudhVlW/gw7D5iyYHBwcdvDEmhqCPqZVC4CVF5O58IqgaTCoQA3VNZuW7+rINNW7kGY+PVUeutQML/jTDDVDXlzne4GkVVOUByHFy7MScD2ZJzczoNFi9LaWuD+5Eu/dmov1TZUjofGrJxL6bRk8FG6BUicELuBydeifMNcDpeF5zmUkXmQr+IO78alw4qgbahuKipjcJ213N3PA2VkcfxLsS2kzvAOtYVSmF6Afr/rYmBTBFaVLWc0yKT+ZASi0LM/L73LmaBhllYuRQNFQRmlvHbx5gPD6IHiYkQaKQJS5ZzOkoKQpGAsD4wH3NEA/cY4KNMvNtm2vb8WajDW/9xSZlq0jKRNMPY9FGbqRhku8ZfxchMs3zqqXe+UVMtejAlBmgPlaiXMBGXIg/nSEWKUv85BSNMyrYZxhVwunjvX15bhy5UK88Nyjcf5cVzx6qSeGB4b9ahz1bEnRsCp+YW5OsrXtOXcMEcLKIhWikM4uRSK0TzgcMwgCt0uK3LJENIKBUBOyL6phxuoa2bAnTxlqN5tbAPQTfIemQJFU9qUBRdEYyKIM0K30uW+p/pQ5XalcdgnMD2oIpPQYKULx9PWxy+By3J24H2fPnJV8tMeqIjuMMpCOMSvRc9i2yA86gt9qgo7jhpr0rM4vAG5paJI+AK9N0kfIJryRBkC0JsIsILyTVnnJb/iEetxW3TD9uE2i0vU8q/gI2JazhbHjuu4IMIWlyhu4FSB/kRVl0LUaqfwGDKdyFBkiHYraHKD2SAMrwoP3+BYBxoOyO2JbDtHs/ELcnt2MB8ts5rMhXlyLjbX88M6BZGZ5ZT3mZhdjZWVZhUIH8ZdobAcDw3SEDIAPUbh4h1vQ9mBPtaahAnf4lZ3/zJvVPfWSfxfAiYZ/WUcCLYG6ziqjEQA0K6OQcglcTtqjo2BTK7bA9by+7sDT3hBFbcKe+vsTzaIMSVv4JOWm0LpuqAHzhehImzM9z/O3z3SffgHFUBdnJSFlL/MoDf0oaMpPlpkcRBniN50ZkRABROI2v37HJ5vZOIsRNEYCGUliyqYA/WND7QJ0QHCI9kGGmjQ8K8yoHEKuooLgz2qoQYjcVha+n8MaVkwqu7EYqUETpdUz8Vzcvv1AHjq7bskj7BbbKg2vj0Eb8iTTZL3weqnf5fo5pfmBn/9PNdS6Y0NN6eQjLUSGkZxe9xIXUpwA3do+YE79QEzH9qdMKSQjcO2FNSovoaKFoJypL41slp2452/XXR31a/AqQESNovlAaDBas85yLlA31gUayqfquJP9T6lOL6VgxaZHhV7wcuGlepkoLGEbexu8LrUmXsFQH9jYwewIKTW4T5XtQGVTL9DEBzyyj8iAUuA3uJGfIU4MiNM16KLn+gmdGVpHkbpP4Q8rTMoU76gPswzazIK9vXjhxcfih37wE0qzHmfHB/zeNTivK4LclEN6sCPloDby0RBW4jOH6xW8Koc2qCbTgIOpCoBHdpCFs1/ho0E6SJPtRa748Ip+cU354sekbUYtbEdLmx05k72Sv2OEEqBo7KRAH/ILXesEslGvgBzuGf1AhoSF6sgFSn4imrpvpXBp5+LiUiwsLnjzmDIlwcH8u9ugbNRBHvqGV8zSqKa+yVf1qLnCoZJTgPxeuS0o+PHlM/LagdPBQko29mAYnDSZDmzzNzTjN8VQniNq3eTPfE71RqFCQifwwjlhr4G6oSY/h0drVDaLyQpw36B0eYZymccAbxm3bJ+xxOEoj/XMfAICusmUDb9pI73Agls+48l7u3vb+7npkXiP690t9g84iOnZ2ZhfWou3rr8b86z92JQuUp+zELxVRr+vd1TVE5Qdxk4bepo2JD9QF384Urzml8BHYXrdBuyG0wg9rssctTLrrDbrt5tSGTxKNM2gn/6wEfABkTN8yujBzt5Og09sxFSWh8P5roLSsr6B9DznkFSKHoz8iiKmb0VH459gLEQzT4XZeIjGKhcKFL6pywXlZfuhd0KxFZTm8pWXbGmowaHJowXsGAlH2oyB7u3PaS0iaBxVb8bDSAcjQkoHNAw1F82bVFAOGZStHSmZ3Ld0vzImFOjnuocSbaRHmMlUgZpb/cryy3wshroYR4CdlsqiLNI1I+qmMUIQd/faxWCrMXF3IZaWD6Kjl2ia5f2bVrApLM120KHFi8oIkud+6n8wPUqGC+PP7Yq4JrgZqCl4GOosPw0EX1ehL8kLQ/CCP8qFNFbepFV0of9cZgFoxLw/+yzzdSXqBaAvDIeygsYFXDd1uO6sD+bymVtc1p4321od+isKHyirtstQJ9E2TE30ANAXLtu/m+WU61IXtAGszAWFr2EswLRRGwtkalDORTvQCBoD+fqOMvBP5XGfcsGR4rfWNr0tKp8RtQFR+x19KVdph6FNvKUT/dGQM99IPD2kSD4EWOWw77Z3oLJwIYalrBQ670SnaI6y3KcmiwwK5eiM4eYrVwPyiPsG2uPak6fjtdeeV/TYHwN9nXGwuxUb6+rrXUXB8ioxmESII0Mj0SsDnu+wpuPQ4JkPAPgDWfRcqHDPFfBgkfw7PDRqencpWoWP/XqO8tG35JXqsoIjCq/DsQgaYAhdUTtAehx1R27KVuSb/kslrAsTRfRQFxbnmxEBf/1N1+yuRVuXlpZiZXnV0xGFxzlQ7mV74hJRFKPtBVu6X+YGHwYYAPoN/i28gKym8gVB5ksHUqboVEHimXjTptRV8HX2AfyRacWt2WSPAFEXdUBvFnyyJzRD9Tbs4ABvKT/XnndH1k7IE1B40zjraPZ7OoGcCxyJBom20sH3MqIUx8GoTnFuvBBS1tbGXG0xf8uxdZ+pQvKyXS06fUdytLy0EnO72zGzthi3b9yLhTn1jwz49taeotgj6djViO5Toq0MpPqFclSK6UB9RaeYXkTUAujq64oGNs4CnMy8L/xpa9Wf/A9/sjATfPlNGSknbTE0OBTsawCPOXgEBzUHcnguWIDccB/Z4FXiTRYWs9ZDieBTPTYU3gWsC6AlGFCO8KFcKFf4pm5/wNS/K7z5jW2p6x5PelGn8YL+qQeboDKFD3TDyRkdGfNrlthD6MLC0XReCQATb9eDof57v/j5o2QykHf3JkICDOs2W2gKIRi3MFN6TRSS16Q3s4u4/Cad7+VjX0OYXPRSGp73na4qD0gBqTqgxqwHYvZdKZCtvSN55uz0Mxs7m+0yePkFLVmbKmUC5ZYOBJJJ8uAeB0obpgD3TFfHrcKhlg/AIci8sGsCn1T0c2Xv7c/vRavFZpLCXDA2CdjtiuuNrdyhh4NraIMyzVWf6kyMGXnMNAW/qo2mD7UXDHgmWqk9iWceFiYxe39fnz1qyndfklp9VaAIBVDaeTJi5lz/XaAY6wI2zLpX9ybrAoJTQO562QC/YVJw5ncq6RyqZD6Kz3euylDbwaOppENlNKtJfqsUJZA0b+LL2VG7/jV7TzgLP1Z51qG8S06ZFi6lb+GVF1WOz97WsqV7fPO7NcaHu+OFFx6N5557VAZ62BHkwR47P+2LR9fdNchKl5QkKzvZe9yL0QSuWzhxwK91sMLSczZMKGl8VM/ZzMW7j6GozWt5n3YXnqI/KKMoFMrEQQSOtzjBsqjnpMNphIQMm3KNtXD9usmohHcw41p1ozkwzjhcqs1tR3fsKYJjFGpkZMRpFxVVE+WBox128WMZMscY9HjYj74VKD104otJao3TmJgPAeSRyK/oMMrEUBLpUY+dgypKKcPtACqs/ps6CxDZUnO5Y0UOLUUL1kXQPoag+4cYyYA2ybscOOLKYWeqBCF1IA2QOlI4V9e0HL1XnvPmAVuSwXVla966gUqAJrqQMOQ9ZdI/cLXCr9rnm6TlVJWxZ3mJmJ9biB31PVulvnPrdrz93lve13xlaSjWN2WCujrUP+Jb6GtCVW0STh5lrKDUxZ3ShuOgduh+0vHA++1zdqQs8CtRes5X7OAnE11QZBldVQ4e0ReNQ/fg2S3mr5XWw9WmS+JR10MAb2rk4lLon3q4GO1CnwJNGuZvyvKiP8sVPN+EYvfeD8h6awwOsvFUh50Q+JJpnB5Weldb5Fr31QIrG+p/+L/4kYahBmioQTWj3PlUWN1IG8nKsKYxg/HTA9pXhUXROl1VLNdFCSPg65ub5pWTkITiV0WkSrkgQXidB8rLqkeGEScmZ+LBBF+0wWMlCThmcoCyimABBf9mOygbZlEH+dr/88jwQYa62QnNjiwC6nkVVYpiIR8EtxLVteegVTwfH6DOLaYTYFoVgxcJmPlcDoYBeqkylWfPzWkKXTiDSB5GTenKvFa571WzKgumZ8FSvseo8lSPzxVtOJc2lnYCxkX487zQofRvgXo5gK+Fd/1eHcjb1RgyS3D5tNnKVILK74p2pIcua2vrsSwPH1pBt8RF5RSlKx6x/qjwo08oByhn41admy1IKFFlto2yKj7WZd7jrP49Qj42o6djT4LVFh9/9aX40HOPxyOXR6O78zC8D7OME9GWh6rlmCGAzD3jWNA+RmJKmcdAbSlAk8ybai97zrtNuo8sMlRGm+A3O4U8ozy1AVpl/qSL2+trKTJdU2bDUFfVORX1kYY6cS7BvcifTvAfOGWdHOlEld3wIDFt43e+VpcjACxGpUzuj42NedONB5OTxtOfCVQadjajbX1yYtjJDV6rQ/JFtsPIPAQwHhhP9Bft9m5yos3Q4IgX7GQiUzDpUrUty4SuGPi8tjOov1Ybfj82bPp99uQHymYoHTqQ1urCPJPPaZfppd8PM9QFQMnGtLomvR2Ego/qyVdFqaDi0SrxccdOF+iA2r3s/2xzA4pnW/F7Cbb6ewdjV0ECQc/6+kZs7G7F5IOZuH59Ot787vVY3VCUKsPGRyTY4hnjBD659kVlcasqC+AXdPCrmgJvIQpBwEmH35fWpbjRfeX3uSXvXZ3VdI3AJzWI9HbCKl43D8sJW13OnQMxdOZ76ktGzDwycPAwDiv5uFeAoiWN8oG4J9eopehE2iIa6dxszXHIdLRFfOL8wikfGdynPPazBOo3KfRw/NSYnfVOOe7wGn3L671E1NDIOlA8DyQvSueVxWSlIRABgADeglKXxww1ilFpSIX3CpLkg1CsvMbLJyXlqOlkcV46NCvNZ+Sp1wuU6LPB2A3FBSF1qfqkA5WmLZaluO/enomFJQmP0vG1G7F4lZ6swrN4SRWUNmSdtCDbS4pMV0+bZRUDVfIWQ11wzNxZZiqwyujomi9sMXRHu6SuPFfEkCK48e4pVYIHtLNRroCyyqYgwAcZ6gadlMyr5Bv4Jy4YCIZZqJ+hRdroSJo+1O9Cm3KutxNwmzDUohGKw0pE53oal6nndcjX5x4O5OT9SqDUC7jNlaH275qhBuDFOXn9DPvqpv7xTHQoPFIpHi+cIouuwRUo58J39XoLYKipizlV5xetyUekCmch9ERpXZ37MTbeHh965lK89Mrzcen86ejvaIn1tWnlQdEhH+QXzfQ/n8hkkSFls6aBBVa5xe1xHIxTo18ST+brADtcyg8utNmRK8oIvlC6bBfKK+VQF86nxHkGSKdTGVosUOjBUeiTyp73O6mDodg0ztTNXDqK1X0ErTAkJHcmlaP/7UyBL/0jFBjy1k2/C04fs9J7RUqWFa60hcVlA4P9HvambCsqym4Aba9+PgSoCwPNIqMyasdiNd7D9mYzNT6CL7K9NZ7lmQ7TQH+8Qw8tsmXQ48jTa0S6gL8ZrANdQB8U4Nr8W5NbAF6l7Pxd4VED9FoB042kFc/mmgnkj8qqdPoNuRuOlsvGJFc3asDdossMDzHUpkdRbBXwNTDfV/67d+7FjZu34vq7N+OdqRYFGUd29lSy2wZku8Cx2VFgw/qPYhuwKfsyqm4jdNKZr87l/HMlf+RxWTrTTjUUOWCEhnLIX469bTZ12rFusk5RPmRFTTJsbK072FSP+rr0AYBMo2MluqbBAbaCOqxjoZF48P3kbIDLUn31MgtQXxm18aE6cGqhJk42rx6yL3ybaAe/wkuM/MD/tNHBXRVR244RUf+nf/svSBYhRi5ppOAkYqs/WsDWcwDEayi6iqAIIum4T4EoE8DKQxViqElfCF8QB0pHFeC+I3VuVUwEoSgLosFHMPS+pYNhdFb87ceclMDkvSl5aML/kEiNAhBGHIX0klKpZ13+v/LSIKAjhQpPFcxTQ2HuP4uhzjrEfC6doeukT0IKhpWjlGsqUukteXBlqgDIOpoCVTahKJDpeE7Z1M3zTGPU1KZ6RI23RiTNIxYEJpOrL6kHJsqEhrohLu0s4KJrfVXykQfgvu9V7QB4R/RhkFuYgr3qqdXn48R13WgDDzPUNh5qi3mk8Az7bQMNRXQcl3KN0qDsYsTZT5dnCA7Drf6MqZ6zQf/R7oaMwEpcvDgQL7xyPj7yystx9vQZhpxkaNR+KY2NzUXl37PAsWCqh7knnekHomz61vtqVPWl85Xy1ADdA/IeC3TSoQEKHYohoDz6kwhoX/WTnmFmaFHS1oH+Mu+qaPJTN69dprPN7SYfEwV5Lp/fIC1exIDm50KZ5808AIYt6Q8/qE161JQd9al4nuhpS4YOJcpQ/Yaiaozq8sqiDT919fSwTzmLTMlLve3Kn33p9kiRlnLB0/yn2351S9cYe3QY+ahnmPewu/i2uLPUQLqBU51OOnMPGXHZHPqjNtbP7El+oDvDpPApzgV5LaJVGdAq3zLIaz+vyiIh+QrwrJFOh1cL56Xvo/caugADjRHhLLqXfJYVnYszgL6rJLEBmZa7mcfwEEPtc91QQ2sXxX9Zz/bWZswtLsSb94/ijbdvxP2JidjexPBCYPUBtAn0r37rlvWcgGkrXosreMOr/MLZ8df8WB7i9jbrNw3UfkYfeRuIkRKAcuhjztAVB4oRGIw0eeAt7tMUl5eEjJ0qSGGFOGsK4Kt23WcKgV0P93bU720pi7lCABr9yYb6T4JjpFQ9xkd/OOzgiwzxRgGOLu2EX9EbPLNO0GFDrbxbkpXePrXv7/yNzxyhPDx3KGYAWTfKBBaBakIJ8AxIwsJw6aECbij5UQocSlKenQTyc8BwxQs20ykP+yI7vzqV+wxxUhaGuk4E6uF1sa2NXQnqVizMr8TikpSq7JFXKdrwCz91TOLr4qlc5YJf4gqGiWcT16aySTxLfsCEr5RI5s75fBQ7Sod5qYanjZCpbD3hBQcbZ9ej4hmWQVAauFV1ArmK+CTwnJKom3xVeuND+qwTA8YwCkxAJE2dZUccQ8GtAmhQN5S+V/VbaXu9/UD9+UnA9XkY4DECdUNdHLb3GWru41lyVp78oP9y8MEK2t04Gm2paEEErPtsTFLaS3l1fCmTw0O3VX2ouQaozN2tPQkxm4ZuSzFvxqdfezG+77WXYnxcHvHwgPIrilvNfdgB1y7nq7WD/pcikIFra1OEqCjaBoA01FWhC26ut9bP2dImvghwgXLPeaq+TLmpZE04U1R5bclyWLUZoG6+yEW7iQ6BNPjNdpff/sCLEKUPWttbor+73/1ThjlFQacDGBmyoXYLhYOKoJyiTxLfw2ozFxybNg9/83tldcnPehVVsV0oNMWwqwT1IcPKOfxnvDAe6leAdsGzvPtuh1z0wJEDiFj4iIcjGNMncWjSIg01LUUm0MnGs3Kiy2iAahAPbPtLaiwSJeorrSY99KTnSht97bY3aQNu7jPLawJ0JL3bJMhydE/lAC5LCJZyuCbkSL2XfFvq49bDDDV1+rmOsmlH9UgFVvxWM9RJz6zf0DDUyaMlD2VtbPfGyvpuvP7Gd+IrX389ZufXcwRN/XVw1CVMxTtq79zcnPO0qn/RQzje9AmjKoCNlfHLspNfTVEbcz7KkqM/uckJTiV54HPeCOC3OVFllLdk0olVuypalgWIuZkR/VCRQf8xPbm2tCZaH0oe5Ei3IVvkoa/IJ1oXmn0AmDYPgTopAZHYafmqGsGTI2b+RBd0tSNqFpJJ7hp8ar6S9pFjYUNdhr4BCAIBSJzEUQNUYB1KQeSxotRRlI0Vh4Uj06AY3BmlckFB2nWK6JzJTxrfExW7O3vtdR+y2k/giFiCYm/HxKc8nfX7oNoAYH9fRmm7LeQAx+LyaqytbcUuHS6Fu6m24OV5CMwFKreoic+cuBccdVQMXN7zM64iGgwBZEvpjCZdSMNrVXQu+apa3L4mk+vQJRE86fOaNqdR5y/bX9VZFQGQLvGjTj1TDe5kX/uW0C50oY9lqHt7nYcFNUR0AL8Bb1RQg1S05GvezzvNewU3IHFJSFyr/qwAs1Su62l5XQhACdQNdVE++i/LUhobUd33EKP6iC8PMU+dAk0hmcejA7U6yr7KvMZFkQgCgpFpGBIdcDquOTwELdJtyCk1R5BO/3rl3Y4O9sbVxwZlpJ+Py5eY61RCGSbTRGnoZ0rl85FMMaAfWtqYxsBZoC1En9V8JWVXOLteyQZGCmNM+1Ay8IE3Z6F8U4HSIUv2M+WgwNJA5TOg2RY1BeNTAz/jrIcoEHigMTQN7auyi8HhQGHAxyhV9kz317VUCCUlLhXtdRR5L/hQB/etjFQ+i+eIioioNxRZl3REwPMLc3618tTpUzE2PqwKVKbw4KMxpp3A+IlhKLNA4nDkvBklpRLHERwY6I/e3j7TquShv5D1BNFZOPAk6aInojk0YeUxfUGAwjVDoVyPDOYuabwvzbXpBk+5PJVo54IfSZMCNqKuqOJvQRmGT5wSN3j2gwy1HTHpkKRb8gjyZcOsW/BQ7hypNikNckNkhkOE08IuenbilN78V6yPcIJGLGriXBZPJlSGWvWmLmMaT7pSf/t7R9an2zru3J6IL31rOb7xxtdjRcZuXxE1HwixZCi99ZDoBk6sS+GMwT5GI9WBw0QfEi3DK6ylKU6oR3agt+SYj8/wG1rQ13YoVcax8vSMbVs5n3xTgDqAMnKyvb4tTHnzRv2stJZrlWmFIFoXUn0Q1Outg0lQA3Wv5YGpHviIfPypBvMD/UVgVfrcPEAaXaeh7mu+R23mVANYIQkxaBRL3cvQSB14TmHKVh3ZoqLwEV6fy7XOZi4VVRpn4gsRlDHDS0B5xvDVtjqMK/Im4ix9x7vM1yJgODv4pBEjeihUwu39U/GMpa94N5BtG9dW87vDfB6Qb7Xu70t56vnOHnMnLGaRcVWd3s0oa1X5WXapw50oKDgWg5BzSKkA+VU2lahO+lHRQjSBBkrh60IrACF1GxrC+v6RA+oqjONOxFhX/QDYgFV5EFIEwnN2EuRSfnqsNdwqsBf6EEhmqSFyAoxTDYc6oNAQNoxzEQx4qwB5YF4OfoMDpZSyPLyoo+DAV9yIyvalVNymKh31WCEWuupMXTmnrzqkhHk3sTmUnntO88Ui9Zr6TXkVOTOkPjwwEEur83Hx/Nl48okn4sMvPR2PXN6JIRmb9jZFcHIeu/h6WnHmhAMeMvVDB+kitQd8FZ0ZTxwG8a6egRP1s5sYv027KvpHWF2e2kLe0k/plLDqm4WI+RvYF67UiZImLXddntpWABqV9Jw9x8dZdfBaFfSA4JZB4UFbKAnOyk8T5kYv4EtruW9dwL+qT1CewkrlUpceZHUGy7cOjwroPgvGGMZDEZN3dW0tFiSPXJ86NebPetJ7pfzsq2Y9RTYA7gF8dYnoHEXPeoxhlVFGbRoyVdGEM2WCE+8Hb25u2LjDf7zbTnr+2KecEQd2GixfqIOH4TNesUt81G9VnwEFz/pvRgdyWDjvsTIa8ni4s8LDfaZ0hWdLf52UzxJ1wk/MuWIk3af6TX8i57kg78hbsEIH14nTp/roe6dXWtetZ+w/AXDyeodKeZR2FEidw+uI2S5WUkO/VT4as70Xb9yYiT/80nfijXdvR2f3cGzvqd+OZHzEO8hdn+SD8o1PRU8O6InNsRMnW8P3yJM+0n3CFfklvXfq0tGtKDp1dI1WKqNu3FyH6iI/+ritM9u+sr4qe7Zjx45rJazapbKgDfM1bKgDD8gGePGeZLw4sR8ERR9/ENR1OAEHwRM4WoxcNviqjeIvFtE1+l9pvJ+/ZBQe99QBW4jyniSJ68IAAfP1g+pGDdxYlQkTIEQfBHWDfdJQc/bQevUbhEtZpGdD9q72auivQsuepzoi2Yt+QsE2hUGlUIsUmG+JUCmUGGOqZegB4dnaxHNuiUUx29rKphh/T9G4PFMpby8+UWIMsMusaMI9wMTkeSVc/q1H/M5h2MTtpKFmGJ9XLYriaBrqZGKgMB1w1FaeK60UEYxNmaSEgVDKMG3JWww110UYc+ezNFgq0emAP4uhLgayUb6FIn8XoJ4Cbv+J5/AUURmGEUepjNgA5OV3qaOUVcpoGta8RkFhqLFhKGblInFDCREhcKbPUdDUS99lvzXxYhUyw64YuKQNxNiJgZ5OKbmeOHf+dDz//NNx7fHHYmxIkUnrlFf/sgpa6jnaJdTwGSt+wYFhOLdB6Aub2FPETZE2oEdED802wEp+nUrtIsKp8zxQBB+83J/UqzNOs9uogjn7F21VnxzboUs8kelSqVtOBcYPHKCH6mxcC8BF/+lR0znsZvMVukPXdohVpHkTBgO4r/w21PptnJSmqjqf0W7Vx1eBAPoBPkYpo3ww1HOzs+7X06fHvN2kWu60QKFbc6FR9QDQBe1mAxzm6fv6FEUr2sJIlREFywaH+grAEJGHvucZqOKwGHTNa0Ir0gfwKnxL3/RW+yLsKx+GxE4VZdI+nQF+l6Ncu/yKGOUMUCY8z3NGTug/nvMdavc516RrZjGwPiud9YyCd/laGauzRUOAiBlDNtDfZ9yty42P+kXn5KV0nDHoLl44eDe+qj3C2vfpp3r1yZPZL61sDeq2HfotlvXljZhfWI/X35yM3/7iV2P7SA5x15DLYqEUZbGEClnOOuRcMVKq/HzFC8gpuXTkAYwx/cJ0A/VBfxwmtkOFbuZXgdNX8uGyOcRvPIe3cF72DnMOnTlqZIH249xaLyg7w/0drDHRmTVD7ts23mEWTmKjsmL9g6DI6wdBkSech4GBQVElKYnMpK5n7Ue7+4s9vpHZAt3SRzxjfQd603PUMA8MTGIAhllbZxcoij2OrMktDDkXL/qD8K0bapKCOEcy0fGGlo7imdPzW8RtGrTKUFNldc9bONbyFVyLt9jAHQWmE0xOW5m/dD4xDDv1MFhNW9nYfmf7QMSRMpGjsry8plamV8ocMFkoG8ZyFERkhfYVGGfjkpUfM9RK11SaqTjqK6MLPSwE/sXvPDOP/kGG2ooDeule3REqB0JJvpOA+qrDwwx13UieBBiIXXWmHjzwKn+M4oXz5734cGJiwjRmyJMDBezRGTEbihBAIIrCoo5yBsr5gww12Hs9QOWl44wk3bMNJTqENznjWcPbKAdKkqqsysTxOFBbdmNkuDfOnhmNJ649Ek8//UicP3tKrCGFzq7yh3ymkvlq0VvV8DUtCzD0F47weBnGLk5ZAkNp7IalSEDtsJKpFA/4lja7X42P2ET97GG/iu+hWYFMoTTVGWjyXAVecZv33HaVB50wqNRX+EP/OTm/rfhqhpp7RECMDOUWmNWQIBhQQAVOR97qVj2i9jN4s+oLgKFT+AznnCFw2nb79m23/+LFi2pvGliD6EidfB2t6egc51EMJ0a/vEEwOjbmURiPJICI/mHk2eoSYEFSGunS/8mH4IEyXFeEDRCZswgN5cmOV/vSGfQFw8qMNJDH7a6gWVaeUwE375czfUK/YojoE87Z9xFLq+smIzrFo2En2rp3lKulGQ3E2diRc2LnVxEi5YMPr/8Ny1FhRTHlYkxJv7uXdKLt5MFYefhV9dPWDrUVwMFt4qw21hlNAEYehrbjRLmSx0U5W/OrcefBWnzz3Xvxnffuq5w+yQdObNKEtkC/TTtVuaETrxu6i3SfqB9aQG/a7qFgOXc9ag/8QzraQxnwRJ2e6EPOpb1MCTEKjNOF3LNRDDQnTQHyc9gBaOtSXSpPciMXzuXwARV/tlU24v8Xhhqng7bhpKEnAETFtkNUYtrFbz9IT+CY64H7k8Wo5G0Y6l/5pS+oHdlYDgrkAR1L+5ifeh8+tA1jp5+Y7A+Ch0XUZajYDFYVnMNhCIA6ls4Sojx6mKHOSKXcO26EinIuQ0mwl9tWY3zyq6EgoDqkHAo+Ihx12fNW23b30jCvrm3Yu+LjIIww7Ij5ebcchvC70VV+D0XaMyzlcZPfef3Bhvq4gJRhrgLscZzedIlsKiWocpSzkddOEDSms/NWI99xUH6fqkSCVMRNKGXWh6qBfQkC5T322GPx7LPPWtHevHnTBpnPGcL883Nzcf/+ffchitmGQEA+FAa8BeNSJ0JJOitl/S7pOLjmKLgw3IdyRvnAp2nw4J3cOAbGJy0bBYBn9pl6mB9KR/o2Gc5WPj8pBdDdrf7a345HLg/H449djGvXHo1rT54TDeWg7q3HviJvD78rc7v60auepagd4enadVmwVLzq95wmuFfE55OJRM+sbi08DZT2OZX+87XyM/JzICXmBU5VOtrlenTQ5zSkRMQlDUeB1AP5ioplSI/SUGMY5KyKV6F1yVOUXxk9goeaZSYfHuEMF8cWalRnoOAB+LbA89u6X0aiChTetdKWQwcf3BOfEPmck5PH9qOlvDKPyoK8dCJFC+/8gQOXowbLS0ueu6OPODPM6mHkqk+AjMaJXI/8QQr6kJ25Ck+CA3Pla1KGDN/7E4Mqy8P1gvmZWfMNckA/0t8Fx9KfXBcjzWt3opTzlOcA+JYPkFA+xhR62SHDeIKjfqfzqv6FnytwFHykdPCY+gGHkE+FmueFD3VTFw7L2MiwHOg+tWvPBhE5WBOtaTv6HFypwxEc7+yqjH61GSj7BmR7xK9NMhqyNapTdTFIgrO8trIak5NzMbu8E1Nr+/FHX39HfUvGltjd3vOcf3EQNjbyq4D0JTjAJ8ghzgL0Nc1VN2ks95RS4cM9cM2uTZnwtA8yo7LRwwQlOQKc95y+0qX5Sd8mMDUAsJ8BL4kcEkiJxtBMpattOBOqU2X+SYAG/iAw7mofOw/SXmji0R41LN+aQi7lmHXqeSWvOEJOIPACRtGId9pZY9T26Vev/iqJYC6IRQPpYCAJ1WRIDxm4wCSgD/2d6NMmuGMS/Cupz68qr3+5ISlUWT4dw28b1Rqg3rJecACvTMeRkL9LuqyQVNSeBzIFc5fHLB5SjXrE0CZMAPOrEzuFl3iHFakwPysHYU6MO0oFr59hzzb1dIe/D5yE93Z3UuTJVVRC2clokEM1+xYinUCaJiil/y9HpgJfla8/FA+eHu1rGFhO/NY/6qGi4iSdhKRd5uX8sKMAAlTu1fsdw0wk67UFul5cWLBwsdKTvuSDAHj+4GCBqdrPugPmakqk7OhBv8nLQVkFikEqh+fjxOh5LQGXwkNhscMb/EokhZFjzhnFbDpZMbN3ca8UWV8M9CrC72Zv3bYYP9Ubrzz/VDz37LX41Cc+HBfOD0ZXBxv8KOpXH7KIqkd5+/uGok952QKT/aJRLuWLQMIk8VEb2EaSV7HaO7pVZ26w3670bqvTV2ndR7kKvyggKxYdtMP00pFKDZJkX0F/L1jjrKP0HwVmuUTHyYe0OaM25DrnYakfhWXnqDqYT6c9fJwfzxK6Um/x7F0/Mi9aWt7cPfpP9fO0zqkAOJ00UnUo6TwlI9kmsqbN9GXuF17akmV5jpU6TSfhpQJoI07y8sqSlT2bpDCHzAdOaGehG/qE6Qm2LEWRUznv/nKPQlmsurq+5kWKezKSw0PDjuIwYvQH61ng36JEXTbGQXgbJ4FpVdXHmSFpRiEQf4+26IyynpmajtnZmdiWvJB6EEOhZ0ts2KG6lNntTlnBVGR54IEc5Te8D2z4SFN4h0V34MXmGMzjDg4NWtaIdvlM69T0VCwszDsqA5C34jjCr/St6SFgbQ/1cs994LtA/sr/0U7Jn+5npVtZXYlt9efGzn5MzS7E/PS8jPR2bPtb2Tt2NIDOzhx5Y7HfQP+AfjdH3ODXdM6gA21HznXp31kreDE/jnPDAqvNrY3YlBFjKN17fXt4O+lSAj5YtvQd8khd1Anu3ltfz0rrJIVUpJ/oIfHoLqNJ2bcfBCX3wwAa+rHOfltCZWUgSDVNvmluP8t1th/wjna6j3xwOKKGUCCNskP5sngFhnGhdX1P3VVJGUFSuBpZVXoSirEAKXvrFRKljFQMWY+eOh0REyqAstvVeVYQFRBRF8h82TEFSkQt0riRlETnQdImkD7zZN48muWkocd8O0qVJ88e0+vrbKggJtlFeA4cWVtITGSVcMCHwff8ZRoHceBKlO7HLC7CyKcCAuo0K/cKzpwb6WoRdvFy86s+amNegrJoy4hAoUc53g+mjx6BOwAeKP46HUnDNWcUAMLsLzaxYYsZIpmfZ6TZFyMx7D06OpoKpfJEyQcPlHsMTbGdqSNq5UcJAfW6C5AXGlA+deVnKNXnaqx/i1epc3l5JXmFz+5JIIio4ecOdi0TDA8PqRyGoHLVaY8uxsb64vzFwfjwi0/FmdEBlbclQZ+P7h7Rn2Fu5W9T39FUR1OtGWFVPeJ+KAoAME110CaG0ZJnkY/kUZwGPW4AigacPSynM62HnymX/mARnW7YiHo6qpTvPlHZKgsuN/CbZ9V98Cq/C3CN0d5TRKYEebPGV8mjqtL4olDofxbzJE+xGQxdRPYsODPQPsC46J/bQB8In8I/BQrvAji7RJh8VYtpEdLxjjL9k7RDtqSodN2YuzWrqBD9W1BkCu1PnxmT0h+0zqIM8tJf0A1ewBAy+kVZGDPPf4qe8CubsMxMz8TI2IijcXgXA4Lh4T7D30WxE0mTh7dLCq9Sf2kfIxK+Xz0DeI7BJGJfmJ0NXh8bUsTLu8NMFzGNY0OhMnp6BtT27BfKySnH/F30HDRgZLDoCBzejrZqFEHE4W0GRnDoh4WFRS/UY6tWhvzBpU8Gknbi1ECjMmrQRoDkMsFFdNJv83bVx6WNBAeHfPEPfhUuyP7WxlpMTE3F7NJGzK8fxXffnYxvffPtaDmg36CPZK67Q/WlngC58pW0OqAfCi9lm5u2hYMpTtYi0Aee2hBN4BvSIKMYaZ7h2LFXAzwIIEa0E76ize4jAbjQRhYR7+4p0peOP2rBTqh+G2rRWpd74p2UziaUMoA6T58Et1cOsHm64pW0RVmGR0SFL28otJcv86lAYcYvR9PknZ2Zl3Mlp5qIOgnDoitFSKqcOQTuQYSCFxWZmLpGEHh+AKFIp8PdCQF01PEn2vChjn5fu3QDQlhZUREJfKSQU1JTIVVn0pFI/6o7An5lShOI335Ih1AK5fHs+MHzrDAhW5FtQ2HSvj2GkXZYJbwjw7Dp5BZ8tcngciiP+bEjee9SvuCmCpptVqLqntNzSBk2/owMvxIbfnEGnzT41eH75bdSqKJCfwu07uZ/jdP7oXoAk5vRj5Whgz4WPo2yRL9ObyJSMbeMi1qvPmVYLj1++AYFBH/QFIb4uIcHv6/nHDApZSMw/GaoivtWQFW9/AaHUjV04Rr+gefcfj1AEFkgsqpIgeiMSolaOzoVEUmBoJCGhkfDH2QfHEzj3XUUQwOt8crLl+LVlx6PF194NMbHemJzY0kRtzxu6Q6UJcNhbHbSLkOfX1pSf/M2gNrF9Ii/gd3G8DnCl3zNQcRAGlbHZhPgOXpSz8FbtKbXiJxxWhidyQ1LGJ2hjiyP1bJlU4Q0XMrtclLuqMT0IL36Jn+rFuHOH0pZlyQzlDOvSlKRKO0/1D7/YzST2vRd8jS1UQb9nYZX96u6qFP/WSkyv2kHqVK8di71LMtRev9OBCiT//OXDLPw5Wp1bVXVJ23gC1aZcwGLGyvzhH7rLCop/brlklGukZFRO21MqUAveAWaMQSdC8NoHx2IQ61DZVPKooz03MKCIsFtKcr+uHT5knBvjYWlBRnqVUesOIoYau57+8tSVgXwrHlXB1ExZ4wedCJCx0hPz83G7PycHIm96OnrMS+yoHVZzjz9720iRdOGzLl46Vk9o11Eo0UmvXDXw8W5kBG8TEm1CaOJYwHN5mSgJx9M2uFgxIAi0VcYMFay2/EUj9GXJrTwLfXm//o7yTwC0iQuqRuRXSwVK/nXtxTEyNh1dfXGnbv3rQfZyYT1AJ3dneYZ51XZyA/twklFf+CIpaGmzTki4WeeJ9a16MjX4hgVYZpre1sRtCJ1eBekoAdRqVfpyxmnLuqAHvAHQYGnLdQW+oi6kDlGN8qWytZPkg/abuMq2lAW6zQ8CiVaW1YsQ1TLmVCu+bsckKyQs110JkAoc9OAZRk54qzDi1GFc7kvdJIe4jfOLPSGHi1//xc/f2Tlq0QIOUgzZ5yd4qJdMd41ngvp8FKywdXqW1LpfomAynAH+SzYFVA27N4AlJfSWwjA8CFQz58GPRV7I+IEz1peyoNh3XAIrPTEslwXqKev150rJEV+FUByvODVlU0vIFtYYKgtvVALqLqJfCUaiYNOMdSRhUNFCvSfysl560xbh5Nb9p0EHifOsMNxUKlmojpQ/ge1sQ42GAiOzkChbz0vkI4I0ax1idNBTwTTikE8kJuppLIiSuAMZBSDckzcCy7Fi6/XVX4fq1+/Cy+ZL6XQOqtdfbw4zDy6G4uKmBB/G4uWrugfGoweCS1GJA0uc087MTLQGadGO+PDL1+Lc+e6YkBePgaVpnuoUcRmz9+yOtV1VvULex20g7a1Rq8UD1AMb4FMK2Wtu/BcqiUcnDalzeFKymKIFtmxgFMXqSSsREik8RajFR3rUMrPc9LUw+pcV9Gx/G6fE9cEeD/5lTLKc6UgTy2qZvSH9kH3unxRfn3PAN1xy6qn1ZF3rc6queSCp5+rvCK7ABEida+trcTkvfs2oOV9WU8rqGPavA8yzrLySI74jb6ZnZk1P54+Mx6nT5+Ojc0Nv3YzNjKi+zgVRC6KmBeXUFrmha7qHVX6eml5xcaTiP7C+Qtx/txZO5kLMtyreobyZgcphmZZRc1w8zYrlcXnNpI6qMNKVW3Jkcfkb3odpY7+xGDSXj7vifPFdqZsJ8uK5MIDTJH4Aw0qjzKkKkz7A9VJG0rvDAz0Vg5oNYKlct0/ah9GCucGhT8xOeF2MNTNkDBl8o3zoYFBDzmz0x3fP2bKwBH0Cdnn7GkVhF5Q5LeAcUT+FFnzu6VDvCGjNzG9GLfuLsbS2m68+b334sGDRZXB3He7NyiyXbFRVhnmA/o1R93KOg+G+XD6i1FzXfAt8/KM6uCoCD/jLBqbB5XV8892pHNKjjPpGD1xWqWhLJyAsrAUO2T5VDovctQZ3Y8TU2gCIMsAjhZOgp1qQdFz5XkdXJbKwLFigRiOo2nFfc5+lvagjGy4z8FJZ+bJqa/IMs+3dzaj5e/9wueOULJWLiIangvREJloJMILYk3lIcUoImTlMH/eBWU6xJ6gDhBDSdSBclyugOflTJRRysubySTcK2cOhKVCqgEPM9QAndV8rUHE8X3dE4tWassHUWXpHNI50tlLBbG+xhwIm6Uc+pUuOtc7/VCfFJvrzqxxdNDtyHttUx6/BM5tpzwxGe/p1XEEGgz6PjguHB8EufCgCZRPG91OPStK8SQU+hTgujBegXpZrscKHaERLXXNe5IAz0lrwyaGJEKkD3kf3QKv431won4V4DKOgdKkUBLhShw41EfQv7OrR+W2+cMu9M/IyLjStkXf4LDO0Dl5qbuHHZAO4troQDzx2Hg888yFGBvrlmTnqBGMi03pVB7qQeg4s6KV6DbXARg9192gh980MJbHADKlAdKFEii3zrQfw5GjVQx5tzM6oefIXFlQ46T6j/zQrvBUHVy36oAuxwwpdDlKnFyngQgsaUjPITZGWY+zp0WnhqHmCfloG4oapSccqU93UU5bij5gEVLvI98YEegHowtZGzDlyWHNbpXBbmziFyvn5EWqYi4cfmI1N++Jrq2vxMyDCcscChMeYrrLDjNyIFxYg4Ag8z4uRmh6elpGbzSuXLmsiJfvXC86ghqWMYL3UHQzM9NSgt0eWrTyRpkLv2VF2bdv3/ICqzNnz8Qjly973tmrvtfWrf9GRoYbi43YOtQLgATFMWu80iVAxqEBBhqgjxhuXhNf4ghAJ+ja3tUuXHs8fI/Ch3+JcjEmOGh45daxlR6kNE+p6QdldsqxHFA07jUQqn+b4WyV0dXblwZc9x48mIoZOSBToifDwgyDsyAJR4D5dyJLmAR6MJ1C/eBWeLsOlj0d9Kv5rjoAHJkt2QgMaltXq19vWlndiYkHa3H/wXzcm5mLb37jbfWDHNQWXrlTxOyc8E/KumkmQ20+VhvdZg5oTLsNqpP0yuW3bsRnBVcl0/38jZ7pYuGV+htImicgD7SVxViUzRkdRmDazQiYSJBz1ciKeARRpJ3ChUVcQrLRLwXKbwci2e3HgPxHwgnd11pNt1meq3LJ4jTCB9kyHZWW5x450dl6z9+JkPMgR4xRhJa/+wufPWKSHwEk8zFDrYZSi4mLpOadLIyK84rbBu4Vr8O/cRFrUDqkQCkn5yqznNJR5RlQ8hVDTQcDRWkBJU0xDn4m7VDuN8rSYcHSNXqVaiGMn6mtfqWBuWgWrCyvqs70qEr/Q3TKo1ethLJYldX75zLUD+vkhIJLlcDKvgZWrkkfPayOTN+gmZThn2aoyxkg70n8gCxP911nMq3vV95egfTAxSNSuPQfi64AmBl4WNkFTtbtX7qmbvqSOkt/Uc/g4JAFgEhFFcTo2LiMaocEUgZC9w/2d/WcObTuGB8fiS88fSaee/KiyCiFz65hVlASHnUAdaTnLccCheD2chTDXdGK9sJLvEPtBS3H+Rpwf1Z9AzCfDLngKdqHXGBQGYbzXGLF7wCjJ0CJeAtP1cF4qU/ha8rLdiR41EZ/RenRZ6af0nj+VOhSB88SwzTUpAEP3bbswzL5epiUq8pkU4ttGT7rhO3DWF1ll78tL8RCqeRcqjIrb5E75pXZNlWF26gNDw9IKXbG+OiIlGJbDNN/rQcyMF2xsbEes1MPXD4tB58O4YxhFXaO5L1gUYb6SNH03Hwa6ueffy7OXzgjZcr+3rxi1x6DMkC0A2POIjVGfXoUETN8jR6aF7/cvH3beq5PxuvypUtxShH52vJyTE9N+53kQRn7U+PjnvdmXpQ5SvgP2gLQ14vETDAWj6VSgLb0y7oiaYbctza3ZbyyPNKOjOQq7/X1NfEBo5dVB0NzPcA5s9OvZ9CAxY9lsx9kqKs358tbmJLRNfVB4x5FyeKKmJudi5W11ZhbmJdcLKiNezEgnT46wnfAu40HiyHZywH+s0PVngaKYXTqTF5IHim/S3Rdfw792BTGH5YRP/f0YSA7xSvbcePeZLx761788Tfeku5UVNhO+2WUS3M5Kh1iJ462i+mosxylngL1usvvEiwxbYHDwrgu/FugIbfVrbLmKrsxP4xh51x5ueY2+THgvOGwdyBZpbwKV9pcgPrpE+NS1QkuBbhPe3Eu0EfFUDNalt91p72ZFvpnYKOz8eE1u16X39HW6b4lMGKfdS8mw9sq77qCFMxPhapOWCgxTakKryPl+dMaEKYjsH6pXY0syuGDIOuQUZOCN+iy3AP4Tf5ShpWJGtpwGvQcZnaeWj6UCIAvV/KXcinJir+0TfcbGHqIWl7xxqaHqJiXZhWxX4hnCIY2ValTAbuIvD4koj60t44e/9MMNYbgYcA8qHEGPfBW3mNQjIGZkTILPtnGpEXS6WFQ6FDOBU7i1wTK0VEzQu93HnQcy57RUTpgTSg4AuV8st5jz3UQ0RSad0nA+geGzJ/r6qNeKecBRdLs6tMlQ827rrv763Hx/HCcPtsTr7xyLZ4clFJr2fewOXPL23LCDoQ/ygoa2yjLWKehkGOA2KtePoqSuOiJ+wRe0rUj6vfTCiVeXisiGzyII5eKCWUsxauickj9OP0aw5BVnce3c2wChpq66dsS0XIIfbEDToTOGDplt0evA5TpDzAjryNVHexuBp/SNqIH8F1eXJESzpXQlDs7MxN7UshMMWyss88AG1YwPyhlJeNCv4PHPgsN7SzgqGHMDmykh4YG5EiNxqjOZ8+cjn4pob6+HhmRnhgZHXKUuaNC33vvPfXzvocC6QGTWb8oMYfS1a9buzE7O6s0vfH4tUeju6tDhp7PTqbixflh8disIjrow3vVRJsovqnZmbh/fyImp6fiogz0uQvn4sKFi34LYeLefS8s65MhO33qVJyS48fc6LaMtArKowKMJIbN86ZyYKARr9V1dXd6/QqfrmW+nGiaCK23d9AbkQA4N5tyTDz/LdrQz0UHqJsE6nv9D92QHc4YSRZ/dfbkHCtvLpg3SUMkKAd1Vc4K+xncuXsvNrY2zGO0+fQ4C+0GbLChT0fVX9DJK9vV3+hTdtaDT1yuDt+vtRkgTzrjyUO8Jrm9na9DyQQpSh+KbhnNNbX9W999K37jd74YExMbwrFP/FEZLh2WBOV36Zw5jEfqFmQFPArwuwRRyDaFmKehFfIkZmPe3gvAHgK8KVLWyuTUHGsg1JaqTOqzUfbwugI0Xu9SPfm2AcPiqqMypgBTGABONw5XftMBWazpRgHtBcCLtpbhfKejfW5KfqSDtxbAr07zdGDQOZIt1ZND37/4ORlqCYy8Wiy+X0YXmCDOK0KrAoanTDju6GwiS6LqFezXFDP5baxOQCqOBLGHzzbU1X3Krp8p3w2kcSKar8XslAxjAScVXzFSDzPUQOKs9omQCBurXN1Rnh9gBfNW8H4nSoh5sdbWTuNoxauaE6cKv6rYo8NOGYEjKTR5mw1DLUKrXNNJeevQnE88DnRQfZSgfCe5QGMVuIwCqcp7126jmapJtwbws0rH8/JJxz8bKF/dSP8ZoDn/3sStQNZb6j/etgT6qvopIC8LPcrinj4phCVFLcxh9ssA9HRLEUl5H+0dRV9Xd5wea4kXX7wc166djb4O8ezOcgwPKBoRP7LhPoq/VdEEUWcqEHgabxa89Z9Xf0Ij6lYLuCxA2hP9WKAYalps/lNm+jzn19JoYotpW3r89UYmHZoR9fvpYhrKuGIkUFTUgbIAf1aFlv7EKwcPHAMDdaldfNEs+6El1le3FA3mbnEMBWN8iQSZy2Q4flxK/tSpcQ9j8+nMNRlyztMz0zbi84vLihp5NS9lV1ROpamIb3t/y8PRDCcf7u14Uc9Af3f09/Wrb2QITw/HGZVN+aNjI5bhm7dvhDws91Gn8PZGFRWJMBxbksetdRYT7cbZc+fjzJkx/d6IhcU5f+Pa6yUkr/fu3bPT1dPHam0ZSSlnhngnFLXfuaNoWvR78uln49y5c6bPzZs3vHhMqlsR/2icPXvW7WelNpG8h6aZtxSO0K5DChVdRNtoN044owqsn8ipjW3nZU0KfMmoAcPP4O0PyqjvsptyPUSqcTVT7fVQtvqRoU6G8qEnC+Tcv6ypEC60B+Pc0o5z2akoej0eTE7FrZt3vWELH1AZGupXBJ2GemhwQHRXhOayu8yT/C68Ah/SZ/Am98r9OiAj9JEXsCkdPE3EvrbOntx7sbvH/tktMTgkh7lvMDZ29uL3v/i1+LVf+10ZoTE5KGqj6qScxur4GhxV9ia3t20KG1KZOFVX/OBfDUdhZTox1HwS7Myqj1yf+gM+pO/AHxvHb2SZ55TJGfuFE1VWpZffGUHTH7lJDenIsyH6g41bpPwuX2cOWsKoEHj4++xKXxy9XOGfdC8RNPzjOXqVYWdJ8sb6CKJ8FqR5C1EMNXvfwkggAbhTXGk2wkM2qiyJl/f8zKkT3EDSUoaRPd4pbkiTzp6XAnKhzXEoHVIaXgBCu/G6V9KchIahqxuxKq1QqIjNi/JSfKo7V4dmm3jOe8BwlqoS8SgDWmRZvIuZOOHA6FyhIHGSoWZrPPaTrebnlc4Rdc3Yui3693BDjYGg3gp/nf8kQ42dMxP4X7ONJ+niOiujCZw01A9PX0D5/pyG2kPF/pH5jjspyVdZZ7bteP2kradHiA+l2Bj+4ytGXYpMtqS0ZKD7e6WMBqVw5O1KcV27diVeutIfTzwyIubfjs72Q6VXfSq+lMi7zXzpB9wavCh6eHGezgeH+Uk8vOkcRanSCMCzREEnge7AwKSw1umlPiTKVV7qIHe2t1ZO1ccnDTV44Ei6P/RvX0oRGYXvAJcpOe2SIi80zJ3ZMNR5ZkVyC7tx6RnbNrKt6b17D2JyasLvChP98bWpJ598UsbqlIdJc2U786hELYw8JL5ED7zTy4dBGP5EeW1ubju6AiMrJv1NTkzFA0V5DFOvrCzGttK0ydntlSPVP9AfZ0+djguXRuOxK4/EeRnNW7duuEzVZp3A9rnuMyl2prs2t1Tfmoy1yrl48REZ1FMyAKuxvLwYg8NpkHEg7t69GwMDQ15U2Cv+IFqcnVuIb37rdRnerXjxpZfi8uXLjmJ45/+73/2uo5pRGZkzwqlPkSd6AaWJ4S/ANAqGkk5gDlpEtN5gdTdnaF/2MUd3MHTe04PBHHBUf+/ufTtDTb4gchTPyhBwZkoAfTI6PNBYoQzFk290VoRHlNfTLYdTCr6tSw7R5p76cFqR65SngdDP7OkwPNIvh6svTo2NekQD+UDR+71cl5rQcOor3iv6HuNUBwws6XBgHCiZ96ADH4fZs90wz+MMyIk+dfaiHK/J+Mf/+F/E5PSS+k48XQw1RxbbgJbKOKMvU7c3U1Bv0WvGtQYpE9zLsh8GlskqHU6gy1MdZdhdwu7n3KcNbHiT9SBXzUK55xEx3cuR591KcyGTOCtyNlSO+073XAb0FM1wnNHZ3Mqy85yynvJL3YxSOGis6Mt6BgD8cEQ9Rw2jI3g5ht5U+J6DUiPNjLquV5SghlMuv3SvGJhi0MsQNcCTNFpVBgG6kbTkK/dL2fV0x36rIXXP62FA+kaecqZc/WRVN7tc8S1rvxuM665/6jIpIRQjeyvzXqaERxyA4NrgwNA6exUijNkoPzsipAyZo15eZf4mo2IP65R0gvrvopTJn/hWNK0ER1TxuUD1tOr06koEtKGuQQqc6F9ykMZ0z/Lq/QRAf6BRpqCOZxOa+Mifr36dAOiQP/J/lZllVeVVbWu0VVDqbY6K1PrOoOe6ZOiN3ZeKV94rg3tm/FSMjA7GcF9nXH18LJ59+lKMD3VHjyITUUFZpUjVBx7OdlFSOHin1OUb9BF1UXfWyzwewKiNaaX8zA3SNkcfelanVQErGtE5I2791v/0hf45vQ+V3+iXClxHdcsLWqrnfnWlUiTgwLGuaI0zBtTCq3bwCgjXlMHrmAwFUgYkxqhjiPf2GL5ejVVFwu/duu05Wd6vPXvudDz/wrPxyCOPKsq8ELtEySeh4jfq4ozxsNEqzaj60hGwWr27mzLEx3CmHijaU33fffOtWFogyt5ShDdghdjTdyCjeS4uqV7wRwGyyMzfYUfDqh76ji1+GYZeljFidfclDLXwXl5eUPS+HafEA2ypef/2HffBmdPnvLEGES17+b8pY/xgaipOnz4VL33ohTh15pSntbg3Pz3j74qfkpHGGNMEdk1D73k1scARem9XpZD5nG5+4AE6EM15zlh4MrSNTqG/MHYY6+HhMb8tQr+hWxm1Iy0L6do75NoTpcop6etm8w821GE19oFlEqWvKmxgiBXIh6Gmf5n2efBgNu5PzHjeGx3F6u8hORyjIwPeEndEkfWwnBZexbLTprb4f3hQ5RcZq0e53M/39n1pQAe6383LqavEEUpz4EVlW6LXpvoOHPeV9uz5y9HRPRi//bt/GL/921/SM9GxtT1tCA0SUB56jDY1cUle5+BegXLdTAeX6XfVorxRnWtAWqaZjkFJJzx5jsEGkFnTqOJxFqQVHIpeOlJapjnqgDyTz+3QHw4u6fdFm1ysRyLVpaJIw3ES0D+OmoncobH4iTc/2LsBx4iFgLxO2PJ3f/6z/h413hFeZJ1IqSiaBKoD95JYzfRlrgHmotJ6vqKMeP+1EF6c20COa5RjMe40qp7fhNVz7jwMnwKUw3POCD+QSk3M5o5ok/LazHk41bErT9Rf3JIQ8Uk4e41eLg6OrGSmM0u7wCEVJ3UYD3W+jacEiIh6ZblmqOUWFVyNF3+p0Xyt/5Ufb5q0FYEeYqjrxtROgSA/awldm+nIVRjL5VMWJ79OUXNuSmcI/uyGugkp9g+BCpeCQ6FbQt4rQUVpb3FYmnmgRcG1UhA4I0qOwuRzeeNnR+PK5Ufi2hNPxJXxsTg72htjI4oaupg/FQ95XYEEQ/iw/SIOohetqG8x4dTp5uLE2LA228NwmYUKXhMd6MfCo8ZFNK3TqkAx1Dbwqoc0HPWNLFwXvOM6VavKQ6DN876Fe5HpkieoH1wYDpOikMEqTiqrVfnsX7t4G6BtGAjS7qkN7FW/I8dx6sFMfOc73/OK54n7E44gL1w8G48/fiWuXHk0xsZGPIfZ3dsTuxtNQ51tKH2SfEK/4xjU5ysBt1VtkWYUfrp/iPJKR4MptcX5pfja176W87hyBnLODortxbnTZz18vSb8UFb0L+LHMO7OwW7sy/Bvqd2Ls2zgsROPPnLFhnphfla+cZu/urW4shQTd+8oSr/kd2f7ZCR3ZOC/97234r1335UhPhWPPf5YXL16xQvY7ty7I+O55tXdOHsYdnoUY8ouVzZuartf2RG96EMWqBHMELmyBsfD6rpPU6AD93CM+D0yOiJDzaK5trhz557n10s6orLePjZlyUipf6A3hvoYxch36CEjyEB7nGtoK47RTRbW5Rzr9XdvxKQM9fLyutPxDjHbkp45PaazyhtQNN/f5Y+r4JhmNC1QMeCQR/IVozfFcTe/So9xLsBz968O878Oeg+dsie+3dneijW1fZ0pP8lVX9+QyuuK9c3d+Cf/9P8j/tuJLUYniKqFABKI6IuzEw/JKLUjt4BrVl0843diltAMfHjSxLHozGPgjGkHms/zjAxbBqt24xcWIL3rVjbsAZDXWR9yUaCeD7rAvyTjlTS3TQdyQDCF01lWpDu6Fy7wh3e3FM3hM+/aKBlG1lgDwnQFadj50XPUeIcw6fsMtRuTiBcov42IqiuP3EAUDr9BpJSjBPzGNnDmVQ8Q4Tf6l+x8jIAznnUpJw2dDuEAcdJpqDq1VFpBoy5B0/DAgFJau3tWRPQr9yDQ4sKyvJRlCTPL4ylPXpDKtPpQ3d7QwgZEBDZtS7uU5oMMtYTWhnpp+89nqA/FuPwpXSrGfF5nAsD0ok2tMDS4Qgv9QcQKSv4GPZAI/QOP0gbqqQ+nl7SZl+coh1QSBUobClRi/374cxjqcl3ODZxNi5IIxSEDKQOAB9/dpehGyuyzn38tPv3pjys664xR4dahyKqlbUvp9iXu8A8rQUUhilS5/IZWKEmGrh0hN+jBGRzoU50lZMVQFx5MHJI3P2htAXXlyIVo5abAt5SLlOh/MZrL1aH/uJ1tJl/1rNDCq09hTAHlcWAE8mnOnTFdhaJv53vReoIEMSWAYp2aeqCoayfe+t79mJx4EAuL85KBrnj62uPxzLNPxcVL5x3RdXYqpwwG8/aURdQg6qgG5DeVcoM/dHiBk+4XRyQflDMRvGinM3fKULENttpGazB2DA3TDwxj84y5Zxazzc3MGAe+7Y08scc9m1LwrWD2rp5RdL4p5f/41cfj7NkLMTs37deWGFq+/u47fu3o8WtPeN/vHeExP7cYb775pmiyHefOn4mPfvSjNoY3btyI+/fveqHVU0895eiFg9e02C2M9lsP0STpRSJb+I9nrKomMgR/vh8MvijfPTZD2txQP2V/XbxwQTSi/RG3b932jn7M8eOUsR1t3wCvBuWe14ODfTHQ1+/RhHxdj8GEJt0B+hbnkrdQZtSut95+T84LU3e7ytPqBXsXL5yP8bEhldcfA3K6uoRzV+VwuC0VW5o/KVN4e8pPz4uhLnoZ41CgbqiLflYCYcSiTPhyJ9blwBD4bItH21q6PQTeK0fl33zlG/Fbv/mGRwD2lPaoXXIkxyExgTvAJ/VZcc5Luwue/J938l7iyh16Cpnh+uEyyUJc8jRH8FKCWnXf9VQyVuSKoooh5n8ckYJHoUHBjwTJJQmkY+jav0Vsl6O00NRvWOiaRYDkt8NDsKAzG9Ew9w3N2YrarQJn8Ys/M62/hfmFaHvt5Ud/FYbZl0WiogYigsSxeV0HHmE8MeYNga4axdlEtfLJRsIunm9TepApyskKyW3SvSp/uZ+GP8tCcaQB4XcSAGXgapWKaxqL00GBpEOhsZgDxUeZ5AdfFouZeRwtV+mpn19KQ1mgBTrGnCS+Jv0JeuDIVB3DV7l2mK+TtqIstcT/Aw26VkwDfj70xyPqSSBn0qhAI69TZ75UfSV/YaA8GmUbCf1nY+4Lp1ML/RsoZT/snIcvG+B7nKs+P37k8zR+1FfOWXeelU5585ZLyr4uOHOnUSd9Sn+0MjMXAz1DikAU+e2ux9hod5w93RddrdvqQjG0FJ/rxairLzAqFLTLayR0Jv1IfUqTBhUnCiOSxjXvKR3/dD7GuzpKe6EdfO/9lyuZ4cgo041KUHratb2bb1M00+anFr1wszozFcP8JiuGGd5liBWnuTFXqmKTDkTNMmZSwBgJorr2DhYJtcuI7QVbR7773s248e7deOM778T1t2/KOK4qen4sXvvkx2WYnogLF85URlrlCWWabN6DbPxnqOhe1Vn6F7pAw0Z/6eyI3/Rq8iFUyPuYGJBH9lid3SFDyp7PPTE0yPvK44r8BjxnjMANj4xYcbGbFRy+ub1h+V1dX47lpVUZ3VUZomFHITjgGFGMPMPLYzJWY+Nj2QVq2PTUTLx9/bqj6ccfvxqjowxDz8X9e/fcrouXLuYQvAw9W9GW96gpwP2sg6FMVnevrq7EvIz0ThUxE/l4RynxJf3D/CKjBSjc8VOnvYEK78wvLy+pXxVp7jK0me9Ss584ThMHzgVROXt2o6vo1zbxLvT02gChc8hCQPEic+Pv3bwTd+8/iI0t3m3fCj7o0NffHRcunlO9w15Jz/x0j+jXI/xoA4W4XTqX3i1gflcbuF/6zm0XfTgbyrkO3NO/nAZRevE+vMxiPWUVj29HW7cM3cFOTE6q71YWc9pTz/gMrMTHjpH1vGVQZ8lG4srDCle6o8I9n+k+KPOca9IY6LO84tzAHVm3Dqr0XaV74WEAh8vt5Y7OyLUL1WOXVpXTKE9gvq8O7pbfAOlcXpU8n2U7KYuFfKR0FU6HPWJRaE6rsBCZqQymq9i2GueHhYtMw7R96sNXfpVMReEcR4r/m9flWelIPCwqRylyJLqZzivcuC8noAAeHCW4lMTWxDfDKn1pMM/oBqdVmjTSutK/wnxcUzZ1eCcqndNxQEHQQcyX5SsU3HOdeF7qLN6LhvGZS/N8q8t24SaeoZzJCRMYNTo9S2pAZajBi2h7h2Gukrz6HzD+zcsaZOdSB1X6Nwl1DZPxf/7mTHXVmevM7jxJI3Dmdz7iR/6m7KzHB0Vwpr6qL/O5s+R17Wj0i8D3qvP7oaQ7eQaq9C6/qtP3SKPD9/MZtIQfrAhg0orBz509K0NzLm6885aV9kBfq6KIYSlUto+U4VV7PHSEAyceQGvQRuTT6EJjaoN/VCJl2nulD/XHSv7y3GnAUUeJphNymoSFRJRbYe+pI8uQnD8iHYZJ2dkOXmP6ZF9RFcZll+hqN6/92cL/L3t/9mRZdp15YtvneXaPOSInZCYSIEgCSIAAyCqyp4c2qU0qmUyDdUuml5ZZS2YqSU+SzGTGP6b7SSaTStVNdbFV1cViFWvgAJIgMhM5RMYc4RE+z7Pr+33r7HvPPX7v9Sk8IhPpy+PEueecPay99tp7r2+P0lkuVhfYnRp0Kn0fNkAjjlUtXujq7u2lkh9UZT8kxDJoY0GJVOP8ebr34GH67PMv1Dh9mu7dfyzU+FwN1LX009/9fvrt738n3XnjhhrHIckHRF7oivh3GdYFGX0VaSa5lkOhe1Q+SICKx5VPcfGtTNFokyZ6JDB+8Kf/9MMoTukjXKd3V+VSn+hqpoGmK3pmasqT22auTqc7b95J15nlfeWqvo2lJaFa8ppMZa4JO449m31hlH779ps2Xli7Sqn+5ONPLU/8Xrt2VZwdpo8//sj5cev2TcfBvvNrqhDpCQD1ul7jT+Ejk57ePhtODCPQkKNP5AO9GWQ+wIBKdnuLrS233egzFo7x5U1UVOmCtEkbm7PQRc3wDePh7BTGUYbwjNw9oQwuETz6zoMaaxA8vZCffX43PXz0KC2ubFiHutUQT01Oupv9xs0rnuE9NNwnJM0a3DASbbjS9hAYyqq00eiDhDFQi5yp5Xmm0OvIWbzm+p67ye7DH7wbMMk1BxLRE7i7rzow7cuY6ZeOdqfP795TlilOuSV9ufw7FhSASAgvQjehP+Zb1MBb8Q6ifg6aKy4AAP/0SURBVOR//yrSVOsp4D3BOr4ovzle6heSQtT81r+IHB5keDgOP/OtzSUnzSnqGcevG5d7H1ReKd/Md2DyIXqFkbdjY566gh4kzpSIUwJJH8Ybu7p1/f6P6nt9VxtqIopogswcFXpxkR78okz450UkPKxC3vGNYHhX6xr3/3KuH4RDBcbYG++5qAAcV+nigy0q3ak4iRt30U0o3o2OiT/GCrKRwOVKXznDZACFJoGwaH/TYxBRSeMzrvgPV/HeEVPBEzEUL2ukLBdDuus7CmJEbUcodWR69uvKUd/iMaetXjlm4idpiwdCU3h8Ll01NvQ7/MabiI93hBvffBU8+lIlF7/txVT+rafiHpTTwAXVCuwRylxV71A9zJADP/Rd/wjWQetyYyGdIA4uxmow+oibXaOWlxbS3NysKs7lNNB7kG6o8WZXKs+JUOWAH8IvJK0wGRuj67/gRWmx7shtRBrPrtFEXq+JG/22LvOuSC88MFwSS5KK8PQuykAck0fjvE7lzpIiZiuvM0OarlHdZTEzWYl3W3rHOn3PmlbhpCsYVM2kJCp5DEkKL+/gggLL2Cv7a7uBkK7NLaykv/mbj9KvPvsyffKrL9Jnn36ellY57KE7ffe776bvf/jt9L3vfZBmpifkj25rlQ/kQ/l15RVpyqQvxS+I9CGbnE7/s594l/U4fvOVsNwQqMxzp1IyWlDFM6sGdUWN4vzcYrp373568XxZv5fSQxkVTx4/Sy9ezCtfF9Pc84X0YmHBYbChCTtyTU1MCy1fTRNqxF2fdLBf9KGR95OnLxTPrhoslmwJZarR6OnrS/fvPbQcOWyDZVePnzwSUlmRDk3Y4AMcUD+BptmBDBlj6FOeeU/9weoVvjOzeVUNNfMBXJ9I/vBHfrML2cbGmt9dvXrVa47JOyYAIRaMAHYHYxkOjTUbj8TWkbEftQ0l9FXGE/Fbkmpo0WH0d2FpOT14+NQX+nRwKH2Wo2EZa1ckj/GJMRkxw2r4B7wNrhshyhd1my/JCw/kkm6u53U5HrmlnvY3/x9Ub6jhIMphWU/0UpdDMJ9883i9gAp5TpctfGBYdnUNpNnnT9PS0rr0juVNhVcReiRzz3fCINisbzlOnvNVpcxj+YvDIf0iywHCgvfdCVM8RXhFuGGsBw+OKxxJbvhpfTkdza74L8TkXyI5drgF8UvR+coUvOuu8qn//Ywhh0HuWd84cteFhIyAICeADFbizHyRkFyJkuHu4sUd38kBUa7UeI4wWFoTffP5Xb7kvYEYFyRsfXI8uMlkP/KfFcu88OdKJ3jK5LCl9PrlApWXRxk96veqrNIXcwsey0IgqCOWXubHcbmqD0LpiJd4XJiUg+xcBOXxDzZooECwQf36GpNy2MFIqMGWK/zm8Ar38bqBLCN9drqzbHnvjMsUci6irRF+8z3HVY+zkGMeQy4KLpT9lcnxN1DkF+SCKRkik6NUzx9b85nXUnj1yWMxhgdVdcezNXXRNcX2gN36TY9Nt5R9V40X50h3dO6nyZHx9D/8H/xe+v3f/S1VgBhibM9IXD2y7MWL3JMvrGUnzZw5qywJfkCzihfUjiGgl4470EbdUMxGHvLeU/nwRDW5ySnCit8VQl7fijW0W1T8uFN8DlIy54APspAel8N9IbDdnVjjqc9MZCION25q7BnzoyyymQv7XnO4CKipW5X7oBAeao145l6spE8+Enp+9DQtsm55fUXhdAqBXkvffv/99K1vv53GJ4XAhdpMGGeF7uW0oZ/IGIJXpA8fLtt64bWz5Lfc2miRGxuQReLh2570TNhxyAiNdAw10ZW3vcnEti3zuLKyroZvM60sygDZ2rT8QaIRXxi43V1srUov3UDq6O5QQz2UxqfG0tvfum0USlfr/QcP1dg/UsO1kzjGkW1Gb9+8XhsD5PpcCJT8eve9d7zb2LPZp5br2PiI9/imsQTNYDiBsunm7pG8GW5gzJpueHpNWPq0KOOQSVMzaohBzZ6RL57JZ45a3JUfJnOxmQpyunv3rr5R7+y6AZ9Wg0oXfv9Ar/0TF7OrvcGLxH8ot3Qbk0cM4bCzH5NT2WhmY303/eWf/1UYFMQrBWCN+HXxclXo/cqVUXcUcvoY23myCxzGAltuWv+UL9zJu8hp8jAykPoKf7l8MiHRDBUUdSplPXTAl77n33JQuImyoVyUkbIhA3LeM8F7B4el633pX/yLf5v+5F/+tfJnKG0qDbluhSfKFUTvC4T84MY86Z9i8G/HV6HM9xHK9X1xJ5QGqr0P4imHz51wW4ZdIsa62xHzLMrkdPE/Mpf+kCERb8RVk4XunQfM1Uge3vKKiL/34Vt/yEcyjUJaFoh55bngmW/8xb+sCPWMN+l3PYRGqiY+MwYRdp5di7JkETTw4wJ96C4rKpGMvJ1oBZ0FbEtS3/wbj4RBMEQopWMZFQqFdc4HN9R8Lq6gerxOty432EXYBBnfshKjtHqpOFhXx2cu1c3+BnlMBMXjmxU8FDBfJt0iLoWrQku7xqf6Fe7qfB6lCK8oYIomh5/9E0J+Phll/+EBBNCcCnmb+OWUOp4sJ57Nl/944lsRfvGMeiPrvAUfekEDvacGTm2R5Bg7NvWr4draWElTU2z9OK4Pe/YfBVFx6wHVoHXe8w5E9LyoAedOpad8pMLdUyUDk3Dr3dQKfqiEzLP0CIOLCj2nCp3fV7igYZ//qwp9ZZkDFxhukQEg9ECaadd45007jLTp8gJR78ha5gARuu0Vptz5NB/p15hQ0sTYuA+dGBuf8L1fCIru2QePn6S7X95LH338q3T/4YM0v/gi9TOpbmo8/cZ3vpN+8tPfSXfu3Pa4JY1EyBZ5i2epO7JzmkiHIkafST9GAt27VAogU9Ai38M/SJktELdc1tBjKmX8wDMNNGHwjXFZGj92EWO2Klt6MpmN8TbkzuSv3r7OND1DF/e48m5cvI/p96TfHRxILkL/m1traXN7Nc3NP033Htz1hiWffv6p+RgTSubAAxr6VaFmUCsyRM7kEfeYlxD5ycznvb0d34cGaShjgxQfyi9DAf4xGHhHdzn5DnLmCFV2LeMbPRpjarwJlc2QiBNCXoyzg9RZI86kMzZR8cQ8iZnxd7ZNpYGmy9t6S5e3eAiDP9x5Uwvlk9QzrUpXdsT3l/cfpo9/9amBhUSnuDl4YihdvxHDGJOT7P8tA1b5wUW5wljDgIrSRB5TP8J1vY6LUiaKB8uOBzmNT4V+xM8oA1lnTPmn7rkRJ++p27al48y1oJEBeA30SN5dfenpkxdpRQCmiLJORVi55miIBxJz6CGU+chujritUfE9B167N1KEmy/Cq1+ZLLuys4arsd1ouAijEm1+dPi6gv/sQ2QHClN3z5nRb8an2T2t4//6v/337IoCl0/HykQ6orKpCwvKAlLeuMIiQ8qUv5f9ZOIb77nIzCpRcXqJi9xZSaSA2X02JLhQEBIGbxTeTFTwmeoGRJEmKvDDHhfQFy+YHKICbukEmrZwC2LJVqYcJvFSkGN8JwyBWtjcFf7a5rYnAsiTeFOjLYHnQyyiIWd8rSyX7D8of+mwNRZ8lcmyyAWvIZygmtx0r63lq1HwTLVtvwXCLlOEXfXXSNVNWOqkvCt4ysaMK3WF6bT7PZwHf82I74x55c0DUEdfYpV11OxdrLrJ6LpLcezvrabvfefN9B/8R78nNDks/nfFX2xo4rEq5SNLtKiw0a2tDbo50ZmcfwrbMsMwCETWsBxLzxh0jEuDtpgFC4G8qZwWl1Y92WhJdyYQ1c6uljt3kUpXPB6tsuW8kz4cqDZmQhLjrkGRD1Qso0JmU2rAOF+YSrm7Nyzq2Rfz6blQ4YMHj9LTZ8+MykFoIM6333rHS5yuX7uRhoViDtTwEBeNi3tjHC/GhvgWPzQ0pJ9eIcoUu3zxHnUgvcyOpqsWxBc8kweSi9LknbrEa06/5Wo3HZLBkht5woTCL/XDoRqVicQ2js5LxQEqRNnlItzoogDyjZ90W6+sr3lHrzmhcY6MnJtfdOOpnE/f/e73lDahzrklIex7aVCIlYZQgnfcGB2M/cEs6JPGGTmPjA4rDb2WKRExjEGeexIqd7milwOjYmNnOy2poYZn0o3BhA7QeMMzjTldkxPjo0K30+6yZgkcW5OivyMjyj/p1OT4eIxHK14fMak/ykdMhtWTyoeH8CS2HYXLueHP5xbSZ5994eEA5k4gE5Aye5yzBeuV6Yk0Lf1RCtzdz2EyfCcZnkipOJA7d/xWWw6bWoo3V3PM6XBdq2cjaxF5IS3WPcqrL33jDvmuusA9KyLynQtEvaaygI729g6nzZ0u71b27/7807RJmZQ39Ad2clh+Fjn/dUe+/DDq1u+Iv15v+Hvp3kBF/dQSURdEHmQibOJuCB+5uz5sTvXwmxDBuHevSrxD7tb8SKDf5f/VPsivjTg9sR/Ahgzkjv/Lf/4H/g5DNNTlhPMzVFckz2RIl8f8opLjOEMaLn5TCfKdyo0uJp4zYUWbirBxbz8hkwYqC4rfZDwNNz55V/5GRcikHQpMrlTL1KyhlsGtilWVK9a0LG+0ptztnaldQ40QKSCNjZruhK/vdPF5spECbdZQZwr+6s9Q5hg0DTWTEZSHHY5S/R2VRNnwUmjFrXDTpKGGWocddJKGOijQl385TvKNfAp5QM5v/tXyjm7uWPcO4b+jY18N2266c3tajdtQWnix5EoNEe3tbqTRwb70s9/9MP34hz9IXT36wBF6Sht8Cm+4y5BGlPiZ3EPYTh+XfltOuudJYzxzR3bonhs1+bW+U4CUli0pEiiahoMxScq8OHUlSRp5CqKhYle/XBFw6H9P4ghFKnMQdj7yb2RkNI2NcY3rN8cRcmTiVnr85En65JOPPaubdcAcxM+OXNevX0m379xKVyan04AaVuInbtAXZP7dDV2gQKWXyhvUS/lc3xCCVqNCPo2p0h+QUUD8vX09dm8q5MDVL9TnBJCVutmo1kXjxeEdZDENN6idWc6excxkwC6MxrxmNHQn8pW5/MiJ7k0a97peIX9WMrrXQ64YWnguY4U8+Pzew/Tw/hMh9hXJkC0/V9Pa8rJ5pIuZxpCGHr5oYGmcyWvC9CX142B+D3vQuOnOcEtnwTPvyBfGtNnZjSWBI0LGzBKnPnr+4oU4jAYeY+v2jZvuUmcjmR0hdxpB1nfThY6BMFIyeogTfxgCTqPCi6Kud9JX1ts+fPIsPXoym2ZnF4z2Ma0xIifYM/36TLo6I0OOdbeSrYdOCrHRWCtqDx2g2i5zrsfKV6aIv0ZFXZAbachlQrKv9cw4z+J7za945jfp21PeU/ezQc2TZ08NhEhPV99w+uzzL9N//d/+SVpY7vJS2D1WAhT8kG9Rw9fDdR3PX6kersVZUMs6qqifKP1Bdb0qU7mhhqrhd+w395fptTTUjIHQbeQdesQwQrAcJKicAAollre/ueLlfVHRSdi8zxV1VErhj4quTFjidhufmxLf8c8Muew/hxcxKLN39qyotob1ksk3ZWpoqPUTy3RuftlLs2icmVSGOvC7TMRtgZXSApmfoqFGsW2RSj52b4Wlm+JQFceKG+zjGuqgxue6TCLNLWXUQkngJS62z4yJdHUq8sF5J2rSUOe0hAyaE8chNicpl/whr5BdvaHOROXh05UKyoU/GreQsQ98KIjXvd2HaXQkpTffvJZuXJ9Oq2ocX8y+UDngnNvdtKn8vHPrRvqDv/976S256ezA4KTBhgdVfjtqbFVp0CDuMCNV+gR/OY1G0LqI212zakD5xPd9VZTb2/IrTUG/vNG+3j9++tRlBhSJHrH5CKd4YWQE1WVrPVG5ASGzjGhYiIhuY/PhshCVJmcg00iDpqmg2eJz9tmsERwzmwfUgHpG9MyMGohxnwJlWSs/4IleBuVc2lPlqgDNG+G72x7jGTmogVhcESpVnBw+AbGsh7242UKTRoqD+mlwPSNZZZsNM8JIjzwiLv5iAmfMb8FwQZqMqbFRAw10LDuS8W4DKGRtynonPas31LygYtZrqwxTABWL0kGPBlEx+ZNuVeaAbG3te404ZS1vNkKX8+LCkhto0s0yF/hhbDvL2LEUd49pqzJ1vaY4SBP7czPRjDF0tj5FvkwCG1LejSlfvGe38gZiDfQEQxMzk9KfA28qw1al5CEGG5PYiAvDtEc6zzGLOW7KAfLnHge1dCmPDrwt6P2Hs2lDjd3S4prkKPcqI7El6LDuiu/qVOqSLvdJvvR8kB/SAIWKnqlhVD7leommFrnWr0whD4qyeWpSF5D2WkMtHnIZaSDlIe/RFb4xfMCcjSezMlpULlY21+1mT+z9yZ/+m/Sv/vV9CnTaJD8UdswpweyJew4/eCf+5vVcWyrqxtM21FXqPCjXnUfpfA01/xfxF411uI4wBU/9lYaa3p+O/9t//h/6O5Ygs6/JEMZLUEZXMHwUES/CiwouJ5CMU1Yqo6CykLNbP0t5aoSb/N0/w01VAfIzEz4gwmJ8J/vB0ma7QX7vqVKB0Tq3VYqKgIkuL+ZUmLbZ6IQtQ1EP4inHTZgKi3hqb4q7eIruVGKKOFFAnlE6SOXdFcS2Ch0WMrvUZMWJNMXveh42Zna9DQyZ1Z8rpDCrMrNcLOuQryvaIm+CinwgX0lkk8JpUtj+XqLycztEDcEX7plUFA01hTw3yHrGf8F6vAu0mSnznK3p7q69NDHRm370w99I3/2Nb6VPP/pluvvFvXS4SzgxqWdHyPM3vvdB+v3f/zBNTwr5FL1DHRK/u3v3Wcss/iQf9IXucDmQvkcjlONnTBEDZ2uTyjiWVLDhBjlODwybOrBPNBN9OD4vG0Ig2iF3OxcyKGSB1GiwxoXG+oX8aRB56YbL5Yhlht3FvtCDatjIs470+PETN7QgQ5a5TE4IZQ+HEdElhEcZpQuYMurNehTv7uaaG/jlNbp8O9SoLCi5oBw1dHq/tLxi//39PR4zHWQ989hYGtdFY7rLMiOVN/ZHx/ima9YNrWTkXhCxixxAg5mQsStw8ld3kFWnGqVAjPTqYJSRYMm6lsWhS/hFXzE0BsQXs+F3VCnROM/OPkkdqtAfPn6M9oj3VZUlGeP+Tn6pEkZPHU4YzTzs7hy4MX/8eNZDBeQLy6nYB1ueEHfwK39dkjubmbg+gw/+9BudZHjLWqgwMc4ZV2a4gjFt8nxAjffkxES6eeum8nZIjfC6K1R6QpAB8w/oOSEswkEOK6tL9TRTj4iJHmTbFYbhY1D0HHMdNtL8Aju1ceIbEwpHZEyNp6mJ6HHp62ajjC7v4kadSBc/6UGlcld+JspWGMF24XdBkYcg6LL7Mrmh9hX5m3W9wb3yAHnmhpr0IQeO3VxZXvOxqJsqS0NjI+njTx+k//of/5u0rHZmXcZvv8oEwy7UhTaT5DeH7d/6O2tDjf/jGmpnrm+Rrio1bWdLdLaGOqiGqGuXiPoY3uWXQ3QIordnwFu1dv3+j9/7QxRbOWFlyRlri08K5YZSH8gkhOj4i4yPe51iMoYqZ9zq2SwoDISWye/17IwgvuKdf+uiCOVnfpsn/REmEywoMMQB6ZMbXDHmQoZHFIpnXxZk3F0WhXa3NjZdUFiqlcO2G1/hPtKpNEhijhuZ1DnzRWVC/DVCsMhD/xg748g7HhSVw6sTvog4MsQZVrpq3wuqx1i/aoWn8t4J0j+vYXceBMe1IBWh24Za+NUQQt5VKucf5LiR0ZGL98gwChy/qeDz+5hAp3iIqqBolDvS1atXXEnSoNitw6Di2fOpRbevXUlvvXFVFVZf2laDND87p/yUDPVHJYh+cEiD6t40NT1pJEJBYpY25+aSD8SDQRq9QvGMnge6iTFtL+GTnEA/7Iet6tyV34YqGxrOWTXSTBhi32p0jQ0sQJBsYMFYIY0yXb0wT4PfJxQ8rgqWho9zhkkul/NIfNPVOswa2KEh8aR81Ue6uJE5qPma0n316rQqa1ChGmUhKRqWnQM22aAL/jDNPo+NTjZlUDx+Spfpi3T37hdGl/fu30sLy0vRfaYyQlfxDTUu01dm0qgqfZbV7OxtG0WDuukGztuEcikDURuXYxi3LpAxuhApa4M55pFufBsQaqQIkzFH/LPLHxPmULleGRwYAtQrRvZFzwhdzH/55z9XGj5NH//qE5+CFXJes64xI3p6+qrXCl+9ciVxBvnU5JTkM+pxYE6L6lZjx8zh1fWYob21eZBezC8rbqFmXfBLj6HRofKJ8ud90Z0c9C3KFGjUvynv1l16EqLhZh6PXFtf8AdypuHsUXrxh0FA4+zDHZAbvTohKrtHt+khpAcAOXpCHHLp7U937933EZ3LSjM9HtRRzMiekO5MySBgQtqo9wPHiOpIvapjOKxDDn3Z5oYtCrjC1k+nMSKHeFO++ARzNFLBoJ9F1C/5Nw16PEdQ8bocRvFOvIYxrt/Kd2S4yclaKoPsNIdegLBX1zmudEFGmOpx6YBF6TDwS10Q4UIRVcSV4434eOA99RkB5HfcqesjDOqQcAfl31zhNhpo4gwKAFp319jtjrvgMV921o5ccKoXYTkk6xva5ksv/ac7z/CFqUF5pA7s+L//F//xIWuKy6gXJXKBFOUuq0BqQQTGs7tXincIlIqJytgTTPTd6Lvkr0yEn4WbKcdZJd6DLLGAYwegetdpmcr+EbqqQt+x2KkYKKiLCxxht5u23NgTP2mIK54z1TOwTMjalTs2oOLLQwFOizJ+X+kHeS0vrcl1h8dHOWawmra8TOksFHKr85flSPfdHg2b5JOt3yoFH43G03GE2+yeuEDU1bwrU7mb04YT95L7cty8ZzvHH//Oj9wQcqIRKoOaSnnUuPWnHhX07//WW+k3vntHDVa396/+67/4WKiZzQDkTGFQ2fd0H6oC70u//we/l7719pvpgDEyOXCFqRqRipzlT6G7wQO/4cHPsMjNz/EONLXrw1ZYS7uaFlZinHhEKBQ5ZgTe18fsdJBeNMLM+kb32BGL8OKkJBVEWdksu+I3/qjUqeCJmtOtGJahwsPAYfJVRqRU8J6IJp4eP3xGJGluYVWNnYwG8UNvGGurmdjWD3qUW7qCx4VkJmbG05WZK+mdN+644RocjslSDAUQprTYaR3oBdHTuNbzjMu/9edqBSuDd5Kbx3fhlXFXpSnGe2NogMNujObpbkfG8su6aBrq1dVlGRB3XU/sCqHifmRw1EbPFRls5MHMtViT7MZePHuzDHhkvguGt/In9H3HOkbvFfkDWHj65FlaWFxJX9xV4/d8Pi3KUPFhOzLSOR6V9NOTQCWIrpJP1ACOWBfxcGXqRH/kzg00z4qPtH7vN76bZq5MU/DEZ7zHcEB+uV6Av0PpIEYoaNyIXWHQJd/TF3N3XrxY8ORWxqXXZQAOCpVDIwOjMvIw4obThIw2jlTCKOpVY93nnhe6zTGGKQT24rD5TZmIxiXyLlPOT4jfyDUo6mne5R5SSC58p1Fh7L9KYcygr+hA9MaqaffQAZPK2NRmV2mOAzx205/92Sfprz/6PC1so3Wshw8dLBNGEbKD01yV1PTQ96K8cs+NsuK2H/Gh6FxOMBeC6ukxSVeg8hJRyGWhiA+S5hW/cJv91OWnSIofpyHxSFBORg6LcFQnlerN2BwGmycOrOn4P/+vY4y6TNG4RRcKF8+heFRwKGRU1FWrwuM8CEvfcwMdAj1KTnARPpSRd9kgyOT3cuYvypDsh/Tm8MNvY1w0KJEWxpb3PON3XigDZG5vVMYKyyqBVEJ6voivGeEM5VD14zjziWC1dOjO+NnScozN7Mot3zOfmcpKcDYKxYEiL6gYJUNVwMw+zXlUpeCj3lCdhMr8E2a7hjreiwflU/2Ze/BLfsS9Hj8nxHxXld7c3PP0ySe/8nGIuBse7E3XpyfSB+/fSG++MZGuXWUWdEp3P3+UPvrFfVVqqvzUkFKaOUyBrqaBwcP0xps30o+//30jnihM0T3uRll6nBtqLmbbwqPfyS3qF7ob/DKUwRIjTp/CGAABDQ0PCM1wPnafESpdydZbhYc20ZVNjwybddAD1KPGjxnrmSQ9V9QgZvSSA+s3VLExOQojzygO+UlmSI9Gn8Ms2OsaHtaUVrqxMWwWV5bITaeBhkKehLyEMkeH09Vr0zIUxtP0DOObYz5di+8cRA+/nB5HRUA3rru69Q2Z5ImM6G/OP+tT8cxvLuoExmI9QayoKBkqYOkZwwUrK2zwsukGdH7+ucrFdoyVS+bECVpkzH16eiYN9g/G5Cv3MiiTI9o6lQxbT+gjI0ToFTyFXnGXcabwV1T+ltfW0zM12p9+/qUnMz1+yhKxpIa6N924eT34V/qdX4hbIZT358/Emvziazwr7ZzZfevWbe/4RmOmttPd68iRitW7TO3RGymbSjyCpqVdDoXeB9K4r8qEHapYhkVDzTawfQPS8U56WWRMDHH6VXcaGeKYza40JJ3xCWPIX+FyxwB0B47C9aWEuP7VQ05Hvvsb+VeURYhG1XfJIr4LxTHcUTQahOnGUMYAOlulDDhyuPjtEK+0BfQMbDOcofzAMNzaSenRw+X0j/74T9LC+n5a21X5Uz3awfBgQRjGEDx3wUKw4fCLBPrO95j0St4E1RrtzJMe63lZT7NJuhzv+B7u8V+TlfQZGTtenguZ5WdTEd9pqTEthFFcHWpLcGAq4pM8Ge7p+D/9r37/SGzRuEXGwTjhZUsQx3nyDVYtFY0VRxcTOuzf/x1tnI6jqvv8zJ2xFJSPbEEZIPbQzXLDadV/NNRR+WLNcvoOp7ywbADeCZDwqF4deEjP15kaasUnqbm7dX5xQa5pqHEfcixTu4a6rhwtmDDVFQ93dJ1Q+dJzgJLxrpn/4KN1Q93KT9n9cbx7/XcRTlZw+IMIJcKK8PieD7engttWY4R0x8cH0m//5rfTh795O01Psh+y8vtg24hvdnY5/eJv7qW552uKq1eNg/hTAe/qoaFYVyU34AMovvvBt4V82Np2Jx0wcdDpYFIZuSR+xJMbeBVsT+4SS+ZKmQz/6Ahrn5lAtLIWa4xBQVSafWwFqaufQzGcXvmUn04FwtguDSPoz13DPb2ejZyJrlSeiYNwl20EbKhy31dltqUydZjYtWxT6JNGjy5DGmrvXMYaWzWCNISbW6syFnpV0THhSQ3dgNDi4JC7y+/cuSG0NyGEN6iyS0UZBg0yYP03PIICnV9FpZzb55w3+ho3shBx0dConNMy0OAJP+mK3irCZ1/rpYVllTF2X9tOT548VcX8VEaKGh01yvBC1zUbuHBqF1te0qsAT3QzUocQY9aZMnHecXyLsgRK505e8L5cXpkAyAoW6izk+nT2efrrv/6FGut7IefdDs/K7untj8mzeJIMIv31ij9XonAVwcc3xqBZ9/2td78lGU95fD0bN/v7O55UFkZfGIX07DCUAtKmsWPNNfMlnjx/7u7uNemYu8OF8JhoOTk5I+TcJ0TNlq+SsgwhzhznwBLCQAYZLVKumP1tVvWKZw9ZFHJCBtwh/JXJz9J95J17APLSRNLKdycLZ4ogH4GZw4l7GEqZKMcZeVNeGKdeF5pm+AjgvLlxmP7JP/936VePFtK8GnHaSyZa2lBWXPymZ6ir1gjWw+ZNfitN1n9Rv+c3GAPuxfU7ZFTw6HGBTMGzQzoEUesZJnR3/P4PP3Kln41p5R66ibsoNv6vKTXTY4iQiEIO/BwBwaPkULzynBBRraH+P/5nf78SE4VQHuQpngivXpj5nYXD2BN7kyJkCjDf3GDoe0bIraj6rSoQvueL8BSwLxrsPNu0YKlG1TDzpCcm03gZjSo55aUs7iJs/UYfQMGF5GrXSRvqrODmW/HF5LKU5lS5iwM32pg4TkOJzttQS9Kl78ofySW6M7Nl3NxvyCjnzVFFCn9RSDNZViX+s1ybkeOWhmf/WVlzQ10lwqVg9zIrVqiSZTMTaqR/8IP3049+/O00PSpjaGOhXgBVESwubqri/VQNwaJC6JP+MeOZ8RzydkcVaW/qkz7++He+b+TT04fhqYuCQNc3aAxkIj/ralSioZZOKV2gE+RCatk2kl2vFjhTWL/R6RGOUVSjyNgzDSPJYqgzdxd7LFqIljFnKjYaUCo/KjAax5hkxKlL9LospOXl1bS8sukJRCtrq2rkthQXu5vteztRumxZUrYn9IHWK3ujAkFughyMz04IuTOz+Y07t7yMiMZ7YoqGCI5Id1GOchZQlkTOUf4rKrJ8iD9U13+VOf2O7FNeyDDn/Of9va60virDQsYD+2UvLMylxfl5pUNGx8qqDY3pqWmh+querMYOYcyenpicVPSUaRnZ6In+/M/MHCWipafgQI0YDXkm9Iuu8wwS8jpciAYS5M53GnRmgc8vLBpVP7j/KD0Xn5ybrdxyVy1d655YZlbq4YQOi0O9sl4XchoeGZFeTaRvfetbnsXf1wtfilOQkS7f2eezeo6Gg/gTs7tV2WCwjI6PefvPubmFtChZvXj+Im0pr6nT+phxPjJmPWQ4YXRwWIZmVxrsjwmAlA30zI0p/CgWjAhUjzvE/ACWx7meKmRSLrsZdUI26L3CosNrvEkjYMtuirRiEDjtyiuv18aP5ZJlQkMfzxC/cUc5QFcYc+fUNIacknBcV2d/+vmv7qU/U/l9OLeadso6RxktLm/lq7jZVRLjFyKPQ5uDqAP5H17tj4Zad4xjfy/SCvDcUfyWwyFDM6St0CU7QVi8x21Jx/w75BD1V6NR4sZDhKyrZNnoc6vGutEPDpFDNNThp8jjekP9exGbiISg4GZJbslweZNHf3XkuOFCIFQiEO9t2YbDqFT1HSorSTPK37PffNcPF0Ce2elIOezCxDMFj8TwO7r7yOR6Y8J7/VMGx3gZ+ymz5pWxaY9X49buVQHIPdVFSK6IW1QfuzlKhOmGWmFUu75d3yuDF1ZWFC5dXhGDz+glQ0R2Kz6yn2bU7pvTXFOoHA6VqLgSA3mtZrMwsozyvUrZT91vNOpl9y+zoc7E6TmunIZ70g++91b6B//gPxTSTmnpxUNZ14VRpDQyFrm2upvuPZhNv/zlPYUb6167mBjSEes4cdsp3eTc4t/6wW+p8utPB3usV1ZloTyjIvdZs5IjB99bd9E1VUvRCyOdU+FgfTQTu0CKHLk4qIpz2LOI+3xyERuOgKBI2uAQE8WE1NRQ0uVN40TPD125jFnTPQxSoOpjnsXCwlKanX2siozjVtFxTkha89m+Swuq2CQPJtswNp1lKazie5+Mmt5+xS8e3n7rthD0lNcKz0yNKK2DkgeGRlRcEOmy/JRkV2jxUuVo013V5DHE/tPIYk8VbBjaMTbMxEh0nSLNBK/FZU6b4nSo9bS6tJaePp1N69J3ei9YQnZdjfNbb72RbgvVXxVvPb1daViN1PbOlhpGdhRjh6qIlwrdOpN1qoluZd2hkfC90Ckq3FwPsG9BJoenizSTXnSC3gjG7J/NzvkEKiZvwb9nSSvNfULXNFbUOdYfj/OHMe0tbcWr80GNAvMK2NfbW4ZKkEOD0h8ZTezfvqh6Zn2V3cmWpRsxMRKdYc/x4aHRNDYyml4szsvYXEkr66tpezNW2jCLnUoZ+SMTqt5pGYW94oN13HSVU4Ng7LmrXnlJg034vM+GTrmhhkhLmXguN9a5nmPYAcoGMT1PkEqEZdKqoVbu1J4hfnd7olsYp1vS9dX1NRu6KsCSVk96vrSV/vE//Vfp5x/fTwOTE8G/YsJvtCuRt/DpU7J0EYO00r9zPOU75J395I+hKYgyjbGMPhMuvRroLVy4bCgv6e0MUr77d13/lAL9H2Uj6tzQ1fzOvbItCHfnbagh2jw31P/wP/1ZQ06SqLBSCQllxyNf6s6ysNx9pszAjzPXb4O8SQnvdLkrpfjditylVvlOFzUywdLki61T8ZK377PFkQuvLtxwj8ZR/MnaowFfW1Xlt7Sk91T05YY6RO5Ya5KLu1F2E8It6aC6ozJjxyorlJ0TdtyXFCduWYN7oI/OVGQfrIn3qATOQlYWVSK+80930AOKSkGjwctGTqaQPf6c2kqa6xRhFkyK6EkJv+EPatdQy4P95Lizoh7XUOfegB99/830D/6T30lvv31TsltLG8q3AxlYfNulAEvW2zv76YsvHqdPP3ugCnZIcahiovubXFGe2GDZ3lLFO5Dee//d9M67d8RINA7s2oVObGxvSBrBkytJ6WjM8hfpTuWytLDiwxV4y1gh66BZD8sWtnRF9qti58QgGmEfsqAGfJxZwDIcGH/OvUyMSbKN4rrQFkbjo0eP0xM1bqBphmK2tvb0fsfoVNrkbm50FGWxeeLfdALEcp/YXnQyXb8+k65dia04mcTU188s9cg79EtVq41VJjTuUIkpHNYkM7EHGdS7RcmvuPPMUra9XRkxmz1eH81k09XlNW8LusqkOhk33sNbaWF9Og3c6MhAunHtuhrpaTVg19PMDIheSE1Gg3URnlzZ6Yf0i+JOnN5qVe+tU+hIoZPBl17pz/74p+98zbpFXvuddMx7ZdeIvR2il8SGh+70/GHgsz6ZpU/sBX5P6HphYUHp0zelY09liF7CEaFaDj/xbHURs6+p56zKYovxda/NLorJxDg7kNGkMf6/mVaW1FirEWbJHMbam3dup+s3rtsY2JLsn86+8Hn4sYVx5JXrUlXKzGfwOL0aOta396nR9ti9jQmMvgAwIVHQNHVLNNTIAllR34b0IAvcvxAbMiPveU2JcdnRe+SNyL2rmZ0jW+Ih3xSbGmp4JAfqBpNzp/YM0UsVxlf0LmGAr6yuegLmjnScnSG31eD98Z/8Wfp3f/tp2u2SNe6sp41QPSb39HjBC93g/LAu8K/QgwBluecQ/aItYgJn6Bpl1XWy/nJ9gK5TxzBkFBNMqSdVBhQFy0gxFORUVKRF35kIBw+UX+ovwBbfxYopGur6c1hLxEuSFDuPltFRKtS8IDl0nSse7QkiLslQcXsy2T/8T39aiwfmcxdtzVrV71wwjpK/1r6X/bsRLS7ee0yJS7/L7qFy+Pmdw9Lr/JyJBJJRKGQtTaIcBncyg/jNi4S7vLLqrm+USmUxFNOZDaLW3T4LKoTfijJPMUOQe6TJpMqG0U8IBVhZZR2hEB6FgQJknuL7eRpqEw01MlCYXMx2ZSldRocuXHpvp+ZTPB5pYKvPBbH4uKAIQ7qggpqpbUMtyvFCJ22o4Y9DEf6X/9M/SP/j/9EP0oKQLMue5p4+U14JKatwUbF5jHm/U8hoPj1iY4gNITPJgr9YLxwzvd0gS9Y0mh/+5DfTlWtj0sE4kYqKgAM6HK/KR1dnniWvfNJ7xoFBvYuLy2kPNCne6HIcBS2PjKSh/liDzKQ3utqRzNBQfxpgEtf4iAp2T+rjnGhI+dDV1Z9W19j/ei59ce9umnvBCWDLeqdKY0d44pDDLGJGMJUJKDfkpoamu0NhsfNebLwxNj6ars3M+BAKthplct2oEBuVk4/2tGWOPEENoISUNhivVdnzJCelh+EZV9hFQ4Fbyifohy52jpNcXqVHge75FT2zgxknfK2bP8bzmUHPhh8DMljefONOevdbb3qntDEh+4EBKvuoeOh+LFfk8Jh1IXSXSp17YXgWRIXNs5qv8N9F2iTLovxAeZiHxkFVcfG2OaE7bqhlBLEB0ZKMjc8/u5se3H+Yns7Nef21zwVXQy6cr0ZGDbXQLMYZ0ZsXN6LRrcv6a9bRs+PdyOCwu7T7ZLBtyrjcl6FDI32ofLx580a6OnNFxtSMjKXN9Ojp06gXtsJgzGnOXfDokV56e1B6IkaGhl2WexW3d3oreOEd+ec6sAgnGqoIL4eL7ubf3J3v1AfyA7Elbv6eiXCgKBO0A8ofhRvPlOX47vfFt/wMinZDDQJ3Q81qmx2VpxUZfirHMvAOuvvTLz75Vfqjf/Yv0srWkIAqk9eiJwsQ5uOH9Ttmgwef8I1OAIyIjyGBiF8Ns4wavysQP0T6yAPy3D0MSjM7puVJiDy/9fYb4m0j3ZfBFnVjPR1xRzaxegMgBHWqroiesZAb4dAmZMrVJK/kIn4X78pUUuPCAWEGoiZMfEM9Mv4pt10/+a2bf2iHXEQq4cS2g0VDJMe++F25gp34Xk9cZF6ZELJJftyAoAj2H+GSATnMst+GxBTEKxf0wj0Vhxtd/op3u8XEIQhrygchbHBcIF2C8ksg/lyyhjLxzYLjx1HKn+mSscjKIegFmaoEKh2R8SAZKmAUGM+Ony/+fh4KRcnXnhSJgmv5lt43Un6uK2Vr4jth8Jt84R6kt8Wv5lSON/8+yksjMcNzZnI6/fDDD9L1myNpRxUZY3KM1+KXStkVCBW6aquB/sE0PDpqTujSwjCSNngXMhpuZv4e7HfIUBI6lD53dx+mkeG+tLHDUYEKxsqli5t/h+6BrJY5ulA6w3aVbN5Bzwxdl2Oj4558xDgwk304snB4eNCblVChxwzvPk8eo0IgDvb5Zsb4F3cfpF9+8kl6/PhpeiJENbew5CVfGARehUCeMDwiVmKyJo3LrtBbr8LuTTNXRoTMrqcbNybTt99/I926cyVNqtEekDGDDrrMKl3MiWCznd292Jd8xYfRy+hQfItqgOfm6HZdF5pf1+9ZGbCraX5uNT15/CI9fPQs/erTB+nLe8/SvS+fpC9VgYH+POFNCBB5sL0o6P3K1fF08850+u3f/iC9//5b6cr1aRkvdB1LlKpwXPGAnJUeyoTrE8qpDVx9zfeinmH8N8YHcRM6HMZGDGUgGIqWal/dVVnrnSdO8k0XdYzD1+XiK0JPyVkuljHFDHV2AGNSYrdkeUPp6feBLwpM3+gZkYEl//Ta0GD4gA/90d2MMcPcAco3Q2gMW3DACo0BbvmeTw6DpxHpxs1bt9K09JreEgw19i/fxqCUf9yjX/ALCmadeE8fPTcDig8d74v5EPyma1oy61Hc6IcikWxiaIS6BXnly2kv7lD5netIHiw26vu4t7ycj9FoV8Pmnq/8TIMbdZDShB4rcZG3URfTLU7dR3l+8OxZWloVqJKSEP5BUYflXItgza15cfnXe3SK2foYsOzORgPNs/mQO1YVoCfRMIOoGf6IY2gxMgl4SHlz+/aNNCMj6sH9+3qHcgWRZnpMOEIU45jhBOa9MBGQbX0Z1u/uQTbb8ifDr5PhC+QV/AX38Svr4hFy2gqqOVIYtfeRV3R970kuXT/9rdt/WBO2/vERJQaJxDrDsKKym/KFB1sdle+ZsNx4QnHpuoGd3JDoP7spUzWMVmmskR2EK/nynceypUphZlkIV7YEHbe96c7vIs6G+OsSa0ERB39Q/EJWhV8Jn7TSSLsrnrh15TS97IbaXd801IoaCzKUuko5Tdkfyk04+YIvvYdVf4fbrMCZc2Juz3v4LfK5IHznq/ye3xheVKTM/r51bSJNTEn3JEPWvZJvsE0Boxuxf3BAFdmw0OREmpocV0Ea8l7YNEwcuM7cARLAxBPksSvd44Qr4p25ekUFFrRKxPnCkifLQBvMtt7y5Cj2kCcMb5wiNMdhIDTOE1NjnqwyNNCrSpR9pYUgVE7GJjh4YcCzwEklflk6Nr+44rOEf/Wrz9KXXwq9PX1ulLq3Q4NCBQUSoPKlYFKRIX/KYIcqkmtCqRNqCN9Ob79zJ7333pvprbduKc2C0XLr+kjJpZEgXVugQhk4S6vRk/P8xaquxTQ3v5Jm5xbcC7GyuqHGQmlUOu8/fKZ3i+neg6fp3n1+L+v7TlpYWBOPa67EERxburKmeWxsJN24el0Gw5305ptX0/sf3EzfeutONCzim/W82KM+yUke3YNEWXQwlIH4bfn7XuiR7u79Ij7+o/z4Eff6ocfQqeJ78T91FUQ88Sso/3ZDU7iBHIa+slSKOmlPZYZJYVTWm9vridPBGAJhIxQaDhplxrBZox51GI0l6DbmI7Dc0+cjqHxT5ji6lAa5X43tiHT5xvVr6c7t22lheV55MOeeCs4zp6cH4xFDFH66lN+jahgGhaaZ9zDMaoL+HuucVxb0CmU7GegL+hoVehgE9To1Xzmtmcq/IYIKowl0XYTDu5K8uLsOcZ4pP1vEUX2uNtSkz/ks3ThwV068Z7MWqWj67N4jzwfwvBEUWk5szIkn6k5Ipcn/Eybpp/eI+RDmT0Q9RWNqkCR3jDVjFPhSmLxmeaYNPPnJG+VcuTJtw/vTTz8z76BxD9upHqesqxlUHKx5Z6tWGeADDG/pW9+h3rG/OfM6ksKQG/G0xwpRpZOWDs7QS3huaEswCKhXa1ekLSjyNSjkyvwbGy//8D/7nezKH8rkPJPPsrJn4o2Ckp9QnLJfnqPghT8QM0tVMnKGovsFS6uuHM7oQvgQY2v5W5XyexQuU2SU7lQTxfetjW1VOqueiUo3hsSn7/Ba8K6f1RjsVwWyVdxQdMuE26xQhO10KVBx7kp0SwV5TQVaKqLKuy7L841RWw3qMleQdOnSdcfSkbzkJRO//QxSkTL6XsnrGtmyzOnJ8qzng/NIyC93MVWJ7/CXw4+4c3hBwX8oMvlNpdird+MjzA6eSH/wB98Vup5K60sLqiS3jIDY3GFYhWtADTNjhCAcDu1//GghffbpXU8Qor45EG90Y4JGkf/hQYy5dRzupXe+9Xb64DtvyU2saSWtcZABRSvyjb2jCZe1vz4cpHPPk9Fm2MlLlemQkDyzcHu7QUKH0R09POaGUgkyEmdrWrqLVxTOA6HUu2qgWdfLhCYqfdJLxQ5jyFGPRgQcEcbmL8zJ4JCMD77zjruXqVg4QpEKHb07MGLeTftq7JnGQXz03Kysrgh4xg5cLINZX99VOoTk5p6nNaWHbloMnt2DLd3pklQ4Oxh4oRsYK+7J6GTi0r4MEcbWxRO9F2PD6YqXfQkhTk2mkVHG6kmHhIugkafymWd0O7JfeSE+rTnWK3RJPwvdUTUUd7lX0uQ3usHLZUNNffEudIrnTK7ApD/okGqS4m1zwg3+aZSoMtgVjbLKXADGhNdkmP3ylx+lT79gCRdyknsm0ylNS0sc8MEa50HllRpS54W4V02+sDivBoiVBt1GeB0de2lqaii99603POOd/eDZu2F9jS1QqSto/KkH9tVYjIsz9gtgKIUuds5f71Jd2ecxanYuY3iFbnEzLXlScpACdSm8Ub6QHWXKaRRfSDeXv3zHnevkgjDskUWukyzbwm0mwtM/GS70RrD5TMTh3kFRNQ7u6La7oLsC8FHbQru7W5KFEO22dFi8bqpNvvt0Lv0//j9/nBZUTtgYh/JL3Q0KJrmEiirQo0XDTNi57nB6aD/kMNIdvNFI835pcVllInZGgywXBYhhzPI4NiqiXmI44eOPPhfP+g5UZmto8cCkzFh6yVi7wjzcTbffuKGyx+6bTEp1qDAi1RYfytOtbcW/3yVDWGV9fVNRo5cdLvMYfc4vuSUNSKWeG3XK72R6+N4rw42erK4ffff6H0ZlWiSciM2AXDkDIgNbXfk7hCI4DP22lUuB1MVgvBkgbL23wnAVYeSrvP7PF36aEA0RSrAnZWuk8EHQHksTb3RNUUG6MjK7Ep7icNy8CNabUMsPBTVyF6GRAbznf/wrLlVijGnQgEhNcEp9ZgJt1NJauqC4Nech5B0yy0QFDIJELih0cyr8YDXaayn8bOnV0lWvEMOawW2k0b9KcZeJ91y2JvVcpMb/Z8p+7U7KTH5y0RU4v/A0vfX29TTYO5J2lW/MhKah7lfjyJInDs3oUQVGl+T6GpOveoxSF5YWhVbo2lLlS7uhsN11qvveAWNka7KGe9TAjCkpwY+Prtzc9gxuxhwZ4/d+3qB4OQHZ9sjan5mZUsM5ooZ6NI2qwQJR9/R1qZEedFcpjdGm0DyzijlI4fncXLonw+GzL+6mL764r+dFVVTkLZVet7vtMajQ0f6BLjWINMwj6daNm0bRb799J333g/fTrZtXfRjDsJAWY7ugMLrm2YlsZyvG7ZdXYq0qXdrP5xfSoyfz6dGj2fQlM5tlIHA0JDPMaSzYf3ldMqUrfHMTWUWFiGFjfdN/vT193p5zQChidHg3Xb86nt4Qen7jjZn0zltC+PR4jNGAsN+4GliVJ/IQpTYS2pfMFW7W5X2lm56DqBWUJ6E9cp/1J957604qMIUjNahpHz5cJvCiO5WdjWF9y3eTfvi7fcixwipfpJP3+IlXzGmI3hXCBJHNzEx7x68tNdrb7JcuQtt7pXPYItQl7m4Xc0wyQo281MzGyH4aHx1MEzKw3lL+MdFPUaW5FwwdrJtPGhx0km78oUEh6H4ZedJH0Fq34h+SXoHGe1g6iCGghpGeSNbJ0xgjFHQAvnMjBf+UtFzufMlpLmMYX0SJd/jJhO47T4p8oOHfU33KnYt6JMJTWCob7l53Y0fZlgBFOY7yHV2IhlOy0R2ZZ7mzRpwyhmHG7nB9ksH67n766Je/LOosuTQ/XHKvxpmljG7wc7j6lIdmOeGNsWqGnJCX0yf/fKNxI6/IQcKKf+zsxhg6fMnNutoG1S/bAnM06OggrpBgPxP3rN/ksf6Tbk+MTThshsE88396WuBiVHHDsZrWrj2V7z19G0hjk/T89ckIw/BiU51D1V89Kl+EzjALsiI69B1dslIpfYXEAFNqL+CVer3jf/c//4GzLzKllAlwKKf1AtWMCuEU5Aa4IBIn/aqFayoKcDYIYmF9nXDHe2YKuhBa+PUw/U1XbR21w0cp4JMMDAs7uj6kdOKP5SRxaD1+4dFi8J+yvqbEZXKchSWWqcyHqUAIuVLyb7zpbh4VPmHQ9bK+SUUu91JQxmZooKFymOXfWV41uVWI90x2yd+RJwWA7h2UmqtM9bDraWoVtkKr3Bt5g2K5SnMi3Gz1ZqLyrb6z8osooHQ/+SB95ev6xrP04YfvpP/gd38/DfTsp7WVuaTynW7cuOaJVB2dPZ4cuLAwL/S7lh4/nk+zzxbS3OKCx4M9M9NIKPKbUQe6OlVqpW+H6eat6+nbH7zngoL1vL+3ZQOAgs54ODOxQU/WMdDR9ITiZn9pDsXgKEnSSKFm8puMoo6+YlvarbQk1Mr2piDyp7PzXgq0vY2PaNAYb+qTUZDXVQ8N96TxyUFPxhqfGE/T4zIIJkaM0inEaBH54OMW1UBzwMuO0rKxxoSl5OVFa0t77q4HvS9vrKbltW3JZpGiJoODuRpUXOSlKgQhv1rZgwfJnj2yAzHFph0g+/HR8dTffZDefXdMldOotx8dHx9O3X2Rh9FAqfLsYKE27/SCylOog8oRuZM+4pC6y4NcKGx0o1yduCI3L0Jr8oNcKU9ZT5nxekiXgcg7XllnQi/5HemqhxPhU5kXfBY6lqmuxySg02iX8WXrCokSo9Qdjx89Sx9/zKQ/jlM9SFuqO7aFCVgTzIYp9KawqxqVKsMdqyvzagC6fWjGe++/Y31ZX2N51n5aXlpKKxyt6niDz97eAZdRxswZC/WmJj0c0UmDTfk5dFcq+6QbyQIrpcigf/Qyp4N6z/mo0Ekz6fU77lz6Mz4QOd+LegeiHiIc8oe7e4RK5MNVFDYNBfqR8zPHCdV6OQo5c8etx6FB1DJKoUD+qhGVjq1V9pTfT71Dw96Z7K/+7tP0j/7x/1dGpBrLRLkljJ7UrzKQjQfyhbABI+gXvPKbNNNg0ltL+phMSv4tL3M+/LqNHhtG6Izq65ERNZ5qRDGAPOeF3jeFNTe3KjlEHFHm2Ap20AaUe4gkft6zZwHlDwSNsaDUp5HBIRn/I7rHqZPsqe/yuLZqHj0kYv1CPvJxSG+n9MC60GlQkCfQMYmViWPu7XBvU6eMRCaT7aSO/+J/9n0hdGUGgYgpKAu+aNv9u0pkrq0f5T3Zj3JYgbjzmu9FOPlulIuAsr4ovlqh0u9QJImkKIDZH0R4+coFlIgzz1YePcMCZ6CSQRwNOD+34O6dPWd4xGU+yfziuTlFoSpT9RnKDTXK6GczwZhLhI0FvC70AkjbRzbw5nTWw28WbjtCLvmCkAdXtoRdoEqyg3Icje/Lv1vwkLssy/6x9irhV6n2vbhn11V/FDIqBS7G91bVCI2PdKT/yX/ye+k333tLidtIA0O9qU+NOcbWkyePhQ7n0/yLRRUGekq60sLyuirGDSk4XXnIHSVHH5EJ8qESEv+qALu6DrxRxTtvvqm82RI/NNaMMx66gKM3pBUu6WqfmaHbedDbcLrSIvyakZbS2vKOK/TnINrnL/T7uSdwcWLQ/n6vdzLDz6AKHEh8YKDHk4YmJybTlesjRtAgcyYP0YCDOqKcgJw2PRkOg4RdyjD+6MJeZ4x5fSO9eLwueTGuvJrWFN8Beqd0sqaYrrZDPUOqros0yUiUQGL+CbOIo2sb5DI8oEZXZWlyYsyztyeFmjkIZaCP7UWLRpJ/zj/KNnKWDiJW/QKf2SAqGgPKJRPrxIXrBhzaeJeeZh2g4qYS411eScA3LvilnHjLTOJS5Qp/XTb65Ea/3WipInR46KRDiLjrceRyxlUqM+KHNfBUjDTWEJV8FOOe9MXdx+mjTz7zwR5e2qbm0Ks3xBNbvh7u7xoBHxwIIUovmDfx7ffe8brxg0PCZevUdclkP+1Ir10/yL8bQMmeRpq91Xv7aQwZi+xwWaAaoxu2n65eNXgYCshQEXm5EPmnRBgEYVzR4xNIkNchK6efgOSGOprkewMYhVEmy1jf0TfXj4UAPTlLiNJrtwsDy42M74pDYdsYUDzMzs4y9TcaaqWPbl/3BkgvIPQSXWHeiQ1hhbcn/88WV9VQ/7P05d0nkhEbCDHoAivIpbtolDlPnt4MtR3yI40xq9euX08z0/R2jZmnhw+epdlZlT8f41rkJ38yElg+ee36lPJpUG9k8O5uuLytLG+r3ArI7dH7KU/Fqonh4X4bARivTncn79HTkCnkRl2/WQIZcpFb+FNeAxoZ06YHj6Wc6APDTMRBrx09HZ0MMRG29I0NeNCN6StXVTZlKA2zemkrPbq/LP/jqeN//7/4oaIOcmQ5o/XbhUiMhKLHd67abzOsq/ieCSWCarsFORxllRSCQslWePiHWSfMCkR8UaFEwSYB8T2CiILrylfuM09Q5iuszdxQd6aFpdjOkK5n3FMx1AjvjXpboVD+TI6/EieULdzMO5YShNwgRa2GeitJP8nmIgyuQkiiatiZeIdyZnLhE4W84jvk8Rnxg7LyrllD3UBFQ0PlVqP8Diq/b0Jtw65Q5tl5WhD+4ZOKgEYDBaVQssaUZXQ9XVvpP/73f5z+/offTVNTsqyF1KjwFhaXhaAfqzGc82EUm6owdw6kS6nX4/M++UpKzzPpUZbEvtBq9ILIo30vIfrg2+8JzY7I+hdiEhJdXV6xi/6+ON+XhmxklAZ6zHdQbofcdsgA29hkl7JDFfDFtDS/IX6E6EFOS7GxA8inS40UXVegI5ZyeRbp2HC6dpXTsK4KkY2k0TEmo6nhHplIO/vbaZvlT/LLenjWcS8uLbibmjPU1zdonDd1bXkt85qQM2CTxtH7mEu3qWuFQRQnk+nQBcqPKnT9RwUH/1gXU1PTqpiEJNOWkPywx0FHZTxcv35V6FkVn1AC43OeFEYDK5cuX9JFJvNIQchYpS/y1HoquVI56YPfcacuAR1FeQ79IgzcW3N1h3cIdANqdqNckPVM/qzPitfj+nrmvXWIcqB0g0A6az1Mdd33/7gt7ryJ3xh04lV3tpClEoXokaFO60gyGtWYfPnoSfr5X3+khlb8Il/plw0g9Ey8syxIKZDsBtO3v/2Wu84nJyfSo6cPjaronQGJypn8MTubIR50Pnq9bCjpY1+vjCbJmxnMLH/wO127apiJZ0/pY8JaoENL33UsjSI9UZ7fIHLdTTqdVOpX3fUfumo5Kz+pf5F/JvSZfKN7FXeESXlk7TZy9+TGQp6EKVfOT955srGCqsVrJ8p3vSeGOLSllJ+UP8mOHSIxffbkbkUg5r/9J/8y/dVffarycCXmB+gbyJmJejTUDWifCPWdU8tYaUF81jtFz9G0GM3M7jY/GG/in3xirscbb9ySv4E0oXK/sDgnI2w27W13pXt3X6SdbdXhMnDRTIzDYdD30IhkUOib0SU6TJ5EmqhL0DeMTGRKHZV3r6PRxgB297l4IH+Z20CXPL2sYRwSjkCkgiFLONZ0dGxMuiMDfGM+zVy5Jp0YF4qXHH/yW3f+EGuYMQsyhgRTKKgwYI0XZpSEi6jA8jN/OdPyd1ORubzhO+gARqLhjzFmu7GLIHePFr9dMPmTG/MkcoMdDOVbjWr8OM5QEvzF0glV8kU3SaO7+GtN7b5FnBDK7XuNq+J9vus1hWSXCSS1MAsejrlIQ27MUIT8Xv/VQ5Kbch7U5IW7VmRlL+75aqA2fkVtw65Qdlv2k/kkbSx54AvvqMT3VOjYcGNIheuNm1dUWHpdYJn8s8QSISn4+jpjSiqg+xzRiGeWzlDQCAfdiQJKwKSMqD32Yx5kqcoThYfxZrobme0Lkh0cHDA/nOKE35krk0I5fWloaFDPymHlwZrQOyczPZfljvX+2a8eJ9ZhLjLhSIWQvGYPafSBlT533pyJGdLvvZG+891vpbfeuZHGJpg8pMKnNCIH/DARbEnGAkdVzsoQefrsha5n6cnTp+nx0ye6P06PHrKdqZDaOntHIyuwgeSgdCELkhdLRGKHK2YNcw0pDQND/YlDTgZl3TOOOjTYKV6m0p07V9J33n/b66CvKb3DQnW9QnQ0EN1Kc5RENFdx6B1yg2g8qEC5U/ljqIZ8o/KBkAH6T56wDSrGFHvugygwMPCLW/z5j3S48eU14fmz3xu95N9FWYAfKk1X1CBrR4ojfkTem3JANBS6R1mFsaic6aLkm+MmjUo/Y59XrkzZF+P71FfIlHkBFBfFrjzkeNPe9M47d9KVq5PWpzXl4+bWhvJz2Twq6WrsQIexB3acfiUjiDO/Vc+iAxyNyphobx8VO93gqh8lT7pDiQu+ilJdyCKSaTnAl8J3XMUF2U3hFzRNypEXZcz5VVwxbh4SIbHoI0YEaY16Ra9z2HYT4UO84T1+ynHDU9aVXB/ZsFAsrB4IxKk49alLRopiTJ99+qUacJb/haFMPQB/ubcjhO5U2ZAZkvHLkJnbDYWNrJ49nXX66nU97B6mITW6oyND8ilUfiBZyEhlYujMlSsynG+kT391H3E7XuKwodQX9W7W90ga8RdyMGEgxXPIIV8YqMQfupmHg9i5jrPlR4eZdT5aTGhjCGvR5WFne8MHAHkb5F7VaTIcP/nVPRkaqiP/D/+bn7rrmwA3ZbVj1VKBUggZG1GUZgkKazqY8l3aQuVkxnQZ6erSg77KirOwlSFFyngbCYpwMFKcoXpHohB6w7i1vmOJQqAMLJQyZT7IUMiCVu6zo9mGhMKYEpNmpBb6SuaV+JdTXttPUwq3mazMJbc57pMjaop2vZKBygi5HHam7M7ht3CTqRZm5d6UCquvJbmyb01tw65QM0QNEQbroJlQk9O3urbqyU7pcCO9f2s6/Ue/9/30G995M61vrXknJ3RJPlUZbribelWW+ermnipGurKU5xubbnCj6zvynF6dkFs9zcTF8iom/bz95m1V1kI/srCx0tF9iAI3MTHuvamlse7GfPb0mfWdmeGzT+fTwwezCptxNIXNQnDJlf2cmQE8OTXirrYrM+Pp1q0bntGuWjF1qYLuVcHjAA7Ss7m1K8Njx2lZWlhQg7+UnquhBo1trKW0MLdshJHTQIXiXgI9xxrVKC/u5tM7nqkMe1TRdHbvqpGIiSssF2LMl5O17txhvF8If5zGQe4UNBd+jRZ0kWvR9IXciJ0udeTihpFvuWCLGOP1JYdUTNl4ZDdAKlvkVNZfUFeeSYy7ng7GyKljohcCAsVkhE1Fn/WO+oPGiXzM6acpi+/1cg5lvUNetfqLmy4jKNdR6NCGKnCeCTOGTljvTKm9/+hR+uUvH0o/adi7066QG/MX+mW/3X5jKr31xm3JckzhdqjSXRAaklEiVOS4FH83cpUh0d/HMA8nYTH0EA0y7DM3gyVAdHXTaUD62CgGA458YexVCailhbk7yANChhgCxFNGtuQVKJl0cJFVDDtSX+U613J0r0+M2UL0ALiRKno90elwp7AL+eW8cBi68vi1oxLxjXJHg89vusDxw7AF6YE2d6T3+yDrJH3fSH/0R/8izT7fkDF36G10MerI33xFI33gRpRDZ2gnGOqid4K5Jewtzxnxgb7hM/SWru6rMzPSX9ozlYfuggGli7LU3T2YHjxgL//Y1Q89JQ78MQmaZXLZfQ6zUE+5jQTnNEFZ/tx7WbopGXinNMmD1Rjs5Oe2Anf6RxgMeTCkhZ89PceeCDE3o693SnWiDKrvf+/6H4KmCUTe3VBL6oQgj8oclEBXKAmR5YXjKnhUnPqXmYNffoUfRegw+BJKQcKJi20YHR7xcLNgobD6LGzdafj7pdgcGdfbx+ELCDIqLRSOLi+UmSio9KhALBAXuENPsMEPmepKSHFmXk0lAR+lkrsmVEszMuBeC6x4n+96XUXU2W+ze/nKlJ+RYb7K7spXdt+Wsqa1pPb+jw2/RK14okKme42GEV3iorHF+qe7aWygJx3srHmCDuWBMd+YEFjI+0ANHidZ9aiCV6WHXvIpGnMoClXtscgf9JI/nxOsQglXIBu6EHN3pFhL7Nc9OTnq8Dg96969+yrQj9O9L+6nx4+fuYuNiSAHB+gV+373qXAPp+mZaSHnD9JvfO+7QtFvpzdZzjQ55YYF3jFu8ccERzbAePrkefryy3sO/8t7DzxT++HDR4rjhRrvDXHNOG6khe5ayk9GEZQhyihbO3b3CN2JdzZhYYkX53gP9HemkbHBdPP6VR95+bYalDfu3EhXpqY8kY0KHpSjFFglpGGqdEJLfS9lGaiTrUR3lUfs2U0+eYKb7nvS77h4J8NF71bXYhiALuCoPMMYM1JDf5UP+R1liLFw3kNGMaTZlSP5FgZALStF+Kau4D1yqOdzZrrsWm9JTH7FT10ukbrDk+sz4iRAEzKOLnLGGcdHycO+tLK8qfjEpwygqalhH3PJdqnM/seAo5J1P4e+U+GDnPNRoMQDgnaXsYJgS1HGmFmKxR0URkMNC6TC8pJM0EHnFRcMF/KDDxrB0IPQa+qh3Oi6YQYpiHK9Wa5DHZH8RLjFJd7cwNqXZFOECx+4Q25ZQhDuHHfpsju9J721eIlLcTP+7TRI13YOpTOSL5PrtrYP0qNHz9P6xo7nFpV5NRGv8oftct9971sygGck25hFzqZBDBHltGDwhFF24Mmg7LUeKxSYHxX6jaToiqbsLi/EKgjSTurQP+8CJ/4xBEyuM4OXepqjHq7Jv3RBtF/uwt8WWi6Wn+ljfLeTMNaQDfUOQw7uPUX31PqH4TbgrvGOz3/xLwtJnI1qgqxQZrbxnq9MlWe0oOF7hVxwy3Tcc5WiIqhT+VnxOv6gnK5m6ctpgsq/v050Fr6rMmmV95f08qhsU8UuXMWDKBrXSzoJuaE4MeG2XJfQ/DU+N2TEV5y+zuW0XT1FuvL1VaSztg1OD/9IG3+l9BEmf5kcR5Nozhp3ptch05zuTDn9mWwglyiM/ZdP55Xdeeh1yP3XglCdZrKjeFBmijx92XlbjfNV5p/jKkXHc7m8nJSq5eq0lDsSWtGrlMlp6TjeWn1veK+fLzuNWabNwq3qcLP8a+c/01l4rvppFcZ5ylkOM3eCvj6qyxVbm7lo3JkTuLG2nkbHJtLq1kbaEaje71Id09uXfvDhD4+gzBrlisg9I/Qo0HNTXPld/p7dXtIlXdIlXdIlXdIlXdIlXdIlXdIlfZOobRdVHVjHvRV4Ln+rXicheiZOc7kzrk0nRs3dJbWkZjK6lNuroyzr012F50u6pG8IZd2vUqv3Xydqly7+zkOt5NPq/VeRsB9qUx2bjMbktNTSRLLKScvPxVVzd046SxgvK+5LOhtl+Vfz4KT5cpybk4ZzEWRbGxu9mGZcvS7p15uy7p32uqSLoRNP/24FkHnfLoMa/fG75L6Y7l33H8+tqXGaSWwRU6JieniOs3o/2odQfpabb8D072p6ys+t5RZUlUkz2VxSc2qQlX6eVHblHOjUU/n5cvr3yak+/fskcsdN2Z0aocvp36+Uqjx/HdPQrm0gPQ3r0E5IhFmuBRxHKRqHVwqyOjUzG9l56nQrHr8K8q6mBZ7zlMB2U05b8Z7TWpVBldrmm+J3vp2y/Od8y/n1VZb715IktrPIrpofzfKFcH21mY7aSpdeN52kvJwXeLcLG/oq6/RxvLX63vBeP192Gk8yfbsdZX/t/Leqg05Cx/F1Hnm8Cp09GdXjeCnTv6uEkMpXpvhJY8E08KMX3+pX6fm49dNnIcIsAeOjBLP5qpLeGaWU3bS7LumbSFlFznURzgmvRpLn8tU08DZXKzriVpVZ06vq7rRXszDZ2eG4S+7OTYTR5GoVX/VqkL3+V+a8quuSLumbSBh9gJV8XdIlXdJRcjlpdV2Wm0u6pHMTdhiHunFlYudV22j6XbbTOr74u39Vd3VqIqRSaMeRY27n/rjvGLd1OmTf/ibE1sEAfyqV1qRv3uK64kaP+GvZK1l8Pz4t56dy58WrIKe7kFsz+Z2En9PwXA3/pPSq5VKmUpk6FVV5Pksa2KexLLFTa6D1vQkZNJap+pzpxH1wTahVmMjhOFkolYfs7Njlp9qos+7s6XA8qTI8jCMESCuyr+veSeInqkY35Ur0oumsOpfpdZaXTOfl4auQhpdJtC/+O2W60Fv+TkrV3v5qD38ro7vdqNyxpCCPq9ud7nNE0W4Uo5VMqzy1Gu1oCURgWWG/jHw7rdxPA46OtV2OoWre2M/Jo389BMunzBMop+04uTjf25SJryp4zTyfd9Svnf/j6Cz58qoo83ZaHhvc6+fLTuNJ5N0uzpOk68R1QRtqFgZ+jvPXjl6Wzp6fKm2l2OLq6+zxSPXw+ERaY6RaL/e6OdYnRqrPAKrbJUYCPpW1idvTuK9SRehNwAGZG6eLio6AivJzhXf9pBGkAW2nfCdRzGbE+Uet6DwKeVJqx/dJC1I7d82+nVVWVXoV8slUBTTVuMtn6ZyE2mT7EUL7vON3Jn6Xn83cKRhoBaozHSk/jaRq4wR5WOUpP+e4q9+rRPg5jsJPie+ob6PTi7yI/GBWjEqr5GH2anKJ9DB1m+MZct7h1ke0FGmppimfDZbJoTXUazn8V0P5bL6zUE0cr5jOW0bLeXVWOi8PZ427Gm8rY/w8hmomeCyDNeLm7zi6EKNEbFRl1kyGTJ8+a/E5r7EJHZev7WRj6Z5Dr6r5dVrK4K2chsxPVc/KsmpIk7w2yEDeTpIm+6n6LdF55PJVoWZp+6qmy3zpX86X/Fyl48pMO31/GeXtIumscZ+X5wb/+nlRMjhrG5H5acdXq3IMuY5uQu38lIl4zxp3jfcW7eZ5ybw1KyhtCBuq87DL9j7HTG6srQlUj3v69353V9rr6kydvd3pBz/6MHXc/eWfnZLzKIB1gYVw/Gzj73ih1wUa95Nm1BE6AgIyTzlD85q17K5aeZTj1e/CeDU//Cv4as5fs3cnp5OA6rqMXx5V01RNG3Hmq0pVt83kcpG8vw46AkhK6eLbUQm0J3yfHCNVQbX0uPxs5krPR6gS0ZGI83MRRi28VmGq/OQy0mSEuB56NYxc/uTiCM/l6k2/+Kc4Ipn1L3FeYrzhG+drZlHYRpdsfO5k8Y4OCdjFBjUAlxvOQ+T8Xc465fMBZ4n6zMvD4vBogXOliwZlrzhHF0BuQF2cnVunIqIT0MldNqdGQH86wucRHX4FVC3/Z60PmtUxJ6Xz1kFnjTvHm42CsxpGXzcyXERm/Ctk10yGyOUs65JPSq8r3y+SMvA5CajO+laWA+6b5Y9Jzspu+V3Om7Z+S3ReuV/S6cjyLom8mm8npZOA6q9q3p6Vr6q/VuGcSNf183XIp127kvlpx1ertEH4awass5/qvUz4zVcrOi5u378yoLrDYJo11VBPV3daF6geMajeFKDuSgcvD1RLMA0GH79bC6tK7QR7Imo5slYH09xbjVTnzAuq834SxSm7Pwt9E0F1s3dnoWbxXhRVAUlHpaBf5Ei1JFZcBbkSLet85fsRqjaWZb9tvqlcuaEtyguVN3nXTu5hdBHKQZQMuw3+sr/Ifv4rwinKL983N1U5GSgzVZv4cL9n0OvGAyNct6xD8/PzaWNjTf420tbWVm0aeKcqOHiJEws4/o+rI40OjyoIQDT8daaxsXG57RDA7k5d3d26y123/OrepbR3d/Wknr6e1NnTbZbNDzyIdacn2NBzTme8L5LaQHwtnBdUlf0xdDqlaSB8XoLqs9FZ487xXoLq5jJ83aD6PDr1uugsoLpMDcBJXhtkIG8Oo3jv3xGUyW5LzlvJ7zi5X9LLpWo+8XyWMnUJqpsTbk6k6/r5OuTTrl3J/LTjq1XaoFb+q36ahYGffLWiE8X9lQHVAswy/LKtz0ZldVC9ZVC9392ZumQrGlSfb/q3BHMGUJ2FlgVbzYDqOslqBtTdtlCqGtgu7vn5hKA6U5m/I+R0N7qH8GN/xacq75leF6jO1CptvG8VbzUtzdJ2Gt7Pmr5WMr0I+nqD6lNSqZOKhhYxk0cA2zyii15z51t/f38tD/1dsuHZf8X7DpUTnqPdjveA4Kxn6+vrvra3t9Pe3l7a0X13ZzcdKDwiQf7h9yDt7u+m3a1txbVHyPJ/oLC2az2q3AkHv11dvam/t1d+O/3ssAXa4RPjv7Oz2yAeXnZ2d8zP2NhYmpiYSIODg2lnZyf19fWmXoXR29+Xevv6Up/S2z/QJzAO6O6OUe/enjQ6OpoG+gccR3QCKJ0wjZBIO/WO5VAQafe3oPqv5iSYX/w6AxFpkRenoZx/56XzhtOurBN21rlmdN564sy8F9G+LBl+Hakm+6oIXoFsTqoPrcDEV7kTpJVcq2nj+Ygc5KTq7jR0nN9vsr5fGEmkyBWdPKlen5a+iaC6Sq3C8fs2UbxOuVwkqIaa+S2Hm+uYZu6OC7vd91ocX1dQfdIjteoUBTCEokuR1Svr4vkYqgmtcs+UBV69Z6q7b17gayPTxffW/oPiGTeN7tqS03nUfQPP/KvEnel1g+qzUDUtzdJ2Nt5PY8QQZ2vZvWz6tQLVJdB8HNHQ0rdFxQ3ABOgymgygpLID2C4uLRSjv/sC2APp9u3bBrboxZ4A5tb2lkHrtoHwvn8vLy+nNVVIL168SCsrK+5Aw32XKqbu7u7U29NjwDokYMuzc1vfV9dX0s7WjoHwrq7FxUX7HRTYZXSa8HkewJ+eD/cPaiPf+/CkMPf2BHg9rTsJyK/pu4D2jkC4nkeGh1JPj0Ayo9aqHIeGBwSYe1NPd4/DZYAIgN2nC6UQfFZOSJ7yzGj4yMhImp6ZSZOTU/I7bD8xbbt8Rd3p9dp6ZI06/DUrR2Xq7GgFqlsbQzWyipxCRwqqlt/TleeXR+1kgx4eZ2zyd1ZqZ7R8Y+gUdUadJPMT2AEXRe30Acogorq5VNWI+zrlfxUYnXXjrOPqonb0uuqIX2uSSGlT2+niefIMugTVzYmw23Xavm5qpxOZ53a8n1ZvqmE23CvRHFf/tIu7Fm6lPn5ZRPinBdXi2LY+V09Xh+3HkbFJr6ne6+opQHVv+sGHpwDVdSFUKu8G4fC7vTBNRYzOC1+NLOQwj8/0FkpVGAJ1/9ldmXcKS9l/I+9Vno7QMaA6f2qZhsqoeZmOjVt0Ejcvm47Is1nSCrZOxV8VuR5H5zLY8NukF78FVVmrguivM6gmPz0NE2DIOuMK7e/teuR3fWPdQHZgYCB1CUACgLu6AXoHaWlpyd8Ayk+ePDGYRra4BaAakBfglovfhAkILudBj8C0v8s9YJjj+HoEbrsEhqE9gd898bMvcE8cGUQzVZt0ANhtfJAehwtYBQzHzJHunn6Hx/RupnFvrK8jAIft7wB6AWbShruRsZHU09sjkN+reDoUX7F7uMLeVz4cFCcPwAP8wHNPX28aFrgGYPf2CuybN6afd+sqwLnC75bsAOuAdqaeM+JfL1tVEv/y15SOlIMm7iyKkHNZ3qel8/i9KIKnfDUjZPpVBtWZ79Z5/xqpVlecJd+lh+eqo89HVX3IrGQ5x1GfrSnX6V9nUH1WtW+miyfVz1bl8JJOTs1kyDvatVZ03voj607TuIvy/1XN25fFV6twLkF1naphNtwr0XwjQDUj1ZuMVAOqZavKhm0Lqo8TeHzP1/Hug8J9VVHrv+vhlal12M2Vqp6h8b3qvxw3VH3O1K5A1c/gbk7Hy+/4KZ2t4obafXv5RFxH46ulsQTWLp4vzOT2RlEzynydlr8qqC53xJwWUJ+JzEBEFLzUn02l76eh3JACTg0KdQHuAJW8A/hubLJmeVMAdMOgudywU8bYQRuQzHv8MPK8urpqP319fWl4eNjyBkxChAn4JS6PYOs5/2aUe2hoyCPZhNHPdGuBTuc1IFaAGjCslsRhEi/6l0e4+b25sZHmlxbtHzdMy56YnBTA7UkHwsDw0d/Xn3oBseIHnveVhm4B3OvXr9tdlqXMGKePdLKB2dDgkKeFw+vGxrq/2a3YQzbICNXa3z9UuoecfnjgXV//YBockizE+8LCouS6WcuyA7177/130+DAoNxFmgHbpMmdF6qwJW2Fu1frjOgbGDJPNTrSQRfPREGcDZvdnZBOW05a0XH1YCuqxt+sgaVhbMcncZ8HVJ+VqsbOSWWZ+eV+XNpeGpXq7ugE0iupDzNy6PChU4rlDMzqQPc8C0zP5kx3eGWmRk9PHy94lbbpGNvZk1tmu1BP6IuiYcbIvso7M0HoVDqrblSp2lGZQfRxVAXXjZ3sZyNJ8Fw697KA/BGQfRIi70+QJ63cvBJ9bUPn0afXxXuzeq1MJ6kHSPdZdO4kunbRcnltcj9BvMe60efXxT90XP6164g5K1XT+6rTXy0vL6u+PAl1yiak+etWexfTvycEqmXDAqqx1Xyk1o9ODqqbV1gYAKepvAmjPkroO/9qGRPfj6PMSxi2em7RK8IRO2cleCIDWynNcaC6FdXlGHJrLtfWVOWnFX8vl4ijTTyVEdCjVP1OmnO6jwn7CMXo36m8iLKcGu/HB3KcCl0ssFbgJQYCHJUiPCWgdppxLtFjdAHaAKcAxV2B1tlnszKIBaYFTnm3KfBo4KmLxj033ISzf7An8LrikWi+A44B0+gzFxU6wBBgy1plRq4h3gMOuSBGqLnghbCWBcyXl5cMyIf6B9I+U7S3mX6+pfIoPSrKJNO2GVkmfAz04RGmXEsvVBcAAgD4uF8XTx5V39M/AVNSMihepqanSYg1M2RAeN0Cv0w7F1DvspAUZlIFup7WV1WJjg7L3aZ7KTHAKbpUAwBhRqY7FD9p9+7l4jOXbeIfGR4x36sra3Lbb4AP6VUaHx93hwYXsiBefDKqza7kfQLcvB8YRIYdaWdvX06QM50JvGnsoHP8vpNnhZoUz82oXR3Uys9JqV3Y7SjHmxvRszSexJ119lVSlddWMszvs4wyv9wpb+eRPfrV1KhyHCUq192KTiU7dNfPTK9X+VfZZpZInA8PX3U/1MUs73j85LHK3GpaWlx2GWZvhJmZK2lqaibduXMn3bp5M23KnZdcqLyh65Rxp514xGtVHiels4Lqi6CvCqg+C2Xdq5LflV63yp/z6OvLoNPqTZleF+9lkHDWMk+6z6JzJ62nLpJem9wr8Z6JD3l5XfxDx9UVl6D65RF2PqBaMRager0EqnsFqmXDGlT/+Lyg+rQVGW7LoDr8+tmv4vtJKYPqVnQsz4VB0cwdPJGBrZTmGw2qj4Do0yp21f1xMih/b9bwHy/DLCffdMVzKU0t6PWCalFJ1kdGHI8B1TS0NNQQugz49W+FAwh++vRpWhKAXVyI0V1Abb4AbQND/V7fzNRwj3xIzAf7Bx5xArB2dXfUADHAFH9U5Fy8x3DmHd8g3gG0iZ+7AWRB2aiGZ6aA8wxwZpo2oHprayMNKLzxsXGPAmPoM0K8tbFh3kYF3BlJHh4dSf0CzT0K//Hjx2l+ccEbod2+/ab5ZOTMcRWywcBnB/F1Rpr5UyV9sM8U9S2n8+Bwz5VoAN7u1CX/AwP9aUjgO6andxgcAKo3BbjpLNjdiY4ARuxIQ59AdJ8q3BXJ+PmL55L1uuTa43QMDQ/Zf5/8sxEaMtne3XHHxqbCIt/2dvfTlSszHk0HqIyqMh8dGXV+0KYwRb6nl1FFOptYyx15HiAIivKR3+fnajkqP9fdBlWfT0qnrd8y5fhyI3qWxpO4z2JsnpdOaqzm91lGmd+zyiwT/n0EncKnnKIHW9Klhfl56d8LlynKzs6O9Hxn02V0ZWVZ5QL9Z1nGgfSdTf6CD8rM5OS0fsEv9chempufS/19A+708WZ+ugDX29L72LuApSHLCnctjUhXv/3t99IV6S5H0xlwX7lisO06Qs97jIKT/iLtOQ0nkcVxoPp0S27OV6dfgurXRyfRlVb0ungvg4Rof07PB+k+i86dtJ66SHptcq/EeyY+5OV18Q8dV1dQB79seilyOweVywv0qurLRlDdWQLVau+6ZI8KWNdGqlvt/k1BzQLjflxFWv3e/DlfQUfOX/VzvCvHXaUcdm2kuglvmedm/mvUboRV3tr5vUhQ3S7tr4fgo1zhN8qNKYH1PDnaMPCtnM7jOkOOUsgqU6PM+F0Ou4g/s1BDxXG3zvln8d46UA6vkV47qK4l5HheymSjWumiYt0/iE3ChocHPZr86NGjdPfu3TQ3N2dwjbwMNHUHAHskeRdwyFTt/Rhd2gNod3rEmWnaGMOjo8MGqnmqMoAQ4E5YgELALO8h3OMvu/Xot+IjL7kDiPkGoAYwP3/+PG1tbjnNfGcUmZHbXl2AZm9GpvccoAVAGFTYgAVGopm2Cqj2CLoqXeIbHho14AYoLy8t+UguDPldAQR4yCCfkW94+PLu5x7tA/SyC3iXftu95ELcoyOSwYCAsCrSdaWVkXHABkd2sRkadVnOLtLQ5XXVjKKHbADdBs7F6L5HpBUPaUMWlqd4Ik5Gt5Hpni45Trdv3U43b91I167dTONjY+nqtWuWxb7ySjfJCRn3GBTRCO3CT0Fe4+318HXK9bD/L+pgDDzoyOyIU1JjWW0kePa90lCW6XWCjIsk0p6vLKPqvRWhl1z4pXzu7+6ofA34eVVlYVs6NSf9ZjNAZp88ffzEsz+oB9BPygVxeJNBn+1+mMYEfHulf909EfbTZ08ke/Kl7gewTd1NObl+40bwQkeOCKe4425d3aUegD/eRSfbwMCgHNIpNZBu3bqV3n777XTt+nV3llXTjv4zfZz6iDqKTidmagDeKZ/wnOkSVF8skSflNDmPSkmslt9cd7xKMo+F7pyGrEcvgd2zprmsx2elav6clKq69jJ4OS29jjiharxn4kNeXhf/0HF1BfVwM3oZPL+2fPtKgOoOgeqNFqD6x+3Pqc6CO4sAcwXXeM9XpspzYdD5p+LMV5XqlWcItNn07yz81rwT9tkz5KJBdau0Z2rm7+IIPsr8NMotg2quDM6QbV4akL/VqOjMaGdMN9IpQLXCjMqkCNtItF087b+/flBdJ46nKqe1JUm+AGAMPI6T4sgojNMHgOkv76anT54JiK56lKosS357RFrkkWf5Q5YYyxi2Hr2WQYxxi9F7UBjkEM/8ZtQLAM9vDGDANCOy3AGu2X1ZJxhNGxsftxG9tb6RtuWfeAHRgGb8YPyTT12SgbTLAN3gWfziD6MfULup+AmVuLplyHd0xTTYtdUNx7e0uuIRO6aKG0j3xxRrpqiPT0wUo8Y9af4FoOS5j80aFRhfX4+prZtsTKE4GMm7cvWqQTjgn7XgAOu8ozlhZ3n2sDNkl36jx0o+09BDR0k78oiR+yHWXeuvtms54EdhgQro6KABAej0CKADgMbGx9KNGzf9m+nvTCMfGhy1XBLxKe4uNkTj2bEA7nsFcPpUglVOJCju/Mj5EvpV0gl95zor5TxuRsTp8npBDWM9Ta+WqmmuGrzksdNeXLjPd6iZzOKVdL2oz9D13V1d0kU6oQDQzwSgnzx6nJ7PPksv5hfS5sZW2tmmLMb+AcTRVYQ9PDzi8kzdTVno6Olyp8yO6gT05fr1q3ZH24oPNvgzX6pbcn3g5Rjiid8Li4v6Ll3lIl3KV1+Km/pgbUPlT2WXMHJn28zVK97l36cDCOCzbwFlkVkglCH0+Vvvvpvu3L4dyzxUnjnajpkzbFBIeiCOp1NM/g0pmga6BNUnpyzTMlX1kedmaXydvJujCp+nIdJd1qGvE7XKj+Ooml/N8v6i6XXECVXjPRMf8vK6+IeOK2/ZxqjSS0n7a6Kwl+r0quocml1AtSzqAlS3Gan+tQbVMgDa8V7NoNPQJaiukw0v8YPBR0EO3luD6ujxoUCcUP7ljZgIpiHtfhE/ReRpVCZF2BVQfRQkty+UVQOraqB9JUB1kcbMC3JH3jFavOap3Wzi9cXdz9OjJ0+8YzdGOVO5McrZOIvfAFAM1sivToHiGH0OAM0IbIfexY7YjHJts865yEP8YLgDxjGIJycnfWFwh9882hXuccOFP97hLvQm8g+QS7xMDfXZ1VubHmW2X/lhF3JGjAEAuAO4c+WpqPxmFG99a0Np3E0v5p7bmEd+fCNdGPtDIyM23uGbad0cizU0OJDu3f0iPRJAwR2jgIDpDJrFYOpnVLkYfcc/nQmMfhMOBF98Z1p4r0C1WFbaAMXIITZ9Iq2kn43SmErOnQ3ImM6d5cWGUYwkA6o93V15BbCAV6aAM7JNPISDPEn7lZmrXjMOEOnS847yllKH5DtV+cOTZW1VCp0KDao/Z+JLfD0bwVcrMg+U1wtqGAn/dVA13upzM5mgw+Qf5RB5xFF1u9Z5L7mQLrCeH/1bXZUeSHf5TQcRm6YAqr2EwbI8TN0d0iXpYHdnHEvH+3J7J8lbzxSt487rm6myuXuHe+IWH7BL3cCsCTqQeM+sC8oXPHGtrdFpletp6o9iNoSULNIfeowe7u7uuHwA7HFLeYCyDJi9gU5fFei+c+fN9N5776Y37tyJc+HljzLG0XvMIqHTiSUcpCdT6HWdTqtduX06C12C6tdD5qjC52mIdJd16OtErfLjOKrmV7O8v2h6HXFC1XjPxIe8vC7+oePKG/V0M3opaX9NVMVsr7LOoV3oVHwG1T5SS6CaY147KyPVraZ/l6md0FtVZLzHX/lO1RdXptJvt4TlbxEvUbeIQtSKr+K9wEbwXnXXMsAGst8WUZwVVGc6bvfvSHuLyEWt5F6lVu7ahX2Uwm2jn7oyZ0MMd8F3o6LzqcxHNtJzeMel5LACqhvTRGj15yOgunYPynFnqj5XqQrCqwbbUZB+cRSguk61J5iQLHPfEiNX6wLSjEYz1XlxadnG99LKclrVO+SOkc56aoxzjFIoADWZqX+RaTZy/U2B9/XFMVn4JZw5GfIAzkGBUEaYAKAY54BpRrTz9Gb0AVDIZmDZcMYw3hOfgEjiYroyo7+EwcZjXgsqMAGvfCcMjvhSLepOHEbcCCePrMPT4OBQmpqZTFOTU/62popvZW0lrQmEPJ99ngbEa3dvnIXNdHGMe9z1CaDSuUDamHrdI7Dx4P6D9ODhA4cNaGZd9LLkR1g+8kvvM5iHZ6a62r/C4oxsHDCdm++I0qDmUACFP/hXHM4vl5eirFvkSqvC6usJv4w0Ez6yYmQS8E786HguPyFDVfmKlqnd01NKv3gDhIxPTKabt95IO/JP+L3Op9jlndFHCm9W4ShH+Qo67/TvdkTQSnktHY3U+K6pk68YhZ7GEgp0FzHS+ZP1nW/WWV1sXkfnFO/3D1jXv2WwzOZ/rG/mGLsN6S9AGdBKxxjvIGafOAzlH/KjvB/sqXxIx8g5nvf1TA9gzkk6f3zMm37DB3/xL/So0VZR2bMLXha796u9cpnd3ynq2OgIy+UYwJxBNXHiF8DLcXIsnYhp4rjpiDQrDfyGiJ/f+Zl0sRcBuo6es06bMhCj87sG4zMz055CfufOGyrz02lqeipN68667VVvJFhPEK3BaShScTYKUH12KvP9OijyvJGqKcr5VKXXzXsrvk5Cr5v3c9EZk11Pc9wvRgQXGfbZqZrfbfO/zbeLSlcuh+fRy5OC6mZ0nnhPRGcMv+qtGZ/1Oqz6rVKPnarg0EZlUM3mtSuNI9WdpZHqk55TXaVcgVXvZSLBjRmLmzYJUcPM92pY1ZHoam/FEcEW04vr1PhcD78wAlrwTjytlSt4PSsdB6qPo1Z8VfOjmraqv9bpa0cV+baUd9yPk9Jxo71S5eJXhFVOE0CA6X+ZqqD6COj1i/rLVznSfF6qpoVnr53WP0Db5tZ6Wl5cSivLsfEYx1ABajHUX7yY84gtSefd4vJy2t3fTruALYO8GPVFtrLFLUeZ7gRs0OZIRIBpDFsM7dGRMQHoKY8osRkRRjDv0Sk27VoSLxjcAFVAdgbdeW118BZHcC0uLtrPgMDrMABAbnOuYoDv7any4u401AUBuCa/mZLK+4POQvfkxLt978fRW9dmruuVtEXFDn4ArPjZ3Y2dz3Gf9Yr1oMtLcbQXvMEvI+crqwLVa+vpQOC2pys6ABgNdPy6RoeH0uT4WBoAmAsw5RFqIIrP2Bb/Bt+SEaPSwNkA20UzoN8QaefoLzoJmBkAPsrTfQFUgH5P8RaR/+g/nQI7gG7cKDTk29khv8pF6s8rV64pn6556v4eZUR1LRAf4N3fPyg+JRjXv410tvqhTmftSX4Z9VS17rtIAkSjR57uz9FsYjf0ey1tbW85nwDSgGR6uRnxpdNncWEhLSzOR+eWQSS6noHqocNiPwH0j2PXdnY5hm5HYceRdOgUxOZ3Gxub3i0fcqcTcQLqde8WoEZfB/sHPM0aoI5flxtI7sp0kGd5IULdDvajXt1TeYJX6oBD8crsFZwxhZzv+qd4utLQ8KDBtJcvuIIq5wVhRdz4Ja2kHX7ovDOIL0p/5Hu9Hab85JFtyhhxdPf1Sr+vpJ/85Cfppz/9aeob7Lf72nUKPcBl7qg7C1Ennzy2S7qk85N1nEJ6Rspl6yLIYfOvRRyuo19jgaliiTJlni9SPq0ot5vt4j6ufQs7+AykKC867RcWLpfDjrq/TCGvusx4PqnqMe0bQI3V1KVKfm19tTmo/tEPf91Bdb6HkNVc+ulI+H7OVxBhXoLqVtSisB6Re9yrUqoC2dOA6hB7PcTTgmq59pWp+v04aoI7XhlVeT2QMbopQxqjtLevKz159DAtLMynbRncjAovLc3L0MbY3vAGRpsChHmk01OpJTemCw8IDDLdsrNHoFpljWjQm31FyPrmMPYZec2j0rFGms2/cIf4AXzERbysxWZzM4jv5AejtmNjox7ZZsOiPGWZsG2gl/SQqo61oDa092S4uzI7MEAIw13Pcl8un/E+pqpyDu6IwLsJcCB3z5489YgzAIU0MqWc3bnhmw6Fmzdv1MJiivX8i7m0sblhIMPoLm0c002RHWtV9wW8GU1D9ow6c6zW6NhImpyaTP36jeoLaivM4BV9PATwixeO1/KZ1JIJu3YDjjjn2huYiaduGfXImN3A2SUc3MNUd++0jB/Fl8u15as4kOHO9n7a3N5Mm8ozRg0ZJWTkGnlw3Bej3txzHvT09qshUHgOV/mvuHK5yXS2+qFOv86gGpBK3q2urKaV1RXfyUNkzsZfscmd8lGAFmJjQDqPvvzyy/TgwQPLhrVZnAdP+hi57unr8Zp+/EWnTZfyqld6tu91+8w+2dza8DMdLABRwPz+zr5nN7A3AR1Y6AO6DRmsSh+Y6UI8/pMeqlC5rAXRGRYgl+/7+hFlirKJmwDpzIDgjt67sIkoPwP9dAAxuyJ4hc9MnN3uncYlK/Qb96QPgp9yLgGo2QuBck+nBEf8sRM/fJlbOSaefpUf4qF+ot5CVtPT0+k73/lOmpqZSTdu3EhvvvWmTwvYPdhLLP1AH+hQa0fwUjE3TkXU0efwfkmXdGrKZfqsdJa69aTksPnXIg7X0a+xwLgebEGZ54uUTyu6BNVnI0KNsFUiKnGEvOoy4/mkqpdBdeoIUB0j1ePN11SfF1RnapbBRzOmMVFHqGi8j4TdClQXIK4efvWeKStXI6jO/uI5X0H+xr9a2I103PTvVv4yXTSoztQsX6Dj+GtPLQrrKUF15uGkoJq04PSwhi4JWe9yGvWaMCPccFMFooQQoQRVvx9HVtGXQKeVP67Nq/xZDrrvy3BeWV7xtNDNzfX09PFDGbMraWcLY3QnreobI5iMLAF4CSVGnYO6ZLwzJbpPQBlDdWxywu9zGrf3Ys01QJJRX9a2x5TO2JyI43JgDKOdChyeyAr4C1DXKWOXtcIxmsvFN9bSU4b5DkgEdHA2dBCJFKjEcJbhjV/AdDpkBC9GtDJPBtxFuBxVFUCeo766vCs2RDEl7L5udjYmjjjDmtFniM3WkMn09IyNfsJiOvz6yoZk0uNppjs7e+nzz74wEL5582Z64/Ybqli7fDbvwwcPDXZI1+DQQJqYHBeo7tN3pvjGFN0+xQsQMcBX2sdH4/ivPN0d2eOfdO/txhp3+JRT+et2eLjx+myAl/gK9xCdFgJWSvs2lwAIHRvUL6yD1Q8CMR8dAtk8552ZuwWkeyT/A7ntFsBmrbaBHPIu6LR6WqVfJ1BNeFzoCLr4i1/8wnz5vf6u37iepqemDRjp3EAf2b8AMM1u9h9/9LGfKUt0kAAK0bG+vm7/BkRSlvJmZI4H0LwLGI0znnnHV357ZFx5S4cLyycAzowoH0rP6EjhODyxxT+XWzpUIJ4BrnoTMjL/euK3CFF3ON+oKfWgf7sC7RBO4IEzqcM5dRE72m8ayKN/lP2hwWGVcdXc4o33pK1MWW4NBB+62AuATjF4RrfptCKNfPNItcqsZ4IoDdQldBDSkUfdYP/jYwpjzCD7zTffSB/+zo/TtWvXXAbY9wAdtxCd9IiTyyzo+iqA6rOWm/MQWpDlcElfH6IsuZyekc5St56UHDb/WsRhfXuNKveNB9UKviEOZ0fYl/l9s3jOK5Pz+m9FhBph1/nPFOmop4XnZhLEX5U7AHVnUhvYwRGrbFTGSHUzUH2OkeqzUWOijpCt+aMVex1UVxUt7o3P5eSUf0N1QAE1Cl1xZDTRjuQkMoOwmjdCzpTiakUvH1S3jusoNef75NSisB4DqnMFlnMhdo+tf29Fgl/Fr0hlYzZh+LUO4asCqsv55TS00Y1W5LW61qt9T03eYVRYhiTH5bx4MZs21mO9tHvUFEuvCvngEMfYHHqE7IsvPpMByqRf5YyM7/XNDRvxceyUQDAAVhecoR/DAqYASqZz9gp0MV2TEZ98rizrNjFyqbw9GiajfWAgRrExhEPH+M6UzXwkD+wcGnjgTkrgZwxoDGXeG2xj9Ms/02oByd36DRiJac47aWRoWHwo7SvLerebnj17ZsN9d49dsg/T9avX0gg7Yk+Meor68MCgN3PCL5t8AVJXllclg3UlNoA5R1cR75SA0fjYhHgJsMvuxOgqo23sBM4u3Zub2wZKT548sTwID9DOKDMdAXQWAJh6xPuk5DguQx8AhAyGBgYsk87OwzTItHj5Jc2dnazNFiCSHzoUBgdHHP/BHnnJTuYBkpgeH8RU2QAb6LQk7DxiD4KQvfIZgStsg2qDL76xudNe2pIsV5Sfu8obpgd3S/4c/eVICiJvjjYxJ6ez6PlXlpQUdrmem2NTsPWY+dDdm0akE4wOI2M6sFjGgK6wgdhnn32Wvvj8i7S4tEihirKii/X8gE3ANCCRddCMCAfI7lN5UHQuMyE/d0T5t/JGN5YYUC5yxxIVmUqa8l8fi/KPVkTnr0i6Rt3FdGmHEf/8Hd3e30W/xZOXKQjM81v8ETb19u72ntQolgugq97zwDocceR71jtYiDpCaZPb/D5G0GMJR0wNrxPpI+2UCeRJPOZTftFziN/oMMAYccAzy1UiXUHrqgfYH2Jqasqda11ye2V6xksfoA9/9KM0I8DN3g/YFuQBnVlRdsSXZJn5PS2dFVRXQfSrLjfl9PKbv0v6ehC68lWtox02/1rEYb17jar2TQTV1TRX46jWBWWquj2rbC5KpoQaYef2sk6Rlsa0VSWIn2hrG2UXU795t+dBkq8wqI7EB9W/VTOy/txcWPXn5kpUp6ONeJ0Ux1lBdcUb4aK4VT7LVE3jaald2McTfDfK4nTUQs5HQHVQBq5VnlHckxgh+GqdNfrQJt/40vjVocVPUebtpHQSFWlG5bSbg1PnHwBTRriMSAC1NwHT5TOXF17ImN+0QY7ecW4txmxssNVn4372+Wx69OB+WlhYsNyZJsrO14BSQEC3jNkRPXvTI8XGqOzg8IiBL+t/GcXd2toxmIhpyqwfZR12TOVk5Jd11RjD6DbGLhejpoxexbWjkDHEmca9bwMdf1GWeB/gj9FtA2o2X5I7j4SLL9zAuw19A3pdeibNe/DN7+IMdEAufDHqNVwcVYUx39/fnWZmrjo9AJslgZ2FxQXHxwgwoJLSzUj59NRM7DAMaFBayTNGpRfmF2SE75p3ADTpDPlwrvdubDLGaDUdFbqYLhT5feizp3t18ZvjjEgDU4XhcWAgptB6FFvAn7WvTNVmzTN1FyORjFbX6w7ABlPPmdat75Ibo8zuKNmPfGS0kmndHV2kSjIVHzQPyEMBCUQdpFXlKbukwyHTzQNo0bgEyLDbFnRseag04F8XQsZMzc7Hx7FBHee7P3r0UPkzlH7y05/EyHEhIwCZNxiTH0aj2Xvg7z76yGWV/GDvglV9d94ApOkgkn/8kp3InNHYeNA/CRad95RpLukVnR/W+cJYwi9gFkDpfOC3wiAI3jELxZ0xCps10hDpIm7HKzeUEdyuLTMF3U5EHL3V6bJPee5ng0LpGeUFHc/xonvE5bLn9i5kwdnUlHVYIo4MeImb7xB+nC6VI8qIgbq+wTP6Rl3Eb9adsw4dPig7a9LVDLiJm+DoCAQcczeIl5x8HJ/dKE4c6h/l3zyRNpWvyYnJdOvWTa/FZr8BOtGQn4rKSyPy5SQlIBtxrdrKi6Z6nRK/+Tsp75mOm3H2TSI6ek5D55EdutKujj6OLlLXHDb/WsRhvTulrF4mVQFmmTLPFymfVvSVAtWlaOy25PyssrkomRJqhE171BhHpKsxbaWkmfDTDFQTHrt/d8i+7OvBNlhrAao//CqBaii+V5Wl/tyY0Cy0uvCaK1Gd2gHJCm8KspopJjmJzAhQ3Yrw29R/QdU0nptqgPYkpLi9o/ZZeWgRVwlUl9PeCrhmxT2uQWnfQJGW1g740viVyI7nrRW1iaotleVhDtroRqasI64c5X5b4Hd1ZcVrKhktW9PvtdV1Gezsjhtrc7cwVPUdgxXDE9AHEJ59NitQHmuU+wf7PU11Y3PLa0E7BIwHZEBPTEwY6OY0Mi0YQxYQDTFteFWVCWuN+U0ZyCNrGKMY0gBMBG7elURSCYTzqFORE/zek/GLEQtAwajGECaNlov+kS80LPFeILkbgBqjVfWdv6krZIzrD6DLKFsG1Yx2YWSzwdPY6JjXOjOyDCjgm6e/Koy+wb4AukoDgJmNo1jfLCiQhkaG0gwjXHQsAKr1l8+jZvSN94BgKmEM9gBMAiyScRDpZursdtqXXPKRc9My5hmV7+iMToOxkTGPvAOqyS9mFwAcAlSzqZpAREePOz4A/Z0A5EI3aCAtM8s8ZOGR/e5edwTUjkkT6JAD+ZDsOrqdx7sCV3vi5xDQpTDYUGtjndF+RiWRL9Nvi04M/TWjY8vDVxRUn6T8kafkLzIGHH9570vpSo91ycfFFaDYHT/Kc2ZBUM5YL/109ml6qt+APKbzM4uCsmlZSg+YXQH4BnR6pJj3igedR6SSfmRXQc3k7HaoyNOu7nqZcACF3HlGt5lF4bD1DM8T4t8dT7qYVTIk3csEH9Ic5zju6QADdCOP6IwCRBcj5HLHb6Z/E7WguoH80NCIO4fgSRHW5M3/dLCxF4TLCwBYbqg/CM8gXoB3RvUTv1ckd8ob9Rs6urS46LKTw4xOIoVK+GKAcKIjMJacZMoydvp5r7vlp29snvjBBx+k3/t7fy+9/957yifqu3oZg5zP1EV6Bb/hszXh3n/tnR2h3B5leb0qKqc102l5t84Wv79plEFQprPm++ugi9Q1h82/FnFY716j0lQBZpkyz6+6LEKvElSfh84qm4uSKaFG2PU2J1PIqy4znqsSxE+EUZUd078B1QeyRfP075e8UdlFUlaW6j1TTVkKEHdyJcGwr4eXhR7P+QryN/5VMiYTBizuq7xBTf1UQW/5mCjoWFBc/Q7AyPHAQ3M+W1JDrX80De2IEbZWZKV0fuiqpKkm71Oy2tkgqyLsM1KYimf3f3jaLugzUfCIYciII7sFe9ddGaJsQoYxjoHPKCsjpjvewZqRH6ZrhqHPhVHKbtXs/s3Iso1FlR1GsK/fvKXv/Q5rR0ATMH391k1PlcZI5j1TSQF28LC0COBcSsurywadNoYB3TKgMXLhNU/L5L4tXtgwCyxnYx/DuZPNspjaHCNgHlWTA8ozxrqnsqrSwngdlBtGgjHMMf57FCYdCgBnRsTZ/IsyCEhmU6TFxSWJTIav5EZcBtO66DDYWF8XiGGtJ7sgB4gAENGhwJVH3/LIGb+pbscnxtPtW7c8osXoMmvXccvOzXu7Bzbe2TCJUWl3LPQo/XK3YX4WlQ46DgTaxbunrdPhoLLRK4AzoTyAPwMQGfUGE3LLtN5e8TcgMN0roGOA0MU09K7oVJBqACKixMuIVdjuXJAcGZWmI6G3u4+eBxVxUiEPKnBZ66O+ChBtqOzwABp6rTt5wdFlTA9nZJLnmOJfn4oMUX2Ui0Iu6ZVa7UjdXPJyIirH+VKpCLZd+O6MkLzQS2YzMFKNRNlpGt0g392RJTkBFD/99DOVjxUvCbh//77z2kdkSf/Qrdh4K6ZVQ5QVdDUTMgXwUbaQO7IivioZ1DkfIz8pU12M1IpfkoNBAFDk6Ck2pOtmbT/f5Y9yCjlfFQ9AE/KobomXg50D6Xsc57VH3SK+85puWHLZVdwuK7qj59Z1lS94zh08/Iu4dKFkhbhzurnDU9QbUR8w+4U14n6WG3SVzgnKPvLjBAB4op6AL+oC3FJPuDPJu+5X5CY3RM17ADoPhMGsgYnJiXTn9h3f6Vhk1Jr12GPjo9Zf+M71EM/4y3rD/843P8c7U+lnO8pc5vCqfF/k6K85LkXnZ/FxRHYtqOoq+8s6e9p2/qgh+9Wlqhlwgdl0PBW687oo6+7roJPqapVq5bdon86ahotMO521zehIHWEs0kjUWfB2Ev4a3Cjo2oaWxftyfCcJ7yR03nBoE85KpKed1jTjDUCdp4Aj7bWNlTQsG24NUN3ZJ2DN8r++9P3zbFT2coioj0bvURXuuZKuKFFOdO1eMdxaUyhfNbx4zlcQYRNuq8zPoPrEdCxohk7eqFTT0J4a0wY1pMst68nDOwmoflkNZLVhBiQYKJToVI23HZ/GQyO9SlCN0Yghvrm5IWNyy4B69umz9Pndz7yG2KNSIoNqpmPLOAUIIHsM9y12qS6metoQZ16j/jHVuH9wwOt/Ga3EqAVoA+CYdoluAR67OsPoZwTuxfO59NFHH4dhqTi9UdJO7C7s6Z3m5dCgdaBvwOt+B4c5qgkDO0aQqMps/Pb1GozAY24QaAR4h1vA5tT4hPlhlG1tdTU9uH/PwI5zoBm57ZMR/vjxE09/B5TCJ6C0RyAXkMF5tQDbew/vK9yYth4AUYCF+PSbuJAxF8/W3aJckE7WZLIx2djoqDsv4Bcj3Gtd5R5wjjsIf6QNnvf3dgzkIXjr7+vxenjiZsO0fo/Q9ystcewQAAhQzcj35OSMVPTQaenVu6GBkdTVx5R0RsodkTtQWM/OKDN1GtPWGUEFUMfofVw29uWCjgYAeJVwg0IccFe4zmuBFOQVsmBDLsB0jKgzrZdjlKBcDLJRnkt7NZZq3Vw4PzHl/HjZ5HD51yb8AKux0VYeqaY8Un4YrabDifzf3In19Xfv3jWgfjr7LD2bnbXOIE+uLbmhjALA6WAhWsAdYNJ5pRfIxgBTYXpKs8oyRLlxp8zWdjyrfdxQ2SZfhoZYHjAgvZlIff0CtMoQ579dRvrQ1e3tTe9qTzjo+p4B5Z6BNO4pA1kW3DsPAhTjFkK/SCvLQtgsb3RsVN9CR+CQsPjt+BQMs1jcDugPfn2Zq9z50+nOg93t3dRf7MMAOW7xhBw8hVv1A3WD6xvJEz4hNmLDD257BcCJmzxaXqajbNl5C5E+ZEx9RCcdS0+ePXvqzgT8ezM3kesnsYexxp4Jb731Vvrud76dvv3BB56twhFmlN/oAIi9FjJRBpxu/orXliX/+BavjlCzZjTX6ZleB6jO1I53mtHstWavFY5znX6qdlkUuvT1oKoZUDXyT2smnCefTxnVS6eyzrxqKpfD01DmObdPZ03DRab9VYHqIyQvNflcUPrOG+5FgupmZDBN/SQcB/7Iu3/XQbXakq8DqM5Ew1mm3NBnqhpumarhVEeHG5WT3/FcU0b+tci8lw+qT9egtAO2EHzXuaunLQgjrvTs3+Xvx1CRlmYVmvPGcjtdetpRuXFGobnKdKrG245P46GRXiaoRn7Op+JeJ94xTXI7ra2teSSWs2y/+Oyz9ERAklExQC8jKxh5rK3m7NoN3hffGBmCGLWhfJAtw8P9PmoGAI1xylRVRn8wlpnOyhTq27dve1Tm+fMXHrWGAAWLy0vp4b1HBthMxwSwIgv81oCl/vgNWGQtMkYsBjgGMCNM2zLqMcQNplWmAfAAQqYNsnYV/8gCUA1wYXRtfm4uzc6+SPu72w6H46gwgF/MPndHA3Gxsy+jiTbc9Q0dJF0+vuj+/cSGZozUW8aMPvKneCx3+UFXA1gHiGDEbXpiwsDG65sFJBi1hch9GjGPTCsN5BrrS/nSK+DB1HJ2al7fXPOIM1PPvVux0sm0bzZOYtaB+VVc8DLqqd8DabB/KI1NjDveXsXZ3zcouTCVtb+QTazFVkIFOPDJOm8ei04LlEak5rT2G+flsg6/+dFukAF1mQICcJBOj/7pPRcyQZ/onKGhZp07MuK4NSiH5XB1VZv3VnXziamhXJyNmtbhetX0fYlIL3IFePF7VkAZ8Ax4Y70vOgsw21SZe/r0mcsQO4L/7d/9Ij14+DCNSr/rI9mAaoFr6eK28j4T4uvu6TBoZUlClCf9Vpy0MeQy/+A0RK1fyhcAPWXf4UrXOZM+ZEXbpZvlXrRjIjb6847g8kO+or/1PA6ACeV3eXYQv8lD4kAW6CnvkAEj9QMC9bCEjsBrxAYF07iFRx81Rjuu1/DOjAzec662dZuyK7eZ4Jv0EycBAaopo9QrTB2n8zCn4WA3ZtZwnCDxUGYhdJdwB8Qn6RvSe/aHYH8Jnim/yNuj6rRXipNOwcnpKYfx3nvvpe9897vpysyM46muD3difKMOIRX6K5JgufNPz3WZHKVqM/51AdUQVQDes52V2+FLUH30+3F0CarPRuU6oxlFPXLUje1UqGD9rGm4yLQfB6pz3FV8BOX0nYS/BjcKut1IdaaThNuOzuv/wkeqK2mmfDJandKePgGqV9PI2ESA6q6vwUj1eSlX8plqSlEYCjlDG+9yU25hjqGvMqjGCKKBqisufMYVstBFWvnHs9PN1Z7q4eUCezqez0rlxhmzrWy6QadqvO34NB4a6aWDauUVo1+sUwaw2LgsDEyMTgAsx8AwAra5se7Nixg1MfgROA2Ddc0Xm03t1UaMAhxm4Mo08MHBPo/AXLly1f7xm4lRNFTAxzbJsGR38BgRZUr2vr7vGWhjtGJAMwV6e3vPI1fEAxBgWndtGidpk74Y0POHTjom8aawcYeBTly4p2HI0209eiedJL0APEasBvpi/adHquCzM0b0GN31OnDFxTdG3mmMHj18ZF6fvXiuuPfTyvJa8Ok4e9yxAMDh6KM4ixugzxRSxS0uu/27Nw1y1rDeLS8vKo7IM/MqVxjAxMtmaNeuX08jQ0PeKXxL+QAPzCwgbEYTh5UP48XZxWw456ntAmYGsAqDabqDA0N2x+g8vLKeGqDF5mHECai20S05eYMqVeRlgjdTQ/2HLtUb3ar20zjtS6fxSlo8kl80yDk8OkGYvozbkHMAa/5yWK2qTs47LtOpjceK/xORvMBnpvLvMrV6D7kDoSKHifEJA+vPPv9MIPqpz6UGWI+MjabRsfE09+JF+uKLL9Lz+TmPCj9nt3mA9E6spSZPidLr2BU+ZTVPsc9EWeDMcMqANy4TUR9Y58RHLY+tpcE/fjy9m2/8w50yJLu1P+UVxLtaOLpcDlWG2LiQfHaHnPjpZt29yiz1Emngor7gTjkDnNP5df3adenssPV+aWUpZkyo7LA7vvlQnMiZUWkuz5xx+xTGLqPxXhaCflvHJXv0S5ePTkReAtR05kXHF8d3xakFhEE+AcyRD9PGKcMZ+PKbOLodbnQ8wTczQ+gU4B2ddyxvISwuh6Pyjlzeeeed9JOf/DS9/c7bqgf3GuoqSz7YCz4zwb/CKbLG5aL09QhVy4PLd4nOA7aOI4Iul1s/w3tBx/FOsvF+CaqLPC/RJah+NUQZbkUu00Vdc1F0kWG3AtWZzho3MilTNZx2Ms103nSf1/9FgWr4CjunsS6ifGKnpY5dL+fbWF9Lw99EUJ2Vo6YkAtU5M5veKyPZ7ehYUH2kReG5/K7q93QNyksF1f52PIWM/Kt4Lng+ZevZccoWp9H1rw+oxkD0rsKPH6fHumZnn9nYw2Bk2q2Br4xVDEobszJ6o2CHnlL4OcPW6x7lZm1zzQCaLOVcagxDRqYZQQPASits1PZ0CywODRpYYrzmaZWMwmWQTLXDCCf6QTgYkrjB6GYqNRfriiEMTfwwuuMp3/qLdcd7zjz0pq6LIr2zgdsV06eZDk48+KEhsUEN0JAfn1ErY7mvVyBaBjFEWOy+uM9mafLHyC6j94ycDQvgAHRYLwpoZoSdTou11Q35E1hQfD4DW0CCKaDkwbZAD2tmPTKGAe4/VaQyyll3zvpZ1qovshmawsUwB8DkqbNjowLMctPD6KL+4JeNoXgmvF2BaIAD/OMekH1TIJw8sSylA8h4cHDYYJvfyAVQHdNuY5or/HFl8MC5w+a1UMl8Xjtx1En52PBcJ3IEHbKo/cRvZM8Tz+HPAIZL7+kc8RFQegYwuwEqBZ9zOec3pdX32nN7qnJabTxPVEPLS1nfGnSvRK3eQ6QfPURH6Bghn9ARNqoDWC8uLHrPAGZSzC8t2g07U6NXgE0yhe8GonusBVZj3NPtmRUjo6PuOGGJADtbEzbgFT1lyjhSII87hKkBKKyVpqxEnoeE6IBCp9CLAMkAwgDf1hP9WUfJe/3LoNug0GVP4LO44JV44RceAJCA8kzoBBd6z+aC0dETo950EsEH5Y86i/jRJ/Z3sA4Rvwh++O17Qf5knSYvIh42GmT5AQCcJRPIP466koHp7AKgixfxTb3BjAGCIR2eNu/4qUMCdNMpuK/yRx1HfcQSGOoJ5OK8Gh1zOUTezKYBsLNhICPfrIenTvvwww/TT3/60zQzc8V5wMwV0pkpmgSllkQU6c10HDB92aBakip+nYxwXctqPTSUm2N4pynF68sC1XTSnYdOG1+ZynXYSYioyn6qQOW0ZsIlqD4bNbZ1jQRfYQtfHH8XGfZXAVTn9iOT3Zacn5mHc8qtahechkhTK62BL9s0TTr4Yk31vuy6jm8uqM5UU5ISqM6Un31/6aC6HFc1k6pxHc3Edoqntr0lRUWCIZL9w2dcIQtdp21FmlAdVJ+uMew4OLmcoUbXVbkqvNZiOkpH8uV09DJB9Z6MV4DsRx99lD755BMfd+VRwWJkKK9nzfnojYX0Ti8Maij8GHcY65x5fPXGFW+0w/Ti+fm5tLS4lG7cvJ5uswnP+ISN97tf3lUYcWQNAJl4MIi9jlZxAPw8NVJGKsYxxjO78cbo7qiMT0Zxum3ozs7O1fnTP8As/Bgo6qpWzvwRLoCRZ6aUYoDxjEpi0Nv4lVw4lgqjnY28uJsZDGvC1NXf3WvwyUV5Z+QQt6NKP8AUZ/C1vb8nwBNHewHE4YsReE+3lSEtCVuWxKlSY/4oP3uAAqWNkfvp6SkZ8D3eGRzDP3cykDpkhmzYKZy11+xajHyI3wBdPDCVm7Nytzc20/17D9LgUF9655230/jouI34JYF1gP6AQDXT2wmYafNsVgZ46lGljYwAEqTVo4GSiXJf8QQogbJqluVOYC1BNXqktNqY1W/SwsgfMwmyzgW4Us7xzD99dx6pwQdUcy+X/vAV4UCeWs690pCflF4XqIbQkzmB5kcPHrrcICHANAAYGbCbNx0ta3q2PkjO6DTLDdCp5COnGCMOcGjdUd6xJwCjw4yYAgTRPXQfgI0+MOuEfRLIttAzgWXpAb95iQzIf/QBgBxxM/Ib7klWRyFv4jf4Hew3cGY3beLAUTn9U9PTvuOeGK9eueLfvsxD1Fd0EuQyAPGbtFKP5DxPhzRO0fXJO+oxly/zFLpYjxnjUWGIN+8qjv7Bl//RJZN5iDv1BR1dkDsWOrq8npyYQ+4CzshbcZJHhNUtgdERQN1mgO7AY6Qc+XNmNTNNmF2wuLTsjf44YYG0wjv14Z07d9L777/n+8TEpOoYppKrXhJf5bSUf0MUH94RVzOq6nO1LTsN2MKpi+spqMG9AijrROa9FcEr3qugOtNF814m83GK+Kp0XFqrVOW1Wr9dgurXTzlPLpK/iwy7Vhe2oLPGfZq22PVWScEcZ8n7mXk4gb/zAOfzELxh51Tr7LxRGe3JxvpqE1DdL1D9yo/UerXUqiGDIlOrTdopyLVqk/Bds5dFWjY563Qcb8cpXTv/UHv/OfwwVFqmJVORpvDTnq9mdFxjd6oGBR6k3K+PzqEzFcLoY93v559/kf76r3+eHj585NExRqgZ3fTUaxmcyN1Gq549siTi7unMADwb1odpYLjPoBpjjxFvpo7zDDDEYF1mt3AZncSLIezclCizrjBqw+ZMVLoYSnNz836PzInrytUr3gmb3Y+nZ2YMHlnzzegd8aHq+wK+AFdAArxnPc1xeMRWPANCiYeReoNrGe4YsQZs4hXAwWZkuAVAMMrGRmyMKjFlk+nZ0SnAOdj1aal8x3i+eu1agBARfCzMLxkMrQlQ4Ba+ABlU3IBfxyM5wicggrAIH34M1scYRR62v52dLR+RRecF8uyWcc/07dHR2MCKDc7YcTnLmE3F+E54gP95yXVS+fLOm295tgCzA5hKvK6LHc6n9G2cEbRBpUV5Rw8oHQBM92YXcmQIH/m4LORCGmrpLYzcoFy+65Qfc/57aj56pguZmO8ivxSRbzznDhTcWy+L9/tFFA63tMQGowB3ZYq9M1vTkbqg4PUIyV3mMd+rlHWvFbXyl4kZIssCWazB5Y6eLy0vOf8YrcY/73Z368dCsYxgYwvgKRCppEZeRZm1vkv/WHJAJwnH2rmMKL8YZYbfmNYf7vMMlViawWkAke8WfJE0bh6x1p1JyZTTnr5e1x2UQeuwytchZUy6QtlgtJV4yR/7JUxdxEv4pMszE3SnPqKMOFri1X/w/sabbxgMKxqBdE4YWPXz9g67dLMEY09ulaZCHxyu7j4v22KXeQIPulDCWB4S+REdd8zQiA41RovZHCw6DNDD2JeBM+GZBSCldXjIgrqQ6XlEktODv3yH9sRfdLxFmqn3CBNCfmPjE+nevXuux3jPMpu33nwzvf3W254S/tbbb6XREWYbxLKT7Beq/2pPGYhW6bTAMJflGkmOZTpNcLg9El4bgtdmzluB7Cq9TN6hU7B+JOyq39PGfd6+9tcJqsv6+3WhDAyzrrUCiseljTqgFWW/FyWf4+Kmfm5GVX7OxZ+8NvgXS+34ymQ/LaLN4Z2Vr4sC08FPdKaS0PyciQGK6rtMHKXFmmru3dI52oZhtRM1UN0pG0222vd/+NpHql83RSN7JnKL0ET53JKUM6b8u04x0t2cyNi4jhaqqr9WBSCUoxU1GgLHtqRHWsd2YR+lqvcwf4KOa3iPEHy3qGxeDZ1DZ0pEI0AeAMrYNfjjjz9OX3x+N72YeyFQE2v8MrDzlEz9jumcYRh7je74mNfhohJMA19cWZDxKYAlQ5HjcABJBl0dPTZCGZFGXViji94AFuCD42swlJkqzrRUQCQO2VmbuM2LwtraXEvT0zM+bobpzowaWf/0r2Ygi/ZktIbRG2uyPaW7+AZvBtXFNGfCB+wyIgqA4GLq55DAMXzgHmPYR03pub94P9DXb7fIh5E3wCrPjCrltOQOBnTm+fM5xbMpQLNt4+32ndv2x0gkd/zhNgxxKlc2O9uL8D3qzrE6Q04/4JldsHFDXuEfANQr2bO+dHp60nEDkJhSOjI86lFIAJhlIIExYghwwTgfGSYPVWVLVuzYrkANIsbGRrxZXF9vrBuPuwAHZ1UDFLgE3s2v8iAAmdLASLl+5/zhe6ccUNSqxh/5T96Qx9zJM6bdWj/xEf/iOwCLfFa63fApbDZ682gdOsCz9TrcO3z/X35uX34q7LWmchzFvUqt6sZMVX88Z+DFb4AiR2N99PFHPnvaG95Jr1luQZ6z4RYbA+7scGa7yLJWg6s8pLNpW2USeTBNn/Aow+jxgPzphZcd1PJIMmRJj/4Pubq8HAggRnlBzyi/jLQSDjoOqAudVf7KNXUJ+konEyPhTPmmo8s5qTyDR+epiHj4Tfz+Lj4Nuilz4pdOGuKA0AmDdcUF4EXPKN+70lemtQPaOWYPvngX6+iJrbgcpeIofgZgjtkqyNu6XMiOC1l5mYHCQy50OOWON75TRkk3dR11GZ2Qeq2oFDoRyL/HyuUXP970TfcuTj8QcdY79QijzUwFR2YOt5tlJnRg9aSHDx9ajvC5srziOD/4zgfpZz/9WXrv3XdV/8XpBJQFZJHJKTczFeKV5VC4iZ9HqNX7VlQEWaOqf4sjfp6IyKOTEuJu5/y4oM7Le9X9KVg/d9xVOo3cmtElqD4dUV+V6axpaFpWC8phXpR8ThJ3M2Bd5eei+GtHjrNFtJmfs/KVQXUz/JOpioNOQsFPnacqf9X8KMfBKHVnYjq+7nK2vrbhc6rroFpt8SWohk6fMSejcuY1V4w8etGMTqKU7Qok1F6hZeC0/X4ctVb2ZlQFzo3nTh/93p7g/XTxv1x6OTpDo2CgqWzEeMvA8Je//KVBNu8wHAGKPoNZBKhmB23EBdi6cTPWSyOT5eWF9HT2ic9Sxo9J7kNLANasNYz1w1ub2zbO/UWGNLtMj46OKb5Oj8Zi9OKWKaUYnIAL8yqKNc+sZQ4j1SAE41Vx8Ztpyx7tGRPgl9EKkCQMDHOMVkaZx0bGvLYRQA2vpBVOSS8GvgkwUug4uko64QsDmXAwQuAJwxv/mU8uwmF0a2Zmxhcj9RjGjNbjllE0b8gmXtGl+fkFv2eUG6OaHdMBUACj+YV5TxtnjbS/K22AmP7+SCcgCS4ZMef96DhnA8dRPbFWM6acYviTDqahs0EZoGlladn5PijjnBFr5Leqd4Ba+Ge0HsOdKcMACHYXZz08YGB4WLwofPxkgw5Q6zXoShcyQn5eb1sqX/xkOri+oB6FvPVDaJuzqVlPK8HaLQSfB7yXnJE3adCbWE+tAIjbIAcApvt+EVeuX3JI8VwvOzVwf8ySm5ZfFVyOI9/PQ4SBrFfXVqNjQWn9J3/833mDQDZpA9Sxv0GM9grIyQ2j+ugv57mbA+UFO0yvCWDSWcPyCwPDoq5nAyx0AdAG6A225bfIIPIDQicHpFveAV/lhLwE0LqDSc/oFJ1oq+srPm6OvQjQA3gjLwmui8D1I5chbgDVeGJX81iT7bwXEUd0WvW7XIyNjbuDCLkweyLqoUV3IvCO/Qy6VCYUqRjmSC46Wpwax0mKDpW3vqNDkt+OZAbo9jRvOeZYrU4AL+4VJm7RTHcW6SK9hLi3F3Wl3ehiY0Di29ll/fe+NyJj9J1lSITV46l4dACE9pR1iHjJ30IszgtmipBvyIN8PdhhBkp0aBIfnReUU+psOuN++IMfpm9/8G0f20cdQFzEG3WkShb5UIRfJsIike1GYqjjT0OtQwo67whqO0LP2gV/XNTn4Z1P5XqtGbWL/3XKrRldgurT0SWortNF8deOHGeLaDM/Z+XrVYHq46gRVNOOwM++bSrv/n0JqpvRaTKmmiEUiHKhqH6vPjdSO1ANHaeQ7b+H8dHOySnb7gq1VvZmVG38LkF1EPljg1Ppwdhj6uiLF7NeX80uwhmQMv2TETJGjzi3lWmgowKt01Os9e1L6+uraXb2aZpfnEM6BnMABK8fZhRF8qaiAgzzbn1904Ylmwx5zXQ/oHrUIM5TQwFQlrEuKYp3fhaf+IEfDExAaGd38sZLbBaEUc/6Wo4NAkgwwsM0aPhg53HA6tT0lNzJAGeEqwAqEG6I39M8BTz6uvu88RMbtzGii7FPWNwxtpniuad4mJJLvPDNyDcAiKm58E6YrAPG7fDIaLp69RqqY/4BwC4fipup5qxlxy9TstnJeVDyYNQPgL62vqb0sLtwyIF8IK4pgXzADcCAjZEkqDRUrD3PwBsg1NfXb/Dh8solIs8xClj3ah4kV5jrOGS6uEDM8kp0PiiP2RRpfSU2wIqzrTl6K87v7he45jkbGGxVQDzw1S3w7emzZJILO26i44ORbINx8tdsBShCXvgHMO0DgsjLPQEw+bcBQBDyAr+MUG7ubCU47xX46lfe9Q70KQrpD/osx+ZKuodfRVFQvfww+yHqqeDfVNQN2eDIrgFbVcr+GvyfgwBPHFn3N3/zNx6pZPYBQAu93NreTMsrArAbm+aNmQMuE9KHra2YYUHnEu87JQM6ZFjW4XKkNNEQH0rm+I0OjZApqaLzCvKotRJMT3gGluQSEBWAiXs27OIaHiHvJW/8ycPuNruIq8EH4yJTAf3cEUL4BtGAckXArAX4pKOG8h5hSm+oC6TDzJKAMXewiOjMYokBm7Os63LZF2/9vdJD6afdyz/1F9+QGzKh7qHeIZWMk/ObPGeH/tgvgnQqXfBA2ohUxPv4UVzosL4Fr9QXA04PGmbDR2GGw0xZp3gv7/4/iLJi+SjNlE2PxisML7lRHpKGdMBa7HAPQDZwVvqpKyiHlEtmovzsZz9LP/zhD/2NOpFvuN933XmUzJP+XYLqoPPwzqfj7IZ28b9OuTWjS1B9OroE1XU6LX9V2b1sOq/cLgpUVyn4q/NImPkd93L+UD6Z+k3HLdO/N9S+N07/vgTVBZ0mYxoz4Cgd972RjgPVraiqqM0UF2XkdbNvELrSrkAfT62VvUrNGr5vMqgmT4L/KLRc8S7WCbIL+Keffuo1m3Pz8x4dwmBn/eDhHmsmBUAFEllvi9HLWc2ARAzq7l5GWnZroHdoaMQACGOQ8Bml3tzQtblpXjACMQh7ewcETIfSm2++IX6UPuUHblkXikEJiASoc4/zYBfSvK4Xz58ajBGOAXo3R3etCXwsG5jPTM+k6zeuy9+g04yRz0V6SCtpJ1xAy4jSxFT2PBLIdFLWagIKcIvBz87D+GEUaVNAHV5IJ6Aa0E04xH/vy3seJccvnQh7AolDckNcTJvvV+UHaIYPzhDG6H8uebOZEfzFNGrObA6QIOYNdAiPEezl1WVXoG+/9Va6eu2qjOxRSbPDgIvOAOEN+6cTIKaTksfofYCK/f2Y4u61rCLAAulixI18Im2MgI+OjaTx4ZH06ME9G/8AnmGli6nxPYWhDxBEH6CsS9w9nZi78rPcAPEOnpj+annqD5CvxEXtBY/SFzoP6Mwx2AYE2rdITtGnLcluk7PR6aAQH0OjY97VusMASITARBinAGrira6nBnwcyEG5PNfPR250i3+obHy63Lg+OFUFUiPCBGRmwoABTP/t3/5tevjgoUciXZ5UXtjlm1FsOmXwx0yH0dER/e52nnszLhkrlLfoVOlKv/i7X0iHGPWOuFjrDPE78+wN4JC87qTQPEkP8owMnmMTMt5LR/S7S5I8EPATpI+8UwTsiO08dLDUE5SXPu9L0Ndfmibu6KJjingIU7GmN954I9zr6unpSitK6+bmetrejH0ONpXP1kGVdfkkEpcNpsIHeI+0A0zhRSXGbtjwb1sylCbZmHNOE6V+A649O8LuJRPlhVeuSWEOxGPWXcKC7U7pFvqaydPl+aD4oWyM5XKVKetSyJKR/tj13J0FksHOrtIovqkPyBf2a0BemfToOom9HfDv0wnkjvJJHfDDD3+U3n3vXc8k6VTYjFyb4RJRHp3n+gefVR4zNX/bmirRHKFLUN2cXqfcmtElqD4dXYLqOp2Wv5chu4uU26sC1c0oeG5uU+SNymL372YblX0ldv9+3XSajAlht6bjvjfSSaZ/N6OTKCrKiLNWbikP7QrFceQem1PQ0QYj5J75y43jyXhC4U8X/8ul0xfmnM7IlzDIVHUYYGGgAWAN1gRGHz96nJ6/eJ5evHiRVpZWfPYrG45hBA8NDHqkmim+jOxubsaZ0ciEkRZGigkZ45ZpmrvbAtQyXBltjBEzcS8jskeFHwMZefNMeIie0Rf8YizDIyCSeKYmp9KIDMipqQmB8k2D2cXFBYGM5bQsHgGuGNvsKL6peLe3Ny0lNjNjbTNgHMM81j5GHhMvvMETIz+Aaoxc4gXIHOxGJwPGLlMyMUJjVCnWKR9IXg5D31YFpPUhTU6MGzxjHHut9kbIB/56+gYcLxGSLhvy5AX8KE74ssGuexjcYcADWpAHG6rhj/CYAo/hjBbillFr5AQQYiMxvgFWSA8j+WvK1+3tDcuE6EizGw794xGDGzDjUe6eGAElrXR0XL0yk7bEP+u66TSZkKx6ZLgDJtEhy0XxxJprAFGcs50bpkhVXWfhF8CA7PLFiDpTfvkGU57iL5C4s0OHjGRECAWvBAtQDFC9rbxQHjI1XuAf2Xd29pC55kvYSMZpTJrid1DwgtFK447GlstzK1CdqVqXIIdcvk5LpB1Z45+8o7Pgo08+Sj//+c+9yzedLAaUKmfoAB096BV1NzLkHfJm+QT5xQZldHwAsAGam1t06NB5E5tqIQOzqnRH+YoRYoC1pOUwDVx10Sk0qLD02t+sN7ry2q7NzTXJfsuzV/jGVGdkTpqIe9f1gvRI/DHaTu96hBHgblhlkvDMj8KnPPAQf/JpsK34xKs7ugy4+9OQLhxwTBU6hnah7waoyjPXaXq3Tz4qyA497x7spq3drTiyS3WdgXcBpvXZ8lnf2knbSts+YTCdnmkXnmWh9Hk3cXRG7wp+CZzOBuTRrfzIG/WRHjo67EyUdcN3A1v0mRd+7TSwlIGRa3SB9z2SJemhPNhfyQN6SWcH34iP+53bt32e9W/+1m+6o6Wsz5mifqlTy7au4LdOR8MqU71cFVSUn0yXoLo5nSfui6BvOqg+NQ8V5xeZhtcpn9c1Un1cmC3rL1H2exK+mrnJb5rVo5kuGlQ3o+N3/wZUf813/26XsSchpj2enFoLO+i471U6XilOppTtG92XQcc1XidtEHJ68o6wx1Hz/MUAuvg0t6KT5ElQEx47MCJjxBZiGjQbWGF8vxCQ/vLLL9OjR48MFLkAhzb0RETLiCxTLQHhjCJurAs46toUYMPwZr0um37tCEw7DokPo4+NyDh+h5FkjEUMd95nPmyESqa5QmH66u7eTuKcVsAGU7IBvu+//34A1c3YUZiRrLW1VV8AhIHBfoPDGH0eSDNXptPMzHQNjLADNqPJAwIMAAumVtOZgNGOycnI6dDQqPlj9I94kIHXruoCnKMTHG2Ff34z+sb9008/IyHp+vVr6catWwqjx36XV1h3yhFC1hx3PPCe9DN9nLOFeWYTKEajADZ9/QNpdHzcv5E/IADAwMg5co88CQBKo0cjhegsP3RTBQY3AGymxg+IF/jxaJf4HR6JTdq6yDX5yR0e+COI8YkRbwY3Qn5L/vKi9EZHgHf/9lpRuZWOkIfdPazxHhAgl5HPqDf8yD1BMuWYd4yGG3QpHUwJJ23eVV1yIFJkyG7iXdIFvwek6A+IRBykh/pyeYk1xwKD0i0Mz9nnL1KHQMb41LRBdT8b5xUb4QFiYtMq+IiynI/Ywi8dStSD6F5o+VHKNcXRRhRZRdit6Lh6CxlQzkgfnULMcvjzP//z9Jd/9XODaTov0A0uOpNYNoFb0gagYkd5jtUaGhx2pwpyIEwu/OztbcGlZEnaO11uObaJ4+tYUsCIKLrDZ0b5r3CsFev9lQ+D/b0CxORZfKccelRZaaITBl1ccWfNVtrfVXgCrqy/ZrM8rp5uOlh09cX57t5JX3rjGQzKPKZxoxOs7SbQ3OE1SOcOl/RJATo+Olnmlc9eciD36CD8hmy2E7vgM0rrjiHAtcLdU4ZuCzgTrvVLf+gvu3WvSQarkiedEOvr1FnRAbgrT1s7qvckk12lm+3fPGJNZqFwhOJyjz5yxQwc1XDWD3QWvWJdf6NuxAwQ66QfQ+eybjLiXaZOgXiXh4jYbiHKCnnLdHVm4mxubbpOunP7TrotYM1GZjeuX09jqjvQB+QOEbp1JsdfJnZDL5PSdS5CR85KltvZ/Z8jZlNjLpyBSnlOnUd+5Xyn3KLHrQif547/NRFyP6/sXzlZ184u8fP4PSm9ijhaUTMwnanK17n4lNd2/lt9q9WlTSj7aeY3d/a3o5PY9xcFqjMd5cFzqNR2ClSrWdyQzVub/t35azRS3S5jT0JfVVBdV8rjletVUDvjlG8nlWJOVwbV1R4zDL4yNc/fupHzOqhVJXOUKjyWjKcAKPsGqJ9//nn67LNP0/0H9zzVm/D7+wRO+/tIaowayn1IQsVadgEjO4Bazl/mN2LyyLQMWM7RzlMN2XUaAzcIviOUqJDq6VDwzgsAOXfHpzAw0jFGMJ4J77oMRo+kybAGVGxtbXgUfX0jNjJj8y6mFbNRF2dacxbz1NSk3QACANSMpvbZkI8RdWTA97kX84ojyRgdjzXScosciJcRQWRjo1nPbBzGJl8mJQlDl/gBPr2Ke3RkxNO8WW/cJTBLGHsy2lkjvc4U7d1tx4kEmIYNgOIZQx3DH70bGYl1k4zowePs3JwAdWzwxkia1z5yKRDWkBIG8fAsCep3AGCmmjO63K8K1yOGAjY0mOwmjgx91RoI8i2lSYHqN994M926fUt8DLvzYm9vx4Y84Xep0AHI6Dn1em+Fyehmf2+MrneIP8ehEIEzuZ5zfu4qvZKF1+s6jwN0+RxfAy86XATgBOzgjTQqykibSD78v0ckFWyn0gUYx1ylM8ZnFOsZEG1jVr7tnwt5wU+IrWhgTwaqz0Lt6i3SAwhk8zHyjuULgN1//if/PP2z/98/9QZ1N2/ctFvKhWco7EWA+EWmdGIxAk2HEbtQe820vjNy29ff47zbk26QF+QdSybQVTqPSPC2wkWn6YAak86PyT0Xa/MPla9byneOa2P/AKpGesnZVG+ejQv1zEj2ABvmKe/HRkdUNpX/ist6iQMJjzxB19ALZb8/sQyB3ftJvztj6GSTDtHxQ9kGwJNWOj32yAA6P5TfBuwqU+QrHV0bksm2gCWdLMRofZGI0KPBQclWfHt5xT4zHdiwbz9tUW8pvF3Vf0z9ZhOyDdVjdFhsC1xT1tY2BLTlb0txxCg/5ZJ6Sdqk+onyBYVOMmsj6rv8bk95w3T0TKSez7l96aCzgFDiUdSofeXlSVEPso9FzO7I9SPPzErgHXUi+1vcunUrffDBdzwVnDPr4SDKdy2io3QJqmtUz7EzUkkHyFLyCW2hfrUtwb/iXiV8njv+10Qkp0mSvtokYecyC5V/v0p6XfFC7YBzO6ry/NLToOBymK3CdjlqQe38VkH1WW35iwbVVcozxFLHnm2/9bWVxjXVlyPVQZeg+mRUNU6rI9PtjNcy1QtZpL1a6Kr52Tx/v76gmkaeaZMYs4zusnb6lx99lJ48eZxWlpcMdPIUXoy2PYFOjHlAW4zqSR6SCVKBDZmqvvu1jKmlxZiKHVMA67ILd2EMGqQrrIA6jemJkIM8KiMjOm8qBngDM7F+l6naGOBsZmXAcMhuuow0Y0wPyNjsM6B48807MjRvugNgaWFJ6VHFBFjTxQg1O3IvLC54hHBJIBlDmG8HcvfmnTfTlStXZeQLtKkCBdgzBZuRLrh88vCRp6EDAmauzJhPKBvK8GPDV/x4dLx/yGtil9l8TPFhoAOiGG3ys2QS60zpSDhIqytrBlrjY4CPfu/ozMg6AIzODMBYTT/JC/32tFCBXWDooWTiadXKTwxx8t2jnPoDFHuEXfH1dgaoZS0mOkN+TI2Pe80809lv3ryVpqen9D70x+cHSy/GxuNYr5XlZYPp2B1c95LhD8GPPEt+nOUtHpCTPpl3/cPoJ6+zzrH7O7MFfFwR/HtaONNwxTlhSQkwUr2DOHmp7wbVksGu/mO00fHXRBNlncY0qtvi2Ve4+yqAajpy2Dn/T//Fn6Y//Zd/6mOcmHFBnqL/BogCe2Goo6PF9HjlBVwiT2/UJ/2kc2uXqfFbnIfMUg06eYpzkSVvyuO+4t2U3jHyCjCn7KNvvd0qRwK4rJ3uOBAglR4xdRvd9GwT5K18YOYIo6HWbaWjp1f+emJTLfIU0Eu6nP8yBlg2EiC6P/UrjBHxhN7mGQ0ulxgq5BEvinqBPGNEt1u8ow/8ZnSeUXJk4SUP7igTD/rOemXnmjNbF2mGb0/l5hOdSknAei9tuCOQddVxlNymADX1Qmx0tpXWPe0+jixjYzyOCSTubT1vKj+2t6XPiofZD+QJwbuWlLyQcSav1dYH7iw52VUZ2mOUm2/hpESUXkY5mdGBvocbZI9c0WPiQX94z74W5OvUzLQ7YX7vZz9L3//t37Kc6XjyjI8S0HW5K9OxoLpVyWhBzu8zkhL06wCqz0L4PHf8r4mQ+3ll/8rJuqb/Csb9+zVkgON9TXQJqnFzNhmcB1RjF7QrL1SBVc7LoJpOUkD1iOy0XxtQnTMrZ2w186oZ3koBLkH1yahqnJ4VVNcp0t4s32ppl+WVRxYaie+njvClUZXn1lTJO0aLlD5Gk+D/+fNn6eNPPjGwXlpa1Bu51z/AIwYuhihTw9k5G8MV8vQ1Rc907F5GCGX8AQCpITCIMTw5xmdzkxE01itjCLNRUQB1DHCAJIDeI0ICqWXCqM9EeBi3AQhjjSjgmbN5We+Jgc50b8Ai4A4eWANMGCMCEByBdfXq1ZgWq2+MVANOmNLN3QBPYWL4U9G+eP5CMnnh0WaA7ujwSLp141a6fvNGmlDlRZotev2HsbowN5cePnigcDedLoxY8mZ7j+mmYsfGLOAvj2RLfgDSQsfIC+TpzbIkQ49E6ruNdkbgBJiYqku4nE/NSCQdFkwXB5jWZwAEATBCf9FjRaY7+egRZRUYWEebyZeBQQFtxbmnOICT8NnnEWJKRodHnRn9GhioT7flyK3r16+m2wLZgCKmw2+urwrcLHi0MkYsu92L2rHHtFnxIPIomSJHzuiWO2fik6kMqrkAbL19/QaZzuOBIU8RJm2sJWZdq4Ga/Clwel/sh2fASGzWVUwPlzCYOQEFeAZYR9mHhXagOpezszedIvIAqQcLR8ggSfmGHvQw0qy/j375UfqjP/pv0r/5t3+Rbt++6RkT8EK+3b17z35YQ03dhNqTRoATtKewvIeBykTIixFTjn4SMFS56+nvllwH02Bfb+qXbowqvwal10N0RPVKxshT/unQ6OtlarhAu5d6bCsvej01G51iWQCdVuTLkMqgpxmLD9YvyxMK6E4a9JB8391iKjpnn3cpnNhBnqnc5JtysyZr8iwTo+6+Kzy+U17Rn9X1NZcVeKVcsEs9nQ/WnSJvWW5CZxjSp56K8imdF19FTPqLTiJecN8VsKaDY3Obke+od3Lcy8sr1vcDRqvlYUn1FvUJnRqMli+v6Hlt06AbfWM0neO74JdOnm399rFcimtX/20qL9gMDfgKP9w9sm05ILse79gfHVK8prMvgDbkvEUzJa+Y3cJO4hwjOJ6+9a130s9+9pP0zltveR06ZSuLFX9HqADVpDd+wE2ZqiWjPXnduajt6HhLkp+yEpySzu4zqJDA2anQ47MQPs8d/2si5H5e2b92aiL8Wr10jnw9ji4y7OPoElTj5mwyOA2odvlQtMHPUZ4yfslVX3ZRrgrzempAdez+zfTvZqD6h19vUJ2pmjFZ4DnjWynAJag+GV0UqG5GtbRnI6NKyrJ8BM3roGYVRXOq5J14xtjGGMQAXVyYT7/67Ffp018FqGYHWoAUG1sRBzoMqF5ZXbEsMKbz1GuM6V4Z4bs7MYXcazRl3HWrYDPqurERuxHvbLMWOdaEslkZu3ATrg1aGahZv2wk6gIw1KnDU6KV4njS96GhAe9KjT+ANc8cM8UOwMAiwAEjYBMTY+nqlasevRnow4AnvYvefA1eANWMWhM24iRs5LIoOayvradNAW8sYOJhHfLkxGQaHWczs2Eb8QACjpXiLODZZ7NunAgDo3x9a8NGLsDXeSW59cGDZM4jg/jIAPesGV+XUc7UXEblmcYLWO7t7vOoJSCauByn5O1OgL1dgW3xvxvHDUGAgqwXyND6aT3N9Y9vTg9hMMWXd3R+MIKM1HHb3SVALcDMZmVeb2s9j5HrCcng2rVr6Y5A9a0b18zr8tKCdGdObpOAHudmd6dekHkJVJsH8bcnYAFwcLmS3a5f/g6/dDrQ+cL0XnY179GFnjFqHd9jWjAAIUae0SHpDBFLvsjTAHkfoCLgpDjYZwohZBDtNdWqb2NUMcCV/fBavFZrupo8/T9JiOfTEGLngnJelAk+eZ9lgRwYmf75X/48/Zf/1X8pvd42IGSUknK0sLAUI6kCc/AHIOWoKUbqITosAlSr4VU4MUIK8mYd9mHqE6gGgA4MqJwLTA0r1SMsVxiLKd+AaTrJuLOmukP+6NgBxDKiPDI8pLIwloYFpNEPzyaQzri+UBJ8JBpyIk3yC8+kh04565d+s6SCqf7kBf0rjDxbMkxDIT/8k84odCg6E+Dh+fPn0o0e6QZ6FkAZgJ7zhc6z2PMgwChuWObB9HPKVFcnm4eJLzUe1hKFHQ2HtEBh0FFGBxfyO1TdAL/85bxRIvWfONU/yht5QxnfotNBdzof19c20oLqEOq+ZZXt1dXoyJtbWEgr+rbGHg27h7oIqlu615Wksk4zG7ORFuLd10s6hyDUFheAauRCZx36YBmLJ/ZYgEfqZuQ3NTWdfuM3fiP96Ec/Tm++8YZnnHh2gtw3pRagOut/cHdyOpSsz0oh8VziTk8tUnhiyik+M9VkdnrC57njf02E3M8r+9dFLcuFiDLgK5eNC6B6OXv1dAmqcXM2GWSMdxJy+VC0wU89/syfmyFRFQ5im2RiWRVWjowr2aSdv76guiaMSsZkgeeMb9Zri1f6Hk5O+GgnquO+V6m1UtSVsrXC5bS/TKoqVTMi3iqoPi2126islvZWFal4/HqA6iB0kHzM14p3zF5Id7/8Ij24/8BrhQF3+wechcyoUeFRBPBFlzFWMdowVAHkGP8Yq1sy8J8/n0sL8ws23uENIxjACnjDoMQvQguAzHpHGdmMxMgwBDBlo5gpivCKP8LIU2LZGA3jHT5cjvTP03+t64w2EQ8bMh2kyanJdPvWrWJ0OoxOQMTk1JSMz5307Nkzg37WNgPySS8jXhj9AAB4ZPQcvhmd8zR1heF1znLHCBs7jHMNDwJ06+mYn583YMfIZvTanQkKh7DgpbO711NmuyTHSPe+dw1nTTW/MdI9TVNu2ciJo6GcXJ6LO7Ly6JcAddbPo4AavzxF3vGN9fMRRqH3ymumySMb3LOz9+52TGvHYGfTJ/K5q1uyAaToC50YU5Pj6eqVK+nmtRuW+TqdAquLAulDAjC9AuQxlZwpxR4FLCh4CB6Jg+LjZz3kKcXoFPJENzqZ0itdY1YC+e+8J584+7qPKdGxuzLAC7cERF0KQCNYA2XxAJA+FP9xkX65K2TAM254blbPZX4z1UB1AUJOQs5Hp7g1wRM6j06SDncwSCZLy8vpvxKwpowCJBlp5Tg6OrHW6VQR+KOHBgBJhxe0Kz0F6FGWPb2fTBcdeuSavRK6BZ4JqyeN6PuUgPS48nVgqF/flN9yvsdxa3uxrAJ9oqzRoTECuJc+9Ig38phN1CiPXGyExsU67OhE4+zsLfnr9b4AzHJg9Biwj1rQCUeHG6Lp7Ox1Xhas1ojjrgCMrH2mPqATx/sUqD5Bb/sF7AHojNqjq3R+EUiAMqZ801ETYJ4yymVSZNQVh+QjeSq5kE7rgpgj3blM4dcypFyK0MOaTF2fhl5TP1DOnW4B50341sX0cPaaWFOecUTY8tqmyvxmuvflo/R8nk0KN5xnzDDo9KZw4h1dlZFElwmdbXsHyo9D8po44Td5SQRpCz5iKQf1M4B7anI6/fjHv5N+8IMfuL7Js2gy30cog2rC9v0SVJ+ZajI7PeHz3PG/JkLu55X966KW5UJEGfCV6/4LoHo5e/V0CapxczYZ1GypE5DLh6INftSuFCxk/njGjW2S4g6VQTXEXiQdiQ1M80h1k43KfvQSQXVVgO2Efl4qCwPKGZNjzALPPLTipQqqjxdE2UXV9fG+GynibqZ4EVaAkkxHUlCVd3E/KTWNtRJIdnM0bhSs+C06bdwYoy2pSFdzuQRJMsWvV09tY86811xhcHXJSIwdo5k+jfHOlO/7979Ms7PPfGQW5xszAipFlbHGkUiAmK7U1yujVQaZ11kL8IwMj3hEGmCKMb++vmUwCRhlNCmmdMq3ACEj3hh0jBhPTE5YnssCCkyv5pxl1owyrZKRLIzJDMoxcDGSAfCUG4pO3Ak38q0OJDGE2bU3prvOTE+nN958w0bmqsAxABQDHD7wwxpo0s83wmKki7jxSwPDLuGMDnuXZPGJn6xbefMsjHd4O5Chj2Hr3bWJQ+AEwOMN22RQA3p2dmPnbkbACIi0kiCANFPlc04BTPYLox4yiNQ7ZAlvOOI76WGtag3gibKeZtlA0ekToICIra/+HXExStctIx5D3OBZfuF9R0CI72xuRng+T1dXj/KTad1sAIehPqT09+VRSqVlYoyp2pKL81JRKfzMV/AQd36GvOu8Apa9WRmAnA4bgS9GXzn/Gh0CcJOG0AtGWodTF+8UlmMowkIkNJhbW5KPvvDXoXA7upUW+eMdzB0W6/09FRiZ6ylyIfjMBP9OgmRZ+81/udI/AQGqW5KCYXYCYIzp/gBn0sgoJ3fK7fNns+kf/aN/lP7yL/7SMxcYhVQiBKopr3SsIBfJXHKHR5/PTDlHGGSESXeV/86OvTTQG6B6UHk1KvnenJxKQyzN6JUu9DACKjC7x9KDLQP7Qek2IJmp35R91jXT2bQn3UWn2BneswvklnXc6Aub9LHLPvkdHXXw0OkyASvwy2Z0zGbBD8scAPF+r3xF30i7xe0/+VG5o15iM65x1SXoSSbXVXLvsuJn/ab8WIYBPEP34ivEyQLEzSvrIzzq8m/95WzLuss3+87PIsLP4XHHBmDEOk4KYEp2dC6ST84vvdv0dPHt9Gx2Lj2fnU+PZ2fdKbm0suwN1agnOBLuEL3toJOAPN0v8toa7HxGRgBr573KILKhLOPmvffeT7//+/9eevfdd13veWRb5SkvEThChT7n8npwBFTn+wmpVTwnIqR/dv/13DkbnTKlR6kms9PTcT4j6Nauyrr5qun1xfwSqYloo94/e56ehC46/HZ04aBar1t+k9K01NmSv/PIp5nfWrj+/+zhH1fcyuHitGw25N/ZDc+4KYNq3/lYEJ3AnQyO6C37nrQG1edYU90ojKry50a0Ti+j0qkKI1MG1RnoHQHVhYHT6AuqNyB8a2eDHSX7iJ+noMx7/d68YJUNX6isFFDV32lGj3Ha1t4svtmdLh4bnJdABXTqket2oPo4MlOnjfDVUEPeqhACrlhDjWGcN6piavNHH/1devz4kad2r3td7IqMPo7EYWdgdpQFHGGoJ4+g8o2NfmSuO2ymoHJU1Mpy7LodRyxFmWMKNCBzZmYmjY5OpImJcRt8TCXHECUfMTg35Y7RN0+bXF9zuIAcgDmgFXBXG0XR5RFNGYdM0wSoMnK1tLJgPwFEOtKVK1fSG3fuKOwNg32mgjLazUgZ7jwqr8oIYI3t2CVAQOcAfDtdkhOjy4QHwPZu18QvXY+yHGn0yJAMWQA2nQ2kC4MWMkiVHFnasSdjeBvZk4JiAGdPYTGytScjGyJewAhhAbIod8gHfp2b+s7IbGcHG8fF5k+Ey4ikp/oeKBw5jE3OQr5UvPBMGJBBiQ31KEV6tDsIP8iVMJEb4LkPXhQe8TqN+g0fTD8dEOBmOvGUKvTpyfE0MsLO0QPSgz29p+In7JBXnn2QZRdplcxhoEZxnjagkrXbrLOlKyPvBD04yJrZOIfZ6SvS4TAV3h6X5IJM6cx59vSZR/8OBTZogoZHx9OQgJ6BNXWayj58sLFZmfI0cYjvEOD0sLMux/z+pFStM8tEWHGV69ESD/obHhhK9+/fT3/8x3+c/uxf/RsBUdbvD3vzO86uZtdqy4L12AoLI8l6U0pLB4oOuO3YT0MCz8OSKeB6WGXs+uSkQTVHonnqfh/7GGykHYFq1nCxzpryzTRqRqcpD/lMa9Lm2QOA4UJPWKbAmm13zMkBvGW+fC500XEWZ0TznRHWmGmQTw1g8zz80VGArpDnEABxdCzOYq+R3NkNulAQ7j17wY0IehKbDNJpVOPHfET5A0ijtI67iEsvXYYplxG/8kh+s/+ITm6kbxD1ReRj6LycGLRT31IteCq7otul7tpTHdc/kJ4KTD959jTde/g4PXr8JC0uLaWVtTUB8K0YoUBPdacuNsDmlS7yA92g3qK+gH/rqSKlbrx181b66c9+mr7zne94lsCgdIgwAOLIqi6pRsI/dFAZuX61FHn2TSR0qxWRFy7XTfKk6i/bmqeldvEfR+fVlfPEfR6yXOGdfy3ScN60fZXprKA6UzvZWLYn0Vn9PJL/pfxoFUe7uE9C1RHr01IV/1SpzB+pK9sCakkaajm+8Ux9D1/c8V+OAZtKNb3cqj1WXb62UZr+/bKO1GoUajXzogEs08souFkwOa4M5rKA83c31KJcweW43ViWKNYHBuHVdsCJyT7i5yko816/N1eO40C1N6UpUfX7cdQsrVam4u7n4uKx7Lw8Ulf9dhLqjAWXZyMzVY//q0QNeVsYR4CdPQEmdgNmtGhldSk9lTH37NkTg8uNjTWPPDOCHFkK6IgkAvwAw4A3AxyBm5npmTQ2PuZR5y+/vB9HTQkksW54fZ2jqzYcP9O+h1mDPDyia8j+MfqcXyoPVLi8gzd2tWbaNRuaebRI3wFRGI0YjxDvGGlnZI84iJ/OAIxMACbA7Nr1a17/TPykbXeXo2cCHJIg+xUYZ5dfprbH5j8xQsroWIwuRRyMxmWgnOVaJkB1HumlrGBMQ5wV7PIuP17/OcD689704sWcp7wyIsXUWEAC4VIn8J0p6xyfRaXqEW+5gSfvfi3DnpFxG9T6jrGOLFm3SllwRVxciljPvEfWBU+oA3fxFXVSgN76M0b/fgBipaVHQMdyUfwZxJCX7BpOZwOAgVHKKwLVV6Yn0ogA2iCyUFhkF0dneUS8uEijbk6PQY+KH+F3yB1/GP19nkrPbADAXb93cGcWQH9/gDR0jLsYdnoBSmwoh74SBmtQ6eh5Mb+ghmbNm0ex0/p7738nTU5PCfyPKl19Bg3kKk0UfqODjXvo2WFnAD/I9Yzc+5l/qitZk3tS8kh1rswqlPOrsf6Flzqxwzcym519nv7mr/82/eVf/Dx9+tlnaXN7K41NjEuXtx08o7OExU7U9meZdjq/kHva303dCVDdmUb6e3Tv8Z4AVyanfe/RewB1v+4ZVLN7POvjEYH3BFAZQu9czysudvMGVLIJHh0xlqLiBIDTqUZZ7tYzZZgOGjbxotPqgGPB5J5zrPNyEoj9CjK5U0/+6Fjht5cUyE+tPeWPhPFOl8tFUVZ519UZZRLwTuebZ3hQrnepA7ccAnJ1eOSrEsVfJsosR31RLu1OeiovImIOPaGDgPAJl2DQ91qeipVstCEzTgwYVB1Ihwg6/uLFotLVLV3qSluqZ+aWl9Ldu3fTLz/5VXry9KniQ5pEqDDRd34rODo6kX25jFJGqDtIN3XM5ORU+t3f/b301ltvo8BpnI4TH20YOlEm1CWnGr6DGuu8qs1ysRRp/iaS9bkFhU6FblWp6i+XkdNSu/iPo2Z8nYbOE/d5yHKFd/61SMN50/ZVpktQfXZ69aBa9ipxduyrLe6SHbaWhsfKa6rpHH+poPpsdNrCnAWT4z4OVGfKFV1jNuhdqZHDK8IsU/s02kf8bEKt0lYN86RyLCsF9FUB1VCjtI+nby6o3vF0b9YWL8y/8Ajx6hob6nDM07pA356TBnjBgFteWfUGX4SH8ctIB+uJAdUQGyfNyZAzgJVxODU9qfhiDSSEEYdRDXjG0GY0C730pTLh9aByw8UzlTBEXDZaBSpgKLthV16MZICx131KBz3VWvFh/E7PTNvAhN/lpVizSJz4VaR2x0i0p2Q7LgB8gL1s3DMS7JF9RpIRRkEZJEKEzxpSprEa/KuSy+SzguXO51zTaaC6gdF+NhfziJl3F9736LlHshQkG7/duHlTwLLXek76mIbuETU926YnbsVrsKzfxMmduscgW2njG+uKAcgGMHqmLmKnb3jO/CPrXK1bCnpPZU59Rh77kkxi5/DIG/JPTwb7AC4An0JO44P9ugbT2KCMewGjQda6DvQaXDsW8tWsh7yZJs6u7YB1RvlZt870fToOeNc/OCRQg64UfDj/WMIQ6bJWAyqUX+QbaWejusWlVa9Rv//gflrdZA3rhjfgu/PWO+k3f/N7afrqdaeBNe+MWGdQHSBJv5uAau40bfVn/T5FRQeo9gis/BRB1CjCrBodjfUSHTvIAB1bXVlP/+Zf/9v03/zRH6Xnc3NpYmoyzXMMHHlr+UgyHoU/UPqUU0Veozvdyth+xTXYfZCGBwSoJfeh3r40NTEd5bIHkMZaXTbqYoSV3amZ/aEAlAZ20AZUu+NFr6w7Ytt5psujpso7dCaXVaYlA+QMSgteeI+uA7hHRyb83WVTxGyE3DEFjap8WL/1m7QBmrlnY6ghj6Qb+KTOYAT8UBezFShvNuzwJ945lowrZu5Ex5RCVrjSK9pwyoHesXO3y4P0pAs9o6xl3iRb6jvCZnbEgeqkrOc17hUOZQW9FVeqC4bTtetX05QAL50H/SovLDFhptAq5Vyu2HyOnc3vP3zkDhTvS6EkHhzS+dSbtrfZ+JGdX1kCQX3KGupDbxx37cZVCbdD9fFievutd9OHP/pJGpXBxY7jAG9m5OQySH1Tu5vZRpIEil+vg5BgTYqXVFBuFxvriqBctvK3/Fylmv6ekVqFCzXj6zTULmzouPDP5F+vyu9bxXHetH2V6aJBte+F7h4hZZnzTZ+bhVPzf0Hy//qBalXxhNmxWwLVzc6pPgeoPglFwqqGi/hyIeQKOq5QZsqCyeG1AtWtCGFBMQosg6EwKNzLrXv+DmVjQP8XbyrkyI5+y2nLaTpp2sqU01eWWzVtl6D6q0cN+Vabxhcgl2N1MMAZ7Z2dnU2Li/MyDlfS8xf6LWOMUT5282azHUaBWfMIsGaDoUi0gpQuYeR7KiabgUnyrPfDwGS9MuAGtxjSAAEM5rIO8bvg0GXAU3z7BLAEnGz8dQHgAlxhYBMH664XFsTr+golxqAXg9hh6QpAuW+AxnrfWny6lXfXx4CGTwA1bnIZNOnWpbTmaarIS47imwj3lFEDBPEHoGOX7FgHXGzgxqiawiRKeGItJCAjQPWW5L1sdxjUyAZwAU9ixO4Il6LKKC8dAR61FYuMNsIJ64i9LlL5WRtB54t+O389bT3Wl8MEOyzDL4nDgAcoOCBTXS7k6dLiouPvVZze0dnxAwty2gUuVJGLS8kf8L4b4Epp61VQ4wJmEyMjaXqK6eBMNwWEh1xII+cnozdOf5/S0SO+Cl6i7owp4KzdZTS5S/FD8EY+kRV0nrDBVY/kRlhR6qPDhVkOj54+S/fv3U9rG2upU2Gx0zJLABj1/t5v/2Z679sf+Mghuinky8CaMJhWzzKBLBOPWipC6pjQpVyOgmGmgx9HOMV9rqKz3+MJnur1m9sXsUVbQDrZC+Fv/+bv0l/8/K/SgsoFnTNcNMReky8UhtfCuzu0fIyVdKq7Y0+g+jANSbYcqcXMgkk1yoMCaIxUK+ula3vSA6ZFk37WQBOv8r2zx+ePoweWEhEoTsqE9UDvAdc8o7voNzMNfFees98AoJm8ZRd8A2nPEIhyGLofbRYXlPOBcpA7XwC/mfhmUOvExhIANgYDnAKaY0YLo9RRP3Ftq+5gZJi15z5Ci3cCxbij3BO3oKzLLgSfnIPOOn/Ycnlj2ji/FX+8kwycFuTgm2WAPnsPAMl6fFTA99qVNDM1mUZGh6TnxRpoxbW5ueZjy1h/Th6ub22nL+4+TA8ePEkv5pZU/3GEnspiz5DSwNT5w9Qrvvr7Vcf2d6SJyeF08/bVNDjMyQhD6e23309TV26IP5VWGVqUJWZ/HEieWBN0ukUZEO/wWyhLljszD6D8bB1+ZUSchRC/IeS6oSTjk9cVjdTKXy0f870CrqugpxqO/fGvEk6ZzspzpmZhZiJs28JN4qimqSlvhd+z8njetH2V6SJBdTvKOpf9NwuHd7xtFQd53VprjqevM6imTV9fW0sj4xNpfaMRVP/gh68ZVOeEtivUZaqD6MbwXgaozkQQFiqVgQzSUK0m5MiOfqulrQjzpGkrU05fOZ3VtL0KUN2SKg1BzpcTU2EEnYnM4GkjfDXUkG8FqIZfj1gKNzD6tL29mbZ0zc+/SCtMoWY6uAAJUweXlxiBifWpAJjtrRiNgWi4MDI9+ua/lCYnptL1a9dlQPcXQHwtplfr8mgw4FJgzlOG9wF72fiMDLbRLZDExcgrbBNHnhYKqAZgA/AYhdrcXBc43Eqb65ueIl2uGAmRcOEMI53pqdjgPGew7NElgRCQAB0GQAKPMMkfRjjfswyBD1kN4Qe+4Amw6hFUhc8IHQY/m2rFxkEY4TFih8FOBwAjo8hhdGjUce+wDlrPU9PT3qBqeX1N6ZHhrHf4Z/Mv5MJUe9aDD+vOsTjkHzLdkxyznDyqpLTFOvjYbIyjwVhrS3ghZzoDArRArlMUmEGjnql7OK4IWbJemrSSF3zPoA4NYIovdRK6xDpdH/Ggq1fv+xT3VQHqa1euCLiOGKCRp4y8e+o9ywMkN36z/r7b01sBYdEBwUWa3TEhz15XrXjID0bsAuAWaZF/0hJq2emZEuge02afPXuahsZGPUq3Klmge18+uO+ODHaOBtRtC0ztRcoll5703e98z1Pbx0cn0xUBH+NrkTs8SpQNgZMSehS6lO/NqeFLpV5iPL0WjtPfJVD9t+m/++//afqLP/9z91TzjTOP3dlE/lgwEQ5LfgGxvZI3o9WDXYepv7fLgHpI15TA3pCnOQOqKTfKWy5FdXi460bc6+oBlgrMMyeQC7qh8AtILd3r8DTyPCOFY+9GhobdCYRehhv9r4AB6S5ZtIFKFkAdQrxuB3XhDlEYcOObd963wZ/9jrKH7Lzpn+qqrZ0NlTkBa5XzLen/SjH9f3l51UtYdgSeffY7nWYHnaqPDv3Mkgw2ZgOUs3s5YSPTXF64U37QO5d33ekkIK1OmxjHKWWed/DcqbqXuoI18UwjHxroSeMygNglf3Cwx7voszM6HWiUu+j7YnQdzVSui7/Hj2fTw0dP0qef3k9PHj1X/SVHhwpf3+AzpR3p6k6amhkTqL4uHR5MfYP96e13v51u3HpL4u3VdzY96/GSFBQbMM1O44xS63+FId4LBayCrZz+U7et5yLirPNB1KeJPjTk60VRtosHkZ/PQK38lfXY90o+V+u1ajj2x79KOGU6K8+ZmoWZibBtCzeJo5qmprwVfs/K43nT9lWm1waq8ce/wn+zcHjH21ZxkNetteZ4+rqBaihmEcne60meyZhHqg86WdbGYEVf+vDDH381QPVJqVUDczZQDTFikvmpk7luwXuNHNnRb7W0FWFWw87UMlxRs2/VtL1qUF0Ov8rfJagOynLxPYNqU/7NqNa+DfDtnU2vSQZcf/zxx+mLL75Ic/NLlk3e9RvDkHWTGXiy7ho/7EQMwJsQqH7n7W+lyclJA6DHTx+npcWFtOkpwgde70fFzTEza2usxY0p25kyqO7rHVAcGJPirwDxVKm4zSPHjK+w2RqgjQ2L8prkTDbOpTcANNyzwzcGNXzAO3+Ex3fuAdQkGf0mnBwWbjGWWTPtvFaYyAGAmAG1QbY+MDoM8Q7/hOUzdvWbcHDPxkv4lUmu9Mv418Vorw11GbpDw3FcGTxTVOM8cKa/H6SNtXUyU/HFKC68k5cG1HJM2uRc6Yy17Mgbdxwh5bQ6nUpfzbAQfwqBacOeWi8ibz1tV2B2RACejeKig6NucHs6rPKGXcCZcmrwoXABfb1y1CWdujI9nW5dv5ImxscVHtN5+xyWwbLkY7laJjEaTloJ33LXA4CFO4/IAluPzpTVVXZUZ8sxRqdJ/aH1iw4glixsKQ+8bhad1u+u3u509eoNn2kMmP7Tf/2v0qMnj91YceTad7/3W+nNt99WPB3pi3v30gMBlwkBHjbWm5qeSu99+9vWLeSEjiC/s1DIGwHWdatM/l7ca1Spl+hgYdoyI5/sazAqELy0uJz+2X//z9L/8//1/zZ/EGupmf7P6CsKi25BbOLm3bnJY4FlRqz7+wSqpSOjypeZUZUjQHUPoFG6J28AQvKG8sa0dcKK5SDSOUWHXOCZ3ywPoCwAqJEZZZk8H2FvAJVjyw4ddJmL8ueMVSgba5uuGxQjrDpOgJ91W684t1mRWme4Uz9E7NJ56cXM1JRngLBemZkY1C3UQZvSgTWB7LmFxbQi/VgVoF5cWUpLqre25ZYd+Q8O2T2eCfHUOfCgNBOnOw320tjwmOQkQKpvlJ0Dg21G5iMvPWIuVpjZAb8qbebJmyz2chRcv5d/DBcyGfR09yHVXaPefZ2RBo41A1Szq2vUg4BsNpXcUz27nYbJ6+W19MlHn6e7d++n+/dm0/YmclfE1sttcbQjPU9p5sp0uv3GbYHpG2l0ciqNTkynyemruq6lTYW3sbMr1Yop4OiEdY98VsozqKqCLejVAmqIdib0ASL607DAUX7fVGpVT1HvNtyb5DOU9aChPhJlfyb9bHguyH7OIfpWPGXK7VezuKGW/mGrSE81XSels/r7OtBxoPq8aW/rX5/a5c1Fy/2iQXWZ0E7ay0zl31CtXdV/JwHVXd0x4NDfP5S2dtRGdQ+oHZS91N2ffvrTn50fVLcqaJAZc2UTUVQTk4kw+EQj0jq0OuUMbxXeyUgx2VAIIqhycPHMn+5NmMoZUaWQR4AgHFTlU1PWfGujHGXFPi6t9ZQcTwR1EqV2uuWsmi90RJTp1I3/r3HjS54532qgWoYiedyBYRvpNriSDDn+6f69u+nTTz9LK6uraV2G7pMnz9LS0opHezBoM/DlAtRRmNEpjMl88cwF4MYNxiEagUHO952dfY+gsibawFDgAfc2RBU+U3R5xojdEzhgwzCMZNZlMvIFUAy3xdRRKSNrej2yI0BHegnXG4zpfd5wLPPFd4AsF+9dJzSoAPUEAEKAg/iUVhTO09CVBsLoZDql7hAjcPyOUbJthwcwZVQvx2fS3e5qgCdGvRlZNhDXH/d+xXn16lWHwYV38siXDX7yVGAA3otd3GPqK8a9AIoANR0ejCgiI+LMIMOX0p1Bp/NHcRpIM/Im4I8f7/Cs35aLkmlAod/IEj9s6gbvTrt42Vd4jFgDNAYFCIZ1XRcwvXHjWuoXsAVIMNWb/HXngoK1X13OQj3bWFI8pJK4AF6MTDONF1VlavYmo5ACT/9/9v772bLsuvPE9vP3PnOff+nLF6qqSYAASdCTTfSoZ2I0ERMzkkJSh2L0i0Kh0J+h3xUhKfSL9EOHTLd6TEuj5kwraLpJwpAECIBVKADlq7IyK7153nt9P9919r3nnnz32czKKiBX5nnnnnO2WXvttfde320Bz4wqzs4tuMOEd+Q/aVXuKEABJAUyNj7hjg2Oi7t771767MYt6Vd/evHll9Kv//pvpItXLqZ+8XZd72/dumXQxU7TY6MT6YJAycuvvGqQzegr4VG3NMuUqHNt2U7hJ/Ql/IZ/KL61wo3vUHvoTKmmRxp+2JQN/R0bHUsP5mbTn//5X6Tv/933ne8KQXKUHBCsyLvHK2rOOrduWt70cAvMKW/qAoxj9YF0bqQF8vTf5V3/dRV6x7nU+kC+qSRYJqHfsRs3Mynq0uWhQdbAD6Q98UcHmstYkS5mY+xIB1nrvLvDZoHopECelUwgj440ZTZFcs95qffOTsqOEqM4qU/o6HHHi4hZE3QWoLPsUE7+EieAemFpJc0uzKWFlSXVaewZsZo4qoqj2VYVNz37u0xH6BG/Shc8AvoNKohPNzooOMfe9abkQG1GzHItnoDiUf/R6dGnq198IRc6maAweGppZEQyGhpOM5MT3on73PRkGp/gNATqMjqy6LDoSjUhY9LCs8s1ISkDiR653bp5N3300Qfps5vX0trKitdWz88tKl8HlA/1NDI2ki4/dzldvHQhQPXkVGqMTaX6yJjysF/plR5IF1ijrZpDHOoH6RVlnqtEenwPZyUKHWvSWTqoRUURMRFV+fnzphPbEU+CTpr+gudWHdJOzXwsgGd+zpT9Nf1/EWRQUNQ1JYaqsjkmr51kcxw6i98vOh0Gqpt6UdQTB9JRutrBa7UDqCrjrKP5fVVnobPmy3Hwx1mozB/cRz1avONbKXq+4Ya6j9e5DmzHOchMF52hyjdPuJRdtbuj9rF3KK1tbHuk+g/+8B8/XVCdE5Pp0QbkyVL56JNMsFBl4yQNTcgjjB8SV5VPzuxWz2TnglWmo2RzkqaVoE6i1NV8qtJh3w6iQyuKXwAijxlpCsr5Cwhj3R7rWzljeiXdvHlDIOWBDTkAFlMmb1y/KUN0LS0KWAO+WBOJYR8bZ8WITJk8pVfvch5gUAKKDIpleHrqaE+fQdDa+poqAYxojMWYngzoMlgrgB7vdvcCOMY6x+T1mYDPO3fueC2y12vKkI6cxzwP8JqJ1JuPjQC8NB6ERUcBv6tlAsJgz7ww3ZpRX+QYoHQLa1T2fWg54MUAGBAqwihnd+McrgFpcfc7XfsCFP5d6D25YnAsfghrpNEweOkXAurvJ70K2x0jAvuAXwFfZMARRM4DhUNeUn6R66rAQ8QV6493BAy8llr8s2YYnr2+We8x9OmogH/yR4w6/wHpuGfkNxNhMtrOCDPyYdTUmz5tbrgcAeA2lHbnJ2mRbk0IQLjMihd29c6bxzmfLJkgfZYhC896y82GX6yhJg9xAc/op9eCWid2PXUX0EenDdPucR35VMxqEB/kO2cGz88vpQmB0ueffz5NCNScP3fedQ9yv337lo8wItza4HCanplOL730UnrxxRc9XZ0p/OzSDLlMmbHj1XS4dWdB8Rsey+Tvkl98C4q6uPXMenrKEXInXaur67GXgfJy9uFs+u53/yZ9/NFH6cGDB14/Xq8PFT6Vfokyty/kCwQA5Ogs1ruP12vp/MhQGhHA7tU7z5zAreJU8M73mO4ca5rrtQHLhLXOlCE6uwDVgEfAONPqm7MGPHKsfBKI9VIQyRe5oSubavzJK2/EZa4UGbLYDh6hPFqZgYD5kZuA3DFTg6PABgeH0pB0maP52JUdPdlWuAuLi+n+A/aMiM3rAPJMgWbTsR2lckNR7YhnQDx7Qnipi68Y8aYcUv49lV1hM+VbEBjNdNr3d7ZUZnvTsGTImd81OqWoN3Qx4kw9wXRy6hzKM/xOTU35CLr6YF+akh5K3O40JK+6lFnoIHJ2eZT7aKN6KJppdXldeUwH0TWV8zWJqzs9fDhHBls3hoYGHWZjfCz1qFwP6z557mIaGZ9K+zK0dvYZpQY+M6Ye9WGMeiiqdrUUtfIB6npE3yvPjxFUiyk9t160fTsOnbFdfxqg2nV2iY4ata1S1ZYp1ydQDv8oUG3Sz6r/TJ3eP0k6SjZHpf1x0NNI9+dF1AOdiHT7OqRMHaWrnfxWZVp9Luf7ofoqqj4fl540qC4TKcAeCl7VjhVRZ955xg31nV0USc6g2rlkW1AXoJrBFNXDdL6ywWpP77DahQ2D6n/8x/8kdX300+8VUZyMmpVFReiZYDgnosx8mXJiMlW/P2l6kqA6J8wjeyVq9hIVkTwD1b+YJBPTfwFKGGxM994BUA3XDc4WFxe8UzIblqEjADWm2t6+ddc7DTOlmM3L8hRnJIbxnMsVfixF/bbO6cpAk/XKTP8kXoDfyvKqDV2PQplCW/BnY1RgwCO2GOgK12ceF9/heX2DUW6M33Ufz9UYHRHYrzXLtSsc/czxETcGckxDDxkwysdIZ1P/C8r1BxtxYaDamPa0TRnq0hPC4drZYoQ70o2PwaEh+7U8DPyIO8LOfGVQbdkVxqfj04t4H+74zXFajAYzMkgEhEfZxBWAN0a1JF9dlr3i8Iik3PAbMEDaHGYE6zQBEBYWl6kI0tjoqEcYr1y+4g3NHj58mBYWFg3I6PQwa/JLXDFqGbLB0OUdgJq4twSYANUUoy3FmcEho6Ws2XSngvmX7AHdcuu8J3DXNwAktEB/FTYjugCRfFwVcRhw6E7DTdvNM3w4TOUnLpH35cuXzNv66oZA3IaBDB8JijgGBVK4DwmAnROgXlpYoPKRbLrTzdu304AACeEMDNXTzNRMeu0rr6ff+I1vpIsXLxVx6I8o0qc3roy5iIA7N935ZB9B5pPL7+CZfIpvmawDpZe4LgLye58xXUSViRkffBsaGjEQ/d73vpvefPPtNL8wl5ZWWO5Q8GPCY8tzd08sJagL+I2T3pFGatQE5PrRE+WQPDNyir5RHtEVygQ6NiIADaCP2RHiTfnBkXHEtbq+mpZUxjcETMlrRqLp4ABocx79tsrd2vqGfvOdGRMATsopyZMMJBsYh2ugK2GShKyDgPnBoX7vY8BGYeRtXfl64fw5b4xHHVIbHPA50CR3e2dX9dei9Zt11ezp4LXWlBHFwajt2pbqJQF+6gjO3WdEGO/E268yyPRtRoHp4JoWIEb3cUD6L8xMp+FB1o8rXvE2MdZIqGteA573ReCkBHb5Hx/luDAyJtLoTclULtiDwhsa6lvsMA6IptPAgTntdELuqu6hU4uy+uDBrDvN5E3leTyNCUBT/hZUn8/r6pK78ZmZNHmBUesZgerBtNPVJwMtQHXUF19MUA0rPGf9zd9yGcnvOxLl8wz0RQDVVpCTUMFzuR4pUzP84kbdWqbsr+m/gww6hf8kqSqbZ6D68dJRoLp8Pw0dF1Sfhs4axpcOVEMFsGYWF+0nSxR3dmW79w6l9fVtDzD83u//cer68O3vFFE8ecqJyZQTk6n6/UnTQaA6k4UbPw+kcmP0edBRsjlJ00pQz0D1EyYVQAx5NvdiDfTKypKNy3v377gy9dRcGdjr62s+p5qRGsD0/fsckSU/K5xXy0gdYK7XoDaPVmPEYuRhEHsNdM4AN4IYjozO9HgDLOLe35XhrH8AJ4xHpopmomIBjOUKZqTBsUz1AuQv2zhl9Id1uDGyI4AkQDAkIx/jkPhsKCpPCcMjSVXdkjcfaSVjHuBOmH4ng5oRXqZPk0bANKNT/q4wSLMBNeBVRmxeJ4rhi/5i9Dv44o6B7JG5YrQLsMZIPyN6a8vrkhtpIfw+T/lm9Or8ec7WHk/TMoThgXxi5JGp9By5wzMAm2+WraIiT+CNDeeIj3QAJpERYTN6lwERG1U9mJuTm6JzRHzTIbAwv+Bd1clT8hkizzBc4B2AYENfETLCZ/nrO/Fi1DOdHBDjqeUCSwaUqpQADM4LyliRDzbi9TukBAVgQH6E2cMO3Bh7yl839HTIyD2jogbVhTEF6GTK9+5O7EwNtGZ9fV9PX+qRt+yXuMS5wcbU5KSKgnyqETLp+1B9MN1/eN/6NSm5L0tHmZ3w2htvpH/yH/zT9JXXv2J+mGY+PDIa4YoIz6GQllLdTdpdFiQP5IN7flskhQyqBiLfrUukUxd5CpjjTseQpwErnciTeA1mReV415fX0qzy9vatO95o8NPr17wLv3eANwXfmQDVdUadBQbHhmppQqBv2LM+mNxNJ822AGxsEgi/jLxyfBP6OzQ84nSSvpyWtXyUmXSItHJWuEG0ZL20xCgx30I/AdrerdwnL0i/vJyCu4NymB4tF0ijk0T/9ax3kmt3b7frK+qBAf3ulbyGhtjnQOBX/I1JB9BZyho6z3R+sZLu37ufbt/hPH7VW/LDVP8l1XUr4pGp0NRTkT0s/VC5GWQjsUGn37uOq8xRczUaI57iPgh4F8hmRH9vhyl4gPQdxdnrTjHKNPQr0iPCoa7x/gEyguCPOtnlwsYRaY7fMZMA6UbnHNO7KZN0LvosesqDLogOidmH8yoD+wbtbMrH7uzmReFhiNUajVQX4N7rrqUkUL3HVHfJetcAGH374oFql4PiOcpM8azL+qaLO86z/j1CyPYM9DRA9ReFOsq0oFyPfZ5U5ekZqH68lNu1TnRU2o/8fszyWA2HfM/vnpT8v8yguldtIHb78NCo2lZsoZpkzYDMQPrmN38ndX30k88PVFcpJyZTTuznRYeBaqjKzmHs5Yx4UnSUbE7StBLUM1D9mOmRDOI5DCiMZUaQAI9MI7x9+2a6cfOGR6szYMHAZbRmY23Lo0r0hGHYxcjTVjFtmwIdZ1UDQjBx+M40a8An7jCFentax2nt2AgHZLM+dE0GIMAM8LnRDI/znjGkAaNww9RudmQ2mO5lvS/TsjmXNY7w4rifWDts1lXNKFblKfGR3jJgAZx73XAfYQy6Q8BhiSemqYbBH2u94dFT2YtKnTt+GRWH3831mFK+vbPlqbjwyzRP7gBczhVmt29EPzk5kSYmJr2WEnBy+eIVvd+34c0aWUawRmSsezqv4on16DuKB5Dfmn5Nesi3+fl580o+IzNPu9Yzx5ixbhVhDMmwZ3o84SH3XMaWBHowygEJMDc7O+/R6fn5OedbBlEGOboDAMgPngOo06HBRmuMkAV4Z0Mmb6IlIHjl4kUDGo5nAoRNT4wrP2gAJEPygV/IU/espuQjo/+gVAA0o4voBWmfFdi/c++BpzgTRp/CzssDmKUwICAIz54VoVDp4CGtHDOxwqZt68iEfNpOLz7/UpqQrBltRNZ9AiDI8+fv/Dxd/fTT9HB+Ng3r/Td+8zfSt771T9KlK1e8eZyPW6I3uMZme2g1dVboFM9ZtsXNBPDNG8BBoY9Ovf23k/JIuuLd6HmSrJmFIPErHKax02UA4NKLQs8jrBZtFVOpOVJsZXUlfaL0fPbZdc8yobMF3XHc+KdM7G4pnwpQrfLFdOQhj7b2GiiSZ14WQJnTnWOw8EyZQOc4nop1yiuSH0tFVtWwMwNkY0vleXMrRnzFN3LATQBBgXWFgQSi80yvlKDB2rD+elw6kqcGhE4W1kv7kc4UwLV+Y0yzYzxLCTzdeqAnjTbYEI2ztsfTxYvnlMeT1glAtUNQOJQBys2Nzz5Ln15nVs58mptfUFndsu5QnzC9v89rtqVLupNWdy7BGfWWwuHqE3+9zCJRAtjPwUsd5C71Es92mhif8KyJixcupsZYwx1XuYPOnQXuEEQflN+Aa+tG5DGFIINtyh97JzATBKC8K/kaVJOX8uNjwzY5rq/febCuOml6ciqN69oSX8tba6lvuJ4GRydTf30sdQGqlUaPVGdQTdnMwN5/W5SXCmQ6ElRXQohSfjJCP7Nu87dcZriQCfnpOio/H0RnbNefgerOVK17Pg+q8vQMVD9eOgpUd6KqTDrJ6Cx2dg7zSck/t9+fB7nOUnSRlrOD6r7+Lrf3Y43xtLbK8r4B+cdWHki/8Ru/9QxUH5cs7Ph5IOWMeFJ0lGyOn5JIx0mUuppPVTpp0r8IoPqxVxaFkQRlAw3BMBqC0c2oMWdS37z5WUwVXZy3QcxxWBAG5NrqRpqbW/BISWwoFGATXrkApAATwBvGIsCVkU6PpGKkKhyAHgCUkVEM1HEZmwBMDHRMIqYOcwzSzZs3PUJOw2lgLf/ExzPrPjkCaXx81O8BcOj32saKgK0APGs2BWzFlBjvTjI7pVAtwMMdAMloETyzVhGl29uS0SpDOm9shDtP81R6iAdQbSNafGMIY8wCzOgN3BVwAOhg7AIcAG5MjWckfm52zqP+ABF2aGaXX9ZcAppZI8mmXpOsb9zZ83pwdpqemJw0WH84y1FmCx5d9nrUbabpZ6AV4J4LOTMKiQEOIEeegENmH0xMTfgd/llHXHj26DUyXVhedBjQ3bv3PB0f/tmQCTkxop61kTgB1YBYiI4NpgSjKwBqRqmVEIGYUQHVCaWvK00rvY3h4TSu+4gM+snRUZXZXYdDvIzUAZ9iZDreMXKJjhEe8mVa8IZ4XVtdT3du30sPH847zaQDwM7mbkzFZdSQtHtjNekgecesBfKT6b5sPuYNyJj2K4D+ysuvpBdefDG9+uqrzndG9fj25ts/8bnPi8tL3vH79//wD9I3f+u3rGd0NCCH7r6BtKWyxLgeoCbrDIS7TLyL0WQ6sOSmeO+OnaKuyf7KxO7unq7ucsoO3XopZxg7jov3JUOSMpopgF50LOCXjpVvf+97XieOnsSsklhGQTiEubXBbIneNCTZjTYGfW7y2CAdMZIL7gSGKdeUBeKCZWZ3bG1tWCaAUfRmlc4lFb/tbZW9otxZBp5CLfCOsSa+GTnNRL7Dp7/rM3sMIDNSFN/2DahxA5wi2fppoMNUfXfkiK/BGmuYe9L5mQldk+nFF6+kc9PnPPsAfWCnfWRHncRu78iTPQcWFxbTNQHrTz69Ktmo3tE/ZoLQ4URngJgWJ8iaMoc0xJkYgCc24+ONPxc3OvsmJsc9Bf21117zngjUjUzHpuPQSzVUj0DMJiAvmGlDnRKbRm4rSupW5Mc9APY+AFrln3pne3vTI+JirnAnycjS2tjYScsC1EL0eiaPWNYzmsanBawV5Y7iHZLB1T/YSD39g4qvz6PUxEAcplJ7USafhYo73+XsSFDdTpGjxyPHVMi0TBE3vIYbdMLKUBDPB3gr8vBRsv9j0C8zqO5EWXZZHz5POm6+ZXoSPD6NdH9edBxQfZz0d3JzXDv7sDielPwfF6iOjuvDCS0uNYXN3zltPOOGupA3uU7sBKqxx1ZWl7z8B1Dd28MAF/vw9Kdf/81vpq5P3jo9qC4zcBzKzD8uKgvqNPRlAtWP0DELTCc6aYUJZSXMjd9pC8bTaDyfVOWQyZNhFceeAA+SpcLEwL91UyBDhvY77/ws3bhxPY2MjliRMGJxz2gto64Yz4webm/FKBmjTFFftPKJPMOP45Fl3BB44jgtA2wZsRB5su6RrCUb9t0y/BmZvXLlOfnvNSjCMGNq5q3bN5pywQhmRJ1KqkdGM5sQTU1NilXxIRYYXZkTAAUkctYz/jJnsVNwALYAbXrpYMMF07oZRYYvgD5Xv6e5MgVeQFgAnncG8AN1G+eAlvsPHqT5eXbZ7TF/jHazwZJBC6OiukgnvExMjHkEn+nrjBZ7c7OC4G1sZMzAEMObKd8YzZ7evbxiYMlUUda7rggkP3w4K8N53Xw1FB6JmWWken3D7nJnAevLGcHj+CjiAKCRdq83ly/kvyEQxEZR8AMIz4CL9CAryKKSx5wXgDtG62INNxukFWBHnxnDYw1oUl4N1pHdoIDApkD1YBoTr1MT4+n5K5cE3GTMi3wUk9zvCETQOkj6zhZPwxUfC4tLnmZN+ICtnW30VnopELegNOeRdDpW6AAYGQa8jPkcb++YLLCF3q5vssZ7Lz18MCdd/7kBNdOWv/KV1wUgxy2zEYF+ZkB8fPVq+sEPf5Bu3blj3fzt3/vd9M3f/M00fe6cAFyfGzGmEO8KBO2If2RH+JQLeITXMvFEZw3yQ66ZeM4y5V5uL3jO6UPXcoiUnx2lB7c+81xph3ADETedPuQNeQF5JFj+3nvvnfT++++n23fvWDejLESkdAoA5Hr03CedId8unptJEyOjaXiobgDIcVLI3tzoP3VD7iBbVnjsNE65p89nb5+d7vu9iR1NAbt4ezd8Orwkr6hDVJdIT5we8UDnGXVFjN6qjPFP/JDmfBwSK38jqTElXilQGui06xWY7k81r3ceSFcuXUxXLpxPz12+5DPfa0OxrMOdAsRDZxoj8OLPoTLfW2EDZOnQoSPLszV0n5t7aHnBNx098F6IDTbcKTfM+vOhKNvUTdR7E2MT3vSPTkbKI3GFfKg70aKoJzd3Nt05srvDOfj6vscGinR+RZ4gd/KJEX70Pp/xz/eQYdTt8MImZYL6+kG6eqQXzAqSru6wJKQ7raG99VoanZiUvo8LT6tuRj+6WE8t/ewAprOeIP+TUBVEV22ibBgeTlFO8Epd34mi3HV2kPetOIqq5TfTWe2CTuF+HpTz70nTQWl8WnF/HvF+Xmk7DVFinhR/h4V73Dg7gerj+H/Scj8tdjgOiK4SWku9mNNUrSN5xg11H59yHdhedxKvrq4dtaPM+lyRHTSuNnlL9oBAdVcBqhmpPguoznRYRVymamLOSmcN7xmoPhllpfxFANWPu9IAVCtQ6YEKHmFLOTGK33//g/STt37sM6QxUgFirBcET1HpMaWX47SWFotzf2VAM4KkAHwxMkLoBxFGJGECegDYGLSZGP1hbTCjp9iHGJ2sawZ49vezIVmPDNj2ac6M5NQH+z3yyPRyZASfMlFtZN4VCLLRisHKN8XvkTy5YVQUnWpOlXSgATbwg/tegXrO4PZIXOGe1GHskw4AKyPNjIgCdubnFzzCxUguxxsxygmoZ6QTMMzUdzofpqYmLG/A7KAMfsJno6RMxHPp/CV+OA6mhS7pO2Exso/BP3NuWt/qAoOsa7/v98hsUIAHWphbkHG9Y7+ARQMIfWdDNYx6TwkXeGGts3fIFsBG9oB+jpBCvkwZgndGISPt+qc7ZEl0MybLiKm+69J/G/WseQbU8GyTHvWSTIbqfQK5bOi2rrf7AtIC2UODArGjaXJ8wptbeU3uSPDnKfiSbW1AeYtOKcBN8cyaXOTJ6BtTwulkYOR1V+nY2GJN7npal5s1XWmvW8B9Kp2/cCENCyR7bbd47FO4dcU992A2/fRngOo158c3vv7r0qUhx4n+3J99mK5d/yx9cu1TA1WmfX/ta19LL7z0Yupnui6dARIFkIaRvV3KkXjc3IolESEBUmv1alK5hPi3/kQDDGjUX8mLtd4u9/qPTpJmQGuEFnnAd9ZUky3smp9HoqFuyZDZEAEU5T68yXf4+/iTj9JHH3+kss464mV3ItHRQJSASUqSNweQvIaka89fvpimySdmnhCPmdZ/eQBEz87OuX6IKd1EJj44jkr87Op5c0sgUN/c6aB6g6UPbPxF/lHkIHwR/7DKxcy5c9YJygdlemdTuopcmQmichSRh0cXa8WDDDEiLs6cV9pZxtHnKevnZ6QDui5eOJcmJyfTULFhmXfJZxq3ZGVS5PBgm0QCY4064Jn6hDzw8VkGrXvmm6ncHMnGfgLUCWQy54ESNseHMULtPIJfAC55A59FgnP+cvc/5eUuo9C8l0bFJmVbKvOqZ/dZykInJulnJgxTuzc8Wg0/5BnvzaPCgXoEoln/zXnbu9td6c6dB97pvDE8If0fS5NXnk/DkvNwYziNC/h7BoguFegw0iSD+NdOwZ8+W1A8x/0oQvfK5OUKJeKxGtdhVPF+IuoEqsszPKBcnqr0ywyqO/mvpumgNJ417i8yfZHT5nL8hPjL4Z4l/OOC6qch47OC6lwKjsN7bqczHfRMeLmuLNeBrd/Eq0ugmk1CV1eXPFiwtrapNm9EVgkzCvvT1wHVV988G6g+SyV8VqoK56T0DFSfjLICf5lBdU53p8J46gomTw3p67Khzs6yTIf9+JMPvRkXIM8Ady/WYUIYjYxcMlLIlGDkScGMHZRlONu4s9OOfGVgjfFvwKjLRzgpnYwEAerWAdPDIzb0cV8TcMnAwIBXxLrd0bEYmW2Mx7TppcUlj+hiYRM/LPQJVAwIJOIfIxRjnjXgsbY41nUzTZXRHkAMtZWn5hYjcPCJYc5oFsY3o0AULOxnT+EcGQ1QJ/8ABDZvi2nVcW43axmVOAMNAAeAgunJrPUlSaSDka5tgfLcqCALdrgGWI6OjrpjAcOZEWNANHTp0iXx0OMRM9KSR/pIQozAsV6UDd6iI8RJU9qQPaPBsblVGO95KjIXjQAbSOEnqL3c4R9ZIo+ePhne5Idk5fwuRrUYEY18lgz1Wr9Sr34wNXx4sC+Njw4o7o3ULzBSU75xlBLQE7A/OjYqUD1oQO106M7GYuQGRj47egN6WX8OYMEoR//YKG9bIA1AQroIc4sOCPGXdQd5AdjXBcqo/9i0bFs68IO//5FnaACCf/e3f0cyH3OYD1Qert+4kX7+3jvK0630+huvp//5P/tn6fLzz6WBwbqnCXf1xSZ68IX856SDeQSWPCEicpX4gn9dej6oLoq8iDywPHVZJ/SfDhJmTzBdf1P667OS5UfBNYl1sM4bycz5hN4yel0Axtz+wAPE+vbFpcV0TWm8qeujjzh/fsmdArGOVvwD2MXPgGT93IUL6ZzkPqoyN6A4zJvCQl+dB6vr7pzYkX9JW2lJaVP6TprozKDssev3gzk2R+N8ekbRpY9cBKXL8lG6x8fGPKpLZw0BkXewTd5CtIROhuLuFn+MUKN/XoqgD4OqVwC2TP1m1sHLL77g5QaTk1PiPzoFKL90IFFO0DFJvZAN+swP7koL8Uu2TOsmreTdluoS6gx49QwWdFH/5MOJyOCx/BciXEb3qQ/iOfI66wOj7JQF0hJvKKMCyfuMiHMMXNRZ7JKfDTb4Ii+8Rp/34g0+CJOz29mDggnpOwLVG5vKz+5aGps4l2pD46l7eCjt04mmdNHhCH+Uf6ejoL2iXJfJ+lmi3EnQSmkQciuTgXqJiiQ0qfr9cBLP4rsTBY/tfJapdcJCO49V6hTHM1D9KFXTdFAazxr3F5m+yGlzqX5C/OVwzxL+LzKoznXFcXnPbfVBxDdKFU1U2ZmbrCYpXtfbar96u9QuL8umHrUdU+vnVA4GPvrTN37rGagufh1NRHVYdJ+7HDoUmM+Fzhj30wDVx6EzVWQucIxuMPKxIwAbRyXdvXfbhnGPgC5TRu4/vOdRUN4BtACinLG8uYGRl41npqACZhSmFAuDHiCLMV+uKOGTpwB2YRAFSMPo7/JIHKCRo3Qw0jG2AVXEAVjASAZg4g8Dc3Jq3OCUEUeMaY70YprmlvgAkDGqA89MZ8YYj5HezbQpXgmDMNlECIBpECjema7NyBQjdgbFMr69q7UY95ij3sEHQIH0Ew9GOx0DZMOSQAq7GG+sbsrwjZ3PGS1m+qqnZopvpnAODRe7BqvCw11ABpnQGezKusxTt0kb0zyRbwbC8Mt3RiKJl1kGfIuOjajIM2Vem4AE+QuklIl0cUHUM8SR48I9lN34IgzdCTuXD/uXoCQJG+gQxxqxsVOfnn0G9fBAOn9+RKBirQDVbJohb4WeAAwEB7xhG+CWaduDA3FsGWtuawJaw8Pyr3jx0j9QE/gaMS+MVhMtwJNOIXSWo7o8auq0KB7FSbp4V1fc3B8+eJDe+fm76cZnN9ILL7yUpmfOSZ7b6f333ks3btwUP/tpamI6/aOv/mr6vT/4/TR5bsaj/oPiBYJzLkap15TvS6vLBpGeBUCewROp4g7fKFOIp41yOeaOHnq02s9cyluVCfIxg+u8hMLAUwS0hMgH5MFIdZxljJ6pES3aD6l5QQHcAIh0ll29ejV9/PFHaUHliIjv37sjJ4BKjuPoTZfPnUuXZs6nyfExr0WO9b4RH51Q+exmOhQIGNmyptpH7anscZ49s1tQEzyypGJkJGYnlNeC45nZKWw4yOwByhj7EDCKi2zQFcoJeeuIRIBq0snMGnb3Xl1aTiwd4fgqOgH6FengoMJSeRmsDXoUnN8+Dk8XftENz8pQ2TCIhifYotNIeUHHFnJfUzpy2XddJ13okXs61ui4gyfqPr5RPkg/o8dR54rXEECTkF+AeIj0RJp4RVnY2VW4uzHDAjC952UvRbrlV2wXtGc5I3N2Px/wbBHqVklH/LGT+kC9kRpjM6mnfyjtqVxuq17aph6EJ9Kuqwg6CF0VF5k9P4py/JmqoLoKpl03iDJobvovgG2us44Hqlt1FcTvqjfCN+eOp53XDKI7j1STH+EHvspxtRH1ygkJTnN41XumVtyk4eA48PNoqj8/yjxWqZqW6jPUye8vAn2R02ZtekL85XDPEv4vEqhugeh2WyzznuvR41AHc6FJ0U60KOpqOlXVPnZho2PvbMtmZHai7OjaiNpp2Zxqf3/r9//oGag+LhHVYdF97nI4RQNUprMUpLPK/WmCajdKHfKKSgi5nEo2jIQAqGWgEQdGOyPD165f9RTmDRnHrK+9e++WjWVGkJkODIBhgzKMN7bpX1vbIDArlDewEiuMIAL4RhsNGXE1G9/wyBRR/BEfgAAAxahNZh8gzfE63nRnS6C6MLRZs8zUVsJnBKtXBiPrdpnqzEg1I5yAxDt3bqeHD+fSpgxfgOi9B/fFmSBeIT/Hg+GocDF4Ma4MMHvkSqAYI8u7TGMAixjJA7SSPoxiuXQ8GOMYzUyZ9lRMAXOmlhMWoJpRfAzwDHp5j2HLndE5b7Ik/m14C9uSj332n0dUAfwxLXVH8qJjYJcNiJCXjVfGweA7wkSevAdoHEQAbYx7k9wygmy8cJDhq4uwGbkKvpGbKmj5p6OBvCSo/A43zDbIuzA7CBn3gH5I3KV6/4AAdE+qCeCNjdYFmPuU5q3Ur/SyYRSbvwEOCBM5rwmUMn2cDdwIe6CvlsbGxtPUzHSqCzSxq3Twzqh1XflEh0Vrzbc7UnTRGbS1wYhx7IiM4Y/eMZrHfG30dGpi0kDw6tVr6cc//FEakX6jO7du304ff/RxdJhIb8bGJ9Prr7+evvprXxMgm5Fe19OgeOkTb4x2olPsSr4nVMDO1ssqK2uKfx0ALLYA1XQXsEmeNP/AuhkQajmHgMnmyBMRsygoHwD1XaYjuxMBYbZYAAD/9ElEQVRLidD7g0B1JnQfuQAaGV1m5FqZUwJ2ik8/kT1lk/fXr19Pb/3krXT37u20tDin+LaTNNW7tF+5eCmdn55Og0o/MvaIObwV5YbOCMIhLXQMcN4908o5OYBv6AW8sLs6R1KRB+yS7U4p6jNJB/59rBVyEH8QHSTueFG95XKrn85H6TzpG+ive38C0ldT+OiLIK2PBDs/c066sCoQz9nySonKXf9A3euc66pDWEbhsqqL47gAoqz9toT0h00HN9dyOdwVz73mjTXjpG15cTl9+P6H6dq1a9aXvmLjxKnJcc+8yCcPhI7DL+vLAcMAWD3nrMhaARBWXcQIMflHxyflkU5CyiDu3PmEjujOe5ZXYPgxS4KTBShrTD/3bI/efkmiK+3Ief9QIw2NTqU0MJj2pQ8+Pkt5wCwHJ7Z5ZYKngi9Rbksdtyl0rhOobupvca+C6lguxHP4PwmoxqnvRdhtpPCRRxjDLf6hKqg+yH+Tv4pRXKbT2BVwneOr3stEWfBSjArvmfATEjgdHRTnSaiV/+1UDffAtHXw+4tAX+S0oUtPir9WeTl9+M9A9cGE28NKK21ENTiOFw1QTTuBPVvk/X6Pl/2sLG8ZVP/ut771eNZUPy06TSVcppOA6ioRdTl6MuJzpQ4F5rh0loJ0Vrk/LlB9mjS4UeqUVwqOME8lm2KkmivOtg0jjU145ubnAkQvrzR33WbqMVOXMZYYrWbKNMazQZ6UCRYwTpmyCVjESGV0zNNVBVpwy+ghgJcRJgxwb3LkRjeAIaDeo6OyrGyAyuiMc6pjw6K87jGnFoMU7AaowFAHYDEStsCZtwrL028RXlnZxX+PjMw+GdfwyRcAgCt0pSUD0zB+VN7EB8YvCTSnAoKM/vEdw5p0xyhxjFzl3cwBeoByCHeASwAFu4R3d0tmkn8ZNEwKtIXxrXTruVv88Js4yZfocBBAk+zRZ3jiu0dA9d3ml+6MllqeSnOMNJdHWhh11m/SJD5YC20gQyKapPgLHpw4wrdckFHwioHuMPUf/0SJTBjN7BIg6C86DMynHHFeL1NsBwU+OdqoNrAvox/oztp5ptdLVvLns8zNL/EQN1JTGAJchM/xYlwcYcUGZOQFswCQNbLx6KLSxei1Rw+VPvQMQMb6aqbpe607SiODmnRPClhxX1pYTB9+8GG6d/ue03b71i2FUUsvv/SSwmGrNXZR3kgTU5Pp3PnzzXX8YsK6583qFO668mlzYzutrK/qWvesiV2Fx0ggk3K3lDav4XeWIED/MA/eydk6VeS9xR95ALFmnCnHlEPAXc63Vv62E0CpGZYu+GTac49kCa/kZG70yVs6swCl6P3Cwnz68KP309WrH6elufm0IQC5u72ZZsYmPZUaoLopeVIv4AfZb6ytSt6M0LP7t3RVPDKyyiwLwB7lg3rB9YNkC2903jHyHjNGQseYwk+nGiPT6AL5iB/rlH5TN+T8pW7oYxM26QhiYNM8Nstj3Td1Ub2ufJGc6cSKshcyoUOEMJgShz711hjVp96qy9hwpVKIXYGqPqJjkentTL331G145Z/4pSNmY20j/fTtn6af/+xnaWFxjkxRfOJTOk+a6Rxix39+xxnautMxo8ugushL4kP+znWxoGikIsonKUN0MtIhFm7IU+od1suRdn/LMlH+sqM+bil7lIl99LhP8TbGU70xlrqV1v3eWtrp5lxqByDinn9D5iR+iqyTbUQplouibsiUO3oyVXU0664Tya3Qw5OA6vj1aNgQ4Ztzx9POdBVUH0ZPElRn6iSbSMPBkeCHf6elg2R2EmrmX4XOGu6XnTrJ5YtA1qbHwN9hYZwl/M8DVJ/W70l9VUF1ritOEz9+T1KqmnUocXXvpJ392OTSs6EA1YMC1SuA6v70u3/8T75YR2qdlE5TCbfT0Y1AmcpYgqjPEv1ZFBk6CzA172eM/yx0Wt4fB8+HNVLHCZ+Rn4OJwh4GfABsRn5kJK+sGQADpO/duyvD+gP/5igmAArgAqOS34yAMsKEscyILPex0TGPAAFcGNlmzSZrnTlDODY86xE4iZ2lDcplFLLbrDcyYoMcEX5tNOgCCPT2s+5aaZGbALLRC+cpsfi3226f/QqAB7yzU/SuDHwAp0xNG3keJROgziPCgE78A+6RFEYrcQKyMVgobU0ZK34M1pwfjLDxDOEWQOIpqfILgGBUje8Y8oSRw8GLj4xSZQtvjKYBPGsy/usDdU+Rhj/kSlrz5fWccg+4hu9eyQxWyN0dwhL/zlG9szydLoETgU1FLhAbx0wRD1wzIuwKH7kC5uQ2zyjIoJq0+lmBmo9IelMGUE4X71gfDcDq7xFwA5yhLZLpgIx5wO8oa6YNquV2oDeNjTScv5sCoExNRl6AAPQx0uuQnU6iIQ6+AwjpbGFq/oCAwdDgsKcjwwsNBYDX53p7LTojeaHfEPnjDgk/pFSXe/wxQ+LBvftePuCzfuWFTehmZqbT+ORkmn845+PMiJ/jzYgb4IWu9fXESDWgGSC7KwGTJxsCi4sqN35WhPQXw4mPlQoOnEbLWJc7nwSY0WXLQm58sUhY7uig8mipwqX80R4YgCEckbLdlPMnwkU3YFW6qLDcsSMdc0cAhykXhFxUGsId5U8R9ipN7777TnpHQPHenTtpS4CyrnJ+8dw5b/hFPgOK2RgM8Mz0Z0VoPSLTYMO86Yq8JVy4EZjeAJxS9iWJgm+ckl4/6g+/kGs2tqg/OOKLPINHjpxjtNq6Z7Bac/nJJwGQV3MPH6geuy/93vKu94wiwwvLC1xv1WuxA/9QTAHvB/zqfQBYEoCMJBsp/77qCXTDZUV5CGCmzE6OTab6WCMt3HsgUP3T9Nd/9Vdp9oHqO29exrKQqGfIM5dl8U59ydIGpp8zmp4JWXg/AX0nn7zWOaqrUvkLWVmblL+E3zTexCsdDD5WTOkEwFM+APDdCndV/O+r7pq+dDmNn7sgvRxIa9sK0JEUERyDmh1s0r8yVdvKDGAz5TRkOgy0Hk3oWGeeo1xUGCrRYWuqj8PXWew56/YRvPOvE+GXf190OiiNub6qUtVtJ/l08v9FoCfNW8xU+XzpOGk6lpuiHu9ER4VxGtni5+S+HqXTY4D2/MppOEndcVg90YnohGWwLEaqsRJpJxROBtXLOwGqv/UMVBf341E2siCiPkv0p1HoMj0D1adLw2kKVJmOBNXN71H4mVoLiJ6bm/f0T86pZk0gUx2Z7mzAWfDESND09DmPIjLqA2jDMGWn6k8//dTn/wIUAJusLcXoZW0xa1/ZzAt5MM2ZEWmUFWOX6aRr7N68selzZgFAuxg9uJWBymgVRwfhlyO1tllfSGWt/7DVK4DDaCUGLLtiQ8zwwJiNTgABC488BqjmPXEQdwYzGPKkkPGinGe8z4Xf7/ivuy/98ygp4Shu+GTKLJ0GAAGAdaY4zgtQDawq7gqXtLKGlKnSGOJ0MrjToTDiJybHBHJ6vAYZg3b2wQODBvJkW3m3h4gAIIAB8UJHATtQM/0ZfwBM1q4yGo4hzohizE5QviuuXPlHmkhokViRXjk856MN+Jye3GCwERkjtkztZZQszvlm5JmjnCg/Q4N1gejhNDHG+uctg7NhvQMM55gYpcYfnQfIBgAWI5OMHOo/FWjxXTdFq5c8K31Mu20IpA+ODBmQoI+AYvIFnXX4kpfzSOEBGAmOjgCvQxdA42iyO4BHyR0wno8zI/0D0js28gMQcY46m4CxCR3nqAN02aTOa2oVH/q2K5bR2x3FuYW8FR9rq0kInUCwtEfHhn54tofe5an+/MYp63RDL8U34fCdDdBURtEL3EUHUUiwXN9D5GlOO9/QgyaoVnr6BTDLFN0yOTT4o5NtJX384Yfpww8/SGvLK2lzbc3l4uLFi+mF555XHEq/dGxze9Pgv9rGRT62XrpTRG/ysXaUFeufPHo0tqRbzm9iK9SMssS0ZtYKj42Ouj5pDI94tLcm4EiZZ9SbmSPsD0HY87MPfBTa6joj6oDmqKs4Hxo94Rx4zoevDdUFZpHJQBqSngJ4TcoDOEaAed8EcoeNyegoIqze3tgtv79Wl4yW081r19N3vvOd9PHHH6f5hXnlAR1Y7YIhDOoZ8oQTBnKdyo0ySrgAfPKKAmTfOMmZox/dPXvSwe40MjyUmP6NZ1xSLKQ50p8ubzDHDup0HnQr/WvSa3R0fOZcmrp0KfXWRtPmLhsBIvdm4Memo0B1laqg+mnScUaqD6Oqrn+ehL7w7xeJchnIVH3OVC1LXyR60rx9EUD1adP4RQDVEcbJw5EVU/w6GT0NUE1b73gFqD0FXG1pxEtb2l2A6tL07w/fPhuoPktFiN+zVGNnr4RPlrFVI6tMsHISdk6j0GU6qrE9jMzrGeM/C52W9yrPp0nDSQtUlY4C1XmUOhc8dt4GVGOUAkrn5+d9AYIZXWI02aNCujBSuedzV1kDDIieX5xPDx88TOymzFRMgAFgmF3DV1cZoWaKbGy8xTm/nPFL3DZe9ZfpsQA4zg5mdG4DsMLI686up9wyukN8fb1dPl6JYwK867eIEaburoiT6ZfEydRNwt8SEAFkYWxjgANW7U68+RxfAQ7KGCLvKUAXIMc76pYahLZ8LPInj3Ln/MKwdZr0TLVOpWxAVygTgJGfPYoEN4A8eAA0MwrK1E0Af0yVHZBxzOi1AhUfSGlnfcugeVn5simjfVdht0A1I9Vxhi0XRvvk+JRHrfr6JB94VdyAWIB1+3ohvukqnnhmp2av5WW0TfGvb3C6bcsPwI6OA0bvGWVj5NLTdYv36BadBfVav3SFkeVaGhQvI8ODqe60kizSRZgx2g9wdm0HI3pNsvhOIwEfmQA67GLJiDUdB0znBmzhzWcP89uGf/CLUc8zcTJtmF3C+Q2vrIdfnF9Os3Oz6d7tu/bzwnPPecM01s4CdhYWF53GmkBKn8AUhH75iCg6kJTWXaV5m7zoE9ifYKqtwH1/vwEICwEAusw4QAeZ9twk8bHHBmXKF3cm8K/QJwi3bKLH2mTyt/QpqAISCAcdzECGziN0vaefKdMAyHykXdQB2bfBrSQIWKWD7NaNz9K1Tz9Nd27eTitLbAY4K3l1p+euXEmXLl000KXcU07gl7zL9UqVRYNq3OhDlNVwwYZl6DkblHl69EAs52A6dr/qFTY1YwQZnvuUV7ksMNqNfoIpkf+KQO2igOzPfvbzdPv2rTQ/tyA/tXTh8mXHB6im3trc3UpT0xNpfGIkNUaG0gigGh1VvrK7PPpkwO880F3p5bLuIFDFR6cR9RB5xewbZsYgX6aIz95/kN597730/nvvexM4jtPLG8s5owt9JHybbIiM8HmjB7LS7bcuOnK84Zxk0kveUX71zh0ucsK51XRoDtaph9l/IvKAOixGq5mhIuAt3lQTgtrT+PRkmrxwIfUOTqbt/QG9bded41IVVH+Z6Bmo/mKRy3SJqs+Z2trfLxg9ad6+1KA6++vg/ahwTxMvfvBFWXVd6TBOHs5Bs1mOQ51A9UnopCWddiPikX0HqGb5EM+q75qgeqWY/v2t/+AZqD4JuVHuQLByEnZOowxlOi0whczrGeM/C52W9yrPp0lDp4YFyuEdHm6HSlgFjQ1w+G7/LnicF80avRUbgoBqzo7OOymzRhLjjREawDSGvdepyki1X4FfjnfyfT3WWwLGMbjFpdckwulQnXOT2QX6vMOJvQJizaqN4pVlj/yxrhvgwXRqQDYg00B+aNAG/4iMYabLbmzEiBojhQAyRlrhDZBM+IxMM5rJzuLwwnrNTPBN+m3gywA1GAToW+yAToEkQKXCJkzKFHniZ31jx2D8MCLUJALFMBYvEEFlHSKpxMWO2D2SBmtAAdy4MZDUN0ZFAdjwwYguhjujTgCQmtIEAPSOykrL6uZ6WpMxj4TFXVSo+m1AJX6Zigs4Ywpog3WkbNSkOIH6HjF3OgO8uXbRC9ZF48LTcxUG8idJsXFOSvOcxa3faBbq2Qvo4LcCRuaAVUbs6WQBfNWYTiuHff2MZPd4xJo1piMC1/XagEdsPYqIXwEV1r8i890dphMrYEUOvyAnRv2UEX4NwSvghzwYFAhj526WIHhEVleXeIDJyAp0Q94ZoS+QJuCSs36R0bZ0f35+Lt25dSt99OFH0tcNr7elA8BTj8U704gJinxCYvze8Sg+4FWX0ru2LXCtuEemp9Jzr7ycBtlwbXRUGS0QL91T9EX69MOMOfedDjqRWJNPRwXrYtEhj6SjG3LFhnXWQxrrSoNC2spE3uCvXAMgp3zUFksByhSpCSK/0D10jDJ59+699NaPf5w219ZVN8ylxfnFNDMzka5cvpQunDtnn5R3ZqrDSObPALst3Fg6wUwO9JAOOTbUmp6eTsMCs8w4oAPGx6pJ5gBtyiUhUBaRObnvvRq296I8qw6gs25+bi7dun03ffLp1XRf9VbILSnM4fSNr38jTUyMqa5iM0E6Cu97qviI4hkbH02NUekk4FN6Caj2GnkYhGfyoo9ZNixpsCYqSdJvvQdELywvRfmR+42NtXT1k2uuK5E1PN++dSfdunUz3bkTywv6nKZifwiXKeSFjgdRjlSAXM+ocoi76mfulJMR8cesgNiDAaBv1RIvsRRnUOlgBgz1Sq8+Aq5ZjtFXr6U9d/ioPhgdSReefz6NTl/Ru2HFn2M/GT0D1U+H0IWTmdpffLKel6j6nMn2yheUnjRvTwNUVymnkXt5sKFKnvGnPKzKpJOfo2R3EtnmsvlI3H6mXYrn49Ipq8cmnYT3Kh1W0nO45fBzJ3oA+gDVfuZDdU31M1B9skbgMEWAlZOwcxalgJ6B6tOloVPDAhEe12EVLUbsQbRXrPBsTU0MAxRjkDgBw2z2haH82WefeWdbRrCnpqY8asTUWkALIzD4mZeRzUgfII6RuNgZe8ege0UG77p3CacSZq1prL9kmmbwDqjDOAz9znpL5es1lVTORckDrLHLMqNY21sbNn6HBjmnmt24YwSPqcrEj+joBBgYYDMgQDvxiQemRm9ueXSbadCMGnqkVMam11li9Mov60QJD8OYtHBxhq8BvtxjxHLlgpTzl3teM21SOpo6pArOgEXGO2lipJqVpnzn8pRnOesWsBwdbqThoZpH5pjWyhrWwYE+T5mGpyU6LST/VS6AtXgjGmS616V8VPzUp4iYNDNSPCZj2ptVKRamjmJwk25gPVcXqIgp+Qonj9KTbl5Yy/SZI5NIm9Mn/+iBlUfp8npapTdvCtWrb4O1ujxKBsIRvO+STEfHOC6LdeQCL/I6OtJwumKUUkBXcTDV2aN7EbSiULr8rKsgOkwAPegJu0mjSwAjzvcG1HCOOOvove5cV4xyh5TRczb+YraDp1FLRh99fDXdvHEzffjhJ9ZZ+HU5Uz5RVrxOW+Ew6gtTBte+4w7w0pfqjZF05aUX0uWXX05jKi+9w3VPAWe0H9ns7igstmIGJJLZVvh98+nysiJ+lAc1hQUxeg3QZu17W31QNJaZsv5lotOEd7mRhejoiJFqRoJretPyU26fAIzdCt/LC1RWKPufffppWhIoXGOvBN33JUvk7OUfujgbWhHKN3VJXMDhYDmYoKMg9iNI0bEyPOzpy/X+mqdUA6IBjnQISVDmzvJ13aB802/StC1ZMBOGdeubu9vp7v27aUH1z737D9PdB/fTquQVdUa3wHoj/dNvfSuNjzXSmK6u/Z20ujan/OCYwA2XZ3fSqbxxJj6/B5QXkh7c6yIV3ead+oGdvdGlhfkFn+tN/eENEiWTO3fvqszsCaSPpfPnz/lcbDoq5wT4b9++na5/diPNPphzJyVE2dliCYvCg1dUAT2iLvTmaoBhXeQTU+1JEbrnjjzVBcieI+cIp7ePjhDWebNjPTpadN7J/Y50l6UyfUpbd30g1VRWLr8o/ZwBVNe9mZ7Julj8PgbRIdqudV8eegaqv1jUVreJqs+ZqvXcF4meNG+H2XqfJ5HOalqbgwiqd7LtVs7D/L2TjI6S3Ulkm8vmIzz6WbwdPygTXZ9Piw4r6aQnX5maGmL7gHY4DyKpvnsEVH/r2Zrqk5Dbxw4EKydhp6qcJ6XTAlPIvJ4x/rPQaXmv8nyaNHRqWCDC4zqsolW9djCpwOWR6hj5CqACIMVAYwQo1j3vep0pBiEjx2zo5KnXMuZ2AJlMnxWPHIHDUVJrqwLjK0sGKYNDAt4yCFkDurKy5vWFGOcb6xxz1AJGBs0KA7DJ3R1qShd8AVYwwr0xlQxEDGCmPvK8s7NpPncEUBg9x+DFv+UikWCccxQXBiqbQ7GW2yPMgETi1QVwJAxGSwnXU0x1AfA8Uogj8QOIBVxw5jXnxSoGNRph6EORt638BZtiKJNOvmUdyvnp3XnFl0eqSbfc9soNd9z29Hd7s61RAbSG0saodmwarj9c8tPdp7e6r2ysp9mFRQNHMtwbjSkaZCeo6PSSdqbcb8ntpIDQhMIGdDGqzBpo3GZSKO484Hix6KSIjgUjIdHGdkynJy7HIeApYTj/MuUOBd7lo5w8Mi4/7LKMv+F6zYCb7+zWzOZkzm8xDezN4LWvm2nljN73GlQDtpmhgN73GlQHX3TYkN8cIcQOzp7+rd91NoQScGPqMGkhT1iCsCpZ7CieeYEjAC9TeG/duS+5s2a637MBOIua5Q8cz7awsGRd8TQqcUhejjLid+5cOjc17ePdWIc9JNA1MAR4kd4Sp9hjPbXjFgBjtJl0MM2ejgxkJ0nFOnyFj+iYqdDX0+8RWY6mYtYC6+Oz7ppOCarJC2aXUGbaqT08T1YXb+gQurAm4Hjzxo1068ZN8zk+NorQpRuAPTqHRDRyeqZ8BFDUs94xCk8+0cnCbwD4sAD15Pi4p7XHqGroko0v6qPCCINIB+oFuCU964ofYLq0tOJ8vPtwNs0vLghYc5TZeuqrDSme6HBBx1554RXpWC2Njas8jQp0JpX7rWXl54rcqP4QMO0vpvPX5X5waNBpcEffPnswxM78FqXuzKrhlASOCltZXE73799zp6KXWkxPe835pUvPpXPnZuRmBW1RPm67Dr1991765OpVg3BksrEJqC7SqrAx4OjMgpA/o+tRt1HnsJSC2UKD0ie5kT/2JiA/2XiOemugP3ZGpw5ymZHOUWY9Qq5nAPT45ER66fXXU2P6UtpMdCCUlMTEc/Xdo0R+nIXKuvl50zNQ/cWi3DZmqj5nqtZzXyR60rw9DVCd01RNG/nDu4PyiffU42U/nfIzUzX8Kh31vUy5bGY/PBO7+aK2K547UbVeqsZ9GLZ63HRYSXd6iitTU0MyqOaMGLWn3bKj9na60uDweLGmutj9++OnBKofRwV69jBO1gi0ZXwlbh5Pxs4ZmT+r94pSf550qNQLto7D32nScFhFRHhUsoeFiyFWpmbxLAocd4ezJ3ghUMKIGNMmmQI+Pz+b7slYBEgAnmMkeM+gGmPTo1gY/QIIsaM3U0MXvR6bkeDR0Yk0NjouEcX5z3cFztkNfLuYwkp85ib/4b/Ti4neAtVMseROz6dHrHCnZyoKgJRtcKUhRkcFNGWPMxLO+nCCi8pfwdptGMoeadVzgCwqHdwprxUuFyNmXLgjbIxaABwjPrwDhJl/8VRwb3cRF5HBlD/JnfiU3KDMj0G28sbTM3U3yFZ+OLt4FhgcExAcFwAekQHNWJU3NVNYJJh8p/ODjoBdWc90GjBDAD4M+RQuYQFqmWYc02XJxw0DaQBn7kn2CHWRDmhT7pEfsmFWAMY7aSUFzhenT2wy6qy4/Y98KSiDa/OgCz4ZHfeu5+SjwvLopir1Wg25cl41a1iV13LDqOeQAPewgE3MGrB0EbDCQzzkCVN/twxU9oRYYyO1HafZG3yJL0/X1W8AKYCCqcVcHAe3Jp3mnHWWDiwLnK2tr6eHC/NpWcD1pVdeTb/6a19P0zPTiocOGXREumK9LXQJSegHYdB542OMFBeykCs3ZdS/2O27AkLs/o0MyQfyw/oAqCZBCs+zOyRzvnvUHMKJ/GBHESf+i8jjbmVpUehdi5A9ciq3A54qL1ANz1VQHUeZBRF0rjviN3raHSPW16559ooYUvluOA+2pVdMj/f0fMsGCfCTMk6+FTMX6BxTOarVYkSa2RLsKk4Hg6f/M4qNXiktPpcaUtzUMxhprOlHJusCopwDvrQcoHppfTUtLC975Jq1w16LLXBJBx7HXTWGRryGf6CmOHu7lPZ+5QPrwLecZ33dUb4Vmco9oLUmrqNM+RI//INIA/KgrlxYnFcccS798MhQunDhfGo0xtJIo+HZPADc8YmJtCwwzWwe65PScm/2gTe+u33rbjNcFRDXRYx0I8Oo26XT0iHAcV+xVwG8MZqOXOVAZURAWu8pX958Tfwzu8X7QqADhKe7BKsUxX10cjK9/JXX09i5C2nb7/OIM8qSr8OJ2obrLHSWY0LPStJI/T09/67Dz0DV8noSIl9/0egXIU1nydPj0GHh53rkSfFwUPtSvpfJbZXIfirsdArnKL5Pkq7cNGY/7c+qtY4IqtxmQo/EfUJVPTS6zFsHV7RPnaLLfJX5KyQvj/yiHd5V+7mudqKutmc/DQ5NqB3fFKgeSL/3jwWqn+Y51UdlxJOn0zdACP1pso9R8mUlRhI7Ue6Ne6TQfQ5EnCcF1TGNUlQC1VCMWjMtOtYy37t3z2dUM0LN6BYjNxjFTHeM83IFpAVMPM1aRhkg19M2VRstMWItQ5bjuTYFtpmCPT4xaSDKdHKmD2Mkc+wVI3edCKBn+ZYAX6YAga20UzFj7AKkWDtCHCvLa/7eLh8MTQD5YTJrxcdvnrzBk4z+THZD2Nz1H0AoIVoOhJ2niOPOYEBADvcYvhDTwyGOvgFUA0ggzqSFaj0CHQp4uFZLUzLSxxsjqVefMKzhw3EI7LKu2+ceK+/gk/jIYSA6UQHaCDJiBRDvpa297ZgO7STEF4ADHnkEQJI/2wJIdKK4M0XuM5hWYqULTrRBUCbcIg70BHnFtFVGykMWgBm+MeLOTufe/Vt3VNTTfgWEAQ1eZ9vPkUMDHvmLKfYxnZ2RfesF6RCw2tykY2fHI9dMnc6dFxA8srt8zHQIIEnebwoEMm1+Y3NXwGhdv7e8ROHTGzdTr0DJ17729fTr3/xmmpyekizIY6VBf9BtjAVkZrkVedVGAk3ZoICQsdda63Je0VFBJw4dLZI5u3jv6JnMQw6UB4KmI4C0kH/IjBkWTK2XM1OMArfyDyrrLRR63u4OwB5Tium4iJHZFpF/rTCKmsLEe9bOM4K6sbaS5ucepocPZj1Su7OzJQArMCz9AmArtS4LKB151lpiQpiFgUBi5cCj9QrbeqsLveW7QawudJg7MoqOODwDTPc8+rqu+oWN+uZXFrz8gY3pSB95hT56KrT+MWpNGQWk7u1K/1UGEA0gt3tfgFTu+dfdJXfmRe9ROxkku3KrUiCeI+/dITE4SCothyEBdHYLp8Pm/Llz/k6eMU2cTe4At+aHaf/yw07kd27dTg/nF7zEZlF3d1yqXg05Kd2qx3oHgmc2XGQqPnU5I9J0ELBMYkDxUm/EHgbiXsJxPSxdZ304U78VoMsPo++bGyy7ka5Jt0bGJ9LLr72eJi9dSPsqI8ykcA1CLxD3YxJrqiNnT0ddkvfTIsrHSdJapacJqp/Rl5OqdfRJ6TCdybbgk9Kr0/CeeaGt8z0/l3ishlt9rqbnOOlz8yI62C/tTjx/XnQYz/nbcdJ1HHITadtEVxczQvdkj6+kkeHRtLG+k4ZGBKqXA1T//rf+OHVdffNsoFpt26np886IR6ls5pyMyLCnyf4zUP34iThPC6r3iikhceFGBrxBSHf69NqnPg7m/fffSw8e3PeZrqylBuywwQ4GLkCLKbQctbWwyJRLpqYysswojuLQNTvLruEbBtUe8TSQAFjotwxen1WLoex0IMNWWng+qLLNBrjN8+7WFHIM4np92GlgpAfgAuj0tGcAifMp+z0O4VZxFO6588vPxe/mvSA4N/+kxYY0gMJVXBhgcs8UZwhwTFiAa4A2YBHaU2WIW5nUPouao4QHZBw3BK4nGqMevebM6d4BgVlFLokpHoWhuBSl6yhGYLrlFwDDBRLZFvDZKkD4loAPwNIjsCWZ81ehGbgAVBn9BiQ18whH8DM4EB0MgBS9RU4xTRUDGf8RXll2xOGRdf0jXqawDnuTqgG53xU4YHo301z70ujIkH/HVGVARS/RFmkTRfAm1smzM7dHMvku4NdlYEA2IJvIA4NbeWTqN5uF0RnS09ufllZX0u3bd9Mc502Lp4tXLqdv/PpvpJdeecWbu23jF39KPHJo0kGAWsSsjNDlYNJ/FfeuGjf0Ej5Zqw9A9kZl+h8ylxz1LwA3u+IHIHIeSs6PE1TT2UFHQ135WCb0ri2MShoZOSZt8EMdMPdwNt29cystL81br1V1KB1Km9LFaKzPbldZjyALveDSf5dj0kYZ0wuOajP43tId/5IBHKPH1L+sv6bOoCxvKGy5JDFon4NcWlxGlEpXv8se+U1ec8wVnQHw7JkZ8seIPGu2CYvlLDg2qOYSP1DomXj2rAOliRit1zEjBiArFqWvvWl4eFB142AaEdhtcDwXa5YFflmfPTw84o4b1lQ/uP8wLSwte5o6vFCXEh/fl1aW08LsXFpeVdmvpTQ12RBYjyne5CEdUuz6zTprZl0wy2BIwJoZNOxB4GUr0hnSSf4yM8Qj6mLZ+ybo27ZAPR1mpG54ZDS99Npraea5K6yTkQzJJEnHmaWreK4Scm2nkBdk6Tzq5XB6Bqqf0S8RVevok9JhOvMMVLeoMLM6+P3lAtW0dysrS+7gXVvbUps06ZFqTi/x9O9noPp0RIY9TfYxxp42nVRpc+E+qvG0bJ9C+oiTivRwav9eBtX8xZAF7HLmM6ldW1/1+dKffHI1Xb36sUEVcuBiWibrIIdlPAKUAV6zD2UsPpwXsF6S4Y9bgBYhxYVhy5FYGK/wC+jdE+hh5NNTW/UOoBedE/GcdcUAQz/JhsgLLv1VGCizTEQ/44ZwG41xucCxUgYAKfIPwOK11Hq3Y7CNAd+eZ44XK1nUiivS3bya3zDYY0q0XvgZyt+4U8/kZ8LmPN0gZM6oa6SV5x45g39+Q57mrQC6xSOgG/3jaJwBOayz/liG+8z0pAzr2CHZI2uFO8AKRNxhMsIIb0LOeSdv/fXIHrMHGNXf2tgykCE9uwI4HD+2ybrlojE0qC4qwCGBXueBIvDIvN45ihy3//LYkp3BE37wpt+AOjYq43gqG/6AaH1nk7Hx8VGP0Om/v7H+2BugST4GfvzTNzpJvD56kzXeAA9G+wE7kbdMT19ZXnHeO82eIi6tkS56hEyyezA3qwZmVaCjL42PjaXf/8M/SJcuP5fqAvz4B8Chm4+AiUNANR1IZd2CdpUQlkAA5ACcsTM7JSX0Hp5JV2zEplDotOAdwShur7Et3EBVsAxlfcv0uEF1xK/XhKUf6PGywOD87GxaEGhc31h3XbIjvdna4ggp4oxp7fBhHdcrOhWsh6BgolA8uexB8Ip75J65QT7k9aY7e3YTO70ze4DwqAWYtbC7rTKvtAEsCY36iePW2FjReqh31GFWQ/lTrjou6hk2g3O94zBD7uJC8eobo9t6B8Cm5CBDOq56+3rSzLmZNDk5qSfpInlLuvhHJ4GXC0hGS4uSeZ/qzlGPZsMHHQ7raxzDtpFmJbvlFZbbLCaJMNWGkjc4Gxxiuh4dE0ohxpHSbVCtvAO01wXeDa7lzksbVHY8aq20sus+I9z8Q5e69F7icx24x2Y1I4300ssvpytXrqRegXSyCt31Jf/RfcPVToeBaujR74cT8Z2elLqKzp+MzhJ3lJezUujKyQMKfT5L2p/RLxplW/AwfTqNrmU6qqx1CvswQA0dtwyfhHe3m6Kqn3gu2tVT0El4OC7lMB9X2NaCEqimLdraWks12YtbG3tpaLg1/fv3//jZSHVxPzmRYU+T/acBqqtKelqlZXztLHSWwnIcv4flLAWqTBlUU+hkTsrI2vbo2fY2G/+sppu3bqRPr36aVvUbw5bpnW7AdTGNkDvTbFlDzTE2G+tsGNUlML7hs3qNdmzsBHDivgXwkZ880sc6Ooxkr9Ut0mf91DvizGDVla0+8413Tmfx7AtzunjGbf9A3SNajPKRYxjXEN92ADQbefQsjF1AfSbCB7hk4x6+PeoJD5kXUR4pN0+6oPytTOV6BreMOoU7AL3ikIHMezYgA2zKVvZ3XHA3SNaTDTe521H+YLDv7W3bWB7sq6WJ0UY6NzmRxti1WGH0M3WVmQKkW//Ngt6X+XNweqZTY3VjI3ZmX99UuFFG4Q1Q7VFsyQMgTkg02IyiExabfplXARSCdt7IbyuekEsAmIg/LoAyU7z7DJoZrY+16iFnOhPYlInRPtxFZ4MSovAZvTTIwh0XwEagWKEaKHv0WdGySd76ppCJBQDfgCb0XLzL4ueYLKYMM2LXLQAGKBmTDC+cv5heeOkFgYznDQwsawJU+MZZRZqaVAGc1l3dASPwmHUD4ssGIGpdoFN6CCEz0gSIRnYQ+kgbwxR4lxWFmZccoL+klbRDVbAMEW+ZTgqqH6nnKmlsJ8KLMIkX8Dc/N59ufPaZ6pBbim/Xm8/B0vrqir9bLkrT1k5M1aejpMk9/O0B6ChXyCR0qlyOvPO3WLJTWNM9Jx+3gO58VJVBotyQD8iwt3fAm92JW+uWOzNUf8AfO+MTkONThEQZbb2eAdVyp5xy/vARkApf+EWO5L31Sy/cySR3oyMj6cLFmTRRbMSGHrO+Gn2nE4j11J9++mm6dfuWNypbXqKzJaXRsRhhnhJQZ2YQ52lTR3OUW5SB2NWbDd9IDzu4j46POT6OzGOmB70VToP4N8CWO85z35Nisyad0eGR0dF0+cpz6aJA9YDKwNMC1TFCfnIq63r8Pnk4WXdOS2e1B8tl97hUTjfUbM+f0ZeCjh4EOZyOym9qtYMo61r1fhKq6l6ZXHfSBp4i3Exn8VulXDarYcbz8UH1wf5PTkfJrnw/K1nDlEDb/l10xmNz0I5Jd7z793gLVD+b/n36CpQMe5rsl43Mz4seV4F4xNg8IZ2lsJy1oMVa6RaVQTUAb0tgDSNzQ0CE3WivX//Uxh6/1wS4RsdG23jA2PcUTBmCjPCtrazbCNuUkcz6VpmsVlNC5zxqRmiYJr7p9a+b9o/BhgHsTaYE3jx6IqvOQEONTq5/AAAYmIQR64gZfdpSOIyg7tq4zI4BcGxqxQVgoxLDP4AV4EK8TDdn9Aq/xO81yYCXEuW0Aqg9yiUjmPgJj2+MetIJQQrzRljmW2FCufIsugD8HYDAcUG8IAyuLlV4+GNMzUBH6TPPcgPAjunQaF4AKaaIx5ThLdnMOwag1EeMXvUrlJHBwTQ6NFxs0MROwLGTOUc8KWDzRN1HvpA2QPWawPTq2po3d/J0b4UbqY+0egaBE8E7PWMQCOMNjwynbvGG8Y6bnOYsu0y89xUP1jNAP/IEOPYKNee8ZRMsliowtbZWnKUd2RudG2zolilP74YA1IyqsxM008CtSxGj45ZiyI30xjrIyOCmgPNz6YUXX04N6fb5CxfTgGRGRwy6160EIm/Bl8jXItq81r1MTdGISDt6gT4x+t9sZ+TI65ClN+gIoItPuZOAlMAnYcWO4MggQDVhHgSqCTuDZUBqpuoylZOC6kdG3oo055S3pB5UXVpiEgvMsmADMtLLOffvv/9+enj/gQEhsnDn1Xbov9Nd8JaBNDrFu4PaDJKDm+ZVZJDX9urZstTdm8oRvr57ZkQfR+vVpHcBMpGBQooAiU88ZcI/vLFWnM6VzQ3O2l+XvzjyC1DNKQAeQRaxURgdQcziYcSYHbjp3BttjHqJw+TYhDssF+bmfZICU8FnBaqvXftMZXAvXbjQ8OkJdDIx6k3NMT017fCY3cByDTpk9oqONTZX827qEnZPX1caG2+kCenyxMR4GvJIuOpjZg1syXCSvtUEmqV4kidJ7VK+D8nPRBqQ2wuXrqQxxekN4JChQpUUQ8eQBRmqqzNYbteKzu4Opmeg+mRUTjf0DFR/uehJg+qDiPok61r1fhKq6l6ZCO8ZqO5MR8mufH88RF5I1zxSzX4gtLfYGQGql1cDVP/BH3/rGag+LZFhT5P9Z6C6Mz3ewtROR4Fq1tpS3je3Ngykr127alC9uMC500sGq5lY4woYYm0oIIHdvtkMzCOFAgmMSGO4uf4Q8AFIMyoj+1QSZIQSEMooCEADozVASAYGNrIxrPNzIReC4zd+AV0Gi+KFUdsYSVUeyXhkR+sMqv3OoBcgDnhnt+g4ygtjH3/eQIvf4iFTRCnT0uCj2KG44Jt8IixvxiR3jD7l9+E3eISAC7z1yGKRnibAUdrdi6j3sRYVo1/gEik53P1Uk9EPEAdsIgCyARmyPoYNiQgLo5oRbdZek2LiYldg7wwsPwZwQqa5zoMLc6L3TJ0FYK569FThyQPOAKSAscKL5R7plBwlJx/vUwOMNUMzkW42rBNjegigjcwBhdx5zp0dnC1u4K9E8Z13xMGOxQgASGuww3s9MZXV35WfgF9AtkcbxScgmlFPdoJm5oRHoIs0E1JvD2d677sDYV2ghE2cXnvjjfT1r38jTZ8/bxDC+nJkQYcJkx8Y1Ytj3ujy0D/xb8mIHy7ymQsdyrrGb0Zj3elS1if9Q7820RtdWa4QeZ11RwE7X/mO7kWcvA4fhIEseMrT8KHDQDXU1M3CHeUZQA1AHBrinOoWHQWqy+SoyKsiTnNW8AxRTuvSkx2Bwrt37qaf//RnPnYKfniXdcKdB3IfeyCoPOp3lu9hoNq/cVOIel8ya38f/ukkiXyKTRRZqw/L3nyM8qdEk4KAkkHkGemJ8MSndIEd6X1Em+TGMx05gGp0DV0GAF+6dMkXHSYcw/bg3t308OGDtMbmjOts3MjGjFuJ889Z8/z885e9mRlH3a2uLHvGBh1Wv/Pbv2NgTuflvOrkFQHylVWOItxw5xFu4ZU6oEflcWJi1EfvzUxNpvFxNkbrEQhnFtGq00h9yawOygobrDUaE85AdPL5l19J5y5eNqhGRoBitJD6gNRTjiBqm4Mp3mfZZw1ARschOj1yHCehrHdQ/D55IAXLp6ZSMTwVZZmdhMrphk4Lqo8L7p6B9sdLZwXVp6WqrnXSPb/voJaHlencvhxHp0+j9/g4tj85y1obflr+eKbcVstRJ6rGeRreocPiy2GeNuyDiTaUGUvMkmIvly21AX1pW+oHqF4qQPUfPY7p319mwih4WpQLzZeJHleBeJIET/zrRGfnub0SbwfVjBzF0UmsgWQ0BIOXtZGMMLG2+sGDe4ljdDAgYYXdY9l8DMDMlG/OhPVu0TIkMdpU86rhwFiWY0ch41ZFm3cGzKX0UM8AWAFMGNkYvxikXpdYuMsjwLGmViQ/pME72g7W7M+gj096zygURiRG64gMVtIUo8uM+LADd4RFuPjNYN3M5N8igA07BkMBcAIckUbiiyvcwivGa7gL4h1hcSfdGUBR0dmd3AOiyA3AkGx98dyv3+EPQM0IGOsmve5Y7jhv1ms8lWcKysQ4Juf7shuwp74LpMJW1imqDIXof7wx+FPcvme+nTcB3MwQljW8io8sDwNtItNjc4SyhMLKv7alE4Bfb5akCzDJM4CWO4QMmMIKkM4NYAZpvf29ieO2ArAiuwjd+iN/njaMjuk3esdlAKaEe5dnhUi64byHjgldgGZ29mZd0aUrl9OLL72UJqamYp2R+KPRIRGMspYJ2RG7w0MGAG7FxXRcdIHZBKSFzhZ0jd3ts8zwx7p460cRbNYD6x08yy+3wouJeEz64PKqb6xVLl4V9+JHibI+ZsJJdpfv7pxQnnANHgWqK3WHPxOFmPXsCdch/BaPCp/05HgKqfk3cbLL9Ycffpg+u/6ZZ4ygG+QlR5nRIeL0yzn+8wVlueVnKPQgPiArnmN3dtxER0seRaZzb0d1ERuZ5XxBrygv1BMc6Ua5GVRdogCcL4BbNtDrBUhLF1k3vqx8pZOA5xEBX2h1bUV1n8D5jvRBOsjO4oNDQwbRnGywwcwJ1afLS8tpZnIyfUUA9tKF82lidEx17GpanJ/zbKC5+UX5A5Rf8LnWUV9EetlIkFkW7Fa/shr6tbMp3VO41NmslePcd+Kdnp4UsJ5S3va6zKGPnOaAPLx0R8B6QPpeHxyW2nW5/I8JiF+6ciUNDY/IyOK8aupGiQK5SpbMAAhRh+yoy6GcH82znlvZExTOmpRln6mZv0XpL+cvVHVffX48VPD+S0RZzs066gi5PwkiDv49LTpLGqvyOik9aVB9Fv5sl5wheZ3irr7vFEVn/1HrhJXX2V2ZsonSyS3fow2L9gM6Trid6Cx+j6KThk197Q1w3X4zsNGltmo5NcYmdN9M/YOjBtXdAtV/+Dimf3+Z6RmoPhlVlfFJKv5pCZ58naU2O5TaK/EqqOaOAeoNy2R8MTUTEMqo7tLiYgAFGYeMkKzJqHswOysjcMHTvQHb9x/MxkZkAGuDPlJCk0kVGMCHuprkteQfII6X6BXTKTG8ISp2j1oV9+znoLybmBzXX97HSCdpoaIEqDPlEdCGPx9XI3539wKMWt4OL+45bBrb+A3nGTyFXHgdlS+jW4Cr4NcjwYRRlI/cYPt9Aajsr/lbZisC0QWIYcMy7mzS5Q6BYvR2tNHwGsxan4xhxceYKWEzsh3SVV5aZnrWe6bCBwilQwNAEQ0RXOHD69gV99butkAkwJ4vcmue5CanRxcjwfzK8mg2Og4fiud8PNgjpDigANaMFO9aXp71IC/lHm+FnnqVGqa+kig+EQvnX4cGQfoLaCIl+JfsvO5TvDFLwh0DfNVzbNw07BkLbGbVJZBdG4qjjq68+EK6++CBp/Cy2Rtge6+L45eK9FkmVcppVrzO23iOTh7cd0n3Y2o5G1WtriyF3PgqfhARd70kCSZSBWhyJwa6wDuHHRS/W8/4cxikkbS2PrVRNiQyRd7Fy3xHZwJU9wpIDfpdpvKMnOBBZVD80enAhlqEQScJZyHTQcL0/SafhE+++E3oKfzGp33nCTvxf/DBB+mjjz5KC/PzkX4yXGnydOqi3Jf5LlP5XZFlTWK82/6QjwRGWIiWdNABuLiwojxTdOKZ8kV5o67gWCr0hM2+6MRilgcdWl4qIH4HPNq+mxZUFzIdnIjpvGB2x/rGmmf47Eo+nLENSK8LpLNZGEtfmMo9rnLMfXhwULJjGUN3Gh9V2ZYcN+R/VXXoxOR0evGFF9Po6GhaWVpI7733rlJUpFUAv6snRscB1swg2hJvxMtINEfJ7as8D0ufR8cbaXykEfxvyY3c00FKHd4t4F2vDxm8s5cAm0UiJ5Y+TKlsTE6d8yg5ukUnBHfqDa9jF8/RpQOF/ue8yKC6Wnaqo1pl/Yay/2eg+vOlqpyfhtwJM9fsT4POkqaqvE5KZwXVR8V/1PfD0o5dcnAbeDbKPOX26aQyzO1zpuP4z3Hl9DZ50DO/OckiP2fy+1PqxknTdBqqxsEzNhB5hozav7tLVLfd1GgMyVZfUvswkZY3tlJP/7BBdZfsyz/61mPY/fvLTM9AdSjSSenzUPjTErz5ykbUY6f2CqkMqmMjg8KI7QqziXzOo25spnP37l0ZY7FOkNFbNreanZ1LN2/fTtc/u5Hu3L0v4411kmF8szuvAlXlJBAlfQ14QUVGpZ3TiB7H5ka88eglPKhS38EY1m8DTxHvfCeACs2cm/Ldo8oCbIygMpIYa4p7ZdjJGJRBbFDNekSmuuufgXsRbiYq01zhcuGGs3BzvJwr7BF0uUGCpIAv1Uq4CbZxJ56Qp0fbfaeDgU4MpvIGiMmgGnxivsUzxvfFcxdiZFfvHVaRj+6BlGen1feIP+crjTYsI0M45K+n58vw3qbzRP4wlnEELuQb1W9sOhZAAzCrkJ12QFjIBFAfcWRqpt0dNC3KWJt0MwWfdaz4xT1hcc9GN/Jppk08ePTa0/b13f/l3uHBA2wHLwbSCt/3XC/iXvw2RkbSc889l1588cX03PMvKtxeb9NBZwtOkT9HOBGejfqCJ75xbrE/NKk9zdVn4tvZorwwariZ1gpQDcFbHr3N75x24tK7TqDaCSkT7vXPMiC/cFtyQlhQNiQyhaxaL3PcyAFgOaLGtkxVUE1P95bK44YBWuyHwNR9Oiysm+57wR1SIX8zL+iR0myeg+AbXSAds7Oz6ec//3m6deumylh0nKGv1AeHgWoov5cKtFHu8HFY4pPp2dHx0WPdZ8o7ur4hkLmysuyz9uE3Zl3gVzx3y53qDcD11jrLW7ZV98X6fsIYqPUlNgdzGSlANNPChwS82Y2bdeTUExcuXEiDNTYmRLfjDPYL58/72mAq9/JyOq/f52amLJcL58+le3dup7m5WQNypo5D5AH6ybWtcNnTwB16Ytl15d62p4STJnbNZ1aLdVzp9t4T2wLVazG6zf4QAGp2tac80OWGvtOxNDE1k2bOXzCol/SjnpDcdlVmmUCIbF1OSpTzoTlSfUryDu4HUHt5ePT58VDw3knXjqInw9OTpdOmtUpnSTt+o9b4chF8N+ufU8qR+u8sdFi8h/GW8yvfD3LDO+qjx005rtw+HRT3YfQ4QHUm7CR3bNDOKK3V79Xn49JJ0/Q4CF7LVwyyFPksfmxXde14Pxo2cB2dmJT9vi1DczgtrGykHrVLf/DH//gZqH5a9CQK23GoqqxPQ3mfJJEeX2esbDtTe4XUBF+CGYDquIg73DHyAWj+6MMP03vvve8eLja/unz5cjovY5Gpw3Nz82lVxhruPr56Lc0vLKUlGYpsSOadcSnY0lVGdJhK2d3NZlSMVDI1ORf8ALdsqMMINxwwulSe+m1ArQpBL5rvysToOmsSMfKZhjswwFRfAFm3R24Ji1H3XcLHwFXUfCMsV0QEUlRIBtGM8BZ6zpRijl7K08Qx9mOnZsnQAeG1qNDso0VRwYE4AkjDR3lQt1nhE5fSwDdGaock55HGsDcd89RpYI4+Ej4ghQt3TOfJQJa0EAf35iUfvvR7RzJlJNWjT2pMXIUUeQDI8FpKwKzkhiwgplCzJpWprQDFgYF6pLkg1qEeRAHk9b34TPzIAt0CRHv9dPE+Rv+VBrkFSLMjeBG9GoMAfgAhORIv6AfuyXPyQnlS5AWj81yRLN0VD1NhWeMKmAHYcoYw56yPT056eu1gY8ThsgHUjgSSR37hi+nC7dVshvyZWnIg5wGXdECxSRprYLlbnxSWG23CLCh3WFiXlIZjE4Ip8USIrVBblDlrdV4VaSooOp7CFXIaG2v4d6YMqsv5BpDOo7bMViHPKMeM6A6PDHnUG8I1aYv40H9uOe4i7xUm38kvRr5ZYvLRR5+kT69+ojqAzVT0vSgvEG7L/JeJ6d85PN8VH/lBuvys75R99DdmM+BJdZCU0+c2F/LELbtrc5qB91tQ+liCwpIMRqn7+wes++RzTcAUUM06/LreUwxJC6PBbPSIu4ZkQh1SF+AeHxtPDemhgkrTMzPpV954w6PUU1OT8rORlhdUj66upJs3P5OMqac2VVa3HSY6DGjfZ7mBJAuoZio4x3RJ+Qvmo6OIXcIp9cxQoWNibUXAfWU5zc3PJY4zIxyAdE18A6x7xbvFIXmhKmMTE+mC6neO8WLX/zX5UdWnuCVU1QVMG9/LAqtQc6S6kk85b6DDbAemlx9E+C9T9fks1OL1YN6/yPS45XJovh0gl8cRP37497ToLKPFZ9WV0+ZXNd6D+Mjl7DAeTxP/ceI+iHL1/6j/kH+zeTgmtbfLh1MOu6prPJ8WVB8n3Ue5OVT+8MoAkepa2h/sGb8rPvt3yb9/Kz7aI2Z60T7nTXx5j+XCEq3NtZV06/bNNDI6kbr76+n27IJsoIn0YHY+/a//N//bZ6D6adEzUP1kiPT40r8nQ+0NSC6iMTJN3GE4Z3c7AmCspf7JT36SfvrTn6bbKowUVkZCJpjG2BiTn2h4uZhKzCZQGyrM+PU6XdZT6z/ABxBEbeiRysIw4xXfMNQZ3eYbgMMAVGF4hE9OGU3pRBjfGMOAaHbcZYRp10cHyFSSZ0Ct15jqN6EwChqjUjwBsHucJoCG1yDKWI1KieOlmPIdo7vNKegFfwYseiYtGNGdOKS8uPKWc/hpNSDxg927Bd/0Xka+njHGazJ+mYpaU5oG+gYcp0emxSNrrRkJY9OuGKUmHAFL/aYOJQ8z0GSTLWSHkc0mXqQFWzyPzkenAD22ykdeIKYC9BAnm6Mx4gbQ4RqQnPBDOqCclPxMpwh0kCwiD/SfOCH4E5NZ3/1WPwkf4OXOCLshBegNF44idN5bp0S8oZMmvhRhKL4RAZmhek1pj9HV/oFaGhoZ9gh2j/J6amY6XX7uBenzRFpXfgNYMjEihwyDkE8Rb87A0sgc6WeqLaB6RQ0XG04xcohL64yuVr5DUWY6UcdvCCAnUhQj1a0X2R/T4qEcjOWcv8l9BtW8I1/Gxkf9LRMh5kabOx1uyM/TjZU2Nh3EEf7JG0ZVh4eH3KnlfBZFfO2gmjgZNe4fYAZJv8s9m2mxzpcyd+/evfTWW295V2zKP+uvAYuZF8Ikz5vGGP8ENtEVxydnuUOlSaV8AlwvFmuqxQrOJQuuCINOHfjlaC3vGi6dd12mtDuP+9msMPZpYNo2s0uIj/JaHxDwVVmv1wa9pnlqfEJ+t6VFXalej30BXnjuecuIHfndSbG+5tHj5eUly2J+7qE4EkDui3qLJQwTArrT586lwfqw8pvyKL6sWeJbsiFcn0Ntxvc93Xt1ddmboS3OL6RZhbm0tOg0Ur+x6eLwSEPAum6A7b0BlDb2GmgI6L/w4ktpYvpcGlLZ2VRc7A67trWTtpQ2jilzZ2lJvBCP3blH6gAKXWjdD6JcvloUzznvM1WfM1V5Og61+AnPrefOfB5Mp4j8jHRcuZyFDsu3xxE/fvj3tOgZqD4ZHSfug6jZZBbusUqgR7HEccJTe3RS3h0vbXiEn9mGH0JyaM0/2VUrjtycWFtV0VhviwYkfuNGDQnP4dTvi2idTv/jhd/rN++4F++p22P/C/YViTiYeUS76Gf+4Q5bTm3HtmxeOlax9fhNhzHHosbeSHQUYBcjZ913OIZxK9X7e2SXrKee/lra7elP9xdW5K87bcq+/ef/8l8+XVCdE3kQnaWgHpeegepHnx8XHRYu+X4W6hR2LlhPljroJdO+ydNixJNp0oCSuowupn3fuHEjvf2Tt9Obb/7YIx4YgRTWjW2mUGOYR2XFmlwMWNQf8FUTmMmGkkelC9nx22BO3xgRAqxhqBusyDADmPE9gKuMVvnrNIqBEYzBy5pOHxdjORIV/sJP5BkGIUBLgNGAAsMceQcgBgjgjt8Y3kuLS74DPnmHIerRIvnJ4DrnV9tvXWUNYZQyr9nJRDJjBBewiHvdBVpYYzkxHusg+z3aPuD09WHIyhVrNXt6Q3Zd3TK8i5qeXd1j+r74cEUN6AdYS36Kh7WQPmtacpW4dbXAaCALheP6BE7kP75YHhjivKGyZy16XXlK/FUyABYBDEIKQTkPMgHyAScGSgonyy0TciF8dmY2P9aBdjdQzq/8JY+IK0CnBx1jR/Gx4ZE0MjRoMESIoWfJ52vTuTLAGuuLl9OVK1c8ese53A5KepyPZspE14epKCfW9eI7vDRB9YpANeBTF5T1IxsWQfGuE3X8pnisNAU9AqpzvhYyK4eTf8Nr6Hr44y87RZdjbHNrWdPJVRxFJz3YpwzYQfjfV+OOPBkpBQiiIhEG8XCL8CJv+1zmAZx59JcpysTF3gHE8c6776RPPvlEIPu+QW0QgJpR2Oj4aKWN8ixdlQ7GJlzxbDIL1Ekhb7wgIkC5gbn4Cl3ST/2J4+mCb4N1vfcRbwo7/DBDhDXklEg6t2LTvaHBIZ8n3Rhu4NNlbVf1B7N7iHugP9yNSc4sEVjS+y2lk03K4pzumIHBCQyjoyNpZmYqjY2NeRr25NSE5cru9aPjk65TTEUZoDzlY/YA1MgPEL2ytOR11/cf3E9zAtbIZrCusjBQE58jqb9WV5zkT3RisZljFyC9rz9dEvi/fOUFdo9M88trXne3Tr5LFoBqeWujVp12MOW8auXZcSjKWzMvC6o+Q4TqKuyEVOWn9VyUowodFHdQUTeckk4ml6DjyCXTacKH8Ee4+X4YHfX9LBSz2h6lo2ztTv4y/aKD6sdNx01z1V1u++K96lzXvdTFlfBy29qR5EkFPUB1SX5FfJXQmhSyDvfUd1w8UvejIzkvDuoXzDqEHUQ6WA5ERNG5q3qXdoH2RRe/adua33RfVF1Mm4B/BjVWCpDMd9oJZijxzMCGZ7UpLvzBCnW598HA9tOLfYFn7FJmwjGTlJlUHpSi3t9WHU2HN99op+GD8GgXNjcU13raxw98qG3b6+rTvSvNL63Jdh5K73/wfuq69tb3OsnwUKoWpEcUoBAwhDDKzyehwwpsNc6T0+krccd91ujPQGdN+1n8H5aXhHv2fHmUKCaEm3UpPx9ETyL+FnXSx9Z7CjPP8OFdu0XwjCHLuscbN26mDz/8IF399NO0tLDkI14o0B5Rlk72sXGRLgVgP/hF4h5h4Zctn8gDgB8FnynJrmPlhvjtz4Yyxuzh5Y+KjNEXOZIf+ZKxq4jMf7526NFTXBjAdBQwTRWA7E2aZDRS8VBxYbzTK8gFER7+KccBBlhDWYBaxefKVN9zfJ6KLP69flN3xw+PBfs8h/HZAtMYxMPiaUQgb7DWL2Cm8PUeMM0UXFf4MugZle7tETCUe2/85MYn/PPbjZPuEWfRCOh3gJDgyWvK6cTQ5fWq8KDw4QQeza1aFeeTv3GJCxogP2d5KIbiN9N+yS9AEZ0hsY4+3JYpg+sw4Iu8rbiB4IO3kY+KA11wY1XkJ/90L5NDtkz3ozNCoA1QzrnAdEwwqsjxQZz5Tdg0yABmenYHGAmcmU6XLl9O45MzMEpoJhrYclxNUC1q50Fxyx8bd6FH7AS9tUHDhiwKvis8Qwe9yxTfOn/vRFUjpVMcVdlzNJpna0jHTQJ5EDqO3tC4Zz804grYv4P4HaCbKcs1gbbxiTGVLzZ+kzbJX/bbMmiK+Cv84Q4ZNhqjLgNXr15Nb/3krXTz5i13ZrGBn40GXYQdxmMrX0zSHZdVxRPx6q6//MY1dQvEKDNhUN5MevYlV7hluQr+KClxxFkRj16i/3wHjHpknHTySTrrekj6lY0xIvWvfcmHUYad2NNhR+nBLaPWNXb27+9L0xPj6dzMOY90MyV/bGxc3/uss7jhXGl2xHdC9Kfg3EQ53JCBRmfOMhtH3r+frl+/5rxDHp76Lf7YXI68jtk5dIbtuYxQz7Aj+MjoWKqPNFK9MZEuv/hKGpyaTmsrG+nOnXtpYWXVMnPnJAkuEfI8jKq6WF2DXf2eDfGsO5BlrGc+UVdkeuS5wtujZB/NONuN/haV4z6c2tNyUqrGexzKvOV7U99K1GyjDqDq+8PSfpAcji+bRynHlcM4LO6D6CT+3YZWwqu6P8xWPy1V48h0VNqOomq4neKBnhS4znRYGvnmzv6C9KS/1LH6rgLq78W2h1HT4i/yKtt9zXDkApsg1+m45l54cnse4UYsfJPVo396wo6VHNxdrvfrq+vuyHQo+s+SHQ9AFLLClrF9pGfCefDgvr6FfnAHsNIm+rlIf5YD9zXZxP5Ny6Iw6GQnHlqIHdX57KNB+hmEos7mHW0qcdGu2f7Ubymun5mttaow+U04lPIsA+o5YuaJ56ZMTHbhX5aDSLHpr34rHbIeJdOBtL6p9nRnP83Ozz0dUB1Z1qKD/FbfHUTHcXM4nb4Sd9xnjf4MdNa0n8V/u9K1E+FyHVbBHtRwHUXoTJXns8rgdBTpqsbNFOL8im/NESwqtkL/Kfisk47RTxrqPRf2zz77LH189ZO0uLjoaY+8ezg762eMOyoN3FKoqUSKuqkAYjGl2FMkuwPkwgeVWXUmht9nJkXwRCULUCZPcp61TfsUwT/yx3DNhiUXo2mERzgY8Uw7xcAknVxU3jk+3GDgc4dvKkp+67+pZbzHC0adAJjeSR0wq0TDhUnuWCPDzt6AaI7w6WaUWnyzDpx10v09MrQZAZPhShqRBXHQ8MCjfhZEmpEVDQJNBvlS8AE/ZkeNi/glTch1azvOFWd0P9LvKtrcIScfT6SHSA87PA+QQIVBOthsLKbZAtTty0Be+UklrTBTngKVy4nDCWKtOz2ugBPiwqP/FXKG8i/Hr/fupMCd7nZXuOVvM3+UfsciN2wWNToy4um442OjXu+Kfnkau+TMVFlG/fqlq9vyPjzaSOcuXEjT5y94hC4TYXu34yIOWq/oHfdD8300qqF76Ai9xzSKW5zLLmAN4bYZTokOepcpvnX+3okOAtVckZ8teuRZepY7mwJoxcwGlmSE7MMdxLN9+6V+6T/LL6JshF4BrIeGRlJfP8CzANIi7vFbfnOYBFYKHz6QIzxOC9BRtjkv/8033/QyFCiXVaeNRROlMMqjDVFumRURZchUgLkMpuOucCwnZIGGEiT/4g6I5jt67jpNd2Rt+SIf/VYtUPahOxTMUMd6bZzuyGh3n13x99KEQDT7VAwN110XPH/lSpqanJLujujbpDv9unVxJjykmIr8EceKu5lW/aa+XZib9TTuxaWlND83lxbmF2yM4QfgjDs6O5hVQR3IZnOUHzZkQz79A3WD6qHR8bQusUxfuJIuvfJ66ukdSKuc+KAwFxeWXH9QliK9Qaod9beUkRWC3zIB8MtU/gzIzV876W72nr3x3Pxd3EvsVQgXrXL5KKgu3neI+1HK+X0yqsqk+nwYZV7y/TBQfVC4VcBVddMMHztAvzun/eR0VLqrcVWfT+L/cfJ9EjoqTaelo9J+FB0km3I57kTSomZcttEoIzzKq+v1Qv+aYXIvOvozAW2JiyEDOdCbwoaRPeHA7BV7heU2/Ma22E+cKJNpY2Mzzc7NN+tz2gE2yI1omekYo7nWfb3hpAnasbBhFJd5b5GPqCRqBUCYzMxkJNjciXdO8sBNTsaybNvdrVieSJwchQgRKm2CQbXc2pRSnCwrI8V4dzvEXR5tQcm99w0pwiYM5FPmsK2a5LeuuMmVKq5dnuX8sJlChAw/XuZn/yFPzqtmD5FtyX9WdfvTAdVy25bgQ/zyrfxcpqq/k9PpKnHIcZ81+idEx5HLWWTXKT8gwuWq6keZvoyguhVXpKsad1Umj+h70TBTHeTRWIw03DEacuv27XRfoDSM6j2/u3P3rs9zZXSJ90w/YWpjGKSqCOWOUS16DNkEbLjRsPG9o8qK99RzmYi7dfZslF9GSgAAXp8oIAUBAvBLRZUNgRhR0W/VONypNLnDZ6QtACcGKXf7UdqaI136x9pcRj75xtpqzqcl3oIdp8k7aqvi9gZrXIUsAJqsSQakGEzL3+gwGw/1GugxyC6TXwav0qN4HReSVi3JqCGjYTGNWPzru4G2wnHlLDewAI8QaeTZG5GRPi651QfLbFeA2lOM5AaeaXg499brb5wY/FNVt/IfoMk6ygyMJFqFT2dIdBx0dzPtN3gKcQREyR0zVSIfPbNA1AQluuC3Ss6b3egAMBCRG68R0vucl54WpSIZ0XUZoDB9tiHg3JCsB9VoWOF0GeibT4Ujt4NDjXT+0kWvqR4dH1Mg7HLsqB0Hu39LMsULKJf9APpQyC1457fXrgNGJdv1lXXzmXWtSge9yxTfOn/vRKcF1T0qQ4AkRtvDD0ZEK12Z+OnOkyJNOX2sWTe/fBcPZCdRUEZjxDrCIs8or+g/4JmylnnM4XHFTvFx7jfHUBEO5ZoNzd586830zjvveGkK/LDG2UQYulFHoSuZmG0BNesCT+uO8gORy0iDd6YuRg32XfbIccqXdU2/6SRrlm+JIYwtSgx+9VdBRijFc/Fk3nTV631peGQwNRrDHimemprwtOvx8XEfa8bsisFabLbY00tZQUbRKQA/6GNOG6l1p6QuDM219dgHginf7KrOunT00PJWOWbKuje+kcw5+51NbZhuT9kYGIi12SzbGRwd1TWZljZ209TFK+mFN34t9Qlsk/ZV6TQdpguKY1t1OlzkDrS94tSITF6CYxEXMniEJFd9pyzhAqc8I6dMlmfOF8j5F89IQdVJk3IYUITY+hhhhn75vXjjOcdVqEIp7pBxW9yi6nOLct1wMiqnFao+H0aZl3w/K6juRF8GUH1aepxpetLk9rdUr51EBrjNeeh/uhOev+lf/t0kgq6Ixn6kY7gFzFkvaHjFEnYXndd2p38cO8iyNAg9Y7DFDuWc7w8fzrrMhW1Z6KnSBp+kcWkp9r2AeF41cA0b0Ed/Kkx+c62vc3wlU6oVngLFnqRTlrqQO4CapWvsB8IoNDaQZ98hC12MJFOnk2b44Df2EYwB9m3DNUWNHNWOyD9L3tyxiBxo8wpHcJ2du36qzMjJdQVubJ+VKzERaWqRfufKSeQlkm3OHUr87EDl4NvDpnO6L62pHmfk3aD6rGuqqxFkypkJoQDl5ypVw8AtGXMUdYr7+FTNqOOT4z5r9E+Q4O/s8mmnHF7Oy0559LjjrdKTDv8gasUZaa7yUNXvTvqe/bVGq6MCxLDj6JdsxLHLLIAaYH3z1k0DbkZcafPZPGddxh89j95hV/4xumu1QVfW29uAXCroAN+OT27YmRpAReWNO3aDjh15ZSwC+gRK7VZuqEjhrZwO6lB0nvfe2VtEuC1ZUNKZECN/BmqxztCVpsLxOkK5ZRo20ycBmeZHFfgu/BYg01OH3LigwwEGIUaJPOVSfhkl4qgsRqsZgGIELM7KJU65LaZ5N3VVfJJmLt40jX/4lR/c2a0NRTU8JeMK458jhUgm4ei/ASUv3MFhmST3zOI2y13cuzI2oFYjsqcgkZSniRIw+al4VteW5V8eCp669iMfMu/5jm+DLUXG5hpujAsqXMZ3NRrkSc6/DO6cb2IeQBHv43sYkoAiGQZ6HpSMG42GR6rHBFBG6nW5IzyAw4CAx7oa+BWP/p27dCVdeekFAevLaWR4RLxFGjMBqtvbuyzXlt7E3QLzplY8Z9DDpn005LmjhXzOxM/SYxshspb8fDsx5Q6Lg6iVJy3KI9WeLi/Zra1TTmMXazb/q6ms2UhBT2SgUObtj9xTPBgfyr0iXYC9KGOERRjmxcZBzISh04pRZMo+dYk7yQB+TG0uEX7JG85NhuAdvWMJyrvvvptu3riZbt68bd6YPs2xUOLGRg/GUBg6kW/oh77oDmBXWRPrvANoIhLPeCh0pQmqiQ/PCobSR33g2Rb40WvKVO4cZLkM0Ju0hCcBfsq1/CDX0bFGagg4j42NpsnxidQQuB5tjMopfIX8JifHXH9RB8I59QVlEJDto8DE1/aW6hyX1R2PgjC9e0VGJVMEF5cX0/yC6uLZBX+fGB1z3VsG1T4dQbICwDM6jjFrUK288HFbAtUDQ2Npp7s/nbus8vHcS6mnNiJuJEeB8H0ZYTevXQtjVH4po3Qm9UiupiLtaxvr+pvzPfIuiDpGcnaHBIad3uueQR6uXBdKbpaz/CHnvDmeBWPiG7ni0m/bFfm7oSkcSvrF7+IvPFgXdY/XInxHHeL3VSriQ06dqMnSCamtLMLSQfEfQUf56VQPVKkKsst1NNQpnuOGfxKqxvW40lil08j7SZN5IjnclCeZR5a+YJO4zSvY5pN13HdeFH/kPwdDCaFOjI/xy0vBtjYdPrKjDsl1OsQ7L/vZWk+bro8YsOBM/ACq25RF1ZOuteSWJXx7e1FnEQ31P3ybBxVMngG71NPUX3TCRtnke1d68PCh3OpZv7GrHj64b//xPXnzW9oj/BfJ8Ekubjts+6kE297Cxolymu/hQTKo6Iif9d/xRFSmHG9Q8Vt8Zf/Ne1FeQqLt/trDiHQeTHKnsDsTDEb4UEi89ezvbc/tdGjQoi61KeR9E1R/8g/f7hzaGahNOPxrE1A7IeByIlH4Z6D6cKpW1mXKhfzs8mmnanjHyaOD6HHz9XlQi+fTpfkgokwQLhUXBh53KmUKKJtBYaRT0XK2NTuIf/TxhwbXrF9ZE+BeXd9wZWzjWhc9ZpQ2soVeRerDXOxsONlQjRcAZ3SIqd/wwdtuGYqZJ28SVIDZFkXa+Y6OxQgTkWB4EbP+6tkGvxouDGq3XXpmV0dGi+RAhh7uVfFv0ynA9HY1NuyMq4YCGcQUUlX09qwKUMGSPqbD9g8KWGO4KiwmAwHQme7dXWQLI9nsiNwHshbBV865bMxD0SsKoFa69d7vXKaocCUD+wwC4FmeCigaGdKPnOIb4MsgXVdsZqYGjwbQ8pE7pcOXokF2NHh0FOQ6MXYeb5GkV/wKwp03AxGf1pHNmIZu5kvksJUmrtxY4c8dE+RZETdIKHK8RTzR7pAOQAI7ewMCG8NDabg+IB4Ib99T6nekkxgnbPh0/vLlNDEz452QewV63KFQSk51CUKzx5l8LRya1+IZQ6NVLvZ9LjAdFQbVuu8r/DLlMKqUZQvxu/R4bOoEqsthl4mkAvzo+AHo0vG1WmyowkgqgBW9AFSj81vrMshKMiBU3LqHHx3Tt+i0oYz3Of+db5QflznShexUPpQvLsuAK8KRmMlH6gTi7O+vFcd2jbhsUp8wvRlthxipuHPntt/Pz817xDZGPSgLgKWqDMlH8SDeSCsb2nkUG7ewqGKGeuLPoDrYVJmVPz1T5PI+Ay2KCCjTUVbpSMAPu/kP+6iq4aHB9OILzzstYtCgv0VRp9VUjzGbhSncfOfoLPLGxrTCBTgjU3f4KI2rHOGlOnd1eTWtrK7E0gPlUS5DbE6GvldBNTMF2KxskM3KFB6gGnddfQNpsDGW+ocbaWBkPE1euJImLlxOPf2DYrE7ba5tWG794zNpe3Uhffuv/n36/g++n+7ffWjdgdADYodvy5MMFZ07f97fIGR7bmY6DQ8PutOG93SEIQfck1byOo7siw43KHQufjsCQiI+5KTXDp684ZvlFG4ixoKKH4SV+ZE09Vf6WtRLuVrzFE7H2bofRJVqsERF5d6Bcvwm/Wx7/iWmqhxOK5ese53otHYg1FKH+AGP7XxW0tD2h+Mdh1yuM1X1C5shE23njtqRXKdyf/hQIKiIj/aF0WEe+Y5bQKi/6/JAx8pq87vbfPFA+gnLbT4deWLBNo8u6r0theNRX8C07AhmxGxvqb5RXYM/ygdxzM4+DP7wr3ccq5rTww3+PQih9h93nAqTS2TU07q7HaFyjdk0fHU9qwCo692pRVg86/I/3YkPZ3LdjLOdHFL8FOX6PFN7nj36TO0A5bC9Ia/o4LgepWp45b0kWjKKe3bb8qP3MFzQLwSohkrVcTNBVWFkesRv5TnTcf13plbGnJQcZ3u0ny8dksRsDFTlclaqhvfLBKozAVCOouOmL+sp+ZWnhPMO/0xH7JLhxvTlJVX0AOsPPvww3bx5M80+nNXzHYHqdZelDLYY5cFwYmoNxpQrVYUX6zz7VJHFyDBnzQLeeV+dPkqeeroOPKjizu/LBK+MtO0VI0FUxsTDhWHNCA6GNoaxUqfGB6Oftc4C/bKc2GV8c23T62jcqHgTNIfkhordg9khG8NVjw6jv9afenxuNmBd8RXHfRGWjTHx3Cv/GLU2JCsFJMsail5qGh25Kt5nGQZ45F3ZvwxS1ayMzgPuonjFd+RJzy+y4hVtVlH8nDYDQvwrT/geI3iKX25whpyp5snHPIpTljd8AUTzSC3U0xVT9S1YUa70SQvxcV50mQjP4N+Rhr5UAQ1B8Ab5G3z5XGrlmeLgmKOhwbrkSgcGv4fS+NREunjlchoUqGCH+i69xxjYrdSpyDTXR0H5e6Q10l+QfmO4+Cf+dPcGJcUzjRblokxV3cxUzm9+lx7bqJN/qPqp6pZwy+/IB8Ac8ovlFHtpfmHBHQXMCHFeFmR2JBfKoTsLkJGtKWRGHaMfChD5QS7L9k98lPFwm4l8i441lQKpms+cF9gCjDMNcGJiOk2MT3uvhjd/8lb67ne+m9544430q1/9ahoaHmqWddppJL8ovpmijN/5+Tkbkx5lX2cDGeQZaYmRaZiWbso/OgIf7L/gOgBIrM/uwBNjrG8u502m/I74fXa80oq80K1tGaEepR5tpMnxce+yzg7cTO1GVtGRE0YuYHVfvOTZLciKqXnImMtuxCNHfXEGKdMa6UDAKFoWqGaJDctD4IP/1FlszIgcOVNb1Y9kzH4OpBFQPVwA/N3UJ1DdXxtStsnP6FiavnglTV66kurjU6lrABkTJPtX9KS9reC5R0Y/snz37bfSX/67v0x/+pd/mYZGRsQ/ezdsSQYAeYAxwCE23YHoPMQ/57i7q4V0IULaJ/+A916f4407LtJx4cIF6xT1EMcNjo+N+Zl6vzbYr/Q03Fa4XaD9UdwD/TV3ypAfhAOFXkrmkiXpof7q9iwf/YrobcfyGx9RmvW7rS5oEV5iFkrrexNklwzioCgTmdr0ST8P0q9fRqrK4aRyyWA6+ztIzvyLvC/a0mNG4fIlQq9zXQJRD4V+hs5C+Tl0Dn/xDX/3799ptot8YXafPponBg4IgbqAZ9e3cut6TPZLzGShnimWUumJuoQZM9QN1M1Zz0kbz9SH3CmHa2sraX1jLfhU2KuqR+iQQxbBn2TjZAYf7BHi0Wh/U9mSO8pOPn7TwSg+lj7zTLkvt9N0xJJW7oTv/RRCjCZPa66QeSvI+VMQ8Xg2GN/1Pn8ru+9Icup6veS0HDZUfc6Uw98r7IBjxSeqhpfrBvy7UwNmirDQi7j8KOJ9KR7LqfR8BEUetijznFnv6e/9fEB1lcpCaTF1cNRHZdBR/qvUKYOVNcX95OS4jxf9gRSjYienaqPUSQbHlc1p6LCwM9B+GvGX87mTzmR6EvyRN0flayejAn588U93Gh0MGuRJ48Dv+cX5dP3GtXT71u10586ddP36DRm8C1GgMRpV4eZwIK+D1G+MIRtluvjiClVu4dUjMnqJsSkP9uffpsjLTPDm3k35x+gjnOY0T/FnQxqDWoYW/OKDbzQedA6EQS2jW2kjDoWgZ3p0xV/+J7/4gYM40kuSEH99YqVHV6uNoUGAv2iw+MAICaNcEGYxlPWA3mCIBg+DHfBvkFPEESPPkV7Cq1akmSLdre/ImoZRAVmWTF3njG5kihvW+9BwbytsdyDIP9/cWItffm9vx5SwgtXU1VyUHOEvLq1Yvp6mLxmab1EeAeJiNI7Glh5gaY7zKZdFp69wZ8k6/YQR8SBfuORidJrpsvTw1/r6Pb3eG8Apb1k7ypFHE1MCaNNT6cLlSwKRNQNpcsGj8YoD4q/TWKWOPcwhH2SHbwwXA86SThMez5niHX7Rs5bMIJ4NNornKjnM4ncnQkfbQH+JgudHCTBC/gwor0YaQzbCMLTgHRCWj03LRJrDWAqQRVqsI3IPvM1EevKV8w1qB9eU9QijVu932FNTM2l1eT0NCqgNDY2l7/z199IPfvCD9HDuYXru+RfSr/7qP0qXlY9e70ucDl98+Wx5ZM3mXVtpc53jRLbTioxWjspbXHiY1lbWBOoCiK6vcqRI7IjNLBGqQYIC5DPCa0Aq3aVeyPqb48p3EkIdMSSdolMHd+Q350XTWTYxKkA9Np7GJkbdSdFD0olH4Bq3XOT47MP7XkZAhwz8MluAcskIEXUpZQVDm6mPGNCAV3c67e6nPpXlickxpWUw1Qwm4Vv1GukY6EsD4o+0kM+Uj3qt7nJJfcK0b46XW1FZnhR4ffFrX0+9g0PucNruYdp5r6Sp9O/LJFU56NlRPm9THKP+0I/0ozd/kP7Vf/Nfp/c/uWqwPyFAjpzlMQ2JJ/bLcIdTUQHRwdhGRWdCyBQdby+Dj+pt6Auu8ZPLBXJ0pyMy1cdYhhPtEJuzkebh4ZFUV3o5l3tkZFggvWa5MrqHTAmvmcf6B4jn+Dc6TAeUx0MKB/0gz4mLzljyED2JcsGoHzoNX6SZWiZT8A219Ceo+nwccvrj5xeblGTnEfmYGSa9RZp5TwcU8sSB2+rsPhw03ULIKjb/o00mr2kFwr3LE9+ln/7uMBWE69zwy+w2Nmoiv9jMCkI/PEVZ5WtFwHN5aclu4YflBzH6G/6ZkUfHUAaq5TooE7zkd8ST08I7RpYNDglP/zh6iTAyzXrPiHDv/T30jc5C1idvS1fRVwPsbeKN8HETd+SA3oU8/A9HhKc7HMWeEoWe84L7QaTyGj5o6SIsGwh6541NKxRp1l2/89e8yWdLPsHbQdTpPcQXvtNUHObucIKHzMejVM3DTDk+bJSTUBZRld/WsyTq30VeFHQQH2HnlcJxHraHexBRlqBqdtHhuKH2EZ1hE8rPDVQfRJ0ytCqI6nP2V71nOsp/i6ot0vHJcR7M/rHorKC6U9o/Dzoszs8DVB9FBxekdn5Oy18nUJzpOPl6GLAu3yFXviIaPNbXbWzJgF1bL456uZ7effe99EC/aZDW1ajlBgUZkBVtYblHFv4CqNMYYTjz+xE6oqIhDeQ1jUqMSsURTJ66yeix3PCNYOCFBpr3XWrYAIi4w1ALo43dumPHZLLO7hU3zTsbdTBVu29P/sUm33ifyWfL6k77xNUvg8zvCcj3KOM82khwfAq/MCAA1QSH2DKohsopL+xXE7IKIBcvQ97RSO4BzP0ouUrusfN1l4z4AE17jDjLb8x2UBjKD/wDqncEHrjci10G1fq3sLhs3jFkuRhJgwMqdxpoQJuNJ551hfT5FtTSASSnqwg+y0GS8BdU15ss6arLwI1NphiVA1Rg7HIG+JinEDdGR9OYwPXw6JgAWyMN1BmhI2AZw5ZJByqBagjeuHZ36ZDYtXEFiMt5AY98R+ZhULUMifweKeX8zuS0OV0Hk+Mt7lWqhuUOoAPcV/3yzMgmAJA7oJqlGp7CXnQORDkIIxUiTUeB6jI/+XfcMSDkp/kZOXDtOq9Y4z85Ma04+1Q/7AsUDqXvfPu76W+//8PEhoeU36npyfT8C8+nr/3aNwRWx6Xf7vMX6AtjnM43eOT4qjzV2rMm3IEkvVV+ra0sy3h9kO7eu2vAjfsBA0+AZp/3P+iT4e0N8Sj7ANM8GlqUSeRC+gGwUiDPhAEc4J/kAWhHAdXjo2lycsJ1iBiUn5TmF2YL3Qhd2thc9zRugzvp0oZHouPMc6aEMxsiph+G3jBNHp0GsAP8IE9pFxju0WX9L0beIUZU3VnQK/6oU8kLPXcrnLnN1TQ4PZ7++D/8j9LMpefS0vqyyqTS3VcTbwBqudO9SwWVeo1lK93ebCH46R0dTtc//DD9yZ/8Sfr2t7+TlpZX0pjKGEWKJT+9yktneFGIWx2gQcqx4lemQ8qiJdteHtuCo6yiX4QhfRgScEbudOLSkRIlgji5JBM2hVO+Un9wZyYV9RtB0LHqzgvpDv7JF0Z2ojM2dGFirJEuXbiYLly8oHpmIjVUftjbAdAu9XAb16TMl+LNdXymcnk5LuGjk68ol8ejatw8W05FEPn7ScKsktuBvv5mWAHSggiXcuO2Tp8dj/6XOwfDH2Ulfi/NLzT54Q7gLD9ja5iK8BYWFoowVMfSFuk3I7AckwTRYRJTnWNfFvIWwgfvyH+Y4xsdW4BxyiYXuz7TBkTY3d5UkfYNwj3f0Cl+Q5uebi0d8BNTuHOnK7NY5E4XZSdiVxhq5PxPOhNth9/qAuSJnyLcTDmeTOW2k5yNAQDCiw+0v49S+0u3bQqIf35u8nE45biPQ5nvTp3CBOUidEJqycMhxPNB4XTgNcsp2wHN5yMoy/WR/OiQvsMJP+h/4deCODqcKqjO/tnL6BmoblJ7ZXwScpwHs38segaqHz/lfC5Xcpngp9X0nJy/qvtOFeHjBtVlYkMbpiEvryyl9wSmv//976ePPvkorcpoZ0ouaQ6QF+SRvsLYVKhRDRbs0WAFxTpuGkU5LN4dTOVKmDB71TD1yHjH2GQ6JIY0gEIWlEoW8YVBldc785ChTndPgLg8/QtDAQNLT+45VxByqfALNqMJUg4WssuAg/OqIRrLaHQigYThNPuuK/4XgObRcs8ATye58zZPrWK6d+4Zh/BjzvSZXzzbve9wHO/ww1prg2bSJ2BhW1rvkT3gxMC7mV/NhPs9m3Wtq+LmW18/a3aZSh9hLwnUOO/llsvSVxDZ2AoegqdgvGC+IM57pAOEfZHplGBEmpFWRhwZ8TDA0B0AxKjSyNBwaoyNpuHGWOpitG50JE1MTqdxgR2MvQhef4jPU0JLVAHVLCXAuI6RRKbpwiO+kR2chwHVAtV663TEPV/V8s7zaUF1pnKY2V3ZfdUvusmUWXd8SGaNxkh0drFMQ253lM+MjKB/YfRGeT0bqC6lkPLFzAvyUSCUtcMcybW5tZPq9WHdu9K///ffSe+895476FT0lO/iI+zJ9NxzV9Lrr7+eLl26lEbHxvwOgmf4Nc8qbwCj7a115RnLITbTPjMz9mQIi13yEyOYGTRci4sLNprRa3Os+GJ6OJ1wjFqrPEolWMZBRwQ6FksqtgJ8Kx2sFWenbU+tl2wJKHeu0EEV99a1sblmmXsGTyFXACx5o8Bcjqin6oM16XFDYH0s9VL/KP7YzHE3DaLj42PS9YZHqX3qAp1hSiOja4D0oYEhyez59MorX0kjcrsiHb49P5uGBPxfe/2NGHntGUh7S6vpO3/65+mdN3+elh/OpbHh0fTKy6+kC88/l4Yk51Fmf1y5lLqHBtOe9AXNlUKkz65/lv6v//yfpzff/ImNfQDmivKUDMsGtl63UVkdgtodtH92jsTPCtmXI0HHchiVsLJX3ZujyZKfnbGLeUlX+eXX+uNQizD5QieF6wHVj3RC0SHSpTLBue8zUzNpamIyXb5yOX3zN38zDbEsRe+HhxnlZnZQLGUqQo3/Djtfx6PC9yNk3ktCbbWbB1PurPUlmeRy3nxPo1cQM5xirwy9V13rMlaKK2cu5SGDRcKwbkuH+S1PaWFpwaO9jkdhzc/HUZz+LqIDpAxE87IriA4tOodytNQ9Lq+FW/Osf8Sfj1VC5uy54k4q6fzmRryjriMvNpnmrPd+BvSiE8oL/vLO+8UU8RE235t2S05+RN9MQ6ayfDK4wU2r/Bfts8gdds38oJJTsIUfOsChaNejfYRsv8pR8Wj+oOA+33N7E5cnB+l5Tz9aPjuT88ERFrpk+RxNmfcWFTIrKMsDynmd71CzGB9ATskx2GiFF2mPtMSb41BT/x8jqObNo7J5lILXyCOualjHpWrHC0uUvjCguhPlQgJxP0rwVeEc23/FwPs86TDwZd75X0lXmQ77dhid1t9x6TBQfdwC1ImOy/tx5HZSXpph5tsx4jg9qYJWEIMysjAkMY7XBJzpEbt1+1b6q2//dXrrrbfSvXv3EzsxA5zZnKtW9FAHkzJU1PCxQzY91w0BH3bUDtYij9j8J6Yrs+P2to/XgQgBY5djn2g8aVi85luNu6dxYwCosaIBZwRnQIZqXfH3deub5ArYlhfJmJG5aMyQdxdzFQvDwXGIR/j12iLc6B/AWs2gnvQNZnM25Rq/kC3Gve/+KyrKU85X7tmQISwDmYzQRRgN5XzydMochS6ZIP4dvltuuWPkFFoejsOR73znp+9uoJVKxR3vAB0CPbiXY94ZVEm27OJrMCVHDrtoJfADr55ZsLPv/F7dWDPQ6BYIgE8MHfMo9wpJ7gHVwSF6BMyKnaVxod+FjDKFaKOhYXS61ssxa4zUMV05Ojn6AIuAa0YdBYjQy1q9nla3tlO3wANHaj3/0gtpZnrGeeoQkQEckYiCerr7mnlE2m2EydDC2KJRYgQPAeVeYUCi8wr+CYf/Dk/veF9chFn+7auI1r/jZ5Pstrgfh7K7svucjkwYh15jio67bMTIZib8kmZAqnz7Hb8B1DHVGgJokxfOteJdi3Kczbi55/SRYOSli84jznpnSvL2TpfA4VS6c+dh+tvv/yh9+PGnnvGyL3cYlV3dxIX8xKP+9Svv45zn0XT+/DkB80GX+ThCakD3MMJDq4X/ZFCTLm/+hw7zLwKzTDYElFbXYlMedB2jenllJa2urrozaY/0IxP5wcinIwf/OY2EyfpBz4ABhOs1wUO4i4uyFu/y6BFtESPsbGZEnsS05didnWnbfbrgaWV9LY00RtPISCNNTE+kX/nVX0mj4+MGcix14PxR9B+QzwY5D+8+SO//7J20PL+QRgW+p8c40qvhumt4ejrVRhvBy7rq1gfz6dbP30t/+6f/Lv38h/+Qurb2bITT0bErnmYllw0B0H3xNXbhfHrj976Zvvo730zf/L3fTQ3FLUbTv/uzP0//+t/8t+ntn/0sjQuA07mqVDqtEVHUsfyu6mQuA5kqX/UdLQtHlqnCbnpxHaTL//mjvyra5TDsVn+s2/z07KMoi5nMkx67lX89xfrV9s425a9Cpb4mHykTe3Q00i55psG68q0nXbp4yaOkzz1/Of3+7/5Oeu0rr3rfAPjyCQGKmzzybAfFDxCEH4NWGBfBS5m3TC46urvu0g9PeZa/XJdR7+G3eREmPBffy2FmefpG0vWNKceWgyLimRkTa2vLxcwJgCjHZaq93QOsKs2b7PquMiW+yRHW/7pD151ENHdIDF6oa8h/uSk2yKQOJw6fqiH9pl2nfvUxRuJhbmHO4UA8LywuWcbYGJQ1A3jzGt+RLXUU7ynnvQ4nOr8gZO52THEhDTplkTltHfzAm9Mewmhrf9o36Yw4i6bPVM0rZrqViSdckA94i1lFfJFbvSA9uMjv8qke+Zmaz5SfS7x1pshDh9x0XgTQvD9KoWPmUhdhlMsA31txmz/iKAVHvX4Y7RejF8i6LLeQfcQP5W9tbrhKcR1FZXvpRJSTWORj5u0oKncYQGXe+fWIzugqu2kjtxWleu44VITloBWXB0d41oWuUz5IyyyzOJ4mqD5MoAdlfJXO6v8soPq4ytCJDgXVGCbi+1DeT0nlMBXDqeKgQu9EJwHVUcEcn+DX9yLsA3mnvBTungQdJq/8LcvgpBSNJEaOGlLCUkNBm0BjK6Gn99973+shP/74k3T33j0Zxnov9zRwxJ0bNiSAZLfUUHN261deezWdPzeVfv0b35ChH42OR4pVO/iIBzWarCtiGjnTrR7efyDAftcGDA3mgEAWVRC7SmM4MiqNCUVDxrrCAT336Xd/l+4Kk4aN+FFxjGRXeL54wRXfMAWA0/QoG2jr4jfZR/jlRqc1WhKEqQFVdQpjCMrvcznjGePDja7+bcpgy/kVLlo6zVu+5XuLorzwBoMBeUM5ruy23Y9I8drAKx4z5XJOnnlKeNEyMBvBP4v6KfI13DHFf1u/Y5O6GPHekMEkx82Gh3srLqaKxwePBskQahoSJWK0yKPVyl86aLzZnIxT8oM11QYVAjuAYMp/fXDQuzGz4cgAZ/UODqUZAbBXXnnFU8ghgLFBtQ2bIKbTQoxcond0CHk6ru7OYqUZo5p8tKT12zIvrrIaoB/5fTy3fpMn8S//bie7Le6dqPrNz7wqAsv5nonvjqu4vNxB92x4xzpH1gljINOJEjrEby4I9w5HEXFBOVwo35vEM//9Xj4wUg2W9YwS6b6335vGRmfSZ9fuCFT/ffrk2g3p/5Y+BwAPtQtZImB3aOi3l4Xoe39vdxoerHka8vjoqK6xNKZ6hQ26BpXv/dINOj3QLYdB2eSui7DQux2Vt5g+Lo2QPji/xRv6xHRTpja7HvK04FiSgrvgK2TUokKekquBgoxJZIzuhr6qDlDYyJvj6wzmVEcxzZuODjoKJ6S7AwODqW+gLz3/wisC1YxMj+jeSNPnZvw+j15TD8Nrry7BhXT1nffSX/zJv00D4vGlmYtpUAWuttuVxusj6e71z9JH+v7wzr20MCcwI3DUI3eDewNpsHsg1VR22L7NSz/E+65+bkom60rzg52NdHdY6bqk+IfE6/BQ+u0/+v30a7/z22lSPH1y47P0v/8//R+RSPIRfWSP0hbAQUHqHelukXSvaY2GzMrlhy88k2eWdJFfkN/Yb+Hf+SoZKK8NKBUPeuN2is9FXdZ8JqwcdYnwRz4ZBBXfm/w3AZY+yL+Bn+pF8n9HesGGeZxK0COmAZ50FH/ta19NX/3qV9OLLz6XpibGHCcAmOTSDhvkO07KoULmj6LxzKgCDFI7ABzL9TmjweVnjrosl9EHD+7DovmEWPZgKp6V5Sbcksys75RPZLOzLT2nPiadu+wqveL4aFfYaHLdGwIqOPkB7DLjg7LCiDDLSQDihGc3OwpvS2Bc9aj35lC+0aG2scGIMccyIdsA1NCAyjI2Q76sGvokCZmHvJlWkRS9C55zGy1pNttVSE/Fr0xKp2RPfC4/piIw7gQsL1nvfBWR0ckXb1uUvxFLFVSX9blwET87Urv/9phQ+fbvB1PIw/8KBjKPhxGguQyc2zuW+N6K+yAMcBJQXab8nItXuYzmuyV3dBJa5HS0x3MyOo6cFU2RQwfVJZlwUWY9y60sOyg/5w0Rq9+PouxeLbfvZf/UVcyEmlNb9gxUn5IOi/s49MsIqqvvysb24yLiOE2ajkvH0bmTg2rM55Cpw6exwyAcGDCIeu/9D9LPf/5O+uDDD9Kt27fTineplWEOEBO5SnQDGbyxKzfAhCmLO2ogMTZeeP759MY/ek3Gxws2jKFeDnhWBSF7Q7xj4O+4Ud9XQ0xjfPvObQPth1wPZ93jjTFUL4xNGmpGsBiZ7vfVK92g8mbEWUCZkWkRXOHPZ9OKR64cXwbV2VCj4keOjNTZb5Em+IRo1KH8PZONA1H+7sZfF2FbJxS+jxwqyl3zvFaR863coOmSKceHeAHxiGz0j78+W1b6G+kp3IgcV8kbvZjkDRcGiy+lPZdx86gMwOgCOPPsI2kcRvC0LbcAEq9llRvydEPXFseQMZtAYdpAK8JOnHNdpBPCeIcnh8EPnokixy8ZIRuPTCuPDGqkW+5QEQhhhHpA7xlNJw6MYkb9WO/KFPCBwXoa0HNjbCy9+pWveL014UIcHeI4bMACsMn7EBCNOyOVTNP11G/Fy7cMQtErH6smosFHZ/hByPk5G3wQ9/ybODMP8Tv8ZCr7CVm3KH/LeKQcbhiLLV2BCL/8HcINHVrZLzLjThoBj9lA5x2/swEP8Y4agav5XEpLGzlh+b18KJH841238pROD9by9gjQ/eyn76d/ePPttMBO3uy4z7+KoebOHVEuX8QdhM46NIJ23TQ20kiTAqcTY+Oeljs0WBztJLe7MvA5esp8SN+oK2ywK79bYSpUvSvLgDs6gz4wok1nlHedZ9S/kLPLYSETQBJ6yB4NzTrAf1tyQ5+YXZGPOkNnGIk+d/5cmjl3Lk1PTaUR+G+MehSbUxfcKSG+ce9g9djf15Pmr99O3/7X/yZ9+uZP08D6Vhra2E1j2yldqo2lyb7B1K+w0/ZuWhP/i8wwElDeUhrWlRbvAr8nXtydqDKvQrgu52t7KsOqcRb1+k59P60N9afa2HA6/9zltKO6dk15MnH+fHrhH72epi9fSD959+fpb7/3N97IjHK3urnh8l4bqEu/lG+uy1SzWswhDfLMZUZ3y0V36l6+8MwH6iTXTYWbTmS5Fxf1iO9yny/oMP9Qzpc2qugi/Nud7ugFOkFnG50wbJA3yjFr4w2Xp5mpifSHf/j76dKly+ncuSm0Na2usSxGYSgaQCsdN8F3t2S3YoAafOgdQFTpd0efdNTTsekEw714cXqK3/qR5gTwcwcEtDg3X/wKt1evXnXYEHqd1yGz5IdOHWaZBcBHZugCdTy/4Tx49EVngP55Ronf85eOACh4p0Vixhn1K50ebvOUFtzCNvHDSoxo55INhfzb8ko/d8wTyVX4xFdcmfKvph1YBbrFvUoOg4+lipg6SLEVTxC/W8+P6lF7XOWjlaAq6K5SNbTjgegqhZ6XOeW5krQTU1lu2T4op/+0oDpTlbcc9ql4p+DLl3l8RKoHUxk3tKQXYWSCdaddv8vvHV2ZKvZa+Tv+olOo5b9MgGpKzWkpg+oyBajuTbNLi6nr4x//9elDF3XKwMdFnQQDHRZ39neY/2plcBJqxn3K5B/K+wEFqhMdx02ZQl1P7u+kdFD41Xcn5uEYzgnzSabtODp3GGU3kQ+EFeFRzHPvMFM26XW+cetWevPNf0g/+tGP05279904YvRsqwBngEcoriIcLL8AScSDIRKgGjDE1PAXXnw+vfbqy+mll15Mk5OTnjoXlUsY0jTIAzI+YzdWgJnCwdhVfOyg+/577/l4rxuf3fCIdj5TmFHqeu+AR6wZzaE3lrXWsZM3IcOTLsLUb5OixRgInvOoE35bEvE3DB7ekSD9aLpxC8BzexnOhhrGAJePGFIYGC3BT4QeRot/Sq4FyBZZpgo63+OX/vqlOJZjgCUXRBBU6G0Nhtxlv46EdOsnfiEbruFA/sMwgnjlcHOghSRY54l/fweUyXAGbGwpX7jv7DLNdccjDNsywHGeaU+AirTjBv/WMfHkGQT6B4hgemzw3PJo0Cde+nox1gc8Us0UZdYOISvWpI4KTDGFlrXUzz33XLqia1SAGkM/yxmQRrjRIcCO8zFK5XeFoWxAvRUb0GQjDmIExPkptshu/OQZC3EjP1p8+7t/BbXyurj7b1DZT5XyK0oYhBtf/NO9qnPoqMPRlfWDZza+YkSM+D29W05iTeKWw/J/XyGjuBRg/BG/xTO/K2nJZDUR5fee0u2UAjb7ld8CbhuM8i2nn7/zQfrgw0+sTztKnc8zlyAdRUHuNNA9l7fcSQAPUBgkeiKMnVgeosjTiPK8zo7ZAq4jQ4MCOZMCPY3UaAwLgPe7s4bRVWRlGSnvufjdmoVSyNHyI170Gnfi1u5yYuNPM80hJJNKtcsTegRflMsyqIaXy5cuia9Rn60+Nj7mI8X6+1R/1Wuehr3TJ7/Sd0Y8u1Vuuja307DqxPr2Xvrhf/dn6d/+X/7vaWRrP02m3vTa9Pl0cbCRegWkiXttfdOzSBhtRN8397bSpmS0oTygvtzbKfSHkWpdWzKEGalekV6s7W+nB7sCemMjaXh6MnWPDKYLr7yUFgXMd2v9afLiOa/XHhbPdPr92b/7y/TpzRuprvLLMVyf3byVGiOjkof414V0JAH/5kJOiLopL8tHF+/khLohZhPo2X8JoTPhh3okXOWw/eA4HG1+UaKqLhc3gtCD8j17KfwWrhw+dQWb8DELYW7uYVpaWvIRa6NKP7MCWN84PTOdLlw8n6amJ1QfjaTNjfW0tLzU1CHiW1hc8LIqpIQMlpeWvVs8I9TUVQsry9ZP4kaHiBf/1N3MoiCcct3D9OnoxAhi93jIcuCSW3d4EqN5UMiyPymtDkJxWJa6M+PD07Wlx26nPDIsPhwB/nK8cY82PDojFYufY8aWvvNG8e4LsDtu6ir9oqRkapXx0BGHSLhEylvzG99bf6H8nN35RrQHktOMm2Z5x6klUDwVHDf5gTe+tb7nuDI9AqKLZ8dVIqXA9ypr7jwrUfV7lbLrkBP3eM4+S0k7gCofKSDcmn7bvzuO0rvWqLhvzciym/y9mvbMdOatGSZ3/hfPFV8HUpNX50PoyfGo3V0sCyiITxXB0aFfpuq0/Lap8lyl7015dOLN6e7w7RiExga1wqCdgueH7HT/0Y/+6lShP6K01Yw8Bh0/Q54MHbSV/XGonFb/Pl0wHekwUF19FxX1yelpyv5UcctL1d/TTMPjILjH6M3EiMuWKpt33//AQPqtt99O8wuxFouebiXYhiGFOvfEZRnEb+4CJr7zTD/wTrOxZ2SYTYhee/WV9PLLL6Xz52fc08/0XohRGaZz1gf6PKLEeicaapp1pn2PCSSsyNhYXlxKc7OMXM+m659eS9euXvUOooMDNRnONgHCIFC96ynXRRhEE0aCiEq0VG54xLghnqirwrgrXMtB6DlhBxXPRcOfySBMhMyo5ADyAHaMUIyi8ve4A/AkJwUX01e52suejc3iHWEwKuypsaJWOK3EZL/NMIhD3wkDyu+rfpEZ66ZtbJXKNUZdGHMBdjdVgXsqYAFUAXFUZYwjwl9eNxZrqwHeTCkEdLeaAwxCJNwnwFwTCLKxVYC73L4RL1N7GaFjkxrixOjmuCOAOCPSL736arp8+XKanJzy2cEG9fAjd4D8CFPxKj7HIT5pgBgRwh1pJ053EiH/Ig8yDzl/86hQe24jy5I8i+u01JJ4hMlleRZ5Uf7uUaaCyiNWzensesco7oiMfcLBWGfWSU4v8gkjusJxjtNhhnwOo5yfmQxk+KGwa7VhA+jFxeX0ox/+Q/r4o6tpXcBuV4BEr0NnHok+QmxuAKj8g8rOcJPrGIjfeY+DJskDvNNBNyXQMyOQSIcLa48BuABf6rsoj1FX5bInCTXjs6wK+eb4oKpc8jN385OfFb47CXVRd9KJRL4AesZGx9P5C+e9IRbrQAFke9L1Ddlzu2LLm87J9hva604TvYPp1l/+TfqL/8d/lRY+uJomdrrSxYGhNFmrp5rSsduzl7Z7SbTqG5U7eMAs7BLve5s7aYvOqC06B6Qj+rKuH5tKD4B6Y38nrQiEr+jep/r4xvzDtFnrTZdffyU1nr+YlgTMt8RPd33A58NPnjuXupUOrr/4zvfS7OJiWlgWQFRa220a1ZbZcFe8LmNkvJ+LOk6fXT8X+cBoZ4siJ1pSbydCLsdWzZNyfh2Wd5myzlXrSQgf5bbAHXwbHMXErCpGabdTb3+fZ0t4NoJkSaIZnV5cWUrrayt2F9WJUqUfLsMKEsDlzoVCDsRL+AGEpev6Bs+85049Rh3tMPBHkIVcm1SAu0epmJklf9Tp7F5NW9LTE9OkS+bAsSn2EDiI4KnCl6mdN0kzfjzCc6c0BOV8LIPvo0n85Mpd1LasSz939S/avnhf1gGoOjLdiecqL5nHKlWCb6vjq0SIbaHKb5W/wyhKUlHuoIL35nNlJLpT2LkM7xUj0+X25yAqt1UkONenWfQnSUMmd9yJjpfnUNTtLarmx+FpqM4ooExmijrqaD5y/KdNd9V9tgugDKofPAPVJ+cZKqfVv08XTEfKDd5B8qm+ewaqv2xUqkjdgHd5sxKA0Gef3Ujf/e730k9++rbXTEPe3EuGGkoWQC7SjP+mYZSf+Sd9MIQsvtsoKCosT8FUGIxQX7p4MX3jG1/3dLmpiXEZm4xs9QhUsxERDTzH23CutIwIRcGdnvL8DOBiPSMGAgBhUaD62tVP0ycffJSuffyJz6fsr3FMlgxa+YE3/hpk65fDknEPaMqGH38jHpmDkSzFw9/iQcR6ujJhiDmtpFMeMZ4B5lEuw1AKh0UcvC/u5YZW3pvfkBENT4xGR9j54htANjdMmbJfyABc91Zc5HM88z6+HkJqbB1f8eg11gTg3xjGMj70zEjjpjeawxThm7wSpxtr6QuS1vOeZIZBz47FBuJbux5J21S+4Y/p5pw32iNj1BuSSX6eKi+/jNBsb7B+L3jy1G/l62ijkYYZFVN0gBHW2E5PThpE9tf6PD0cMDO7MG8jlPWrjNr2BAJr8gjIYX3gNtMu2WFZ/AH42aQOfyHCSHtIU++JVBf/qpR13VQxuKzH/lXw0CRkrX+l4Egr+U8HSibkWaYAMe16UAbVTP/2Jll6TxkHVBPujtII8d5LItBRvc95HPcoL63nCplZuWjyjOvCh/70KQ8UcJpbWEwfqEx+/NEnaWFxJW1K1sKD8qc/ki+1QzXdENkEZV7igjLw1RvyKV5KnC035AvdaHQAkVaAmmJxWWS9/YTkMq46h7ON2QSNI3jQDc6EDsARqWnFqVgVF518xIsuhl60KJdlwDqjV+guFyN2lBnvIC5d43xr4moMo7/DziN01nWGLq+lljvWnNPBOFETSFtaS8Or2+lv/z//v/Qn/7d/kS7L74W+oXSpPpxGqM+Uvh0ZuFuqtOCQ5S/IzyCRumJzN22ub6ctlSNmDWxsC4CLN4DyjvxvSRdXdqQf+5KT6uYNGddbddX5DYH2l19IjcsX0rbqZ6aTs96b6d7nL14WqBaYl2T/+z//s7S4upboj4ulHkq/JQW4190ZzBXtQXOGgN9FNyV5qlpPP1r6bK+6I0eoes+UZ9rkIsX3rEf5DvHbgKDwXg1HlWvxI/trlQmo/NtrreXeYeqiTmbzPdqiAdVPNV1sdhabgTHKHDMjwr1+K51l2wmJ5fbOBrvaJnSXugk/URehY8GDakjfy1ROTVv10kYKA4d81z3akaLsltN3AmoDpmXy+9K3Sn3Yig+GThZ/WRcwo5vlT8+d0y7SxzyiClVBNcuODgPV1TRYniXKoLuqW5m/bPI3AVHh/jhpt5SOcNaMlbQob9vCteeSTudbfi6+Z+pk27sMcW+mpeXnOGTX+lMdGT8JhTzbZXw4HZyWFsFLJ37Qsfa4MqgPivJzXKLeOwnnmbKcW/dWmp4IqP4y0pME1Rb8qSRbzrRHA6i+61TwjqKDwv686FRxy0vV3xc7DVWlkNFigweAsyWjd0AuutPs7Fy6fftu+u7ffFdg+qdeK43xycZhXFFZRFxZ1xw3/3UPNuJ79PCH6R+jPhXdkF8KP5uyAJ4vXbiUvvqrv5JefumFdEmGG738Q8N1T/flnFoMfvw43ojIgfDIt2EZnR4JpoJVA8JUUHYcjzVjd9JPlZ4bn13zER5MreOonX52BlXjAeACvNOOKLiCaJBt5jsNGDIYpsSPGxrgDKqbjThGftF4wZOBtS6DFfnjmXuugwHdULmnE2oesWG5Ka8IU41XyFi5IPe8y6PUHh22YSd+SAPhFUHCIVfznSMPY42w5EvPLWoCf5HjEy/cW8TIIu/zu3BPsDvidwdjVN93ZCDsSj4ZhHNn9J08B9AxSsloMyPWTEPeMBhXuAoOkJV5Zmolu/RyvrA3ohqI6dzwSb5xtyy8BlDc9GCQ8q2vucutj0KS28wzuy6Tn4Cj8mgYo9vsNj0EeBHYYRS8LpBeZ8qw8rhPIIxI0IngLW98I16JnLvcOT+zbhRxKgf1B9lD+q3v+EGbPO1Z+Zffc3cuEY7I4EPhtPKBezuIroJq6mJPxZds8Qd4HCyBapZQEDqyw1f2yzuDwSJuxylgldNX1gWrEn+U5uBYjwA7gUbeka9sZHTv/j3PcpmdnU8PZ2fT0vJqYrnArvKePCcPiTN3FLSMTX1rRVeKu5Tu/Erfmr+LH81ny4u/xBW6D7voA+knrYSNro2Nj6YxRrGH2ChsSIBI9Y/0z/JgNEa33q7iuD7koveWl3i3E/2KGoI4u3wEVp4hwxrv9dVV/zawdtisle5rzrjgHe7Z1KwmgM9xcmwOyXTwKQHnugDx4oefprf/7Nvp1s/eT7/1yutpUvyMKrp+T6vdS5sS2jbTxnMdJD7oGOyirqDTiJ3AN3bS6up6WjOwFgjk2lV+qT1Y031RoBBgvTfUnzZVfu5vraWJV59Pl7/6WqrPTHrzsnkZbWOT454Fcum5K2l4Yiy99+GH6a++8+20111X3vcKMNIJG7KXUloqVYryG0CzRdR9kc/kDTrBPeslN8parnvz+zKozu8g/Lb0p3guyiZEfdBGpXoBKvPiu/2SnqijMay55yip2+gE5F1fX3caoA5RHBzTBbjeYsd7+aWcUgfldgPyelWFk5coELfbU8eDDke+Zuq0djfz7LPHCzLXRTwdqRnewe7Kcq1SR1Bd0FFxtwOU41FLJ9TGiOfD+GsnS8O/7KfEO3zmmU05vMx7M/xH5B7PrfgPzpess5lyPp0WVDddw7NvURuXs8J1neIJF35TXB2oOlJdKitlyrzmbAu774QkL08TVD+iL5W0VwkLIO5B1P2ZkHxI/3jkeqr4fVzKMi7rSfk3gwHYlvdZU31aUP046BHBfs70pEA1wqZAlIX+uKga5i8rqOZXq7I6Ph3R/nSkk8pd5mLxK4jpKxgyFH6mQWLo/sObb6W/+7u/S9evX09LK6sCP0y5Lior1ZjUqYCQbHxHQ1DWKxSPi+d4H1/aecsNCLGb5A5fGBzT01PpK195Nb34wnPpN3/jN7zx2MgwU+gYVcS4CC8Q4cAPQNrn4Ur3GYXGqAXEMl2yW4app3ADLlinLPek+87tW+m9995NN258lm5+9pmMvw0btsTB2cj9GC2Ki1FITH3q7Gzcy+5WPLvil43NQq65CMZ51PBWYlSUp3x6l1fxQ8MP5bJbLsOWm+qCXHE6n5RWv+ed/+MmGslskNJ5wMgkBDjIRpfd6h5xZIO/FR+9rnzCfbNBJI5mnJI7+V58yw1KJjoAiEFScsOKK+6k0SBa2Q2PADzO5GU9JyM5WxyxojABpj2SPUdy7YtvRm0Yxd5WWrwcQcyx/pzjr2xMOr9j1K+vn+OU4Bs5yB1u4QPGCn7p1CCMLhlIzFSIBjNkFpaAOfZFuHEpPjK6KUNd4p90RCIF/2TwMpoZhVjv5Q/gTh77XO2+gTQsYMYoOiOgfEMPmL4eU+iRKfklOe/tyIZn6jy78magBmBA55EuccBrQTxWqJU/hMvRUbHuEuMeftjAy6BaYTL9e3llxWXH8cjfuoA2+usRWN2DCCvKq6Vqnkkrn0LOAGGJRiBzwPXK3Nxiun7jVrp/7356ODfnNb3EBzgAYO7p7npEYXVJHojUa6HbKOLMaWoaj8VzNnoyn7lstvgu8g1+9U855+f8NfK9QgqDYDw6BchxHneneg3AO+SRZEaRhwWMPcJcdLRA6Fgu465/9Ow6SN+QEs+kPTqI8CM581f8xsg0S10GDaqbaRThyh2F0jM2YxxSWZns6ksrn9xMf/ff/vdpcHkjfWVsJvWvbKXRnv5UVznakl6vST4bfZKvGKAziv0luDgpgSPqapQ5ONjZ9b4Ey6traXVt3Z2NW2ubMsoUhvTx4c56urOxkhbSdlrpT2ngufPpV//od9LDLbnd2Upf+7WvpxWBRG9OKPfPvfBCevHll9I777+f/sv/6t+k/vpU2hKgi7Xy1BAxY6CZ/0V+Rf3Qqr+CkAP5EPlIhx1lxpLTf5d1dFd5QDhNXfA7NACXvA//dDxm2ZZlnKkKGuhsLVP4Cb59lerEqDdbz845yrji9FIVtaUkx519/T2WxdraqtdX76rs7+zGlPGchpAXaeklqQouh5up/EwCC39FWc3fW/yEnkJl/jOF7xJVwGKOPuQc9/xcpcNAdY672c4cQN41/gyUJXA8Eh8lfsu8w2IVVGfyM68KObXkke2B7D7LMZ5b+dNOzXw6BajGZXZfvufvfta/aLvi2eSPrReP5GVRx0JZVw7iK7/L8OUgN0cRXimvp6XTguoD89U/DteidhsouPcv/UTyIf3DKcvpVJ0J8oL/7DOHle8ZVN9bXHgGqk9DZb79uxKMhV9qAB4nVcP8ZQPV+Mz22WnCoV4rZ9dxVaAaV7OyLkYFgqLxwq1MM+sG6/jUatlQA+Q8mJ1PV69dT9/93t+mn/3spx7VwvgFCHlNL//knwrZ05AxpKmcoaJSbvJiQehqvscdvw/WidwjnXlHddmcjBGiiYkxn/3JESVTHDfT36e4MxQNwjSBSBchefRJv9wIAr7YnIyUy8gCYANmDbDFLwAaQ3Z1eSXNyvC/f/eOgPbtdO3Ta+nOrdsyOnu9YzDy4KgewnajRDyy4PtkZPZ2xZnZfGtOBfVfoihzKl77MIoFqjKozmGZZ6rkuMdfylERTlFuiZt0WbJ6znfeA8QMXgVM2GEdo5K4ol7IIUZcvMO0xT/u/F53vjk8wi5fjh9+4tnytZJGGBDb5wCOmbYNhw5XTmSXCzhvpZXVda9ZnlcFzyj15OQ5f6fDhs2r+vtrHoWrDQpQ6L1BvvJucWlJftdsaDNjYnODqbvSEeVNGNI91izeMbKNPc46RYx29Jszyz2FXO6ROe96e8kvGfmSpdcR888NMukLo5uL9KI3yAt/jxAiCHEU5T+kgV/UP0adpK/iDf74gVwAXpRBZl9wNjHH8JybmUpTk2MCaT0eveKMWHYCbq3xDZKJ7nvka8QF8Zx/Z+MHnSiDauIbH20YVOOejYyWV5adtoijy3nENwfvMtwicrs8Us0/5znGBHUOxqTK3MPZhXT10xvp008/Vb7teEr+0NBwWl5nZG7LZyz7CCvpKlO/vQFS0TEFkM1p01P8LeLMzzmdGUR7Z3pRU0rFM4TT7D5TU04tZ21Udm8dAVxHBvqZ73SakIcZBE9PT6cBAVd4R96MbrNJGssWKFeco4uMAbFsmGjdVH2E4Yaf0eGGv1PvspY650keOUVf+c012NWb6hu76ebP3ktv/ulfpoGl7TSeetOwMFtd5bKXfFPQW/3dabtP+iYjfVAg3EBaujfG6Du8D0gHFRc8hvRD1zfXNz27Y2VtLS2urqQlgcGFvc30YGczzXZvpXuq8/7j/+J/mv7D/9n/KC0IEP7ozbfSR1c/9RFgL7/8clrdXE9TM9NpZHQsfSrg/6//33/ukXCW8gxI37tV3osccDlFhzJRd0RdFqCbsgWwDf0MDcC+yF7IC67Q2bg8Y4A7MosgmuRZPYUfyP6L8hL5q0u/sp8WqOZNuz/fC7/2V/jN38KPLj2THkA1nWa0YWJPOtSnfGYmB0dIrhf1VuloO8cdVw43wg6dIQz9dR0a8RBf1FtQs3w0+WmWEPPdCi+omdSCquUjf2/GzZ/iuUpnBdVVQH9SyrwfxNujJD5K/LaD6pacqmGVn5uyoLyK93gOOZXlTlTUxQcRcfhedn8EOZaC3ezfkfC3eK5mRcsdxO+KgzaKOhdq8tfmPyi/y7brQW4OI+RVTktV1odRy61DOIHfSFuuYzPlTtJy2g+iR3ZpdxtRkBTQy5maFLx1oqwvIbfjya5c90C5POXnZ6C6oNOCaijz7nslGASdK9LHTdUwv6ig+izhtxrednIDjbglc1zoKT4cSS13ZJdHDBSHz2jVO3htZqF/5KeWP6fHjU9RuOGF7zZw+S+QoYJO+Nkt3xmVuHHzhgzfa+nG7Tu6X/f50mtrm2l1ZcWgD/8YqxRMN/KAaYwddMg6WvDhWrD4Dbk1I/J4jxEa3w/WiUeneYU7p1+fxhoj6etf/7X09V/7Wrp44YIM9BEDXANGuQ3DQWksWMjT/jIRGkYHu4FjmHkUUcYvFSejAxhuGLGst2XKOCBkZXkxLS8spJ+//TNvera8vJAW5+cFsDCEkTWGq4wiGZr9CgPCCHZjXIq/Hf4/CqrziEwVVOfnDKqhdiMIg4TRX/3WcxuoVn5tC4xRmfbKiCYoQqnWDWgXV36f44Sy0dm8lN8GF8Vz1jn8oq2svWeUysee6DdrpD+78Zl5RmcA0WxkRmcJ+Tc01EgjAlpMne2XcT8gQO07l4CI74N1N3bLq6te1//g4ayNUp8ZLP3u7eFsaYA1hjLgXZw4DTECCzhsGqdsEATHyn/ykFkPgFl0hTRl4xOKNGO0w3tMBc6jYJliZLlFB1bZ8p8BqOUmPhyPwiHs2CQqjlAD+JMjaOtzz19Kr776SpqemTS/Ib/YoZzugyqozsRz8E5cES86sboSZ8tCrOlsMJVdQJD8Zl0nRwHhN0BLlzuQFIJ+RhhlIkZqEHil3EbHDHJCjqxNrqeFhZX0ieqTGzfv2Af6zmxkl8EB8mxPdc2mp4Q36wqFyuZODx8+UJ7FEWZBkVbkB5EvJJs8hZCn06t8dBr8lmB5Vsj6g9dWeEH5uVS8DqRwRlyFTHkhuTj/9TPzBZGXNdUh7C4+PjZqgEk9BeBmSQpn53Mcm3VQ9x5VIADzAIDKG9VJlFlLA5DLDBu5JQ3888wMueXdkDRhYEtl7CfvpR/9xV+m2vZ+mqqpXtzlbGqVCvFFZ9A+U9MVT6/Uv2dHuoM+K6/YG6BbmQI/NQE776RP2IoHGbNb9/rKuqeoz20spcXdzbQt/nYGa2l/YiRdW1tJ4688n/53/+f/g3cA7x+pp+X1tfTDH/59+t73/zadP3fOJznMTE6n+vBYevPNd9IPf/SmO9SQm5hz+WVGCvlPmxI5GoQT61XR5qBlmcj7cn46/3UPORV3Xdbn4jeEvnuUWr/LdVnzEg+8h1wnFP7Qct8lq/y9TG28FOWu7Z2UjCeDaoFnp1TfSRd5Tx1IHbMrGaNDnLCBO9pdltCIqyIc/ASvuSMmZjuUedMdWRbx52VJTX5cb7eI92Veq0W+Wj7y9yxTiJ/l5xbhuBJgicpl5yA6jh1c5j1T5qXa9papLLsguS0lPieHPMoy4iv+ylxV0535aQ0UcEW+QO645WXhr9zmlqnc7h9FuGzPt/Y8har52k58fNRP67ld56vuqpSz7Sh3BxFeqYP8u4NsDqPoGD+Jv0jbEwHV4qNkwYv43Zm3SG/n74cROka5z7NwuAiPAQPaDYPqsx6p9aWmSsVXpqyoVYV1YS8poX9X8sfCzpXyY6ZqmF80UN0M97DgD9HncmNZrut5S/3HK2TO92oU7W1DfOVVVLa5EEShgE02OtmUgYIxyjmlAIxNrzuVAa7vXd29An3LdlvELGN0rnimXO+nec6rdGDB0/37Dz3NbGFpMS2tr6SlhcW0srrhDWpiBIZ11XJbpIHCyRXnHssAwbgRjzZojqtDrskjbWa8qKCqbeWjoDrIO/fqYqocAGhKRtorL76cfve3f9O74w7JYO2XoUrVJeEXMo14+G0DkXd6CMMVAxWjthgxUmWDjGnY+BdGWDR0nJHt6lnxs1PrnIz9WzdvpocPOBv7frp752ZaevgwTQoA1hVOt0cewgBWAOaBdOak5TsioTFn9JHRyhhhgP3CQUGt5/ieZZ7ljkxtFOp9GJmRNxlUM/LRKz0BxBCWdTPzkMOmg0Vh5OecL3ZbxOVLHwBnmNx6xFqxG+RFj7vXYnIutb4tSccAwZsCTegscg2A0+VOi+HhEYFpNmMSqG6MClQMyKCvp97+6GiYmp5J0+em08yFCz6Cpl/5DthGp2/evJX+9u9+kP7mb/4u3X3wUI1FXxroG1AextFIcmLDFZ4Z+WJjrnXJAXnsC9BH51KXZyfsbe96bSOjjOgA+d1Kdy6TjI7FzI4sG95BeXZE6DZ+y3V2+M2Uw8pUNXDgGUN6l/It4bJ2e3hkUHJBP/bTCy88784k1taSx8yQCJ2NgJiHAWVeyqCDUa/lZdaTA+J6DfKG6yMC1bEenSmpfMc1csBfp1EUE3KQv6DQDTjwzu6S1cLyWrp+/Ua6c+deWltntgtr1otygQ/f0J1cBkM3uhW39RY50BGitNApsra84pkXzHSIdAFmpbPyy7NnrZTTnVkraF/uLKuCh8rnDoQ02jPJ8vRV/C7I6WqbIiiZ6C+8MArP2vzhoeE0OtpIF87PpPHRMW9MRtkflF4TVL/qN3OmcJBHjQ43fe+r6B71CnJjVHmkp5Z61rfSD/7ir9O7f/8PaWJoJPVIbioN+jaQBlX2eyUqdvxGTzhhgQ2yxJY5jNHaqEMIHjcDCr8uf4MCu9PDo6lRkw720fG3kzb2ttOqriX9vr++nu5JR2Ze+Ur6j/7H/3n6vf/sP0nrA7tpo4dd+/ud9nfffTf9f//Nn6TFxaX0q7/61fTGG7+SFueXBK5/kt55/900tzCfpqemOTrb4dclI86yhj/SnCVMWdHbyGe+yYH/qbBH82IHzhNvNMUjorTMkBeQuKV/6AH1vt0rLN+LC3KdWnzLforAWs+i7L5K3qTMDBUvRC236GHkBWWMzqPc8UeZZ78HPPKed+wxsl7Uo3rrcKjf4YPzz5U4v7O8JBz/djvRirPEsqlc97T46kQKi7QcQmWZnIYO5eEYdjA8Vil/a5abAwg32DQHkdMUyuU6yvINJSu+hTso0q+r1JZyR+/ORIekHTq0Q0Kfyvl8NEVam0RD2kbtcmrJvp2q70M2jxL1w0Fk+0uUw+nk/yBqueUebcqxavui7kbTfS/izqA6z1jI+QodlP7sP+dbPCt+NUj+V06LfsZzfM8UZU3+KsHbbctZe1hlt8VrviNj5MlsPn5/cv36M1DdiQ7LWISZBV7NCAg/xwZEJ6RqmF9UUE36O1G1t6pMZVBTrqwdGqJGkQ/wrmrWV5lwuynDhMpryBsg1RVuTLvEqJybEyBWo7ogI+Tu3btpXs8PBOowUJYEihnRoRc75zU93Rhbmeid0gsbkwG8eCcjz0ZU5AuGBXoWuxcKNInLAM5RtFlLx+gizxtq1Bn5c9oPrBCRwgFyLRomDKB4Plgnyg1EWW/yKBRmEVNheR6fGEuvvvRi+p3f+m1PM2yMDMvRng3VfhmEEordZ/8Wvd65ccSAFxxSRvs78mNtbYwaI0Mcy5NuBr4yxnp7MMJ0KS2MTG8zLXdjLS3JKJybfZh+/tO306yA9vzsrIERa7/xg+wdB1eRPACBZyMoDkAgG2jhPucd+leeyu482933aIU8Ow2ks6nLushTwIjBpOSMscwzgJLY+/pbU4dJE+E29VjfCcq/dWWeM8WGXwpTaJnvdGyQ/dubMVqMYbi4vJTml1c8RXRF4HpXQYhb50Ctn7XOdB7UWiN2gOmRkdRoNFJdut/Qb56RAcdoXb58JV24fCmNTU6kgXps1IQG9DNNdbCm8rGbPv740/Qnf/Jv09///Y8902JocMTliFkA3hhLPmRiWu+8m7jKFbwaRGCU4kK6Dbgekv40BPQ5qxf5lMswsmp2lBSUZZ9Hi48DqiHKTX7Ft/ydG2HQeNuQl9/Z2fvK15001hjyiDpThXF96cL59PVf+zV3BLicFJtRZYInwsJod4+10s9IC9N40QGmKjNCzZRf9IjSQH0DYEU+GWSQ1y3+4ne+kClcUlYAhptbArySJcc/bQshXbt+M92+fT+tb+xID+VHcmEdPGT96goNB9wwUwO+CBc31DkZ7Jt0Y6os9d3GxrpnkGxvbKo+YuMnzu0VMFH6PI2cMgIVOs602cgbx6Z3fJR0YaEU/mFTVDPBH87IG8KzLPzl4HY66l2Vdd2RU5T5pHp9SbpWT+dnzqWZ6Zl05eIlpZc196y/VzmVG3hmurF3BFf9ADmHFQQ74fcBlhVuvbsv7a9upL/7y2+nn735VhrrH3J91y/59uleU2j1rpiR06syJK1wBymdTbEmWb/1rAwV8FZ8imBAedUvAfVIludGxv2uW/Vdn/Spa5+ZL91pq3c/rSiv7q9tp+vbK2m8cSH91v/gn6b/9H/1v0xLXTtpZHoq7QPElZ6RyfH0/R//KP2Lf/kv0qZ4/S/+2f8ivfHaP0pv/sOb6Tvf+5v04UcfOe/6pI/kGx2kyDTPNkHOTrrv8VuMh15LvpSpnH3OIwsJJ3qp/61yG/nkZ32rqQzk31Bu27iy7lMWMqGrnSi7c/wK03dlRH7OlO0HZkbFTAzq7W3X1VzoOe0TZdQdxdIbwt5UuWQ2yabygTodt3BN2FzNdkZ5RxnImyE2qfLsNvEwym10ES7y4GekBc+HB2DZFff83LwXv4+i7Cfn20GU3TivO1CnLzlfchjlfMrkeuHR14+4jedHHT5NUE05KJ+XfDQRVim8ku6bKnYbunxcyja1l2FIVsjcnabVOEQHy/Z4ZLf+T217fH+dbNJMxwXVTV6bsuG5xUc5Lf5ie0EX+VTwTssapaedqnLo9Fzlixl5zHZC1h88A9VHVyaHZqyI31Xh4ydfj5uqYZbB0UnoSfAG5XAPrRAKcR1UKHMlQDiHgWqe7VLuQv4qjHaQwwWk9QqULXn0+MH9B+nhw4e+5gWiMYA5ZgjQjAHLrrhqOl05cVFHOW+JoyiATCMEoLlA6j/rabfWi2lmIoxs+LYxkhsqBwD8VJgybj3VUEYy/FHpBTjTJT+s62REC9EZsItyNjlOZKPKp5p3Eb/+FjLfdwWm3+3O2h6remM2ZUBx32G0SnLhqJsrly6nV195Mb300kvpq1/9aqoXYBNDls2YnMpKhRn1I5U78tQvjCW5587F6JBHLfWb78gZA2dAFxuXwUSNEVXJ2yCoSC87WK+traT5udn04x/+KL3/7rtpaWkh9arCHJBSYMjYMNSFQZwbXIzp3h4ZvbqjNQGqzZIbzQDVAXS4Mj/kVaZy24kb8g7Dy0BExhhHrxB+M10KI/RyX3rCkS8xApL9cyEL9J0pvbj0tOrimfzf4Bie7c10+86dtMpsB+H3bQUhOz/tuc+iS34irRiJfTV2z26k6XPnYmfjAkgDHEYEtJl18JXXXk+DQ8zKqIt/znbtT6MTY+KZjpLIGymq+EBuAiAC6T/4u79P/82/+i/Tm2+97c21PApFR0W/AInC3qIcbO+lLUZ+JJPc4IUcVV6sa0xP7mvqT5YPxmr+XTaqW7IqQFxTe3HL++KxpNX4QZ4xIyNk3Aon8jeI9+JJumUQubaqsrdhED0zM+Vd6ZeWl9LLL7yQXn311TQ1OWG9JF7rD+VN/ilD2zuctx06tLAwb51hij2glWnIuXPGYFp3GmCzocCIL6efWQB0iEgp/A4QtCE/6PwmAJdZCps7Xvf+0cefpLuqz+j4IK1sNASodv0nYuo/dQ31TAbTGZQQF3pLxwu/m1T85J1cpy6JHVAC33S0cQG2GdFjU7u1jTW5pXCHrDNIijD0uxJ2GE1FXviv0u17pmxMKW7dHCph+tvBlEE0UVl/eKf0sqYcvrkYxWbm0IxA6KWLF9Lk1FianphME42GO/GUHa7TydWgiJGST/ij9eFUE2j+9l/8+/TWj37kKeeqrOO78qh3V3XJrspDofPb0omtpHpdwXkDaOTp9OypnmIdti59rOtNnch3N9L5WiO9dvFiekm615A7tQxpV5XZqvzfW1tPSyrjWyr0D5WWl37rt9Kr3/zN9JVf/3qaV/ntk5/NoYG0XesxqP/v/tV/nf7qT/881Qb603/8P/xPpJ876f/5L/5fagPvp8HhkWLmjmC8ADl1Im1kBoxtAJc/xSP5QDtFbkhi8fIgwn0pw0o/HXZZ35y3Rf5GvrfuZcp+qA+zH7/jv3Wq5abg2hSj0LTHu65DnU7papxtLbmpbFI30clEex3Tv4PoIFxdXpbOx2wOCHculyrn1DGPgOZmPRV0JKjOwi0oOt3jneVQpO0wauZXIRd85PtJ6DjTvw+jg7zzKueL+cn5VqLIR9pBPz3yHYp3j77P9KRBNdQRWOu9Wnrz6DyDOubbAe9L5e0gOi6ots0qHjKgznJET9H1TJnH/N2kn23PHSncOPzinp9PQ7ldb4ZT5CP3fTqx9dgp/bisbmoYlHmp6JLzmIt3Kh/Yq6XP+cF+Su9bU9MPJw8Gqc2ls/q9a9eegepOlBWwWVi+IFTl58sEqqtxHsVDubLGpW1lXxh+cfcu1WowGb3kmp9fTLdv3U63bt1KDx7MpqXFlbTCmrV1NieRwa+CYnCXjVB0QHywCRPs0BDn+o9CpvIiV3KHUznY39tWZSWjR8YKz2srK3KZ8yDuduc4ZJYpDIMQA66+1KWLCAJM00ADumIXVt4Rbu5hzNKxnPwfYKDKiN+8K5HjLAz9DGKCn5Y75NlWUZTAMP4wFCFx5zvTIuEFUHru3Ez6oz/8w3TpPNOFJ9OoDDRX4vhThWLQoX+ZL3LI6wn9EJ0KwVN8Z2QUUM5xTQECGMmWwaf8JNweGX2sm8QIbIFvexUpjXq3JkCNsXjr6vV0971P0uzNW+nuvbsyiBYF3mpurMlr0smGWZ7CLLCBnAkjG0d0lnSDVAvK05czqCZNzseCAXKmuaZ6uzC8+F64NaPkR/EM8MkbBGEI0YFD8cAfruxGWdEt4x2elqVTG2ub7gBaXNqQJ3s10d4QFOyyPp0dhplu3F8fSH31WhoQWGqMj6c660wFHCYmJ9OUAAVupgQmpqan05XLzxlss8aXNDCb4v6D+4pr2VO/79y961FVGreR0dE0c+6C0/vxhx+lN3/yts8+3lYC4MOT1ZGx+ZJcXEjFn/+KpBcA9Wxkkqcuf3ouy7Qj5QPLRSHLuJeNqULc5pFvmR79Hf7JQX4zQ4Bj69bXZGgLLFL2h4bqaXJ8QmC4Ny0vLQroDqRfeeON9Ou/8fV05cpzMsSllwIsQwIyBAUoZwdn1mbygs6xfUCXdOfO7ZuRPr3HMAN0M8oMSGb3e3dQoDVKy/a28n11TXKPegDwzbR7Ax6CUF2yAsBSHu3IjctaiD2oWTkqOIXH7u6UHeJHp4qEt4yXoh7I8s91VSYvCSmR+dR/oqHOWlpZ9rnAa6pX18QXeRr1Fh2E1G0qF4rXcYvLHHQrPsp0hFnm3bZSKd+ijopvmVxu5Zc4yzxbGHokbRg6ZDPuqH+7CUdpAohNKX85q39UZaAhAE6ZoNOJusGnD8gNdSjroNnU7PlLl9LFmfOJzdA4ueAHf/O36Wc//Vn64P0PlNfbCmPE+hX1iuQtPiwLLtXX1j2FCagelM4NqiIGWKNB8pmmB0fSG5dfSOMqJz6qS+W6T/q3rSTsDvSkHaVhR2lYFz/31Jb9vcph7+RU+qP/yX+e3vjjP04Dly6kLYFqtUxpSmX+H378w/RXf/2X6dvf/nZ6773304jS0K+6DzkMsOacKdD9NYFr1b/omNIdRNqbJddS9zTneHR+lsvUSYm6r+rfz7rI5dCVcAe1+Ap37f51LwzrNh1wGnBPGHwPd/jb3mKzPvaAiA0FqfeQAXqYZ5fFSQIDqhe2irK9GjvpK9DMH/Q4QHW23Zw285w9FXwfQfZX3PPzqegYwPIgynJ38RW150NQJ57CLWWYWwfAbQ0M4vmA4B/xd2I6Iu3wn+NAp5C43+mZGUTYLuiFO+YZVHEdIJIf9Ct3sOPPe8movca/5SKnWT5l4O74SmLLdXaZsK+ZGcbyr7KtjVvilbSa8WQ9y7ZfVWbHkyFxlHl0xsUD5LJYYroDVeOinYPy+3zPcmlSyVbFhaQaD6Zq3O31mL8VdQXkJVRt/qGqnyyvVrwtoq6Puoi8Z+kR4dMWfvDxx89AdSfKmfpI5j5lqvKTC8xJ6Umlqym3UkHP1PxW6HPHHsCCqj2g+KNS4qgfDOhNGTT0Ds0vLKT33n8vffDBR+nevftqDAUICFoeOCIDAJcNf9iKWKl09LvgE+ADfxiMrjwVPgWGtZIBMAJose7YBl2RCKaL4a7aiMI74VPpepMcDFy9x+CkAbcs5IjCGaCafIw4Ha8u3JtvSA+xDvKgdZgRGSyYDcKuVgaqlJrfm6SnorKBH+rupjGi3xiV1HFcGIdDtVp67bXX0htvfCW99MJLMiZlrPk84qjiWH/mkU49AKgPOroAd0Hxi86MXoFpph0zLRlQzchRj97ROCA7RoC9uzjyp3OCxoqG2MGTF/orWW7Mz6a7N2+nDz94L733zjsGRXMCplISAXY1NvKQp2laWsprzxmQAU7eukIv5OEGkcZJ7wIstOTJOxpR8i2DasLDZ/guEbypnnG+6hH9YnMxOlG4yF/i4fxa1kKuC+guLaw5PxiFdltSCZR8ATQwRRXswPrQITYEGxlOwwLOYwIJNRnXXCMTY2lYwHhweDiNjo2mBiPZM+e8tpB0XP3kanr77bcN4FkOwRR9pm1m0EPK2FEaHtjE7L33P/RUdINqmFH+6Y87OXyv5DnAHJ1gFkLeAZ54yUvLu0K5bsjhMMUTopx6NFTf+XagX2SMm+K57CbC0zfuXMRfdCMBcrdkaK+vC9TKSGGtbWO0kS6em04LS/NebzwjmbKp2ehYQ/JnivFDhRbLJRjRYr2q81hhA6bYPZ+N9szDftG5Jt2KKdbbAsZ77lQyV/pGfcYIsM01PTPdm926mUZeFxBixGF9VXWNvuW6hfQEEXbxS/mGThlYS6+gcp40ZVLcbUjos+tIvcsGXNtf3OS4Cu/y4BujscgdYM1sDepKADX1CHJBroBvDEDLQP+cQwVP5TxqEp905W/ZSX6O9MUIfJnie4TvXzzrio4J6rdwT8ckyWTNNLMD2E9jfGKiANvDzjs6Ttj0rD5QN/B++aWX0wvPP5/GxifTwMhQ2lGaZu/cTX/zne+kP//TP0tXP/okzc3OulzWla/ULdQLO9TZKu/w0K+rtrOf+naU98rvmvRnuqeepvrr6cWp82mqPpRG+tVeyT06hISnpxWf6kXE/f9n78+6bEuS+07MYjwxz8Od783hZlVmZRWqAIIEB5AgKQ6iFrW6IVJk91p8kLQW9aKlRz3jRR9Aj1JTLfUiqQYoECSbYIuYCBQAFmrMGnMe7jzGPMc5cSJC/5+Z29n7nIh782YRIEEu2AkP3z6bm5ubm/n2vTd3v/dOWvb+g/v2owcPbU2dWPriF+2/+t//7+y1P/2nbQfDbrJh4+LRE60Tv/u7v2u/+Iv/X/vB939gm1tbPq8bfHNeP38MRAblwAAu+JO11RV/zVeeqY7JWF8Xy/yBhkoKKpMjfKdxGRLn0RKd4GV7xqxTn/yQowH1thx6w84g9bCCjHNcyaXgjHzIjyzPPGcDxE8ziGd9I5d1XXIUGeV3sTWGyHh4lzf3r6zwYr+ybgNeX7Um5GMqCT2oVdBJCD/rS7kV4XR/tNDpS9GDO+ECFT0DesM57FnqTPpzwPPKIRPjxAHXlO+ug7jnVftZ2jwP+sr3xAOPqq3ED8jNHMYb+ehrts+fwdhgRWZojjakC/H+EBX0tSDylbXfy8dcqpzqZZ6pGeclHwfkFxtx4gmfg6FbnAVOWPT5mr0uvQf56rpXSROW8mu08yokH7yfSsvJ6d3MTOeA0jKVYqwrFMoyVdEYwxcF+gdAI4p26lP9zof+VzI5xHXmy/kWYdK60xOxGvbFr+qt6ieNPincGRvi+Vfq6VQDZctmn5Qz4pEXjB+bb29//PGfGNXPAh/Ymv/HBXrx+c/RqGbBBaoltAbKw8TIFKqBcYlDETiSQsKdsrWVVfvgo4/s3v0H/gz0jhRf7vxGE0xMFfKFL8NMoT6V5w4KQgskNJESzzR8yOeCLoQnLysCXO47hHHtIks+Cy8K9XlGteeTJMJo5DlVjEVpLiWHQGVYqCnvx4MV5Tj44o0AL0fTlI7CgcLPnaDzgLbykz5cBwRvdMakv5dXusMIFfJCA11Uffa7PNx5kZIvpevGjRv2+uc/by9dv2EXl5elgGAAiyIqAM347rTfnayNr1Pbq+1U6o62EKT+qScMa38hluob4k4dCxdGO4Y3xvWQH6tFiLEXC44Az8XTFPKePMRiaG48fmwPpYB+8u67tnb3rm2KZ9a21qToHsVLisRPwsAx6fd5pJJCEiUT5cqPDPoYswPN2Bz7OIAzdGbMMCI8TmHaDYy6oV+8RT3cGeV4KJ+raqku+ILTFQ/uP/QTDzxDfdzSktpm0Qh6MUTxVC5YShk3lD7hBm8Kj36N6ZCYb1JG4MTsrE3J+JteviCDWoa04hoyqPsnZRgojTtzHOmfnprxOjh+/K5o81UZBuDhC5yage98c0P4NUbGbVeLxSe3btn9+/e1gG+qz0dakx1DIRp+fmqp9yghej5toXRwRB2Kw58Vj3ZDyoQOz5Yd6lBKMIw0HucX9Xlb8VcFtOWxtTTqYzxc/VA6G1b7UraPZATyHPug+jM9M+nGNBtcu5Ixm5trduXqVT8iPij+iueQ4/lLHuHY25MMcl4Q/4ksq2tPvf5cZ1Di2fDz8efUjHiBzQjujjre9E0eWI5onGZm5n1cp2dm3dCBx4RyuatW9SXpST9QmLj2OyQlvQ51umdegDvV+Ux2xmU69fZCjgG+878cbXKHnLea81Z/fzabzQDRFdq4PKU+/NKWby4pj8s9l9fInSACbafzja/SI8oTR15+oUxSN6l91ixGLHkqQM5QZ7AsMkdD6MYjOPo3qcfHbW52xq5duWKv3XzVT3mMjYy54UVflpcX7aWXX7IZGeB8M5vPVpE+JGX6/ffes1/+H3/Jfu/XfsMO1jb8PRHwBS/BYuOX7nLyp6H5MCpF3o1rydMLw2qzf8QuaIyXpietj+8nS863uPuvcuPDDZuXUb+odJ77b7abdn99xd65f9cei1dvHe/aS5//iv38//Ef2uf/679l20e7tiM5AW0m1J/T0wF7dO+B/c5v/479zu981dZW121rd0f0EA1lVPt6JOdyW/JuWEY2n/5qDImm4luXe8lvOEFF19jYqMIxVzPMEptcinSEV3r1AjcmBNSPbPB5IICncAkZX4HCnQUqoHe8M08YLBELZF3xksemZO++jUyw9sRpJeQ//AjAW8hBNh/hkwTWHOrJusr2lf9/LhR5llCfxxSP+uSEd4eO9TwF6n319MzTGy/opksVzvQXPf7dW0+Cq1LnQOZ3n79zyodBnWnnpTOPS+AcOFPnc3T6zjet/b+y8is8xoa7yxXJBXQ233hTmBNd6BxstnE9q3lIeXiTU075vH7ILk4aKlx44yzA3/LkSJc097kFT5wdg7KW9fCLF3bos9GRCX88aG31iZ+CYiMoObHTyzo9vK4s7yux/F45eRZiytKn0C3TAZ9W9lnA/IK+9BG9PvEiLudepw894Ks5igXX3j5lo3wHH/cST7kak4bMYX6pTKZ3QHgpLnkhodNf6KZ4fpTNjVrmMUb19z/8kzvV5eIsMNjnT4z/tJA4pTH9xw3HxMfvLNV5VZB8jQDpWkwKkA7zjo+PueLO3ZzmwZE9evzE7j14YPfZnd9Ys82tDX9T9AHPM6sung3TLPDJj3Lnn6KiepieisGlzNNsNsY3BNd5NCxzxdM6E1XQazy7IHUj/WwdTEyO2fF8rhtCKH9MSNWHSPDjgSqLQh7Pf4EnTqmlXQwcAHoql4974lxvM3FMZQRBTxTGrhu4qqcyqlOJV7hWB9+Qxrjg2XAliAZVvwmHghLPXc9K+fzSm1+wGy/dsMuXL/qbd3lGLdpSN5WLnVyUbH9OmmayLXkIzsA/lWMZslJe/G61/EEZ19DL76CpD0PDA76o+bPCco4EpUGLgOrI0wMBRSFzZNSGBm730RN7fOee3f3wQ/vON//ADjY3bUzKcUN5mlL6h9WWH0VX/jy26UdCKa92/DvBwpsxwNCCxvApn59i4yM3akQ5vwYfxy1BdRyJtlAXxXZzl7d3H9ne9o4MukM78U2h4FXu+o801Ne+ho3v9dnwkRRzySuOjI5L8Mt0EV21mPcd2xFH22dlRC/Myi1bY2HRxpeXbXppyUZnZrDQbEIKO3erMWzZeGAB5g7dt771LT8mmpsRQ+LXETnoxneVV9fX/Ug9x+w5ehxvAJeB5x1SbxlboCNL0w9gg4g8bI5gWKPYwKvwIxCKQID3XdXlokqYvPgdKO1lfCTxL8ORN+dD1pEQ6ZlPZdQgM4u4MHrjZUUYem0ZOBztmpFhC19QD2Puj4iIAnfu3FE9GheO0Ko/yDROtEADrtmogY983iTBfGYEjt6+8wcGujKo/vGJKZ/zUxy7v7jsCj4nG06wppWORMt5mX1ljrsSgNUoAM96n4EMx50GwlVeIMpXd7dT/mEoB4TP5km2WzeQOF4dPZNsK32OeAyzEz9iz3Pq29vxEsgD8bufxlE2eNI/NSUedIWlWL/I1bhjS9tRH2l+Ugh8PawxER5+ksX7wMgEz3l+lfV56fgwCIw9cldjSDnCToOYqdTKhhuya/HCst383E1/fIK35s8XY7pP842Xn11YXPYXOPKIQAMe0Bj9k//+f7Bf+9X/2XbUTzGKTU1wV7tlm5pHbMw0hMZoWwqxjOpRzekZ4b08Om0zGLjNlua15qAcTz3wpYNW88AmhkZsaW7G5qZnbVruwZMntrKzaXuq/+Hutj093bHPX/mi/dw//G/t0v/2r9jh1KiN9Et+ql/w9+FhW4r3mn0she/DDz6y9yX/Prx121a0lh4pD6cfoB1HwXkjOe8U4Fvz3JHxMRZhoHlfH6dMGAt4AGoFPRMKW3ZANZcrk7TSLFNRXt4G9GT1cD0OHmPzM3kNABfCHZlTIHiYtKq9Z0FsSld1Upa+864CThQgj3IueLbSFDJpbW3N71qzDqB4w7/wp+PYY/zk/AkaCc4YRxGu968OtO9Ny3e5UmSix8s5HUoe/3KI8Mj4BOQIcX5dyp0HadD14vKs/L3QOx4AMb3lzwtH3NnyCZ+GQ55k6sCZdShkR8fUhCby/SSWBgk723lbjrvP4xOjNj8zZ3Nzs9JDJyWT2MyUTiUd7ZDNwf09Xxt8w0cV0Xrqsr2odMCZoZao/F6nLsEFujsvlTGG/3hcDZ0n5HWtbI2PkJu8F2hzY9PWN7aseciLAMNYhWypjzg4XXB1mkfap9HYoadvySte1ot39/FZdWbb6AHQgBsX9Ds3bqkhS3bbCFArxs19ckLXTpYo1dWsrnPTBsjrkPryqyQHX3tEOzeq4Y8zAxph9NL9vX1/CSyGNGPHBibXX//e9/7EqH4WwDS9QuaPAyROf7yNahbzUJDrwBwPuioA45Y7gewYo8zus+u2vubPq2EwH+wf2J6Y9+naugu1Izm/GxWzRX9y7ByhqKMAqNp4WymLUOABCrgkU7SfrjJQe6E2F7vgrFGNgXW+UY2SOD424YYmzg1kTVyy1o8O+91qFGevJ8oiTFFwOwu8wI1llMEIepuxQwovQI+Id7p4gMqUTly5yjt/3o7nr/joRPQlASPR78BpXMCtgmiA/3yPeFzK5BtvfN5eefUVu3zpgo2NjGoh4OgcRhvP+gp/CSf6wbHrjoKuKsGF/oI/jJGKrXcCI1pGNcdjB3AqPzE57kb1pATZuBTVASl4BR33+qVEmowhnmftU/u6kKIhGh8fuTH44Yfv+7dj+WYxyuv+xrrtba7Z3Y8+su2VFZsZHZUBrTFTWyyuLGoIdd/kkM9nZBD+7oS732HTmGFUc8yVdpwv5dxXnzAG4EB4iRQoyV20p1LO1qTEHalejrPzhnoENc9a+7N8wtGflx4Zs0kbscl91bi1Y6Nqm+cup1XTiAy+Rvkm9LEMkgEZYaezMzZ8adlmbt60IRnVk5cv2dK1qzazsOCf39qXYcPCMTc378rjrdu37Btf/4a/+b4hw3tgaFgKw7FtSvnn5WhrotH6Bs8BH9nwCHfmRGPJTO6UspCoo2XRFzC5vZcRhr3cLxfMRzZHBvurTz/hGNNcUMX9/uMvFtSsJcCVas8aZas5hx91PAsib3d9Fb6qV/3hEQwMZr/7cNS27d1ND49KeeE4OJtjfsdURagPumAkcpeAkzLc+Y95J/xFHjZVMOBggJBHodQEJwQuvsCXvsDzjM3ShYtqsyGZuCdak4c2Uw5UaxYh+CbbrPvBeRVkWo5X1lfFh7EaRpPSC6mIDyi1KQ+4Uq6iv6LFE/7Wf/U5lEP1mXQVY96zScQGGfyHUsrzZ3viSXeiHUY3SkkbOajSyEt4Ej+ed9b80JyDP2amxedp/CjvrtYKV1JJV5Pkcjyd5kFjojRrFdL81ZhQjzI4jtkfgLFvyQhlA4gxZ4OPO0pj42N2/fpVe/mVV2xcsmhEsm9OeFxcWvYTIHx2cFHzjMccvv/WW/bP/9k/s6/9+6/5UfIJnrkTLiOaO5v3HtrJxp5NaGDH1dFxoTSl9WvSBm1UpB7vG5JBPOhGEvKLZ9v5rjV3jpGtS4sXbUhydm1r024/UF2iz5Hk1i4ye3HSfvIf/Ff2l/7u/9qmli/YsWTunozusZlZOxH91jhlonpvyaD+7nd/YD96523N/Se2oTnOIxDQjkdL2Bz1TWDmKjwsuvjc5bi4xjB4ARf0raA3zEgqFvKrcvQBX3OD1M8HFfX3lpRgjFOMVxcQ7NTX235AFMmy5+dh+PfEg/BmvCMkzLDkC3iaa15wyrsogKwp1rHYFE+o9IegQWUMZUL4Z/pTwBV78TfpyNrM15mvJT3DDromnCc/Mi6hXhao6oy+nocLMR5/NqkDn2ZU9/p1iLiz8QnnlalDniQEyIvky2txnOgQ6dxRTFmGLjLMY2SaO/PzC/6dez7Bxx1p+rq3u2O7kkmcDPR6VAX09I0NpxG+WkL2oqPRLmgqiXH3vMrnskw8G3KVUqFLwCvkYUMGq573dIDLuNbwaek38/Mzbtxvbq15XiDoQAP8BU3QsdDPeGfQ3u6+1qFNW1llPq/7SSh0iAD1O43qjs0DThH3aTSuw5mcnbLQpYLksV7oxLL+uH9+vrNQ1R8lcj5VQDyOnDg4oDKqlaLrkGb6z9wi3cMkaTwpzD9FOS8RdiBP5EN2we+sW9NTs366jbHmfRucxvrmd9/6E6P6WQChXJj8MYPE6Y+rUe1Q6AoDukFScPQdXjHkkQTBxuaWPX4qAbC+YZ988pE9fbomtyJh0PJjsTB+rL7sHFEf1zjqkVMdyLgQCJHPZZ2u6jRhTpGacb4w83O8KCC/CN4XgbNGNYueFKBaHSggCLR4MQVGZSi+GBMcm3XjWAtf3qEOw7UYbaoGJdTv0IpWlM8+KpVc3gZx0aUQ4BxlpQ4Wjlw8WMjdEPG+qiThck3f/S6aIBeByEt8tMHxYozrAylc4Bm7d7nYawyOmi7Yr1+/bjdfu2kXLixK4eWbyDKstVAMSTlhLP3t294flBWM7TKmqoSFh7YBPDeuiyAcGhopx75VTosOn2RidxBDDIXblb/+uNN5InpyhFWWke03m3b7ow/sO299x+48uO84j4+PuNBDaZyVkn5VRufs+IRNSHk+lIK6dv+Rba4+tS0Z2vDg0FDQHDoznv7iJ/UFAx+cMajYGMGoxhBuYVQ7v2KMy1cXMKrUaz9O7IbE/oE9WHliLXX0RDQ8gRdEe+5yUy93K4+VlzfPIqQneQa6MWqXGuN2IGXcZLwti4bLqnda+SZVlkWh1d+w9sSEHYo2pzKkF/7Ul63/8kUZ2BdsfGnBFpaW3Ijxz21NjGvubduPfvS2ffNb3/SxZaNiT7itrm/a3Xv3/Plq7qDz/L+PmfjX71Dq5z1U2J9z1y8NnQrK3O/Mhyrs+SQbwrjG15hiVLObQZ7CBwDtEKrPK1dClId8MScSYpyeB1F3VVeA98avaKftYxh58Hh/AQYzx/x4cVl+lg+Fm/ZQwlC+uIO1tr7udwr82Lx4BbmHrHAZ4/X1th3gmwei7dzsnC3LmJ4QPfz0g3jK5zTzhD/mHvdbmNulqy4fhIuQCTlXaOA8q7Q6FBVG9WSemMtZxuUG9dBeAdJSYa7XXYdOefUToxoS++kEjy39Fp9SDY9zEI9y6uuCrqmf0yAEmFN+HFfGDRtLzCuMS54HZn6gcPJG+/ExGakCNncCCs7qA3LKaSrA93Y0X2iTe0OSlHaoejGe/bGOsmggWYWN46n/Tj//BKArzsSpPTYddTEqhZfvYV+6cMGuXb1i165d0dhdcMV8SUo6xjXjdevWLfvNX/s1e8AL62jjsGVH91et9WjNDrXe7T5+aoPtps3asM0PjNjy+LRNaE601feDw32/u8abOJgrQ5ozwMXlSy6HNkSTJ+K7E/HboeT4oWTqvqzymZtX7MaX37Cf+Ss/Z3OvvmQDi/N2OtqQjBiwLfX3SPl4sd7agyd2+4NbkntP7Ond+/bowQPJpse2srvlm6oaWBuR8T46Ot6hB7TgHSXBI1AE1wvVXaeEGIMYk5wP50F9juS8z7iso2s+8Zdl1GQvbyZ4FpXzDeWS/Sx4Jr/yx7E01t5D1UkbyLlcJ9n8gYaEAT9RUYyfs5D9LX7HuA5I/MuS50C7TsPSH+fj0hb4eLp44ty5KBe0iQq5zjYSztKpmvO9QFmnfU0O90LKiDoQk+30+gFF9njHe+V5jS498d3AHejAPU5AcSG5i2zD1wRC99AU8TQox2f2kNvT0lPGxsTb6hcvj2RjyT+J6JifSndhM59392jOaJ2Hf7oGydFmTSyXrB9sbEmGoc+BP5tCLss9TjwFnzj/Mp6n/tlSTmVOSq+5fOWiPyKIXEHEHxzG4zLwTSWr6UcNhwJBq35/TAXZubq2Yeura/bo0VOft9IoVQ7Zm+NceCiIEiF0ls8EKqXqaNpLluLJJ4676u+d77m+nM8TLw6uh5e5FKwS7VZA2DN5KOgoT/+quRN85/0vfFjl760vAFqPTY45nTlNdrB3IDqwETksXWHLfl861Z8Y1c8AiJcT+w8TeutUK+XqxeBM+T8CHD8z9NDRFwChdYI2IiZdk5L+dGVVk33V74rxhjyMNT7BA0NjWCCI/Lue8uOoZRhu3j2vn/GI3aXoMYoSAj+u3blg4E4JcSWXPGKTTkxyr0Nhn/D4bpA+H7J8GtW5yDnQdEnHoESpjhdXNFzpDeHI4nvi35p1g0yuLaHrx8eURnmf4KqLvmPMcLcUoZiCKO7mBjj+vlBXuNcFWOATwj0hDhyBu9pUfBrVVJvZOkJOEdAOxZ4xYTEgP+lep/rSllHNOEKLuflZ+8IX3rArly9rsZi1kYYMUOVF4KAQj8gI5q2z3HHy46qk0Sb11nb5fXx0nQYJ/AHwzHVDhiZ1cAQcmly6eNHGZCC39sPoRzF87/337JNPPrbDPSmltC0l0g0/6Or0krKs+MX5eWtISRwd5uU8w3bpygVf1FiD9qQwbW1s2sbaum1vbtqxlPABFeWxAv3zu0/gxV1KjgHFs6OiA2RRPM9VMb77+7zkhmd0tSiLRqKo8B7wI+CHykOYMT0SfvACin8f/CGDeUBDMycD+JLwvHJxyRbES31aKHfee98uqL6F5olNtTQeGssDLZq7/cO2PyWDbHnRJn7iTZv/4us289pLNsybjeX6wVkEv3f/vv3u733N7kqRhp58n/WjW3fsrmh35/4Df/N4nxRnaOH864q06AgPy8UoBZ9gHKsLGqiIAzD8CgcFnJRxViTjyhHSLOB1qE4MVZ4hpr5gg1qFZZEOlgu+jXrqrUDXrlbPQPBXrV4HykS5qBfeq+YQMokXkaFEY+ANDXE8kOO+8TIneI4qea5tS3wC7XiGNmijeV9wPQ+IR7HibujlK1dsZmbGn7WGx/YO9rzteGNzKG7IA5iY70LDSbAyyjzg7x1Qe8w3Na4/TnrEuCVUoxJ+h15eJOjnxi1RKp/pocxl2apcr+HE3PI7XsIPPu7efNR4Of9X5etGQh2cLpoPatXDLiPVT89Ht51uMU45UqnUdzUp4M5oHTKMHKQN5ILLhtoY0Q7yynlePmmxcQTwgrOYB6DDyHDHa2Fuzh+D4UVmly5dtKWlRVteXvbj4txtfvjwob3/3rv26PZ9O1rbsp0HT23t1l3buvPQth89sjHlWRqcsItjM7YgQ3ZMo8Wz/YdS3Dh/xVFs6MuR8GuXr7usabYPwca2dvf8RFFb+U+GzG5+8U0bWZqzg5FBa81M2c/+w/+DSShbWwOy1dyxw5lxP4rd3j6w9u6+nezs25M7D+zerdt26/5du/3koT1++jTuXouXoQNzkw0G+IwNNt8kFj8iv6BCjKGQk8eJnvMAXoeWKd/Ph4pfX8yoRl5EPNA53unhwE2h4gp4nlq4A+fH59j7py6d72IjmA0GHo/h7eD+IrqYOudA4dKOMZ1+N/R+9zrnBX69j0A9reOXa8/Xkx8gnPmBDEe+Sq7nnd0ESvTW9WngMgO/jp/7qkfXVdj/l+togxDx8Be08nmu9jGeqdU3uZibbO7op556qdQXZmdnXc9SSDLatI71y3gessnJCRuXEc0m7u7Onvh708fuEB7XnB5pjLne2XnkQLzleOovjPTQU9lwj8e9uDHCul2TIaVfChQPgz3eOM9nNw8OOZHo4sMWFkbdkKbe6elJf0/HhIw1quB0E2U5pcljP/3lCxgpl5wGypgOYH1gIyAg3ufw3nsfqY+a81pX2KgfGYgXY0I/IG4CAFBS/6OZZ0KnPTIrL7TP9hPAj7iU7+B8Hvhdf3z/X0F3bd2Q0oEVMPnU9ciyRp234ZAQ61Hg7hsbyuu6tdOCeMl9ucSfOqFp1K88nbzSRQf6NJYypnU9rXWbT/BxFJ/8/+9f/hd/YlQ/C2Bqnyh/yNBbZ94V/Kzwh4Xb82uBbXDdEMYJfqRzxw2FjxAT7fbtO/bk8VO7dfeO75Y9efxE/fREv8PVEAMeShFAGUUxjWe1JLTUp7rinAupKzK0pjzibFXDNUKWCaAkBxYIJjNlAhOPlech1QP4os7P61Y/8D+DUd27+PUCQheFOz4X1ZCgS+VW+AkRjFQWYX+hEYIZvwgY8qWQCKMaARobDA7e/7gE4s7a+fwT+NYVGMaJay02vGTJ6VS5XiAORZwxcNyLAU6dDopOxRTDg6NSEzICb772ql2VkYCRDe6+EMjxnB4v2uHYJBsNokp0RTjFIoJhLcW8oEJadhVceN4YoM5RKZ7Ts3N+15r2WTC+/vVvuOHTbB7Y2sqK54vneIc1HizJUbGaNo6n+xFo4TQmg5q3dvLMtRpyg5hyHOlk/PhkVbvVtq21TXv65LEdaJFqYMSort3tnTgqpsXvgCPgWmAhV1vjG2+FLpsnR7kIBN8ioOGFlngBgZx3RjDeXffSYt2vMtMjY3Z5Yd4+d/2yXRRtG1s7tv3RJ9a+d98m1d60rIQBlaUI37RdV92t2UmbfOWmvf6zf8Fe/rM/YyZlvy0DeWN7y97/8AP7nd/9PXuysi76jNhd1XPvwRPblnKxvSeDEFyYQ+LD4WE2QTRWaCbJN4p347oslMxHv4uvOPgkFq5QdIEw5ArvCqKaKtwLvhEl2cCdOOYBdTI3YsEsm29lznbmhM/lwOV5EDgFXhXUuQwovC2gfvgRpchPa/id0wN1HSVt3I96Zz/JC/9zp4ONFvgQvLnDWAc3jAXIOOi7vLRs41L2GqKzeqhybT+Cyp17TipwZ9RbUD3eX5dr0QtkBHPL55fSeG8BsiYUDI2HjHLHr9DFDe7nALKn98grQH3ul7j006jOcdBodeKYk/Wex7wGnwg/b6zAOb+0ACBjNsW73IWhnyhCyBP63cemjiBxLNUrIsax16jupAt6014IhFuHB+mvfk5zkhQ/NjpiFy8u+8vMrl+9Ypd0fe3qDVtaWHLabqyu2Nrjx/boExmvb79j73/7e/b0/Y+tpfk4KoQujEzYS40pfxs4cwXD+rh1CBHUUvDTpeXLThNeuMnpkZZkDHJoWGvF6NiwLV1assbclLWnJuzpieTQ1Lj95N/4G7bwF/6c2cuXVLbpCr4/+y/5cyDZtb217W8RfvL4kT18eN+/oMFn9Z48eeKnVrgri0xzmcAjPlLe2Rwd8ncJsD6FPOOEDtc5dsTRDx9TnK859TWpG1yPKJBGdQJ0j3pibL2OLqM6XUnzUfGRcdfhuSLLzsKz4lVEZXmW1uej6kam81Z+Th9x5HZ3by9F4jlQZMqnGNUhO3888L4lzZ0uSZNu6NBAQDphfNebSv5eugM5v3rhvLyAyyB81Z/O46FBVxi5k3miLr8Wt/v+nKeH7GLug6vjiaGpMO2wIRtGZuiCfNJqUmslp1kaI0P+KVDejcHGKGvy2tqq6ldG6hP+J+1sF4MVuRI3NGAz1mXkqK/PrOOad/78utMsjP18zwpATfB8HdqaN3yajQ2qgwPJDPVrcWHSN1Ovyqjm0RbYPtY+Nr7BpUYLEgWdGyHIH+FBPDoOcpt4aMCLev00jehHDY3hEX+J78effGKrT1dsZGhElUa9fuEuZDlNekw0/angdUTxUl9A4ptQTwNEreIH9BrC9AWo20U+N8r86fBch9BhHPsnIdV0vb5cj7xKXTLutM87Y/i8qtMX3qacHOOeRjVlXW9P/MknAD9OOexKHoDjxPikbWxu2BDv2lAl//0/+Sf/ZRjVORCfGZ6j4AE/dr0FXqT884zq/9D2nwdZc7cQIFCP6Ep0wABtS8n0uzSF8R4/XvOXiD24f992pKA/1aLMM9E8o+i7ilp8UTo5RsPdFZQS51UXCPQz+lpUSEcO5mcSVAJdfkE26MI1OUAjrl/IqPZ48uCKgPQykf6pUCZ1b/4UHghgdrURwExMlHIUQDYTuPPE25cRoP5SHqVTD4IyjIeY2F6Xx0MRvnlbDHPyl7bI0uKFSqIpEHFRn5evgZeFPv2hrFZ5c4E423dfKPgrC0bAWV5FwMfxNwn0k9jlXZQheP36NbvEc9Za3LgDNqoFA8MaWqCIEjeoBYw7aghC3vgbeEQbPOPS1QsJVdL9rrna4m41RvHO5rYUQb5JvuJHctgwwDDjTbbkp5/geNRuiu6MgYzokYbwGpXRHJ/OCePtSGM0pEU6nkPiGHY+Yz7WGLOF6TlraXFclbK5LyO+T3W21B5G9er6hu3J6ELNPlQ5jlQnTX16+3iEYwfeF2ONZEu8dHikecK8kDs9MhtS/uETLZjKzf3wEeHwv/ozf9revHLZxkWTpx99ZJ+89W0bFi4NKcjDUpwxaDZ3j62pQhOXJuzqm1+ymcsv2/znv2TNC4v2/sG2/fZ3vmmffPiJbe0d2IEUidv3ntjj1U3bl1LOgsR3kP3zSMJVXMIMcdr554VETzdi6AcTSnOSS/iKxRznPKYk5hI7+AA91uz36wAydMtcr7OA8yQ+7dMU9at96meseX4t+ZF8HRoX/3kQeXrz0XbV/nn8DXDXGPnF3TtwRJGDr/2Yd8GHeJRtDBCeuUSJ6yt3HDLdv1Ov39T0pC0uLjoPIyOb8IDkRE418nI0nmfcUzFIgC7U2B2rcOlaRYugM3XVIWQBxyJ5xCbyk4eNEYxVwNtXNpSVCIeiEdeMfVxTV9aH0Zz5UewwOIGYW8iHmEtAokg1lM/6HHR5Zu4LkKuc+uBUCM+zQfeUo/kMbD5G8CyjOoHmk05JrTqo9+HX8RJQRlJIV8hO+RAdjxj52Pg7HJ/W+rgwN2OXL1+2119/wz7/uTf8iwkY3Dyff7C9bav3H9h73/yuff+rv685fdvWbt+3gYM9e2Nozm405m1qbFz9YmMTx4yUUa1rvqzAnWs2GThOenjQsj3JAi2xNir5tjw7a4ua8wMLs7Y51G93Dvft/sG+vfYzf8a+8rf/pg2/eo2jDcL/xI5Ep0P5bSHP2ry+smpPhddTGdNPnj61u3fvyN112bopOUtfkRXQ2o/H9iOlAiDH5PiErmJNRw7LC75kfeUn3/Ud4gTE1QH5meB8KX6iDOPAeJM7xi3WAdb5HEeA63q4G6JcIBR1dkNJPwe8fdXrj/nIsTYmz4HX7t6uZMNayZt9yLpi3fqjNKrVaPEKPQodevtYD2c6PnKHa9+4EL0TUvfKcr2yCCDNZyu+ezGfKcu67u1QpdL4ZFmWgT5uAPm1J7u8J452ICNlQcHTvFtxog3DlzfUs8nDxvfgsPQLXfPI1rh4kOPdPHoVn0g89PFhnoAGG1J5x5FPXcKv4OB3vuUznm3NBVzQJvQNrimvaj2fYy0kPY58zCfJvTg9RL8cYa8bn7UBBw1YT9F7rly6aHOz0y4D+YIAm/0+a5xgASlje+UkdcGLxLE+Jt7gwhpL/tnZeU9nQ/jRw8f28P5D6SeSFX6XX+s5TamucIxT1e6zwHGo4VHHCfi0MPgRk18L6Z0P8E/KBc9b5hOnvhRTXG6AsE7KKc8g7TidCEc5p1snvlwLfANFax1rHviVkfU0IHHu4Cof/eyk4Dyi9Z8bKdB8amrS13tOqGoBsn/0T/7xf55GtTPOHwb8ERnVzyv3PCM64Q+tf4LemggjGLqBCDGXPJqOIy0s5GI6MR5HY7irvLG+6S82uf/gnq2tPLX18nkOPgVEGY7FxI5fviUXRUt1sNDSjOJT0cnJEm1WNGHxqgR75KlPTMQZSte5oHiqqtPY6y/XdYDG4fIu4vmQY4HvC99z8iZQJ/1DkeQIT4kN4+4odhqZ4BhxKIX+9tvyUh4U77y77cYXi4D64EqjBEiNFK68HbVic0NkcTrVF75CYo8HkiosSkAuetnHOrgSoTGtL7KpGFBfOvD0mqlHpqIvHlrIMIJuyLC+eu2qzU1P+YLhzwayu6p+cKcjPr0VxjUv/XABCS6042NMp6LNSumIMC+8ArdHjx/YvXv34u6W80ZkdL6j3ypPP/lcDoKR57NdWXDcGYMQuGSlB7Tjipx8BC/K45AIOSp/UsIUU6S5J6Npe9ON6uaulNbbd6V07tjE1LS1VNGeDLCWDCo3d4XPgOqLF6vFS754QRk73i21wSMQPL8M7hMy8DmidWP5gk2NjtmRFGK7v2JXHu7b5D5G+6k1T5tmjRN7+bVrUtSvWmNABvWj+/bwg/etX4bctcsXrTE5ZttHUijGhmx7esJuia4/fLRhd9cO7cn+id3d2rP7W7t2NNjQsGluHrF4yBfuUC8oKFAYVvE3AfuC0udKDM/RO62VDi3jSH8sVIDzlPocu+uMiUd/KiSvseHgY+cQMoi64wV48XhFHWIj7QUb+QxQrxIlfts/E3Xg/AIe3LGGf4GcR23xGBtpGOFPHz0hxdNRAtjI4ZlpjgUz58nLHRD6B58QFln9mj4iB5CXhP0t5V5V1BfHD+MttNDZPzNX6J/zEnxIJ68u/DqBMUP+8ExfvoAt5nKAjy3jrzrjuooH0oA+C5E3+YU1ANpx/PtF1j5ANXgd0W4oQ4kPfYI2nAhYWV2xXc1B+sUmRzwnOSZ6sEFBW0ErTluwCcxdJZReZE03RL97eSj4MfoB8D82nZgvyIjudNqLELyg9hXgO91TExP28qsv22ufu2lf+tKX7HM3b8rolsKr9fLJ/Xv2g7e+a7/2//t1+3f/+l/ZtYNhm9EMuDq0YF955abNaj1Y0NrAd62Pd3ZtUEPIeB+0DmyPO3Dtlu2rb6cywHmZ2eKMaDAy6i9QGxoelcE8aLtC5NsffmCDNy7b3/6//J/tZGnG+q8u2+lIvzVPtIaoH8xRXtJ4sHtgd+7ctk8++cTf+I9BjWHNY1scm+WOW+fTlS6jg+dYu+BpVy4F0B/lvbNR4/Ig5kh9vSecPBWb4cpbxjnlQUJ9fJgTYeyoLkVHvZnOdYxEXDMW2UZ3nQmsESXLGajrB/BR1MEm8onmEZ/5PPKXqqJcB9/RTplrvn4F73fHdUN/+V7yHyWkMZnQobvLlpMzcrVjfDodq/zpd6D0p57OFX7M+aBfjAPXQWvmtW+MKIamPI5rl/mqo/a1kvzk1dTkuMtF6mLe84lDNsLRUdGhOC20tr7qm90YudDea6ByAWPnY0S7cmz6wmfJF/h+zbpY4vzFht4PL+YQfVNdhcdw/D/S3HQDrPAB8pP1knnB9f7+nuttI2MNu3xB6/zkhMte0POvnvhaq/rVf5d78tH9aA98kF+pO9MOL0mlLPmO28j77O+Anxzk0Q3OBdLmzvaOf2KUu9fJijH2KbcCcr1OmtWBOGKhA9kSLwC/voYAoFqX32fqJKzieNHnqMu/UCLHp1X5vKXzBOV1DdTrCZaCp6JsHTJf+omrYnQNPkGv86Dr5IzK5VvyR3iXCo99qKrJLqO63/7RP/4vxKjuDb8wfIpR/eNC4uMD4az32aBe/llwhjmfAfUauE6hQMCPA3s9hQ5MAC2EKytrvphuS/HmrbZ379y3tbV1NxB5S+ihDLlUmJlh8Y1fICpH2NSNO17O1d0TLTBVchdQFkDQ+TN6gnpdtPEsoxp6+cLtzF/q0WW97frkSheLczeGCRmPT0knmVxvfuqtx3WEC1Hl0o8SsfkgpbstgZg739l+KtJ+bFzXvJiHl3IVsvoiAu0QztAJA5Y7XN4Ewld0ri+cflnKOvQIJIQzi0VvXxKaEsQ5HkAqBZTPMaG9FGZE+bXK8NxJQ4uJf293etLf2MtxbY5I0keMa5wfW1V/+hGgWlx4jhxFpeJvZpCWLlUbMYwZXRnwY96PZFDyci0UV8dLAx71hMHOgsZiBV7ZTz6VAF/kmEVbQQfvioLQsr9POMnHDWtejKrOMdU9KrbsPzqww51ta0qgrj18ZG0ZvXYyYDt7h1J4pXiKD/lUjZCwE+EhU9ifZeQTNseq40QL5ZHkz4EUsqsvvWzzi4t29eIFW55dsIbip0QnjOr23cf2/j//tzKqj+wLX37DLksxfvj4vm3ubNrG9oY1xEcLJ8KLz8sprn2wY832ng1ODtnEtWWziwv2QP365sf37Fsfrtnba0e2LZrvjwxbc6ghHEQDKck8u4UxCzgfQQZopLzue0rQjM8fsYh0GWHwn+8epxGmehUPyzyLv3oh81VjAlRtAMQzN7hLCQ7ZFkDxVGb+cCDmR8LRUflKgQw54nlbt5/E0Bgz/8CbeZ1Hxp88ehxICdgsu3jpoj87Dd3AE1q5watrwijpzDeMvygH5ytZbdGtMDJSZqUffEud9TCuy4hWOgobtCKvyxroWAwh3/VXHxJSgSA/rYplfYwpC94x9t30ScgxAQfHF7yZD7W8OWbnQTXXBbrgcYxoT7WpTmhMPHISmnE6ACN7fW2tvEBm0ubn53wjjYy0BV1QeMGHurqxruquQ9AbTLpxpSzou6zogcA96iMPJ2A42cWjOnyWixeZvfLqq/bG51+zm6++Yl/56Z+yxuiovfPW9+3f/NKv2L/7p//cBrf3bRhl2Xbs9bEL9ue/8EW7xhvPm207XNuyYxm2+5rnh1qL+e79kRo9kgHC5/V4l8Xs+KTNDo/ZWGPcZucWbGV33957/MDeun/LNqeG7a/9g//G/uLf+3kbuXHR+qQgxhpw4m8Gpy7nDc3ljz7+yL7z1lt2/959e3D/gYyVDT+BwUsN9yRv2NBNkiHTB3ixZNlkckC/Eg04QeDHd4kqBeq0E4f48+Lk12hFHDgVHj/DKwpmWtaHscFaWAFlcNRe5o/zX61hQVV3d3wdKJf54COAlxgyV7nbxTrMhgK8h1FH2N9XAm4o7eosyrvPTUnZXqDP3Sd6Xgy873Lglus+d9E7NAbnGu166UjY6UvbKsKmdh1yzvkjQIJO+cyWJOsxqju6gfvQIMYJnTEKiZ5FlmRlnbLQgkvVCd2npib8zfsjyCqt44wxtJ6Zmfb3W3AqBjnHyyLRWdPgpB3vW2c3PnAEHBeh4mPpwxRt59iCE5ugCaDm+q6uS1bFERL9SNQfdR6fcBITYx89r+WP8PD+jSGMaq23yuTvYCFtbHzUpsbVN60f0D1oE0DdTh/WYfl+Q0W04g5pbCjQVoyzz1tO1SkM+rkBRHx/PyfvRmy8MepGat8x74HZsscPH/uRZeVyXP1dOcw9ufhiRdDO+1v8BDeQ5RMHNzNuONrBdgDPQiIHyJh5fIO0PB+OXghEPD7jpjQvXNXrIeYt9BcuCdUwKx/5HSNcvfXzIeqp6jq/DJun9XiuI9wYwajmTrXZBEb17p8Y1RUg9P8IIPHB72bJswBL9EIqH8/rVzLcp0G9Bq4RCrAgDIByxLHkw/2m3dPC+d5779tHn9yypxJOvKmYI2YwTjA87VEYhYSa4hoIhn42ULLoaCWnqOLhiDxbOmJ8YslHuHRASSkEO/lKBU5vlDdvrNBQly74Ci2DbpXgoC8sjvlczBkoQiqhd0yqO6hVGvXVFxZ3vlIof21H2u+cSEFsu+N4EHf3Y5HwBVjplPVxkmLCSzjYfYw68023Ep669t1MtUGzpLMouDCqQRpNpKdPnt4+JXAstW5U90J+nisMa9qOfsfnKxSWIGz7nY0jfzEIBsni0pItLy7Z7PS0zWphXFpc8G9e84waytdpX1tGXTFqS59Q6MExdmEZMZ4F3LWdzU3b3Niwh/fvh1Ar0C/acTyPl+tw5Js3sXOEHmbyRZYuwTSqE6HvZWhPDTuvE09YyoZMEccHtWJEzDQ2NGANlW3JoN3bXLVB0ejSzJzNSMFvbe/Z2qMVO9o9tCEZ2P1HZrtSqB8OHNlao99a6sgRdbLYzs/b5ZdfsSuv3LSFi1dtijqmZm0EBYYXoOzvqB9NGzw8sB999ffte1/797a/tWFvSiG/sXzRWur/9MSkLUzN2any9x0e2datj+2Dd35kR+1dm7owbROX5+MFZSdDdjw8ad++fc9+67vv2PurO7bRN2z7gw07EK2429VS39p90B/egEDiK3hLtCAq7kbDuyVdkSjf7CZjVGY8d6Z84S2O8LP4i7kaPBjpdZ/4gNrc7wHmhT8GUBv7elvPavdFgbv4dUCh4U4dxwl56zc8lnfnwNeVT7WJoXysuTw02OfPpPKcNMd+L1265HOlDp35jg++xTGveYFdygKgokkFSb90CWxI+qkXyfe8Kw29fJSUj3IYqxw7hOcx/miLeBSjusLroLlOGjFpVDM3z1BYERgaAwOx6UJb4I+h8aLA1Kz3NHCKkz20TZvH1KcLnmWD/5DfvHQI45q+rKys2s7Otvd9RnIT2clGDPLO6dwFMSYd+pVxjzCYVNgQ01l+zva+hjv/NW5FRnpe1dcWbkfCsyEl+9rVq/YTX/ySvf75z9sXXn/Trly6Yr/6y79sX/+d37Vv/uZvW3t90ybaTVseGrYvXL5uN5cuWnt12/r3mtanNWNAfebO9aAaxaDmvRAcA+dEx+TYuE3IjY5O26HyPdnbsw/XHtsPnt6zu8f7dvHNN+2v/7d/1778s3/W5pcuWEPy2EYlJ/qP7VC05a3r/qZvjSF3YvgM1/vvv2+PH/Gc9brdu3vP1l2ms2EQpyHY6ERmIxd8nJClgjhlFYK2zqPdayd0quYG6w53t11GsJbAe+5Ya5SuPqVh7SCPz02ylhKfwJXnZd0o9Z0HbiRVw9wFtMsNhWg31jafHgL6xYkRDDzmMM9e891gXk4VEDwQG1Zqv8eoDt0KWoRPWy8EykcJ8tMjSlU0UgjXA711xxz3q/hf0nvzJY1Th0kI3NEf6BMypfSh5AvDE4C2Sj+XwOSp6qcGntXnBM3YOI/KiZeQJ8KJO9F8qx30eAQEGbzNqbGDA5dd9CdlU+LMyyXhR94P4o+aaf3NNPzN1U1/6RSPPxB2naPQI/kujgmrTgx974LKKy89qq+XnELjbd+u0wkf1qal8pgP+PF5SkZrXAa1fz1D+Snup/i0lvimp29sKBc8SxsFV/rEOkNf/GaM9AqX34ojL/KVNuplXE/WJc9Sc5IJc9dfMqh0NiE4jcKY50m0uFml3qsMMnVIehM3OPxOun4JfqU4fwSC+jwm9OiEbh5KGViBVjb9J3+U7eW5Onh/fFOjXn+5Fs5sWFVH159dT0LQp6rr/DKKi8GOmyMOwRcjjTz+feovvtve3fWxOZW8/O/+Szn+3Rt+YehRmv6woGJq2KAbt17mqTNrwmc1qplwuDDQYL5jTQq+F8xLmoZi0VMaEw9FjbcB8gmYu/fv2q3bd/x5C46ltKSc8307ZdFEhTZJH7VVJlxANXEDzvahC4RbN1C2Kl89X9EN2cfO4uthuRJOHDrzS3RLY5RMXlptK8br4oegyXL4pKUwSMO63rfOulAazaTMk7hRf1c59SkXcOKzfUw1jyvxAHg6pyhInPfDdztj5zP7xPO//r1gBJ6EKwIvSqPoBg9EeWqrIOmY/URIAp4PRaPEZ770j0757Ewo01Fn5M10bi90FlJF5W4rMWlYkb+tRaAtnjto7tvmVrxVG7qy2ExogeHOJ8e4rt2Qu3bVvx3JkfA+KYq+W6v6WLgxYIjHOOeTEXt7W7avhZVFFRrFDnHTn4VmgWiMDLoxMyKaURZw2srxVl7qZIh4uUn0C8NRyruMoQBGTN1Uj3w5Vt6h41ObGx2xKY3BgRbJYwlUO9i3AfVxTOlTWpRnpRTMarEZU6m2xuTg8oLdPm3aU95Srnn58k/8hM3feNkGJ2esqXm2pfhW+9SPgWMsPHr4UP2S0iBaNVfWbP/j+7atuOnxhr1+/bp96Y3P2eKMFurmoe98Ly4u2ZO1VVvZWLV9a9u1N162y194xQbmx+3k0VOVv2e7UoQfPX1qP/rojn37w3v23VuPrdmQwq3Ffe1g1/bUy0MtCm3GDCXwVEq76nKj2qkQioXfuddi6gNOrHyUgVSk4U3GHedySYp2h196oD4/ev2qTK/sqIB8tMluPwYT7WX8HwbE5lwA+DDf4DMMawxljninopN9zqN63DlDP2IOE04ZDSCnUb7gY9KCd2Pu0CLY++aE6JyKbh3oXzrnUWWhHgCfS74xzEZSKJlRjyutwoE8KEMhM8LYiU8CdY8DwJiTv24MeHpXHuqjncgbOAUdCMZd9bOK1bOAGd+1kVoDZJdv4jgK1Km8yAr94jlXyXvxLutgboA8evjIjW3yT/D5mqtXZGyOOr7IxKNW1Tevr6vt6E8C+b0n9L9aHApIKZcDl0ir0nkrNvSAZ8ATXE5lYO/t7tnlS5fszTfesOvXrttf/NmfdVnzra/+vv3m//Q/2dtf/4Z/z3pGSvHEcZ/91c//pA3tNK25uSXj+tAWhkdslvdAHPNs9bbNLs/b7v6OeJJPkM2qrWFrSS6uSZ7c29+yh80D21Detub98MSUvfr5N+ynf/pP2ee+/CVrvPGSnVyasXYjjjTzvP+A+Js76c4B7RPb2d6zh/cf2UcffWxv//BtuyP9YW1t0+/S8tk+7tYxgslXAMY5YwZP+/wo8XXysbZQrgOiL+nwWvBUBYTIzxAkcEne3KhmPsWcikzMsXLZgeTzaMNr9HDe7atDbAqpbtEEAwQucINE9GHd8zmgvjHv/W6+jD1Oq7ChzDoz4F/yYH5Ef7Lt7Fsa1RV09/k8yLLu81cPnwO5VquH/j8Mfb+K/1muDIzzcR069fM/6gBSNlS6QC2f15UuoE53Hj1x3hBtkKW8hBR9ACNzaHjAJsZGfA33bzJjOEo/xSDk80Uq4qdPUraAL+MBUCc3IPzzm6oPQxbDklzwBXlB97jV9qO8vHCOu7i8nA95zikXfGQ0HYE2YF31uvSq0ApwOS58kBGUxdE+eg5p4AnNkZUAG1fctYYO8NXEBC9X03oinX1Yuh7rI3yXpxkBaItBzR36kO+sseoItBYqpEPLyBsbCOiovjGgH3nzKxF8KrLJd5Z58Rv1eCkleT2xXnXGisodBcoSQnP2hEhLP6FcRlzwQx3ipbmkQFfNCfzS1rlQnqc/D6jhRZ4HT3huO10QFNGouZ9hdEl4hiEJo3rvT4zqDvwnMKp7lYXzBGCWT+P6PIAJSe8MuIqwWCNM+KzLnTt3fOC3ZHRwdPvBg/u+G8eu6o4UjS3eqMqxTxX1IyWawDwjIDVV/7jzxCSsdu2A7ElFb3xc1QeS6n3i2u3xGoQQjInsUIT7ebQAUm5Fuy4aOmFKRDoNx4JV7Qpr6qupuAOU5bt91s8IZVilSjoABer5vT/1cMmaQjeBMAYxwKIbximCK3CnnnpvqQs807AnnbHEeV5lxvnChyt5ADdAiwBMw7kOuVimjVAp0lqQagpEtcMcfluCDLyB7DPg46cs/UMhqCNO+BfFHBwwagfkwItnGNnFZ4Hi5SH+xmwpeSg/GB4oGtGKV6tFtGEvvfKylMyr/i3YxcU5G5HQ4lNdfP96f2/PPvn4Y7v/4IGUPBm2MpAvXrzoiwRtHMnxhtujw5aHOXrJ4uP0V9/gu4nJcZD2vmIssfj5IiXa+C5ydMv7xR0THI94sbt8qHm1r0W4zfe7D5o2qPYbGreG2hnVgndRC+PLSwt2dZ67z1O2rX72T83Y4Oyc7ajib7z/vn3jnXft2x88tL2jY5uYnbGWZBHvLeD7xDQeCpi4T0rZlb4JfynZhfEpe+Xisr12ddnefPWGXVzkpUTLNrC0KExjkduTIbw3eGrLX/ycNPEps6dPrP3h+7b5zg/scGfTFeyPH6zav3vrffve7VVbk1F/IHrvDTXsYGDUWqIF3zMf5ENdpy3rk1A4afVJbqSSCj/FHYE6vxBmAw9lKPg1+sCL+aA7SkHyFUAdwavwfPBW8pjTvJMXOsQ18ZmnDrTDQodLheU/BDptlPUBPHMOpcLSlHHEHSl4xY8nuyyLPHFng5mRXM1cO3HZ26wpSMwJnq1Xgx5OoC3ebJ3HZoGkCY5r3zBlDBQOXom0dOCilI5cqIPPe8V1z/0eHFQuHG3QfmV4poxJZRagNSBwqWiRylng6lGfCsjU7EfSHYh65YvvetMSvJz3JejCWoDCypt/MaxRnu9JbpA2Pz9vc3NzUmane/gz2on606m/cvQ9xk8uhb8gi8YqwFgRqtJjDRTNVSZjKc6mC18o2D/QOr2yZi+//JL9L37uL9sXXnvN+ppH9q3f+31799tv2YOPbtvQbtOuDk7aG4uXbVK80eAlg5KjvMzwwvSkXbo4L3468Lt38ODw8KjoPmRH6v/G9o7d1/x/yOMhapt3RbC+Dw+P2/Wr1+3lN16zxmtXbOT1qzb/0hWbvHTBToSXBK4NyDhp+VizJnHHa8DfGs6nAj+Wcf31r3/d3nrrLXv4+Ilt81wxp/NFdzYH6Cyf6AMYC8bQDQG/wxWQdI8XR50PycN1nqsDqalnkJd1i40BZBbj5WOWhC9Q1QmSyBYMH49yiHBExLPUcUwXfNmEYs7zNnTyOF7KCp/7Hcsmn1psak1iw1dl1DX6Dd9Ef+v90NxI5B1os4bIM6BDN/lc1sP679d1yPSs3+W3t9udN4pXMq/D5h6s5kmMhRKppwY+TxUV2bIvUYnLgzKPGRNOqM3O8L3mcZff3KXmWXw+hSkW9s/KsZYf7u/aga7ZtMpTL8he6vU34QtJDM2FhQV/t4K/K0IykvFnjnGKhaPjtM+axF1rN+iFO+MILmzCcXw/Xja562txHIkPeUOePOVCOHoVafBAfIfaY2KTV/Wy4RuPoagvhwe+yZLAxj5zgjyxycemADcCRstGwLgb6bygEdzYtEI/5Dr5EgiZq1ZVnl/KYOY+Y9gZxyLvGU/Pz5131cfxcWwG7ADvbVX1M4F+1rPV8XkRqD+vnEAVOY/OQG39AYL3AhiJPzGqCzCff5zGkyipB3zWAe3AfyZGdUcIdcJ9dqRL/8wIkkdVPJSiwKvz79+/78oez5f4C3MkUGiDXTM/gqW6qCWeydCFBoFvo/I5HXZo+7jDUQSbv8TIUfGpxoWDT1IciYl/B2cWmFQ8AmIChwP6exQ4Nege6U4znOMX+UIIZHrQJ8OZ7n5BpQ7BY1Ef+fmkVdbh6WlpqhK/cykaZBqQbSR0cFI81/Wu1MvVwZU7FluNRVuKSBojdaAsyh9+7nL2GgihkJU21L4LTF1itIKmGz3noNDbXhrVdaWhDtlnV/gFmQf6nJefxSPKRH1OG6djLESeBz5VGruu+1pcuBPLXRp2Xb1eFY+aMeSlhMCLihsUv/L80eLCnF29flkG9rzyn3j51bU1W18JRY7vULKQUI/WIecJ7593pd+fF2ThwBiC31W704/h5w5M8G3hWb+mAuqJMSbMMSBxiLXVlWPRlN1Wqh/WuA2r0VHx1qjWzFmlXx7rt5fmp+zm0gX73KWXbGFSCvyFizYuI/h4rGEfrz6173wg4/oH79g33/3YNsUXvDCIGmlDLfvL2KAfL2mZlBIwKzxmFf+mjOifeuUl+/zVS3bt5g3rW560xtysjc/Med/2eL5bY8IueN/6Ixt8esv6dlasfbhtbeG4dzxkdzZa9gcy6r9z54ndbx7b7siE7QyMWJM2hf9g354NHu9rOCQvjjniyCmA6ogZvOlj6pgGz7Ap4ZtASosFXuVUZlDyhJ13DO7h0TgxgNJLPU5X9wuvMe4qm3d881GPUBSCn6Kc6tB1KrkcdUY54YggkHXn9WeBTv5zjGrawvnpHyl3++z0Kx3D2h8xEJCXPDwGkXVBN3g/FcJenLrCtIdBXeY/abnBlsB1XT447ytfzumUa0nbiAu53IljHujaQQqWe6WfGAtxJzvoXp/70U64zN/th+PalWiNJ4446gP35B2gg0MB5m4dsu4EwvTdebAnzaHWF9oPv3L7zQP/bNQDrZm8GXdyYtKN66mpacetiKwC2Z8aeFBI1hClXhJCudNaU3XPIe5oiWbKFkMD30tQlXngTQ4oXXTa3tzytxm/cfNz9jNf/LJ/Xu/pnfu2+sFt++QPvmvTKnZxctouShGfkenKexUuz0zZ0vSETYj9220p4Wz4aa73DzZsT/1d2diwVdW7e3QomqmPmpunGoPFhYt25cpVm5BRvnkkudzos0XJlEtvvGqLX3zdjmen7JA7hsuL1idlko15f/7S+WJAMmrA9RC+e//97/3A3n33PfvgvQ/tww8/VDobvtIj9GOcOL4PQCvmd64bOHScPN2QeRLq/Jbz3+OrLAICtTJyrF9uVOfcE+694O37RYwP4XpblGfOEiaNuPThYRTsSFMfxY/MK3ju+JjPO9aN6sgDbyb+HVBHuFPtc5igy8KePD3geAvxxBe/Hn8e9OoBnTKSA+53Cpb5U/JnvMvkGlq5EYc8ATLs+flT5qrOALpGP/24s2QmdIRXOcGBTOWuqW8wqC7owMsdebloVB14sbHD50bpNxvmnMoY05q6tLzsMpl3tzAubugoP8Y2Y8gXBKC1n0RQWfgPCYqf+hZGLPzM8XIee0iZDR+4DFcd2SO+5BEbyTxeM+iGO45Neu6Kj0+MezwcBq7wAePaRg+UG5LBjvHvR7OZD84jISNdvqleDN3sBxuD4EZdfvNAeJG/l8YRxlhHJ9IVcl9yhj5XAJ3LOEMOjQMve2Wuvgg4D/NX6kw/oXeTthcqQzWgt3xvuLe65DlA1FUfnt9eHaLuF8lf1v8kb9EHhodH/MWEwZ+TtiNe4U30yNP/6EZ1b0PMnR8HGHiXTxn+cXvw4yIAPKfNXoZ4HvROiDp4PZ1JExOT3VeOJQ5LeeSZko9kSL/7zjv28Ucf2db2NhLCn3PkriHFRamoTOBKFUKFBUwMQz1MI/98ixvRWogkOOgbR7ZCofVKHA+g8x/+8vjwHVfC8uNXgOgo1Okrb1wGEDblogPUE0pfOKB7+tXKFagEfedCENe0zeZAtI1w6VUORQMPZ1wuehHubgkoMdRHPs+WZcN/FkD/nKHn5UVR4Q5DKpyeQ9mjhMa/dJRU7mS5YkPYF2OlS2gznpG/AhaxOnTqFw4VHviUTB/BB61quKIECuoCrRvUtuiS/BoA34bwjmKxuPDJte3Nbdvc2rCDw33hFIuJz2v94wVm/lOYhRcFlIXG7+5pQSJdBBAtsp2Ck4KOs3CI/tEPHJHgjqd/KhtYCbyAYl0ZL9dy3gvVk0YSMvVECyFGdVt+8HXUwvPHQx3jmrvWZkNKn1F1f/XSNfvLn/uSvfnFL9qFr3zRBpYX7Phw19ZW1+z2o8f27ke37Jvf/4G9f+uuvbu24sa0TFE/Or572rbm8KnXu3x4bBeE3/X+hn3l+nW/W/0yR72/8nnrn52wPeF4IsV0rDFla4/Xbfvxqo3ImJ7efWAjB09soLUjdFvCuN+0DNjqccN++/179hvv3rb1xrRt9Y2qDskOKSwDdiCj+tBO2xy74wUxMqqlUKBYQB8/gQAfQRv1P8cdxZK7AH4nyunDnhmbRByTHpQSwWd3YjzgCxQcvwsk359Zc/pHffgcZWDc/fkxlPJSJwAuKK7ggfPnh6WE+FiVMUze7fVfCMoiWofspyvXCiMvUaTg6TiNEukANzmcpws++c4EOlbHw8vEhXwvpIBTIurSBfPDj90DCo+NjvnnxlAiwYVNUuYF84PNV94K65t0PndqtJCLjUOl1XDgbilKtBs38lHkcIF/HH+lXvCMYoGfzw3KoXBznX1wPyDCulAB0l1hlIsa6BubMOpzwSfpkfg5DWo+kG3H5osClCkO7sKPO4NRv/NqgZi32LPxdYbNDe5gb/gRZu4QLSwseQPQE+B7r4GJmlGdGIeIn+wgeHqzAo+W0MpwQseo1n9fAuSchxQR4yLcUao198AdpZ5v6vKSoZnJKbt6+ZK9Jjkyfzxsn3zjLXui9X5gd8denp6zz00v2eWJKZvQ+Fydn7D+kzixsy9jpS3xtC+DZWVt3Va3JWulFwz0DbsM4CVnY6MTduPGdXv5pZfU1ojdvX3XfnD3Qxu4smCv/bW/ZNf+7E/b8NULZrPTdsLLiEbjs5BOa9WNBOZEEo8b0Dc2++98cst+89d/077z7W/ZezKyeT/L9My0z1VeUJRvmwecBtQlgmJUM55AjGMA9HHHz2lVaJYDUCCeb82ywQtRNgwS7hzTHhDlyeteyCP9qjJhUMMDIfP8z9Mog+93FjsbBYRj7ADuZLd4V0XrUHOSjXTSyUj7XlOnbXBF4vI/4gO3APST2DzsBfUwfFVUruI/nlzGJqSRHO3H/PGMOSEKZLbsS9aT8VGOfkQKm8tUQbTjUvM9j0fwR7vITj4HGsea2XRlTEhx2SWZxUszoR/zM94jM6k6VEhyCzpAe/QknpOem5vxu7ts2mJIM1a8NAvHMfKVtTX3/YVg4i2+Kc4daB9//cGG6NT+GVQZ39wlHh0f7fAh8oAXUW1tbvlJMsY4ZCd67LANaPyzD/A5d9VZg+ALvg4R/EHvBNAD/lGbg+L1WK8woPF5+SynmaBJbBR3dCK/jg0crtPg3tzgtKnyl3UFHKiLen3NFH7gSbM+zxQgDDAWYYjix1rKTR9PK3nOg05STx6nZ1z5/xh7Ls6pTMyS71vIjd2KN6kr6uOX0Gs0V7kDXsyojjwVrp8GtCJ+9XJcB87cJIB3qYZ1c3efz7WOKLnf/h8Y1R9+69+9aAvngk+YFwQm3vMa65nbnwrPG/wXgc5dyh8DaPvHL/3igAEME2Ao8xze1vauf97i7Xff9ueaVtc2XBilkqtLn5yUCWWKWkKcYUDyw4dhMbCd5h4Pw5DGTkxDk3K4GiwnNMI+eoxP/Qg2JivtEMd1AuHMTxv1ssLQ8c1wMnnenU7czwNKv9i4Z6boF0FiTiWs9U/tKl5tSH53tVUdcyx90aSvA5sPAEpsLC7d5QEEPwK80y+1FxfChI2MnvzU4sJTgiXKVAtRXVHgqk5H6Oq5S1pCrxFdF1hA1pH4AQg3b7/eX4wc4e47uwQLbbJcNdrnAW10t9sLHLNaX1+Vv+PGgdMn+0cbNVRSoHGXJAVxHf9eYGrjuvojyLFwvgdcyaFd/pOXjYnoMzgU3c/Baa7widZbKBHvnPOZpICUJl3FM8gqJ5/d1SF162UtbnNSIq4sLdrP/fk/Z3/6K1+2qfFJCec+Ozo+ssWFGXu6uWnf+NG79u++8R175859u6sFc1/VtmU87Y7JYFTbC81Tmz1s2fTRoS3JoHrj1ev2hc/ftJtyF1+5ZjM3LsrYZ0Edseb+kfW3tADs79jA1iOzB+/b6aOPrbX5xE4PeYnOgDUHxu3RwJh9Z61pv//Jmv1o5cDWxYetYc3rU47NH1jzGMONFzxJQtB/9cuNKydYxDmd6beucSgSnYV9sOHPuWGgsYM/NT0F0RzgU/IzX/xNxihZMggSqBOlhaNxKDv9GBw+Rr1QZAaySONAfSgJiZPn0HXlPOqZEHdVBcWozjp6gXjqY4F1A5bxr+ctvBdKWMg07sRAvzpQD3PPfdEEuRp8GnHZv4SQLSfebrj4BmooVqFcRX5c1BGPNpTnkRX2l+KoauoCeO4vwfZEiQAA//RJREFU2g/8iXacoanqZfMAPyHld0fpw2l8sw7CeZ15HaBBcRGMo+xxhzjnYuCQeTJcr4e1grZpk351yTzNaXivM44ClE3yA525X6Dd5u5RGKLbW9v29Omqj+WMf6JrXHhQTrzodWqNpZBwY8yIA9KQ7iiqtFFrJ9skta52xBt38eXov3D3MRngG/YtO+CzWcyL07ZNN8Y078fsteXLdm1q2o6frtmtb3zbGgeHdrExrvhluzQ8YvNjEzYuI+JUsoXPYsEfPIe6sb1lTYySkFTCf1CGybgtLS/Yqy9fs9kRlWm17dHuhv3W29+1++rp7Juv2ysyrL/0l/6Czb/ykvWNjdigDA1eYgRPweL0iQ5z184/Y+RjKmNka8e+//3v2W/95u/YV7/6O37MFJownpCJTQ+UUWjKWPudb2hcaFqHbjme/BPlEriCzsEvFU8Qhh8x6tk4SdmAY06S20+p8Wuf+N1ADC14oF5/N1Rz2NuD5zRuyavcXUUGto6aMlZaorUo7t2iXIwzkPX7YzYFp6wjaZUBrqow5SlLPHKR+FKX8vivkzfA+b8TVXQgjwg6JWDe1wH+BDAvAtIPenOHLueWg/rmNah9+tMlC9QmXYbO/PzN/ZpzGNBBC+Qfm26hT/L5NuT/9MyU3/U90bgw3ycn41j13OKseC0+tchR8h3xOEe36Trfqx6Xg8eQuZyM403idTjWHHP5zYaktx8AzoTpFzyZm4zwDnyE45OjUMIf61EYg5pNyWnNTR4nY7OV5+tjHNg8jrUNQz3WQ4hXjRnPjSMHmVfQgkdVgDr9kl/ATSTzONZbl0vH8d4kcAT8CHowXReEvBGfdXRdNhZUVs45oiKDQ7ZZB7/hdjZaUPGGQ+HzLpDMY677perGBY0CCMdcqJetrsnJZt5nhehHhfR5/ToLcH03DcHV1ypkt2RYs3XstGaC/9//UxvVudAkdHf5LHwaGV/M2KpBUZp+HPBFsFy/MKgMghqoDChBF94hoFisffBK+KNbH4cx/c579v4HH/iE6zzLV8rDdr5ElHqragummvAspFIPxLQIDZWBN8ivsHulbOdIjE9KypeJ7akBvRMhjTfPpTQUnzp00kuxXt6hjlRAcWnM1UG1untxoI2qnRw3r9/b0bW3E7gSH9Ad7sUV+viRGkFVJoC8WT/AdQqI6oUklaBMl/V06lOTzgdFyfA6S9+9zoISZevQpWAKMr3Tck9+oNN2neYSiIk3Y0H5TO/g+AzwUepqh/xVGXBAMHFHhu8mNrX4sDj5XUv9oJP3scYPCXFMPuiVc56FB0iFta64AmeM60z3Ppb6vTL1l3qV7lWqfR8bwgT9WuOgAEZ1VWvgglHtKiu+nGaajbEbfdi28aNTuzExbm/OLdtPX79hP3lDiuyClPYrU9a4OGeNuSUp0mbf/84P7Q++9T374du37dbquq0M9duhD96pDcnoHGnu2+RJ2y5J2fjC8kX7y2/+hL164YItX1m2/tlxs8kRO95+apt763awvWetJ5vWv/LAGuv3bPJg18a1ePYdSw70jdn+wJQ97pu0d3f77GuPNuwHkitrAzJyBw5NaoPtng7bwemIOo/ipj6rT2lcQbPk8aS/yy4UA/FsGNcc/Y63nbLw+Fvea3nj5THcuYhjdq7goC04iIYcGZfSlIrIeUpCHeAplIp4BrI2OrrujPMLgsyEctUNOX9chjMv3NgPfvajhlL88BGwZOXOgy/CzwDqCcUpZH3exaPO0pTPP/rEHeiov3ySTzTLOxXQCwA/6uLuRxiC8a6NuCNCfPV4SdwtiU0Qn+O0L3xW11acVm2UTdVNPPW6L1cacgWXDV/uBNHH5Ic69NK8Mw7F59NY4Jebqp08xU/aRb8qgx3jy/Hx1Ar8e/cdfMtY6Zr+43fmviDoFLRI/ms2j/zO1ObWlo8dpwLgPfIA3eVpL2hN3SmPuNZ/ucA9y+CHbCp9QjFTGZcdHhMV+KMmvClcCf4cp8Js1K0+emzDoseFmUm7efWaXZqYsb2Vp3brvbfteGXV3piYtdcvXLKXLi3bhclZs522rd57ZBtPVvwkW5gBgRuK7ZgMjmUZ1VevXfLPHQ5IsW9L3rzz4J79/rs/sls7mza2cNHe+DN/xv783/jrdo1nr2Xg9I2P2vHYsJ2MDFtbPHWs/nPnjs9s8SKk4SEpmeqsRkA9iudg/+d/82/sV3/1V+2HP/yhh/2ZUfEWdI0xCLkR4ya6sI4l3QpfJEQw1gAPkxEZpbJOe6LVfnARsiZ4BYOZtz3zkig2xhlvDB/GjzGJ0yTieeZvd5PeVowrTUVihrtAY4Yhxok85lubEz8YMG5gpBOAMuX1xxcrHPfSZmd9Uxx4J+9Fe945DwM+H1KvUAWehUu/KAFBfa4wTymHzxiFrIo2yZX5vCUFvCYC/q9GB/mJM8CQJc2BzNcFkYlEfxxrQ2vOPs+o+lpLP6IvlGxK/nDB95z5SggFecs7PneqpyamnI/c6G0MxdiJlvGIoQqW5vHoP2MSRqhko9ofhu8UBk02fZhzLsd8DWHM4GXWsIb3hTTklNNKdR6KnzgmzrPY0G5ifEIG9ZTjxrtf2KjzypVZzRuf9wRXcFBtrvNQzsvyzWrJK3iHMrST7+UhnbZZV+hjPH4U8pJ+kRY8TNHgGSVRUuGgZ26O+KauEvP4d/aJPpcsZ0EJ5EvgiH7FJXVI3s681IgLHBKCL4LfcM6DBbyvHl+1Vwcfy576XgSoN3AJiPCnAzZYN9TD/VqDT8Ko1rrjRvV/1OPfwVsdIFyH7i6fBX9rXQ16iZKT24dLeXsX+O78sMSzByYZM8EHujAVaSFbor5gkMhz3nUCyhPCEYbgRQy5iMDkQxztUB74CLzZIec5E579+trXv2Ff+4Nv2L379/1lDbyNc/9Ak9XzB/OdSkhkm0wiJq33UdfExdFB+uPUCVcmBvK49ET1iW7og44Hx1BYGOJ4CoKo3qPsX+4sZ3cLWTrpZ+H8yQL+dSPq04zqZ9dfB/JU+ep3QL0N0SAMLnCKdh2KUMh5fXZDAKFV8pQyZwy3Es94dngHjUph0uAv7uJ5P7IOnK6Jc6Udv8TFfPEQF2fmUwrPXuiMk/+vwnU4tw/PMap7Icsn+Ch1tUN65Mn200fJOdw/tANfhGRcs5ipnTpOKBlOQ0W50dQxvAJ6+xRkrnCijlSwXWD7lUATmbJhVHDig7xaYI9aiq8Wz+hL5I0w4xH1gAv0ISWMaskq+f5JRuVBMRgf4ZloGYgHTVtU3ps2Yl+5dMm+8hOv2+LnLtnI4qSNT4zY1Oy0nc7MOg6P7j+xt965bb/yG1+zD55u2Fb/kTWHwKlpg81Dm5Ywv2pD9trgmP3E3IJ9QYr08rQU3b5d2zzasIfNTduVojB4NGyTxycyqHdscl+4HJg1eFsRZGZxn7tgB9MX7N7pkL21sWbfXnloD452bHvQbK1/yLb6RqzFkQ4hRY+dF4vjqJ7TxRfxoE88iyt5IZkxMsIbTXlrexh2IohzsDJ6PjYG4fM2ypODD1xcOc1DfvGN31HVhYGDWE6lsxcyDp8609gkXM/fW7Y3DAjDctUNgZf8jkwIXOAxeJRj8ijnp95+mfelDODlvDnkT8FLf/Bn1BX4UBeOuHij8J73CYOEAlmnK4suozn6F8YfRm4aKEC9fYCjhJmebTHXwZu7Lu3juHsDkI+NkryLSBmM6Vwf8amv05dPgd481E8dXfHlmrh0atjjclMGPBKf7v6Vu9juMm8YJoQxWOsQb6iP/CFjmMlhCPqm32Z8tof0BoanZAXjFRByxWmJr7oSvwAyqrYShR9GdYDrEQJ/CWJc+X/y8cIrjOAwhKU0g6MKnBw1bXd7Q8r8lk1o/biwtGQXFxessdu0R9/8rt0Yn7OXFy/Ya/MX7NrYtLWerNrm3Ue2vr4iIz3ayc2/UZVfVtmLFxdtbHrERiZH7LQxYG9//Im9f++hPdras6eSycNjM7YkI/6n/tJfsFd/8ks2fvmCDVyYtb7FGWvJuMYQ5/nqfuSgGoAPmT++hpfO88gPcvbjj2/Zr/zKr9i//bf/VjpOvBfGj7YKI2iOAUOYeIwOZEtDeHInLelIL1J/Y6y8V/3lkRMFabeQ1gH+oT74xOeo6uVZXr/DqLE9bmNMhSHFPPZxged6IPms/szoWf4TaO3gESV/6zcLQV/IIb5owViGizJImdyool3kIvwEON/rj7lVB3IXSao6SUt5UHDhT36WI4X+J6CHkO7110AlVHfUCwU7633BowORxdumnmibMA2zTuS1RwugfdU+CT4nJVeYW5wO2ZcOQJvRL2GitYU30IvptYZwhHvU/bLnKFnY8rnHqQjk3eTkuOgIqtBWIDx4vIO71cgJjO8jzZ0wqlWnyrXFf74Oib/Qcf2ovvdFmKgTuRnMeCAb2+JBnG8GIRNZPzXnGWvfkJMDuGYOUDZpDK1oIzc1eaMf/B71IeuLXNc40R7yHFlSJztIZXhvlxNnEaoPI/jTv2pMgmDPMqrBz8fZ50xWRP+z7oj1cEn2594zaxdUtA9Ivz72FVAnPKoelxjQyHaz7FmoTb/PDNmv50F9voVGV4daWMZTW1l9bonm/89f+kXr+/g7v/MfgN5ng95xqA8hwPV5yCRzpFGdYV3JRQkIpWXNr4mvGzwhTCpGQ+ELOH+gAcpVg0qZWHS9RaVh9PJhd3Z3mBQ838aOl2YGI1LajLwJXqcqoI791qntH+7Y/taO757C6Bx/3OdYiRT69fUtu3P3ji9ADx49coHDRPXnLdQPXjjUeR5FlTIBmYxJgQoihnbjGgWA3TImeySQFlimIoJigIJRKXZBg2iHzYB89s4FoGjKkDB56SM0Tv98OH+yRDvQPZwvyAWifupDGET8s+uvA3mqxYP1x2uhfuLKHVEgxht6RrgO2Va1Q53jW/XFx6KGM5CTE+HIOK+vrjvdaIMxmJ2bc4UBSFrnggpP5E6lgxOhwqUat4Lbp9Dj2dyuegreXYKsIxgL1PvW3U3vD32taAdf1fEhvlJsSK8LfpT0Pd66uS0FVkrckYzBCifVzaKjoFo4p63zId/UST7GvS4TUrGl/eC7GPfEB98NRfl+Z1plY3yizk7PoJGnU4ZxVh2Kgk2YjSiunA0ZVN28boRvyw5hq2geq5RdHBy1L01O2ZdvXLXXvviSLV9btMnZMZuen7Bh7jr3Y6xM24/e/sT+5Vd/x377e9+x9ZboI9rx7MJYq23Te227JuP3tfEx+8LClL06P2Yzo7zw7NhaI0M29/JL1hiUsb25axuf3LLde3dtWApCf1O8pmp8oZfBejI2adsyWm+dtu17+2v2na1d+7g9LMN63FoiGIpnneZcsXPO3QbGI++wAqRBs+npOadl0pbxR6FA2XCZycaib9iFUo5oaEue+lxSHYwbAG2ZL1PjUyqLQViftyWTgOuUW3HX4mwegDD8UK8jyyZgbAF1nnAf2vcAvJp1eA3y+fwLtCEt+g6/B/+DH2/CR6lCrgMxNyoaorixFpCHdcZponoB5HDc8Yhn1aEhb3TGGIG+0ZfYFK3jjRwiXJdfKIvgQBnugqNowsDUgyFNi+BGe4wb192G47OhomYFlEycEjxccOuEC2Tfgawv6eDGvXDsri/y1gHaw2uej3FQnK+XClNVOOpUPhlnKNM+Hsxg0Yq3EHNUlSOeKuR1BjDesfHBewQGVQacqCeAOpWnBPHrRnVCh8+LlPZS4KO8cVeIsVRYceIs1cFac2wH0gv2dvlm6rEtjIzbxcaYzZ7IAH26biM7+/aTl6/Z64sXzba2be3JU1vfWFMLMghUz6jm24wMjqX5WVtenrPhUc3BMcmCiVFb2dm2H314xz6689jWmlLeB2ToDk7Y1MK8XfvC63b5S5+z8VcuW+Pykg0sTdvI/IxkyIh/r9lPcfk8QiMr/FzupGom+FjyNQG+APHV3/2q/fNf/mX75re+459S5G4dwMYq44ARhT7CM7bwvA8R809jImzVluoU7XlBY4fI0FtEpq14lh0yRlqZnc7XbBrxXhq+OcunGF3uaJ3Jl/LxqEY0qPJqo4vHRP+My3jmFHwG+A0J8YUb1YPcuVa8yvDSSbAAGM9QJ6iD/wX8AuxrcQAyppSFM9UYlTiFvVnV18FJ2YjKeYKfeALgxhyGF4VFpEWBjh5NHKXZE8D34ixuDmpD/5kjHM+OdOaY6hIyPkReJ7ICughLDZbTSC7YAqN62L93ztdq+I4zd1/J4zc7lIPW4mQadwOHbHZ2zvWjI42XG6IyrHmZFy8z5WWl3AnmE1xsdNM/bl5REcfx+cQZZdGhT/u0bh3KwBaiMzOz4lueo+auY7z8i5ahGfnpHwY95XY115DHLhvk6mtebEi2XE7Gc+CxliUw3jkeQD+0VLAam0rG+Y0D7ArJ4JAnAaSRH6culvo4xRT6SdbVGQu/jvJpiDoPka+sf15HVBwZBFlvpCHhAjJvGtWRrw4lZ4dP0g8cevP7Jpbi8jj4i0K+XO/HgaD1+QAuuNTbAeZHN9TC2A/ia39OX+P0j//lr/z4RnUilkR6HqIJHZkXs9fJTenzima9rpAUQRUMogkrYesvKlLnMs7jPRf54grmBjKdnSqvVy47Hc0EIZm4rjCISFwz4Ar45GFRRen3uhTe3d62rc0NFQWfAVdKXDEpNcPgvgt6yNEfhgVBgZFUFASVccPUuyZ8GRhN1kPVwfdqP7l1y959933b1GLIsSqeBapDxYT0jX4E84JfxIUfztGMay6URj9jJ4xjoFCgpFNW+CBM3LhWPuoGZxZKrmmbNL9z4fSJ0nVeiPYrCPr6VamnVqZMQNrM+F5wzEqdvi7h97RxPkSfOrjRnHzCPnHOGNUFpw5EXEK9zchXCTL3C68meJ5SHbzMc2YsHvCGEm1udtYmp2QoaCGg/x2gnKrqMky5lkscqnEL+DR6iAPL1VnIPicNAoirtdCrDRZFCXAecWWkREDzLnyiLnCs45nX/pZYLQy8FGR3Z8eff2JR8cWFOeNtxeIRPFi1DVQGi9AUEt5apy+0EfnpZ6RWQNyxlDxiHR/+Ai3vg9OZ+kmPbkh57rPhBhtMQzReq1NXGJ+qT4zuC9eAHC8y45qdd74Vrx5Z3/CAjWvRX1DfxrUYS5+1y7NT9jNfuGmvX7tir710yeblnxzuOD4PVzbtg7tP7K3379jvfu+H9mhfSsHEjG2JZqNS2uYHza4M9dnNhtmfunDR3ly+ZDM3rtjwl9+w/skZs23R9O59e/r29+3RR+/Y0NG+zQuHUSkm0lKsddxnrfEJ2xc/3j9t2b+/v2pf3+u3+8PTdigcGY86fzjd1BfkHnfjuXYqQS+IJcAwhbehEeDPv8kw42VFQw2MNBmBikOW+JtUMXxEShSYtupEEfI3xItu3BmYmMCobrjBl5C8m0AQeZVHAatkH0G/cj4oTqG4rsklIK+TR5935DPrqpc36VMoaRg8APyJvEygfxwd3NvbdRoSBqg/TjHxBvd41o16oS0ygv7nkUdkeN51zva5jrKpsIQhk7g5DupCvhUXOgGkEsed9slpjiIGrvixmUq9YcBmXXXIuGwTn6iMh2xJO+J87YjIGBlPi3W8E5aLeqq6gVTG8FGqUT4dR9XJEU7kRB2oC5q4gUblJc6hJscAMGCNd57UOLBe0Q4AzsxfHr/a29/zOHjR++LXgzbEWHgKwJXwz6bk94pRINe0XgXOaaG0SI+6CPBSP2RIf7zYQTLvxA6ae3bv9i1bnJy06+PzNtVUnoerdmFwxN64cMVmNBcffvi+TQ/L+BXOHCMf7mvb4sykLS3O2dTsuPU31A8ZL2za3X+6Zm9/eMvur67Y0al0HLXI28JfeuWmjc7N2LboPHPpgl25+bI1LszayZVFG7y4aKMT4zaqeT04pHkq+UiffC3o0Fm+aMq0YAyY3+9/8L79d//o/+UvXeUobVMylJebcSR3Uob6iAybI8lUN9Aks1xHkR6Yp+SYu0lkUUe8wXUYjb0AD/MlCHgfAAe+K42uli9jZL7Alf72ZqVjbPvbowt0r5PUWc3t4Ff4RXUgM2TAcRyZt1Q35OAtsMxB9yx+KlDzJqIcvAclDA5urJY2iihyiPWQCKUxPxSGZ8G/U05+0gq8ANIcVwXBieeY/USieJ4jzxyVdsPb+1M1SDWpGyq54BiyyQ3Ac2hOFm+15KVNMBwSnzRbbXv4+JE9efpUY89NJo43k0/105jqi+/om83MzvjL7njrNy/14pg+c3+M71mLR1gjxpCHwp0jzbzRn+9Pz05PSu9at4WFeVtdWbEphVnPeNM+85e1HMN5amrS+5q0AZAr1A0vwDMY46T74wPiCR8nOXITj9yAMCkzfQzkWAdwMV5BJMYJGc8JPY6v+0amypGKjggf0qc0rMGpMx6aT/jU12tUA9muG9f6DRSdyXVU6hHubFjmPGA9yT7TBvUFlGuaJF1//Zpf/DJ/BaVMx6juht78Kcf/YxrVLouCRGcAXNIl+FeQuvIHHR2UBu6s35oQMqr/hfXd/u7veWmEclZUrzAHqBfq8U7eZ+Srg1rwDpGTNlAO2GF3hNVkvQ7S/fk7n7gRzwTnGqbwODpUmM3DZSGlLI5PZhDvYTEz32ZWBDk0mG3b1CTz+hTFmxq3JcxRzmlTRXzAnQ+FIGHAFS/5EkEQjT9Pox4EPtdBS7mSF2UKo5jJQwwU2JIy5cJbNYEf6c3DlhZGhH3b3n3/fY8bHh13/ChDqylUvT1NWGgCxKeiqgnVC7Go9aZBS5RZ7nJDB+oOeqcjxj+Rk3H60Uc+Q8TusO+2Cqe68EAY5BgkRFr6gUdc03/ejlmNc0I9zJWHqbL0szf/+eAlO7iwABBDOI3qhMxTXzCrF5d1Q9W3HkGGwMKv4ZZ5fYdWqzwvjVldXfVjTwCfc+GlOCgOCFQHFWG+gCx1+bhTZ71eXSYWwKfR47Mb1fVrjU+9MaCLdtABAVnC0LwLHxIiETwr+gVQt38nUfTjLZrsXHP0khpcoWGiCbpLdUNHLgigDQtWgmaO6jpLH8owT/FT1viPehhL+Rz35JELb115/W2i5fukAOOU2EEDN1akDLYO9u2YuSAFUY3EbqYWuGPNlZa0on2pqdzJGBcdR4+k4O4f2pgUVV6l8rIUxi9KEf7cq0u28LLZtcsLdqFxQQb2sB33Tdhm35j93oef2L9661v29tpTKbgtG9JCtih8r7b77MtjU/b68KRNLy3a5Js3bU7K7o3rV9WPYWuvPLaNTz60zXu3bHDzoc20tq3RbNvg6aAdawx2JNp2ZZjvzs3br6+e2q/d3baNpgwV0aUt/j2Sf6x+uMKK3JEsYM632vEGVWjPDj6sxB0n6OkGoPqNQc0RWhQhN45lSLtRyN1yKeDImpRxAIoLcpO75GxI8CZmV3ByngjqvMQlYVwoMFVayD8cwxh5Mj2uQ2YndJUV1I98nge9+Y9b3AWujGoUUecveEtAv/ZlmGFYIwvScAPHUG65q0Lf25KvKH1joh/PlffFW2rLs744ymKceB3CAxomNvSpTgt837RwpSqeK2W84GvaAcanZGDlfGA8/TrWqpjr3fRL8JDHnZ3jdSAt6w5lMOIAX+f9KuJcWRYt6pAnxHwNVXlo5Up9cczK8wAFM1NcVtdkWECUh/4oS50+O47SG+Qz39n8IR+nahg/+J/+oNBjWGdfMFS8vK75T9lnG9XVmCWQNYyuCGe/TvvBgxL0QfNRc7/V37Zm/5HtCZ/W000b2t63iwNjdmlkwhb6GjbfPrWLJqV978BODnZtUl2/ODppk4P9Ni/Denx2zAYmh0wWsfVrjj5a37C33/vYHq6u2Z6MmIE+GS+jE3bxwiV77XOvywifsaday7b2dq1xccF2rs9b3/ULtnT1ki1euBDPlvIG5IbGb0gKu48L9EB/4K5ebNJx2oIbB30TY/bON79t/+pf/2v7rd/6LXv86KktLC66fgKvNhpIRlYW+BF5oXLD4ld4k5/oAJl8XSenwr3gY6a5xvFvlzMlC3e0+Twe3wSmLeYHfIicIR9xOaZAGnkJpHl95TrGSU7jwpqA7MBIHeV0jvMWeeAr33KwQcIqV53Ci3Dqdykzso3oL/OPuksc80bXg/IpB93IHzdvCEP/qJ8i8LbrJBr/mIu4qDuMItqM/N1AXOLJeYFYt58HXsKz8K/IBjleeMcLvx48eaLxfqI1/1C01RopMeaGYmR3+QVuMzPTvkkb64Hmv3Rl/+yUjGL/7rTmHnJxUOsqbUAPdKuNtRV/GWOLx6ampuywuS/DetqaGm82ddnwQI7s7+86zSjrxrZkK2H4hjDyJt8ezmMkMbOhQ9AP49fLe2yZ9+gX8pE9tBXyCShyWHOBdULSxesAYtxx8E3crY42wC1kES9YxCecRvV54Pjj4AONk7cB/i7/WTdY0ePFZtQHeP+QeX5dDPba2shgOouU/BUUHDzx2dCZo9Sr6z9Mozpwfk56kPhc6PS/Vn/vN7W7cMUGVbiptZdJ9U/+hYzquz/49146BxNwJlAYlmCCseAyMDHIAXnMpQ4w4Li/LVMBCQUQTNSojTsRuWjD7C0xAgx61OKunfn3ZpkoatzzcGcYhgvjh7t82z65fBdOeXZ2tqUQxJtPnenk/CF+MaojoTzRr1h4Qd/f/iyQqma8cRbmjbtcCB36GLtIESdiSZnk2C4GLs8xK5dcnx8D4QPgMBz1rqys+SeCWq3qOQnuMHDXmR1WmB5Bvq/6mvJnJkZBT2kSDOrT6NiEhMGITUzP2sT4uPLFkUAHDZy/BVz99p98x6I2BuAUF1VcxBIW9XviGU9esOMvIqNuz8doQdsYb8YMfsoXuQQteXGDFHNNRnZ22UmmfwDpQTuEUAj0aDYmWJQvoEvaAVyAUNZDzwbnJY2rr0eC4MkKzp9I4BRC0kPyaKeTV7Stl8vJDkR8KKP1PAkRd7ZvTgeNTW8Zeth/Gt9CRBHjbgc09LvWgmkJ+aWlJRdugJdWtU5H+up08iQH0ustdNEX6BFsZ22CKj1x7ca5m77naoOAypxf/iwkjuflcx5TP/el9HBsdnNjw9b9ZUFtjZvoKb6P8Yn5Dz3wkredRoJURBSja/7z/JQWR4+nTPcdDOLzuV9o7TKBaxxlvJIYTzbMnGxlLoY8Ik7XygZ+bODxJl8EP/x2rDnCS0v4FvzxqeSTIvk0j6vnkgtxFxtqc1f72DhfM+BzXHPPDu368pC9LHnxV1/6gv3czS/b7OCUykj5HRux3cET+6Xvfd1+9bvftrcfrNjFixesT+zU2DWbOxq218Zm7KevXLbLL1+wiZuLtvjKss1cnrPTw11rPb5vaz/4vu28/65/A3tSc3aoD6NYc3rgyHakBD4dm7d398y+e+eJ3Vrft0dHg7YxMGIHMm5bfZLl6k+/+suYQAuUjrZ8ZKAbxEfBY5Ax5TbKCYY0fM53pf0uo8uXOBrOOpLPVCa/M4bMKcYkecgX+i4+Uh7mMz/RNJVq8nRlE2S5ysex1lRz4lkLd7Zfh248Aphv8AP8ixGR+PrGAXWUNPgdQ+hA6xFhcFdP1V8+jzjsR2Ax1KAT9OIlUM7DTnegwidx83Y616EUpWzDkAbIEzyuAEa86J93NWiL6A6tw3OgXDqFIlIQ4YA6jTKeKMYEPojxqfLXAQycPrU260DdbohJmaYeNrG6oMg98uUaUwfic82PNapSkrj7SZkKf/yoJ5z6kAtQBzSO0jvQEVoyspn/ebfPT2Fo/UTmq9fBD3KEIR39rNMBEwuA3mlMu9+R1WXsOkZ1xBwrfKRutOVjbA20JIP2mnaysWXNJ6s2cNiyCwOjdlPy4NrkpH/vvrG1Z1PSV65NTdqluSmbWpi249F+GeYnNjwxaY/W1u2HH3xkD9dW7UB8idrfGBy1+el5u7h80V575aZNjk3a5tqmPd5at0enLZt+9ZotvnTdBlTf0eSIjS7P+8ZeQ2vb0NioDWNka+xcH3In+Sl8MZLZqGRuMFc+/uQT+9f/+lftN37rN+3+3Yf+7WFOuSijl42xiBsCzBFfO/SDkjl27hcHjQnjp35WslWgwmwwsSaTB97Isel6DEuA0QYeADwYfn1eECcnXqQsxu/wMOsM/CAtcgBNUsk4pfNoI6efeHzAHyHA8HYeVQYhFryK0SY5oL6ru77eJV9GTfHf81E/c5l0TxF0+Db8Dt7+X7RB3nmezHcWsn/MYdrxFsvGlMtr4FyDinwVr/v7SOSQYf5yPBW5/ckDu3/vsWhPjkFRjzVV5bxo4EUbvNWb7+gzn3jBG/1wG4U5J8eb79HlkecjbjDz2aum6BonBbAP2DTzTV3JU3gh7wpPSAcPvhFCkKP0MXkKO8PljuJ4s3vruOVrOan0DfzgxUpfBsInLWkUm5884hBxuKBrkdVlXlAHjjbpB3koi48sZcyQPfHYQuET4VOHxIP0BKJwtAV4D2rpiYtTXfT1a5fbJQ9+lf05kLwQOOWalVyZ7X9WOKvLBgS+kVjvbz2+lx4i46d0JXDPcl1heF981XWn+uDRB14fGZiAudi4gqpGo6A6r+tUIEGGQggVjmnu7+37s1gMNjt90XYsHAgodgbD+MWAjt106un3hTEZBaUDIqtuXdAujInQBWF24Scl6MnrH4qXMeq4ySGEaQ+ZwHFmmgc/voEbV8HEDx8+jDLgpvDm5ro/wxkvFzj1Z6YOhL/jqZmdu88A+AbeHnQ6gbsQ8ElJeYS8P4dHkyIfJVFagl+lMkNDGBT6gazi/U6D6MBiMjo64Ued+l0IiM7RdIEYSMoCfceRmIyRAL4dZqEJhCqTFjwE0R/GWLi6wFC+bKcILrJoagonhDj91KIlxqFsGvLQg7GCJ3zTQIKKdr1vNZzcQIGXBI4bFxIm+ElbFlSgBJ8L4CXMuXBIfs06zgIZI4+HwK1CT9eBW0LSF6AfCObw64UiLSAYIutPSDp1AUVq2ik8tr293Zkj8BvG3/z8vI2NS/lgV1PC1OvuuFJYQHV1rHpx6F3cMN7OQMmT/XG/hybJe84eDvV0tYlw15iCTS+dngXn5fNxlPHAJpbfdRNP7TcP/ITJifidsU9A0LM4+vErlYM/czHJcNz9jB3mkWGezWOjZ8DlC+3z8/zUzKJGQPXih+KvuUAIBYC0Ar64wPtOz8iX4PP7hE0AyTDlYUTYSDmRvDpsHfpmwRGGNXwjdH3MJFdUyI+JDyh6kMXW69YiLn+yMWzTchfHx+zG9KRdmx63v/jlL9mrGNCaoyfq48PNLfuXv/nb9q/+4Du2L55ZWFiwpnitX4rz61MLdmN50ZYXp+zKpQV77eY1W7qyYP2TDTtdeWKbb33Xnt67ZX1HhzYrJWNatvLw4b4d7m3ZGsfsVNf6wLh94+6afePBnj0amLX1wWk/ft4/IgV8OGjh8lEOecjYxGIc8ijWDboaxiXA2PAMJnca4HPGi7eneprCKD0YJn7HBd4ocgyaJc19HDv0D16sxoTryBtZIgzUy6cPvsHHBYoCUEHg/aJQvekfvtCaI7qw0QqNvF31w/sierAGsdFGPJuv3LmbGJ8Mo0yKIjTzjQqVdSfcgiYh9zC2MVayH0CuM/U+0p67Ip/iDojwTDmaCllNfoXSrvoUBa6A10n9HqqAOurQGwYo6/xQwsiV3lyJJ3lRoLIPgKcVfNm8pSzpaagi0wjDh/AMegT8lLjUfTfMlE6+iI84aBvp9L1gBx74mnMJXqISjD62B/vxUjl0Ih5nGVbb84sLwesaTwyFjiIMHeR83ZGTVuS0YYXsNqq99uKUNY3qwmP+jLUjE+mUG1Q9g2rj6GDfdjc2rfV01UabR3alMWGvzM7ZJfHLnIzqyyNjdmVmyhYkX4Ylf9lg6ROej9bX7b3bt/349x7Gg3QrXp7WGBqzi0sX7AtvfNEuybg+Up2be7v2B2//wJ4cbNnCjes2fe2yjV9esv7ZKRtQ3UOz03bh5Rs2MT9n4zLquXsNfV3Oa9wwELjzBk2GRoZFKz45OGDvv/+h/cZv/Ib92m/8ut25fc/HNB4Bwfjh7mLc3YuXzeEYjxi7uBnE+IbRknzMPHRjXvQpI9oB5kue+GANYC6SL2RPGD4+pzRCnh++K3XVebRrrLipozRefDkiw5q5Oj0jXlCdyBh0wHnRB70IHlADUZc78YlHVTrxoPDgbjTDDb2U0pGLgGaNu2dDhavLiDJfxE3FD9yhZx2on3Qc5ZgjAUHXbP95QO3Op1ypn7xXA1nXarbtwYPH0tHXbGvzwA61XjZ4z4cY2fnD5xhOramvGM5+x1qGbYxjtN+QTu4vaXSj+thmpiak52/YpQvLLl8X5mb8ZgabNHx1ZGF+wenp9onmK5+1QgenK+hlTm/NCd5dwPsUxifHva2Qm6H7u9yRPAppGDKWckGOwJk49BAg5ThxyCUc/JVjAtAn6k5Io5p6AdLRu7GNuIYPkCnUkbLMTygIL8J1IC3wqtojrt6+j3GhK77znxjR5ZSAdK+hhBmeTx998pexKk3V2/ws8GlGdbqEenb1pisMOE86XSro5e+Ernkh+Uu4y6j+5q//c68fBCAeC4IjxE9EZHEAcmBQChkAHxhVCJH9uTcJVgiGAAvkUKiYrJRigtJJBo5BjsWKu7gIt2CCfhkYO87cyuFxqxLm7P7G3TyeOeOlLtxh5qVdTZ8szlBIHQFGcUKdISApY0l7AIzmjKwF2YWo6gVRntWAgBA4FEIURcojtsA56ATELmDsulM/fUrSOy1VHirwLKYX8VFTTVmHaIc/LAGL0jg7O+8KJdl8cqi2ZGAAgwAAX8DfIi1IfOoDT5w3UdJYDBBeqtRx1n+nd4xh4ASy7LDjx1BTNsonrfxFcV4epoo0B/Ulj2nSMIZihRfth3GTgj+VEGpyXzRy3+s+H3xjQDi7oCi0jLrimva4hm+cB6vaFV/6Skj5HLWCX4xa1W6d5t4HFhz1rd4foAoXIVH60BmfEu4Cksq4JUCzPP7JXIPfMSZmZ2ZsYmpS/DHiRofPP/Uh7spGG/zH0bfsf/bToShYCWlUV7hV6dkf94uiVkGEUxBmOEB1aTxCWJ6lUx3qac/Mp+r8cQP9WKyYm2wwwZoAjxD6kTWuNS4sUEdpWItOALRiN9/liPOCoPAM7TquGqfYJAw8coMJCIM685IObSMf/AE/EOdJvaC42DjT/Ne1KOOLUQJKaUtjvne45xsCXo/w6GP3nF5L3gwLV2bYgPFm+Hg8hvZ54c3U0Ildn5TRPHBkP3X1kv2Vz79hV8ZQMkftQBl/+Oi+/Zsffs9+7cN3bXtixEaH5Dabdn1kwt6QAnFNCu7y9IRdvnHRLl5fsomGFNutDdvZXLM9uXHRu3n/gbXvPLAFkW5IBvPp+KC1ZuZsbWzR7vQt2tceteyttbZtDozYzrEU9qNdjTz32WVQ+8bBgQ2cSqZCX/WP7vuLZwoZoClKBT7fsY47sVIY2BjpH7JxKfdco8yMTeoa2VHjbeQIYxxjE8CYsrbEOOe4cR1zI7JGOKG7fPDD84xq0nyOiVdynj8P6kY1wIvzXKGXy/Up5yyLsn/ZgY0EOTZs+ZbrgRQ5nuFjje0o714y5gFluevC22tZv7ijDXACKttIyLbAP43pjFNlnTSg/pI/h9r8AOq0A7yOGng4666D07kbL+9Qp7oYO8dFjms3qku/M41r31TQ/M6NBR8/5m45XQSdE+AXeCwV2DpeoSSVtUN11dcL4sMBQZ/YpI6x9dRKMFbKohwbJdjfnKh79OSRbUm/4Tu5Y5LrfMd2ZFRzU/MW+Q5dGF/eJEthjAmfOJIHPF5BegC0U5yMaqCvPFPthbzxcD4NCnhJ5JEMl5MN6VjSq/p2NuzacMO+MLNoS+KZyxPjdnNq3i6Pz3jfWqr20dqa3Xpwzx6sPbUD8R8aDa2OD43a/NyiXb9y3a5evGKjYzJulMYR8a9+6xv23bvv2eLVa/bmn/0ZG+Lut3SP46kx2x8bsmHJn7m5BVtcWLT5pWWbnJ6xgcaQP97D42TwnbAULU41VpJ/orVGz+7evWu/+D/+M3v7nXfsg/c+kGE65jzPmDJUvCna51vpN2NZGdQyXNzXuHp9QOiNbpSKt5DXHqswxpXzt+pi7rG5C03ilGXwJxunlGP9ST71Mh2IceqA1mJ/eZnKDDf6bWp81B/3agzxAsBB0XNWNjUbZbSrcowXI0ed4mt4nTnLGMPj6on32+Woqvd3UVBCZdFxasOvMvWQcMepjsSXGP4n5FXOgZQJnX5Kh6n3tT6XApLGAfV0SgVvgqNCyuozm43ndp998skDu3X7gdbIE/HVpM8D14fpdxkj1nnWCP/+dLsYlXK0wyey8k61qOM66/z8nK2vrfix762NNX/ZGfn5RNfO5pbfwPDTlxr3g8N9v6mB3o8uxibw7Oyst8udafBIOUFfQoeItp3oeLqGX8LmUe/opsoEr/Y5zzBuAHG+9mlN8/kvmZVplKFuALmVsgsIflNjqhubjHJdxrr4wfld1zl+CY6r+/BB1E/eDj943dU1eT6rUU18aaYL6vmBDH9W+DSj2q9rdTupCPPHdYkHMuy0Kj6QvjNpDZzuCZI5Z4zq/+H/9n8t9UPIuIomyDPgb9TD0OUYNMeluYsUwC4NcfEsGGVJ5yUTxGMEw6CHB3t+9xcG9d1BMSsGOPXFcchoiw7H4MU1I9JRXNQH70YqKaWz1U6CoMeAqBOWFBcipT7sGiegiMMCCo38DrNaIUfQLPLHIh3lnBGEAqQPwaWaC3eE56W56EDSn3YomTYVE4CjPCP+coRpCVaO9o2pi8qjBeKoV6ErBXOgU2E7b+DpM91PGjDBzzOqExiDWFQQAPjxshu+9xkUiTIA5VF8PR0Fg/p6lEfuxqA8wmiMeYIfdVG5uhLyPOj0FZ8/bwvadwt1BEIKm4QQKH4l54W9npyMXpecYjw9ealuVAMoaHUIg6qC3vRPg3yxTAKt0Sb0wrheX1/3TSPoi7HBbiw7r7xfgCOZZRgc4C2C2ZegUwhShzInsm+hEtWhCtfnS+94Bg1VvkOaerrq9vGgLvinm3698Kz0Tvvgz9iVOIw1IGl0xAkOjwno2aMoIH7wTF4LF04T6uMOqh+tkhzKtDqEjKCc0kW/XnwjnO4sRDrlC2IKMoegD22yKaKl3pNPpBif9mmeSD42d3flN/04G3erpf5rvvBZmhHRY8SH5LT/yIb6mjY1eGSzA02bkfp5VTL6z12+ap+Tgnv5pRs2sjxv9w637WuffGC/+q0/sI8ePrHx0UmbOhqwSzLSX56ZsWtz01JsJ2z+8ry9/Op1u3RlOdAVjocff2x7771jradPrW9720b72zaEAo8MGZ+2vcaU3TkatB+sHdv314/s9umQbQxN2v5Aw5+zbp8cqh9rdrz3yI5be1LOB63NMXFBR4l1Gklh8DEIfnU1UTig4OTRcD/FI4V7FCMThQTloPBybtAlhPKiMC5iFMav8kRahBknknN8Pex1gFMBl8GR7mtTMapR6pDX+djGsyBPEwH0uQ3/Su6fyHcKwOc1uVUpVW3b3+MRiLhLBk/SLgZz8jHyGyXLlTLhwrX3hT/vS/QnIQ1PykPHNKpTbnbIViBU9cjvUBSzDHtbgk66IOquy4YXA+RKT/NOC/rudSq9s+mla+4kntc+QDzrC/LTy8olPWIMMdaCXrkx3nXnQZjEmhA8FnQKursrPIhP2BEqtALqfUEx53EPjvNCvx3NcV7ItHuw763Qj/FRyXaMK/E6PD8uxZ/3BkB/34xj7IU3Pvgf++Nr6offqQbPXnoz5tW4M67MLXDm7ubAkcru7drhyoq11p7YUOvAFkaG7aqM/Dfnl+wnFi/bzChfHeiXwdewB/cf2Hvvvhd3bJ2Gx9bQnJ4dm7Crl67azZs3bWZuzvvUVPp33v6RDPH7dnfnkTXGZuyK0i/cuGYt0XJodtwG1M4pm2aTmudTk7Z09YpdvHbFZi9dsr7GoB1KPvN4nB+ZphuMHbJBRhd35nh56y/94j+zr/3B1zU9T21qesqNXoairmswNvAAm/lujBQjow6Mges4yotjnqEH+Tw84m62DGeNYd4BTJ2JecXnnJiryVtnIccgeM6vVI4XkmGcj4xIro1JzoGbquWEwEhj2I+As+6wodjQ3B7UQtZvUtj74qYVrBYnoMCHvPrDF3T8Gg8CGQ84D1FJDerp3p9y3amvzD3Cnv6CRnVvvJeXH7LGr3Rd6lHkycmgbWzu28MHK7ayuqm5ozj13zfLlI/++11r+bx/w4+Ba97QjOMlx3Y8MnF0lJtV8HDgwuYWLc2I72IzkhtBbTvcP/DH7sANQ52XmsE3o6NsUA7bkydP/Fls5H1LPEH75EU2OP6MSQL90mD6xoia5fN6TgOFkUm0WTes0wgOWRR8imOMUlbh4NvkXa9PEPRP+RWOungcM8t2Nv5KmToQRxfQh8CD/LR9Hnh9ci9qVEMT8oUudT4EZj8eOJm7OLwb6nglBM8FOG7yMw9pXDkdiw9UdOvG9lON6v/TP/g7p+ziKcWPZq+trXsGCE0Ljx8/dgHHJxAgLLs1nqDKGEQMgNiRYWCLsqh8/v3S0i/fMWTxl6CAoUkjTySqADiS3X3qcnQc6HgOZC/kHasKavmojx/1KeiKtAaZa9pxAgpfFuugUTToeSOXl1Xj7oihOR9MBRK/ipnI8RwoBbItcOGbqxyF4lMxCABXfMCHPp+xFiIcA83g18PgnGG1UVChnuhnLDAJUQZmIA8Lf/SPWhD83DmrhBe7vbXJRl1SMtipo8mY8ISrCd7WYoOL58W5ex1F8ThOHu3jEpcKwASlEsi0zjhTv/+qcYePyIewAuoCKCDa8rrkELoeU8JRl/4TFpzhtWds1iRwPLwOvem90GtU14F5tru7Yxvrm8YLjAjzrV/6htI1LYMoXt5XTlqon8HLpYIOZAS4iAeYYw6BW0XzCtfEO9aI3gojzBsfA8JPXmbux+JS5syzQP35NPrEnfgYL3JWcjnaJIzyFAsSMzXp2T3meZohAJ6ibVyEfU7LS85PQFWNfiSuop/+d2pH1snz/0pIWlY0Bapr8voGnOQl9YExbzJnevuRTak4x8hajP02RzX37LTZNj5jMuh9EB00zicawzZTWGWG5I/KzUgJWxJvjItXZpT08sK8felz1+2NV69a67hpjzbX7Ovv3rFf//aHdjo8pvqbNj8xZkvTY7YoNy8l4rLkzxuXL9vLN27IOFOl22u2/slH9uj2x1K+92xo98CGm/s2eNIUHlIIZ+Zs5OJ1Wx+ctO883rZvru/b7eMh21R4f3DEmrwgRgrg8MmuxmjHDlpNORTQoD/fDc07whpGP+KnQKFUwJiMCzeqOaUhZYbviXKix99I63KHeYtigwLDyDBeTmm5kEPAGV4r9EwgPXP42BSZ1wGFqRuIuiIt7pSHEvNc6JrrlVGNEYCcYf5Wc1M5ND9800ftcmprezOOg1MW+Y2Sx0YD8gC/gRIuORC4J2+TG3rEdYLThD98JVaKcuBI9jAUC84FrQ5fl/wpWx0vpWU483XyfwaoK2RA9DmAa9474PPR52z0lfXp2RDjlPXU/biMMDSN4+OxZgSNnLM6/SCeO6apcLJpwAaPr6eehbqiPqDeF+RUnnwgh9/tlA4EdpzmevDgoe3srNue5hjLDLw+JmN1TEr81MyUjY1PSA5I1qtNXjLEpmJ8YYE7d7HxwYpGvzp0l9fZlJQLNSLkIWvfoNrpxwiVMX3S3LX2/rY19zbMDvdsunls1wfH7Y3rL9vNl1+2palZ23u6Znfe/8j2eF9M81A837KxviGbnpiyKxcu2o1rN/yNylBtUHP03Q8+sPdvSX6sPLXV4x3RasymLizZ0vWrdixDZ2ha/ZuflVE9YcfiqcGJcZtanLeZq5f8ZWeTi0v+ZnvGAB3omCPhwtnH7jjWGnTO3/u937d/+k//P/bhBx/a4tKCn/RCn6tGQr2m74ynjyFjhtEShjabt0DyBkAf1IrPA3GEz1H4jjmLY/6SO/RgyTROj4gPKed3kWsQJ+Ki7hwbD/FPg40sw6geFi4Y0Lx1ui05SXv+uIuyIdswqhuNtniDE5xtOFP1xfhSb/jB7wR65xLQ4Q1B6MCsQYEbQF/rAG85lHKd0gr7OJR5WK8XqMLny4T0o37aVz26duwlK6H63kHbtrcO7cnTVfHQqnRTNiEGlAfdlHbpQ8gDdNAx8RSbUtQNTnnThE9osXHBoxfo1dxQwM7hpWXwAGM5xNwXqpzOXVxYsKdqb25uxnUvXh7LCRPGF96hDuSy68dqi7ZDZ6TBoL/TVFGsDf6yQugsWoV9BM4hx5El4AsOrCGpw2ZaunzOmzTkUMrahPrmht8Z149wbgJ9GoCXy1LhQBu488DpDR7qS/IN9fsVYf1lSfiPvsZYRd46ZBud/M9o89PANxxfEMgJnyU+Hsb14ldQiVnlFwV66F4Pn2NUD2yvPPmFt9951z744CO7c+eePXr0RAy94p/9WVmVwN87EJMd+l1oP64t5cidG8YoBmJYGVXhw7woHAiwYQkH3ibKC2eGNSj9EsqnMtyjvMao3CHFwGTgCMOYuBiUYFIxkxjGle0el332AZR/xumf75YQqAEEdsFEPaolkvkv5vGfkKFOnMo78cUtzniel+SIZ2JFXNSVLusPFwzvP9FIERIG4zauBYW3YvpRDe7mCDGawveF/bxfpz0GtoRVP30iAXx88uk6jj5Fnuhf9JQwjM+JAlfioLcGwH1NMH/u8TjukoSLOCZrm4VdCx1GChOIKou+pXrDj3blMt7/R2boiVKJgsBkdr+4uIMoJaTU6z3luqseoLrKidEROD5W2WcAP+mk68ge4GVrdRW/C7yTz4MQqC8KdWMva3Zekk8f2GBhV5Q4jgqTHZoz/6B57pxz/CxeWiSBr365gFcZ0KUFd1ps8YNTlMw/rntoEw4odIL38HudV5B5s76Mi4bPlMn8TusXAJVRL4IeugZ5vEReMszlAZ/d8AXJaSL1kikrXk2HbPLFQO0mH+cb8rkOfHyme1u+ugpO+pgPxIGDfol+cdkdp6zGC4Hqc5prl4H4lUMxYsfa5SNtcNdL8pK8jDeKnj+u4Iho0fU0ta0+cVxfqrRw0lw0uQH1ecispTE/lGw9GGrYTmPU9mQcP5EBvL62YTuPH9nw1rpdllH9xblJuzF/1Yanrtut1W17crBrzakRW5Vytip+2t8/trHWsE3uD9rh4x0b2Du2kel5G7t81SZnZm19e9d21qQYN6X8HknWad73i+4nKjsk/luSMnza6LcD4X2A4ilitQf4HM+IdKQRaTaTNtAYsyFeQCTD5FR95xMqQzKkhzm+KaN5VwpNnxQIiIuM544Ex+IPZYwfsuuuMYOPGGf4H3nl9IT+as9ljPz6j7qcV51x6kC4Ny4AdkDJACrejbap0MPOixFOufN8UF79xeyGRYIn4C2q8bAu4NVUbNxYU6e4U8baC29w597vZsqI5sgjd06IA5y3hQty1XHjT77zHhu1yGI5N5hxtTx8wcF5XOX7pGgC5OnUUXMYg+CbfchrP32kdA/3lMFl/HOd2ux2Vf3g01E2hUMea8QRT/vQs3s8qmviY84HjVnL2pKnKEF+80BrII+U+ZrnMiKcr0VOG9FCvOR1FP7zE3aqQz0UHvSzNCZQ0MfD77RSOEHxhIknnU2jpeVFm59bsKlJzRP1g5sa+5pbOzK40cGeShfb2dryd9Y0ZTTSEIaBavAeUhe4ck2d7tRPeAE8nP5KExXVB9GMeYISSKRoOTAxYo1ZtT0/ZsdTQ7YjGjze2rNbayv23u07ttds2/z8sk2OT9n+Du9YOOD8jG+qc+w8DcJBhXlB1JH0xBFV3t5v2u3Nj23stCHENJclR4i7ND9vD1Xv4wcPebBFNQm3o2M73Nq2xzLC76w+sdXtdTuQLIP+bCZwt5YjvYw348p8wGC5cf2a/fSf+imfE5988pG/7I/NLvQaH3/NZR8zdBpkqGiFvsNjFByXPZTBwvF8TtX5yTq152MjR3nnceYOOJQTY2xkMdZO91MZuOor46+WnOaMMTwBpO9XziDElGuXVzKY+dqBb3UMWGN4TPiCP1ThZW2i4xEbd2SXQThYcBKtOVUJzzOynGykuw7wKfHOr5Wj7SpMcsSl41cPeyf9ugJo6fysP5c3TmfVx3/PX/lZtje+k57ZANHQ0S940ifouyse4FODzFcapSx86+up6AAtGNuGdCXkQKdu4cZlzGc+tweNqSE2Kwa1vtIeugA94JNcjOvK6prfsd7c2tSYDviJQfChy9wcwlHOP63JuMvRDnWXlh0f8sTjOIPBe85PoMXcjGtwzTC+9604IORUpGW+LIufeV1O+ThEGedD5Y+j6VHveRDlA6cMu6z1+AoPoJMHV6Iz3fNyEVkcIqX0iTB+zSHv3S/6UKwf3Y5aesuly8ZcpnXiPgWUpYZiB+r1uiu/s9AT19UmZeMGM/E///f/PnJ14BdgNgaL14LzfKLfCZKgwYdNfDIygTXZwy8LmVwwUlyDeDiYJuPi2hHxxV1CY0BxCqIgOyOc+WU9RYCxcIh3QlGWc0ZTqsdRdQxE3QUvcK08ajtwUSTES6JkMVIK8+AzYFRAkjOBJlIqAN4P4vQTS5DBhVQ6cKnjEwq0BKHvislJKPJpij4tDNx5gPbVnWDaLY52auBHvaAdTOiKuJzK+jFIxfF5Cd91V/3U4xPLu0td0IBq1U8ZDXw+zBVWdr2J81FmEmu8fSeca1oVDdgF5Zq6ivN4Soj4J+yaMxYUkM81yocrefpxZwlFgJ126IfBEzv4tJF0h27hAHYHfVeQ+t2nfv4ifx5XJwx/OLkQspFDYfYlyRNh1eI+dFAjNZdhpfmQkafXEV9ziuoCD9cygEw93OPgmuq6/ArP5DVCHgGPgd3WOPlLr+jFMUd7pHyrXyh6KAZtzdN80yfIQLPoNfQnjnpL/SrzPOcLhRglsVVUgcCZrhKX8z/7ASRJnwklA3PJsVOwjEqXi+oixC+pxUUMldLoP6mFl7zPckJf8ZQgnzKXvKHwwKss0AgMxRXHdYRVh3zvvRpSrPtRafCTI1LCvgjx8zimJTQmTKzmoWQDj2g4HiUPmVlECFC/MJfxrPmjhd3lDmXhY4330emRNQc0VweVqx+BzaJeFk718UTjfSjXVr0Ynrz453h0wh4fnNgPbm/b3Z0ROxq6Ytcvv2k//dLnbVplnxxu2KODbdsRf23JyN2QrHh4cGyP9qRongxaS9fjan9CxtjQ2KAtLc1Zv+i7LgV/f2fPGpIxzd1DO9T1iRRSjndfuTJtU+NSOo7XbPdwXXJG/TuVwXc8ob433ADGDQ+M2+jwpI01Jm20IaNweELhcX/+DRqxicBwwRh9p1KiUTAZX5QZyRMfVfKxoSeeP1Wf4Vc2IXCMhhMVOheIOYXSis+4VWMUIFp6o+R1r+M7dNLKuCqtuiZjpCdkKOSO8jL2NfC7hirnvMJ8jQp9zHmPgIcFKdP5bNacDBFOqPi3vaXY8zkyaucxrCNeIicawf+sQ6wN+P422lIXAB08PdsqbrAx5I8FYTAD4JV87KhTRGHKsdYQ7wqt1xk83N1ORZt0LwrUlQ7IklkP8b7u64rNxrach4vjl3SHL9A5XHHGeaXUo77o2hVk+aRBR1eI4BDR3ednaQ+54XJFyLBepYLPUVLPoTh3ilepiGPtU33xeFi3izUvDHj/JNBR0+PZHJ2bn7XLVy75Z35Qyhku6t7b3bbtnW3/xu7K6orLO04qUIaXL7IxQtYu56ipv5I/3OlmCQ+5SSKyW2gKYaRJUxRlE0zWtfUtztnR0qhtDputCbf7K0/s9t17digaXbx8WXWp0NGpjNyGdEWtPVp/RjT3pkfGbHxI/Cna8TIn5OyIZMDK/qo1+of9UZbV/Ue2NDBpP/XK5+3l0Tn78KvftNW3P7HF9oBdUN6R3ZZNKefOnSe2d++p9e8c2oAMblPbzO5hDFDhDp3RczCmLl5Ysq98+Uv+PPLmxqY9fHjfdQ3o5qzn8lz8oF+G6Xu48t/HBK7S+LrxLd1X84p39hwe7Psn0/jUVqvFp574/BefbBqxydEpfwfO5MSUTU/NSAZO+nF5v4MJndRyyB+NcKdR8Zivr5rrJwMaf3Rb9YeTEA0e82HdAH8e82IjoRjdkv3tY+FycKDx1qiFMqcK5Xnl1Al4J7Nnxc/r/J0DECeKhqtByscE5pjfnYOqLivOc/S9qqh+7TNBuIdTXmKgi/+Qe9xh5rv7g25YM1dd5qiK6GXMJRd3BDVeAxpXPwEp3BhLbBfw5nEBToC6vqh54p1TXuY5FTpacow+p0SwfcbGxn2zhRuIh0cci46G0A287yqAiKCe4Kf8BZ0B6OLGIvkUl/1PWpIOEM64pFnmRSa1Sz/S5R1u+DBlluvbCtO2P1dfytehXneVji9H/+QzbvU4kdF9/8XCJcd48Qvfy5KHMSccglYQ+bt5Ih38LBkEHu7iuu6ICzmVeeou0qo8NAXukf9cR6bST1zvz+vFf6aj/loYrwOqQe13GdVTI41fYHKzLkfhbueT3GvBBzJcrznDma8exlOv5PwYRGHEiA8vGcv73uMSuuKYTfrLdCdMD6TR5QxZ4mJcIEK4evv8usuoVMniyq7njQKUdQNEXY00JpomkSLcx2ni+uQREyWQz41hOXZ48YckUMmXd9Fy8BkoaElaHFOP67irnfH4yuvXgQdO/6jCHX2nLzERUxFRHBOR/koo+d0+DysnjOD9pzj/vQJ3nu44Rjr/aUZSSXXEgkR98ZKISHMHnlrsEAohIANPFiCcK27eVNSv1K4+OXQ84pRGhP48P3UhKAWJo2eX74Bf6vJyBUiNULnybFX6uVCq7EC28YJQb//5EHczMLD9zrTGivHjiFhbwhZ6O64aTBRDntPMhYXJzNgFn4g23u+zqEfvK+f0qTn9C7+A051wqehMfV5NlOt2mRjgPPQMqLcHxDxQmRLtdxPleBYOwZ8LTCwujH2pXwWSF8A0FkS/LHhX/3G0m9cA4Q4u+GjSyB141eWPaCE/7gIqjjyev34dftYV9clXfjg05k/yOxtQqgu5obrZLGoxN+UUUg7F+4+NTPpNXWpN+fj8lqMkxwmhU8mWLZTizRW79+ielL5xe/1Lr9vi0qLtrG3Z/vqejfaN2JAUN+o61hzcPTmytea23X502x7ev2Wne9s2NTZiU7MT1hhvyAAesea2lMuDlg2dyOiGUjIMhgfbNj6KYSZFULJpR4pMS4icSGad0E+ex+ZMntNIcx16IcPUphhWRXh3wIgNS1FFtrFx64ai9y42M3i/xJHifIxVDUrSkcYcGqWC5HqmSiRv8Z++OVEc0q8DI1ABvJVjjo9+nnciY/zSD155FlRpURcoERfx8GX4AcWvCjn457OkaPP4B2umy3vlCTmLHA8KUZANBmgBDwVvqbzom2sGDuSdX6kHn3FQnIeLn9fuyvqVYY7M4keLFXCdjo6ln5BlXgR65QLh2EiPOY7Lo7jc1Y07j3EsF5d5eP6X+KRTx3BymsW8g5dADR4hXr10XqTPoEE9lAegqW+oF3C6pFM05WMjuPCot6U23EW7+q+S3rLzdtRGqwH45OdzaXyLd2Z21uU/d9owomN9O/UTSxsyILmbjfHgXw4REp27ddFM1EhHcAVID3nqrQUmZPNiETcig3lmYtamZCgOac7vyLi8u75iHzx8YMNTkza2MGv7Wo94rENEtzHpLzONMKoHTwdsQnjDtxtbm7a/I4O0zd1ts0kblaHdZwuTk3Zhbt5efekVf5TwBz/8gd27d8fmlhbs41u3bKwxbOOqc2dt3bZW1m39SWzoIex5t0hsPjFuMdZsKN+4cd1+6qd+yun2wQfv2927d2x0hFOSzAXmTvCwrw8472lQIWjiBPA0TxD4dQ0I0x6nGziWe9Tk5bzNjvP1WO3wrXfw5Djx9PSMb4hNyfjmWD+bZOhA8E/qeYwPaxMb6AwHpzj9SHlZ9+j3ycmh5N2BUONavAmfkQTerDelHvwwVgnW/fNdxQsBToegSs0BsebQQj0+8p/1e6E7nuuz4VwJ/Q6mcDs8OPA35x+KR7Llc0G04PQI1fgc8LEuadRHnIqnQRxzOuJ5bHFifEzzi0dq4rEaNq1czyryxG8uqn6Xr15vjBft1TkJXgu5oAT/I14+1wWhlG8pVwF8HGnOFzVIGeJyRT74ZR0AlxnG977r5/WDQUnL+s+FEh10C+dA3fzKPIj4wJsrd7rOvkRcVYdvKoi/0sFr4Uc65dJ2wulfdf0CkLleMHsXLRLOa/s8J+J0hbspSVyvUT06/gtMsJic5zgGWoUoEE7R6fRPrCAfgV/yZ6J7+Hkd45cu4zIeAI3nOf05eEf9oqSJITrp/COOWt2vQ4Q6jOj/c8LBwEy4WGwDFK/rCPMvCSsi6wdToNzHMaGihAgXP6qGAamJG4p+PE9H+kD/kC+WDQlYfD/Ko2bJAxrxvHn4/sZs1et3eXXN0RXfCaV9hI982iAMkk4X/TlNAnv1TUIaoSBBkUdiwnmjylMUAP+FMQY4jahT1/k/wZ9bcWQl5MVM7Mx7a4qjXnK68keawrAQtGKi+TPaoo0vbomD0wg8w1ikTzEpg8bg4RBNyIEA4agDzMlHrKfhCJNe8mVcNcmjbh9LfIShZ6n6eS54hTWg3s8AQcsXBwQpfFLRB//ImocH/h136DUED0IvCC0Egz4sAsGPVZeqkYyo2nyVy9Tk7+D1yOk+jOV5AjrB7ugzkBTKLJ3xq0G25eNdgxT2MB2eX7Kjz7wRTRhhnzP+SIn6TNWqnz4AMacTB+r2npW6qCzq57nlEtnlQnGOPDif4yWedF108qIU+NwjTFvx50oCvxKSw1CKONiOl9Mwz5nfvts8GMogVTMXlKjqiaMN/FD8OVnCd6375fzZfro8rPKTI3YyKcW078g2D3Zt5cm67e4e2ML0nF2YmLPD1W3bXV2TYti04+F+2zxt2tP2nq2e7NuBfu3Wth2vrlr/6rqNTzRsamnOj3gOtWVM74v3dvfsaL9pwydtO93dsCGVn1qctcGpCbu9qbZE8+agZB5vXGNACu5BJzzohxETRjWyze82+0Zj3Kl3GaWy0Ij1CWWTF8U4b4pGXhGyUHW0JN/45q3+RFdOrEAn2oGPA3xIOqGAgo5fgFNCZ6xJL9fhusMeoRo64cJLHis/+sw4Rb7kC2dROR9gh4gvJaMu+UV6RV3ibeR4uyh754G/Nd/zau2Q3HCFMvk0cUv+LWmZx9cR1rF0pJWyXqcY7tMckL4uilfCBairDr3l8L2vGszKoI4+c42xHEe3MZzj3S+97lh8krTqddThz+hLpgL0G5zyDbqgwedzCNOOx6lMtk3YjRqcMiOTs27HkQr48/UNupAPRzRhJHNFh6QGayrXzjMC1vnxsXH/9A9H/318fM0Pw4D+7+zs+hdPwNPL0JdylzQBHMGJMo6YhIS37fMyZSM/NufE8zzbKr+vf9gG+aa0jMI+GcJ74omHu9u2ur9v/aPDNiWDkVeVH27v2MlO0waP+2TgD9rw6JjXtra2Zqsb69Y6bZm0DxuWzDs83LXJxoSMTJ6ZNj/+zibxk6dP7OH9+7YwM2sfvf2ePX3wwF+Gxl3qvuaxbT5+YvcfP7SVvQ3b58sCwr0hOYdBTUXIkZmZCXvzzS/YT/3kV2xI6R9/9KHTZW52TuPW8pflInPAjUFgbLRsRNiJEBtTHo/sQQY9x5EPmnac61gywsR7PFJweMD3ruFPnrvWqGousUEyIoN7XEb2tPo6PTNtU7jpab9Tur296S/3hZf25R8c7tmeaLZ3sC38d7Te78cnbCV7GX+h4XPU72CKXn4i0/kKHijz/hzHTxf6FV4hSJh0D9QdwPwPv4rTlec/6/dCdzzXveHAgx/GLTKJrx74lw84+aDxKKNU8AhgDBhBaoD3WTtjA4qNi6gv5Eq1/iDb/IaW1h3K+Nrim5KnGrfQk9FPecyGuigLX4BD5/RuCdM+a3s+kgAfxiNE4ioGR5B9d7kmRzjmcoxb6hPwjs/fGq24jnkb1y6PBdEn+u9eJwzf0WevXzjlOlGvM2gWcVkOIMwvrx2U7LEexo+01Mn92lMiH/jFidSyxshVmw3FL/H5izbk8e8zwGfM3gHapi1vr1z3gotG/OJiTtWgnk4F6q/TWvncqJ4eHZVRXRG3Dh0hooElT12ohKOcEHvmT+3rH2XdRUw1mJHYCUfqs8H5VZD1RUB/YhR3Jd6dJsqZOC0c+KWY+hXx2Si0g+h+LedGl8fLd0aJyUAYP3dAHbIOL1EB1dMOeZmkPEfjRrdPfhQaBGIwYhh5tKH6y8Tzu7ko2qWdTns94dK8A+NC32PsULiJZUJ7spdxp3ZIzHBMlqjJ4/xK10GFCAg68aX/wryiq9pMelMd0aEgER9SgL45LUQHauMN8r4bKOWpXVNSXKCILs63VOaAH9fEebvyoaWDt0vfQgBluYyrT3ivqZ4u50KHOp/holQNiP8McKb8MwBujSaDd3j+fmxk1B3PXO9JuWGHnLfsQzdoiw+E0FZLKGHqMxi6g/ydAModczegQ5NCD4dymXl6JVBP8FMhsyevAL1t5nXmIey0QBVVnIdZ1JjfSmdTCuUThZex6xjTnh3axXgzcmAQ8xi/tOXX8gsvZ7jbebRfnwcZn3lZqLOLIaD5JXAVY+J3RkG39EuY+bi5MalFf3CYZ5EbUv76bP+AT7sgS5SdPqjYAJq4jOk+XgYo+hwpzHFOXhZ2xJ2PsUmzoTHxyqE9WVm3za1d/y7n9SuX7WBvx9ZWnsqA2ONrJmpfxmhL5feky+6PWrs5LYV9XHrtpDV55lrGNOrxybgUjYkhO+pr26HmKJ8+GRk4tfmhSbs6dcHG+8f8bvbBkIyahvopZRtFnR67E8rhSn9lBKinNiQ5ODwwbA31d5S7XpKTMBjPVsebeDGapfiI57lDGS+AUl+ldCE/OKbJoKPcQNPgDkHxXCbKd04Q8WKsoGL4npYLTIGIrUN3OMowtppn6k00TH2xyQxN4YVoh8zF83QFlIbfwcMzpNN/eVnW5bkWbhQ8n+dq3NsuLjZpHCMPu6ItvwP1S+Jh0OKYJ0mfDlAn6Z8Rss3ApArjd+FTIHFJHFyncMd6wSVpJbMgwrGepBJaV9Z8Xa53tgcoj6zA4EqFFf7imjWIO+Bs3pCeRjoOpSnaDvzcF+QaS3mvj2jSXV5Rf+Qr0cVX39zPCMRP4BxyqgL6w6YqX2HhBV4c+86xpT3u5rEOtDUXqW+wP54/drrWIEIaU9cLNHfEqlAqtsCZg/pJEEjVVzovhuq3lvh0n7VmcsROF6esPTxsa1tb9mht1Z/J5oVqLJe88aFf+abm5hQ9aM3jlvWPj9imhMmG5MyR2uOO4MHRgb84iru5o41h/3b//OSUG9zbGxv24OFtu3Hxms3J6Hx697796Ntv2frjpzY5NGITg8O2v7Jm20+e+jPYh3t7diADk5NxEpk+BmzuLy8v+V3r6zde8vcCffzxxxDXn4t23vL+poPeMZae0kOzZwH5eRcQJ2bgC3gFQ5wTNhhdGF/VXGUzpmXNw0N/7puv4OxJ5u7uy0g+kNF8sCvjcV/zN974zQsZESP7ohtjywvtOAZ90GzLcVKBz3z1yfXL0O6TEy5Ce7ChuVA2GRxH+fASzhV//PIjBaj6m+lqmOseOQg46XqAuIyP60JLjzxbINpLl1CFHTvxHPoyOu/s3Ez0XZ3uh+c1jr75CoFKFf6YheplBNNww9WB+YYsDv3WWV95kNkKBOIFZ+RHVMwcQ75wMiT1Vor7fJf8ZbzpI21F3miX0tGeF3Go0wVc6/jlNScS4SXmdD0vcTj0ZcLwGnjxST7oQr9Tp/W6vEvBl8ThzoPeeM/r2NdAtHBaKY06HTeNDXztNwSFB7qYEiK/gNOSyupAmfDl/KqCTEtwFv0M8Fmy0xIn3LzFWr+fRRunYc09vzWlif7Qm7o/1ahmwPxP6Z6HbL3u07rneQJqlw7Rbi32U6r6lOSetiLQ3bf6dRUK47Bcy4VxW3NMFjkUeBjXjV7l7MpTwl4Hvv7q9IMJmRjsxPF9yrFx7lTHa/tRBKvPfKhuTVB2fYmnLRZoBKZXSxMSejA0jbjxpEj6AtP7ThpO135X06+Ji0UfnMCnjmvHlbmek7MrrfTPXSEc14DTxCd2TO5QMmLXj/ZSYaB9FxKsxAIEGwYijVWCK/KCI/lZkDj+TGz0FSQjD+Djq2AKpxzvrCeBEHG+eaGQC2b5vrFAooq5gODiOdBbrxosFy8GarFcfRrEOAE0GXQNgQtvcGSWcWZnvHV0GHdmOHorernCiMz3MkFH8iaqWa+4wH3q7nKiJb7+RS75lHDa68LTSAnvhSGzZ/tA1oUf8y4MTvLgMj0LOy7qj/tCAB4CqZHGqGaJ+MuVS6KiL96WyhIV/Jl8FHVxgZ8bREIiwl3Os/XEVS4hr92o1k+pivQoR4B0aIaAJ2seNyY3fiz6CguHuIMruaDFls/u8Owep1uQET6nmS/KjhigHvXcFdyWaHPYkgJ22LLDAxmj4vaW6mgOSXE93Lf1rQ2XMdevX7XpmQkZtVok92SU7u1bS3W2VeGB0rf7j21nQEbrCXd5dm1gYtAu3rxuF197yQanRmytuWmPd/Zks4sfx4dtdGJWxvmolOlp2zk+tVUpvDuqt38gnhVUl3zOuQx1P12Zk/LjhW4oGA03HsaltPO8IsYEx0LpOwYBxy95Q2s+X5r87fJFLvgIx0xXwzWIeOJKHsYbp5jgS1wA49IN3eF6zrqnnspFqleZ0EmPmqNV+Y5PJEc8ccTUCusS/JCFvoALWCeyLEBb0YfYWKtD1lT1vwdULsv2+r1wXnqnD/W6a22dm16DMHgCyEHdRPXiEDKQORzKLA6FlPWVY7fwTUNrKnF5nJu1EnrgfO7DjKoDXqEyX6X82oPuPMB/zQm+YOFGdpsj5aylKNWMQ2z++vPtbqgfeRvgVAFyQKB+R5/UnurE+ZoXjXXoUnJ30cn7IEefuGudL6rj2V7uxFInn2NcXV/10y68vDIfs/Ly8qPv8KXkq/pazZfw0Q+4detPa2BwSPacqEx+dYCvw81IBk3JCCZtW8YhR8PXRZNNGYRHI8O2vLjopwCOVOaAuiVzNnZ3baO5ZbsyqNULN/r5XjC6zYXlC3HTQPgd7R/YseTV2voTm26M283rL9u49KP7d27L3TG+RzwtOTCoerfX12310SPbWV9z4/qoeeByYHxiTGPQtKmpCXv9jc/Zyy/d8Hb4jNmODHHuZKpzzg/+Pg2o7SQqclhRKTFcLukqHWnEu6OoaAUN2xpzH0OvLsY3xhj+Ujo8onzxriIZ20qD75RL+UR36KR0vu1/0Dq0Q/WFTRLeei3x5W8I5w738ZFwZPfTYjCOjjitwHovvjvaE8JtpwEnIcE4MFU0eAkilBCRvXOxE/YOdgNd/A8Bp6/Xny6hCgfl1Zbng4antqVxY8MUWrM50FkrNI7+SIq66jdCBNCbOZI6AeOQAK09KIf+GUl9/mx+R/aoWYxj5gq4Mi5sghA3PFzkh+LJzdwnDL9TKXiQr5emCYlLzsOkRzrA+Ya5KAeQF7kC0C/ykYZ8YayxGYj3MP1QWm+9uOTJbPs88LyF/kCWdVrLJV4xbarnu12WKJz5feQKOetwTlQXoBd9Fvgs2R3lUsBx5tqd/nWuK4fXDWdjKqBA7/HvkZFfSKb87BCEfDaQVks/k7Wn3edVJehNrk8ahxLsxakz4IqurhVggZUP47if4cL0pbAWEYURxsTr2vN31dvtuhGlLo6HlGejBnmbaxjYvrgL6AfFogPRCRZdJm4oUCx+IYgB8sdiGAuiL/z8lDeM2Vjwj2sfxve7xV5DtOGiwd9gwgTOduPau9Bx5KVfVRyCjT5CDwQYRz7oN/SL8pXv+Z2uilKc32EiL5sEJb7R4IgzwjDKHQlv/KjDS3m/crw7hiL9ggaKoy0md9CDduTyGp/aUGL057v1TqekjermV+rnf/ThDx9YMJjUz3MxTgLyuk+8hKILTwlX8WDuapOTY0ss3DtSMFDs/JlVCVAEH4p3KlhxbBqaq0JBHms5t6/QTT9oGrRjLFjBItnLlLrCebAWrpzn91/kccj4zOehCHvLZSyyfGAREGXgvSirAVUqxzrFQzLMQr6V+Sr+9IXEeTTL4so1adSZdXXSw9VlQT3s+UsZ5oPHlXzKGeHidyCvO3HZx6i7XISnn88zT9cYql+8f6HRGLMJKZejo8O+kEKtcOJ/OfrOC1qahydSRqT0yvhcwQgVn0ujlQHQtK21Vdvb37bF5QV7aemiDR9yt6VtuzIUtgeObXvkxDZGj21zWMbEqYzzfSnsu+u2d3xg0/OTNn950WavLNnApIz4420bHZFsGx23dv+IHZ02rH06bO0TtWWDdiT+Q8lGFwyaSaEVb5p4UcxZxijkCOn9UhTCCIojesjJEU5olE8NsZnEKR94F4WSl2v2uywNRQieh2fZxYcmzBenoTvVrwmG/A46O6E7EC+XKj/PAs9HvnBVuEvOaBhdafPxRLZEHD7AJgsN5Uh5LjLUoRbONijjc674sCr0qvgi8/VCKFAJ4Bp1VK63/ayHTSnWmja+mAm/1xGfLulQbw84H6/zIetI8JIKd8UVvGkn11IUyngjenyCDecbMviEfXNmpBigo8XJ8C7p1OG8JnpicPmRUOdH2g6ZEshAv6A97fsmFjQVftFNRj7K+Ga46iHOR7vg7bmUn5esuQELbxT+8A0y+gsdKOX1VmMFIOui/dhMoC9TU9O+kYAjPDI8YlubW7andYBxQiFPecWc8PVOsiH4gbaoWF1Uf2kGrvI3hAuv0Ddig0pUUbzkqsoy7xrTkzY8PWWHjUHbGjix1YFTW9nftYMnm3ayuSvajtrshSU7Ut69Zsuau1rPVZ9GSjXRjz4bn5ywobFRa8ooF9FtQob208dPrdU+sJ3NTWttH9rywqJdleHdOty3B7dv27HkmDphExrPOcmCAdGtub1jrb19297asJWnK/5uETY9hjS+N1552T732k27evWqHR4c2ubmBj2WrDvUeGNQsfmhfoouPvdFkPhutS6gA3PO51qMB8B/6CayxpgoAjplOonoF2xwYwjSbwxwxjra4Jo8cToi86CvcafdX6hFGecP9BPFe9moF2y4dlzVJv04OT1Un3a8H4MD4m1kKPloyP0ADGyuQwrh88u4OihjAdrJcD1v3SUkvwYt8Kv4LugNe/3RBt12PU0Nu46svHxekE8xipP9l3PFfeVPGcmY+fPVihsaamh8uJNKveASpVN+xmOIGMXc1CGLqKI6/ZRBKcM89LmoQe7IO+HGHJzU3GPDV5fOT6DQMTRBqkZDIGmAX7+OvAGEnSfk+Gwc/adO/EzPNuL0TOiu5MfPuY7zx0RhUoHLGwEn+nxDT/nr7QK5pvTioz8HyjgQR6dFo6CN6ClaIi2ypPsMR/Fx/s6TmtNfFxBXB+ruxbELnpOU0ClPm3HlfcrGuT63jTNR3ch1lfHOBH/g//zf/3vSixqNX6jI0Q1ZOAfqPNfb4BlICSCnLnQ5inbVpx+s7+wfyYGD/nDF67hKSIQ7DwLHhMgZE4zJpTq4Uh6YSkuWM2MoaHIsoHJuOHp8qcvrhAmjvqzTKyRNDvwc1BGELm9ZxcDxN3dr4YURyddGaFKkVIdiTO8wFtnd9E9+MIF8sqHkxFtDmSc5ORBC/myX8rFzyjNlPOPjgscFK9hwZDDu+KpAREG/2nXE9zq8aCOcIhSJ8uGJTCf1w+lc77tfh+8TplzjoBVmLEHSMr/TR4IOA9EX9ZLeBcR5v4srfeQN2QqEU1wsXoFrbAzI8bZJ2gH1jFd9uAiH33G0RRu1n3/YX346V7xqYca77jjK6y/nc6e+1/L6r5auES5xSk1HTkdMZWlKgMHBLiV3ZxtyLA5C1GkG7biT54uACvsyrPLetnhYRPbrqDOANurzJMYbfEipgRDyeRqaBCjxVznCPa4DhOVFsVKPfm7glHAnB+3rCujgJfq416k0fIIouv6IhEr1S8kbGtZY9h/J8Yb7fTm+8xnzL3aTVU598H4o4HXKeQtRrcdVbXlyp0ymucyoLWQd53NZtSkvJM8XxWUfIsB18ByyAMdCj3LfPyQ8NaY8W+3fVdVYc6xyaEjXcgODWlxlMGBEjEiZ5iVhvLiMI3J8cuXwUMo0FWu8MOh44dlBa992Dndt//TIdvpkZB83rS2je0z5l8dnbGZAhuup6pFs2WvLaR3fFR6qSTJIyqvkCQre5qNHtvrhx3Zy75FN7OzZVOPUtnd37P6jVdvc2rb9rUNbHF+wa0Nz1r/ZtI3mgZRrug7PyeAXTY5En7b6wHdqIQBHwP0YOMdP3RGWnBRuCrkjTr2zUfE7bwLmGW+/Y3MoGSnXJ/HG/Ka8KOWbEMjBo+aRK5u8uZhh4XiaGwpChm+Bpx/DpTR4iDHRIIFz/ZfzsOPoECmKx8G1sQmVMoF0gPkUs9vjVY755XXKd6C6nP/Fp8aoR87TEWmRI8KRAxrCl/BizAWMOsSg6qEdpRNH/xyjKC5fF1SAp7woX66EKt77ryToEnlDpnbiiyMcz9FF3kyv+8HX4RIH/tOWGwwlX5YJoD/dzvtQ6yOOtYR54Aay0vCZK2FwN+INzTLgOC6J4y4v9PI72g0Mbr5zm0a5ykpOYOAkYeob17GxGwaU/rweD0sRQbZAAOIZo1i3tbZrLJEHyJ0hzWfucDt/OGFVzmmqS2+Pi6jD6yeuN1xznNogntNeE5Pj/mIsjAR0AT4JtLUtIxe85YaU0eWQ2nOj0UF9k3MgqrCt8yQVl2xw06CukbBKgD009WQ4Dmutnhi148lRs6kxe3vllv1g/Y59srNp28q6ePmiLS0uaN06sY31FZvU3GycaO1SjUOSX+MzU3YiGWMyzsdmJvxu+Nr6hh0cH9k2R6R3dvxEDd/CPm617N23f2C7q5s2IhxGNL9PDlpuYLdlMGNMM4Ycl15dXbWnPNrSatr0/Kx9/otfsL/5t/+WvfnFL9rm9pY9evxQxnvb9g6a1mTjQXxE192pc7E+Eo5xqtZneBWi4JQBmhZ+5A48stud+K+Bjge5VJ8ft1dpgk48jYdXwVyTi5sEEc21b34Q8BLQO+aJZwAX1QWvj42P2fjEpI1Lfg8PT2rt77dd0Y2N5aHGsCaVzzJalS/sSz8cj66bKeEY8rgGIh3+9rjSh7ojP/XnyTYPdzniAv/ONbUJh9yQ8LoVdgcQ5/G0wKm8YZcL6LbQyCvgmX9aphgR1E8B+XzuFbmNvh5l+12usdHS1HrHp2LRjVzencRjIFGUzcSY623xhp8YFYLMV+qNTd6QK2zK+Rv62YxS+5RhvWZDBgRTR6gDYcYMB9AuhnPGZ37axmDG0RZQryvXC9pE9jlvFJf58DvX/IQP9EAmUSf8Sjv1fM8CWktHbanzMD9cp1QsMj3XGvIxbnU/yvaAykQd4eqQfdRF+OdAp4iydPIX6A1Tj7OYLoPNAm/KepxfK0Cap/dCtObrlfIlG4ZzCgdPKdv/BqN6fHjoFyjw40EHpT8yOLePCb3EK9DLXCx4HYW4MHy4yOOMIhfpui753chLhi95/Zq6+ZVrIPM8C/zFMdQt5vYdONWd6LNYH/jnG3hG9sCPADVbh/58Fws8QhkB0M5vR0vQuTKtiU6bHP11Q8oV32Buh47gVLwzDdclrYNshgGYpkyOZ7ioXznlA/SbMDiR7vXW6EAUQRgyFgrlLXQDJ9/hEVAfdaF45c4ci0vgE+3gQihF+WiPSV3Gq4yV01n09RchlYUulLAyliqPl3VGXITrQP29cd2hT4fAMCGmYBecU2H2C8hr/y+JUM/uizcCngVc/YduCE3yHHA8by++9RjHwTk2FDyoTp3ta3EQmzZxonwXLqKs49uhWfHDebAW7knzX6mnnia8IyFTA7JV8sRFxHTCJb9vZrkvp0XuWPMEcY4BOjzM2MccRjXMZ1k9L22rLIuheunted0e3+uUSI4sp58fVS781Oty4XF+RCWQ78qX5r7zIMehdT3o/BnGgecv5bMdRZT6SNe1uuHzyJV7MIY/kSPsng9pIZbiICPS43210t/xqQ2qDC9D4xnAtoxqlweSKwdSWnfXN218aMSuLF20mbFxa6CESFlt7jdFRtUtJfiovyGKDtvxoZS5g7YNt47lH9iJZNTI2IQtLC9LeZ1Tnf326M5jO9mRYT04YnNTk7Yla3dHRnp8916Ki2TSifodLxQDVfVLjj74M4r+A0/lldxD+eVY5K74eE8ykjybO1t2KJ5mw5M62qJHs81jIty5bnp+Nh9VqdI5xXGk/AeaB7HZ5DJF/CQ7211ufDnd+edoVXHOH1z3AEMUfinjvwp8iNxXPK5z7bFypYIOhLzx+pSccw+Z2xYd8r0TeQc8IcqkX8p34rmOO8kZDyROCb3hXki5H1VUeDqPy6/S6u3GNfWCN2MS9D+/vXo4y9fhvDgg+9ZxjktcgzfvnUAG8vw9R2vhpRZ3UHXNeosPfcnLPEOuggvlnS+FO6PH+sXc45Ekf8xGvNaZi+QXLiFjK3yQRfTZjwHTRk+f6+OMLzFd1lKMsKwj0npdL5AVQ4KXm83OzHg/NjY2PC+1ICtYB7w/wttxgVjMQc+hoH7U7PlFC5dZCg0oL18ZYAOKPpGBu08xhzGy+2xycdEGZ6bt0e62feuTH9q9J4/NRmTYyMBbnF2ynbVNFUBGNW17b9tlL89aj4w2/EWRg9JpVnc2bGVnNfBQ/Xyjm8928cZwnrXeWV2zJ3fu2r7qmuL9IkJgcqRhU40Ra+3uy8DWWMrIbkk+bW1u2srjJ7YjQxrZev3GDfvrf+Ov2d/6X/5NW1hYkNG+bbsywtE9kNk06HQtLmjA2lHGocw7/ie9IpNC8KDLaOaEIhXHDQJupqSB66cUGFsvF/3DUQc+tCQNXuv6CRdKeXn53IVviGZqKDZS5UTMwEGydb/JRjKby8SHARQyLtuK63RAtFucZHR1HQ58e12s3XKFFsnz6c4FoqETeSKmAkX4ukVZ+fy4UcAmGUPCG+/xY6zIC82YK2CqKBGQS+TBUCOPRnO3mscIQ/aIk1V9rMPMVZqCVqk/xdyNl355fgXiJkZsCsZarQxCgP9wh5dXfQDyADkCUBb5CH4dfUBx1BvyNPAmLnU5cKANwpmGy+u6T/E09HDOfyW/YvxXD9MmNMGHHlU9kU9ZOmUSOuW9MYX5lTjogIbDdb0/LwKUeRZ4f1Sfb3ARPscx9n7xDPA6ivOw/w/ouq7lyzbPgE+CyAuEfM6y+Iwpa4TZ3/l7MqonGsN/7I3qbKW3NSfsOZCDTmYXcpqEGVd3GF0wccdJALIbxc6l51H98vwfC1I4cGIAlKi5o5RoFCC/fqT7XxkE/JiwmlgDmrzeRgxEvmgnFmneNqpF2hnUiwqCyX0XWpOOScFzQiSrOjEzd3VDYQkEas5z4aK/OEe65Isd60qUc81iHj6LboRz4gJUwW53iHkmagiIwCMU2F5HP/MZtFRCYlcPoG4pEAo7egqnYkP/Aq+Kxt6WcIsXFQVOmR7lFav6yRcKHFhm/wAERFxVfUraxHUdzoSL/6KQrSbkLjiOytL3a0/v9knqAHF1J/zBz08+sEC40SvnfMbzVTzrceLf2cS45vuWsShUAv65UJI7tPElpAqfgU+p7gw8J/8ZuvXEBArqf+ly3sZnbvBMIYucj72PsYwvNED5yc/OR67slgWOwmRRxf5L338CyKqGniVLEpKuHefyRwnkKS4vewEcopfxn+mp2vSLeeaKAb7PJ+ZbWQSkJLiiIOWTeeObbTKI/Sih+stUoz3emjuoedsnnvDPcKnmQdFlb23LtlY3bH58yi7OzNq4Mg9J8e2XkX44MGKbAw1r9vM5DxTs+H7ywuKyXX3pVZu7fM0GRifsqNVnLd4MvrFjfft71pBcm5wfs/byqO2PyrCRAdJGZmpcnC9LL5ExLr9k7CMf+D5366Tl/iFHQXnzrYxkXsQzODrsxvOhwv7M4ZCUH+U95tv78lvUoWvVaKKQncgC8C9DcKSJ/cdhDaJkPma7l9NPXfKxPUGRxODvl6/8ulIBmKsQT85/+DWXcykU6RgtRTuwXiTAv/CZJ8KrLn+VwCC7i3wJHizyKWVZyNqIq0PgEn5CNx8GfvX0FwXKUBfrF3dEeQcIymjwWayT9I76wS3nnM8pxla85nPN8a76Q1/qUOFaud74ZwF4ANk26yfrKEd+MZ65y8X3k3lT9vbOjq+33LViI7vVPJICnS8la/ljA4eH+86LcEHUKV91gkGgUeKcd9UP+Ib1UmX4xi31MKbOE+RWHXTdaYILyzmuiwuayCm/t8NMTXoq0qvA9/zEhaNer58yQi7eS8CG4rBNTk658YhBubO15e9NaPAJT+8EsjMMBoLuvDIwYIPba+Sf10sZjoYTpyuPz5sOzLFjXbe4c8131CcnrF+y5JPVR/bu7U/s6f6+DU9MWLvVFlkGNFdPbfdo10ZMODbGbWKoYaN93N1t2OHOrh3uSpcRGhxDP9jdsYbavrywZFdm1Zf9lp3sHFibb+WrP32tI9t5um6Pb9+z1tauTdLvwREb5Plwje0gNxqabdtc27A9GdesklNq88tvftH+m7/zd+3n/sLPWvuwZRsrK3YkfpBwtVPxwmm7bYNqlxMxWl3Vd+EjOtNzcb3TgGnrdCHMfCZdYTbqeNRKAcUjQ/RX5AQkhML1dfxEAro7Tv+ohzg5ZDyynjj/Vv3YmN/pZy4S5hq9FT1gYEhzQcWPJG+RiSDMySbHQbgIS4/Dz41DNqO9g+mUxfPDv3LgVA+Dh+MnDxd91EWB6qobfA57osoWnlVJOfGbwpEEbSMb9J2enDE+0cYnZ5mrbJAJEc/hcpc+KZ+Th1Lifw8rv+MlBJkPJDGfUv9UyOk6KvqxceTjRqOKI//4WDwugmzxl+GpCtojjEHOnWxRz+vyU2VRVM6v5AJ87qhcHZjnAPEp19riN2QQaRmPo/7M0+t7p6qmuuqjHBuJbLJxzV1x6sYnnnxOL8dZ/3TpccUB6QPkcbyJIzrzlWs/WUplCjtK8rt5utsxZ54Fjo+c1/MMeFZpyjqu7oQTzse9krGRh/gqzl0py1rLWLQZE9EKH9uMjRZcvNdEvVPexMTtNvl/F6N6cqTxC3Vi9jrAO/ksIEnOhXxB6kXdC8E5OGXJEGZnyZtxSg383OtuDwERz2DGxASc4HJMZvLnsRbl8DzUF89fhQLLZMw8dZ+8rgAXhR0fiJ0zFkuO6cYC7APJgMqpAv4EtC4kdI2h78+HSbCgjPrE0Q9FM8HLKq4+qcLv7jOVxw5dKt8hHELhUt0Ytrr2vhLOPnVcqQbE3CXUr7PtCrI8wLhzp5pfXdEjnrYzTBo4IuBi91DxhWcQgISdj/RzGkvwwfw+uSFdQcENj45iVyl5jEmOC5DtBi0r6OVVeMPJ+oIOrxuinWwvSZdhfF+oiyPc7SKPOwqAm/58o8Z5gyhwjiNJ5KNPCFMWJu5mEuaODZs08OszoRc3zQP3S/gMPCvacS34ZrjmPK6klmAHMs9ZOtbAC4UiSF7o5sex4B3Cmqta+kSToAUuvhOvdF8kmccFH9HDZQK0ZC6URdT5kR1rOequlwkUqus6vzgomN0KnhW2PkbwrmSExgpejLDwQ0F3PCPsj3yUu5SRLwS6LxbiZ1684vV5C0ELJXDUQ/zKXRi3ZeUrB3+lXhWxfhnVkkoytOENnn08ssWZKfv8xSvWOOqzp3st2xH9Wip4NHRq26eHtqnQzuCJ7UtZOxXfHe5KgZOyuzQ1bzeWltRu0za3V2zncNuWlpZtrjFmo20tPFKCD5vHrmCbFF/eSk4fHf+26vfTOFrQwEV+W7gxf/tlCOif36UewKAbRrGUwiN5eowGiyGRypTqigXTSaQ05kQYfNCIa9JoD58j5j7eKo+6rIbcOd+Q22VhjG19Pp4HNMcYdpLRHgSRX+3Ky/LnOc9b8rvBJGDNIIn1xE+ciB48I0weroEo75cC77Tzb/BtuKg58vYCcZE/+BqXRnO1VnBNWlx3uyibbaVcj3ppL/kNhSV4HVkdhmxRXorPfIDP4fm4rmR1uqwrHWHK4twYVhn4KMaDuzKlLRlgPEoVR0nhkSjvG1SlXnyfb6rHeYmfb+KqNnWlQz2ui4tgBPhRbyphFGPzjmc1qdvr87HNccmxwVU8TL+9TWosbcTY4oC4JkvkC79cdoA2xmWEzc/N24iMr82NLbV/HBv0Gldhq+kDDhUWQKeuU8Wwga1r711BhmvPrflxIp5oS54eDQ3Z4XC/HfadWFP8MDY1Y31DI7a1t2v31tfsZEJGc2PADiU3/HvMh0cygBs2MzhmY33DvtExKlyh/9rGiqQY73QIPhgbUb6pSRtRWxpIGcpNGcF7drS9a/ONMRsfGLYHt27Zh2+/I8N8RzJs1pYWFvw58/29Pck3+nDiGytspnBcfH93zyYmxv3u9c///H9tiwuL/imw/cMDXx8OxSf7nHpR/8UdQSf9IUX4O+ZavkZK8aLkkAw8RIhoQjx5EE+k4frUb+5e+ylF6iOuOMLwBgoG1+AaMp1rqC1+EU0hP/NxRHIBo49xZO65/kmDyudvgJdUP2kP2FETnVVjPTQmFJij5GJzgPWS9lR/wRU83CfoftSoBB/3zq8mEzO+Dt2hCpJ3wJQTD8hTp6Y8pwM/4Uj9buhK5iObWXOJw99iU+wA3Td0WXxq8ZqdXtEGc+3/T95/ffu2ZPWd4Nzeu7OPuTevSwsJaSQgEQIyCyMS4QpJSCCpGplSIUpFje6/QQ/9XKO7X/qhR4/RL5JQdwlXEkYlAQJBZoKATEif1+e959xjt/euv5/vjPlb6/c7+5xroGuMGj1/O3bECjtjxowZM8yKRZ8vmURcys8xFD0x+/T8/IL7GuXPz4oPF+YiN62EoMIt30Rv8gDPkmfGWz95u/B0F10qXgLlIFtYmEwcUu/E3aVJNwaoNJZTcgP9ePnMq1nqH+KV1JXTHyAeNEQOEc79EswlagOR+MTJxfmUfQB5QOeujCwPWoK3n90WGg9kKt6gbPA27onzI0FxUsZcYqh3c49CxdE/20WfMi5bRhH0R1im64NFGjamRejbNtCj3GrbCjeIBqROvS31NO4yQlf5yZ/8yZhYmZ175KSa7B4Fg0LK6hf6FoEUlxnKLsA1ilf5OfIl4LARIBXvUxVTcaOieMPMUHlR38RB//GS0CEddUN5hdDukKx+ipAelPGD8MSRuxp5MHArPxqZclCQ6KQM9DQAAKPmRDBXOcGcuKygzUtocikRgyLpCsgvJ+QadtokyQg/BEkg6ufj0Jg2QbUiSadAiEnMZfo0dNa+bWWzRgn8W74J8us/CojVhwqm3OSTFB4pSAH8KE9PlR20kKHjGg+nyzBobrs6jUy2T7bTqQZMhAAKFAoNdHJHlaETMEEhThnaoNqtbwDj1ANPqt8GVPQun7QHz2W1+qZp9JHbyn0zjqp/w3EzA/ClTRGcvphnZs7+rh/0oK4cDxbf8M1O0+XsxO8U9geKIePK5qAHJAZdmQ/BI7z70Md5CAZe6XgoCn3xknT2U92xBnnL0HzZjrS5+hk71eomZ1Lm6C0zbYAT0ZoNP7YBDj+ZbANlJ7smKIR3bUMaRQAgVQ+KfwzNaWqaZ5Mfi89KuYcHMbz+4SOmaqu0u8kHcie/ZY8hv5QhJY8ohMU3T4TAXRFSgUrlj5/7szxOhQe7RmKWmFhejAd7O/68y7QSzl2MxbufeJeUSSmfJ7uxsDQVmzv3Yu/sMI6kiO1KAd4/zuN062vXYm1lXWWNx/zicpypz26Nn8fGiSbRmkhf4VNAUm5RklCH7u8cxPbhaUzPLWgOrzrLiLrB+9B8Vis/raWJsxTu2em5mJ2S8ijlfE6K4YzcczNSfmTIc0F8Pic/5PmUJsgYtN1z4XZ+fOodeakQMam8x0W3CRk+4eMdKJmZCaUTXlKdVL5oJXKkyfb1+8LtJ6fb3fxiPs22z2eRHgvyGnAgPzsgWLl0RunKTVez7XglJzl5wfvyLHgkD+CPIk0fL55JAK90wZ+Ywg9ckmfxJx67O8lzBZRT6S4zxffl7hv8ehVv/lleAUV15Q2XPQyPDiPfsssAVRcMXvjTBwD6BmMf9YNmvhlbfYOI3ZjAYkWV2/IiMWXgo36ifwNqGvSQ9c7y83h3TqJrjCVv+mFOCuTfFHvSEi8XDBIHiiAAizDytL8C0gajqjN5GMMe8AyOhANlJxCdEyZ8cmp6Zjq2t7eCzzJyTNY50a7Ewz0AnqAFNAFHTC7qmSaWIxNeJOeWcEq/kAzgODJK/MyEFHkm7wvzkgkRW5Jr3AjO57fG1A6H+0dxsC0c1A8X5hdjcWVJ49d0HJwcxcbOdmwda3IrWSCpF3tKy03nV6+ux/oq380fiyNNlvlm/pFkzIJkwRNrV+Ps4Che+toL8eUvftHvV8/x3vGS5IwIIKwty4FjjX3HnFA4zi8JzC/Mxsc+/t3xt//u346PfPTDnkTvaXJ9KFw4NcPkmLsuNJr63e/M7zxO2istnibhrzLwzxNplCdP/myLxiof3oSm3ulHJ5O8TN0MGoriorMa3XHSQ0kRLvCEJviT4i9uuM9Frk4vpKCxc5Vxjk7Hggmv0WmCqOyYrE47PjqVeE91ygk1J5nQHTDIJHJJPtWfDT62BgAN8Unjd/UfY4ByUwbYldv8JSvDRQPlbZlLHxIy6CmMa7PzXDY47zHcOq/6W17SBm/2TA9Tnll4sMyiHD27SD2RXo/Oi9eCWChHF+I1zXwtK3Gk76WB790EA79sF8oky5a/fsjY7B+JAwZAfpMnOGEA8hmVqUClc57Nr+IVQC8WCsEAvW84LCfVvGoBIP98wotJtPRfkEY25cQwFxiAXERI+VXlA6fokUo7pfHSPNvDBRsXPJ+0IZ10Dvs+Akw/5X2J6bfpKJSfyG1wXNll+O84/KXHQ0CKftBoOTxXvvncHA2oV9Ys+wF9n40BXr/4u3//v8nbvx1+CQwXfRmQ9WMI92ZAo1ySnFL7ZjTKoMKttpcRBRhqdBmOxhBWPybIHA87OMjjYHn8uk3IeOeKd5w5LiFB7W8Ciynx50gAzMo37LAJYyfwELfC/EmExqhgAqN5cBVjg0f5E4fyCC+FHqb2pKh1PN90q3APwLILP0/KW7Wdn9wpgCSMeVBedEJ3AHUSlE6O7bHTkApUrlZRXglnymKVzh3L/rgzDfkYRxmOmKXCJGMcOiFrPMRg9R1hntOBm3AZPbrzqU6k8eqkfkqmSLhQ+jItBlwYbMGPdNCaOpKe56QnHSE7arZ7tn3FYyLNjkWuhPb5ouw0pSgBo8LO4cb3rRv9S9uAO/McQHMO+bUy0tUHCDQM9lFcbIZh3CyW8B4Xx8E45UCbeZAXfVD8mKgxceNTFXyKBZ7yoE4bu10bjOBmG0XBj5Q1YozF48xwbd4MSFHQuCkfBOAyMG6zLiz7Qz4T7uOqUkJ4l5nBEuUFXqEePmonENt1IHfl3R5b+WlX/jbwevHgiKkV4FJCvStNP2592X0AYaxycLPwcaQBXk77KwubBPBBgcJOBR0Dj1q29Ax+DHrcAuvTMVbWJBv8UxuTL7vAymtPYQ+kYG1qsixNVUqNYoovJoTH1PlJrF9dlsI5EafHXIAzpvzmJCfHxT8Xsbt3GrfvbcfO/mlMzS7F3MrVmF5aiyMp1GPX1uLpD34wrl1Zt+w5UJ232R1W+J3dA03gpchIET7cOxQ+aiMpAF5A08+7GLKZ2KJUMykp44vG+NFGisczpzQWJCuXPHlXW0MT5YdAYUFJxKbh/HzBDhmTHynD7OJbKaJtmuy0JAOP1vbAwG0eT6h26fMJPITbckPmTJN6Irp7EO5YHfTLeAiUDhpAE3ZeUZ64hNJKaWtfwsHdyMBHpJF/jQGlnMBb3IqNHKVMy1PJ0rysi89PcbQ/i71M5hUQJx9LxmYdyJ9xj/BUPjt+r4kjeADEHSwCya9vgGG/4efsL2nIo2+QYRhkPHTyeMzpHNpfqFZ+1L0Wq/1py/n5WF5ZjtXV1VhZWZG9Fiur4nn503eSHkKskUG5pEPPfdoAhOUuTtvpUTCTA1LQFjiMx6Bvt7wAxTXt5Kj6JsCRtHT2ffypv9PT9M3IS370noKujQy0hwxtMT0zG6trq/56BK8GobeQJ/LRt/MrnQ3lqWz42gjKMRi/bRJHSuXCPy4zm1LAlGadnIDxe7ySUaez0jc0uR2THNhTm5xIC50alzzWBPDs+FztsRxziws+rm4aSlZz+eL9+w80+VWbnh97/neitGurK7G8tOhJ1gJ3NmxtxNb2RpzsHsaSZBM71Mtq37t3b8eXvvD52Lx9z6dwFtdXYnpZkzJVY0ptNEV/kR7lXW/Z93a3Yvtg12PnU888Hd/7/d8bn/zrPxDXrl2Nr3zpy9YD+WYyNsRHjg/6nozfUZdM4Qbv6u+mlOKYfIpTFKVZ0LlgEVNRYeYbyTEummPiQv9w3gJPqFuOSD8mgnzhgW/580UIt7MLqVjlwrpQFQ9jdmZK+iTf6ubkEq2HfGDnUWWordyuVMdV6vgv7ZbjgJ+6Zxs/9Z5HTD9M/+gUpjM79vay7JKteD4JWn1OYDkvG/72mCZ5tbOzHXt7O+5T5AmKha8Y2H5l0M/p857oKpg2s4w0Lytfn8IQjdjxpQ+oMI6YI1MU4DGZ8uib6OPkyXyBsZcFOvxBkHSkIRxdlX6WY7tHlDStzEQVN3SmLUg/TC9gUCcB/hm/k4Po5VUmvFNg2SOgLyHnOQJewDhCfOiIfar6Vb4Y0nqzQGEY+BzaAF4sFB3xNzEb+FlAeyRumVf5XwaMVY+CR4d0UDkPx1W5rewy4NN/tp9oXmMjBl2s7juwP1mBu0y6xS+2m6lCaU95HEmGIdMm1Bf//k//w3ynmmwu/amAx0OVov9CYNQUPCof+/JvxHQpE0jeGf71bH5yixzprp+Iy0AP02CYiB7sayIhw/EROgbvWXk3szEpppSArjFcTINW34vWKXuIQlzCqLb+9+iQDJqf8GD1cDzzVuxUrFEK8rtvtZq+tLhkN2m5xRv8D7mpUvjizg6v8mGgZigToKxUQHNibAVMyjgdgg5Tq+iJMQM/buGIMa4avKmYjMNBVG4sfBDwTi+beuCb5hKAdsIN25Ns01NGP9NAYd0xu8S9oNzYxkR4oZzT4VEC/MkK6EfbtzIALBv503G7PGXrLwVsCh3nrfxMF09SOmUau+IBA3//f+vQ0FJ60vJvJIf26LAetO48BKx8O1ozznM4mcH9QXxF3eC5BSk0q1IY/a6x6sRAwvFIJtisXqJY7ezu2KYnOU+Z2sHOMlL4d5Dt6PD0SLwuAXs/XJ0BdPWgPXjINBZZg7DMIP355//iB9mqb4HpyLZCj4fZQTUPN7p4J8B5N6rrn108OE3+Cux2VfVPf7lrwDNeogL828LKDwFdvF/GvKp+AA706+JflKTTwSAMr8t4AgmvytTkWfxpI1mRx3DbgpeU4b6Bj1HMULhoc8sCTapQVmktZBfNSVufjZ3G8bjko3jBC4Snx97F2ZUiu3uyH7OaYL9PCu/6wmwcsfOM4qh8xmekoE7NxY7G252DCM3BVeZszI7zjt90LKwsakJ+NdY//JFYVd15p5NPY6m2IsZJnE2wO3ik+FJCJoQP7z8rhIn0xPlEzJyKd1kAkziiG7ovlzHyjeYFygLasTM2tzgf88J5cjqPjFM33sEWxf1j5+tEbXAq+uOH7e/I0i7CwpgoP/O//tzGxk6Gv16xBeZbBfiVRBnakObvw0j3tdQdcpOOJ9kp08EhxwvXTXT1q0CaDHnSrj6cCowigqOMZTLsrcTIyoQ2JrADoR95mvcpQEB6nMV7Dmtx6rb0NJ3C1ZWHnbxufwAU4G3GUittIIQ/8Wg7yqN3y0GQ8SdLhYMMz4TarwUWMdtjZxSPsIzs/HG6nyu/U8ZOTYQY85kQIeM8ydePMRbTP9buiY0UTibVS8vLPh48r8k3u2TzmojTJ8kr+27Wq+qd/+mrOY5gTOuit8MTBrQSHh6/BPiZJjLIbvvx1OiStFM4aTNaz6R8w23cTIeiJxEayM1mAn2CunN79NT0rOXPmfq98/GPrKgDxenJ+GYdEB8ZJ38OUXgtUvEMM5+pM5yMqw1UFc2fVR5jeN48fKSydiRPDghbVp9dEr0nZuKp6zdi9cqad4lffvUV6UhMAqiT8lL7seAGL9MmTK55r/jo4Dj2dvb86SXGtPW1K/Hk1RsxE5Ox8dobceflV+Jgd9cXos2rD02IjNyhcCbczvgW/ziyIWJXeWxsPBCdT2ISXld9PvzBb45/9s/++/iGD7w/TqQz7m1umX68OngsfDCIiTzRYsIkD0rO04LZ55sbW1HSnf1pyjI9FwHzKxHwDPI75T8Lwn41pfWvNNJVGANkeM5dXXIlY6ifxv9V4O7BrhfSpz2xnhICyBMQk+0OqLSDvJWffqS2LBj8MsfKPcPSxpGTrbKHjcPtxk6TjkzvPJrQos7yKK4Su2Krj5iHqeukvx29p/Y8VltTHkHu0UQZAcJ9Ya0XMVQz0RtaeXFdbjcYRchmjgDQD9BL6Tu5cM0nrES/6dzUQQ9D9tJutLXzpY/zU9tQV2RSypK8BwnjvBn3kRvgqjjUyzQyyHYd0K37lanwDkgD/4DjwE0aRS1cAPd/bH7E1Y+4BPPscKKQDtxb+3kTTTYy3LpMy6fqil4hT/dlgLjESdmTbYHfowA5UVAu41N2M4/Ko3wzbVePflobh6e/eaT5WIZVnEejaah5geWv6sYoenqs9pd+xdztiJN2UzPSHyJ++h/+k5hYmJr654PMR8zjgEJs+JW7ZwDnw6/skZ8CLjXKQTYZlOnCcrBQairoICLIhqEcNw3xLsML0wHu0bLegsFSPmA6yKNvBmUlc8OEfF8VgWHclQeKHG7eLUIBQAG2MozCSjzVx+9lsSrpXdbcPadTwsgcY61jzPRR9QWXUzs+VhZke3dHAoVVTcLI2wiQyMJTnUR42rSfg8RphCX3paF27niqG2WZ2Ygvf0Xwf2BA69ZB2RVLYZPDibMHhWYjoFC+avcuadSEhfCFNpRHfuxWs2KI0kN+HGf2LonoRXyg0hZe6Z/4eDBodUgD3RAIPbyboUznQGCzB7jZ580hS3bptisl+dtu5iEwcdI5AEfWv2YKT6ChaEh/taTQp27VVl6dzCZwHVBYULy8oyrbx441UCF+eL8ew4AEIjm4YaqgrEkrvT1nHfvGiI3WQ9Cq8EjTy8C224MAP3bltKKzXXlGe2t+abINmZ15gNSPbHIgV70IwuX8k0czf/3gefN+y6xZhA0AbwaRxtTplqef7TViFI4Cqzi5gNcmRhglKUUK2+9yqd1oO8sGPcP/7svs4BLPk4FRk0qZjeTJ1CQX2czEheKTJk+jUM9zKannMSU8OBYtROJAfWnzcD/uSuHdONyLhaOTWDk8iVnxwpXVZV9yduELgCS7jjX5lkza5+TD/mHce+NObNy+Hcc72zEmucUN4ccvvxznLNjcvhUHd96IFYmf63NSMi4OYuyQb6tqNo5yK0WFC3u4BZhj4FMc11abaH7tVeQexUVD+UNL+dJuZmrx+TlKDn2ZPDhmihIvnueEEu9GHhyLv88lT8Xv/iSQ6s/eIHT35+bQsWTMS7CR2koSyQxCLOI5rnkn7b5hh4V2Mx8pLbLLOwjCyY0vpElZZpBhM+WPgu5w/XMd4RnnR59O/i4/8i2ZWScjakHH/d7x4TV2zZuCoJ8XDEhOuzsfFSdjm/o0XAj3bgULPxqDTnxSiwWYnKSmfSS/PKFl20ZuxYVHGLv8PrP8WUCC55E71BIcBzR0meBF3SgcvJJmQOHUNxmXeLjxgI2ZIulRNBiMKS2QuODDRJvvOZfhXdsyHAfmxAj4Mi6xAElh9BnGnpXVFSvJWc/c1QJ/6kKZp0pDGW4Lmaxv4km8Dgrp9HeY60KdmxuQTXNlGCE8iC95bmNrTripe558Q08o2VJgHJQU/iBMCSUWJ61HkAeVRP77dRPVgfCchCQPEgM/Fy9DzmR/qjC/AqdJmvNXSJp8Bjwekd+UdBRurp6djPO5ydgeP46v7z2IF77+csxrEnymsi80EXnqPc/GwelxvH7rlo9cL83OSfacxvLCUly9ctWnSQ5PDmNheVHxTuLmvVuxc7YTW/u7knvT8eSN67G+shJjqtv2vQdx+5Wvx82vvBC7t+7EitqQiTc6EsMDkyyOrE/PSC6qtN2tLfHBjnfSqS48/e7nnotP/sAPxLd8y1/258r+5E/+2HoVE3t0MfoJcp0+ZL6GHuLD/Pa0dDTkJnwo436mONmO5Wp9XmH2p+8i78FLMnx6mnsUWEiDsokz/AL9WRAc1zg9hqzRMzLRR/KVDfQ/OeNk2r70SdFrcUF8jNw8lWxQPnY3TKgsRnknw7XngUmvywzBtknX3DbG1pUa8aMeLUy0GvC/+RDowtKVieFHXo2kT967t2FeJi+zOYRtJscF0qk/ij70A95nt/wU4A+uNWkGKJ8TPR4jFZdFIPoTsWdnp70RR3LaEN6hj5OUMZdXK6p9PH5klgNZAIV9wgD9SrhQVuIi+mdUd2cMcenD5We6yM8hKsNppc+4T7pfqf/LDS1IS74YjwPyLwOQFgMOyPUqvPR6h5Gv6ZILuiVPoFnljRyEpsg/xhSP1eDQ4g8WEmUGFezB0KS6uft2mVGoPLMPkbV+wqOfxoawlp6ncgNwHrg6Tno9FhhXT5HzGs8O2XhSX+eEJzvTO3uHsS/9aEw62fbeQfz0P/hHMTE3MfHISTXGKxWNUGVgUoQyDJOTu243uNwgUnmYsD3Ar2yXoTxNmGZGy+ubQTzSlt3y+98UXKfhehUMGl4mmXDMk0AEJLiS1ILM4blixi4El5HlUTyUIAZFjl5AVw3eHqRzhzpLzbzJk/cpXA4dDAaXYdWTgvBHADA5QsnjGf+8DRkceMw8C2fwIV8M7jL2Q2n3jhirN+o45CfyD57dwZUbxrhmJ+wDn9MhTKlcHm6EpppXbZoXOXhHT4Yc1MKmSfKA+Ao+UJmslnGUjw6N0uejfgJwBTyIu2xyoW44VabdaRzWbABlL+2uTD0N/B1T8eG4TPfWoOJa2AveTtqCokPflHAAMWPYcMsmUJjtNJAlj50l38EXQLUP/ReFMhXLfZtSDkE36erc/ZzNKLdsBpfGWjZJzhYPw2P7//bAtRuAqvsQDGgBfyjcwr0MPKU4TJryVYhcYFBM4017wGVZGSIO/jmd89avJirJg2kcp8rFyJ39thRa0si//6w4tD2G+JTkfibjo9qtz1mZVZzkYfmN1US6hYvYDiMvEGn2IH9j36kuY1IQPEmXQWEgH5+cUcM5pivbaAF1zjRx0kSUY5mHF6fxYON+LErpfW7uSjw7uRyrhxpQH2zE2bgUxvmLOBg/jO3T3XjAxGRPPLMj2XRwFnde+OO4+8qfxoOXXo0Z8dOcBqAVlXN9ai6WVC/vCnBrN6rz5FmcTIku00JlWnIAHbEdVez/jGxTngyNzzvIOEm/pCW35NZnx/b2D/xt7Xpfj3dqz9ihb+OX7x8gDCVFeWBX25VsuQwKhaR/axeBMEg3/xrKbwZuR/3MlXJbGZezb8RAxo0w3Bj84Qkmk570sRB7gUKUeeZRt4xLXc2rpBcYb5kc8zX51AQHRZJJJ5/o8+tQnGZQvugAHEHlmQkocsITMhaCZXd5t/4wmOSp/OaXeXR6A+3hfiQDrkUsnDwP9etmunidoQ4GPWadGGf06LgPg2nY8sL4tTDVkXqxaMB7t9ACXH0hjcIrnUmnbMEZYAxurWNscHlhoweexBWODRJn1Ul0z/qXafgplPpWWYyTFGl6QV+M3LlQRzz4lrSppxEvTyehmynhxIXbbmd7z3nD1xzHNZcJF8bovADRyLV6yciGy2ws+5NnMEwksxaK1lxCw5O7NMoTeTMu/EWDc5kp6TwXksnHwvuV11+NV2/f92Vmq0/c0CRxxvW5d/9OzF7MxJQyYVEPSi8vLSltbhSwa8TN5j55eHFohZdv1K+sLMfK4mLMoa8cHMfF1m4cKP/NV2/F/ht3Y0b8uz67GCuSDVOMhzI+RAt9oLkXC/dje3PTooYx4Lmnn4kf//Efj7/80Y/G7VtvxFe//BXXG0JpfgrBnZY83GchACB/Jtj2x60oUBHJIG4wvfhZnotO+A7EWz55UdXvUlufY7EDXYsWI7/hRapKyR+04MRJfh0idxndXiqnVVU5KD8vQBf/Jj7lHjXg2Nldn+vKfjQMxdADJDKZYC97kp8dzU5MsiRNcMUz7ABzBPxQfdP9mgxamoTeQ2s7bO/OE1X/Ml1L6/iiiRqRzSh29RmP8+s1Z5o0z5CT4dT96cIX4NEmNR67D9LGDduUO24V8zFFEYYf+jJ1GZ342hjRhFF6jtIZu9zk5YUC6+KtfiNQcS+Dfp71+gw6kzfovBCvegp3smXcZLGJ+hIOL1omi6EspwTJy8wnkBkC0tEO1ND1BOeM28d1QAf6Snse9c9ykH3IuybjeK44LY2rJLdxw590agNZrgNzDC8Kyl3mXPwgy/LyCJnv8UltqzLIDp2C8WBmela22lt62dTsgvIaj//2n/xsTMxPTg69U/2oRq6fcx2CyxvJ3cDR3eWbb4Ir3PcaDv7fB7i1HlH3xkxmUv3BjNwyWEdQ6GQAdCEOfksaJDh2BsAgfqdbgwQMA+NAs2obMvUuiBjdijhCVpPdwdFQymiGsv1sXJpRFszPPblyp5cf/+U2wiMmBQNu8sm8iGrc5SihkhN6njWIuSwlaeA0zZDYdmv4dCe40xXftTp3ClkpXaIbdFA6yvWigcq24NIPP6DydZH652c6DD2mV3bGKzvj8wwkHnba3wJL7hIYb9UkyK62eCegZCQdzbvywwbVzn84rpo76QWPyDDAMnInzRFIZ64bz/Ae9UbhBTwJm+ZWTHgwB6ZcSGllY+R2+fa5DIZDkpffDLo42W7D6ar8ggF/Dow81ebgnTwrIxseJWvnRBvbJYMmY0OA+E11dRhxoFPFk+n4MYX5QGgjsRuAa+EC7fu4QVPvPENbGfehXhzoy/OE3yvOvoV/IteZrHMapyEtO/NMKPWj7saI/m55IDlBP6VM8YCPs9EvlJfQFdIMnChcF3Eo5XtqeSlWF1dibPswxu7vxLsm5uPppYVYkLg6mdiLndiKvbHDOJ1CUZ6MowP576h+x6cxeboZM8d7MbZzHlMHMvtSio4l7zQALXEcc2neryB4BZ+ypTRymdGxcGPnelwTerW8qnmJoR2sefaebXBDA1VZ9fWnZ6ZmpGCveIU9acouhCgjmeFFi2lOB6mt5VdtQDtCYeIm3WlPeL/aYRiGfEDD9LTD+SI5kLlUlLjFZmXs7yrAa3IoLv7FT5bVoklNZBIUT3/EQQlwnTANT3gX2ekdVxncrqfy57lM7nJ34xGTaT4vlccghZ+LqzJROMiLU1IgDAppd0DcDk/b/A1wx3ZQAmHy6Mfnl0DejzPDMMinJbesVrnQj7qBa8VxPEH/mTaq+LS366Zo9C0URJ/yUDx4x/QTTQGnG+BMni3fxk8OkoFmhXX/kqeEtMuveG04GPyH697lCC48gXfyDaAcmquBome75iJ6GpUFfRTVNJLDiifKgiJbujtd9jX/wIOMBKq+82P0dXkKI4SSnafzHYtTRWSkOZucimPV71zK6ZQmvyfqh1/Zez2++vpr8dqdu7GwuhIT6rt7O4exe7gbCzGnie9EzM7Px9z8nI9z5zeuhY/KQk/gnpCDi4M4lj0/NRtPaHJ+4+p6LM/NxuHuTmzs3o6jjc04urMRD157Pe4//3Ic3H0QcysLMbk0J1kseiivGcnFKdEjv4gSsbH5II5Pj3xxGd/YfkqT6x/58R+Lj33Ht8fNO2/EG3fvxIEEH++QuwVUR4698/1ulrRsVH8MF0RqCuAWUg8KPjWo3pctprJTWot2Hq+UoDW+aW3iQtU0tAUneVgos5xQVMuJlgYP+yuciTX3KLCoWo2CnMi80qsPo899qOyxBzIOI/dDpsKIBDRH5pEhA33Kpaa7oJzOSQ/WM8U76MubGxtxesJntvgjRqXr0huUFBnHQjIywF7CLaTzmAbGiSPbjI1MqjndJd5U30bHhq/ACbnIGMKYvSidnWPoAGNzytmUBfSZ3AXv2sKLnCxINplBfynd1WON4l1m6vRTtWvliQEsU+lTypO4poXCUtZDM0ez23KN+suvxpWCyq8Pnc6R8ckTOUc5yH/82NmHlNDXslDxoeEQju2faQ40qw9d2IhdoGfrWLipl/4G+tkQ7l06YeCnzieBjb/yyxzyB9CGTKRzAfnEYycnTeiWoMRJMibVs9PzmnSrvtLPzsenPQH/Jz/zT4cn1UYQpHvmUZBhVKRHuEbEeh6Aog7l+ehs//cDruNIPRsUDWBemBIGq5vHcWOzG8KK27Lf21p0Z4ZB6XA0JkdF6ARWXsSs/bZw3nQy8pdh0oxQIkYJJ0OjdzJ7KlTuaIroI4YtXuF7GVQYxpNwG5VDuXQc45B1zTxaXIV5gt8mC0NAGpVvvEmHXysDoB6FDTQw/qIHdQB4pxC6lpAhmYWhOjdxqWMB9XdHxIi+1J00aae74gEV5vhtwLFiJT/ahxXLquvbN8qNf+8QSHp5vpmn3bLBLydWyQ9l4BDiEA7tWZThKBXvusKTfmdd/qox1fbOTO7mJV8ywYZvAGjqQdk0TRo7b5kCxdA//xeAZ0e3pG+FPRqIS06Pilr5dW7sUaPEsmlHK4gtLhPKVPxSkRnTxMyKi+KSkLin/oYtO5k5icAkLcrOo5KEm1bUKwtw3Qs/L2ypT1R/cP/gGTdh4DOwNYi2OKmQt/5Dxm9qoBW7Fu05/3mnyJdxcFRRbcaKLLXWvNs4cQyUceqMT1txSkREONU0cE9Kx9bJoV+zGFc6lFo+uzU1dhrra9zErfTyHz9RGg1G5xdTcapBZksZ39rfiYPjfeE/FQvz6zE7vhATJ8p3by+OtrciUHxVx+tSktekQU4cqb+pi59LG/WgJ3xy9yvr0IfyMU9jKz47LXwHt4wwcwzlIhzkViJO2vgopXyLB9lBYpBEdtBnss2Ejwwr2Xl5HJNv5dsWKTLfYejpugbnofq5XZVxymn6Hvk0ZbdB8k3i03ysoLBQCLCLiMwrfklecZDcoqn4DwWAsYMdhiN2jL3CzuWMWR8A2YgcJW9TxvlARcpWWZSvAE5OoYBbxisedLOMkEnZnvJ94Kc6DXCjjg6vyRp8n/EHz6PGabOv8BtAn6Zv0VAXwHmRp4zxEv2AGjewE9fEGzzA0XgP8J3UOD0diwtLGqsxeYmZkrscK/jKNsdVaCh/49H1fYzBYeIe2t1xmVChpCY+GKcVVJq0yCvtMjkm9Q3l9/iJ/k0Z2O7rKlfhnY6X8Si7cAIX4g0uNUUuiD6Em2+YEDAmOJ8cl/Gn33vhG14Tv6omypf/2V9scoao3OWvvnkxJnmjSfT55EycTE7HvvA4WRTPXbka55oAv/bgQXzlpRfj9bt3Y3x6LhZnl/1O9YFkEX2VxaUra8ue+M5PT8bS/CyDUhzu7MeEZBhyen9/N+aU99LivHdn/T73ARObw7g4kjzbP4rZA8myg6N45ctfjS/+0R/F3ut34qmltbg6vxwzqjuXr7EAOT0nxVnjw1672G1pacET2WvXr8UPfPIH4xu+8Rv9ju8rr73uRUJkvRjPk2SqLvFk40kzhp8XBxVOmHD3SQPRlDDTD8ZSGE0PNYtHaLMUbUKOQP2rNmLSRl3hZfzglbpTh1OlyIe52XydLnkkcYC/nFUPRp87gM+KD5ORsDuTvFim4jp+z3baFocFfV8aJqDcLj28ydiVfvCeeS7O1A9nY339iuQcdyTtOS65k78zMX06Q3pORkF9v9ZG3uTlMpQ3RnzjeBfIzdQrkaEpD9i9niGZceJ1F+QH8oDb7ik0+7Lyltu7u+pDyHDoThhjj0+kqo0oh5OpLKyzqFzyqNp50N4jfgWD5+ZFm8vH7UpdoEf1UY8DyEHlhbyGH+zXy9ft0YDnQX7yJ61lhNIgFyECbmhdyXgdCL/6OkXxIOk8jtEMLgd3a39B0l14YmNaGKGYeqYelV/2Fz23uhYNSOB8+TN/p2H32d7YGc3P/LMsQ+855v6NnEjXaS0ytg7mn57Umflk3bHiTs/NxZHk3vjMnN+nPlK6f/Zz/2x4Up3VeDxAlA5cTDr//w1Mh0boUaOwUppL8eDyMd6NyUF4wqtdM9JILSAFNCJKUN48iMKeyk9Bn+5mSpXkX/nLdrnN7gPx/Gf/Csd28EPx3xw6PskyUynB0JFqR56BgZV46MCxU4pxffWnJH520S6e4bYpDzLU0UYCEH+vGNs/OzP0cqfSs5Vdyla5CAvSueMprF8348pgJS/KlzPzLVzs1z0bpxE7hWcHTFbUT9+yUc5O904g0z++jw63Je5m8k+QNKEdZnxxiSZGGhS4kAcBbyXZk+uckEDjvPn+2MdAT0V7H0ODDuQjYpEfvxRgWRzuYcg4BQ+HPwxVl7QTb5K5vGYKRp8fgl5Y4smKqhQODa55sgLBym5pKogcbULQM4XyX0vOhBQhXDAoUzY05dm2zKhN34C/3EdwYwjjZzrSP8TLchB/AK1wSk1Dv8ifsMn/KGPi+zPeqZRdR5izH3ARl+RJG2DP2iV/2U9Ub2rJ0UCOYgqPY/oV+AgXbhDnksQNtf3ZzESc8x3a06M42d+L4+2dePr6k7E2PR+T+0qzdxp7GpS2pyPur83ExtpsbMxMxl2R+oH8DzQ5XZydjLlxDcwX+3FxsBXjR9sxc3YU1yUfn756LcaReypr8ugs5jSxO+aGYCngF3waRppkGmgDfzLoZ5gVeCbV9qs40I0DnRUX2qod3BaTMa+Bn9dHatGIyTUyF7owwKvlsj1lagc420fZqQQb2srlZGm2LWPABRxof7W3FNvkOcXSn9uOkbglKj5y21e4+UxG+YGDOUK2X1kgEvEwikJMKweNP6t/YdPmnmCrbqmUZn29e60w6uuJPvnyU9KFeRbaeCVpxvLBRrRCWYJmxCUsTX6tYkaTIXaPBv6SEWVYQPYlazLIGJTVgeygPegHuFu9bDf8gapT32SMDiqNIZMN+wG9x+yX9FdM8oZxcPtB83HjPTe/4J1RX1YmQ33hH76ZLjQ00aQ/Jd3Aq5Q85eJyBjg0q6FmWjsOCQf9PXltFO0OSH2ZSVBT9h8H0KeD64jh1/zLdlI5Mw62UGMxR47Mu+gO9n405AV9jQaaAXEEnaCcXMJXaeiD4+6nMsw28SdDyWGOhLPTOzk7FwuLi+KJqdiTPrQrZf1EfcULZUrDLtL+9lawNHZjaSnmNAjPyKwsLBrHg70Dz8IuJEvYYbx69WoeF9e4tbK8HBcn55qEaXJ8fKCJ92EcK/4TE3OxtnMar/7hn8Yf/sZvxdf+5HOST8exJrlEXziRngBu3O+iBor9nd3Y3dnmWKHGzcn48Dd/KD7x3Z+Ij33bt/hLBF/8sy/E/bt3Va3JWBTPQJNG8cHPG+zQFH6hzZl44JbNVwr8bW3J4rHmh5sKIgu44AzZ7BNO4tNqDNor3wNOnmSS7QUP1ZlJBv2edBwFRyYRB/FIOrdTM7TL5cYN/bD3kBkN17/+8xA0aqgO45Lz2OaHZkrO+ZF6yphXcQuoO+Q5OMrLA1MetnD4C1wE6GngccLFd+IzJse0K7pNxlCwDLIg8xanSiYgr0hn/8SihYEHfZ/xghyyDtQFMI54y7hPDAx9hFMDmhtI36IoywvS9OSOn/XLvMmm+1VfLRh6lrPKxvYCGLwjYMcdoDzGBKM6nNUAKBc5zRcScNfCcuapzOFXx6wMVCcvvNKGXcYuS8Y34ytdTYzhxYLSqaquo9D3L3daKoOyWnuBkflXNjXG5CQanpJ8t7yHX+gH0IVXYNjEZEGaBamS4+BOnrSx0ll/gAd4Tt2BV59mZ+fjWPmACxc90td+9p/+bEzMTowPbv9+KzDUgCoozTsD8vqLMAh9M+TbNG8JB8WrwXc4rYjucISB7J7xs/xZ3UehYGLNBRGsXFV+dEoLADWid7tOeKevdsJoXBRgmDGVX4B0HagM/foMR9l0IrxGmbRwczrsFtT5vx3o8u2YvPNDYKTiqgFUdbet52TKhrOK7JdtG6OwrHOHP2GV1lFEDmyEDxNpX+TBboIGYoRgpe3nAVR5ZayoDvJtBsQETucy8pkwwJNJgScs5C93v4zHQ5bxjsHlPVzWaJ6DuvSMxYJsWNd1srsLR6n0p9w4VocCrHpa+RUPWzBqMOYdouRV3jO68GprLlJk+e4bzT0ETUj1g4pmVX7fXAYV1vHRcNrRJnioTdpANQSK40uwlBf1P22TDL+TWCAnT97ZfQzOpiXRFYedf04A1NFuLyoJ55y4gErrGy1d1QlDJuTXh6oKcoD8O1vGA1YnJ8of3mQ4QNF1OOllwNI/yiCuf0pnv/GkwekJSKrOvFN0IiV3OiYWZmLzcDc2d7bilFcD9mR2D2Lj5u1YnZqPp1evx5WlVdV5Ng7EB7cvjuPO2UnsTUshnV6IM/ER76eNHe7FohTUBU2sZ6VRTnK8G9knJfVEea5IAb2+IEVZytDGpvhNaU/HpptCLSVQeHOkku/iTqBMn0rB5EIhK1CSqeIz3tvM9pa/fglyiQ/9Uxg7CFz4RrtzUzqDJ7d5slp9sMeOnGSo5C/8T15qJZXPIpNKIG8pgLUFhTwif5TCLDMHYStZ/ba0ZkcYuGU676CbL4ib+cmhIjnRgJuERMcvH2gx/gPZF1Q2Ex/xlOMQ1+X348tuvJBtXBPqzAvbSoeS4EaWkgf55qQzDWVgcpLNKZe8GduLc5IbPM/iboZdHBbpyLP6AnIDBQ9ZnXImxwjw5Ve4poO+l7zdESOhnqqeQ7RukONhq1+FK0+X5Tplv6tj3e6DCmd3ckb4szO94LpqQi2bOniBgpMqsg8PDnwyYKAsykBjkHMZMtVGZQi0W+U7jXGifiy8tPStTd6eafldYlxEz21oTvxMGeMKXvT9Urz17CDRR4aFQKrgT0gpvXKEyGRCLLmVTnXBpHIqw+RNLrdgi+t5l5OQv/CWk5n5udfA9CQcJjWmTy9pQjrDLf4pp+kiJJyV+xm1zTNLa7F0xlHUsxifnYp5TYLPpBzv7O7GkWTQIYujUoDnJZOvXbkivla4cOAYry85ZRHy6CSmtw/jmenlePeVG5Jns/HKV1+Iz/3RH8ULX/qq39G+/tSTMSV+p3jLbhlwPJYMY0K3v7tvfnju2XfHD37yk/Fdf/WvxokmbK9//TXfU8JpB+qNrOW1K8tqKKJ6iKqWTbSDdQr4XfXxwigTYhR3GU+O5e87ElQHy3zIgeyg3dx+wlB5dm0uw1ycHzym5+3dTdFnW/rmke/jmZ5GF2VplTxIJyM7W2XUCBzncZDhfZ7vG/0bGI+FspGpDhMYdzvTP/3wUB3AS05fiif6rV1ZpRncz4/VjspRbcNCa6YrXEieEzn4CD5mrJCnaAjNKdu0c3xolf2ZeEfKlwkXeTNG5OQxLxZmjKg28jvr+Eueg7tpLwOvEOZKqZzMg/mB+JZ+JB5ErpCu2i1xIUX3qzDcthu9yi7gufiBNCUDvUAgcD5kldldCvALtAePU48V3QYfdYAFSn9ML+jOYrbc9shwiiKKixQeXqxWnvD4ABRYqFQdRwH/fphKc5llFGOQT8Wzv5xMeH0nhgZ1b1aqrZgAH7QvKoEKfJhj3Gi+XVvARPAMOgG72VMaH5hU+/UNlcnl0/89O9VzkxPdTnUPmUeZAj+nK/+PxHsrxknfgSmG+fMaN8E7zJ9Jo2/TVoJM1v0sCETo3NGbjiura75gAkYkLsxGZ6Kh/VkGNTBuhDLG5/eJK0ND5+cWLHqdlnzzG4XZEV2e4sKoWYbskZ+y0X/ytCiRjS8O2UqTpGh+8EHzu9zoX3NnfPDFLw07fNgWYjJ8osKXdAgv8HDHoixH59+p4jBQSMAonjscRvn6eI7cRZukE7SDZnlM/uQIIwVn/zBXhucXvQrLmFX5VB37+Lu+CnBXkR+fBIHeBOLHwgbCnE5VnY2O6aM6yh6hXooMYX0YfQYor+OXt27A17SyWz7NVG5whgVg/VT3tOE1hKPyET7ErnT+KaB+lOHVdIUzyUAJ4WIsCiW/ikccPimzt70bezv7HsjYefCEsXCSTf75LDe4mc+wXfIgbPRHuF0Kp5mG/eHzgc/A0M7EB1fnS1o3eAfuG0SAlni09sn/KEp5LJtjQCgvyYJym39FQ9FqgDtpqY+eyYEjXXNzCxpomSRI8RItSqEEP55roPUlfy1dGStFVRf8aAvxopUriJCMbD9XsgFhNuWWjYJA3AnZWV/lKLp7BRceBh/qIf9UZoivOArDxWDP6rQXBqS07o2fxb4mwFR5UgPIpPrbmPqg1Ig4VpVQIja3tuP27TtxvH8c71m+Gt80uxIfPRiLJzf2Y3/nKE4mJ+JYE/O96bE4mpuMwzlNssRbp+KzwynRSvw1dzQZS3tnsbhxFFfUn983vxzvW38ydu8fxfihlGLRYoqz4aqbP4UjfCdF4zk+vcVkFbKpXt7ZoNrUV7GTCg7UE/xDOzAxwEiOqj14b3NGk38uMpuamDHf0/77ks1czsWlULxjTnrGBsSz+5jSspufk1EUCsWhiSjT8bHBTXiZJ5MHrNTJzee/JqRsQ0MrY1JwNeP0QiTN6Kwa73iioxLy9YTcLaB+tlUEiwQ+ISTFhsUwf8KRSYlsXpeZYjFQ6bxroDQYL5pIhvLuNMavMVBxxTvcZ9JxJCc8K7whXwPLEurgesuNHHE15Rb/1MQ7jdpHdWJCWjvdecNu7mp4cq1+g8LHpJyvZLBAykIpi9AoMCifvsVe9eobT9Jd72ZamciaPr6WHfgJXB/yo1wfxZzxKTJ2RhcWljzpWlnhmPeq/X1UcyaP00JwxiLo5km16MWxTvzA24vm4q3s/8SlhSi318eNB6b1dcLsTnpid3HgHxXbM4TnmHOZAUX6sdwjhh+MQlmW58IHvqSsMslbyRssw5mvSaccMN6d0y8X+4mTOBkt/cvTYykzUWSnRBO/W4zcUtkcwSRRipwsk89WWQZpkkRJABeanYjcB1NjsTszHvsLUzG2qLaazM/4nJ8fx6TaIPYOYlyK8apkLws5Et3ii1nlNRYPdrdiT20DvXw/gOKyWHz96rVYXpJcO9yPXSbWGsulScT22XGcqp2vrV2JJ5ZW49r4TCzsn8XWq6/FC//l8/HFP/xcbL52K961sh7veea9XhqjDowb3NeAPam6XhyfxvHBfnzgfR+I7/iO74jv/77viyefeCK++IUveuOExRr0FGi4Kh5Ta/hi0NM2gYaG/oyqdBwWvVLXIUw6kJ4VLDoyNuSkLw19OulHa8NF0IANmgvlq8iOR5hyyfFNk8aTMy6j3Iv9g7044pNz6KMnFEAGAvOjmy4NF8ypreq5ZNCocToZy2AZyz8/J8/x2UTLQI+Fio8hDbYzkYM4/JxGPKT6WvdCPxQO42zzSyKyIDAjHmGs3Nne9gQY1kCMJR9Ta3BQxvoDHWhBn0Vu0W7ILZ6Jz8DIMzXjmTZBtoCoP7mILgBOwpc2BCfi8+13ZK3pTuHm6ao/hnpmC4ypDL6ND/+j0xIdPCgT3YoJG7KcfKtv1g8gHr96Nrg4+cgAZbseKoC4yExgEM9/6R41zl82co+FHCbVyGpuOSc/6G1ZK1N6Cs9K7e96Ux9kf5UHf5rGohmvT6B7KJHT9c1lgD/7HIhTYti0Mh0md/YLZwnmKjRPMJxIKLBZaZzFU/CGJ9bif+Q0426NY5bP9B7zHrhDC55xd2ZcesLGg03hQDkT4kkVJIA3fvbn/ofcqbbPOwZl/A6hGvDPa2rQfKtGTTFUft89aqw8XJa/6z3i1zM0NgM+gzaKBO4CwlhBrcm039dsTGJQ1ritpKjBPYFHkVAedFyEOPnCxJcZmGUUH8AMNzCNiZspt/4P4o9C4WeFv3WS2lnHduejLrLrnVMbhfn9VAYFmRQ4KsvpqT8DBAILYa+8bacASzwbbYwiz4SRliPzmlAjbNs7hCg5ADvKJSwLp0SfDgBtqSceqqvs7uIX3PzPMISgo+CPkFOnwnZMcHGInsqvjPNw1gMgHqWrNjZO5/o83hToiRSD9unb/TYbuKt+zbgOLa7j9JDL574b2jF2TEiYcilIKsKEQXd2MxnoUVgYlOFlpxUdyAcBBsaDsgoHuwnvyi5wfZtNPJTjMhW7y68Hl+Ql7myuy6GVpLzIM/t4Grw1mDLYqX4cveOoKgqZFSfRoJR43rGqFevC+VFQGGapw8aDjdLbeOBO/jY9eqaD5OEy1R8pnstoTDvR2rJAbiszvObAhIeBRGaqvUfqW9GpjwYKu2U8UaStVW8fL0RJUR+mOJTkk4mz2B07jW1Ntu+NH8f9Sbml3Dw4P4jb7IIcHnjSwudvnpHC+4wmLwsocpqg7opPtsUb21NzsacJ7NSZJu8ys2fisVPherQX4/t7MXNyEIuTx/HUymSsTx3G2M7dONne1KRXdRPeQtIKy7HKPZYuczqlwbUpWhpOVXt2FmBgIS261ITBleHGcpR4xR+bkDLA5UTTTNykKjN3kj/vO15cSLZI2ebb3TxL4shGqZNN/qSTcRnWspUvOOg5FVB6OfnR3+Wv8oWl0xLmb2efI/slI+XO4/lyn59kHvp5kU9/fjdTNuA8cfBM+/oZxSPlCooONCplgYjwAkoRYxEwylO46cPIT+Ql/M+CAu+YsRPbLfwi01UH8RsF58SLDEClIdgD/OhfaWg7xiiO0eZuD5PwHOdSiRzgOTfrCS6T3ZqM1+4373rXLvks46Hi+xvezSCrMOwwM5nHsPO+uMTEeUGTqhXfDM070vkt6iyDPJF1OX6Ce+LMDxpCrgMpvXzPmNe0GHsYV5ADXDS6sryiPFfsphzKpQ1qPEwZ2fg3qTbUBoCVuDcF0gybjvZp0++T9mkuA5ctU7yADGHBgF3hDEcuwVEpJ2FhigN/2sk6jQJISzrL/HZaAxrCh+ptkmWSp+SJHEHzldN3Jcg5WFwFFSLQZ+jelKm0hkYTjl/zKa4LTX7P1T/GZsZicn46gksGVR6fDmSzgSPnY2oTeHfv6EB5qw044nmY7xuvrq74FMLW7k7c2bsfB+ea5F6cSBZFzElJXtDEYUk8waLXufLa2d+Pjbt3442vvhQvfvaLcfNLX43rC8uxPr8YSyzMCL9x9VuVKnIwZoR3yqenJn30/C99+CPx9/+bv6fx5DRefvlVHzmeU97bkmdHB0exKFwYZ3LjRHWERlAdGxrpx0QUfzZcztU3fYeHJtzWHemP8q9TAGxgXGh8FrHdNvj7CLnom3oaR3GVL7wRku+hydb5VJydTAg3TXoOL2J//0zm3JPsc8n6cT7uLdRyUj1ilAvopYEHsi/TbJRKWTWeGb9m0k8RhhZ5ZAsYC50f8WTA2Z+LU5hlpOqNzlZdicVqFrQPDjS+bPOa2plvlocvnZ/xJCr/Ex+XT1r4WPhSFxCCR7Pva4xJL8uslAseVQY4kIc9BHz6FvlIAl4NASfy8IK8DHoEz+SVtAAfnlMm0I75+icyRXJS5RUkPWmv7G8uF1LThtCcOM3d96u4pGPRrw8eHyrfEUM6fshn9HdkF/E5dQRQd2TAjPoTtgp0ODixkej01BEP4nvxAJrTZkx4k/5AxX2kIa6ygsczPv9bw8sgWrgHhom3d4wVj4k0p+z4GgVlekEP3hKe8JMEiPOA/mYC55ftXfk6b/JU+bmQmAbabqt/T6iepAUr00z8809/7ufynerRxngrxiC7GgYcHopnxB4NzucxUR7Kr5mCmuy+XVAzNVdCP+9SriuOfB9RBn6PL9tMJ+HJ4I+78qHTsAsAY3rVWzYCFAZysQ29DqekM5NrBiryypWgTnnqm0pXpg8uo4GLgmFkAMfthRd4VYg4LZw8qEN1kpr0lkGg9Z/dKVr9ygwEpZiVSyHwqzwBD8qDulCs8DLzjwL5Vfm5ClUTPE+sSSu2d8dqeQ9oo/yZwFsqOl52eCuyBmUIP+DX4rsTZjYOdgG2HmH7fwfgWGCn/mG/JdMyu6yscgMDN4NED9Ttm6vBaDj5UEcZEEdZhH/ZgUWBgsalmMN/DABMAHOSnQPMIA/ZbpcqEwuhhrNPBIHbrtkFpB9SDJuf823uAShdPQ/8e8EFtCPgFdSWV8aHd2h7Bj4GCeGvvlULO6RjUYtMHb+ZGnhJDzirSwrOemUZD5vhvgINU5lFVSHPh/Or8gDXQTa7eXWXAX6WGYQ1/mVCne0CL8vwk21lwRNuFCENjpDGg3wO6qxu8+UCdq6ZUHPc8Ujhh5pMbmtCek+T1HtSujY0EdySIrd/duJ3rnf3d337943jsVjc14Cses4uzsb8ykqcSWG9p7zuaBTclQ6ydzERRyqH28PHNEkemz6Xorsd+5tvxMzeRlyTQnd9fiaeWLsSp8pz/0BK5blwmZmMw/lZpZVCIrxFQZVzbuV45lSdlMmsDCHQqD75Y7fip6yHTvhRZ03q9Mx79rIcTpt40RD+RpHSQM2FTefsUCiMfLzj39oEHCRU7HKeeoRj68K1LEtuPadcFbIy2FYAZQhTwdnf3YYkMkJuPxcKEIe4dqa72h9+yB3ePGpdxotCzb/cQMlG8kAOU0/eXWUCcHh4MPicFu+o7u/t52KaJht7MhyBJu5AfoO+8kq0i5dy/MoxLHE0rviBq3Bhdxq80qSbSS7yZkE8uKRJMXc/wI8LCzlBnl/I95x9RLtNoJkg12Sa8PInD+JyYzS75+RP2VYkhU8a9XXfswCNkWE5XkMDjgGzq1jftmZHifiZBlryzWcUUNHNhp3+cbuhyDzvcMoNieA1+nkfTBNNMEy8EUNYHx79nPZo+FsB85BdpJWLymOUFz45XCSd6DfmR/1ocxbMWyzHp43ZcYbrGWHJxv8kT1FDzbdykyl87pLlUEr5i6bs+GMkG1gU5PNbxxjJHibXTK/ub23EofrkjPhifmEpzjVxJodZTXaP1A5v3LvrexyY0LOA5dNtGrPgp8XlZV/mt7O5F9NjvDJ2Hvsn+3F+fGY+vP7EDe+0K6W729H+ToyLx9kZ37p5K176/Jfj1gsvx8T+UVwRj80szcWRJubUWBhLJkiGn2qCpPb2BOzsOH787/xEfPL7vs+T3jfeuBUb9x+43shtJgL0BVNHtMmLu6CLaiR65uQ1x1O4hsUOjpuyc5vHxOE3XiEUT4p/QdryQ/H87X454WNkPMfRc2GMfs9CFotbs4rDTitvqkMPGdnHyvvoBF4/UH2QL5zoyoUTtxU4yoBj9oXkjexTigZQeB9o72YyfY55JMgxq5kMVlinG5pPZDxU6R+bMqRD15tXu9+6dVeT6l3TcJoLpER7wBNmQVIigTLot8ghwPKz2ZRFeMkmT5JZVJ+YEo6irZCn3pbhsjmpVCdAoA96BPhBp5R7CmPl1eHUT7RyXzD6CbI9KReuyD3Kp778wKNkO1U4VbuAl5O1DLD7xv1ZZbiv6W90Ul3pChyfuAIvmgrq9T82rKi3X39UMhZYSc9iJmnIyUZ+4Al+HTCGpo6PPuVisxhDles5BuWPGNrS0fVvgLOZJ5/hCvoCPMTCBGWx0eYFYIx4p+iQMldpW3rkVMPcz0AtJPpnFCocozYQD2ztSL+BFmoX4yY8mND/7P/wczF2ZWbafu8MhpEZBSpBibYvARPokuQDwjWgMS+Davi3C4/KbxSSqI8gz4DQDwNpENysWNd7vqzweHA+yu+/0ejeWYAZkG4jgFCCOWsijRuB4x0yT6iz041C38/kbc9uCv1LAYafOp3KLuGRcRKPerYtg11+CZmPXS3PAp6ZZDGQVH5qqWYncGpiGB5uR/DSn23A7x4O0Vvu1jEShKN+CJ9hZclV8IDj96iODtzpqA90ZXeqqga+KF4McgV+t7HRP2mQ7YBQBFghB2gnoGjlianAOv0AunQFTda/NaB81ycRLht+LjfgRS7DMF053j4ELKn3oGuvzDuPvRb9swzaFTpCz6PDEyuXu3t5fI1BhCOdKLBLUnJQaFHk3RbGr6OR/nXuHvA87JNQ8QpHBG0Bfjm4dX6aotiudAxkCHRwoU4jlBBQv+QxeO7Qyq/6J8fBlW+WR14MdCpTZvDcK7cPo/6X9XOgXxdgfJhpHqp7nqpIqAkBtO/C1Q/ktOILjuonnnQSl5+eKWKc9sfIHz6GJrnj1MtfBry9SyD/o8Njf+d5/2A/jo73RZtt5XUYM5ogz2kiuygdZ0HjKW/kLsdUrI1Px8LUTMxKcZvRBHhuRXwh/piR/No9P47bcRAHmqgs7x3FEyfn8fTJWTyhvNbEZ7PnRyrzMI6kZB9NLMTZ1Sfj5F3vjZck/z67sxUv0ac1udrRBP9gQkqXypyWEj6n8ieV14nqfCxClEKVtYFePDfaCNTyMvixyw1AF3j9RLJaE0jxtyeWUizp59w4jIKysrLSJlOaNCoPjo3D7wmcVGJy1ldkUMakVKgon9xpi4/eRcG2zANf4ja85Wb3p9qEMFw8M54w2Uephv89XjA+oGy1lfXHAX2WfPLUSS5G4uc7EwhDjpOvyoenckxist7KYRxiIUeyARqgoOBXeNQE2nJBzyhgPvnQZKNBzpRfKV+oetZUgMMe6eNwPTtu43vAtKO+sotOfRgen2RUp8viAfA/Ewh2lisOdLS8O2qfWBHdAWQKUFlRDnSEfpYxtKUCO7wT5xofqQfKcyn25qPx7oim7VYGz4UP/bHvn3bRtEfbRwApunS9/BvPJf91YXI4V++WytRYyCN1rPbkFSzoc6K6OY7aPo/9Oth8T0z6Cun5dJXzga9kc8yexRTkkResnEp0pJxmptQ+c6LvzMFuLEqXWlbm5xvbcVUC7rvf/03xjc++z33ujdu348WXXoz7mlifKf75BQt7kisLa/HM00/Hk5o0M3F95fXX4mtffzH2uRFcvyuzy/Hudz0dzz31rHW3Y7XnzdtvxIuvvRp3Nu7HvibO05Ms2rCoMx+rq+sRa0sx9uy1+NB/9Z3xjX/pIzG2thbn05q8bm7Fqdp0RnJiS3JkX3gw4V+9ciU2Ffabv/Vb8S//5c/HZz7zB3Fl7YqPEMN329vbnsxSD+jhHTpVPuU5TeCWspvG9OKZ4kJLDKdqiOvXJ5jcMZkjehvv89Io+JRFcRYF6atMHnMhi91HL8BN0QLw+67yZRJHX46YVRjviE9OCz/xbvIibUl8+AF38o8nKKJ78S4x4YMCuC5fQcq6qQZ20edORYPqa+RlKL6X7csOGcjgScleXt05u5iOz/7JF+OFF1/xokh1B9+0LuAUUx/oc7XY6E0eycKSm8gtLl4kHINOz90KiQp4ql5tvAS/6sNpj3txD5qCI7LCix7qHxBA0UxH952GWwHjEzgUzQDczCPsVp8r6MdB1lIGeLJ4uLW1NWgD5PKozCjgGQOtSe/FTPEdstBjgfyrjpmAPqxeLD/yLtldQFzGt8oXYGJLXixseQEOGdbCiG/T6D4KyHXG9qq363GRu93wCDKINXTw9Sk/9ZeiS5YBHn0cycuW6c+lY+RFuNM5acqt5Gni06/wF99JTqH3rqysxv4e8wnVRw3Kay9/9LnPx9jV2dmuVd42JMKXAZ3eHQpCPKIEV/KS5FX5mvx2xEgoghW83cn16KR6NH/AjcxvpKwBQPFH1J0GuiLBidIFg9JwGPwZmDEMPF5BMXmGy6C70kEQWCgnPpKmRvPxIHdYhODwKlUHavzWCbIOrS7NAChKKGJWJJW+/Ech8+46RtnwNHjwnPl2TJzPSQOMaycBXmFAMmcf0n+4LtkRsKFDdR6EFp3KYW6DAtz5TD6Fm9B0GnBhMYNbP9lBoP7QeXIq3zWpskuA1rOGp6Yc1sQ6J9GDAU7tQNx3Oql+O1A4jdrveFI9wncPQ9e+uKl/AYKWd72OTsTPh0fevWInB95GCHLMjkUlJlBzUj4WpEzk5ygkTMmgX4fGF/zvajEM/foN+KjSlW1+y+c8vpv+AOnJooTrQzzo92bwVJjy4f088GIBykeJjo4bDpmw1UIAjWR1RQ2gvJRLOYaBLJofdcndMXk768ZHuHosk/h3C2FEoPzBcwOeFDMfVAe+j0p3wQcdRli7H1M8Shr86uNTTUm4DByXAQzZpf7Dp0x4f+pI7X6hwXJCaaeVdkpxJtXnp+RmismB4ynRdE5KytrsXKxpwF9bZOFlToqPZBkLIPuHcb55GJOaXE9r8F0UTmsq8IrynJc9qX53LAXxeG4hDsVX2+Kpu8L/JU3w31DcDSk/W5q8H4xL8biQvGSHS53vguPewpw6GX/Z0KovOpLOhMI/Wf9SviC9ldCz43iw8UCDqepKHSWD2R0dTKplk+WS/Goiza4Q9xOMS/mr9il5AK9a0aBvgZvxY8xEIUF2pswEjHfDtyV3escjnWyDyqgJsALSrwH5A4VH33Z0xadPm/fVtkIu8aOd1bb4P8wbmRbqWSb7GWV30oqdY8gf2QhNcoLdJt7NjeLaMMk8yI9/+NhOuWOXwwex2zP9oZ6zo1ixUn3Sflg5PVZfNjfozzJExj/Z5KOULqfGNRRNFMIC6GN6iD5eIFdYvwzC4IkaV3hOf9FTcXnm5AtKco0bKN0slEMPYJgGabsMMYLxVPzy79spx7KefRiEyzbdR9I5f9dcdR5E7aWRddmkmmLAxTiheEqh5TUGeMeXizH2NlzqBAataT5QpuSDLC4a8XqbF2zkrxD7uVUUn5u3D/d3Y1b9fXVGPHZxGnMi17rkycTmTmx+5aVY1sTqG9/9vnjvU8/E0dZ23HzlVY1NO3GgdMcnBzE3OSPZsxzv18T63U886btBPvvFPwvewT4ITbxjMtY1UX7v08/GquQME1P0y+3DvXj+xRfj6w/eiGM9r86tx8LSlVhelVG8ucXZuLsl+SB9Yv25p+Mjn/jOePfHPx4XS4uxvXUnxq+sxJna/FRC9uT4zK/ccAKMen/uc5+L/+n/+n+J559/MXZ39tsdCNxVsSney69t1PiUPD7ctvAaOgsAjzFeJF8pvmjL3QH0OdLRTuei2zm3YBOofJmQ+B4cxecPWUuQTzHRRkrjz0pKbyL/+TlN2uZ5PWNB9Z+LlTXuERF/aHLuCeFFfkWj8EzOSlC2Hn8KWOgoIJZlEAtkoot5gnCQEYAvfEMm5h/kKoumHsyRMzOi70TcvbsZN9+4G9sal9jEooRaWDUPNsDF5pYnzKoTr0X5nh6Nb+ZTlVH9mDjoMiy0gA+48KoVOjR4slAGDokjUcYUd6nJQejOwtyR6+dFxmnp9eoAiqb2arjxgE2eTfa4XzX/bMMO2Nwgf/DMfGWrfWphE93MlRR4p9zyspUhe2D0I/6p5BonaJlQ+/SEnhnv3RbCp4B2mlE/Ih31oj4szLq9CFeZ4J078lkedESHQv/GTomewAkwj2Nd0wwBeSADfF8DcVUO9QE/5jI5qYYPEk/0YcYgjw10A+NJiSk3fV+BDCjQn3JSneUYJNhST9ezwm23PIApTap3pO8urWpSLf1jjs2C2XnV6zR+8z//3l/spBpiQ8w+ZMdIt5Huoj8SqnJ/3kn16OS5oPKrfEbzBwi7rD4DYES5pDLEp85PPvmkJxXAgNnU8J5US0CRKw1PB3ZWgj4eMA0dGWZEsOeKIJ0w68RK0eWgbq7yjAd1aPj0/aCXxIAQ8t9Ddczn6szZMexq+A0JReEEjoCVENURqIEUUFcQE3dKSU1oKr8qf5B/KzeP00h4qYOza4JyisDIyUcayiweyx34BPsp7eREKjUIT+zDI3ZZNak+zuNSosZgNZKywAUhWkohlwu5jjJMrC+bVANFg1JqS8EbnlQLWsd8LCjrokUfym/UfrNJ9SBMAvedwCh/FJS3lUvxNUcjOQp60HYyoRuDEMc0mVSz6l555buR+bmGfv6PKqtfv4pTPDaaxrzOe7GNF4GH4nTZCTohik06X3qlNCQ7OTn3RU4dDth9fOCbdBNnKGuBb8KFQQXEG+TS8iMEF/wFIBeArrxsx1K4a2W7T5M+VF2T91qdFJVHh+kPZYBBhp9X8YkjfwblRwPlkZH4TXF5or8f8+4i71Lvbbl/+UIX5Tk+JgVPuHt3SW0yKzouaXa/LHosXBzFouTCnPrnE8vLUkzX1Ffn4kSIMkCi3LB7/fTuUazFSczHqSba4971HpdCcjSrQXV5MbakUH9RvPe8avTGwmrcmZLf+Wwcc2M4n+4ak9xBwROtOBpeDeW2hX6uEn7QlCU0+QtX8K6TC7xbbX+l2d7cEJ/veEBHRs/OSXZoIsBuEbDYm1T7qKD8kQ3T8ntUeyGXyM/vbRkPeI7d4/4RujcH16m5USGoK36j5fJcCg+8MRpuxVwZodym0pKKrifVrU9RkvNp6eHZ8iseMz6t/P7CpVMXogLj0uQlkPESP+rhd9cV3vVRxxrkPxgDGgzwllwa4CNgIg/QbgDyCTJlvqlEk08qbl1a2oGxgmeUx+3tncHkOLPOMTZx6OrLIiIT5+y36Y9SiWxkPIRmXHDmsUXGJ6RYDFJ9EidwS5pBIyAnEJ1/2R1kulEYxG9lXTaphveszLcs8XO4DLleOqlu8QAurASQy9Af3cYL+K3fwVOknWx1q4UrdqppK+JySZ1POSiO+6vAx8iVfmqccZkTf7zvvyPaRlxbX/X385/T5PYjN56K5//483Hn+VdiRfrR08trsSR7487t2NzZsP4wr7yvLa7ENz79nOXO+d6B2u0i/viFL8Ur22+wpBZzY7Px5JVr8b53vydWV5Y9yeUOhJde/Xo8/9LLsSWFek/ya26S9+fXnN/751diVnLp7tlBvLK/FX/2xmsx+8yN+NgP/UB859/4kRh/8mqcqm7oNMgElvQZFZB1IoovBv2zP/t8/Mov/FL86q/9mieEq2tXYnsvLwRlNxlaQ3O3iymT9J9WnZA11Q+Y0BIDfkL28HoKYy+71jQV9MuJNXJOuJBOk/3kX4F4jJMqgPuOwtz31Ubu//pjUdGTw7mTeN8H1mNpeS7W15/w+7S7e5tCsvUF/a/LMA2ND/AhDEOeljEqPxfDGh4jUHyGTZ/xK1ksnIKjuAm5Ozk9H2/cuh83b96JjS2NRxpHCkp2FZCOE2nIcHQUf6VAZaOjn0pHBzn6KH2ZfsxrJ7zCkWmRI8JDcVIvx7dkTco3dB/Sn2hyS9uQD4sl9AHiuEvLn0l1LoIUNL5XGPkN+teITNjc3BTdl1zGqdqrZDFpahyv9Pzcb5G1Lb39ewa5iVwjP2Qleh2Q7ZOywc/Kc25G45zav+Qk6frxoV3WMwH9mkvYONXIQqQ06RaS8oI8Kf8ysD6rfsNCnd/NVlwAnMynKn8c3m55ZntQX+olHBQdvgK/TMN4K14mW9UB/Q5/0ji9sIOWmro3P+qRNrrc+tV1f+aPyyz5bj0FwBvcJv4ffvM3/3yTapHCxHgUPC7scVCVKyhmGoW3OpnuJhlvHRJ3zKPSivQWLGrA5oMA8+2lEmCDDiUBxgUGrMaw6s/kA6zpRKVo0CGwYQaXKHwJQyhypJB8stNlwwIDOdUGMhjIjGnmYRepp5ApCiuIMJWN8WnKs/JBAS5aGo+eoY0L5GPc6BCljDHBBT/CyCMFYuJBSvCWypWdvDqDYwAtb8pROvDH9CluPJSHmb6YW34JCCMGqWwDciNeH+cSNCgRdEYuCzlUR2CVD1OdCQOwGlm7Km4D2eRBO7s9pmcz/gBLhFaWAQzsS3mOuqRCBxCjxR6kG4UuX/5TTrY3Hp7A2+n/9gYszLrHAZSSMgAPfI8B8VYJsMugFDOAdoO/GZCg656EJ8fYEKS0x+Licly5sh5843awACE88+K97Adu+2YXlLtPn/Ibxa3838qkGuUJKL6At4hv5VXSFh+SQG9s+jBHtyobBHISOfFy3PbMhJx2pn5JI9o929j1yyQDqLq1rNVH26Vv5d9OehSUfOvCM6Xzbm4r5jgVpUVTP1dL0C+tmNOfMu4wF5AH4YXNCDhM9VAwWBgTlcnlWlzixLuMZ3LzDiGTbT6/dXZyqPhnvq3bx9I1eKKgs5s9reymLqTYaAJ8VQPTM1euxsrMfMypjLndw5i5e8/HPJmAz3tyfRILouXi1HjMStGcnVmJ8/Xr8bIm25/ZPog/FanuSMk9lEJ6LOR4Jxjas8BA+7hryEAnSQPTCTe04ASAYbDwpfjIFj2brAq/kGxldZqJ9fGx6qWoyHt/n1k2F9pxTJL2pz2s1GKQH40nwGMUGKxPRbtULnNnCBqCA9BvY+CyNi/Ar+L5PVIpIvIwnq5PCwefklPlh7Fc6WWZ2WffLKBMy04IqvBe0ABIN6Av+dIfkH/E7eFMuMcl+q0MylXJ8R4aBocT5vTgm/44+igQjvwGBvWifLUF8fzc2sZumYxL/0s5hoF20Ii+z7uoXohV+4AD+Fa+AHlMTEkHaJNpLhRFmcxjzRyvHffJjs2NrdjZ3fLkmvGF+wo8hiI3bHo10SQbqEl1hQ3iDHg1oRZ9kz4dEN/GbVByKf2rfazEowvIH5lYfKtAxx+33Gj5yIUo6JeiGP5fQHToxJjLLlPpGNkCikmnVDlDeTR88JwSE8KvQth5Xwgf2nSa7+WfHwknFPqLmFaUQ02gnl5fj7/zgz8c+6/djc/+5u/G0c278dT8UsTufhzv7sYs/VR0XFH7PHvjiXjuqad82uTeg414feNu3N64Hw8e3I/ds514bu2pePeTz8S1VU4barKmMvl01mu3bsert2/Hzt5R7J2eaHI5HVfmluKjN56O1dmF2Ds/jD3JqgeSgbclI165eTN2pyfiA9/3XfF9f+dvxjd97NvjYnUxdjXZ4/WXM/HEhOrEggT9k7q/8PwL8S/+xb+MX/zlXxHNpJNownf33n1IpfpCY9or9U3o5QUIPAhxJBnHSfkzeNdXM0B2d/sEx4luxg4l3+w+kGECnxf2CTel48QlLU7JRsLysDK5kM47Edevr8aNJ5ZjaWVOcp93mnm/3JxkfMCuoeU+POjHCqnxxnzoOLhlXwbUU204IfnvyV+bVJNH1nFWcvQi7t3fiNt37sSdO3edFyW5rwgdngt/MPTYLJs+y+QavI5PDzWBY9zl0jBNrNWGKeezT5v2CoXuLFjMznJ0nglztgn5p5xqPK/4bAh5wgffC5+z0yPfGD+pvFmUTXow2UbvIm3iSH7A6LyGuMSp+Bz55mKuHEdSNhXgHugNKpO2HQ1POibfAORhwF+dGZlQZc6qDyEbCkdo7vROQ16Z1uODgPqh6zEp5kTj3o54pE38S0/LchkLyKurvxyWteBj42cwIV94IGVSAW7q6tem7C3cFZ9FvmP1WSbVCKfuMmRwVFy3KH0GfXRC8RIX3pH3AunsvBf9LhhWwI36Kyu+rLGj+kxLjv/6v/+NvKiMYh+CzD8ZTsg9ZPjJtoBupvwzeYZn1fVMXFXUcUYMSfrPD8UbxaHl3S971JhxmBBdEvZWDB2pPv1xmeEo0mBSLVxcY7m9OqiORcej7vVRcBgBhqiB2Ld5M+i7HlUXdUjh7MHME2rKygkHjZgCNekL8yXkcwkp4hEy6BB6ws2ExyvwhCuC6diyIoWPxyj79O/MAFx+OkFj0EbgDb6N1tSJz5Bw9T6GRQYUTQ+GMuy6T2AUFzyz41R5mUcKnszXboVleSDoP+OTluonGud7arkSZUkp/1R+FI847qQowKkopBKnQbnR3jxGHVQGgpMjHtNt9Yv48JJX5pQHZZThwpviAeyig9P0TNahOm7i7RqAXrps50+guIZmIxzAhXwMsk0zO/3f3oCfu8eMh4EAfXCcSnu5GaS9xPSBZ9qLdmbiTJtbufRODMeq8v3rvb39wSISdKEduFwlX4UQfi1vaFXlYC6Dkdp0cW3SqiqP5lNpsTNOhlV6/+DHls48LvYjbqUlzUBhkbECQ5+VEPZn8MwLbXJtGdbyc95pyKPav4A45AcQ1zxNuW2ggZfNz+bvzs88hZ/Dsv+bpqgUxFEm7Eh4gNKAkunSZDxsW50peMRzcTQ4T0lmWflgIqG254ZbXww1PS+lcdIDGS93a5hSQikCosupnjRtEW5jsS/F7taDO3H3/t3Y2NtW3SKefPo9sXj1RpxKluwq+an65IFk1SaTRaqofv9g+4Hcp/HUk9fivU9ejSdnhcvWvTjf3lEbSOa4RCHLQotm9Xzj+kx5mELUQZVGRRo7l9KjSQyT6DRqB8Z90ZTdnjEGWP241dfyXWWjeF1wPFzI+h1q5Inbljwn3B6mkfKyiDXN6oc7DTzg9kXA8NzasMIL+jwM9J+zDTsgL/oasp8LW5ggYsMzjGGkJQ1Z9GUUMFzm48upMI9/mCa365NZyASPafgrKuNhHZvGbbwYn2RKrprHZVNW37icKq+hxDNO2xWm8oGSv5RNnbNtcrLBM/hWGgC60zdoV46OHnBnBJeTtcud+uMMyciH+vFdeo6QXr92XROM6761fFEKOt/9ZzyEFuDBsU/ummDRnXQsQDJ5b61ufPxAXe3pB5usP23W1b1pjT0YfU4Y0EaJHaNl4JxdFnLAEmLQBkUrgD5iHm5+mYeDOmjhA5CTPLLdx7zAQ77Wa0QPdv3qxBKG8cL6leK7vykLxu9UolNvSr7I25EtI5Ejijcvem6qv//hH/5RfMMHPxQ/+qM/FgtLS/GFr3yZRoor61fjlNNGakMNNv4M3+r8QqyvrAqHWZ8wgQ6729uKI5l0eBQzmlxeu7Ie77p2zfjQxtwnsLWRx7I57k4fPdXYdsBrUGOnMTWfFztyWfbE4VnMnAo/te/+3c34rV/+d/HZ3/1ULI9NxbPvejYWx9U3IL3wOdrfj+XlReV56kns3/ibfyt+9Id/SHSZia+/9qpvLufzq/SRlCfKX7IoqZ2yAxsg3LZwzkkefUFxWrvKZV4E3MboNm6j1mdleGb8Qi/ipA+6Iyd26Kfkk8/Owhs02zsbwVdAaGPoSfa5Q53yBf4BReK6r4MHGRTaMtTFBpwuMcSxnionuPX7LjaXrnFKCvfMHF8ImIvNzQ3TLOUbdFIeKrOjFx7YSivciIvMQpYD4Gp80Z0bziVPPNYqDf04L3BLfLKfkm3mi+GGb1fB426a0hHhdy92Kib6BI2b9Ume92Kswo1uD6oc+oRyd174gRc2aYEhW3/E6wP+8MQgf5yDcYiHHCuJQznET/2EuoomBDrcoWSYdnraZD259Cxfp2GBIulJfomD8XOx2U6ZQ/b5QV1Jo/K4OM6vx0I3p01aZt3wk93yQ+dBdvsyTU2oU4YrH/1E3YxLP2lujnEz7HPRHd+9X1xYiTnJcp59hxKoKJ5PKKq90DEOj47FM9Px0//wp2Ps2vxMYtugkHcFL7E7KH9bgmKmbFAAOztxpq+olVfFc4QeDMrCUpg7dg9GcXnoucWn4V3uSHjBo/yBfh0SiDsaPxkCJGk4GJ8OyQDh90dVd25nrHcQDcKN94x4186MpQ6E0lPgd21kyBgGqZVnfy4BW89WfAh34a2DtI7EahxMmEIP6SG9EyWhKX6tVhmGS+ku26mu1R/yRI51dBCImRAqDIB4Ly1oMHDcfNcBGhDuQKIXjg3QrQHyREFJxaB5KjYdgGN2dVmMsJNcz/pRRjcJyDwKMpy2UHz8hVP/0wRZtwtNeKDRRRxoIOM4CjwK1MQIYYygxNBuOaHKDsvNf0UjwJNxuSmj/MvvMhilRcFQ/JZPOpu/LFaza7IFVJmjYMEylF3Lq60M/v8CKGPQJpjmZmWSHZn9vUOvhHPhEzRFGKKkcDMv3xj1gouFpGjd7OTvhMoPKDdteBkQ7s8ZwSut3xRUWg1rtguqrKQVvNs9E5NH8PZutciYSkGG52qn2ixTiFuZwlUbymW7+mvH/wD4+Hh41cW7pZnOQBnipwpO6D3IqdKdPstp7T+wySDjoxQjC8zvQ/n1AbwzfeXXtxl47G7Z+rIh+2Qfom7ItLwMR3jZQ1wv3huXfcwRML8moEnKGe/1oRCwc80nbc5jVvhN2x4L7qOVehrXphbj3VevxrtWFqWkHsb44Z4U1t1YUD4LHCUDganZONWE/nx2OmYU7/zK1fjc+Vx8eu8sNsVrx1NjsTcVsSf3yZTiqY1mT1TGsWqUqHcwoFcRKSNkG8ntNkLGnsTOLqcxDpIfJMvqFupcQJSZ4F1H5Gn4XUX4mtvVrSghT6CtsjWtZDNh8LFZyUDLRgUmDycuxfMDfhGUe9SPdkbJhWfh3VJOkCFra6viKyHVknjRkL5XprXqKJC+bwDzRc+MAn7gglKDEop70Hdl81x5AX03MJpn/7nKJE35+x4S0d607sU1vd0nkJ2qL+OsAJxoP+jtnf3TIy/+5YT3MMdIhaN0I7fYzcrJX747zsIhY7aVa2invAl32fpL3KiTaCbJw+mJ3b3tuH//Xjx4sNHkYU7OZ2e5CKnDuXaiS6fRiGa7dq4rvKD0hVHo54k7cZOtZzDD9s4NT3qgfYoXiEcpcIV1KuhIOuchR8EILqPgBVTzY57EWVjMcRZ9YRS8mae+AO3AyopwQ5Tb+blEa2KcBS3RVCgeHB14Ee/G2rW4/8rr8V7Zf++HfihuTC/Gf/yF/yVufukrsSCZMnl8FOy7PidF+SPPPhfP3nhS/fYkjubH4tXNO/HSy6/G/Tv3Y+tgRzJoOp6+/kR86IPfEDOaaC4KX8aNl157Pf7kC1+K3WP1T9ECeTc7PRVz0ueeuLbuNGMKO9jhnpHduLOxEbf3N2Nibik0ZY+7xwex8u6n4rt+9AfjW7/3E7H6gWfi5OpKbGzcN0/yKa+d3X3lOxZXr1+P23fuxS/94i/Hr/76r8cXvvgl8w+EgCchvydkja8TUj/LJq4+2cYfmRqHzKu0b/GW/OHQg93hi/ryc1yKpjyIMzXGZhB/GqelX3FyYHaWV2FYtGKJ9CTmF6YkY7idf0bNyKt/yAtZZ8JbExt4jdLAwfipbZzpY8D4MF4IXyZV9LFBPxCkjBG3OC9g3J+/e+WVV+Pu3S2Xz/FrNsNqcaz0YIBx72KMfsyJU+LxGg6XE/IuORe1TQ0+8WcdV/FZZGGHmudcOOvketIPXKF59ilwTFqcx8IcX1FRu3kMzPhVx6I9eVkXVdksvgEVVjp7QemGVfZl4fiVPSivhZkXGjjMeGY49cCQt3+tvdx2Ap82aFH7NC2gDmxWnUrWMf4jDtG/mft0E3i1iegDjVjcsEzWOEjRpoEMZXh8bGXQZsZJpuYs7C77KLviMf/y+Kno1Jl0PMMj7FBzkaIYyvjzPDk1E6ura17gy3e4ldbzBxZRkvdACP2hgEUoXtNgLPi1X/+3MXZ9Yfj2b5DKhqeS3UBVQt3QUpjoCLVGeDeEnb10sjEwB/EBC+YWDtjdy14pyvFQ3D6Uf9fwI3B5sg4ekWwIF5UxVL6ZCZt2aswjt3E2Y3Ydyra8qbe6lowagoaXYbKH0kU4HZzB0EJC/jAf9MoJZzaecm30zfbJ/JlkpVBCAawJBKtgXokRA1G2OxDYyt+kkimaDSbV1CW9Mr9WZ5fjNC2hAFzNzKqHhUjLC/yJ4vQOA2uOx+QKtCdL8EGfl4DeYDzAq2dDB3aVseksLBBYMOMnWhS/Ak6XSV1vFS/aNR7SHwq4BZkefLxPAzw2HZU4KLs1qaZ9vMqp+Ph7oHrMpNrPLazCR8HfDL4EuvxqtS1h4C+LSXU34cm+IZdxqHrT5pm+K59w4KHj339BMKirLPOk8RH91S7mYSEGP3JzNJNqJte8D8Rkm3ewON7mS81E91JQSzmtvIsfgHK/lUn1KOQEGEUtFTYg+1GWhSl/LD/jBg85qBMXbWDy4jsUEAS/0lsw8wrBQi6qORtwoQ/qwc+CRq7hR/XrHmsQHeWH/ltAO9aCEWZAd0HhDnT10jN/Laxfx0H4Q0B48dhwPKeVHLNbRWC6SXVCTqqzbvRZ4ymae0FHuKuj0XDiBwa807grRZKjnOzQMFRxFFzDolKTL5PtiBmlm1e6ZbmfGJ+K5+aX4z1rV+KphblYURufSmk91+SWOHNS4OaU78TsYtx57/vi+SefjOc1QXrp3t3YEE8daMK7K6X8dHw6xs808TpFkeraIiHLRblJ6PORAux/5ttvDw72xM87cYosOYHf6X+arIuPmXxZ2YKfRTvTH1li3k7Z6WPimbEBelmhUD7+Di2yz30o6Q8QB36qdrbNX3sGKi5twH0Se7t5dBl/eBh5zOSfha1SspXKso6dE05aVB6PgiqNWLgfFRv82Y02FY2r8BcO4NvHGTCPyeA/Wn49D+wmJ8EfP+iairboLFNy1LRvz8OTD6EiPE5F7zJMojnmTd8+YoLN+CBD3tz2vLy8HHwhIsezXEBGAUNeOf+GS9Ut69eMZVJNqnfapPrBYFKdinkeIS0Y9Lcmw2usrD7qnS1B0cTK7SVQ4UDhWO6yU04xbUy5M6CjwuBd1dB21ZOiqFnlUe97FzyqbVnY494NJpEsTLCzidx/+umnMx7/JCNO1BaUNakJK3ltqx9j54ky+AM5Lv6SH7KT4sGVXejZk4uYOTqPD73v/fGTP/ojsfvy1+M/a2K69/qtWFe7feO1q/Hk1Gw8oT6wvrYce3znXpPDO7fvx1e//EK8ce9eHEsmLY8vxjM3rscH3/8e9YmIK1dX45ZkyW/83m/HLse/J+dijJ1d4QnOT66vx7ufejpurKxHaGJ9sqfxbnsvXnvtZjzY24xDMOYTXtKJLjR5OxAFJ9/zZHzvz/79ePdf+ZaYvXrVp2kOLk7jmLoIvyNNcI/Vh46OT+K3f/s/xc///L+Oz3z6D8Sn+3Hlypp1D3axRZDWFtjFi7RXtku1k20Zt6Xsi94iHzDpieVU8A14JqFsQpAn/+nLSCzyKH3TC0YYcwP1U9vQ9moHojAhZEGCY+JjY8dqw33ZmkwhZ5WpcnM+pM6TPJcDbQ930j+YwIIj6e2PLshx3QH/E0DdJ+P111+PO3fUnkcnsblzaPlGWupAfeoYMigzh+KUnRd8JN/39rYVB7nOArDCxKecsEBH5wQKiy1eUFdgX/5YxstAf1nygxaqMeVpzKLMxfn81C4157n6Sy7AZb3Ij9OQ2DWpLii6PQ4oi3YehWw/TrCyeXViuU+daATCOlwohXLKJMANg3YjrmiNvlVyCajntLkrIulMuVQR/j0S37LYWuVRPm7yhj/KewjAnYgGbMWucvWIPPXpR+YIwhMe5MQwNjmbNfKfU8/NL4k3F7IPS7+/kDDxZ+bUD8DFY6h0Csu9LELxunoirhkjkGO/8iv/S0wszo7/c+EInjbuEIqP8cy/uftx8K/3M/KIlwzHZX3hU7p9+VOzMZMSIPnNSd5JSEbxDXi8b4St5zI8Y0yCXrmjxi0jM4Rn31ySBlP5VjrXuRdu/+auuEnKLC8N4cQjj6QHeTEwmRnKlqkGx81KCZ2Gzu6JmPKh4SzU6IjqPNCVNMaBhhYYB4qVfwm//LYpjCeGacIBhk2blR46KsdW6MjCR1yViyCkISzjwXrpR1iGZz6Zl4/7DPJOxbFzq6NIWyKOV4IUDz/7C1/isPOcR/14T+1YDH88WIlScXQJlwstRwE/D6wafBGEySPiIfOaBBvuUlw92NZg0tK2Z/cG8gMpgRcTVD5hFmzyBneeSzDCB45DYudFZ3bq/A/yODGDIjqB1NEznzNSiyX7IUOnle3O2/wGcflRF/1yMDTjDsI7aMj0oT0m1/zFQOFn4/7SN109oG22AUcfZzxgcXtoDjjEEe3VFn7fBR7x5OTEA1/FwVwGRdVLgT56SYxqCrVKOgRkz3MpB+4L/Nwn0p3A7k2u8nI0lPdePdApDZMkmoS86qin+7lZK/Mq2WG380wJkT9cWV6FpYaBO+uvEtJu9OC5eMXPPXtgKg2/Fv7mMBzvUn7G1s9jQSvLi2UY4sqyjMhauXwGNaplW4Th2BTvKQ1OpCiRv0krc6Z6YU6V37H44Fjy8lDhO0p8V3R/dW83vra1GS/s78be4mycLS1q9j0bUzOL6tvTsXcIL2mgk5xZU5p3LSzFtOTQ2cG+byGfBAcpfWo5OZJKnRG+Crddz7bpf7IdJuVT+LE77UsY1WzIKN8PoPJQciVORA5PRVQKsl7loICpXB8v56dnwuxuz9AIYxShi+gIDLW1/ycM/Fo7uC1oo+aH3ERhIC/6VrUhfY3dAnZgycH9mPKUFPltmf4Ojdtz9NljQpZtf9UwsewAP6CT4x2PD2zkQnNjWJhjDLCskT+Af+4sNBkk05cnVS445atRqdQyPm3vbHkBgjDSr62uxtraWiwuLHrBjO9l82kd71Iz8dCkwWW0vE3LZnegEsU4jJ3w+ymKX1uc40iiilYe0gmUj5EbJO7lYqT7ueIhHtT/zne41MuAel5mA8gw+rDp26OljaKZf+UG3Cv4a89un5YGGKRr4QBlyUdddca8h/xkgRXDQgZxoQtjwfLKoncDrSBrfFhaXjUvUya8bFT1wOs2LDjTjyboP+ouPgqsvO7tbsdn/vRP4xs/9KH4Kx//7rh5/1587bWX4/W7tzShPYqLReWwOB2HmlycHqOCT6r992Nn90h5Tvum7/0DTe6V7YXaCb0VucwdG3QU3rM+PDkQ3gpXh+czSZzcgx/nODWDbqLEG5qIS8EQ/eBw9KaT/NQX9uZ2vPi7fxC////+5Xj5M/8lpg5OfCx9aXlZZZ7ExLT4djpic+tBfPSjH45/8A9+Oj7xiU+IV8biy1993l/eWFFc9JbiY/gMG55MvhHZaNeRtmAsk9Xrq+qTnoBk34RPkW+0E/IC+9bNm7GxsREPMA/ux33eRb8v+57MffwI25bZEs47cXB4bL7gU0QzM/lesSfkDZcUeVneYw3xhBd1cF9WPujTR3wPHBkjXqAuCUTOuxDyZETuYLLDTZ+jruRDfpl75g1XeRNFtK2yoCVx0FWyj7JrOq32O/MrbfA9sqDo322spdzGTv07aWzpI+blwj7r4zCsgDSYwoe2IR5zg8RDPNeDjPt4eFQc/LPuAlk8Q9OBnyB1zOSNxJN4MvxatC7/xLueq+5VF+yip418qA+Llt6N7oHz4K/i9ozDM1J7Nlb4ULoome3s17JEPN+2L1lwdsHptDRMoBclSxaXVyRjrqivLmh+OhvTc4u+M2l8PI/z8zld8vBJQkpRO1BGI8sAYGVQYG7yUz/1UzH21Nqca10I16BU9uNgUMlmA2bMXsMU9ONcBpelucyvD2+W55vB49JX2Y/CAeIS0s8DNx3fYIeMWoAo9e6lv8loIyGjDk4YRXDsyzvU6piUCSNTCoqZcYCpZSc6shWMM/3U9PbvgXdTHCP/u5yMOwA5eYZlMlbCaVMygIpfaZlkn53IbU7KOtP5/D6lBryMg6DOcNdzIm/Wxm16MfmVu577yg6AAmglBdPzzzxxJ+2rjAKeEaB1AVnhUmGAPyslN8/45GJEvveOAafBTnUTksYVQatOJalsfDxYkV/rYYSXf00qgb5theOSMDkyXIb0lHcZWKHh53QtrYDB0vXjT/UrnAoIBxAJw/DmfbwPtYI6wH8wSLP4gBKedHUY9aD9VBdwwhteBklo6qM9sn0Ef3fX31RkAKwVaC6Mw7Dbx062oeVdZTBQXQZu28b/Fbegdqo5ndEPKzd4l3sQTh1bu2HgF5+YUD850YCeLJZ0gL2sMHiVHBqMS1lEQU8+BDzAQpNGf8n8hNbuSVNYjQlfArSFHwGmYbZp99YPPQBfCiqLoUZ51iBZ+V8OWY9HxmlyjWDy8zDTi8sAxCQt6yhDnxFwQRnsIyrKlkP0oP2pOzxydsIEb1uTUW7nP1Ra8YjyPqOOQtv4i9ATyn9S6SfUfpMT5zEtwbegfnvt6DzeEzPxwenFeE4Kz7oG09WD09AwGRerS7G5Mh83F6bi9ZmLePXiOF6Sonx3fDX2JqS4qnwuUqMgT+rHk3fGhGNOWQqoJ8/cOKr4wgEF6vQ0lU0uZGLCdMgFbVIUOE7GgjLvlfvIoNrT93CoLhwBt5Im48VAcJC/S1P96B/II19YRl4q2hMuB/dxquekNxnwRE5+Vj5YLFLR1zY2uSSLd80nvBMFIC/q5FTJNZRKJhC+3Ey4DXi0B9Xuo7zitrLMSX/zQTMA7V5ugPj9PHjVh7SUW/IQ2YkbvjL9esYTZoWPQuXZj1Myo8rH3pdiTPuhIHOShm6C4s1kgsnRymp+j5x2RCahQKs22adVBHmzoNLVIIG8qx+oIYQHn8Hhk47Zrsi9DX+mbc87RvTl5ZVl024wrozsRNODgK5uGd7f3QaqHQvAIPFIfCp/YpGX89MfJ3LsbuMZ4DbANBEzkPsytEvFyzzT/Tig/MQlfJnlznZ++ohPM5KcxQs+SbrIe7GMAxy3R7doeR+Kdozbak3pPfJVPxMm/mXe4jEWMBSdIQe0TlTOD37Hd8ZPfPKT8eU/1AT23/1SbL/6YsxJfr/32tX40LV3xweuS4JMz8Vd9ZHPf+HLapvt0JRMUmXMn/H65ve/N66urynP89g9PYgXXvt63NZkeUL9hHblIrT11Svx1PUbcWVhNVbnl2JlZi4mxM+vv/r1eP3m6745/PBcckLtdSL5wXLWyvmkZNaq+Gwtbo0dxxd378SrY0dx9SMfiG/94e+L93ziY7HygWdjfm017t2+p7pfxLWrT8oei5deeiX+9c//fPzar/+qd8P3dvZieXHJE3Yuj+L9fdoHalvOmILVXq29xb8J2ZaD/tV8uWzUMttGf012dxst3VFxAD0h+QM2ylckOLI/N0dfWojVtSWN69Pyo+1OZHj9kR7V8LIhP8LtNQDKg9eZwCDDkJMnqVgoOrXLGrpycs+qPenT9+9vxhu3bmuCfyLD6zq5gcIR9hyLlRzegVn0wOVhbADS7/GnvxJAmegnhHE5mRdVJfdzs1DxhRv1TV0YOoFvosMdPZlfji+powtLUFZ4Nz5npVlIYnzw13+UHwuifSA+shGALqb5W4BRXYH6jaalnpSNXEp5LU/RN+W6cCxdtPV/cQ2+DiO/3NhLnDCjZcBDyFxOrLDJVnrMmwH5APWJ0H5VCOK78tx3IJTTyI/TpVO8H80dDmobBMKpcCOnCU2gOfJ/ztjf8KceyDLYirb1q7TImkbr+q5+B7loAn//wi/8Qkw8sb7yz2mwMjQ6xkR9E1MEe6umn84DZfMHyt03VYlRf/IgrAjcz+vtmEr/OCCeKIhjyGQewk9hblcmzRIgrGAvaFBgJYs4YisRnDQKF95MpHmhnbR0ijENxtwax/EnOg9MCzMC4IdBAPCO8Zl3nfOZQSUvT8g41IRikEK5S95sGU4JzHFkTQqCb1vuGS50YELPuwQirOqAkic8ZGA+GI2fHlwAnYeBHmGJcHMdVbgvZJNCyQqu30UwXjC2lOxzrsEXEwsX7DTt3UHViYkJxyuOZWN419KX66jOx3L7Ez0tXb4TQYdNxSwnbGnwE5KmYWsmmxJiuGUNnumRdBbnx669d+7Trnan6Qdpaa+WN/S1Hy1sNnULDIyFj+qLO+OBS+ZXSgredmPDSslO8kdxTLvc5hXS4C8P280MynV5qbzhLuVnYFxi37w1qPRZjp7JF6TyqYXZOQjr4meaikebWQ6osuzqoaSyC8Txb/xLuc3BulvsKAGNAlvlVc6jQLip2viVDmr+awkcrjBUDH5DbqdwKv0X3e0DKLEyyDYhDxaLNLirn9MXiMVAwYVsvgxK/cAnNCTgq1wGJfpK8q3Rch2cl+SCFX8mN5IPDNBgwSQMpZGTGcZGcS3visb8ub753DfdZG3YZM2I83BYpQVHAJYaMq6/HAqn/7qdLIvS0FdLHjER471A3MqU/y0PgSbD4JencqRwzHLZU05YWDW+GJtS2klNqqcsIy8Ul5LPFDl3sMUr5+NxcDoRu+cTsT0xHa9LRf2SlN3/crIbnz07iK+rH28pzaHyPxNfrQjX94qOz4gE149244njjbh6thnTF/txqknkvsJ2JxfiePyq5NdqvgOt35jwGPMnukQfG56RlaxiUw/kpdpP7aYiPJCnXBbPyYZGpqfyUSLVHSVWtvguqVkDumyFodj53Up4S3mSN2FiL4f7KB3paa/2TNvpn+UJu3uS4v7hj5ymfF4tmiK+UOECLvhUGQlHtaFoRash/6xEKDsrrJLDJKCNbLIYG/vrORs13fRrhxl66WRKLrMQQbtjpxHeCsMgA5hA+cSaxkMvLJEfZchJnxufVD6kUVrLIYUxthAPu2QlMOBlzCUw2IXzRJddfMUXnUlH35tUG/C5I8ZIbunmtA1ZZRmufKMhtIOCw/2KcA83iY5xSZM8wq4Ii+nwGMcVfeJKbQRkHq1tnQFlVZnQqyZDBdA7C6K2aRjj6gk+LKnTbGeLnSbpSC1kFNel6R/Zkirfo+4Z+2IDZb8FUDK+EkAbs3C6vLzki67AjyP4W9ubsfFgI3b392L/MD9BNr8w5yKt94gvkW20j/VB+Ysk4gl0Q9EMuSK9h0tR0X84Hv6ll5+P//nf/9t414e+IX7y5/5Z3Bat/+OLL8ZX9w7j5oOtuHn3fmzB73MLMbO0GJs7O7F/vO/J0N55vuM8Lhlxyg6G/EBmT5MCbsyeQiaIpMImZrmATPJr/ETtKSE4pTbk5vSNB5vBJwfZWfdii9ILy1ibmI3r47OxPDMbV5aW48byarxrdjHGb2/G87/16fiDf/3L8YVf+Q9x+uKteGphLZ5+9t1xoEnq65Jh608/Ez/yoz8Wn/ze748nbzzhvn/njdsixoV5aW9/V+WLTqINTUuzF48wkaDN3K76Bz5edILnRMd8VW08jjURhQnMSSL0heo/xll4TTz5vCFHxKckvydlLqYkw1TYmeIcqxgWDo7Q8SSbD6Xb7R0fxsHxkT+zhkynvZyncUrbRm5+gP/Dm8LAvsLF7SubNkcnNJCHDeyFTI3Y3VP7acLrd7DVd1lUPJGATu4nLvKFupFeaUQTykf24YdO7v5jUtEf0enl474h2YVMB39yo2y5wQc9Fp0DvrRMlkPJLe+Qc66Lsp2AlmStuFlruRWfUjCWi/JDNlEjFjcGRr96tYiTn6SlIU0j8mmGPJRUbv1TuCfjehqY0efml/F5pvr4dUZ/zeBWDBdGIcg0jbk+dZJlI6O5sDHHQ/QDUVZ4rK6uxNLyop+PxBeJ5LCx/gD6ZYQJC+3O3Biih5z5NETOP5ROcntqRvJ6finml1ZjYXlFeuaCx9OcQKNbzSn5rCjM4kfmA+XIExnrTR8Wi7K1jRpBbmNw4tE4ADxnW/zdv/v3Yuwbnr5K+NsGD1TvEP48afvwF5XP44ASRkuhcVsL26Lz8J1ABuFpH0HM43awIjj6ZXciVhsIaBCOwo63iTTPGZfVLVZHclJhRmz+2FVljhhaAFowdiAZpbxg8pyEcBEQitmsJvt9emVY2mYmBH/Dg3IHSrI6KyvyDGIozyhZvJsyeLcT4WO80lwOTegJ3MFFG08gZIxHC6PzoZx4YJR/Th5QuhQXNwgrNpMgbKdxdt0zYCyEF4HgBM7gDq5oONmx5dQ/T9SZ/GgC7wvSUKz0Y5KDYufjfVLyAPBBccb2s/FJAE8gJzEI0Xwuf/wY7EsZy7qkv43r0J6bXZDuzvTDCor28IvbX5B2Fx9d4J1Apc9PQXTPbwtM70enM5/BS2qnvf39uHXrltsNhYsdtVrooz1YgOJYHXiY75T+UbxX/ufsLmKLv0aho12FYXfxcIlr8sFAPRpNZJ0c53e6TzWBZqcSNuviCMeMqvxTHuTtqDl4k3v1Dh+fNnQ804fL6P4w7n8xUPl5bLMr/fDFLlyKp6otmEhXPO9u1gRBHiiQGBYcUBgA3kumBBQG+iaf2pLlFecj9UX1SNFFNB2TYdHNO1qHft/YiyEyfmdbiSYlN8fPeD/7OGaFw/XxmXhSau6acl9S/lekCD59ZTmee/ZGXFlf9aLAG1s78bW9o3jlbDJeG5uLB1NLmlgvSRmUMq48J7yLAorgi8kK5/th1BM7FSBkFwuCvOaS7+Tyvj3viOd7hbPTXMyXp2Awlieim21koRWuJhvhD9WB9PQL3qdEHiMneIbx3LtNdznAjb6f6A3sBLULMg8ZqMhMIO/fuxc7u7tUJOWbFOF6bcG7BsKFvlYyetq3uuddH1QIfyC5oKCTNQNb+BZvFPBc4YD5ZSi85GQ+V5+tOLzXbDwGbdGFmTZiPMv6S4B4mZZd4wOfkMHPdyNI3lh5Vdmp/LLAxQVVmmQhd2TYuTYIOfKpWmTp8m52tSFA/vTyVCaFnp5ZfGMyf8Kne5gktvH09u3bA/pQPvWp8Q16uAcR3uj6MIz69+kwTOcOujTIKpet+sthHvMk1eFpcPdN0bPGm7cCyHkv5PTwoa5vvHHLbWH9w0otsmYy5tCrxKdXr1717eocwUcnok6kYxEfEEb+Dwzkrn4szhyfHKk9Iw73dmJxdiH+yT/6x+qX4/Ev/h//z7j9x5+NpYOTWJmcifW5pXjuyvWYVwZnD3bUT96QHDiJp1ZuxDPvelJjkvqx9CmOHd+7czdevfmacfZkQ/VZmJ6LG6vX4onVK5ooz8eyFHp2se8/eBC379+Nrf29eKC+p1YXdnwecCauzC/GmiYALNwciR+2D/ZjS3hucaHj1FjsSM7c1CR6c2Yirn/oQ/GdP/Hj8W0/9MmYf+pdHndmlNXUwnzsa3Lyi7/8i/Evf/5fxWf/9HM+Su++Klr4HVFKBE/TJfUQ87E8ilOgNycP03/c39jnMqYZ9Fq54WU2dgC1oOLkBJS8aTe/FiUZyKVhyBqPjfLjNBAnd7jlfG11KZaX5mJxns0d+OZM+CHHZfRjPOAOGE4icMEl2A26tHifflinOr2Qi791YcZVOZtezGSa/JDQHEX/8pe+6vGa3W34wu9D8xMBvPBOevMkx7hZ8FlUX1CvYxFB3qeSEfAlt8H7Ppg56SbqK0tLC45Pn4aWpJlR2dAevmDhEDc8zE40PAtWhKXOBs7QkpbRs+pIvwPwASPsPnBEmRNQpKPclBfZLizKWo4LyCvd2f9LPzQo0yxzGMrHOSgNtO/wA9Ku5zyJm3QEfBmZ+IeJZulu1Nn0E4+I2KJtnqLY3d2z3OXUisMK1DZMqjvonsGFuOgItB9jE3OYCxa3WIQeZxEc3QIaFl6muGz5n+NPm6puY8giKigvA5sfPCQuw/WmdeCc9LeDINl87/zf/Jt/ExPry/OXf1LrTYBC+ubtwJ8nbR+y0w/n9XYMcJl/3+ifzdCzwAqxjDuwnpmEsZrNqhiTsZpkT3BJlwSqV1Q1IWO1BDc7T1zAUe9Pk0tNqFHMc2Kdgw5tx3d/YTx2b224xIZJYD03w82l+X1T8pMi5l1iMYU6lo/piFFyogqjq+OiwFjopuID4wMlABBefmcNhUKGCQ63NaNgdIqgBIY6dLXHwwCFEqiLJ+Eqpya6596BT6XDjCoca8cEGrAokTYCm7pzuQLv3uY3+ZykgdtJNvlWmgEIP0emAzWgeyBwKB/ljaMooEvd+UQKx/rqGC5Ci5VgD556rrJcY+dLW6XSRhyg6OG4Spt2ms5/5LnZBenuTD/sMujn1Y+vFradID8PPBnnUtM08y59xi97RHN/PCgP/7AvMaYZRjzlSTN8xlEdAQMGQpq2dHz5ERfAL3lGPNv8LgPaGZyJqyyGTEt+KRCf4MH/AY/WM+3NgEnZ6VfP5h3Vp07/wFMoFfZT2LhkBnIjbzJlp5P4ObHxqwaCpA99qxlPODpDnejPtEnyV2f0T39QC7zeHlS7+DfIp/nLNn+Xv40DHcdtIxqkYi4lBbfCcveV96hTRuYOx6xlIXJxRrJySkotO5WYKfmzg+1nyVO+mDCjien83ILfW2SSyq4P1WPOS+mWSewEiVbbKveWgl+VeVmo3JRcuSnl9427G7F7ezueGF+Kb1i8Ee+fXY93XUzGNfX/xfMjKdBbYm0pBVyq44zZBciFgDTJQ5Routuo7fhJIZ1WHfhGcX2ay7LN29cp11JxhF9R4QDkEfmSo9xSPv1tX8lz0lBBlDoUtbwHA1ySz3LXItOaDhj/k1FeXkBUH6GcjC/ZJh7jPUx/EowJnfNQADKQfASMHSdS0L3jojxgR0lJZaKshYfrL8POZmfKD1v/KE82Yw8ylPanfcwX5CN/cEq/CmMymvk7TLyUSlnyDm76PGMdr4twSWCOoVmWwTToPWM3N36MIcgU8rGyp7ozXmSMPElDfyRf+JQx0PHamJIypMUm7SWGnSPGpjJ5m3vSm3BS00IQAlkB/2OuXbtquQeOXJhG/TNPxidkD2mUGluGMPuLdzF8tzePj2bu2THkLoN//9lGfyDkKnVthqe9LU945oH8HTRkyDdtQHm+iTEv4eKxAXVG7jMOs8ANPZBxZGuaivYsgty/f1/2tuNbzjWcc0zolUPdZJOeNmCCtLMtPUqT0APpU3/4B5+J1ZWV+Nt/52/Hqdp5T3y9yaexROszTUb5AsGSJvPLvtBQesGh2mPnOObVx5fEi9Pqnj5+Lh481CQYUC/VJFRhyHWln2chDd4WnkiJU+W9d3gQB9LT6G3s+rKLzlK+elpcTKRMmBIN5pXmiuixrkn6lanZWDwbi9VT5b+xH1/5rU/H7/2rX4lbv/fZuCp5d0V8w+7xlGjw0Y99S/wffua/jR/4sR/ShDzi7s5G3N/fjr2TQ08mmZiAx6lwpx182kXpPM7ox6s66hRQVSQUPsLDeo94gjGWCSUGf9XM8ZySZ8u/qZibmTO9r125Ek8/+S6bJ67fiLXlJU02JZDVF45YiFBRc8hK2AHxImJ4oVSPlknITcW9OE3+Jg4CxuNfKzM3WbDBhTahLtBR+ZCnGXNMtKEvz5hvOAKOTDabm1eYxmPLwGvwnegyPZsnlBh7c3KqVhPtnI5/qgC7+qDF+8G1KVOvsbnvgBO0gz7KhzpThvVfOa0rKD7P8DEyh8/Rwu+jQF3gcwx5E4f+kjimbCMP5CQFu98CFNRg4Af04zwGaIphwEM1pR6iCf0Vu+Q1iynkazxlAHZ/AfCkrZjnmMbq551yCdgAAP/0SURBVPmeO30c+hNfNDVeGD1f5MkJOIMfO87Wx5lDqW+Mjc9qrpW6VL5yJkObYuxmRxrDQKYyKlv1P9eNYslXthdXWjt7IbQHlkPnzKWoN+MQ48+0X6ni05r/6B/+wxj74LPXyfIdA4W8U/jzpP3fCsDQfbaBn/nhqQcsBmUuzOL44hRX8aMgS9CZ+WEEGbegIN3YWXdo4B1SdmHEiGZSCREP9DZ5sQm7H3rs4OH+lmDpVPljJDRRSISfL38Sw4vVpbzmxB5lQZHN3OBbkGW3AsVAA7eA9HQQBAiKDQpg4p0di4tF6NylgIBDPz2iJJlV5Yp+1aezE/aILYBeOdEQfuCJn9OlIduccBCvDcAy4OGcKnOAAFbHUTTl5hFBSFw6EIZLY0jho4VKy02vrNq6VDoo7deriy+pEc7elWtAPN/yS/uDU8OViVIe58tnCip3CX77O48uw86P9sk4Rc8+XUehyyNtavEoMD30bzS3xKvyQnj3n98OKH6/Iz0GwCMFtZQfDbwoUjs7O+Yn+Ni3b7LQI1M86wmbDHZNrulDBfmOdUIJyqIdAhLoaAl/Jo/kkzk4HwZ21iXTUDfyyYGD/LgJlx9hFtZy1SS4gAu5gCJLn4cMVZT6W7/NRwG+HYWKy+Agatpd0G87877kTUGF0c64ESP49NOQ9yBezx6Ko/TUy9M5uemZKGLkx+42Q52h2k9h+EMEqoOM4XvSYHbGTbFjmgCpXHYzcqIoPxuVJfuUSxClKB1qIsI3XT1AS0k+lm6xO86O4FFMq2/fOJuI951MxfuU8UfES++VAnxFk2Bej3n9eDeOnlqNu0/Ox5c0qfzc6/sxe+WZmJRifefevZiYnYkLyQJ4jvbl4iK+QuDPHUJn2e4v4jVowSDLjs3h4X4qXJLx8OzCQu5W026cVkJuIffGPXFO+aBa2dCM8BGTVm5NZiygXxAHPByT9lC8Pn/4E4Qy7CjB78p50C+Ix8mcvFDogV+xgf7eqaZ+lrfEU52ojsLm5ln8kPLb+CInuhpPvHhcOGdcYzyw4V1YAHwVr+HgT6llFP3hl2nwoy6uPuG2Kk3ZtvxMXdwevbpXR7KfDHaFY7MjUn7IFOjJeIXNM/lm3TSBcXvlbd9A1RPAXW1gpFpYX2Y6vD1TnsclPdvt53YSQoDf1atXJOu24+7du5Z5yL9h6GhR+WLjsu1OlO6E4b5PGaNAm+a4S69MXhz0f8JbXm7nXn0qXK787/ZJ92XQTwcd4K+SvUC+t4p96jZCH2JhnWPxJbNdpgz1wKYfsVt348aNuH79mpXzfIVkypeIKaLjMi5wQy/sh74S0rn4VNSZymTH7Mf+1o/Hs88+E7/zq78ef/jvfyuuaAL79Jzafe8g3r2wHCsbB3G2ez9m1CGuLa/FFb5WoXTeVZbMuXn/TmxKfqCWsQC4trSmyeVkLEonXFlaDvZLF4QnpyE2Njfjjdu3fRya+xw4og7PsNi1ovirXKSkyfiMxgtkHq+YkC/lPNjfj7tHB7EnPh3XZPvOkeikvK8981z8pe/9rvjWH/3BmH//03GxNBPny7MxvjgfL956PX75V/9t/NIv/mJ87o8+J/qexYwmMrSGSjANJ/lMlkH0pdMDwg28mNwWvQ1qCsY5Wi5lBO3DE+HNbn2VRxbUpqboS+x2T/syN3Z3fYpS0TiePyMcfC/PpMYJFu3wl2Gx4ozTR2aTlBleYNNkynohcyTryy5N0HBsgL4F8D1h+HtrZ8+8dff+RmxubCkCo7P4XgV6EqUCvMnS8OeGb3+ebwr9TXqv+IU2RL+GbnmCRbqI2nCSPiR5S339jrVozERaOZrvcEMP6+ZGE56+8ObN8tKiX3uzjsNrC+prbC7wnJf6SrdWPasNsh8gdxNPk1x+6OT0UdJXX3caFUX9wI360O/qYkCM+4jSQFfyQBZW3l3bdlB5F3Dzum+KF89bloKH8kXmk7ZYKoGHlH8EICOhKScUuX/GFzcSi4m0HGI1PcODyKfEl7aszQb4QAOX2oxyFKY8iWfT4qY9Cgq3DCr+zXp1XzFofvrlBDrnOYyDfJeaNmZ8Z9xkkZa8fud3fjsmrq8t/fMi7NsxlCfXiL/8JNRtP8Zk4jeP92YG4r1TAHfvropxHmc8eFm41HMWjk2DQnaYleNAvB+KMIdxB/EVx2lUXgIdTIOK0sB8NEbfMJCwmk0D4saPQYZOQMNaiGH0bAYoM3hOBiGuFWbHZYU934/rymISz7EcOqzCies0mU+1aaKsWiqfmugDCBg6EBNzhAqTS+9mq/6lcDGJT3opPwROJu3hRb72GeTrolo5NsQx7XhuYcaVOuXKgv3th+LKcUnoRV0wuJuRUoo8KzwAdmRELeFJKSn8stoZcUZCxgML/voJU+M0wA+hJ9oSu6NZhpVwI30uaKQQYMKOgYZl7G87w2zasxUcmQE/JoIPQZXf4TEMOUXJfmdCNENbuA2Md7o7gy/0UToLssz3svwfDy40nW8Chb8HFvHU4uKi37nGjbBm8NnRwMigAA9Aa+I6rf8LGn6EAak4Jv6Je5p8JnrGTzvbvg/dU6VNcHrZbu/MSE8qhzB+PMP7MNCIvIKiQFKZPMqRxu3hH2HZTthvxQDZd/TsHIYBvKAHg7UvSRqN11B1HWR7F1HxqV+mzQEdujP5MJ/36OvJoZ7ZjUe5tExQGlbqsfOTUu5UmU4/485kUGj4PSfZ4jxhlYMpkOyZ8djFUA5ZPu/2ochIDk/PLMTYxDTRvAN0oqTnKCrqf9y2i1LNTs22lLX7p4dShs9iT3FOpsfjQIrewpXl+PBH/3J8x3d9PHakyL766vOxu/cgTs/34/g0zSn2sczRjuxD0fBQfmn7tNA57yGiEKss5JDKY+fx6ISTRKzQh2UnJ2Oqf7PjAc3gl2wNVUB4+T1XuSXh9Et+d8VNkgxzvPIC6Neo4pKLag49K0/ZzkpAX+KCrh0ZVHYMeKFwMxbke845vgH0fy+Uqi6Ub75WaUZX9PejntMfGKTMdtQ/jzPurzSigxyf9k8ZmPzjsZNnbJlSHiu8bwqK5wGFpEN+5qlWtt3yZvyr8YNx1uNRe3b5xiVtJtU1nl1WduVvN/8q3E7lQb/o9Y1yl41CRt6UgTnShImdqiVNxBj/+exM5Z9lVp37fnY0O/07GH6uvPqAH/WHKZl8VhGVNylov0E9CMNUmQOcAGIPm4o3apMOJ88YdA9s2oG6M2lJ6GhccTEAeNOefJqMHezc3c7jm5yo8zux4jfubSEf1hw0FfN47KOp6oMsa/zuf/495tnxPd/3/fGN3/zNcX93K25u3Y2zpdm4f7Qn+TEex0rLN+4nlxdi7cbVmNe4NKHyhAy1FG00kWdx7wK9Tnyu/JE9x+pXatwYV1zqeKC61f0zcAo7s/Q0dplnJbeY8LKbazkpPJk0eOKgcg6RNaovtWc8nz2fiPXxmZjdO4xX/uwL8fu/+mvxmV//9XhJk+fpzb1YXb8eV288Ed/6wW+Oj3/TR2J5cjpe+drXYn9zK2ZUnhfT6Ou0g2uBvCipi2xGHCXvI3Q4cQGrMInCpivTNspBeYmmwn9+finmOFE0uyDDZ/vmfKqIU0iK4X0fbmc/P+OSR8mVQy4sPZE8kq6rZjo7pRxNEEU2+u2paKbpjNfKvFspuoAwspJyE3NlCobGpQwhafSornHhT2UJYS9cbW3tq1kUiqyUH/UYjDsY68ySeazcKhee4S0WBDrZ0XRQ4Ykbf/Ox8PMisn7QFqAMG34iHLTlxBpH49FbLfuVJuUp9WceIF5iHnB4JLkwK39kU8rDbJPWF0BaBrcX9XhuAA7+jN3BgbxVPriqfCeHMDJuQ+WJvCOMiXxCL59WZvXFPhDGmIIM8/vdiodhcUIkNWDXWJ43aisvxeHSMTF48H12ln/5LFp+CYR2nowxXrmcnBVduNNiTvVnM0V9W2ZigovHZhRXsuKCV3OQGfQVFkHRCTHJI50RFB1kst07GZPQj59xCad9p2bYiT/0q1xuN2gkHmI+9TM/899pUr0y/8/xfNtGZXUGZLIjFhqPN3SFJDrmnQIrgh6gBkbk82DYGXBL/2ED0yc2j4cO52bAF+LzJzeroitS+Dnu4su7GuP56KeYv46yUF/eJeR2RnbeDnZ3vQp3qg6DskIYV/T72BiTaDUeSnGVmyuGmPTzle+yoXxN8rLh09DBjaYFmMLIT0bcqmeOQ6Ek5U4g3w3eP9BgcJif+MidZlbtEVTUJY/N+MiN6sTCgSppN3T3LlNTDDgezo2duYLHruJ8LC4s2fC+EIYP6zMBL0WF4x6Jq+ohA+T7tzIKt8DDH1u+1IUVbI6Nn4pePiYuJTY/TQItHDUJ1wenp07YRNBkDGZwEDwNB/vBfjyzWIDtrMRLbgPFKpOF4BYN7M50zkE2N5+L2fSnuipGlQNkKQmthIQKwC5j6OJkPTtD25egz2PzfdOEfc/dNxRA+iqs8APKnTQQrQofeffjvTkQ9/HxqQfgsnrlujjZtSvBwg28BX9yqQ0KGHxY8SutHKmsk4dlVIY/DBnWihfgGDwIlMb9+nLjdP6XZdPfgK4v0gexRWeem2Ggq8vx2H0dPDcDDplH2ol64sZzuS97tl/j9T6AH7QqOuBmRX2akyuyvWshRRTbbskxTyqgowzKaE4AcvGsJh8lC5xG/tDFK/OiCYoR5HcPkE3JrYeAkOoqXMWHvjVcbVrKByLA3d6okgdpZOQJvfQvn8nRkYSDT+DwjehFySKND8pvSpPvGcmG6RMU14k4nRyPHSGyobR3le515f11TbZvSubdvL8VT195b3z0A385vvNv/Y34+Ce+LZ68sSJZvRkP7t+M85PdODrYkszcFN/taYJ9JLkjRfcMw3u56T4+2ZcCzM2mh2pXJqOndh9rEOZ28MNjTbqhpWhODU6EJ0etxQmqntpcfkUHG2pKm4nGGCROMgSUTBvI/wA8oVxk4A1UiwH9mmExdFIK9SmnjYQfNLZBlujZ47qKY6GcZ/OpwrFtxKM0gdtKP3hqtH9lkU129PFk8d0SU7zjsBaejW3IvPBPGM27nqt/UCdM85XJ0y4nUnbAF6WHi5uoC3KR9989Lra0tfDGOM7Rb8Y5njNXyN71mz7YX8Y2zy1O+ZNmNBVxPKYroNyYqekJyzUvYNAf1BZMGjnNBs7Qy+2qdMP1TvDiJ5najd2FPQqMXzPOU2XmeKs/9zW1uvw8wVP/gTsHuVJGe6hyR6H8R+2EDr+UpeBP10C25DNtCC1cb0HWu0uXwOmLo9jceBDb21ueDPEaHLdgw0GWX/AWPA2NlJ4JGOnoQZxI+/znPx9f/vKX4snnnomPfeK7Yubqatw524+92bHYnTyLramL2J2+iM3TfU2WkWsXmjzOxZImkQcqj34LnJ+o/TQNPDtSn1IcPp20KL3nVPoVi8K8I3yOjqd6KRPvmBNP0iumRd8JPZ4d8eoHUwy1OMeZqQW8JF0M/Wyf48tKP0kc8fGYzJLCllSlye2DOLt5L770m78Xv/F//3/Fi7/3B3F2byPe98RT8dd/6u/Ff/393y8Zthtf+MqXfRycU3XuduL/7lUO2hhayVt9gbZhfMJvfnEhFpak1y0v+KKpxaVlTVaXbFL3m/UuKzqeX+Fh04WTkpJ1HNFloTXGmfyMq//xeoykkyZGU0yapjgVMi9UuJSOSZbK9DetjQ1k8u4+spBnMYJxzHbFQ16yy4A3/rmLKV5SfLzgLxZFeScXhvMEznbmzTIHJ3YY53ysXHkgD/zqi+V26sDkD59ikBv0D1LXPMC0Y66hPwALlGGVRfHcpMYi+tap2hK9H72GRWI+XwZdvRAhPJhQw/PoECUXEqBC9s/yy3ilN6RxuNLRhwtfBTg+QL7IEsZ+4lS6hLxjiDGe+YnLoUoQZQCcXhJ9lO/gHXfTBwvexd2eGy/zkO++SweQSTc8Ibd5AnpqAu1zHtCTiTLUzSPe5gHmDvLRg/OzAZo1gN6zdS+PX0kj6jOQL4m44xWYFpSivNFtQB+ZjC6KnE5SppxiUj32kXdffvwb1A3UUzB47gEJO8ID9knnW4BE9u1D0o1/MjSEPYrJGrSMH19Cq9ybQJdDuqiymVCMwpEHhIjfD5RQm+CmSSlxvgUbBVHx4EEuJqEBQNWN6EYdxg2mp045UDYgQYtmWlNVgbqFbRoahYFJcLaF8DJdYYKWnOeSMpnIgmkARCp6CjwAqWOzam0lWgxMh/GqvTqd3xdSR6fzAaSyciI7FQX5OM+sKxLEmAkPT4glnGFijHfPNUCgUNexE8czzggPalKYZf5W1l0GnUKeqlcOaO5eClI4CpIeSoBYiAi8AIDAI9CxKafhhUEgqEzHVf05ZswKLFHp2CxmEL8EigUEtmgEbvQwB9nOBQlsr1yajsQns6QTR54smEVv56Of2w47KzeggVdRXU3xjww4m4f4kw3f5DOxKaK1BeUJmGQMFjIE5AswMQLK3/Sz3bmBOkpFrEHejpPpMqR7TvztkpEf+A/8HobRsHqmTuYv2eXHYhCGI0PsuFEvhByLXEy6fWqCtqO+tEWibtz65XR5Njr7OXmp4kEmT2geAUTPNJl3rnYz+GX/F+qt/Rx9AAwkhkb/wamjERjQvYd72W8FKm4N9GWGQI99/0E8JcUn/bs0Fa8g+1P6WwmHfvzMP7IlB9hd9uo9eMiPLOB0aOc0tDFtACnxp95qO/KR2qHIKJkKdLxTK8XScQzKVbEUKj/zNfYFp300yUW+SOE+lmw5YSHOCuOZFFIpC2qjCeE2o+yfXFqJFQ3YT86vxPr6lbg/cRh3NYk+ODmKtevrMaH+c/vB/bh193Zs7+7Hjvhvdm7BE+GD/SP1LxRB10zlSyYpb1XAuMnTDZzv1KLUTUiBnPSOZB4vTkVmsJjhBYt+32sVFVQ/r3b1ZLnV2X524ob/kBM5qYbgtGcBMgd8NjcfxH1NRg4ODkVdcFZaxWUcYDyz/GQ8kFG1jAv4ewywTOOzOaq7eAB5h9xUiizPbV3yN3kBlsgFb2yUUcpIOQhUTQlPSEdfFgH4up5gTf0bMD5Q93yPGZmex7s52cLkNPuqSGZWYvGAvPxPgCvxpV7Us4BdUHaRU16Cv4zxVx1dH3hZIaCCn55Nu64iA+jaM/Gu/mPFVZNBcN3d2fFEhN2QzY1Nf36L4/ZAlz7Tms72k1SRlfQmHvl3cYtn+jDIijzAm/j+G6b3AFcS+A9epx9nBnyOCloMMsRSEvLMx/QnONmUf/zvcMJ/IOvVprt7uz6ZhBLrzAxd/ALnYm/9kwPFnnKvrK76WPgyX5dgI0Jl18ZEQuZFeehxDzbux7bo/uG/9JH4kR/9ZKytrcRv/cffiFtfeyHG5T99cByzNprQ7hzG2vhMfOD60/Ge9etxIplwV+k31FacADnmdnPRcHFqLq4tr8YM5bufwnu8h63Jr/jRSv6F4kre8cmfOY1b4AcdFjRJXVpc9gQPfVMiNPaPDuL+5kZs7m6nvqQ2n9KEgyPnXOQ2rTy2dnZjc2srDk/P497JfmzwCcDVpVh//3Px8X/wU/HBv/YJybHX4//8f/uf4n/+tV+LQ+GzpMnytNqQjZ48Ao4MYwfu1GPpnGQdnzdb9bd9p00zdlGpDzwAn7O5Ap2pAH0yF+DQ05LO8AB85dydRvKjyRH3E8dTHEcQzmOHyp7LvzxSkIXT5ekoyf9JjQOadIOEk2QUsjAw5gGMHAivacloju4i6za3t+NrL7yslBWH4nMMGWSgssyL0kXRKxZVfwepzRjTSIWMYOHAJ7LQ49jpVxpeU8OAg19bkl/2GOWvtCsrS/ZnY4Dbr4m3sLCkciYsrxgHYBfaIOkHXRIv20qLLg6OeUKTyS/jCHIt75ooID1+4IpsyBO0VIN8QSdlIguttBB8lXRIcBr8lQdtmngkLgmS/ZJVk5zoEE9U2lygofyKCwUm4/x0RvWSDTUUFZqAA/KZUxynx/hku2QG6Rwq05PwhAo2FyBLhR9+nRlkYPzR8yk42zaNq2Q8WxkmUKVO+gDw3o7k0tqVK5ZNnOqCtsjsT33q92PsL73nEZNql9BBDQz1zk42MjhQsWQ8Cu+4+lFABUCwh/wQtHwuhY6ID0Fb5Sgo/B4HxVCPA2PTQ9P5yrgDqjxWrLh4h+PfTKzJkyN9R0cnvnkRgUQaqpzHfZKB+YRU7gS/NWDgrHdGAXUJ2/12cr7qjC5PJoOEqyrAkQrwTh/wxy2h5sE82/AywDcVwDapVicuIQhOTDjxx4BLKSwM8uUWZkMdtA+JKzusuTsO/p2bFXrcHAFCqWawbQl7UHUtUnj3TOVbCWv+OPHjYiNwB6CD/wtP2oKOkTtlLG6gRPUmZmQgOkmUO6wmwRpCbCuSrXxvljITmb6NYJqbkzARvoP+1GwrX84zn42X2rOvLJZgqvbFZHj3jLkMKKfqUe0JbSts2M66Jc4pyDF+T3jwnHGMN+n4wxaUPYSLnJ1gHYZRnF2P5n4UEMf8LgHO5Pr+/Qfik3yfDsOKL23n93xoG9++0tWtD52SnXk+hI9M9pdHgOvV1Y36I7j5zNwpuxY+QdECe+CBHnAf1PMIeYqOiuD/PBdufRy7eJcD7W2eJ5qSOa3co+nqmTZ2/+HXinGY/pzWeQzLrmG6agBnMG04QtfBpViSgQXwTZVJXO9oN57PcaWjEe9UM6EWZXNSfSY5J/5NGa66qQ1w+lN++ikXIQWOLY3wZYfHE2s9q6erbPVDpeGiLxKzQ8THNhY0cVmcm41nnnnSE6uFleX4r77ne+Jjf+Xb48UXX4h//1v/IX7n935PitBJbHOBpPDhLo3xiwn1qVPT2zwHxqoPcsWkOMtjg9COyRPAxJR3Onm9gXcNvSuhvomM9THHRiPaoVor6droixNwQ9WDQGHQBmO+vmAcUrm9KIwlp1Lm79275/c899WPkMVAvVOI0gfAm1yW5gvmNAYgqwb8IvrT16xAMi5IwYcfCMXGLxdhm0y2P/VS3kRq/cd0E06VbweFy6g/zQZ+2WeLJ1m8oR18C7EmY7yjiMKTslKxB0ohYATS2QA5RbgvwVOwxznVoRY7XA+UTMl6jzWEC/esG31UtFI4uZJ7vz6jdavnmngyBDAGsljIpJo+wWVaLBLyysvLr7zsHS3kbgH42XZe8HU+Fy3rufojdvkV1HMXfzi8Dxmni5tjRPJ79enij2G5cDmMypIBnmovFt3ZteMioP193i8nLvhXvopLP5eV4wtpW3o9+v4F0XBBvLl+5Wqsrq3F/FwufvWBp+obwjrGpyekMG/GX/6Wj8ZP/e2fiOe/8Pn4+vNfi83bt+P4wVaMHxzFnDrF8dZe7N68HesXk/Hc1SfiuXc9HfOanL/wlRdi58FGnGrChExZHJuNKwvLmjCLp+iXqiPtjE5jmqkKnFQ5Os3bo6Hl2ORYrF9bj+vXbnjRyjyuEF4h2dvb8eehtrZ34kS6JhsV4L08vxRPXL+u+fNqnB2fxfbmtndjb29txO2zvXgg+m3PTsXR0kx843d9LL7/J388fufPPhu/9p/+Y/zhH/+JcDqLVU0WoN2Rxi12sU9VKJP6adFtYX5Rk8FVmRXLMk5doiehB+YFhvBAtj3NiPzLMZX+m9oSMiX5Fx1RAVRKuJvydivE/Us+EEYm9Qwf7HWf9wLJ+KlotKPIB41m5JhQ7ZuLSq0stVe+Lztu/VtDc/zxZ/9UFOFXuLSFWePT8MdfbTar/r+0yI3Vyk/BF5KpEuqWK8g4XhWcEr2yOmd+h56Tmu4f8vVYpbxIzrFz3sH2MOFxSn1fP3SXnEw7lwThlLKvaldw7vjgzXfeWSCcmZlzCBN15iSuU4N0J64FrqXbqldeD0xHwlqcMl2bJTBegzPjFn0fNxNXfnkUW9i26OenU+LZhTg/mXMcxmRkMnIAU/H6kGVm/RnPvTjVgF5R9LIIUAzzHz/TjTEwaZzRspzKoRbxkMFVN6yu6hUzYUKygYtzV1dXPamGnOTPWPPpT306xr71vdeGU1wCIFhMWkDHcWX0G4ZLKDIAiuqKI6WqkhUZCbschplqFKehlQvn2dmXQfdC+psDuTi68uMH8gwk7Nz6qIsMAy+Cxp8TOGQySIcjiagk+1TMA30Q8p5UPwa3AupYAxVmdPV8FFKA9QZNuX3RBUW18rB4p0WubC2YqddufbpWXumX/kzuUfy4WKPeswKnnHin4lFxHwZRryluA1De5OGd6sbgPg6L0TOGAYj3zVCMufk8B+JsCxQPjqWQL2iWwE6FxyV0oGRW8sCZ3uCRFJzSFP1SqOfOC0KU9zEN8Jj8vSIvd38XMSELLMFVShf0SLwyLgrARLuUo4OH+9kQCNXc/WwLALIxl0Hin7stWf4wUEdW5ssNjMYDl76pSXE+J31ql6b8uzpAz/LDVjzRhsfyK6jysdP15lBpCtitRsCxOs9KqV9DYOdaxgsjU8mjlE09R3EAyNI49PABENj+1vxbgMyW1eK26ipc+DxUKfQJjSkbDgMxdEk7KZKidXxT4PZVfGRJKeSjgIwmvUca/i6pcx+SNl1Z/tludGn8VjSCPB6c5IAf+/QC7N/CGQTxxW0FQaYGswL6MWXgh1LjAdEoE6ebVI+pD3A5Gd7ky3Ex0iI7uD3U5WQRTq9QIYU80cRa+HjCTyzw0jN0QgJyKdCE8p6S4UZabn6dmGGymF91eOLJG/Hhj35TfPzj3x3f/u0fi1e+/vX4pV/+pfit//S78ZImO3l0T/1ecsFHi9Xu1NUTbMkJLsY5lALMd1LxL36kj6LoLy9qYu1TT7nb6x0fqqA2yQtvEpJm0J86pJ+oZb8OUi6YlhgvQHRyF970QqgUIBSy1157NQ54HUlxK3+XUYX6mcUIlSWckfXIDybLnrwrIvVB+ac+7OqaFgaUwpxYkxZ/TPEa2KdRz5F/jh8PA2lHAVyR+2lnnX2ZkAyXaBrU3vRDIMcJeEVxSUO9SlmDxirCE0I9J36JO27ahQtJGfOJy5jA+6/uiw237KvIyhw3k5YP4+685Vf+qTQzoeZSvRNNqHfbZ2k0sVpfj0XxBuMjtOESs9dff10Tqm3znPWDgexIGiTuKev6+D0KOvwLp0fHzzhdmizLLv+vRevKq3DzpKIHHc4JFR8oupGGfs3CKYs/tF2L4rgpy1tcfurjHhfbRAXLWNEe4tEpTWoXlhZiZW01FpeWzKfOQ2EcD0cdcJ9VPCYmvMKxsroc/8f/0/8YJ4f7sXnnTrz2tecjDtRGaoe9exsRe4dxtLEZF/tHMa9p33PrN2JlbCo2Ndk+2dzli7jB/t+8/Ban+XJKvoedJ0z4HGu2D+2+d7gXh6fszqZcWFldiatXr/l1Fr/6pD5L/XbEH/fu34+79+/G4f6B+7a/16x8VhdX4vrVG7E8t6hndraP41x53dncjJc2b8e90/04pDy106nGxfVnnozXH9yPBwfbcc5u/fF+bJ2fxIbqvqs4V66sxqH6C7eLTzKBlh96D/hgcFsPUJ5QO/tRtvugPYUaO648cVpJRJcraZ4xsg2GQO1K2+JrWw5i014pP3gPeUcyrH0TmTIz5aDcwYRIOHFrM3KKDSZ0fzhke2s3bt66FVubO37XnS/4wKaS0Ck3RVdscptWf+dSMT4tRjsQ8eSExbocs7isbFZtazmkctlAoa2pKieraGvEDThRBy5usx4pTOBdxpxauMM2jvDkoC4dPQFe2RnQV+Xnpgykpf/hn3Xvp8Ft2dTcALEG/Y2wkfgA/hUnwTmkU2CaSY7ShNwtMCZeR8YeHLPrrHpL9seFxgqXrzYQOfwFIyWEXLQPvJOYAVmXy0GFQcseDPAXbcsNTlBWHq5j6co5TmScy2ComoKh+LJmFmZ82R0nzLBpQmQg85XPfOb3YuzbP/DEI3OHRes9kVTQOqDDgCqVeLswqLSGaOfB81vKZpTQ+Txo7MHgmIwDYPeZBBjEbzD6fDmIFtBAcfkBENITzGlum5yxLwM5AzhZeodAWgiNQnueDk2q2cni6I7C9VwKyCiuQPlhl6mBrJ7LTV0w3UCn/GVqpzrrCg4IjGxbdkQ4Dv5wyZeDxytFpgzvWosGDAxMsKEHu4MWOgILOps+PiZKe+rAK0XCCSGW9UhhBaekgFNK0RA6+vgGXQY/BpRTdqLyEjbCM3sG4KJFo9HDxQ5BX4AhpLzyBm0YILzO2sL1nPyW9erSDbdj2QA08Pf0Gv9Qv/z8WUHGzTo/DGDA/6RN5THM36PP4I7JQShxKyBaKRW52prp4AtwtbKhSGWoa7qzzrgfPakuXDp/p3eIwprdh1HcHweD+jceLl72opZ4AAWM3Snq7sF/MY+GM2BBiyqn7Kp7AdlTBsb9eIB5ld21QR8yP+icyuDZyakn1Z4wOk9o2/iolTlYXBuiYwcP8VSLV8prwWi6BPxaukvCR+tAHMv6FtX9BaPnogc096KO3PC9/apFZXmCrV+3+pzp6Jfuu8g9PZetv0zaJkc0pVtT9c5Vb3ZhVJb+861TdqkRrAqVgQYsYjBWkVaygrJJb1DmwkGBXrxA4mLjT56URL7uJ3rmQMO08srbaLntWjEYqPmslgTfjRvrcf36elyVefaZZ81jz7/4Qty7y0VJ95LDlcf5eE5gcwGPV0Y40ncah1LGd6SEs+tGPZMXFU823+JdXF7yBJtjfdC2+i79jHahfaARhdjGKci6tAdDUsD0xIxMqlmc4/g57wfSX964fdMKAhe4Zf/PvESKBplf0q4A5VbyXn0KPJELExN5RNrv5qnenGxK2ZNySFMF2fRBwjJdH4iLPzDKryVj+5BtnnwE3tiH+7ttrG28KJ6pE1z4l6zoIOkKdHb6pbxQHdTnGOdqJ4ndemxPwPt4mWDVRh08VBfqLb/yr7rxugKLHHu7e+KRfdNjZVUTwMUFsfy5FwmpEwsgm5ok+Xv+4iuS0y+ZNAL98nCPlv+453Kn3flnnbp6VXieQMCdbTlYUJZfP99RGA2rZ9v6q0k45XLM+M7t25Kp+Qrd8PjUp7Xc7q+kEw60NXxPXnIja3HyWsPs/Fwsrqz4u+eLi7y/Ohnn8Il0idtv3PJxaBRnjuZyodnf/Im/ET/yw389lufn41O/+5/jleefjwO108aduzHBt481QTu+vxV7r9+ORQ3rz2hyu6SJxPn9nZjW5GLs4tTHwefbZWTQbUp1MC9oNg9v7h/taSJyaM0Y3WNyZjLW1tfjiSfe5QWrKfqH6MsCy8aDDV/Otrm9aRx9NFf9d3F+UZPqq7G6vGo+nZTO8UCT/jfu3Yn7Ozu8HOxL19jB3j/fj8WF1eA2h8mVhZh/8lp861/7nlh9z7NxMDsVf/L1l+Nf/OL/J97YVFkbW0rK646ST5pcHh5wzFf0Ff4+sSl/FnlYRExZRb+nfrmI5vGK5lGbJS+p7dxf0g3QlLgGvOAwyWq6S0vLTje74hz7Hptgl5r3oluY5FT2XUaB3L1P0Pig/7ADrxV5SNAzr/G8cetm3HuwJVl+6hvdPd57QqvxQDwBrRmDaI858QEnU7n5GRnG5hhfnkDG8BlFJsq5ucOkGlpJvxIKylH/ZITjhMK8SCpygDPPg/rKnoSeaiPmFdCsf4wbnZM41qF5bH0EsI6qsNLPcsKeeRLrYbmnMP/r5BW248u2rqKfXG5D2hR/v59OMhloZLfKvjjPSTUT6vOzhTg5nhKPHMUBJ3a56d5yNnGiTBqVssip06/STnRSHwD6J6wSKr6AOC0e45PT2KvJAUfJ+gAtag8co1dvPTW6gm7qbF15yAK+zLC4OG+79DB0+c985vdj7Ls/9OxDRRTUIGUkG/Qzh5xvd1I9yEtW/6Pb+PfIdDm0SfMgj1aZPmMBJk5zA4N87VCdHB8G4bmXH6keqg9spYT6y6MEybT4IQzpdJ6YSGggRDgKQ4cg/2OO5bBzovwpk6NMBaeiLZNqBGmuniPsJVjVgY1HD0DPCkmjPTYGvzJGEFBctxtOJXSagWlpE3v75WRCdHQ+uB+Gjj4JQwxOHuTX8MCmKLv16+pCHPlbUW54NEMF+2VAh0eDwmgj/fldJNGOXRcMwpAOQP1RPFCkcof7yAoJReUA3MvfQr0DTxLKrTZloC2hZlxdpx40nizvVBpbvXpQz0M2f4NoySM2ffyGgMiZoOg12jbApWU1cLvoESHZ9wdQEvt+0NOKtxoOBaB7n6/VWUDs5L8sx+ZSPpKfaD2K7ygOfh7xeyfAzgYTni0pnuz4MKlmoQelmAGxdukLZ6DP/6BZuFpxb3yCX8rFhweoAThuLy/Ri0kMu2e8ApILlBpIWhRyIt/hxYnOrqPQmU4gb2E9oHtBxR8G6kc86vIwr1DF/mBLn/IrEPaDCMoTES1/150+J7llGog/gKKTQu3PhXh14sT5yPYdAF5ZbwNzm+D1UXYuCiNfaCM0THfnL0UFDxQqbqv17bj6jY+pv7Xjxn41hUUrZerRpPV1LIrh6Uyk4N1E4uS7lbkwwI6tcVF5vphGZTPJHg/kcU7M1q4sSwGfiY98+Jvjmz70wVhbWYpXpXRuPdj0DgXvvb740ouxu7NtZXhGiqfHtzNuRI3Y2T0ULx7H/l6+0mLZIVyoX37yjbonDVFOF6TUgxtKarYtdACvJrf1l7TBSe0wBeSX4Rkn8+X94vQ3CZyCZjw45ALNTU/UkJl8E9vx0hJkfsWzHa8lD4InSqYnoGob+hryJCfW+KNgp2Kd/Chb/NvtcCVk3Jxskyc1G+0Xrk8P/E3tJuvhTSZRxHF9xYeEZ93l33h2GLIOBeBKWRgvGmh8py7IDN55xe2Jf0O7ozFPifMojn3ccaccll/zr3BuAt7YfOCdaoBJ++LSor/NThom90xsiM2JOMa91177emxsbGTdzEdK1/IfKkswao9CpSl334aGo/UCurwaLzS9zP1KpnbQuvyG6Z3t3EHFq7Isk1Q2Zmd7R/1om1Dnwx0llTzTQQO1hz2UNzRRekcRaZwP+cmwwHYhPufWYXaCl5dWYnVxKeYlQ9BxOAWTl5khek5j72A/vvVjH4uf+Km/E9/2V78j7ty/G8+/+oqKO4s//tSnY//+RpxtqR+9djNO7m/GqSZq45pQXLuYimvHakeJElpuSv1+VrjM4hbOXBYISZCZ+0f7ccgpC/2kGVr2Lywtx5Wr+V74nHCbl445Jvmxs7UV9x88iM29Ld/7cHTKTcQRC5qMrV9Z9wkHTr/wihSnKYE37t6NW2/c0fh4aDnCQtskl4aJ50+Ew57qsg0PacIwu74a65pc//D/+DOxcuNq7M4vxMt/9vn4V7/4b+I//cFnJNaUXv2AhbgT857aWvodJzgmlGdNNmgN2oq+jl9O0Bzk+MUPjG9paDoiwD8OEn2Q45RBezAOEJq8zrPQFyDL5a84KkptzHiDbi2+lb9bUo7B948ViQW+m7feiDdu3409PseIjo5cpihlihxm7Eaf4P13+G1+Pl8vY7GeZ+QOwIIHr8iQPZNeTiFyJBx9w3fpCH/3YdOJ/LFlFJtJe75fz4Sb5oC3JQstL/NkEN9DRu6TR/WNfn+Ejl0fYyc8N7YA4tVpnQRom3Qf9Ddwas9sAliW4q8A8kIWli6EH3linwp3fzXCcx1qMxGnxxOaUJMH+Cmu25wykydqHKnTwvUM0F7IbLkGpk4xDOoHpvzxTGJFc0ycjSbgmi7wSmMwD10Ojie2yrglq10QfwmykUFra7xTvWv5hj5zJH3z9z/1qcdPqguJATIjAMoST+3prUOXL2mrso9EowOYvQcP49WFE1SKbxcNRS4pk7jD5HRyCNb8FbncAO58xqYTZnxLQSaIZnLCKZtO1XY4WK0RoVMxpI4IsA7f+rwSULuvTLphZAbKUfAxFAYEMgRAoYfnpdAqzuRwQoK2nkmXuwUwujqi8EfRrNy6+qbPKJ19W2W6VLeicbVjpe+gBk1CUXIs9MBB5RP3keW0sL4xVDyem5u07vAWBqIVBjxbHOjLavfJ0aFvg2Vy4/AewC/4DcqRPT8757YCUjlBoPXTlWBqvNd4dJCHIPmj86u6OE1TgsjTnxPiV/V7CEifeSS909Z/+41C8utw2UAfj7QzHkK8/AoHhHnVG4FIaOLeTQozvPLr2mnYHg4r4Lnv08X98wO05P1DJtX37t82vagjAyLvw8D/QF+JTmNv04CFBfDJY0v0w+SRYR4YAQ8AmQn5IWfgTe5aOJMyxGQCqByQDYZeW6WBrqTv/Avod4NJdoN+OFBtCB2a4yGgr9A3CtyHJGNcRzCHJ82XSi6//ARdy9dWycusjfueaIZSgVwbLCrqmXzTTVqlazb0x+Slj5rASIaOS3Gkft2FilKclGBG8bjIZUpKiidxLGKhyPGaBn0RHpVsg5bQiGPiHMNG9npypnRn0BT6gQPtKYzAPl3K4lwKjaJyiy8TsdMzTV5ODuLoaFdlnMbSwkw8/dQTwuc0VjWx/uiHPhzf+m3faqXqTz/3p/H5L/yZJj5jcXjE+5EcexuPw8OzeHBvV0obE6dx2dABfKGC6Cal/ejkMPa9Q8m7oxf+dimLQOIC1U99FAIMQY49zgJ+VH0AaFrHXwvYwYEGeVFaxgOK9dgh5Z3qze0t9xd0QGDAoyj4Sm95r+Qdr6FQwIvCUX2LvMF5dXUNrIUf8oE2QW4qugxjDwpi4q96Ka3z0x98YCW//IhVduOFOp1S4DFTfElfz/olD+IPP15IIXe/hTeFRI1HlW/eOptAv87bfvMUGjtwuQOVC3Io0shE6tmnI0AZgKvZCxu4y1a5LJRY/sjt+sgGr62tDU+UeJ8a4IgyZc7PzWtixL0lOTnxrcL6sQjPZIBJNZ9so0qclmNBkfrnAgXZpyxJk+4CnMPPFS/9yk65N1xnoEubdCy9ptr1L2pSbbfacP8gX/VBkSeqeYbJDPWEiQSkhLd58p0J6E3Kj59lXDNe7JM+Yo1Lmc2rna+vXo1rmpTybrR1HWXm03Cyj5XP9MJ8/OP/7h/HX/vBv+aLu1hEYxd65+6DeO35F+Plr3w1Nu7cjo17d2N/ezdiYzvmHxzEwtFZLCqT9Ym5+Ia1GzF3fOZv51+ovTa27/u71T7qfiRZcyojrCS99J+FlBl/ZWZlcSEWZ+ZiTvolrzlw2daWaLHPRBzeVzU4ZbO2vBpXr6xJVs17YpY00kRHOhC727fv3rOeCT1UpNuA49EnosXY9ERciG/ORNBjMc/m6WGcz8/Euz74/vjI93w8vukHvyemn35XbG89iN/94z+I3/zDz8SXX3oxvvylL0u3Oo2rV6+rz3AMGjmbMoO2pG3cHiorN2Y4jj/jXftstRZGPGyV7TTm18ZDNspL4QXMkZCPSKtxZazeIV6gf9KqSPWsp48G23Yy50Ffvqf+dlvtxYky34MkOsJblMSPOvizV5IxYEf/y0sm+YyuJt0a58jSn4lkXDIfcmmYJqPKn9dGuNWf99J9Az20kMXiMG2CbAaQXVxojCz3yRi3WelkmqCLH9FdeIYeOeHPT+/mhL+bRL8pkKcNVuafhIHWPIKj2s00Kx2JO0M4iXsuerBgPCM6nfvOAz57lv0eeSaeYqyQqTxZyHAbSrbCC9yRAl0J68+LClqPFCRtiAf02x2w7CA5ecqipXFjwXcqxe6SJZk+6Z9jUvrbJg/zKm1ubwN3csCLBSyAs0N9pV1URhjyCZn7+1xU9rhJ9ePAhNEPln07QJX8HpwcuWpORQjRP/kX0cg/OxXefRR7lWv2Q0AiBXJMIx8KyFOWyqAx1AVdHoZdjrm5fOnfMWVTM+9mNJywcnLMW3rJNCXseT9Aclc6HSvbMD7vV6uOpDcOHd6jO3lmquZFXNO24VFQAwuG416871N4GZpiUHRjIK48GNQm1LGhSeIiWwxOsOsvfPqlOV/+Wv59XBBg/UHQA5M6NALhUUB68CZeHtsmD+GJUiEYqoegno2bjPmguUeh/DF13KUArAdpGp7GQ8IxJxN5VN9HxkVT3mnybofilSKAIsWxH2hEXolLv5zhMlNoMDHPiWpOyhKPVIDLKB/oLsFPfLctkw7HvhzcDDKkzyZJPsnny1NWWaOTa2zqkm4mKA/TGHcn2BEcWRY/6JMnN0SBHt0z38Sv8sPoySbdHVz23PehXOCxk9jHQKa/8Moi7yKyOIWiCVA3cKV+KytrUpxzJx4ALXChHl6ZbS0DnfO99hL6l4AHkqwFedCqpIbXaGdkiP2rom2g6dMi+5jKbQqqPGwRD4M8qEl1n/6jQH9D2CuRcBimYdaFFeasS+WdE2PhCe/q2YjK4pvLrGCzE20PQbVPPheVSNbKanLJEyvVCb6hhatPc0FXVjv9GKiMh/1El1ZvYEJ9hZbwopzi2H0h+qgMy2Jwtw0mKtcoMElSfvR7mRPhdYKyoDhT+gd2lOW2aHT0e34K9ze1pfjkvQfQSbLicCfONAHlOPUTN27Et3/bt8SHv/mbY3VtJZ568rrkx6F3rz/96c9YaRV3xbgm6Rwt3OC9vYNTKbbIcNEc+UflVRbK/ZEUt4P9fb8jSfvOzvONVynFojHKVyqOApBz5bDJQrSzO5+zpUf7C3WmbYcn1RXr8GjfcpDddiZpKOTwoGmj+Jwy8Mkq5KRkpOW9smHRANx475ydMSaftXODHM0djNZX3NDQkzs58v1z+KfkovviBBPHVM6qP4zaffyBmlQzLiLTeaZ/Es9ydbBwmenIp0w+tz4mIP70eB7xzN12LudkoSdfawLnwYLtCDj/lmf2cz3LjOKLMkd+LEIwZkFfJsfkXZPqvd3cqWaMYCwHl/n5BdPZckvl1KI0Sj07aRzfZ5G2XkHzO8Hq+zUGeWHG/S77XgHOjhaPp/toXYAKp7/6f5NZpSeUfCq9p4uPWzj1noF+eQD0SWW3PYsXqRfH42v3DR7klYPKy2nkTBmhdPw1ngAGeSmAewTYbfW4LW/0UyZDq0vLnlyvLK6oEvkpMT5BpUx9i/SP/th/HX/9hz4ZTz/zVJxoIkzZ06zGKY/bN1+LL37xi/HlL38xNl99Pea3juL83macyYxv7cfc1kE8PbcaTy+txjqvD4pfWHTd3d/x5Yf7qt/h2VHsne9DkFiY5rWQGS+0LXAsWEjwuTBuId6VvDjgroamT3PXzcrCkvswlwfOauIK/xDG56zuarJ/5+4dTx7PJTs5nots1Axe9VZ/ZlFSwHSPydK++tSuZP+GZODu9Fgsf+DZGL+6HN/1wz8Y3/LDPxDjz9yIDcmM117/evznT30qfvU3/tf42gsvif6a+LWLWd3OErLjZxe5MKoyTsW36FZ8ApE4ALyC3DV/D3gVHmmyr/HYgDfb+FK6n3e0nUYt7zzdwrapPwso2PAGY9G46qtmd5uy6QJPwVu8X80i1YP7D4QbfYqxO2/PZqcZmba4MBlrV+bUd7ktnUl026hyHcST4iEmvnnPEH2CcV79C3oIB46SGz+Na8gDqmRdVGVZX1M8ZIQn3sqT2/VpR+qGDNnYuJ8TdrWpj9yLpv2+1YeO71u4ZW5Hy8SIsM6flY/KDZnnSz7FM3xD/OR4Xjyv+ZXGNiKRLSXkSdAsr8oEGF/Jg/etgdPzdkN4a7+SDQW5IALQOA0fQdWv8vaznB7j8ecRt/UARsEOh2Fw7ExP/clPfYCvBuTJtw6fPH3QPQPctYAs9ilYpSMcnvjd3/1Pj59Ui7zN9TC0KuinSsvZJ+CjgNzSZL4Mds7HfzRgVyJIwjgwE0YFKEZ2DDe6ItakeBC/Egt4NnM3Rq94QJbJc+WbvmlGgXh9pkuo/GAMPoTPd59ZZUT4mrllYCDcEJ0dm9plTiGjct2bUQqKgbp8O7sxXX/gV3zSFM3zf4uPcd2hh55kyGPwWSj7Uf2O1tnRHqZfgZlUheDn5K1jVhzCUQqGJtaKT71P1REHeDof1T2XKf/c0OGY9TWfjAADPMoEPGDkGViHBld1cISFBCMdhJUnlBDycu76V22QvNjoegmQJ8IXQVqKBfDYCVgPyLfwuhRaOz0E4DOoD7zVxaEP8Vx+ZTNojYYV/Xg2HqZpXrrlT4a1yWiFY9cg0s9HWMid/bbzky38/VxeggoftQvq6TFUeSyAZ/EhE4KDwwMr/VxsZnIqY1bV15hECN8yfB6jFn0oWxSwG/zIkwmT+y10ehOgnIrlRRvJgqqn6SzgEQUnH0Tz5pfQ8RLxxb22PXCobgADCFgOQ8pX8PSCkhdwChPyYHGAQT3zge9zl0/uJpusZJpQPKQFGA/LrfT0pBlHQzqP/uVquo+utWPBrPDzjBJkGlSe4NBw40IbZDtP3PpvWSebibGmIMRQMtFQrsRNdMNWfihyzkajOHXnYZwksvHm+DfHHKEM368eRxYoKbpBKhrieVUaESXJIU9yzzI5pjkzI9ku2hwdC6+js7iyuhxPXLsaTz1zPZYWpzUh3YpzhfFe7PiY5L93qhkDLnxb7674jqOXyBq3o3LmHT+PdbKp6/6+lLoD3tOjPHZI8/Iv9zXVOhWXZlB8qD4/6tjo6d05QT0nr4gPaO/0SiBcHrn0o1qqfGQY74dZPjhS5ge/+J1rGU+K3VfAHZwoA1nK7mHKhZIvXpRU3SifMdBKq2jgdlWh1I8JYy12UVfGzZogpfztyxeV5UZOgEf8XWLLcY5656TadVW9mWj2wQq484Lm2K3dVSZ4Y1BefVeKcAF/4qRJGOBSbdHQsb/+fNqj0SxN9vksJ/USDFD9j3fy+cYyk2FwR1nOnXHwQqfI9L44j909uUnHuAs/cfyQ94HruSac5O+FENEHPqzxsMa1AqPecCyT/inz3hwyvy5dtn/XjiO26mO74VHxLoMqP2na3Ko747Yv2FPdqFM2RPaDVNqbnHACHlu/cDzl1crkmfhuN/ElzQr3M8HklMDyymosLa/4oirQ5ZNZlPFtH/u2+Js/8bfiB/7a98fe7o5Pm4hzY2FW8YTbg1u34tUvfTVuvfhy3H3t9di5fz8O9nZiZ2c77t29HQdbW3Fjbyw+crEU33DjqVi/cc3t+PzXvhb3t+6JJpI7wgO8F6fnfd8CF5HNqM8wCeeWeBbijjQxrq95ICW444bvILNjfWVt2fc1TGoCxpjGotmDrY24u7ERe4yHqvf4mdpbaaeks866b6u/igYsOOwc7EpmjsXByVkc8c190WpCsm1uYTnGnlqP+Y+8L77tRz4Z7/m2b42x67yffRxfffWV+P0//ZP4nU99Oj79B3+gCdhxLM0u+Ph6SG4e7+zF0sKi6DkvfkW/SB5w+7jNSreoPpm2keyBuCv7RXuiUeCvkkmA+9dIunptFflluVRxZfLGcTmEEuV60U79Z3dnS+2Wxsd+NbAsLakfCi2VYJ6xvNETONC/kSHQM7+aQD0ohSh8G31O4/Kx84cOU6LB5tam23FlZVll5mYV/ZXxk0UAFns8sVZc8M7ywDkrQL2H9S6KYiykP7R+bD1DthAmXo7V9ADSIBckl86nhduMcOC11TNNptVXRJaSadDZmwtKQTLawQ6Vn/2zKx9gcR98Sy8+P887LgrPesUNWWB5Sd90Pgl8q70D2pOSqwzZdEYBaSrdqE26zk4JAOdAL4D5G/IE2YpfpfNGgPCsZ8pmIZNFE8Yw2ovb+Lmb4bd/+zcfPamulaFO8FUFmtsY6V9rGIBCUd6A8uvbuEx6Nzou0srwzJOyc4NVGpXNZNBMIjMzzeDsIAO7GJR5qgoyCFUZ2PgXES4DQvI9SZeM12Og4nUAA2LAB4ZS8b7V9eDwRAqViHzAyqUEz/yihM+8hDMrNLkqDV7s9vDx/8twLL/hMDWyOhANXFC0Bfp0HgWEUX08PoE4j6dPH0bj9csgqHaBEDwMdO5AdEIFYgY3Z78lEG0QFpfgNlo34tSuIeUWjMYbCBkZXwohP/gvhTZtmPFZ4bcAZQJCfayEJF9RFjbGq4iCSteHwruEB2Ce/gsAL34o+9Fy6RsuV6bw7ENNDoGqA1BKzOiJgUH61r9K6CiirVKWvIuocA96GkAG6QS4yHeQFp8m+PowWiZ2L5uhPN8pUAcuDFPORgOlHiUTpZNFFHZ55qSkcCssAwyTPk4ooNQm76quhYfJnG1MX4Zf6vlRwNCjlrEbVij+GqRjAih3yiMNQLLhmdph6uguJZoyZTJthlMXnvPUQyuH9G211zJWWVd+lTbj28uQebQ4+qWCKTw1cFjWSwZ1u12NHoI6Xohh55kdvXwXnwthUjZSb0/UqzwGRdxdNn5mMgqemhvIRn1DZorGoiETXd5fROnx7pPAbao46gR+gseyrQjhGRdpM750xzgVOcl5WtUap35Kei4FKY+aI83F03Kpti5ToaaL8xEd/NmUsxPvNCwtzYn+B3F0sKlJ9UQsLqNE5WLq/Nyy6DAj2T/rZ/iNo5d3b9/2N2anpFQpZ/0SX+jI4lV+ipF3Haclr7hVlIWfOvrX6O+41DXJCH6WgdSdv1775JhDHTTRtDtpUe1NTHGVbClKojlHOLc271t542gmbUkjkicXFLH7hTJxqIlx9SMmteZPeIZ81YYu0yVlWyAT8eP91RUfD2dn5lgTyd3Y39N4qfrw6agZ1dW2ykcxZYHaF/s0uVtQCqUn1W2nGmXnxAqbaAEIJxRocBtM2ppFm+Cf8qwZ/WYnZ2JKbetJdZvok6iRzTSDYvmc7gGorBofsp/n7mEfqBN9hbJxszuGDOJI4d7etpU7cOWdvcXFRY9D0LdOUKH01WIVQBht4F0TaKD0PDOeDeggSAWwLVIJefiobwqSJmnq+a1A7YJ16TLPx02qcY/GezPwkW3VIXkNvobWtH/uJgJQ3H2LPiGw+GqQbvzTk/8+5oqR27teyptTL6KM44xrUsMnilakOC+v5K3h0PJQk2i+XfzJT34yfuaf/mysP7HuCePdWzdjRWPIhXB64/Wb8fUXX4zdzQexvfFA/Zpd5mO/E727uREXd7bj8Plb8carL4n3J+Mbrr073vPEkzGp9t65eze27tyJMY0ztPa88FjV5H5pJXfPDw6PfByeC6FOebfElfHUSOWMx/zMVFxbFx8tLQ76D1+qORLuW7s7mlxvxu7evmUHdCHdjPifSfisJuX093Plc+v+HcmsvdiDp5QNV0KIQjGmPjK1uhTHLPysLMT19707vvtv/Ei867v/asTVK+LH/Xj5jVfi3/2H/xi/9hu/Hi++8qpPc6LXc7ksGFGeeVBu5h3oMwmSw5KBTEitqykN7yEDxMfFqdHko0wDP/V5ecB7re5A1yMSGAtGgWPkBTlfES/ISAqoUMZq1V4yhz53eLjvS3LZrOH9dfowiyZ8dozvV7PzPDc7o76MXMuLywDyA9xOC3yOULnTDtRb9aWfchyciTX18KsojK3SS6oPlQzvAFyzX5lGsglHt8hxwFRz/vAP/YVyqFbe2p0j3xmvKB1JJ9akOhcnRTel/f8y9+fPlmXZfR+23jxP+V7OmZWZlZmVVdVVXV3VIwYTIgASIAgSNEmQBgWSpgT/INLhXy2HImSF/wMrbEc4qCCtkESJgwYzaFogQQAEyAYb3V3obqCru6pryHl68zy/5+/nu/a+99ybL6t6oE2v+8475+xx7bXXXnutPR1PxpW8fcBqJavTbcjY0m4qpFHNpwBT7tV2WqGzDM++50BAAq1ULb+8PQs17slpti+/Ux48cdE7PvQ1dm/wTBNEsfKUgKxlkobP9f3mb/26jOrXLjopWDqTTDBzk3BJ3PdW9gK9J3JJ1xq2dhYVIZ4JYTcFhzRmUtIs/hlGz/KnYPUd0vEfXHCnYlyRAhiQfQeE9Si1OpMjvVOphGgKaMIkQZsVA5NkWh8PiX8b8t3x+V+Yic4L+c3+rJ39w1he2ZKQDymYHGgwZiEMbVDSHYPOQEI7G2dbyW5eVRkydIzUdALKWDYIypVlSuomkC+N0TSQc4u+vAvq+/OghmuBXsENBQa8uagb6oC7gzTieI9kYzCg5cet4IMbdy4+WfA8IK+6zI840K4qCd3QdoKO+UTNZe1lnWW9ZToHKg8Ab1UhDYCThVCBxDPv/7+EfxtGNdDsdIDW0qksVMvfrC2o78wTApUWdR9+8vUJRrXideStBGs91bB5b8TrcOfuW+u9G3A/qe4rtOLR1uBTKSo48Wk2OkDunLSLQouiihLLMsKWYY2B5DLkgBipIVvc8evFaaLc6e7KOQHoAGq7BFf1kcaBOKRJp8uMqz9nZBmS/NrR2cuf0fT0S1nhdwwLgpUO2v7kJwOqZZQXaMZ1fOUPfU6ird30x1K3rGXqOb9TnDNsSXe+sdxa2kY7anWWGFi807ZcKL+zxK7i4QxK2hXST3d3BpS5+MuQ7lUcL51rGtVup1zZqtsDpbpqGYRDNar5b6Na6Q8dSLkQbn53EsnfYuvor9Wpq+7Po4fkO7Pnzs6JN/riwvnTceHcKc9WHB1tC6cdyTqWhuZyv8H+wVheXI35+SUpz+vu8yYmptQfpEGUirH4ikyR7/QNwgEevX37dnz1978qvtySH/J7Qte48GCZq5RQ8aTjCScOvax1Da9Rbkkst79aDIjqwUfuuioP5MAK9CSQQLT1JwslD6nn0eFU4kgFnPnkEwbgJoq4IpEG1J4Yn/C3hPOgswPh2v7KgSvBV0KV18xQ+1NBLHGXor0jA2FDbRG+JG/PFhdFkvSQM26Ligu4PSpZjCzSrIOidRls5e08hC6fS1QB/tWoRm8gTA60DjO7NJSfCgJP3CxjRcw23fLKMmaipFPfrau4nK0aaOXVNKqRMexhZ3CP5dvrG6tOl5TYl45iTr3ZYIaPxUM2qKWcD8jAqnKH/fCEOS6zWwxWoOwRl/TAJcMqtPHOe+KcuMEvFUfqK59ruT4ZlIL/d+p+3Gu76nbPsM1w+fTxUI3q1J9SjqGwQ2vK6UFGhctSJlQ6VT5H/yrZGmg3qlE/Qxe3ET+XQEX/omgMakyN80ku8e54fvN6d3cr3vzsZ+OP/bGfjBcuXZJx3BerixwedyBlm73Q4z5NfFRx+sTTY6q/XRm0u6trMf/wcbzz9jdjc2ExVu89ioff/SB2Hy3GtbnTMSL51L+6Gb0b23GwsyMMjjybzCwvSjztYk/WD0r9jniAOj+wsSrshRcHBY5L3hB+aITZUhl1+rFXn6XsrBi5/+CBdOgD0UT9uHLwAJbi+owLGdX9Mgih6Lry3xMd+aa997PLDUMXA3yIbQmjMsBHVC7JyAPldf6l63Hjp74Y53/8zeg7MyPreSje+fDD+Ef/z39sI/vDj25Lng7H1Oi4VxNhx6bOoEv5J+3Z98yqjux3qi4CmI9L/VQeg5/QZ1qyogB6tjjN5fp+oIbLvp54fhWNaPf0oVy4mEvc5vKLEb2xwfL9rQ31dVs2sPf3tmN8NFec9FqmDlnHMI+JnsPqL3JbB/0q9YampfLoTj7WT6Xvgj/9CvWS+JX2zKW0ehq2HmGZQm8bsbQb+uQMxP5stgIcqN6RG7t7yCtSgu7IvbwcR860BqHifADoC/4GUCl1VemWracNlJMVCfn5OPTVNrIuo+LXQdLnAfVAO3ZZnemzUPEzBq1ngHLx3r547whBXZd7syzdcFgJXdJHh2S1CO3xX/zW/xw9P/v5a8cQFkHNchISyuUAJA7xcplSCly7qnDPF5JNSIZAWCWgOLZDUChSI60scDIsjsksbSjM05l8NsAGrggJ8gOPJkGblVXd6fTYcF4bIzjk1Q1ya2UMfvlc9+7hZ5TtjOLdF7sSOKvr7GdSJ+/w7KGScqDGxHdIEcosJcyRqVJmQfe9EyqeCWkIVqOW8J3+tW4q0JnAlHaHPrqZfmp4PhSh1OlJQKNjtMog3Nhng1F7IL6BLaEhjRXBTJ3z3swf5aQpDDlUJBWVEkYdVvJU1h1CmnSf5YMElPSaP+WnIzUuDbrxmA0wG6FBaffrYtSxzhamc/ILnXF1A18fJmMFKE9vbsLJdfR8aLYNHrvbyvcF5qVnG/snGdW1vT7jXt7rnTrjuYaXQ94LsEwVnq112aQIHRj06u74gJo+befjcXi+fwXyB3CvfpSZqyqdQNPfIL/kB91LxwIQBr59+vSp/XKZNMtb82Ci/CblcPRVpb6km0uCku7w3sfNWOcMSPrVMFUmkdaaDC7PtAivZhoYzfiz9AuQr3AvZdAFO9TwtWwJ3fRPnrCsMw/Z1W4ANEPOn1Rv7LHjMyHUq2KonKmgU/t60l14QFt+hQbgYpmk5G1Yi6Y0n6Q7dZVpN6ElCwrkAI7ciny3i5Osyhxllb+V3awLv7tOoAsyTpmShMLzqSwUFa9uIi8F6pM3e/xYDm7a2lmlPFJ68JLyVDcuH5atHcqIUXI9B/G5t16LX/u1/3W89tqNmEaRPJRBs7ms/HdlkEm+iWfIe+nxo/jggw/i9778b7xXGfKOSEn9/Offih/7sR+zXBHxoEjyCAMhvAuPQ+HwzW+9F//9P/on8fbb78hoog+ZUfAR9SNjVqYR6ophXmCwOWUXdAHPpEMTqCdvURJAf+qKchqIW+Qt4WjP8D6KIOFYkrzFMlsZa8TgO75KRH3BYazJKOSANcJRjuaAfAKErc9NUEr6o39gZpoBmqmpaQ+Sr66uujy5nzlnqjDqMbKrslzT98CL6JZ9onhNicLL+NOv9aDMtnBReGglhqyH6OWgdPIP+sQwM+VSXJOvajzuSTOg3l0AXwn0N/BqPlM42p5fXR7SIw/LEuWJQV33cfLM3nZm6OdOn46pSQzqbNcYS5SNeDnIIB1C5eI0cgYiWI7KQIeUOdcx4em36dNyEDpnqBkU4zNR6Hu4kTc4JV7QoNI13XjM9+dDy78Ynt1tufpXveB56eGOXK365/MAo5qZ5GZdQHf21VeA3VzPoh/ltryVm3OG1UnDPJN1pVCqxeQH0xw5QTsQLmRT9b7aXo4PclCI7R+cJTA8Nmx6vvLKS/ELf+YX40/8zE/HgPj5+Gg/dmRcOU30U75Dvsf2o/XY3drx6r71/e1Y3t2MvfWNiJWNGFrdid3bj+K9r3w9Hn33/ZiVqXuRb07vqnySsfuq536V//T0TJw9NReDwrGuuNoWH61ubcYushiJJz9k+Kjqe1S8MjowGkMytFlOC51prxseJNswvawHqozSzlxO4BhDTrrrHjqXwh+o3Wzt7Xg1JvIqevr9eTJ/okzG+9zsGfdluwd7Mb+3Ge+vPI1Ln3413vzZn44Xv/S5GHn15VhTNv/TP/nH8Q/+4f8Q733nXQ8I0M457FGM4Hy5sc3E218wWEv7pwZqe4C/k6eS94DsmwtPcyE71H9VICw8+jw+fB6II2yj+LkrLnzjk/m9/zZxt3RWPeQg17b5KOUSJJac8kqSTI+BWGax2V7EBBz9To86qJwxh4fVfhkwoV4VB1pgjCNrAfOtRLvfWn2i6pl+XWH4RJi6YfEeB5vt+/wO6ptVQKKQotBLZjyqnvBeZaYw/OzoC0BfaMvClrMAuuDOCoKUhQl14sHlF52abdzt0HFKekBD9ydNdDDbISoE6SMHK9S6MD+IR5Ht5GN5Ji9jrjAZruLVTv8HBXqYJmAb0fZmpqfjn//W/zv63vzUpf/MgnZcjU33ESkJXJw0OTScnSqnjtYlhL7DXFwqeBbHqOp/56WgjlOqSpfSKT8HcYLcSUtELc/prhT9zEXDJULn5cbRaEwSW+WJ6CSW4Oe2l8EMoTSb4Zppty+B8cqHgppxo3Iqw/Wp8+cEWoy1nT1OqGRPEyPnCG8xvMJyoAGfweCANhi9VrpTVqKVEXzR6eqCedwB+8K9XApTO1gamAVSETxc+KEIc/lZF4zsZ9XpsISsD1/xNRA+HEKXaQpCZvJsCF56RqdQ3WgElEvPhM0OIxWGWo4mNOsIf8KTXi7fsmumUajpJbfumAv9uyANu1IWhUVB6Bz4IR/CJX84beq74E/j8x5wLj2j7NMhMnPJYAvpNvmCqD8qNNPjsfn+/QNxksZN+EHfnwetUCU8xW6W3SSkwnSZnoIaJ/kiFRIiuqNr4UpYPdPAecyohho/m7faIy965k5cX3quxnx1My8WHLjjVsNUt+ZV88zn8lKAOOPjLFvm+4q555N2ymWlFN5AWNNrKSHYuc1rCOdMj/cWzumZYXzV9+IvXLlIh9Poc5CIDkGKk3HONkXnC11zCRYdJwNJybO1E7KIVJooRKRHO6e9o4CgoA+pQxqSEcZAgb+FPD4ZY1LSxkZHrWCjCDFjyGi5l/0xmKA4xCddDOMDybQ9dcgo6PWig+Ok6h0pDCwFZqZxZ2fPd5QeljHTrlKpNapCNGW5l/LVOtW9GvWJPzIuB7No5/ksOaVwHrjhHXcPCNY7xlYqEczO9MoCZpkhs5SEZ2+kB4i5cyEbiwzxia3u53hHHqYiykwzMwteAqy8mRGK4Lvjm/Hg4Yfx2TdfEd1Em/216OvZirW1R4q3LwN+Mw52VmJibjwmR9mffyD/ndjeXBQ9t8UOeyrLXpyZGxMN10WbTbGRjFIOJYpt1b8UzL7DuHb1Qrz1xqs+/OjOh7djc33Ln8ixvBJfosChdKG8ycoQWRmKOPKBbmPi5WHF6ztWX3OwGz1S5gcUbvB4P6ZHB2NCyhvXoOqjX3H6VS7CHqtee9Q/qSXEACwrntzcWPNBTNQHgwL9A73e+7u9s+UDAFnKyiCHvM3qVpLgXfGn6968DA+AZ2kv4Oq2QP+B/IVfOP18Q+GPvR3DexBFd+KxZ43PftH2KK8vt4187qWsHqhWHPoz+ER1Z1muH2mK04wfd3iMevXKi75cRcbMr/cuwlPwpfHLdgsgNqr8oG3yzC+D1HC0Sa5sk43oTrP2W8SFRp4lEm0xiNEdoMvk1KQ/n5S8n22C8G7jGDj08aWM8Cy4EJflqF4uqmfkFrS3PBa4/G5n7f4SyPpp4lvLXJ/T/eOg7Z/3+p6pCpSvvZwez/W98yJ8di+irZ6pbO71aoXln8On1pluuuleaey+QGWlnNaRVM8ejJAMRCa63SsskTL91NGgZQK0ggdSF2gNTCtdssMNXQE6MzDx8MF967hLC/PxjW9+M1ZWl+PSxYsxOjkW9+7e80yWL8nGbdW1z1bQPWUmBx+q3sembDww63v5xetxVYbolddfjq3eo7i9+CT2BvvikHJIPrNPtx/jiRPF9Tyl9uJJKYwvyVwGGCgXfW6umtCLrp4DVu6IRgwcHijEfhqDPpzRe25EQ4wSeZEe15j6hH70KKV5IP5i2wt6IytVNo/2YvN4L7YPJfPJUzQcUiWOi15zQyNxbeZUXJ2YjNUP7sa/+af/PL76G78dt7/yBxFP1+KP//TPx1/+1V+Nl65d9ze3nzx8LHEj2UO7FTXBaXRoVDQZ4s1uwtRfcwAPwvLJNPd/LmuahYWJPPDivlC4E4bY5nXoRPtFh+VSublbZnHX5bbjNsWAVD77Ei250OvdJ5OveMFyxnSEZ4QFdXMM76BbD0rfHrOcYUuoQttPNSH84EXaotrxYRm0VvrHksWFK3VLPZv03ZeRF3yrQvVIHlit0gXn0gPQLnwXHkIzZ5t1F/pets+kmL94wN5pSX7uxxjXohUUZGKQmWPWZrlHcV7ti0+NKbDLbjfoamwFfk/Mwd12EpeeaV9qTgqji7wK3vjy50tlJA39uYxVDjsF9UuevNAPfsAdqPfsc5QnfCs3u5d0jBXpC6rdxquN+R/gcvoqS637ml/9bN1f/+t/NXp++ec+rT5LnaqUCBiphYwzL4mpEiBIN4AqrO7nEqcJxKUkeVcYGI5SFkiCtqGGb0Pm2Vwq0IScAVXlFNzoXmteQMfIR4Hqb8MQKfOJAL40VZBt4058b96XG9ewGr+66dja2fdpjCtrG8FhMzC0DVUxC4otAKOw5I1Za+iGcoGw72MqREB4jxieADABUL/vVsteR1IrNMtOmREqTdp01Jfcm0q6qJhh9Ue4bc9Ut2mVTJkM5VkolBvFdYej8MRt5u/T9OzXWSbcDOVecWJmjH17ORpGPu28CeM9DwVqHPL06KXwoaNjRA+o/vC2FQ8piR4xRtkX/gpg+oMtDYNCo5RBfwsxPdc0gCYNfxBopsFj8/37hsJLgOOfkAadRWumuQuqwtDtX3HpvleWSqFP2X0TvSTSpHBYwDZwaBlBSh+lhvDQ0DNXbkOkkYlkvBK/ncQzOBgUB0UCA4mKqsoiabXCFx6i0/ForvivWVcsY0bO1fbSBNKoh07sovRs5zeuq3FNKizZYyDKo8lSbPzpJyln5Ef8k+Rjzd8yQveTwihy7Epe8AkdZgMxXNNZcVQkZBwdm15NV7lYQcS/1yclp7vfG/Va3y1LUCDVlgwkWioW/OqgUgXcUglLxYG2QSZ1q4e337hc0Jf2k2VyfZQ6qTKKMHUkXViWe/rBJ/AheNbBgAq4HcFjurLs8IkUJPjFMhslAzyQl4pXFRnjqmf9uLs/0P9UFeBAfLI83ISwLqWjd+tAJW5JQV78Z7CQGVPRXdfOzqqutZie6o+f+PFX4pf//J+Kt16/GUe7q6LjlpSqHZXnUAr0mmdd4CsM803VL8oihxnBPywdRTH0YHKhZ6UlSggKTY/qd7B/IjbWDuM3fuOr8ff//q/HRx/Ox/DYrPhwTHJK/Unh9xx8yc6+B6VMfDw3MxMv3XwpLl+8EFeuXo4zp0/HmTNnZBiPxMzMrPI7bi0ZXVpZNS8wKEIb4GRgBompf+Q/9fvu++/5O9zzi4vx3vvfk4Gwrf5u222N/Zw2kuEzxevrS8PNfKgytehOjSifHJjJ2SbA/IA3IfXMC4YjBqB5kT5AbZx4tHWv9mLwQ22wByVc/JN8rrzxU/6ZXoLTkBFR2yT55AW0eQ8+5JOYTCbAU+Bfwe1YdPDgIem06i37PvO63FC62pBhSIb0qsGXNNj3thNOGWZwysawjJOZqemYnT0VE5McVpSzrx6gFw0wEmwglvKzfJf6Y8kpcmtjdc3vNgQUnvyoBwbM+F4u9BpW/ZMOg0SsCEDOgUu2s7yakO+dbk2gPECt6Qp89ovX2mcBJ6XfBOjfSq8R7+PA+gg8r7oBSN+ykzqhHRXZQt2bR/2W70Qh/vb2hldi5AFKwgPDRfGQvw6rdKyAq95oC8giQ1ot4rcwXb11TeEuvnAp3vrCZ+Otz70Zb7z5ZrAM2GVXXux7x0AlHWQNfSn0X+b0duXEIWdHqsMdGd4MavWrXo+ersbT9z6IhfdvR8+j5Thz2B8vjM/GeRni/eg725s+W2BdZdhUG95Sm11jr6/cVJpQb+VtDeODIzEquTLAwKLyRo0cGB7wLDSz3cyeytVFs2EtnM9fvBh8i3hPht6u8Ga5KzOdm/s78WR/Kx6H2rHSGRWrTvUPx4XRmTjPqeYy9icx1lTe+c31uCPZ91Bx55Xumug79uIL8fKf+/n40l/5X8bExbn46u9/Lf7Lv/134xvf/Jb3cjPQmTpGv9sWfbhaj3Q3PuPEBIgM8EER3idRJrR5ps0L9c4pzu0DsUhXosqMoj/xCnIs1Wo9wwQC7vUZ3nFs2ruecTWPmV/R2XNgDn0p8cCdOs+rvhsY3eiRvtlD+870U/6Xqz7rDs+IXGrHDKaJJvxUH2wXQ+ci6cRRDxRAFytp11dZhSI8FAD+xY1gyLFsZ+CKcUw/m3E8o0w6DCapU6z7qBNHhVQ8ykn+tb0lpL/pYpqlLlCBZ2wEaJW0z3YF2FYwbhk/ZWnGrfWJ7DtgcgM5pV/q5e26BGhPrZlqlcsDHQ3/CsjFpGHm0cTz46CGqweVMTDPHUDm8nm93/3d38Sofk1hk1g1Upswz2Zaj7DvRhSgsMk8AkWhkH4ogFd9I81n06iM2FZ+m3kXOzIrQQDxm+Cw7eAd0EwHsFEt/NqN8JOhVTSlhSIKGmncInz7JWz4KPiODWrEJUzEknTKaSNNeYEzwnpYnb4VgkLrOqKKEgFDAJU+ec/BA4qRSjDpg79EYKEHdKtA44AJCZMdjhwVudKBO0/cSZ02jDJgd8rlcDXdiodvKnc20GZ+Hwe13mp6NVYtXyrHgp6kFct9Eo/kSxSCxCfBDRspUyBpkKlSbpKt/lY0pWBAC+5Hh+wzY6kY9Z/uphM0VUQEp5V81QfPNd96b+H8A0KN59U8gpPScZnLvQLhCNkM7+eu92acT4JOYaj4Km8TuvMibbtJmMLDFsh6x60ZNmdVmInJMB71LTxqpbmrzvTff01opgeQjqGUz/nWdHBqBCcugyUd/gVqXXaXHeguP4Jydy9PaN6R0cCSOvatkgadGm3UbXU493oi4Ft4FnBe9RKSH1c7LCnEoNmSMoRinLJPBbPAEe0G+jwgh7Hg0WTas9JtyS4Fg0ta8rDI6Mw7cQABDB5+bg8oYsrTYZQ/eXpZpX60DaJQFSk/VIfILaWZ3RFpU6/McrA3LGlKHDISxronPnzehe9K2+BR2ASlZJQcoRWvDYpfylJry98fVZATjWquQqsizUwbvk/MK0kZIwsihbHCQkjecRImeqwXii79GCfcEo6M0/gteTP7G7uxu/EofuFP/nj88l/4+fjUKy9E7+GygjITvSUjczOO+thbTJ0pHSmWGFKe/XFZE1MDhKYe/Jx+/FBUj4/VH/RMxNLiQXz5y9+Of/bPvhx/9IcfxtDIZPRLScZ44nA4DOXTZ0/HtWsvxhUp9BfPnffngE6dmrGyjwJKfVjRKG0BWjhr8jUkRrjBQwSBbgBVbH4r8VFuOK366dP5uPfgfty9f89L3e/evRuLyyuxvMJeQox9lUMXhj8HPSHL2SfMagjzni7OHEE+sKeYa3OzrnxgcGs3JqYmEwf9xkbH3BYxIKgrcBpSurQP5A+zOAO9+b1WJgpQABmgIZ/c4w8/U8B6NUBlxoXBEA6Y86oHiGGCZFugDk0vpYera60ogCkDeM53Q6lPaMZlOSgX8ICGDKZxGjPt3jNvaqMsJ56bmxUO8F+P6jhXvNFfZTrIX3QJ6Rs2yrdtmHM2xM6WDEPhhj7BICCyaoQVKKI3dw7aIl/yJ+yiv2+dn6ZqGqXNewW/N9xqSauuRv8AvhXIuzuNjwPCUk9VlraN63qv3NiGykNcFYif/X/h7+Jf0wdrywTVTRM/fJD9rExiZQSD7LCK8y04VcMaHkK8+OBT3b0sHDmq8OTdP9QfM7Mzcenq5fj8Fz8fn//8Z72iZ1DpsApBGeX+d9UFM+eslMJgZUm1D2sUTVlBw6FmA6r3gZ39GFT/sPl0IRbu3o+HH3wYDz68E73rO/H62Fy8OnE6RiRfwf32/Y9iZXEVdNzmWcYLNWSS+dvb4wOjXjLu8ghfcbWfKT88cKh2y/e5Ma5pEbOz0/az1IQMKh/l5ByKlcOdeG/hiQzsPcfhLIoB0Wt6bDxOTU3ElIzMUdkdnAOxuLkRT9e2YkOCbVcJbSjsI8nRgctn46d/6c/Ej//FX4qxm9fiX/2LX4//y9/52/G9x49iQGkcqh2CaI/aQO+B5AVbQoTXruQDA+3+BrIqo9Zt9k1UXOFLZDZhSjttsKhBPsVfpTWP8ayUKGQDMnX5NpwJQ7qt/l9++S3q1JFYGeXVLywLJ2xBgQcGa923IGXtkf0x+KoUTjdxpp8lTJbH25cE1FvVXXDBSIZ/WQ2REwjCQfQhB2GoCMxAYzQrTf0hG52uABuCGWx4pobnAmd4gHoHE/ovHkwf/bI/A/B1CN+zBEo3Pd0+2nYKxc58u6G2R+oT/ADrJuIt5CMHUsJ81rlcXyUDQdKONHBvvwM8V/7gIk0/NcKcBNW/GY48tyVzR8dGU2467SMPxP7uV347ev7Sz33qual6NFZQEzRTFBK2C9N+b/oTh46gJXALVCIDTYIAWT1ciaTdGoVR8nlvVA7QDPP9QA3fLl8njs+Dmr+eFEdNwB2dnlWovr4REbgn1ja2vPSblTReNnq0784hZ2tLA9A73+mrRjXA8kWKjkDGndEuG3c0CjITE3bQAqfywMghSkhNi3D2d3jw0x089QMHBDkGQw2fDSXjAO4U1CmXqijpCDI4BeBfPp8A2aG1IUe6BCW9esBNTddLUQAJDXCi/AQmGg0EZs33TIf/PCPIuLuBKCmeCdIScMoMPaGNvxQUGUsskfMeFXWOAP515oC4LrvABkWNW6Di8MOCZSR345008IBLxbm4NcF56qp5/6A4dKd3kmH5PAAv8kt8wTPpXmnfxKnSTa4lfOZDHbpOUChLeD2UW2dZ2q+d/uRboT5RqrZrQtOtPpOGsE23LloALdoXIEuWUjI7tKd2wqj8jviGNgZP1C0H9fJ2C7nRCSRdGACjHrP85NiZazs/wlWeQP4hUzzbKBwkVey+qXx5g450ilkEhWY0WQHBnzYHH+EF/fkDMKBtqKubwwCr5Xe+JYxxlXyo8pBRYbmUfATNcCVSfhavtEF+OOsaGx03nq5vnErbtoLgcrffAbcxP3VBGcnO74oSXnIFJULlcNntTKaZZk3b+NU8JTs9kKCw4kZdpkyWzWmU+nFilI38MrWEek8coD0uBO+Lg9ham4+9zaX47Js34tf+6l+In/rJN+S+LoVmJfoGmYng++CSKyxrXl+zjLEi4MRICzoJJ2io+qu5AX2DkkODDFhIFh6NCoPJWF/rj3f+6LYM638Zqxs7cf7SC/HC5ctx/cb1ePHGDc9+0wbhBQ9gCE/XmX5QuV33/u9ngHdOVU+3xKItwaGc/jdEBvvtqDcGmHqR1VIYOV1/U4rG2upq3Lt/34cfba7n7Ono+LhwvRx8j5Zl3RjUw8xEqdz0kWw1OH/+vOq4J77zne/o3hdLMsz5rND7MtS/8m++Eo+fPrGR/GRx0Z8VwhAR4Uw7Du1iRQD7ryk/y/rNMOIDD/DJDVoLZffV5pNyT6iFy7KjDENDn9zuuLQJ9fXClTZS20kCz/lO3XoPZCaTUHjL7dSXcBLOpMdMcTWKD5Q2/fLk5IS/eZ4HF6UcwRBHlhCGd9IhE4ztR48ei8a5J5vZO0qUM6Ypl6DTGIdkyZCD7qSZS853bdAvLS2lUa28AcreDZlfG+o77aVJCc9qlWfwZOamO+73AxWHGrd1b/QBJwG+0Dch6eRBjBIfnOBbAPEk1sj2SBss/lwAS02pj40dTmaX3C/pui1JuasyAt3J5zVIflLV2doi9g73/NWXcRmFZy+ciddf/3T88Z/6ybh06VLMMEjE7LbwGhsZ9TYc6oVPF+0d7HllCCsP+Gb15vZ6HOq9T3790lkG4UEGnRbXYmNpOZZV/0vv3YnNu4+jd3c/ZpTe1TOXYjT6Y2d9Mx6rHR7KHfz6xfNDvUMxyoyn9FG3E5Xd+pj5FNAzertklZq1y4TMhYQcBEx7m5ieiD61OdrVnuTUvS21ebXPvS3JO+EHFwwo7SmV64z6gzm1I077Xhc9V3YOYm3/ODb2D2NDZT3iE4WjgzF+bjZefOOVuPW5t+LCT/5Y9J+djW997Svxf/sHfy++/fC+6HIsOXogHh5VvRzpeT8mlD7QPhcib1mH6eaqb7VBOxmylvxQbvir/VKz9BvUNwxe6rmCnU4A86z7xLzgD8t2eEr9KUYuOidIpr6X8gD+Q3fIrRzFvZVnhvEFs5KHkicHZBA/qtDv4qf6HWlip+5Qej3iWzJk7wm4vLozaEh8Bj5zcN21XWiZ+FHoVrmhra5q7JvW+stUSDWh9ur8r1GBlu1m+fssgCnF5IsfyDD0CIxp5BPb5NCPWAEzODCi0ODRmU73e4Vm2069DD0q8a3uJ0E7TjsMOHH+BWdesLoFSN3rMP71V383ev7yz736/BQFnR0IwoPKqQAB2u8mSKE+SNBxNBV4vDpSgwANGjT9TypMhX+3RjVxan4gTPmlYh1yeulxbG7uxtYORrWUKXV6+8ccpICS0zAoBP0SatWo5vK+EYVBMWdZaW14QIvZhS+4QmdmmbwHWHe7qwjdNOPui3pAocat219+NHi92K0JCHqWt3pPRIPmXiYp/BAkJzExJwvWchlKORAa+VDjYEQIr64kiGel/IS0cbGgr2EE1fiteaJIcadI1a9eKqyVkQM6pwZvggduNFrKTdatOA0g3R8FLIsKkD95wgcoqNC0Oz/gR83zpDR/EKj51yU75k250farH3WBEgd/kh3OmW/WE2WjB+hW2hy/yw1w+uUOVBlc379fqOE7TZZOMG4dAN5JM/OAfocS8syirerasSDNw0IQ/LRdloOzJJMlq2wfMG8qrtumcWjm386P9L3qRXxHx8ggXW2pR4fJz+CHXEh6YyQQP+lP/FTKc4+ZlwErDQ/2yU+UM087fb130985OVyCn6gq1AK1U9pm4pC4tAbIBHIJtqyYBiqzAsi1k5bWMwS1HioP1XdSKbl2tMdWfde6YcBN3sxUM8KPCOG02lQedIkW+FZaux9Cblm2u5S6Epy3/EoWNarLCi3wz9l3VIWkY8pYaOAoin4U4wO98fTR3TjeXYnPfeZm/LX/1Z+Nn/yx12TEqA53FqJvVHEOt3yI19b6qgxPDibaid1t9lCLf2jzyBrJK/jFe8H1jkrGQZYYo0PDU6o75Omk/GaU8aQMop7YlWLJ6a1839RxwD1RM/BMnbm+XUDVv10pEUZBgvsW0VRO5hFmtM0PenffoIt+aYjZFnCFJxTHfZP6PvJtg+pBeLNVgtUOqwuLzpEvYDC7nDMPUpIwEFR2Zq5RStY21tR2hrzcGUV0cWHJB7tdkKGNgfi1r30t7ty5b4Xxa1//Wnzlq7+vdriuvKWcr29ZIRxiO5WMRngRI5Lv+FohFIgKzte85/6626hug+tBuHlPtsoB/SgD/QOzQHVrhB0NeihCHTp5AL0jWfxK32Q/PJNozHKsrq54Np4wkP3UqTSoKQv9AnkRlzph0Le2EZS6+fl5yyTcfZAT/KA4xDMdZNRWGcWn0cB9XfFY8o0xT/51ZrYJ5HdS39793s1z1aiu+A7LqOyO83FQw1YZVd+77ycBPtUXOpI/tGZAHl6jbipAQ6/cUATLa9U1g1+egZY/+dBGWJnCFj+Maz4nxcCFkEv+Jxx3RbCMo52UZ9oJe/w3d3fMmyNjIzE9PRmf//zn41f+0l+Mn/npn4newYE4Ul30iO97RobFDKoD8lfCSVcwIH9WL7H/ekNG8nrsc6AYxisTN6zm2FgPTg9ffPgkNh4/je1HC3HweDmGZbyeH52KudGJON7Yj9WnC/5+PgMA0jI9o0wZQJ1m6zsgfJkd5zNPfN5rULSj74NXpLK6PH1sfxodiSGVa08y8PH2WjxZXvKecfRMlkCH6Ms3ti9Nz8aNubNetdKnNrmnNnh/YTnmF1dic38rdmLbB6gNj43H1MW5mLp8LvpmJuPsi9fi+k/8WAy/+an49vvfib/39/+7+I3f/VexvLkdE3Nn4lA0ZqvKZO9YDB3JwFcBsk1TBL2UUcA6eAs0+cdhANUh0HoX0E49GCdca38FUOtZ8xXIJ+PBa06e9ombaHag8g0P98bZM6c9UHbz5osxd+qUB7pGRsdiaWk+Pvjgw3jvvXfjyZMnMU8dKT6TF/TZdEHQm+FOtuL09KqcyA/hR2bwNPzrbGl7ckOywz/gPzQ0YhnrSSq5eQCpQQOjSfrOM3sH/nm/vWUj5bWTwtLbAw7V+t9KzfRTf1HSp7epoYBaDZXOHXUlIMcKuO2pn2RFE3KYL4Zsqq3Q/mq/0QM92lES9A6WrTzKHeC57Q5ulJlW1hmuG9px2mGog6ZRjR9uyIvf+/q/ip5f+ZiZ6pMSrLMABghNDQK+8S/fiYOy2IxL0I7MoEoGNzT9W3kXpm9CBz6C7vdPAhSkJiSRPxmyqMSt8XEQPY5YdtMvZYdPW6RRvbNfPmdBa3cxYehseDA2362u+zE9ut6fS6XoUKggj1rpmZycLY2lgTcKUB6eROPDPcMDNVw2UDEOdynsFW/caueMC4zYqNUOIE0Eag1PBPawgbNn08X07pSUtRs8+SkMefgdQAgIKn4cruAylqsKCXypmwN18s2y1k62QkNOtsrSwk8I4uYZP89Gpzv5OH/VNfuq656zCsQnX8CDG6J/BQwURy3lavMLiCRuVeRUI6AL5RY0cQcqTRAeLZBbi1bPS+hHgCZtvx9o4VDaPryZSleb5wBozL6l5HXcsy6UguiC8fAco/oEaLnXexcP/SBAHMwvGx8tPumETsManNs0Qjeno0V5XWfvoi5mmRg9RemF/624lgsDAQMJlgBbH5jVkX7zWTnRgYpOyEvPiBW6QTo+jcMnUjzwJaDNWQ5xyZ8wtJkmVbw3ygYAsqHIAMKYdllvQKVlk6Yutbxr/dJRc7lWZTClYVXaLnzAvaSX0Fk2K5yCdl5lNUMjT6C+V/6oRnWquUAqrTaqebZ/UXrEl1km5GU73eQ90U1OKUk7wbPt+HXlWcuTy+ETPPChspmWBQcO/jrcWY+ttcUYOt6NK+dOxd/6j/5G/Ht/4sficHMpBoclT443xCNb0vEkQ/nEytpSrK3Mq152pXhLhku2bkg5HuhntvaK6hJZKqVU977eIRmVE+KnCbWrKTlPyW9EyHCwzJAsAk4ATz5r1XUpAwDu8K3LVwWPlE0OwWGJ54F4mHJRWuqSku2yp3qXw5Q2pbyMxMTEtK5xR3UKRQa0+akNNtDNa7xA+ZTNlsWStfCw/UCHm+LXPiSfk758v/awVAZ4LcsIfLowLwPj0IrW73/tq/GHf/SH8UDGxBMZlu9LMc3v2Q6qTzwyf2JkMyvu7RneX+1S5uUycHXibwAPnzguvHQRApTbRjV9Tduopi+wnqNfpTM4M/DoPkfZ1FwqvagTyumBLqWHssiMPvJlRkY1hwYiRzAI6aeI5vwVnr6YZfcYxswwkzrh+BQgS+BPz84ab3jYirLy4VAsPrmEIkg80mBQHnzGqOPJScdnNptT2D3rrTCEXV1Zcd4gYZlAjkWOw2uFDOa9AzlYNsiPumBGqVPufTxU+lTofq+y4aRwuHS6pjv8BX2aRjWA/OYwLwZCGcDwt+fRDWhDZlL0A2QxdXxs45pzBqCLzxzQ5aWv6AYEV1j6GGZ/rV+qjpl/2ubUZ/0mJyZ9BsFrr74Sf+Ov//X4S3/hl40T+XHyM20FbQSauiwmrFz1wHYVFPajA9Ubs3W70l9URxzqt7G1EfMbS7Gyvhq7K2uxce9R7Nx9EtsPZFwvrMXA+k6Mru7FjKTVoHTOo13pVorPgWZs60WuI1MtCkGbS/mapsKfQaL0UHn6uat+B0VPDO6R4RgcG43+0eF48PhRPJp/Ejvqr6DagWhJ1V+emY2bZy/4c1PojfSFnN9w/8G92Nxai+3DHeV+HEP9I3HuhUtx6eUbMTZ3Kha312NT7WxftHn5S1+K63/mz8TD+3fj7/yjfxj/6Ld/Kw4nRkXfwRg7kIHPNxEFrjbf2318m1eQC20OqQMjNRI6XkLyq3ldV6nK5D3cCKbLPQ3u1KHarU8vFy9NSlaemp6KK5cvxCsvvxBXr5yJM2dm/a1wDl7MQUt4Kw1fljEjT5Bx3/7Od2JpeVlugzE7dzomT59TmAHJkgGlzXaUQRniq/Hw4cOYX1iKr3z163H7zu346M4d8SNbBzj/BV6hfSp96WLwvlfQubTiw9HxmJVhf+7M2ZiZnvGh1HxnXTUaa8tr4vOD2NnbjydLK7EgnFhdhCylr6UduKWRlNJKOifd8lwP+uVKx0J7RnEM7TqBxrtefdems4kpcPrc9X50zOoZ7KNc6l1IX/BIqHVEw7F7SacJuHOljUBrzJRwq/7Pg5PCINebRjX9gnVL1etXvvbljzeqgc4M2wIymRImg71qOApUCqV3BG3TgG0KYYOJWZ4FTf9WYVrM3oZOnJ59/yT4t29Us3RHjLLbIyLvxbaYkrA+NV2XQ4op8hKzULlFaUCh8EiqmBa8WkwmoHNuM0mb9t2QNEpD1e+lPNCFi/xQ3Gta3GtYXOoz0KI7cXUnbIdRbXg+LgDKTOZV0irpo2gAVXltla0h7HCDHk3oqC89erm6MGcUkg6fw2sOxNgIJ+7VkAbwb+GutOmU9vfyQKikU+ZNXCsPAhSCHOjIQY9Kkyp4m/SVq5+rwE7ljSK1y9QBpfC17Ny5muHtVuun+AMVj39nUBTqqqg3eRWgg4GX6CygA0IGlLM8qlP51dDNeE3odjdvyu2HLrmSI02fAPqcPIFOP5Bu5IiX0AAXFP7dPQ53yhOuUUC5qBv4hmtcHRerTQC3I9GFEeV2O6v39Ee5ZjakArIDXmTZYa6qoB2rDYv/rNQLv5yJbvN5mzfaaSfQ1tWxUj5d1AuKZhaqE+Tr6BjR+Jom1HXlbX4MiNloSEOoeSV05t80qhPH9G+H57ldN+Yp5ccIfYVsMiitCiueom6yesj3+UZ1BhKNPGvRTq8bat5VLlWjur4DOTiReNlX8uJYSnkPHf+hFG0Zy8sP78Zbb7wSv/KX/2z88l/+07F3vCw+2JP/Rhxsr8bx/nbsKNzW+oKU7yN/N5Zi7m5T9yyNnhafjKluqZ9B5dWvMOKlASmuMqh7ZFxHjwxpxfE+YdWrBz0U2nQDry5Iuh/JSF4T7/A9dPBOWYdBgBJGPAZo2e6wZV6OmDtzOkZHRj3bQZ3TvwD1oJ+TAP40v5NA4U+WlvosC10ApEYepyzlgj8ZxMxDc/DDeCYcdUp7Iqy/jSscwWVFSvna+nqsrK7Fw8ePZWS/HctSRh/JyP7o9l3RjW85j3oWn3Y3OSm6qhwoZ/AKszqGIs86QBnbqLYyivxXMKHpQYFW/5JlAcAt3ykLUMqliPBRXz+HqpEO8jDDdOsfXjooN2Zk5OuZag/ODfJd8NqvHUqhXoxHj2Q0qY6QJdTtzMyMyzU+PmYDcZTZQBlfW5wwLcUPw5s0cisL3+Xfs/E8KUOab4vzvWJmsxlEgBHoU6E5AyoMriwtLsmIXxT9l9VvcohXW+5Axlapcae8ki3uPzG8MaSK7ABq+Z8HTZlwEtQ+soZr3vk1+1Dy4vUkoxo/TpvHCECOua+3TGzWI+mqXiQ70CdYmr2P7ClAG9rZ2ol9Gdd8xsz8XuQ49cvqE1ZsYFSwSoM6fe3112y8LD6dj8++9Vb87//j/zjOvXjFsmVfafkzXsKZUlhuQlMfwoW8kwNyTDj0Iovkunuwa6OalR4bMqq3V9Ylh9ajd2M3dhaWY+H+w1i68yBicd0G9sHaTgweHsdEz2BM9w/HlNrEWP9QPLx7W+2TA6CUhfwx/FgvQxntpkslAwvVaW+MitcwrBlcGWJQ5tRUPHr6NOYXF2Jjdye2hdehiM+y5jkZZGeGx+Pi2TNxam7WW1qeyAC/+/BerKxvxPruduyqTAy2Xrh4Ma5ev+pw4zKad+T+9ffeja+9+9248sZn4s//zb8ZZ199Nf7P/83fi7/zP/6PMr7nfJw1e60NIko3jzV5qvlcwzUlwElhqXv4XZyg0usH76uNEI8vcdDGZ0/NyECdiHNnz8VL12/Ey3yf+/qVGB5kW8yWwpIGEzY5aWOCcmvkhyOG2braK4eyj3LuhAzafrXpXpY6i449w2wb2I/dzU31GbsxprabA33H8b333ovf+PXfiG9+81tezfP08dMYGx3xwZSXzl+IixfOx6defiVOi2YXzp2LmVPTcUpGYQ7+qbZVTnQLxDQ9wpb4+DsffBBf/srX4nvvfxSbDOCpQ7SBqzjef10wB+oqmlom7n4uRnW6ixIlH9oM24gAr3zUBWS4dsq8Z1tup+t7lSuNOm+Ga/IBz+6LSrtxJF3NeM+DVhiVtwL6TxrVk7L38qBPy3DJj6997fej56/8ideen6LgmQy7OiIjXO4qarkKyK1l0AiaQtgAARrBm9AqTHf+gurUItEJYT4Oaqd2UgW04Xlp864yOyoKDZ00TKnraECdlhSYXTEYPoxeVKZyM9R/iK80OTTHabuTb+aRI71NAE9fYiSfLoiSQ5gSjxuKc1tp7wblR1Y1fLkqOO3y/CwcW5nJme4Kz8vnZMiYmQNoV2W1KgYAt1SMwbPBM4oMD3l/isPWOwIPZSMPcanKDgyOG/EIh1KBckDZuXw4idNF0OWgT51poOEMcUKqBBnL6dzYlUbl4VpPFT83NAgraJcjy5Bv3aD0knEa4bM8zTq3W6nLGq4JJ7l1Q6uuyx0oWf/QwPd7fTd+iTdJVnwoO3Va64qsyZ+wCG5GqQHjRJwT8OkuW303r/jpB4NaHzYqBd3pnwzQrE032J3lfFKTjDP1juIKr3HBY5ycSofBfmtGrFEs68w1e89EBCl4uaojZUEbUKDIDf6FFxnlh6dRnjkheV8yBWWNQw+b9dna+6X0kuY13Xb60K0O3AGESQXyWTqgILizor5EJ0K0ZXYJj7vrM9vGM9BtqKgcuZRaXsa9yD/SKfEzrZR7zr8BLUlQDONepwVutGPiVWU5XZqHyzh54n1fRrXilqi8VzqDe8tYhL4K03OkPOWt2oxjDA2M66P96N/biqcP7sbli6fjV/7qL8Sv/Ac/GyMTMmg2VqVPbUbsrceAFKte8Q579gf6BpUO/DAkJUNpHg2l4Tw4zupBpasSSiENZqVldAf7qz2TzSyY5BakhpaUXPiYpiDtf8IX2cgpubofMSOkfCUcpYSWWVd4yucFsLoqD7ianpmNufNnY3B6WgWsS/qTtplw1lFTyegGD6Yzc4ESozS5pxENL5C3+NsGCqkqTRGe+k8+RWmDJrgxW5G0N48oX2Z0dyTPWUVA3e+qDEuLy3H/4aO4ffujuPfgUXzrj74by6ssb2agQAbCICtHMABYVi2DQPHotwuhuiCNIYzCOlOdkP0AbTQVyDSwcKO/qWUFZ7dxyyuew22vWRbXje8CMtAj75mu8FUkG7qSI+TDvucVBhVkHJtmSovDPFlBgFGNjEH+EI4TznmusokZafIYGxnzjDRLwuvBdlycRA+dWAIOPwgRpe+bZdjAQJ/zXVlZi7syvkib/IG2bCggd3QecLehilGZQQ0dYX8IqH1kzZ+7L9Oammu7Q89K40pPeAjAHbrWgR34jZlqz8q2ADpIVqmdseKNw1nRWxgo9grBfQaKVB+Sb1YBdGfAAjkNzdEo2ALIIBz1Tl3Mzc7Gy7duue2sLC7GG6+/Eb/67//78dkvfF5yYixlHTgoPe/RNsUa8ksZKTU5Yezil+Al4jvbOYiytiGjS9eW2gn90uparD+aj6V7D2P9wdPYf7oSo+uSPStbMbC1H8NijzkZhRxgxjaVNfHZkcrBgFuf2pjxUPmhDEYDuTLjzJkI/bo4RBPjbkjPGzKQH8w/iSdLi5JywlF95qQM+DMyCi+fP2/jk8Oddvd349H803j/0b14tLoazK9ysvjE0Gh86sZLcePypTg9NWna3V5SuIX5+H0ZjU9E21/8D//DePPnfi7+xdffjr/zD/5+9Azx1RxOxE7w13bKMwDPpB99RembSgDqjTmvOuEEH8EbXn1g3qJ9i0By4yIleGSEA0rFT+cvzMZrr92ISxfPuV5PzUy7+ob6lY54BP1RzBN7qhu+7HFwuKv2warE1NUZRGTQhzaD/NiRRXsgnuJU7109s/1nAP2hb0jUVJrCmS0/5E3bzAFVXLOEGLq9ikva6/OL8fijOzGp9j4p49nbs5SKZbHC0HbTmM1yot/jB3EYsN1RmCPF2RNtvvPOu/F7X/79+PCD27G+Lh6TvOhXnfb10ydB7x4P8BA/aZy0zkuJCwYHR8z36OLoOOvrmykrlIflheqwE9wangu1Kil6tvNs77XNt90ob8rpQibdSnsq4LDVr8SvDtAKaLtn/XHmAbKUM3eQnfgjG77xja/LqP7ZT7dDnwDNxCooeqsCcqagXZgmZJhnoRK6CmUzcOMdqOmdlG5zJhI4KQzwPPea/ycB8UkBvPzuu9wk5Dza7eS5s6daDUPXrjq1bSkyXnIhBdtUgrloYH5WeAxq1XSOcFdo+1f86h3m92wTHZUqFHcEQRNq2Nox1Hegmw68Nt26/ZtxgWfpWDn6R4OW8VxoA7TcCtDxuR4KDnAKS5e89FaCp/IYd0b6EV58689LHBXOhor8MhzC0sHdWKpilJCCleWC+e1ShF0KWQBFkRG27xdaArxASyEoRkelMXceu2me78kL9eI9r08G8G7O9p0Ela+fB2W8oAUoo0DF1dh0PSPQrbTKIVtPgkdDEeKURe/t8nRCCvm2eyv9httJUOnbDbUequ/zwn08UA5diuvYVm70K3zFnkj2KCbvMepOe2X5bipzg8yYFaWOtswSy47l/gXqYBNp2qiWsUMnxGnIlYdJg3FzgnrGWDIBpdEGMfjp6jQsExf8idtN3wq4efZZYZrV4rZXnr8/6OR7FJQK7uBKIdsKcrs9gFt9rp1ZpUkFSg8wo5ZlqwMEXQEFKUue32aTDs/GqwAZ64BAQrtsMv+kbIrfoZvTORIPLEmpVp3tbcbw0E788l/8ifhrv/qn4/KFOe+7jv1l0WNb7CPjBbrsyRA7UIl2VC+H4o9jDl9BURlQuQd0G44jFC4bgVKKvKyPeuaRuqLOchbF6UGz2uYx3MWXBxigMiyFmD+Xg4LH96BRBPiMDstaN3aFj/jzhatX4+zly0JBxjt7PpU+ik+4jy93QHxoEG1SPlYapUz1rD6X61uGheVshqm8zb3KetVi6eN0mR+SR5Mn9F5kJvWBG6fxQ3fax8LySnznu++q/z2KuTNn49KlF+KpjOxvfONbce/hg1iTkfGBlMvNDZZK98oYHZXbunA49uApg6gsr0xeUAjoysC1804cKlimdvW79DH7qvPWSfq6wI2yUA4fYMjgV4PPkmZ5p387wKBt9VOqC+cNLXpsKFm2lNlpDFUM6bNnz8XE+GR8eOcjL0eGJhi8pIWRPTI8JqOZbx6PBJ+n9AFxcudbqu77kFPkoct4q1wcBMQgSwXKjmyBTnxKkFOp12SkzcvIWVxcskxj6TQni3OmRL8UZ2SSEiS2nyv9mmVuQg5YqdzgZJ5IGlIODNH67tU8onV9J13/4AnTOvFNnOt7lg835K0HN1xefJM3GcjglHkGHSgH1ZQ4F3z1CP9yb9a8DS/kFbhQBm/REa/v8+WIPQ9SMUOdxrXaqNL0IKnaI8tG+WwWe0Oh3y/90i/Ff/Kf/iexvrXpAQ9O0WZwJXFoXO6Qk15Nd8qjGMofXsxBXvLakuLPp/z21H8cbos/VtZi5elCvPetb8fSIw4W2w71TDGtrI4W1+JgdSOG9o7jjavXY1Rtrl9y43B9K7bX15zerpdqY9CLlqp7DCKvalAZMLIHZDCv7e/Eu3c/ik0Z+oeSTeOSkzOSk6fEj9cuXIpzZ8+IHvvxdFXt9sG9+GD5aWxIn4Y+U+LPS6dm49Vr1+KFM6djV+XYl/sHDx/Ftz/8KB6pDX90vB43Xv5CvP6FH48PZbx/7cP3YiUk12TA7/bKaJOI2tO1U3hgdF+yReRimA7wd6SLPPFqAEHVcziqBH45VDvgG+J7e5LV4rvpqfGYmZz0ifyXLl+MWzdvxY3rV2N6TmUfVxnHh83HsCH70KkWBlx798VfC8uxvrBg3vXqNVVWtnNkIngIH/jI/KW+G/5Umanh02rjIoxsitx21tuv+Mh/R8vyVJ4336v/VgvyRRBOHrccgk3VkfrARr17lVOhB4b2Mbym/uJYhjEXgyqcVM9S/q29w9jcPYp33r8dv/f2N2NePMTGp4OjwTjs6VdxymCj+D/bFTSkn6h40WchB/vdhvdoH2oDHPrKMncb1Gqb0IZwQO37O8ADS22A3hWQB533Ikf0bPtB+KX7s+ni1G5PCTWun0s+HXkIF+QGchYZBXCeDYNO3/rDP4ieX/mZ19upnQAnFlCQiCTR9NLKtBue526AiLVuBQiuGrqjEF3Q7ZYjjs/C8/JOofnxUONSfvAC8i6mFVHt7capS/fdfToCDhgIdXD73nNCBw17Jw1ZOoGQzxEZGjR405lmXqSV+cKk+Zz5gC/xMPTopGE+9u7QYLLTyI6jOdJKOrWcRpVHPdhdj34t7/lrQzd9Er82VKH0bwsQAkbuBCDrFEI5G+3D2YoSYtxFQ0aIGU33u2iWe/JyNgG3pGfmcXIuQDZERv9p6CKCGyOjT+RVIY2ASp/n492GpJXriLdC26Sx2o/8eeymectf9+pX8+4OexKAe46SJy+dBJWvnwe1s8l8gbx7BFZQo7fwK89cpoydVULcFMcH3NWwuJV7EwjXdHOn0IDu8BUqXbuh4l59Twpnvin350HzwBOFLFcCSdJRMIqLgpYDQck/4D/gZVzVqKYDGfByQC+5bAAGZPIwskQdsjpiFCRm21AICY8sYXkY1DuZFri13eng/EkP6CjnZhw/Ky0b3UV2fBJPfDIkvWu/UZWZStt6QEk37tWgrlCp25S/3Jp7tqzwi5YeRIDeCmtur3l1dZY/KHTSgpd0oCUjA62g8S6cyAVlce9wS0rQdhzvy7Du344/9mNvxK/8pV+Iz711Mw42H0tubyvhTekynAyuSLt0GMexs7wTy0/Xo+9YRp4M6+MeZiKkRKGgqO789YjSfmx4MsVid0sQ4YNcl5v6JlofCv7Otgz87W0bZFscoCklmhksvr3eM9gXH929F9KX4uKL1+Kl116LG5/6VPSzpPIwDTuX14Y0ODQGLzAsqRfLV2Sk3sXrGAI2ovWeMjvfiWWuEJ1o3/6pvls8QH2VasJNUS3jqU8vo8WgJ0iyltsGe4BZzvx4ccGzuHybl32H03zfeXrG39K+/+BRPJERwaFlyyur8frrb8RP/OyfjP/hv/5v4r/4L/5u3Ll9J65Jgd+UAu2l4QKo6IEEAbh2AxiDrnEv6KMsomRVow9ne7u+KCv3EqcBvFMn7f5F+gD0UzoVVpaXbdDQ/qemp+P06dOeqdpW3XJIGSf+wn2K5vZw9twZyYncJ+yZYtNZ5VC7Az/ozuyY6Sy8WTEArVNmUVep8FMOBq3Jl20AyCwGlSuuxGd7mxVl1QODNKxEAoeqiDaNauqv0qsJNPu62sRh/Z6KupdS6+6oJR3oXGfh8cO9ypYKvCN7wSln/2kT7D2XIahyZJ+CXsDKNj6buBOc6M0SepbcIosyjPKUogZ/I7bga2XoPOpgocUR+UO/wgfQc1e03mZ2UnlgVIODdRfpKeOip+Poj8GbszI0f/4X/1T8B7/2a3Hj1k37HSsdykDVZdkVmMyMiy4kncvNlUC5wdrGNTTCEN5R+WSMckbClvsn4SSDZv7J07h7507cf//DeHr7dkz2j8SFqdmYVvlZrr21sOTZzgHhe+Xc+diXHHl870GsLC1Fv/IZEEFGJJP4jNew+pfBQfHb8GAcDPbEws5GLG6uSbbsM/QYY2q4fLP65rlLcUmGIls4Fne24tv378YHC09jS2UZUBmHRKu5sbG4cfF8XDt/JsaUnveyK407Txbj33znO7EqWTQvubInOXn51svxQMbmao/eJc92B3tjo1dyr+84tsR7yO/BA/E71VbIl4Y0MhSa5j54+0E/5c/2mDNzp+KC2tH5M7Nx7cplv58/dzpOzU7F1MSYaCoZus8gF1s71HeKfZlp5XA388qxyi0a9axvxtr9R7Hw5Il5Dd5DJi8vL/mgRZa8+6yZwlPgK1RpOKkLqF1MzkzH3Om5mOKshckp+SXv0qYJX+PmAA9+AoUhPungz7ArJfSsuNI8VFxaOiviaPN9omfvAXyxFj3qu/a31mNjbTW2VM7NvaNY3zmKu0+X4lvvfhiP2EZwPKA66Y89ZVIHyTPvxAsbJdugyqN2gUxAD2VA0p9BEw5eDYpOgzFNeeWXtaBUwEu/59l1huLlfHQ1n/1z/nmvfhWaz4DrrORV4zbTb94B92uKg4ygXaMPswwcWr7z3T/EqH6jHfoEqMrR86CQ9EQgZncBmkABngc134+Ln+L2+fC8uN2V9fE46uoopLBGqMkjRZgIq2t3h9P+0DfUUUqQMWqby5/UsYjoLeZ3B5IKN/vMdDOglBtKw6jhm0DDoQJh0mpU85yddiop7kAFVWnhapUBnLvKmu9i4OKc2VZc8ddDV5x/20a1lbKTQNnSicPAMK+XqamzOEAJEE5uDKVT92yI8LUR6faZ/qDOyLVIZFq0AH846FBGijohDi2hTljSYcVAEcm706AWPcvwZiut59KCcITJcNQLTzkTU+MrPfEOjx24CVr+ule/rNv2+8cBZek2qjv5WGT6hGRaI7kV51LWk4xq85H/EKzpQ3R407MXKidGtfmSmHQC/HWVxXRquCVvy72FS2f4Cs8zqitUup8E0Mp3ynASkH9FoAOadXEs3tz3MjwP8ujZB9qg/Ml3QEoHI/pVsaNTseKr57o0nfqAz83bapCWb3Lb3WFftRQl8SL7A+sn6AhP/sNDzHDyjDs4NcpKWlz54v+VFrVE5P48uv7g0Enn5PomdPo/j+ZVMW/12SVcC0/VBwMUHM5Uy1fDtNO0az7+UNCJa32H12CHnPXAIfNgSbb+SyTIKDrei+21hTja34jPf/ZW/Oqv/Nn4/GeuytCWnD+U8nK8rDCrcSx+2Z5fi/WFzVh5vB7z9xdif+M4+g8G4mBHZZTi5RUEUmIwbvsHONyGdiSFTEpSv5W6AbUt9StCz8qV3MGE/dFLqyuxvr4VD6VEr0u5ZqaAmYrl7U0Z09fjrS98KV5/682YO38pBljyTSLIDNIBlH9ISbKcg/bs75e8TCMMRYmtNuCpdu8+R8EUjUFNZoOhP0n1IwNMLIXTjyfPlqvf48Rg4qQRKx9V+iHLa5W+6xtPQXcbp8zw+ooU1Nt37smwlhGh9jZ35owPUUKp7O8bjFuvvharq2vx27/7r+Of/fpveLb6y1/+suT8gPcVs9IEBY+MwCsHwLIP6AbwweimTpBNtUy0W9rogfCu8cDNg+DIMLu0gX6F8BAMXmdJMUonp8OzCgt9gAtZy8oWDmire63Z58wAHuFY0s33pycnpqzYtwcC8p7tB4U68aBclAFSYkhSly6BcU5ZgT9vHqhROOjuMhBf6SgQiZbyptGKwe1lkPoR1qvqiCMamCcFmW9epNHOV3koLDOfbJ8BPPMvujhsF1Q37uRtPYD0GhfQqhNdPDeBd88sE1/vexycpHjwQeIoPoAnOBeHF5VBGCleDnhQ7dZbipyi6TtfXexxZf81qwfyKzAHXnEArZRA5gE6enY6+o1PjseXvvjF+JVf/Svxsz/zs15dwCfPqPvhkSGFRQ+hbGoXzpD/5E3f26YJOFDzrjvSVh4H0o+2tzaMw86WjCbx++G+jG1WrOwdxIj6DwZr2G/bL4P/2DO0yo9L7X1/filW7j6Ie9/4w3jv7W/F/Id3YufJQvRt7sXkoQzmntEYVn/WKyP4UMbtsmQeRvU+e1iEBDw21jsQNyVjWAbeN9gf+zKmFpX/9+7cjYePn4hme9EnY3RC5bl25nTcusKnxyY8u/p0eSW+d+9RPBTPz6sv3JDs22aSSTx/8caLsShZ9mR9OZhD3VB97Ug+cu1RxyKTuRlZYgKJhyGb3HplgA8N6vFwL144fyE+/dqn4urVF2RQn40LF86KLpIBh9tqW9IJRdSclYTYyDDfzEdVf2CQiV6bQcvDHZVnY0dG9eN49OB+rK2veskw56R4mwC8B33hH/GWsTOfpZ5EnZ6/eClmRYtLL7wQZ86fi8Hhkazx0p4q1Lp3W1f5uB/r8ucoGZB0+LZcsEGtCz4Ff4zq493N2N9ejbWFR/H43u14+vSJ5I/06p6BWN8XD+i+edATSxu78XRlM9a3JL9AX+nQxtlzTS7IInQc2BWZBj4MElKe1K17Y18ykoG/Tkj8Wm1ZuDXbcje03Us4nqqbbs149bl953+2H/oo12EjfBNwrzhVoA02wyO7mPzA/bvvfvv/u0a1Wa0wXBNahSuRT8qhTYDn51/jPw+SIOWlAd1pfmweXB35KM0TjOq9PTWm7UM1GHUu6hx9MIqYy4f+iOkgPNRqLZdAuRHnYajUEWDcK3OdZCRQF0rNbY89Eghn0uViGQ5AUfC34U2ngBtXTa6rqJSdbqXpXBtpBR+S0RGvNtAE2u4PAk16w7CuJwgKNLJmpJyRXwDaoEQcqIPyTLVoh0FNLKKYXrow2iR19JgKATRIhaL4kZby85I9NXryRXnDqKYOKt0JQ6dLvlkvJA/tTy5spVm3wLMyKvDAin7+6L2CZHi7pH+JD/DYSk/3VliVK+/tsM+Df2dGte4VP/Kr+PvEWCn7gH1Jo/g3wUpYw60+Uy88dYevUN1P9iV+4nwS/PBGdc23nSsdCEuBUIhZjomRfYDgLmmz2oRZNi/NlMLkgTcB6ViZ9wBEgjtHxWOfJLzJrB3pMGvpgZ+SbXO5d4LSOAHdllOzjgpe9d6iY7lX6H5/PnTS+Vmydfo/j+ZVHqDIAlVOwB88Vz4xX3CVdtdZDp5PTv9k6ML9GZ7hXQYK/5Vsb6V7lSu+oSAJT5Zl9+zH/u5KHO+vxa0b5+Kv/uU/FT/xhU9JWRO/7T2Kw833pXytxcbCWjy+8yA+euf9WHq0JCVYcY8n1EewHHVQaWEISRFX/v397RVPXoXgpct9klHKXxethH1wiysr8ejpQjx4Oh8Ly1KgRc/zV+bi2s2bvt763Jfi1iufiqGZWb4rZLyVkG+ms8vEe7ZZ+0FbZcJqg9xHjEENhRU+QxlsrBwwk5jKB3LXp2nD2/yVtJhl9WfgFD6Rpy7lpfaC7HddyoHv+Wb/mYC7lS6VH1qvbWz5oLIHj57E7bt34sZLL8eZs2dianomhkbH1aYG4+KLN+PBnTvxH/2tv+lZtYX5BcVZVbYcIqUwSp++xsb0CbICfqLNUU7zXelfa79DeeiTOKkf3JL/Cm82LtNX/qmgO4j7MRvVoofeYnFpyacJY1Dx+Z0zZ8/aqMYoW1ldtVzZ203jbmJ60gb+hI1q6Rv6cR/oG7J8OJCiJyfhnmeEIIOpD2jIHmpmNU3nBiTuoIZ7KYvCcEdmQQfodiB864wxabCyxnu4BZUu0JV4vFu+6R08WnLewTI/gOf67nC6KqRMaOOKLGzxgp+LQq4LeQkPuaHqz8Zz8QOqXlDfDxiwFz0Y5CGs8QfUCSKT6SFSFvFkNk4gb128N8tB38sZGBjXDPSQNucBsAUDfWpfRhfAM0vn2Wu8urIcL16/Hr/8y78cf+HP//m4/sotf0qIWWK+zQ6tyJ+0wQQcGeSnrZqeTlDP8uQZdFryV3f4Ex3Kq6UGxMuUC15QealDvq2NyQ4ue2rb7H1mCfPUkWSujKm1u49iZH07th/Ox9u/8Vvx9r/8vRjd2I/p9T0fftY/PBQDY8NxNNATjxfnY3VnPc8Bkb4MfS6cmotL585J/imc9OPeodF478Pb8c7d79l/WJJ1VML11PhQXDg7ExcvnInJqenYVV0+eLocD5fX47v3HsYOX0cYHvXn4a6euxQvvHAtbq88ja988G7cPdiOnjOzsa8yrOxuR9+QZCiFZxSj5zDGx4bEo5yzsx1DMuQv8KmzN1+LNz/7ORnS51UXajviuZSxDBZCV/pcPjUGzyZdIWv2SdAPnR6dVO1J7X+flRu6dlZWY+H+o7h3+3Y8fvxIMYBs+3uFN1s8owSXJI+g/fDImPepf+5zX4jpmWkb1+dk9JuWGdoAF5iv5Y6PalFpqq7k5/38kiscusiBgcgrD8Sq7uUQxzZqVR74n/M9RIv+49042t2Io73tuCuc/+Ab34g7D5/EvceLMXHqXMxeuBLr6pvuUxfzK7GrsrIkHZnJCohqw9DGR1Q/4FF16l7liY2SsgPchK/aTS1/a7WKLuJlW9cdXi9Xvmf7y5BJA/vxV8IAJz133vO5bkU6CQjHRbtp4uMT3OVWgVVOyO+NjbW4c/fDH92ofi4UhPLx5DTEDqVoz8InxTW44z8ZWtP5HxP/Y9M2JH6dOqvc1BhIPkUpim6fBHhIaB7Ezi7srQYpZuMABXCEcciLyss+R5GVAG5eqqyKtavxaYnrjwUMHtJlVAhGrZ1XBdzoOFBm8qAk+Z1ELqNCgyTvTLOCn8EJL+NWoRPHluD+PoFyZlnzXjtFDEAaYQU6RTpu8LbQRwGTm/eouTPIRukRdIU3vtCByBZYSQcuBGMtP3ns7O2oI02FgHwxsqtAAEyTIiQQXEB2tCc3wEq31r3yZjWqi7uNaiGS79kZAtUf4LkOAAAtBcQFqHE/Hio9m+2324ims/s4qPWa5UYAd5cl7/U967QATnKvZfHoK+1CSVBbPhFeYfAv0Q353nbI+lAa+drhB3zSe4WWAVT4vAkV7w78C2R6uHeW7aR8a12iHCNk6TxZ3sneTyt5hZ9ol8wqsYwTJZXvurutytDmu6BVkcwcyQdDkgNpaA8YMvin8qxMyztQcGy9//Dg8jWK+Dy6tgFeIkxnuDowkyC8TsCtu49p1gf51neMDzo4Bkia+CTty3u9Ec8M3Jn2x0Pi1ky7DW3cfdihkrWJpXv9ukHmpP5ACgKKL3sa5+bG4nB3OXY3n8ZrL52PP/nHv2DD+vKlMYVdlPazHfvzy/H+O9+Jb/yb34/b792Jx4/kxilkvYNSelXHyDtmZZmplgJDm0A8gAPuKH7bW7n3npkolkcfHA3E6OR4XLt1PS5cvRqf/4mfiAtXrsbUuTMxcuZM9GzuKrIUGbcL1R1FEc783ObkDtmrDGgC4czPKBulblDMq5xCZns2DIOOnkVhcK99Es/UJW3BsblzlbT00jb2FHZAeHYMNimsZ8qFM0tr1WBia3snniwsyCBdjpdffS3OyhAdnBj3t3EPRZuesYl4/9t/FP+P//K/En5H8fTJfDx88sTfxGbAAgL4u7TIKr0VTFoAzqa7Loy9ZlkcHpqo3OztRlpV+Y0/aXPP5wTkQ+33bIzL2MEgXZQx4jRVLmahz6kc7IPGn8/t8DkdnhkYmJ2djUH5Acy+I0v4lCczQiNDY+r3OaX3yDoC3FoVUqdPvh7QyJUGbci6Spz1zBPvCoM8qzQAoAHPnnXDwHb509hvGaUFmLlmdY4PWeUd5b5Aky5ArWvcbTiqfpsGcwWe/a6r8gS0xICtK9oqvpYx+iPtqhNU/AFWC7VW8JQ8iM8BTJSbg7g4ndttRdDiRuoQPaSglXHZosPkinBBZumdNKi3bfqDjS3pMYVOCs5ALAf4UW+UgzL/sZ/6KRvXX/jCZyVD5qSwb5rPMEy8IsF0ET4Fp+RCAe6+tfktMdJPr5YZOKispol0AM+86UdrNC+6XdPXHMbqwnysP12MvbW1ePzB7TjVNxivv3gj9hZX4x//g/8+Hn/ru3Fz5FSMH8kglnExxvJ6lY1D8x4uPI61HfCmjVJXR3FOhvWtF6/H5NiUeHYs5mVIvvvhR7G8uiL9blu02pJRexhnZ6fihUvn47z4v39gKFZWt+ODO4/io0dPYwsjVm4cwnhxZEqy9FIMXToT7yw/id/84Dtx72AvNmScDsogp+/N1Rj7qm/xQ9++2lNPjI0PxPToUPzMZ78Yr1y/HldvXo/p6WnxzW7h3aQpdKgU5N2XaOeDDMVL1D2ykPMpjvZVTupceLH0Hl11TYb13bt347Ha7VPJG+qfmWxWsmFYUkfUA7QfkTHNidJnzpyLF2/ciIsXL3rmd3B4yIeWsY3LmEBLnpQXVchACEBa1PFRj3CWTBti1li6RR28x/iFc1n0zsDr/qECq06ORa8+Vgocqn17yT78cBT37t+Pt7/5R/HOux+oHg9idGouthXn3qOFWFiXfA+lqXrwoK5oXPVk2gBuDAqOcj6H8hSqphMiqLbj2s4M6ls7ZLzwq5Bhs/1XaMXVrT4302s/l7x4aoTzhFzjnXAJoiHhoYuc8jkvgPsBg0+q2wq0R3hmcWkhHjy8+6Ma1cqsSpNnoCKTiJwEz86wtKFZiOdC6bhOgh/NqG4T0gxQXA2UFwcxDYZCbvrvk8BkvwCjkgovN07poyOx4iIgHZgKcIXBZPupmKSb8hJT1hGbClUwVnDDUVibiboDdA51proCDSiXPUsAqNL7wEfhAErUSldJgBuNGmjm52fywKvkldBmfuC5LPAcyBkMJany5jIvchd9xKgdDUfhqEdfCH7dfSlDymUjBnSFJ7jWDpLnOlOdARLIw4ecyaBGeDLixH486M7gA/s7UJSI2DSoPZMiIN0+9jKeAJVurXsXb9qdg4bM86XD468rHsBzUynJx1Ss8972OxlSYAhz067Cs0Z1eXgO1HqtfNbrvY0NvJQ+b5XuBuFWy1YQL/gi8Nu4c3ew4lch3dvv7bTz3qQLUA3ZCt10b0FpZ93xgcpztMs2tPHgv+OVd+P0bDItXG1woEzpnqcr5x5AlL30O3TaValD6c2Z6+wAcfMsDbMJKl+O8yfvH6C4yijAuN6HN+WWn/6BZ+AP8M523qTjM4BX8Xc4/bGqpvnuNFXfNR3u+ST4hAEZgNCOz6+kISopo2y7TXp31yNAe/U+RsfRn+qJdGiX9vd73smtDcpP2io/IuaWjab/8yBxgM4J+d6SScWoZqkzUAcMKs+5no5Zes0S/RyRP5ayMjZCPW/Jfn4SL74wEz/5xdfii59/LQak5N3/6IN4/zvfjcd37sWaDLzHdx+gJYXswFjalHGqPNhDj75h0UOeuqv6Y2iwP4Z1sfUImJ2Zis+88UZcv3kjXtf98rWrMX3hfPSfmmGJhHDJJcYetEGhUp9l/YufhINlhspuJV+yMfujLBvZdg6QyI1+DB6kM9OFYcVAnmdvXL+qAb/T9rLuMKpY5mvj1f7KE7lfZCxQ3cmUcJ5NMQbCQWkwGAhW0Bsc+yW3Wcq4ub3lz/S8+OLNGD99JmJEfSLpysDflDL7B9/4Zvyzf/GbXvo9NjrpgYj5+RUvyRwdGVdefEc2Z3dc58qkxbe6Q7ec7U3DrJYD1MDXfQXGkvElSsq7mka9Q18roArm7SLMbKlC6f82N9fcl49JiWZ2moOrWPWCkcLFlhG+OT0ifPFnKS3ATBB10SejBrwqjqwQUit03sgVypB4gSbyg3qm3qEptK58ID+MEfpgveMG9r6XctBXIq/AF7ddyTpmZQlzkpzm/IN6IFGzvdf0KvwgRnU+iBeELzSsMpaZfpb1W+dR8rV8wzJQbGRAI9pB8VtfXXP5WGIPjV3Xisu3fuFZvkeLaVa3f6lF+96SAUU2VJkmMrp3xNmDgOITysLhUeYZ2qHCycflYqmuP7tEWfROO8XAeuONT8dLt1726qZ6+eC5kVH3Ge5DlBAk9JJ7JnKUBgMm3udOJvCA7vT/4GuN1R7gDc5ZCA90qc63tjZic2M9FmVQr2Ic33vgzSfCXHkdx8zElJdEP7x3P377f/rH8e5v/m5cmZqNS7quTp+OG3Nno088u7W+HvcfP4rbTx9I3CSvzY5Pxqsyyk/PnBYvjMi9L96/dze++8F76ic3lcOu8jmQwTscVy6ejRdOn4/xoXGfWbS0th3f/fB+LG9KfxP+HLA1IbwuXbgcE5fPx/xQxNefPIjfUVqPVQ1DM6dUVmad2cOLHNpRnN2YmRmLz3zm5Xj9tVfjrTdfj8nJCQ9WIiv4ljSfElONmCbUIgRVbr5MXIPuajduM8gE46M+X22YwRPLQqVD/dKfsOLg0YOHcU9lffr0qZfiM+ACHw6PjIgWQ3Hu7Pk4d+58TKhdw/tTUzNuW94mprqtq1zzTCcuoaD3OjnCSeyEY6DNp7OjS+gdfiMcujZ1vC9jnrMr5ZTtXf0CS+APtlkCvh57uude8X7V33z84Tvvxrsf3omFFVYeiAdUH2t7fbF9IFqJt6CCjVQl6MEzy4NeD8rU7RI+FwPOo2EIUtpne7ZOb3JW2ipk4U/A7d5hlFPDvUK3TGjKirQt8Kh+vOCPDZLx0r07DeIi0zNc05/EajsHH7dB0XhpaTnuP7rzwxjVne/dRrWyaz+VuC2ECkEr/KhGdVUCT4KPi992+/g8WmlwicAmIwyMg4SBjeoUUWpEPTLUOAxENBNeIrUYmjCkk3umUbIUkVTEhEmfmjXPMH71p7KaDOT3cidKKrv5TudgY7ABuLkTFY5+xsDmEt5WVBppU8dcdilp+lF3V6/xTETzngoT0FX9HdBsGBUIjrCxcaHyIoTqwEIastlw6qx10qQN5Gv8VRaV3M9Z1nZeiX9JR/H54YKg29+XQJbQ4zuVHFLCTCICgVF9lmFh4EBp4oGXO5ragMiRvN0Xd5YNHAzFuU3D4i5wfP1sVJAOv1a4zvTa74Sp9zSyeE6o91oJzTv8moK3QhEvLXj+gFhCK/VS573+hk8tT9K0lqHyA2Dc7Zl+WRbFE+61XDVM+tvJQPlqGKA+11mEph/Q/S6Xcq8AXoW3eWrh2Vn2Jv4Vatq1jL4Kv3VDEw+Sgn/c8YlOHKLXUp6L0ocsgK+SdzmVWJ2geI92zBJxL+FU58Qz30ilBE5NcmNnJ2dh2kstGQjiD7zAs4Gf8X4WX8Ijm/BzecA//8o/nBTXciavbM/d9Ou6K4i3+xXgNH3FTuVWIBW1hCStdMMh6SdcjKvCQMRGfsiFjioSXtl/JI0rtIKgeNhdLt3WoEN1uwHI8pKP/5EH7vmMTAe9NPJINu8ioG+sxCBcBDJEaSkwJ/n2SFnG9umVwni4tyEZcxgvv3wpfulP/7FYW3kSS08eSnHsiQtz0/HkwUfx9tffjvfeuyNjeiB2WE6oeh4d5XTiMfEOHT179Plk23BMT8/EpYuX4/ILl+ONT38mrr941d9vddMusg9K7Ovq84CNDPb1rRjsG/QMt0WbwokZxVsUG6phHIsOuLtsXmPi6uBuAAn4mKsoKI7reiINKFmATBTXM7zwt/pFEnMchWeAE34GzGvl5wyViA8QUoHSUKTvAWmhDKkVYGhkzHiwR3RTxtSWNEb2VY+dPhuDUgAXH9z2oWQsI2Wf4Nj4RHzzm38Uv/O7X45HD+fj4aOnovNBnD11thx4llsyDOADKvQvemCGlTYKP1MOllXW9gVeHhiGNgKXoQJFMX1UH9BMTj5AzgcRYlSrPUs2YBRNTqbB7NOVVWco4BxYZmNT9KDdM+s7ysym8jSd3RYEuuHCrJYHT9xfgV/KLQ8KlAF3g3DKG3UMkvmMjILu1KT7ZP1Y4snnzCowW4cCjZHKeRH0yR5YIE2nk3TwoL7yrF/WML3AU2Gt9CYKpjNQ5WuVOYQHJxL1XW4Zt7yDpfLy4Y7u23P7DfKWfEiv1gmnvYMvdYw7eYDD5vqG68HpOmTkqdajCq876WBU07BAUzVvPJBgpk6JRJHd5oSbA1JW1QEDn9YdcKJcqq/KC6aTZBTlxA/eAj/KwgVeuAPEGZFRDX9wngRlmJyaiLm5Uz4VnlPa+dzauHiDlQ6kgyGO4Ua52U7QJzyYRCAc/MWA2NHefmyJz1ZXVmJtbSXW1/j29Xoszc97UIFK2pfxBT5La4v+vjk8cu+978XdP/hmLL7/URyvbsYpyb4vXXwxXjlzMS7JqN2VnvX2d78dH977QGU/iMnekTg/NRdnZ+dibno2pqZPxaJ4+533vhsL63yKi2XxeUDepAzDz5y/Gtdnz8eR+GdxU0b1ndvxZGU1tiRT1dpidvRUDI+PxdDsTPSfm4vbm2vxr997J763shA7ijMyxvLxPfEgp2mfius3LsenX78Vn//c63Hx0tk4kOxBpTd19UD/g1zMVoRH0j1vqlPRgbqmur1nWTHNR/hS5dSl7tCGrQS0aQYNYT+W/5tfRf96OB6f7+PTeZyVMj4+6bQUwG3WfMDyarUr+AmWIkcy6xGute+uKzcdB5nE0nUh7O+eE0d4om94IB5dQvonBv3uHuXtUZ+0F5uq87XlRcmkjdjekPEsuuyKJ9Y2NuPpwnKsMZAhgbut+NuKOzh+ysb1jp4Z4OVw5r1d5GvKB+jRP5jnJCBZ6FuUjfCA7+kzXBL5lXasZ+vZ6dwBOLXaelZHq70BKQMSeLY9ISee3Q4zdT2327Z1s4qD7lVW4YTcs/yzS/F3OoJWxvWOfJI8UF2xNef+4x/CqP64JaOQpq2oFyLwVNOw4C9UETQJk9D2fybuCcASu+fBx8WvBKzwvDyqIMPfArBUPijmsfcoYVIAD2F6aU26DmV4cBCAuN1xvAROr3SeVBQNphPa7xa2ikeutaOuOFSAIekUB1SJCB6Hb4QB12yYoJAjKE0gLI0vO9oKWS4rUmok5OHOURfgeio0Mq3UKFuNQrRsjdYWnCt0416B9E3TkkYTyJ8lZE2/jlBKksEKTjL0K+WR2/PyIgJ059TBvQOW4dLpsr9pUwrCto0W06yPz2kh4AaEHzgeKCyCizrJtLOjTJp0Dxjk0po2WAnj7m63jZ8PN9Kz68A/0UxeJ+MvN7UZh7d/Xu2w1Q0KtXFrQ+d7W0xU6A7fDZ312WGbeOSx4qHXFj+gHKQ7d3gx+THLWv08IMaf7sXJUBWLCi1eJpzuTb+Ph86yPTuA1+3fTZs2kGfTv+JUAX+EKu7GjwajdgH/EI+YyYNSSnX5m5XiQXxIlqWK7KViHxVLwFgGSHh3AuqEOJCKdG1EiH82N9inDX8iT5Rd4bE2NPAD9652WQGS+NAlyZFKV/7n08mAxHNdtGhQ6Zj3jpyEKwpBq0MSuN3IvRN4z5xz1h1a6lJY7jmYhPJLGGhGehk+ZXlJnzAwKTSXe+srDSnAXN6EfD8Jaj0jfxhEqu+k1ydDtNIJd0lB331IWAH8PfACLj0yJvQDJZellSWDKZtx9fJI/MKf/FKcOzUSy08/iunx47j6wikpJxvxjT94L775rTuxt38cG5ubUuzHpDifkZI/7u8tnzp9Js6ePe9rUsrpjC4UZ+NjnJPGNrp8CWf6Lz1kv6u60R2SWs7bTzQrPAuOgGdUxWe4QRNTnbQwHklX8dw3Oo5SFV/4c3HwhwLzzlVnT4GKI8YMBuL2jgzLoowlfopIHnZJYzxnbFg+TBoZn/pFCeZLG5y6v7Ymma77P/mn/6948cXr8bnPfyEuv3gz3nnnjzxLDc+ev3AhfvO3fycePWGp+GrcuvVaPHq8GL//1bepFRmrw4m/IGcPwSLlWA4KMOvFYJfqVRd9cIsn9ONTm+Z38KP9Oj7kLatMULKhqSDPXdiSoZKDbRjWozLiMJgYLGEGbUv+yIzNrU2ny2wsxhB7bH3AZkmrBa3+vtAavhPeFSqurhPRbUhlqf02Bh77rL16rODdBNwoQ04QtPPNgcC+mJk9JSNtRH65dJ997rRfBgipv0Hll7NYyPycQfSJxMLZutVz8gUq3kDlUfOr74XGig8NoaVlo5xZamtc9UwaGJ3VqAbvCizTZXab9EwHcJF71XdHJJ8npia9DJyeqJ7+zeoty8MqAiTbwKfOcPHd5DSOUldzEHBWGTiwCoOZeu0f4CTp3K9egXBpLDlHx4cKpXkYIEudPa/l97PyZzCXVRHQuPZP3IdVduOkO23y8uUL5hYmHah7TpUfUByv3tN9bm5Gdc5nltR/Hci4kpG6Tx0r7z79W7j/IIYPjmPl9sPYU1vqWV6NKdX7S2dfiFdvvhT9wv8b3/x6PF66H6Oh9Pqn4sVLL8Q1XVNj49FzeByP55/GH30gw3pjOQ6li+33HsWQ0vj07IV46dQ5DxBsK+/379+Op4uLscX2PRnWw/1jagMRA5NTceH6teDzWt/46L24vfo41kWWg6GBGJ6aiJm5qXj9M6/Gz//8H4/LL5wRH3N6/nKMj7INh/ageiqVyHaQqvOZV/npDpU7WhtuVIBBdap6rG2+8iX0p39mUMk6oS5mgJ0m9YEcdvsr/bug6ogV/Ew8n59BH1nac7/c9E5Ir+gST7H6ksEG8FiWkee49IP6gYtQ8sWBypvbu7Gxxsw024Y2Y1302Fhfi/VV3Tc21D4G4srVa/HSy6/E9Zu3YnxqOvaVD1qHekOpgGpDgyPio1HJqcO4fe9RvPfe+/He974X7773ndiULOY8mQPxyCG2Eau43KeadAIoCj7CDQxLf1LdmlD7l+re/FRnQtI7aY5fPtuHQSOuRpy2X/oTPgEZl+3fde40m/5AoX8BaI5c49OH9x7/EMu/m0Y1PjSsNgiB7LF5aiCed896dEbogPRL/+64TahuFZOPC0NFPQ9OiteEytiEg0mbRjwqFQY1BMaoPjzqE636FY79dGIiYYfSYSGvKw20Zp6dFVOh5unGgsKAIOVZjYqY7tjlzn7MpiGHEMiwoosb9rPl491lEV5uwLRDC+LshKq/4zWigosc+dMFPRvKphg1MS7hGlDL8v0D4bMj8Yy64hufRjLwoz+z0ux85F/xaQPviqv/OeKLQa26YARuZ1dG9YbpQDrQC32vLv+GlqRHI8QPcB1QnsL/z5a1QROlWxUVaFXjctH/td5dX1WQ+yYK8ECB2ulnWhmn+f4sFF5vtdGkQYUqtL9/6OTRtlFQoGEctcuu+ql4Fp5sL0tulqHzXqHye4VWOOOi587gLehOp0WLAs/jDyDbS3aEJwO1QlukPOTzLBLUSd1uob9sr0qP9lHTdluTErWxsa7OJg/gww8jmlOIT585HWdkLE3OnHLYA+SGrsXFlVhZWfYsESju8v1QyRP8jVuhb5tnGvXi61l8gQwuPIv3SXTvVwIdsSXf8130xc8vDVoX3sv40E3tmHAQRcj3SNlLQw/MCCuaCn0rCorDDx+XQe8+XEXlqzOC0JW7eargSJXgTl96AL1LmzX9lR75wvuZbsb5OEjcBCyRFrTehRPPbTplPtVYpD3gl/ILjpEsISzu4F2TESZ9sSuFcCeuXjoVn33jpbhyfjJ2Nx+pjW3EtavnxUtD8XR+Le49nPeSZj4XNSuj+soL1+LqteveY9c3KCVcRqAIqjJLKVP6ZGEZCQ3gEfERRgh8hNFC+cHWn2gU4VHoKI3lnC7Xld4x2DD29tgbrbg24HSvB9LIijKvUy5mWsZlAPKOPG2tuNBFvUIT6Fbbl5+VVzVeMCww1JKfE3im34R+1QAY5BAhGWabG6tuP3s7e/5+K0sr19Smni4s+LTzhaXFePz0qYzS6Xj55ZfjiRR2TkJnGwZbJ0YnJuKlmy/HH/vjPxcvvfZWzN+fj//8P/+/xn/1X/+3MTU5EwPMugqHprwEcz4FhKHhcgknyubBn1L/7i8oQymny6hnl1flpExcuNEnbW9tBSdEpyJJOJYfD8f4xLiNZgx4/HyasOqQ9Bj4xSiE1oBPl7bxRN0KaAwC9y26m+8LPrQt3+FJRWdAeVg8VI1L9oPv72L0W8VNvIxbG8DBcqwYrq20qSfVDcvVWUJNbhjN+f3+XBLOLDHfys4+tterLzzb77LoEo9VHukG8oX3ANJKuYocSV2HgcEcEGdl0L4HL+B9cITmFU/qDPqhBMOn1CN+7IOlPjjIC34nL742guFG3VDHfRwoNjJqec0gAjPZk2OTzhv+TZySxlXvtMyC3n6WsShdq/I9eNqolt+AeBv6MPiUqzFoI21a4AauJwGrOGr5AGggR9OZfCgP73CEQiodDv8raYGajIZ2bIUwzZhWlLHPFK/AOBNK9KOIlI604CnkSJ9kZa+MkQG1rwHxUf++jBLl26vnIdF5SLzGgWvrC4sxoucLc6fjhXMXYkb9HjJmSQYg+6/vPn4YS5ur0TsuXkGubOzH9YnZuHjmjOgtXESvJ/fuepvMzv5GzA5MJTLKY/z0VPRMj8WmOq0PFu7Hw41FGdU98epbn4rP/fjn4trNy5KhU2oTO+ID2qbK4AaS/We7f9FFOzpWfseDulTm1k+v+kcYnh1Wl1xFa6Vp13T3Xb+Uk0VW6CpeLXC/IKJWA721NJ++U8/Z9zHpM+h69nkBqg8GS8BlZ4eBOfQJyQCVIY5pm5RPdYZ8wNAWTxwc5EoTf2ZteyeWllY9u8p3+7ckP3c2OACR08l33YbPSB85e/ZCvPjiizF39mwMj43a3V8gUT/vPFTvqmq1N/W/B6Kj7J8D8dbvvP3V+Pq334kHjxbj6dNFtZlT4h1oKX/VV3JT6gH+Cb9sP0m//J/Qcit3oG1UZztxOg3/+pzySu2/5JVA2MLBxCt3v/NjNZjo23ZvpwcUEes6QZchLHXDQMT9Jw/+/8Oobvrrv5Ftxq0MWqH6VSO3vjehHb+N748C0MGj9gYaFA2NzoCZahnSuvb5TrWC5J6FVETMPA08a0nq4ULNsrUatJ5pSB6Fl1s2RO7tZxqelUu71QaLAM+03LEgTMHV+Scd+fH9OZQR6A2z2cgWY6J8wYSp9DoZEE2cdW+Vo2gblTeqsdUsC2DBVMClKq8tg9T4cEtaVHAHxuWyphCHn/izcl7K7GWEgiqMQMM4Gh9VhDubk4xqvt+45XRJx/WiZ9KjY873kmYpY6tsDf4HalmMZ+E16NI+iCXLRj6+Z3IlvXrV93qnHukC8z3pwz3DZJz63ISCWwvHTlybSmJCp/+z0FUv3TzLux55twKGU6EXYH6k3IThH8ZFiVrTaJcpgfemW/I074UGdn0WutPprqduyNFH3fVjyWYT72eh1kGFxJEsK371wo8TmrPstL3MK5W/bEObWxuemWvm6c+vqHdCOPP5DJbs8ZmcsbFxK6q0y/W1zVhbX8vvn3IiuHonlDjlqBRIq/JcBbca8WPSpuZXKcVb8bJfNagquDTUK3/EJQJpms8JXwcKedMzl949KqyOhvaUGKAo4E4HeKA01RHpjtfAYK4UoVOljHxizHIQhYK76S5a8pNM9JJYtdH+/kHRZTJmpqctl5EBfM97VUo8M7t2E8OTZ8oHZJ2z9LsvPXcA/ExhCOtCES+BV5beA21eSznJKheD+Vt4Gn+wLvLLdCLt5CHo1tcj+vTux2DvXpw7NRpffPPl+Nwbt2J58X48evBBXLx0KS5dfTEGpcSMTY4rPrOi7JWTsSVlijM7GFiAvpSzKmYUivwOZBBz0jA0FRGyPDwrQJ7rIFzlZroSV7LfdUAHRl+gvgMeTeNiN1aXly1Hd2V0bUuObkpxGz81HaemZ/xt6DOnTyuRpA0GOwfuIRsZAG2BaQoPFIVMPODv+MootAGjPDHoMAYw1DMt6j6N7J3dPLXXsypSAtl/zME/HPqzJ5z8iSCFW1nfjG+/8+14+PhRHvQjY4h2hbE8ODQso3pKpOqLyakzcebsC3HzxqfiO++8F//3v/134+mThZianXWeVdexsoeD8MGgOqXyerBAVwW8zd/IEnhPzyhblNX8rQv68Y4hxVJQTvHmnTJmf98jfIdiTMYm20EwqpFNddkofRMGIcupMYjBJw+VIi8GIRjKb/ddgPEuUJVW++vPS4BZQlyMNeQJBnrTqIY3iANfAVWJzLrK5+rHSePgaMNadMKAJj0GESkzcXDHGMVYaxm3KqdxqnxaoFkOjNbFxUW7EabStQIyYURtg4Fx6O+BGl3ws3EV3hWgN3hCY88gQ3sRBOOT782a55UfaewdMtiTdIUq6FvgjiFJfhNjE66vkeERt/vaxtu40f7h31w6DZ9TV9CN/MCRMk1Mj5vnwQujBX2uQpY1+QTDOsnSWc+dQN5JS1/Uk+5uS4rDChugti2g2b8hx30nnq7KU6zkAEg9dQmlxB0+0Q+cwZrTs3OwTnUlmYksOZIM8UnnCjMs3h3pHfB3sxnMmFAfpwhO60jG7h7yC/zFO+Nir9m+4ZhA7sN3ayuxs7AQPTIAR9WFDO2qP5Hc7xnojdHZiRg5Mxnj52fiaCTi3vqTeP0n3owLN1+IyTnoy6SX9EDatS73C2ogTIZ5qQFyW+8mq8rA+RhpVFMq+gtd+KkclfbcWWadziqrruqOI+7QNulL2tCmHbcJdUAG97wUR04s1yddaIUxbXkhj8X5BZ/QzmqW7Z3N2BRNyMU8bR0k0yE8OgiycmFxPp48eepVJEtqT8xUo3uACrLNbUI8eO3ai3HjxnXJy6GYnpqyPoI8QpyPjgzFyBC0YYm7ZNkeg7dMKg6KR/rjQHW7Jny/9u1vx+/+3tsy3jdFwmHRb0B8mOdVmMeoB9V1HTxq0q8JlY8JW73dZwnk4zZu/wIZPt2Yta76V4WctS76H9HgBfzJwnGRL7T2fG8C9CS9WnfOQ/yN3EGeP3z66IcwqssdwIBuL/dOqG8UtiJU7wQFlTaivIFk29/3gnCF7vcaXqTwvZVcA7rzPgmahD4Zar5UNgKmpkUDE6OahdXgjsRIMqg5pGxrB2EuoamgMLM/1E8FI5yESxsf4mbZrHy44UmVFOPmnsr2iDj+FrJCp9Kie/kD6bboorz8TWcJccAdrgRUMo4apxompxU2DSGWqVejuklvp6lwhMUvIXGnjgE+rm9oxANSkCTw6HIirARZ5na5DTQyAQapyy1l1Z8AkH/tEEAnleQEd2Qtf9KueIJbPjPSz1Ir00FKmQ+SUKMhGeIBJAMYJ+XZyEIAntwlDLqmayvuVVBWaHeKmX4N92y9FffqrztxsywNGpXnBO71uQmlIgodkwZtyD1ATajhngeJe4VOoxqMhFcR3E1eOhmyHBVaabh86Qbke9uh1k+dje2m83Oh0KCZFsA7OHJYXROejzdQ66Sm1ca78mUH6JVPcljx9Ttts9Ba2aCesR2kLqOko0Q+iJgOwqdpWArIXj46udlTc1LcOJhm3Dw8v7QkeaO2qn4BQw87CPxtiCp+pRF4oaggp4St/Yy770bF4D3CyChC6hHJRhiknGW80867ehCHIzY4ozijXDLDxiEv165cjStX+MzJC8J5xPv8aDOVRk/Vqd+/d0eG44NYWV2JxYVFdUYbUmR3rdyyj8t5i66MgrMX/fz5cz4J9dKlF+KNNz7jU4+ny37BIdEJdFhSR1rf/INvxTe+8c34/a9/3d9i7hsfFbUJQqqiLzzc4ENKmReQ9zpoSClVaP1l+CaPNJ8pn98b7cMySOn4VOEqXAz5zFqmvtiTkqkOWfe5qZF481MvxYtXL4t2F2Lu7GxMnprKz0QPc3IyhxLlPtmkf8pCz0ir7VmulGfqhdmM+q1nG0f4oVzALNhBRdaTFOF397bFj+q7GHDUncOKnAZGovJCqYLhRyenYmZuNsZmpmN4Qorq8KjdxZi6UE7ADb7EWJbhIH7h8CNmvTEk8K9lIP8a3ktNVZ/UzfCgjBbVJ0ubWY68XZZAs7R7ZXVJ4XqtCG5vrvvQLpdJAAfvHe7H2tZO/KGM6g8++tB7rCempmNsfEy4sqdUht4BeffE5RduxGfe+kI8XViLf/pP/ln84be/KzqIp2UgMahbB8Tpt8EVWjKoYQXTA78pk6BhC0Rrhy1la8qGk4xqaGI+VjuyQTXIDGjuf+Wd8Kurq8ZhXGVgkA2jlLZio4yZT4UhHQYUoEEzT95bQF0XnPhWPgNUcmjVAf2/DXOlR9gcdKFKUsbBR/Sb5HVAXoQTVN3AskZxoAttf0jlwJBhLzXuxGHmGkOaQ7YoH/LTAwWq/37VPZjUdMmT2R/vTVVcnrNsKX9z8L2vzJ7lYHgTkibMWqcRS7o1DPF8jgU6lmQ7n0sCF8LAa/AXM3q7nM6PMaw0+DwW0UEBo5pDz4YHcv+yBxFIry8PjDU9xC/74id43/QqdEM3gwcqTv2D/TF9ajrrHDoUugDg67QUtpYOL1YsJP+dBITM0MR3GqXcQK/wst4kSHrKrdytazTCAsfy8mXnlD7wlZIxlKiCElC0qfodYTv0Na6avO48N6UxA370QeRS+6x+lb1fMmRIetz+wnzsP52Pno31GBPDTTOAJ/r0DfZIJg3H4ORAvPipa/HKm5+KyfOiqQztI8kLyo8x7X6lIg4hnZfuwjl1egDcwQq+zzbusgg3sMqyyb9dLNOTuKZRwz3Bpc6faZH3vNqlx5Cjz6tA38eKiDHJHM776RWf94gPkeNinlhVe8CQZh/8xvpqfOe737W8PhS/UecYlAw47pcBosWV5TjYy8Gcvb0t6yAs76f/5lBUDPHpyemYmpiIyanJmJs97W0PyApkDv07Bv6oDOph0fRYsnZL6e/sH/l08D3sIPH/Uc9QLKxtxrt3Hsb3PrwTKxvbov2Q3AfigEEKQZ/KgGFt/pT8AHjuhsq/6E+2n04Ii0zyygqleBLY9tKlJ79T/02jum10t9NutpduvAhfAb8D0ROZxooptjH8aEY118nlECQx/PQMUie/18aWjNeG7vcKtcPoTg9ojn48Dz7OrxOyLBZuSpdYjNqhfHG+H0u/Wf4gvo0dL81UDKEM3hirnpVxkyKlzLcaUwhPRvUm1FHjhIDHjUqi06hlp7FUQUjnB63wo0IZBWU0tSru4EkjahvVucSO2YHMG2FOeWodJR0yr8yjAgxoO9LxMhwnngOVwStU/CqkwOgMA/DdUUNncOfvPPyXnTO0obPGj2gMOvhEw4whAmbnWjuhSq+KKwCNmG1BuYWOdNLUiRtqUcioUYA9exzy0qqsTK6Vbg1X39vuJ0MK5TaoNOWJ5FNIk0Km0xa0VdjW0Ub7IeTLnffnQsuoLrj6v/Lrqp92uOdAMRIq1LdaZtLziLTeoSXkatK9BXIC56ZB3FHedDL4/cRwnfVrnmxCI85JUGUFAI57+2lUNzs14HmpVLy4zGsOmM/NcpG2ZzM8KJb1SAlxT1kqIaxOj5NyUd4wXNrYJS50ArTZvt7c87YvA/qFF674u7v4rTHDhTGtC+MgZUnSyEYcz6W4HJooaWG8bXITlHrTr8/46Bkcla4wUzhWWSQOfMuUb3UOy6gbHxuxMXtBBu6ZM3N6no5p9hhKYUapncDAUpn5LMmg2g8nkTLzBWnAhTZI+aEV+UEP3GiPLr14ETeUWUMpAIMZdOr96siZHUQJpgyUhWWXKEOqzDhUPGiGovC9996L3/ny78W/+oN34/G6ZKAUrwRqgjbXDUm/Nr/nO/gk1HrBXT4qQ/p1th8rXSWO5bPlqxQ+733DDT/SgGdQLKS0by/H0MBevHLjSvz0/+In4vNvvRFnL57zJAkGFm3M5wMCLeM+0zKJUA5Ubn82ho5HPGEsVX8Scpbf6X6ovHZia2Mttje24sLcOfPfIocSrctwkYLE0kBO0GbGd3Bo1AMiM6rr03NzMTF9ysv/esQHEPAYmpOu5Bt4gJnxgjYqt/fmqn7Jg1VB9FGuZuofY0Dl4hlckfPMIGOkMOKPG6cXM+hE+9hTfPZ57rKPEsNU5SI9PlnGXmOURvIcYEZayt8733s/bt+7a6P6yZMnnulnb+DY5JRrbGVtPda3tuPlVz4dv/CLfy6+884H8d/9t/8wvvr22zE+Kv4dIJ0hpyUU3Xcy6MOsIgocxpP7JvEjz1y17+UU6BaP6Z9asm6pO5jfRTPSs1Et3FGamaGsRvQIy7Ghh+jgg8gUj5UXXvKp+JzqO6VyYNjT3zIDiXvrEn7Ou0CVLAC82dItkGF6h5a0dYyNLGd7sJFtZrTXytPEoc4oQ73w86V8fdYxskRhKAunVFO2DHPkmTDoxj5yZGSWOWeqjRM1r6zAg7rn1UY1dEe/aZSFPIgD7cnLfKWrDTynzAVP0iOdZlmIX2lhoxrcda/6EwNM27vbXg5bjWoAOps2CssSZXDgW+fMWPtgRuHBJAZp7DOwpfRsyGCcy83xRQd4ljRGx/k2sfiNwQW5U6/ZMrLOiF9LXt/ze/VZbi4gnx2qXCeDZVOJUwf8mv2rD9tqwHEGsR7mulRNtQxTwTN9scpU01eK5XoWUsSnv3FquQHiOzkc9xyQW/QfH8SIyn2w8jS2Hz6KQfWfN86ejd6DHbWZ/jhz4VScvXwmTl2cjPFTYzE+O570hEYyHMVhwl9ypxSmiHKlDW8qf9HdJVL7ZRCAiZVa7qQrfYgRUiTedaWLgXdQr3GeC+TluLQrvavA5E9/fnQsA1hGLzPS8KuXeIuW6BLUEwPL7PtfkxG9qX6OARwM6sWFhVjQ9fjRY88c056pp13xIF82yPbDGS50C6nzss/dx1MIX9woE4emscqEg/BmJfPnTp9u8QcDPdQNn+A7kgE7yPJ51cGa5OiyjObtg57YOuyJzd2j2JSRvb13HAur9CUyeEXTg55BPmom4zrtpj7xD3xmfipXJ9DWUvZ4sKERjnZjehceBH9o1QT8AfwY2K1hE7INcc98S7r201vJpwL5pRv9Ke6KqzvPTl/tuc5Uc7L7j2RUA7yfzEhtxJoINuEZd971VwlSofu9QrPD6IaadjWum9DEKyunhkmcuxXtdBdBlVZNjiqhHvMgGRqAGp00oQO3VpZCQDvFgTnklJWYkMaiLt29xFm/sYkxC1i/w/ASBLXc4MRS8vp+IIWGkcuaJp0GS6OID64Y2Mw2wEzV/0AVX8tZ0+m+nwTEobNrhmgZ1S26JXSng0KcYdq8wDMlPhF6spMuLy4PacJfNW0UaRSwBOFFo1e4dufwbNoMJngPq+hFp8VgA4dFsfwwl7uh/LfjkS/hwKS6t+7qQRiUIAy4npRfE34YozrvjU7OWdDpwzdy7yT7s9BlLNe0+BwG7NnC+d+CUW1s9W45wV+r/jqBkCpBeStptHDJ9AAUoxZ+gvqcM/+NcF3ZoAx9HOSnmRJoy7QncCW/pozrVMxOhmxnCfBd5t3ATa8YmG7D+NcyqB7I6vAI5WrXSw098NUY+czwkh/iWYxSjGKWeo+OT3o5OMLbyxHVKDCqWXCHEUvnayUtGwuFdPlU4+rIJAfkhCJI+uDsuhAukzKGz54+4z3dk1LUMaBOnz0Tp2eloMxNyBA5ipExTpzNWb4R9kHShiRPUPQpWdKDdLO9e+kUBzaKxtBgqD/3qJrXwU1MSMdaR4vb8lZ1JJ4krIhl/mJQgWcjK6Xj+EDKNpfabg+fAhEdD7dZpixlVeXf2NyOd9/7XvzWv/5qfPXdR7G8NxLHPmCMRCELWAiqw/NAdJS5o3u7/VYuqTEt2wtkx6vy6V75CR5lVihZV8Y1KaBEqZgoNBfPzsZn33wlPvPpm3Hj2sU4d05KYp/8oasM6kPJQ3GpcTWNlb4pRQJOSnnBx+IHD4qIJl52L++dpVXTpVd0hqc5PdrLuXe3VG/7sSFlaFVG3dLKcqxLGTitvGdPz8aFi5diUnhNnTsXA6PDMTgiI1olPtxhZRP1mmWrWinLJemPdmQouYoou/KnblE24EArQXKk7i03+UF/1Su/OngMD1sR1h3lEGWQz0gxQ8KMNAeaIbcHIKii89kfDFPyTRkvuSwF+zvvvRd37t2LD29/FPPzC/5W65UXr8b0zGzuix4eiXc/+CgePHgqZXEotrdQOnulFDGYMBwLy0sxq7AjnCqs9gaw7YJ927TJoWEO3eLQtGzftKU0yGhjUoDVfitPowG4vKILbZ07CjPG68b2htpGGtMYd9zHhBsU9gAVBwO5r9r1nX4K+jGLxIw1xqhI3QKMNujR3qZm0hhHgLjkwd0GsWiGT+3/oDd4VXlFfbi/KVDdadfEr4PyeSlPD15lGPIBP+KzVzgPy2JQLGeUSQN5AS5pVA+RsAcvmrNIzNJXWY3eVHEgHjSrgxGpU7VxbQIx+CQW8tbvJY1Kd9JCx/GWOqdDvxyWbxjV8NyG6LorfgaMi+Jwp40zMHBaMnR0ZMxpUvco2NQZn1r1Pm2V4UDxoRv5M/gI3cGbgRJObK4rE3GnHRvABULwqIu2Qhj2RUO/WpYOsGWa9QJUI6sC3lVfqtChb7SDGtTEDaXJmzZNyLMa2mCjtIUX9868EjKfDNf29/Jr3vWHHJUmqzD7MajAQ4d7MS45emqoP25eOhuv3nwxzsxOKBbLv49jeFKG86DkgE8QVxnFn71Hqk9dPTLq6vZSNNoE8T2P4CH+bONB31PpAWdQHt7lzh30KCMuhRi1vJlFeRb+1CXgsjqiX/1cV2HkoDjhD8Ur6sd2c0CGwU54CJnNYCJfe0A2Zt59cf/BQ8l1PgkIj3LoYa584RvZbNPJQwyR/5KX1LfikRXoDXBZfjDYNR4vXLkcL1y9EufO81mvc5YxQ+rr85N8wm1wIPaEz8KD+7G8vBjfevur8eDuHSgvg3lIFO+PHRnV6zKiN2RYb+/KDlFmfMuaOWnWZR3IPuIZ8JczCm2gUZs/s/+EFugOemrZLrXvqQZy7Wetbyh8KwmBwzeuWg8JKrXfa3rk0oYax8+tPHFTPN/Jq6QreiNvkSPMVD+dn/9ko7obakEqdCDDlTQr0EYOSMZKBAH55v/yDrM0w1eoDFtuClPvqSA9GyP9mvePg1pJCNeaV4Ke9YeQIB26R6/OUMPC+OUzWltbHDjCcjmUCEwmdVgiAoo2wo8KJAonlNYCkBb7zlBSPQvjGRfyogG3wcymC2UBJbwW1AeLyRjksIHmfiuYDz8aYio0BeQP7SstKCNlrVDr5XlgBajQIN/bcZuQwWq5CSdhS9pOnPg5ENDjEwBNTfu3oY1fiZTPcq9CX4TSH0vkcwSPegCgd6tMSobayniZDrjzzKnp+LtR6R2h5lHs/Vxi1kEX+dd4+c5/lOQ0HuhYK9QwFep77Yg+DgjSjM9zLa8/nSaBJAd8fFnQc0Fbh0pglrETsoz8+ONkZKdAWs2IzwG2LjShu4xAdWvxRrl3gIVCKgA1fPPeTJV6tFspWw2H2oNLM2wTargWdOHexItHt60uXHnPdMg8/fyux9rxGfRYaY0C1qHc6AYPpYKUI8z4VP82H4v7ZQTBd2s+pVM4KQ/jpbK645cbM19kzUg2Yopl4Rsbm/6O7YQM7VEprEgN9p/lwFukcaSOkRnlqamxuHB5VoayDCV1lCMKP8PneiQvyIJSgCttaQBclUAqbeI5UGiNXnCvF//bcjvlZ9aPLxuihdcUhHsqdsJTDSKXKjtIhlGeDPi4DcvNacs4OdTLkXDyTJpkR8+BFP6dzTjaXY/j7bU42pEyIWWXb8yurG3G4vpO3Hu0GO9/dC++e/tBPNoZiN3BWcljZK8yKnk5z3zh/zOQCmfiQsisM7n5vTyq7C6P7kh9d74qm99rOLljTOYdJWcnzp6ZjNdevxpvfubleOnGlbhy6UpMjc8w6hOHe8hyyUSVlx9GdVaSFBfJdBtBpA+9yF/yiq8aHKpvQLE93GMVznYcqF84Xpc825JckyHKQUDM7D58+CiWZFzzbeMj8eb43Ey89OorcfXlWzExN+ul8mIorCmm4ySdjzxrAv19Iq3KpZx9Z5/kAYYvRhC8B36iQaUoJDAvQUvatPC1zNIzHF77VKDyGHyEguKmRfl0YbjtbG35ECmMavq22ZlT4s9e5ZmGCoMCayh8q8uetfnozp149PhxPHj0UArgakzNzMQZtYfpUzPRK/5/8nQx7j96HMur67G9ycyh6kjlYwCrt2dARviIldr+gT7v2WfpOEuBl1dW1M9jxDOgxUBVzsgyo53GFG2n0SfpvbYL2jUKb1V8qQ8GAnhGXlSjmnt9pl2aX3WhOFYjlmTHxyc8W23doYAVcCnl4F6NMsdHHqk9M9sEWMZw8WMgRvQmHIMtu9sYMVmL0LieF2A3hSMucqYlP/kzTuDJrHsuWeeiXAwO5J3yJI14x78b9uBf8bLTdllJAyMzDVH6XVqv6VT2yVvOKj14K/kpcYHmTcDNqxvER9DcYeWGnPPKBKUDXi6H7gaF2ZMhBz1X1tdslCOvSZ7VEWOjqgNdpHF67ozpy3gAAxO0B4zp1MUYBE2aUC7CY7SAu8uAHiNeq2DdiLAUh2Jw51F4VRwB5ICfs8G03Luh9jlJH8Ur6QEZv7Mu0vgsfoLy2rojzYBKbxcagJHwq/QTCCtfbeC5/V7zSGMan3ynLTLY3Nujdni8G0PCcXpkMG5dvaDrYpw9NR7jIz1eGg2PsSXEfTJ9BvQTbgw+Y1iiQ/nwL3hE7dE4mWYJuYKolg8//S80o/2CY5O2PEN7P/tKWeaLn+mACE3jOPtu/LPTM5rEF50IU+uFO+G5aIsLZc/zyvKS5QbbYNrQE0+ezHswGTsg08h2xeqVxAXMMGjFc7Izzl+8EGfPnfXnBllZdvbsmTh/7oLPiODLCmy7UXAlQ98vHVftBQOdtOBV2g0z5bvqgwcl1z94//34ytffVn9738b0puyhbYnF/SMZ0pKjRzK0D9FfhBc20QFtgHfdPSCsq/JipQHcZdx1QRt4M9t2e0ALUK36nmGJk/GqG3UPUFf4pbypeZR4vvOW8Stkmp1hie/2W9wdBlo7XbZj/AAz1d3wcUb1s9CJXDeYEJ+QgpXSFoMnQCgErWdsXNAsWDJ/W+gkQVVxRRDhXP25IEQNB2RexClE0+XyEk9pMHplVPinDoTvsi0vb8TqKocESIDKqD5w3DQs3XmIKRhx4b2OGJMu+7xqJ9ME/DCI694lZpwxnBlpFXYOU2eqk5FUJ6JBNs42Y3SDhVbJi0btR/3jxgivSpb+KppHqHGhQ8WtXIpmqAaGhRf3kj+Hs+HTPpwm8WkJcTeQjNsqt9yaQt50L0KpQhWS5gPjkumTBjRGiWkvASfdzviA/eQ1XD6ZUnkK2nqkDwVdHbrrqeJWoIWz6y8bOVAFK1Drtrt8zxrVnXVUSNmVp8qiPKrcz/xU1vK/5u96zCdf3XgnriVE4cVWZ/BM2GfhGaO6WVGCjkMLqbdyT1D6tXACnrLjFO56aeHFvR0syy23WvbEt02LChWVdvlq+WtinREaqIhf06/i2rxnGnovGdb0gWbZ0qguBo5oWxUxh9cfn+fwVgX89NxOW7jjRlhIoXQ2N9Y8ykl7R0ijkFHmTFFhoBv5KMsU7odWqpmlQSGcnp2OWzKMXn/t9Xjp1s04d/6sDxfBIOgfYraV8khmMqjlNqp6k5tpIndudH0uN06+lfdSTjXKLD/xuDMgVujoUpVwLiPuutfwqbQwiKA4GDAlHuXL8H4t7rq4y+DwumeOFmXVDTNG+xuxubMcG5t8S3U5PwmysRdPFlbjydJG3H20FB88eBLrrB7aUyc+MB69IzOS29A/S2lDAdz0VuujQn3nbv4q/I1iD7AqoAkcjAYwG+36ldxXpMKb6nBl4LB8fmS4X0r3TNy6dS3eePOleOnmxTh/diamJ0ZNA68ugEYqN4rMkRR5ZqB5h6y0ia2tneQRpXm0exC94oMe9X8+I0IKPgcwosDXPaSc6Pr40dNYmH8qGq2b58+ePRsvXrsWN1+5FedeuBxDkxMR4hMJRNCGPLr0LD7ZOWT5Nn2QcKDeRAreTRK5wUfH+9SR+mH1RxgQQNJNfyxP7e3XRb+nd/3LtpBFRdFrLWtvAHQcYqBZ9UR5tra249GDh8p7v7XflMPRmH3Z3mP7xL74YSsWl5a9n+2xDGmWcW8yE7+ucguZs+fPxYCUxl3x0sraaqxtbvuCpiyRzG4TAoC48B4cVrsasHLL/uqpyWl7MYu6LuNqU3GZXQVHf+6O/kdl40L55Kq85AFpRaZPg34sYWd1VB7UhuKnduEZ49znzMx1nX2t6dAn8U76wAFtWO7shfRJ1AqX7qoH+SUfUC7pHqSDLqILgL7ZfhUeA1xGIq+4WadQHIB30qW9gGN1IwyD/MihIkBa6YG3D1eTP+WhzYE76WTd8w6dOtsRQBq0J3DnmYvwNW34l9nZPulMI8qH8yactsuVtP44oH8gLWaf0ams16niyQP82FtKejbc5VZBJfYgAqsUNqSDeQAew0eGzOnTpyVnZyyDx8c4TLDXPMLlulA4BmyIA71q30adccK7zxEoRrU/vVrAep3CU/ImLjyTR3Xzux8ImfQ6CbrdUz41Af8aBpmTAcir6pSuB9EQfaYaNBUY8CRN0MDfbNGCTgelXtpEAeVBmOqSZSKO3HuY59zStSOj+jAuzM7E9Utn4vqVC3Hx9LQPyxrwjH3FV/HKs/t4kin0qmX2Kkul7WyFTcWFVUTwBP7om1XHqkAo0knjPONQp+6z1da4w7sHnJ6PsFR+lefpb2p8PORqN2QtvGU5r/fV1WUP3sE3fDOc9DiQkVO6F+bnvWqD2e2VlXX3/0xOQVsG5/kUpc+MYBWncB8ZGY1zMphfuPpCXLx0Ocb5rJjox/5/tvEgJ9B3kQ/e5qIyu29RXRpN/aPK3d5L+ZBhyAuWfa8vr7pMS6tr8dVv/FF87ZvfjtUdyYXeIRnUuoK7qCpS0IfQDnSzPAY8eCyoVK7tnBDoQDmoJLfSB9fwLXmQyRgneJS6q37cUz75Nf0laxUiHQTt/DqfAd5baZGOwHpX051nuXkQWLT6kYzqJiBwsumfBLi3kXgWuvxck7hBzHQCzJB0WDC5giCQk1n96niVcb0cC48CNX3iS1QSOY0vpeV0HTbTAhCEQCVejQ9Z7ebykq4i9PS7E1hYXNO1HtvMVB/SWGUoS0DTWInNfrrasTCK7bz0b8jfd8uR45oPlVQrj9P5GPGEGeiEwa2Gg8nhNTCCqcxAYAeOJUwF8rOCj3JTygkgAI2KBKWokeEcJgN5SZ7wJm32e7Msr8rG4WEpg6JlFUjgQ8fRGiWH0UjdMy1KS3m5oZSGUfdtSZ0wvjSsFDulIeHXURblpSLS4I2oropnCr/6nB1kFWYVSId37sNSmOrSet4JC87glCfQtumckI0GaBvOKQosGM0RTb/O+w9nVFM+lYEn6kn1hxsuditlrnWY/9s0qVBnU6vBJ4R9a4frxKUbvl+jGtdKszbtlEctnICngo6hVYZunIUjbi3+LP71kLQKNkQE1d934pQyOjK34t8sSTeuzXuGJ6F0q/GBdtlwz2fzGu9c0LkVPF3ZV+290SiS1U/3amyAGQYthzCx39V7SNXZ9VjRzvbt2T6yE/8jI2iP7K9667Nvxqc+/em4/tINGQ7nY2bulD+1tLm25kxQYOH1AXW4lD/3wCdtDaU8OciQ+XX66aKOwduvesZdHSzGlJ8rb7mBSgbKyONb8KTj9k4YywPKQickP93tpji7MoiYuXbnRAfJ5bTUUTHs/WjNM6/r+1uxfrQZy4drsbi9GosbK/F0bS/uze/GQ8nfe08XYnFTbVgqWO/QePQNTaijG5P85VAnyQSoTBkE1FnOKEL5CrVy8Oe5KD6C+v3SGrbO3jFDAJgC4sde9t3pTtm9X+xgJ165eS1euHgmvvTFt+LVV69LCZfB1McAqOTk/rZpAj0OqHcZguTi3EmjpE1b2caolpF4sKNwklXQjU/U8AkUDgSbX5rPfXXq1B89eRy99C0ycG6+dDN+6qf+vXjlzbc8O9EzMpSJU+dkgKYjwoAHy+dZiXWgdy5/k9RlQfZkcCu71L/6JCtcUvx8quzjJzZwFNx0G1C/x7JYjNNBGUJVJuNvnQEayg1Vh4RFNedAGA4RZBnzAf2cfuSNMjg+MeHl2Icy5vFzn6NraWUtVmUss2z7sfD42h98w1+4YMkuffXw6Jj66GXPNq5LaRV3+bDO7HmyZLRP84fQ6Bfe9CPkkYbrqPHakTG2rnxyTzCzr4MyitqnZ1N3kIb+HiXL7oWHUrHEaGSfbadRDcD3wEBfPQG6nPStOoRXeWbvLrxp5V0GusMrHGcakB/yaVuygzqhfBSoGp7IJtNf9VzlHEtNt2UogkOrz5Yf/vpT2uQNfRJwP8morgDNMBAJ4/4LvYP8S59coeZf3vwfGcT+Y5R37/MW76HP1XjEIZ064MDFe/LNJwP5YSwx4ATf2K30FchIeNZ5CF9wrn0mfRxxl1dXYm1zo2VUjw7nAWVjw2P+hnLVKVh2W8N4Ka94lXfvYxVt2LPKRV6UgXpjIGJnf6dVltSBky4J2S78pHvzOYGwzfDUJ3zYDgukXNNd9Ub6xMAl20Ebmt18xYM77cbPilT1GsKyyqg+A52GdceL8lLeDZyyE8z3jM6z8CZdSYf+443oO96K0f7jOHdqMm5evhC3blyOy+dmPbAoi1ZJJJ+7zXGAltxt7OrOVxKSBiUfyS/yb6NgCdSCLGPTRW96zTpRm5VxaFoobV+lLaB7U8cMSFTK1rriDKF8Tr6v9geAQU4G8vVKHCZ4kPOP2Dc+OOAl4CuSbxzCycw0PHP+/AWVWfzWOxwXzl+May++6BnoqdOnY1g8hswF+kUPAPLXmXnjq0dW4dCPIY/Y3oD+y5kRsIjLqTJxPgNl8gCReNircwRoPEdqq2yrWV7fjK9/69vxlbe/ZaM6+kdE0cHYExMcqjPxuS8HJFpoy52il/JXUkM/6JA2ATTWq2Vi1g/c12wTwtBhqFIP1h/Tp6YfkHpE1oXtopp5Afs1IzSg1m99bl52K/UNEA535BKrYBj8+L6N6qpEVkgFmwaCskLCECP9jHxX+ASYKuMlo5NuMjsyjIbhpTxFaalgg7rESaM4/elsvG/HCipsKXf9VQIkA8Gw5EP87Fhq3oCZR8xSPydRK7SGA9vWfkzicYmht7Z3Y3V1Q0y/K6ZnWZrw6mOvLzOCMkZVDuOqsiDc2LdQOwiUNEY36Ug44c8MDdM6/2QClpmBTx25BbJciQvkrxV7EtQ45IlS447V5YeeKCr5TBk9M20aZzz2+DBqDn7E9z5mNVQfEEaZ9FPMlmCtYGGq+NA9cS30VzoekSsNw3TVnXcaBMsH3QgilQ38EIjtdJQX7wrjjtHKeuJug0D+lbagVOtO/9KtvvOssPyAisuBBFv91MWzkJ0q0DacM6/kw8Ibz4FuGokY5cFF8EUyNY8EMGyUp9Cb/Hive/ZqSVrPFc+CHwKpKlOGgn8bPgn39M+6EtR3aC7g8xcG11G6tcImZvlYoCkSOnFuh+PdF8/l3e5lWqulGJQ48C08UaHycYUaH4OywrO48txJixLtOaB4J8i3Fq7gXy74cqCf2Yj2qhTarv2kcxst6Cr+ZqSYTwZxiBqfQ+KZw6VOnTrlJdvXr12Nz3zmjbh+/VrcvPlSnDnLN61nJFBkAKgsNoCE2wBGoNKnRXWDsyvOlJ92RRtEGUhpl+C2J3eWh1oR9zNhURykrEA73b0kWRkzWyFJ7AIxks2I9qEMmJ4dtSvJt30uGUsoB9wPZRx6Gbjy8ayr8xDG3NVGeWa2bUuKxgYGkozqDRkMy5ubsbS1HvPrqzG/sRMPJXtX94SblIQeGUA7Upr2hVv/4EgM9Y8KJxnP4h0MXs8E+iAh0YfZCva/WokuyjkKFzTR5X5A5amrZLiYBaDeKt8MsQqggGWdl9LCR8cxdrwdt04PxhfefDW+8ONfihvXb8TgMEqOaIRBBD0P2T+HYcisae4X9pcK5MZ3ZNkr7xkFuW9tSNna2PDeYmZK6a+WFpfig48+igdSwJY31q1AvnDtmvjjxfjxn/hS3Hrl5Th1ei4GpcTDD8pU2cNr4hXJXOQufKZKDbbd1/6EIhyISbyM0CybMoShaYPKyrLEZeU/P/809tQXss+ZNJkpp684dYqZpGEruhh9HLplupFef6+XZWIQ+1L90s+5r1A+azJcUeQwIlFW4P3JiUkbL3wii5lpaMG+8PWNzXj48Il5ndnph48fx7/+vS/Hg8ePYmN9QxKQ2hBv6GIWakdl39099An7yGZ4Idtlka88qo+jz8YNJZZ6px3TR3N6Nf01cTxLqvjQiffUXzCu2jIoB9dJqw2QgZUIuRKg3ec4TdGRvHiGXtUgrSd/c/gXeFW9APw4SdtGtXw8Uy3luKk3ZPnIl35YZZcfhnfTqK9hmpimQd8oi+IjF0gjV9NlPGQuhmFNA3DepT1V8Oy+eNR0sj7SxivvWa6q0NrYVdkB+l6ebYQqro1qBGgjz+dDyrls1yUv8UHmk3WX/VGC9aNaB2ov3FfX1mKdQ/yQYyr7nOQus4UjAzIiREcOKSNtBga6jWrKND42Kv/w5ARfcgB/DoairWAAbu9vK/9mWcC1XS8Vut8TKFOlYS1j3mt5rSdVUMWhm0JLZsuVfQe0azyh1d+XrK3nlWf6Eq9k4dn/5a+r+qdr60XQbg/8Z/Wn9XeVK+tIVEj01cccqI6Zqd6WUX0ko3oirl08E+dnp+LSmTnJhTHJSSdlMI8wiaUyodNyp09Ep4RH0YWQ6T5wUn1uyruU765r6IXXCTSGfvRNejCeDiv3Sl/8qD/r0r4KT4EHZVY4z5ZKdlK+fE+dlr6AxB4/eWxZ6C074p9Dr1iK2GabzW5Irt+KUzPndJ3xuRAjI/Rliqi80gAmffiVes8+3e/iYfqZeaUPr7JVCKzVPFVYaoNC85flBiUGn2pbhN/h+23ZJCz9xp0vd0xNz8blazdjYvZ0bB/2xv2ny/HBnfvxcH4hbt95oL5MfL0jOccnz2VgH6kmJVFF41w1yQW9wdFts/BZ0rbNlMjKquMlvfEv746T5a11Adi1vFdaV6CuXIflvRucfyOuL+I03Oqdi7qiTbNaa3FpKXr+2s+/9by0HeFABAUqn7UNC/4r0eLuSrFjFVIYZBKepVOwj9LLwilLwoIcTFEAIZqCXGwIYypM7WgBBJBHmfz2LNTCViA+Lk2CVqBcm1JUOgEi5Z0CuaHxK/kn6Fl4bmzuxPLKRqyt74jBtpSHOgwJ2J5edW7qaL3sBAOUmSqFZ8lS7SBYskZjYhlSNaiZqagGJY2PDhe8XfmFoZpQydYSAKXsdYQVUO4eoICuQzLiCeqS6R8HHkBnj/5KuGLkV/xSKOhZETxYUd9L3ddTcAsKLXADKc/5lIKGegA/fkCtU8884yZakCLvlN8dHg1NZffItd5xZ9TLBzztMANR+EyZQp7Kh8St+QCppLffCV8Dg1YqNp0NsgPU8CuN2/dCJ94xiD4GulNtLpkGKt6tejTAe5kHdQUN+V8TS7+kqzuLxnv6N+9qh6pn/OtQcjuv55S5QH6CK2mf0Ple/Ztu7bDKoxbOIPcGjd3h8DMu7XC8++K5vNu9GNX13cuwBLyTZytcuVfjur5XhQBIHDNeBXeYFRQ247X9O5+B7ndAeKuNZIda6kN/Xpo1kMsLXZ+OCs5S9xkUVPVgkB3KEGUbAvv7pmRIzM2dUgc6E1/4whfixatXffI2BgoHJaGUGUcrlshLZFWROaXM+HeXg7fMP8GdGRedMgZ0ceeQF/lmm0QOSV5y9wnItBfe9cyItRygptlrF8VTRiCK/RGHh62sxf46pzevSN5uxu2PPrTigHFIWz4to489h/vqeWnn1BuKlWfs1d6RidtSLjZkoK/JbW17J1aZuVba+8rPs8bIJpRTGc0HojHrjVCmMEx7WTlk+QU9JPN6mDkdkdyTwd0nmQwfKpwC6S9nK0WNpImesyPN5/asR/IK3+u0H4aqZRmQ4Sd69uJn33op3vrUzXj5lVfi7JkzNjgRoW6Npe3ssf1kcz1WpLRvrq+KJnkKt1cn7UmZUZm3da0ur/gbyo+fzkv5ehLvfiRDUnleuXI+zl64EK++/nq88Zk34pVXldely947LCIqM+VG4SnPoQwtKSsMePiAHOXVq7pTZtEHwWSo94re5hFdbjO6UNhYlcXnzjgFGYOevXwLMqo5LRy5jDEB3w/JwJub48Cz8zE9PROjLC8fGsz8lY9P6layKHmcYsts/7rKzt5seBplXyGVb1l+rDpBJ+BTVhgufFqGWRpOv13f0CUj9+GTp1b0Nrd24snCfPz27/xu3L17L5ZX12y4DPRTT+IrXVvi2z3hyqw8RnZLhpY26/o1ybLP47NTtFHwoP5YfskACOFQoGl/fGqz9jODg+yvzllj4CSjGsC/GqgUl77OaVYcClSjmhlzf9ZMgTnUC1lCGsiVegK2+0lFZeCL9nNAG6146I7yl7Omar9OKXUNwFmKjU0PjF/liUFd9T2giXPLqNbPMkzhm3oW/TCDPzV/AJzrRbmYiWPQpBpVHjxXolb8Fa+WvQLPGIIMZjBImXIO+mYeFdNmngBvqUfpiT/dfZV4vtkv38HFdSG9qWVUs6cauaa2w8DAmbk51/Wx2gKn1rMaiTQxQGhbfJqsGiZcnKSPLKPslJmym7+VB+0L3uqEgluBJk9UaJezHTbL1tZ58r0ZViA8bFSLT/vEPy3RVaDm1MqxRK0D09WoJk3EGNtfgJpHs6/NVJoOz7YH1zHp8SMpkiHdOIiBnq0Y6t2JiaG+eOHsXFy5MBenJkZidnIkTp+alownbtakSeT+ryRBYuItaIwdgqP7SNq7/I18Ppi+xM+U0q0JSUcS4G4X4S17BX4W/rSD/OFT2oHyr3zH4DMz0ZzCTRa0K857QM4PyEbwV2nEWwywsmKJ1TDTUxPSA2bUR56Pqcm5GJ84pbisOiO/3liXsbknebS8uqy+dd057+xuepUPA6aTE2OqDPQMZDo4pa6LXABPcEDPhvc46b6u1KXt8gzfOrzSYmkz7ymdhYHa37nzF+P6rVfj4uUbMTZ7Lg7VBnaU3tbuYfyrL/9e/OZv/8t48OCJJx2DT2rJoD6KPB0fYcPsuftXd0/qmUQrn/KvZwcpVYDMST0FWhba2k9upi96SvrjZi8l4PrCRfdO2VTqRb+TwPXViJtX5pGOiVj1Q6ail0HXxWUZ1X/jFz/r+C7ECVCFWr2nAg9D8b+VvglFJfnAGTorBeCqAjQJKX/Fq88oBZlKgpm9NFwbR6Uwz4NWIQW1gBV4RkA34xPeFQRRHZZRq6wEjxg1ygI4TfAr+KIIofCpQOrMt+PpAkuCdqQgSiE8pmPBMJUCwQwIHQKn8kp4cqhGacbukFEoc0Sz3fHR6OjgjIfePVNbOpcOKK8FVftD48nJySyT4tHh1CVGBEdJZ7lSKy3daf7UT5bsZCB0TYM4HtBQ/aCEpjLKczs2XTX0RjF0vCKtk3PaUIUujR1AJ22CXxW/JZDKM+VjKSxZ4sZIMDSElsZWfzbC5ceLn6Gr3xPElS47AO6t9BWWe3VrQcOoBrLM7RJ1L4n+JOjYh8zVokU7D73ZAxe7OlDbP/OXvxKgudTPPdQ0Wne3x3QnDgeV1ZneJnTm3YZnZqqzZsyXvjf8fZXnBKVZCycwxiBcoJbB4fVnHPQHX1l2lKBVHmRPXsIJmkZ18058oLtMzY4+caTtq24RSLjpuQ1kVBBoAe/dbp3gGlN67LWs8hJQKfU/DUYrlcYNXlNwGYV7e9tWmC9wAvPcTHzuzbd8AueVK5d9KBOf2eEEXTpGeNnKptKBSKBNJ0udYEDUctd64I5bi05cJxZDjk2P1qMeOCRE6dTOCOWwR51uL0YYMkSKi8O7rhROfh4kVCdc2zhLwsHlSJ0mHfiWlACUT7JkRptPaR3KcDs+UIe+LwWEpc3qzLcVfkttfFNh6bD3xVN7csMY27VBmge4cOr38uaaDO6t2BcaHHSDncg+2h0pKzYEhDc82ceJy70srR2xYuzP+viEcBQvTF7hqeug0DsHj1LeUb/cIG+2fbUFb3ORusAsGnWguCNHO3F1ciDefPl6vHTjpr/9yazK1ORYTI6NKu8+ya7t2JCyTqe8sbbq/VjM9iI/19RPPFlYlMK0Gk/mF3yK9drqhpcbT0uhvy7j+Y0vfj4+9enXxSdX49TcaSuPtR+hffUKH9e40mNQhMd9vketCwWuT+Xi8yjUVw91sZerBvp1LTx+Sgtxu0Xp39mjjra9rHpr7yg2diJWZdSemj0TN27djJdefy36hZc0RCpb5JDsZYBlbV1Km/hEiiMrFJg93ld9H6uuD8UjPr1cFYVcT2NDRtYAFBRt+ROhkeMYbj7YU/RlXy1LG7dl2HN41HvvvecB8o3tTSuq//h//vW49+BhrIsnPBuI8aO0+NzlDooi1eY+OmdN3c+ib+jntqULJZxZPOQPfQh3DGwGjFZWVuwGPdlaQH/ovkbpYKhwGCZZAHmopwIWaLZP4tR2WqH7HQBH2lk1xqARdODK2XyWq+eMJ4Nq1ajGwHMfqgseY7CGd3DIfFTixrJJaICBwORFyhhwb+NDnG6jGqjbxvCv+haD1fCx9ZkC4IURQllIHwO5lsm8q7YJDhjVgGeqjUMC8dKozmXmUNKl6KJZfTe+yjOLkM9NXaCC01C7a6WjslD3TaOambkdGx150u/UxKS/0X8keUUZkB/Ex0Bh8IIiYIQciE5c7L+mHkmrXlmGHtFTYci7hZsxyscChO+Gk8oN/fPOVd3a4fBHbNF/UAdcTJI0w1RAU+qA0he7K+ZSHKdV+g3qDmj2tcn7zfT13EgXncAhSvlquOz/1e6P12O4fz/OTI3F5bOzcX5uMs5Oj8fsxGicmuJ78eg+FR+VXf1NzYm02AbBoB+AEYyn6a+yWB8x79KHZZ3Tnpq0btKFZ8sJ7n7XP9hLeThd8af1LYejnaj+dSEr4Gnroq2VX4rKP+XLylXOxNiW/MKopn/cXN9UH7rvL36cOX1B/cYp6QhTypD+SSAD9lAyjD5yc4ttCepTt1k5ux6ra8uxvSHD2vwKxTlJO8pqIeiTk6UbilcHfdjTf1RkAWj5k4j04aZftkfLIflTjjPnzsS1K9fizPlLMTIxE/0jU3GADFJzPYR+AyPxz//F78Rv/ubvSubyze0j9aeStVHpC5+WCVvRDSz3oRe4iD4eqCi6XB1kS94Wci3ADby5p78rQkAete64Ww4UsBzwO/4ZpgmZVjsu6dY80lE9Y+P9GaP6f/PnvniMowUDnZWoD/FobEB2FihPIApjJkMi4GgOXLg3FWbyQpny0jpqU6BQvjehhaSgPvtenNtuSZBK5E7CQvR8J3yNQ8UzgsjMCrPBFNiNSVc1CFUah3UFqJJR5lqZGyhrKacIyXwMI9x0GJw4urrGdzLprKh0FGkZz6JhLwJWDdgjvcoL+pE/wrY1M71bl1dkpVXc6wV9TePybnyNuxqhBMEgiqE6I8IgDCamptxh0fHXcmYZAcWHrEqnDfip1NASYai/jgEH3VnWxruVaT2bF9zAEq96ymA31Hxb+bfwyMZZRzxr3DaenfUKEKS9n5bw9cr/KKHZ+OnkVTfcVT+VZs4qg2eRJcCscIpuAB0HzvA8cfz5C9VVC4pRAJBeG1fFhR8b/kDTH+jsYNqofDyQTy0zYMTzEaAHcRjd/UfYdhzKZq/SJtuKSaZh3nKAZ+l9EqRipLr26Ad1XoSMeTfz6L53QsbP5Uid/olr4tWiL2F08wiz6sUvyrr6+3KMNjhegaRDk37kTjuu+HXi0IZMu8qXNq7dcfRcaNuRr5zMT8oaGemlYBVfOaaigLzKzo5vRWJkXb16JV5+5VZ85s034uWXbsXQAAZEKsquK13IZWZ0gBx1Fig+OHJZSTCthB1ttuDOrR7W8nGAr2WEHohpZUfPSEZDKa/BgeWDf4tGwglc4IkWrVpUL28ph1ppkQG8xb3x6aqMIiJybzYgyyHKrCikpneWjXv/srz3peBy8BS8qZBo5YFIX5dht7nO0ukdH/aytr5qGXz39n3PZu7uHMSuZMb84oLlOsYZBjYnl/KJRC9Xk9yTyWk03PyUPka1L5UHnmGfmgSSjechufFd1Sn1q+fnZuPahYtSDKdjYngwJmRUDw31S/7vSVlfjiVmqVnmvrHhWegnCwuxKhxXpVhtbOQ3befOnoqbL92Iz33+i/ETP/VTcfrSeS95x2AcGhj2QUt5UJou+AAay5it36i2sSLZtnfAIUqsClDf08OnZ5D56pu2tnNluAzVjaVl1hzGvoxiTlbn0DO+E22e4pICMXXxcpx74Upcunw5pmdmZLwOcQQq61shThyrn6undnM+yIrSRKegllkuyr5wDH0OGmLvLgazv1OtdDzwV3iE9kN/Qd4YU/BKnwxX7muiz71Hj0SzeaG770Nz3vn2d+Ibf/iHnkXfkZsSM27wBcY9gy39fdJzZNDQrjx4LRLVQVX0FX9GBp7UH4p4s0+l72fWBv6xMW6aKCikl39raw7xlQBlzoHMjA8Qh36XAZCTwGmeAMQHPwz3NEZzPy751VO29xikUJmMFvkUHOsqOIA7qKSca+cF7kMqq9M0zvi1/Z2O0qN/dT8rmqlUFC3LVgakMl8Z9vSl8F+B1HdKnvpj73o1qvkcVf1UZg4KpcxUYuZ/vwsn66biA+qvQi1XhfpuPYYy6kb5M+8TAPwdNA3olLnowWr38kBnY2Cu6pn0p3wm0KuGqF/hQ11Az0MGBcXX1puUP8WnPCPDI15t4X5XkHIj+do82FWGHwSyvBmfZ/fNJT3u2U+3y27+FC1r/u0VOAm1n4Iw0MV9mt4sinUh/1yLJQr+vpd4TZFd8WiCtw4V8CnfAsLxlHmlWx8S92gthgcO4uzMWLx642pcPX86Bo73Y3SoL2anJ013gPKRBlK6uRSYU6d5Tv/ybpZIvhRHuezwFe20za3CRe/1XAh0bGQEq0y95Un+ppnCwCtu4+QjA96ru0ShtJ10ybhlhrpdx3nPOsk+BaSoJwbDWO3FDDZ614P7j8R/u3Hu7IU4NXNatBNVLGx6LdOwQdY21jwI7fMCFN/bxw6lE++lHnvUI6qYH4ULOOpnuSqjlr6grtbEZqKN0rYpnz/BqTtool8PS0ZPjY+L54/ixWunY/b0aPSr/fYNjMdh31Dss5fah5QNx1HfmOTw9+J7tx/G08W12GgZ1fKHJkpPhDEPQQ3yd51BR/Lk2bwBDam/Uod6JkbrPB/fkp4GPRKWcrZWwtqd9DKuPFzWdE43p+87eTAIkv5AYlRSMtNn2/Gr4tEXjKpPh/58XaPn//Brf+qYGT+PABelrQLChaP/YXKIaqOLTI2gEhWSXhqtd99KPABFY1+VSiU1G6yh+1X+WTilAdGqfyNB/Gu4ZEZoU+LoXgWm0yGJUjm4YyQd6Kpp0AgIBiPybuEtSL8UOAnc5Sd/mjwNck8dMwKak0WXllfdcXskHiN6UEKT2WkZ1XISsVlWkaeyYlB7SR/MQ8dE4yvGXxPAAfByIHnliPSgZ7IQ8uBOR31qasZlAF/QTGGdcZtp8kxDRbmp74wg+zAkxSEo9PE+C70Q0/G56nO5t+mNYNK7fg5vRm/jXvGo7wgcp2OmVniukpZxR6ApLHRv5geQQhXamZ7ca1xAz8ZL9WwBJlzSux2/BXYqJ7RaiCrlkm/lAXjcgx66AyavEmmXLaG+l2gt6A7XDXQ4DeyfA6TRTCffW2mXhl0hcW/7myf07htPcrcXF5nrzmARbvLxvdKstq2ToB52QRhGNql36smCKBNo3Q3kV4DHtgEG5HOLjuAonKrSUQF3ysMBPhipxMo886phAPNQuajnJmAgASWooOTr/xWbTKuWp10W0sxOnwQyjuikBwfBT/eaVr4THqU6+YwOyoNeMiBGR8fiypWL8enXX4sbN16M13U/NTuTgx+Ki3EjLJyUcVB9dxrVBS8Fb+GozOup+3Ts1Z3/ndtXgO73BMqgmBDSeZiWNS/SJ0B5bkFxInKbH3Ck/HlVyGgn8Fc1Bv2ct+dDCQfUsgucJ3LIsolclHe/eNw0leIbqYTTmXs5nOoEjFCQWGbNiD/X/CLLrJ/EBx/ejne/974Mtqfep8thXLvsD1e6Wb6cWWWGAJnDd7zpqJGKzkdIII8GRcNR9QnDyg+TYVSyZ2x4OMZHR9RHHPg06hUZ0Js77BHe9KAeSg170SYmx+K1127Fpz/9Rrx061bcevW1uHz1SgxLmd9DXgsb9v5SZ+gP7r+pA6VL6cCTAUf3JcItFRnaLUsOpSSi7KkfOJD855C8PRnU6ysrsbu5F0+eqMzrG54xYek3XeL05FRcu3I1zt+4HjPXL8fAxKjSorzQYiT2OU1b/R0GO7zDoWG3P/ooHj94FHubOzEzPSUj/KLpxoot6g88B4YGY2xUypqMamagUWJl3xlo8xh58DCKF4eyYVCtrK7H/UcP497DR6LHeMwvLMU773w3vv2dd+Ppksqwl/rHtuqnT8aa9xzSBpU+7RFZgW4A+lagRDfevecXI6O0JcqGW9WPoJU/b4MSCz3FCm4nbjN69nv2K4DbLf22ClTbBfeWvuL/DbBshzTP+LSAtEkTnKrx576MZ2hFA0hsFNZRHIc0Kw7pX571iD8DM9C+DTVsAnHbRjV9bdsEcXmLjK3l6zaq6VebAF3hBWba2beOnpMz1kmbJtRVPtDZOpCegXaZEmw0cCl//YcCrRKQrrd/FZrYozyDP4++yMt0PPaZDuhuFM2rg0p4vkcODmyrox440Zs0IAmDZaBkmigCz6Q3zN588rG+kbinsQOm7TI8C0XHeQ40vZxWufyu9GseiQ+0JH+uUl/IDUH1b4p5DOXaJxfWtITjuRrP9G1AbTE1HEVq4VHuOLZrJPMwtPLGnzzpM5XT4WpMjfTElXOz8dK1SzE7MRz9MqrHZFSfmT3llTuUI+mnqy95Ly/xqpy4kz80rIOyuYoSYzrbEM+mlTwJm+ll2dWyTBtWoLDqVG+iS5aCiyf6vjphRgacSE6cLLcp1nURrPK52q/+g7O/+b/Nobl8d3rbA5KrK+uxs0W64i8xImXy+QNlAGdfDgymHUo20ieolM6XFbH0Q9bVnFfm525S7x58wIEy6uJQZZdN/Ims44BTb0dxrJ7gs1t8onNM917VDV1o75DoNzAcxwPqC/qHZfAP4RhPFpbjwaPFeLS4GqsbMvSP+2P/eMCXa1h16M9CFlxruy2ZGS/bFegVuBd/P8u30u6kdoEftMwwTf+MCwHw97PiJ1/ke+aR8TuidkDl9AQb1dLpWDK/tLwSPf+n/92f74hK51nBs7TKIEcRstLr7Ksz9y8rJgv7g0EzTn2GkG7cDTyApgLfJGQrnu4Icb/rMqGEdx1xqOE80imFgk6IUcXq7sGCkgdCL4G7COhG22lUr6yuxcLSspegHeidDqJHl54Uss+zIhxm5oMqRGyYn86oDUnDFG55kV/NewTFS4Y0h5PQ6TAiRxjwNgOCu8rGMyMkLPtIZoBhMNp5puNLfJkVoB5rGtQhd1EmOzZmGAotKk0q0IF6Nthpqb5FUvLN5lbqizffn41fZxr8TGTfMz5l8CmzSpc6IAWXr9Qb0GRh/KuQT1C6Jc0mkHYzVAWVPn/MkKi+6OyqsUJaOeCgslro5mwi5aplq1DfRUZDLXEnbnIvr7Wum5ThHSFO7M709VwjGnjWRRge7cdVofOdtLioX/i9Qh2pBCqetPEaxp2P+KcFjZlsp9lSNJMnjsqSXpegpFvvelKkdlrGsP2q9PLFhjT8qGdwA68OWsiNMBjVKDEtP+5KAuUSt5wV1nN5rwpeK3yX4iCHck9o452dijtF8FJ4sPNPz/55SD55FSQQppyii3Bl1i/DMVGa4VlSNjkxEVdeuCIj6dV46ebNuHHzxTh9WkoBMy7Kjw4tgeV5bdwqXtSRD0HyW6Gd8sl2yIv+lB8A69Z4bks16R8AKp1cT6Rd3ruhzk6AE3l2y2crZbpn29ZVG0yFGram347aCdW/ER+DmMHeWlZTohTWThjPerVLnWYRwG9u83oFXy+ZLm0KZYmywt/wFodmMfp89869+OD9D+L+/Ye67seajLrHj+cVH0OE5cUsnU1jjPlfqdV52JfalPQ8CBB7MiR7dveS8xTeclpymdlj8hwZQc4PxGUZnq++civeeuszcevWS3HlxeteusfIvpVGpS2MTVOrw34IAAD/9ElEQVR+3g+vdHJpIW1YuKtMhGdmxZ/b2mMmI5fs+5R1KWAsEVxbWfN9RWXEIF5dXREv78TG2qZ5bnb2dLxw6VJcvnQlLl+5EmMzU1KgemJbttcejCb6M2i7sbYmfu/1oZhIOQx2Bivu37sX731Xhu7jxx5IuHb1uj+JxSFj0Js6GxwejfGpqZianIwhhekdpH+WL4Ofah+uGdXLrgycxcVFL4t/8viRDB72rkLjiLe/9Ufx0Z378Xh+MZY3doJhBS/LVlx0Fh8U2K8+V2Wvxh79InySSjmyTpnqxmeOan+LHwZfvudsaz2sjDSAdlvJ8pBGlR0A+aOk4gZkP01+ei7yln6/KXsrTz8PSJsl6h4cVvp2U/p8v/6T4gKJG4Uv+ZMeF3gWvO3vK4F0q1FtPaC4V1Cx8m7efr5R3U4/2yLL2dFxmIyA56A1gxEpK8il0FFha39d+y/LN9pwKTM0tM4DnuTdjWQDwCMNXGQ8/Uc+gwNxqWO+U01WiAcPiGOIkBcHLykP2jWv4Io+gaznoFdkAjwHzgB1xYBFq6813m3kus9aaUOWB73u+QAtkh6kWS/Kbhmh+LxXute7B+EE/syUoLpXQHbDHnWrVcUAOlicinZAuw/oBNIzLno2PrjpjatCGtG8Z1r8h51Jmut4fzXOz43aoL564Uwc72zEcO9hzE6OeU81q1acmgLTP/YNqt1JRvLjpG641HowQoKBLfgDfnEbVQaUnZt0dushurp1OKA0E4P5RAxR6UwfxJJtBvGY+YUfvQ22lMmUcwLNK+PzzA+DWIiaL/ZlU5DeCrPQ6xuxLDvjyZOFWF5cVl+leKo34nLY4r7sC/RVJvEO0PGdhsqnsvHL/ljvyqnFYS5vvYv3pXuoWYl+etYdiesBrxHa5VD094h31TaHhkdkPLIyql/8KpxFhwPR9EB0P9K1vX8ca5u7sbmDPrQX6zxvH8j9MPaOZLd4yXoO2vVRAYa8U56m3gAkfbi3w7TcSnvIOLpqBelW5WsNa0dfBexfZIPCMKMNjexV8iB+K05DHwNgGfiJtkxcbIbh4THHWVL/1POf/W//bCO3TLRCswAgT0XAeGSGF4Sts1c/CDhd/dVG3MwTaBu1CbVxIqS7ocb1LEEjne40YXz2GOFe06sNCaY2ERWlxktB7RKr7IxmKxQc1zcQHJLCkjgOStmW4YyhnUZ1f+zIwN3Y4PRHGrIYj05fuLkSCzh/SaVU7vJiTzTL32oHzp5ocKLMXDQcLpZ3YEQjMMA3Kx8jRw0ad723yg76eiR99lV7+Z07rfw8R340f8CHkiC0nYcNg0yTjoWGyruNP1241T0qLMNCYbASIuGGApTKA1nrZ2Et2vIfeisfL29RHs5L5bJiiV/hBe6MVvNq2vBOY0dIkJ7CYuCj+JFGziBm/VW8a1pAbXx24091ShfqOlBaeaHw66f87K44B8fMSh1JgIg+ZdqEkWoGH1B8wc0dXY8UWOFVeZa4/MDVeRrvvMAPnOmsydf7r0QDhyuQz4SHdgXcqIWXvLhElU5/+eWVQBrgl895z9mScvgPV/GHOo4tPN3OoWHBB9q63vTK3R2p2aC4l960nVe7rBia7Bl1CIXloo2SPq9psGNEFzoJ4M1cmZH0BVdOSzXP9qaiZUVF78a/xMt0y+yJnhPa6fpeFIjqhn8TXB7dFUuBMmnC8m6lQpfj+pECpJHIvtQ1Kdnsa/ISMLntbG3GiIyDc+fOxtzsXHzhC5+Pq9eueZ/0jZs3YkBl9iyXwlpJEyrJPkpX6aUCZQfjhaGHMtmqc5gAEA1zYA0s6RhTISZOhexg2+9Ot8Y/AVw07pRXd89y8+fyt/0B00zvzg938kKBEU423HBXHPiKdkzd8LkkBbA7Vy75JGFTI8ursJWnnp1lb9cb7Yy8zFPQjOzEpLgbeyHHr/Jatv02VDpxP1J7lyDSs9LCWBSgJCNTx1SXfZMTsbeyEQPC6/BICsPqViwt7cad2w/jnXe/G/cfPIrbd+7G8sp6rIkXwFu9jZdWMksKGshZOIoOhS0AB1u76oGOY3JqIs6LVzi1+/Of+1zcvHldhvWlGJfSqEhoS3EsZU0Iuh5IzEv3kPkYzlL8oWsqBwojJeZoEwMew3ZPfQX+ecr21uaGv6W6v3tgQ3r+6ZKUtiUPEnCQ3NjEeJw5ez5eeuXlOCOcTnPCvAze0RG+w2uySIkSjyvf7R1msfNTQCjC8J/7EhldLGFkyeOTRw/j6RP2Z8tQUTnIG4MEXj599lxcUbuYnpuNPtG4f3w0eocHvZed/XX02Zwsf6w4O1IwV6SwLMwvxL27d31I3aP5edF6Nx48mo+P7j+ID+8+iPmtfS8p75WRxow+skTEUlrUa/Zfrgz+U++8qj6QNe4LVV+sKGMFAnGYiWRw24ediQD0xZyCy2xS6hOklISBDrQ1uxVa1W+XI7Pgaxvn0AhcaCuilfs2ZJxw8AC28gcqf54EyGvaiLfI6E7fBG9wyFjtK3NwMOVeN1Q+oo04HrKFV7lm/OJfaAUgSzCoW22uuDuM/ji8LpeSps5A3iRDOUxruZ0ElAN8h4eoL5ZT5yw87c9+pTzGs4VbrlzIiZNcho57rWPl6LjQHdzI2/2DcWAALCdXkKuE8ScO5UMYBqIOVLdAPTdEJXb/h3xwH676t1xT2qnfQUeVQXoVuhCTIX72AEFO4pAneVEewhtP4c7XZdCjs1wJPBIPfqxQ/bv5IvXUhEprh6HcStt1pfcan7sNw5qeDCKgmT/gbkN4QhkbKsWb7HiutQmHA5T/kwDpzFUhV6813vUs8shdfQh94/5GfObVm/HFz7weapmxvbIQQz0HMTM5EqdmpqJ/EJoqX3Q05L2QRk+oOmSzq+OLA9keFVSe0IQvyVAP6j1Fp8NYZqbRccBEdSQ+2OPcHslP+lr8PDOvvKgb6lgJWU8wyJ0crAdSry5Hlq9OJADWV8xjLDFXH6Fn87IuVkR50E7BFxeW45Hk5zwTeLI1aFP9A0OWIZzvkHyfNgqFrTnQ56AjA6zMQjfHxiBNBlEQe9bppb+a1pLnQyLh2BCHKiMzoA1LtpW2jGHOpp9fWYuVlU3ZOUMxM3PKdgSMQIn3OGdD+W3uqJ9hIlEZcNCoxIHap9JQGK82KhXSUkkKnQDzbIGOZ9HdwyMuZELDW5D83h2/vuvJ9M4nFVnPpMkzQXKgLOVCBcuJ8trN1tQBS/I5PJJV3sSn74Mej9Tf9fynf/MX2yl1QTJGenePItAoQdFGtejU3SA/Dpwm0YhTopFXVeyb7jzXtMkT4B1sdra3VWFZIZ2zwCTP6ZOb+aw02X8M49a0fEcZpQULsjwZFvwQfghE9kp7Tx00FiPTeLe2drzcbHFpNbYwQsU87G9g9J2DcVBy2V+UglMMocv5kEFmJwE74M56cnJKd041zb1oBCIeyz48a6pKy+9Oeuw9Qwg/PrHSBBoXQH0M9rNMY8rhyJIDNVi6lwjAFKWzIY7+2PvGnkOMXa46wmwa6XLnozjEI4WpyWkJgjqSr6vQEBxqB+e8xajcEWb5nnXLgAF3Ok8fRkJHCm0LOF8B4cHDh+noGR5ECfE+ahRK6CLFjZOIqVsLpsIPpEHpa8dW3RCq1IeNe10eqCl4QQuEMftZ2f9EvLGxerACZSWNXufpgQ4GB/azcwW/mofvookVAZXR+eqijAhQysTywQ0puFsSngjTTsi4LXBHoPIo6ZJLuQpYUKXCkXVLZ9xXtgykssU1OTWuYHomtO4sWQOMp95dR9QVufivjRd0XVpZdh1QXt5tVEM76k7xvVRIz5mfnQw1bT7fAz+jlEAH6sbLvISjFQ/RCvy5jJPKY+OZQhf6kg7pVTBfqD7htbrMLT2SfjVsHhjUgOpfeNdyR/eUMeSR7QTxZpyEI0HdGfjfIWaCEuDshsGYEG2np6fU7iZ9SjcGNN+OnJXBMDszY6ELzzBbMTg04vRJw3SRUM79PwkMuFV5m+Vh0I56TJxLH2Swv7WdtuLehGpUN2n2cVDEeSN8pt16T7TSWXlX3ockyLoeGXvcgepuxULvnuFiNrXIBeot64xOMxMmJnsUfdibrppdgvhIHVobMm8H4l6AvFRz+SJI3OF76tiByyVQgcmf6f268iL9kve4kCuDUmTqAIBDKIowNMI9wlc1GWtLG/Hg8eN4+OBh3LlzJ77+9ttx795dKRuoJDnLKQmjiKnUTspQ/9Qrn4o33/xMvP76p+KWngfEQ2ogeYG35CmzvvtS7JAT+fka0RNl394HnglfmH9qoxkFCaOGPcz+NIvioRgeqe3t6N1Ll2X83Hv4wHKZpdd96h/Yy/+ZN96K02dOYx3HOIeOKX1QMDUUNhW+PCBuY4OZ6R7PWlAWasqfSBNgcDxU+o8fPZYRvyXaKYx+7CtdeLIQo8Oj8fobb8SZSxdj6MIFlmVlm4L5lCarA1AYZVLFgGTboZTJreW1WJNBvajrow8/ik3l8d7tu/HuR7fjofriBwur0TesPlQye0vlGxkbUbvk81NSMFV+ZA70p37hB+QN9c7s6Cj70hWX9jWgsoOftzjpxyfttjY2rT8ApMHSdZReDEiRRe1X/wQpR5tyJjmOP2Qysg7lts4u0068ekDvVQaCHwMgVZ9JfnwWiA9UWZ8GrPJznWV7Jc2m/K/wrNGc77g05Yfbhf0TqH8ucHJMFb72t7iZFkUWO4yuVnj7Vzq18wB4x39gID+hVsvjQRrJS/cBDfCKKSFgvlY8cHZebhsF5I8b4L5KYaw/6Bn86BtZslnpwODTrvgmle8E49wyqkkfPY9D/tSmdjMcLFtlM+E9u602NzIy5n2WnFg/Kl5k+T8GfL8MWPc5mW0LLMIL0N/QPwLgRx1WAN1OHgPPdmRwSJmcEtVloMz0b6WvI03yqM955kb7vULKbsXTnfZfcSQ7npMyClfundDJcwDv2SLaBT/JqPZFvlB9bzPeePVWfP4zr8WwjOmtlfnoP9qJ2clxf1Krb0B5qI7gF3/ylSy9NCjpmA9tPPJQ1za4b5d/7mGmPbdxgYbwGIMs1CkyhE8ephym/PJHByCO8MWPT0e6DTXKDv1wQ/4yWChuUbrSQZU2+joTNwyk1fa1u8ug3q7ks3ibdu0zIAbj1q1X4pbkNIdSjkrPQObT77DKivqbmpjO/FQe2iHtgZZKn+vPHdKHUCbpPtvKe2Vrw5MCnjU+kDyjv9hZl2664fi7CrOwuhUL6zvxeHk93vvogfq3RRnVDAwO2eBWbs4TpoByh5UbRFdJ13yWW10NUb8c1Bp0d3vM5yaP8lzBOqevynFA+7kVX1cFnvzOX9WvWt60h4zvIPLLtFsBOvKvk0cV+vp7Y31jL05NjqovUJ8rf7DGjrtz9070/B//1p9uxehAqiCZSnQWvEJtLB4dLcId6G5EQDNehRquGb7m17ogsLw7lcvO9DBMUMyAnPlJIF3CkTqhPQrbhFa2elAAwluo6JXO7EAMT945Sshcgl7kT6OlI+VwgMdPF32QzIEM6s2t/OwJn1GgLhi54btsNJAERiaPPLKBQYmxNj014/0gNFA6ai4aLUfpI7RRXoifnUAKRmhBBwNenBgI7vghdKdmpuSXnSgXBkulL3zKSGyO3qXwR4Ck8qtn5QO9yQ+FATwAaEfYcRlfGAOmKbRSx+BZajo/vW9I6WBmstYVojNpCt1kvInZctkWwrt09ggLvVtwGZ9mI2kyvKnpOxdIgS+Xl7q4E8zwpEH5PAigPADy5NnCU+hw4CBKnzs/CcHRkVHPtNeDXmpnDm4Wjl0NijwQgJSX/FeWF22cg0elIYBwMC7MmJQBE/BKpUGCXcnu7O3EGt9bXV93/dvA0AUF8yrwMUa16an6oC2yZYB6Jw/wZ2TStNAzdc1eR5QxRtL/P8T9WbBuS3Lfh9We5+nM585D39sTGmADBNAAKAwkQYJ06F2vDkXQpEXab46wRYq0H/xih8MOW3JQ1IPDz7ZpE4AFkQobVEAQSVEkAYgCerrddzzznodvj8f/3z8r16pv7b3POd1SWLn3+taqOSsrKyuzqlYtAFzPEOzQVUCaXIUHQtgE3cHvmKtOvEA7TrakfRMoB96mfAaqxJb8wGOa7bH2wU8Du/kgeALeifaLvqufuAv4jfdvqrv6D2HMvxrNCcq5PlUYGN0JVtBoBwZLZWeFQn9853h2FsUX+k2WGxsr5a133vA70Xw3+vbtm2V5hQOoeGdTKRC0an9nr4EElkb5gj7QmfqBFTj7e412c5EAGsALzPTCTzH7bhml3lC7h6Cm80AV/co8K+hoIedzKRnUIf2GdW4h6ttC5J3gPPRPObTZhPgq2wVZzOqCV20yrvoFcjEOZSKt+q3c8B7h8DSQd/qfZYUuZARJGBA9yKlM1VLVhTfEt8rSeYAHZRkCL94rjwPM9Eefkh/tgrFuo8Z8F3KepBg3fM7MPF2BOs7MTls+iPour5NTlOEHJhEBfslbfC5ZQluNpIx9IuP6hz/8YfnOd75b/vl/+c9tzDIG/PTP/kz59V//9fLOe++V2zJgJ6WokGHkYhPVfZOJY74DHSejixdEB0Khq79lLpx59eDgYF+K38jPh4eciH5kOedPmcmQZuLUu2LEv3MyKG6/81a58+b98qUvf6W8+/57ZWFxxXgX8a8YVFionsgktiJyp1zRzYecSW7NiA4nyndne9Onr6Ow7e3t+zNZjMvcH3zxwHRdkIy9uXGrfPiVL5e333mv3Lp7uyzcusGHvt2mdMVztc2pDOrnNqp3ZUiflGkUz92DcrC5Uz7FeP74Mx86x+eyHm9ulY90fyRj+0R5nErxRMl7LjnDpNWcxlrlZlkFDX3AkGpFP0IWwUnIOlag4bNFxWecos2PRW/amclz5Hz2KTJAUaV+nIRumS0+S9ajX0UfrfEF0RPEtSoz+Cm+DQyfBy/VxALLPvETOobHRdpb4H5U4VLfldOn16teBmSLb4xlYTxZMa/puGdYlM0F3lAkeD4A/YUV274/gEeM8fSpkNf4xS42xmThTxz5p+4SV+CfOETZl4GVasavpBUQekNsd02D12XLnXQh5rB+yEKePalI+QrGUOVwMe7gFd9HP3OfPZPO5TMHlAZ5kRO0uS0bSYIs5uR8xn8bsgp32fpLHOE36usxQHnBa9SJPsC2cOsZHhfAsfKL8US2hE6G7uA2Upjb0JMIkR/A3Qa68KZcJIYrKDDOXKZ50CnbqU0P5GQFi0WUjX5I3ARsU+jHmNACw03KayDzo4wE/KIv9GA/7jgqjiStySsE3vQE630Y1V/9cvm5alSzUn1+vFvmVW2+orCiMZdXtTqshbR3YKLHKGP1pNBdrLOwkyJo0UFtX14VmVZ86B64B42Xl/IrOqHbofe4DsoCo/jgiN06MVnHogI7D3gvGmPc6WpZ5McntXjfnt08CjCtwYdJUGS9dVr1ec5iQj89Gh2XmzKgX3v9zfKeZPRrr7/l7/UT70RpmXzm01YX4hH49eHDmMTc29s179y6fduTRxh7yLhTdgkJzlX+mdKM1L/ZUcShks9lVB+L1qOjPY8be3vq++fqFxNz5fHOUfmT739cPvrsYdnmS0eTs+VQfWCEnFI+tYb+NcjDxjEBqqf5p/YX1dY0gRPgLeL4bjna82jaAIB1IYUlLQMi3P7w+iBcrs4dPN3n1wJRhkY1fBtpM7/xtOw4OBmdlzt3NiQLjqX3cdjsO9bt/v5v/46M6r/+lzKlAQQTmRQsZM4NhkNA1GABq5Bi/kqIqyDzMpNWZSbdMLkPZjFD9UQiX4AByE81DwZoC3VdnbCw8MDrMtGsvHIf4JdpQhgFkNcFym82oOlACHGUXnmxas3K9NbWfnm2s+vtDhwocziiDuoQpFXcsbQqG2IvL8Lcy343jk5PR7SBoo7DDBczYeDArBKCPmZhx5mJmdWVlWUPPqKkBYcH6DoIWQjXSQ7qzJV1Ie803Bk0UE4Bwm0Q6g6eXCidLlLVhvkRLklDBgze/0BJQchwKRd32lSEcyWaPCmT5xwQDbVdgBgco56BM4NJ4J4QBkq4yY9tLYEzA+VUmfcqQgxgKBfkBZg/nD91jPuCFC4OZFGGXRhX5t/e8b8E6oAJ8CyrzXwmhrZE4aLdAOcpwcIEiD+zojZnKzMH5dBmzl9/8D4TGZz8u7e/Z34wDv6HFj3tLZf8FMAptrwukIY0dxvRaj8UhxwggrcDb9zQGN7yBJIEOvzmbf/yIw1p/e1yGRQJpOMwDD5hxtZI+Ih3OC0QxyD4MAxItm5HXRn7hU30SdUjFIto554H4MvoMwk8Ob2f4nkIV7UTtPK9C2OIvhw380uOtBteEc0UWVfPq8TkVQSE6c/9/DfLL/3St8q7Mqw5pIqTn90HK68SL2gO5tQ18nb+XZ5RRow34JW0VHiNE3Ku57mQn2BCmoifs770k1Duqr9oTK7kH+VG3Ts8XgF8sE8tD/AEHDhTXs3Dz8oaPqMOvVv9QbxFmgQOyUqFu83DCpgeMV7TD6WRZxR7KxkyZlg1xI8/87cHbxSwmHDsgKpGNh2AE72O1yDUs8KjunlUrbp4wT/qN8ZJCrD4OeSiZBpbrYU/Ey2UqRZyUUvLUnhqE55enBQ+50J8dQLLLYxMNZUakV0iy+XNd98OecuKqvptIK1xV30stm2rf+p5tH9YRtsH5UzG3khG5v72rg87Q9Zv7myV7f2dciq5tCcF6cnWM8mR/fKpjHmMXSZTkQ0ffPCl8t5775cPP3i/3H/v7bIig/p8TvStE13mKtHVr7oIZ75pfbyPMcrKzIXkVrx2YWNSyuG82uvRI75BumnZRz3A69OPPy3f/eM/KQ+/+Nz9/xvf+KnyjT/1k+Xt998t96V4TK+u0IliIpXqKh/aXKwL0bwlfiSlcG9ry1/WeLa9pbF22xMT3/vo++Uz0ZAdYk93dsqBlEQM6X30Asks6MihZRjKrASdaJxATiWYx9Q3GKOYJGYSMk5N59AfJg4wmpgc2CW268vhUozdqUvAuxjp8CNKtcfA2t9sLLrfmnk6gJ19iJjyYOUV+Y/hmP3UPNKA5aqJg5EW+A8N0ewjCeEG52gn+gbl+Znx23+wop4x5uxKEP1Fm1iRCVxACWU/xvdwR5+NfntW684zV4yvlfkF6c+V7iFEHfu65Uo1kx20kfs5Vw0PvUqXnmP8j/TWPWgfRXO9VUenF58hk3EzpnEHR3DnwsCJ7Zvq//xZBil/5Fatt0Fpjj3BEGOl5XF2dIHTKX1sfed1sMAX3BNHxmVwYGGFXRH91nalVRSMaeLil3XI+rs+uuRwXvxSJn7IAPg3aclvlgnkc9s2QOBcodLPMg18BgBbkA+ysAVPpgjyneshgDtgfU75Ej0NGPLL8B5UV3kxhtHkfP964nxUvvLum+Wnf+IrZWNpphzvbkoebpfZyYuysSp9eGne/Rb56gPihGwY1Sz8iMaie+rEjOmccXQm+e3Py8nAm5kLXnO4cGLlUU+6RFO1JfoN44Hb0vx/3rltuKtvmfa61BIkcxr3lcqvZEde4Ie+xYQvEFvPpZerj3uRwvwjXYwt1Cz6iN9ef+2N8uZbb0lWMWE/r7IZq+AF/V94FIvJAMkdDGxk5dPNTcnGo3JHRrWwkBEctBab1KqZ24WbnAq7EC3BmV0YfJZrdDiS7L0oe4el7I+eKy8Z7JK5DzjF+1Tj3/PpwgnkPvSNfKmMwOKjTlK0AB1ETZUHTShXdMk+zbOv7G8Dmaj8oCWT9UDnX/kdCDqTf/jxm3YiruT9DKedoGO4AghzGvnSNyKu+oN4JCDz4HeizC/MlJ/4ia+XtbUV2Tursuvm3WZ/9+/+hxjVf7nJWwVVRnDnUohnr80rQQwaJJHDF3I5YgO4iA+zQxD76W7lmT8I4v9o7CCvKlsFSQICKtOnv1cJxXjUzqs45KWgHqeAqEN0loSM05UBU+gPZkZg5rvCCtBFHFi21lHKBqvRT59tl2dirqNjDcBnDHrgo44hnFA+4hMBEg4SmqyCriyv2Jj26qHCGIgpi0+7+HADCQMbKGMNP+GZc+IjiBmIvVqsPPwtVARsZc4E4pr5dM/6EQ4NUXow3LIsjCne01REpcGYDmGfxlkKWMA4K10OMrjpytlqIdwxZqvgUpnkSXpoC03wa4V6+54k+TF7TE1yMCK+y6kCPgb7APBn5SXrqMgWwNQB3MOIiyCljIHHHTg8473KoF1e9q+JhveEjBemWe203FU/VobyRNhU4oifChR0BT+28DDQpxAHEPj0B3jCNFexUTa4CU+PZFEWTZaUIIpqp7vaQg4u6kn9qTNtkCvNGU4K7vSfWC1ESYAndFXlAsOBPDzwYyhmGygd5QPUEQHid6aVxpfxDbwoB0SZUDD/srMCBUdZGQ//k2/gDphfKq5A3imfR0wXIP1bIF17BxLXhHyXZwhdOf6tbuRACunOAAZnxdPPO+++Xv7ib/zZ8q1v/YwGrg0P4tGkFUfqoeceV+7ZBoIuT7W34rpdG9zbMgFm0QFohEwVgvjaj/YntifK1E8sWwkCdd1QAEeWL4QFf8Ef0Sa0dfAjfaJmGbgYV9XB/Fdx12Vjj7bCFz/FJe++i/b9nLIxDC8kswErcv6ms5NZ5nHSucutfAagtACprMGjNqql8LCrI+mIYTLPzgDjZw6ULwOhQI/uG4TyjB8PKpj0UV/i46a9+nIjH6DH1b6snKqfIk/p91b+rLApNXTQnajk7dUH0QnDhv4/z+rpEqunMWAfn3Hw47kP2kFuTUsJZNWZvMmDdGy53JMys/N0s5wfqK8dnZSjnf1ywKccRYe9vYOyKQVz63C3fPLoQTk8Pymzy4s+2+Nbv/AL5f5r98r9O/fK229KKVteEh5zZV5j0aTKey6aul76cXsjs1UnKxu6eK2Fz16dCKec+FaDhtF5sFe2nj2zAsZOG2QfE4ts7caYP1Y7ffD+++VP//zPlW9885vlrS+9JwEtWbC06Lukktrz2Csn0+KvMKT3yuneqOxv7fgzXnwL+vDosDyTgfu9zz4tn6l+nPb9dFMK9cKS+GVaSqnQ152TGw5PzqQAinbqTDOTs2Ve4+TC7EJst1U1E2AdJhrQIzz+it7stAqADxi7J2LyU7LLran+t8g736IrdOBU3Xx1yJNMkdiyKraNXwGwG31VcZCxKORehaVPVAgZUOVOBWQthlz60V87OXIVNLKDsnx+Bv3dfT4MDPOtBBnhPPe5qYzaCSgu9K9+DKG+rrPHFpRdwgNv3C1eie91d8DGSAP0DWjOBI3HcvB9QV1zRZdyc0EhdT7SecJKsplwygr8Y5cVMsz4dp2etgM/6hcyjPqf+hN0Gidp5wZ3Cbb6EHUiSda/i9dWj2aRmzie/GecVvtjXPMt9WkOcKrp3W4KbydSEieyNg/BO75jrLM7qp8Ab2FoUFwFz+vEPXGyDi2kbE9OJyuiidUDunYcpFVE8vRfk7flrZ6zzBaoMnzAjiLORjjZ3ylv3b9dvvm1L5dba9KjyplkxWaZeX5W7tzaQJqqPeskl9qXAWVKeov1GOgMnXwXnbimgq+m1cfPOIsCWW48+/b1GKp86XfsAApP9My+73GPSasYX2xDqD8ooIvT1Y38sQ109xguXqJtmZSgf8cXKBjjjmXYij91R19ngcV9VOWyGLcoozr4GymlcvmjPBVDHOyXE6U/kB7KgigTGfH6oewAXXl42TT14E/pztW4nJFxKnqeXDCxGLx8cjZR9o8uyu7BedkbnZedw9NyIPKeiE8xqv2KK5goj0Grd0DtrSkoQyYwzAvWJ+TVJAo6ERP5y2+4g47CR7gxFgI9Tatb/pZF5F3DuGd/MdQkCWkDXAXGkT/dw6DmWWO9eHFVY+uyxrC19Y1y69bNsnFjvWxsrFsnYRcjPPgf/j0Z1f/ev/MXxopEAUCI0NgITQvdlkkaoe1ZtrFZTz2pg9IxYAYalnwQfl7xIJqy6PNDSRRRKgHCnzwiPBX9hGRI8myhjQNk+n7GEFxqo7ZxLUirWzdmjTCQeVaiDh/lJOF6UZ5t7pYnT7bEbDB/kWKEMV07FJ3Syfi8yLzfV12WQY2xCi3CCOE08DBg+DRIQu4IIF4ah6xu5qDCYBFbfYSL8ZK7eTck6wttKCPaTgqQnimX9gQoA3/ymp+NFc40pBl4rfSKmdmSEgNmw5gNSJTQSnqK/HjOSQEAOnqWm/QiitsfvGv4FAam6sagR5kIJyuYuhMXI49BBWMFhR/hB+4ITeqW9SFPaOJVUdNLeEGjGkZa8kRIRl1of3VbuSlXvhZNQ2HZ3oeQRrVpCU6V1ghEjGvqnpA0tJHKu4saPE0L/UFvPs8An0hsqsBI05Yb/Kg8dPfsZy2TsrmoXyoRuPPueBUP8rOyoTv+AAY1uEHL4JdQlsDBg7xwg/asvkI/wCnV13NCgDZgq2y8m35s3iMSaXlgV0cY1TGgccHf4/QNvsj6cPXhEYd2oo1tqHZh3KMuQFv3BMRNC//tjGpajDs4XJT33n+z/KXf+LXysz//zXJbRvX0jHAUjek7QA40Hb4uO+pqn0aGqpAwqhnImeVtwwSRR/iBTyfHMr4glR742flVl9HXnw/fsUKZ7wxnvuP37Du0sd/9pN2QM0IQ+gMpW3qgnIqAgMHHMkt5ZH3hNfgDnrTBUnkKcD9UuaSp1BkfcPWnSNUFhWmD3osyXB5ET8hH46Ur276J0oc1dXF4485is02oh5RsDvmyYm4dKiIhEd0+ojEGF4fKPHjw0N+xZcfVgsaEjdUbpgPv1RHnKSeFVnmA0TY7P+Ot1iOlZYWYd6J3ZUQeyrA+0NhzIIPzaGdPSuV+efLoiVdbZlYWynPJ07tvvV4+/PpXy0/8TDViFyRjJV8WFiVf5qSwX6gO6udnxzKSUdZUB09owFtqT7Z5MzYdjvgGM1u+j7yCEltklU6VZftifAJsW8rokb8TzefGPv/883Ikwxij/Rvf+Mnyta99tfz0z/5suf/mG2Vpfa1MzC+4TWWulOfTkgHig+ODo3Koehzt7pfjvcNyuj8qIxm329tb5eGDx+XzRw/LD2VMf//Tj8vTHRntGnAPpTyzAs0EMwdGotixUn0q+p0r/0PVj5Um+oYko99VnGciU89hXITsYjeR5RVyVXWndd2fEtSXPdGhtqNNkWkxMTpr/md7eo5D8COTxPQP5Bu8Nt47enD/qh4sIHh8Y1xPZhYgXpOnwC3GPPptm2vEyXjjUHlVAIt7bJOX+4jKpF/GOItc5VWWMGI9/jtpi7FIJDqZVoKUIeAFXVIOtM8JKROuuwNDoxrcqVNMOsQBcS1tWgB3DHDiIyNoK8Yu0iG7kGG0CbKPSSFPeKu/ICPJEjRMP4wNy3p4gXrkijRbeCWzaGGFJR45hqbOClCnbJ94Vj6KFnEiPjsVgBCxYQynYc3dSFVwG7HKKr+unfmvcfz5VsepEyXw3SUgbsgkYMg/LeSK86tAROUncEmccuxo2yvD2rhJK/LBN+tmUFs4iRgReYpRzbkly3NT5Utvv16+8eX3yuzEadl5/IWU74Nyc32lPJec9DkPalvOxGAXBhOU8FDYJ+iX8doVwIoufQ6jmiZhvjqKVFn0Ff6EBBd0ha+R1dydHUZ6dBRSCeVA3m0uGWndyz7h5/6DvFF6wn04reQqk3ox0SN/6Rvwm20E6qO6nI6YsFNOzpcc0SOjf7gJjPSUn8HTC1WqAzXwJL/c5hHhGgdkKiuhzR0XfQa7ZSR8jqVfH1+c+Q4vsAp99nxG48vzsnd0WnaPzovEsz+LdTY5r3w4ayr614uAdmZXK1/BuA7Mn/Q7SXLKVumV9k249BwfLhYe9gfIFr3YEyLKI4uJtoB24b4M0WY9RETakvKBWDkPw355ia+3LJW79+74zJyVxeWyf7BrXWxleck7FW/dulWO1G7/m//d/7ZM/M2/9uedI4mdN7eKOHeMQsCNKffpSVTabuJU/Jy+NhnMQyV9oJMuGJXImW+WgfGJICTQeYop8M+LGfB2Jhg/iOX3Fao7IdM4IHHyj0t3mN8p03MIIeoQgi5w95MFYSquduu6uJgSEUfl0ZPNsq0BnneoOd3b34mD9jQGWUhhmNeAz4FFdOJ818lbvI/ZLqY0GNS6IzSZOQPAkI4wo4EcPwQlOOVsOAM4+NBRYDs69a0bt+0XdMNwxLCLd4XplFzMqGPssaUcpX9ladUrkBwYwyw+9O4FctIgaRruoEMPlM+KDcoNAoNw2jjwi7xsWCk5go2BHFpQTpbAwWRhwJM/Rjwz8XY4Hy7SoNiQCGPVAskz9gi3UAhMX6+mwnUhcFyI7qEkiF7Ck+1c0ca6KsNG3BBCkaTxr/esO/f0b41q6g8/8owwRVB6MMbYrM/hPg8aMIjOSmFQ21Mo7eztYExqiE/oMzaglSe426j2wXcIXuWh/sJuBdqAtCjubMPPNjS2FWfwnRQ/+q/pV+SNMGdLbb6CAH9xOZ3i0m7gy4EMmbfpIZwZ8G3k6rlb6TZPnxkB0oPDy4xqE8BXBaVt6RwSEjdpoDtlRljcc+iKdO0dSMOsC1MOLYznRXERDzfbqSnePuYXeCTSc0r0G2/cKf+Dv/znyq/82i+Wm8yWw38WJTUP/6aLvJW68juQn8zKsiOBfrqENW7NAKUBcPuJFwKIHM9OpnZl8CFOKMGRGf2e2erYmYDcUd4qFx6gX0Se8uKq8cGVoqEJuFuR1BW34CNLooqL/Rj4+FP7M5ijzLAVPk4uDwJ5wHQpV4C8KTMBsuM2+Ru3T2/VM+9VJ15cRIOc4AtdTWPFoSadokdU2pZH0smDPEIG0MIYXySrdaPfMcgqDf0PGuOvUJUh/kaGo9iLtw0gaboqnfq/c0zEILKYEsMVo5qV3e9++9vud8eHo8K5C4wVuzs7hU828RmVzadP5N4ue/LblWF9LsNyWcYdh1t+KMP1rfffLTdv3yq37twud+7dLzOL81J6VJyUyqkFKT9SHE+FC69tgCcKDkrb88PTMr9/WqZkWJ96XDrzifWHMpTZQXUwkhG7L2P39LiMZMh63FQVdvf3/B1OtmRvyrj+9NPPhP+5+sNr5Vd+5ZfLN7/5s+Wdd942PqzAz0oRmeAdbWgmHJJboT08fagyRjLM97Z3yw75bj4rjx48Kd/57ue6PpFh/ViG8qiciE9pCVNeeMBjlkOSU6ysMMVq/hCJYycBBpHGJMlPNyNNDXBXRVDY3c+TL+RuIccWZBeAEt4b1XxSS0Y1iq/6FDgBnvA2pKytzhbAvYabR1UO45T7qNz488kaZCWArI6vXMTKavDsy0AMMIAca8GRMnvDOmhAf2dXFfzHjrOU1YDlRMU3dIt49SHqmBcx4zkhn6+7A+Q9DhVPlcV46B1+M6EDtIDhRPssSo/JNoSOc2oj0nIGA+PmmXgh9SfrKo4JnsGJPOcV4xgGNXFjLLN8Qaa2tNe9PnVlA/321Wi3XocMyLjRFiEjs/2hd+qiAHHgOXiFdH3auCf9MdRps5z47sBjZ8Qfx6E+COgFhLCKqdzCU5C8ch0EPjwJfx48sZt+l4Hy84p4Gbd9tjNu+FWHsC9zkmG311fLu2/eKW/fu11W52Ts7T4tB9tPytHeTsFUtk7meuiPVU3VAZ5mgpcJwihHNZa8np/hvXbxuvVGDhllR57kpce9OqGDTeL4U3EekO7W9bIeQo/amGoSPPhjNNPmHSkVB+OZMy7QBVms29vdL0eS9ciQE8knxvIwqusOqKP4NCF8yMGYvO7JLk7a+0CycltjgRrdhjKTiN1n2ISrkBfe6JiSbriFExzFBIx3SUJVwuj/yBsQBWfF8zZ06qBk8AIGOjttRSQNWTOSv8XvT+tfdWSFPSZikH/Ql/owmUk9Q8+4KDdv3qJ0h8dp+hpnLSPVWtzE79nO0JTx3EY1eNSLP0NUx+1J1QLiARLYNlAf5xlfajdp2RI51Fw6uPTFKrvzkh11LD1JfiurnHK+Wt5/9x3ZTovS1Rmjo/+y2zN2oc76dSAOxjySfPw//p//gzLxv/gf/ZpL4N1NwEox94p9dIZw+7lRCI2GohE1wkkT6QBXCeJQ2ZpfQOQJ8cnTRGXgtQCnY5BGfgymekY4EseNoP9LOAkyH8eT/9jlGFFqGz/rkn4BgQNeCP1gogkpOfvls8/UkflU1vMpGfxxkACrjxwEwIwoK7BLa6segCE4+fo9QBuF8b1aDA3yp2NbcAq/YIpq+OmfQQ88wugZ2Vhj1Rrji3Q2OKdY5Y330j2zhWJUDWrK5Nmr0IqbwoCDq3BDkWmlp4weoDdlB82In3RhwMk2oINfqIPESii07gdn4y/gxMucgcUvZvdCEQLoQFQUOrgTUnAFBgjwpjyuGJxigOJiILLBJwHBFXWI9gJSGTAu0NK1DbyAHNQScpUvcW/vWSZX54dyCF8KZyZHcoDOOJ4ZV5vQybvBXGEhyFmproqU7tnXEHKstJN/rCJHnuA6N4shHbOsvGKA8LTRozzZ7uMZz4oDtIPG5EM7wmvkDdCfvHug9rl8T5W2tdC3kBeeEsxzfNCftpKUSnqQt4VhhaAjyot4tPKHy4VGCoEcHKAWRjUKWwxcHahPKZd4vgqqoMvy3Y56TjdtnpC0z7YAWlwBv/+juxUBQeDPPbgD+iTAVSF3FQKeisPplXEC8km5f/9m+Tf/zb9QfuMv/GrZuLGmfDFWnQuJxgDcwCrbxaWzatiAB+xsc37SqBY4vcLhKxNV0If29Q0YuJUZgyz4e6ZceSTfhazteRugzh19FQ7F4iCmiNNEZWj0PWhOgOILMZKb9xjAa14OVeJwq672JY9aVoXMnjshLYtEWNQcf8tmEMrLoAA9mpZ4GbeQDThnNCByujPxXCd4QlHgCVAT9xonH3CmcG99p22kqDGZwucR6fu06BB3DGxe73C9UZLpPxQ6hEqTCNMPRBO+Z1a+QinDqOf062cyqh988blPE9+REbu8tFy+/MGH5d7rb5bZhVkP8gtrG2VS8tJEUXK+V82W5r2DXY0JJ+4H1A9ZhLJ2cqT+rufnUhzOOWVWYxhG2/b2s3KgcYqvTuwd8H1UlLtjG9qMKc82N+V/IDx2xYsXHkve/+BL5Wd+5pvlG9/4Rnn77bfLjY31snrzZplkezZ1oR3cFly4qRwHNB6XHRnoR4eH3ur9xYMvyqeffFq+/Z1vl3/1R39cHj5kd9W8x10f4gfNxZx0C3Gx7mp7+FN39ynxdPIAz0wI+EwSle1mBg09wKv0e7e3eNT82DJZB/SRkNMooj67QjTmFHPkJ4YuJ/mG/E++DnBuLivcQ3Bc/dP/AvfAA5nOcxrVLlv+1CEU1piMb2Xc1RB9ZAiJI3hRf8sBlFTqWsuHjAgBwrL8FpBTMZ6RDxXkir4UtO3jR/j1d+A6ozqBsYMFAPQB8Ol0CtEJN6e7UyLuHPfPrDeoz9JvRTv0InDuAbozUX9ovqb70Z+9Pdf8osv1Sgi/lNFZx+GdeAnES6N6SJPOnTKeutjAkFtBEU67QP9ww4v21TOYBQ+EkeIxXvfLELg6uwpd2YYMU57pbxT6ODwlJVr//06Bfm3eoV5RSkd90XFZ/WFhVsbL5Hn54O03yt315XI22iuHu8980jafgiIx/Zv6zcnImZuT3uF+O+V2lTBwdrxONMO30OEVPoVq+jGJxCJC7BBldwt6eRjaoaexGIIcch9VHm4D0FOZsalNPCJ/zpvgynjWxTkwEhnrSR52tiJzz+SW3j6K1+jgV+TV7CwLLAvl9ddfL2++8bY/v8kiyub2tsaAB+WTTz4vDx89Kk+fbUpmn5ovEF98+oqxg4MVoWXIuhiDZ0WLtBt45YT+M8POOtKq//lwPvdDpaEteKKu0GUG+YeckGE+Hws/8BXvhPPJ0AXyhdbKm7zQRZkcQh/lk8O723uWxbwbTv0P/AlidGL6JbqFm1h0ViWEkxpIPBgTpSdnk359Cr2NHUlWmfQc8kN3cDeyanfdczId/nkZr1I/knZgHsS+OVddpsrK8mK5eXOjvP7avfLG6/dl+z0z7ywsL1h/4OsXlIEtNcO2b7UzNOZLPv8+27//zt/4jS5/hBzKdXZ+/lIpx22owiAHAxrV1SBc6ay8ulF1KT9faggLLKcMID5M1wq8LDfTd3niR2r9exZR3h4E5DZzEISgoaxM1wCKJUI2803Id0lCmPb+ADiz5W0kxePw4FTKxmHZ2j7Uc8zYsNQPTvNiLnDAYOK9tdmFeQ/EKDcQGwOXvBmYMQYxnlgt5pl0lO3ZnmMpOzCfFB5W6DF2YiYkZ9boEBIUuoPzlNrBs1tqSCtLSgc9mUGHpggEFAEGaC4YwDOiCBIfThN0ps2j/jEoJB24WxFDAWtpo7JnJiR4xPzwhgc6lACUSAGGE+54zyd4hfTwFW5wV0sEX+BfBV4aOVZKhaMNvhMUozMxbtQBmrkOyiPzDgMXpRccw9+zjmnEyBtu4DnArngUpFGd4DT1ArL9gPALXkZwcB8CRnEosLHLgDTUFbyhV0wi8F27fuXWSgH8LDdxCAsemZN/XcG2sOSC62o70fl0MTMPLlYYlYdnr6Ejwl15AzEbGluKgu4SclK8z8RDAH5c9BP4LQRoTwcPRMIt3ZSDEKL9qCc4ZljkxZ30vO8e7yeCUwfg3rTDJWgMeu4q2WWmm3ZIMC18v9weCbn9u88z8uoUEuGfgA+Ksb2UjuyFjfPnG8Vv3L9Vfv3P/3L55V/6ufLGG/ckAzTgSBgrMsnHwPwpeQHPG3RjFbWW2uHeKpiBWQsK4x+cxngunsXxvtvIaOjkNtLfqRDw6mlt++Rfih7mCX1oJ3/SSjSKFZ9z96NxqGmsbMC/EYHDZQy1PpAXnHDDI27XmtdzZD/lg0gF6BIjgvwyHpcTEaq6qbzka/OGLkJjpjvkOXnqV/7kFhlFfwj5Qh6RH0otedSJPy75WW6wy0V95vwCmSo+h47GtdLd2zDpsyFrmKgMxT/6HjIvjJCKO31e8bzKIJ/KkoGPLh+YBl8qDkArEp8w/JFVfrdM+XHAWOHEcFCRnOTDzf60oxQ1DlLj/ex9Ga6sbrDSTXnIJYx1+usDGclb+wdlU+Ma483J6VE5kKF4xO4mhT95/NQITE3HGRuMd3yv+8bGjfLeu2+VX/qFnytf/fIH5c3X3/CnwZBvriYAD3BRd10xoaOLvkC76NqXAc+BOk8ePy6ffvZZ+ZM//nb5wz/4l+WPf/CgHE0slunVG6renNsSGqPohkxQWhn2HKRGH80JnH7yUEa7lFjqmHwA/c17FYibiwgdVL1mfDIu+IK2RYGFDpRnJVj8EO1Kc40l6oC+53Jr0bSz0/SodEBYlsPkTyjCcy7HE+uS0zEhSoMDeW/BHBOPQ1CZLT0oK3i30s1+Sl15LcbQy3n1/NzXe3gHMs51d+BlRjVAd2Dl0AfGrSx7bKSPIaMYUxTD5SLfGN+Mn/Klrh6bZHxYx1S5FMdYaR5iJ4Z4uscdXle9JR88TnV1CZo7PxS/K8B9tBmvqCN0TgC3FwN1aPiRfJBTnTOefFe2yl2OeP2LfqEmg5imp0tFeOkJvDIt0D63kIdGDSHq1edxFT9cBsp+WX17AGfaJ/hK6YSL+6fCqIYPK5PcmL44LVPnJ2VBZJpRQO7x5IHJlfmlZekZ82VpWYaxjWoZPeKTWRnjfDLK+Sg/3ifG4KYqGNT0NeQ33YB2X5RB5XNAuIQbco1LLpeIHMPoQ3bDTzy7RZS5FxgkY9HL0a+ok8cAjSOs1DI2wUNevdW4im2BjeAzmU4uyvr6Rvnwwy+Xr371qzKq3yycGA9Om1s75YtHD8u/+oM/KluS5dvbu/4e9NTMkvCYLMfKk0NuDzmbQmPBkfLH2IeGfPYQQ5B+xOGpTAzOM0khfWVmitXswH9K/DqruD6QUgYuBjWHuCkDf5GB7c8Y0RK8ovqF0ha52S0iu0Y4mkVoF8UN+QoC4h39wZVLy/F5VxlH5ms+KcwqPl9SYoLrwZMn5VA2EJ+q2ju8KA8f7KqUOX9h6ehEdZhXLkqu7EVzYXCs8abKi6gBf7orHH7lnu5LIM+cSKIvzaoyS4uLZX1ttdy6tVa+8fWvifazZWdrU2144vqensbXmOjb5I+OwAHJyEvwmJG+jlH9f/qPZFT/u3/1z1G2gQQo8iG4Fdn38O+gwRJ/FaErqkUz5mokaeOKjpPPES8gV83cOfCvQZ6ZkxfGogeB8I5w+SOkSAFJiWtQGIOEB456Jd4mMvnI2dYF3BOIoyTyI1wXxNKNE0h3947K9pauHU6gpcMorgIpGwbEsObdNTqfSvUBK2zvYLsdeaVBwWBFHDeKhaYULwl+II1i3qejI/rTG0rH4IrSwEo1s2ekY9AgbwxPOiV3lGQGEJiYNAzSmR6Dmnp7wJYf5SI0aBPqHLSqQkPPKCTe0q1yEKTga8ILPKsnRSvrQb5sUQlFMukZgjjD88KYxGhjS6IBf5XBxAHlesU64xPs8osNzJyhBqyA6A5foah1AlkQik+dYdQFTwQuzlr9PvkVd88BkaPu4Kw/3ISfocwkvoD5mBj64+7nHpitw6CmPWNlMAQO9EJ4ewVb4SQCv0xLJ0VZYGaSNqIf8t5g15+EA7yVpalYK9H94B11JM+2bbgD0J73PbOtEe4cwoE/caATmTIoAPAbSKbRyXYg8s78LEyUD33Ys/LKN9onwkEz+n3gBx9663p1extvxm0hvVBScPhf+NVnBxmHvk26FkhSADVuApN9QOKfEaiToaOjALrJiRdYUJJDNaA8l5C9I8H7Z3/lF8uv/BvfKu+887oGDD7LhpAPgMcS3MeUUV7+1FODXLRR4EB6DIU+VFDDoW2Xv+ka+Vphc3n4hdHiQYMw/9VgQ+QAD2TbeAKoUS6B7DehlEVfqkkNxK1sATJxg1KK073brHDe2WUlVExiOef+rHjRlkoh3qF+rdIJxsYFWan+4n4DfVSg/amb4nlSwLxc66g7s/3wdeRG/VI2QHu+9V1XAJVXrCaonsLFMsJoR6UmzXsYZyPd1T8ou4ZhpNMPoV8ebGm+1+XJo+lYVcPvgldkoLXw8FkdKsdtFllZmeWZamHEMAlqkAdjH30ReZuvBOXEJbLCX4CQm/eez46V//GFDIWRDM5DKVbn5TFbtLd3yubmtg0ItpPne6VHklH7ao+9ExnSByhjB+Vgb0d1wnCjnaDthBQNvljBq0xz5eb6zfJ1KRu/+Is/V37i618uS+L3lSUO70ItEy2UF3j5+6snGsPYsqy2MP1FK4DPFh1obNza3i4//PST8tnnn5WHD5+UH/7g0/JQRvzm9r5ykuxaWC6nGNSiA21ufHgW7Wj9w0M+Hya+UpuaTy1jGVMlT8UqJ8hg0c48pzQQmfYPBZhmiPhub/jJzz1QTguU6thNvDZG668C407WtLWchLbxjVOFPmV90s39TtREBtPilh3IWNWBMx24R45cfQ4ByJLWr3+27BfP8gfOxjv+9ZN17PPMeo3VT9Clq/42vsYAd9Qxq0qZ8VDvgv4pIA8xiijQjoegIW3LuSQc/ko/8aRD6jWKRXuzRfbMkw/VoOFex++kebRJlTvh41/urkZFHcMg6tfQ6hqIdHW8EnR1rdC2d0JgXSGFQAe4Kb86LwH5gVfoOI5HHR0GxBPtMu7XZtiHsFDTS+BxAHdPmptm8lCe8Ijrmtldqt/QPQ5D+kQ25Ksb7KuL1XvkiaSBr5mJkzL7/LRM62Jrr0Sqiz1XXMSwd+TQWbjLjyGDKZd1GYbTXs1WPd2npmRQsmobE8frKxiKkQb3Gp+sEi3V6ZyH5S/0gV+Q1/zpOfQCyT2lxY9wZLwNbgqTPyvT7OI7kaGLwc1OH15NIR68vrPLhBnjiOLqunlrpnzwpS+VL3/la+W1+/fL+sa6+fjZ083y9NlTTz7uyKDe3tkr+yONDxML5fC0yJjjrAnkA7JPdoTKih1ZsEUQyuO9/tg6PqN6LE6elVnp+HyajAkImRZlclq2yqye5ybL8tJcWV6Nw5E5D2RhIXbqRLZKK7LNK+6UDPPFhdA3oRnjqsgYMoxnjGzcapzsU3ERT3cFMtngfknbqYCpycWyuHRH9WSVOw5aPTw+9CTsjuouMpZHD49lZ2kM28d9JONb8t40Fz8IQz4TZwNeNxAwb6nFhGI5UaNBjznZbmzbXl1bKTc21vxZ1Bs31tSGZ6YJ9eUwTg43RG8B0BfgS+rAuExlWc2flkyyUc1K9d/+639RxQSEwNFFyQOw4jAERYMgQ6DxGMQIt1v5mVEFNqx4dllizFoWTGli81yzjBQ9pDIJgKcpVMFpaSDlzUyRDRopN2lUBUDhHtp68hRoCT+EhtJOTsyU/b1R2VTjPnq87dVq3q9GNXTeIiqNwlYIBnCMYpdd6Zh1BnocEgIXx0P4K64HPeEErWkwBg0PHggBGTVW1NQhUY74JijCjg4L9ggL3tWFcW3AsNVDeVghV9nOG9pBJ+jOKgxlKnUqqDhC+QhlJVfTKdezoigjevZKG/XRRXgI9mi7hKxvVy9oQhmGvu7EY6YRI97vG55i5Kmji6GZhUXZzLyUq8qinWmrir+udtA0HrqsbFm5VeeV28+6x3t2iUcPfRmRd4I/R6I8GLQBOpXrUnGXKPNADuDnU9YVlzxctsr1pIbC8Wegp/zMI3mFCzpycEzuTmClAoWWdnT+QpH4AZRLXcKNP4KMPOBL19V9JcKt3J6zUo3wZQA49zv30I64Titc4WEA/sMYgP5Ar4gGRP6BN8A9/cIDv3gEoEPwo/LQpdLk2+eX0JVh5S7yBMQF47GrMXcdXBJLdSWqy78CbTQE2ofiwR/FHnkEmb0K+/ysLM9Pl5/5U18rv/arv1g+eP8db3udm9cQrkRgFZj25ZhOtLkyCazHywQnrmy/5E8bnQ10tK38k9A+G2pdDeCkC3q47tRJ6b2qW8uBBm6NQTYBURfK6PB0/IjMVjL8YBNinmlA4p1hn2VQ8SJfLpVIpSwrvWND/d390XwaAA/ymSMPwnKPreAIjDsylrt4OCf/KJv+xcFaxtORVaLieGxR0Tb4FcCNb7D6oK7w0sVfrYQiaBQpRxrID08O/R7yheTSJLgqnGqBF7uSOGhwQdeslLdQFGJSS0Qtxyg+o9g5ZLnpCYqgITzFPdolytSP/0CKzzRN+H04tnkjD+J9ORuATNeL4ChwGNBHp8+lVByWP/nOR+W/+dffK08298rT3VEZyf9MBVGOCledUA30TLlSLM7OjnQdSO7ueTWHT7NIhbac4F3DQ+V568at8uGHH5Zf+PmfLz/3p39WSse638Pm044XUuAumMlXWk8mHqPccVJrNWqkjMADyE620D19+ljj6MPyxYMH5WMZ1R9/8nl59GRLuBNvuqyt3SqTqifjK0oRbIwMop6We1SDeitv5BTjoOWs8EYOu54Cf/8XWgkvHwoEH+hSatMWPVM3AfWFHJGusivk6cHlmnPdMj3gigSZPiDGJIC61yw7cEzFN691QBuFGzwjjdxqs3GIuo7JvravG653O29wyoo2QL6UFrslxstFPrR++TyM9+NCh0+tC/Sj7dKfidsWKBdjh63PiQIxs25MNkMr8ghj4kXglF1ZpMPNuPsj1c9tMo7niwAeb4HXi14GPY5DiDqAb4tz0iOer8ct9e1Xgcgv2iaydm/l4Uog6zGc6EuWdVcD/SD1ScZDDOO1xbly/8ZiubU+UzaWJ8rKwrmM4YmytDBbNtZvCpspGZNs5Zd+QZ8RH0V/kjzWBX4eezUmhc5UbRDdN59tBn7IK40lfPsfHZiLVzJ3dg8keyVfhDKv/5wgU/VMDZyFiJAtj2GM/U4YxUsEKW/5c6ix1EfCcRNuuc9d8SCH0+ialkE7NyubYn5F6eecZiRD/Pn5RNnc2gydXzKWFWrjoIuEjIA5tmCDMOFL+fEt9Ggr46S407ovz02UWyvQNlZpOV18dW3N4/ncLNu9ZzSm6c6qtfMlvcZ5PTDpDNITfMlDF2G2PRwJZNBlQ9eLslU4TKZ7UAs8wB4IN62VgO6Lj3U4ywRdugefMi5g2yxrCJy1nKcNjjTWHh6NfO0dTsn4nvSYuHe4Vz7/4kH57LPP1Q4aw6c1Dio+ZxthQN+4ecOHjHG4HTyEAQ2+8xrP83Nr1neEDPVjsmdWdWUsPaNcGlf8MSUbhteB//d/9++V7qAyg56odgsow1dBdC4I5ZpWdw8mH4LRgxm0VmOLYdM4cXxauUkWjRCKBt5tjh5UuasjsA2ud7O1I/JzWt19il99Hoe26Zo8uOufjoiP218MxHvQ/lbm1l55/Hin7O9CcBFZRGVrGu+60hgokqNDFBSYXYn1HwMDjM3gzmxUKBo8B14qy/eKO3/UX+WyKru0xOpX/W60lDRox6xM5ssWEBqbuIRzxQpnKHegQfbOW47AI9J6hVPCJd5JFFNzV/nGpsbP/MxQOajqH4jtq+Aa9DTeutypBpAGL1cH7ih+8C8KtLdXSjGjfv7EVsUjy0zw7Bbe+qHdbKRyKR1Ajq4Nkcij4m+DRTTgTpbMqHVlZPwG0g0fOL7yIL7Lq3hz4ylXRLjYbglJMUYxbjmACNqbNyhPCbxajYEtP/LD0I38JIyatmT7DzPz3uJFHWhD4UM88go0Kp5yQzvwfmWj+nDf/sRFINMOnVE9I6Naffc6oxowDi+AnHDLdNx9hctX8Gr42zefLXT79gmOa+AlRvUlqDznQbcBr4IOALnlttUVRnX0DcwSvpe4JCH6zht3yk994yvl53/uZ8obb7yufq92rAPE7DTv2tDu8J7opoys0Kpo90HJlZQ9QNIx65oDjmnjh8AleRx3KA0Rb0oyKZRx+EK+Y3UiTsQD3CROn/1Vcavb4eCqK90O1IU7L/KDR+n+KEgYVUFW0kUefJ8aBcAGMPmBH8jZoonyeEWm+8Z2m78u8y5hMZIaqD995lDGFJ+x2D84sAJhcimMATvTVXQMpoaeUab04/hQ9vjwMIxA/FwB9Qvhzafijk9GPnTygBOpd7bK2egEO9Zb3diVwCTn7dt3ygxbwKXgeyJTfoC3OqtOLs53lI8YS4N+RqeTnwk1yHF53xXZz2Ge3BlrurFY8uBMiuZIeByeynCUovfk2V75o3/97fKHf/htTwCfT8yobXSppmy1CyNVdBU/Jn68R1aeH4vfzqU4XZS5ad6V47v/k+Xu7Rsi1YnrubG2Xn713/jl8pM/8ZOmGyv4bMf1+M5Kwkj0kjLDIU/Q8uL8WOPhXjk82LMBvru3I6Xm0/Lowefl8bNH5enW03Iimiwsrqhui2V1/Y7quar8GLtEI2Qdml+lB4ow73sjW1l159re29W4vGllivpMCP+QEZPljdfvlnffebfcunHD7coZH7xK9Nmnn5WPPvq4fPHFQ7GL5J5UduQqY/yslK2F+VkxBlvdT8Xf7MhCqYxxk9XRbrITOSy8fPCk2snvYNIfYBDhnK3ajT26qAoTtIzX0C12IpyVTb7zLd5iez3l7rObgNUmTgdSInd5+IHakbf7ByXAC+QK0F/iyWN64w5RQjxoAz/ivgzum9QqEhiSVz1mdsyZ/tlX9U/fIWmN08Z9FYiyeQjKhY7Dpb6jK3XIIUBX+gR3IPOJtPB45NXh9gK0LDfcqgH0uRfXg/gtDONejXNCHRpdPyDd1AGf8dQhI68Dv0/qp8txMlmW00LmeYFxJBiW0dafJ9yOo7EXunvCX3cMUV6V9AIZdJRC7p1ASkOOtIHbAcBzivCKsfJri0WWxgGrcPzzsjj7vLx5b7186a275Y27yzKqS1mZOyurSxNlWd11dWmuzMvws36j9OqNkVHthRyYmrqNdUeFB4WFE7Hkb1CdwNEHOcqJEYthenEuY04RkTFBn+RNyRzSqRhTHz/ZAei71BrZj/1AEp/LJG8mkrEVGA4U27iBS4zXE959s7PLIZUa2w5H5dmTE/Mw+56Jzze2NTwZkl9akFlSGII0pAkmyvr6vNsCoIuwhXtj44autbI4d65x7Ej0my0r0rc5WPI5fUn1kPZonNj2PTUhGUdbUp7o5/f/5aDLc0Xt5a+CcwGT/tjrfsJVROB8EtMMt2rDa0zRDoEfi1HKxoBuzHk84RHtKOKJhqErk65/9SrKhCCM+nFeE368jiS6EUZcJqWFO6GHGpN4t9t6ntLwLjo6xRGvRp2cl2fPNK4cnkjmL5S5mQXRM3gbfvAOSyYMpkVbVu5FuwPpC5MLcVDZ/+Hv/Udl4m/9j389alUBYZLgWT6YpeX6CuEXlUl3G4+KD41qGxJ1ZRXh788gaZBJOBM30DnQo9yB5dcpwXKQP8IhjGiEZpRZ+aYDZlMAd3JBp4xUoQ0wqDLjE4SFQWAWmFxhlO1nCH6iwZuV6p1yIKOaoXt6Rh1ZBOc9SrYKjKSAoYyh9NHkGFkhSHrEjLs7XDx7y0MTDt29/Vc04cRBBnAEFjGgCbSD8ZxW6Xgvg5laD/IypFF+PICLyYjjGfroXQaUYOjg9hRzeOui4qnSvpsxK92dD5c7k7oMYYJ87k4vVhzfq3/Ga4E6B86qe4abZyI+4RzuQL2hAZ/DQPgMweWaF6AI3BV5m1+4qEsFyktwx9NlBQcjR2W3WJIvdBni3z2rTPOc3FlG5s8dPo6tedG+HPSTtM6BB+PKQl9x4FWMDbbt48dFO2VbGQ/dwZlOjUIYB30pP7W1Bx0NBIS3u0RcvvIiPeVzD94OXC2QVC4HUxAXo3o04gC9nk+hb743lvVvjWrKfFVQEQIEaeWtCq6f3XFdVtiqkLRwRHjW8gPFPu6PaVQPYWhkA9kvuTFJxvAJqXmalFEtk6bc1ej+k1//sHxLRvUHH7xfODTKaJOfI6s8stblvi05h3cYxtFHa5X8DGTdxozq6ke/7bb/ZkKFRbAwI1/yB2fnnGWo/0UWBny6U0MFlOF+LnQdRjZKQA5wYio/4BFtVf2JS/7Cldlo+oYPPdGdFMFX0fcJs/EMQSttAU+GKYz6kD+0yzpTFjzq0++VhnL5VqzfhWR7cZXdsTLM6zVKpz/c2fdoCvd56qg/cAvDWvmpjnxais+w8D4ZdfCBUOqXzFaza4Z3jbk43ROZzje6TzWAcp1rAGWHwpQb9bmMUmb0rY64D1EvN6N+zqWgTcqNUWXi8KP/C6WBv0xj/nX3n51SbtTevALiydt5XumRHFHqcyk7ZzIAT9nhcz5VDo4uyh//yffLn3z3h+Xh091ydCYZML8qoT8fJ5ObJ9UOGljzXWJWgC9kBBe+y3t2aOV1euqizC+wS+q8vPPOzfLhB++V+/fuyMC+XW6u35JxjTK2oLHlXPksSk4zUc4nbfjaBIcVsqLCbhzeV31m+YKiyG4CBXiijk+HoTQzxosiwmRKCs2plBjFUc+CVzDOfSij0Y5XVcwnqgdrT7NzyzJGd8vnMtQ/+v73y3/5z/7rcuPGfPnyB18qr71+r3zlwy/7RHLwRdGFhkxO0I7bz2SMS2nafPasPHnytDx48KDsiacYRzkUkl1FvP/He+Kra+tliZ1oojU7BdgKSRu5r4G92hucuskzhdHfCIu2V1vC0zxyiScZ04nBwT2noonHJsU71XjMNkdI8sXjR+VzGf5PnjwpP/zkY92flQePnpT9A853UT+QLOOPE4JPT+Fpcq8bFPvuZeidxAmAlvWpXlcDfYJk4NdC8GmF+mw/4tnNPYITMo+UJy1046rrEbIj9c4+7EV40gakhZZRP2Ija69PNQ6Up99wCPy6WYPr5XHC1G4AXm7wrIbqdVCr2gH1NM5Z30F432YtRKR8XcFt4KeAln4vAmkh9Wkc2voDtB1YMiEE+FvS6tNLC4sut9MPzPw9INPRkWLHgXJweF/fHCvwYxxCXtkAlgx4+7Ub5f23bpY37qyWL793X8y/UxamjsqNtZmyNPO8LM0/L3OTdfcS6ZVclQ4eqk2ErKO9XB/hSJ91kJzgZtAgRDjfvbeuo/afnKC/z6g6GHDITfp1ZEpWyLbDowOVo7oh+1Qmr2e4YPRrDHz1VfBy+9YLnZFy9w/2PcY5P+EE/VLntgF+hpyUzq76oOt5zIO/FC4KOW/YkrOhSHvz1m3zLeM7OmbQVLR1uTkeo/9p3Jw+law/lUwr3eFsEB+sGWcmyrw4WrJ6gp1Dolc9yEtCTDFkTEInyTJ2BzBOhR0XtDQdhW/wLGW6VfQIfWo/6eiInsJzxGH8ZpcWdcbH1FNf8o4z0YQv6zBmkS9jKiWE5Ktl6WK8QLZi6COzuYjlU9fRf1UmuOtHejGvN6C3MIm9WGbmFr0QhtHNSe0jzig5vdAYhyGu65i4y0JX459wPVVe+6ca81T/I93/5v/6P7h6+zf40cg8Z8fK+zjILwlWIRqOytbOUmd4UIBi338tw0DaKAcf+9dnyEPWEZd4pAt37QYmPDCOgVm5QoR0uDeKNfnbIBNesGgMisFUlBurUwiDCQ12z8ujh1vlqQzrwuw2J2/LoGbgRwHj/WmvwqOMKU9jfAW9st5xV1nCH6XP70+rkVG+FxYXveqBAKOj0ImYpWd1oAUOxfGqtOK4I2pQ0ZM7nrdEqoyOPhUXKGuxK+9875MwD+w8c9dlf/+OQ+ZDOcQYS6ewq+ocwk1trwsIvLLD2UfpUIwluGwwBl0Iz/xyQHMZ1AJeMm+pk5EPedb8QpD0QH7dhfKjel/Gsuati3go5B3QD3xDsEQ5UYfAIXnU77frgv60H5/KYmIk84TXvAqsuuGH29vElZZtjFwMDDYGEFbKtz9ROA4uy4Pn4JfAEVpF/8r6k/d1RvU52zVVBnFDmHNIXhzClFvswBWgHkC6W8UxLwYn7gB8mnjQPhakNI3CMk6bVi5fdjs0IOOCm8NUPvc0vADfX9GoTrpca1R35fWQaeg+9BgUIIwfhmKM6hkpIasL0+WDd98sv/jzf7r8qZ/8etlYlxEDWs4u+ge5GEv1zZgwipXM2iRD0dkBvGaFVhCTQmrrmoYkHthreIdrJUcMSPSL4IurQC3kP3ANpUuX/qkhf0Bgr2cjqbg1qxjs4RfxkcpxfRUYOKudkEU8izdShgFdM4C67lEK+EZApCXdQJZUI9D9ElpIifNhY5mBklMHSQM7nT68QyZCO0VGkYNGlG/+lAND341s3o/0MWGBPwqM6inlBFq478rbq9pKy9Zmtj8Tjxoiszjci1OaWbXF0Hwqo0gYOx39HaMdvMH3WDJ6e29PQRqH3IdRfjR26HlKXXNBfX9eSgHljpTnqfA/UTjbzQ5Pzsqx2mViRgbuxUzZ3BuVAxlXF1N8UmtOdZ2V4cqkbxji1JFq8S6iZYLKPzjYFr2Pxcv0s5Pyxr0b5Y3Xb5UbG8sKHin9qNy5c6PcWlspN2/cljG85HSzGncW55eVRopKlRnwg5UPJs3P2emierh/6hLeVpqgs9y0Qx6sCQ+RJ1fKD56JA9v5FFrxEQo2fAU85/Ur1fmC42CluDKZ8eDBF8Jvzp/yWltd8usDnOLKOKikykMJ3f6UB3/hwQTIVOBxEbtzAjrucdv4GbyuAPMsuOmKPDNtxO94VJA59Hfw4EnlqM05SJHypsTf8Pgk34d3vCKj/6DsaHz49NMn5b/6l98uf/RH31Gdt6TQnyn1nHh0yivboq5qpDFBdSUlv63x1su1oG/kHn444+oTiGLOxX2x97Y780pv06K6eA56VMC7xne6qPgYhI/GSdHCY3hEHwPrpOajHx2GdbgM5NvnnVGdrt7B3fKkAfN2A0mXl0G2S9cmdTzDbUxaXOUxni+BTRvobu6xmyvCA/c+o6zLcOwcdwlqeBe/AvL5KmBcbAE8cmITXaRLJ9RYiGJbbdCRFVx01TrWq/29rV9xaGt2z8zqmplQPz4flYmTg7I6P13u31wvb9xeK7dvrZabG0syrKfU/+elHzH5hcQVPZTOhzpahrgklYPhy4pnGKcMLeiE8Cp9GBUBHAD3ESUPuQStCeMvaA7wrGTVqBTu6GSKaBuAsiOSeRpZx0RtLsBAdfoXRFGoozLGQRfLOiHz/EJ9+yx0RcYBcAE0YrgfhO4Xl+nnK8IxcnmVEPnvdnB76Jnvc9McE5IdvihbuqhkOEanx1IM+ecaO1T+8+cs9umZnUMMjpafrrnyQVeNenvnri527ATfRDzuwKQX/aCPC4cs+PpXmem/p6uhkx9qP4VFiqBT8GfED97jOS5kB0Y1NKN46u+2hB8ylguP9Dx3fiZerR93p8BP/Oin2qbwgyTt2cSMxtuZcqKx5IdfbJaLyfnyb/0P/2qZ+Ft/LVaqWyM6705vBuCB/6xcQi30CiD9mRqKi3ReKWveswvo06c/9xQ4sF0K5wz3ti1waeK7rXVngATYrgCAAxfMyp3PBQVQgFnT6SiD8MiSBijlmJlkdYI5KRB8t+zpk+3yUAPZ8fGFDKYlN/WhGP1UQoFyg+mFsfK5hiQdUCaGJQwZ7z/P+r0GZlSYMScfys64HvjFKMSnI9HpmKWOd4rkJ+XC7ynSmRXf9XV7Ogf7dUDZlV6AOwUGbR0sjFu9roMMSWGZdDYNu9CAnFTp85ssx1IufZo5AhdBUtOGMRl5Ep8wwHnXO7lAHxvU1Ncx+vp4QG6APDLMSnnNP/Lsn9uyAAx8w8A/tjn1fMzsHUqvDzVSHAQnRq93GkBXCzO2t8dMW1cPpedK3sGoJg/6CVtfSBN4BR7gtyi+Q7mFX+ATVr6S3pFfxMu0iSNger2CUY3gBTx7J0i64J806O/hl+6sUzzzE34JXVyukGKNX8RJXgA3h6l87v99GtVAKKr0erXhxUlZ1CDzvozqX5JR/dM/9fVy69YNt4dxziKVlLzA1IOuV1SJU+VNpe0QMNyTIK5qVbCJjWAP4R71J//j42hTwEopkq0qe0k3cHKOjoZDNSON/knj8wx4d8sDtLxVeW8TNirqN0pNevKyIWEfIMq50KAFDovLMrgUhgz3AB1S1sYCGYs7uzZNQKalH3lEGXLrmpLMRtHyiqvCvGLM5KzSoKDNV2OPvLmTnjpYMtDmagTGkXaCyXEo04pJxMdto1ay1BOtShrGEqlQzCatDFrm6nlSZXtbnvsRxdOu8qNtoQw4wUCUyV04oxRBE4xBZt5FeNMefNhyvrO9A3XKlPyKxh9WxkeeHT+WUXVQPnn8oHznB98vnz96Uj7+7GHZkTE9Ma2xaIrlhqUyObciRVHPk/H+NSfdMvFBWeeMIVKavJo+ydcsfqC6HMtoXirrawvlnbfvlw/ee7O8+ebdMjc7IYN/01vs2Vm2vrpa3nv7bfHudOBdWz7bKxTQXqaZnrqQk4z/rC5AiUwDKJpy4YcVcuEqOYdMizFB3vCYHkKei6LQUAogtGVSBXllPjODwrMVJ4XxCR7SoDwz2Q0vphIfF7/Rm2hjwPUwL9A+TLb3dXEbDoDi3A9A1u6aj27E7vDRPZ7C3/lzh8EEPd6mhmQ09YJnGbeCN5xG+E9OzZeJ2fmyvXNQvvfdT8o//Wd/UP7T//T3yme7J+WNpZXCIsqRdwJG3gmJE5f5LyEFVYVL4cacC7/ol4FuuI0bTzUNnI/8ZgyLOK8G2RbU3O5KkyFkW6Vx0QIhV6fqIdvqKoBGL4Isc6hfJK65O/I63IfQ7hYi5zxIM0A+TduYvvx3bUPc68uJBRPaajxO6j7DsXPcJWhxyzJ7dDqAZ1tI+nIPXlG408MnkaddTZ+i73snjuQpei0x0aFtfKsfLy3OldXlhXLv1p1yZ+N2eefuW+Xr739YvvLe+2VjZbF897v/uhwe7ZYvPv/YBx8eHe2X0eG+2ulUcmvFhvbSwoy3Pi/Ns8NUupnfFeZTs3tlapbX9Q6ESdYl+mtgAp64Kj0YH/zKDO2lcHhBF/VEjyZN1itpkbpitmHkp0tpWCzxiqnCIj/F97DA+BZpfGnMM814zctxIzwmCjSGSF6BK4syyEUblBr4831gCmacOvAW66gn7MVkJfKW82B4ZRD0YHNqu7CwXJZXNryoA+8zCZz2BfgTDx0ysgvdxpMK8gBV8uUTYch0fx98kUMtVdbMgtp7Xm2cehB5BL+AwLlpDC2i7nxOy/ILv4gSP8jLdAuf1NMU0bQEqDt1zFgBag/cpl+EQSJsA5FXLoWzy6D2AcpFPjG+WSoryWj/SPVZEfVnylPJ4oX12+X4Yrocqe1+5ue+1W//HnbA1k3GXmXWH0phB0rZLe0LMk0KHu4YDU6vBjCDOSTAxHTFxoFB0Pe4Gcgj7qqYHs2E1Q83QPlcKCYweTZWMjZKVj7DuHwHrR+4yEHUFbd5VUMeNMqMBrGTk+dld+eo7B+cqtOe6zrT4MV7UDKIzupJz8qLsvqGfjGwdcwGtZiO7WY8w5SUS15n6iAY1mwxCQOorx8HWM2JUXnmEBY6DEyY4HjCPeNfAuqrG/WjyxEXyLgdva6Bjmlr/EzHPdO192ir2pryPtPoTyf2d95UfyWMMIHT1bSJl/FUnCzHRoDoA54JWV7rl5Bh5Jvv2w8BP8oJpa6PQ3t28XXPFUAuDFK+F0s7sT2EUsCLPpLv35EfbrepDNU8NC2EZMTn4j26o8MjDRCHjgcOKLH+3q2AzrykjsxOBvLl/U2+i54DG4Iv6sCFwKo4V2AAODuW0a6ywN2zqRJg4I4b5ZQ8UnFBOIMzeAD4Z570qwT8uJLGeVeI69e7A5wHF4Sl99f04R/hhKhG1S/C3G72jzgp9Pz8AujKv8aofhGYb51/8LBXKRH6Z8dlUUbiB++9Vb71rZ8p3/zJr5XbMqpRAsw7WaSSUr63+Ip+tKflZ6Jcad3SyMODnAyYADOmZ3UGWQ3iGLEJOOqPN4YXOfBaBu0sbB2WQCk2rnkGH8Jxk0hA3mx75tM9vHtqWU1dVRIrrmcytmlzlB5agRXgnIRLPADqwcFdyZNMp55yiAfvIHNwouqOKLMh2tGglz3095s3bnT04F1a8+AE/SBmnMk7+hWKQKSt0Z2OOJYByp++arpFoDFliIxdFOeqi9KL79m658kI+jbUqXdm5+NApGkpF7pUB97N8qw9SgEyWBfvKXs8ceWiPHOx0TDFjJsVIQVP4s/ATX+Tf45TkITt5PCAKg92ZVoKyMTSgml2qnY+VSRWqv/pP/uX5Xf/8e+Xb3//47KlsWlqdlm29LzxQkGHV3kn+uJspPZTOOgoD8qdmjwpTza/V9bWJ8r74uF33rxf7t5aK7dvLkuZmtF4xsrtlAzvbRn6e0p3Ud56843y/vvvymCdE3ah+EBN08t1pn4ms+UZcoV7QvRT6CA5Jh7h8gS50vU9OyC3HfuZrDvAn63noXiSZci94EXKYJwgv4gD/whb6OHyg84JuRU+wROLIGheUH18Bde0ELK5z6cD8MlHl0Ofj7LJIXkxaNfzfTzIn4kJ4Zs6FXxsXhb4QB7F9QGqTOyI7/je7T//F39Y/uP/9z8q/+JffFSORkrH+/PP646YBtCpaKuYHNRzLTaAdsk6xjPOkH1chEHnmsh5ECfTBFjGkG7gnxA98DLQYuCDrLM7yxkAMtQ0vCL7xPRFcF2+BsKuCaY+8NFV9co8A/OXlNFAa1QDTKL0oHIaxne5/HflU8b15byqUZ3hqW8neJtvBcok3ovqPoQ0iMZBbpc7xEv+YhzGls6fcWaWCVV2m7CayjkPi2V5bqXsPT0q6wvrcss4Ez/MSV7du3ejvPfeO+XW7Q3Js3fKvbu3y4cfvm/5468aIN9ZUDg9Ls8ePS6ffvyD8v3vfaR+tKc4H5fVtUnrVnzNYE2G+OL8QlmUXsehpGUydrvY+KtGrH7iLnlBq3U2kVfAFUetGfoU47bGUWQ95HCbQkv6OXaJMlY2MRkLXerkInpfZkmZ+s12YNxyZnLHhCKPIY/ByXyqNCk7GHM5pwe9j9dHI48waPmjmciHRRQkMWVh2GIb2bgXrsgcj+nu3OD9vLzGpxTX17ty8h3nBNLhz5Bonci6T5w94W3ZGquYaGeBiH6d/AJ+XKvLK5BG6SLPM/IzHch7WjwbB1rCK/rRM+EK4w/a1PycGhwtx4mpS27iUVvK5nDG6BtKIx71Fv7aRxIvj90qAR2Lham5eY1fk7NlU2Pv/OrNcqS2PBFeH/7pny0T/96/8xci1RWQFSTDM2UEYjaCElxBkBkHiImRQBpXEAVd95ZwAGjK1bgbVK7BKvKogcILGOZ7PcBENY3SeqBJt25hLOB207gRnaZMF07v290d6Tos27sHZe8g3iPjPT/ygAxO+RIUwNEzNtNsV5krHMoFYwEos6wY8SkVJjFg6soWMWBRPzUqbZDGTkLnqgNTwhhN9Gw3XlVoZ3jekx4teDueaxfAoQMtsHWpTR95RHwUGwB6AwiOuWneM2abiL26jplAXnkB5BfPdL4+L6APi2c6fHSg8TgJVJv4HLhgOlTAz51fft0zNBbhwS3zQOFD2As74XEhBTd2KKBE0n4A7UubcrVGunF1Nalv0Km9SM87o8wohrGryEqX9aOV2QLOe9Zs/Z+bW9DFJ3yyzSNu8kYKC6fXdbR/4DJsYIOr7vlKRtKfZwAa9oZTwKDZG7wCnLamz3x6gAZBhxaucwfO1KG63RdjAIP2w3Qvg8v4BFzOp2/roD+yi2eVKTcXhthzybebayvlF37hZ8uv/uovlnfefr3wCYZJOmqFsbz1CD+ppcPBXeGUhZz0mQys6MntMgQS377TVt6yJjkawl1JU+CEiwffeeKwERsXTK4wGNb+Qn1sdHsQxi2eE5/x+opLo+8QDm/KpzX2WC3PlQTDkG4pT8CrDbLsgHeUN/irTONB+WLTxSUZg+ZXGcsoJy6PDMCNV1mq4VV5msxseEI7ObkbLyVRCRFHYF6lEO6+MHCkRogeOVkHLyFLc0yjHah/jguerKzp8tUUSqAFOvLr2RwJ3gqH3uZZBdKlwrCjrwWe0NmgylOGgbQKm5ZBBA2YXafvoVAEqoqrMNKcnolfVN7Wzn755//Vvyq//0/+WfnoB58Kd0UUUmytFrfoERqfqfwjtedIitKoLC9Nl5synFeW5sqd2zfLa3fvlNfu3fQnUaYLu7wwgqmh8pcx/ejh0/LZ5w/K4UEcTPb2229LWf2g3Lp1s45N4B/1Y+IF+kUbhAxSrSxvID9nfkBv+0MfQbYp8fDBO64ID55S21cyETPKFD3g6RoN3urknMrP5JA3xp8qe7uAHoe4923hiYdUUuXu2ihczps6hpLZ5JGX4lNzvz+vOG25zrNeZNf7C/eLwEE5mweVQ/AifVGXDzhSojPalFkZkQ7jmtfAfvDxR+V3//Hvlv/i975THn1BngsmjfnYJegZ9qBY/Dp/lemYCRW3Cn0YfrpqeyR0oTVNmxPg6A1kfROG44k4vz4FtOE55rf4tfkH+cczbMM7HJPmg7JfhttlgK96GOpEw/Dr4BLOcoNpi1/i3tUBfmmojT9BXVZOnP2hB/c3eaV/6LvqI35HNaCb+Kn0NoxncwnYL/cjg/EAVeGOE3eEyFO4Cg+wk7asX/g0cM1T0kknqaN0HLLIbsAJGdmcAs4hgzOxHVyGG3rU8vqq3ffv3it379wpr7/+evnwg/fL6/fvl9u37kguLpaV5aXy9Okzl/vRd79bHnz2aTk9elaePPyejPGDOEeDwyvnppXPbR/2hQrJphheNeFAQ85CYXv5JNPJ5yyGHUqeHKu9YgyDH2mr2K4f0NU5QX0eKZD6mKEKQORKQKV3p59F3KAMgBu6Bpcgg7ksT1Q2Y1oY9eCri3FZMT2Jpn9SMiGNjIPuNpAx1PVnzBWPvpo7KnEzTitr8xgT6IShf/DOfSwsIatSF5ZsIw/Lf3CEYllflaBy0W/n52bLzHxsG2cRLl6FZDGRiV0mkFmQUxLwJqX5vqcCdEDXSH63PickqQWymUkFp3fZyNxol4hHWigBrSMMsUsdic52dw4CHanrTC+tlu198d3SWnn7y1+7bFS3HZFMzzRQonSkEQSTdqCUrVGdaUljI8MDr3CgMdVwQ3DjRq2uBDc4FRxANwtRMU9h83LoCU6KzAfgMYVMKJ3MMqnbyp8tCHxK6+joomxu7pdnm7v+1BYfXffnOiC5qkFuDTnGgDAOBPDnV8QwnCLH99/8jUDRh5kktjUyGcHADm5hUARO2SFRCFjpnBGurMbjzvAA+SvdWDuCW43Q+gO4I6zL4BIMjeohvd3W+ktoi6Djzk2z1SbS0KZWSIx3RGTSH9pHfQOnvKKsXum5DNEpAeLYMDDPwDu1TO41eaJG3pQXil2UlauJCS6fntRA1tO46jo6OhAPnHtGlTakPf05NO4yqnP2jnJ6oQiAp3AEXws1uEhKqPJiRpHL77goXBVwCq+S677AAWYyRniHhR0O3uWgMtNYoDlZ2fWWpCo8yJtDNRCuKtg8lrtIiB+0C0FyHfjk8WsgaNzT/DKEMIWmLQzdCfbXf/JEfv84Df1Md136IbyoXuMQ7R000TO8L3rxKArJ79z8+vzsRG08WX7i618tf/7P/pnyjZ/4srebsb2Mw6+YzQQo1p+00gNtiWzMA7poC/oO7YDa4NntNDw9qFZc6qwpuMwwwDBASXFAAYCuKQPshEPcjjWNwNvA6soafOiJCeUFPvTFoKkwqKRkCAkDkQvDXPnXARRjAb5isDX/Uqj+GXYts3CqHtAMhLzFHNoJH+rGIVSuH3+64wet+YnPdajPiX6szkOr49Gh8+GQPeplPlDeVhJkdJufBeTn9xJdrFyQxVwPbvqFRC5Ij/QLylJfp3/6VQ/qqjDyIT6DuE/cph8pjK369M1uklBygHL0G/kDujFpiNtsqeLMn5Z3+heBO+VbCJp2GBLy9ym1KssHwKhsZDz4QX9vEeQkb4WxNoL/k62d8nv/5J+U3/293y/f/8EPjMXMzLzxps+fnY18kvfGrVVdS1Ii3y4312RQr0iBlILpLZeckAr9LjiwbSTyauwx30iujc7K48fPyve++5E/R7K3f+hPj3z5Kx+UL33pA58hQFxWtaNPsKIfkxQp86ip+Qc6qK7u/40MseyVUzWEYkErRTbtGmjmqSrN4p59H7lEe3buZizyeCAf036QcborW4zlTS6pf6h17Oby2CzFmQmP50KMHJwP9QIHagMvVT/uvtKPXJQ/k5kpDzz2nwpLuaGh36cGb8XLvCgd/jvldTOVf3zGJ4Qmy/qNm550++TTT8p//nt/UP7z/+w75YsvthwfPont4AGwHtsulanutFH0YyHu8ISOHhVfpdQlTwf0V8a7DoILrofoSQk9fVpQs8W9tk3qES1PQHWiDVMP8Yu2iGeC2uCrdNEs+yrIic/rwPil3H4FwMi5Dqi78a11D8QqX+nxUjs04VTJshif2vdyTE16t0W7LPN9n+lV7TIGP0I9W8hzQ8gdTgyZLbd+PI4IB2RGnJId0H16TBEs72vZadh7hVX9iXEFKTCn/sTixvwCuphiqS45tlJvdquE3Jr2OTg3N9bLGzK233rzXrl/51b5qW98rayuzJc37t0pq4vLKu6i7GxvlZHGpc0nz9zv+M7/s6dPys7WM41bx2VhdkqGOqfHX8iwnyy3NlalF0yXtVUmu87L7u62rwX5TUuHQKskLgdmTtEr2I3DXe4Y46mm3FFV1TTkm1+Bkb/batAGkInxmsu6Qm1Cj9kqhZXj2NEY5/3AM9CGc6LOzk+sz3I+CN/UdtFKhxxl/OdE8EgbeSJb4RnimCeFveWWLsY0VrFJS1nCLMLUyPHKBLhMetLW38TW2MSkMmMLbenaKt/ElYrRZtSC/ur3uilH9fRYaT2FbeZxsKRfkTSe8LQedJG38YEW8DrhFVc+tek+oL8hwJOV+5QefWCmnCoxxnRvVH/11YxqFHYGS5DPd0cjAnHiOf1Ik8oiyOOGwTOshZca1VQOgUA8FE7SN3mMs1EP1+ZIr23A+JAdCcDfjQ5zsCqPQcOdSQLh8VzGr65Hj7bLg0fPfOS6xkVdNAqDVGRFXj2GPbB9kM6NQbTCqaQaRKEnhoy3WMLMrMyIkWN1Qx0GnISz6Q/TgJ/xFQMId9woiFaaa91CcFKXfiXYiVrJ6yhdoICwq7AOeLFRPaEB/ijaapBF+F2UxbnFaLvqN4RJptErgD/vuyREHmr/Jl3Lo5RPJwbc8eE5d8a+LN9r8rGUyoeswqiIzh6GdbiBWIX3oyEPFEk4GO2bvzkUB0WJNkaxpb/4WXkmhIHbZ9bWiWeEJHcu+hmfDOJbt17pIq4QQRjAG+SNYT0/t6BnDjHj3Xxm8VSCojJwYixQt2x6jDcfDiSmpo+yIwJaISxwn9X+eh2M030cnK7ifjUgSLnG87guz/SHZr7XSkRb9eEvwqmFF9VrHGr7Eh0+UnuTNi5T3zicqZ+Cyk987Svlz3zrm+VrX3q33L6xroGZ97bixHeAtjrh6wCmPSZY7A7gU0O4wT9wC/zgwcePHolLKA8f9XPzDU8RZ1aDBq8X8Mm1OKUWpYN8VJ4HQfAcSFaVgxyZE4+wTd3Gjrwpr1JSz6oQeejHz7pOpBSczsSA5c9meKAGm2iHFqIeDPSBO+/0Hj3ZLJPISHlQThwW1WPX9Q76lS7T63RUTkZH5eLwqIyUXgQrJ6IXF3RHCWFrnuspg45+77bRneGS/J3lGI+IPlWO4Yz27C9D5TUkCv/OT21lY1c04zuenmCowLeXFcvpbJwoY9rKfU5pPOBXP+RxbDfmmTyUxqw2hUolwtBvVc5UzMz73TjOICEft3Gs2FgJmZ8t/+I7f1J+/w//Zdndl/xRGSgQvEa0JqVwZWmxvPPW6+UGh/hIIVxYnJGSoXqen/rd7aNDXjGhlW0Cqj3VVjS36BOTLxPlUEY1oXt7B+X7H31Ufv+/+KcgWzZurJX3v/Sl8o2f/HpZX1s3D6PEshINDssa3zxJAReJfuSW4Jwrqdt+C71iFT/brW+/Ng2QbdW1meCi9g8lsNvfk69Ae/sQMHBpygRaN7mha7glnTcppf+I95jgDDmkfClLuJLUk9G6uw9xyZMcjLXjK47y8qs0ikuunECObpTjtXkXdFU2dJiXLCcf9bIOv+ApdAzlDGn1PDmrMLmPPPkk2a0+9uTRbvnDf/Wd8gd/8K/Lp58/VFkak5Q/ny87VZfh0z5nF5JdfC6IvMFBdTElKUp0Us6uG8B0Qg0IehOxa0DoGfWLDKKtI3aAal6fAqI18Y+26FspwNtgG6iqpSHbO/UIl1ULIq+h2/dEpILj1TwJaoOpa+tuy74KhkZ1GqoJl2t3NWS9Ujft3A3gZ3y7uK5tV59hvQlznOq0Di2wHBK8zKgGPNmZ8Wq66wAZ/OMA+SNzyL3HPYA6GRfVo94MaVSjh+VhiJ4kbdoDHokdeMSBRqyM0s9k5M7N1LyUKWFdv5W79mNK4Lv9dExGyWUZ24xpGGrs7GK1+87tO+W+jO/X33yt3L59y9/zv3PrVrl357YnLtkKfnrCpx93y+OHn+u+XTY3n5bdra2yva0xTX1jelrlgb/wmVEdFjQ2rywulCWVNz05UviWyj9QnDOvkk6ybVtoMk66CnZwKZCJbNpBAakrQT++8gMdTETVASqJDHKGzgDZ6fWejNXF3eOk0rhNqnzwouo0O49iXPLBuuiSSmv+FFE9Sa80flVPlfJFHrShyxJtqz88iUwz/U1xIPB2nNrO3KK9Ag/acWYK3TdOnOeHqimBwvUgd+gDKpG2FN7+hjZ3yVa+oAN53CciurJGp4kJYSa1q+9lID5Bkp9wxpnk1dnz2TK3suHDQmeW18p7H8qo/pt/Nb5TPew4yeRGrj67VvkYNdFDH4+/Mw2wKO8YiBg4JrKVjD5ewtCo7soRtPHw56pFdfF4BzUYxk4zTAKGiHHSlfGZXQDCaOrziXteANvYYBjSgyfxZzW4npVdEW9//8QHl+3uHMCnrgO40YjmgsymAYygOJRsRrRhlpqofUQaOQxrJiMCby4GbJRhFFSe7Sf8J9Ar9cxAhBLGNzVdsJ4B14nsax2HkHUPgIBBxCzXl33k13XeAM/0qAIIXnBWb+/wBHhOoBOy3M8sew6I8ANtkPUfM6qFF7SifOJTBskSJyDvAcpDxCevpI99lc9Y/JrkampE/NYA7kDkJIy8nSeKv/Kj/rQV2/GgAe2XE09tuyKM0rgm/aXyQU35tXXimbisVHOsv/OXH7OHGMI2sgXT07OeXeUK3mLVmhWonge4eK+Gcm04Kw8GCFY3UO6G5aIgn9JWiuNJgMRbF8Z38DiRw0hPcD662vzGgUR97cmvdSeEfw/mJXkhUgm5uu/+6NCmA+e4kCC66w+Tw5X0pfi+6UcP3pkhOnHAx43V5fJnfvqndP1keeO1u+XGzQ3xBQbgcZU20VdsfLCCbdrK7TaMdjRNBQz65ivF9dZj4cQEmw8R09XXmfYUv8p4YfCxDLB8YAaZATIm2iIs0qB4sIPCh37Ji3jspDB9DbRxDFymt9IzdJ8or3OlYesVAy68bXyrEpgQIoI+G5ODbN1WZTzzC98YEJaNlM4cPAOsDDDwzs9PyujgqHBGwcnRQdmTEmIlECXF730fRb/j9O0z0dM0pL9oPBgdloODfeFuVKxYiajB/9TN9BR+TICJvtQ9w4yHfxNEX9EsB1vTtdIS4CsCLkQQ8oDylLfuLkf5c+ZG9KOQ0acqm09y4O/3fDXYh7xG9jAJN+fJV+QoJR0eHJbd7e1yoHEOg4jx0rtiJA/2zo81iC+U+6/dl1J3s9y+c6ss+31Adq1M+dMh7Ew54lvR4sdT8d652mZSiIJLTPKyRXLOfMAOC3gkjQEmkg/2RU+VvbW9W3746Sfl29/+Tnn8dFPG+1y5d+9+uXXzRnn3/XfKW2+9WW5u3BEd1YYyyhdYIRC9fLiY6G8FprZ9ikb4kr9sA/gVuilBd0WfVNvirBBx4k4ejgNtVE62Yyt/DZVXuz5vZTzcUUb0NYD+x8pTFxdoETBeKosyahzHJS/daG8/6B+Dln7Lqej+fKfS+p1CeE440488GSH6z7C9X+CtmMihaul0BhDZgmsdf6AlY+OJ+lms6FBH5Ss6nhxfqB8clV34Rojs7u+JF07KnnSX7370Sdl8uiPFfr/sK3xnb99tzY48iqIdol55UWPdJWOsiJvW0S7URy79xZPp0NEenALX9LHxozq7P9R61WoaXmRUR53lZz5qsatAeI0DOLx3GqJNI5W7b/XDJ2pCm9Rw/14P2U/G+ESQbq80/igwkKctJG/mPerQlOu65yNto7qIJ9r6Ai2ufZ5qI3n3eQfQRjEeXg4bQk6C/WgQ/BKTE4lrD8nvxOOWJQyNag7kAlqj+lWA8kyrhl8jb4gRYcgv+jPPhHgMYIyl/xJTeYQBC++EDswZSXw2kO3ks9LPeL3pzu3b5XXJ6a9++UMZ3Xf8/fz1tTXJ7jfKvOKfaqx7+uhx2Xz2tGw9fVY+/eEnZWf3c8mhH0ge7KqPH0mne26j+8bGmmT9TRnenMfEeMl37WWHnHMI2bEwYeyVXoaBrX8MSj57RX/zrjGg4TX6U+od0eEUR2URE6e/y0z9RGfIw6Qvnxfk1RPXXD++034krxD91CHRjtC6+uFOnQh9KFaXe13FMOwPltmRHxBthxN5Qr+N9om2Cd4KWcP4wpgq/UVhEZc49FBwURZeeZ/2M36kcf6Vp1iEYEKFncaMwZxZ8pw000sKnC/bh3ydY7ac6PqpX/7z4weVufIC7mMVrJDESAAxRbTfGco6PkKI51TY23yHeQ6N6iGQLtPqQTwS7syXctv8E7O2HJ4R5ga1AnHBkbT81dzJXj+6svHotCYqOKpxZFSfnU54MNraYgv4gYxrTk5mSIlGpCrUiXvgEP4M9rF6GQqTaagiOryrcQrdCDBuxBEQH3zNKs4T5sHIhgkiDuGcBm5w+WJQmEfPrGK0YNrpbllQ3UYmQW4riY1/a1QTH0GThp79TLMA6ppFhgGhOFz00Ao2CmonsIEt6uZgFtuWY3Al94u6ypVXwHidcAed2zLG+fl6eFEYoHKVrfPXH6dSQneuETsMpKjyjOLN+80RdjnPqKvaTfegUeDX4jwEhA6HUPmVANEQbs2+FYY1ir86vMpl5RLDen5Bz2z3QYCQN3gLnVBiEAji5tp+8F0a6HyvL2YokcVRThpD2TYqzXcEE7gTx7xaFcG+LlfRVHVuvB03ozcwpAd0812RCfnxjepxnLJOgAcW1SfaDTqoTn4G4h7sG3GibzJDjgQ8L19+7V75xa9/VQPn3bK6seqZbQybaYUzmYIxZsUD5Z1WTNqpDZwnZeifyarWrX/D0ShOl0+Z4G9DKn/aHoOEUzaDDLEabaXdHirX/QyjJQYYFHl/cqvmFXwZNEbO8a8MnAbwqwXibfVklU+fDj5EgeeiHBv01SCbqFY0/ZjyY+SL/GVlyIv6U29j19/5V977u/tOA/q8K4eSwjkCGH8SoqY5fVAjHcKhPJeRjYSmPTDIMbghNX3seHRUDvZ2Pfl6JqPyGSsFMhD9KTtVZmdnx/2L/oShzXdD+UKFEHS9oNWsaOH3uOAX8bkNRSN9ofxYcQhAQtNudCfe62PlkEknK2pKgqLrc0aU/b7kxp5wOuW4UbUldeUTMLQFecAr8VkoJirDqF9dWykbN9bL2vqyjOfFcuPWRlleWfbhaeYtXRxyuPlUitnWpso5q/STMoDRxg6FuVnTk/xQFGbUtvnt5FgpZvymNvTvmLTek9F1MDosH3/8qQzqZ+Xp0ydlW3Tj29KTamveVVwVHqurG+Wdd98pX3r/3XJPSiSTe7wTt6CyaV/oC78z8QCPgoOVHCpf+xRlclkCuS8IaAv7BUQfDT4Eot+Cb8qfyA935Ml4x3hTeVAwOwvvEjfTU17myypMsxsPMAI9Es4TfoBHdJHUu8uMc7xHPjoe6Tq2HDFWKp+2WpGSHf0zxj7LN+XhlWsXI5yVTcdnFcgD5ZdIpo08kFun8kOWUCZ3DGzkM7oGh5bBf1aqxcMLKnt5aa08fvy0PHz0rDx88KQ8e7Zdnm5ula3d3fJAiv1DhcGDTIafHp+V42NeSRNdhI45RPiCs1frhT9kskwhDbgItyCXeFhjkcc6ue2n8KiV2psKGZAb6Cn0YIWQn3mRWAmhtwF5B1q+ILvWDbTuSEd7cRe2WT4VgH9cEcLDuwu/BiJveC5wpQ7xEPeXbQ+/DJHPZaC9VRj/Xd0po0cwKBhAHK8a1jRj0Ccx70TcaAt4KvMPUvT4dH3xWhgW9CoArbmCp7u+WyHoy4/woH2qS8zmtjlXBLZSB9eYQ/TrGD8S9DQFIETiEDT0aFf7Iig6uu7ILZ5TDrlPWKcImiLvAPQytjYDyFy+7Z20Rx9kUm1R/WRlZam8/eYb5f692+UrX/mgbKyulK/qPjM9KQN8pSxIlqpT2vD+4rPPLON3dra8C+7p0y/K9tYTyZXTsrAwLRnDireMbqVdkPzHyGcMC50vXqOaKkz6H0junPiMkgDhJXJ2NBHpLZ8EId/CH/4yMUQIWoH43S5J/Osrk7gxljv+VFhyKu+xYztBJ9uKqlseVAggh1lYYBKcVqCMvABK5slYiO552nkcIBlluDyFSSJStfTt0tHnkV2xnV1YWk6i0ylU/zEm6hE68CO/2Xl2hi6I/6bK5t5xefR4p9x87a3ywwdPy5Pdo/Jv/5W/cvVBZR1RG4jBI/xhCpA1ImoeBDorLxnOSgUKBEA6BDRh7kT2DeiMatIRpiuB+MF8fYdWCfXpaugF9TiQTwiZGqGWMzQG9auLMuKiQ9lP6aYmWW2c84zvpozqhw82/X61quYBx/Vw1Ljn6hEKhFcPZfSSm+tFnaCXEkI7mIpvXMd2CuJAL/LAqEb5UD4YohVv8p4RPgn4M9vdgdwwCNGHNHE7gG8zwGW7JSTtEzC2QmEIIBy8oRDgY/DrMwoatI6ti/JXvAumwRuIFbWq6ItGzAAlWDkX4vAWHev8lLzbSvCcdOj9eR66s17D+o1DXy9gGHdIP6FlQBiiOB2fYezEu3C0QYvDEOB+RAxAvS2IRa80FK8C6IxyzruLrHac6WLFGtoIW8chH8rG8LBxLUFqYSZ/+IfVkRAQKCcSMeJn7t6W6HxUTwwt1d1tq3xxx8AGLWulq9CLwYM0MdvokyOVXwhVBWTCBqh7nEqaQJwr4g3ol27oZvqpXnZXnF5E7x4ul9XyB8AzZyhkvBZVp7a7z8du6ilD7nUNEF++f6+8+96b5a233yyLrPopP0kArxqHIheTF6avacbWe+gmasvPsi7jVPoGTJSbGzfL3v5+h29881FtK8OLyToOK3KbqE7IG6++Vka1Ii7/pJPriTzmT2V68EIWKaxtNvdPDDsUAfF2pnFE4VR8wrAMMisFfCYDGcep9/A0vSoy45BH4pnfsiy+Fypf84vuOVjzLimHyyArp+b5NqZkmuqG4SmESOF4BpLQXjbQuVfPmpfvLW8gqPHLNiY/lB3iqH/x6aijgwPTI+gsxcNtQjL6jJ7kzhzj01IKd1zlpYD93UPvJBkd65KysyVjZVNG/GMZohjgP/jo+zZmnu5sl5n5RRvYHHSJATwpPkGx2thYlUK1aoN5fWOt3Lq5UTbWV8rqMp/Tm1df1lg0fVF295/JuH1W9vd3ysHhQTlh0kV1nJXyxEQI53UsSFlbmucMjzkfrAJv+GBMydtJKUHwMJcVQwk686HqCrDKjxLGJ6kORJdztdXjxzK6Hjz06wmffvG55RLvyGN47e5iYHOy96y3Qb71xuvi241y48a6DwS6f+9+WVldLovqK+gHPrFeZUHh6NnZH/sr3CJt3AzpN34PRRWwEiWawlOePNE93rsLGUtz85mdtj8MjWpOwe/lCv4RBviJuAqnnybeppXKPRSt2BrJeAm/87WGlZUVT2w4z5otOxPSuLaCHmTXWBkTbbk9XD7+ZYKTuiSe6Z+f5rJb461GCz3XOC6P1wswRNSHRSPG5YWFFbXVivopX65Qn1T4ofQPXmECn03x6vb2jk9/3xQP7+zslZ3dfYUpL43lvBLAN9cP90d+3t8/EL+fqCjRHrnhSTE9U7zubFvt+KvWEyAcBZ1x4VzVeC560MM0kgTuAstZ5Zf6R9YfenRtxLMihjQJ4Kkfb+Ay6MM/6eXWc6VSgOqWZQINmlfCcCV6uMr+o66ckuNVYGxd56btXS/RzfjCgfyCQ9CY8IwKZJ9O6PKpwCf78PNEkSDGK+6B0zD9EDLey6BrrwZol1ztJfxynKxdgFcJuaO7N/p7S++ryrkOqHdcNX1j2FmmyEDM8WkIUN6yhX6sP7/apLoQ3d+lljwgpXwcPxfVwM5+8DVPtJtkxcb6mmVBfAqQXjtZlheXy9noRGPsYnnztTfLa94hdKcsaPx4770Pyuuv3ytf/+pXJdOmyuLKVDnc2ywnx3vl6RMZ3psPy+nxQTnY3yt7u3vl008/NR4cqLY+e1iWJ5/KrhiZvLxGuLa2rnwYJ0JPjBVshk6whT7iEdOW/u0Oaz8gF968nV9RCJ+aUTxoWOnXU7Zv65jQh3oC0SNXrOFF0x+ZIuM7X6/0Yh5IuTwg2g3ZFq/rhg5FjskHyBQungCH4QOe1EV6jrFznSQjqTsxHF3ly832cXQsFrDYbcaE5dOdw/L9zx6W57NL5Y8/+qTMLKyWf///8n8tE3/7r//FxE6ZdI9XgpmPilag4ggTK2cgQriuq4zqVN5RBg2Klx2EODSbGa4SAmBWm4Ep8YrVth6CZV8Ozr/ilnkBgdEVUBkk8OIS4dme9Xxa9RI+GgG2Ng/KJ589KjtSms6Ep99704BCXJTRSXUgGsHvW7vpgimVuf5gAgbdWHVEye4HzcDKsy5SZqGXt2QJkjZ+/6ER4sTxNg2FeyZZZTLj0tKSorPuUQ5hSY+8+jgJHc3SW8/MRsN4CfH+iiJIyFEvDu/iTvmUwkoXEPgwDRMdJ40+Dl7Ktk2j2uVWXvMzYTV9XH1+4+6AfPbqK3/gJ6BpCUn30GgeByJHPbNdIBt508lpAz6bkGADWXXKvC+D6KECs44U7Xu93I60H3e5qb+3zdN3lOexFNxDKaP5fq4i1ZpDmymvRmFc28ARD6aRDzq6ST6xKgWfwlPwZRh4sdLc0wjwQFIHGNICfYsH3tgyrAB6plHCLORBROY3B2egF1IBxKvZGlx+fW7BtOBeY6dBP4TLA3uLrequvwTXk/cnap4pmwz0Wd3MMwTXOmRV7CewwkitZNQtL06VOzeXy53l5fKaDOCbq+tlVoag7B/RXLHUuSnTB3FFN/U965LGdEc78qYPU3fSuG1j0ow+YINXsoG2hJeQm8gcZlz9Hj3KaUtsAe2MnLKyfy5DaHTslTTPlEvxh7/dN5Q/s76UAx6wvRVf3+nfklWSLdPTilNXVzloxCewYuxPsPVXvDfD6fcyjBWOTAQbD3jCiwk/8EV+k553ufgONekWZXiplv7chr9NbSrTRkhQytd4InzAg3aDT9nWZikLTYkNvroT7gFY4dQDcnv7LROceqZc3sdlsorKsouEHUDRripUT5RqZRN38lje6YN1S38ePqckSkHNlHaafii+E33whf5fPPyi/O4//s/K7/yjfySDe6usyfBclzK1JKN5bZVvRq/KCFv2gS1s3Yt8Of/g2N+N3t/bKaPRnmQs23aPhTbb2yfL+qryEd/xHXve6V9aXPAKCbyQJ68yOcKEjJGsAOcnr6TymKH4Q0Nk0Gh0JCP61Ar4kydPyp9859s2qjGu2JYfRgV0wyQKZcmr5PCXDOn19Q0ZljNlaWGpvPnmm+X+/Xsx3tP+KtZyCTIrvfue/hIIT0hcWz0EardAHMtNVkJoH7l7g2HCCmr2tagzVIh0ri87Hmhbh+lq5NglUBwmFfliA++qj0Qj8oT2G2pbdg45mq6YQGVspq9CJbIO/gyiT8igjx1+Od74NQNB4gu4r1Zn6BcA8UW7ukqUgMFM6VZyVT4rVupo7ms2BtBZyIBLmXIgH30CIxOa0T+Nm/A4PBIPHMt45t1OydPR8VE5lp7H9+0xzh8/eirjOwzwg/0jG9v7um9v7fjd/6Mj4nL+iGirstD/TvRshVgIuAbUncrRh4UbukzUMWop5B2GszOafSecXGpaucaazfJeJdgzcuMyXX314wPwYr2g58nkR/i/bSMJKZeSPmNhV0KVKVcARWQ5AeTV58fY2OYeul0PbVrkIeONJ1jE4xh/QXlwVF6idY/reD5DyD6VMKzjdXUGPcLyAr+MG+2vcKGMT/rjRy3s1oPfGNQ99OpxGKfV1RC5CmpDVo7Rf5NW+bCAgT3j1qz5OmbFi34VzxFu/K8r3+2i+jop8TR+6Zn08DJ9CmDUIQ+yQR6x6wt5OjXBZLpClUahfs2GzDzOKS9kFqeS3719q9y+dau8885bfv/7bd9515vPhi15FZwD1E5PRuV0e7vsPHooI/xJ2Xq2VT7/4nNP1JbJw3J6vi3czv2ZsaWl+bK8Ml/u3b1j98nJgfT+kfACE9VD+jALg3oQfsJ5CskjnQc9RfULMte2UridLZlUB3iSnZ9UPIzyGdMCPk16WxzpMXle0ZQNtIq+NtQD4VFkll/HcxZBK/Qg74KF5hMcpDylsYzxDV0AmROvv53jf3RetrYPyu72YXm2e1EeHMyWx3sn/grU0dGh6LFWdiXjtiT7Pv7kkzLxt/5abP9+FfBsIQ2tP4llFY5vVI9KUzFmEpj1x6gmY5SzYJDoOH6WP4qQv/mJ0lHD/CkpBrMGMh2QhlfCywRfC4kDV0Jt2svgjhV1gmkt5EV8TgD3gsf5lJjqeXm6uVsePXzi2VrGCRtLVl7i/TQ6WF9GNrYyUHbHMo5sjBY+CxCKRUxMMGBOFA4hotSsuxNVwI9vVQsTp8XtAUZ3Ohhl27AXF2V6170qItz8CC30kEK1KcJAuxLH9SA98QU8szrt9PpnYI2wyCdOhK0Dv34QCC2z56o7A7ZPJtTgmXgygdDiTFkVk84/EQ13XG2aFtKoTkiZmfEiPPPq/fuiok4d7ao/9atP9eKm9lCdxnHIjAR413wABjAMEcqifGImHnm3wPQT2Ytbzjj4SsqJaIxh3wK0iwOD2N4561WS7DPkx+oHQsr5Ka+grR2KIB4EB64O53EBlTUm2PFEDPf3s3x3tO+rEUf58p/l0JfgU+eUZb8YOmW4vnef+fd33/pyO+iwNfSrFokP/Dwex6DyHEp0Xb4TX1HhlG4QrHix/Xtm6rzMz2rwUZ+8s7ZWFuh76h4zjltstDJLTTomlFj99eCgCwVnbXXVEyJMehA/DOPYoWJ37T9Zrrfrqq096UaeMk54fwtl3YYTmVegrihObLWiNK4zKQrwEIYaz8QhBTVyeciPKjuYcMFo8MQLM/HkoXadVlsLBa/AhVHPqvVs2Xy2I+PiuByNRl7xW9u4obrTxymBrWw3TI9FVl5lPEJPyhfnhFzxbDODsmihuoAQdXc9iKdLP/xX0MAnOcoELNvaa0MJxefx6gQGn/5QJlc5yGttXYbOQpmTcSdCekV8bmW1TArHc41brHJ2hkwtgzKZcfcEr+65tZO+aUXAZSqd6gje5GvlFPRJTx3hK7X7aGe7fP7gQflv/uSPy6Mnj63oLK0sud0YNzECOQyH93r3eRdWxsieDGm+H0494E7ozpbrtdXlsiJD3CvAc+rran/Ko904gyNeSeHQPCUQ7Y0viAuIA9SqhrsSlV8MeWcGyMO8r/RMoHlniojjVRrVy2O2MuIPY5Hy4FnqAw9wkJaVeeim/yfPZHzt7MjwnJOxvV5uikeWl5Y9scBOGyZf8kwBkJgSHh2+iWMjRy/pAYpLWcSlbOqRscnH4yNEFER+SRXi6U88SJ0w/uKAVML78hKoO/KYzyDu8O677ms3bqg9Vh2e9PfkgcqkKC8UmF6RH6tGLSCfWwhphFjKSsY96RGvdxEn6sAEXgdqE8KJG/1TMkX1hk9pu5zw70DxUCSZS8W4RtZYLlRa2e3yQr+AZykjvnwhvUP5kT/5EktSQXx7WvZkjO/tHYpWvKKAXDj3IZxMQvAd9Gc7W/5sG+conJ6ee2KCc2eCrltSXnfVDkwEiKdoD/hY1aTvoRhzt3gDKJjyhUfyfWylp25CV3TnD+hH1tqzVLf0yX6R7iGIispfeass8FpejjYPEE6ih89+UFvT5h7HKbu2e7ZfwtAQboEkmS7AlYxHAdQeTz0e3qalH55qvPZEuP4ck77s9g7e63AbK/MydGNzLWtYJ9xt2Xbr3lY1J/gjiyifcJxJL/85n0hoHjTtVbJkBUE5ljfFXQPDCK/mZpKOcSbcKtd1jXvUM/jxSp2ig8A/wfp+4xe7U6JeSbfIjzhyn9e4ai+Kp6unXk0a+NFj8TS8ya4xdrBNlt1dTisfWR558lZjxyxCVXxw99aN8vYbb5T33n23vPfee+UtGeAbN1dUxJn0xznxNVvHJ73z6unjh+U7Gre2tyW/t7at53OgM4s8s4qztDCjMZZPBE+pDI3v0kPn55E51IC6qp9KZ+XcFfUQj6OuK2dYMXZTV+WHDkB9kY3UmP5LuCfIyQVao9PU74AzIcu3xS2fkD+Kf1blLGPJ4tKSD/H0mKDyyIWdAMcjdoEW1a2U/aOLsrd/XA4lm3b2RmV7/6g829ormzKk90bPy8HBmeqtZz6lLPvPX4QSo3LtHezL76TMTE6Xp0+3ysS/+1f/XLTeS4BGhgA0TDa46qd/Vbs6ERytUY0SAtCw7jgCd5JkGBgC7qjQ5SuAMC2DonD1A0vApcH0BZDltmUMT3Ieghm2SgCIxwqJtzxc8E7Ygoh/WD755LOyKUJyuiZTDRjdaFOsUriBPWhyRf2JRZ2PNaCwXYFVH+PlgZZy5CdaLYkRAJ4Bf1euwR2scHOPOBEv/ehUCCzaDPd43fHhApW4t3BWBwEg07k97AOasVKdig1COvNGQLuj4BZ9o+0xHPtyhJndXmXDABEzZrjxrs/k4TrbGLyMa7jzCujwTXdH/6sheWCYd64iur34BY8Gsr4ZDvSCvYlrQdn4VZoFQIfaRrqgFVe6DUrXly2hpP7F1uFUbhEcGZffMKxYpeY7f7xri9BySRJSrB7JwEEZEqC4XEkaZWSeqrhn/tnfYjYbwcKqzrmVB4QX/dNRTXNKjHq7CNMGxYJg/GqcmndC73ZGHX7OOx4rJG5xT+jSq127+PKLAajJQeGtYt6B2h1fd3X+lMZ10EU7OInq509LKS4Dw1TRoKICFuW3zOqc+Jn1wDn1fwavpaU4Edn5KQ+29jIAZuWs8MroZnvvkgYHtlF7xwFtpVqk8jY1LfkrxRijGuXVxrd5Jp4JS0WnBerpdmKwUjPQv9Oo5o4BAy615v2zZIBfOVD7Hss4PeVwMA1uJiP0VRTaJQZzZpWZbIQ3mWhB2ZHMUtl8v3tRRuyyBjYl1H+VTUpHPVkZI0t2faThimzIU0zdVrQBmrPbgjjUR+ON7qaR8MBIW+I9TuWHjPFknUKhEbw/z0TTwmKZkeE2zTtqoqMEuZ5lyKmYIAODbuUpkAIFpbX846J8+QfvV/4XXeVd5ZnKVH35nqnlf42vXxsYJ5KVvJPMjDavjxwdH3mVE4Nse2uz7O6xCn1og4Xt25wmzztxnLTNxeoEW8BZ/SXc74Cpvmydhw60h8cA4ROTLxjTGCIxGZNnbNAXwA1+t9ukpbJxR46TLsGrmjUtQJ3GABmt5ESBN5k4pc6xOyHyTyD/M/NgbC3fk9HE5Ad+0Gx9fcXfwmYMNJ5qd+70E+pqmqotElo9wDjWOO6v8NMAV+JYvgkIH9tRIzdGkCcO1MZWfH2pTF0JZMk27z21G7grk7IqYxqllTMA0JMY21DGczdaQpuPt0vW5xaS1rmtNQ2eTiZX47nn1Yg3Pk6JDjUdfTTahZVq9TfxDRONacyZLxTXK9fmJ11OX8vGzeVnxvVxfgAs10U/zhTA0LbM5U/xMMJZ4VYhLhO5gL+iG9xe6k9nUnahF/6Uz8nrR6MjRZjwGSbslEDB35cR/uTpM5d1JDmGLDs4UD9Sm2C47+0fyJjYl1t8dSx5IonAlk1RwnXxJfyYqAseCb/kleSpHEXS31gpDROgyC52InjixK+pRCTqXZvH9TpDhtYLPjA/iC/Mw9DMZQTPZpoEaGTaNPxO3LgCoFPvAsbD2/zSqM53fsmfJqV/0772q8gP2/da6HgSOVkbtMKwTvz2tCz+YgALAF24ymyLxd9h8qOd4AF4MLdS8yWM4EkmVzG01GfFR8iudodsB7WfXA/D8HQHHsa/4hq8Td2jH9H3hvUfQldP4jKuhNPgRY9a+TZeQrewUNsneewSdHXMO2Nx4E7udEPampGOnU4xfoTuOSODmAl+XkNBp2Dn06Lk2f17d8vdu3fLa/fulTt37tgAv3vnXrl7747qfFY2Nm6Us9Fh2X76pGw+i9eEnj55VB4//kJ58yohn2bW+DiDDjNV5manZbSz8DPjMY0yVGyZnpSFe3GoKoyEKbudVQf1mUm1pz8rJvBBrvXZ712Ll2104872R2arsvRv4mOXoj4ol3JapsvodFJyRWGnMzKWR+XZ9oEMaA7lHJWt3eOye3BeDmV0n54yccprL7LtlKGyLifn0ptkRHtbvPLHYGdBGH58+OxBeenp3wlp7HAPiHDvd5eQQGCgULFCQbxghmhGGisUQ/lXRIDWqHajc40JD/yTMVRWTZeQnTPTInggKlnC7GkYUX6GczcQdCVX4seVHSacoHWO8NCdehxL+KutytHhqZhor2xuSRkasWbBp7dUT0Qdnaahq4uuygqfNwm/YBCUPuqKfGDffiWLywq8g2GMf/vcgcpT4r60SJttkVcNMW5XguKYjo4b5cY7Z007gFz8h1v1MVICl1npSnlu+4FRTTDuq4zqVri7Y0B41a2HqJOffM8rIOrZ45pGdR83IPMYTqwkzyRwEERPN8LH6cZWdyDzS+j6Uw44Cscn6pZ10AUT8y83eVO+/9Q+lw2kcaPaqzBuo2gzIPOhn8JHYVg4wIaG8aAcx+Owu6RNpL0MpPGvqhJ9P+MFrSN9KJ7wiYMECuM3PYhX26XzE7R5jYHoYh6lbMWBs/kDoEt+13OIc+cetGvWvYfx8IRUpmgWMFKtwkNgt/CEp+DxULikYE2ei4/P/Q3peSlb80o8rQEQQ49PZUyrGpAOYxljCeGbPRWFHgV8XhefzVuUEYWSxsC2qPZjcoQ8QB0DKtyhSDA7TP/xidG6UJqH9Iw6SIagsDLhWRW7CKSfMwDpsevD9aLfUFfFRZE5kfHHCdJ5sAgnSrOyZKNW5bJVGRmWPMvrKO56KLG42z7s7BnZFaq0wkA4xaqODXyVi2yw4q/I0Nt/loPwGW3Hava0DRho0U006Or6aNPE4ObDv6Y5tGu2zM5zKa3aA0RoV9NC5fjZTUs+Gkjl5/4yq36j+mQYNOcd8Hm1GfjRN3VTEvU15cspqds7u2VzZ6vsypDmcBkMaAwFBmHGytEpq/qHVhJv3Nhw3fhcyMb6elldWfEEDCv7bOkmjg2jyg/tGODtg1WmZ39hMoFn2ptJMCY+Wn52P8rnek/wSjX3LIMCBR1/1QTpToWPjJA9VeqYlhghwQtN+sRbboxSDkXDSLWhurcr/jpWnRfKhmjC4V4Lbucwqimk42/4wVlGvmQ/rf5DeOKefbqFTA+vqOX8bJA3PG/a6rKS7kkTeE+BKoAwJkFYSSU9xjTtxXZFeBhUsp7QPsvCL5+78kUYYmb8IbyyUV2hPycm/Kl75g3vsKOFOvi1Pfl1+CiKDZraf7xSLX8uwjxm4Cf6x1bVCKNduSuWHch4T+JUznK717EpZbbJiFd4G8DRY17NjUj2G8SxU1GCapGXOnc5lkziNHPjL/7b3d1Vf9tCS7f76ePD8sUXu2V3T8a2+OuZ+uLm5rbfGx9hlFcd1u2t3NHfWI3ypCp4KY8JvhVvmTsj2RuLJrEyKLmCTAb77IO1ct4W7idwJV+RQzzhckBeF2M3E9yUz0W8lGHuP6TlMi/C04QoPB4sm7IMAw1WfZyuxlNJNkAow2WLV6ApOwqsd4inLDNUL3m7Du5fzuPyeJl1TV4DOnlRgWdSWgZEpqZphmFUT0se24cwh5B3jas4cYU/MpZyGQcZ+/K8GPNKHXsS8ItP2PU7Zlq9IPGMsjPtsJ7Gvl6BSwDuKNcgf9omIOP34DrUe6aBMow5uDHK2z6R5WR8nDEJFvGJGCOrIHHoIDPqL7dCl6faS4VZj5FXZKe8oV8tK+/0AxFY7noTPzMp7lfZyKyWzTPnf7z/3rvl9dde83veG6vL/sTYjbXVsrQ4X3i96abkOYelbW0/8STYF599Xh5+8bnf/x4d7JXnZydlZXlRfEiR5yqHzzVyrozyWJA+ND8tpFQX0Zqi6SbQiAl5Jv5HowOPJ3wVgZ1GJ8ecc3GkMPUtSDAxXR7s75YHuztlJJ1ob/+wbG/uCRcm7J5LFmg8OplW2knpO6IBepz6+sz0nF97RfdhMoKxn1e0eAed3WY3bty0fvX/+f/+o/6gsmi4bMC+4VvA31cKSV3MBtFJ/RkVBhSAtIqXfJVMD5A+/W1UV8cw7yHATAgCp68gPhgDZg5bwMhPIF0a1R0u3Sl1bUbkH2W0/ghYZikyDKE3pQGKbeCPH255zz2ngUtPUlxW8WAJt6IGtiZ/dWrq6JfqLdxi0EUohyEUd04gTbBg04BkQXgtmMUNlOYBUOVyma71CsC/j9+C4/BP/Oq+ZFTrL0IrDAyYjr5Kazq9YKWagd4dtULiDSS+k55hvg6I2+c9hOFKdYsHcJVRnQYqwDdzXY+abtgGIynEQOab8fpygs648YnwqD/3lonx8wqdcEB9tyLVBwvgG2bPxo3qFnLQJQ8Ufk9Y6Jm8/Vk28RYQCje0HyvgEmQ4/DLsb0AI+ZgQinvyWtC1pyUCfJzWLwQVRn6Je9Uh/Rwwzr+X+TnKyoF2mL5dnWoBvY8Q+Nv3WpzrxB1HHZD8pztCFhWVLdMzEtrTqifrtqwze7VQJAcN7+KQAsgqh2rmpsWPlVyU3VkZYpzyiZtBi3d8MahZoQZtjHPeU2WQoZ9caVSrIMJ6NpXJgAwSX6DMofSHjBXuigQ/W65eZVT7Wb/OLK9Q/nh/KlavmRwkL2pEfbId4k6TR3r4jm3jwX+e2ZdANV5cisPKc/CvTAXVzZOEzg9KM6lJWOBNll6JUB8wf6D0QmTqpoEQekVTkx6+Z6UW5Vf0YwLDK+slTu83/uBA/pLaXJV/KNuX6HF4sC8jd6ls3LpZVlZl9MrYY/IDY5Vty6urKzII96UgYDwflIdPHnt1mq13jEVpYFFXToJekyHG+QfsUCA9efM+Ne/jzvrAmGnjxljhtKKNqwQfua8FD1FRy4tw2T2jcHiPZ8o0jUTPatd0kPwdn05p4cV91W3QpcUj0uOVMhAgHuA4VwDtnZjzDLBSvyulB8MII1uZSNFa9vuCGLDwhptFQL1EGZcJTYJveBe/L5vwhPQbw1F1xdXFUhz6CnHBiS35+AHwPsY0eHk3iYwCJsF4hQMepH9ZxujfZeninnln+T0eyI+oRwvZj9RivnfhSedrjGpG5h7EI1X+uf2Vpz8LoxKj1B5oS/srDkWHYdWndVuTh7Lvxjj/Ukq0X8h8tUVFgToGb+iHf+hQ6w0M60y6DB+GtTDGwzwrbtBLDv3baHOFgt9ZnUK8We6pD3CWAp+L29s9dHtx6j+vW7B187MvHpRHjx6q/x6p7ZVO+TCZ/P0f/FCyAvm7VCZn5pQj5VXdBZRdtPJW/jy5yvYLeZcAj0A/4lkvVvtY/go/xnbLZycOXvMKm/xCRoq+/HM5ilobpVTPtZmjXHAmTxwVkB35fjDvl/d8oXGE7cLIWuMO0I6CihuQ43kLHY82fT/k93jZCW5T/YdRTZtJJmvcSp3EtAMv/h2nh6RJHqZH30O+zUr2us/X+IwpCYnDOO7j9WCnQ8pn4o/rBTxzJV2AwH0IY/jS8IM4Hl/chn3+ybIGj8mhPwHd3f6CsfCoAzrC1ZB1rPeBjpsyhML9pyzJ1RNIctcSowvJLxYJGRHVtsLDOl3WUfhA87X1VY2trOiKjuJXtm5jbLIjdyR5ztjIeSGsSrOqzeHNHMT5/rvvlzdef728+dZ9bxl/8/X7GjOPy60vvVMu9rbLaHtT8narPPj88/LkyUNPlPGaIXoHh3EybtJmT58+LafHIx8U6fZUOBoNXz8w/uaZBb9yzAbNw9Fx2d7dL5+qv//w40/1vCej+rwcn0ZfLOw1hB+Vln6B7sAEPuPy/Pyix292kXFn8nttbc27+v7B//P/Vib+zt/4jaShGyyvIQyZPAFhBaNTyXjnoI+bzG5mqgqU85YfMXKlOuO77GSiAYTSMx42PoC8GKJece/KGxzqMQTiZXwXLSGrXBxmvlIt4hTPOTX2QXnwaEuCelQOjqR0+sRrdQI1OHl4IIikdqPE8l6AmVV0QYHiQuGjPBTWjJtCtcW97eaGFGw1vAPclFevhPZ5CG0eFvjgKvrjTctRl4zj+ysY1QmEaSjy3YelKBxMjI/qwI6GGJgSRymIosn1QFkVF/8qnS7yx53Gz1VA/vAAxYQxHc8tpLDtBXPciQscn0jpE7g8X4F7r7SNtxQKiGlixbDylaHSRP5MqkT6zENPwg+F/0wdF36IOziMI5x4kRefWUtaghcDJzzmnCmrhrUQNL8aOLxhGI6bvIJGcdWQeKYe9lO8LqwH0o5BukUbOTo6phLZxx/HHf/xvODX6tZ9ipVROdPvOqM6geKNdZulIFLp13ylUhyOIqlLd9roZP+gPJcxBYbgj9RwsTzrzkoHivi8BDIGtPu+FDdWU+FDBqd5CfEF4s2IBrNsrZeMIGxGvUdleeWV0zXlFyW0PCdwuXLrHzllUCTzuPoz8bkI6ekGnvK1M2NUkJ/j1TDklvuE29Q1JMDnK3jyUs9n4k+fbm3lUCmqDIcvMGO47+3tOR3tyerNGYO2EvO5EZTZizPiER7558CP27RVnn7fTWkxDMXlpjEYKEaXjoERmpnGikAZ3jEEPdy32Xp64j7BxMbM7GS5dx+j97nfwWaGfYPt14uzZXlx0flhWLFiuaeLgZzVEOQF25qpM+/Zeosog7HubD1f1gC8sMR7Z7M+4GRhccGXd3LRx8EHGaO6w3vGUTyF8u6V2lqjaLOoG0CdrLDXPg2PtApmvlub/bNrc5UJtGcOBPRpgf406oDg+x4Id9786w4bZVl5vwzBE7mtP+vErgW/L6e6Q+Nnj5969ZrJDr5wwNbwjRs3TVfo5oMwa31cx6ybIMYvlSO6ArQ1+CROGW6cMw/3qcjLPFv5BGCXAUa1jWm1IbsIcrcEOhDjDX2UPmAjSOCyXMW+jIRLRrNbGHfSu4bXdurG+c5yHW+XXKhgF4fd/CgtBhwOy2Bl1dIowfVVPWAFG3xOLdoQV5dx1GVlnnwqJCqtSHWf0j/3DE8Y0iAhzzIAXITV4ssQFOmB/CgCmcJD9Geeoa7qRD7uR7qJh1Qjh9MexKRcZAfhyBK2kzMZFp/4weDjkDb69rm3k7NLcfeQA/s2y6MnT8reDttGWQ278OGPKPG8s86J5kFH4TAlfIRnK6Ppr2yF1ZP4C3zC37jz6yaDN5FtTi6PGi/dQJeOlOyi5EwGGTOSSfEaTuiYGNQY6daJamPZQBUOrS6Qux1ojibrS+BJT0VoZQPlQGGQbNuZ53DnPcLhUx9KSZ+Tm/Ky31AXxwUP2qr2Y/o8k8vsBuJLJ+AeJZE+ttuH7CO3LCtwvKxH9OBJjW4nVt25oPEr8mjjgxn5KS/TsQ8n5CoAf9rBsqBC4gBu1BnUMnx4B8S6llWtvm2aKc54fbKcPt5lCL425oqqHOoVvEFqP8uPIumL9BbvNiHQKWFQO5ySAHqc8alt6DFa9cMQRt/3ayCMU2rD0JgCOHRzZWVVY+t8uX//bnn44Ity+/ZNGdn3yu2bN8oH773ncHYucb395ptOyytRnlhRGfA77fbZ55+V7373e2rPUrY1BvPljYePHpfvf/SD8uDho7K7xzf6Y8cYE0308zivRXUSvl70EL4T0+IzGe5zMsbZYcjOtjiPJVaoF+b1rHHg7FT9U/zLq13/8D/5B+NGNXBVY7Yw1niKEt8aY6m9f28oGSsHAityiudPL0Fw50EF1CgmejBGC2lch4DsoTWslWt9ejV4pTo5Twg8jFtxruGUDcPxgsLzC04Fn/Rq9cPHm2V7i09tMTjFCbdOUeuDUI/0+lUZWb/YmsisW9DLA7TDw6h2g18B47iPgzGGtvy1dBQqrRIVYcP6BiQObWgK3Sw727lz1zsdkGcMBQu1KnwZlMNfnU0drEXNW0klZLNc4vE5s5rlCyHLfRGkkU3edtc7Qo3U4Gnhh5/o7i2dFfDnxFPSYAgB8D5AHRPI42pcKh0qEKeN5ye5s95jIIQ8eGhwZsBoJ1raxgHHyFcGhAfsXrDx3eTEOwb3HpfrIPsbSiXGfkLrz+CaSmfSMwF3+oFXG94O5AlZ7yG7eyY9KGRIpT7jD+8tMIlDSUn7Ns4wfpYLltd0OUOEq266vLVNPlwobxzicbDD4TqxCifBZx43zrpkC5vHvdLFVkLdUa5sZOMnI8Erq7yDNHlR5nRNTZzreVICnokoBiVWIxH+YUQCY/USKsGTQX+CrqINME4PU8rPUX/X1F6mv+LS0pGfaCu8kW2cWoxhS2oGKM7UOFK9P9+RsVliBxF4+L3I0aFPH2fMIC19jwmibuU1hhEBLsrvwZ/noRRkyXMN0BdMuMHfvFvNmtSJgrmr3s4o8g2BK7dwpC14XFyYKSscmCYjd1XXu2+/U27JWPNBakuz5eYdtcPMsSJfFE4QBWdvLZPh3CtesWMEOUFbYOjxrjOD7fLSildivL1f/tyhF7PetI0nz3j2StFU11+Z2GDFipV52sbtRx3gNz0HXQIu8a/CQ55DEybBeCYeLaPwKqfoEy28quHTGXct0BbIJMoWfZFPgSd8F21aW/ZSvrQ9KGZbGSKp4kZ6lJ+Dg/2yy1b6rS1PVixIubl7764/1XXv/j0rVfCTy3afCLohI3lFIegS7lDOmSgOfBmNjS//xFU4somVMNoP7HMik8lu5eCDcXjnG3maYwe0hga1qhVqZQSmRW2HLk4E9boS6RtII6yjW46hVRRbwiitjTfqzJgrt5XfAbiKugIPwinLHhQUOJEHj5a3eJGfysQxAGQMsi9lvzjav/Qxu6vOkxA8IX+XrXtlOvoNwKFTvoNDjZv8OwSvlnFPmlOuEOdJGDksnsKgzPbPfBNwQXPLS1C3L7WO+ucYBU2NV6DuZziH7J6fz0qJ35ayfuZTlFHk+eb3yVm8AzxS+YfC80SZs/BEm0Eil61f+j6lxTitAvjnLqB89CX1ZMcBrx4HR1VG/IYnj0xmMsHnSb+DQ90xriWzKLvSOGuK/oUcYnxt4eIlC04Jk/W1D2MgHryuvYhBXbjA0diqAj7sUDKwon8JoEP2DfolY0xvVLPDS2OA84k42X9w80y/AJKeR6ODrmznXf2B9jkB3klgjKI9+VQfW8pjQo/xL+IQF/za9nCe+jdalkN1J4s8k1QpE9oWyDwTgm9JlzysssxBAUO+Tgh6jOflkuwNP+kB5q9yBe847JA08tMNHo060J+IQP/koQfLAu61LLIgfjuJEf3UyT3JGxPkgPCIBwEyn4P/lgIt1ZIsup1UygMd6ZYMbuqWuxV4rcvjqfjrTHKaiU92OjF2sGqNnGBM9Q4kl0J+winHAusO8YoUu8+YMGVVGj5jdxT6ml/1YgJVz4zf7HihPPQBxvbTs+Pym//g75eJ/9m//ctddag4iV4EY4ynlJ1RjYJRDRCayncVDGE9kIkho4FjoCSWnny3u8kWSCP0qk6aHce8y726/7uBwDHBjKFyrPBZaOCuA7KiSfXVHaNa7HQ2VfYPTsqjp9vlybMd0YTGgpkanM108ZtguqsREa5nfM5D9ORqO/R1RvUQsn248xRuEO3r5Oo1g27QuA9v6ZnP3NP3xzGqw4OBvw5W9g8h24oTBlg6DThF2RjVrN5HOJD5/zjQGtVcQWPuKotsdcMv683BcemOC3eEpR/QGtVACsqEwDl4qIVhXXCT51V1xK+iaJw6PAOFDrI9graRDnrzLibCIfzG6f4iSAGfdc37VXBV2FV+Wb/hPQF2J1UOlsm+VvAEmWPLe8M8APvrbsHMvSpwCZmmq1vNolvJqbch1NjmJ6K4RyuP5wj0nT1vQ/LWZMLoXxjWmWUiL8DL28bVNpzaycQaq6S898uKFwb2jPzpNYoS717z7WiMNQl1T3QYV96xqgVUiFWSwA/g7rKrBzdTU+UnSuKUMTdADnAAxWBYorSpNqYdxjPbno4xOqVoeEVHxs1IRjbvDZ+cR1oPoCKATSf6NtiqHNOff91TaYz6BOCOcZn0SsspwzhlXEMVZpUJmOArCjKoJ2TCs71xQkqhc1Ea0tEE66sLZWN92dvQOAn87q3b5cbNjXLr5rq3py0t8okStpYJ71PV8yTeJT883A9DWrI5jLBQTFll5/A1trOhBLAK3co1ZrVtLFtxnfR2sRbMm64rCPrf5XOHZhequEWNB35TUVcPL+prbvXKcGGc+tGKAEEhhQnzTSSTD4501wfyiyz7svCDHh0oyEOIHq7CKVo1y6sFADAjvED9zBOkFa7C2+XXcQaFBWXHu0DUJjsyrre340Rb/NlKyPa7mzdvWgE6OOLwvcDF22d172V4yE1PVFeZ/2zzaYcXuxX4RJRXweZ4j71/dYk0uCnLypVlEXjDazwrf9Mw4gfUOtk/fIAxOjSQekJCyr+8p/KbYoztjWlQR56ER08CPPkajeP6ph6R+CA+rad1clW4yk0KTwIhX/CHdvVeH2RQBT07qLilfKv6dAfJG1n3y0Z15kW+kTdjbRc/bgb8iWM9DH/9ZN08xjsv3bu8oqy8J5CkYqGrlgNRAALgQaXBqA2IOkahopOQYtJ/cmImjC7xDp8O8/v1UocPR5KDZyp/arY8ePasPH62XbaebfqshT0p/v7Gt+LQn2KnSa7a0qbV7fZkgjUMSFEl+MT//AUuiSH8zWo1k5eHMqoxLpDFfVv1bQbtp9j9VNsf6PS7zHAAfcwKafAIjInSVQoaXxvODtCP/ukj9leZ4M6VbXwVEIb8BGi/0BGRCbHD6yro+kvFpNOFxHOdEay8zEOdbLhc4XG/aBcIDdXjDA36f8Q7s97O61CUBT+Sp8qhD1Imcbs2EAzpFo9XAxmpTsZd7UPeTU52t5DuuLcxqXctzXdR3xMtuJnwEM7m+Uxb40YtO3fyHL8J0e6BG8/ch69XukiAOnAnTs0LoK2dnh6ne1IodkM0fKL0POMynsgDYxVxungVKNfx/Bz4260Lt89FUJ9F5s/KeMYGwbBGD2OVmv6HzA+juspE99PIh4lyjOrf+i0Z1f+r/+lfjpIEBOZ1HYwhq2jXGdVZQQ9gdaZYiYUaYRVg0Da/Bv77M6qjjm2e6Q5BLnzUoGz31IMu1UEK3vnFlJQutoBNlqMTvtm4XZ492SyHUsqsSNKoTWdrq03+84vznjWhoyKcUewSXLaupAkwHLASUlHlQrBwp+QxCcmj8Q/IASihrXs+c0/vpHvkHWX6nu56v8qoBtz5JOTY4pnCzqBwtoXYqDatiYhARChnXXoYul8F0qgG4FsLO0HUr5ZpN4rXheJwyl/l3wZ6d6R/GW69mx4wDB/UTY/D9EDrB31iMKjCqYEcUDwwV34AUAxwIwByVWwMMiPKj58xyNWPIS0A/HKQuhJqmHHRxZ3cEre2bgBFpZ/rYyFa+UfuikoH/SAakOze5xtpc0Y+Z7BJF30rBgOA3+Txl4HjqQ18Ey+csJopZZ/POTGY4mteZmatI03tm2oL4y1/b1fTo5UHx5PiZBwka8T/nMrpVexZtvQ7wHXjQhnjnnXr6k7b6x4cB3go6WjlNlO5nTzVHV7HbX/kkf14Fn10nRKuu+Pzp3DqdsYMvMqHt7hTQtIw5oZjLDDOtEXX76PsUCIZSqMuCd6uKrkATnAsdfPMsoxrFKtb66teVV7Shc06McX3t1kJP6REv6N86+Ytf7IJw/nO7Zs2pvk2NO96HUnpxID2K0yS1axE2hBR/dmxGQCdVb7qxir0kvKiLXhmMGa23LgrQQ7OTlXrMc6btQ8IfPCM/1Qn6EhdhXP26XMYgH6uv5cBtCYN4NyFb0dH5TsrAx8aJ4/n+EEUvJJnMpy26uSLvNotnl2cegdyxSrD8t7VNe+VdwOIE3wW8eul51B8068H8oH23DGq2RbOahz6B2MJ7/EtLq/U2FluXyblcGHExHVswybxA8jHCr/i4Z+GNRMo+VUOjE33LhGSPhulqD1hmiSmYbwObTlXQSi8PWT8jm61HXpborrdfzSeyoCBf5nQH7ZBC/bDu/JJa1Rl/Pg0j/zlJi9PfNQ8TRvxJ86Mnzl07soTCUN80qjuQP06gbhMomQaoE+ncivPBH/qLv+kXZsmwWnln4esdmA3LcddbQ6dx8rUM7zY6AAuzY+SS5HcIGpZ13Nb1Xai73oy0XhCr/Bn1ZjvznNw2uMnO+XBF0/9OcLN7eDn49GR4khHQepNchDivDJW+zLJoQJzooSyOHPGO9BoKv3lgUochMjkLkY1fSXlNnWK18xigh2yJW0DVEP4oieDoGvdK3TPcY9L4TV/+lTK+XgWPRTINV7+OFCn4EOVpDZ4FaM6IXPN/FV83NMNDsrzrNEFewCvrHcP5jfxH5mTPvOCFxmbEojnydi6UvqcnQIat+AFYPhKzWW6jkOv80T65P2EPjzAOF4BmSYmoWjn4E1XSG4bworDjZLcPrWlYlDvL/OOvHte6XHiPjSqFeo7YzOAfkFOyV99u8SYmu5xWtHv0UOi3xsTPVBexk+wGy/4LbxUsmtSQbwoXZgxBYOZOyvSvGbEawnwKXzmCVbdvbPWk0SBW8oixn22sP/mb/3fy8Tf/Gtx+jdApHalGiRhtoRkup5oGNUYHnEAQt9pQRrlLQamVMpYJWMlxnF0HYvJvF3iCkiGgHGG0CmBlUqJTws9jn0YxBn65x2cISB4WqlS+dHxIwxAvQFw9bOqcrnBUfxiVZpt3zu7RxKWW/7WGavX8fUiGsCpQxgiKAQowwh7tuYww45h3eIN4G69xrtjD4krd5dktxJWru/qW/Py4OR69Zm3ZWe54Vf9hS/QlcUgwr0pG7h6pVp+yiaNatxdeTXcAh9D2vSHVvUesfz84wKDBQLOxoPaGoOgm8kXHrR9bvmGz/zdXBtH15VbeWIQdnVc6FFp598eiG9a49C9TV+pQ+r6FLjW2B2QhqtX4qFd+AE52x4DMTOB40K5LZOy7LZfTWezpu9/LWSsNr8hECfz5N65rwD6dubkuDaqM676yiDZMJ8coHr/cZ5FJQZwD3F2PV6S/ziQAlpKCVJHP+Yk48PDwic+wpBBTqZpGbxN7eFvt5XlI73QJSt+4NrhIJ7NZ6+6IWSUbohSUFT37G/EiVs6w13jAZQI5FZNYRTp5TRnZ16CwIFyK37CJS/oEwOQ6qbgiBM04R44MC6krCEdN+4Mc/AtpUcohTEen5ycecUFJWpjTYbx8kJZXVnQoDdVbt1aKO++c0vPE2VOY8vc/KxPTzcOKo+ZZk7Azy3YbBNjnOLbz/syxrw17ISzQNjiTR1ipwATTh5kZ2KmmrQMqHNzC3rGHYMtExzmi45EIQuuguhrEa4aK6p+NXb6mQorn2h/HiPDUMLDr+OFChmni6sbz9k2HG7Xbuls+4vzrO0NYMCen4LfZaUkYagA9qkFcmBgRfmBR0W7k+EJPFvGYvR5i2lEjPi4hYf427ThQKUxnIJX2M5HAnQVjNuFhaVyeHRUnjx+Up48eVLWb274fXUOgQPok54g8rheJ3Z0naG36Er/pDX8k+2chgfxKYuwWL2NPELZl1JFn5ab9mT7JM8B5Jl1BP+4rgUpbAlZd6epeXAKLeAVN/LJdiGYtq9uVceQK81DMH6WK07Y4Ztl+plw/aWbO0+d20zZp00Owe188ru6Fbp0VabYYG3ghE9nCTIevMBz764gp/WWOn6Ri69hJ2kg8yDKWKn4uwyw13Mj7wJESJUlDU03JtqIX4N0984EgfHgklucZj9KYmcbPjZc0HerbuGwLPNiVobXZDk8PisHMrTZAXNwNCrbO3zDe6883T0tW0eT5Vh87MPGpLsgx+ITffEVGVaxc9xHJ+d1HAzpQ41FfHGAuIROyACflIyDj3NiGb0TWQuNkBOx1VZXR8+Il7yZtOzbT+l8Qj5M5wx01zVoX2gcCynRVxwVGaXnWoLbkL7aQtv+PLOzi88xkhefYsKvw8m/42kCavg1lutYHjz7Cdr0+fBkeVblKu2d9sKZ2oUJOs6DyLJSplAi4cg0UuJnfQCbQM8JP45R3cJQJ7rOqAaiWPqp+pgdJOZihFa+8oJvIwvV2WXKYd5QPOjisAEgM+rEgus2MKr7JOEvCoVflVtpK9Dj2jYcjj8dDbiEZNShhzatQ5QcLsM/+mgA8p3P4k1L3vNdb14r4swbDmpkzGeMR4aClyfMddGK2K1pWFPP3qj+f5SJv/3X/+IYNjACkEi1945JamPxe51RDaTRyKw/6bwaIKaz6iT3NAcpMWj19e+gK2PAOMCrGtWeyahh4ISilPmlfxuO0Z0zSwCdHyCMKqUQcf1IF84xCF6DBWf8EfGnz3Z17ZfDg1E5PkEwY9gzEx6KDw2EcKPcOESiZvQSGMirDpL2AE/hVmSYHZT1Y38iyG0BJsa3slvzJE4li58JcLqad+KIgCGnfpAcv798+3dvVLsch0eaZOChUgaMuwO/VwWpT+bZ5GVPYMgvccAQ4t0LAHes2IXbg0HWpYNxnk8YugOoW/SJq8A0aO4vgjb/fObuFYsGx7EwBKjuhHOPYl6ddin4flxw2eBT72Bm9xUQ/aiHoQLW9hPo1eVdYYgpr2kERD7BhcnDA6Dsa/C6ChI3ehaPJ4exQsA2aTKLzw6idBBXykDtA4llDqY5KHZ8IDd1iu2rfXjCdbKCPt3Rd4pBBHeUGUphn5AnQjww6TkmsxrFXp4VPUPQJdIbz1onklAmfT3aIlL55p9wB6gsr0Kp36WMVgXNuw4mPBSvySn66KjMz02V27fXy1e/9n55793XZESLpsfbGgg5rGRRBveaDw5RippusuztYjw3q5Ci4ZHahhUcHGwdtvGsgRMlhwOwmJEO/J2T6KH2UjwMz+w3+GUc07XrbyELhkD9vPIqOYvcyfEFfUMhUX9Btif56ldXX47jOTTyY/AH94SOX7kpIt8O9eoIZeMPjjUK74B7EiXL5S7mSjyughcZ1WRLE3f14KbKvCi/CIMvw00iTyojo/TMMO1XbXhIUCHIYvOq6sMECO1FWchslB92Gmzv7np1jppjXKOo075cGMHQDqxzbAl6q461Hd2mfkx3fyc95bgfW9kihHpEXmOGqJNFPf1EHdX+sQo/DslDoXbTXEzSR7yWjhyaY4CXJF9Y0Um9C/lMXY1HvTPxcF07GFP3zfEyEl7VqE5jLu8G8qtGdeAT+fjqZG7SgXyfq2/u29W3Q6TN8logP8uPije/w1X+hLH0kWl1UEfcPPGjq5bdg2is3/y0WZTU06qTyaYj1Gqg0haDmhp3CzHyNnnExwwRqZPSJbk4vR6cT88uyoEM7ZHExdkE39Y9LyP0RF3nCkNnHB3xxRnemU5jXbyu/n2sRCPJOt4tnZGeva/x6Nnmlu9Ho5NydHBcDkaccC6cdQWvUX9h6r4uHHx37V1Rrx6WutgB7wtHUrEaGayAjaA+DN8ov5A/jDk1jelOPsqPf/ycjPbnCSMHg0aBSmcv6BFBAfgL6C9Qe2l+0XiQJ2U6b/nH/Qqo7TQE41CvyC94FuPOd2ikfhZ1ivTgjDt2vPDKidpAuGY49UNGIyfsI/mDnYQccp8V0ejDqXOiB1DuddCP/1AdGo/X45J+ADNdC0SmBqKVsQNx/EBCF//OP+LZQxdyxb66O/UAB3BLv7DTcoJpHFhpHodoL6PAHbrHo+E6ozqhdrXLkG3pZ/uId0J+M1nOK1vwEvYGspLJJnGh4+VkOmG0JW7ufE2FOiavUE/Ssbv4t3777182ql/YqAwIyiAbi18b1WKUMzEG4ZmeO36EsYyeikgLiKvraNGVIaYdwn8boxpIv8w74jI5ELNMxMWPe1zgTh59Xi58rFgcKo+0ahRO/0bOcVrk9vZ+2dmSMDtkSw4DfCmzi7NqnLNyyqy8yvJ2URQGBIqAMlJBbSFxFxF8G3YcGCTxTuFg3CzoIj0+zlXu/38b1QBkRHBKLXFajIY2f+6sFsXBbTHpkP7EyA6U8X8U4KPtTF5YQNLmUnA9a1jDE8DH4eccfhMCgG2eudV2CK+OS9Ql6NqAnC2tEyJfXfr3IPSCsrkPjeoWEO2ZN3GHOGQ+l3CrwKB6FbTlt/chkO9YHF3c8RmmGXav6Ku9TzuAZL7ZTkBQmXzrU+W93PaehmwqePQVA3ceq7vF67pn8EI26NdjCCvVrVHtV2QqbqQTF9k/Ifk5+1ULbOnM74MPdwjkoVNDALWUWQHgV/2UJnFHuYfHPYMOXrU/t4hcEnNBnC5KlEMfhz/l3+BkJcE410sV7WfjQ1nl8m4R6CNZBAYY9pxsPjkhhfJ4r6yuzpW33r5b3n3nfnn9jdvlzq21Mr84XRZmp8raspQqJfKk5IkUltPYhUKfZuWAlR2KNo8IaVZ0mJlmLGDAxLCGJzxoMng2/TtxJa0niDvcwy+v7JcOljvBtJUbXGh/XiXBHUaZaKY43LO8pClxmCHn0x082xu6kqaWlfHoPW1/pyyXx8pRg7Dlnfkx2mnIS5eVlgDKALqDYqrSlP7wEE9s9W2NQGR/F6fegYq6gAf8+7DoCA09pXj1K3sBEaay1MYxORH1R+FBKcJg5pvgvEOKscH3r+PUWYxg2ruXYUweMZFOnqkL0Fd5Budsm1idJo9Iix9puBJnx+XJcqCp0ytCyqm+X/X0S7oCsdNNoDGbOCKD7wHgFLsBoQd83cUXuF3qVX3qVcO499EFEZ75+85/lufINUxRh6ODWsr59vhFOUD4wZPRjqz84JcXwAm8ce/p7vL1Z352/4p0xPxxjOrMk57ENYTuve+4Cfq2aCG3uV6FAn0n0mcfwqHylCSMtJhQpPiOv8WH7ssq7xyeqvlSd+gKGsln/vSX9UBdom+cJxBxyetEhjkr2icypkem9YS/0f1482nZ3d8rh+orx5Kd+5wdofAnm7vqN8flaO/QuGOEzE5LZs4s6HlWZRWfoMxW5gsWxSSrfAhabcOY4AMf6gsOuvEkL/qQDxlr5CwxqRIu/JBPk4x7qtNwJ2v2k7AnehqkP8i1PJf+/fg+nl/rynQpCwDkZPIs9WPCApnklUrhwKQe4ZzDQCNzcFlFqcMhgfq3Pr1MDX/GYS88nsQhmKQPHg8c0FLjWfqr4vqd3kb212I7GMr4BNOCIDEVqfmsnzEwk4GkLodDXfx0OQ7+4TaJ8LoEgS8Q92H7kV5yFsH1AsCGAlJ8jY9P0ODF6QPgPXDXIzyFvOZR/MwWbw4kZTcSE0Tx7nQuvGB/sLOtynzlQT4+YFTjSE584gctofOYUf2//J/8JVMgK5uQ7jOUkgrZuAk0ONtMuLvx1QmyEtzNhBIMCIysUJv+0qqH71mOGkPPLWMkiulFk6ewAfyoSL4rTipUtYiGaOPgfJTp8JNgCenODor4db6G7sGAqki9yAphx5e1RqNzf2R8V8b1wcFJOZBwY0aOFeszCSa28/ApBtebTJqOUmvTATGCv6Pc64xqp9Str0uNX9PldolwSxA3giTjAPnMvcur3ju6VHx7OtV4dFo997ll24Q/9MTHiojz7wdP+IULZkVBIKHT+I9IkCmUIfisBdNAfy5X4ZWqild3S+hCKFI1VnTg0QZJ85z52Xmzooav8AOfOovcQX1Mn552TRygyz/7gW8dkGWWE7SwdwRUiMkJ1az6cScuHZtntixyHwos40SeztsePEVgC+lVi6yU7rzbFUwgMWvxae8J6Y56DeJck6bDzgjrZqbnIe4pbA0Zp96BDO77bNw7werfy+Xith/3ri/18biTRzeIC2r0UIJOz70SGtu/Q8nw6dDivZwcEmf77jyEMjmDe499BedL/4Du3BMH35RRPgRkexl4JG/u+unx56rxFB7yA94giX7roJlwmVMinGjkQ59wftk+NSlTB3j1OQFsn9SQpAGRwx7JHQnAuMUKOqd3z8/z3ccFb/O+cXu5vPvu/bK8OFfu3rtZbt1YKfsHO2VtbVkD3qSUDxnNPo2bA8U4+0AFVlEQiqqMocqztBmfmGM7uFcPMJQUbp6pdQFcp/qcinS6W0hea3mu7Xf457gIeBxDFtX45Mmn06A5WxmT1/KywTfFJHDEZ7acgT4r6N024je3D1n7HmUCCvXdRi/+hA/GihaSJ4dgfEnmizJqfjyTdy33THqA4xJN5cRj1CX95bAbRYUJDOje+3ePLgewcq1268f4kB/kx1iN0XzKRIWqymeteA+O8WJ1dc2KL6ce7+xsmy/AKdojPstFQWlQk2+ExZ38ow1i/PHuBbVH4ub6yAHH0oXJIpT26BfRRrXOrwy1ksqHsThlBXgEuPCgO5NQqNgIQYWnwYBBzWsSvGML/0A//hJAG9z56yGewx9XH5bPiYPv8e8QU6CPPsZBpl8tm3guVWUkfZGVnFBNOyEf8edbt47fleeb7sgYP9U8GJNrwfKPR5VSadaFVehpqLD+MaCGpQRMd0JMlqr/ZZYp5xqwj4tWXCUnL9O9MwTkUkA7hFEKd+u5AsoJXqSOGjf0yCtPzs1I1/6syxjC09XD+fjZVOZJz5EXdWcxgGcm2vQvP0la5Ad9WeGHynukACaiinjrs0+/kHGN8ahLCuzjx0/K3sG+DfGDw1F5tvlMBsS5nw9GLFbdkrGx6E8QKXMZljPSfwMPG88u3djEr+KAZ7SLa1OfB3GoD5VrIHm90zlresoNQkSaLj/f+z5SWSRA0U+hieWoSCqacL5G5kk+7cIcdybngh8lG2ZiJTr1Iu9AyXYEFeSJaOwdqErb9Ye4KWqLjIByKIq7IsEH8WWJc+usvOISOKm/OE4tq+ZH0hYc5wroaCK+8tlQZkz5mc/SHY/257IftCAeTvxrlDEQDbrkkaYDklacmEAAersj8kuAWr6nd/eQkOmuB8qirtbb6ytb+GFQL9ig5owaFu5q+9X46AjxGhiTsBqnjDOGNnlg11K6/Mi7puP8CSbNf+s3/0GZ+J//lV9zLceZEOaNSsG8SQggwwEanI/o5zbvhDZOgvPQP8KzD+cez4TnlQM2cQHi4x9Cp+YlGFOsBcSj8ySREjI9qxmvCllGDyqsbVgzQxPHYSqHaL5PCT8pfsw40rnkxwEUWzs75WDvqOzvnZSz0wm/V356gtLNQKp0DIS6XweJVw5mQzyHaYfuiJ9XuH3ZFdDHuRpy8EroBNbgDsA/rESPQ+WtAW4owUAIrZ4OzBbT9laQa5IIx/DmOToDxcAzyTdACMVQ4KkXJxR7skUQWTVxoUPF1YKrdvxW4WXGbAy/ZuYzlEkueHx8AqeTHQZKrhUxZF0r3ck2BdsYjKeDJv1Ky/Oy6G2NxbPNCOKsS+AlnGqWgePl/JNu2c8Cp/6eaTr/Gi/bP2GYbnj/cSDU9x8dEjdP7F1RfuLU1o0LGthgbPx8yQ9Foc0r5Q2f2kDGHNUteWz5Jh8UR8s98z151DLEI/AnvrTREEJnRpZc3R55T7jKbfnd+PN0JWtViMFSV40z5JN2IpT8OxmscoDMO/qyys/0/uQVk5xSWibO5H8us/tCBvRyWV2bL7dvrZcbMpbfeedeWV9fLDc2VjT4SWmZY5UEA5PTdem7x564oBzOO2B3Ee9wMQQxUcmKInih6MzI7d0uaoO4MIyi774KtAbDVZDyIml0fDx8JzTA7aArd0qZd3SF0YjhL+TtVWnou65LikSAx0bK5TlxiKD6HH6dW1fuBkp4Wd1aQPFhu7jzUdnOExxEd5VgHmOrb5aFrImyot5xb2SmABrkrgDzlP7xcxylRf6xi4B2U476A0I+0WeYwKAcTqPvJmOJK7yQiZzQTVq/VypllO3g7EqifzJJi1JFfMqk3wLQNPppsWFAe5FXGCXjkPWgnjx70oPyLegb4rpD/AjE1vjS8lXSMuVDR3/aROWuLK+5HrHrIsYC0udYmiAvp4vnHp8hixHW1U03YrZ1TaBatEzECGjj0Q4oztAz08EvGHMJxOcCZ6eV5Sof81P4j9cBvzD0OBSXrfyqL+kiVOEhJ38UyDqS3leVYy24rm5XPQvXMVB8QrpPUJFebTjc+WE2aODF/U+BNcEwXQtJV6immH6+Egars72xH8B21h7Qv90KRQLU/Yc25B3v0fGobO5ul30Z2BjWm1s7ZWvrpDx5eCq9Vn1sX31M7buyor6HHNZF2nh9CR1Y5brsxDfKpb3hV5d5BZA2eEVxX0i3lwNjMuMI4F0SjCfCOfJnwi93tTDGM2YggxTGRTj9CjxApmmnl4H7hOlAf2BFWnzMeR7oabWPDMcT8CN+568ioUUCOzmQg+ipxgfea4B018GUMlPt9AT3EI+0UaexV0LMG7rs17h/DGjrOKX8UqZFfYMnhzZdwoCDa5oXAzQhHvf5uVl/jSN28IRewI6JkJe9zUD8xYUlG9zEJTxlLuMAct4kaIB6MEmPUf2bv/X/6rd/B5O0dxVGg9XCOlDsMxklfEoFBs0SnI7/Jp+suO/6D4aKSgIhBOMZfy4TvZaJ8UMogwUDHFsiMh7wIqO6xSNxQUC0kHESMt+EMEbSj7h9/Ov6EgoCbOpTJnU/U3r1H+OFDsJ7LHv7R2Xr2UHZ2+OkWhnXZ3Q2MtS9ljHELeESjgN3wjB9uiN+XuH2ZVdAH+dqGA5eObBlGW3ZCKPWqI6wMAJ5dtnysrsKBfz9V8thHCOZ/XXha4GnONzxg2+saImCXpkgXxWLQc2VnflMvAVfR17kEGmpbygwlBj4Ep/uTFyA+OpWvXsgxJJfQrEap9H4QEa6Nm3UK8rVpceXGdV0dlZQ6BuUmYqJlY4qjI2L+Yq6qB56jDr194R0Q4u2PbOuV4HDa7kAeRjDQfrWfRUYz3pdBymFFKs+vTpQKt+VNX4Vh+vKynDTUxe0aPHnIszbgipkeNKcw6/29vYlb47t55Nf9dfRFc61gVeFvlAJnqngbzEHOE4k68pJIwI8Whi6U3ZnXa+rcwteUeGvK6u9N9egrzKx6rbRf5YbPCyhJyO6TJxoID0rt2Qwz848Lxs31sprr90u7739Vrmp55sb62VpUQMen8TC+CadWp2xBvnIyqT7ly7yjb4agzMDHeODVyqZkVZK8KO3Ih+8WqI7JH4VGnRxur7TpqHswIPBNqjgahsquUwXy6aGThysY2VNfqZbjcyd9OQbXvAFdJQ0oy9T3hgOxLgaMl5wXLgT335V4GrItF2adEMHeNthtIuUMuolZJGlRLOCZkblinQBap8pDNTYJgmYNqID312HZ5O/MxU04OrK14Vkr9EcyLPHB8XJLZMnXrWW8sOEingCwxn5yPd6ebeU05Z55xowv0h+ggc0xtjmgtZLpJNChVLlk92VnydAQOoFQF7EG+vL17bU1ZD1hu/Rd7i3bbG0tKgc9Se6cRDfpCeSYhs7cZKnOmjGncijz+sSkPaqOip68E7yRXhXrq3PuvRIOJMXXvVkWbRCtjkGi78+oeecTDF/CYZ4pX4Xq4NDvOC9uhDhdPSncfn3o0DqbUPIcjsjeCBj+9ddqsxL98BwTR63SBS8zKgO2r4aBN5JhyvgJUY140m0a6T3qxvKMiZQBbqZ5xSPnDAI4Us+oxhbyy/Ko0dPyhefPygPHj0qz7ZkeB8elMOR+tPFQjm9WPSXccI4UQamUVx9uw7cJliGjQNxrHfoOX7Dz2Mti1TsRFSfdp1cZvBsazxRH+D5lHgIecEkmi7nzVhRqZpjao9ngN381wZN+pF/lhcQfRJ3Tq7nNapfLTBdajr6CHcA3kYOeczQM/0hw4DR6chcAmYeJ/CsaIK/AwdAcNBM/VE0hg+DZcOPdHn6NxkwwRKUCHfGo9pO9iNC4h86d+9+GZgdBO2kApDpMxy8pzkZXnRj9xp0ZjWard7IfGjJZDs7TrMCzlPpCOcb1XzC1/EqPzCBRzk2qmkf2r4B5D3lnao9fvM3f7tM/J2/8RvGKpiGxo/GDUYIRmnBhVjRidMHeQcp/TvQI0zbVbjJx3fFdWkWgpGuDYcQQL5XAMJUqOsoNS4D7RASD+Op9C5LV6YB2jj5DLRxXI6I3fsRtxFG+I8V7xq5cfFOo5r2YnI23veJDsNq6T7bwXf2/UmQ/cNj1VW1Ua+JBsbojPidAGw7L38Yi0S5EsC1PlbIekZ98qr5Oc8e+jhXw3Dw6oyFwR24zqhOcNny4j6WTs+9WwSs7mmVjQJBSJBEP0kb8Y241+p4P0uue1O+uEsXPMYVCiKQdBgvt4esc85AXxUn6MYd/h2n0fhARhm94dSBsgwhndcQSBdGAlcKiYRUwgArKsrPNKl45QnPiWcL6Ufctj2vqmeCwxnciKN0zqOmIZXzyatC/9QD6a7CqQXwenGMcegMzFogJzkDWZ8sb1g/u3VxB//hoIrbxjZ3+4znAc+hbPCZHraf2ujwXx8v2r6hbW2XDhpecRSWYVt4AQ9eBS1tr6N1X78wRGFDioHfCHM4d3XWzq8qkAzOii3+4lUgyWy+Ee2gU/keldWVuXLjxkrZ2FgpX//qe+Xu3Zvl1s2NsrK8rLrH6bh6UPqzsr35RDiQPsaAKEuGDd+lVnmRb/AWK5nzdWIp2wQIfNVPFJ9xg/qAX7wve5keQ0i/KlY6d46NCcOkfGKLcoGkmS/clVa49asL+RT48INilQYfcSgnxFOWPSjsCiAGOTttFGe4Ki1jd0QOd8LQ8E6Dx1gb9z4cJyS3P4p4LYd2WajvgwN+l7nZyj6EkMh9WEeiCoS0eEV79sBECkYzk+bIP9oNo5rJlgVOshOgGPFKxp7icdATuVEEugW85G+q8wqWRg++Ow4v2aiejr4KUE/KdvlGcgjIC9+uhaBJX9fg2T7BMXWoek7qQQBuyseoht/5tBerKQcHR52yZ6h45cKESqj3gGwTINozeDTBY7H+hmW3ulDiwruYPFs2K/6F9Bro34VXXuGZlPRV6luzeYH+EpAGa4sfQHuRReJTY8nv+gzJ40XFeTfQoBwgy77OqCY8+lqta8V5fLwXZF1qPkOjOusSQE0GEV4AUe/xdhyDlxjVoWsGGI8h7ldAtDH1p59M+0ygw6ND78Y8FE8e7u2Vrb2D8smTg/L9h0fl6daRxkMZkeKP3K0Ahygn5cW90seZ4s1PvZpJZoCy82JXS+pyGNT0HQU4Hnw5Ysu0XZEbr4n4WeUgN2bnw4BK2vX3ngbGog3nnzs4YIVAsopH4BXjBJPqsTs2MKBvZP8AtwmPR4x1rJBrnAIPxeNsCOsXXHJn2a1MB07Oji23sq/zuUuA/POezwkuS7nyx+6AMKqJp/jKRk8qhwfSgWf2q3C78qTW4wCdV4LEJ+s0xO86oO7DuHbr3/KnQQZaIrvhiVnJnPxKBJMm0NhdlQQ1P7eF8MnvUufkN3kQA7uTuH6Pn/TZxwXgwBVy7bz89m/LqM5ParmSUYZuUcgQ0g/G8AyLmDiN6usAhIdAPpETv70wSAT9rKvFIPOBgTIO6iqQ7leBLGt4B8bK55lO0tHCbOgwwNsa9e8G1RWdUAyoqOTQGdVEBnDDoCTTD+yf+bOyurd7UA72JYz4BMK+OssxkxbMCMLgMDb5R/lO38wCUw7CPqrinzEwJhSve1e/Kt1dTy6HBkSc3j2EVuAANp4EV9H0xzGqo3xiZT4SPPodltPjOcBV/nRC953klxqFz524rvxb+JFXX3arFLfQ4ZT5VPf10NII3mkHBnh+nIYGFfkio5o0oaBOe0aNjswMJQp5rFCrPhIkyZPAGJ7isxdBCmeEOTCk93XQ0+7F8V9Os+tBNbuCItcDgrSFGK4u1y2U2gHuurjjM6xTDna+2ycghCoDa29UM6h6IrD2tT4veCHKsNtyoIFGqcGQxKjOuJThlQTuuvB/Vbpm3B6P/p6XB/a6ij4OuJUWWSQ2ofZIJT6lcnEuY/CCz1KdlpnJ87K+vlBee/2GDOfl8s67d8rdezfKnbu3bQhw8f7tObQ5icO0XJbwgo8xsmOyC39d07FTyYeEQHdwFE3i0yz0ARkU8ldkjUfkF+D6yAHWPLsNCORW6ZU0vI5+4y3cQ0yaSUGbG+exhCHtwDlLCPqrmqrrmfBNRQzE0nDBFYqinipumd5wDb5A1iUVsM6t8pz34HpVoP9gpConu6MdoDsrPVKsJznPwUGxIqn28WRHHRct5K8C4cAay7iewHPvzrokXV0ud+XN+JL14FBUFPuzkzjnBWMToxlATrINHOMb486vaYwO5C/81b+QFzMzMXEzOxvv3YP6eFvSR+BB4imwqVMXr8rvcLdpqWqEpcEaaNMOpI82YvcfuFmRE7DKQj4YLgsLcbDOou7Qi34yPq5kGS0ErQCXXsPBbCyqPMC5q5LCiJt8E15tAoFwZFWQ82Cg74z6YrR5yBJ2kUAv2micEgHDds17yuY8tPU6uFTXRL6mT0h88rkFh+kuTH11RnGFDqda1HDczvD4PBz3mr7K8GG5Wbcay33e96Sx74HNC0H5JCbdp7mug2uM6p5+vdt+1xnVOdHZoZb5drVxIOGc5M8uza3di/LF0+Oye3ha9mVwP3n2rHz++eflydPNcqgxgM/debJTWVAj7hjZMmH0wKqgcMHtr0EU92HLeZUBliyenFVD1W1ZL4yiMbd4ifGF59ylwvPzWqesUsj2y7TMdolb9AveUT87ZadpyPFY9Iv+Qt4A8cIfwyvkC4CbHTXg2Y9r9BVdFV/uqa8Ayd6JX/IcQH7xLfSsifx0+WRxXeBAWUFl8FJ82RhQGl5DdzyTvQGjd+fXCCKU8qL+Ubbw0mOHzo8BSZ9XhZQV10FPGyAm3JkQpT+PLT4pHgtj3cQsdNcz9MeIbo1qLtdabQhku1JWygHyZ7KWreU01e/8zn88fvo3iZaXl90IzJrTEG7YSgDCs4G8VUoNg1CvwZcgG7htaCDzywHXiA7icvdAe4V/Pg8Vh+tgnOBN+UqWz0Cbd5unfMvsdKyIUG8frMHhAwxqTh71oNNAZEzAMKqBFrfq1wk5wqhnGM9x3D7viV1IIT+RUc1MGyfg8g5RdFq+23qqO/FxoxTQDggfv5fiTtu3GXCpjtzx0kNb54Rwj/u1cN3AkgNSDhwAYa1RDfCu+XVA2QgCoM838mz6uiHc+skA6kKSmo5iQynohY/D9N/WO8vBzTN819YBaOO8GrR1FO6N8oNLrVVdDYCXR++8xgH+QljQ+RHA1K294IfEz/WDLxp8/TmlayCVWgTI0PAcwhCzjNe11yDdq9DsurQJasUrKHI95ApVQrLIj2JUJ/CUbg+AutJN3byNVH65U4AVaibHcHMOwAknyEPXyvet3LNb7fQi4HwG2tbP4mUOQKTcWEXL/AJH/Ck3gK23fMe3niKt8OsugAGfA2pOJVPCByzjIj38xImvvqtOE8/Pytzs87IwV8q922vlS++9Ue6/drPcvbum++2ysrIoRYbVPw3eqiL4go/rInnWvW8tQHbQJvQLjJzAC5zVd3Uh47xd2H6MOfWq4w/4mf/1p5TyixrkHSBO3nlVhDbLw8pa7urSVq+WPgATWwF9moB2HAsa0q8s11UeQQ06Pcg/cIi7vXSzXEfGyw3/ZJhp4ycn7YE8uJAFipDx4clM3/I7V6dcVEgZnpB1B5jY4HyLLq3izrLaMztnPs/yAGPIP+lDKOMYy8+gNG3droKhQtUaboAnalRHxmZvA5fugv5CvvAU8XimX7AVHDer2geHHBy6r7D45vXq6op4dkUKkhRu5Us8WoVxlS3I9kRuqz5t+Y4L3VQF+4X3JaCfRj3BJVbWVHuXz9kA6BUt0F+s6M3E91Pn5/n0Wz+WURb1I8cs8vIJ2E1713v1MC7QxWeHyJs6pCzBH5qm3DHUpPhB3+foQOJzcOI8D16/IAo8Rt7mXRkeUabyJv96B4Ytnv4djtV9HZiWXeXJeZyXDdS7XuEkXoCTVjdSw5JjUGamu86oTt0ixm3cNWJDd4BY+QwQPeOyC8P0yvpYdtR8lIa2UKCd/DLesKpmf/sF7qTPMtrn64zqTJ+4Jg7qNXZfhmFIpMevpQtP4Eko/MjZQSenz8sRk0WqGyeQf/Hgi/KDjz8rjx5z8NmJP/d1eKy+CP9KlnACB6eUX/BVAWVE9VM/9hlFlqeY3lFHeM76kcYXDoBkYo8LPaClO9C606gGyC/ktArTP3zOIWOU6zsr4Z1uSnz6bsj1eO7zAubn4x3eDlfhExcTjuAZE8UAk1LgRbyuDXX5qfoPu3aeOH8VuA7NHdy6BSYBdDw5Ojb9eDcbu4LPs8H/aVRbR0JmGR/8uHhWP9HjAJ0fCYZt8jL4UYxqaMpkKmMS7zozXiSdQbo1qp1MYeiFtBWTmFNTceDvVTim3tjpXKKXjWq1NXrLf/I7v335k1oQHWZigOI5vunYA0xFuFeqEcaqzYsIlI0IXEaU53C38QDcKCQ5S5DQxmNIamGYR0ISPMvucFDn7Ji6MhzXsD64Y2VkWvU+8UFQ6gXq9iqvi4sxFmXRmZVzYFcZHwUxOl11WwirPLnzPTXXWXEmJzggRQ37nA6JEqpBV5mz8nXMNwalEEwqnNMzj0d09tMyUqfg0JYTBIAuBHViRkmivH/lHbiZKeiscptjI5bdThvhV0HintDRtQ5IyXgAYUOjmvJV6y5dAm4rhOKvaIdoG2ho5ajNxihUPJqA6mMIfhhv07bz9WXUMBqwwnBwTRigPAbdAEu5deAKgO/DzZ22wHjoQHniBze80KiWcoeA8GyaeCz6YEys5AmTCWFQBz4JQwW6hWE/A9pZ0hdB297AsF0TWvwSMu7wPgT4JVOTT+ZF/yXNMO+ciU4wWQVdObVuXuUUZD5jIHfrxxPxUmZwJ1vKcntIZiI306imbaA5cop+7bzIZIw35OW2Gse/hTxIhjge9OsIk7hh3MQseOCGf164MRgyf3DK/sWFQh9y3NWN9+UUHhA9Fc50BPET75uuLq+UG+s3y9rqbLlzZ7bcv79S7t1Zl99yuX/vpvLEeNmT0RD8yWTOjOQVPOkVZ3Ab9C9w9YmbhNWLfi+W13Pg7vr5KdJ622Adf8jbfUB/TiuA9vkMuM6uC1WJZ8KJZ6Op5oufnxQHGB7EmZA0TaANEuh7fBMb+W7jWHEx5Mwzg3RA+o2FtcJqAG38YW72Q47WOB7baizXrV5Ap1xU91XtkpBGNXVYWlq2Yug20h8t0+Gum5+VNNLrqnWxW1ebr+NmWoHxb9ypUGUa+hrPXMTDED6TXoI8xH12zCeCoi/mBC04A2w/Pdjft1G4t7/rLanZR5bF18vLbKtuDpk0upQFrVTPqdgdMSR6yMCIR5qrANkf7R8r0uAbixe5On1hWYKM58JQRSn0Krr6Bnh0h2y6oB56d9Szl8ly12cUd7/rTNMgM8z3Dc8qWsoGN5n4Ft5BlyDu5tamedifomEMUkYZn9X/eU7WF96UBz4He7uua+LG3eNf5bEBCV3XMajxhnUFjCP/ukd+uloeS9AzNLcfz7oy1GlrXHasMQIaR+Xn/Ks7xw4gx/GEfowVnZRVpoPuiSM0PIY3a43bsYgLPtjZ3Qk3/s4jIpEHOvjKapyMDlAHDIA0FpS9Dc1z6ZGUBZDO/VVxwa2vND9KI7yZ1AH4jjUAHkDohldB5N2pW1W3TcMWoAaRWrVVxNBDYmIAo5QJrxNeixLPj04uyheb5+V7X+yVjz75tHz86Q/L46fbopXkFZOdyulMMp5JZP+ZXqwiwkPiXeW7urxsWiQoxPHczmrHSBPtz5X0SRAV7A+9GPe2t7aS8hFXDsbclOG0d9zhHdW3Vh23Jzt0ZXi+x0s+fXxwqeO0/BTg9ENdC5zybmNYz8jzLB+gDflrIcqJeu7t7UX+crdjvjxcHw5Kc1vq2aXp2W2W4y24Cq/eqAYqXnLG048HWb9XhRwDroPa9Q30C3aRxQQGY1T4dzS9EP15Tn/VEZvNRjWHl6nfwLe00TCt+UoX1CBv2gaZmEb1P/yHjVEdTN9vKc7GsRKkyNF540PnNFAo9DRwLfVlQH76o8G4h1e96xoSORknYegGWkMgw7lnAyRqw7xNFMWjTm269g5kOu4pTDGqqT+uFB8J2YmBeBchcHCeEkCRd+TvWPaL+FlsosrJwAmeyVSlWtwQfKgzAGRAkQcfYtBOvOMSuMRnuziROFdL/TkEGeSHinPCVky1o+SG8ymeGRQNO1SjTokXkINi+lXSdGCGfQEw35l1Ie9hh0kh1A8+9aHCuFOOxsP5Kj1VCdLy0xdA+CC3+K11AuhQrRvI9r8Y4NKChV/Wq4lGTh1NNEhQZ3dYQfJLC55MGnhnGi6CcGdfzPAoCYjCE5eEF6BusABVmqtwaiFDM14b/1XSA4lb0gF4lXSA+UN3DGIUOQ6mID9vdRI9UB5xp9IxBMpJxdz0pFxdlJ44DO8Jjq8r2yHr28ZHcT30J7VCntK/2lWoNk/St1d4juOc/SWVTmPKf+XRGbZBW0aDx3hasmRSjtnyM+Hjvm6x6c7OgwFpxarS2emx+JjPDk2LtlKcZybL3PxsuXlzo9y9dVtG9K2ysb5Wbt28oftCWV7c0wA2ktIvYwCZhNEP/VWI379W+cgl3okGoFtrpOaOAmhCuyYtFU0g/DqNFo+oh7eJ26DGL+RipmufqRPvVY8bu5Efilm2/WWa1TgQWYA7/JCLkX/6ISsSGFyBTN8r3AHdbpAmbaskjQNlR51bICp0iufIJ6F/lr9+ieUayJ+6sn07+TchaSUB1T8Loof1wKqK+0xtD6jr+OnWjZSRXtdAgNmf/5o/DnChmJSprg8eThs0vgryM2kd/8vgJK+MH+9Z/v/a+7MfX5Ykzw/zPLnv29nuuUvdqppiN1vitDSgKEqCBIrgIkLUg15IUBsECANpZjhDiuCDJHAoUpCgP0cPAvQoCNILCYIzXZyu7qp76+7b2fLkvm/6fr7mFuG/yF/myXOru3pGlGXGLyI83M3Nzc3Nzdw9PMKeYQAcPcn+Kvn84PDQziwbl7GclLJgDK+s8nrCkmUjoOdzlqujXyeuuesMeOScMtUo44A0DILaoeaTcDpzkJpZEgw7HNY00Jl5ayF1D4yjn25XQAHYE0lj9jlZbtoNujGXwXq/AfAnv+TosAqOtss91zhB8JF7ZqKhr9ZSmZFM+Nvuoif7DvCHbXjpZ5Qr6TG/dOSKj4Rh+4vy9XQP0wPQk88T2nh5tgMm/Jk29H7gNr21/XqjMssd4ZRfzxr8nRq6BYazhthT4IIP5qV5Gv0S9X8mXZH0c4p4td8SjbNe9h+8wDnjSL5k+RIgG0yEZ7kI4BXBVj/lc/oToBvEqHjBHzSN1scwvyH0K62CB93S5S4dz1V+4ea9XyaHGHDkk5NH4sPW9kH57oe98uVXr8qvP/+6vNjeEz+n1ffMC4ecUuix3RR9nGcgxSOf9ZRsXMedDov84btzR1b0xz18Rj5dv9SJ7m0z0K/oHIPW2d6j7PQfXuVXD57AKwYVvd+T9U/IFjQFHUFDOmEtdHVk+kafAV3etTzwE955Ezb5HwkX9XvVtGfoPpE+weYIWVJ8hZkHsL/JJmQ5ymUdQdldh7omXtXHfqY4IkR31B+4HCHK5cg/Dt7Wnt4G45xseIXOmZHdYr+1yjVZmWwBRVLuXHFhoN5yINM6ywM6VE/l3QDm5tnL4tBfmMDOIx66mi9M/INf/qdl4v/wv/4XZQNVw1x/IAbS8GkFAkHAcLBQYpxZOMaUbgyQFgVHAZLY3qFE5N8dWqcasKAKhk513o8Id3DNl9EA4hyGKcqnxweEog1FzkHHjbM3jBegBk04V8KVOPUTZ8H5WXyq4DaI9y4DwM9sVZtP+5wRLOWi/CJTVAh1aUMbAVGY7Go9q0pV+XqknNltdnCUk12T6ueBw5gRvzhHCclB557OVfHYZG1xaZGYnhGnIw6FgtxU/lZjkrzA6QEGrhUePO4HDGicbQPJMrZlpUQt1DZfQTcOEBLnE/WUQH4dXQLLbL1uYUQ2BGl4DuOmEZnQ0p7OHEdLI1GsoHRFPZHXpOmKfI1CZ6fVjWls8CZtjluvwZfGy31BOder8dAa23eBFWpDSwtt/WUcrqmTi2qcuZyKkxsJcURHUI09haMQiY++4YzeICyf85oKBh7KjGfEAQdnDpQdszrQmukAzsTnnEqXaxurNU4LmS7BuIjLuYa1cbhunWruYYn3RqjPiZ5pKDN0J98MrVPtyCETxKOdsZw7ZxgB46jGQBgHjZ7yXy2nDtpHCKfiMrPBKhkv0bwqM3KgF+anC9+KZkOkxYX5svFwrTx5vFEePnroHbqf6DwzR8dzJSda9XJ1JCf6WPlLFtXpkyemDllgFOBoq+aiHmpnBR3+NjNhdNoJeugBROuJhh+AiecfeadMpANHX5c1ioHrB5PIiqhRfSeQUgmcBmj5Tph5Vs80desTXbu/E297oJ55jzzSAYnrJu4813D+9CyPodwRG6OIqoo4vT4DZdeG6kHyNOI40Me5Q6llfIAfyDwzjSK6vjrau+c+BX/J44Y1JJNXQaTtQdfX7X0PiZ/4UWd9PJeH0jtt1EELLlvqzYZWl1HQ3ddktFM7eWqHONYehNQ17wAfySja3tmJd6ylf9ZkIMVu4cjTsIwAYREevNa1DuQveJMl6cszhKQP/QQNbEqmQBty6DLaNrPk6VBzn5//aQG+kCdtJ+U/IVgWuoI+fsSpqnT6Wud02B1XNNGXMwhBXx+OR+hj2k8aneQb13L6qhwmoPMoG0C6JempzC/raBwQJ6KF7EbYaPzEA3Adct+HDe8B7sk39T1HXEf8OCLe3sGh5AM9SELRW+MnKFW9Gg+MGaY9Cj+5BDd5wMeLOotsHa3n+zLAkyYgz9Tp3Ox0WZBM4rAtSAcTBp4Y7Imypw4AdBWSqXv4z8FzP1OY+xfic6/z3PxiyBeyHoV13IRupjpp86+ght9QAQ0Qt9ctqhNkTnpYWH3wi2ydyKk+O5Gsyc48Oj4vO/tn5fmrg/Llty/L59/9UF7u7ZfTC9E3OSecYVvCI7/iaCy1bhXGu8noA/hBs3T5JcvoUD4Dhu5Gtjkj59an5qEOnS1zSkd6MIc9G/1GX0fRTlk1gPzzTEF9+9J1zOxGXGjjCsi6Tch6a9WMaa/xnGetE2iGXuoQXeU2DZ06ZO3EWXHQE6DLnDIOR5e/zpYgt0XC6JcZMEUvyH8QW9TLqf57wpQ6Dj10X6jyCqXr2LLzI+EuGboPtHa3+aWDjcjy/WnqtYXrllTf1ABFm5yWfpuJlR/UMXxhkGGkdPBOBzA/9xan+n/3N/+FaxR6x3gBkRDMrgPTM8SNcIxcBInKAtIxbtMPgZgYJNnQAWJjGLmC70h7Fwyd6oTbnOohtBULbQhsCy1ZNBI3FPNCz8gbQdN18qKFbqbaz3oBTxjfcbfQ8F7p2tldYDiYkaOPLThP6Kw0hwKgkQVe15nieFkJ14JoKIzyqXOQIxDGHTNQE8WfT5Bhcnx6VI5P2JyEz5kgK8JLVSAvtEyVLWllhl0qnWwiTAedtrpr54SgkjShS1fPI5qnwmgQZQjagWj4PcbonPvnNLZRjD2fW8hOvX3nBhjG675PKUinGhgqjWiQ8JxOgVwr/x3KT7QxzqaxZgO+Ll49J2AgtmV9G6SaD6V6E1Jp3AbkP6ThLsi4lAHDFSWEM8x5e3u7vHz50h3shcqBDlpfXy+PHz8pG5sbHhDa390vW1tbZWdn20uZ/L6UlJc7tdoe6eRQoow2M6tiAwL+6UDhIa8AaSg37+Vm+Tu+1nt3FIPytfdc+1D82zpNrlunmnhuS6JLD0Wr8nI1B67QOzGL1uPp60exyqwNqwedY8BgVyfFOkV56fQiKPHY4KfWPUsM3YTDn2o8Ko1Ql9W1eXUULH2aLMtyph892iwffvRUx3sy6jAuGNRQfOtwHZRFRiLowk3mnenIk3eUodm81COPGsvoSdli+R5lwRgy3dZJfRks+y5IyPVAzQlqIfWA1TzM6lE29BQdKu+dOn0U0Dh7vgbkTIqXzzX5JyBPpkD14iWSuuF5DEL08dBj46BtR/CC9wiHkPm1+bZgx011x3NkhjMDM5MyUHmG4WcZ9HWUpz2GOyffGICu54yvH8tHFz+LUO8Tst8yP6o8cD2iURTltsH2xB/5+vIGRNr+YWuHpLEZ6ccjsASKJwAxMKTz1Qz0BO1yXwbqm9evZczvSeaXrHtwqmkTnpG5ASpU0/GgrV0HkhX4nzAsd0sjqWk7npg4Ow8jTsZc6h12quVdWXQleIkLvZ3h3gD6ETnO9/+AkBFm5lnGiz5BNrDt/LjhqECBqXuQY3jD9ZnSY8gTmZlpaMH5ok1wQDPl5djZeuN0XIOLnZWJk/KYfWDeJ7TXLaRDnaDiGIgfSeL5uPQZBg+AC9UxtEXaaCstHZyJy0HIqeK3uoC4gNsh6Ue5p7CgL0PlyjoAPkSfHLOL8JIBT8ud9Ifz1HPeZ+3zSFlmEHBKfBTfpYsXFha7wWPK4z5E9ZrODQc4kGGMfOcP/npYT0O7jnjHNN415fvR6DXqyq8WKL8W0qlOXiXAC+BtDlG2hhh4Eg7LKiGiS792qo+Py/mJ2uE+n5Y9Lifn12Xn4LQcSqU+3z4ov/3mu/Ly9Z7aLvLErH0MALm+4K/wug51mcvYud+WTHoAAR44VL/86z7B5arp45J2FO/ULi8tRx7oQsdVzYtv7jN0wO9u1trI4uT8VNfZP5i2eOBr51khaQn2UAalU2xe30R2qF8gBqmibOhZ5JkJL8DtbBoZ7km5C4byjJwtLiwphL1KRB8DN6xo4082LxNm6ExkAXUQr6jivCNbyJRwGeOPg7QXfizg08EDHGnOtC871Con/KXNtZD+DUBr7qgX/yZnZE+KH/CEHeFDXqIOAkZpXZTNyWqnteWVcnRy7DZup1rt8E/+4X9WJv6D/82/dJ2z0lnZqcQ90ykiacw0BM5ptBqceWTYhQ3AwsR/LZTjOR3xMWwcTADB7wStoQC+PIZOdecwVqWdtAydapQU6VvlTtwR2gHCyFuMJ6QLbyCd6tuApZZKGTcNkFfgC+HIvIdO85Dv45zqBChpqYHTNJ4eeNY8B3d/a8igUDVhpDNWxlJRvlOI/iYdTrT0vxyc+nkQOgPFvLqMzWHYLdRwHR0xRkC8K9JmqPiEqT5i1q2G6ky8qh50EzzoATxRjwkjDUhAjbU5wWcg+ZzQ1fnAqR7CuM0iTGOTCco4FSj5+b1R/43mS5Lks2W4FtyddIMvIXg25sEAsjPscxoPrTMwDlpa0Qt0yKP11kO0p2gfnJkJev/99228bm5uWhZ+eP68bMmwZYSPe5QjDvejR4/sLJEuZz/fvNkqbDKUeBOSJuhxp1fv01gkLXFQuBmXMwf5AU5bw/LanKVsOjjnwXMb0oqTQPwErqGT/I1HaRh8shzrDwcBvmG4Y/zScfm7mipn77CNtmVKi66LbGTcejYt8jRdVW/ld39ZCYJzO2VjREYUboaiY+RMTl3JeC9lfnaqLMmjXlqYKetrC+Xpk4fl8aMN1c9SWV6ZU4fLBlQy0q+Oyuk5I+QMoslIFTHKoTzA0K55scxbXPOfR/mn5KATrkxD5zKbCS9oy9G22/ZBWPIq7+NCOsLF7PlBnTlf6kBnfy9Zj6OdA5E2+ZNgWcz8xa+kVSeHwcM0SO1sS6FdqU6Y4SDuXZB5hXNUZUm4wcnZdTKkp5axK+sAHCyeJW7KTac/LJfzqkFxHfkrw3qvQ/m/DZKKdChTtQY/gi+2C27ou7ifUEUpRpSHfxcgzyAbpftdYDjo/zZofF/zHfpZ/t051Tp4r5qZ6nhNioGlNb/DTD7nFyzjD14Czpv/ihhKwqHu40Q5kS39wqcKXmKJfaUgZGl3Z1dt6SyM2kVmDGMjJWaocXgS/A418tlAyhPx08hP3QIwW4XRjUFJuZEZv5ZR8UYx4v3KMNDDmebMQCDpWEHCe4U5W+4ZTdpcbW/oNRw462K1DzuBdTCAZagZD35gI4Xj1/MJaOuS67xvw0l/YUe3ypeeocPJbxwQn3L4e+Q6ctYc2pCfjY0Nv3uf/Ufq3Kwpqs81CN2VJhwNnC14OXQkkanQKdEuctYQ4OxPpNZ7cF1Yp0RZHK608IpnwZ+85pWmGQ9uztdZ6gynj+SgXNShXx+g/jhSvuUMQTPlzlk70uM0IDN2rr1cmdk8vuE7I10+ylPVmM8pa/0R4fdzqomERtAvcidcyt40BH/OypmcyP39g7Kzc1gO5WAfnKoM11NlS072V9++Kt893/Gzq/PIG9UUKyxjYMyDlcKV5ER9gD/4nNC/wiodWvkBPJjiW+/IRzhjWc4WkOnEF3q8l+PbAHpMC9amZMNHlQXaWMigDGbIl0xQD/FqRgzA2BbguSDTtQCNhGN7Bi5ktvaNlLXWG/TWFGo3kx6g6fFRTsUTlblhKD4LtCDNQmvcPAk9RHvED2QlBH1jL+/vAh3va9JWL9wHuvoxTUEbepBl965b3Se/kz5+kcEE8sx2he0yNUuboG8NPgZN8DDSd3kKkLaF2cVydHhUVlZXyvERNuml29ve3n755S//8zLx9//Wv3wdTIvENLIW0plunWogCCadDl2OZbAJ7AkCHK+Lj3D04WMw3AmtUw0kDWGI6T7PcbpBS2/o9OEZh4Z0IcFJSNx51oWUh64HOBNuc6p7PPBxXIyMUzumih+lS3DWFTFyECDux9OR0FIDp7tyCOJZ87x5BgTuHkPmFfylk0bxsKxfyvL0shx753JGihn1VhNVNfH5AT7G7k3esgPR4fLRMCousF9eYNio4VZ5owOHJJefOM44D1LkL/IUI/BJrPETreNTQJ4Tks8JeR9l5D7Ogay/v+0d69GOx1T7lwYb1xE+An4QfE6nOsoSyEK5j8/vLkjFlfLey/0oDHnwNsBYcUdzo0MKRW+lXGmHBpQ++gUFhGNJ/NQnjFzzfhVtGnzgxgBAUWJIoX84RnH29BLGYZyK46WVAtKCizwzPmeM65YP7bO8znzas8srmqx2dQ0M02LcgT8AoxdeRKcEDspO+LHinZzwCb0j3dGqwBNHdPIccDPw8sRGUh21D97zPmg4HXzSJsIw5MW3CcKRRdLL6ZZtPTM7UVbkNH/0/pPy5NG6jbeV5YWyvrpY5ucmZZxhjB6IbzL6JMRXE9L7DABSdupQbTdn2+m8ZuWIzEzPlliwAYUBQS0A71gSTtvMOoJXwbshxOY6uiAZccwDc5vHAnCQnsvAbXC8Gm5IJAG0nei/TKjp4LnP8e9r4lEujOYHOtKhdBrH96XBHbr+0sGJvOF1PRQ5y8l9C8EH2nqDUNDFI73/IqwzAnxEFCDDCIx41A10+2F/JHT6ajRfAF3XlVWn0XKLVpAOnOo0PNhRtY8v4zEQ+N6IKw0RhH7guj6v4HL4rCOu/NuX3bcd2rxvYaiOlcr005fgSMWeKOwxclR2d3ftfNmwru8zG6dkwHwkrTIL/pIfbbS2O9phRA5DVPFMF4ML9ZozbYV4GKPoJD75BS3TM1NlSU7eio7QUTOOD43WgcLfGvqhC1S/wpfLtnGm9nb2TRtAHEiwXqt2AoNeqaeNXzqUMjOYwNJY2gThOPzsT4GhyJl3eDFU4R2Aof/mzRv17ccdPp63y9UpH3UFUAYcBnAnkIYyoMPGQfa1wfdwGDI916QnbxvANSza9KUc/SOvPMCx5IB/rJLJ/obycPYAi+y6U/U3qaPJY26Oz5X1gxrQWa90UJ9UaIQkRHsgvWjVX9qjxJXKrxByyy39EsCrX1MMOtY6cj8i2co8cH5WVphFDNmlPnlEv0LdsRcANlG3X4DKY8eo0sxgjWfcdMvAKnVkp1o88eANHUHFTZhlGRoqiNM+k691HOd6OJzCjECEA1xFv0p5zBWXy4f+cO48YC6aea98d2+vbO/uqe8/k2MtW+/iQdk9PC3fPH9Tvtfxw/ev5cCcqHzYv/BBdKBryEl8xE5ynpZF2m9tJ1XW4p5+M/rFvCcV5ywT7IszMtfruP55lIH7PDvnKrQuneQBh5S7tM05AOJTf7Q/nmPfXjI4UGWQ5ydnvGfPtYNczhy4ozzmK/+6ByIvIJxmx6lH1HXUs/trrpQ++QOETlf7V/+OKCOeMajay3Hvx6gu4Y0eXahdX0qf+WYAxK3k3wk/dqY6aU/95jJRtypv6kvTrcIk74H+ijTEi7ie5FhgQ0jsjr48zqfeK5Z/E2bUftrl3+xLxaqSo+OD8o/+0Z+Uif/w7/wrzg/FnqOAEENlIwBUzoUaANco1pFpdaWkYnxZC9AVWuACq/AUEKCybbB0BYYBUWDfJw7FawFhQhkOIZXYMH7gkxCIlJaxQ2hpBYjbxm+d1ihD/wxRi3pFUEfxAOOc6rax5o7fwDgak6+JOw3pVMQ9pqTz5jLHu6DNM+hq74f0gDfKE2ZFpcFGhuhS42fDF7bk570k3pNBV+BEMBPNTo6ue+HFuPBSE7CMpVd1KXykxfhB9hh5tsIyWZm/jspjFHeGuZ4cbzxAw7jH0RH0MI7PQIZn/BzAGcKw40ljjzKTZGj8AQS52sGt/2w3PTjGrWW4DZJWqRGfh0ZNKvZs/yNt3FDT1XZG/nY6hJc0OImJM2UJ+nJQJOQJHIEHHkoNWiZQiJSTkWd4k3qIIzsPyGc2O+kEHwqN9ADhvU4pNjQcpnsMKZYIgdv5kabGy/hvA9cZRAjAgQIn51bv2DCp8VjaaVojiXjRlx3+QB87+HNERxu0kwVl5ksD8MiKX38eSYcnygOS+YQRvCd/0vApINJDG6+vTclgp4OAOrrVlcX5sra6VDbWl8vm5mJ59GS5rK0tlmXWfquuz08xlFUmqv+KJWjM3tGqpEPpdJWny4YEVb1kMPuCTgxxL4urgEEAXE9U2bKewKganRVpgTzmRSt4U/ZdR9x3+UJP5Mmz2+sw+OkrxbmQfHlVjGWIfoeyBd9B0ZDeQbbhzGNmPj/P0pRT9xHWQ96ndLTPnbrDMUp74IpUjsM/bcVyMAqmW2enIUBnBjxwumL1jwNv6qfOcBjVLW21AizTdx6dDgq6/A6+IOWP+iAfy4XyTLpC5olPPVQjuIEoax+WPPbZ+cZ9Cxk/47bpW7hp9FdA6are2dTzjJmy07Oyf7BfDd0AMFYVb/zotdBtIA3EoQNUJtqo7plhinLrOU41tPOvAxw4b7zDHatx1FbmZ91m2WkcQ39mdtq0YKDFcvCUHPKKgci4jv6O11xsj1lvVr3HA2QF3ST6oM2vXUxK9+n6XIYfM5vMZu/KieF1Gr4egn5cW1s3PextMYtzL1S0U/BCE7MxON04zalTMdg5GJDAgaMP4DnGtnkBTY39NISxdSc6AcpFX9N983kApKUd7+zsmA/w7qI607Rzys9Sfr4dCz+hDZ7Cf+JQT8QBT9LBoBB61X3FIF/KQLlTJjNNlI1wHI7s5yL8GhunkeGJKfo7HNuoW0mV8ZgO5cd7rFznIADPwMOZ2Whel+KVBQaf4Q/lTCeNTQRZKUBc2mTsOs2AdLxeYBkWPdQTYUCWwfk05aVd5ydPjQ/do3POfjq8FivtiiGEtqLu4QuunxJU3lBG6EGS+cbz/uGBneqDw+NyJCfz5FTyfTlZjs6vy6ut3fInf/KrsvV6V/H5Eo7yFnYmcLiShJepOco1Y94OAdqnxG8/h9bx5BrChk47IvuFvv64ivsMF7JOaWJ3xjP0ofsuPfLglQpkHhuf8HYyQXr4TJ3pucIznp/q2keV04R4jO31oCwu8W39sG3ygL/Eyf4t0ihvXaefUFHomvy4J17Sgx8RNBiPcFp3Wz6JxQoH2faSPfzBUQg5IT/qfQhZNqDvW7N/GQ/ZHyZ0vEAedTAzTxilyPID2bcnOI7ClKraahGPdmGnmkEo0xJpnM8Yp5pw9Co+ydraqgfzGPRZWl5Sezwuf/qrX5aJv/+3/2XlHUYHZxK1B0TCPEZQMw6AEHDpDnNAfB7Z6D0SXGdTABSicVFEV2SfvgUEqm24odjEmMq4ZuKPQQAAttdJREFU8akCLFRJa4/CkPRG44/7PBK4Nr0KuhneXnPTZ+B7kpGmJmsFJ2nKcrXC1+aTkDzLMuR9K2zgZz9y86Y+T+A+8h8tXwsZno0wgfrhcIG4FxFWChI2GigdOt/TTgf42juWs1R3V2HsaBodvDkNXUpKXryCbajn0c5T5bhkCTkDO4orvIfHR04XZHKGTvBFA46wnk6Xo+J2vg16x8v83wGSr7c50fcBkvKd3ftC5nlbvd0Xhulz06wEHCqAbxADbNwwDhJN1GkYARQKQ40NHhYW+uXgyXe/m4PRqnsMFoxRHtVqM3BCXkgQDnU4j9luiH/KpiYynsB/l2MGkDedDXGhMd67HQ9DwyB5fgMUzhOegzfjceaAJpdNCpvrHGRghcbFmdoG+lJJ0H18d55vG1KeC+lBK3ujI4103lR82sHGq42iMO5dFoUz0xD5YqBQF+hRdXAPdFyLj1dnZXV5trz3eL28//5aef/pQlldmZNzvVJmJjGa6fSi0/Vsqg54DS8eqG3T6ulssmwAnaUUL6Zg8EG0gMe153boaLUcPbDhDmERV+WvHXHrgLfQ6TW3E2a4qyySDZlk+3F7J2yIR2Vr9BjlgsfMtpN3GBZR3uhP4p5yTkpmeiP0QTmXXDOQgaGLPNGfmYYK5Nzf9dDqZiB56H6rTZ/h9cebgOnffPdf9K2+rvwYAsV3H6KDJaaOT92lzh1A/8m+hOTVKM0soyR1S3NbdqDF321uJMhYyVcnq/XUpWlp87P+HlnOx+BodTsAP3zugwzZl+ZuxEN6KSv5X13H+7YYQRi+21tbVaeBE6TQzTXty5zUjX4Vx/xoy6o8kLeac/SPFcB1sH/g2V3iIEM4O7z3z2wkzg+OLjqSmUdo4HN1/cySHAL0itoe/St6FiPOA9W1z7SsiQaW8LLZTmxMGnynPeOA4YQfKx8MQRxq2gMyjiPGnhSrMg5XV1bL0qKcfOFjoGFP8aCNdoKjDG+hj7bAu9+c53WWtnKZzy9Fk3Sb92FRGoA2ZL6apz0Ej0W2TsmvfrY/dI+unEcXV+G0P3jFkmHP6unR4f5hOTw69AAuzjNO4zK8XVxQRsJbBzzQux6IsA5g1lvGtMqObdo70bQz8U331Dr30E96DxCLb+7P0NlKkn0HMsF+FPDFIX4WDiy4wQlHKBPgdM4T/Aza5ACInGD6Djng8J1BAAYOOFhuysAGZSCcM3ihbVn1Rtmh2u9j69o6S/0E+sz9iGenAzqnGUL5F57kcwtd+Wp8+jdgGD/jtUBJoc2H6pjBWb93bggeq8iW5aODw7K3f1T2jvg07HXZOziXrMp3UFextb1Xfvv5V+X16x3VgcrLHgFysPPrOAwdQws8o90gE7SV6AIks6I96Q8Zo79t2uhIe/Wvry0ztOtAVEFxpYepm+g3hFOPvQxd916arvK4r6SMINQBfVxb3gORwa9Nmb44Swh8bRIUERocr/7Mzy14YAQ9km2k1TdA0B0yDi7kHbkJehV3BHeE0bVYh+mgtMg2/R75IP8+Kp2BA3orXRVgAfrpDH1GfyvbHT75mdJEfpmv8Nc6uS+M6DvyV1uBLg/QwDOBy9JcA6aZewUTn8fIB7HQrdiGtLlMl2A9X4FBLZeJ9g9f+SSX6Mn80C3w9/TsuHzzzddl4j/4W/+SSqyUwtkSAkAESolKQZm4cmocA5QqYYZlJhkDJpNhCgH4ACrQs2FKrxQOayEbaRdfeFFqHdTnEgOfxwG0dEcNG0KbcwgdjS5jj1c0JLIyEoB5bByB8VRciZPzuPhpDPR595DxzWpBp8AaPKZb9zfxRxn8nL8R/BVv29gGkLPtPHY8tbYQtngfNN4JxSAIZwfjhyVphJk+pwdDzavmL1Xnc5YbyPKxjeb11ZSEmDqPzpDNAGI5YeALPMLhPOnEfSkYzWcs8OiOxzdhlDEdnQk3Au4GO9XpGAxBwVkXWY+j9Rnp7izfOMjoFdUwfZsHz0bzvAlD2qznfJ94ezrpmGi7xPVsqzp3FKEVVG3TrlPFA/x5HDpHpUXmANLy+gPxCUcZRn49ncMyAcRzeSSzbdxbgbh3xTMd0fozHmf0FIf3btC/N/ap+o6ZeNqNO3LJKnJ8qnYTyy9ZJn5RlpdXFBfnUYklT9N8JmxKTrUUvnGYQ31eU7k5EfRenZf5qYmyPDdVFpamy8bqfPnwg0fl4aOV8vDhSllcosMQ/9VmbUCIBtKZ2zq7s3fO+jMLhVO/vTECT4Ivzp8z8btOkUQc7X3/fJYR4BrWwm1NoIfAS14G3VKXKr7PokSBop1B2doG0QVhUGDEhROCMWeDQc9gGQBt8DvqTfVVR7sdQZ2lrwWko7x2snXwiaH7QKY3rwWps7PI9WnNM84uk5gS54gxsirAkGWIOgCQOWt3lZm0kSM4g/89myNFt0fEjRnriN9BnUUJ2pMnurdhretaNq7dP3NJHQ1K6XuVw21D8SKMH570caM+AxjkqTaUn6gGKro+TqACN/+BJ/WFOwRO6JSunKQJ/lHvZ+enctJOZNDv+9u0CThB6Gj4R5m9pNAPOGgrURb3g8rGssVzLFFHCV5BH44QM4w4QdQNy5E3NtY8Q82BA8Qywhx4JO/lxWU5aOEwhJzWlQeSPfpb9CbLfhEN6wLpOGZZeFWGNsssDHnznL74zestryJjRpCBBPCQ5uGjR+XR5oZXN0CHHUuxihl8aPKAn/JhmebM3EzhO9RuB+SnM4N71BNxoB09ZlYrDH6Yd4pnfaEjypN8UxwdsMyxzUCCCa/X8STC9AePPGuusuC8UA47ajjJ2bb1Ax/YMXtxYdFlg/ensh8YIEOSwAfQn0AfvMAB9XJscoIu4cM8Db3BvWqddDo4AcOmmV8awIFlw7aZ6X7TNjvkwh3OnA7x2vUmvZN9RfILeYPmV6q3Q9UZrwednOqwI60+U/UPT9u+jY2TGLzEmeZ7uZCGLNgBq041Dj4HvJRJbzpSRzgBJzOxh67e/BvyBmQ4stbCML3rTke8K6w6E1/NP9qXmw8rEmj5E35lcO/gpLzZOSlbb/bK7r7qTHS+fLlV3uyy/4HCdhmcwjZgwJz6Uv6VBOQBqM1QIL3k5TpRn6bDOhIbotcJqSt6iGfWp/zxfLRYxhUHeGv7173bq+QqB1ISuOZQDGeXzzhTdutY/XtDNgbxar2s8G1y0pnump/+KAdpUm6yXnDorfMExPeqjFoO6oDXPTJv5Cd2uibrcE6Z1Sc/Ksc0+Tbigy/BeQhvPOn5QR3EBFu0z0yTz/MenAz73ge6/GsZc8CCZXUMokB3xjEM0NLmHaY4bVkoHwORtLds5wBx0JvYox3dpKHi6nNWtbT5MDDJc5zqL77+bez+TaVYscigDeHsmeHRPZiFIpOmycwDhLnRLu5cEdgujtWUfhGUPl7PBM59eAsmXnQlDSgTwvq0akiVznGQdCYzRqCiSFycY0QzGNkpG0BR2jyBlo48d/np3B3O+3YaE+Ab/OGceBKGeScfvQKmQjokpB2Jr2v+rFQU3OMmTnQwlJt4bNowzItEbC0fu4DTWGhQdURKDgFLW+joE9/ZmTo4RbIINZAiEvn3vI1Opn9uQGFesdslHVt1qtWphEJEnpTOv0qkUxh0CrE2DURDHraAMd9m93ZoZEFwA7eNzzugMeqAUR6DaxRf4s94o/UZ8e8q3zgY1uuNehYkzjtx56OavKcx6Er6OMAzistaoF6PAaGi06fNo2eslKt80EnhZCY6G7rKOzsT4F150sK9yl6h5R3X3b3SXnHNf4brACO7bKJbkVuMi8PDYy9BxShh5mp5Zc0zFd5roGAIxYxHONqlXDD7LPw4NODx5mATGIMPysbsVPn5+mJ5X070e+9vylheLpMzFzKoeF+O1OIlhoQxRpt3fVU64SF/BGCg0WdBddQVN5QgdKLjE48n7twAnvd1S5VYn+mP6tNv5Svy4Ch3grMT9K/HRAC6mRxD/+moSgN91NZfGNqMmGNgyIFgBonBCdKIuJw96+qtgd4gC+j7gXgwoqfugMQ9QV8oSJ0NX4C8Tx4Sn/LFElIHRVlrvgE8qPqdf5156sFUXZAVaZ2c+4qo1z5RlptOdQUXjiMgl++TnVHpvsMpph+dHCm28tY17ZUVRRc6E5nBr+PjU6MjDsYd+yVwH/ZBnK3/9e93/iktBqVlUPfVsEPWpyZD5rGgJUWVHvHC9YjeiPrEUIRnMdOLwaWICl9aYA8DyhbOF99dh6aTs/p+qg5mHwHw5NJEBsRYUSGyqDTjomV0h2ikL/QqG/Nnog4iFe+TsH9w4PeQLySLyzKQHz7cLBub8QUEZieZeT2Q45RGNJMPcyxBlk4AQv6uy8HBYXWwTuw4+ZkaNw5Tzs4ykxP1ErsDMzu+vbPr5cLM5JIW/cFS703RsbK84o3ZwA8dGJIHe8xQ71poKDu0EIdZX2axu/YgVqCbcajZrMysJRjmCnhG/cJHdBxtroW0c9x3K17XfiseAFwMYkEXq3qoL14toxz+5rgyxYnNGTvqHl4wQIBsMCjgQQjVT+IHvXUcRxJtTOSHsowwt1PJs/VYyiOypmcY8UNwnGls6PhmMU4sr/CQnhk/eMAMF/rI8e1Mx+d//I4xk06K42X5e6wQiM3jdg/2vUz/WPXn1QnwVXgWFxZkyM95ANqz0kpv2anlZzDh0jwKmUr80Z5iIMb6o9Znq4fac0LHvxoe7TPSvy0tcKG2hQ3PzvJeqaQopIPltAO+dy6myOlT/R5fyrk+Lq+39srO/lHZ3TsoOzq+/u5FefVyW9dHKgOrn1gizwSMaFOnMdzbptduaqeiP8rAOeo1y/QAfSTI+7Q5LAMVKO9YoByDcoMneNOniWvpB2hxrUT+s7N8uaQO6ALIGDxtcNk+r3CD15VE7glhkL4rR01rB9h5Ei9kNO0K0ET+vh2BiqbSC2msWL6wbIKXJBwZ7+JC4ZV3XXkESQ9h4MhnqWMTMt4QMv7QqeaV0tapTt3hcnOYFh1j8MZzfAZ0Tw0UOK/456ard9ppvHMd9aqcI66AM+2LfFn59OvPf1Um/k//zv/wmil73iehgSP8AJlypFNtI7dS0DNAiBtNePP5KCQhCTeX7o0C8RMX11RKi/vkPGZIb4P70gEQlwbVpVGUcfGANjyvM93ImX+dbUgIqMxhA73ZYCkz5nek5SAPHzyt8dtdp9s8W9oA7q1EFJzxyCPrzXlwOZpMEIFWBNKDF1aMsWzOB52W7kGJQwuesKmQm7jv8qvKoM8/Gsh4p1oGgp1q8P3VO9VpXCZE3j2wFOROGBqvlRcB4BrFl7RnPY7Up7Vow9d7wjiZGELivA/um+lTcdej6eB6fMjv7bwCJ52G4/M/oCM68DDQ8glKfgjoCMBK8waOm+UGMt4wPmC66pH3+vGZ+AwiOR3XegQnpqXoveOuy3NVVlbWpXhnPFvCTAuDUV72pzgYYEtLK8ZNmN+flsOceWKI8aWACTnHOAmz8xNlcWm2bGwslQ9/8l75w48elvemL8vq3INyKqOFtulZiRlmr5iZoI1AngwQaKcejFthLgrXYWjyDPGklRHuK9Ef1zWu4wSOgFqn6YSptww9GvyZqIakQnz/Nug629pu+nwC0lG1zkl93UXp76PzFehkmlW+Yf8xBJYSAjfyrPftEuf7QNLa4Rvkje5CvyGrRMHAhFrzzVcBvq4B4Mqje8DZ/PbJdZ7lrBToiPqFwfGMMKA+U/3FzD4z/OrvMYIlS8gqM7ocyAmAE42zeCYHjjgsj9uV03eB0aV+4epyVngWyvnptRzXWA4YdAjEk+QC9YfuLtLzdrLV0XDGOQhjSTEh2caTLqtsAcg2y4+nZbPgYLBT8uryktPOz8c7v8zg8RoF+mhqKhxeHFF/513ygcjjvOxtv/ESWxxR8DOD08p4RwftWRes4KIUsfuwHiCLtVSsLuDTOCy1xgHc3dnzEsMnTx+Xh5sbZXWNjckmbYDBuxjUdlIbb/PYYaKTOsApfPXyhftZ6kaZeUMcDz7OMFgUy3rRIWd6zo7mS3Kav/j88/Lt9997IzYcqPWNjTInHjGDull3weadY2qT96WJx54Vh3LeeTcZ3rGUGeeNpcWxS3l8qi6Xk7ICiZUvKWftOXVwLvHEIAXQlWlXUr5zyRFtE6COGSigD2BPCm/CpbwYvGeQBjvUzr94q+Smh83FYDv8RN+RG/nTriyXsg9Jh+1AXWKEcyZOrdIeal0bKIriZFmQBQ/Y6DqNeOJz5pmXkKo+0mEnn6mp2S6t88xrlY9BorWNzXJ0HMu4aR+UmU/y4FQzGHOs9oY80u4w/q2jpR8oK/WBbLNzPE47K5oW5mKzJfKe9iBUDLKYRuXNOR18wmMiJsqMbBAHcNkqQC+8BLJ+gYzjEIWD13ypOFpwfSgv5Pxcjhf9wsU531zed1tn4zReh0DeGDjjYPURg3Dbe/vlze5e+c1nn5c//dUnkunX4hf0s4KL1RXIVdSnzb8GKB3Q0p3XnOjXDOpbgTYewD1Hy4+EDOM8Ls7wPnmr2tBvr1eYKGj5jqMIDGlp8eUz56sj2xLtkvriqxzIk9uFeEu95Oo/2nUC6YnH2f0oMuE/HoaO53m2WcKTViBWbtwsK8AjgpNW4kQ8zvU+HhlCFvv442D0FVF4FW0NXKTKneATTLPuOcwfHS3QnhkAg0e5CifLktddebmu90F7hDOgR5Wygob80Omff/NpmfiP/96/dg3zbMyJ8SguKzw1dnd6IhbCSAQYqY5gQDAqwfHqyEoSeBekU+3C+6qHUCSZT8VdGZW4syHdJ69x0KYz7tpJ5IhQwjj8bVhLY4Kv6y3XycchLioLSIMlgQ62BZRrCxKTejWa/xA/9+OcaomIzz70L+r03A8Njuv6oQ5wqi8tG4wSM/LNiFUYYnjSVbgxLlxOFHrwEgB3CzjdLVQxqMDo42Cm2h0p+IRfMQKfEun0rk61KK2x7gde6iHoOpea2LwmqD6/Ff4Jcqpdh++IO4AyBm0+Wo3ZgfIcreh3hIbP0N/QeRfNv2vZ75PeulFpEUHkhDjp2FLs5eU1Sx3thhU/k9K16NsZGbnsAhydq4yjaRnULqc6DFJIdnDMLq8Oy8PHK+X9Zw9lmC+XR17avSRnfLrMTVyUi+2tsiCjjg2QcNRTf7E3AcYvS86vJKeizLThvFHSrA7CwrFmNsMk+54IvH+qiz6ewmoyga68Kyv1n/UT8h7tkRj1fgxvx0E61X6/uAHyDt3CAb64h7YON7SrAPAuOkQGMV1qp3eEO6BzqrON1rYdaXU70NFvg3Sqgex0gwaO6M8SyCN2etW55udmpGvocZCOpCXPfuBLfmpYA+YQdcasDjyr+uj4KL/pzvPr8s0335oe94P623uz52fck9fVVaxIIjuMjgUZ9lHH9AFXdgTY0ZbP3bCUk+94MrPIq0C8B7y3HzOyahnCgawpLcmVh5eFcqkMlYNQUmYF6Jo6jv1c5IB6Jh9DUDWl+sWxsmE0xTutbNYUs3+P5LAsLi+U1cUlL7meURvDoMSpnpuf8UzxvJwQZvW8z4Ny/+bbb+VYb5dTOTo40ZSZNkxZee4/6IUmPTO93Oo++ib4qgg6MeCM03B0xMZk0/6E4Pr6qmfI2b/CnxM64xvnyHJgARgQwNijn43dnc/Kzjb1UJ07tc/lZVa9SEvIeMaZg042GDtSmq3XW+X161dlR07y8Vl8C5s4H374UXn0+GFZXsGhl86QM3Yhm4/PFG692rJe2t3d8a62ayurdnA2NtbluC2aP+RH/JxgMS+gSeVFVqGBe8uzihPyGgd0w0OeM0hA2QHujanaCdFeZefo+QVLz4XrQs/Ik8EJBlD9LqQEIzcUQ29i2Nqh1tmvoiku8RnosSwLt8gQUTpDCzIIbT3bDd3AiSPL6BY+ojCIC/2toc0ZngDcI1uT0r9cR36qE/EueVMjVr5Qj3Ic1R6xpXD+D48PVXcM7OyW7TfbLgOyFlLG97/lNKu94YCuqQ5D7uk3mIC48vdyGTDB9oZe4pEPMsnZ9Il+APoS8toDTwIcL58rzdBOHGK16W6DrGvS5QGQ1roFv8I6Ivdnwq5k0IM+Jup1bn7BZaGuGHI5EY9evNwqX3zzXfmTX/5Z+fWvv1S7ulDZ59QGVGbpoOpyuP/NPGv3M5buDONMN5O2HdA6eByJLyHTZrjPOtqyAm26ro24Ritv0H+q5JCHkKnsf+4HahvSs+jGBJxn+O/6ln5glYoQ16c9dLSZ1KCXdo1N72cKQpbwWQDLg2iMgUidRTNxvHTf4bSPnnZ4gC7jWQJhuTTcA126Tkie2bGv10PI+gSI0W9cGvWHLlHiGjLKfw/6iB8K9T3PIiz0O/qTe/sSOqDBtOjIz/2m/JKDPx9Z9RY8opw8p4/65ptvysT/8d/+V68pJJ0RzPEyXwSfpRpCEh1vT2wyKsIgsimcEKMkEBQI99NauLaQiS+dpBZ/QsbOdMRxrCZuFPF26PLpsx4BUVmvgvaoF5TvLQkqtGUBTBt5teQ0UagAn1UBGeVmDnfnGZ12D+8yU2369EcZQUN36AauZIRRxzYMCFMa8kIGeGZBUxov/fCAixQ1IiCmkoYNCZwIbtpwgxd94+AMpXkPpFPdxWlIjiU9vEcmhVvxH8s4uelUC8Bt/OQHkoqoz8rQ5i0VoFijPLoLhk51QuLM57fBje9YV2fB9cKfn/f0JN6uHhtSM6wtTwdt0DDPCknrUEYSbgtPGJuvwTUsBLc9/91B6tu/AHS0Tpfp4n8MfVEmZGdY9tF6u7vsIdN3xUEBI9bIJp0b+hSjxzMHcpbtbKiT43UKGw6eTcOxZrmnjCQpdcqH0wqtvCO3trpWVuYny9ONifL00Xx59HC1rK2xs6vyu1SbuDyTozCh/NRJVINtpOZ1D0tiCSYzduShgFpPbbszKIAiOth0IKO9Uw1/4VosV1X7ly649EqNm3xPkIlVr+4HQ6faeylUsA5Et4DTxPPMrcg62/WjIPqoKIdj1gLp5PqrN+Ng0JZjSWgPtznVOZAMHT5XmqkN+laMiRuyya1I6eIiJzLMCW/ljOsoW8Try9Df28nTLbg4YgCXMN1brz8o+3uHMkaPyyHvl6qP5v06lhWz3NeDpaIRecUYwihbnFsoi3JKZ1lmKvnh80+8O+ZPLVmexAvxg3bJwA3fyU2qWZzAJlfgxR5gJB+DDV4wk01/E0UM+WTpNd/1RceHYaOymG5F0v3FpRyrU16ZOPaGhfEpLN77DWfLJRRCvtPOcn/aG595Y1np7JycSLW1BZVjWeVZWV0qjx5tysHEsZ7zrB9tdOuNnJrt1+Vc9OFGe7mvcEImpdSP+Bw8t+jVMyHUv+v5nEGEeFXOmxbpWJBztbH5sKyuwj+WrF75neX9gz071nzFIJdHe7ZOvGWptzeoUjmZjSSj2Vk55LoOvcKS3jAI4S10Evf5ixd25uEVfN3Y3ChP3nuvbD6UQ7205HqlT6detra2ysuXr5wX5We5MjP/bJQWM9nzupdhrLL7HW4htKOvekyADTk7m05eAmHUCXVNGtsYHMLTyqnrW/zz5lzCSPiF6pQ8cTpZ0gq9yAOOKmXg29vxaag4CCP+zvau8sJRjb0URoGaivoD7CzrCDmkHUmGJpFm6lptUTzBcadOHK/GRfeFLRAbqkVayYmKzlJa6EcGpyZxfGnP4XQoodsx1wxGMQjCagZWB2yL7u+++8HlBpiZ54jl/aysoI9gMGS6rK6s+Br68jNhM5UH6dBShpDc8ZA2fGfnDvrGfJ4wvB9COjyk73klCnRkXcN69Dd6hhUulI/2zt4G/mRjgnQuq7z8qUbpII4L2YBvdvbK1988L//pf/IPyyeffOGJlunphcLbDpeXVEzURc5oJk3O+w7IlVQJ6VOYbnTQjfTcR9kCdF/LWpPGdT4WJB+ADp95Ds1xT5yk+a1QcaS5ZZw60PnwHmeRtmf7HeOdOGpj7hea+ArwM8Dk11ueQ4/f+ZecUf+dT0fRfM6D8AhLIAxZ9Moe4Yo+MAZDeUYYr8QkWIdn5uDRte8qHS1wT1xvzNzlq/jJDAFh6NEcBEggPOJHeQD4lO2GJ5w9iCe+kY/1leUg7g2SN/OScP50ZsYbDD/88G0s/2a0KJzq2CQBBnCkQ53IyJBrzigtlKB3mxRSMiF+QBIfkMTeBD+JPCJgBEiTaVMZe9SkQp/fKMBsx9c5aU9IOjhjtyVzvcyy5jGEIe3j4gCEE7c9Z7iN7iZdWw7C3Qia50NIXC39hCWecbgJoW6w+Vh6SudFhwPfvDxIaVBswubGmEAzdH26UZI+GgYjjAgk8XMmKh3vbDAGKQzf69bCqLjmQaUxzx1UpR4OqORJtFycI090sNdeJuWdH5XMZfLFHfgq3AxHLvtyGmreQMSPRt9B8xwQ1+rV/QHHeShDAIqgVQZDIAXpMq0HDsZFN444qLchjJORFlpZBMbRCtzG51FIWkaBlkx3f2/oyjQe2npExuLcxK/1NsK7MTAs6w35MPSyNg5G843OqHeqw6DyjrGSZ+6XmEHDOMRow0CSQhYSHawOOis/+/lH5fHD5bKxvlKePV4rG8xITzOjgCGoaHIyMM4n5UxjGNFukgZ+s0ToZ2hhVit4zxNiNPQKIq2ewaOO77RxnTn0nJCEK+kS0thA1D3XHX63YZ2qQ9o5ybfI1DgIeqJMpOvPhIG/tmOyq+0n8bf58Ejdp+ONg4jbPxyKyNCpboHlcelMA0Hz6HlPjhGQHTs0k+XIveoP+cBA7zp30yU8KgDXrWFATeS7x+RhveyDPhs5jX6R2UiW9r7e3i5v3myX16/eeInv3v6+HOxdFxvZW11dKZtyvlaWJWebm3I4H5b1tfUyP8P7ttBCrpWet0AY6UE/6eIcZYS3DGiCagST6hO7NgZNKbMcDjn+foe09iMxGxUDrOB8/fq1j5c/vLSDfXxy5HdPt9+whPm0bG6s2VALZ47XL1ZdVpyymZmJsvlooayt81m59bKxuqbyrtoRxsnhIA/ytaOFBLneoj4sIzyvZ2xWaPd3Z4WDmW6+iMGkBPWCU72ZTrUcVT47xeZTbGoDJzyjg3MoXQBKlv+y8/aenGP4gdMd7+ny7mx9B3dGzrfSMCP+/OVLv3P6w/ffiQe7aq5yxhT/2bP3yocffuhZcg+EqPwspfY7uqLhu+8UX/msr615+SPOGZt7MXCC7vKOuPpz/672jtPKQDu8MaEDCH0XxnTYA6ovpcEhRjY9cFMdGNezoNsoCVmGkQLyYdAHfcnHKMgbOwShMV3Wm3x3mh2v581jbFA2ftzd3nE6vr0bdkvgpP5oQtQh5D+QUiLP0M/ULSVVm9IZ/jLYwgoHHET1qIHDsh3OOHovZBucEW4jXGf6X69SEo1ZPt6hJowVGUdHqgPV1z67XR/Et9IZZMl3v5FXYTUfZ+VEs7ICZ5pBodiMDFlQGLO6umfpNzO76AP34/A22Ot7qMt+v+3nQ8YjfHRpbQ9ZNnh+F3SrkshPB7TkNXlwmAblY3rEK5zqswvVM4NvcpCtT9WoiAZVan2uo81HT8ry0pruH4hfp+U3n3xefvmPflV++9svxLuTwtYNV5fqh1THQMoefR6QZcyy5CRHOpsZnvHIOSHDOA/j3XYPjH2ma8okTA4L6PV6wPB+PLhfFoz7gkZL69C2Zdly9KF9uWB2R2c9ADvnVc4B+BU6cTTPuB8Nixlexa90kglXmZZwLx8XEIa8oCOAlNFsb+7ndEnbvVZbpf21QHqOew9IVEhaAKjLVbHUUMpQxxfrj8jbbd/KP4A4jx89sjzTv37x5Wdl4n//N//713QAKFWPwokhfB6BToYEbeZAZtRl6oqCrP4ZKUiXYXl/E/ykS9dCh4/0lZEdw+s5lcUQMi2bF7hTsEBgBAatjgPemhwhAGfmk/jH0xxpEw9gXE1cc4N/CU/EDYXbxsv0lIlyEN7ivAuIR2cSN/wrfdwJT5bBvzpj+E54OZU7RTVc3oliNBv9wTM9Eg1ch0IBn8MdxqxxLNkAH4cbhfOpna7LWRscTE2HRp2Xy08+nGv5hueMj8LjvVn92ED0DIDOfMPw6pK6U1Si++ImvoQhj9vnSXcHA8WDYhvB1zwHVOJ6NR7ajgsYzlS3cgKv7nKqE7o0YcmN4gDAA5OpN5/Hw23tZUjzDfwVhnweD8S5GU9U62+Ul3eC+dLjSbm+G5p8a731NA/vA4ZlHZ9PL2tDiPSBI3ExYBWzKNEpMZOIcchyKYzWxVne/5Qzw/uNiwvl4fpqWV2aK+sbK3JupmXoLsiouy4zU2p9EzGDyGZMMlWMv1+JgH67LBcsi0XHVQ8W1iUtnClTlKt3DhJcLNIaNwcBHFV/Y+yhILiuPOBsnYk+rc/CAVX6Slt+8iQ7/qTnbUDnGPmEzs73NjN9tKfQawTZ8cFYG4df6R4ouvHp+TCG75t0NK/UxREQsmCnEGVYIeiLM0f2Lzl6Ddip86xsMwsjoFOOWaXoqH3YuK9GIIeyx6aYgg49t8HQdeRooJjN8yyerEpmf3n3mZnnbTkW+/uHZevVq3Isvbl/eOT3mi9rH89MLcufnz597N1lHz5iafKaPy3Ec+STTZQuTuJd1Nug49GIfuvroT1ne+C5CygQ5+KiAvGchmScYYBxqLxioWwWgdKID/CZ8nMw+85s7cuXr8uLFy/Ki+cvys6bncJGgDgoXnIo74z8eXd0ehq8sT/B4tK8ncoNOdfMYmNU4VRn2/XMpdoNUmBq1b6oL9eJaMiBapHhQWDoYVMtT0zgHJ5f2lFlsALnmE2/eAXg+PiwnF2ynL3Y6eWdcFZkvHz1opyovpgRJj++n7q0uGLniaXO1E3wc9I7en/73fc25F68eO4BFC8HF90fvP9+ec8z1BtlfkayNT1VDkXXD8+f26kHPzTi9K2o3OBnBhQnFVmOukCGVUbJGA4PAfDC+fPQ1RP146XYygMdwuoZBkTox3MPCQY3sr5I63esjYL00hEeKdSFGIJTnPHxL7OtwfeYPZ9XHYYjKUxle2fHcm97VfVHfVA3Fl23TyFRntQnBzoYuwTSqWfOxGepO7iZZXaxhB0RxBzxXe0XWFECLbH/AeFx5uN/Lg556o+dnClr8HIyNh2TM30gR5qNKtnh2jPwyjsnh8iDgQPaIe+Lz83NlMXF2COAT3bNyZmex6mubXWGQTj9BYfgUeQH8MtSd67SJuhorTztzhx6lPdDYDDHaSP5DWid6jzDI84dTqfniDqhzNF+1H+dSZfxugLXqr+YzLE4lOXVNdXTrMIkZ7ML3iH8iy++Ln/+6898HByBC96TN7ZtHbgJUjpI2tCdQcNoWfv7hlcNfxJdxsrnLQ+HkM+ctS7VsnRKTEDIVAcDW/M2yLI8uCNvw9B21X1fJ0F7HmBMsyDxc85rklBv/b3S6ex0VS8A0ReayyN95hDeVlImHoCwWa/L2VVsvFez6aCjR6fMDd1B28pnQ6DNZDW4/VQe5ME3+2mHAJwhKjYA+Cj10tyS5TsAm27OgwIMiP7Zb39VJv4v/97/6BqFnIYDCsYCr06BDIaEZRjMM2VVepOg+4Dj+srkRrpMm/k1+JKGoXN9G6RhRsFxJE8vZSCoTDni1uETelhGPChKZpt54oWpbOjg17TnfXPOtH5OWvHxNiemhcQx5HNClrWLl5Wpe5RQLp1YmF/w2ZVPPBSq0qp03EnQZDDsH1ih865WKC6W90Or0ZkD4GANArRTtVkGNtegEws6hNcKOwZhwqlGLiJuwo9zqqE7lCMj1eqfy+HBGKdaV7lDcIenQvJSMSwM7eNRPuu62UY98Pw4p3ook9kJX/Ht4Aa63XcF0He3Uw1OeJ2449zdu+3pcCcB3lhZolx5ehNq5zeEm7SPj9ez5S6ax0NQOh7vWDBf+nySnz3cUsaBujZbGhjOWA9nI2/mA/SyNgpRN7ArjAjRa/QY8XUmRO1xVsbPmhzn995/r7z//rPy8ccflrXVZb/juCrjcFHtZ0ZtUiasLCFWDfH5HRlv7F4swKg9VzvFtg29G+FX1Yn2igf0Tc2bYOji3oadyhzlyjMRSFvlRpe5PN43BrUbTuSnikeuuoM2X4Uh2wr5OS8O8SI7nbe9cjCEXkTRKzowksBtfEEvZejKocN5etAhIOjUudIep55vLZjuSiv9XvA3IGUj9Pno0cLwGTg450YyCeTFygH6oXTccDCgvQWLqLKo5BvQ2bEUFgf6TM7KuXT5Wdnd2bWh/q3fCd61nkfHYHBTrHDqNsrT957IeV7xN4l5x3hpidcIwhkiM3HQ9PGtY5ytK1YKqW8R1c4/IWcQFLnqjVHaCSIU8cIBYbbDjgiDBqOoxgI05DvLV3asqiEHnpqf+ybao+oFgMd2nmWkc36zvWUnE+csPlkVehG+4Gi7zyQHaBTKKRwgMSveuytl+/WWBzk4vCmYwojPoBWOCyINXcgL9kXMoqv1sgHT/n45Un2wJwiG1sryann06FFZWV0pfOoJJxiHFtFCDtgVnPeMd5WO8Fcvn8uJmS1rG+tlXQezzMzM4jDzLi66gDpnEIHZet6FhyaW5zOT+fT9p+XJE+qazRGnVf6D8uLli7K/v2cHl1lByskSbwb1GNyjvcJj3qn27Kx4dSEeMSjE4AAQszS98QxQT35twfKMbcU3+E+cjuX5rpNaf8wec68bz67aaBUqnrt96Uw9dg61eAsdCcwc8y1tnMlJf1IwnPFXvBMufmOvnqlsNB6hEYReiEGsKaWPTerglbxvCyg04LjakdXhGWbpbcst7Uc6pneqQ97b8reAzZSA3rj0ZAAz0MjGRfnyq+/s/O+L1pMT2i7vu0Z8bzbH60CmY04ys1TW13h3Wm1RdONEz4l2z1Kr7qZVD7RR6IQedzucnXfcJyQP49zro7TZgHaWt4VobzorP2B839inT95wTlnJI3IH0I2SC/JSuAeFJf/eZFN16C/KMBip5zlzPT+7JL3EwNNEWVxZKyfHZ+WLr74sf/qrT8unv/lefJV+PFNa96G00UkPLgU9WGwt3VH+LHtOeiR/hv18Z28DipPp3gYdb0fiBz23wo0++C0QpPc6eWCroitbeODPkVXcnBrabqMseBhn0vpe56ifuCc88VLvXTxBR9sAquliSBx5nWkDT5TheiLqpUtW4ztv/hqh50qicgNCJn1lvLQY2hDtKwfYCEc/2naTDiB6Vxb/iFaRgo4CHzqD50xMo9t/88lvysR/9Hf/B9coskCqhxLsH+tUj4Nx4Q5RMkaoGJlSJMeLHQCrINSwEYCWGpZPPGOicOKm08wz7iENo8wOpO5z6UCHtcHfvu9j5am4MBXoyxvQOdz1GjCfYIVv6zPw1XMLGa2LLsgyGE8Dqdh6iHuCUR4IQKbrFWacQyDBW/wuGruDHkmZs7MkCixw9Yew+EAxmRcK9eE6jjzoaBDKBCtiNeagIfgH+L461VREG37jXJVBONUUjEEAyYfKcXF+7SV9f1FO9U0gbl+em61x9J7Pv4yDYb1lulGnWnxNTSiAvlQGmX4UD9dDvA2YFh3GwZG4+zxaSAfnNn4l3Ow8M37GG00PjNTnALqy6dFNPt0CXZkCbqIdX8aRugRqfWW+45zqlvbx9I3S0kO0BxtqOsg5vkPOe85SzChxtYH5+RkZ1uvlF7/4SfnZzz4sH338TAbioh1nxkOn1B6npX8w4K6ZlnMHwgE9/Er2/f5VGCoMfFJ+L1YSzd6NWMYJy/igguoLBx/6FOb4QJZttDxR/uRbhke76Xbb1k13qF32qQPS4EwDPfk4dKpjxUt/nxB6RflQBh3Dtt3FFz/dIeoIesIR9myadDF0JG12qgWciIOTG851D4k3y8ZMl6/5s+4ImeCcfZOfo/crSRknrzkAYme4dTVOmuQiHWvPLAnnAwYsVR6WoDGY6FcFKh4M86NjPv10UPzJnUNmulhCys7SR3Kk98rh0YEMzSM5zCvl8eNHZXFxtjzcfFgeP9Khe3acZjYyZOJK+ZOv+KEyptFDO6DsgJ2KTlYSsh77+s1jCIQo1tg4ec05+aSbSCQgJHmYcZG2GtNAaOAlHiFp4EWsrCfz8oy+Q3WnMgHgVXCko9+SXOzv7nrAAoeYTdW2t7Zq/WBgybhyjspL+JEzZtWOT/lUFZ/3iXplUyBmzf1OtQx86lAUqu0vlY11Oa+ra95x+1j1hPMsQZXTNGOnGWf3lfLclVGGk8cKApzqDTm94Id2NraynSZZYTOcr7/+unz//fdlcWHZdLIC4enjp+X9jz6QU7ZsXrABGUvJX758Wd5sv7ZdR37gf/z4sWfnGfTzt42FA2fm6vzCBuIFHbBk3LxGRitP4TttjHsPBuk66+r84lT2xWE4R8xQCwe2F0B8O7cyYHEIPZikNB7Yl7NNfpfnbIYq20TlhFZm5kNuJzz4Az+4zsEB3tNngzUGmpBYugScRfiehjEH+bJ8Hic1VlZAbwx6etdu4Vxi8IKBAdqHaGW1htun+GgpVJyQu+ADELJnyXBvlLYgsvhmG5k6sQO4u7tfvv3+pW1dBl9wIMOGtBiIPnb0XvKny1ZXlsua6mdJjvWsHGpWAbAcHdrJmV6A/TNsy4ZYRr8al4a8HwfRthjA4Bwp3uZUw584+rIDw/QJxLV8NOn1E4UljXhMyppaPGGp/2V1quuu57pmQIJI3hW8ysvC0pKup91Wvvzyh/IP/8GX5YvPXkpHnlpuzy7FW8Unr2s6VKWBPiaEgKBIkGW1PADwg5PuTWOl3b/c1iuduM6y10KQOi4SdOuwkeAud8PNCZX+OXlElnkGos8DfK6k+9p2zWg9oN9aGO7/02ZP6j73wNn6Ni5/E8H9k84dHwbQ8WsAGZ6U3BaP9o+MdqB6GomLLCU4PJiBbYTuZiWLyzBAj1xap+pIn9d/NZ7z4FDWtJMsY/LDpWYDWNHHwaAjfSj2CyuAv/zyizLxH/6df6Xu/k3HHt+UJPJflFM9DjJuNNIQUELanIx/kDdAiBlRn+W1cdQDcKFhQb1vIcO6ZzrBGJgMZPmijAE2ZPl32E2cQU9Pr+/1b5oqHqfSfcQlzqiQM5qbsyOdscNZCYNDAeCk86KDokMPvDFwAO7OwBUu8oB06jO+dymnuiotE6iDOPoVnjjSiOkE0hd5Ay/6a0M2VpRlbQg2XlNhYbxUXo891/RDp5oO+dxONVvWRzlMo/OnbkcN74Tkr0sxcKqHcbN5Z5qE7n6omOr5vlA5YICeHBkNUEjVbJlfnKP+OHMEzT3dXRlqvYSxTEDgHohVB3Ww7wYM5TBl713Ajpbouslf8Ac+k8l1vb8bwNPjGjpDo5xtYVD4Wn8YhoZBfRI/cafs3gCTzLOol456XXTGg/6lqn3PzpYs9eRdTWYdZuYmy97BGxmCezKYFsof/OFPy0cfPSnvvbdRHm2ulGXascpKy7fMqmy0Ye+KqnNvoMQ5l33xXWw6nnj3UO2/ylbEDeCy3YWaHOLoIYwpRUSeXE4dKVt6Bj6HUsc6hsYXEJ1V0JeHwxt+E3IkJ+cuIA4GsQcqBJYpyxYzlOrEpCNDxsCLvLFSx1GdNt7VirQJ0IvepmgY8dbhuk4aU245rPfFr5CFCANfdqIKcRog0wNIBXQz6k1fCg6WwKdhj562U815Kmb34Bf4+TTMyel52Xq9Lb0nx0KODd+m3d3ZkdzImZYBebjH+5e6xrneO5BjcWrneF2ONKsgnrz3uHzw/rOyhsytLnvWkWVp3gCPGVbRGu+PQi15xpn8o976wVkgBw/7MkY9ct8d8DkfV+DWh54H7+J6HHThnMF3SzypcAP4LAtxqzLQGzRpRnSrKFaF38Spclgm46Dd8O4v7Yg6Ozk6UT286uoH/LHJj+pe+IhzcSWDHzmyDgoczIgz+LGtOnz9aqu82dn2gMji4nJ5+OhxWVvdkHM0r/plIy31vSJrTjoCe8uO/PYbD5o8kbPL8sP1R5uemfUMvyB4MFG23+yUr776Wsbbl+7TsQF4p+/how07nR988KFlfHdvu3z37Xd27NiMjmXNLEHHSX348KE3aMOJ9C7XlEkdLkuoWb6ecuCdsp27QBeWXxwWXePkIu/00Z5dVDnYeI0N2MBje0n8A3AAmWHmvXHkMZ108vAO2OdsYqc0ooH3vnGWwcH7/uvrG3Y2qQfyw6HmGUv+oZvZIQ/UIa/q35yHaAvHPQzn6akZ7xDuvS7sYMd+Fl5FgTggJ0pPadmnwm1V6RAdD5IK4D/izAHdiuXwBMoAX1AbrCDY2npTXjx/WbblUJ+dSfeIBgYZqBviTUPLzLRk+dJy8dOf/aTML8yVec+ez7p+vKxeehB6WP6drwAh5kLhejKYsP4eknneyb7CeUI9WG5FpNtSjZ9OcYevQqZ3eX1EvISMz/AccDN+E849zPZlR6B+wKE2KFzoXvjIKoej40PVq2hlQEz5+lVOxX2g+ovVNaXsH12Ub785LJ99+kP59Se/lSzslxPJBm2SMl3q8KtXzgzaVcf1E6ipU4Q5LgSUh77S50p7AvfW/82z285A8ibP46BdtdgCKfr0GUd0E6Q8Mp+RAetOp7Uwep9lNw7u466DKuoG8g9fR/Go91q0SAn/QqbuKt9dINX9jtDUk46+FwBMSVyqbKgCU6kf6n8UKBdntSvav8pm/g2jCSghdoAHEKpcABOXYYskEM4rEsgUK4e8/JsOgYYLpPHwuzrVma4jZHAfZzpeXXMvfCzDQdnmc/LIdyQSwJK4hmfSJP5sAHnfQoa1nTX5ssQIYrp0OoKhcaSQAfG83jRgWvR/+/M4Z2c5LANAWkZvI98QnzZvAAXJc9Jx+Lu4ArDExmK8v0QcQsRnJY/PfMixluFwoo49BAp+K47iEZW82rMhcVAmQ9RRZ1yn4Swl0TrVoLZS0PNMO/Zc06dTTXkupRv7mWqcaskcUYnXE2b8SUZC8rKntweTMxIcebf8B4b3N+iu5RymH56veamzgVGHRPRXTTaaLhVnHJFnn477jD8KkZerdAzccKqrUr/hVI/FDdyCWBCOT7STIXRl0yNf34q/hWGZR/mYZb0J42mcqO/43gDLZuAa0p51wJkjHb0sD+Aw8Y+25BkcHeBhRujR5oY3TTqTYfv69XMZxM9l5F3JmX5YPv7Js/LxTx+WD54+LB8++7AszS/YaJKLrGqRDpZDzYY6AMZg5BntCAec81WtN5bFYSzlrFAH1C88r+Xi5HapigAfoVFm4XNSyhL32ebtVBNOaMWDDJsnvgtIfZaQPIrZXmaS5YLI+XBYTQ+0Azi0KdxWBhPcaUGG6CBb0uTyXrd5xbVuttzpqDgA4nLP+9gUjDtwjH4OrAVCK08UEV3LYTzci25/m1d5w+eEYbtZk9OCse5PNakv47DxLt6kY22DUPXMwAu6GAeLJaH7Mghxmhn0tCO9s2vj/EAOF8u7U90w07UoJ+ODD5+U9549Lpuba+Xx44dlaUmONLvJqw/DIeAbwZQKGiEz9VUO2vZtP2Q7oL++r9HTpxXo0vh0GbkPngvgJ5DhnF0/NV2EZ78UcKE6ZCVZpnWdcG3Dhnqj3fCsr7Pu0B/Lvb30WM9pIrHppfLJfku8yfhuQzoD2ATZpmnnRGdWEefHMqe2Eo43RhZLpqGx2Lj/9rtvy/ffsqNzODG8nxzf4cWxlCxUOWEW8+WLl3IQ9iUbk9IX695gjKXi7HuCM8pAjRKZ3q+//rZ8/dU3nqX257GE49mzZ+XDj973DDQOI98Qf/nyBzvrFyo7OFZWluyo8T69HTbJCZxmczU2L2OGkNmba5wYlynqIzbQ6+vCM/c1DBbiALNJGM7Q2dmJcPG9cgYprsq88slXHChD9u0wyfWrSzvVdsjPy/nJkfHAQ8/aqj1x2C5UfOxU3pXEocY+xcZj5p82waz/jBzXfldw8TmdavGaMnHmObSjr3DwCafeEZ/8RBCDXra3FIY+gu74OoNAddDKtDdSVTtWQg+MvHz1Snp+txyKLsrE1xFw6s7OJS/SHXxijXrf2IgBDnamZ3XC0jKb6E3Jweadajnc0A4taq/k7cEI/kQT8ggFSbcZxtEBT7POQq4BZJu0aYNwfRe05QTSXk7onleewDuA6zw64JJ7/mvwSBydoIp+j43q2DOAASFsWXb/x55FNojPFzOov+vrqbKzP6G29rr8+je/KX/+688lxywBRx/A96lyKZpC0yU/Ko1VHzI05pzrffLE3aAgeZcwUqY7INMN07cwOsFyHxDt4Ks0TPLqYpJjXZZlrOCwHto7koUU3Q9yoNlpSEbj5+6e/BjCgNJ7wCivRvnKNZo+yOJK1PrJDVAwA/Npw+BHZRl8bspza9lq2ZOG+UXpavlU8OX1zqtwqlFSKC0zThHv41QbIf/OIMJbGEmny5F7oio+cmw0+uGIjrLH4zQ6srECKDswYUwRP9MC+d1GIDvhfNZChrVOdVzwj+AoW+UZiszBHklLx+GtAB7ii59xC8/U0FVg/+kZjRdMlQSX0wJbi5oCn2cbY847eO+RYEBBXKN0ehDP3GkpreqHa+rJTvXhiZzq43IsxaUnXXwgR3VCMONsyDr2LxDper7Fc4z1jMMzZ68zpCYvABskPbIufW60hBXo3fgk/LybdnjE97FJQznIm/jBS8qey0Qq+YJo7EFfxE0IWuqNIcrSp02oARleE2VeCXnX5u3fGpBOc0LHswpDpzqhv6cc9UphWa54PppG1PmXqg8YzeumUz36PGFISw+3hAuN6zkuamAD0N393RfAY4yGnm957uVpFIY5xH1vpHfMCZDsdbkMaa98MN2UQbc2DDucoZtwljgTyk60tG0MIzYBWpax9L0M7L29N8J/KaN2Rm31tMzPTpb3nz0pH3/4Xvmv/fEflZ9+/EFZ5T1XhbO798XFiWQbI0w4mR0K7GQrhyfKzkw14WhE2kFuWBbUAWof6ByW0XUw2gC46o0rzvmshiku5XX9ckSoy+6zf4UDQoEawHM7p5I5+pNMiM5N+c0zeehfZajtWfHdB8khOJSRTjzrA5XPOFUml0txTVHFbadVDovjG6HKSnz9Wfc6TUTmXC/DyK59DPnDLz/HpNaZ2SVmTXj3FXLJJ8qPbmWFE7Nj7NQ77w7Wn1STg8tmK7HsOGSEmTPXk1Q1Ds/33z8vO9v73pGbGbe9PZzqA89w8qUF9OmMnCQ7VmxuJwfD3zzelLOxNl82Npc8m5cbWCUwkBFGIzKr/JtnqfNZ/k35eZTybFAAd+JI3Bt6vrVQc4gbQdLA5nS+5rYma/kOwO8YpIr2F7gCh6MYlw74Vfty16mAE9fMMNM/wFOcVgZdkI/tbWb8uafeLz1owXJhlmczy8n3j1zf9CeKz7vonTGtk+u3OoAYXW7TqkdmMelL2YSLHdjRn6wGYLOzJZxWOaysUKHOoDE+W3bgumUHdlYXsIkcttWUbBWcU+SAz1sdyDGDBmabN9bXjIM+HUfQTiLvv0uuvvj8Kw+24AhTBr5b/ejx4/LkySPPeG7vbNn5xLG9kIOCbLPM27O+G5vGZ4cY/kkQ+YSYl1PLHqBsrjvhpV7pHohHWXRlvkAL8ohDyGfT2EkcR5f07MLOK2YXwgvveI/ctNcyBK6oQ6qW5ebhjItWpYceZAKnn+Xp/uQgNp14Tf3BR96VJ1/qmvegoR2cHjBYWLQD7zxN66RnrMmfMsVgAO1VzxRGO/VgCXRJDjigy7KbZedCt+g3loR7I1UBOpnVgthSDPJ/+803kqN921i8Mw1PAJqhJ3jQAcqXlQVLyMzGunddZ/O8hQW+Q80mejwXveZ/2Ig0Ec9Yk7fw+Uh7KXnJyZdxT91FzIAoRxO/QhOjngcAH1pwe20h8vEftIpuh9Z0eTY4qn74d3CkAZxOl/Rq1unof9t+0rmSY3jp74/rfCKZ8WfzGBSanBXl82V397h8/c0P5Te/+W23eRm85vkZOt/ZpD6LPHte1OfWl4J4fJtp1EFwlHg1wS1APiN8aIB+6f4gHE1esU9Kg3ecU52FqTCkdfRuzH3Fn7xqy+Kgt/DoLrjtNcpbYVAhyf8eKo1CG6TVe/8C/ZX7eJcFkW54RkBD1rDeAoPCquOYGNGFDEqS9/bO6zLxf/7f/us3nOoLKTcOAMQt8mRsjuSlUw2MY77P/Fc8bRyoqLcGK582oIKXjVSw4uPc4qnn6Awj7l3xEtKpHgJxvORLBSRK0B10hCFwE1q8Tq9GCj+z3DYiwNPEaYE4b4NME8YhxkS95zwYlQow9a5bnNEDdej+Vqnq+1gKKhyNPt9a2l4w6/kmjMsLAe1xJUBj0tuXebRuhvgYaQR4zHs156qLExkkXjZXlYfpw8gmTq3rlofBd11UGcucnGXe3ANSvJNWdY0+d3XxDqONpECm3gXaMiFDvXMI8IxyhoK4CQPasuP4kdDX17uDqBTvxsvNeCCv3pBOQI4C7sv3yPNWp/odwNyujOaMvsmZSOse0YveCWNU9NVjQmF+VcFt4Lz427kyrqYmpsuTR5vlgw/Wyh/90U/LL372kXcAn5LDc3V1Kmy8DpLlF92Sfes3loULUjZpL17WV3nC2BS6xzoaqt0GRBsPaYumZ5Sv0V7iGD5r77P8ANe0ecquG4clTejyOOI+IZ8nXKifsd6HVGWDc4FDeaqDGawLGdBBL3RkrYOEA7p62rhE1zCjHINfylxp4QM6gnxw2BOoOxwE9vLwTJQyIJ6xmn+xLBUDHh5g2DLLRCfqTY2mWcLJTsRs+jVT1uRcmT84XaqnmclpOxmUBf7gFGB4v9na8aw0unh3b9fLfs9kPIKDGXF4OisnakFO0pocrPfee2oHHed587Gcrs018Rxpi08jjoWmc8t6CggO5kx1AnFioAI5EQfsrHIf/MsVAgmebcU50RmHk/blsuufaFcqD+AwKk7nlo6UKT8nUQTrQT4LWkiHkxibi0V8lijzHu3pqZyxcwxwcUJ9BE4aYRg4sXRUdKi+T0/j6xU4O1EOtSvakTBSZrJGLFghQRnNAx2WXyHxIEvkroN2KN6rXXIwu4mThuMHP1i6zTG3MFsWlhY9qMYyX2aBoZMvWexsq/73DqQnmOWUU/3mjV/JQkfyiS/0fOwtEDYDZQ4+FcnKrmfxcOioe2Y4ccT5PBgyzLvTyCkDQNDMDPW05BDnjZlsZmo9K0y7Ux0xU+32p+JRz5SfvGjT5O3XShicUDirb1aVTzrlvLPNSgp/Iky8v7jA2b20w7qouMtyqpnocJuEj8JBfcFGykoYbZ12jvM0L51IvgxOsOrDu5ErDc8ZKOGANtNkfco+FLyPHA51bjjUL/+u703jkFI/dqp1uO4BySPVqTYBPd4tW7RF3Yt7ols5mQbqzlQzwIljrduXr7fsRO/vHpXvv/tBPKD8Sqf0HPAT/Y2emZuXLHjQZS6caR3Lko/FxXnpD2Zd4Uv047RseE/9Qh8z8MQHp6m2Eu319MjElv4tMw5RndY444DyATmXO4ROhVQdkzKYkPe5+iUdlLHx+O/ix70ufE3bSBi+nkO7pY3wfX32AoJSvmbA+/xs6Dc3u1zU5KVTD8q3370ov/wv/rz88GKr7B+clsnpeS8Hhz29TTngRy1bQrusF0h9BZCy5zl6Q3/mfdR3QpQzytbf9zCk4QZNt8HAxmc371EY3g9gEH+EZg5uddHSfRvtI+cezb3hJu3vAJB0j6VUxKhUkqGvgKCdtuZS+zpjtlCbVQduD9hgtWFk+2id6p2drfhONUtoyIDMODBKUHJc5+hTAmE9oznrED1BaH8egtMQlfS1ICzpbdNZAdySHnhbBQPGP4iXZQPauJ3SuAe06aC/YvNvix/g2gq5dlCAFTuXY2hxZ6b40aG9TdiatCP5DtJZaJ2hDnZBv/ao7pE6wXCqYylNQMRLTAgH13m+CeNpbBUQAH4bqbVsPa2hxG+lXfekYbaA5VWn6ojPZBjReZPGHZuAa1YQqI819OWJa9+6ZQSf2rJE3jre0rizYWW9KDefwQkgzRlnPGRZK5E1v77sd0Nbptap7sp3J9Q8E2on2sPg+VugHUB7V6DN/GU41V291PDb2g+zTT8WTInKHobOAxtm8D/qQyWrZ79/p0758owtxCZkTE+WWRlUbLLCLAS7tmI/YLwx28y70WohMgavyntP18vP5FR//PH75cMPnsoIk6E1caaciQcVKleVHZmVPlMd6A70KKCc7USEcRx8wwBlQMp0KoxweHqbsYVh7oECjFLRa8dCBzm4nFnmemSb5xeqoIk8LqqzfEknFFEMPMsDOnF+aOvM6mE8HcjRxJG1gSqDKpxjp3QdshQeQ9l1oFC3f/ISLjaIwlEAt1OIIOclyuCDl7KbbmaE6jvHwoXMBI3wzUkF0BfxicOSXxwkf85HBi48wklBBtg4h3iU2U64cHhHZ96TxZHmvUqV5/XWlmfcjvWMDZniM0g49jOejQI3jjObFq2tr5enT5/aEGfJLoMw5BEDDJIJdim2QQjBHdEGypyb/DhN8oMA/s2T4Du4kIWzs+C7nR+FM1sWEHlk+yJPOz5yZAiHd9kOAJ+FLz+FhtPjw4+jjyG/btBb55TXoBIcyHqxo0afxeE45Kc/PpcVA6rkETOedvyU1gMDKoPfnxVf/T4tbRC6dIAb/naZAULStofgF7jho2Q0Bwj0x/vDzGwzw8q+JGzI5e9by8Fktvb8InZpxxFE/nH02Gl7beNhWZfzu7zM58vkaCoLZqlZnbAn+dja3fZABE46/MX5tVzWegjuUr4JtZPDsrX1yniZxceB5DvY3ENv1Dkb0knOJassCWfABpkNfREy5OvqVFPv8CTrknZMzmGLhgwxWIB8wmN4clidezaYCl4x2Be7avOKwrIcY5LTLljmTfsO3qqMOLxy9nGi4CU256PNdTmYc3UAac7000b29vc8sAJPnVr0eVk5ciV+0T5xVpe93Dz0g58z6ON2UuPKEQNByFHggcemSbyw7LqsKA5sEDnTenSuewYDLFuKD4+//eE7L7M/Pj4TD47LyREfTEZm9Fz44B+6lF3HGWBYlQPtATnxhkHVDfY90D0DFOTdLUPVLasFRHYtH3Ui+qFY1waQuwQkpS7j2swx9M/HQdd/iN4Wom7Ipj6PRquAOA+/Z526Pyca3smp7s7qQ5QeuaNegBg0Ubn02LpJ7ckDSdKZyBJl5ss3PJuelpw8mJEMlbJ7cFL+7M8+Lb/9/Ovyw/Odsn8kvSDegQfMyaZxkJxo9QDQ2rTGUZ9zRh/8E+VUj8AozT0E3S4B59tor0z1/T3Jb+H34VT3QNw+vgdEW6Kt5G7i60OC1vQXoy+Mvoxjfm6hGxTd2dkuE//x3/vX5FQrQMyDQZxRsowQIbwIewsZJ5gLY3X4P8P6OC24wTm64kCT4tCmUVRW7lYOkT5hXN4tvC1+Qk/vaJp3caoB8GSSbHzgyyNrIfKo4d19pPdZfyhM84PyW4n3HXvLu7ZRtzBs/FnxHXRCK6WigjJC750VZZAcHLMcLpzq0An8xHWL1cFj4MZGZRWGtIL/xzvVpI9Pa52J9jPPQJyaV2FoiF7FsVENPtGEek5wXUFOlk3xhhwLGOY9CsM0bI7Twn1kKMvJCRqjUfbhd0EnMzo7vW8jjA45n4+H0XwU2+cu33vOsnfxfwdFSO0Mlx/dDeQ5auwCybssdjgWKmk1EIb3AHHV4uod97fTMf4ZshRGWj/LEUB8JxEvc2OkSd3P8tkiOWI4TBSBEXA2QYG+ECHF1VkmmGSbTQcny5OHa3aqf/qzD8tPfvK+nCm+xcoMK841LTnKIG3pOglKq1EogFe0lxjtv4h257YH36qe5TmRSd+U1UVwWSKsdZ4B2nYa3J2hr2v4Qb70Gcat6OQV75LiVBOfwEqDUwLhsLB7NXoJw5xZK++gLEOf5avIK07RqF4fL4PuP7CAhTccNtp7lNnLgpWXBwxkcLO0dnlpxXGgwXRZroKPAKVmBJp3O1nKzezXkgxjnPFYjl0dcsVjY7EzHZSXHaQxtnGmmZnerzPR52dX3jWasR1YOi352NzcMD7eqdzY2CwfvP+hacPp491LVkuJe5UeztQHdcDADrKuEP/omcoQdR0Hzpfc4+4epyT6WULhV8gHdYZDdXkth4g2Ay7FI79MS1+1vLJg9rAEFj6mDFC16HiD4yuOnnlgRmcGlIiZcuS8iVfTtE414cQ6lp5n8CHDqSPTXckLuYQHlN1Y+HE48d9/9szXfiWh0XGUiXDeV05dJkqMl3S+cFgFxUF2KSOyqMSmiV2cz+Q8s/EUTjXv0+FwwD7kwA5APXCa+Xb46603Zf/g0Dj5JBROP07w5IMpL2c+1DNmoalz+Iu8hVNV2xz2kwBZZmB8d2/Hjid2Fc4iAzLMWuOQuixRMuGPASQGb4TG/X/gMzrzJJd8Z9Pi+kZfrj/4ST0kg9Kx5h1YZAmZZl+IcKppKzPmF/lxfvnqZaUNYMImaFuYl8Mp53ONWf7VFZfbMz+Ky6fAGIBikArwwJPqj7ZJeqikHaJnGcC03Cm961/lCB5GWewUC2cu7Sc0+SohNr/in590qmlH7NjNYNOEHLvT8vU335Y96S3eh4fOI9X//ELwncODOELBYAa7svu9cHUK07RttXV/E1w0Q4Ck3k43gwDoINs30CiSglcxa83GZjEoQB6m3Dw11PsehvejQJ8CUGc+D6Lmcwt+A+/iVHPETdz7MsMq+L6hnfuU9+QlZeRwWxOvGcDyp7MU5r5OaVmKz7esr66ny6s3W+Wrr56Xz778RvX0Wu2EGUTZwCKN4ob262FI09ueR51U0KX9sQFEmj7dEEfCCK77QNVZCX+ZTnUC1y31rhedseX4M453LAbwT75TrXv/4lQv2qnm9Vk71XxSq3WqEdZ2pholxTmft9cuXW2RbUUQ7PtKq4sA4fxXHNwwe+rLCqRxOqet8Th0H2mMooPMsevg6zlpyY4b6NLXM3Afh2gcgKPLQ9ceWVNedhwd+naANliHYGbHCIC3o7GhNaErh3/7+2GDogMw3xTOe9Ts/I0Swgm9kIJi5tfV58iUxcTEPbdjoM878urzDnibU92BDJ00AAN62gnrNtOhY9PpQsYyo9Q41SyPjL5AZRPK+zrVQ+gpH+XbEEZLKBg4ou8sQz9CmQSfen5x5sBowWi4HUZprYzr4Uc61d39u4CS/C5OdbY3gPxzWXQaTC1NXLYDFzbA1fG2OBIyzI4f5zFxFOqOeyjfQCdnONVS9HOzON4XMngflEeP1rxRGTvOMru0t7NvZ8EdkmhMbDjcjMYzO8j7lB999Kx89OEH5eOf/KSsK/3lxaHEWPhdJsoZB9VnI0RGjWdqcWRp450+wkRQOMvFzRPJjZ47dcMvl0F4wBX4Kl4dCcgZxmvqWMD4dNjhUUNw31FlDuOffRCk4gUYiw6284xhDz8wkuI4jVlSHArlkUYxHS+7EycdUTc93S2YDqVP6ih3zCrLIZbB6m/ACrevMXoZ+VCaC+lClsIyk+b+wnkEPmaiWYLK4WXiSscZ54J0zLwx+MysOu+4vnjxwmF85odysfM7y6Npp/ANR4n3XsMpnykPnzz2jB5hyLENfJUZrY15BwQ1mLmULO5oE7kiwYa4z9QDgyoxk0NR7DT74rrsHezHNel19uY/0qkZljuSe9Zc9LJ7OLOsOD2uD0hTvHCgZMqqPLQH6gR+RN2E3OCk0adl2DgIGiNvwDRRD9QH8iuaA3918JQ/M5v0k3bWJRcxCxmyazpqG8bZhg79C1oaVALrjRpW9Vlvn8V9lJQ4Ea+qmuhKDJJ7/bKZbiaNHZTpu1VzKsv5BTsZIxvxzvDp2UXxlzeOTiUbCquz8MiNy1zbxankBnliJ23CeDfcfaX+qBfKSVp2GufaS5qRadUX7/MrchB0A5JSUWm+wjcVSO3A1y6rdIp/o+R21u2Qxyw3A1IMdlEO5NsOIPFrXcWAE20uXpFgMIrntAnK2VPAay2KT/uUjM158HG6PNp86DpFBzDjv7OzI91Hf49jXlx+lkG7vErLcnTC/R619LNXAFHv1ZZKpzF1O2CdBT8563HoyKjjPhZXU5ZBNjViZ/6Xr7Y8OHbIgM/xeXnzZlfPyYMl6LTY4CPXONVzOtZWl+VsL3jQ7NFmvCc/LVpYocQnF4Oua39LnjPpA8AWtAdt19Lw1FeUi2ZDuPUVdFfZ64Hr9n4IISOZXy/X9WJoF9yCKvtDnGrkJ/sGy5PKlvj7co0BZ17xKD26hoNrdAKDtcgcK2/oH3gFgPermdhBZ+Ngn6sO6Z8nJljmP2nH5tPPfqvj6/LZ5wfSddEur6cmyjl1D21u6/B8lL53caoDS5T59wID21EtpV4lvAst0QZ+LNA3v5s9Nwr/WDnVeZ2KvkJ/F7Te26n+v/77/+MRpxqF3c5UAzQQFB2HjUIrgwAEq16EsuLQH/jcKHRk5UFMCmnkR2rd65rQNKYS2krnOmkcAsrPHX19njgyLsrICkjQpv+xTjX4SQomG7PilfP108iDZVeexamBmW9HUyXD6Zoyo6goD8aLHtTQm5B4euiFlEds7EMMvt+3t8c7aaGgyAvji+UzPHe7aBTbeIjnXRlqVOhsIZVsAnn1TnUTNz/kXsNzF+MuDg22wyUcUqZpnOTySgQY2YYG5Azud6POgjZ9HAGjnSdwd+O+KSPZlALeWYZ+hDIJvvQ85MzxXwan+jaId59oO6M05ft+CckfDzJVGNFfVU4Sz1CGE4jXy1QA5cF5cH4TFzL62TCHJX0XZXllrvz04w/lGH9oo4p3a1+/flmeP39ezo7PnHaC3TsFlAUnlIEjGxUKe+/ZUznXH5aPPnivfPiTp2VauP3eHWWW4MdMvGhGr6lszHABGKAX1ziIISOc0U+A7vyccwsuW55rGTkTK51JO1E6zuUc5CoA4xc+2jjGL4N2VLHzVHnQOSoQMV02lrsey6HwJ/3kODAzTTwyAgdtc2Z2Xv1MGM0Yp6iK6MSgi/Mo7QEKU2K/5ysaoZ3ZvqWVRX/vlXcSXS7oJq9rHHiVo/IsDUDS4zzgEMQuwTiUzL5hAD8o6+vrZWvrtfTpfnV4cKxjhhHHAf1Em8SxwBFf8E6+MauNQ7K4smz8HMHnqCP46T5MZWSGGSP6gdqmP+8invIMUpk1M71K60GJ0xPfM6iB0Qke63j97R7sxWyv64hD8ln7cOox3nG91H0sDX708KH7LOg1p+XUhFyjZ3Fy6T9iea93oxfPaCthANNvZ/8d7YHPvUQZlaKjIeouz2lfcG+5rOFeLo681TN4fO82Sl1FW4UGtxflH/eRPuRkDLjT1VH1GHjJM88Y5sYn/Ews8H42gxfOVXHody4ZjLiMmVlJkAdkqHf3QXqO80wYosZ7uBGus3B4sz0O2isRVJ8HhzL6WeXg8lPfOvSMa1WRN2Zi0MkzdHImLHOHh3ZSmcFlczxoxqme5hWB1H+NjgNGbTY9hp/wVqxDrJAZ22fQG9EsI6p1X+drF8gC/TElYok/fAGiLnGsQ/7ZWG1SiKGXI/gbDnPUQ/EGb8w6b2yse3BpUlhxSk/P2PDs0Lg5PCBW7SnwUN5oV+ha2mbEg+nICGFsBsnABOGkCTp1uC5UB8w81/A4kDPVNNGg++yyHInvbC53rPp58cNL6S3hlE7zQKB0uPmnvMHDDD3lxolmifzGWmzSJlLK0tKC35+Gfna39qw1bQiadLC53ZXkKsGU1koAt/WUAskvK4fwhGgPpEowhrgcC9E+gie6q1Hz/r7QOdU682f6BFkfie9OvAhfpZX0bn/UaZMmHOt4TeFIfcf+PoOZyNSlnGoGB6uM6W9pddXt9Pmrl+Wzz74p//l/9kl5/vKkTE5Lt6p9z6p+3uzvKUf1D6vLZf9gN2iv7Pwvr1Otcr6DbYp8jnLm3eD361SPwninegy+tI8rrRZVQU4cJMzNLkonNE713//b/2psVCaBRplztjJFuVq5S/GokVgZKl+ENyGd7wTSolTbykrHK8JawlFG/IpSEeNGWJ8Avm8EmrxM4xjcQOs0DxtCCyPpa7Q2DLgrPZC0kgo+ofTa8kGXDVHFg9FEjk6nzyuVZgIDGzxDoQDO4y109EC8Pq76Rhu00EGnzCdZzs8xxIMGwlnCxtmC4p+78ornSXsK19vA5Vca11NT3vj+bsUlGYs3NnVd8aPwEugw6MTpyDDM6dQkpYrb47aQuzJ7wnreDcKVRX8H3N24U0Z6CB4m3Hz+FlADtUjco25tbNMOzZdRuYYvYSDfhWeUVjHLp+TzfZ3qDlK5ZPoxcNszWszv4lS3ZXceoh3+DMuPjmihTze+nnnOH+mQpR/jVNsglkwzy7K4MCMjaro8erRSfian+oMPnpYnT9fLy+ffl++/+97fsN15sys9qvq8iuWUsAUHEscUA/1IBjS7wfKppA8/elZ+8uHT8pOPPyjzc9Ip+rs4C2fKQGIb6r2cxCep1Lar/PD9V55xWJ6yQyJMpyxXlpE7zsTnHUecQM8OSjd5YyjpYoDnly678KqNonNs2kis0mnlu9QYyMzCMeNwImOX/ganmpzoL2JZo1F61gmnFoPZTpSLhOwzcxGDClHOUSBsaXGxbG5sKn9ml449k8UyVMrscilZlBF8XIfDRoGpd8qZjqUN4olpP0uAbnbn9swj9Ndn4GEwB+eZDcToL6F9dWVJT5UpfBKPcOZdB9Dvz6HwCcdGjxFHtKPvihw36s06W8/29g/K/mHMTnLwHVecKlDBF+KRLhzs2DmXvOGvBygkm8zwUTb6JlZAsHw4yspqtNAF5oeucSbp28EFTt4px3nlMXFwpGkzMcMOI+Jsx0x/ys34AKQsylEDBG0dhvMRhjS8q5n4GXLn9/v1PHW+aVJZUyZb+QFMA0HOAzzNw6H+Fl3Ua4BkjHLXAVzXs/od3uuNx7xTzSfPZJSLPuqMDebol5wPbVE0kbkkzGHZLpN22Ow+D8vffKHOa9vlOfn4rD5a7Yk6IC8GfKDv+mqqPH/+0jSzSdbFxZkHcOChdwifDj5CSgL1hHxa7gQ8ct3Bc7Ou9i08hxb9cR1daqQJXuY5rlEjbbjLofJQH65T+CnZSQg6ROd0rIrAqaaN8q75IrtfKx1t8/w8lvkueAl5rJQgPq9F0E4vqg1qmeCPPBWOPFAOZJPl4idnYVNR5by3nbZqxEF2a/sXR5g1J50SqJ2xq/dp2dneK9u7O2pr0rfXTCidlWPpszOcODl1vCPNLDO0obMYIJifn+02I/P3sJnpp27EZ3jJgOEM/FFeaevRRs/R6cHKKjkB5qtkMiHoHQXrMfG6f9ZiGAejbSCXdY/DfRdkX9mfKWTgMW8r3oSx+C2oNb3l46ZTDSBH6DRWDqB7D+RYs6cBK2oZmGXlJUvE2RwPRh4cn5btNwfls89flE9/+51XGhyp3iZVT/uHx9LFE3Kw561Did871T1v4P2QjpR3IPRclPn3ArK/2vxbHRvwu9Cicr6Do+u+tF7/GPirdKqpb76zfRMIa8JvcaqB1u5nwzyv3FEYq2sm/qN/+1+/ptHSMTDTYFDFuRNsAOHiQKFlxfKrrmVU0BSHxgFkeAom921cdzT1ugXiuwMQDZlvfWDauueCcTPQQyD+aL63xx0HXf4NZBi44FXiDB1BufiDdkLJHzpv4hlHS4drbJp41gllF7cX0pixgC4poBOWa9WRPT2jjj2jNILXRPt5xV6P22C0fhPG8Yk45omidnVWhTX4Rid+Cy6VCcV1qUuWebOpkZe+qcNjiThJXFYUoa6JC4zjaQId0N1l+8uBnjd9Pb0NaJfZoVImOt/siLOM43g+hJ4fwfd3hbv4mfC2ONTN79YBjad9WP7u/h2qGH2Fc4Fxxmzk4yePZChNlVcvX5XXW6/tEOJ4GFRMWkq0FkDlkkxNKV/ZS2V5caZ89MHj8vS9jfKejmfvb6jjZ4fco7L1ert8+dnXZW+b78eiE8LQpX3gVOMoYDCgOZhlYUZjfWO5PHq4Wj6Wg/7+B8+8pHDaxiQzRdKDSuPPCqErGx5FfYRBxlJfyua2NqaeUtffJksRzqxgGG4x2JOGXsgjOHDqGPTCGWGHZviGMXsoB5BOx4628DDry8ZtGGPs9AukQTwpg7u7xnEjvvgL1Wm8UQaec8aAx5lmd2MviZbhRTvhCLqh35VmXG79wsszHELaE84Iy1DZQAqjl5jwigGE+DTThTehYlCg5d/6+kbgwZGuYRdyhuEDaWLpKnyH5uALQH1fXT4QvinrNOtk8RNHifew/f6zSgytOHX0zV6mCn91zdJYBg6oblY5IAtijnhXP3c0MyeZWTdfmDnDIVvbXDdPcHZMA+lMW8iF8ehIWWCmmXaBQ+56lxGTdZLQ85c6ivrwvf5kGpvnQM8xQc3TuMR7HDt/H1h5dICO1nPyh97MJ+mFRLIi2HmKVvJIGiyLqivnrwc4e9xfuD7CKIfXDGTjfO3t7HZ5IENHB+FEkz/hHLT/kA34PGln0O/V6zpm7oNfXgbOdcXHe9PIFVw1qWqz3YCw6GJALt5vJwYTGrT9WA6ODjg62i/77DC9d+DZUfQGK8/Y0I/XDZj99usLkgc+1+Rd4YXbMiOcrLbAsePddr9bDT8rX5H/0AnRB7uZ6CdIDzwWMkFc9+eE5BuMljar1wHoiRaImk4TAzrPnr3vDdYYQIS/1CK06MfE0O7RE2zsRfvs6ldH0I3MBt+gwpQoKXFoq/FKiWQ6ywha4WBWn0+a2YlOIdGZ9okzzz4Pr1+/8UoPlgtTF+fxHotjg2/qgRxptbO5hdhccGZa1wwGytGmDfKqzswcO4+HfKjISoMbBO9jMANcqeuSz+NsfXS3N5nk2oXkJ+TSd3l2+P0h0103bTqg0lKfJ6RMDyH7HeQ/z6Qd0jcOWnuMftTpuFew9X/FaekST9GVyDYrPNgQ0J9a1XMGI+2/WKZpE1ee0X7z+rT8+pOvylfffF/eqN0cS4fy/eoJtQvaDLohdF6UoQVoAVfIfFRMXAdA9bj6GpY37vuwHl8t27CdqAwtuP9DftEdNQyQFNWrhMB3KzQ+QtBzV/ws93jwSrsb+QetLdxa94My/+WC8rI+CYppQ+Te05a01LMrNdrbOMhJwHSsGaTGvgHsVP/7/8t/0WnhXyio2yEUE0cQCLRMI9yzkBVMWq0YYnHNn4vmZDSiqhApsI6+EYn4xoEHMq93cajHQUvzbZA474O7i6MzjPYdeeg/ZnK4J7DPOxvjuJnG7IzuyhujJ8H1Vg10gI7ExpoO76CKYaYOxkYn1Fmq+ny9lDoJBPyspWv0PoXpvpBZpfKQKvOZ8kE7ZmFb1r5+kBSVS7dRJhmVpxdeloXZRhLKnEfCnXxD5pqy/P4h6u02Gcxw2oE7cx2EUabWqX4X6Pnx49rLfSBxjsMN/f6TINxW7tugjx+0v230e6jUhzptHH2E0aHjUH/88cflpz/7WMbcVPn222/Lp59+Wl6/euV3TPu4OLOSRzk3zCY+e+9JeSwnZnaGJY0LcmhWytravAzqmbK2zrdTi421Vy+2y/PvX6mjZ4MbSf3lpI1iXE0cFzp4b9ilNkv9Y+s8mORTNpNlU/g//PD98sGz98rG6qqM+amqJxRPpyhX6OYw1Gtdc9Z9ONWj7cxxZVhk22l5SXqCqTd0Q+gYB6ge0xgVKOhcTjsGKMtUef+QDZpwXNxm9QzHmrw8EyzDM4xZybMYNs0UjvLN78fGs5B/aBBXnK1nvhQ2MSFmQoPSEMZMUczOQaWMcDHbzoKprjQqLnLjd32JpTzy01g4GS69MgnZubbOZPYDR+bsTPyRIQZrkIkHD8JZ58hZWmTngWjHeYVPGPMsuWdmBYcHXhDGhkbo5RMZhXwWBpkgjK8x4LSzLA2arc9U9jwu3A9e2ijHQePdzHwHmk/yzKkszJKxhBZHmhm+Jd3boMd5Eo1RzyET4KdvZSkzZadJxW7M4eSat+IR9wkuczM7gIFHGJBngy5tHKO0STOI08aFLvf3pBERlnmIoZ5d1wrjof49eCp58my89AiDJ64nnfN9y7MzVkOwAecD85zvfXMmR5ZL7+y+cT+Ic0mboI6pf2YpkQWORRykmXnzk9lGBhW8E3WVP2QOBxDahrrIYBnqw5NjyCN0RxXQDh0sPBGHFOCM9okRrTJdhe53mVV22hGfYjs5PvFsKt+8ZmM/diN/JSdwWwadB7ROznTNahBe31DbkW5BPinHo0ePzJ9wNFm2HHyPeoGukBGAVpQlIG7Qdjvk9/N7GI1PHizlZjM1vrfOngVr63KqxWuV1juRQ4ZZqBD4jFNNn0fa0EkMWMWglQe59EebMf6aHbLOc54lEKMbxNExpXolM7ct4Xuzu1f21R69YZw3T2Rmm8EudA/vis+ZNhCx4mNuSg60HP3pmXD8aJfzaofoCMuHeIXzjjrj++bpIFo6VEDLO2chjYNy9GVISJlw/ehfIkSon72tPqJOeyC/cZA7USDPOfjq+xqfcHAlPn/looE2F2iiWcBj+JT03waRR2BwHvw1dJO3V2lAm0Ni0ImBWnZe96tNkou0IaGfTeXOJQPnp4p7+qB89tm3cqw/L9/88LJcqP84lW46YSBazExbdKL2g9RFC6N2ZbSZBGJaJQ6KF/SL3oqqLQ+QOBLV0KluYZSmWn/1ntcvRmF8/XZww6lu6Rre93SOA/TyaOyAlJmEYdk7uKPMf1kQ8qVy6YfcO9oszy099b5O/rVPAvoy0s0h6zjVYLNT/e/9L/6Fm2lugRCqEKwhs7jnGQotn5u0WjGccQpQOiFEdBrqaNQhZhwcCBRnQq/sA+hogXSmEzL9fSFxDsvQAjjzGAfD8LzPChNyHWI6YXrGTApKTRh9z/chbxsU4HYYNoRRp1o4hSoUQJ3RVeea74UxKs8O2h0Yf1/2f2ydapWR60sdVxdhODE6GZu0YHiwvE4yRHoTFenu4h3d2nh1cD+4S2buB6NKJ6GVSa5QpJ7BUr35mf7b9vAudPT8GC9v7wrj8k6ct+GmVGFSvBt05a0G/TDvoRK/q1MEkLch0C4xqDGYc6aBHbdxePzagQ5kzQa1DFQv857nO6PzZX11qbz3eL08lPO8tDxdVuVML8zhoMhUeSBn7AEb2Ux5CeHr5zvlh++3yvYbGcOHLFtDFh/U/Q3o4NV25VxZx0uhX14zs8l7r+xEHTvJfvDsmfJ7XJ48fWKjH7rCQMbxw/jWtZ2P2t4pv5+hn0M3J0s4peMGpNEV9xEpZqW5ijYaekNHZTNzL+SV73yeyOBhBhCHh1nAK+XL8qgwjIVT/OOa3X7hpz81JucwZ0JTRg3kp/xzhpz8cYhzuWXukIzByjP4wSeoaCctCEuHFkeR+sUgxomnlMwIMvvBgJ1nCE9PYmOpIzZGVELhhg86BT+gi0Np0eHwBPpY/o7TxmoadLCXJgofm1OxNBGdfHai+9NjxRPuOkMJLgNkC485rDMin+VmVnzz4Ubl15Sv19ZW5PyF08dmeBjqDE4YR0UJQC8O9IVoCB4rKxn7zmMCY19n3bf6pfGfA3IpXIW7nOr2nvZo55M8qnxRXOLAt6hTaQbqWNdurzpwdJLPvIPP+/dCQmrJ2pEcS74GIT6r3piRwnlG7lj2z+y+N4ySU0Md58oFBnH8/W8cZg9EsPx9xjuvI2OmQzQyC5mOBOAaGZTrVnAZb8azvNSj1UmJM/UWOmA8pCNJ26bPZNO4C/V/l2VPjjaz11tvtsvXX3/j10z4/BDfkGbC/uxMzoXOyM6GnNjZ+YWoE4E3AtRl1AFtycEGYnj/hobeERgYozdkpm3LAlbj0PaWpDdx7mnHDGSuri27nbMHAfocPQbkwAp44BvL3dE1wUfoinAOxaxtSWkrL2M1jfSwcDI4Qv2Dj78z8dJ2ktoqAy68WsFmrqG3aKPnkonYU8Ep5IwhQ/MLs9YzczPzxjklhxmcMTYY7Y+VAXyjnnsVweB8uR/wCEoZLKP95n3HUt04nS4tHyDjXMFl50/nvG+BtCPnwN5DvYV7JCWe+QofFe622x3RRgH1OD4rMM7RQUR61SO6HL3sjeokZ61NP4Tovwd0VYBecIKLQaEuPxF7rvpz36x68iAmfR6OcepT6af41OR0eb21W778+nn51adflW3pij10h+zJC9HKCkjLkfAZtUseeom8PRhJn6p7njicC8fSUa9bCH6BK45h8UyfHwQ/x9kkaSvT9sAHuF9z/ytQxrRNIAbXI9/u+Q3IcM5tvEG4AZmKOKa1AefBv4KdotKWcPM+yngDKs3k9eNgNJ/7ALSRykWr94YkwYXiJo/K30FWasX1KmBCsjniVP+7/7P/XqJ8K1hpKaOhkgVZEJjE9DBkcg80vBlfeUmbFBnv79GAVJOuTBpIm1c6oQnDCr8v/Nh0LQxx5D0OKgxJmbXDqmfwIRuK4Q4aOlxjGltC61QD+a3aCxlOVDA7dFIVsIwReZYvdcYy/5VA8vrH2akmnPdf4vkDz+iwHI7GSlA41fCWBJGuxTUEdQ2K9Y4FEAzl+Ha5fhuMVzLgA2PgRSnzLjmdRRjCmd/wfB/o+RHydBd/xsF98kqct+GmdPD+XaErb7VGhrQMlfbQqU641TCsgLPlQT/0j3AwC3Iho5XPNHmDITlAcwvTZWlxrmxurpQPP3xSPvb7zo9lXB2Wicv9MsvIvHBZb+lPUq07DKtpd/57ByflzdZ++e6bl+XVqx0ZuhMy0BZUz+rg2fNANJp+yTTGGn0ojtfl5amdBAzSGVlvm2vr5b33nsixfuTZSZLw/NoblKk11XYGr8JIYhQeYxRqKo908NxOpNoUzirPPStmXhGTWuO6uSetgZUU0itKa2e6zlTziZ1cekncGd4zlvOMcRXLLmMGg9llZgmh2zPQXf1KE3Gva0LSCKVfwJHGIYrllFFfLL0kH/AgX93ngSqtplpnzzRKVjBgMQ5ByxJ1ZtW9GZTqhwFInOlTZkDU7jC2sMvZEMyzVpRXZ97lw4iDd4R5+T334h3ltuPNtWeD4zr6LlHj8oSTe60DPszLmUD+ph9guDOoM1fm5qNslNk7KstQ55NeGxsbckJWygSDNpPXnpmPdo0e1KG68wCAtGrbFrzjrXmTYaELRqEPuzkLcjf4HTXqrsuT9IEDnUAfwB20Yb/i7F2zfbbqhNqAfxfMGuo5gzF8Zgq5gsdbr964rnB4Yml0LAHF0Ya/bNzFu/Nra2vm19P3Hnu2nll8eMeMqGWvvlowM4ezHbKH0KejlmC76hagdH0Ze8gwL//WMS4OQCh5paPRzcjX+Lf1rU4DjyQz4ThEO2Xg3IOv4gUDd3wve2dnv3z//Yvy/Q/Py8E+y2T5LjryLOcP501yxjv9zNYiV/BERFQexAAcQNuP9j8ehkXk9qb+7WUqdsLmO9SL5dHjTc9WszyeumCVwTK6zPLZp2FQys7TeazogBzKbpmCJ5yRd3giPsQsNgOZ7NcQTjwDpXzrfVr2JoMSyBF6ipn9ne1dt/VcJYQMou8ZDGSwaXo62uOsnOhY/q8ySlfiMOIIM8AKv3Cq/b44s9Iqz7QHK1SWCd79r9cC9FMCYcgaPMNR9Vl1lHEB+OFBL7ireqIdJUR9Dc5x+VZIPRA0Qh86s4fW9rzhGOWgR6UzdXTeo8tzgAqyu/CmXAD3gXu0zC0QDh6fpbfz9RM0HIOhvBJhvaB6i0FMKRfJgx3OS/Wv/obwRfn2+evy2y+/K1/8sF12ZRvvHByXY/SNOEubY0f2ZJ5lqh5Anv04rw1K2FQIVxzEiD5Uh87gb1N1MLDhMxZJWxnPurjBv0F6NqPsaDWu0fgqZT0DEJXPOdejhrX+QVxknID+ahSG7f+2eqWOfgzc4MFQNu8BTZUNAJp0WL65Dr6nTu7zinOWdYxT/d+9s3QXEjyAwtAhgpdKpqEr1Id/nUElqrsnbo++vQboV/xOg5QgHQXKlXRpVOnG8SDemEmvY4hneP+uMEx/s+LiPmkiNteEk5YznbyXq6P49Mf7bR5ZqmkxDhw3sPQ467mFpOc2ujhNYJB0gHGMAacOQ5XLdyxP1Mm648YxVQzvHCt82UDdaHjMnxBCWQeDBjR6jZCN3t8XsjydU01nKHpudaqVL0WAYvNOZWFjmD1v2KNyKQnyg9RjUCZ4BqReJ3QYa9nG8f0+8Luni3obYmnLbFD7YjXDhWSKDjCfD8/3gZ63ce7v74ejzyvS3cy7r7+2HltA7oP37wZdeX9Hp/o+AI2x5JV38uLNmRk5PQQtzE+Xxw/XygfvPyp//Md/WH76s/f19FR1dFSuzg7K9fmp5LkdLKJdBX1XklucZvYC2Nk9LC9evik/fP9aRuKZDL95Odx07hgPol9GA26GSyGL64qOUjIubHYk7TTqnu+5vvdMjvWjR2VpdUmGH46r8hYNzHnzvpg7WbePSk/WUZUnDpxiZvnI18+IQ+busKGprzdMO9oixosdnrNwbvJ9Y78TfHDg5MxK0UfwDVqMTN47wrFh9TbL+WagV7iZPVdmuhZ+xffSXGHwPXjUYTmtDWQM8qWOdpxzHGsbreINFKdTDb9kX7tcOBLswRCOWwwisOnQ/v5OOeab/dLNZ3aamf1jB2cGeU/NFww2f4ea105kjIWxBEsnPDPaOmTEpSxBOb/wFFqjPv2rf94hZvCAZZTsDLzCcm2d2awpHQHKuUq9qnzMsHlpvNBN4xjqmvJXzaiDeos8Iwx9mPcBaX9RhwBa14M/7nupc9L1MAl9ytDYkZ3Mx7fQXuXFdSGcOvOqE/wgkkKNH4cFPh6J37Qp5yWH7urigWQo5IhXB+Dtwf5hOTzc1/WBZxCzT6MTgMUMRFBuvvu7vr5aNjY3/M3fJ08fi2fBN2TusdoEeZ9fnFo25ucXKv3kz6CHzq4zyoGMqGZcJy6S8hvl3R1WWAfWO4lA56ifPl0+Ild4Y47SNrlHPpyGQbTRekign3Q6xbHMwUfhoBw5k+YyS5aZ2cfB3t8/8BJxlozv7u+X3b3dsrW144EjzADSMCiRdCJrzGJ7BYhkDF3ifQEq/5NPNbpOoSPiGgBXQPBjtCzUG5+PW16J5d/c+5Na82yeh0wrkr8MEuU53JcdIznwjutqk/t7+5YnL/tWAaDJedYzyXOwjVlw9M3sLJuHzfudcq9mkI6KTRPZSRpH/UA8Ey7x0zLhulbJrPcZ5Kp2nMoa7Zx28aAsLSw4D9oldPOqBQOy3DP7TxIw8UoHMsiBbMafnrmwlU8+B/3DPhJ+3+ZUJwRd48HP+B/GqXhCpkInAOhO+JVAOmQqeBz3khquVIZIl0518AkcwaP7ONWOABWDZy3wbMSxFp9Nt2hhsJrNxrwKSE42A3IMNEETTeSBdI1qoBwcn5dXOwfl1599Wb55vlVebR2W13t7ZVZ6FvszZ32Vop4TVF7lw6SVbefKx+Qn9VVD6K47QJaoq+DXKPRFvZlXnrky38myhi/wybwG4AHyk3xHt1l/qODoCAZ1bTvgA7h8wbNKuqBejAgV12Fb23fo4rbgnP0bOJJ3yACFDhxAX6+jiMbjfTskvuR1yuC7wLg2FABSHb+rU/3v/E//O7cWjwq46JzqqBg3GBgK84ymInYGlagxkELYCpk7k5oeQBDB04dEGMS35+yMEhJ3AjiGYe8CvSDcDu5oaLW12Ag2PHFDIohzQwOGXEZ2uZs8LIhvAUZggUw3hXUqMD91nBzHN5y9Q6WNPRk48EkNA56FUx2dFQS+20z1KOQnsN4Vkh9DpzrLkNDyBtoxYA0K530ZZuEt4AqnjJSV5BGNutcFrY5y+YFTG3pl8PuFro6rszIiY5DLPaSKH8gW5bNiVCcRcaND6TquNn0DLR9vgy5OWtpvgWjrwGi7S8BBSJycx9EGz3+MU53w+3CqAcQmjMj4zrHssrK6PFV+/vHj8td+/mH5b/yzf1webi7LcN1XXix73i7XatsTtDe30ZA5H7qjzjDgLtT82cSLJZkvXu6U7759UfYPZPRPzii/y3CYJ6fdJvrOOfidA48eLFIefO4IB8Kzck/lWL//NL6Hzft9k7wTfCwy1KGqDPrxkTSx+iFfBYFCygrANrcL8dM81EFbyR4FNBTI7wjb6WTGJ94L5nxBB+5IoQuhDwNzUs5XGp8sx1UxXVYbq+JNODlKp46MumXGMfEwwMGMLYY3S1Mx+lfX1kQH/VDoUI7QvRhaUf/EBUCLT8YSbnj45s22Or1tdYDMcp6VPdXd8Uns5h1fR5iSQSYd42XgYbx7EynxHTnblVEGbed2ROBJdajTeRhpT7jUoaMB6JyVs8LS7ai7mbKyhOO8XNZ1LK8sePMrBg/YQXh2jk91XMm5cakCSQXrN2XrrPVn3U0YJwL1T9n17/plWfUxZREz0KfGgUzpOnmdsmZwXUR/m3xGLr28Us/M07MwuPxeovh7jozrOYHU55l4HIbuhRyjmHU+PUWf0WaOysEezg0rBE7L5Zlwkh4HTnXLBLL5sxLv267L+WKp++bDNc9y8hoEM/zIO8u2GaDhG/E5MMQqLsrtHc8lC7CGd7BpE5QtdShlpl7z9YKE0RkgmNo/A3qeBaQctrGMrwkI/EM82fb6/GMwbBR/gvMQ7cwsY3Bzz0QEeHnfOh1g+g14GWHX0jOHZWeXd8r3wrne2ff3fpnFZiCINE4nPKwe0J1kJ3jjb0lLGGnDdpIUZ0IVBB2+VphlDLoscQFRnkamBMg2eyAwO/1QTjV6BLx+59grTcADjhjcZAae98ftNDG4ZRniVY1j55kAv9hxe2N93QNQa6usWODb77GhHGTt7O2UPZXdexgcHlpekV3wUA/mbS2PD5cRRzj63OAz5VJrU3+4trxi5x02MJA3g1NNWUQ3uCgLgGMeOinqWBj7/MjHfatw1vL0uj94yHNiWCcrs4EoGlJeiD8EnvlAITTQylhuVEb6LlTPvYJBkO0KsMyqDZE+86NMQLarEac6QVGH9Ll8jsN5TMEqgKfDrXhpBxFuvSTdhn6JgTjpGh1Xp/BTOL0aZtI265H0zy///JPy9Xevy/OXe+XF1m6Zlj7h/evQedAQ9KikOvQr/MFDZCX1ZT3rH93qePzouUtBtgqn62z5DP6Wbwn9fZVp7sE9Gs19I8hHwnWNhIAX+z/pBTiz+iKXyCcpIQtkkGULmvxY5bT01ijOwEcPDun2VYFmZEIngeUUHlYdOixrgvswX0S8dFw7UH2MA/ChIrKdhPy8G4xrQwG10M6b66DhBm1V3jNvJlAHTvV/q5I3HuhIARAEw7iOSmwh74dMHMbrnzPzwmxG32DpDDgSfxoAI1DD/KtrC4QaGOdseOl0E9bmP6RtCH6uw/k3ONp0qcypGDAnfn67aDVL46lhobzjGoDScfRkWOLNezYdayFRMWMAScwSYZiwBJONyXBgwmjiTPxQ5laK3FfCzCNdNqTdBMeN+D8GUig7XkGDcnTeurbycSseQq1Px4PoSb8Dw8zRuZezXXlkzspEcTGGYhliS+so7e7Ifoey/M5gJRIyBhlDGaCc4UyHEUz7yLjId8Yfl+4mZHsY9+xHQFV0w7wDyKMerWVQgboZE/xWSId+fJ6ERxkTUkf9LoADxmd0mHH4w198XP74n5Ez/c/9tLz3ZEN1UNTGjmVQyVGU4XW8f1iOZbSqApRS7UvN9Ez15vdlYYX+ot3RKU/YSHz+Yqtsvdkr+3w/Xg7JzPS8YrFRWdQxY04XjZOK7kAmUja6jlxlhS9Pnjz2cvCNR3z3lRlr5cf4u4ix06o0sXcFNIA36jEh5ANDhbQYeoTqR/FtXDs/lsSHXMay20t/rxl94wFD4TDnpc4xLHnvkBlmjFHfe4BC93KmmZWamcJRZlAs6YFT4oKyZaYMg5VBg3k+taN0KqgNbRxSjPME0rg00oMspWcghJm6g0MM8GMZ7qfi854dagY0jhTO56l4HhvFqVxyqKlzdu5moyvecad8sZQwRv95Dk+oA+qIMwZ2GmMOj2qBVMvtpPjJYIKdifkFz6riUOBEe2ZaBxsdMcDADPQcDvfcrB1GbwZkvuio3/UH4HH0c6orMTu+giDjife5JTMMmkArYfp33WBoMluT/WTIY8gTcXqItsMzjHzeWwy54Zr3/WOJ/xUG1cRcuTxntplZoksZrOI5G6+Jx/68jRy6yDuWyscyedEmJ48/6pf2dXxyqLJPlZWlRc+Qzc7PlCeP2MSKWU02D+OVC2bxF8QzyUJtdw+mqAfoFTbRFu2eOtGJH+tZCof81jDdRzxLjIIkPfCyGnahayyFce+4owDP8uz0urYY4PwQ3zeZVmFxewPyfWCAuOmAqKV24S0kLei7YfttAcPfMiCe+/1+HTRv7AR0zfb2nnTPm/KGpc9qF2zKxYZ82Ay0b/pX+OmBqIrH6eUcTqod8ioLbdqrCsU7nE8GJdz+RSOXIZ+Vt64T9Ejx4IhLpqJc0s7OmFmnzUkHSN74XjWbfXnFAU6owujbHVcHr2FcMMgsJOhEXlFgWbf1i2Tl4caa7/0pLtGK/cNmdTjUpx7gYRafAUDhVZ68EsO70slbgFU00I9s4VT7HWm14RyoY08NdBt0UnZmp70hmdJAh9+tVryFxfiqAfrDuJr6Q1ZsD+pIh5QypUz5nrP+ndYYA1pa3wbEBSdH2tJjbYHGBr8Lol4DwN3f9+3JZ9HMM+79l+H1nNDe+3r0caSvh2ok3qumPSsevHb+lI9BPckJG3yib7wSSQe6C+PS++1MTJcLtYHtnf3y688/K5988Zvy9fdbcqiXhHFKKiAyd/3ooD36E4eSldCXygdVrD4xAL5S7uAvAJ3pHwCUnX8n0bNuELaDqkOqTOTggculNF6B5ec1T+wvJVeO+qHc4FQ79QBRLzvk4YFOtX1409n6pBMgAkRdWVn0oO7W1rZ3u2cgkyIRnxTC6N+AHjeROMegFLGCRtp7DMQEXZypOYABO4DkDlf8UV7cBsHP7FsTOp5UoP3cF7oqHIKR3DwQnx64ybLwvJRp6QLsOoKrU/3Px5MxQCKj5VwZmY0SfNmRRAHz/Hboman44CFdTcs1HV/G6c46HKM+T+jzV8W5A2jS6ejzUlxXuKCNU2EkXs0/8Q6BZ1QMKdp04+BGBWb0TDdIDk9bSBr4NFYLHW06eTRaxr2danU8LKebmqKBUH4JvvLAACcz08t/Jawty61woxDD+7shkyevUC5xpmFGoxnLRyUkVJKn32isHCTx7BIdpRTHCcqD8ungzwrS1+ANHAlWYH7yVwS3ONV5RinTMeSsA+VAUUF3xs+jhZ63TWmrsdjDaJqb928D6Gm5GRCkEK7DNI6Jw98NObo/DMubYL408BfhVKPrKMKjzUflj/7gF+Vv/I2flL/+15/KYJsuJ0e0r+PCkmacgiMcNB0YSA/qCCcOCIZb8IROLGaCOM5OL/2dTGbwWPK6t3uoa3W2iu53+ZQk90ugKr0EFmNXz6lbroXID2lF2YZ4R/Hp+491XpMDwoY8MuZk9LF8nFdBiO+2oPNIi9BlyAwdYh3AUYwY7FR6/oTfy5+PRCuz0n6nNZZ7MxPjDlS0k9SGpYyfuboEk3daMcDZPR3D1xtt6X5Wzm/ouuhXUqaZtfIMkOrVy7vlZLFjcLxHnQZPK/9xrRqDBDl553L2cZrZuGlLBsNWOH7iIytcMKqh/UT1cOYZUiWy0QU+XasOxSldqw5AKGBZczAKvhMSPA89Jnd1OvqkFTnJYRQptWhdX19RmXmvl0GEGd2vyamWISPHmt2l4YMFTbjg2zzT08In7GRSZZl8ajTLF3Kkk2SE+pQtKcMw6ghn2n2gzl7mjh7hXrKI/GAkWl70HOnh2rhVVvNQ5WUGz3FIo+sYRLksu5JxlsjDv1gSz6tGZ+XYM4fxnnNuFJRpA4KfOAfhXBQ5z2z4FO+KLy7Nm2/Ly0tlbXXF35k1f+aZzZeDhfONp0YNUzeiLfVLrl55cEOvBP/8LXCfuecd81HnoZehMKINDkv5auUM4Br+cV1lFnrMxIjLcl+icT00BIHEF7yv5ahpqW9/LcShA6hkKGZe3Argxai+UB9yfHza5YVtJC2lCBOuR5aHb2+zJPyND/Yq4fUq9pLgk0TMmtPWkYkzBp4kHwzOMIDlOhAqPi82Ldl2u7aj0xDmMima20SsKohBDOQxBi7DaUZu2N1+ygMr3r1+fkEIYDT8oC9ERyLnMaiIw88ijocPH3kZOQMvvGqCjiE/nHA2NmNW+ljyyo77bOwWm1MpP8qiInDAe2/wZ6YyQxuDd+gfBnzcnhXGyodZ6TQPqOoZbTb0muKiL6VrHU/hrk9hS4eaIyDyiLxFi/hNCPs98CzjZZoRfgp6PD20ctQC923dA739HvILoDuBcbhbyOd5tvMHqF0il3nfOtUJPB/i534E5+jj7vmos4keCPzOw+VTGSQfyDwbjLIMnNVGlqtzZEWIJVvIPhvSPX/9svzm8090fFu2dyfKxfWMnitDcCqvsLXkVCs9+jM2qzRFyq8nMhxHK4MRQAcCtD/rQ/gvBLRv60G1A2hHfsKZjjKinpJPLpuxCHQfdRx1CeDMemJJ5Q7aBIoHEMev2ohu581z/YCXPAE+Y/fTn37s/SZ2dt6Ur776WrpADqGf8lvrtoaEvNC/x6CT5Z8RJPVDDEzRHt2vkJ/zZU+V6KNMj/K3D2lsgPDpzzykfJFNLQvhSUM8aHVpPMkEAbVLuBc0VTgKRtIeUY+YB0DyPnmT9zPzc6NO9b/7P3+LUy1m0GEnwIh64XxhTeDuG+n9IZhGujblODxZAIQkjI0eiM9znnn0T4KTSgRo42c48Xyu99kQuM/8bzs7L5WXlJn+vpDxe+XW8xYYOgnpZGPUAklDAs8xelhShyPmDYNk6NDRpVPtOnI67pUv/41kcfkupYidtt8durJXpxogjNAhHwJEt4KZfQ56I1/KAg0XKi8jkt5ZV0azR83gHx0ccUhf8SfwfFTafs/wrk61IDpWKeKqjIcyAPS8bUp7w6mO+z79TTyj0HJOYKO+hbx3DcalUP5lOtXD9jGEoW64D7T8RHlDPkv62HH5Fz//afmDP3pSfvGLtbK5uWzjh93AVTneJOpgf18KNZxs5PpSdcfMJu2SwRA4wSyHZ16EU6GiUZ2QZPVSBuuFjDs2FPr+2x/s9OFgT6l3pa/0xis6LiXrzEiKKrdpDEacGGb/kW7aAaP4yyvz5fHTzbK0PFOePXsoR2XWupsBtyji7bwJscGo8K0g2gn60ptGyTjHmUI2/f1WnWlfyCa8Sn22uLDgmeh5f25mRh3OrJ3F2NSHmZwwRudmcJLpoClbUIZse4dmGbTwCllmYICZa55BI9lYz5uz4QjyTjSfEdrbP/LmQ8xKMxO3v79XDg/i/VLezWTJN8bGmTp9YYZ6txFwZ7tCvuI65KCHKut27Li+9KwYs8xzc8wwT8sp5J5Zs3AGee+X0X/e94UXK3Ikpz3IMC10Ko/qOIz7OMjQhgdGv9qKX3tRgdEDdphlqMjVEd3EY/USm/UwM8MscMwG40hbJ6q8Z5KTmG0UHt4trO2Psm1vvxFqyallCANQekeyx2ZtbA7FcnjkikEdjFF/zlB4WTpvY7XWgWsBhPCMutQ9syO0I2aVKT8DC4syPHCiWarNLvnLK9N2qNc31sr62pocIt7lrd/EFp0Mk6QsRvtUvy7ZiTYERBtzPcER0QNN8RyqkOk4p8YIPD1EmwqIZ8h/xgF3PI9neTQg9LGPQshG5E26iBf30BB0ABFGtVKHEU5Y5kvXmuEttDjb812Aoc5ABysFWDbtutV1WJU69Bx3COd2d2/P3+R//uJF2dvdszNOXFV7lEByytgcG/rRlrzUn7LSjqCFf7ErV5h4ubSLEdynTcVS7+Ap70nvqo1CH44LB/rUG4BJbli2HYMV8BZHihU9tFd0cykry8ueZePdbDao4xWRk5Mj6YETD/4de/BT8noe5cA2QF+BLQaOhEeOFnQBUU+8hiMdJFz+VJ9ofeCl6eFEsIKEReD5OTt/akvlpG2zASLONGfn5fqNmWj409ZpPJP+V9mtN3VNOuqjrV+Ov0ynOkFVey/oeFVp667V2H3WXzqKbRzAT5t7oI3j8+jj7vndTnW0PcB6Uvou9s2QLtRxJQFG7yHn6HqWgW/tbJfvXr4ov/70m/LLX31RztCNSEddOUsfgO7zIBLyL/4EuyqBvk+mNczzYzmUoqMNjgeszEWeGLwOPiU++BVAWWJFFmH5uk7WYfQNZK46U1QGidDPycNsa/Rz7p8VN+sMG4R+ibZFG6Wf/uDDD9R+Njw4/smnn5Yvv/hcaahn8PW6kfyQaXAh6964z6/cpGwrDWf9jdKivkXp4MeFB7JYlabIqkNWn9i2YXUYAqhkVkuCK7k611f4L/WVi3r0gNapsqik7wo58BmQCFpEeR2ydZtTnWCnWnqHaPdyqvOczMpKCoNfYZUTbSdxfyBtNJzAEtBXTA+JO5WDoV7zSwpoQngQSgSHgg6hVy7BsLaMQ/pNVz2AfA61OHqYZv4fpLsLhnFTyQ0hnczM24LXgm5peKSncR3IeIx3qmMnXpZyklU4IQj8CIfrEfRQheOpGA8/1qlOaGeqkx/twE0PVdYcJ2jmKviO0mFWUMqTQwahR+dIUMuMIh3y+6/Kqe6cQRxdZT9OxikWMpyf4sGQRlmhgGPjJxyL0fIkZPjIc/ISdEq73vcwvE8Y1IUNmxZG73GiLa8+t4q1B3juGdh3ZH3i6vg3APjTtWnRMJavhtHwNGJ7/LRzOAKdbNozWx5uPiyb6yvlw4+Wy1/7pzbLxvpSWV1appI8W40TQ8eHpKnkzp+ZFIcJ17QdrvqNWwxGHCzhZXSZd5NxVPf3jsre3nHZ2d4rr169Lq9f8S1djF/hFEtDPajsGAS69+g5xpge0g5ZUh6qTHTLAFxYwImdleOyWJ48eVQ2NpdV/7Q3HTd6oFZW4F/LI67jfVmWUfP+q79FzUy1O0NeTWC0nY4V7cKMbXzrm9kcHGPvYk0nrI6cuDY8ZZyynBLnmlmraaWnLvjkoJd5iw7K59lqPac9cEAH9cysLEs5w7FnZQ66T860HIHXr7fUqe3KkT4qh4fx7Wc7lnIYKRv4ONAP6M0QG+pd4bIhvMmZDt7PjXzFecWfVb3ZUFRslq8vL7LEdK6sri2KTtXxfDgCONmxTHlRYTJeMMo9iKB6FL/oc9w+nDd58Q590EJb96sszBAqblAWxjC60ZtPyVGQ+a10k+XynHe/mW2vAx3MGOuMk831/sGB+4MwaiSnkkvP0FUamE1gBg/Hg7pMWYPPqSegMXYvF706mEWlHET2btqSN5olfFFtuv7gBZUIXatrq95Qb3Nj0+/QwivP2s9el/mFB5JV+BavByADlj7OosMypQDqI1bqkENA28YpSw5AUlc8U0n9zHXdQG+8Bsh8rVcJSi98gYc2Rx1FGqgbr4NoOL3e4RxxMx1CZkEzZDh0pw1CO+jCdeLZEPL528D51wMwf6o8IWO8X533MXAT5WXAgt3r2WH79evX5eXLlzq2vOrjFAcDGfUXRJBH+MCeHwzoMQDDgI50muSNPOBT7GLPxnE4KdAy4VcfWHVAngxG2NH3KwVHdg6Y9Y2VLTGLRy5hK0jeJFYry/NldWWpLC8t+Hludkb72NneMQ5svmwL6bSysaprQfkiJ9xAl193qXWDaFh+pa9py85ffIEWdo1nOTkDAjj04WRLbnXPay3EnZ6KgUBl4PYixIE3Tn7meuWf8uugPUIf4MFcxUle5XUrs37i56PQhjkPzv4NyDCAds9T84ErPVPLGYmTed8FGSfaWMg/tEZbDnm2zqx4MqyF9n74DEgcnVNN++MzlQr3PcdISWE/znCsnMEmPGeFJ30naQXsLcTKrR31Ed8+f1P+3//JPyjf/PBCUahn9jdBztGRxBZNtBGFBX/gG9e1Liv4UvrKthr8MK3xtQsPIjVFczr+K74WD+WxjqnxKWc8Dzpot8g2g/hMIsF35NhKo4JjK11A7W90T7taku0Sm/dJZhkskgwvzi/a3qS9f//9S8uFNw0U3iCNn+g3aC/0y7QPVqZ453vIFX5/mtF+uOIrewaavc8FqdUOsXn86pnlnXrVE9Ftfim+T+KhB+gvZ8ruNv0YfXD0TdBCv0j/xLVyDF1Zi0qbcz9V/wxRAC7qOaBhl2D02Ti46e5QKtBH2htO9d/7n/xzd2IddkSjoGejFN4LkpjopPr0fXiE5T1g5a9wzuOAZxiqLKnL931wTFocgBU6YU34ME6C6dABNRmDjpCQd3Wqh2VCucHbVKpDSKe6h6hIIDqlSBcNjaWkfH5EBpYaCLMUMcpOnnFg9vaAsuvxWTjr9V3QlbMzuu6T6iYMZ6rb8yjQAZvL9Xmo0OQ7/UK+U+3l4HT6Kgy7WRLdzUsXpOnA8try4t1gOHJ8X+j4De+EIuVhBFwmZqrDUA6nmtHBvpOnYCPlqTCWj7Weujac9+Pyvgs6p3p4rqDnY/OvQH6efeIg73fIPmlN/tHOh5A64Wab6aGVdyDxmDbxB/4yC607K3oMvBnpEZyRJ0/ny3/zn/9Fefxwo2ysbZRpPT/c31N5pPAvmSU9Uid3KmwYqCxfDmeaXW1xKD0Crs6Vazok2iwzf7ybjVN9cHBWtt/sllcv39ixPjg+NB9xmu3Y6KDDqLawcqlGsU6840ixvQxM9YL87O/vlkePHpanTx6Xx0+flveeshsyr48EnygT1+BhBojODOccwxoZI28MZjowjGY2PgxnTU6YOnWe29BxJ4oeY4Zq0k4lG0rR8WJQT6msc3YsmYGOb1WrHzbPr73whk9CPfCOwCz9pCO3Qavn5HUig5v3oNF1UM5M6o74jlPN8tWjo+Py6vW2v8+7vbtbDvZjpt9VqwR2xqqwYQgP9/DgEzxocd6NpN6QCXjBwCz9xywyoHKxFJk2+ES8pF7jfrJ88MEznZmZk6HBbLrywLgK5PyHPFInDIboQv/wWrzVNd+vdv1e1PpVHXrwQGmYbWP2cMJOyIQHWRgk4BMyMcARA4mepcapxpBEBzKQoIONufxuverKuPnDqKltJXVBGokYBTzi2ktZlS993XndXAynWIQoGB6x9PZcPONedSgZ9HefPSs/63fFNx5vyvnhnb1Vb7DDQM+cZ6pVB+J3OM2UNOoWujzr5DYsmnWOXkvPVYWhQ3SGaFcwAI0sLQy+5SxoQPSvQC2xcbTQzlSDOe/DwakGbgV4k/empZ7Bbjpv4CYOfy5dBDaQAyyA4yKrOlPWcTbB3XbYTTDOSlNX56KG/R5ozx4QVDjUI5/Eddsnf/3RB73eelN+kMPx6tUb75/AqypeIeN+mCP4RS7I6LHsEAx+nFvzS3Lk97AZchH9LO2Gh9eSQ9oTTuyFbDbvwK32zCANuolmxEoPll67CBOXun9QHj7kU4KP43WBlRXbeeijPbUT+ktWp3jwCnrQnfyJkDTEe9m/LguLy27L4OdA16N7mI22HqT+JadSBdYN0GIdorjh/OBEsA9CfPuad7Gz6VPWnHhAlnr+w6ebfSUx0VS+jgL77KOpdz/x81Fow1rcfa49UNfIHmeAeK1TnWfbGrdAR5uOiBfyA63jnGrHq2EttPfDZ4DTCof7GuXDeehUozPatNa1lwwUyjaUrPJ5RIerjDh+bMrGysYTOc476nc//fzb8umXX5Wvv/2mHPA6AnpauhG9mOmA6IvRS3GmjeJYMuCaPEs6ej3hX4dzOL35HnJp3S/ZpN8x3xA2UlQ8gHF3ujpWMfLaGINGfN0jn7VQsxeEDqSKYpA7Zqo50yfQTlkRwj4iO+o/t7cPPHA2o7aGAw3t0Aoe8obfXm1EO5GupT1g+1FeXp8w2WoErEL5gz/4a169xaoltz9e4dBZDFSkANoGdgt94TWTBVSa48fqO1ZXTc7EFx3Y+8SvbYlm/BsVXmVTPYlGaIsVW/gAgYe+FNI90UG3UuuNQF3qpHvKRz24nEDQFvzPsJvAO/gt0P8fnzKB+8Ar5Sb+9r/5N/pSCtoKBSzIgi48T5mxKfyxUHEMIIU0nEdxpOZNnq0xjPpMujhzZFogZgQaXIkPUFwrBJ6Do0lnGOKraTsDnjROFniTjhYyPHG4syQat3nm1KTv4tq4aAHjChoiP4SJmBhUdJJ7uweOxfb5Ht0hrnHR+VUBqqCSoWLqndLoUSXlTkjaxjXkhC7OndCXLZTMzXQ97fz1z/ml7MH84MG5GjGfCcHwvJBSYLnsNQYS0WqdpZJMuIvOcc+yfobn+0JER37VIHU9Nr2yteKUI+OZatGBg8GIIrIao3q9PLXQ8qeDWk/DrPq8x9BgGOIfyuLw/pb8K5ALh6kZV+47oOd3LYt/e+B51yYHHSyQ9CDzPtfHeQ/QoeEIetZVCTCQWO2C4Xl6eqTO7rB88OFS+Wf+q39UfvrRz8vKwqLsvDN1BGyGIgfn7ESGvZwMiRzviy4yUymDjQ6Ig889UXo6F95JTieVFSVsVnYmp4qdpV+92vIs0anqP0bLoV71bQON8nNEJwJkR6GoLjudGZ0lseycykhdXl0q7z97z7OnvM9LOBtXxUBIpBEDZUxOyXCNTbLQH6x+wTljwC7OkklmrOj4TFbQQGfK7CS42a3Zm29JXt2BU35dm6+SXerGZoOYzDeZued9LA9UiW54Qmvf39+XMXTqzvbQG47FDDkzDEfM7uv59t6unFKWOfOu94kH1OCP21cFRCac6b79eOBE2bkIOsuu95JknD2WkzK7brpn5sriHN/V5ZM/GCLT4RzKMVhckHOggngzMeRIvIAvDBYywIfx4Hph0EVnNj7DGDpXGZABb6jIcznFOMcnJ9Jb52Hk4BizL8bJuQ7JFzPxp2fxdQdm9DAIWbVEfVyyNte1jS0SNOBUIB+Xksfs60KOOCgzshRn2pQNTbcGwiMsgTLK1BPvpsrG6ppo1nMd05NnZWXtqjApjXwviCdsQsXSdhzrOd2zUgLeYXh6sAL8zjP6Hs88O6+gJ4A+C2EW3+Bh3aAtBhyibXcGez0oG/YTRhTtGLiWtcazxG01qHgR1kN7H9fww9QRojD60mgnsLBKr+OGsSrE0Fv5DLSOREDPeyDDoTuPjE/eyH+GOZ55RLq+XgDakyFRd9n1eSWYp0QEZy2TZ3PVrt2eK9i+MJ7EETrr4OCwbL3atnPNqxV7O/seEPIXRcCps1/JUrILXdMHs2Lu4JiBfpanMqulNjalNsR35qeChjDSZ5XuUu16X+3h1Ohoa15tKJ2EXnn4iG9ar3ljJQxYlpHy3iyAvLNsnQEoZhp7oCAujPKS/EhJ4rSQH7SQN3lwz8CY36kWHegmHAZo9b4Z9qLhX7x+YKdOf7Qb5I29IciHdsLZtSI+YG60dZx2W4LrF9S1HmMgJ+Wmnrt7XxK9uwd8TT6canDm4XOfXQfwHceeMxADOL1TTX3HAO14IE/6Ss4c0B8DZLoXr/jaQz6LI9Igv5wTuPJ9DWufJThdbU/R7tFFVQ8oXw7lXGNTltAZUSZ4+sA61pv4ikHEnFXfjVZjTPdYOvfbF1vl86++K3/6Z39avvjqa5UdHvSvysAW01HtNvbricHXbH9RdpYUk0Nfzmpz6rmpURgDnl7po3ihU2IA1yu6JNf0U4SlzonPeIV+u5Ded7+s9mSnWv0EchpQaUm7TLSQnplkNnqkf2YAK2UNSlEJfJs7B3noR3d3Dz0Qkf1lAPSHvDAgTdvEhmAVHqtOsu4ZKDVUu8Cz4SKP52weShro8iCT/hbm5v26h/cVEfCVB/pqcvUrS7KBGERmU2JkkpVn0M1AFn2pB46VVdRD1LeKYZs5HWo9VTnhIXLPoZx1toVEnekBz+GlV3URUeBXoZQH9h+0ErcDywUbpSbvr7zviwelRYud6r/1b/zXI3slDGGI63SmExDuIbhydLwrJPHx7lSf3oXUGaFNQ3kEKg3ZaFqakvaEzCOUWVS0NV0LNX3XQAAFgSvzCKiCXu/eBpk34DI1tAxhyNcUZmhAaaOubah1eOK5hUzlYqYiNuNgJkqgKEFrCE0Lca/8pGwG7HoH6Hk1xN/CXc9aiPrpeUQjb8HPTCt0I2+EiYYINLDTcjrVagdqhIqHDCn2iGHpLEh3kzfAuLAhDOXsPkCa6BxC4ZoC8DS4uMLAoTFDRxjpobA8iim5cNomzTgYV4bb0zRyPwKjdfBWqIoU/t7I38Ukfx2097fQ/zbojMl7Qg7C3QbQ46V84jFnL2vVdToozEBfXp7IyLoujx+vlF/8/KPyX/nDn5dnjzdVYecqutrdxIU7EDbtyZ2r/e6snBEcLGZSWL6LM41z6PddcZ5OzssxCl2d+6Ecw1052LzLyJJI0uFMAMwNhWeQR5Xp2ukqquVcVw43txVNrpWvMWQfPX5o45TPzjBQg9MFZjYUobNm2StGLOWn88H5j6WUONPhqCmXek1HSec65fdiGUigs51fmPXGJ1zTqXqJpWWCtDKGGt1m2VZZxDHhm7A+YxYWgmNW7EBhB/4M0BlO5km8E7rDO+w4mjqkFhVfdfdgNnDDLtEWdcDqDuSN/GPkG8ePHbiZ0cQ4W9tgIGDOo/V2mMUnG9nMVqnznpmMUX1m3MMZFzIO+OoyMCIuvcMhvkCjO3wcX90zOHZ6HjPHdpipdzbSwSE+nSxnx+rQ7TQz88D7yif+di7lY5k7HILXficU3uscm+dgaNEnRZGjzeVR70WbZ+10Hc8DoJsDR9nOA4KrdPQvsJDy2sHQP++Mxiy8aomBJsWfn52S4zxRHm2yg/mc3z2dm50vcza0wnjyIIlwmlU3gPzDoc7HsrUMSScGqv90b7mz7AWkUx39ZMgTq5UA7zmhZ7ESg7iRQ9oSQ12QM9NRlzVvncK0C3raZwkZxpJovx8pWjAe9eN+h4IRx3EJbnjhcP27bLTxLE9GcDu/CWknjNgqgswnaUzaEvK+CxceeEubh7fZ50S/0/PZcelvQeW+lnwn5VTvlq++/q58990PktMwbJFdNq5jMBt5lfkNCj/jnk9i0Tau1C6Ayt2yIUd5RjqCakAvkpIZYQx2Pp32/ntPyorarF8TkNyho/mcFoOC7uvV51OGGAQ887vhyQ+VHK77KnW77SnVFWXD+UPfeTBVzodEx44BcoXvDB3IfHzSDkB/UddFbUbPHkw7r9RpaWc4tuqQPGyHUcfQCDXUQUVn+U/ZEY+T7p7+uO6dm7jPYxS478OoS8v8MJrAsqA/BqnynhqJ+sYGaW3NgMyPX79eWR0h+kkGHuBNtHnihjzHdU8r8u1r/h1Wy1LJzHgJee84wu16Ee7cpdv3um7fqQY6/lby6X/oU9HB7i+VRlrRsnGpejyUXD5/+ab89vOvy68/+W35/luWQCsf2pk3OoT/iit+kOf0dGxKxzV2Of1K8oqz7TYYqX/vPeGceI6+CFmIHp0l2fPud2gHrOhBfuM5EK9XMCDAKlQGjVw3eg5PXEf4jjXv3m7meTi1K6sxiE4/TRr1IBWH7BbRP/VgRn2P+ijZIdgiR0dqV2eUU+WGjxQDvLLvIAt+07fTPtn93nuDUD7FDf2kaw9AETdog9vgASb4vFlcdOUkrX5VT8gD91HXK6trCjcBNW6sSE27DF1Be56cicGt4D1lU/+ve9p1rCpQ/8CKBQbsxFNwR93S/mJAP/sUvgKCQx0DS6QVj+G38BGPPKGd5Lv72+LFXNn3q3vnZU31NyF5+vNf/7qfqQZpnvkjc8DiV58Bee0MFY8j7++CFkfGTac6cDU0+LeHDFc5DePyIox4+czOGn/grmG4qCNgQQB/rewEgpUk0lV8HBUPkBUxDjKd8673eSSkg913lqNn3hOL+DGr0Ss6aKWjilkkHGqWglDT4GSUhmguU1yAbgAKS+3zo2DArwayjG1Zh9DyLWd1Mn4qhzZ9RyqdleWloV8nlBXKgRmceLeaqMhmj8dn/Udd93LSwkjct8B94rQwjD+8T54Q6ran58QhPNviUEb+sYF0qu8Ea5V6/RcHadQkDA3nhCHP4C18jRlqjPwYgecg5unxCQuW3LYODw7LydGuHNKF8td+/qz807/4uPz8w2flyUMZhepXpiZx5JSKf+HEaaNDZLYVY+/75z94h3CcJjbS2ZfTyO66lmU5hRNl2o7WifKiA8B5Qpkz4ArScI2RCXQOHV62EeFAz6kthH4IZ4IOqAfa16U72c2HD8ujh5tlc2PdS3Evr85EL52E0ipPHER/X1jOLYZydGbRESXQYWFUMbOL88lMEu9xT6lzo8NlyTvvH2KgUgbenaYM8V6vjC/x2XVhw3OifPvVDy4nm7R5FvrgyAYQs8/wa4/P4aDrRBdlfKC8eRe5XIXBE06McAoXjjDlpGzMksIfwtbWw2hhcxaesXx7fn5KHfdCmZmLQRRw4VynQ4l8sEwVLZKj3ceSCfNE/KdsB4d7vhdVrkuW7qOXUE106CxHZRktRsuFlBIDKew4jq7ic0InRzHijtOB040eo/2TVvaYZMi1J9JEg8Ix7ACfyASZqACdtSsRKIKtypAD+L48v1jlPHAE26Ca8siJwMGWA73oQYWpsrjM+3dyohdiFuXhxoaNswVm7lW/8+KbpNEDNDZw9Ns5GDqyv2L5OjEiNAFCqxxwpUct6ZJE92MU1DjapAIb2dLjnjnUOe2CbPtxCnqoJ3BYdurz4CbxGdCJpYMA9BAF4y+u4yB9Po+LOBmNiItiKy4P6HcUz3npv4pTB8ah/xxMznc9uQ69T7voaU1IOyGho6Viz/t0jNOm6eMFuZQ9ShMGOgZkfNbq3NcJlmsnUHr/q4bFl5OT2EWfdvqNHOvnz1+XAxn+DA7hYBHPDrsTpV6qPMTmcbnrLtkikSKfncXOuV4xIoXKwNxPfvKh2yvfJGewDsq3tl6Lxtg75fiYPPmOPPIr/NBro1pyI1xI9oPJWGLe9p/cMzvmmWaF8yk7D/6pjaFaGSRhcIYBJDuP2V70fFrxpkU0u5zngGaU51q6m0996T6iiw4RARX1vp46WaU+vXJGuMwL6klHW1+WKIfzKMI5dwM3DtHZ/OWAB8iU+g7RgoPxNoB2p1VcywN1B09JWjOAfxzwg3PytGtv1k/IbPSjtwHPeOozh3gQPkAfltBd65TPwqmOYPJHxicHykHoDBmMzc8+AQzAECQqXQfEY/9G3rff2T8sn372TfnTf/RJ+VxnlhrTL1+rj+Fda8BpoUkJ4Q/0wLuLOlBEmPkn+TT/WjAxQRBlACV7iGysb4ZjiqNG+fQAeQAoG9+T5xUnf9d//6Bi4FmeM24EiCIPAtG/sX/B8or6NzvV4oLyZFXaOSvs1E6oL1Gtvkf90DHfg78oe7tHdq4ZMILvLptod776ge4Z9sRQ/dNXQrtf4VHcjgbKavuEVOK2E4OmVlyF3lYBVHY/DxzwkL6f9NDtelYbcX9lNDorKqvG5hbnPYgeG/0RF9zBf7dPgQe4ZVdRL5TJ4ehp4phUrumnyH/K9hcrVdBDvIfOyqvQ57LLmEBRftu7W+oX5+RQH5bV5ceyO1bKruy6/9v//f9RJv7Ov/XP1mILKhFk2jMphLlT6jXcjdHn/r6FNv0QumdK66PiHuIY3qdCSkgjI8E0oVh81rOq8FAY5InBNQINbcTRb6Tz1Wj+xAy6xzT+/tbQ4eDMv84YNpxbnC10PKnnLl7tZD3+hQTU+4NqdDK74+XC4HdjTuEdpXMEQB1y9yMh87gJSfdt5QRauu7lVDf5EZoyFyCnQ3XHUhFGr3XSmUZSG80ddAwh496VZoSnijfMg+txqaNuehjmYbw63Fk0YW286Ejasr8jWNk1MFB0HQzjJdwW/57wO9F+C9zXqQba/DEAMa4Iy86MA4PByhcnR4qfJcd8n/f09FDO12V5+nCl/OHPPip/+POflJ+8/6g8XF+SklX7lKFIzTOayg7JjDrjQGOw851kOkZmqv0+oxxqDB520uUzRRfiK8vL6LSpb2YaPBuJgSizgKXInLPtZ/1YHejeugFdp6tRyHpUG9MvHeza6rId642NVc/MTqsTRv3i/HvDoFNGdEPWYC0dN0af+aSDd5ZwPHGgWerNLLU7bjurvGtV60M0kmZCSjtm5WO2gHclj44PyvbOdjnYOynbb44L7xR7RF4H7yax6iQcHbViFYEOUQjLAznxnSGhI5xoDHEcejmEi3LwFxecB/SwqRE7S8+zCZocwthcS4cMadJiOFNOsMVMLEZ0vF/M8lhewYi8VC9Vx3Cw6oAl2scqBw4xO49Tj3yiCIfZM9ZnDPCJXzJa2OiJ0XXeo7fRap1HCajvqB3qmmsbuHrCQYfHsxF1hy6sNHNw6dF2X1Nn6H3CMHJ1XfsdBhXsVIPxmo0sL8rsgpxnGSXszu53WHWwU/fczKx3687XGHgXHXdJ5qh+gxhsP3FP7U91BLFVJrONkSftKIzErkRxVoEYOOjDAizbnI1Q5a73LvMtgMHlDadqvgCrL9weTIP4rXOPawzUR2mHPGBGRZchG32ZAMqf93FWYow9XfveB6eqq2tZRtMopNJDPBJ4hkv84p3PMCAjXpa9vw+47T7wjQHVDxoi8g2aOfPuPfoGp5rDz0yP4oqHYp7v2dSNb1XDEtojuutI7eDlq+3y3fev1J4PypmMc+qWMmCrsGKDwSLS29GQ3EMnAzGsJuB7z7FzdPGqh2Udjx9vltW1+NY0fMD54NvUu3u7wscAFO2L5a8Yx8FHZB4HFcOa4hOG04vshSNIO4/2kfViOiybQRNLWdEH6Db6AAZGvfSb525T5EMegV/V5TLhNLQ2i+9Vzpglg3cBedXasORrB1508DqM2OSwfOa/et8CTQd8+YxsoCVm2FTP9Xk8gxehA8YBOKbYMJF4KocH9pymjx80Mmsf+tKDpjr7mdLTbMbRSZidex7pnHE4c1g/cWTYmPJCS8anHrJHc52Lb67bJk3y17pKRfCgrnB4E0fpdJaBe+JJcnApHFNyQA8Oj8urV7vlt7/9pnzyyWflm29fqvwMEC95cBOdLC3iNupVQ+IzOGKAJ2arLd+3QW1r0Bv7SsSgL3IW9RK87upIZ9oX349ncJm2KCTxbASyrYeun5mLPmxRuFfZIHJz1QNV3u9iIcL8iphoZ7UH/TFanH1dvvv2Vfniix/K4UH00fSPfsVCtJssZc+AUsxUT5dZ+gW3p2i/WW+054DkR5xvOtUZLyA/IwpknQ9tGudR7Qpd6AyOXq4AnHz6eA+Qo4fqI9pYvLNO/9rzk7QMXASfhZvwmiZJZKYampjhh3cnF8eFjVKfPftAssD+L2yiuC79dFX+n/+v/0+Z+LvN7t8oJCoa54RPw6QBQGNinT2AIAFdwSrVbcEA7jkQ/ry/AWoBMC4FM0fAAArhgmTJgAEuDJwEx1JwVyGcCU/GKCzX7wdTqcjAQ9zA4BQd/sQV93G2gq3XKFPoplNid2aUOtfM8vCdaIQuc2vpogFUsgzGNVB83XUVNgxnZq+9PEFxedfAxh+zILrm/b2AiD/sXKMMlQ7+VHau2zzvD6O4W0h8d+FNWoDfl1Pd5gkM74GM2+b9NoiOOYB0yMO49CMhej4SR7QkPfy+jdZxtN8LquH7o2GgGN8VfjTdd8C7ONVA0oCu4WAUEoXLJoc8oT7RcTi/yCLfN+X+akLOZDkvC9MT5eP3HpW//k//vPz8J8/Kk82VMr8onXkV3+xlGaPfmWYWBT2qthqbguCMhVPGJ7n8yQ+1ZZZNnqnnjo11YlUKDi4DZaSLdlwNdFEQ98gOMqSTzu5zfZ8yNVrPGc4Zw3GF9xQfrpe19dWyoWNBhgWG69kpI/rhTKK33TFVnUnu0ICzieOM88rGZHTiLBmOT2zISJHei5nmIzueOCjcmyc68y3c48MTGTInZU+GOEvzcDaZjfZn8cRzt9xajVFd0Y+ohH7OcvYFnEE58SvLc35/l+/ULosePrXDrDnfhZ5jObfK5lkn1WuMrKOjWcqijlZxKBNOQhhP0rO6gE4GRmJXYuiSTpd88B1Pv999jAOieKcxgEJZMfZ55q8R0HcycHIJ75jVgnLRzq+rIuojy8ZFV0fEbXQzwRwYOTYKMGQUj43ScADoEjEk6D8wMvzpMvpqjB3FY8CD5a3+/q94gcE0OztR1jflMM+r7hQ2J6cZ5xkDNGejTBx6VnnHbBJ9hq5Npclw/xmGTR9OOnjq7y2LcBs2lN2b6kQUynPXLNroJ0+AB+ZLIqDNk0dGiaV6GL3Bh7NzNl3r+Rc/PXgDrA5HOlcm3fcPVGdA2iKZEc/zHEcNEBiXbl3HI2ERJ/Kq54o3BlKow3BCgdgLhLCKu+rcdPg7qJl04d19nHVVzwFkaVbwa0J0JV5JSCvfaAPVsVYUD0T4uQ7jhm4cGD5XGvYKmeFk8HrL8xevy/Pncq53GWiS7F0Tj+/X8gqNEVp+aAWsWmE/gvkFtVG14SW1YTY43Fhfkc5hZUTswA3/aX8Hh9ITMnyxcXgdh/e1s3zJYw5aRsyWQtoDD6LxaVHaDfz05JDaDM/BbadA7crxKY7OMUMdg6y2XasRT3x0hyTRfMHmgAfpQ8BD5M3NwfJmLdYBcuGzUHagIHCjm3BUAe7z7L9634I35oP/BtGj+mhFXLfOrWsDist5CIkbp5rrdKqBNj5l75xqxePa9Dk553BGsr1QD/zXCB0foAuIstVzvXbd5L2OBPOUsCrn4EI2qZsYLFGdNGmGTnV8/1vpVC7S0dd6wFx/F4pA/bPr/cHRWdl6vV8++fTr8ss/+bOys3dc5ufkVDNbLcKZwEOv5xJk2wTCmecR/oYQ1AMIenPPDuhGBwHu15QW+blQHwP7Wa3GAC32PfZ+D9m4+7wot1cWqf+bZ2BU/TCOL5v+8dkqqiQGrpADnZUf6i7ax4z6zBXlUcqrV3vlWznWzLzm6j1sAsqSuol2ETPfdb+B2lay3g2djdnSbTQjMGrDq2T1OeUZldVBQgHlgT7aI8MsXGPHRTqOKsu1nnjO4cfKFp6jy3yjIyYUZJPRbyt+C/RTDMDAP9K5a1Vx7fOp30RdXkrPTRQGCGfKf8Hy77/7v/pvB9WVdowKFCszBWRg41NMpCH5JXF56CnAzBqIvOZe1xUPgLBZ+QoyTvJLpJaZSSk8hUMgR1YmzOHoFHuCKs9ObcXF7rAtZMx87rx1jUFC+WIp4k2gAiiHlcEIZGGiE2GQISErHiMEuo9lWFEpaazfaGiCLFdeJ3A9IpiC7nntVFnOjNGGsUa97B4c6l4Gf539iM2QgFE8CT3/1bD4k1Bz3dJxfxifB5D47sKbtAB/pU71IAwYkbd3hMyrpX0Idz27DcbS/mOgU3g/Ev5/xKl2h6I2Oo8jofbLdVsvtC9eq0inms7u8vpcHfRFWZER+GhloWzIEPz4g8fln/r5R+XR4021P94LZFnkgeKjJ4IO8IKaTpNNqHi3hzbMZj68k8iSb3bkZUMVOnzewQ0n/MLOLUYOyjvwZdmS1rj3hkEjMFrPosAdqq9VJmZgFmW85jeCl5YWdD+rOHIIWYosGulA2HgsVvfQlihT6I75+QXvehrLqBerQUTnOunNjOAdo+y8J31U9VTMVMdAwe7uvpeQMvAQMiH8soa45DU2Za0gzFB2IpXRvShneXXJy0GZHV8R/1fXlpW3DAjV3boMcmbgF6uT74FN64Nw5FLu0PJ0kvDWz9GdqhcGO6gLLznnm9bMNjM4IkPeqw4YvBROPpfhmbJj0jKzqL5KrBYK62/ysYFXZZKBGCAc5dqfNXIWskq5wxHgmQ0F3vXiCbQLF9/TpV+Ev2HwkwcvBahEkzrEKwwr3mtmCbdnnMUXdlzHQWGZ/ntPHouX9OHCyesKOodT3tNjauqtaSL/uKs1L5oJ46g8HQcx6BuvDyAbVALyQ/kDwHW7LrnhVEvvgCH5CL5wygNfvv+WMLq0sIekOQ30mGnRtdJmagYBFueXoi5qvIScGfGhR92AgnAEd3gS/Y7xNjxynHqkjkK/MNORNg3h2Zad3hB86u8TRuPl0+Rx5pFlQCRNObcOUvuS4CJDCegGnFYcWeSaH5xtJ3SiwOUA/Z+rDmyEKphl04dHp+XNzlF59ZIvGezIGRYuJqqv2eVb+dFm2CJK7QL5XV1dKAtLs2V9falsbK6X5UV21ueb9nOWHTsw0r3HJ4dqr9JLCvMs2wX7XFxatvryI1FpA+le8oujim6n3XAfbYj4DC6y5wKDK0TWobw4efdvO9pRJwS6Ode+D/lHNjxYinzrnnjxLiYDr2CJsPaczt5QVfPc7dp51TwznLrXbSed9YRT7VeEkFFHD9oSkIHUNXn0bS/A+Gt+zCJGW6groQaQs+le3k+6GiVpzYEHjtx7gsPRXKy4bjGTMuNxTV2mDvWhemppIQwgLN5vDr4lZLrkL3oNOof1QfvyF3KupMe9S7jkEZ9D8nF4cFG+/OpF+fSTL8vX3zxXf8AgU7zb7EmsOmiaPG0PIM+hRCUbqhYm8lhtwScYnzx5ov501nZ89j/x6gWvQzwoe3uHHqDlKxeQHZ+wi/bpc9pf1Y5D/zDrTb9Iu8Geoe9WKsm3oqucvGrhLzZY18Nj1ZHQsA8Fg/GLC8umY2f3VP1bvL+NToqNxygH5VN+ygsZSacaf8ODQR7cjXpw+TsbM88BVVU2MCqzN2RKAL72PoEweBvnUTyERZ1E/lklLeSeHUCgp09lMDomV+Kd7eC5X4tTJOwWxA39wwCx9Qj1IYNlamZJNoHChedXn39RJv7mv1XfqSZSA2yyU+XRRJp4xUynozcIolBZ+GQet6ShUAiOla8gGw7hvP8hDMYPYECYUTpSCZBfZzgPaES5AJk+FVcCm6gwa4wA0yEvSugiJmmqoCbo3u/E1JtUTI7YALS5DFXh+ajg0TAOpYmK1eHOv4eobBJFtSbtQ+jCa0NiWWTwE8PwquzuY6zyzVjywbhKBVN5dQuAF57//51q3Q/CgN/FqQbuKjfwtud3wbAM7wydwvuRkEr9R8LvTP8Y6HRDhTQmbwNooB3RuTEYxgoTOgt0RALti5HLdKrd8T5QRyVjcFmO3IY6yJX5ybK+Ml8+fO9hef+DZ2VZTh069Jwlin6HFsUsyVV+6EhwMWDpXbVlXFphS675PdG9N6qSY4cM881q5ASnGsOyqjlBljXrMYwglPmoXMXzEX5zqSgh35fqdCe8LIwNNlblPDPTy6wROhIHjc9s0IHQWfPOEq0J50yFjNnOOXbDlvOhtoeBx27A7FzOd21ZTsUO3Sx5P5VhHUZErEbCQMFowAj1e42eLa5GnQ6+db2wiLPOjBVL1pb9bpMHANbXysOHG6aDDbP8ySje1WbjFfOzb1+UHf6jftGPONrelEX1Sf0wALq19UaGFEu5Ixzacf65N9/FKurskOVhzBpQH+wyzgCzN0jDSZWB4Q1tAvrOHJ3WO5Jt/aSMQmMcGP2SS+lwz6zAj3r4WvnhHDBg4KRqx9SfWGejhrpYXpxXvbDjeryXyu6qc7P181/MiogW5B5HWhrSOGKGCXrpEfQLDb7iOsqUxk7K3jjjpwVCMTwPj49VTsml/mg/bkMdKNaIDq/4+Nd56FRj0GRfzXM2ssv7gFEdQJlbYGABSBsnaY+2Ge0T4Bqa52fmTXdrE5GEw/VL3YrGdKqBxEnf1If24T7riPwyrvB4MEmH8uLc9nVA1sMQEkdCluE2/cfsDnQl26Gd3Kj/EE3yZ6VVTHDYaVOdoS9GdUsCeqc6l9ZPYGKQiU+ZysE+OCvbu8flxQ9vyosXW25n6Nyr63MfU1PXZePhcnn0eK08frJZnj5+KBw1L/Uz2AXs6o2OxolGH51foYuxB6E7wHzQQb1N0j91xZcDoXbjCRXfxaxm9hfMGHqXY9KK9wRHdfdyFfUSZaeegJT/dKpx2ojn5fKivWsfNR/XKfWsa/qAVuxxCnFI7PTobzyfQ05G5F044T0zrtjWyEjrYPI8coy00DoON7RZ74pvcc2EFnqhpz3lEt55hhpeCRVhGYderLtWWrcrmKlzlHtU9lpw3Hpt3E4f9Dis4krcLov+si6H5Uof4IHKAZ1+xQA6Mp54hW4/uzwvx8gVS3qdB/uaXJcXr/bLy5c75RM51l9+8Z3k7oGXh+/tM1guB3V2WgUJvuYBjNBh3cDqKyYlH5TNTfVf6+tlbW3NetwIRCf9EP1NOtkMOtN3EoaaocoTbziuUS8poww0rayCe1U6b748fvjIfcTFKe9h78RAufugsDfwonmljXv6hKXlFdX5dNlX+Z7/sFNePH+j/LFBoB+ekzdlVFpd/0U41b1+6mXM5/ocGOHlGLjreeKzHIneEC7i92mQw7wjPjzLMkS5kTUdTq+2psjoHT5zeXF56gGH6Of1nFnqB/NyqmUv6P5PP/u8/H8BH8gZ4eKOYcI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png;base64,%20iVBORw0KGgoAAAANSUhEUgAAA9UAAAJKCAYAAAFVClarAAAAAXNSR0IArs4c6QAAAARnQU1BAACxjwv8YQUAAAAJcEhZcwAADsMAAA7DAcdvqGQAAP+lSURBVHhetP0FYGPXtT0OL1kWWWbmYc5MBsLMSZu2KaRpU27KTdtXbl9KeYVXxtdXxqQQbEMNM8wEhpk8Y2ZbtiVZkiVb31r76s5onEmbvv/vO547ki6ce87GtQ96Du54OgumbDaLgoICeDw+/igAPBmeneFRiJlp2LXjJY/HY5/T07zpZSYP3+idttf+yzTDcjF3ZJF2TsxKKvfspDLNzMy86Fp+WQs8rGuB83v2fbru9Xpzv44+56bjvfN4Sfe5+eh7/nPZmSzrJvqStiyLkn7Pztt9zg4+ozRNhqhM7nkl1dct58y0k+/RxPzTHv3vJIfRzECF4IPTGRI4l9E/S/8Ok5VUEOV/TPLk/db3/N9k9LG//3U6HqPdlMlkjlzT9+MlMUj1yr+u7y91/0smvsYl/GwGSNDyBerfTapDPh3zme8K0ezkObRrvdU8O+PljR57yCSEBJ6ZmbKbCgoKeS4noTOO1rjJJYyERefda/mWIF+T+bj+Z0bKm/ccsSIFfIb3ZKcRT8QxHhnhu4CKsgoUFgWtDPakq2T8oq/K201uZV0J13cl97cJ2ksQQqmwsPAYhs5+Pj/p3nQ6bZ+qvz7d+19OytdspdnPur/zP13NVtKzorXK5loifep3vmC575iZpjK7ZtwhJhkmRbLKMSMSP0viSwjElAKvwxx78azCeUj1I+ekiWIikwkQTxfm3n8ss3V9GuMTEUSj49i5cyd2796NuppaTEYiJHwaZZXVaJnbzHIlUFRcipbWhairb+A7WF7m7RJgdnmMECYO/D6LqLOZ5ynIWbGsI1BusnulfXnCnZ9c8ystVZ6zy/BSSWV2TbGbZj+b/1vMm309n9lKYrSSfh+f2bzWtvMZy0WZOdro+Ghe1n8872biaLaEwpWg/JTN0qeSyWK6kofMmJ6WlpBgPCWlzU86p3f+9Kc/xtDwIKqqKpBKpTBv3jxMjI5hblMjxuJRHOrqQnlJCVqb600QUokkysvKcPbZ52Px8hXw+EM0BmKrw8R87Z1NIF1X2VXPdGoK3/ja1ylQKRQGgLKyUoyOxLFixUq89a1v1cOgMphwumX35rxevvAo6T3eAu+Lzuf74uMlXde1/HLOLrN+25Gn1Up6Tsx2r89OLvPdNJ0hb45qtmOG+Y2Ey5lsZHIE1C05KXbNOV8g0+E8o8RPzxS8vFViMCNm0+8zV+fyrJSdmsY/7roZTz/zDAqLw1i2bAUGBwexatUq9LR3YYqmPJ6YoBCUo72tHaXhMqxYuhA+Kl91RSVCoTC6+oew6tRzUVxSbnm6RHUJMFsg9+7dh40vPI90JoFt2zcj7C9CSbgUU5Tunu5eNDQ2yYtgcGgIk5OT+OutNyFJU+3N5TNbYP+/pvzyHvnU17xii8lufdzkWgWX9vmaPPs+CaFSOhM7yuz85DBUUiPpoNmmeBd4pfFHzYaT9BLX9PF+IWYWQESZ4X0emtkCt0K5x6ZzBXz0wfuowUN4ev1TWHnSSWg72I7y8nJKJPOhVPr5fFE4iKrqCmpyORKxBO8fQUnIi9dc/jpUVzchSCGZoVp2DQ7Z20k9yzs/qfIqs5j3/R/+EDt27jCtnqLVqSgvRbg0jNb6ZvR09qLQ60dkbBRNTc2YjE9S430IhIL4zre+aXnpHfaGIwKeSzl84s3n0nGSYgolV2hyuR1hkH3q67/BbNN43u9q/uz7xGx9zsykcup6TGJFCJjEaNcXKSkz+y5/zOseb5rlkumWqeZLeb/4SmeAaZqnAr7UGG3381BhePjpBgZ6+7B3zx5s2PwCVqxeieJQEYndjQQJHPD5CMrKUV1ZiV179uHJDRux/vkt2L57DyYmE2huXYCy6jr4S8uR9QUpRF5qepW5BVpzo5VLHAmnrMvU1BR6enqwZ/8+jEQnECSTm+fPRSmFqzRcbBaqZW4Lquuq0NjcCK+P9oh+fHCgD+l4HNN8PkvCTrM++hRT3UM0cc+rDObFJAyzDmmx7ss/ZjPRUo7RR+g++3ouHXP+OLcoZPXk3IiSFPa4mn1syj2QQ81WOWpFASXGKSwrY9f4yXTEP1Oajk1OPtFoFJ/97GdRVV6Jipow/fA+FBWV4NWvfiW2bNmCYCBoxKmpqkZ9XR227thJycyisiyEdSefiLAvhIbKGjJlLsLlZcjwWnwsigQZkjAiypocJYY+R0ZG8JWvfAW9Q8MIBMIoYV6pVBLpJLWXNA2HQjxXibZDnUizbg2NjRiitairLsPChYsoKL3EFj81q2SxOd+ZTzTXr4s9+edn/3bA6VHNzv08lnG55Gq06O3Q2bnH6E/a5p9T0v2uWXc036H3DL+LV5k0XezHPnzN9Xb2JVOuSB4xT2ZcIZKDyI8ANXLYQ0ILJBXk0Pex1VRy8iksLMCzzz3HwqXR1d3N2woxd848+u6nUFNTxbw9KKfWdnd1o6OjA4FgkMwaRjKVRjgYxkH63YC/APGJASRocoMsV3x4CF1d7SimL58yK8MX8T/ziXztDTfcQCA2gww13QAeLUlFkEwl09csXYC5DVUoCxWguaIcBYUpRCZSdCFhEgiMFOIMsabwyCOP4tLLLrVq0YBaneWqXPekj9xXY+rs3+59Su7XvFMvTjnyuRruJpf5bjKh4JF/Xp/uc+KXGG6W+p9ptpOB+zJJjQ7n4dnJ69R/1v1Hk1OQGfz+j7/CgQP7ybAw9uxuM2ksJB6orinDe973Vjz//AuorWrACxSI6vo6DIxGMDY2gYG+YRQHAiRQGqefvBbL5zehsaKCWh3D2pNORaiiBhNT9M0UaFkbvU9QU/lff/31ONTWjfHYGFY01aKqaBrnnHUmKot9qC6vQAF9czwWIzaogY9mfevWrbjz4acIzrwYnEyiMFhsed7wh9/T5DP/aSdsJJBxPnNhplvzIwTNEf9YShxNzlOzEh9xNVQpn7FKs0Gokoul9Jy0WsnVbI80ngWbno4f1Wz3QVciZKqErC184DmdVga6T/d4+KnrdqseyT3Pu5wPlUmMdw+e9/qAxx9/CEF/CbW2CxdceAGSyQTj5moWVC1UHnR39uOZp9bDV+DHyPAYBmmC9ewUNZvFpskvwsT4BCqonYVZuhNaiuLSUgRpiqM0zVlyI0MopIqLMNJKPb9l+26+P4jzVy1ESwOBWcEMmutqKESD8PH84oWLUUX34GNRl61YjCsuuwBnrl2BffsOYJhA0sc6v+ZVr4ZPEYixU/VSHXm4dX6JVCDikZ761J36tHO5ZPTMHUr5jJydeCX3jd9nabSTnHzMvfJeuQwHFFMg8jXbucG5uUDhFm/KFvocaaFP9lIDlUTIAkkTbxEf05SHAr5YqWAmJ6+53/lpeiaJW269AY88vB6LFi1BW9sB+P1+hlur8eyGp2k6i+nT40gRiM2bMxczXg8ZWY5wkQ/hQCFGRsfNR8+Q8aHpFK68/Hyi9UreU0Ff68Fv/noTXvPmd6O0ooxVo+nK5IhGaXz3ez/Ic4V4zdolKC1LoYTCdPqpp6KstJIC47R+PfHMc9iwbS9isSjvCaOlvgFvf+vl+OZ3fsUylOIj1/0XLYeHDD/KKCcdV0ctGePyaOEyVA1U+UxyGSfaHsu8Y9PscE1anVHbQS5fpy/B4aXuKSSD0vw+rTDaZbZeJB/s1Uvz3pWVzbdPmmo1DeaaE3WPqjidy/wIQDkOk900k53Ck08/iIcfesaAWgGR9MjwOIJBP4lbhNHRYYyPRxn6NBEll2JiYgJR+syamnIytQyD/QOorKlFd3ePio5JXvfQpIZKSlBSWY746ATqG+rxqc9eZ/gww0pmWN6ZTBK33fp3hnnP4BWrF2IOTfmi5fOJ8jdh/8F+1tmD01Yux3PbtmH34Bhj72KcsWIJzjjpRMyZU4EZuocD+9ux7KJXIDlDDK4q5lrbRBcJpaVc3V0ApiS6CtS5dHG/5zPUFQD33L9itouV3HxcIXGuH/ush9GIGofEJ+/HPvDO6/kEHxTAchiWK7qTVNjcV1eqlNxzLyrWrBP5BR8bG8aNf/oDOjt6UUukHY9Ri5NpzJnXgt7BXmpkOYk7l8i4HNu27UJjUwPOOv0smu6Qxfm1dY3Ysm0H/X0ACxtL8Km3vw7z6xiDD0TwitPPhic5hc5D7biAQGp8MkpzP4bO9sN87xgWzp+PZxjT1zfUIpYk8+/ZiG0HujE8nCD4m8L555yK97//GoK+fhSRFpdecB7OOuNMTGViFLp+Co8H4cYFyFD45QeVRI0Zct6xfKQITxtz7erRlE8Dlzn5afbv4yVyKPct9w4esxmt5N7lmnHX+mYJXb0ff/+7r9cJve7IK/nl6Hfnm2Vy5CSTBMQ+ctkrU37k36J0tGUO2L7zBRw8eABD9MV6PhIZQzhcgvTMFJk9gng8Q8JG0UcwpgaODDWybf9B9FKju4jO+/oGZP9oUQrRwNAtkxrDuedfiFe/9jWsVBoTAyN4yxuuxPymVnQO91Oz04yR00gSgZdQ+ytrqzDa30PN86L90H4sXzyf7gFY0FqP+UTkcxfMw/J5S1FZVMyIIIhRxtmDkSEi/whj+wbMVDaxfg4W8BAryHKICtYZQszhpaVykK9DDNXdwqAcVfKZ+nIYnJ9mC4zz5djzSu4vD2lOWHLE4qpTy3vth999vetmJQFuEY5+OkU9Uja3IrlM9N29pOR+z/c9VjH6/Mqqcjz77EZc9cYrMTAwjGhsCnECqGhiiho2RsIUIBalppFBAmyl9Oc19J3DE6OoKCuBJ51AIpGw2LiBpr2+sgL9ne0mvbU07yXBEAqn0+jt7sJUaQnikTiyKZqxKYZc9PMtzY148K570Fpfg3ktDWgh8195wTk4deVqPPjwo6hrKEGgpBTzFyzCf33164z7t6OXAHEqTY/HupS3LLI6zci15RH5iMXLnTpCg9z54zFW+ej8v2K68sjXapemrgk/8pu+myctAlGOdp5f3Hc4ZvyD1Gy73Unu96Pnct/4cfSVR6/nn1PSebcASnpRZloeFpiIRjA01I+nntyAnbv3YzKVMtAn6Z+mmYzH44a21VadSRMbJFNYQsQc8AUwyVh7Hk3/dGYKfoK1GSLxsuJihmkV6OnsQojo/FYybDAbQH3rPMQLpujTo0gnqWmEJ+rBKyoKYm7LHMQiIwgFfVjC+yaGI/jBb36HxctXY6D/MK3HKO666w5c/IrL8cLOfUikJxmSVZDqQOPSFayHQ06rp0uEXBIGUX3tDn66TNL346WXOp+f3DyOMJWf1s6RcyVuEkCWAuYLh7Wi6ZOKZ40rio916EbT1twxOylz+Sr3PmWUL90qRD6T3ZTvT0ZGBzA2MYzhyChCZNQMwco4ka9aeHy+AhIraz1fM9SkUJhMJwbasHsHTqivx3mr11KrGZ4xP3/IZyFWhGFbDy3CQDSFP992P175mjfjlNPPwExxGInJaaSp0U7kyCoThBXScjQ1tyCSSKOzfwS3PPAwbn7sCSBYged2teHhDZ34690Pon00gUN9Q9i08zB6B0ZBn4I4LUOA2qMmYJlyHS4t5FicHjHVX6R2/v5Vcmk2+7BruT+350xJ11SXadIn/14lhb8WAjO5PLQYO0d/geMjOb0kk3OZKh/LSxKVx3T3UMZu5m4hpLFHTBxTcXEp+gdHMUDANDqulqkZgrRJY7DPX0hEXkzp8yAQ8GGSQlBI7Z7X1Iz24SEcGB7AyFQKhcESEE8xFZhv7+gdQlvPAJpXnYCC4iCYEbp6upGOTrI+1Oksy0CiZWQ9+DnFSl72qldZ+/okmTdF4mW8WewhNmhobkAtw63x8Qjqykvw6+99CRcQ+LXQRZSGwygsoHsRETIOo2U6jWYiqB38weNFjCANzHrl6OEes1O+prt52DMuw/g+G0GkP16TsqnTaEYREu9xldHlhdru9ZtEQKAwcJTZ/9fkmIgXF3x2UuWaGltw+GCnhVWV5aU0sTTjhX6a8AxBDuPBdIqVyNBHJlUz+uFKVJSGkcwQtA0N5hpLCLjiCYyOxTAWS6GDZneCgpMh8pb5pNibpZqh3+dLjYCiu5phRaaRwSEj1KWvvAzFxAEKzUJFftQ3lmNwqBfTlKQrL30NZhgl7Nm9Fa+94pWoqKyyiKCptpE5qLk4Ny4vqw4fkdA5hDOcw6GJDpfpKodTlqNCMDu5AqEjP8mq5vc4Ko8CvqeAdFOyfHlphqDRT3emQR4pCuTegx144pn1uOGvf8XX/vs78Bza/IS9XRnkZ3Y0OfIw20co6b78e/MLeWweLIgKR1+jHqjv/uD72LZjO9Ipvo8+Ww0rU1NJ+6ytrkTn4Q7Mb6lBS2kRtYkP87kIgdtIJMqY1qfasXLMi+AunojhjBNXoay0DBe8+rUswwwGe/uo/SnnxUwzubIX0tdPp9PWaFNTW2H44Le//S1ik0kUBUikQvp20i9DUHfxBafjlNPWoIju5M833YQVCxagZeVaBGsXUVFSZDI1R9VVi1quuRQawMGU3+fvMlkaqaTGFGPOLPooufRXcq+7/RB+WiwPrd7wyAB2H9iNaCSG7u4+tB1ox76DBzHJcLKAZZlm2QvpdtSApJ6urBWSgkcx9bRtevyYt7oFdF92dOxZ7jc1REmSll9gfZ/N7Pywi+/iw04+ahT4/BeuIyAaZCGneImAjOeaqopQQTSs1rISSqY34Lc+7TTflebveDKD4Wgc0bEJI/K4VdCHRY0NuOb970OWwqIKDg4OYJIM9en9uTKqPKWlxYbmJ2MTRpD6xir85eZ7GL6diy3PPkMh6UJTQwPqq2qxdvUK7NixBfv37ceaE1czJFuAcz70AZrGRlxx5evhSxNQGHMdZiYzk/D6PVg4Zy7e8663EVvGrP5KOVE4Jvl8PmOAgKW6ddWztofvUqNVNwHnrj17LEyNJ1K0PuSJtV0LmDngzDRZdSNtLFnPo/45/FJY6PCRPGEkJDf2ImbrBjHI/TzSyM/f9ilzmJNSJZfBAhL67gqAPmdbA/feUEkFXvX6K+mvJ/D973wFv/jfnyJEDW8uKiERvAhS+r2eaRKBsTaf0XiXJDVVJUgSnEyR8Qe6+zHJ4iX5vb6yHIsWL8YrX/8aMjmFxDgtgPqgVRYe5tt4hKmlGsSQoRXxSBAoVN/6nz9ScJN43WWXopauZXR0DLtodbwsQ111Nc445yy87uo348mv/AA9tz+IolQRtl28FIeyCfpKH12GrBVjbF8hBVLuqFAGnWBwCj/7xffR29uJfXv3M6SMkm4z2LpjK7bs3IFxgtRCxvuUEEYlBH9kuIeCqr4VwlBaDrXUkbHKjbQX9lBdhBFmmM+MupQlAKSx/PMRPrFeck1ZPpOmApm/YRJy8Rx44VHjiJjpSIL9PJKkKUompc5XY7bLuBfdn/stzT9eKvAFccWb3sLQinkwbn7Pu96JSy48BaXFZfjOl76MICsdYo2CdLyhUAi+QABJan98MmYVsMrz1fGpaYyls9hGv1TO8Ku0uBJNrfVYsmQJKooZb5MJ9j4SLpEhBiAxKiorGfoN0TUIKBWieyiCv9xxrwm1/J8AXUtzHU45aTVdSqF1qa5ZvQZnrlmH8WuuR2Iqjh2Hh3FwXSPWvu9q/PR3d1gLoBpvFEJq+JL5aeIGjW2bSsfR29dujCks8Jl/V0ul2zPoDtLUb9FXgxs1+DHNZ9Uca1ZVz/AeAa0ZgTMyfZq4RVZBQmyMtrwcjbYxgHzfNIVFtBJIU5Ll9Bzc+Nix3Jqd+DJVwB2q6qbjMdv9rvDIzIykjwX3EtCk0wX4019uwsNPPYcYAZaZc48AmQe//ekPUBIKopjArYxA6PrPfQLNfkZExfTZZH6GqF2DEsMlJawkNYkqvZEmrqllPl7xhjfgZ7//KzWrGLFYDJUEXQJj1hFADfD703jVKy4wCa8qryAI65cZwqPPbEeUIdjQyChGifYz1oMmglFrZLlY9muufgtqysOoY5x96Ku/h4e4YWFpJZ5inoWXrENn3xgyBUEynCacKikckaRrkdJMk+ECmvHJCEbGhsksxd/MnfWW23ItpTFbvlUIXdfJTK9ajUh31cPob0y1260eNipIz+k889HhDrV2bmTdmaeXAiZgLN6lCDxfNrNnp+Mx23pgVGiW0R8K43Of/yrv8yFFPxkbG7GXpinBY9EJWocpmhkym+Za3Yr/+6PvoJjEDgZCWLRyJUI0sV95xzUoDRUYEh7nMzKTI2NRbN6wh8JRhFd/5H24+JLLCKBuwX2PP0sh86CustrMm1qMdH+WYUcyOoRrP/QObN28EaMjMUwXFKNnaBjFFB512/qplROpJH3kXgplmhpOQsmV0DQvm9+EKy66FPfdcjt62w7jlATw8fMuxI5TT8In//i/mD//BJTQ/UzxXSL6DBVC752eJnFJeAEqLwW2v7eXxZJW8zo102WWJTFWvWD8qtBTdDJG564pps9m0li+fAnzJD1TCXR19dB9sKw5ZpvqU4h83oD99tJC6JOPMy+NKiLTP/b+d/3LkSr5DHXTcQWA91Iu8ZnPfwl33vMoJX6aYChmA/xkUMo04L/AjzJqcJjCUFlWiVCQmkE/unnTVqw5ebWBkSGi7kVLl8PDEKKEBS0k4hZwmUl7sLezl7F3C97cPYBTv/RF3PK3O/G3fzxglZK1CBJhaxiTRqY4ulSA3oFBbN9zEM9s2Ib9h3tQUBSmeyCjiVi9jD8L/SEKVxGa65oJzmoQoXlfuewE+AtDGBobQ+fQKN718Q9hiBjDe6APBR2jGF+/DX/c+ji27j2Absb1Pt5L1CK7QNrwU1aQgiThJQGtNy9NATCTz/OFZrLVkERG8bfK7uXvQtaXZw1mBXwFuPTCcynYIdTX1mB8OEIhmsRpZ6zAiScuQEfnfoJZRhFBP12OjiCKQgHWha6QAhb0e2ktA7zHa6N7/qlmG5NJRZfZ+pRZyGe+BvlphOn99z2IBx58glojYEBjSwmcyQgspEzj1QDR3d1Nn7qM14iuZTZVWVYoY60kM7jslRdgyZxGhBhvTU6MM6zYh5bWGviZZ2r/ATy1bR8iBENzx6ldVYXoX30CLvntHXynDw0NtSQQ/SL/z1JLSsrLrZxOUcWAGezbswsrTjgBnkINVGTZ6R405q2EIV5Ao2BoBRTrF5L4vdTEkqpSsxASGOU1l/78dWtORvlv70dioB91563D/D99H5/+5Mex7YWdqKqss7poHJxAm3VFUsP0fpn3zu7DzIeCf5R8xvA08YuPwE5dvQWFCrOIHRrrGE1MW0tgMkEryDwSUwmsW7MC5RXFll91VT2efPgZsxjm83MarhC2KBhgOBqmUBH4SZ547iWZ7RCKl6QyuSTT7aJuZTwSmcC3fvgDomof7xWCZ2wnn0FiC1nK/CTTMqUkttq6mQRS5INKSsJHTJf8ZZamV0TeRyT8ta9eh03PPYVsMoGqmhIWuhi1PSN4E4nxsb5R3Eer8dyXPo/aq87GutPejINIklhFqKuqs3fI6Kh8VVVVud8eatYYiukORkdHzTwLNZeUlNmQKEPA9LHSQhHNR//n4z2BoA+j1GxkfWZ6vSTkVJq4gDHu27qBlYsa8eDoOD6w+x78+ld/xq23/J0uhxaD7xft5K7Mtcmkk4y9ve3Mk7QhDVQ+abfMtgk9GVtAGmRowS4490zs270dTc3NFgpu3LgRU6RvWUU5td1D1zHXhFGWUu1iyXFaPl6XQMuFWmjG8qpp13jIe/yB0mPRuJJu1uFK3xE07v7mw15fAB/5xKf4Ar6I4UdRsMx8nF2j6VDDiRodmKu1405Tu+UbbXQm8zMgxPvlS/Sc/JvMtNDj4GAfBhlzTtNkZ4gsNcaCeo1UECgh83d97nM493s/wydOWob3ffy9GPn1z7Hy0d1ITgdQXVOH+QsWIDI+SkZXMsyKO9pFbVf9koy9VTYNYRro78PY+DjmzZ3HctDHs2zFxcVWDj+1XJoeCvmJPUI4eKAdoXDYTOE088lgCudN+/C2VCFj48N4uGAcP+7YQ2tViIsuuhjl5VVkMutPoRkcHMLEeISkmKEF8VNoxuh/GVb6ffSvDN3E7Bm6E9WTGGs8Gsfw8AjOOPMkNDbVUsu9JqgztBaTiUmU0wpJQBQFBAJ+eFk/DaJUZGYtQkTh6nhyUbg7XpBQ1WlBE5NEDB1ZZh6gygfoC8qKSzBBc7pr1w6MDI0goUxZoh//8nfUpIBpUKGfJpAhSgF9sby2eCxNkZaK2RQwY6aAiTT5wN6DWLB4kXUu6H3Uc+ZDoMEKp61gM9izfadZBLMQvMNLwtRW05f29WDSl8DOt74Or7vpfvz5jDXwHn4W35wsxCMjoH+NYPmKExAMF6OE/l6MVft7hqBLZUrEkohS24aHh6kdC0yjVL+ySmo4Nd2JOuQxZVrT1kumdxcFS9Hd20f/FyTA5D0K61ifCoZ9H4gXIFIyjZqTTse5v/sWCR3EeWR4bX0L6+1BggI6MDRAjZV2T6Gy0o+g+pb57oAAqcxthYAi2VEoMx7CHfc/yfIHsWLlUsbiUxTcMhsNE6QAij5yjbKiGl8nDK5yTzOyELOdiEmW1bHMWbpAncvSBnhu/+2PeU4EB4mTxD33PohNL2xBikjPTDOD/oR8CgtjqNDnR2MrtYHMUb5Bgh1PIU1gsIREjJjfERPV8B6gP/RS2qWdMzSTEjZabMQpoSGa5kIKlhpPxGMPTeUMJVIFlC5GU/TptBySWqe9mV6LJnEyk8B0TxxfWBnC99sPYv1nrkXxLb/GFdGV2Dm4nULiw/ITVqC4tIRaKkGTbyaEZilkVeIEg6Mj1C7WLUyhUCxvw4pIFDU3Kg6mGpn2KZ7VoIeAvxg+MkWCOcZ4X12uGfrPGZa9ZetWvK9lMZbMX47nizI45QsfR0F1Lc4/55X0qTW0CCHT1MnJKN+ZplkuxfzGUjKR2IAyo35y+6PmKnzKemfw8JP7UFTsR21lCYoYhoUIusrI8EJaTdVDaD1IZYzF1UrnMNvRblKOZVeSZstdavyZLGmWUZFnQW1FVhDeAv2sn4QmYXkTQ3qH8JRkfXopSYqXa+s1YyJgjR06n5iapKQlSZAilBaVYSKmStFS0BeGafqCvqBDRGsQUOMATTUlPcDQqqqKYRKJLOnTlFKZOmmjpH6IfhHTfkwxPBMI9PlJDApEilI91NeGgsoq3Lr2PHx907P425nNGBlsxxt6WxBN9mKAvvGkVatZxpCZNI1ikd+US0qozZxyFyPTwhRUr58E5vvkPzXGTkmjPDRiZoogKMrPajKvurqKNNDgnmls2rgFK1asoPXis36a/WeexRfqT8Cmvj0IlTXi4j/9CA1r1+GcCy+xRiQJv+iQIZ0nWK/5c+fQUo2Z6XZCLAqY7AnLoRku9z26gbSCjbpdvniBNQTV1VfQ/ThTipVfIa2AWWIyV66HkmmH0ZLlVwOR27AlTzxD8+4tDoSuV7uzGvMlFNb9Jr7zZs270hgr63akaZfkNTQ0mn8IFIcwESVjSTlZbIGSGZqqsrIyG9SvgF4tQurQV3ihKimpFUw+81DbPlRUVvBZImgKhlycSTgLKtkUopyMM2+KfwEZwprpBgNUYYZsqYlB3NrZhSvnteLxtn7MH92Ox4I1KAxUoKy8FO097aioqKLPI3ikZZAmC2NIjE3iyXQJrFRDJntKpp7fVU4NYzImsE66pgYdPR+kSZeraW2ZY82uYogaSTLz5mFT+wGcUtWE15xxOh65+U6kSj247A2vxT333W9CofFwCaJq9eNMTI6i+3AEzc3ltHx8j16V00gP/U1FRTVN/wjr6qefLzG+FBWRucQWQYZX4k1hIf097xVjTVDJBOtyZR6ioD6Nh+KNMmbdvWGfLzduPHfSvvNmEZaIVPOwCvipm41g5GpscpwMoolNTvIZWgJqjduYYAzmNY0Hl3RZocz3UtIEuPhy5V9bW0twsw91dfUmYGpuJK15nyOZhQRDwaIsQQm/k2F+xo7K10smaFaJ4uPRgREEouPYynvef9opmB/24N7oDIbHRhFPxUncOMLFAccXkhhpWheKL4UyQzdFfydNZj1VOglzlowUo3VegFLhkEbBTs+kEIuNUZBkykUo4hqWR9ezFBqNTvU0VWP9oX0421eGTbufQ9PINPwMG6/72jfw29//0Z71EQPEEwSJfE99cxNNeJSCz2epTFIYYQU1d9ZU1+Pg/g4KKlEpy1vfUM2yaeI/aZ6SvybVWRcx3sCwAC9TSlaM1ySgkpB0Rs22GdYpgRQxEEGz/AUrwH+6YJ0clBDdqJmMIyMRTIxMIDI2gXg8iRjRYmVlNSI8H/SHUFJUgSJ/GQvDeHlqGpHIOFGtgF2cx4Q1YQogmEmR5Im40iAWfOHihdjw/NMsplCkWq4UL+o6b+IzPk8IIWpTIS2K/G2aCFT5T6WmaYLLaOIWY1MqhtcUpvD2DZ145dKVqJkcQHNpCxY1E6gxHBvuo5VhdhImDfDXogAhPwVA1oRmVfO8dEyTGHGabIWIiVgcSav7KErLSrFk6VKLa2Osj3rNdH0qSRTMcwGGWikK5yTrXnDKibi+cxvr4kczrcvWr/wvDu1/AY889g8Kl4ZITRiaLi8tQ3Q8wTwrKASUnRxNNKHQR4GeTsbIK9Z1ImJliMVYZwrVdEbKQ6GkNRBT1cXrDk0Wg12TLmWR+5J7TvEeWep4PIUCjfWStOjQA+7h2nslEwYm6xasrzcfUkSNtzjR46OEFaOSpidMBCzzPUKgNpd+SeGM8koQkEkrdbjJBsDRPJ9wwlI8/8KzLKBCLwoFn5FWyaxJo0rKgiRKzIYDS4pLS0vpv/0sn+CSF+VNrfhNZBTvby3Cf/zyJnyiuw3TXvplgqdwaS3GGW4NDo9aHYrowzWwQWBGvUy9fb1WFxFJqzzoveowUJlFDz8FbSo1hYmxcTQ2NtJtTfA36UTckEhMmCmXb1dYJNTtzXgRWbYMm8mQELFOS0kAz1/1SXjb9uOB++9AjKAuloqSuRRuli/FSCGVCJEaqq8UTFOJydTpBC6+8GyeF/KmdvI+uQBFPAJnMt86VEYpqeqmEEuhmKyryi8LJcWdmsrSDUWRmGT9KtRco2RmmubbAANfz4pLemRiZVrVq6L50zIZYmJ1Va3dp4Kqb1bttWLGFAlhAweIwkspwSlqXoiaHi4up9TSbErMmDxkvMySRa1E3jt37MLadetYCQck6R3KS/f19o0hWFxp5VEZ3VDOxzLJz08J2bY9g/+oOR1TkV7Mr/Xjk3Ur4NM8Ld8MDu/bxZBsMTU6ZKNjNDdbEp9heTs6OhlahRiKzbP6yQLoHaqLCFhMxC7m7t+/387JfBaFnAYhCbaBKhaZNoOovoDomZYoMIW3dAwj2TuMdCCLE5oW4+QfX4+phfNw3iWvQCpOk8q6lFco5EsT/JWgrlEAja6M+ElNppLKfzy4DaEiH4pp/utqqlBbV8uyymQ7UYt4ZRZBSkdKylyPR8Ys1FSv1/DoGGnmY5klSORhdTBozNZ/AmQsg2WgJCbrhIYNqWLzF8xHhD4sXFxMX07zlaKpV9cjza6fyMMYQeHQkwESUDHyIUp1U0szwiXl9J2sDMGKmggFtLwUHBotPucwcdvWbVh30inUNAFGmiZhAZZshmZxIkYzRMkW2rROCotC5IIoLLy3kKHgjr3PYk10DFcihPOba/COuiVkgso+g77uQ1g4b6ExVnO3lNS7pcYT1TZFIZDvVPOprJ3KI4yi2ZzxeNSEQjhjNDJIZpew/ERafFLPz9BP+AimNOR4hkIUDgVR2xDCBTuG8IZFS5HwTOHejduQaKrC2+7/K84/9xJEYwlaGr9hhfEIfTfrc9Gli8lHgkW6qxCxxkOPb+H3DMOwIBZqPjmtWrhIUQMZLUUkneS3DeOQrmqiHRkcNM0ejzG8paCOT0zyvB/lDU3wlgQ918tHqlvNH/A6rUb0HfruD0hrVaFC+x2fnLBux1BYjKYZSjEjmp0p0zS1yfpQVUPpK3JGhGjVoxDjU5lJgSzTTEkjmazWI0mYUKTOyyxp2s+WzVuI+BssP0H8tMaUkVmdXZ38VOhE4MVwT/FycirpdKdSvlh/lFbXYXAmgMc9IzihrAYXhX1YP602b/rpIhIjlbQeNOuPFzahOI6MRkwATDtoKcZlluXCWK6SEroMauo+AsmTTz7ZQsXOrkNmyWTpVESVU6BTsbesUld3J5YvWYwx+sjx2nqsI1B8Yv1W5pfCW5etwz2f/y5+suUB/OJ3vzWMI31auHgRQ1MKZO8kGGjwFOlFWjbWNaG7e4Axvp9C6LOY3+eTCpJfLK802wAayyrMpI6dSTJZvl1hZDTKa0WVjNEXM4ogrZtqK6+XdEhCVQn5ZWUkRGoEEHOoSTPUxlr6x6JwKRkp8DVuwlBdV2MD3Ibop+W/xqhZkwkND6bwmM9LsGhq3Gd+ap3zUZik0cxPPrJANpAV9sqkk+kNjOMPt7cTA1SQkGZbSPwMTR7fS4AYDpdRA4mEiVRFXD0jgKMRLfRKqGb8HSiuw9+6u3GofwC3rjsBf2fIXlgQRH9vH9Q1GuAhRmkpj462Q0THKYZzIRK4EEX0sxKIKsbVNCsYHx83WpTQJQlHFFPQ1b4u6yRh1GRFCy31k4UtLg7juU0vYE7rXCQopCs/9n6MP7EJJ8gET3sxONCN6K/vwFdu/DNufOJugmBigEQaja2NalYwX1vGSKSQ5tdDS3bgMIW8KCw/YeY8YFrtmHoz4Tz0futpo+BXsf4jBNMawROonAdvoMrcaoqC5W2sLLneJwbzAdbJCq32Wi8Jqk+FTqpsgIi1KFRKoBSxITYaaRIlShweGSejfGhubEIZzYy0bXxcqDVOKysTKmNOqtFXi8hqd5YJV2e609Gv+NbxPWKcuqMUq+/evYe+rNqk11ZdYsGUk4YkZcVdJgmRNM9p3g3CT6FVxQvI2KqSEMb9Qfx+07O45vUX4I6n7lGQmIvz6Q6o7lO0PlqJaZCmWfX2+1k+5UUtFWOFgAXgNE5MmiI6hGiiNcBAdZRFFIEpfVLxI8qhZw8dOmTWcOf2HQi/9jS07BvAC3v3oAR+zKWFeOZXv8PqCR8ezRAgku7hMDENy53NhOHx0QUWEmnTxbV39yKRkkDPMAoqRTWFXtZQHTesPmnGgucsTJZWOJ7hkWR5vbUkeZBMTlLriYyyjPEXNVVdL2aQZqyMEDMlgJWQ4CpTDdwXiLLRjQRxowy5BO+LWGk/Q5hCLwkznbVwJBQsQgVBTjVDM/UaSQOEZqUFajRJE4jJx0dGRxBlGJMkSk/TP0oqzdUzKS+xUozevWs3KqsqWBZ6XjJZUuy0mTsD9nRISOSjJuNxjA4PoK+/E/0jA4gz1p6gxkzS5+7c34X3XvMGjI10o7c3inJijgB9nJ/1FWbs6esk0h53rI4vzHzVzu/B8FA/kjTDEkIt+SFzWchr6piQyxmlC1DZZH3kFjQ2TLaouKiIwh5DPKox8sQHkSRaP/ZWdG/ZjcWZIA5NDKCJAHfd0iVY3DWGX//jbvzi1j/xvRqtw/dn1QdO66q29NpGa94tpcUQdk1nCDpZZzW4SMBloSYptF5GRP39YVrWANJUGAmgKQZdktoPRCPPmSta6UbFboISSqR8t3SouJzmkkx3Vj6URvgoMQziFdux8jP0CxrZqTZjPaFJbSPDw/aMkmJrSXo4FEBfXz8FSR0fTsOMJQqOhECapJYsL4moXif5QjHVyQWGgpcuWWKjUJUm1fetsjCGVEiWSvOg6dMDTY1zKHCsMBnvm07S35M68ml+L6qCHqxcUo9dB9oRGUsTbNVg2sOYmto7GSPap7Zrwn+MQLClaZ6Vo3ew26xGS/N8YUHWyWnQ0AJ9sj4H6MuFzp26yaL4zHUJf6iTYpgWQ82Nah9YuXYN7vz9b/CFq9+EU/eOo1ndk+ksxjKTqK9uxobIEE6+/cf41Mc/TyEMoJR4QYKlwYbwZ3Hw4GbyIomFrXVClnRztAQsW4a+ejJabkOsRJcM620TDoUlCAkU0ooP07RknjdeuornVRPJp8yBzJAzgC7NGwWQJOWi8e6DY5hHX1REHyJNU2YBmgQtUaEYNEUGC6VWVJeZW5Bmj1GLxVAz0UxC0krqdrRPMlbDdnyUUkm1CRB/SzhVrCytyIGDB7Fi5SqafsaO9Fcdh7voi4IMlSqZn9/eP5mMIk2TVUgTXBgooeZSfHmtmBlpAv/D//giKgrbiREYlhQU44orf45CEubyyy7F1h17cPdj91NziixsmTtnvgFJNcsSHKOkuMKaU70MhyKRCMrKS0iDIjy/4VnrSBH9jNmkhTXesPzWtUirqMaaceKYDJmxZedz6O1sQ4Z+uPL7f8PGXduwsnoRJsaHsSs7jtcvJwj8++9x5mtfZThE1lHv0aI+PrqEErrRmekYCoMTxE5+pGJeWkoC52niF5JTfFOEoH5sjfiR+zNzz6QxA543XbrcmG29WIRs6gEyySCBdF7xrmk22bNt/xB9XKUtRzExETOor+WsxD4f/aN8WyE1WR1qPkq3/FlsYoxMSvG7fJpa2dR1WHSE+SZoTOrFMdNMJso/miXiPeoq5T/sO7gbC+YTtdL8xqLSWpgwCUFnaY6Ly0qts0HMVx0CpFY2qyZWVlz+eawPWx/8ODr2PIrmuWuRDV4MDxGuGjCiNMeVFbU0veph86C0qg7zlixF87wlxGBlpsVajUGdMeOsT3NzI55++mmccdppeJYMly+nOsPPUEdJlknapIYbab0GJnR2dNtCfoPdXcgyfNr54L3Y8fHvobIrgQoyzttagb7BLnQNDeDNt/4cr/nBL+HXkhZGN+ZP+l96/gq89oqL8LkvfAMbtx9CRU0T5jY2UymFGeRsU5gmT4rDRXQ/TvioNgLxQajd85aLVpGvIgzhALWI1DNm6QYn7qam6yF+DhJQaDyzpKdCy1MYeHLMsp53Pp1Ye4wE7O3torBkUFFRbOZOZlxrpYg4akAQgjamSorJJDHZZbbeay1F/JQ4KJ7uI5punTsPA7QWRBlmNuW3FNYp2ThrMkvMDxJZHyk/cwhkg/j4tavx+lNKMd5XT7BYhsRAHx559HFced11Nt4/HhvlizRoz4fO3kHccu8jeOyxTUTpIdJj2gCltGWAz/kYrrXOmUsBL6b516ICRPQlZbw+bYKhVRJFC4WuJSXFpMM0Ohg+VjBG371/Gy1UAocP7MU3P/QpfGiqHh3btqMTUTIljXdfdgH+s60Hm0o9KEl5URsEbvjDN1DIsK79YAeKGxtRUl8FD5UrQwHv274eH/vZfSy72vcpbGpSJf+kZCqP/LWY7j1hXv31LBOJzv9IeGM8b7Q2V53nf6qoRmikZ0L0b2opy5Aw9Is0M4U00aSxSG1/Epgokapa3mpqqvnCmL1MvkMaKk1kVjzUEpcxs2x+nMBMnRS6iSWwvKwHjsRVnnpGjR1qEGlqbmJZCqwly1CywjpFFCyzxmeLwbIgkiLLW4Ew67B+0wjefMVyXPWqd+KOW2/CilPOxMXvei9N7DQyZFY8njAQlmTdAgwTL7vqjfjh935MF6EeMvW3T9OdTVl3pyxVGVG1gJlGwFh/AF2ZrJYaPyqrqswl1NU1UNgrWNYQNbHW4unFS5fSBdWhsWk+Xv22t6NnWR0eee5p1A8n8MrzLqNijGB6Ww+epZv56qdfgw+88xUoSE0gGh/HT3/5M6w5aR15RA2uLDah7zu8D49s6UAwKEslsCgzrgWJ1OybtCOpTqurLzzRNFv91urL9tB3qwtTbdcW8uRSatqH7iEiTqqikHmZDcMlYiXqTZBIQqKFxkiCOyLHLBmgHA8f2sNCqE3XYbC/kJpIhniJ4rXWqY0tNz8jTaUppKRK8+XT3VWR1SmjkTFBuoj+/m5c/qor8NgTz5Ix1Dg+o7u1torNP84kqLVhVNU2EJkmaMLVl66hT9MoChSjJhTHR951Ms677EpMjsRRQJAU7R9Gz/gIVq9ZbY1B6unavWczbiFK/vbPb8Fpp12KxuZmCkMcbQcOYO7cVvhZljjBXZjaZUttMrqob2xwwkUqyQBjfAmrmmD3MeRaunw5615kKy3WN9UTx8i8Sx5nGGfHkQn4URmfwTIi8cGRPizd142JC2vwjs+8ifWkcBF8SQnk7tTjNzIwjMh4P2699WacdvLJOPPMU/H2r/wKsakSUy5hHbklRRM67F1itphpzJVmybRKpZlcWy8zGWFBhse81nom/9jbzTCmr88ILQA+LaJTG9SnLXNdrMF8NGGTUaLlqQQZyLflwFmAJruQjNLIS40uFcPFaL3P5w3yoKbmmK3QTJ+FfLaYCHWMTJlMgTFnE6qKA3j/B6/Gq159ARlNH5Whj0zT34fp+7s245R3/pBypHfRj9O8F5AIP/7me7B81VxkKQiRDVvx8Mbn8K6vX4epoRii6jChVAro9XV14IOf+iR6J/mu6rkkbARhAjWNkF2wYAE1ts7mmfsYvaghRIcWz1Url1Z8kjar6VXCo27LgcEBIuxqgj2CxyI/BdfpviTLyUy5SVpRyT0xyXR6Er/7xOWY8tLCeMOMiZ1eOkVCY5Eotm/egp1bd2H7zr245FWX4b3vfy/++/rr8ES7D9EpgelJc5FO51aKIG3KBJXMPoGs4pt8MtvSIK+FIWVl5WYKNIxVPUF7DlGS0iUqGjoOtZOpGWscKSUyb2xoIDCj/5hRR0ESE5ExhjfjZCBNNUGfhjtpDpeSLIhavkJeB5BR8YzZGsSnGFttvGK2n5Iskyr8IKKotUqovry0BENd+7Bt22a+k4BIpjU+hsmBfoxv34stTz5u3bI/euZJTJTUo65ioWlFcXERrnvTybjk3DPw3HPP4mvf+D7ue/YZxMYGMR2fwsbnN+OMU05HDwFSMhmHWjLf/N4Pss5+lFC4tfBeIbVqkkwtIhMXLlxAkDhN4RuFhu3GopMsSpauq4blLbCWLLKPBJeyiKGFLNc4n1vIENaJ3TWWTHmxgKAumsshHCO4jOPHH74MoTIhcVotCrpQfQnf09/Th8HeTsxbdAamkmPo7z2IcdK6rKYO1/38ToyliSHSMt20FmSy67f16fnGx9+YlZRNMNZ0Z3mobdjpz2al1cxGh79h20EMjxcgMjpu0rtk4VIClX5rHNFKCQmqmwqrtmrWCz6a+2nmUUpLMEkzJa1njVUv0kA2ReAqZOfVi6Uermm1uLG6EoIAzb2uawyciOanBmUpsffcfYstlaUGEFkjDeOxtn3mqwXonVGtMt1E4KxOwBey8exf+sp/I0u/66cgvu1db8Q1H3sf0gyJRmmW777xNnzou9fj0bvuRtgbwtITV+KuBx/G5//7l0gz41C4nBo1TrTPsqgOfEeoKGSL7cnNaJC+xoPFac6VGhqaLDJRSCiXJMsma9nY0MrnilhmOkyWT62QsoKyYtMSCBWd+QWzY/jJx65g6EhFsUYRhoG+ItJ+kGqZwvaN27H+2T3o07Qlismc5no0NNfi/m0R9CcDZLIUjC5MSJyMT5Ju1q7xlWsvz6oPVGOpVSA1N9q0VoIOgR41qqdSM3hy00H0DEaxeNEy6xioZvjV3NRM6XKWNvZRIIQkg2H6Uf6O0ZdXMPDXSEx1pAwO9iMyMW7LX7Uf7mBMGsSa1esMOMiSHO44xPiVYU5xGU2PxqGxfKwkdZ3+OIOf/s/XsXBRkxFcXZS2sgB9Py+TSLyPhJsicTUzVL1ymoWSiGruFwWZ2uchEeXrwlWVmBiLo3vTbtx085/wX7f+AR4yaeeGp/HnX/4W37zxD9i7aSeufNv7MVoYRqW6aSnIQ4PDJqCyeGoKlmaqLuo4mmZ51TEj7VaEUlfXaHWQyZZrSk3FaemcrsdFixZRGXw06aqnJlOojqwrhVWWUMLqn47j+qvPQLgyYKtIFBcVy/bST/ez7BGi/2lc8orXooNudJqCtmPnYXz778/xWQkQAS3fLfSdIabQ+7MEei3NNfBc94ELsuoESdMEabak1hiLMnRw2q2lnYrVsrjz/m2YSxSp2QtqAq2rqbdtHuY0z7H7RocjqKUJ0/Ab/qREExnT/8ksq0LqEOlo70BNfS0rSoKpG4/a0d9Pvy9fT60W+NNSWfJxhSRahoXXGLXCjAcPPHQDtXwafv5Jc6PUykK1CdBEgSBLWMFfRC2h7yceQ5Jo1cdLag30qYGB7y8qrkSMTPvJd7+LD3zkWmSryhDf04m/3Xs71m/fjFvvuReH9u3FxZd9AAyvyeAIy6F+gWJaOUdrhf5LSooMkCl3DeJQJ42W+bJGDGpsVWW1NadaYxMR9ESU6JoKJfMqAQ0QKAaCjCLorqy5VXhGHGcSPqmm0J9VQ4QfDqCqNIzlSxfTyXnQ0dmJzVv3Yt26M/D3u++Bn5avnNdneATKS/H0k1tIsxBGpihEzNszqQakGZx68iIsXzIPni9fewkVmuaQWiQzPhaZIKbxYYq+SW2wWap/JJHB3rYYxuNqpcoYwuzp60drSyviE3GrsOZKOcKhdnbFvQ7oErBQa5T8hlCuepHmtM6jJJMxrGQ/Y3Frk7dGGDWuhOy8RnJK2kWcDAXx1z/+TzTPaSZT5dVIGyszXTbvU1NtuCiAJAmbpjbLLA4MDmJKLmYiisOde1FXWYvK8loLoUJkVrKqAh/49K+R9KRQF45Tq3+BnraduPpd76b2L8QOmvf62koMD0TJQFoaCq4gLMUPpCHLrFYylVkWhpZN+ENSzqR+fnXQyBWKi5r+a9xkWeWVlQcrwEPDlRWzMA9WKqvox0sXwdv/9p1XEbsQI9A99HT2YEDDkcmH4SjxxaZhEEqBWBZXXtaCltZ6VFfQrTCGn5ok/wRIPUH4S5fiHw89bIrsZ6jn+eKHLsoaEqYWyImroFQkmgIWmJKreVugyb3v8X2I0XxJ88L0O0GaOCE+aW1+kiaL2YL/YrBawLTyUVpts7w3zXcMMmxYsGixtQyNDvbZewW+BNCsfVn952S4GCpfo7lTH7j6Ylz+igsQYFhnC7pNpxEnY30sQ3/nAAKsg7eiCP5wmL60jFpMrEBzlknJqyVQ0dhCs5ZFIEl9pAU74w3vQkG4GZWBg7jk7CU467RTMRqJ0PSGWb8gBYkMJlM8mpJLt6bGEQ/dmi3vwXy+/M3f4elnu2zSQMYwSMbWc6UImrlX4lkTeAmtGnisgYhAk3pl9Ja3ttko/LP7ea863ysaK/CXr/4a27fchwXNfagoSWMmGWUeWgOOOIb5Z1JR0i1Osx5DqKIKpVU15EUAy05Yp4yQMIaTF6pHYQrDo6T/lz58cVZ2XQPZIqMR0pYVorQ6g9kUn2YJApK478FDmGFla6sZclDKysMax0zCC7DQZGo8d3omTSb5GS7QLai3XMRiXgFqXTwdo6AUQ0tfDA6OUCACmDtnLsaZV4IuQ0KjRgsxW82qAWIIJbMWMynMa6nFD6/7EMYnhjEyNGj9yn6CltraKqQkfNU1SNJEF9Ly9G7fhI69m2jKsgROUeuhU9xZ4C/C2KTcSylu3/g8PvCht9H9dFNzZ+gfS9FcW2Nj1DQLUr1FjjYyfIxPkC7UP6rf2FgUFSG6Ia2s8Os78MiGNqSmhbZ9SKajNuhAoFHPa5FYXqAppa2RBVJ+ypXnFQpqOrHVWydNZ+TD+QhPpBhK6pk0hUN917Wl5bjz1r9gx4anEJregHAB3VJhjGVjuBpkuEpeGPInfdUxVUiaB6lk3oIQGijoheEmArSPXGolkBmXH1JBbQyZ3spkSzVQ4J58shMZMigeJQAKhgwpB4PUWEJe+dskhWOcMXBZcbkJjsyvhQwUAMmuhhhZa5ekjUSTmZ0zZw6tloYzKQxR57sQvUMQNVnaKgIUlmkNQ6HIvWndUuKCYuv2VPu8OkL6+ghgNJKjUOOugmhduASh6mqMExPER0bQsoi/WZ6ZSWIQ2scvfeu/0NxQhYnRLpx7xjkkEtExy/f8xo3EBsD8efPR2tzI180wnk/CT0GZnBwTz80cSgglOFn68ukChkNlNYbyPTSb+3Z24Hv/cwMOd6lBhfVSyx3LPkNmiQmsggmvy2y5G40JUBuCO57MZm+Q9Hqf05IpkaPykZHWkkn6eGaoUHy/3MxdN/4aWzfRfxcMY2GDn6xKWvMtQYq15A0PT+DxbWP435v2O8wWgQW8LAhnhSz0orYq2YoELEQWQTzw2CFqYdT8kxNn+x2ApOfJVNYJJaEy3q9RLiQAK6DpLEki9snEuLWC+SgE8svj0Yi1lpXQ7Jr2Uh5tTjMrJEGx0aisqGJuTfBLM58KCmEtNXBZQy0aahi2WVhDZO5lmJhgrJ2cYb4JJFl0n4/5SpekoZ4oXnn5BXjwgQdx6plnYD7BSobEU4ybVWudtWaQ4HSxGpjQdmAvFi9YCJopmmwNuSI9+O4AAZO5EDGFdcyynOpm9BBgynUVUPA1Vl7IX05YHRQJgqXHnnwet9y1geVifUvUT0CLQ+Q+NsIypyYJLIVCVH8KkwZ3hALWAyjNF2BTJKPWR7k0MdyW2zDLw7ozHBF4Ex1CdCWNjJD+ftMvkIwO46677sEfbrsXQ2NTOO2scxyfbf2dKgDRIz+M6AINrpYpCTw89PhhJPjCKQIPvUyD5PmFpl6zh1U/gh9/2Jr0rCeISXOKNWBBoYCIZEOJ+KfOEt0TpKb4SXQLGUhIoWn+Zy1r8vdqWnUGMQL9XV2U4ABSQrU0l8EAkTnLaEiZdfAHZUJpGtMFOP+0lVi5IoyqEjKdZV+77iTe4qwVrqWwpD0+3q/3pYR2qGlaK91a7agZU+mU9bGPDI/aoD61dRcGZO2oDHxY1mtmmmhay0YwT2mpX2Ein9c8MKfNgbdTU+XrJc7qLpap/fb3bsXgVBlGRkcwRNcpYbdG3yyjoWCYfPeiqqLCTLxm48i/axy43KUmRvAVzI30Yt0FEK3vIKuZLinSkMpJNyr+2FtZvxNXr0WZNs35wgfF7AKM0xepQ0FjlCXNAhFitmkdma8Ho6zck88cdAYQKDMJCSvgzNfW4EQymGZaTC9RSMACRibGaA3iCDKkU6E1BkfNpGK6tMGdty3GKz+zInyvmTJjtjPAQcOZenr6eL9dsL5jR8MoHNNOpfyEp0Gas699+Y30Z5R0H8Oiskoru3BJgjG95p8F/BrhwVCTrkd10/dUYhKZ5DRxSIixcwDDY8OMb0uQpCnXyBXrfhVjyWxpk1Z3qNDKyMxXikE9N3wyNjaKEoZOCsMkAnKHMvnyvzLnandgIMp8VCZqKovf3jeMr//gF0hlta+Y6iUfr3cxhGSZZfJLitW87Ex0lFKqj1xRjo8ZGChkfqqHli+xqVz2eBYLczskSDk8n3/feVlVZGI8lmMuGcgKqMNcv0XMjHwUVV4+W1r/3Ib9GB2nNhVQulnVfGYLORvgk+mllDlugAzmOZlKIUYxW+3IGmTPkpkEK4nZbhIBpVFqRDFCk+E9Xb28idrEypjWMGnwgPzHNEHU9795NSrVN1w4bdjBJrfxvXL9EhgliziIxtWQJOxs/bx8fzBQgCr6X0+W5jebphb7aWZH0d5+CHPnt9Cia2AFzaVFLCk0NpAxrKs0VWA8PjGOIhJUuxIU0Kw7tKRA87cmOaqTSP3sEjxZQweY8UGmaYY/RC10Vz78xxd+hol0EYb6I9DgSVkrabWW2FRjlzpetDRJloInF5rQzkcUSK0Do6S6KInZAmjapK6mqtasi/fMtXOuV3CvNl9HPigh/FQxJDnyu5IomScVDzQVra2VWLCgDvPnV2NOc4U1iY4MRewZW/5JPotMNNtOv6V2YZlmdQcKWOi0BrQbALGXkgg5RouQWtimtbmZMf+YDQvSNRHNVhJiWWwsGAnrmK8E3nfNeXj/O05HCZkcpgXhBdKTIV+QGEHEJuEnGN9ruo5mdFg1SCj5RwlLuLSEzFX+1BECKtNdPqcWMA181JBirWqocDJGgKquWwm3hJXkQd9An5VJ55iFRTMyzNpeSTSJxuK0GlMYHhrG4UNtKCdwSkxqEZxOWjc/pswV6pkMVi6qw91P70ZZaQXB1aCzlBfLoum/KkcRQbGiF52PTUQpxAy2yT/TJZXB4YIJWIhAOpNmfXSdNPFeePqS68XQ9JTQLJlECZF0iAeSfDFfTJKkKtknD2m80LIGJ4aLC9DUUknfGbfB7fIfk9aBIrDHfFh5+TkzazrH347pcYRLSQxVV6iWj9Skcw1LVjmk1XqnKiwT20+CacK6womT1jTi+s+8EXPriRUIFjVuK0jhKGOYoudUC+3ppTdpYR1NfNc0XYGk0rISAq4ihoWFxnQJlYd+2Ee84fgQaiLLquFAMvEsIKLjcfruStJjhv521Ii8fddOcw061Bxq7Qt8fNfePdYOMcT7BDki4xP2u7is3Pz4g48+ajNiNWtTtHAsKLFPQRr72noxODBhzcfl5aWknTNQs6u7A2OkS4p4QtOwJKiKYmRxJNTWJS0F4vsDRZquTOUQJvI7PXOer/7H5dl4PEaJFwAge1lRmU8tDa3k+mwVRppkpp0VVyilpOWoBAUOHmwnUWjqWbF43ItR9SWTWDJbGkFi/poxo9CFI0w6wZ/M1xUk9W+bTbTkfLpmSf8XUBjKq+tpbivxn58+H/VE4WlaDfWva5y1Oj9UB/lHlVU+1oYtybKQqELdMoVqsNEy1hqFKfhxcN8h7NixA1u3ERPQjE9OxdDcUoVXXHQOTly5BPt2bVOLLA7sO4xVJy62Dd4ampsIWB+3yQOl1DZZKYWUE/Sno2SIGs9GR4atw0bj5DW0Sf3dHq2scM/fsXb1iWhtbKJgB03AVW7Rvb9vAHFS7YtfuxmCvbJAGVkw0kG08hMAS1M1DFrhLwlmIXMRn5XQqq9CdVdsb8JFK6mBE9Jjz9c+fnlWg+iExkV0aaD8sjRJc5FVCDXuWy9Njtl6sYimkSKHO3oQI6jLTtN/09epOTWa8iAySgwg02IrKsi8UOKo2Nr2UGO3bTUlmmA5F5lml+G6U0IhHlucKpRK8yQ7U1oWwmc/8kGcs7aYloOAirGShi5NM+SR+ddcLpVNYaCtVWI5Kh+VP4OJsTGb1eGl0Bw40IXf/uYGfPqzH0YFTaYEWE27BmT4XRPh/vqXWxh5xLCwdR6mKIg9HcO29EWC0cDTz7yA17z2cvT19NJX0zKQoGNjI6SXQJq2wyjHyMAomujy5rY0ycIS4Xvwtzsfwmmnr8MJC1ss/rdRPLyo5tVC5jOZnkTvYATf/ck91gCkOqrVzXhDvpgSSCHEB7CsVGYplDCOkpB6kOY7qV0XeGh4ckNDvflu70VnLL1ejHPNt3TItFhaTsTN/8kYskrMyDFaBJY0kn7oJ5BQYWUReAMJq5idsTUthfimx9SSZZosZvNPaFPfnDZwvU8Hz/FmvVvFML/PTwFGhTEBmuBT1qxFeXE3cUK13T9lAkhiyfJYGYkFSDwtjNPbOwgthDtEgmudsvb2DsxduAj7D3XhRz/6JdaesgxXXPFK64yxcE/1tA9zfgQ9MdTVVzLerSJ5vZi/qIXlL8ChjkFqVwDtHb30qUNYtHABJqNJo89IZJQMzaC5qREdHYd4bQ7xTYt5hRQ1/c57H8LSZcuwYnkrgta2rrc6jkzMkhUSkMyk41i17gQ88MRzNpc7yzxVR7V/TFOhpFQCZMIlwiMKN228vYht9KeA6Dmd56e6X4eGh+E99+QF16uHSyWSn5tkDKoiCMyYv7RfVn8z545JdzRFbcBDI+MqJg8JCz+JwDV4UEtW2ngzUZD3e+g3pNkmmUwaX+0wmU+aoOpT2qi81DEgEshXq8HCmSw/f34Au7e345yzT7dYWADFVijWu/meUZqzHXv24lBbF31k3CIMTeKXKVtxwkrc+Mcb0NBUjbe+6fUoK6kkcEpYd60ERX3q+tT04r7+fvI1i7q6SrS01GHunEaGU6XmMl7YtIMmfw+0KL7q0t3bjxjR8L62NsMMw6PDLC8wZ14r6hvqSHsSnRbq9rseReucVqxZNo8WiG6FsqwQSXW15cRIA7kBMbEkXMbIox1PPb3dlE6LGIiJUgLeznt4zDjtGJY/FUf/7KKEQN9EdmUqq8CXqW/Ce97JS6+Xv9aNYqC6xmT7LV9pmgjJp80Qkxlq8jQzzL/IaBRxOn6ZWjH2yMgS5hGNJymFDgNVSOWnw8wu32MomX+yBCqgLIbepx4s5eMgcFKND9XX1yIZj+ID77oEe3ccwLMvbMTypQtt7JvMt2ZEqJ1g67bdSFHTy8uL6CNLMG9uKzWriT49YHktW7YU+w8O4N6HnsL6DesZUcxBaUUptVsjVCWEEqoA6poaWIUABmlOH3n0EUyMTtCFlBsKP2Xdapx22kk43N6Dg22dKCmrMGAqNzhKMHjKKaeggeXVuG71Path5u77HqXAtGDporkooSWRqZVysMJOvVlf1dlHSydaSbs1I3RuazNe2NXhMI8aqqdURleDTUFoyqXxxhGzjrxFiTTVoXPKk6gW3tWLa02zpZU66a6HaRnmkn5btyUZZ0NneElM6e8fskpKFCQAStacR+3WnhpWBGk3r8k86xCzDUSRmUrOa5xCqaQSAN2v6xZm8dBKS9/+yuvhnY5h/wGaUcX3GYYWYYY/FLapVBYHDnax7BmGKOWorigjsFqJyupaauILWP/sLtz1wNPYsGE3wZIPV7/xUpxx+lqL9a3NnpZjknn0DERw5z+exZ9v+DvmzJ2DutpafjbTnBNYmQ+SBin8A049aSUWzGvEU09tYFm13oljqeYvWMzwLIZtW7ejoW4Ont+8nZalHE2N9JvECrJ6Mr02WZL5KdLRSCDrRmVdVXdZzxoi8SDR9fqdHTbsyc/8pWhaP01Gr7pGExe0eFHCiiVCinYa5ChrIeFRMvrK7EtdP/720yg0AkROY4oYp5c631U36iqfMI1lstiWGakF6dCBHmovmSch0n+6rhY1+o8YrcVITA0WDlPdpF4ttQAJeUpY1V3Ht/CL3IKGJTn3O8yXfHlwDhHvay6l72McGioqw59uuAPRCQ9e/+az6Xa0jrfHNltftWIpFrY0oKauCiPjCfzgJ7+hO8mYpsxfUIc3vP4CgqIwoowUOmh+Dxw4RDM8hJ7OUZuq21BXg2veewnKihXCOXG903HD2J1a4jcGTdMdOUzR0Tc4hj/dfDsOd46hnGGZWgu1svIrLj4d+zSBn/Z0Tks9FtAVhGkt1IgTkuXks6KrhWrKm2XUiB0BNY0QKi6iZWHZPvvdPxIA+6x7VqGuRthqipb2KZVFft3rX4077rgbtbXVzIMWNTaEyJCUjBaYZM2qC43cU9+D50NXrbEWNPV2KWntEhVCDSoO+hNDHIAmSTR0zox6CIAiE3HlZvcIoNlzAgg0pVqNuGckbgzNtxLSWFVYldN5B2k71yVS1gDDJB8sRisqkFX5zudeT8RbQBP8OA4fGuI7FFokccklZ2K4r5eIsxYnrlpo49r//rcH0d4TRyOZd8UVZ2M+tVOjUtu6+rDhib1oI4LW3CgN16miL25sqMCbXns+tcZB/hpdGiCKNXsrjZBvJeXk/0U6WyaM5VIS6hU2uOmWhxluZhCgwJ5z3im205HaLhrq6lFdW4RSMljDm7yhIEI07Wpl09IZooHGEGhCpEbsyPLId4fIbDW/dpHGX/yvPxh/NPBj4aL51onS2dmLBQsbGd7GcejgCBqJRXyF1pNDoaTgFKvd3wGGQX8FvEUs90lrW67XwmuOvWfl+E8M1RQgcsaIrlhPoUmGWu0gvSx6B0bsugMMJBAiyNHn5e2jcZko+XPHjLvSLIa7miEAYaDAjJBzj5Ofc13rj45NjKO+eNpMdpLmtn941O5noezRZUvmYgl9+G033Yf77t0APzXrM594G33rUvQNDONPN92Fv9+1AVu2HrC5yyFfGK0t5XjDay7ABecuxZql822ghnbv1VAiLcHRTyQf00I5FEy1489kNeWIGpIRIiZApfWS9dOs11QyiiVLGjEylEIT821qrKDYRlFDTa+pFaJXt6jif9IrJ8SKx5WfGj7EHC3hpZG9MsECpXKBPipcgszc8FybrYsuCFNdXYFDh2jaiQnKw0BtdRV6eyIEh07YqZBWpnY6zfIx1FMoqF64iJbccDdedZjAGzVZWAygyZRU67dpMwt5vKQX6Fnd83KTdvA1pfkXycI9pqx1HLw4fxOu4ySVSX5vdtJ5JbeRyP2dn48BRiYBSze59ym91DtnJ+Ujc+ym2fRxy+f6VvO1x8lb53TI1bpJfREGdPnpXtfhljP/XqXC6UIsZgRzhIMuYFKhLJ47DrFmJyvEv8Hk2YV+UTItz7+uMvzrcsxO/6zssk5KL1UWl8nKw81HjNNzriC83CTwlf+Zn+Se/r8kMdqlvZisw2W6BOd4iQIuxKuGch0O+nUGH2j1AY341AgTSo3Fw05lTSDyXqQXuJ86r8/8JE0uJGrXkB8FXGCeM0jyOPppIwc8Gj8+QXOtjVZ3IjquDoYUrZLTimRTlHRQ113AmJ/ccrmVd5P7+xhG614SRefEVDFS9+i7SyzdZ9cFPJj0mS8A7nG8ZCGncI/Kk2cl3OSWRcnV0Pyk3245ZydptVsnHbrPtbz67VoLJdVFFBPuNTMuxOyiZoVSzoMqpPNCHQo9rNAGVpxzbtILdL+dM83UfTqngvA9PCU5yQF2XsuZ5ZwWjwwPYdPmFwwP9HT32OYsE5GIdXaUV1QY+BiZGEZJcTXWnXwqfZ0GTqi913k+vyxuElPyTeQ/TQRVRjRNfc1LqoIByOMQ3M3bmJoj+MtJEg4x16GZk473rHtOn8ezQMbEnGDrHlkPtyz59+s+jYVbes4F8LTtfIb3OhnLZ6vCTiYuox1JdgRCmdFXkJDHFlYvcs4595MQFApZBiEogah8H214jGn//r145JFHoE3Sa2qrbIiyRq4miDqVV4E/YLvq7dq5nQCHCF4IhRo9GU/iQ9d+FP5wKTPTuCsnQz2TrzFuvdyk66qbhPng3n343W9/R9RLaMZsJcxdnf340Ic+BK1oGCBqpqGzpLLTw9vfbMHRO5Tv7PSvBM297loNN80us6vZsy2Iy2z3en7SvfnvLcxmsOSsVx0FaPLZio/FJAv4JR2UeJl0x+fkJDlnAZRUySOFk3YQ1GnpSJLTDpDZakCYncTsfTu34f577sLE1KStQnjiqjVobm5GW9tBUMWJHofR0qyWrAJ0HurEiqXLmCNNajqJlpZ5Fn60Ll6K2mZnm2Mlt4IuAfKZIIuhbsnbbr8ZTU212LdnH8oZs/uDIQxHhomYy6xRRg1MahH7zy9ehzkLF5BwrAnzUZlfzNL/e3LLms9c0Xy2yTfGzWKoaxnc8/ma7Oan//VdZfcihcVnXnSU2U5yGCorblqp3zLb/HP8umM2nKQX6HuO+WQ2b6BlprTptISGzzkN9c4terkQ9kRkFA8+8A9seW49apoaMJmeoUZrvfIh6woUdImMDNnkOcWeJaES9PX2wsd3nHXKaQypzrcV/gPhMA729IurzjuO4z/1zvXrN9BqlOHH//M/jLfHLKQKhny56UalCPuLGGoN0E2U2TAkuZNSXlNdv/b1rzGscVZUEE6w+vBwkwm8EdSly/GT1Z23uBZONLXPvLz+L8x2Nd7N58hn7rty88wkseycS3LcPZKUKVFnDgGb79bdfFKZGkATU6XFjC/VoqVnZLod08GC0DzZVkmUXBZHb3KYoOd1fSqN2265BeufXY8VJ1Gb57TarM+eri67XlVRicqycqw84USsf24zHnzsGWzcsQMV1bVYuuJEW9jeS230ahgzBaq+ti5n3nMV1MFK6hDxZJVaW1rwzIYNGKC1SPMltbQYNfV11gfc0FhvXaKLGKcXBr2oojspqyxFn3b0YV5f/eIXWXZBHB45bRRj3UPCq/PSVJVf9x7v0D35h1tGNxlj8hhtQkSa2Xl+n53ynz1emn1ds1dmafbxkisPeuFRibLCMEOW22GoPpiTSa5eZBfcdFSmPvGJT2B8NIIFS+bY0Jqy0kqEi4tQU12DwUE1ZMSwfNkyDFHTtLid3lHfUIuAL2urKQVnCnDheRejtLqSJt5v908l0oiTGSky1tWc/DL+4Ac/wJ49+zEWj1m/s9ZGmaa5lrNRS578cYRuQd2j8stalFataBr5qj1ELr7kUpy4erXll092vcoFnaYHzlc7/8/uUzpy7yymuMk1zS693aTf0uzZ2p5vARzNF5B2fvuRxsIzXgnvxz58zb/c14uv5iFtl5Q5jFMhDajl+GjLR/OctNqpSH4lnDNyDXPnzcMh+mVNROjq7EVtbQNWLF+BZ9Y/hbq6Gqw4YbmNttDwof6BQRJ9Cls3b0VpcQVmyAAtGRGNDNLU83NkECVkXGJ4BGkhUeIOtUqJedI0lfHgwYN4mCBQnRFaRsOTSaO5qhJIRrB8bj1OOXEFlvCzPFTA2Ddj/cfJKbomC7m86O7pw+7du/HqK16jSrs1ESWOMFBJX3W4jJ39203u17xTx02uELgC6yb3t3tOQqHv+fe5v3XYb9apes6Cl2b20Zt1KBP3hZI0l/FOZtJoLbDu3JJvCZzDLUSQBP3fn/2ApMpgcGCUYChD3zyGHTt3YPGS+Thh5VI89NBDBGAtNuDAHw6ha6AXw2Pj2HfgMA4ebreVD7QcRjo+iu62w4iNR1Fb3wStCpiZdia1G6PtzR5s3rQZGzY8h2G+JxDIoryAJrvGj9ddejaWtzZh+bwW1JYV4bTVJ+C1F12ClXNaUIxJupYJ1jOLhJqHKdHaslmzRST0Fn2oM0Q0yAm3Qwkn2XeXGfb96OF+zb8/P5np5uEml3Zumg3sZPpd5lrfd+66yxtZkoKCKVTNmXuU2e4DSuZ7ZBLNZ7NSduiak7GqWcACuSbJwJFebo/zP53QNfvUST3HeHp0kITfQMBTafPF1qxZY7fNmdNsXYp7du9HdCKBfbv3YSadRd/woHUWaMqwIgSZXI1MiY1FURkMsHxZC5FqaBE0a6KwpIT5MSawxiCn4k0UnMcefhyTmRlUFRXi4lMWo7GmnNpdjTStRJIuYNHiJagoq7C2a02pOe3UE3H5hWdhybw5ePzpJ4jS09BO/Reefz7zV4lVL37qq1Ppl0xCwyyIg+hzv+1cLomu+Yfo6zLyeMl5v5MkFO4zSk6ubj50Y3JlvCblrJmz5CizdYN134mx+i0Jk5QoJLPY1YlPdR8vGLN1X46XVgR9l6S/ZCKwu//+BzDQPwx/wM9wqNvWJunqbuf3XnR39ULbGGrYT2vrHGbopUaV4pR1K1FZErIRoUWBMM8XYFlLI+YvmEv/Wo/4ZAr3P/AgPIFClFfVEQCl+TK6Ga1swD/1KD21/jnUFvvQ0lDm2B4ap9Vr1qGhoVm8QFdvH26+81785W/34Z6HHsPO3W04dS21/RVnYP+WIXzqP94BH4VUqzs5FHLTP6kvk+t75U9FP/02Jcol0VMgUueO16w6O+UzW1ptIFRMzZ3LEwVTWjvvmUZd6yxms0TwMtYWo+0cDzMr/EJ55H+5+FuZ6H4JCL8X0ITbLrK6Mffs7GTClJ2y9T/kBzWXaUB7fDDs0ZJS+q0tEsorym1AvZagmhwX+NJoUK+FZYlJzYaYAHwFePj5LbjrocdxL9H6fc9swAEKTnwsDk3gb65vZVlYVgqlLEFNTSWefuIJCgOFpKkGixcvQqIwi7sffYpofwN27NiNonAxNmzbiR0dvYzv5+CC005Ca2MtX5VFVSmQiEdRMX8paaNuRNVTR95X1ts6bkQvfrqHLJKhbNFJfY66hXQ+cg/vP9Ku8TISnzCsZN9z78oXHpf6ojffaicyhCDzW1eQ2R945/V8gg860mEmPD+JqUw6rYyVnDNOmn377BPuMwrTvv/9bxHs7KUEO3tjn3Lymdi2bQtDnWJMJGKorKzCqlUnkl4EXclJrF291va8tn7chYvR0dXNODmGbHoK73/D+bj6snNBPceyukY0VlTh7FPPwKoVyxHhsxNx7U8SRX9XJ7RDb19fD9F/L+bPbcWj6zfimY2d2N/RR9A2bfPH3/rm1+GUtasQH+7D3JoqfPTDH3Y0xzOJcKgQvuJ6BKo0YkWVEcnJNP5PZ2GfpkUugfOSy1T7/hKK8HKS80YnmaIp5U65+Svl3mTnnLLyXwEVoGk+vB9//7uvd9XdLua+2HclZmwZHDnBxO9WCX51Py1T59KRpELZdR5TmUns2r0N7e2dDKFKjYFbt27FSaesRgc1PZ4UCs7QnPehk9pVSC2M0qRrjPbI6BgOd3QgTT+uIUBFvgAaK0M2CPG8Sy5GVXUFVi1ejJ//4Id429VX85kRxGdSNvE/GonQMhXgtNNOwUOPPYhVC5faDI3yIj8WEIx5MzGsW7EYixe00i0sJGBbjJNWr0L7wT0Yj43bSsfqXa5YvBYZ9TezLvK50kOZdOvvp7uzJiR+uvVVc6iFQDmKuAyya3ma+HKTnnPTke+ied55JeMBhcqsM/8JV80QtjYvWA7vtR9+9/U2PFs3sjwus45+8i/3wz6UeS4T5/fRe5X0XQU4phAkinrOujq7aUKXorenF2ORBLyBEIYiY+gfjPB33IbGTk5ql1oSTRusZDNIRUbRS2BXVVpExD+NiYkxgqkwli2ch8REFJ0M45YuWWZTf0+mVUjxXH9yAglaOk/agyT9+UxqxmaTnLp2HSK9vRQWD+orS7GotQHvuPJKPHrfg9RcH61IKRqaWvDlL12P9c89h0NE//10LdOpNBqWn0DM6gwqcGIRp35uPV2L6NLiyHmXeHnJvfZymO5EFrnMmdxY2jXh9l2fOs9PB0/knuBXvZ9eHc1zT6QA8uyLTPf/w2T+KVewRYsW2jSWsopaDEaoNWq6TMShbSakIQJt016iaVYwxTCqtrwSq5Ysxeoli9FUXIxSfyHPad7yFPYf7rApLhontmXTJjy9eROGaTFu27QDBSXOklWa6aLkzBoFykuKkaIL0cDAeYz3q4tKcced/8C+yCT2HNyNp59+Cv/11a/jyre9GamsD219I7QqMT5TQEFzzKKEXMfs5EQs1O/c8XKSy6x/lXSfe5i1zGO0kvinnkV9CmS714QhHPqz5DNTxAa8ye2CNG3NHfnJzqmyPNz7LKNcpvmFyS+EK4WSToGKhx6+zzo6DvDQjn+a562pK+FwELabrHYoSE0xdHJesrftEDTE98T6RkPh2iglTK0OhgOYLijERDqDyRkfdhzuwh3/eIoSHMBJp59M8+mzEE7rmKg81mOn8hO0nXHu+dT6Atz76DP4y4MP49n9h5AuCGB7WwK33LMRPbEp3HrPQ0iikHkDE7QwCYZy07QQhayP2wzs0sFpNhVzVW/WP+/vX6XZdHMPu5b7k+AYg/OuHS9r8VPXXf65PLPnrFk7baW05N4wO7kvkVTrIOfscCvrHq4wuPfrcGNdJRV41arV2LX/oE0sUDelBtppbRUNeNRe1eGwMzda6DsRjaOxtgZt9NVtgwzLxsYwEyhCMilp9VgjSVt7L3aQWYd7h/GhL3wO04U0sSROX08PMgmab4Yyers7hzotKfd7ceFlryAyD2CSfmtK5yl0mojY1NJEFzKNzs52rFs2H9e87lWoLy2HGlS1GgMr6NAiR4OjB9+S++7W3fXVLg1sMn3uu0uT/CT66HCTm4/bNKprFmaxTrxi4ZY1ojAs1uFEQ8fyQoKoTy0RphD65dmbl0gqjJkJfv7rVIBbbr6dAuUlQAvxU0DFp15QjFO7KyrKmI/mbE0iM5WE35tFKc10bW0Ykfg4EkTgMX5qwILW7xwei+Hg4T4KTgy1JWXw8hkJq8AbuQtNK7J2gxyokukTFhgbEmAD3vWea6xUGrlaRtfgKcxg/4F9ZG4VLjn1LKSpySeesBwfvvbDiBA3JAkopzSYhiRUnC8iKrxTvXQ4tCDhxYC8w03GrLzfs5OYmn+4yfJlnXUoD6O13k3h0WFCIh+lSQ6+QlsGW4vq9Q+P4bnN22jx7sVPfvpzTBCU2v7ZbqbuILYjmVpy5OF4YYPuce/TZ77EHn1e33NxIc89+OCDuOPuO8i4FLWTjKqrZUUyFmtXaBtkvic1OYFVc+oRIqOKiZrHYkkMDI2hqLSShSbDNYCC90UTUWgNtYtOPBEXXnU1z2m/zQT6uvv5rqNlkTlXS5t67eLECZq4oB1sW1tbcd11X7T8Svw+aGmTGC2O5pB/9jPXMhQswc49e6jVB7Bi0Rxc9N4vM4LYyPfQJPL91utlZRGV9D4djtml8pkGCoSJyaKfxdy6pjt5TtdcOrnn3aTzGkMui6D7bKJlOoW2zgM41HYYCQLZjvZu7N67F12MYJgBhd3x56rfDN0QxdvCLgl3JyMeT9umx49wRS90C6FPpwDHMtvaYvldhclnqIQk/7eb7JxOq/78LgkdHB3Apz/1OUokTWk8zmszKCUariawKtWKgaJeIGtLa2hdFZlhrcbRPxG3ZSw0Vm48lWCFClDKGPmcNatxweteDy1Mo0nu2hVX5dezLq6QIPOfzeWyThvvNA4e7MeiFcswNjqEB+/+G5ooeBVl5Thx+Qoi8xI8cP8/mH8pfy9FTes8nHrNtfCMTzO8uwYeNWyw3FYx+kMvQ0XtFvTh970X1TXlpB1NKennUO/YZGPIKKSakqSN7YRn9u47gIGBAYwMDaOXEcO2HdvRNzhMWjtr2GjWiiyKTeAzvki5WDfRSklWhqdleWTojwiTegv4vXtg6FhmK7kMdz8tk9x5+ySz3WY9Y94sbXYZrpV+9Ocm916BpU994UvY39aO//rypxEZ6cEtf/oLFlbU0V/7qWE0wwQUGjOtWSNJ+nUt+aH1StMUMvWCjYwl0DVK00pSat21uopivOPDH7EhTb2UYB/fK6CnjVal1ZqnrKRJ+JpOa1pIYt9251PY13MIIX8Wb3/jm2z7iN6ebhK9FzVV1agjZvjopz/NCKAMD736I4jsbceT4Rks/fQ1eOzpDfBO+2y6sEjsAiQByv6Odtx3920Yj49gz86dBjy1YuSh9ja8sG0LOrt6bAF7rdkiy6DdfzW/XFGCNqkR2QpmNIZc+Tr018I4bqeLFuLRTA8TZreJVa4lxyObas07raUtV/dBhqyeAy88ahyRFCi5zHKTO63HmvpySSsbuUx+0f387Wr+7KSCf+ijn8QAY1ct5JpOTuIPv/4xyhhDD3f04q9/vgFl9LlFhTMG0tSyJcuitbJt7RMNkSIJ+BWRVApdQxMYYChXXV6LuoY6LFgwD/Nam/mE/CkPEaxgypaN0mB82wKZ59VsO+0J4Ef/+ztM8T0eEsQrgUok8Kar32B4QSa0rqoOZ59zNu686qN4w+KlGNvfj8cmhtH0ubfijhd2IZvx01IwvKNQSbBEF7KHypDBSGSQoI+aScG1CY5kBi0q351Tmhwalj4paVMcUo9/mj4lpfDxcDTZQBevOosVSVOZa47+Bhb1SaFhbuaqNImBYmfn5WoE5AbovjwHNz72Yq7kJxZSBBKzj6fRLlOPfKogrIhkxOtR3zJ/a2OTbCHe/p4PIE2ApnFeVin+30zf+YNvfJ2FBSrLK/DU/fei/ZlHME2zWEazrkrI1Nve3GS29qpKM68nN23GJZe9Bme98jL85Gc3oquvD821tZan7X5D5sXGxvGOt7/GvFckMsz8ik3atWn6XQ+9gBB/b9m8mT6O9cotemP4gse5Z5yFRRQcLXe98bt/wKqCUszEJzGnsgpXvvAPbN1zEF/7/k8Yg1OQkikby6b2fHfKlCbqTaVj6B3sst+aEUKisSQOJlIrnJjg0lf00jId2jdc4Zba2qXpui5zbR5DFinnLt1DSqr8jNlqvJJ1kDaTRs5UKodPh9sPvzxmmznPS1a44zDbQgNWR3tR3XHv/Xjh+V3UYIImSn8iSoBVXo6+4RESJWGarX5tEfrqN74Wr7jwfItjm+cuQF1TI275zo/Q27GLpsoZUK/lqzWRrb2jH237urF45VJ84pvfsIXdNm3bg+6RKLQvtbRXi9WLqdLm/p4u/OGXP8H9D9yJzsPtNLOlaO8flamyifhaiE/E2svYPzI25MyRZn30GQx48a43vwnXfeLTOOuEE+GfiOKr89agsLUW83/9P7jo0kswt2URGevQQnQSw62fgfKdztAikemdnV20MjLDMrHUTArTEZqSvsYsKpNoqDF3YrJrkjXRUQ1HddUVNptU88c0gEPbXxkOoQIYQ2nWJUBaaUH5S9EkANo6S+ub7yTI/D8zOz88cNMUpfEb3/4uTdgkK8pC0p/ZikGqJKW2qaUVfb0DRNVBFjjFmmj1wzj99jA+97mPYuGcOSTONNaecjrqGN/+8PvfRsHe7SitKEHHQD+G+sawn+DlrKEMFpy8Fhf/7Ef4/Jeux8YdO1lZVnqmEFU11fYumUAh8mQyDZ9/xjaDoyRi3sJFCBaX2ZztAAVDS1Jomg5dOAkE7CP61kjbonAJ4mltaB7DgqWLcNMffo13nXUpXtE5hfkVFdi6sByvveFnuOKCy9HYPM/8aSYrRmqiHuvGpFBMCFqRhvrbeYUnHXKrb17lFHI2s00Gm6Cx3GK0FucrLfFj+ZJlGI9EKPABhlP9OPOs01BUnMXevftwYF8vy6zJiI4vt7nYsgb6zrpriylhCK3A8Oijj780s12Ndc2MfeWnNPrINSbqJv8K8elPf54giloszuoZrQzASgihqoIi/Ph4DPPmzqXaCBXH4fU7pnOa9wxHhvCJa9+HhupSK+jmF56j2Q0yBg6iNVSBh+95EOOJKfT0DeG6+rkoHNyGn1S24o5Nh2wf6nIKx3SK5aNgVtbXGoJ3w6/+/n4bv6YN5eoaGhEIF1u8rqHT5UTfmjEpjCCfTcoRHHoRm4xTNqiBpJ1mqGoI8223/AVfblmF97eeSG5N48QHb8ILw4fx4Q9ei5qyRquvuj60/ox2/1M/sjZJldvq7u6k+9BOB1Yke4+YJGuliXzaNUhmmDJAIZzBBeefjR3btrOchYirFY9Kk0pP4tKLzzIUrx697Vt2Iwi/w2weEhbtzFfEKKastNiWxpIUTNHX/+7m216a2flmxk0uk6XVWqFoy47d+Nlv/8ibtWstrwnk0XXIEBoxec4G8SkvMlw7C8m0aksibZ9Asbb8tDzlTAFBDcODuc0NeP81b8HD993DQnvQpFUQxqhdNLNVp52KT930IN4YrsbFV1+MoV3rccltW+BLRxnu1PD+ohyuKLBdeNwk36WV/jXRQOutBGm+bUG9YFjYioTSzElNeXJGqWq0qur3zDNP4oQTNZqG0imtLaTLufK1iPzoZlxCs3l/Twc++vx9KFq+BGedfgG0Ma32LaMUWd3VFKwd85JkVlFREEMjHQbUlMQYzYw1k20mWP48jaVLlqNwehLRyQksWbIEu3fuMsFN0UqIFpWMPOQuRW8NgZ7W0pyssxC4kt6bVTtATtB1H0UIv/orme2icUmGpFiHWCD/onQEjed+Czjs2HsAv7/xz9ailEgy1qWvVKZaUZd3mL+0yQF8n5ayVvUkPNoOSoCiQMiTlZS5FKCbmU5RFlRZD3Zu32ajlW03dxZ4poABFtFxpiCN9zS24rJXXYjrfvlXbL39l4h//xO46NEk9vO9ev/qNWutV6yG8bIwga0VwyRmC7AlYpPOOjHMV5ufS9ubmppocUZRUkqLwrLJ5ytJGDTqVeucjlHYgkHCPFbPR2vQ2X0YXw1UYbqtC1e84nIUfuezmCIjzj/zXFRW1ZKRWulRC/hlzHxrfRqtC+MvSjgzW+hC1MJn7yJ9bcGRQjVqFeDgoXY0NtVj3cknUAiE4p3tovYfaLPJ+i1NddY9LKukiGFKnT1yDTqE4lhICRjFyOrpMNuLX910+9E42wJw8lWM0HKJQb/TX9zZ1Y62QwcxOsT4VIXp7MM99z3E74pmvQgUUZqpBdqD05jMAjq78zqSo4EKzjQgwjEzWQwphHzFdBbDmjRZAluCWjrEZzdu2kLiKEwSEqVcUhPLy0oQ6WzHUmrxvd+7Dq//7x/h/q98CaO//S5O6/ZiYHgY5UTKS1acYERWTJ2iv5b/VJkkbBpyvH//Putla2xsYK3lX6dQXVfF9ztNnfKZWjjPlviQE6egqP1ekwu0KC3F1YBk13g3Pt5RgLeesRA3Prsdp9/+I6w96Vx8/WvfxmNPPYPicAUFtYD06zCUrTKUFNOqUWh9BGNa7lM7MBQVazlvLdjrF6TA489sgpcWp6aqHA115RRIHyoYpSTp6rTqQnwyavyJRidRzOfVtGzLpAgkGjA1dvKrg9alq7r0+9vvhufmX34vq7XLNCjgwMG9eODBx9HbM0giKzaVD1ILzxRChMXaonHeoqXUVoU3JAKJIvStXisNQk/QVJJWpj1aaloLwrLGvOYgUJmwXbt2YdmqFUSffJ7mS+/Ryj/u0k4yPrEkc2U+HrUesSIKY6zdmXHsUG8Xyv0BbPviB/HbG27BOy6Yi5HeCC55bow++TBKy2qwcPECMo15qvlULiK3IrL6tlXG0dExM/N8nW3GllUzJq/LurGyNnZNwioGhUIl1OpiapEHT254GqeefgbSDAWzdDtayP6vda348z13oVlDlt7+ClzwoffiW9/8XzzyyBM29k2dLNFoDHEtUD+TxJoVLagIa+F4KYPiZdJFSJxcUWjZybps2duGusoKzGksN8EoqyhHgV+b42mbyBlzOdEJ7agkhaAJZ+hny5jJlEvDmeRKFYvTc7LuhfjtrXfC01wWziqAF6HlmzJkjJKPKFHoUtomQnlpHrSCUF1DM7wBH1+oHeu0nsmUHAUqSqtI2IytWiBfpAXcQoGQ+T4VwNYqy/mrfft3YfmKZVY5a5FTI4AYLUKzMjLxw8NkMk2vCiuJlcnzUqBik+MYH+3ACaWNKJiewBdWnoKKB2/Bfy5ahR5fDdoPbUdLY51t3i6t1N5W2gJCOIP0sOZUMVNNjo6f1tLVarXja/ldSa1vmnwgImrQgyyB9hPTDvpqFNHw5OXagc8bwlRwENfsm8Y7Tj4de0f7MHDmKpzxH9fitLPPMQ3V2qRKpcES642bO2cBQv4eVJaqwYgGlq9UnWUZSQxS2497H38GZcXU7upKNDXUUGBSLIOf5SMdqEhWbiqT6CO6aXCFZtpIQG15FOYnP2485W/WDL+57e/wlgSLrrcViCkJEgpraOOn+ViZWEp3YSBofkjrfGknPhEoTY3UYrMeSriSFmbTbjzmJ1Vo5iGf4nToO8wUgeUqtAvs3n17UFtdy7y00qHMIx/gPWpQUMODVhiUdmq3dzXo6Fn9+QJ0Gf4wOlKjOK16Pm5s24OPvv3VWEci3B8vsNBrYHiAAqT5Y2FmqR4wChLfkaHASoOmyHA1oTqdIyyzTD3zl+lWS50mKTjrghI00j1EGTqZHPBetXZrXPsLz21ETUUVfDMh7KsM4pRJH57d8hT2Pv4wnxnFl37ybfz+hr/aEtrZtNY6jZAuXkQT4+jtHEd9Uzn8Rhu5KpaPxDdh4++Orj6+jIRimapZH+3sW1WpBiaHL+ZySS6jlZ6lkljTqfjKpHNipv22MnvwmqveDG9xwO9MEiAxyAq9wvnJTDWkV37FtJt/QSLK8ZgG2zvTbkg+3qeZEzrUapVGeVWFtT8bWeSbCJ7ESkmQXj5D4SlQUMv3TSZIVKJyEwgKiv4kYBQzlJQFCP74HPPQeuiSaH0aqGM+ik/3DnXjM4tOxi9f2Ikz+/fjSYYcg1NkGst3qPMQBTNkfeSKRRUFqEOBL+Z7GQKRCFrzTE2czlroNIfUDjFHxNRacOqUkJuJxyN8ilpFgZdiiOja02ywp4+YhS6LLvBvvgjmDKRw2clnwNfWh90Emh/51pdtJIytC04/m6GFUnQi1+H1FREAsr4FFDTWy9yIhJ387u4exGRczaYZ3hNEVTXDSpbd5y/MMZr38caEhm6RHiYsPITEmYsJqaRB/Qja91t7cr7hdW8gs/3+603rSFcBLAcdO61P2pdCZi+dnLKdZkPBIlv8TZIuTS8vrYS2gJCrENG03LEWzauqqkFffx/zy5kdFszVbPsjYwOsvHaO186xZWVEwiZlFDZ+UWhhG7FSCKaFDVhB7W6nBXQEqLRqsXYhmmIZnzu8nf43hMU1a3BiWRbPxP0oocmsrmUZ2ttRTsQtoZUWZYRN+KnyTGrQIaMI5aX3CETJn9vqzKyL2uM1DLmysozErrQFdWQpJLcaKycTqvh+PBqzOquMfWWF+MC8ddjTuQsDW/ZgptiPN3/2WvQPDuHQ4UN8l49ALMB3p1jnKh5BukdaR7JIa7VLiHwUzEWLl2HvgYMGOIV3BNptcR3yxhbzkQlmUgsaSWa0FflEb7XLS/u1iZ2EWxYsrTb/d/8HBQzZ661pkcR0TLcO5WD5HUlilPbclBAI4WrHOZVOvkNrXstkC4xojrMYLwmUsAipFxFNW8sOiWp5KXM+W1ZWjNGRIbtmG6iz0m4ZZH4LCIqSBFiKkSWdCofU8qR1yVgMCg3NIv3VmSz7A32HcUXHCIbKC9FdGKQ/L0RJRSW6O9tQaTvok6AklFbiV0QwODDIfOOmGdpyShvXSRD1XrVsiYCmNSyLFgro6uq2OklwDLyyjsInPgq7AJgGQyYoWDd170LJvn40lwSRPdiFjfc/iHd+94vYpRE1PZ3mIkt43zhDpsmxSfplrSbpWDRZDyIY0nEaBxiCxYi8tV1HJZG5VlNiUfh+p8VMZdGh8onutoU0k5aaVvnFdA3vGhgeo/Jk8fb3fwLekNfrmHFmoD/rYCfxXfBiLTP8rp3r6rWz7PAIGV1igMLagGVTmQyJsyZqXkwyNlWrWnoqQVNJBkuzmZe0Qr6EdDSTKG0QYh3oG+R3H4oIaCRo0jxrOOADCjMyGXV3hs10iwnq/VEwrnVffIyFtw23Yy5DkE2899qBEezg2yOMm9UNIwTbN9jjIFoJIJ8X7AyVMD/+7uzqgnaw1wBE7TioYc5atlLrh6uhpoECHp2I0XrUoLe3j9pZZC5LBlMyq3hFy0hPKoIgAC0sLsRkZQn+Y9nJtFqTKBqJ4c6f/h7/ddMvWb9SPP/M84iRyerCVTfwTDaIonK6QTGc5PFRmOIJgsOpGQqEs4epyiRXp4kMyYS2s3Ta85VUB7WUCcDG+T4Nn1ZXcDwlS0ihZaQjObjm2mtpxn3+62XG+C7nYJKJVuO7/Ij1sdInS6uk0QWaYkNgop1/5DNiiSgzU2ijmJrk5bNhAjln/dOsaYw2EheD8wsobVIYq+9lZRXWUCDrIubqHG+2MqhQGk8uhy8Ao2m6WnxO20jI9yufoso52JnyoHdsGNOtzXhv+z48GyhBkhZFnQDeAj8ln4g2TAEgIdSEK8FWpKAF3mXaBcy0Bpom4yfosrRSs3YtUsG7KBA9PZpxqniclGNdDDioPvahkbE0zwSnU2S6p7wKweVNOPjEeoxORLCivhbpm5/A5d/6T5x+4fn4/V//agLrC3qx/1AnDu2JYNXqJfSFCUxGtZCgFrqdizbtgq92fNJc20XIqgX5jMokWprLpSXSXDSFLTLxMT6vgZmyovLhiWSW76nGu97zIXjqSvwquspMKdKqeNIep2FeyfyBCQMPanMZ/XHQF2Z4Mk3pmbBeHTWHSiu11YGffl2tZsNa8phZREZHUd/YbMKiTVy0CJ4WebMeGloRN+ndE+POHqBa6E7aYwvYq27U6H172hGWtuaIa88wLwEVnzZgJ4WmaE77aEaXMDz7mieAby1dhsFAHXVwCoODhzG3ZY4BQu3cLwL19vXSWtVbI4qS3i1wI5whzdZqxkODA6RNFi2trazrJHbu3E5Bp68tcLTL46ML8hexbs6KjcUlRYZHxlNxrNzahk+dfjLqGbrd9/x6zPSP48I//xSJU5fj5DWnEfGHrc++NFBM9xLDqpVzKdRDVvdCusannt5GkwxapRCWLFpgQl5cRIuoCCVHA4WUtocaNVh86+vutXKoz6I/kkTT3GV0Bxncc//d8CxurjZm64b8T1cLzYfys7SimoQPGBK3xeiphfVNtdS2oK2cMNg/pLuJTv2UwmKi+GLb8bbf9uycYxushFlpaYAKp4JZOzJNn3CGQjyFRfI3EpDK6mpjtt6vTWVGR6K8iQLDkIj2wMy84m9LZvLpz9STxc/+SDvSrPRbGD/3NS9HW1EZyxtneSJoaGqwjgW1OGWp4e09HahrrTNk7qzMT1NqOMSPGYZM2iNE491VbhaWSLkDEzTr2tne3k9AJUF2nx0kGJskFli9ejUSFI7g81vx+folONDThlMbFsNPU3x72w5czzLWzWtlmQku6UKy3iwOdxzAKaua4Kd18RIMHuwcQlsXXRABbENNGeY21vF9tAgaXEgayM3K2qmVMuBnzE/r1N/bT3oVYrowxIM0pAtUg9Q9990Db2NlyfVCemrWVpysEEhrfTvARaGTE8SXVVYjNqF1OsdoJtTunECE/nsimqCPq0UdfZq6C4dGhg0xx2Ljlo+m1aopUDIUzJki9SLZzj8y0zSzMttyGeKYWwFt4FJcWnxE2NR0q/nX2mjVSc6nTLEQtQCeu+5LMFSOUsbwT4wNoIV+dqh4DIf7u2waUQlBoe3/RXOsnfc6ug4ZCJSrwQxxA4VJnRQCTAN9fSb00nJVQO+qYmjZTbBmIFOHys1k5eZ31U8rSnRRiOY2t6Cf9Y8EEliVLSUdA5gYG8EZc5Zi/09+jy/8z7fxq/v+hhT9c8BfjJIwgWS2EpPZcdbJS4tYj31t3RS0EGlIC8ZzRSEK4YwYLfeqtgS1B1Bxgn4kqUAzvjK6PdbFoyU1tQ6r9vqaxjvf/TZ4FzVVXa9GB610q5GaHgM+ZJJJDk24Ned5bLxUmr5AO+VK5wXS/AQramYVMJAPLCGQqKVGVlZU8CUZY5joIdSslYPVCKM1uMcpMAlKvzVg8OAddp9CB8WLYrZaruTvtQi9kLeshnyp7UhEBui8BFE4QWGT9twcGOgm+uzB8EgfxkcYOtES9ZSXYtHCuSgJqC26hEKYQjldjfYEzc6kMDQ6SLczSTOq1R6KCA6dlYFlvcbGhswCqZNEs0zFTPnJ5hbG2LaLnqikUNEJU5XUqqDux4DGonW1Y/7iRXjDBz+AzdMxBDcfNtReu7AF23ZtQezJLViZKERniRdTpHEpzbpAaKCglPkQSKYm0dM7bO7FNsoJFvB7zEJGDUwQXhHS9lAZE2kPevqKMJlipELt0Nh6614WPUmzd77zHfCcuaI1Kz+tsU0K6oUJ1Xji5yFtY9l4RovF0wt4y0gYbZKqWA8WdxofmJKMx1MCNDnTqnBOw4Ak5fKDAjYCbUpuT5r8tDRB+2Hqmk+9QWS060Kk/dJs7ZqrkMKmBREAzdDMatKdhg2nUmr+nGJZKGi1jQYitSO8tpiycLJwBqXeGZy0ohajg5OIxHl9Wp0xmmyozVPUBRkzyxMi7kgRi1RV1mGEGigh0JJZNdWNvK7m1rTt81VRWUEwNU2f32f+XWWWWZWQmOXir+HhftJO488yWLZ4BW6+8xY8+IMfofHxXYjTNagf+4Izz8T65zein4rx1vv+jFM+/l5UBspRXl5hAFiNLWrbzHpiOHhwCzFHIw1hgspUaf47qzXgiKNGhgLWOihNl0PTwsICZ2qUSWrfcArxQ4/dC88bL11Fa0ZtJkNtczRWKqu+WwkAK6Q/jWeKJxm/9sfQ0txMSdE1nqb50KahagpUzGl+xEeTXxa2UEwjLJyd6mlWmMRESZn8tPvbQBaZrD5m+T0RTk2iupZhDC3tpnSZmVXZOhl/8gZrkaooq2ImfD9dRzI5YdIuoVEHjDZCVe90isTOTg1hxxNfwnNPPYzTz1iN8y/8JgpL6vHKc88gw4bw7NbNONzVSfNOBC+AWFOHGoaZWg3Py3yCBFBqwqUi2RRj+fABYhEJolC76qA6CZdI+yUA04xQpHn9A12mLAsbG/DrP/8SA73d2PzJr+LsMbWAsfhkuqfIi47pSYxNF+APTcW2w15qapLgTROSpT/OLj7UZQYlY6QvARgtzMQYzXQ2gNS02sqJbSi45ADrMEkeOq5YqF847Mn1j8DzpkuXsx5kAhmq4braVc78pGwBkzW208wPDHgwTMbVU8rVuK9eFw2PVSOFMtN+1SHtbU3zqvjbmu0oAAJbxmAmuVvFg9YGzOSCQflaM6FkkvlvAQgmtffq3v6hHroICkOoFMl4muUEY1GGKbGEaZGvOIhSRgLOLvwUpAIKb4G2T0rD6/eQGDO468fvQWB6A/MrQM2cq0gkxq40NGma/wBBpqxNjFhES0v/7e578J0f/gyNTUtYCy3mrgglQ23SGuFxlJDwg/0DJhhqNlYDxhQLUkRLZgLMMqtXS1tIiwmHejoRYLk//p+fxH/8x0cxOtSJGz99HVru3osiom1/sQc7E0O4dM2pmFlYhffse56mvJlyTMtEhVOjlcbi3fi7r+Gqq66iCapHW0c/li1foWEopBct7MwU+UTCUAlNm8N0u6S/wmbx88kNZPZbLlpFN6QmUh48maXf1qf6l8UMEZ+PYCxKYCCERzAhpK3V8G3oT04opNVKMiQyuX0ERtHoKH2v41vJWhbYAXsCKkpqyqMA8slCBHiPRyY9ZxYVmlkzq56URnceRlV1PaOCcoKfPjI+TB9WbPG2IzT0p1oMl/lrUVsNvBMKFfHVLpWKj2Prfe9Aag9xQqgVYQKnA5u2YcnrXktql2IqPkrgSZTN52cYxoyo77t9BN/47+9RQNTCNmHgbSQyQq2VwM1gxcrViI1HSFiGojk6CHf0aK4ZlaSYzJbcTolpBLL76QLULpGdivH5GJ648x945D/+G3OHo1gwfxFOrm/APXs34qnRLmxfs44aTbpRqH/+nS9h6dJyJHfuQ+8wI4oVSynEflqnSiRG2vC+r/wYY6lSMle80aZvtMcUQAFlgTO19j238Ul4rr7wRGO2s10QC0W6idkynSq4CKnQZ2CU0SYRo7Y1EgHDBDkV1ZXmG9RRrr5q3auGCQ3HEcAqLMxicKiXhXD6kwvpY7xkquJi5ZGi5um9XhJXmuBV7xrdgI8xq+7X2G+VxTpAyIR9B/ZD64pmaK4zNHkCM1QdElSjSyiYGUc41FmhpMsmBPTfdA646FQi1s13oq2XwjDtxS3bNhEYULgp2NoQXaGeLaRPbLC/sxu33v84Hnt8kw3okJBqT+9du3YYOGwhc7RKU1Jt6JqdwvKXaJtHlkXWQzSQia8g3pghOCyg6idoUkcH+vHEk09SSNUNzBCJtHn0D39A8Z8fx6G9mzE4PoyKYDU2VxfhyalePH7n71AwE0eaAPLGn/+aMXcNrrjyzQyrtCjOXEwO9uHz3/5f7B6kwlNotRac3LKApNo7BNKEY3bu3uww2zwzzY00w2Wa1hOzznAmfY8nqmxWgWNywzamW2aip18739KU0AyKgTqC4RAKSJARouIMY01JmjTVT3QsF+DV5qv8rXFnsgVyITKj8tkiqjUSUNisY54gimJgXY7pTNJCME0bisXIVhLW+qUlnFlNshWD0/R1FfTpFExKurZTmiah5T8D3hA+95Z6nHPpFTS59YgNDyMwVYB923di3toTLMLQ0lsFFNK/3vZn9IxN4Jbbt6G2tRGldFPjY2MWSahjREOmFBkEGSfbAAv51eJi2yZCW0Lq++DAgFmnIVq4lUtWkfksY8DZXUn1ll+TeNowIgpf9fgk/KT1OoZWGUYJV/zqnaSR/HQF786y7gwvKcGi0b49uzA61ofbb7oNX/rqVxgW+/CRH9yGeCpmCqL+bbmcKYJY8ekgY/gjmm0tU7xJL5ZWieF6SAxP8OjupfkNBa2pVJ0h7YcO2UqF2uXOwDWFgCpCJmlslB/FZWXWRKnxXVpsVn5MxBHTA4X0ZWShxl0ZU9WgwvcVUPNVkYDNhlC7laTUETg1Gao/vW+wl8JUi2JPES58xWp88H3vRX2zBuHR16e98Av8eeN49q678LFfPG75eLM06ay8zxvBE3f9miaUvra/F5tu/QfOez9DEqLw0c5eG1pMI4MdmwXYCKQO7sNt9zxLQU8RsFE4iBGEbIW4tbapXMjo0DB/E+/Qd1ZXV/EeJ4JobGhEhGGmlubc1bYbq5dpe6h2zFs4z6kPn1FYR4hk1mmaiHyGNNTfmkYPPvrOcxjqUobl/wVISWfRWw06W1/YiEcefhqT5Muvf/MLwwXv/uTX0JEos4aiJEO2KTPj2iLTGYvXzneT2ScQeEt6qGX0dQrSiwk05DtV6LHIOF9YiGc3R1DRUI/2tnaLQQW2SumTKhhbV9XXGkDR7P54dJyVHKMJ0UB1L816nGZN9ZEmO+7BT9AT9DFGVysUZXbao/lcU2ZVFHL4yWyZdW1PrPCBX02IyssqGHpEccOvf24rEmtstbrvxkf7waAYm//6N8b2o7h/+zbcPzxO4dC2hHOo/UTI/gzW/+Vb2PX8U3jysWdROXcBrnzPmzFFoBNLZ7H+8adoHl+Hjc8/j7UnrcH//PqP+NFv/4okJVlztrVHp6IGgVJ1mlRqkER/P0OoBLSQgO0ZQsuoxW7DBKoCnFIKuYiuwR4smrMYWmFR+4iZIMtq0fdrRKwEXQ1M0/I7BJlXrCnGZWevYvir3X2Jaxj1+OneZmjy91Oj1644Fz3EDpORLuY5gZ3btuPUqz6I9330h0gQYaWmNINGixE4Jl1mfGBoEJ5vfPyN1GxNnGNsSm1TuCUmqyCa8SjckZj2Y9v+PrS19fGOAqxYsQLJWNJakmxgGxmWTEyZ39L0FZbQVjSyBgK/uiO1GwGl18FwfA01lz7Up9kPFDSPVwMK4mQwrQLPiQA676VvV+OA1hBNJiaw7sQV+M3vf4yg2qUZJ2sxPKVCQVVaJFu2SppNDdEWxgXam5P++vyLLmc9CuGJRjE40ok9B3dRW8cR7e3ECw89inNOOgvelmpsevxJLFh2gu1h+ZYPfgoDCbWXp2nNaswky32pj1jMqaXgi5hFQT/zZqzO+o8y8mhpmWPar3vU0CImRUn82oo62ObqpLX5VCJTNSiZ1pIaBoyZHz9wzfmtOG3tQkQpHNIULagbGVBUQx9MYbvztvtxgEI6kRpDuDSEFQsWIl3RjJue6qJgOFs/C4Vrz69UUhvMTbNs4/B8+cOvzOqlfppoMVmFVIys0RzS7jTNU2rah78/tImmqRVDQ86kvPraBpTRj9lIUpr9EaHE5ibbuJvFpqCS2DRJxUTNshh7du+kuW3E/gMHeNWHJYuX2+B8ISotYzU+EXFWGKZpnNG4NiZpk0aZFNLc3XHnr1EsbckSRJFQGhNnTlqIkkyXcMWp3Wp40TZNWmg2PRnnq5MUHgIsCt5nv/RlfP+nP0X/rsPYsP5xjDBW/sD3/xuTfO72X/0Cb3v7e5BpqsTn3vx+3LR5r/UeLV2wxPq+tWFdqKjEgJWiDW1ErmZU7f8lQVU3qNBvJd2cfLLoWFdfZ7NdRqLDiE9M2r6chSybRr4G/BQcMkXtElIYuUKBO0bG+MAlq1Bfmsb4ZMyaSeXaUsmExehjpP/r3vBWdA+PwMf3dA/sx3W/eAYTWc0odVabyBDbqKFJLlmKphFFo9EYPF/68MUiHRWClSCj1P6r2Fiqr+ZANVQ8vn4fMn5NmfFZPKuGjnTS2WJRu7dad+BkynqQEnzhFAldQXMl9KoBA2K+THuUyLWqqtJ6xqQJQq29DFNKyksstKmqrDbN1DaFipG1ZIb90VI88viNLKVa17yIjcV4ltpBlyDTk6FAFhCYaf9tES3D5yTdQV4vpGZPjo2iXHkTmOx9YTPuuulmfObbX0c/Y+zt9z2Mn9/wW/zp9tvMfX3m058nCn8OUz4PxkaiZIAPtTX1jCoId5m0brlAmlC+Wh5Ly4rtXdJWHbJETU2NtnKj5luPjg5YAwn1gZYoTRrS59NiaSNZubcCMtuSGSniFtLk42+6GB1bHkZFURkWLWxCZS0ty8gotm3fy7BuhACQsT2tWW1NLUFoCv6qUsbdvejqHIe/rAoTdEsZgUFyNoM43nzlpfjpr34Gzxc/dBEBLc0IC6ndWAXApR0ativCaoL7A4/vh5cI20apUNo1qC9FZom48YmEbSAeEiplpXW9VCMxWQiNa5aEqx4Dw86kOQlG69z5NC301TSXw5T8UM6qqLlUPlumTNZAsZOabBW63X3bj63xg97f8ePMVKBSAyA0MLGoqADxyChmbC2VLF1MO7wpmlyawr27t2D12nVkDi0JcUPDnFZqw23Y3UPXlW7HfTffhEjvYfzou1/Bs9tHMTw5hj4yV20KGiCh2RrCDGr/n6CQe8igrCII80vOVGB3UzfRUYoi7Vboo8YYQ9+5ZmSLP1hXR07pt3looKNGwAqssiq49nUrcPkZ8+g2KnBo/250dQ8inpzEeDRD/z+OvXtp7kNAQ1MxXnvhYtRWMwqor7bexwK1fs4E4SuqwsMbDuZaEL34xg1/phm/9pKsXi6N0gACETgtUEB0GChkgak5L2ztQ7tWAWBBtdKg7vMwVNBgQg07ku+SKZfkalUjVT5GLVYrmgYjyB8Njw6hurIKbYfa0Nw41xpHMsQEE9ExEwhnEzlqIhkeYL72U2rKJJ94959+YK6GlIGXTEjQ9BdQk8YZ5kzFp2gaw/BWFNsO+IW0HOqSjFNgtWFraU0pZvzFKNLQ30FqyJ49+OQP/o6Z0TF88VOr0UJzq1kbsfgkaim4Xk2kZm2zdBUkhbkEH6MBZ6YlgRJN8LkXfwIZMkfDoFlN8lIgjnSjb1G7gNyLRTW8pohCQml14W+bNEHqqMVPkYjq57Svz6CoOIjKQA3uufHnuPsvv8CZZ5LqM6Q3Xa3cZ8BfQfcySWA2QiH3QFtNVje3IBAqodI12v6jM+RbqiBIuaZLK3SwTPma1zjM1kNqmFfHg8y5tGmSjMgwTtUusZ0949i6u8cG8U2MqUfHj3CgjJVnASmxAh0G8FgTDUyQT7VhwBQCCYM36LGZDBqCpIaa9s5uLFu2guaZ5p3mSdhAxNYzKov8oAil5HRApHDfDT9EbHzQ2n2HB/sZ91ZZ+KN4P9NQK6OKTO8gTVca2x++nyFKNwlTaNFAZVUVIwgSjEzyMGYdHaP0z69CsHCMprASX/vmj/Gd73zDYtyQxpDnsIsYondPUmBA4DlCIa8KV1rsvO/wID57/S8Qm6KvpABQpfgYXVOhzyyjlhsTg4WwJbOyVmqsEW3UYaF2CeUvYXCSo/m6L8M4m2aJ8kLrR59dyXJfeuF5+O7Xv4gfX/9fuPRMDdhgJECrmkoXoKq2FpEoTbsUlEKux0uoTGG6WJ+vhDF/GDWnvxWer3zk0qx1E5LwkxrDRInU+1UWaayC+fRMGI89sdv25YhOjFnbsK+wiMT0mzZrcsBkMsbvBCilzkwLZ3oQC0tB0HxpCYUm9slXJeLa6pAgr7rRmCvtSDOEUZJ2aPCAtEOmmjlghmj9vBWNWFxdg4pqbZdcQbPVaL4yHpPUa3NVD4rIiAVrVoEeEglWvoQSXtLYQktAn8r3TTG8vP/x+7Fxw1M467S1BJxaCitLVzKEw22HkRyP4TWvehVdGfECz08Sw2hqziQjgfaOLsxbtJDWRIVimQr5ziABarDYmnmJ0fCrX92Kh57cQNzC6hIwiZBOowjM4tksUZZN4+yEP2RQ1bOm1i75ahNwctsZGUTKSyj4VVGRJUUaQqWko0b5vP1tb8T1174Hf/nLN3D+6YtJh2Eq6DjdWJoulK6RtNt1YBK/uGUH7ll/0NFsSbH2n1Zy9plU54djfuRD5Mdf2DKM0dgUmQyaEIZJ/BOjrEGGTFYMrdESRYFia62Sv5e0q3VOc7Dlw7UtsM8f5HXQFUygoqzSTL7iYAmM04rN6vCcnldDggYxal+PgoIkSvmuufUNWNbE2J7ASOutZMlAdRhMxMfBaAtDoxP0i4UUGMbyFMiJiSGsXjef7/Ghh2j2wksvon9Va12Q73F611hMx2WQ6Bmay9GhfjS0NFmrmMolqyQcQiTjxP/yMWSMWrQyChHVKkaCZSlUpIoxisYTyYyHKH4Uf73jUWzZ2UNBdwYwCHNM0vz29g7Q/JLppJ2mOqk1MFQaNrpXUqBZGlqkEZaBfGDO4ovKKiyhdwgBMFhFUhiGZa2vKMObr34jrvvke3DHrTfj+e378Ks/34nG1gXY37bL0WxVeCwyYeZFhLdx4zQhOi9BUCtaMhnC/U/usG68ycmEVVrxrYa6Zug7hSq9Hj9C9I1q2rRnySQN1xWxpKNqahUYkeSq4IqfZcJ1XuBPJkGM1gQ6SYTGUJt286f81FDvMM/xeRLX56fg8LtCkiSf1XApnrAQK8xyXPX6E3DOGadg/85taKhrwIKF80gY+lTWUUt1WFMnQ7/MJGNz0Y3aorYA9YULOLYdPGwT9zs7O60RRYvy2TJTchhE6ELVGjZd4ONvHdS6AjJM+Fc+WYsKiHnSeg0kVHu+BiM8/PA+3PHkPsbHZdi4ZRNBrsAb72G51Eiknj+h/Eq6PFbP6C9BVLPxGF0eAZVjdfUeWmMbocpPtX9oepKS+iCk3bIWjXPnYv68hbjjnttyoRcLpS5LATU+Z8w2Qedvy0haympu3teNQx0xy1ASpqTgXc1+ihFFQA3GKy3TtBt1tRFIaAACKy4L5e6Ip0JotIUNxKcpFoN1CKTYgAnmJ4uhpliZNo3xkkD19w1Tvvme3L2aIqxePTFArW2FmMKpJ1bivddcgujwMFqb5tr7pG0K7RQNKHKQOUwQMWsXfRlGtSMnWU65Hk0J8tE/K27WPmDq6dIy2GreFIn1rMomVyImyM1ZvVlmDcwn11kHATt+kq7T/C7ZzfhYymm/+e0CaqXorJShoN/4t7/jzvsOEZxVkNEBCrjzrJRCLWR+xuZa+dG2oeI7RiIRvpfMFo1y5ZHPUC+kaC3eKSlMLC+vRBNd2Z33/I2h1wcvykrLEoyTJUVirMWNeZpt85upDWkSfpQx3sbnD9FMiUwsrKB9jtksqbkB89Y8r+0bSJ4jgqGGUjFaDSdisrCCNM0x204JjUB8Xqm4KGyxvWk/n+vu6SfjyDq+S4ZADPfTHKvhZ0WLB1/5r2uQojsKhgQMi+29Elg1/DjNv7RQjD+lkSKQBFH5BmhhKsrKqFkh4hPWhw+KBt0dnQgV+VFGLVN7v8RKvVl1dfWsKoWOdbURITL3zCtAMCUaCLiSJBaO2WxV0lQdTcrDuoSJSzSpUaZYw7WUtLbMjoNxfP+Xf8ZwhCad7qOSQibLEYtGKXhDhpU0VUmDO1IK1fg3SlCapUWwhf2ZRD8xWz8rq6uIoaroboJ46NEHnDhbKFwN+eqkcJduMlNOM+0uvSSzIEaqscPQosdnYC6VnMGBfX0sTNR6x9RUKQTNGx3pZZ5a4E1rdxUylBFjpQmahySjJ03We1VINTNqvJd6l6RNIqxCN2MqBWSQ4Z/hCBJQjTIKXebOCeCzn3o7CqYGUUHUqvdppE04VE4A5XSVTsbUuuWYODfMNCtCy2CjXanJAmXyi2K+hFvXx0YjNjhB4/K0YrIYKHehocIioGjWPzhgk+UnozHrGdNADfl0vVd1HZuI0rUFkWK0EiFOyVAzFy2Yb+0OSmUMR+kHTDB9AQ/+dMuzuO/Zw5hJpq33TDSRNbKuU+YpTKEx7GkyW+MEioIhxOjKWGrLz1WsUvpvTW4srahivQrw/PNPwnP9Ry/LKm6WSVJQrxDMtIyH4m0z7TSh8rVC7NZdSYbaysHSYEp1hs8ODsUwNBSlVnrR1xshc3mVxGGurIz8N02dUw49Zbqr4tmgPeZdVqaRFTLpPmOyKun6fhE+XFxM0zuFg22daCCKrqoqxyfeex5qy2l5WCYtfqdRrJodoc56WbZolMiUhQiFND2W0ROJL2ZqzTKVx5RKQIfMV0lVD4E2DU4wi8Zy7t+720yoBD1KxjXW11LYJLxZMnoQy5cus+2kask0oWpSjO/w2vIY2jS2rLSc+UuJMjbWTuPHtm3faq5Fy2gI62h6s0blaAz+89vb8PPfPYxQcTXdCcti0c4U3VDMmrCFFTQvrIKhlVoytcBBoIjCpDGAUiDWW25ECxiIh9qVUFhsO/HBMcw2MMCCZchc15TK1IpAuiZmCNUag1l43UMjyVg5isGBMQM+ijn7B5L0h3QJejHzUJ7WmkB/Jq1nWSw/E6ojiUDJ7qYQUJgkZLpuRKcwqKUpGApj7oJlWLK4DB961UL6O2dAvroJpY02R9kqy/Kx3EGCOJKezNFIGVmnKZr/tPlfLeZKrGNuac+u3ZT8rejro6ui5SrwJ3He2afjlLXL0dfdQcGjFrN4DY2K57O23GSCNKqorUbbvgNYtniJaZzqq7VPdu3ZR7dQYzhBo1i18H1FNRlPRm/avJ1mNoOVy5bb0pluO7o+tQeKopVrPvHfmMqWkcYUHubr0kATEQoZASipDUNN22qRVPgbkJDSHcuckpX06LLCWdTX1xmzd+/cAc91H7ggqwfUPackMy6zqpQkYdSAoo4SEV/MVnKZMDocw/A442vmLguul0kAevqIaBnXSmOyGlrDl5qLKBR4cACfY+qd826SWVcSClWaoYBYvE7B0jDnk08+EZ9626toNhm6ZOM2GEJ4wYARy+NnWKOKTtNk2hBkhmbSQi09oR4ojYC1pl4Kwg03/o3WoRRXXfVaMoqomhLoWpI03dT27Tuw/un1WLF8kaQEXcQL6gg6eHgvTjn9bDzz3AanTKvXWE+UlwKkGSaqjwZHdh7qQ3FpCPPmNNI1hcyWPf/CboxFU7jk/FNsicwsBWaKZRPTpAFe+nxN/isqm4+PfeZ/rOWRdzjEYNLQMccKkUb81CwQNUypzK5yStjVdTxF+jsDKhim0iVu3rb5KLN53jRY45hUYDHT1XB9V3L8HX0LCSnidncNYXgsTqUVIuQLeb+AXV/fJF9ECTMzrsYDp0BihEojzVVG5l9yzBdGcKe0iLlK1grHPDRUqTjAGD6UwB9/+nnmmbYOAK2zbQWioAoMadlKAa/hoSEiVwLOlJUeo6Mj1jkxf8Ei3PiXv1nP3cc++S6GSjLrJI7EjC5MplW9UEn6oKmpSdupLxWTKSzC0uXLcNvt99ruB+rd0+6CfKXtMRYiSGw7TFPeUI+u9kM2GVCCrF4uLVGlG594cgO6+iJ4/esvQi2FwUOBE6YRXVhx+mTiCzKbVcaOPbvwrR/fifhMMWlBjMIqujxQuwUfoJEMkH4st3PaLLOSS1Nb+I8iRmLbO4YZrxuzFQKpqhpFqRBMLWcaQ+aGYLrZ1W59Ny0lc/sGJjA6FjPkpwJIOHRP/+AEtUf3kYm6yBIoH9dViEECXCZhLJR73l2Gw8EFNPNiAwVQoUcgMIOWuiIsbq7GW66+1LRRrXkae26rJDCvoUgU27bupPnWRuo0syUkFlHu2jVrbS2Xg4facNWVr2M9Ba5SLP8Q8cEo49A5Vq8iMk0uTcBTw6Glkf4C5sUiJ1iPm8nsLS9st/epYUbuoLiE95WXIkYhUFvB6aeuRSQyhIXztUMwhZWCs3FXG/bv78BlF56GproqC8UcFC5GUBzp3gK0UqK/6tre2YWB8RS+/L2/2GhfJWMsy2j043dSxc7Lsum8JzdYQBpviXmSktDQLynjMEGv9+QTWq93uMWXspKyoda+yoIbY0ly1VY+w6SEh8ErxswD/YOOT3R0gs96zZfTKCLFSlq2TlntQ40FinWFLJ3Tshr2xSqhkS16p0a1WNjC74sXLzZ0vnhODTTVqat7HMtWLDAQpX53hVLqwOjpHsXGLVtRU1NGbQqjtaXJZl2uWrUSE3Q12kxVo2IfeOw5rF//LCs/gkWLF8AXJJMZW9vKD6x7KRmnUSgaYbpz117bNyQYdPquV69ahfPOPxMlxWFs3r6Hmuj0BI6PTdBNJEm/GSwgk1taG6wNXzNDBrXjweFOnLJuNWqYN9lPZaLGGQWkBNRS0tRxVU79y2l2J5NRrH9hv60aaUpG+uiaeGRs4m9ZPcFetYUIs1gza46eIr6U0gAwf37mM5+F5+NvO4shHWE8mSATaNNJxFBWwp7hOaFLabZhLPOBMxhnqDU4NE6N0gt4PzPVvYlMkqh5huYuwd8SBL3QYa00XS9XXG8FV4F5ON+pzTmplNZIMJRkpj78nkuxpLkAXb1RPPPsQUwz1Hjjm16JRFzroGpEqA8vbN5i2zxW15Zh5YqlBEUl6B+KYMOz260fOE6hKGZodvkrz8LKVXMpLFpIboaCMkZ0yzArNoW2tn489I+nsZJ++g1XXUrhY7zuZ/ll7llG0UExtc04ZcRw481/x+H2QZRSuNRErN2ATzt1FXZu20EB8tsU4a6eARRROJbOn4MyImQf8ynUbA6jtcyt+u991gGiVjq5OPlwjUu/97FteGjjQVpMEoERhuaVS+k0qVB0HB4aoyCI6UT0UkQqnNMJJSV1aKlh1VnvNIZHRsnst59mLWjy1UqO6VUGlCZmoHhY8aLQsDGHmauBpburj9qrRoWcjuZMsTocJAA9FISsprDw70gS85lnhuZe9xKBsGCyCPK9aWv8ULK2Z32KMLz/lz/5IIZ6O03ib/7LfYhNMJwqDuDk0xaqNmhv77GesnUrV6KlqZbaGsJ9Dz+Dhx59kvFwCcufxSteeQZWr5zLUMWHobEI2vb3oo8E2LXjAPp6xhi+BHDuGSfhoktWI0Tzq1Yu1ohMpHn10D+S0JRzs1ail47B4RHsOdCOhx7biJHxKObMnYfRoUG01JO5SxaivbffXMOiRS2Y19hko3DVqKLQSUkRg5pVxUAhfrk2mXKNE/Dy/UNDSXzqu3/EZEyh4Iy1G8h1aMxALJqwZT76+vr4bDGtWIX1QaTS45gYpolXT5wYzUN+XjG+59o3r8uKmTLHSgLJrKlVRqGMGh7kwx2BcPpdKWQ4cLCDUu74VXuOVBADdY+2Ih6KaD9qWnvZnFxSpWSSzCUwKU/+z4NCxALJFLnn3aO2thbzmn34wNsvxqaNW/DC1kOITzoY4qyzTiIx0xgaGMZZ566mNoeoVZ2474GHWaoKrFm9HJddfrr1ELW1t6GtswdPPrYVkQR1hPX00a81kEinnrIUJ61YzAI6vVEaaaMlpeXzZHFtpglVz89jWkOlxHWVm3RSy9Z4JIM/33o/JuNT1PJCnHfeSVQGompqdkN9GeqI+mW1EqRnSVHYWvOkHEnGz9oUR0zWChHScHX+qN+eZKb1jOFTX/85kbXmoCWtffzcc8/GIw8/ZTxZvLQWe3cNsKwFBIyaAepYRy81ubaxisIS4fcSNDbX489/fQCeD7x1nRlPv9cBLZozLTClVX3Uhana2gpBvMeaN8nQeGIK3f2jjnY61v5YZvP70GiKhXSYqqRrdj+Tw2R9cazJkXDCPc9kLVz8rYn5iVgvPvLOizFG5Lu3vZ/MHbN3aKWmi89fh+qqYkp1Bo888DS0wtIb33Q5Tloz3xaxf/yxF/DYUy+w/GFanAzrVISayhosWFSGk9esQMifgS9L88l3jRCsedUySKLFYwn6aQI0MYLmV0ZH7e9qOZSplfWRbNq872gUkWgad9z+PK66+ky6m3arWnl5FSpo4mWdMhIw4gKFsqJDihojGgcJFjVDs0gKR2FSw5C0W6NhgmT++p0H8f2f3G50vfSyc8noJ2htPbQWrTQNEezdN0Yw7UVVDQVKloh/yt9pyaMqMnKKTcawed8QjuyML22TxMq0uNrndICwljlmOMxxDyWdd67rGTuT09qXm/IZrEK6+fy/TvL9avq10OT/UXI6INykME+S//LL7wr/y0kunUSfl/NcPl2VZAmU3CVVZl//Z3nKdeu6nlGIerw0O7/89O/U8+UkJ5BwDMLspHe9nLrYd/4puSG/m9TqqvRyyn0kr7xPK9+sJKynJDrpfe7v/HfYs7nfs+kpfPfPUwEKaVzVsr383DPgadv5TF4plJl7MAmM5P82UqhAYnLuMY3oda/zwzEGecm9La8Cx0uqiHtP/r2zK/jP8rEi5V1WaY8Qiod6F4+UW+kYg3UUfjhJ9znnc08zL7laYTY9JyOkKbc5IdAfb1UX/ksmo2de+id1UZpd139W9+Mm3u4KkJJoqT+XLq6QKR2Tt/HRKWu+kLrP2ffc8+59ykfnXKVQ0jldd585YhT4U/fZu3WKvy2/lzAas5Obn1J+GVyn4P4+bso9ml9WK3te3dw0+/fxku7Jv89+H0exZxuL2WV1z8+ui5tcxZ5dN5XbSeQl4yLddsK5Zx712E5yIrV85XQ9hOPBxSQHoqmrwfmtiuW9jMqi82r3sp/CekyzC3q8pOeO5plPHPdZ5XVsxdx0PI+ce3UuMQ9rhM0rxxElpLJSqMYmxqBVxirKK+z9mqm1c+dOBma9qOK5UeJuZWm0YJ21B57WQtS92tiiprYadY0NWMUAUJhd9FT4pjqp3I4S5QqlV+fV8cV1PjY5eTieV/c5eR1N+Qr1f0qzDdJsIzQrqQwqk1pD9P3feb+r8C4p3Lq56Z/R4f+cmKVad5Rmv0/lUflfzntf6h4p3st53qXT8YyQ0TGXj2vk3Osv5bHz6a4ZElrlb9V55xxVbGXgHkcTK0yDf4zi5hTDvU8j55UUkynlGwUnv6O/VeB/XnnmfQTuHy8pv6MCLdqo5UfJlcuXhNrMV0vyH/GwNAIirkYHbNy4kUFsggFyKUYjGh2Rsfm2ajPWakGKXzT6viwcRmR0BIuXLMWuPXtsvE9JeRl6e7sRj49BS00tWjQX2old00g6OrqxYP5iG8DWxXtOP/NsBP3FUIe5NXuxrC7NZ9PmWD6wrmRsPhNnK/bs5AqqDinf7PwUU2tUhjr8o9ExlvWwBfHV1XWIRdUDtBdvf9s7bFSGJgCoedVNMpgSiXzDmU93uQf9uSm/3MdLbl0kzC4t/lmaXZd/dr/xedb782nn0uml0r8qi67n33M8b52f3LIcz9HNzmt2Ol5d8lMhHVeKcHzVuZcdC8WVqUs051ME4JGLoZ1zTsYOJD+a3ArNhuLu79kWyv08hijWdMf3UEp03uJ1O+cm/iZTVDeN+lBHgFseCZYE7SUVm8ntDRLw6jx8CP+47x/o7e+FZmWqRauiogrDw4P23oULF1Hph22go4oqw5FJJW1MnBYQ0mzVg21tKKsstd2Mnl2/3jpbioIBGyemUTaahqM4XG3UxcVFGI9MQIvcNtTX48STTkFRWRW8fo3tlirwHebGj035zPxnTJ+ddK/+JMSaXi3js3fvHnR1diAei8LvCdH7Z6yJ1raiIFLRHD1bzjOp4Vlqc1HTrIzQNI1AHGeddSbe8IYroSFmGiPglMpJ+b/+XcXOT673/GdptlH7d/JXermK/XLobXTOu++lFHt2GV19cJ99We96OYrNe1adQ8U+Foo7Cnf0JTkC5OC1q3CuArrXzaPrESlWrmn7qCIfq+hH83YYn9PvvMTnzKsSNrGQWlLFvUU7KmrYmD3Ea1IEXXfTbPRoZc19t0SvN9jXjyefeMi25ZaXSkwlEabXnZhMWAbRaJzeewp1dbWm4IK+8tyaSUzQieHBIezesxP19bU8V2NN6PF4DEsXL7O+oX279iFcHEJpSRgL5rZgTksTn9cqk9NoqKk3JBCZmEAqPYPymmp09AygrIZ5F6jfM68uefV6uUm9xlu2bMHSpUtZxt24/bbb6YWdjRCKwgHziPL8Ps2NILrQKGythJ1OZaCl6kaHI7w+bV31GmisxRrUZyXl1mLNGv3ltL76cfIpJ+PCSy9BSVgrhjnzJtxkYVHuu9K/UjyTrWOe+P9vml2e49HaZEcyZvKWO3mc5Cqy3f9PeJbfeKZ0RLFzz7tpdh7HLRsPGVvruWZ+ukf5e6FlAkGPfemLFfulkhtjy1MeLUxO4am8x4PipqDykjn4y+Lkrru/nQaXI41YTK7x0GBl+51XOmdU9NETjoc7+tuN54+XNFVhoLcH99xzN6Gl4GeUMfIE5rS2UkhPYfw8hqeeXo9UcspWbZEya6EMCbnuPWH5CnQcOghNm1NHr6YRaMPF9q4uGz5xysknw08aaR0oDUKKTYwjyeunUwGWLF6CmhptTeN0LwnyawmhGVZOXTkao6qxMRro7PYamVA5Xy0dj8FKbuylQWIbX9hoW9Tcfsff8PgTT6Krp8u6bcT8VDptn2QAWhsbMGfuHETHx0x5x+jRNfNO79BuJOp3S6ccfooGGmitBUNUxvKKcpvIPUBD0FjfYLPPhU6++e1viSHmDTUQypUR1UEy8lJISvTI711w79cgMTepY/flptn5HS/pHf8svRStlVzFdJMbE7vppZ6d3SruxvtueqkYenZ+s+tmPM0lRthIkM8rz3nFy1Hs47/QGseokLI8+Qp1RLFNmXWIQUfzOBqTa5hKbtRCLkkYjIlHDIG+HmWwIDTvOqrs9uVo8Y+n2IODg/jFL35BxR21jnkROFwaYJxbYIuPlhSXYGBwwFa80ZilQ4fabekILbEgYybF1pBUxaQ0X3ylB2UVFTZcZ98eeueyEirGGIrolTWmSOtNLl4wn3lU25YDJ5+0FkW+EBW7zoZ4akyUZkfI2tqgdTJU+0OIjipfNDlp1JIY5FtzB9IfTQ6tjnqJ4ZER3HnHHThw8AAOd3TAH9Li515UVVZh7769zuRyGhP1o2rJKQ+NiQyQVg3WMJ/aqmobXD5F46IBg+olFSs03mqINMyQXxqLXM8wIsRwQhPqNYtQ02Tk9Yfp7b/2ta+hvJKKrwKxjiqZymwjOY9WxRTfTbLVqovLOomHhDVfsfPvV5ptJPLZPjs/pdn35106bnop5VRyFXu2QrvppZ51FXv2dZePkjV+s9/5afb9x1Ns3WMem/KngZMrz31Ziv2vUr64uUmMcJjhKu5RaJ4jTK6iL05HmShhsNGUR0ooIhzL5GPTi8sigdy0aRPuvfdeRMfGcfoZZ+Cp9Y9aOdRIpDBizpx5JFiGyh+hYCcIOQO2Z5dmlWhLDMXM2nVA2zppEsDhw4exaNEiCoiGR2tmawrtHe38nrGhxXX11ajWLgi0nmp00wQBbSanDdmWLl2CrCBw2FkaS3ZL69JojzFtPR3TGH3G+s7qjBoR49DLrZkrCPlJCyb84he/NO8rg6kZuBs3boGtwKRBEITdxeEgWpobaUQmMTI0QElzVoHQyNe6mlpb0GBgoM/mzA2PRHjfDCY0JVsNfXy75I2P0DiVQLNMpW46qbYJDSMTqpFX/+a3vmmzdlwhlSDmw3S35MexwZZcJXQvz77/X10/XvpXij2bnv8szaa/K886d7x83Ov5in3Mffx6vOdcfXHTUY9/VMZn64IUmyL0cj32scktqJuO12J+9FPJKYhbiONVwk2uAruM0L3msfkK570iyrGVyU/H5q37NE+hF3/+y425YXN+dHX20Bv303Nqa80iCmrYVt5QrLxgwQL09/dQ2D245JILSNyswW1tmq8pZJpDMUToqXkH8xYtQFdHD7q6uzEaGaGiL0UPv2uKnOLakiIqUkMDivmpcl144TnW+OYnGtFIYs1rsMYpKl9ZSTm0nWmccHicCl5e14ysvxAzXi+oX1RuqZZDA7eOR4wdP++7/z5s27YNvT39FlKES7R3DJUtNo5MMo0ljPXry4toqPzo7GxHdVkIRQw3wn4vvXYJKlgeTX4pLS6yFVa03Nok6TU2PIGh+BR27WpDt1YAl61RdyfLpBlTwhDOcHaWjwZYO3kpBv/kJz9pS+TJCxn6mm3EeU9+mo20jv1lVTw2SS4od+6YgZeWiOOno6rxr9O/8qBuesnzudK71/U5+147l3uPq19SbMc7H/t8vmLnJ133ZxNIkBgrj9d49i+TWSwyMteFon7ao8klcT6pnYK4Hvqo9z2aXNugay+yrhSYIxXnfccMMJmVjiWY+qEHcMstN9smyNr4qKZGS7XPULm76IG1PtMEKgirlTRGVfMhtdROc2uDNQ7t3rXLBuseOnTIVoRbtHARmqisu/buIXwfRH1TE7SBs9oXtDmG5lpqeKIlCyeyVOwAPfEUqkrLcNmFF2IyOoI59VXSVpuZpqoLptc3NBPWVipYRkqgn2GKVmGZEo2lSaxbfqOPOwtbyqNQ4XOf+xwNQ4LeW4aFtCYhK8r8WFNbRhRRTq85g+b6GlSWhKmgaVvzKWhTA/kevkOTqCZiMbS2zkUjy6J9ELWzmKdA2/Fpka0Zeu9C6yLrpHHcuXsfnt26B/u7h1lOH1KafcZ3avCO6vO9733PwhfRQUjGaXB1kpZmyk8FrG9+ypcopRdx/Bg+HyttLyf9O4qdr2izlVzpWJl7cTpeQ93xnnFj7NmKPduR5Su2VhiWPiqpbcabTdHgzhCKH0ex81/qvsRN0imbkS8m05soVjSrfcxtRwsyuxLO8+pPzp1gknzqecWsKrK8ZD7hNZrmSNJzxyHK7KR3ah2rnt4O3P/APejrHUJ/7zAamxoJNzWpK0K4WEIBbrAWX3liNZZpRb2DbQex8oSV6O3rp5LGqbDT1p4QIxRXnbX+lsbkatu/js5uW197MWG5dpjVKgWsIfNJ2iRqQXApA00gyvmcJoPPqS3HspZG2Er7NCIljHOFHJpbWm0RFa3Ss37TZswQIaw5+WQ6SXp8MtN2tCXUcpPb9mBzc0kxLenwnvd8wBZ8094UKvPcEmDd0qWMgaXsDCmCYQQLtBSlNl7TaoRTtu6GUEtFbgM1CZKGFWt7J/Xxa2E2zS4oq65hvuo1mCD/srQN01hOr9w5MIIbb7nFZnWmkx7SuA7NDG3e+Ma32OYyGmhrg5qstC+V8jn+7ydXTmVg9X32CLbZcjxbsWZfz0+uQs9+5uWml2qBP6LIubK6v2e/x/HaR1M+8pUTZKBq32k6KWdTyNARHjfGPkIkBlROP7HT+HEkyUrkJwqKKSZfKCXVy5SH5kLpha6VU4Fchc5no9YhUVIerrd2Py3lnv93kr2XlZzJprF370785jd/xPBQxHbAVwtuNB5DOFhsqx9pkImSFEfzpjTXS8xQY1uSnlD7ljmzNIpRHCo2mK2keFLzxdV41lhbx2cyjL/jtrCNdj4SpO3u7YNWemhoqDdlUUzrm07gtRefhYZqLcTjxL/T014agjQOE9ofONBGJarFE+vX4/VvvgrPbd+B17/xKtuFwKWVktggmjo7PExb7F9KSP/u977PkK9KWVfqxekL51ORWa8g42HypbmhCZXF5Xx+GlqPNRKZsEn9nqCz11orr+9pO4AnXngBncMjSBeUoYpGbHxkGD6kUUQaBZj3unVrcNapa1Fa5oP2BR0bS+OPv7vBVs+66u1XY+Has5GQZyZdlSSADuePVWLVaBYSf1E6Rh5eRhL/HRnMQ3v/h6Rn3ZT//d9JrmLPjpktMUszHLm8VebZ75mt2G4S740uubpZb4pHCxIX/P/Y+w84Sa+rzhs/natzzj05S5qRRtGKthUsJzli40Q24CUaFpO8gAlmgWUBszbGgHHANuBsy5LlpGjlMEqTQ0/o6ZxDVVfH9/c9t253dU3PjGTMu/z/n/f0PFNVz3OfG849+Sa78vrbLO/QM/et/qYARnRGPWsKFZAxDWK1o1m9GpyLsYHYgdlZ/KCdMjE1Ys8++5R1Hj9svT1D8j/ZFHjYV9sSBeaoT8xmxphhhDVsiiAztboW5g3LzyvLqkI0WEIOU31yjK1Mksbhwmj7rZu32XXXXefMeejQAfdph13LLfjEllQ6ZQ888LCXyd4/ecX5lppMWlNDvZVK07v1IlMlKTO+63SXmK/ISuXnsptGVUmZtTe02FPPPmN//jd/5WPds2Ji9iUiXhAJheX0TIpJpuQDC1UDvQP2mc/9m0etS+VnX7lzi1XJOmhpavEla/sPHrbu/hE7capLeJB2W5CfLyFcKtO8o6nW1raV2+5dO+1YZ6fdo7qzGURzc5tH/Tua6j1qvm3rJrvhpbRbTCNiys+bteHBAbk709L0EpDVFda4/QpLF8jndsZGqGeY2j+XAXpBn6MYsIhcseT0+Ytl7FyIyupczEkatOfZtPN/lLEjkI9fOW1clfEFZ2NsINcUZ8cW4hVXXy2NfeyplYx9LsYEcpk8MjbwQpg7t9Mi0gFH3ovo1IikXMgrmLNHHv2+PfjgfTKzp6WZeywt35O0rFFl9+/OzhM2nZq16uoaq2+s9DP+WcqHlJ8YH/cob2lRhZ97297eYcc7T/qmk5wXvGlzhwg4HMjECZ1N0tjM7mLz7Nq6GmnslITIuHzWCSfWRCn7SsxZWVHCWmsT1liVL+bZZWuUL8MTsogtqbRdx0/KjF3n9yZGpuzU6W5rXtNh1950i43LvB8dHc90oDpSAocj0TkBFR+YDTnLZV6zo/seCbRv3HmnhFLKbth9iTXW1np7OX+wb2jUuvr6PSZwwY7tfo6QydwuUbtb62vsHW95g1100Q4XAhy5w6nnmIkVVXJB8lgEw7FwbGoyr65K2eRUnwsR9pyURLO9+3vskutea1VtbZYijQhGbKsyAnWE3mKoL34/E+LKfPxJ6COXBrJpZjXIpQl+O+Nm3luNZs4HL/SdXEaOkMu4y5bs6jQcIZux3erN4o9sXnSey5uWIJ63a69/veUd3XN2jb0anIuxAar/Yhg7t1G5+ed2anb67I5akY+0yNj4kH3ta1/zk82Jere3rXPte/TYMZ+EwrE57JFVXV2t+nJIdol1njwVIuDyeTlS3rd7UIcQKGQrYDed1dz5hZStE1MWqKGTY2PhU8yB34kpzxaJaPhZ78wQh6iSgKgQs1y0eZ211BVatX6zS31pWblt3MCGK8USGJttdGDIqmUqf+sbd9ltr3udb9G0Xb5scXmVHTx92sZYF6xsYWwi69NTKY8RgAs5T24ZJMplV8sv/vZd37A+MfSF28TA6aSsiUH51tUutNgojZl0bI/YIv+aU/gaazjCKM+2bNtm67asl5ArtsHeUfXJon33m9+xw0f2W6Vcj22qp7ssEpLsgsAILOdT18ldqW1fZ3U7LrdpDHZ1T5gZqBTCBbPYqCdaJXtsGgZmPBZLR72peoXZi9GfzKYJsafn4e3NBGRzp5jyLBugjdx7LxZy6fRssBpjn0GfgrMxtv/OfM+FbA0dIZs/FvJFcyKOq29605mm+PkYK/c5nRYhMnR203IblJvfuUwNIDt9LhJiZyENQWiMmczOT7m5+uijj9qJ410eHDoppmVRxphMcCajjIqx0ahwakNLg42NcOC5iFGNGBxkg/tiH68dFeOy2wT+MX54voiphsXyaiRHMzSIMXtlhnYnJ9RZ89bW0GjlbEEt5k5JK7Jr07AYibHeyrJS+fTltn3DWmtvbLDZ6Slb5JRi/bW1ddjatRs8iEj/HT101B75/mMelYaJk+rQW975Nsur5OhIqXj6eHbBkuNJVXnZT2OmWU19tTMbE0i+d+c3bWpsxNpbGvXCjAfwmuvqnNmryzjvtMQGRyfsu/feY8/uO2i/+LPvtr6+g7Z5yyYJgVq5J7Vu5Tz3/F59ltg/f+JfVD9my7GTIpsMKr/Gem9XvYRPflmxXXrr62wuv8LrA7BPzIuBqLEjnElzKyGXsV8IROEA5NLoanC2NGfT0NkQN60IZ7iKhtWXMb8V+Wbux9gWoJ7NfFsdYvDMecBN8Xy7+uY3n19jnw+pZJ0N52PU8z3PBSY3gIiz+SAAktsRosrSyQvSFzNzSfvIhz/iE01OnmAf1zw7cuiElVVUWVd393J+Yli0W1lpmZ/epB+ZC2Brs3BoIACTzk9PW0K+clHJojUUltnVYhAVrPLnLLEozZ6eshGZr+z1Nz4xZdNzs1ZcIV9TadjbFlpql+lex2aHazvkaxfIxEebjiiNypF0GpAvv//Icful3/gtvU/X4oWyiH7BUvPTNiVGxAwnEs6QWZg3HOqM9mMbV4QctgJTYB958H71o3AizR6OFiUgumBzaeUtBh2aTNuQLBJRnvvS42PjVrzI7h4SkgtTynXRrn3J5e56HO08bvfLihgdnZL2LpWQLLaN6zusurJUGrtKfVFgt/zI22xWeGOtPr2NVZfde8w4PBesmJYsyFUGK5jh/2XI1fyxLpEGcyE7vTOgNGqg1SBY+L703iqMnQsx7Wr8sJDPQVszdsMtbzm/j/3/JmOvaGQGGCrKhvg8Nx1AZBrGnpmbtMefeNj2PLVHhLVox47LhB0PUyXT6TkbmwjHqymXoKVFdsyBZndTGIxFHQTMKitrvByXhrp8KqiQb/I9y2S610kDF+bPW8Fs2tbVt1i5iHtBFkDf8KgY3PcoE7JlbmOuql5so8fyx3r54eUJmfxFZpUlnOptduJUjxXIB+eUz1/9jd/0aDXjy4v5gRAYP8a0Z7iJzbQ88KY8RVEuRFwAKh33GhpqAzOgyfnQD/pxOjVld3z9dp+TztF6jHejcDjmh7Hl9PS8j1+zcViB8pqamrAymfWsfnvFK26WH15gD9xzr3XL91/X3mqNLc3W3X1aaJy1m2+63saGh4SzOrv4yqutummNzaq9qqVqwPzxQMyA73GZBYHIl+kot2tzaTC773k3V2PH57G8HybkamjVPPMtAM8pP7cOcTgLyK5/9ne97L9ja7LzibCUH0STA4wEoXyuvfmNZzL2i4WVM8/OhNzoXzbkVhpY7V4ukGZ1EwhznGmY0phzafvkJz9l11x/vX3owx+z0xxcKROvlCEr+cIEyCLD1tXXSsvV+sT8pExqP4lGCPQVTmIATqjhN8TnvrdM49a6alvb0molYrz8wiCtWcwxMS2mEaNwcMrcdDhnyTcjhbCFi5KScHotx/cyw4uxcx8KE9Ncc911dsVLrrJxlckmW2E6ab4/4whjGJpNyKkn5VEnsEAyiJ98mbBSn2FsJoawSKO1vcUFJJu/4mJ84hOf8OE4hBfgqFQZTOKZnXXbQIJw3CqFq4baKp8KW1dVbo3V1fbaW19hVeVybU4ccU08IXywCz877B87esgPEDdp/Suuu94mpL0XpPbBe3a/xmmyAadn0s/5aCoXcvOIuIll5j7PFQTngvOZ2pQRL5eighhdB5aeCaiF38/8BqCLCJjV1I3YSaxzfDd+RuA5F8PK0CcKM38hbYWJUtt63a2Wd3zPAyveiBLHX1IhPoCuFNlzXVdCjrQ8ByMDue+vVmHurRYYiXU7O4ROYFyXfNDGn/70p+y+B77vzMoRz+wKOD3NjK+wuTzp4kYEhUX5vlW0L2EcHnYzHIlMpHxqnBMRxJgqY0NrozXIlC4vLhM/SDiwg6iIMSVtOyyfV0gTHvSemEgZqzzdUxmY9JyK4NFNMeCszGmYsUCMsW3jOqtMlFlpdY3dcOsrg6+tPOkwAlWnOk+tMPdiYClC2Lgh9FsZx19LW3ImG0QyNzfjB74yLBfdCtr2kY98xC0BhqD89IJCDqcRj8vyKSZKSH7Klwh4waIYVO2fm+ew2FZ7y5veaHUSIBw2y0b2jz76iPV191hLU5PM8zJr33GJtW271E73DAqDYaUe9YtMjiCirupgj/Iv87LaldUWT5NLY3rGBfA87mnrAi+L/vBpcyG+G/PO/u0HGOn7aszMfSDUZxni+9mQncbzW9LWEszqd3WD8M8GzsxhYMPItCVFI7hAbIWenuGM+THvm2kJW86D6ekXTcoFSyst92krZ9dwCnXEneNR5R0H50efvHdlrTJA5Vx6ZDFTRMRKeHGMHWfaxGWe2eBIyEHqmeWdC1ZnfBZH4Ev//u//vnX39ahsEZj8uIR8QvbcZSED48FAWuZqoYi6ggCZNConMrNYpLQ4z1rWtlkif87KJCXLi1mbjDaVNne7N98mk9NCuDpK5SVTMzav5+y6Dd3BwItMsJbuZG4YE10wcV3iCiXbN2+wlrpau+Laa61aWg80IhzYZh0rgUg258tk9wXzsiOEHazD/SLGtZOTMqvLPPpNZsxh9/3/82Rul5VZdU25lZbV+qgBy06/dsc3yMQZjuBfeWnCEmJ+aIByGHvfuHaNrV3T4gzOnHE2Z+AESGbgDQ8O+SITpq02NtXZ9uteYU0bd6u5JXbbq14tYp33EYfW5kZrb222rVs2+84yZWXUNelzCObmIHThi+k1agcuhrdJ+HIUOyAUV9f0LwZ4PzsPV2Kr5Am6mc8P7uLcd4YXma8AXfX0Dwq30+46cWzLwGC/D4mOizGHRoZl+UyonxccV/SRB7vgGZXFLuOMaEADEdh5NNaNvmatQAS/r76cE+7Z8NrpXeomAgxOfbt6us/O2GeDXMbJDXTkMnZkZGjBiTvn/dUYMVeYnAF65A3XH3lG8HeynoWb4T5DKWPSYD/3np+3qqqawOwciSrxScCBfAhaMHGkpbZWprK5doPpyktE5OJOQkBsiEgknS3f80Gu3skYFzYjKQph4lcydXp6RiaV0mLW8tqgpHFRWbmNSniwIH4eEau0CXVwU221TN4ya123wV7xutfpPlpEJC4BQJSesiEoAmW0B9OadoYhogDc5+J+U1ODrI4h3ZVwEeEtyiqAMMkzX+5DYWmh3fnNJ+yp5/ZYU3ODvepVr7TmhhqbHB0RWkSwPb32zJ6nrERWD9vsU8+6qiqfoEP0HyuERR/rt2zy1Wq/8Cu/rnwLbWpwzCqktVvb1tkr6zbYlksvt7++44t26PARe+/v/o60CoTr1c0wKy1T3YXDsEmkLCC3uNRG4RdfH+E7Pjxor3/96+z1r3ul6oAQXiboqFoqfNMHtV9/BCpZV55fyPG+k75/XU9vnx8ewlRhAngwnwjU+qUNWbp76lSXjY6MeXks9HHaE7cw9Rfgd7A0/KceFbhbEc68CnUXErz+gDOxnvEO/embhKjexE4CvXFf+WXxTPaCmGAtx9Ypd35CbySJfZ0pKwLLbPtkbeYdeeKe5VwF3phVgExWg+yKAEGqZX5kQQz5Z8NqpjXlZ99b8V0IOFs9coF05OWI1yvv+53f8ZVdaAFnvvm0XXrxLnvXO99itTWVViIO7u3qss986l+sMr9Y2ips8o02LsKMVsdg9mBGkS8zyzAjGeOG4Tg0bEbMg78MDmA4xpW9LupiGBvt3T884n7p3KJ8WplVxRWVykcCBRNZ72/avt3e+Ja3uN/Khg4E8qbHpzw4Jn4MBAEzZ/UTjMF93xNcZTPU19LcbMMjI/6c4TKXPrwCfvVZUFJu/+fD/2wTIgzMfQ7Tds0oicRGCldcdqlddOF2X2DC1Fz2iwNv4BVNw7EGbPp+4023WJ18+IVEoR38w4/a2j0nbIpztKembbhn2IZLSmz//JRt/NHXWP7GZvu373zHUmp7vvxvzqqEcCHOiCtwRxmxn8E1wpQ6IszGJgZ85dyVV+22Rx97yAbE8CzHZSIQ9OQjC7zK+8qbcV03mbIg6BrcA5gGRuSFoLERfKFMvQ7nCenzjiOEul70+maYzesa8O8/dWUrNvDp/CEtHxVQOLknC1S/2NbwuczIYeEMv8O7DBsyuoLej++oYuFTEPC2YAOyEvIOP3738pNVgEaeC87G2D8sUzv7OUjDz43g0jPzHYj58wpkUCJT+53v+nHfrJ3zNBY86EQ6iHzBI4gN9XX2R3/wfqutDEcoFsvX5Fin6tJye/qJx+2rX/mqFUuCFxcUWUXRtPtIlMMuKGhjZ2LljZ8Jc4+NjwXf3NPJn5K0xyLw89Hkp7Jai9N/e6WFkzJPqxua7agESn4RyyrL5RcmpGnyJVjkzcs3psXFMq0BkZulpqd8SGptR7ttkfleWAQ+MV8DgKNJCQNmtbEiDXzkqa1ErjkBJK+g0v7pU5+zSbS43oKoHR96DyEG8xC8cgJU/WnrzFzaaqsr7BIJwprqKquS1VEujVgiF2bzps1OI+Vi9Id/4y/s6oJaGynPsx3N7baupslG+kfsqeNH7NslY7b5Dbfapgu225e+8X2byyt2V4SzyBkqTKtvCBKipUvYwUXPvD+FK1dcagc0hcAED2zAODOXkjYeUjXRgCyDlbBQG4PGpF8yeFE70J7BIhAORDjkvWTtREaNEDhfAE5gSvJDUUggSUgUSPAv+/PLTAY98h0NHGJEmfxh8Ewa6Dd+B8B3NmRbwNQzWLwhH/oLSyPOC2DST3bN8eVpU9/Y6Jka+0VDBilRIoFc6vofYWzuRclHw/ju/hYdqLxpToEayNrjr37ldtv//H41mPNZS9x0JVBGdeZlIqam09YvJuJ+7FDveKRopj556qSXX3eN/eSPvctKVAayjNMQS8XcnLNSW1FuiYJZu/PO2+2R++6zEmmaIjWb/b48SCXfmsUlzHsfGx+l1q7VMMWBmZkwRfSx5w9YWgqFzRAvu/Iqu/yKK+y6l73cqhrq7LHHnrPf/J3fs4qaOhuU2SjKsYa6eikbtdVN/oBPCBxch4Md5mU69lprS6299UfeIsKakYad8hOwNqxb78Na4AKCrq1rtJHJafv0v3zJz+NhwQe+HZYH21D1nu71+IMfs0pZ4CHYyqGPvH8xcuVzQmyzi/a2H32DmLxEgrDImkor7XP/+++sZibPSkQTE/KTyyRJNuSX2C3rWqxzMW1v+l9/YwNr6+13P/hBe83Nr7LPfP7LVlpeqY4SuauPCfTh69LVHKTEvHRiEVG5YHlA0/yenp70qazVEjQTMrX7+/q9rzhbRxXOmPmAmIr6Itz4pbLc8vBfkdZC/pEW+YlmpJxQHldGk5NXNmTo3/PRZ1hOG9OoLuANusvQM4CLh7AHvAwKyHwP5xhGCHVGV7qlxvNwJ7xnRaqr7qtO1DfC4a7TP3zGPhcEplqZLiIzGzwdHS2EYK0hvcvKquzZ5/faP3/i00Igh0AW+Oorn6ChRPjKLutUDwiAKZo10sYwG2fQkufE1LjnT8ACLeUHJkvSM7fbpzxa2n77fb9pbS2NvukAhdOsqtoGn4fdvrbDGaFAxIOZ9sn//RfWf+SwJYRcAlUQ4ujEuBga05UJJYvWKV/1+OGTVr6QsMaZIqstnbd1V11m2171Gtt26cU2MDhk37v3bkuofV/4yld8bTMtIVraUN8gASETU30Gs4Ep6AbC9B/6PjezYKOjQ7I4yvRswZKTo740NU8amllI6KyiooRduOtiz5t3MaMJEIbAmNwMMVGhPrEypIesSPcHRwbswL69Pod+ZpqTxWfkw5aHd0SYYhf9zUuwBS3/e7/3fj/T95qrr7Lf++Vfs8OP77E5Cd5dM8V2uYRK0fikXXvJJfbXj3zb/vDwk1bZsd5+9l0/bU8cOCTBWWsVJWUiVrSfGoWmUvOm8lV74VA/HbdOKzzjITUQLVEvDuWGsE+cPOkTdziMy0GfpIGplLW/j4WFq8JnZKjI2PE3hTsTCUfOQJnLH0HuTvPyvfmTCzc3N21XSUgTc2B40SeYKLmoxwUTsLA4zf8qt8i6ZKHRNyTid4SVE438QyB8Y2lkBAO2FHVw+UIi+EmfJYnM4Wn699Azz/7nMrYz6HkYeflXaIn0s+pZZPsPHbXPffbf5QnN+SljdHi+TCACFiAFpUIQh3OQ3VcD8FdAp+rC3ly+SSAHTQoxpUI6pvMc6VUnGBppNyehQS1gRI7/nZqY9HMWd2zfau1tzb5B4bxMPuY8s4Z7586L7d8/96820HNazJywzRvXWVt7neXPLdi+J/bYpBh1aHjcunv6xBDzNi6CTE0lbZdM0+3dp21316Dt71hjr/n3T9gX7rvXvvm9B+2Oe+61hqZmH/tmqyLvTLUxTq1kuSl4w3UIEHBFO0iLkEI7E1Sqqa62gwcP0iFOJM3CQyUHdaP1CUaJKTk9LqwTJ/9wlC9DQxA7DOJEg/DIlEfZ6RTMnRYOhX89Z+INWCdCy3Mstel0ys3pN7zu1faOt7zFHv7mt+3zv/FHdkui2RJTU7a5fa31DY9Y25o663jPj1vVe95m/Yc67Z8+9o++aKWmulb9VE2TnHJhUvJmvBzmRMBTJdqr2yJwasAFA0twT0x4IGx+AW0IwQemWtbeGVAbXZDzqff82EO/HX4D0IwrC79AHYerc2Riwre8uvjirbo/b6dP9fk2V5x0OKE2TianqI0PZZ7qGrZbbrnM1m9odTqjv8IQaoEdPnzcek71qA3Cu2t5r5Yulau28xkh9LOe+acEb2YYjzoWSyj7CX7qQw6Yq6qpsY9+9nMvnrEd0ZnGO2SILxfiOHSEyPhRIpEDghJztX9oxP7h7z9ukzIV2WI4dgTPGc8F+ODwVTQ5mtR5WXn5NE8nwsDQ8V2XyMprbGREfljSF3s0tzS5tCZiiqlM/tE8Z0/t8CKIUyfKrMWcveLSXVZWWWrlpRIqEhwHnnvaj1lslPlcUFIobRi0fkl+wjrkI3cUJO30kwfs2WcO2tTmDqvacoH92Dt+2iaeecqqOzstb3LSJu5+wIova7J3f/Z+25Oos4k045HqdHUSjImp5i5NBgLuAp45uA4cOh5WQL5bHmkRFJNFjh4+5DuWOsPJQhmX3817c9Ig4AtfrkbamCWlnG/K8B/aJ8QHkP0FbsYD4B6GZ7IN17PPPOOr2NgYkVogdF3YKiVWA9sW4dfni7H+9m/+t/3LX37U+r9wu/3klktsSgLRys0u33aJ/cY9X7SP93VasnDBh8z+8n/9le0/cEzaBzehyIVP6E8JV7ULywJrzC0u3XWhrC/RZWDYrEjmOHujD4/067UZ1UOujP4iRBMbN8Q/XZiF74B/qt7OXEI5TFWo722t9bZeLlSKIS5ZYTOzKSsrLbXJsSlvtw97Co8w9fTstM8bSInRW/Ue2hRoaKiXcJz1+uVLeVUmKu2xhx+Wm1eiMopES4VuGSJkiwsZmlRu1DfTPmIuXmeEVgY8PgJtiNbxvUtKKuz/fPKT52fsjJWyBNmheSA3eBYhMn9EGL/R3kNCxF/91V+5ZcG99EKhNE3aShPVyov06kQxK8SM9Ae5foB9hmnJD8mFkGNc0HlajLUs1ZbLXiQYrPeoAVvoLiqDwiJ1cnjseZGWT+ZhB02AWa8kahem0YF9B/QsbYW639xaZUmGrlQ4s9fGkmmbU2IIDHM0T4w+WWrWNpm02+rL7O/+6MP28Qfusd/9xGdsoUDmsHz5T/76e6z1pddY5xOP2NrhJ+zXv3bAvjFXaSVz4/LD0z6mDnMxuaWhscmHL+bJvzjcZ6cWdlOlXYHhM6COpR1MXkCXsgiFw34zD+UHs/l/kTMm7UolOeoz7QEsyJFto5iSC04d7zC6GAvG94CVOgwmcMZXOcgdJts8secp+fjtXj5bLxdIOIBvZrktEFFWWfmJQmsoKbctg3m2sXvQbllTb8mJKbv/+actUd5gzVs22Kv+6c9sets6EXyxPf34s/beX36vW1mUx/g3ZSKU6R+mv8Lg4+MToXUqi+FLxpHZVRZGGB2VO1IQNLfYRP0pYlDFyMe39VIa/64LIqfPWfLKfYQTu9gSg5mQCzGdnLba2ipft17fUKOr2oOnrOWflZVCPuCdLZlFYD4kyNJg6IkDldGwtKNMuOzvl6muP3asXZRSg0nnRP8A+dCnTpOqB0A8id9Oxxm69SHXDES6h7lJW1SYsA9/+l/OzdjwLAwUX2XIBciU6Q1HsgMQDKZauaQtFQHB7AHGJ5M2Hnr0MfuTP/9LmXQskFBeklCYWEWFZb6BPQEmztvH90uwFlidGCBEJcMwEowbqwuD66lUOsGfFcjIRAdTE0nf08yZgE5FQIjIER7eqZ6a9JIO6kykDSYf71I3yoO4hxj7nJj0KaaRuMhnTt8Zk4Qx8qS5iR4z+WR+VoJKadp0vaym1f7st99pxWsb7Ipf+COrSU3ax7busL70MWtLzlni9IwlL7vc3rrvWeuZLfL82XSgQuYzvlVVVbWEXsBpm8x5NAntYa472yLx3Sc+iBHdStFzApfMVoJo0RB0PuvSGddOlCasWnlDmFgu+Mzj42Myc2f8OB/fpwycqDyAHkdTCmE+vgvTo+1g7CCAWKMdCKXrNPPdC1Rf5sarnuoPHhVImwtTopR56+s5ZTe2rre3lbTYifsfslrlc9NrrrKP3XmfVW/fZW/4l7+wxNpmvZ9QeQv25jf9iI2Mjodtk4sJ1EkwURfRFGWMybQf6O/1oUDArQ/hgdGCoqIZ0dm8W2fEKjC/A/OGdnEJXfqivFR/FsSAX6yc4lKEYLncmDq7+/4HRH9mzW0t0rZjctM2uSBgY40y4RBLkJlkmOkMUXI2MsFUt1qUPUcnBWFJ0G/GaRntjCvE/AJf2673XIC6iarGsFJLdeIeTKsf+lzmvWxwxtelVuhHof3jF79oeSeffXARLVFXV+cFB6mx6Ex64sQJGx1jOlufiEeFq3X+TBVH8zG7iQqcPHXCDh06ZP29g3b6dJ8aJsmvdHML6uTSEvlUa1Uj1hMJqbqPdAfyZL4QjMKYADEJmbJIXrQJnRgPDUDbAnRkPDHdmdOljupLw5Q2SLsQgIDACxYLVLdTXkZDU4NMJYI+vKv3QLojKWq+YLr7HRg9AyANwt53cL86EhNQL8FAetZcxz5g5mY+xOFugRiTXU7yxQT9vb02JwJLyDSrnE/aX97yanvNTdfbVb/5frvAWuzX/tvrbHOVNObD99twxaL93L2nbF9Fqwh6SmUlXXB0yPxDa9I/CE/qAyPpw/uCuhM38LHtLEDoMZuOJnYePeoLWhByEC2ED7MT2OE7hx+gxaDyEHMIOKIMd3MEcZivvLzCGRz8kYZ17CU+C099qz6hSyZF8OAwUS4BrU/JHVVWVoMsAha1pIrmrWJ40qoPnLR3FFfZq6+40L6zb58d6Ouz9/zYe+xzzzxmu372bbb9VTfJ3SlVFxfYpz/1Gfv8F75ITVTfcimEIhcw03I/wMHY6FjAjXoEzc2a/ERZnjXUlFljhUx7qA+hI0ZEpEshO0AvYYZbwB9tJizmgh56UP/de/8eS80SxFyw+rpaS4gemhqrPGDJtlCzMsuZ9subc4vCn/DInHxcotn0tNMfdM32WlOiIfaaox+cTl2ohIkl4BV3LwC0zAf/LQNpuUO/8OlMDTl7XtiNRfbxL3/Z8i5or18cHRv3AtBOgekwdTBT1BjlBB8gcSjcTRcyFjKJSDIsNMcfGpV0MIieUxAF1sucLGOfaf3wgslT93mOtkBSMeeVgAflVZZXOwGjcegwJxb+1ACPEKuhaHTMQKRvGB4gw2DCMCbKJxA3QsTkPHT0iK1bt85qGmpdcoM49yWppyMT31718d8Qs/LKINlnDImwEVRs0EBafMpoVYilVa/MvF0ECkwiWFD6GWmMZP+A5U9OWao8zzbU1tt71zfa2uY6+6N7HrEfXb/Bfurm6+3pz37C6hbH7N9LN9pnF1qktfutq/uka1yIEFO5tbFV5mlCrQ3501cINeaCS+qq3URMwX54FrU69TzZecp3YUUru0WiJFgE4MpPC1H7MPfBBxou4hBASHCfYJbPYtMz2jsnwcD3khJpUxhclgUbMUgkuFBaLMizIVkJe5/ba2sk3FvwMYV3F9BijqI5abnZQct76in7H7e90x6//Q575UtucCvv0/d8w9bdfIPVX3qRtbzxZtu25SIb6hu3d7z9XZaU4qA+haovG0BSd4SfT+UcHwnCX3RCmrqaKlknlVas7431Uy6g/KTYTPPABV44AsnbpYv2Q6fkizuRnimyb939sKwTCUFZKeVi1KrKUmuSWV4s3LGwB/rHWimW2T0rGsSUR2NTBxQnefPJaAf3gjKBRkIcAyCOAO0hU+g30nFlQ7YrDGtnby0GXXJY/z9/SYy9pq52MXtJ2dJ7IozQWGnqTN7RDHAzi3dUAzInDUjghEkfNnHCC7/rGghYLQR/SQzLgW5UJj2TEpEkhVg1wMkMAgqBsxKIROY5HTwqP4qgSKlMG6FEiJAAkiRECCXUqUUqA2L2IQ3lAdNGooxRZYDhohPHj0piTthFOy+Q+S9nWHVkoQV1RyrBz0EOZvChGwgzJ3R+q1lTU7M2OYZPJCFD29XxC7wvwBXwvAT5MqkwtcRaVqA8RiYHLCmtYuUF1lJTa1uLyuy/XXGjffDOL1p9yYL98eaNVvDEEypz2D4pAXRX0RZVg46aU5mj1t110qe7cjQP/hmz4YiKQiC0Td9UKtpbLRAiICDaBsGFo34XfK45uGIPc7QIbXazWnWOpncQpkqje2GSjZiUPMXEmPNEntEW9BPpCPSweSNlVcu8rxYjQexMufXqO3EGQXRUlgM7n+68cJf/JmBkCeUlWsqXxTXz5PP2Lquzd9/6GvvwHZ+0C9o2Wo0slqfGB639uqstcf0uu/rGW6xIGvjlN9xsk2LwxTwJJeFhCYR33LWSYvoX2swX3RXawEC/FeaN2vr2ZpnOlRl80YtKr8Y4U4uGQkQ6EDwRa8zboqJSu+ehR2xCvjZWK0Ew3J2qmkrraGlVmqDkptMTVltdJeso+PngCSXFJ889viEaow+gE6dT8AjtzcLQQegtMhYvCPyn3PUZBQFti/zKMx+jF9AfBM9QoK6xW6sqvUe9EIcsJAni3WDrhwwiOALE3C6RXEKpwurNyGjV1XVWIQnOYXUTYlDS4TtCHCxGQLuGTonaVh1SWCKBEPw8hn7wqQCO6sG8wWpCauIfFuqZm2QQocqOa5IBahs0cAYBugrUBup14OBeqxRzrVu3MdRZF+kgQH8bkSnA9wEQFk743nhJZPlMk5NYOfLf9cYMmlJ50JnuyymtawR1KBYAiynmJQDyhAdO4uCET9ZmNFXm2xtrW6x/OGkHymbs56RJXpnosYNDpfaVxDp7uKpcWq/KSlUPXI2ZuSk7frzTKiTwGhrqrKaqQqYl2xPDxEqjPyLZPgSlBuHvuVbHpVG72d4JRo9R92jaR3Ob3sYkp5/AKYKD9AF/wXrivsdP5EaBl6HhQY9S9/X1qhyO/KmWVVCrfin0YRjKxZRO4HfrXQh0Rq7WQbluG9rX2WLxohXny1eX1hPZy0yVED9y3H7nhlfZsdvvtJvffJt95bvftpaO9fbMsUN22y++2+a2rbXKHRJ88oHf/o4fV76My0t4COd53pGiKdo7lVSbQt8SzJuV2V4vmiyvWrANa+vkGoTAIX2HciIDvstHzHzSp6SQkJLvet/9j7qQY/16W1ur3KVRXyJbV1ftRdLmslJGF0Qlqg/tjQw9J4HAPfoDYQidsLDEI/yqK1ppUfQBDWNhLTEy9RDwPgAJRnr2i/opLenobpj701/6kuW1V1dDgmLcTAcKC3xGWJIINFIX5inPqTRmHWYg44tcYZEC6AkNI3qb9qirWVt7u81Mz9qYNCZBAUz/0Nn4F6Eh7BkW8g9l0lmlLEEUA1P+0NCwm5cwN3UhKolm4NgZkIf0jbDEqP4p5lWlIH5SgLju7m4b6BuwrVu3WF19vafzyQLe3oBUPmhrCMbBOMEyYXwTIh4bFT6UnngHAooxTwpgaqkP9/GeGINOSc9M6106G/yKAScnZVJOWo3yv7K0yi7butU+e/RZu01t+Y1LdtrDzz9uXy9ts2+PEJhMeDvxEedmJ22gp8tSEo6tjfXWzCmYLNKg3gWBSVmMwrFBBOG8w4VbLKnT3aedKVUBN4WZVEN7qLS3K3PhutA+nwOvugcthvAMuPQ81VccgTQ0MqTs5m1cfnVaggM84CbV1zW48HV/VWUze46ovFsMnpfMZ2nCk93H/bwzCJ7tkQuKZQEU65n6uajzpF0/uGg/edur7R9u/1d7x2tfb/d869u2bufF1r2m1i581xusSuWsvexye8Ob32xHO0942QRtGU4CZmRNAKxgky6xDes2iHnUDimVjjbqMypVpvo4ZVAv1dW/B3C0wrUFautoyp544hmbVv8SOGRbKJTTdgmZItXbTW/9xkKgjxGQ4AxBCs3BE6yyIxDoAk5MTz7QGDgF16XFJZkIf2DkGDtxq0npEFjkHWd26q4rXUacnG8kgL7w9TstryGRcC6OE0mgRwqlg+hkiDqb0c8HcR4r2rWJfb2UYXNzi08UmVHj2BwfJmTVUElpiRAfxhqdgVSurxySHwdxAbAipiKmOIPwNKrr9GlLwMgywyF6zEoQhBZxyZ2B3BMnGMYAgvWhsiRQjh076v58W3uHb6NEnq7BVR+EXASCSphqQECgTDwJptGJlNqIxkRiguw8MXFaiA8+EoxGhBRAEAFIaLblxf9OjfbZzIAETMmiva12o90+3CnTvdDeWzZvxdJsd65rsy8XVeietAI4UhsWRaEqzYZkXibFUM11tfL3Gp1xXHioDIbjIOoYJ4AAICQCSwTVZlQ/ziTjnbKychseGXZiQUA7qKn0iTOq8Jq7thm6iGmDby+i1nfykZhwt6uqMpxa6gwjdvFxaTEOhxDQ5/TrjOoJHhnyrAJPBey/LnwXitgljasmJq302YP21ouvt9TBQ/byV77MPveVz9vrX/lG+/Jd37Abf+XnrfntN9usFVlTxzr77d/+Pfv+9x9WN1AW4/Klll8ouoEu1e9uQtdWu7tQW7FgNdXqJ9Fc7Glo3gU0/U/79RWMwvALeWX2re9+T8oK9DAZpNLfZRfapuYavQ3zzFulfHq22mLOPgczKCenBWJKUTBSoNOH6sMnafhH8DWmob+iIoWeAKxI5qnznOAn8/8hR9be50Gj82V258PPWl5dSbHeW2bcbGJeDZC42RDNCAoKNwJjEylGYzNOyrJFZuJARIxJIlFhRF/6KC0JMpfrEBpCfswEY40zpm8IOshKqKrzIaBjnUf126SBYGx89yJ1lphbAiMiBtmbDUQ//b7KgxDpaO9vMV93d6/19PTYhRfuFMFzYB7SutAZk3eQmBFAss/R1X0IZnScgwIkNYU7yBtG4RkAcQFzaguA8EKwFApvM3q0OM9uL/M2OjZoa4a77a1FVbZmy8X2sd7TdsvcoN28MGLJqm32ofw2O12XsIp0nk0yKUb1l4JW3ZM2NiQzWDjiTG+WpPqQjspdkGlHeUyYmFX5CxIICCcIBneILZMBDuLnSFz6FuHp7VIfcLF8EcEXFvcHXNCiqHEQqvR1XX2NhG+JHdh/QHjs07u2JDiiQKP/AoRP+gEthpZGITB7b5qIsfJOMEXWYzbCUWHa553v3NdvP9/YYpVb19qXv/Nt+4m3v9M++tlP2Y/KbP/XRx6w99z379ZfUWrFecX2dx/9uH39jttVfsLX08NzJYly9Y0EjcotBEeLM9bYyB5xsoioEkITeha4YlNblcrbS/rp9LzVN9fbV7/6HZtIw4qzVl9bK2GZ9h14GOtWh+p7gysCBB57vgtb3k4f01c7EZIwNHQPfYFLIuYw7FxawlIFgmefh+CMHGiPlWpYnkKTv8MaBQQjcYTYL/Pz+XbP43uWNfYyBKRTCBIkMjI+Qezw7GmiUQq56QlkGJvTKDEthjLEw/gpc43R2IATuCrs+20pT0wogjVh2CpMkQQhQc6AcH0hb0lOpD4EMzo2rCpK88h8ZUIHBMSWwvg6HsRTuhj9dFBbXCLzTBjyKXoZLU71QX5vb5+d6jptmzdtciaB+JSRIy20U3VSvfkjvVdroUC+0pzvSkqMNTJFJBJeJhvaTLluLiod2/cW6Y20Kkl62tzZud+akpO2eabALmprt4qOWmvb22lXizGH2rbZR1WH4zVV6mC2w1GlIZQ8SXkR6YljB625qVHEVucRaoiSmVIMw83JRCSYhZlHO/SyVw18OJMPDbkLwVwCdnVF4zhjEsuQxoYOaC8xDXBAFggkTFz6kemkjIfD7JQRJg+xh1qZrKto8lNdcJkRuMoE/DLBhL4pXFS/qAwO4p9Wfem7hBisrKoCg15pFu0KafQbZsut/9hxuTNjduVFu+z+px6xN936Wvv0t75qF150lW180422/c2vsx698uSeZ+13f+/3XfgG83zBLShmDKJcOF5YHSGclan+PXbxzi1SFjLlCxjpQHiqEvQNeFNdEqUs4Ci17933qFtOMAmTgcANG0cUOmo5ZKFZNDEp2gxbQRP9DhYnwcgwzIiJzif4Aq9YQExdxuoinQcqiZlIiwMc3sBQ82QqpGdESFVU3fQ8n1NRhTth99Gn9y8ztiOc3gJ0xwvPSFgY2Rk4k4Yr+A98z6ShBL1Ip0EMHKU6kZzybXpoaIKVUgVhDFF9JuSkLCVNwrrjeTWcQA3ERjSzxglKCJGN4T65ssaMx/yjXpRF+UV6p1daFgQRtEmUymSVNKTDIBiYDKCeRH8LpYFdW6vOLpGzBFQ2UF+0Wdep07Z27dqM5gmdEsx4pKfMJH6rzQVCML7N1DTaF22gdmKJqAzyYvgDF4LxS+Xu71NnJDoCEZz4pXoVQUfCxzQR6N5em5kasYa5Cbu8pMFuaaq0luNHbG73JfbXyRI7VS1tIAldnIkEq9esf6DLKkS4HF1UTgxCAhCBkRSRhT4KfUUkmyOCGR/H74a3vD1iRg+u6WIqakrvEgnmGQAhIoCZTsn4PqY2J6ucOH7MRy8YWmpvl0BS/+flz9mjjz7kUXzowq0zhK0ugH6hnLmFGY/UlwhvQqanBdgeqKGxzsucVz2kA+Wfqh4Tk/bOtRfayHcfsl+/5dX2hQe/a9va16rcJvu3b99nu7dttrH+SXswOWh/8ewDNlQ4a+OpWbvqqutcmOTJ1C4uwRpgqKpEdJi2tNyeEtWrUNq+taPIdmxvtgViDKI7UYrXh3XZZZXllpYy6u4akE/fJTqeUxuYOCMTXwKorqbGGuQWedvUDBYTYR1isaFQotbmMypLNdhpWwnVcoKSsrbUR1iiPV3dzn8E2aAPiQhXDCw0mkyK3tT/81ZitQ1sfSXLSGnu+PY3LW9Dc/WidxYFCGLn8gkx851CIlHEdBF4FyCdA52mzsEPLSxK+LhrbX2jBw04X4oJ92qO0hG9DaYPq7ioOH4hQZkE5qCECJKesVWkIYQEM+PLYsb4IXgSCiB+XJKtTiYRh72jXYim85mPVIOhdVFPouQgBybj082vTKcBBPQgNEzt8Bna/OSTT1lHR7tL4cjY84vB50YTAuALs5wgyewM8QKT+ZpCVonng7AJuFL5uskf5QV8BgEJzhj6gYDmVX4xRpN+T08OWs/osKSB8DM9am+bLrDfK1tnz13cYH87tmDDiQYrwsJCgxRMyTQfEpOlfU22xx9EIJh1CCHAx0qVnqEn8E78Ai2V0Cf14YK5sZywuqgbuPNVYMIluEFA+txt5XX0yGF9ztkFF1yotMQSShxPqdSUHTy4Tzgh2IQioB/QUlhdIl4XrGozLpn6DCuG3UqyVzwhlA4fPmzbtmyy1vY10m5TViwNO1NWaLfsvMge+D9/YR982TvsW3d/127cfaE9+PyT1iShduvOl9j37/u+DarN16+9wD62cML+1567baqo3Nrrm626jPX36g/RKiMvtGd8aCQoDrfG8uVeVNju3evkGsy4EmAUoLi8VDjJs6rKOvve3Q/6bMQ59T3LRwmkNcolKRetYhVUKi1j5u6zK9eodJyJMxCtX+rCmn2UD2uuwScwMkjAOMSboDF094TKnF8sseb2DeqjfEupPszS8116VcYdd37N8nasbQ69nYFsMxuIkvqFAGYp00Wb2L2zpFx3JKFUQaYyEmFluAW/16PTYmy0eE1tgwiKtGIWEQBLMJOTU+GkRxgXycZQmv4IlJWI6SEMZwbVjQkT+DMVyoP50CIRK2ToRMhNqA6866akMxDME9rDbxcwgug74vOHdBnIuBUAJua+/ft9ZxJmcCEwUHO0D7MTUwvG4Y/JPfOzBETEHGIKouaUC5MDLgREJLoT7us7gT+InbZBVLPqaLY4xmcrkKAgOGR5KctPT9n46IidGhlUxcftT1Ml1rChyT5R12F9Msflslv+jNojghoV3pua6q1Svh/eP/6rl636zsp8o/0cCYwsLikrtorqCo9flHBIn8qH2Ij8Mh/BreUMw3ke6miCN2z6SGCUKaqMkoA/JrywoIX3OXe8TML96af36L3YPvCvPJQPUExMgk8RPQxGPwGkRbAQ8Ovu7vE+AC677FLvX6bB5smy+emf/kn73p/9hV3fM22Xbdxo9xx6SkJtvW2sb7XnD+y1VtHY1tpWO9Lfa8+PDtjmW26yV3/6z23X9S+x/v4RtbdcbRTDSRMz54L57ozEVFWVWUnhojXUVSqNcLuQspqqcvW36iakybaxex94SP0rRhSD1VSXOr01cHZZfZ3wy+QdFmYUWUVlqVthnImOwKRtkBp9zxzy5BTbPQX6LJPQmZpMqscCHkZGJ8Q74Ft0XVxh8wUJGWrCn95HsLpSFa2yXXSByrr77m9Z3iUbmhy7FMIwDgyDug+AFOBe/J3R7PKFogbPlgNulhYWW3VdvfX3DYnp5HdmpA1AJBv/N1RGHab6iI+Vpxqk55Uy38rF7PV6H4BZKI7liGjoYREzHU3f+1E6xQl1CD5KSt/R6Mo/PyFCZYJEoQQGE1iEQL3g9VVbIA6+Q3RYApGR+A3h+hxe3aNgN7EFUUsDaDumzxJBLykjUCf+kgVBh2RsFmEwXx2VEiPpPRFAOBw+aGX/lDWCOUb5nl6ZxHHhYPkwBs3xPQwf6X21WeytdyTEZJ1wmN5igUyx6Um3GMrFyBds2mBv/NE32Yc+9nd6V+VKuIyNTrlW3bxxkwRfhZfpkXviCkrDuC4ThvY8K6ajagVonho/AYRoMhYTY60QPfgJVgXCbMaGB+mLwGjUF4JFa5X55hQE4AKtuABU73Z2HhVui62nu1v36L/gygExbwDhysgEPiQArkKZ83b8+HH9RijSBvmxDQ22Zv06K5HknMufsau2brC+ex+3XUVVNnu42y6oahYeZuQCpayirsa2bttujz35hA+77ty8w+46ts+mdm+2Lz39sKUk/Aol1BobW7wt0ABKRvaiihJtCDeFuhKlE/pk6BKmKrTnDhy34bEpS6uP2KZZ1bfyRLG0vSwC9U1lebEudrNlyBa/HiEQAq9AsFzwqwONIvxg6LQYYkG0PDZUIoaGOwIe8rGi4Eu97nwkOtFt4QTrTy7WXNoe5ICIay9cy1tLEE3LCGhNiCBkHRgQcIlO3dRBbJHDUwiVmUCcBpFfUK7C6FgmOSB1Rajug1IRJKL8mwSrd0pd8mCmuIkKwcVgQZpxvkD85I0JCIAE8pmWDz/Q3++raZjDHAkKwQNAPBCRS3q13pHmalMCCA2pBpAv75GWI2wIkIRoPVfQ9CA/EnUE+uXI0cPyUWtdU5HnLAQm68GfiyAmVS9fPy68UXdMdfIgT3ws3Ag6x8339KwHaHyiiTrLxzFVBv4v00nzJLQSIqwyCc6FBUxg+exKR+6zamOJ2jwydNze9NqX2XUvudy++c277ETnuE2mC2xouF8EKbfIF+OrNmIKkYTqGjYv6DzRqbKC6czoA2u4yxIIApiM8Vq2axJh0r/qn7HxEfVl0mbwG3VvfnbRx61bmlszxJmZrabvmPljsjB6+3o9uASejx8/an19TDgKZnkUrBG/mOxxiM37AWQLwC1j8ayDV2/KB07bjDQLe71dd/HlwseCffWub9rQiSP2d3/7v63m7v325rxm6xvtseNjp2zD2k2mTrFTsmSukBlfUVltT+/daxMT05YnJXGoucR++7E77bo33CbaUwlyxcrlTrJugdmQhXk4C6JdLEj8ZgnaQuH0yWf2+Kkv9OGaDlkt6sPamnJfv19RIppQPYkH1dbWCb9sARUmYDktINARH0Wz8punbXigQWyLIIN9i13AB7yg5LCxxI76nUaoip6h7xBcY4ixyBci3XPP3ZZ3w8Xt/h4azk0hdRQI5x6mrldCCENC0ZGkSXsQyHnFtXT4gURhPjWVyrdTvWkRZJMaFMZ1g18RfNAQRMnzsUT8YLQugC8xJZ8PAeAMJ2RiRdDpCSGQinISRpgDrTqJQGkUUUX8OtJlA4y7AlQ/mMoRqk8IlU/aDkMTUeecLvyjQEyB4GDqONWQ31Hj4zowcR8ibWpu8kg0xEh9AJiHdg8PjzmD4ztzGiLlBwZAiBEtLRFeC+S3VQr3uC9M9mECDMsSQ53ZeJ+ZUogsGe7KTwSm7wUivin51qV0rDTJt+/8tJXlD9rDDz9gh/cftp9690/KdFuwt7z1Zy050WDl0sjTEorssMpJIGjdPBEP2y2PDg/6aZ5oVd+Oifar7Vu3XuB7rbMWHCBIqAduciMI0Ow18jlJj5kZgoIQG6ZoiT2/91nfG41gXJNcmROdncZRxFEIerAu0xcAQhGFgNYEz94/mWcE6mZnp0Md0FKquwspjCMpEsq56ZaX2q/+6i9Yc0eTjRw9Zg9+40576k8+auvGZ2zX1m124linpYTfzbK6qio4ibRTuCu0aTFGryyR9s2bbHxNg/3IVz9hrTt3WkUeqxTLrUkClt14wA3Wp9c7Q3PUj7UCWEQl6suh4S71pWhN+MAdKiiUIJ6esnJZkbgxBfllPkSKNk7ias0nljS3W5jCazDZw+w/LBTuUU7goUCPcdJVUDxo8gW754HvWN5bbr3IOdO5W4jxCuoPhkHdB4RieoffQLbzj1lBhgCad0aVHRkTcQyPiFgT6vAqN5PLZaYQHFByEX44YYPdMNG8ysTLcbNLxBGB8siTZxwgj1DxwIyQR4M5soYxVgQCmsDbkAXIt1D/0L7IyBG4h1YBkaH8ECXFfCUVCwziSADlLWvu0F7hOnzq2eBAn29m0NLS5AsS3O/2p9QT/0zN1LtRG9FuBB6CgbXgRMzBJdvloh3Z05xPOhtYUD2K8hgCUvmwtAi/CPtZHclkjoJF2Dxl5Ys9ds9XP2AFiQFLDXNGtvx0tZvN6f/pH56xhx49aB/8n38ajvAVHgH0N23JX5CglYXwhS983j78kY/ajbfcah0da6y3p98+8elPKYFwUJLwdeIJ9emcTFGG+oQQP3QfmgE3LhOUIcyKD870282bN3s/EW85eviIuzJbt261A/v3exrHv67Q56wKDGPfEcgrCmrSwVz0H0cs6YZP0yWewbZVTN1dt229/fbv/LrtWLdeAnXBOk8ft9bktN3x1/9gt5W1277Hn7Hy+SKrLa0Ow20oB7lW+W119sDep+3Stg4bHpq2/cLbb9/zBbv+V98t7Vks/Kpc0tMXGQIgSu3uaYa0VFUr0A9Oe8HnZjorXh0KjKnFzM1ALC9KwdEW9lyXfanv6lvxGT2MJYLgiusdmM02OqL+lICJQPsRoE7HmQumf/hJmeLvfMVOrx030Wh8hsizTAEqmkEmGgZgAYenzQCEF36HC+SOjRZaStKGySJyfnSXABamdCBqTFx/h4rTeM/JfNyOOgBuhiGp3RzjXpBWSC8ivFww9txs8OEJ3mD+ITFhYNe4agDvIlWjGZ8NCI1syFtgwn/wz514pElhIL5zRZMQoBNYKBG+c19MWZTve14x7NPS0ry00IRthUbGRm2cZZ9IXtUL/x1XBKKAYNGgWA2YvbzDKp4QbKJOjHarHGlsNOiimNgn2DADjbKVRqldeCyorNlT++y5E5+x5IlHLUGkfK5VBNVgRaVbbF7t83X16t+xkS6bFc5HxHhbdl0i2gwmIjBDPjLrcIc4z4v5/mOTk9Yl1+c33vd+GxhOWtsa5YeKV36VMmuJsDN1FjOSnUzAI4xOgLOyssL27dvvWxaXyt9nF5b6ujq7+OKL5eun3WR/4IH7nebo9wr567kA/mFwpnjSbph/Tu1IqCyIaFLMOS26SMpCSouZ3vsrv2rvf//7bVpavVCajaWczEXf9+RT1vngY/bMx75ot1RvtNGu08IDVtW8NXS02rGhHqVdsNuuuc4+9+3b7QKZ7TVrWmz9e95jr//AHzg9ByEvWlbPUBeUXd68rNS6cvuzP/4D27Km3kaGu93SnFG/lNQ0WHFDmw9cHD902O6569t2y0tf6hNYmCF5pHvI/vTP/1YGd4Es4rTaKc0uZKAUSjKTXCiHGANlwY/usqqePrKk3+AafHA2fN7bb7rYuTRqhki8kZGx93kSf0dmCL5quA+T8guilZFnw6MiuBL5aJJIsymW+oUphEClT1IJc7x9yZn+zWckX1iSpk4LPzMQBAfSfnx0zCdcoO1BGMMIhPidmNQgJCgmnDdBEtR9ooyfHPy4ICEBZsTRFhdeAoSwWNWZ1QMRSl8o7cTwAXUPBBUSRxzBZIAHpAQgHcAU7zp5ykorqnw9db7Ma+bMc1BfIUE+pjjChGpXzCvWK4Dq6jZDELRccXkew35h587QH8uAeJQ5Lg26UDBv/T3P2lN3/7UVT3zX7v7nuy15jOHDSpni1VZYVml7jhy1A1199ocf/Xur27BFCkPEIyZNJTnyd96ZuliCCrcIX3NeWgXcYHV8+Y5v2ite+0b7uV/6devvG/YoLvjCksKywiLDP6cvwAUau6+317Zt324jYry2tjWqbpGb8HPqO2gIt4q2Md2V2ARjuPi2IfYRTHVoBfOUQ/shfmInlMnxS76pf7EIX4KfaZfDyUnrlUtRpE7+yZ/6Cfvgn/6JXD9lIevGsaUuG1SdKqqxJGfFPMXW9U9fsm/91v+yDbXN9vxQp928+zI7MDRigycO2Y+97mb70Dfusborr7WvHttnQw3VspLyrLx0wv7xr//cEoWzVpEodKZjJtrAnn12373f83n7LDO94ZZX2O6rrlEXYS7n+TbUcuxtUXySPPm0ffyfPm79+U12sEcuhoBhYYSlb1stWogBWkatKMO/C28wMjhwGtEn4+XPPPvESsaOc6l9PrIyQGIEJgt+JRAJbInRoVD/JGMVJOZJJtVhIoK4dhkaZb8y2sJqJDqJCKkzmzqNynkedIqyg12caZQe7UejMFXdrywJ71GNkZE+Gx4ZsIrK8hAgU2XRzs7cIvQwIQXtpnbodxhHldkkM4oxx6X4QAbYxJ5CaQua1KPi1FF5UudlDU351JnfAclATMeF/9jfN+ATQ9jHqqW5TZJbQk/msW9qTx66sEggXtg47BwqoaLsOEdLIkl3sT7K5B4wNiwcIfwkQOYX0yo5CBT6LmxdpDfQTPlsx1NmrJR/33uvs9aSo/bBD37Gauo77LqX3Wzv+omfcbOf/daLVZdZMW2azQKkOWYnkt5P9DMBNwT45NSYiiyQ5i52nI1Lc7dv32FHj56w3/uDv7Rn93b6EGNCfVspywkcMoWYYaqBAVZ/TdkWmd09Pd1WIVw4rclCYYSEaD1Rf4+viKkRcK3t7T6FtbW1xXHNc+4jBJniirBgAhFuE9NZOTOsOCGzurlRBi3cSzxo1jU6u9iGcWSCqSGuUCSzlgj+li1b7eUvvcGmRoft5NGjNiuNfujIPnv0b//JPvyGn7FvfvWL9lOveKP9y7c/b5e3rZcCWbSeqQlLbV1nX+o8ZG959+vttltf4iMavuWWYB5aU0f50K5cKV/AUyQrbF5WsNqSKGUuxrwlhe+UhNp0Os+ee/R+j9Nsu+wlVlC/1j7y0c95EGx4HJoodCUE+LCs+gN6Q1sT/IQcfOWf6D/wYp4dOLY3h7H5lETxTyWK5iBvg1gu/BUAJgYiUQNEJ+cXSqx/aNE3xadjMVs4eoXZW5jXUCeVwOxm4vqEOt0lEGV54MVZ0DuUXRfD1NBFN9UQApgtrh3mZsQk/aoHGzToHT0LGjvUxRlaVaO6zpRiFO5FZuRaZLK1fwdUntwAosD43UAQBFxofOohohFQng+7qO2M00ZgmAbtArBzjNjPz3LyHUeUzxWXX22nugbUXpVDRZU/VkD+gvC0kLaGuipf0PFzP/9u275lszPu008+YT39vSKAWXvHO9/pWqL3ZI/9yK/8mvKUlnXXhRgIgZoglBxmw44hJQtj9v7/9ha77lXX+gQeUYNc8WmbYW0x2nFk0jpPHJeWnLSXvuKVlsd8ADUfxhoXwYNzzOeJsXF79uknbHJ8RP5eif3PD3/Itl90sf3ke37D3vIjP+8bO7JclHFwhDj96Rv/SWtyhBBDmD50pmtCwhoqo64cjIBFh1CHvhDk+P4tYmqsMB8fr6zyZbt+AqjoKFotuGM8R1mcOn3SRsV01WVVtnHDZtFX0kZHRzy/9RvXedyEQGV5OWYtdCslovJFYt4X0ApeBfMmUAt5uCXQleQkO/VAVhW9J6xSZvRVN26z1/78G20mMySHMuMQgUVZiOQVV0R6PEU0P5PmSKS0BFWzHTlwyL7z7btsfGRctNBtxeK3qvpad0lamuQu2azt6Z6y2x983oZmqnxyTNTQMDMKdWY2E5wVDpiGuqA0IdYlihNfHD95cpmxAR6A8PgdwNRVFZ24IXI4xf1B1T0OE6GpkCbzutnTP2FHj09IaRR7B1TX1qti83ZaHQyxxD2qYQD2mWIYICFtVCBNjIYQJdnA0KCKFHUJyXwiYGiQm/+qA5KaMktlykFAg2IeVUyP1AG6j8YOyFVr9AHBCMVBgyM2hHCEAGO4tAPwRR0wqz5BEgwDy6BdnbFhchhfuHABJSBvBBy4ioyOdkAIsC0OQqKwUIwoopuXBMcsvPqG6+wjf/9hK6sIS/c8XIj0QdNKSBnSWTjn/Cw2/8+X5luQ1kn0pu1wzzP2bZl4n/7OM5YqWyPiC9M6aYKaLI1b7JqvYKHQaqQZ/vav/rutbyuxWTZ4EBH0ney2iVPddqr7hN3/4CP2h3/2p1ba1irzNN/6ZS7nSyPNiyGG+westqbaWPc+o3aBdpicdeApCYSvffMuu/v737cjvf3WPyItqz6pqKiR8OEsNOFLFxNIpiS4YSzqxeYEvk6b+kLsogG+T4yPOoH6+K4+GQ1gUw7wDo0wYw0mBbAImAIbASuOfMrl2hHfOHz8mLU2NFul6sLe6vQHQTqCXXFSiEex6Wt1PJceCXRPzxHnWFEF6g80L6M8KBKsx8KFSXv17nZ75dU7rayqRFpU+cmUhuP9PfhCPUHUPCnXgDhPifBK1w729dnhQ4fsm9/8llWXN9nr3/RGu+b6l1lxpeqtdk8lx+SPSwhNjdtg/4j96T99xSbn2CZMlVNdEUKY977ZpDJkdhyzL8NW2oHu5oQ7THGYnyXJeT/12ssWIcQQhYSwRZwiRn77Eki1mRfJCKABED4buJMZGjkuPZsV8T+7/4RNzySstKrBh6YG+4d8XjIBFfJhIwW2ZmXst7Q4IXrGJ+LcKyolwpD0w+RmhxUYi+mmfPKu/vMD1qYmprxD1S0uIVm8oOY6s8OEMCv9RVu837wDyQUNiQaGaPRdGo201F1iQ2lVBzFXsEbIHcYjT/muEKRMacxxfiMcAkYEVM1/8Z5KESF48EhpiosW7DHgz1sAAP/0SURBVJd+6efstlfealWVFUgKJQjTNWEINIUTmtpGhMLjDBIOcyn5jZh31CW1YOnkrPzGaRuTKf/4089Y79Skffe791hfz5iVlNf7hIZ5lWcFMkHLCuzmDQ322muuETMs2ONPPWVfvvPb0lxb7M8/8Y/SarVedmpsxCan+y1vaMwG9h+0410nrHbrbnuJCG/qtATAKQmkkVFffgsHMCw3Km3/+a/ebh/958/a5OyiFSXKXUD59lcSXEMSyjC2BwX1GSLl3gtWLmugpa1FArzMaWNSFsOiD+EVGAfsQ0/s0oK1xswrCBWNzIYduF8wNsI/EjIXwOgKi1f6RvutranNYxgMFfpwq/p52k3Z0Kf0FLjHveOT5cNumanu9A1auwBFAg153+ifnhUvjNqP37rbLt/WoZ7mpFRdnCWu/FmmiRAi0EifM7NvJp0UY0664hkbHvapoZvWX2xD6seuruN2spPzxSW01f4JCdXpySnxRrG99jUvtbm6jfbRf7nL9p5Mq7YE/Ki/vmEBI/TF6MGvVk0cvzA57RENIUiGhyzv93/htY51990EmOIrQLdBJH4qLaUQGJkAFpkTJAEBMOScTMNHn3rOBkYJmITC6+saPYDEhP6BwUGbxyzRu4wVNzc0ummFj0REFYYhYIA5h6QeGBpSIxZc+nPiI0GO06dO2bwayMwktkViuIuhjyb5VwijqSQbOTBsFAIuJ0ScQTrLXBUBhUkXRb5IgW18ShMJf440HGfBiVLRSQwjTIyMeT3q6utU33I3GwF8PGwAJhcg+ZD6nCeNIMzLn9L7eTJP32hv/dEfVZ0Z8yXIwcIV5gnLx5MG86m7KH69C3P7hB/9uRug9s3NyMxKs1GfhI0SES1HJ/h7ygsSRfCQwfxcUgSVJxyVW3qq0P767z5mn/n8F4TLGquQ5fDxj/29rd281uakEdIzkxK049b13PPWLdw889xe23nRpfby214hxk1Yb/9paZWE3ffd79p4/6j9yDt/3Io2r7Hk8IA9d89D9okv3W5fvf8RK61r8POcwV1zY7NNT01LHhVar7S4GqNaheWr0ADMmGLLGAFLdtkYgjnsLiCFPJiBYCDCGgKdTi0Hxsi/skI0IZ+YfkGIo7G4j8KoV9+wPTATq1LC9eRI2JJ47doNPpPRg04qg6AeNIP4BMUIBfL3PhNDcRghdDMrxnZTXPlD8lhTiP389Jj97GteYts31FtxebHcGlw2eoE1KeNi5Dkx76Az3YL6D0uM3Wphdpjv5Mk+a2hZa7VNzaKphNP2hIRzSnUrnx+zU309dsdjh62iplX8kxQ7J2x2sdiH7qCBKMy8v9V+3AjcUNZvY4rDv+AS+hodGbG8P/ilWxdhMjTf9PSsr3QJY6VhEYiH1AWYeFSQOd8ggA6gY1Sm3mOzhEI7fLTHDp0es6Qas3nTVjfFRqUVqBSzpziyRu32TsPHhtlLi0vDum06VRWH6EFqMok0X7QKSeyw48S832PopKY2mIkLc2qMpCnmlXeEOoB6njhxUkxUaNWZWWG0DR90XD4YE26UVEgJK8pGpJGQhLVi8kXlMywC5ndZaYUzv7dRlOB+Oj0t4LeKlVkUCAA/eXFGnS/E3nHnv8gMF0FwH85VufjKruHVdjojTGRYsOGx0TAZRmUkGBrzToRZ9SlcLEiQUUePN6hspudSBekVlLyIDmIMs8+o3wRDamPSdHp3QlbN+jUbbDwlTSAi7BNOnv/WA/b4E09Y7c7N9t73/5aV0b/TYhRpx56eU3ZSjP7E04/ZgecP2oc//g+W39povUdP2ZGH99hXv/Ut+/oD91lZTYsd6huydY3takeBjXEumvquXAKa8fue3l5nbFqBS0R8BYKjf/FxaQ9ujhoh/IZ3EITQmW8AoXTgYPkiIFro9AMw9IOWJUjX39erfhAt6l3O8fIxXb1D34ZVVHk+VIfAQjBC/HXy9bEmkI/QF0BdAd6hTHBJvwKkAffy6u1nX3+9NeTLVRnuFwNWWAn5lqp/lGbK6RWhXRR4RK/76jjxxmDfoA3IHGfVnVpjo+PjxoEAuA/EHU5NDdvR02k7OV0pi5HZgdRFQiZj5c4tiifzxdxYHtQxI5RCBYVLNLVN29Yt6+2yyy62v/27D1ne7/78jYtRkiGBWLCAVoM4XHpKOyEpQTyRUhqB6UPDnQiFdD7Z6O2xx7pkyuRbU0e7JH+fNTW16t0C6+sdUMXy3MeaHJv0oY+aWham1yovJJE6Ro0FyhOV6sR6IZdouTpb5cPECILGpno1lM6WFpBZBiuHaHDYzsd9Eb2DRUF+wcoI0zLr6xsdUQwj0FEMpWAlDMHIIia2+SlKMF1TSAOp0piYgbAnEDSLyoMuoQoBGhQiALFY4gzBfO+OT1l5lawL1ZG9r5kNBXHqNSe6QPLLHYcmA8/4iX5UUZ6IQ5nNYpKqD9Qgl84EB1lzjo/F4vqZeT1H6Oh+qe6XCo/Tc5PKX0JCzAJBpEXgczLr84sllFRPTrGUrrTxvqQ98/jD9uyep+17R4/ZiZOdMvvL7cYbXmof/P3/7u1JjY4IpzP21W/cbn/0Z39rhWu3KmfdHxlS2kIbGZvwerNAhFZJxDkD0m6nDZUfGQdeLpegTKboY9ofAoxshYXLQr85s+nPA5MZpnL68s8QFGQJLX2Cuc8eegxzMhwnNKgf0JEB6BLSUwcHET/WFfmyIAMtF6aF0ivKHzIRXmNAOED4Tj4Ij2LxRNX0mOjVrK61xjY3F1m18qqvLrNGKRDJV1/vnladx1OTxlE/vT3D1tWdtN27d9mPvPmt9snPfMaODhfZ0ePHPbAoeWZrymetub7KapsrZfnU29oWZiAWeXuIJdXUNHgg+pv3dtn9jz8puii1pJQDo05iPmOHottec5Os1xkRVdoqZA39tYRy3u//4itU98Ac3hCQqI7loDOIDr/Jg0loDhgFIhW+6ErSTk0nVYlim5rNsyef7PLTMAZHJMUz0oY0jfLR2JWErWg5KpYKE1QB0RA+Ussjk/qNxIOI6VQYjqWTrO2mTjQWjR33w8Y0ph68j69DR8IsvRIcSHi2c52YnBQRjMuUq/O9xTmgzhmMvOSvj0+MuaXgZcuPRqPAiDSZMvDHQ0AuzxnbVSV4UlkwfSRCVVPP5uzXf/IN9rKXXyNiEMNVyP/M0Bbb0hKE4cA4GCHtkU2VI+1N5N9XUCnH0ZFBCR2CdBKuYmoyQHio/5ypYSqWVzIMkoaaZGXlicCHenvs2P69Nj3ULy06IDdCjKf3p1UeY7T1MtMn8A4b19nn7tpj+dUdLowmR7rsqktb7Y2vu9Qu2rxdQqXBtXcqdVrvFfgsqZ7T/SKkadWrzPpOjdv6tS0iwlr1ZaEdOXRK6UTgMold4AlFbt46mwov+o8x29N9/fabv/d3NirCnp1V28ADSM4wEHiNNOjvuxDFHBb9qZ4oFnAOIJj9a0C9QFrW+wq3MAQzI6CM5iUsnXm9X6E5pmQWhb5Tua6wRNSUBeAW1EkJEcFPpdmbfdEaKsxu2Vlr73zNLjH3hLRmUglTvmOuif5n5ZznLbCLj8oW3hESKfHG/KIEcAFmea1x4D6mekVFmSwJtLfc1cUeH9oqL91u7ENXLMWG9caMvnnVNQo6n5QjqyGfw/3wy2WJEXhjlRdnrc/PJRyVk1ZhV77yXcEUBxEQD58QED0yIX8TBkLXgGCQwnMP8ugCYHqmQ9IJMwtpO9Y5ZfuPnBYRBATRUes61svEmlReSidzwCPaSFAqrOcShEvgkWk1hk86kudFeWEFldfP6xA0IKtaIHqsDawCzk1S7X3MDysDa4BxWZiW390ifKaMMhSCf1dSVOCne7CCijRAHKaIE06yJ7TA8ETwI/EBEQ9g1DtJJvxtN19vv/Bzb/NnYI/zlibHR91XW2RdrzofVwfzGURzMIMqLyJisX4YJ/YAmjoCE5eppKxPJwDD3tjFasOizDI21OO00HIxeREzk1RN7zrhkyAX48h5+gGBlJXIHFYeBcXV9r4P/JkdPHzKZvNG7G1vvcF2bltv89O9dued9/uBg5s3r5dACBHrhC6YBRcENHigT8AwJJoZPqbv4U/2jwMHaDefAyCic5bFaphhXFuu1HzKiqrK7G1v+YAsPLWdOsv1oh9hPAQjSgOIn9xHyPGJ+0IdYGzIHBA5OPj7DhIQmKehdAf60N9HoPszgT5xFWgfm/x73pFuaVgEJec2U0Tn82TRFcqfFY3hQrF3+NVXXmG/9ku/aG31+fbYd++QL33Idm3fYLWV8q8nZanKRC5U/ggH4kvESJirAHNDd1PJtE9cmlMZ+epHpvVOq98JGJaVydwXk5eUlaqOM3Ij5J8napz54QGEEu13ypewYo397KI0/+4bLe/3fuEWRyFMQ8MY78XhZ2gKkGHliME0h+ggWJdwIIv20wPqXDp1aiLfHnr4sJvjmLrlMpuYmjg5FYIsmILFBQRO5E+KaMjLN2ujYjKf+fMN8pQnmlk/Pa0HrVSMlydMR+ZaZiw6VggTUU/JDALpPCvKK3LfCkD7D8mSYCkpmyZUM64uqTIjc5xxUw/IyEQkMk9wAgoKWykHIUSZLBTge4Q4VzgOQ4Q9xdL2p+/5SWuuq9I7snok1FjUwRAPsYiyiirvMLQSgaS45U55OT4++K+wqhoWoYjg3OohIp625pY1VlBdK5wIL4xtytQbkUnKhnkH9h6QENO7ws8Us7w4bP7p5+zZfYdsWE2pqi2zXRdttdtuu1EW1pCd6Dzsa703bd1mFfU1PoY8PDRqt9/1LXvy6X121eUX2k//+LusvqoyMLD6KG5hjOAHt1NTKY/BhM3y2Q4JASW6UFvwIalXS2ur0shlwpwJnOkiME1AUfhIlDXYyPiC3ffYY/btu75nXafHZCVKYJWyfFb9pveIY7A2nc6lbGdsXWEWoChHj1A+kbFlWAnUZ9nMCXdCYzCv8IpQ8EUWaocPG0mLBisgvIOwWgIVWKBnxHKUSszN3EryCQU6Deu1eawnAVacn9NNW5UvyqSlqdZuvO46+41ffq/VVlXbnXf8sw2cfNbaW5utvVyWEe6MiJv6LEjIs8MLc8yZT8AEHARCcnpStC0rFyYQXWHhsirYhxZLQmCwWsrs0QO99uZfer/l/Y/33OzUCVPDEKlUmNlD4AviY+43lUeLud+UQSBAxNF8kkdAxuxsoR0/MWjHToz6FEWezMqUITpI9BtFyOvUzX1TAVoRpkGre9BDeg4/FyYl0MWRrxAHZQc5HSKuGLTeWWh5IRnziYCC7oQOUo9DkMGUlswXIcFgTFogfU11fVhdpudhaqhqRnudeCXByR8G54l3Yn7wsUE85Ym6MDjVGj1iqE9ugBqm5lhLyaI1CuEwaHVlhbW1NFlHW6vVVldYZRkb6mGGmfv4nF6BtksLT0MDPe43ovEY0q6uqBZz47unjBlLHCzH5IRtmzaLkQutprLaErU1tiA8LUqbIIR9LrquIgnEA4f2270PPmCjY0N24YXb7IKtW4wdbYpFSAgpFlu4OhJumdjg8+n128fr1ScMkBDb6JQfvmvXRY4vFACzOpjIQQ/Qd/jInCyJFXXq5EnbsGmT4xuNRE+BJSwUcIfwopcZHy4tkoBHWGJNKD1zGRBQLszkO+fJ2mDuAQKe76qUdQ8M2iH5qPc+8Ijt2dNl4xIwc/S9EM+GBzVinAoJSSbyYA2xCQQ781BPPqFTWJv+RlmBb1bWQW9LAO1A87qwhti2CeXD8mAmyxD/IYbju62SHmmjVvmkLuXOijfALUt9dYtDtIE1GgSPQAKCVWrsisNoSW1Nndf3phtvsg/87m9ahejoW3d+wfr6jtqODfXWWDVvxQvEVSQY5UKy/vtE74g9fWrKvnfvYRscr1Bfqbz8tA1NDFnen/zaaxfpAC9YBMvcVKQtiCAgxd5d1B7GprGwTgR+A9A9nQHSkLDHOpN25PigzHN2QJGPXFriEU/M6MAk0A8GhHpM5jmEERGJOI5TQpkpxmb7EAQBPPxQIOYBEbtG0XvMAEvPMPYJM6Nh8dO4lsuEWFn2B3Hil1Mv0M5zbwt1QOoI+M0FHvy5skBAOOHrHkBAxQlbz6LGYLiQbWB7Ok/ICllQ/QuspUH+fWOlNbBLSUXC247GweTmNcaUCbxw3lmRXJWe/iE70DNiEzOLMllT1FAVkh+5KCE1VyVLZFgvSfCq0N07t9sbXvsqvTduJ08ck1BOeZCS1VRI+4TaiNBWD3v0GAhtVbtgJtWDMdyIIw/6yW93oobx9SYTIcTmflIkdLB9xw4R+UyYEulKYMJnf4E7Zqk54+qPuAT5khdthqUQCghstC+ohlDzitQu9Qfgw05qF1tEOf7hZ/Dr9KnaqPw5PVdrxBgh+gxdiWRC/+j38eMLtvfAMbt/31HrHRzxYVGYp0zlIo7ws092ddnA0IDTCrSgzvDywYJbavoMk2l0kS/PdJOjh3lGWXHnWccnn8qX4VasTZQYh/xBx1BLwDn+cIg9BTpTG+l4vukePIS6YIIMPKHs3Idmso5PW5VrxW40xF4IvtFX7NxSrHutLa3W3t4ha6fYvv71Lyz72N4BKgypxlRPRyTSk85QAdHv9C6jglIlzK4K70AwagJJhWSQfao3ac891yufpEBmRBij9sZBzCrLrQFVHpGGNxoiknqm+5GxaRBbCusVHxYhj4DygMg5aYip1JSXPytpF6KcIf9AqKFML5dfGYYk8ORuB0m4ImDXCeL7XNGyAMneEfokP2cIBI46mHRoolBmyHKwd9DNfqXwd6gL+j/kQ13UgaoAPwvREFgNvK86MnGGziXQJungJtnifNLe9a6b7ILNVdZcX+9bBc2JAatraqxVJi/kA5FSX8xhJv4wTx18UT7mGvcZIeA3gR00DFZNrBQMTqCUlZCckMofFOCuhogYwkPAMtfg4KGDrhnjeDQ4gR58K2ihzPEE9woYRgToU++LRQ4rYEILecNqlMQwU+h39Y7zWegD9sOTEJNAoBzcJJSH50e+fkF4qrczhnLKzMVgook3T9es+iolJcJ51pPS8uPDE3ak86Qsmkf9MP75dJG0faslZ+ZtWvmgkJiM5BO1xNw+D195Mr8dCw8lRt34w9rQK64IMcGxAhAKtIbFM5OM+KjZ7PGHQKJ2SzSpvgc7/PZb3hcSjbg+fp82iTdVHmlheADKQTA3t7RZZTXTasustJwtrQrta7dnGBuEwaBc42MiBsQfFZEmp0Hcp9JUlsqh+agDpm/s1DD7TAgWMn1TP1U3KYH26GP7JNXBLoxMw2hW6DTAJZM3Kt7PmIGqQ0BAIEzMH7aMLVF95tRoNC8bP7jpLOInP1ZzwbD4Uo4ktJI6FK0AsoRGH9f2MVU0d0YrQMwIGoCpgAC/oyCIY4bEFrKBTet4n7JDRD0s6ODeyZNdXm9cDXASNKTapfpk4xsIY/GYwWo7klkqam5myi69pN7e+fbXWMnCuLIQ0cyKeWTB1NZWqyOJnAo3mTrRFid6ffphCiJAiJCn9KNvFEk7wLveoR/dddF3xwHPRJRsDpC3wOSeQhE1W/2o/+kqMY7vPycmGpRv39zYZEcOH3aBy4KMtvYWlceyTywavcA7GSB/LLaysrDdEvP+wYcTLfUHH9QHv0P0MJdm4kXaXRaekYY6ECTlexQQkYYger7DcC5g6W/ve93jq78TcO3glgifuqd0bjrrk3zwvffsec6+9t1H7SQzm6Ef3feoJI1SX8ILjOoAHLcLDkjjVomSMV6PWe3WDNNL1QYEBBs2jjLenmk3tS9hHbY+facUffoMuAyQhnsRoD+nG32yEzAzOIkjgc+K8rA5I69//favBcYOGpdq5/nEhggQKrRHAc58+uHf9cnUOzLyqKJMT5BIGoaYaCA7fszNT3tDgXxm0si0nBbixkYmRfjdQtC8TE35OdMy+woJcknqYr65+aFPXUhnugSiDCufaKzK55P+0DOYGYiawdPqAaYfGgbA0vDdXwhWKR1p3DXKQND2eidTbjZEBgeY7gpS0FQAjMx8be9UpYOhEExsxkiwDEDQUBtODAHHHL0K07H4gej1nHwt9tPi3OV3/ejVtq5NTKt7+XPyQ8vlh6qeJYlQJ7bsoacYPqMv6CPaSFAlCEjhOBWWQvoCAbXTtbCIGXzBwFwMC7ow0rsMFZIrWycRDGOfODeHJVw9iAf2nLtDeylzZGjYTfv9Bw7Yhg3rXKOiccEB+ADAw7C0IT3GoQR+3xlOdVYeTClllGRkfMwtH5ifmYBcnGLCJKOgGUOfkDftcrpTWUzzBRf469n9SWSeOecEmxhZoBy0ue9TJ4YIR/sG15O9B3gf8DKUByvkaAuTTo6eGrA//uvP28Sc+mS+yOolVKkXwSrobnJi0vsaQDhBY37kMQHfcNM/luouwTkwPCwFOuKP/Dxsv682KB0B3WygPtlAN1DPWikooVJQIPegWveC5Qj/3Pf974bgGT4GBEFAwDUkBKhKOxMjyKGIDMDckbGRjvh/ZAix8IlfwXvRXArLG/nUMxWuV50pAepFJNxNKMrSHeWimies82ivjYypPmqJb08s9c9m6T4rTsIBJJCLRICXGzGQoT//CbH4uUuqJwP5UTBFCOPKKxk5mpZz0nKbNm1yohj3/a0bbWhQIlzAcyQ2RAmh05nkywWTOeFLizEZhuE3l+5qP9qbDRfLxEClRcwvnrMbrr7QXv2Ky9WOPjHkmM/GKi0sdVMfHxxNTH7gDiJn7nPYCUZaFx9T9UGwTmembAJoWca7aZvPQRCodNU3M41T+bB+OQgz9aUuCNzP2UZ4CokuAJR5xBb9HNsZf48KLwcPHPRRBnYMVbXkr7KYA6YpsIHBPj/eiXncCDLwzHa9aOr8QrYWKvDTV6gTWzuPicHnJAyrRKiquLebd3g+LQ3Ibp58P370mON13fr1vsmlb6Glvvb14tL66Xl2ppGVojYQ8GMYcd2aNu/LI4cOuSblvDbKYYdcxo+ZwEJ5gYwQv6JLMeFg74A92zlo//zv91pqgv4Uxakf6XssIz6JYAPeLml4LAHwNyGmT02yrXawLCEzgr3gkSmuPvRLH6mtPkwrSyCeNRYBFysCuMDqQ/v7VFnl5wFmFpMI93Cjetcef+wRy/udn3v5IoXg8HuAi0515mVWEdpOjKT/kb4+YSTT1VQcoDCXlkhWMVBkEiKOEaJ0pBFYNGq/p/fxQ77TIfpMT8/b4MCQpCCbHkJyylv1wc9PTkrwMEtLCCItBIb2XqK8LAREiMNRpIUgQHgkTCDWNd6L6djoHrPWxZbSwLxoPybiQKBLEN+PzKN3IQ4mNnisQGlZjFBd1SA/qM4JoDpRZG+/9WLbsr1GbZNGFx5KMgSMFiZLiBQCW/Kn+O4CkLIKPKaQmp7y/mElFB3s6ZRPBDrYP11A6139ZtcV8k6L8RDK/l4e/YRto7+ChPclBz0waw53h0ANPiab+RVJ4DhBuUku7AgVw0O9auOInhfTFDGVchNTs69Yx5p2vZtn1ZUM8ZVZf1+fJeQHFoneDh486BsqXLZ7t69GQoC1t7VbOhUOsidYRPXwdRmO4t7p070SDEkrrVCbmfkCzsQkRM7D5hN6QbfZRrm2tt6FQXVtndIu2JNP77H+gT5rkQuxbu1ad2kILpLeXU+woAzc+lI/Uh771ZeU5VtPX8oefuqQ3fHNR5SoUj3Ba2JyMSyKjLRRGTrVuruFpRksGDZNpHIwvq95F07jWgusE9+bQH1Pv8Z5FeQJTSBAAb772n25YMRKULbcY9EM6/ihXZQKU7IPn9hneX/4K69aDNJlwhOiWfEhPMCk3zARAHGzoitqRG+MvjMEFJC6XAGeATB3vA+45hd1RkYi2dh4ytJqKPdGxQTCkwDNTvQTyaefQsbUlBh7Iu1+HpoEQLPwBxBY8MZmKohk9LJk4kaku2DRs1C+0O5m4bIwivUKxH4mgGYXDsrPi3VbKOQRILR7VvnUiaCYlMEe63Tey6++xF75kibhMaXX6BTMdhEo3/UHYcNUweQlXrAsqLhDkGmJ0dUWNokkDwdvB1o9ECT9mZriHOug9Tg0zoUO0UIxNwfyT4xP2TPPH/CtlLdu2WIXXcCZZWymyDpkluGyCeOgypTWGhqDXO3QwSPyP5/ynWxqq2tt5wU77JrrLrHu06c8gq5/PqFmROnn5HZddNEOWV0DPlPu+PGTVtfQ6ILh4UcetqtvuMa3Rnr44Uds64aNfiwRawcA5uijRLhgTgieBUTlZZV+ysYpuXEwB4Kb43UYN26oD0f3umBWOyvKZTIL73ue2WfHjh53X3jb5nUSHi1h00gqKwjxpNCH0W3DNQku5pzPlpxRWU0d6+2u7z1mX/zq9+WaFC3xAYfyoeyCuwX9qF+EA/JzeuIopkgegiCcw3Mf0SGuIAD3rhyVNtBTnitaXCyGRRE4HgdS/0AzCA5vKxaCimbVI8WzfqJ/oDdMKaUBmCdUhEL90yu1KKYVcajBUStxH1MQHw2ITOwNEcHDkKFRaGoke0Ya6h2eu4BQZ6H9TpzotvFJ+fR5uudmjBhahEQ6IuV63fNHu0ymFqQZ0PAyP71uCBB9ui7KdJIzWqgLjM1UQvwtEEC68J7SE/bNMDb3SL/EJALaALgZ70gGVA9MDWde3feyAmJhSCDEBgpc87bU19nlV2+wH3/HLVacYs2yNH5eqU3L3OVwtcIiveuMCq79wyfpIJyC5AVPRKJVPyc0pREefAKNCB3AfwRXaA7OQIOg+O1BJ+GNyDOLJdKzebZPvvAjj+yx5547YjfefJ1df+1VVl4hRihAM6CvwUEIuAG0PeCNpgYcQMDefoQm+BCtLMwX2KkTJz1IxPTL/uEBO9F5UhbWtG3fdqEyKrDTPd12yWWXqN1mt3/9Dnvzj7zZOjsPe9T+4p27fP0ybffDGhMl1tWl96XR0Kjupw8OWU1NWPXH3uIsYSUIWlNbqXsVvvNnOYft0S+6mA59/wOP2oneIZ/uesklO23LhrVWV1EWGAuBp/aCW2gfoQUNEDDknq/JVr1hcOZpjIyPWr/qUKL3773/iH39jgdsnjF4Ma3jIkMv4MtpTLD0mSEfJyOEibRS2ABS+OXSA+qEC4GQyQ3Q4pItA26TbDeVmSgNqxL9gH8l8Yk24snkRNL6+wcs74/f+9rFsGoq7DG95GOTof5R52h2AzCaP8t8j9IIaYLJHfIICGO6I8s8yQ+AMUIavSSbfKBvxIZG5UerM+YCDQlCYyFwNH7QUmiQfOsbkOZQVlz4x1EIAGSJyarcvd5ANpJix/lkFDfR6RA+l9NkJXeA3CMEjQlBx0RYAIEJssGPIpLJzQKOIjFNR1Ot/dZ/f7v8OYoNhMDkAl9+KEpHYAbJG4gLxoKRmChEmzgbqn9g0Ib6h/RuSJfWM86ips/QegiCaTEVmxm0trRZo6yEXpm9nOW8d99B47jia15ylV1y6W4JlEwb5pH4tItx6jn5ggwbyr+VIGC2HzPy8AHpB+9n4WpkeFhM1y13aVS4kEabJTpb4gKIugwNDktDj/j04k1bNtkOWQHPPrvPNxooFiGCXxbddHS0+ZRKZqZNyEdGqSBI8LN7+nptXIy0bsOGsJpPebNja5vSYl2wRn2DTGlW+HHIY4jMoP0WbTI9a08/u99OHjvtQm7H9q22ZeMaKRPm6odRDAgWmha2vb9cYdGv0J8YC9rz3Xf06cFDMTdpmY15ordbv0vt67c/ZPc/edTmlIZsCJpFmsVidF9bGp88Ij+EwhDmQfiE3+E5NYF/+O7KKpKYIKTPgsyEMP9ftKTc9UWf1IM6LOT7YZV5f/Srr11kcnpcDx0r4t0vDKANYxDDO5hnYvRYaRjbK6ffgDOkmJkZO2hsBNqcM2hWbdUwTPDhoXFL6VnQfuSjMpQNOXl1JVnR0LhTaML+/lFL0zHK080WpRf6/V3eo4HhMwMgMtZLL4FwiDWAMhES8V2XQOlj+4FoAQQIAg1GiPjw/EVAPjFCAP4QBhUVi/bOt7/SnnnqMRsbnPRxzVtvfZldvnuLcCPtmmaPL3ZIkZUkIYMVE4aoih1XSflNSRHpkWPHwt5exWzjLJ88o+E5tLC9o9XlE8FJ9gSvrWvyacDHj3f6uuzWlnpf5ZWXVyzhKtN8fMRGfLugYe9rAl8wR1NTgwe/pibG3R9mKjBBLfY4iwLdtRcmb1E4gB/wISV1bpimWSitO+Wm4+nBXuvrGzROt5wHP5iiyodAYk/3gGvcGpnN+IkwTlFCLh/Psa7UH5ielFueCKeQrFu/xjaubxNOJLjq1SYJCIRAUqanz4dXNzD99PkDR+3ECXZNybPGpjrbtLHD6uVrs9pJxShf9StMI2AIFxoMIDogQQZgUF+U4xF5+pgYCzvhFPqCopPd7GBaYP/6xXts38khG1GbI0A32cogF7Bw8n1lWzZd0YnL74DWbDgbY0dwl5M2OJNL2YkohobHLO/XfuylSykZDw5E7XovaA81DEAqg8VokudCZAY+vSj5gHQcSzyBYDZTcSLOCy71R2WCuTmHFvUGUDFP5oCQmF0QI7imLLDJZNrGRJzMtqEckYYYe/kFOiIycoCAFBgOIiBAkf0cayDWG4jPEAJAdifxDP5FoND5vBU0uHlwiLOXoI+feMerbPumErVx3A4e6LX9z/fZVIrA26w1NlbYa191q/JPyfRkCWlYe4xWjm4F46jHjp9SW1Me7aytqxKzBfHFCjlmdjHPnXow957mnzrV4+uwxyZTNiL/d0zfhwZHbWyEc7vHXOOhzS+8aLtdtHOL3lWfiADoZeYG8D0QFP8pQ91ibbkqrbQMU866Zu1SOXufO6g+MzFch23euslPuAQ3YbOEgG9MWXBO/zl+M6Z8Op3ydj399PN2513fU5eXWl1Ng/hEDEFaEolAlZO+LLgpfsNLr7Pamgr9nnefH3+bABvDa7Rpnxi6u7ffmI3W2tIuX73GSksKfFtfn9uvN0tFxy6A9elzKYTz2NfUE0bFkoR58dtpOsN+wVdGOQQFwajCqPA7JFyUWJl96NN32GEpG9bNkyd181l8eh+TWS+p/UEBzqHc1Mc+2rHEvSIorDjRfiA51GigYcrkPQ8QZ0HEMUAL3E1y5hYN6asrwEGZ4r/6zqv9TRoWAcJdhtCo+ByfJ1aU+9mMAQQmpHMDM3tDMhdDEEBvz6AkLtNN0f5KF4vLkU4gJ8x4gkDUeNVlcHjc0kTP1ABhCDRkUq8CegffHqSjpdCMTnC0ZamsrDIzQTMQHzp4ZX0iwlfiJ8AumX2//Ru32vjwiE2OybxUWycnpu2RR5+TBpBLwiYWPtSzaK963ctU7KSPcyNcCgsYEw+bPvSKSNHqnEvV3NggbVzqAqN5TYubyR7gEbPtefpZe+qZ54XLpPA6LT86mMMFMv/LpaXqGmps1wU7bMuWdmuoYxqk/HK1aX62yCamp6Tdp2xGAtaHzNRZkxKyXeqX3t5JffaJkZkamZJgqbDdl1xo1159ufxarB16IYCMx4APma6Ynk4LunwBg/cNdCWrTX0QhWCEgYFh9W+h3Xffg7b30GEbH5UGXmThUJlPI2bnGoYema7KwgmWiCaTY1Yt6+SSXbt8ue3Rk6dFhypP+VdUlvmRtRyGV8X53olw3hgCVPaGWxr0Xzb4WgcgY3HxPDJ3GC4MAgoG55MgHRskTKjs4YFxG02Z/a+Pfd7mCyX85JYwgQgLCjzggnL4A0EvhGcc956eCsNZnO0G3i/aud32PPWM7oSy+IzTomdZ8qXfkT9c1kLxWSwHn0XGdmGi9EOsh/ilt1/uyWiU+596sBLCb8wjR5Qy8rR6y/3lDMMTdeU748URGIrAf6I8OhbLDmLq7paEZSaU8kYrxoo7Ay9xeYBoRaDQ8JkxAAbHWecKw2Y0QgaoV3bn4QODTMzFOPOJ1JGxXSKrfIdo0ujy54Kw/tq/er7R5IZYgcjkPgNNFs1v/9bbzVIjYrIJabR2Ky2vtKNHTtp3v/uwcVjAwrw0htqHkNm2TT7ohRulUcdlLpbJNZm0vp4BVXreduzYJJ+yyQm1IlHhk2rGRsatUxrz6ef2uclJxVhQgplf31Bp6+V3bt220TZtWiOfusCjyUwOmU/nW3/vqB3v7ZX/OmKDg1M2Jq3DnGYsBraJmmH3F+GqubZR2jFp290/3mpN0og+20skMz8rKgZnai/N9x1ewZ/jpUiMTIBV37HUnEbCBS6hG7Q4+CI9feb56NmwiJA5GkODI3bXnffI5J6XG7Ko+5PWoPoQ0R8d6bXW5jq7+tpdEoJ5clGOe12w/JplwZRXFFlVJev88/3U1RIWxIg2oFnKoR99Ig4VEkBiaE/KR8tClz68qecEHouKwwzCODLEhfUJY3Of6Z5TI0kRSIk9eaTP/uGTn7P5OQJf7N3OlFqCnbISJWyJ3rPVMad4IthHOSZHUMApno21PuW0t2dEQkzCrKRQwlvuTnG+LKEGq64qt4qSUhvo65UbMG0FcjnYTHJ0YtJHj7DSOAwfhRlxjAUwOD5qeb/8zqsWmZig2kuzqHMylOyNUeKotUCCj32qUxhMR9qVZmbXxChyQECQjAS+fD230nuhwibR4FNdfeq4tO5lJHx4NQuCReDPBHRA3LQBQYDmHhxJWVrSjHI8TSYtgPSmszw9+aje0SeO1xI4M2dBpq0RVqTNAAIsEgjPGZqBGNgIv2B+2D74vh8Xoc7YqZNd1nmsywZFoDMLRb6PV35eqeoUFsYgQOjMl7/0SmnHAR8SA49r17XIR6y1WTEzWu2+ex+3bmlS8M8+1WvW1NvOC7faBTt3OAPhf4OTETFxT1+/HT9xzDpPnLCe0+A7yHA+EYILsnLKZAGUShsWF8xZrQhu3aZK2755m2+0yJrjBEQpleCaQHUMhz0Iby7TAn7wadmKCIGJZnEfVLRDOl/iKE0V3R762UdW2PKKZ+QFAQo4eWNhPu0akLhDUVGZn1x5++0P+pxtjrVlN5FLL91mHR0tdrjzkDMHk06IBrNNEpH0qvKENHaxNH2hzaTk3ojuYFZRjZeJ4IxCGR+UOfxgJsaK4HTwS7AXK4F198KA6ieeED78JFTREnEBgoUgPiE6mGDDRQmTf/rE1+1o56RNpqd9ktecyoe2ysrC7qx097Gjp1R6aHd9Q5U11JfZ2o5ma2prtU/+453S6MxILLaa2irhjlRyF9R5aHWUKJYdaFOxjnMm/RBzQIgcOnREz0ULrAAUYz/65GHLO/Lc95e5QuAN8A6hEpkrEnyWVgvAfTGofsb3HFEvEHLTuvCghv8JAJJ8G6UfUvYIjWVwp0GfES/nhxfbzoir7BGKc0E2bhGOWBlYZJG5suF8dXHtpk6O7+fC+fr8h9qnyor80KCrlcuzc5UX2xIhWKnLEJ+90DrHdLFc8s8F8uQZ9aW8+BuIn0DMY7X+WS3fbCDItjA1Y9MV7CrEDWXC3NelSO//B/8f5IBEQebb/4+DmvH/N205CzhTIwnwAdCUbna7lg73w1BT5tJ3BsD5/sMA8kHzUM4PG5bqHq9z1RkLJNccRyXE+2c8i4DW5Prh1z8baAt4eqFaOgLvYQ7GWEAE8MH9F4p3tLOPbEjDUAfe9fdztEe8z/Vi6/piIdJibIPTUtbvswG0jXvwfwO8H9UXzkuZKxdQqqRbceVYF+cDuYjBHAsamgy5gv8aAiTBzAkX5hcMTxpMCCHRCUY+gEeP/dHylQVnVFQXQL65v7NhueycDFeBYGKHCzM7uypudlPfPBEjV/CsMp/hWmZivtMuLqLjfEI41BVrRnjQPb98uIg0ysv90bNcSpF9nQ9y8fRiAULIZTpq4fczNYhpcq8IZ7sfAUKDMM/2fMW7WY9XpOdRzvNzQnancgmWcJT5fS5wnMays8Db8iIYB3ihfSTqPS8NxzxWTaNb5JELKnnpL4xh86mUx/Y+tFQjZ2gRbkaBr14RvRzGe5nGGBgcIg/anbTL6WNE+2wN5x3yj1I9lhclWO57q9YnA+IbVW2lz5wpPgPK01eWxY4LbQywfE8lqAzPzO+wKwZWDJP72d2UM6xpKqeArFmz1oeU2CpHisM1mlDosLJsQc6Nc/n2q+Ert93nes6z/4imjG6Yaz795cL56rYa4Eui7bPrRjkwGMwUnwO5+f8wIZYXIfrUudbM2SC7bnyPv8GB/15FYGQDZa/2HjQf+cEFpe5FvJ4t3xXtYOZfMmXp6sqVgTJfv+lDPcvIpQAyp0DP3CNxKpDNykWouiXIdKpTdEjrBH4eps4FyomNWobs79mMuBJePFMLeEnAODyzllhrW1lZ7pF71rM++eSTtnfvXitjf2+1e2xk2Ic7WI3Dpu8AB7SXV5b5Ao+yqnK74sorrLauQWULj27phEowSSBAplJZnfRC8BPzwbQFzhbg+YEhgwuHKJnOArGu9HNu4Od8QHoPtpE8U0xsW4QXmteLgYi33LL+I0ydDQjAFwKrMXUE6B63IgYj4zNP/0KYminFVVXLTB0yiES4TDDsdca95cKVkbSYazP1SqhgeBKZ2tN7xy0Lh+zPs0HIMyddRmM6ZPKLgGURgVdh6BfH1MF8ZJjg5IkTxmJ7Jjg8/vjj1t7e7tMcmbrJuHDclpi1vQMDA9ZQ3+SHsLPoACHX1tYq6bBgfX29fkpJQX6JLxHcuHlLKCszrBLaIAGJas+C8+HGQUki8f0wmZopoz60mQEEO7uHrOz3ZfA+122GrABw/kLLz603AK1kl/OCcPEiAIaIeMttz4sVSrnp4m+Y8YXAfxZTMwq1wL5qVfWBqXk5ZrBcSNDCARfZHREyWkqvHqVQr4x3WHyfNCuj6dmNOROUrzPw2ZFDfhFCmf7Nf0dFk83UKwBBBBIyQoL6kseep5/20w5b25qdgdHILFPlaCHmVzPbKC2z5tSJTl9XzEynDZs3WU9vvy/u7+nvU26zvt3vtu0blZ616fNWXV0rQdHtGweyGmnjpi3W0NxiZSWcAgpug0CM+MnFSy7ecs3p1ZgjQi6RxnHaCEwsof1TyaTayIYIz/v4PqvKEETf//7D9vrXvVECfcE4Wy0bEJQwdLbAzMU5s7my4XwMT1uyGTsXF7mQi5tzAcyQXf5qwvBceZzvWe7z1ZgvG2JdVlqjAVbLLxty25IN9MEsTF3ZZHlHn3/QmTq7EH5jWimpCglmNIUFZGYjgUpkv7c6U5P38vtnA9KwNE3aSP5rWCKXTcjLVoRv0gBzovUyTHpephYspVE9x8ZH7Stf+bIYeFzfJ/Q56owMU7Lut6VFDFhW5tM0e7pOizHCnG/mtrMBQFlFpR2Xdq9vavQFEsyAUsV8sgzb4TBJgnYjIJjTzHxvdge97XWvt0p95hVwFjQbF3iN9LeysyKu5jJmYy6cq/Pju6ShDtFXY+IMG1F+4/bb7YnHHvf7zJbKY2mmEMfkFJZ3MtOsu7tX9a2zG66/3nbu2uVrsllJpV76oTN1pI3IcOdKL9Zfah/Au/y9UPivxNSrvX8ueGFM3RKYmpsxcxC2jDQQoEvMs1x4yNSjxRH0iOerMTUQK5/dGXxfzhOITC3yXgjT3yD0pUkeMLCbJctMHZg01IdGQWjnZmrlofc4qO6Jxx6zBx9+2E51nfD1vWErmnJf2eTnJSuNay8xJ8ydHB9XyYu+fvliEfl37v6eLyEsKSux2em0TU2mrOtkpxi4xqcU1lRVCBNhCKhSAqC4sMT3vWpoaLBt27bZmk3brZDjZYWzReWcy9QRooZeiavzQSQWcGx2+nSXdR4/agf277Nhtm5aEJMLWcyYqlQ92aWGzfPYFoitnZDvbDpYWBhmurGoYdu2rXbDDTfYlVe/xDeyyK5tbt1fLFNH+K/E1C8E3152TrqzMXVumyJTAy+kLOBcTA3MJ8csXdGcGyiLGjoSU/iOj4V5RKZeAdeODOegAWB4VdJ9CpCdzbgrzb5Y+ag5+L2yQcrDOZXhIjGtvkUmFSv6OzCB77ii+2z+H7XvCwHScpTOw9+/XwT+vB07csyKyhOWJ395Oj1rxSUJu+7a623/gf1WX1dvO3bssAP6PjvN6qo5X3s8L43Lxvz10rbV9dLAMq37+/p9yianJSIAdohpzdK+wIFDBdhLm21vmJ/MpP++oWFram231jXrraq2WSSZK+BUz6zOOxNPtH0Zz9lAHx0+clhCqsR3Mdm3b6+VlBTamrXt9vxzz1j/wJDVVdVIyLAFMItKmIO/aGm1sa+/xxrqm30iEkOaFMF8debxsx8bBxw2tDTZb/3Ob8MdXgawcpH/cp/9V4RcpsjFa4RAz8Jzxr89G0QmhknPBtmCI/ZbdvolvsqBs9Ytkx+8tzRtWRwyMzUoTZ3D1GdCDlNLk4aCqBBXYGiJgqVCApOHSp6NqQND8+k/syDT0Dwxrb4TzY5L0dBmYYCFPLlP6SuZGrMwgtch8x0AiWxVu/e5p+340YM2J+06PDpoRaWlvkXP8Jg0cX6hGHTQd47kCiug8q2qvNJamhqMbYiffOIJmcSz9tLrrrG+gT4xhszo/CI/JXT3rt3yR79vdTVVdsH2Lb5yqqW1yed+N9Q1iWEa3JxmjnOislw+bdqmVWZVVe0LJrZzwbFjx9x6YN+xD33obyTAFqxLWpqFCpjXrBLi5FJ3b8S4nAldXCALYnjIOo90er/AqATJKJ/lpcznb1Ge7K5Cp3ECB0GnD/zxH/lIAJZVPDI4QjZT57ZrNcjVnv+Z8F+JqeO7EXLrcta65TA1Lh+bfM6nR18oU4txMr4x30PlYwN4rvv43SrEo6FKFyVPbMBKyG68z17PgvBMhu8Ss/rZQ4IlHw4TWhD+PzdTr5ifrbocObjfDux7zgb6emxkkEPy561/eNDWbdyoziu0Eye7rLmp2S0JlimGUzJqRLTs/pFWbfNtfJzD7QtdizMRZ35hxnq7++yiCy6yQwcPSSNXyLeZFlbkQ4txW+Rzb9iwyTraN/qZ0DAcmxcWSLPPqcLDYpxpCRtMfWCpDTkdvhpkdzpBPc6WZkO973z72/bYk09IK/e7hsVkZbUaxMDyQnYura5lBdGc1VXXWYnchdqqOhtQevJBuKGVGeJj55b2jg6PDWAhsYGCn2+merJx4Tt/7F125eWXZWoRwHG/1Beq4znaAo3wl+2ji9oy3148rCx7pYABVor6lTjMhv/XmZrb+pldn7PWLYepY2R/ITUs87vFCn7lF376A35nVYgVEXIyjcsOXnmmmOtKECqgNJl6oBn8N6Y6nJfH+LY+9J38eFfV8LThJd3XOzwDoew7pkydyLlYMaZSli5Pz/ued+Yiu/CIksWC2BBuR8hX7LV77v6O9faetjH5xxzb276uw8ejW9vbXJtiRrO/NlsVkx1aj4PIW8XorEqrLC9zbb3jwovssUcfs9M9vfbE08/agMxphrQwbSsqq2xqesJNWHa1XL9hg7U2t1mFtPEsWwuxSqq0ItMu+bXKl/LiRA+WI1J30MlnhNU6mHtRgMJ0TH8cmxi3f/vC5+10d7d1c7yO0nGqCnPoQG6ZrIcdOy6wcjbiV/2GhYexkTGlP+1MXFtfS0pjh9UK+ds1tTW+TRLH/rDlD0N67ExSUlhoExJwPbIEOEJng9oJwc4LcRCdN0CXd43uw6jL/bF8gQcXvpkLqnBG5z2+61Ijl56f6xLVrMiLK/fvfBDx7HXQlQvxfnwWGfNs6QHuky+fWCVek8xvf8erev660bZMaZm8QnnkWaCvczMpmy0udxyeB5AK88owTK0EkF5x9s9qZsQSuO8dL4FPv8zkJx81F2hYlJAenFP14pW5u8S/XC8EqB9LRR955HEbHZ6w0dFxO93b7UtIMUXLKsp9XSrDPMMyQ5PJlBMla8Y5L7u+vl6EXi+TlH2+U7Zz5y47cfyEneruFUFimbDxep3tee55Z54ZmULp2XnfKrdBjE7d86TZCnSVVVeIQcqX3Ah/pj/Gx9kgAIgdgrahifHKBmfkeIEz1bWuvs7u/t7dHrnHb08x802Mx9LLhqYma1Fd2tessbqGBje3SQeRXHzxxXbppZfa1m3b3MqAOdnTm4Aem9fT12wiyblsHIDY29frm/5PSYgQ4WejhaefesqFHccDRc1I/WMbXggspdf1H4WYF9d/FrjiORvdnwXoK7RqZODYh4Az9w8I5MkOOspFl2jq3OY3ENlpGZypJbHR+m52ZEzioH2VsXMcAoDfy+8H7Q1CaBjkHDYziOCN9LnWAZiKGSF8ywmMudBYhjiDLRs+85nP2HPPPivtkvLtWienxqwokW8vf/nLrbtHzE2ATBqLqDWm6uRE0tfqzsnU5D5rpjl1sSJRKkkYdjFZs26dHRNjM8TDYn+2Gdq4aYMN9PfLh26Wqd3ipy1wWuaC8l+7dr01Nbb5Ru8cDuhr0x1XbB4xn5mGuiCrIGnTQqofq5tD3TBgxEZkZv+uTwjie9/7nj0l5nr6uWd9xw32g1u3bq2f09UtLczOJATG0NTQT7naqJc9IApz4mbQ3lkshgUJHBXG8BaCDCuAhf+MBDTWNehTNtKcmFjlX7zrYuvp6bNrrrnGbr75JtnOelEFxK6gzkTDs/stO3ZOM2lPTE/Q7VzpSZb9zN/P/p6VF5Brfmc9WhUiXs8GkfnONoPsbO9HEzn7eexH8oQPsvsVyM3LrZAsiJoanxpYSI3atMzvSCfnAJKsvGAeZpqFCoUgWjZzqjr+fzC1g+nB0AjtCoyHj44GZotg7utiW+BshiYLMS06OuhpXcogBOsyF0jIunKBctlrbUL+MRNL8IGDJmLHyuPWeeyU71DCsTect7Ru3Qa74IILXFDxLhvfsQEB+6GzIH37hTttWlqYY3k7WtfY2jXrbU37WuvoWGs90twb12/wiSptrS2+v9XevQeMY3lOHj1mE8PDlhwdC4fZYaXEtshXn0tN2py0vCSJah3iFhx5i7Xgu8yI4eNmehCTC9IsoK7jMrtPnDhhlWWVElzTvvHA4cPHxbR5EjJr/STF2ppanx3HNNe03Aw/NUJ5ss/W5PikbwjQfbpHAqvTjh7qtMNHj1hPX48VyZLAWlFNbCzF2dXjvoUVQ4F98sOn1YY77/qmbwBBf1Nnn7KbqR8Ezab9XLPed6KHzEWbspmQ3wyZnS09u+Dojl/YjvH+anm9ECDv7OtcEPGfzdDOkBkaX+19nmV/ZoMrRwnBJd7RR0yXnZe3G+bJAcerGJp3CnkPSazrPD71C4GsyvLVtScVooNjtwKh8QGyEAD3Lone+K6Ega64qZtny2N/di7IqksGYNLnn39emqrQ6mVuNzU3etQaDXS6q8e1KIIJTbR//347euyoH39C4KpcDECd2aIWLUfUmP2qiDK3tbZ5dJwtfdk8/nTXKZec+UX5HkBiHzA0OOPC7GmdnJLP66u5RIr4iHNpacVpabxZm8dsT3KUy6T7pJyUSVOWOzv4T/yFnyvb+fSzT9vzMv8rOWTe3RfOT0v6sTXqeewha5Am3rihw5JifvYeLCkuEIMnrFbvrF3TbrV1lZaenvJzpZiAkygpdB+9XNYGvcEOJoWFxd7WAj8OR2VMJqmkEzsnlWKJrF+3Xma/CFV1pC70c9Qo2QDzuWbNeRR/5r7hzKprtednywvIvbVKkhcOq5Bf7IvVGBpYen4W2gV3/mj1xw7hUVCQK2H5HnyygIIorvhhMnWsWbxoUGBqCs5ufNxjLLeSDF9xhyuYTZGMI4R8zw7LqUM5c2LeKTt16qTPyWZ7mZ4eAkIpGx0ZN/bpIhrN8NUu+ZYz09JwYtxTp07Y9u2MNS9aq7RumYg1La3GsSn4q+y6+vz+A850c9KuBJUmxiasu6/f1qxZJw2VLyaetCExM9FjGIAx7vxCMYYaNi0XgN06bXbaSsXAs6kJm+ecaDH1FMwhU9/3dlZ7ZpiTLWr1lqtNSGfaFi9w+LWvfs0DXsPDYxJGC34kaldXlxiz2M1k9jwTh1nezKTNTI1K2CzYuoY6q6sqs53btqhOc0pbYO31tapTyqolxEqKZKkULKhOE77tsGsBRgHkoqRnZlX1MOtvzEcJ5JaoeocOH7H1Gzc6nrkR+z30SkZguwBXe1Z27BLE27mPSc+91Z6fLS8g99E5kp4fvBNWQjZdrwZLz1d5GYbOfi+mzYWQYhV+Abe6fBm0fi/OpWyupPzFM3XMKF66Ex6sCsvPwnTSSIhnNiAoa2kk9RB//m4UwdxZ0vqZZ6tcywhSWXmYJjP2ta9/RQzdLS1S4r7hyNioDQ4MW3l5pfvRjMt2dnb6HtocYnf69CnbsmWz1dRW2KZNG2XSHveN8306qRiRA9s36Tn7VI9NjtuBwweNA81x/1Ps3y1Tm3upyXCYOLuHtra1itEavZYsnFhAM0vLJ8eTzvS+CaMMSgJs4hSZteUeBYepsbQhCN7lM4Mm/w1Qj0996lPKb8YFz+QEe3DPW3VVQr+TVldZZlvWNtvWjgYZB2LYRIF1NDZafV211ZYX63nC2urqraGs1Na2t1hjTYVduGm9tQg31TXVVjDPAQKyJiTMCmVZqAHu0qQZhpMwmxWO52bCRgwEJNmn66qrrnKGp8+827zvA1Bv7mGExCvs6b7cpvgJZN9bup/FCP6N/85y5d7Kzvu8wPuUlXn5bIx7LvA+O8t7zgP+L9Qqlyfcpch6P/f5MhCHkBKbEz0Vy7o8f6BsJZAxhcQClldKkU32BQRGJH32HPHVAKZGOwfmDpC9CivAufNYRh5MvSA/ut/+/mMfdXN6cJBlk2jmEjssfzE9PevBPjRzcVGxB8nYNL+yqtQ2blprWzZvtMGhIXv2mefUigK77rrr7eHvP+iBM/zJSpmzo2PjNjA8KK3Ya2WJMo+sUwOO2mGDP9Zgs2c3E1deev11Vl9ZrqpNWglMLGaelu9bJhN/3cZNVlNda3lFpZav3+OqGztUzov602J2IHc/aLGLfzIl9dfe+2te7kDfsD8ZnRwVH83butYGK5RWrakosJqyQp/bvn3rRrkQ+RI647amvd1xIkSIOWft5KlTtm3rVjFaiayXBpuXF9DTJ/dBfvPJrm47eOy4neobE87k6y4U2rAsnjnVq0iWBZNUWDjCUbR//3cfceskEC0xgRArAJx+lgR0BrACsiC311e2XJCFC76d8fwckFPyuUEZw1T+Lwf/Ec52P4IP72Ug8MGZ6aPGXuap8NuZOlsg5uANfqF+6L58Sf+Z1JBPPnlRmtoLw4zTX/DxyDS3C7Ih+5lSqhLcyb3iFze5sx6olEAEGb8j0+YXBkp89Ogh+dPP6WtYSrhu7Tqf+YW5yDpotnBlWuecTOiqajR3tQeBLtixQz50mczJTpmlpXbi+EkJgiO2+5JLZeaOSLMfdyEBcXZ1d6ueeVYiwmasm07gyBgQzTrrcZmv4lBp0HHbuH6tjQ8NurZjswWGgfD12SygSBYDWnpW7+O7Lxbk+0w3OlaZho7P+vN/us/GDWjFwcEB6+7p8+NbaTsR6ta6crvmog3W0lhhbY0NduHGDquRmT3S32sbOto8/MFwHhr24KGD1rF2jTU2tliTLs60qpT2bqqvdqG0a+cOu+HqK+zay3fZ+rYGy5+ftp6uPhWl2szlC6eTHqxhD+w1HWusQwLDu0vtiVaa/6QtpMvc4aKfs+HFdPOLhReVtxL7lGb1g9PgDwDeV+eDTJLI1BHC7eX3s587rxCQ9KEsGFs4liU1V5LjU4PwCLkFAEGLMsKqbsBu4h4dorSkX75gxvwV+QXNQvCLd8K1pIgzn6TP1dT+k7pwOW3o82xXJmcQOS+iu+/+e918TsjPqKyodmYcGhqxNWs77A1veIOd6jrlDMWxrGyOAPEFMzLsCX2884T4b9EG+gd93+We7h5jn2suxqMHhkc8GFXkq62ItKelrfCoWRBRJDyFs6O9Rqp7eipldTJvF2bZYIGJJ0UeQS4pTfhss3LGzGXmDojxE/qN+R3RgUlNu1b8gV8hbIP82E98/FMuGDj+Zk641//WLqHV2lyvtiT91EUEAO7ABlkGnJk8PjHt+GDnlra2dgmdjR4QZPon53hNTozJJUhD2fqnstQwZprVyUpp62gXHtfZ/kP7bW4BfLE/PEf2FtobX/cG4bssY1rTNWihQBN+qT3ZV/z/BwEPTjptBNqJyiZe8flSuhxYSbdnXmEkIoPrHwDopwjkFyEKCb+Xk3Usi/+z67IsHGmrLn0Dm1CGHkrhyhUqrjy7ps6uwBLoXVY4OVPz3OsTPs8HJOFdEM/37Mv5UeDt1PfIo/haK4DnLwBoPLOeurpO+lAWI0VEutl+aGho1E6dhFmJbnNAeLFfRHrxp1k2yS4lrJfu6el17TuFnzq/YLPyLcE3UyUZKiLg19La5h3EmHR1FZqfXVKkrYUfP/FBDMHqr9raOuvt7bMONlao4kD0QlkGlSL+cp8EU6uLtnPY+t0P3C8XYJMfZZS3UCxcQFi6fN80kKBLpgCdHwggz3ZeuNMef/JJG2PRiRi7RAzYWsn+0LViuqQHBDlIgZM2GdrjKNv6hgY/4L1j3To/rN2nvQpZ06k5G+zv91lmTFSZmErauK5+WSf9uo+VUlZW4pbHho0bhM9OdwPaGhrtkl0X2FWXXeVTSVVjt1jO33E5/fwiINLpMi6W7wGr0nEWnO/50mSoHxCymXoFhG4L5WeSxPpHOPPNcId0gY/4Q9dxX/QwT/Q7h6kpIF5hk/7w3Z9lSnDfTpdLMLIUIVBImFCie7qy84nvU26ULksQH8VPr+gy/MBMrWaibQmUHes8aocPH3MGpJ719Y1eR8zvgf4BD5ixwoqSiXpjjlMM00XnROBsFBCXYDbU1UurdxjbHY2I+ZiFlZriMLda98Grpe1rxEjV8rura6rkf1d5HjA7QlAWsVViGXQ0OyNj/leIqUvlR4+NTbpQe/rpZ21sctIKSkqsX1q0RsJgybfKdIK3JTNcFH6b1cl1+My//atawSYNc1ZZXmT15Qn56vi7nMwpC0NPEQ7NzU22efNWtZ1zuxLej7STa0zuwoHDR+3J5/ba0wdO2H0P77GHHn/GrwNHjsklOSHmHrVSmXkb1jVZQ3WB1VVWWXfnqBVJqd9w3U5rX7vR8jhVQjqEuqLhc3oyB8799FyAQM0etwcn3BPlOe3F5ytoMQviPZ+my3uZdPH3fxRWY2ovAzNGj5yPVGd3s7ifSQOc+ebyHdKRmk84kSccjrBYtMqQVmyUM6cK4rX8SE9+L6Rz0HdSkKVLZDGh/zEhxc1vf8XvQ7Gem/LWf37RF5iYPM/3DPRJHpnLqdzLzVwvEGBqfEqGVp5+eo8NDYxba2urccYzRUP0U5NJ1U0aTUTNcbBMgYTREjKHWfzAkkO0Nhqf6ZOVYlBMUzQV65BLRLQwybr16/wUiOnUpDT6mPVJuzPls+vUaTHqqOeH9p5Op3yylfjMtm7u8PFgzrqqIIg3MCQBM2aPP/aUnTzVLSFQZ3d885u2fccF9sBDD9kFF+7I4GIZN7gm4C+sqAqm7549e3zyS4n8Zk7aaKgutxaZ+xxgn0gU6iq2iy/YKa0qgdHdZ8cOHbejR09KI/dYnzTy1PikcJJn39/zpO09rmf9EzYxt2illTU+RJeSoJsVXji3qoHoeU252lNqrW0dNtTfY6dPHJFpXmkbtm62vFK5D7Iw8lU3KCQoA/paSPDPcHk7vM/OfgXaO8sliDTrtJX57ZM69AnD+H2ldSGY/W7mXkyzIt0PCaD6WEZuvpGhvb6UnQO5tViqo8CdGN6lvggIuUdYcrPzcvdyo9/xJYI1vOA+cG7uWUCwKPJtBFZrIYl8fqxz9XIe6tIlyD5X2h1/QVY2P7CkZJ76vKTW5NSoPb/3OXvowadkfne5KYwPPTM7Z6PDwb/E7OTEw5SYskbalblKaGkOriOghlnOhAp8TzQ1WttnwInY/RB/lVcnBuVg9FKZpENDA7IQ2B0lbZvl654+3e1CAr+ZMW6fsKHnM9MptXlBQqXUCjlxsajA8cEU1RlmpTW2WqPqNpxK2m+97zd9rDhOg4UQmG3FZ7BA9F1WCdsove83fssJGpN9c3uDXdTR6PurrV3TZmXlJbagvjklJu7t42A8uSZpCQSJp3LVoUFt2Lp9ix05dtKePbDfUkWl1nmy29eBr+/ocCFx0ZYN1trYYG0tDdbUXOWCDF9+YjRp+/YetIbGRmvZsc2KW7aobnEuOMqAnoehsykg0E2YNpu5AeT0e6SN1cAJHaLOADQDXrKZOt47F8R8zpb2fO+fDeKKqmhNRP6K5XB52bGuWeW49j4LOE6UJzP35oVSP1fP0qLdUiv4pff8xAdiZuHKYsSs66yQqaRD5qvn441YrlRMlZ1XdpVXe36GqHqBIDnjzPXQQ9+37p7T1nWyx8dP6TRmgRHxZYkiDJGcmpbmKrRGEWpDY50zX1lFmb432M6LdolRS8X0JTKpqzzQhAbvk2+8ffsOu3T3bnvrW9/qK7SY6FJWXubajAURDH1xcDuLQgACYuPS3I11ddZQWyWNVu0bLVRVVEtLD/u0TQRKQmZ+amzCGlRej5gLPrju2mvFFjKrJQzSEgwpCRPmiyNgWCo5y5h3MnOYvExqpneqA9wVqKmt9LKb2tZaZ/eAPfbMIXvimcO29/Ap6xuas6GxtE1NL9j0PIfEFVh7a6Nt2bpRlsYpG+7vsya5CJva2qy5SjgpkUk9NWY33fhSa2rkEL18KystksBJStBNu4VC5LtIwtFKJCBFB6E/+eRbvJZBlOJBQKhlSVvl9PvKN86EbPqNEGjwhRNQZKzcsv+jQPvI16Po2byicpbK5GdW3SOcqyr+lt5BWSIQkfdp9UMiUWMFv/qen/oACeIFZP/Ovr8qULHMV4ezJF7tdnals9u7BOdqlWA1RDBOw+mET+15XEx9vzR0tx82BxMwUwvNzEyvW299pU2OM81R2lKEWd9UJ19yvw2NDNno+KhjinN/29rbrb6h0cbGpyQIpjyAtnHzBvnMtf5s/779dvDQIWljFoIkbMOGjT7ExFncncdPKP8C98c5PK6+vNQu29Zmb731erts61q7cH2blRfMWqksix1r19jLd19mu7Zus1MHD9mbb3u9T2d961veIkug1iaZ8DGblpKflU+flnDC50/7GPL46LBbAbgXuBn3f/9+vFlLFOVZm/xnDop/8qmn7ZnnO21geNomZEWk0px8iY7Oc7egWGlb6mvs5S+7wdrb19hrXvNaN6WTE6POvIy7t7a12Lt/5messaHZV7nNL6RklUigyDSfnUvZdHJO39UnFbVWXForQoOkBfTTUleFe8EP1J+n0Z1M//t3fmYRxFlI6ocKXt5SHX9w8PqvAmfQaubnqjScgTOfKHdPDzMHgRmZGjwyylFcVGkF7/05MbUeLF0kzLocsm4s3YuQy41nJMgA91WRUKVwRUnlCOVTNz0oFJ/rOhvQuNURosbmz9k3vvF1HyLq6upxhsb4wFxGYrKwgUkllMVZ2Ju3bbTk9JQjB8YkYs7EkmKZxkR8J2Uynz4dTNaKqnL54xNujo+PjsucnrDjJ066JTA1xSHrU3bkSKenJf+EBAkTMog6Mwe7wKYtLV+9salJ1kCTNUmzXSCtX1xg7meXVZbbyPCwbV6/wb7zvW/bz7z7p5g25qvL5mZmbc4Xvcj8dnN7Wlp93OZkJTC0VlFZKbMzz06cOu6CifW129dvkmZP2+jolPBSYCdPSwMPj1hpSbF1tLdZoepYWpxnlYkiu+ziC23Hjq0+zZT+WCMmvvbaq+zmm24Qs7/cLpFlwvni02nVQZbY3HxK1suo8IvZN6n8i62vL2lrLtytGhYEYvM+XWJhMTPf5YGoswPT65d3tL5lrETogJuRsXPpIJtucq9ciDRytuc/bFiNJlelVf1c9X4W5D7B1NYLS7zq98KHPhdlyU1JkFdJU//8T60c0jpPu894nIuoc72fU8vYqKXG5Tw/V1Z0EAzKtQIxam1qelJMN2gnT57wed4paabSRJmP1TLpgzFnglNMuqiTGdku4u463Wf9A6M2JF+7sLDU/W0GAAryC/V91k6f6vZIeUHBoi9fZN445vj42JgfccoYNcNRMOS0tKjjRVTNWcpBHy5YmXzUtR3VViOTe1juQW1NnTW2tPqWw7UN9e7vF+sqk4964ugxK5hZsBuuu84aKqvlZ89YStp6mmmmqhiCCvxgtvPJEBUTWbAKLrzoQjt4cL9NjAzbRdu2uZuBn9/X0yU3oswuvnCbtTbVi9tkJRSokQtp27ZpvTXXVkj45FmVBBd+Po5acixlXUdP690eN8fHZD1MDQ/4IfvD4xJsE+M2O50yztJm4cvGSy63tAQZfp5HWNVu+pX92mifbGz1l6PGgYAqgUf6k37kd4GsGyAw+UoaEWuGtGqTz4Mnc/7F57n0mAHun+3ZDxO8Pi8EXkCy7CQhrpBhaL8T7+kuN3QVqC9nZwqs4FdkfnuqeJ0HzkiSQVS8HztrVThPQ3JfXS0rOi4XVtxjhxW1nMjzqa4umavSRKVldsnFu11Tc/D6nO4x/FhVVelLIxk/PiGmTYpxiovZ3UT6RLSeTrE0dNGDZqxvJkCGuVkoe7VcGp19xBcxZSFqFjnIBOZQ8QV9UhbbITH8xQomdhqpLC235oYqY0eU0kSxND3aV+9PTclsbvPhNNYrX7Bju03Lr775ppusuLDAdxlh3TUmOJv0+pleNEB1T02m1F6PhbogQsAQz7jqiivsuaeesu2btriGR6OyIqu2qkqMOmrzEjwJuR4EvTpamm1Nc7Mv3igtS1hphYRWIYfkT7u7sWPrdvvQ3/yN7d23V5bLoCySCevvE2NPJ71MRgRmZ+Z99l1RbY3NlVSqT+huH9sI/Q4z64f3Ff8ynevMpk9nSv357yUiCv0afwGRMUPqTPqsFGdj3LPd/2EDdcqG1ejV4Sy3sy3VbKD2PoKQBbFF4RNsc8il+u6XfuGnPuDIzlz+OOt35tYSnPk7oNTvZ6X3z0wHxgvJEtOG5zm/cyD3nnf8KkjyjqXTRKRkml+w4CYzK5VKRGjXX3e9GPyk0uT7Kfzwg0kDT8osrayS1pTGraqu9+AZJjTrgfGLWSQxI6akxBBNRXPLQhBzF+kH0ygTejiRTtps/rwzbYXuFaoeCZncaKdZmcgyJmTuFlqJ/Nam2ipf0zw/S9TZ3B9mYwaYl0kveTKfF1VuJ5sINjWIIWes93S39Y4M2myiUGZroW9JzAHrRQXFliSaTgUX8uVKLHjQr0iaDy03OTJmz+15Wtq53MpkXifE8FVi2rb2JgmXWpnbu+ym6+Xf777Uek512fP79tu0/PKKihK5LmVqLMtV62xRdcJlefSxx2xgcMC6Tvb7OuvhyXEbYrWZeoqRjmKln1U7EtVtToBuIuoK2yC7DPLPSGcBQp8uM0PmvaXfK+nAU2alz2XqFwpLNPMfhGzXItYpwmr06sE7/uXcB3iGogi4Ex1nWhZruVRC5mag+XA5vxJJmS+zgl/+byvNb9Jnw/l+r7hz5sMVkPv4zGathPNkt9QpmJYgN/ySqTknopd2Onz4iE9/ZFUWkzuOHz+pdPnym8tscFjmt9Qxs8NY8DEiBli/bqPM9WknUPbqRjNPSIsWikGZgYbGwz+WMjZZ4VYDE4tRBsfHpPFl+kggNDKHXFq8Su8z2EceieIi1VVmu/zeQjF3pczTigqZqGLYeWlq9ihrkn9N2J6A3KDqcscdd9lDDz9q+w8+Z8/sfdaO9Xbb+st3SquH9GjIdDJ8hwuQ0yCgWL5yUXGhFct/rpDmf/zhh9WutS6MWPZZLAlzyY4L7WL2Hm9qliVhdvDoEfv3r33dXv2aN4j52V6JHVSrGHO0hroaO3b0kB0/eVK+dosd7eyytHz4aVkL08JHWGGWb2USnim5OrL+rGENy1aXgbneLwZymfRcb//fZupcRs6GmH9kZP99luRBkPEphuZTVxwOW004ALHdTNH1InyYU5oa8ztmEpIsw9nurYSsO2c+XAG5j8/SviWI6VdrEBCRRuMB/ynsYCKHZYCj/i7LJo8eOWr1ja2279AhafEpWMCHqpgaiV8M4HuzjzezzTCRGaJi7Jih1eC7C8kiZjSsibDXtrWYcgiTU2oqrVwMVaqqVsrnxq9mLFp86pv2FUnTl4i556QJyysqTDrXF5B4sE6YYIcVyhpX3Z49eMBecuurrLyjw+Yrmu3Sa26wnVdcZTNqIHOyWQ3FfuJ5iwVyL8SVGYpgbNr3O5Pggcnra6o96MdKsfnZtAfRauvqPY+59Kx1nT5tJ7pO2z0PP2JTQsjxzm6rqqu0vv6TNikBdfxUv2+s+JUvfcXWb9hsLe1rlEdBCALKqkCDs2iFyDgTbBgurJBmb1q7UbUJzOZdsvQZrpWa+kxwi0VtjZdrrMx3zyAL/H7uzRcAntcPASJTn41Gue+xBL6L8/i9WtncoRuDhs7giCxXqSa3PZ/w079zj+j34qIo8uie+1avTQaiBDk7OIk7xMzPBhDwi4G4SXz29jGrAZoa8O2TpI0WFqbtsccf8b25xsemrLtXRCg2Gh4ct3Fp3sHBoVBXZe/BNuEcZh0bG1cuy+3BBGdOM8EntDpBqRKlRZsVy3y/bP0Ga5CPOiPLIAHnq56DSfnJwgKnYjLlsqCs2AokIMgHX7dCDN/R2mRtLTKB66rlkiz6HPOF2bAIZFy++POHO+1Hf/wnrVQuAcNXgISxzcqtSE5OukaUJPDlmwu4B8oDQuETgVHGzp+0TVdqYtKef+ZxH1+ek1mPSC+gU/VugXAyLp+8k/PAShJqV6VNJ0csb171zStWEVNiWlkVasOF27f7BhDf/M491nn8uM3KmqmpLbNWuQitjbVWzc6jFVWWL3/6sltfKQyEjRTp8ThBKQJDbOcCZiRmQwwIRaCd/7cglyFjXSIN5kJ2eizA7CmrToOZ9+kS/67nZ4OYNvu9CMzem0oOiM6arOC9P5+jqVfWeTVBkQPnTxFhZTXOhNyKuk2RgVxkAtnpw3NJOX1OTY3bvv17feMDAlbHT3TZ4NCI+3/MzCJqyvphAluYLumZlMzhStc23IP5QD4z4+bENIwB02nl5eXKf9EXa7ANEZqOOeZrGhqsVAxZJGbi0LyhkQlLEThTHsX4pvnqSMxfmcXMGIN5y2V+h2GwaZtMztgEQSnVcXhk2ooSFXbZFVdbWnUMve087L4+sQLcALZMgkgiViJ+OMQPvzqEzsRaEib1DU322JNPunCcVDljYuTRqaQNpiZtTHkt5hdLaEkoFZSofpVIU5/lNStWnJZJV9/YbvuOHvXZcHXK65nn91qFWxlzqsu0njd6LAHNbcXlvg/cgkf8g6/nmjT88yv0Gv+Ha7W+zX6ujtb/4e8MH9bzXe39/xzILpu/pbLPUoUl5nU3KXNzFVh6lEXTZ/DDOcDxnMfqv9IstfRfBBwBmSv+zoXs5wD7HnNFIKjFJnwMOyUZmgL1MoEK8orEtGE3kplp+YPSxDAu49HuKysNc6iZvMKEDKZ+Moe8uEg6rShfpjOTPthbbEF+cqk1NDfayNSEPfbUHusa6LO+0SHrl3/NBv0pOrGg2PJZgilmYY4zEWImo8zqUa+044RM3CnVZWhswnpYATWasqtvutHe8e6f9g0S6CiMMbJii96BgUFZC6nALt584UFpomzPxZtv0qfnJXIjfuKn3m2VdY0qG2YtsKReYhbZjNoyo3ssMU1OzYi5gybxHU0l/AryiyRQ5m337sussrLK7vj6ndZYXWFXX7zT1revlYDT8zmCdsKdiq6XOU6FCY3J+FmqSzbEeubej5D9PPda7Xk2nO3+Dwuy88++cgXLGWn4y7232pV5P0L2s3MBayaK1RceXjv21LnN7/PBmbuTLIMHCF4EvJDKA2ja1QHtatIoQ75n1x133m6dx7rs8MkuMaSYci5ITTQZGw+ySQFQU1tttbVsEZzy8WaPfovZEQBLklYXpi5DUKUqp6mmxprr60TQ01Ylk7pEeRLlHVMeaVXP3Xw37aVZhKLFhRljQQhBuQI9LNNnRaLY1zVPycflhJDqugZ72StvtURZhUtbAlCUy9xxfGP9cOvFN6qA6amT6gqg7Ih+Mz21rDwsNiGHvEKEmYhO7yCw/vVf/1XtTPrWRz7Kq9fF1xJWs9bTPWgNdXW2fm2rVcmUTsmCSSQK7MC+fc64l+7aaTe+5CrhhZqFaTAH9u0XbpN20YU7ZKEMW21Th11yzTWWV1xis3klXkaehAeWSsQlu7rwnWt1+MF1Teyrs+WfLfxXg9x3yCsbYvwmQnweP+P7q7mMpFnhgpJXhkeCkA6fubXOrUOEeN9XwunF+ZkxmymuX2XyyYuGs3WMYPW6LEFuZc9W+Vw4ezruy2eUy8ZpG6ysamxpt8effNYZhJ1Ay8UwEDCTN0gOc7Bhf2VlhY830yeMQ2Nus48Y+3CBfO4zRZPWFoiRNq5ZK21dYOWl8v8KFi2tOo0npyyNaa9ETASRrlMRXohwHqwJovKMffObs60wp+elwTnJ4+U3vtxXQFFIhlW9fj60JrMZDUggRQgIl9J5ZJlLP/0NfWdlGMNpMBnR92IJnJBk0U8QOdbZ6YIr84asiSAC2ABBzrZ85mOOv1QqqbYu2gWbN1ljVZVdvftSu+bKK+VNSAiJyYtLSq1OwnD9+nXujnCaSbnM8vr6JhkkhTYnHDhzeTsCQwNqRbhPpXIgpDnz/rkgO5/cPM/3+1wAvqhP9l82+LPYJhgrU3XS0Wa/n3nuwHel86HdzKUKeZ34I74jLHnSc7UJ4B7pw970uIWiL/VJQbVw/39TU2cj5cXAuTQ1Y9Vz0p4PPvigffSjfyc/ttwWZEIae3HNLYpBZo3D1tnwj0WBAMNLaDGi4Uy6IFpJMC1b2vre26pqofzIlppqa5UfXSamLilWtgyhieFGJ1Kqgfxtmdj49vQFyGeTPj6LxGxAoToANmIFmPvuyncLw07ySS+77jqrk1k/vximWRJ65/yu0eFRJwgi8IDjTXVeVMcSA/DJKALmc2N14IKMjgx5lLuluUntU3rlx/vMV7/3vvuc4ZlUw4IPJrCOjk5YUXGeVahRPlSlMkpVx107LrRS4WR9R7ud7jppo+P9ds01L7G16zerTcUSTON2393fEyPn+2meazZtsdZNO2wwKUtIZRZkDmWIVgUQlucG/EczHVimieW059Lc5BHziRBpis/c5+fT1GfTxBGy81quq97L4P9szx3gh4XsgJr6Lys9+EYYMyJDPUoKQ/yFPNnskcVEAwMDNix3jU0w2WtudHjEBsdGjBNXhnqPWefInOUd3/PAUqkehFDGZBIbz3fuxcauqKTDMpL8We7jLMh9N/d3REiMJGZ3gNDj6c8sPxuoY2gDRH3yxCn767/9GyFgQsgTQ+sxM8rymYUtc5d0bN0DcxEgaxYzwdAnT54Mz6RpkIYEpaZldjPppLm2ytoaK61CCC9Ds+UHPxRTfXh00k1LZrGxyYF3khQ5fj1tYx54qKXa4O/MwZe+0GNdW5txWmb92nW25YKdvrmh+9MiAqajTo5PrWh/ZG4A8ys7qlojt4D9vf3IXz1PTU/Z2rXtak+ISAPDQ8P2xS990c/VxkRmdxaGkvIXZvXJDimyNBguE7EWLGDCY71MW01NmV0vE/yS3RdbTWOtC57urlP23e9+xyeqNMnqaV+3wa56/Tvsiaf2OX7x4gHvFwkp/9RdBB8MzRV1A2OtQtxSWwKspLGIA8BHL1Q3nzLKs4wiwdznWS7E92P+8bfXM/M7l7GB+E42xHdzIabz5y6I6Z85VxicRVZEnbFk9IyZiMnktO9lNzQ47K7WKNOPdc3IioNZWenHVswzoqNR3fMALwIyb85xF0cHZqHxWdUzV1PHyoOobCaPcGYjXjhTR4h5nJlXgLNp4rOlB3gGQVBXLoicxvf19fnxs/c+cL/87CFfacVh6jAeEeqmpiaXgvjQIN0PmhMnJorDpBQ0ysjgoKTkpHW0NFl9RbFVSZMxFEWkuSRRJEZe8O2BU5IaI9KoBJ3Y8L5Q6TiRg+BYCMCBHvk++pKWNYEPj6nc3tJo25pabFbC7IZXv9aq6uo9LQBTI6FHBkcybTyT4HKZurK6Um2X6yChQaQ8LTPaF5aoTVXVFd4+VnMRTPzYx/7R9yhjjnpxUcJK5EoU5uu7CA9rgsk4+dK0kMCmje2+K2pzc4377kzcwaJ5fv9eX45aKxemTfhsk9VxyavebpPJeTt94riEBqMNEmxqO9ZOMD9hOvWT7sKHnIcNbtyicMYMl1oEh3o7HUjrzwLENgfc6PJ3eSXc58qGmC77vWzITZ8L2emj0Ij5QUNs2YzWZjkpcxWSyQkbHB10DTs2MqHEBbo35YtqhodGrK9fmnd0xNcMMAzKRCfyBU9zRFRVHfCEu0bMBsvN6yCLdNG5OdADQpH7aVmXeUefvHe5lhmggv8ZTA2iARp9Zj7h/WwpuVqac0Fk6uz35qRtkHYHDx+yD33ob31vsAURaVVVjaTjpO9TxvxsGNuHs+ZnfXiGCRXgcGRgSES9aNV15VZTXWblsgAq5UuiZehE9iEDiCJPz7D0MOWITUnJsRRSnEHFZHIXqgxpE6GAqZhIWr6DktbGRtu8psVXbV11443qJtUxw9Voew4CIFA2KzOetnn/ZHAZAUER+6m+sUFlh4k0TCMlsAbTSDm4ec7OKHV1jfbQI4/Zli1b7OFHH7WjRzt9qI5IQGVFiZi7SIItuAtlMrGrxMQvu+5qx3GRiImjdqam0zYoYjx2pFP4rLJa4WdNa7OsjQ125W3vsJlkgX35q1+yz3z236WZ5KcImlW3dgnHTRs32OZNm6yyqszrzZ5v4B8CypNQod3eVrpSBBy0UUZw5bT9BwHPJ4MvAHrnd8RvBNxL5uTDaAwPMjKSnEp6fwwODbrQY8Ue/cV+buygMyImHZsYtUNHjolGCm1C/Qd9YYSwWIV+95iL+oXz2KJwkP5eqgeAJld1HLgHDpi56EwvxEg9hIcC8gTSxH1WY2ogNjA2Mvt3fB7g7Eydi/xoisQ8ciHeP5+mplGr5hN/ZopdNn1EFHrnjru+YV/72jd8RRH1xlRmHNsByaf3i4pkvlaW+GYF5TKvi0WMxdLgCWnfIiWYL9QnNrXyK/XAkuqbkZYMdUEEDJlNq2yIfmJqwhakwTnPC8KfktacE+58ppo6GFOsrbHeGivK7aqrr7Itl1whN4EgniojRmRpKFNY5zKCJ2pktKjjwEsOTYYRAKa4JlMcpxv2M+cIIMbXw440nBHGLLgGe9/7ft9+53/8ruc3OS6t0dNtTzz6oNqXZ9XKgxlvmOxVpWXSQAV29ZVXSlhMW39fjx0+fFjEzF7qBbZh3To3vRuUvra6wTbf8BKrv2i3KlRpRbMF9rO/+HM20INwlDtDjelf4TsACgSNrTarEQlmps1MBaGm9lx/zbX28pdeb+nZlNoTLIZl2gvtXv51bkAI58kPJW9mxnlAEUZSHyCAWWU3OjbpnyypxX1hwhHWG5tRcL+7t8f3gx+XXzuZTDujM4/BaVH0ruxDjADNCl34crXQL8F/DjTpd3hHdLIMeg53ZhpEL0dwF4X3eEcADtxVWcKjipJCdNSejalXg5jhMsDs52dq7iulE2RuHmfmuZKpszswAnmBFt7Nfj+aXnocQD+X0iiff/vCF+3rd9zpB9+xsJ+hHqQdGoI8iSw3VldZlXzcEqUvEBEliJhLYxWhMlQvqhO3ysEPg4kpF8aOEfVZ5cOB8hQ7IbN9Js0uJdLi07M2ISabFRExjMS7oUyWYyZsbUe7bb3sCtu0eYueURbBq1GZcdJgzD0XkTFZhrIjU0dGBmJbq2QG0zLaxUoxP/pH9aevIOCSMjF4YbX90Qf/RkS+aO961zvd9WiQ1uQgP4TeM888IxNxyNddQ1EV5ZzYqfZKyDAiwNAfx+e2rV9ju1Tnl9/yCus6etI2b95hZQ219tnf/wu7+9/vsHf+j/fZNa9+pb3hx37M8iRkmF2GlgGC9kW4MjaBTyukOPHOu4vA4gZ80O7Tp6yjtcV+632/7i5EIORAzN7VajNHI/EO7ScWQlSYtk5NixnHRn1nVOIIWFLgFSYFl+wWe7TzmLsRoxKebGVF29x1Eb5hWr3gBYF36kwgi75DKRBoXKZWMRVpM3UjLd0Tmqse8Wc4I6Gv/H789K96nvkOZM+si0wdP8mJQyP4HoHYDv1+XqYOEiEQy2q/kUgReJYNL9bcxvQAspk6+734fYl5zwIr3he5EBQ71Nlpf/hHf+J+9Ew6Zddfe5W96pU3iuCn7flnnrZv3XmXtcgsrJG/XSXtXCDiIRrNLpwiZbVtwYUAbSyUxGcYiE7HvgaVvmZZGhYm4zsbEsBU+JJEstnssG9ozMalqedFFAsyxzHTmQoLwzBpo1TCZu22Hfaym24Szlg3zbZMQ46/QtAkXKE9wANmNFLexyhVvmt+XU54wjuz3/DF3RLRe+o1f0aEekG0UlrWZH/8F//HZvNkFsqkZBP+qy+/zJdqJiTMmIqalsUB8XOw/OTkmGttxvQxIRln5wzr177udbblwgusUHX/+1/7Hds5sminH3pagihl9VZug6rd8avX2W2/8HP25x/7iO9JXsxJJMKJE7O6CjzStZxRBtFyAgjgjK06IzIL1c7kxJj96FvfaG97+5vlhw7KrRr1HWGJm/COn06qjMD1qVOnbGCo35eK9vX3i7nVHuFD1OALbEhjbJes+mBRUZb3K+KSyoBH4QlhLSwH3PK2GC/stwbWVTevX6Bz4h0IqMgFYQmp8lLfodB8w32gIPQF/cfIRWRq19JLb2f4SRf9H6xBLJqQl/NCFp0DpGHEJu/IE/fELB08oxyIzLQaxM3wACeaDCNnQ2Tq3Hyizx4hlh3vrUivr6vlsRosve9/BXa486S9/w8+4FF1pLO4Xsycsv/+a79s69a2yF8s86WJn/vM5+zo8wesubrGVzp59Fs5sHEAjC094O1DAxQx7CNCgKdmJSg43B0GitqCoAaBL0w+/EWkKNMzYeopEdSUnG7iIDUyvdGMNWUlPlvtx376Z6xJWml6WmazJPHk6LjM91kxkrSs8sV3XhajAcibdvkGfkozIUZsbmpypobQ8N0gPQelYbbaU3sO2H2PPukR0zyIA8tAn/lyM+rrauyl11/rQ3yY/2hMyo1BOk7zZDosu51eeeVVNt9UaZvmSuwTV73Jrlu7zvcIn2bDieSCdeXP2pEqWQdXSVi95Y328S9+VQw5Znnzwh2asFBlyPT1IJAAGoj9F+mBDRo92iuhOTo6IHO/XVbPmPIZ8pEBtCsalXXygUHC+4UFJR7ApM2A06faGRLRFiIIwptoOA6xweT65ukXmN6rtHMSeLSdyD1KLM45CFoz5ATQghUKh7KUFqFEm3hGnhFgaCegJaDtma/K1TW33uU++AluSnA9HVa8S12CdVbwyz/7E2fs+50NSxmcDbzgAKu9D2Tn4Ywc/86X9w8IsR4g4KlnnrcP/s8/c39XNzP1DUM9Bw4etmtecpVVV1V6JPvyK66yN7zhTfb8c3ttEt9XzJBfwEkbobM9WitGJSqOCQ7TEwihLDqZ86u89fqNNsPfDCd2IOM5HrbE539XlAdflXnfgxPjMn0ZLiqyiooa23foiB0/fsJOdfXKXJR2lKVQKvPfNbGP9zrp6E/lCn0L+YFIXaNkOnlOzMIuJBy0H60fiAOrhaWn+YXF9o27viVLgSERtU04CW8qrX4ThT1w8KAdOdYpzVxvxQzF6VFRSZFHyguFK+rPNFtmyc2MTFjiWK9NPrHXaosk/ogdSnBNS2sMzqRsobzINrz0ch8J2Hv4efV7pXAaXBcOtocmvB7CFUITnAEoAxAa5uKHOfsEmNgX/XR3t43K101LIOSJoVNoadUnmL8Eo4hHqM3+OwtCB+nK4EUWQ+amA+P+CAEnExCsT4ajoFVnMvpZeSJAVasVfOWyIvPpcwC8zlhvzNMPv1kY5FrbL/o0KLYzeQFtTnGZT8pc6qcALuh1nyuCa/7Dj9+dm9sKWI1Js2E1Tf1Cze3V0mTDiuf66qZtVrOCTxYgO28Il1DvgcPHxNB/7loGHwmkApK9jlA65aorL7Nf/cX3iAx4BUaU6cqYrZ5/9CMftqmBYSsSoooK0pbAbFKZmImlzOIRAdB+oud0Grt8ssADokC3syWQHyYnn5oOmaEN0txj0iz9/cNWXF5pU6r34Mi4/PxKWYMJKy8plxkowmYHFeULMDkEoaBKWaGERV1tnbVLm3e0SxtLY1HvDIk6ITOzi+2M0fzsZYbG4BD75Gy+3fvQE3bs+El3Q8TdqhfaAoYXw6jWaCy8vtiv83IDGLfevGWzrZcW5sACtluqKEtYgxi+tq5OzJ1vlZ2DNvQPX7VitZnJL1ub2qyyuNSe2bPXvjVw1C79w1+wCeG7aV2Hffwz39I3ot1h/N8XhqgeTLQoVFuoBziNQsrZBwaRkKAvsUCKS/JlWnfJGhIzZ7iJ1V+4Eb5LDcTN+65Z1beZOEhMG018nq8A4X4JZC6THqYO7zI0WaQkwbUCgjbNAEyq/sR8p3zdCPf1yX0uMB2BNxH4EUJ8Kv6mbPgppHc3kvbpMxaZ52UEAFdYMwRFzzC/XzRgXmQqDJH/MJg69z75uanDpd9+NpMIHB2anklKK1WIkJl+iZ+7IKLttH/4509an0xAIsyYxXMZBqGjFheVlryUYZ467Od/+ift5Tdc552fr+doIgIvLPJIjo7a//yjP7A1Mo85SGZOzAay2e/Ms1P+dCCzxvDpEBYcPE8oCwIJvp5sBqXrHZuwA0ePWEVVjV2061Lr2LDBrpCZ+6///kVp5hER6IINj40pr2lraWxy5oaY0QqYoHS6+20qb15MOZ0as9e/4RVWKZ+ciDX1pw7qDauprPKDCJz41FYIfW6xyO74zgPCHRNuWFq5aEekkQlMQbj8xud2YbXUB8I9fprazDLQjo4Ou/Haa40DDEoTbPhQYgW6jt35gC0822lNeQnLS7JJRdpXrzXJBH4uOWy/+MXPWd62Fvvyl75in/3cV21RGr+EDf9VJmeLwcQq1AqVF6RO7ADcueZx4Um/BeZWS21kbECCsMj6hwZUFm6PGAKmAv/UWp8AbARQfyBqNTfngQxTx/ZGHQVzACzkCcxNn8rSyeS7NKSYeT8GLKPbHEA/PP0yU0fgO3jOBi/DGZsfekfvEtcB3ML1ypEG7SyrRAIMiNZY5K3/kkztZpeAvACX0PrK0j6RnV8Mj3znO3fbww8+4psgYApyBjWTLmYw6dTQWaUcn5y2keEhzwfkgqwFfB0BphDSPE/a7E8+8Ac+DZJgGKu72KCe+eClIr7KRL6NjfTbR/7mr1n5YEXyO9mSiG11mUfOhgosnGBPL8bEfcMACRe0NydoLMzn2/PP77OuiSkrkYbbtWu3Xbx7t73sppvtgksuFgoL7bW3/ajqI22uOk7IvOTkC4JRmN8O6sAlphZ+EFJiU0slR2z3xRfZlZddqkQw+qQYVia+mI7xVCZDwMDNLe32qc9+wXr6JyV0inwJKBNS0ETJiaSdPNlpo1OTwpsYSUQTNQSARsjQsgsP6VPbfdFFduH2DVZerjqqvAPfe9i6nj1odbIGUhK4aN416qPdcik2tZXZdwbG7X/c9Q1Lb2m3u7/yDfvLv/o/VtvY4gIGgcUYPPEIAObhO5YPOFQlA1PT86KDuTmmTKquEkSc8tnT16239HRWaaHDparrHWgow2nQG8JixYiBcM79SIvwDVTnWhLmUZXC98A4ufMDcpma1VIhB8rUPYSHcBytDniEtmFFxTIi+JBjZOrM+/Ex9ePJEuMzjdgbSl/B5PrUH4cu/lCZ+nxAmhfD1DxHewAgG607ODxi//TxT1lyMszdXlyQuYhprY5ma6BUctw1eqk06YwIYiJJBDjlDYYY0Kr4OS4JKUNEjDAUf9pf/vkHrUoMySQMTCiQWFvfZFUyMesaGyxRVW19Tz5j//P9v2uVFYVWVlJsxXqZMU+AjhtLTlJxEY+YRUwur9wO7T1sI0NTXk5Tc6Ntv+4ldsm119irX/ka+/rtX7f9Bw5Z25q19snPft7mWD6n5uNHl4sxXWvqPZgMvxpAgwXzbt7GhsettbnBdl24xV720pfYgQP7JIBGbXRkxHp6BqxUJn5eQcLGplI2JuaFShjugbDCmdJyEyBUFTIpjTchxu4f6LXx8REXbu7fCvkwvw/lqdR8jyXk/T/s/Qe4pVlZ5w3fJ+ccK+eqDtWBzt3Q0E1DI3SDkgeRMDgiNkEQs6io44yfDoqOODqigoqKICBIbqDpHKpT5Vx1cs77xH3C+//9136qDi06834zvte81/WuU0/tvZ9nPWvd6153XikqSlbi5S95abS3NMUb735NnD12LH75F34pSpSfo203z6/GG3ZeHlfUN0VJS038/ncfiN86djDOj3XFa179+mjv3CI8Nka1/HJ4N9OeELppqvCbcWBwai1tmofe8jE4NCAzvNIHLjC1F8lThPC7QFbqa4Qg/V1ILreAR6cCU15gLrWL7+AX3CemxnpJz9czIalolWfQNfCtqs/kmjCa0dIsLU+gkeBsMotJp06flqAuNwwUlTFxKlawGfjUbrTxBaEuevXmFmb09I4Flilbf7rFL3a++X+UqW1CrMv3L71jTa9PGNqkqx5H+/713/29GOC03mP4oVwaWtJamhAu8FpolcfOnTABB8uVVVUGm+xzcgVNnpN0J01Km3LUDkMLmJ4LImT81auv3B9vffO/84aCbKIHkxaJsJs7OqKuocFbCZepl4vFFMcfvC/+8r9K25QRLGL4q0Tlz8ksnBbMkpjCy6jqfvrpg+zAG635yuhA+7dWxBWvfHVsveX62Lt3X3zykxxBWxWPPPVkdPUOWnMBKxsm1sGQ6m20HtZFim7T3NTpJiRZMYMDffKvO4IhXKYjMmVTOWNJggXTrF6+797L9nu8GybNFglAtBANVg6fCE58aPzaI4cP2jdn5VZudtYz7xJxky/1G/urY+nccO3z4kW3vyhuuuVGHx7w+lvuiMmR4di6VBovbdkc1bMzcVlre5wc7Y+WO18eN33sl+Lo08fj/T/1s7GsPtpU32ZBltquT+DQjTyClzZmTEHjVTfP6TesFmZvEaVnrvSkvjN7LjEFedP7jhsU0rI0tZlVl5k3GW1OZlj9I2VzEchH8jM++clwnIQ1wp/YB0z8/FtuEd4HPblIHEEm0ztj+skF4FqL7q4+Mbu0rJQRZWa7wCQhTdu451uCm6BhUhi0iVEIt190AD/zBmK2vLLcvwkkelHS+9759n+7pZfPSc9l6n8p2U/li4jrvvvujz//5F/Fvd96IPoHx4WMMhEemjB1FA3N/CRobUVExvzZxoZGa0v246Iwpjwy6YRObGlutRbkmBiGQipl5i5Ik42NTkRnZ4dnNTmyLYZmqeTU9EyUClkd7Rtk7tXEmoj8bz73udi9fWfMD41Iu1dYi1AWjFBEMEU0eLqvPyrl70Nc26I8XrA4G9vLqmLTy++Mndc8LxaXlr2D51e+9Z0YHh2LIsGDGEOYsc4ajQwsCCmw5iWbhT9uuNUSHhxAMCUXpLyyOo6fPCOho3bqvn1n3btc5n5ujr3IZeqqTYyhm0H5rXZi9uk/32MFGWVv6twYGzdsjAqZ7oMDg47c79q5K+rlq7MNMYIISCH+wZHxOHb6ZIxOTvpo25tf/MLoElNHz2jUTS1G9ZIEqvDbUNcWR44cj9vf+vpou2RXdOzYGkceeTLGsAokKInKp3Ff/hDsiEc3MjEn90w/WGgJJ4zto8kJXuJuSPyp7TwTFoV3vWD6QAAi0LBSUACUw33aDuO6WEo2w3CBHzAN21z8g5HLSiV0y1diz+5tceP119lKnBhjRdy8XLLyWJyb89nerF7bsKE9rrrqsti4qTW2bt0Q+/dfFseOHTK8CFJmFHqRh/DIVtDMVuSMbz4rRE9s0FEmPiB/hT7TM96l38uiSkqFWWwluDzL7G/PxoP/hkwN4jJGzq7npot3QBm/CWwtxZ/9+V/H179xbxwUEczOYTbruUxTCJKhHQ/DUCaaWm9StDWrOqMaf1dMnMuxH/eSmE1mMkQjImeDBGrBnOQPs4rhmZrqegfHnn7qmbhMWo3ILNNAV/JiBl3Tw8OxrM46f/xw/MWf/JH8NxFrTUVs2r8j9t9ygzc6qKuvDfYInxVj9w+Pqq4KMedSlC+uxLt+5DXRcvBw1Im4259/Q1zy0tvjo7//0fjrz3w+hqTdYS40pSgpMZfaCRMTmGG4jQS8z8U3QSSCRNPTOQcM8ZOnJYRMgirnuutviDG5LLSd8WwIxcNReg8CRjN4PF5lcI/ADBNicD+oiXnPWzdvkRCsEnknDcasLoJUNcQchOu6+nrX1d8/EEcPHoobbroxXvva18VI71AMHDkRV7RuEr6WfMRv9cxs5Lu6Y+NtL46aLZ1xyeatPrh+clyugogUs54Yo3sHrWu6gdH5KloSn2bBKktxJfqUgCAbQBJfsSa2nFLb+O52JebNgm5mWF0URXlJQyaayr6zUaNQIwEmBqsoDvaXq6uu9XFE1157ieMXE6PjqoPYClYa21GNRU7Cu3+oP2obqmLP3q2qQ3QohmdkhADv9u074vy5Ls/W40gj4hSMujBF2b/LmKDDSMyamJl+WZPlCMzQAgJFl+5Xi6br6qokaKs9KQiTv6Wt6f+++f3PGLPgkzz3fvY786H/2XtK3IGQWWxQLIbFjPy7T38uBvoHY5ElZJKIRIQhRjO9NDhRZAKlmH2YYNnQAslrntUZmGEEWTo7NkZjY6M71EMzQtT8/GzqXCSxEOTJKAJkhXIw11RXc2tD3PniW6NZfnldLZv209Gr3gb34QcftHm1sroU7e3NUd8gza2yNzV2xmT32Xj4uw/HrIoUKDIfi2JY2qszquIXr3lBHPrqZ6OzdC5apKU/Ia38J196UKZ1lfNxYF6JiIfVT2yaUGTEJNxiftfpOUNb+GekhE8u8qQhO4gG8+vs2XPBkTvXXHONXILFqJCw4gQPNL6tGQmLZSGRuegQNxNtsDLAHQTGJAsi8C5f9zA2Ye6TJ0/6aJ8ydl8UTgk0ppTgRBt6GGl1Id72trfH6195V7zz5pfGqxaaYld9dazKzembHY/bb781vrw4Hf/uMx+PCZk0n/vU38RffOITkZ9fkUdU6sUmcJsDjYIhC2bRdq4LpqoYJKWkOOjznp7z7ls5H75/MWh2MZGXtqZUbNwhGKGLCgly6GVVPnuxmCrhR3S3mpf1Vy/rpdWxES/iUDl6w7PvMH2BVS/E7MKshWqZBMH1114pQZvG9RFKWH5YmWwD9ewzh6KYXWF4TymDyQIF4eOfq7YowTBBT4QrWpr5DqWyCDP+wj0hdMoCo/9bTA0yEjGtSwXCW5/Ik1VGyt67iEjd07Ui4Nga5+/+7rPx7MEjMqOEJBefyswXigYZpfhbtFKdjVltrabEQW1OEFOB4EmM3bJGoLunx1MmN2/epA5L5jTBBMOkDkAwkObli5Ng9CqGrVaX49abbomdu7ZZSgvHMS8t8OSjj8oUlZ/d1iwJqg4olgkquGpLq2NfXXlUjQzFgfsOxGBDdQyp4+5+64/G3sa2eOa3PxJNtWVx6/bL48lv/mVMX3Fl3POVp6NPpikoxIyCIZnMgVWR4SrDHTjhHlMz+X1BW11IxZ4ayVJSAoMToyOxc+dODxVx1BAbQ0DsaSeXNCQH8bIPW9qrDT+eelWSiAUB4WpdchimLHJMMO6KK66w/8jTxHTSetac9GGxumIxtkkTf/R3/ku8csfl8VNXXBd1g5NemLFjY2tMltbG+F03xl3v/bHIC29/8eefiM9+5h9jZnYhHW8kK8c0IwbGSgMG2o8QZycYmMgBVdUJzIw8qBm2VE6fPqHvYjL2mmOSTgGX2SeWCYnfWDBYKGZQP5cgENemSR/gPu3bvnPbpti6aVMcOnJY77BMF3N3LXKTOeGm0mUycgAFTuWm4pJLpMkXc9HW0qiKhCWVjWBk4chyfiVaRRPHDx+L2SlZVWofcDP1mFNj6Cf2xls/CoHiUEbhlt+pHYl2wYyhFjxqD7Tzb8nU68fP3EECkmNkMeG6e/vjy1//enT19IrgBKRn9ohAMmEAFwlUGM/I557qSgP7+EsFjaP8EJueWIKTj/wMg5UQhHB+aXCVVy3fF41EC9yBaHDeFTycKKmcuidkiqHXJE1PHD0iTV8X/+4Nr4/tWzfF+Ei/rqEYHhyMhvoal1crpsBsXJ1djA727urqixtkKq3IZ/xc91Dcf3owzp/tjufNFMfv/Py7oqm1Mcru2B/jX/tyvPfX/yTunS+JXIXgWUhalqtGJm2FiJrkoKFxnnCJdoXB/lkSbhLjqgn4iSJIhtdY2UWUGwkOE6MxuKyRwLEIBXylSRYJ9xAphEVZJPxsfiMoeae8ojSOHj0W5VUVPiA/s6DYoRUiRE96uEVErgbEx37rt+OdL3ppvLXlsrgC7FdJ0BRVxP1jA/GeD/5CVN1zV6zV1UTv+aH4uZ/+hRgaGZPZWW5CR07QfIoz/QmeBbUJwcUPAogpwsyRSHJ15KrMzs1EThYBbkI2TztLNsVNWwKP5gtu2p4YHLoV3cDUwgvDTs3NrXHl/v3yfZfj5LEj1sZbtmwR/spk7rbG3ExOQu6EccczlA3Lezs6OsRkS45Y79ixzXvJM2kGHHKYYbnax3x2Dvpn2q1nnPG++7rQVisdfSLABRe8wfBflhJdpCS1ZyFTWsah8/8DpgbILFFIQXBcSNnMo/VpfWUgK0sLMnM+9/l/jIMHDwpgmW8yPRbFCGtFki4yuyAcEtIs+UCrQlC5A0amEYjPZcN+mGNcDO9kZmB6ntW/spQYAu1HKpb0I4jmA/XdiZjl6Ttzt5F8qaMRCmx4MBF9/T3qUCl9Sd0t0jwcEIBEnJW2wDVYdP1r3u5nqlbGmMrbn8vHp97wtmi+4+b4gZ/9leganZJVshL/8fL98dZfe08M9uei89TXYnCxKF7/mcdjVASyNiVCZwxc8FXX1kSZCBrmRrPaXZDggeGJ5uM70e71eIap+c0yQdoIMbEYA+GFQEMLgAfw6qWhMlWxWoQlm/ze7KEwyYQAIXUiQDLck3gX+CB+BAPm96OPPi6LYI8wz3x4VjQRkFIf6HNFnzDa0OhovO2ld8X5P/5M/Lute2J7/Vqc7O6PnomZuPMH7oqettK46jc+GBVioLIoj7e95Ufj/JmztrAwORkCsnkr+Ogg2jPJaZ/S2mkiUritMFZ1daU+l2M6NyphJrN6LZm9wEVyYAz9oWQaQFHQHhVCHGNFNIeWxHJhNxsW1IjT0pHAqre1rTp2794tXJRGbobdSOblzzbaNYEVOP0FoYN/z7z5jrZ2fS46SEt/9vf3u97qimpbIWtqAyMYWUoKKMGKiqJP3c8Fy+x7mfrid+ZlrOQFd2nF9879JlFhljJ+5RPN6GfPuYTSC9/9x2fhIgEQiGTxwod+5cMxODQSC2IYmHlRQCyKQSrKa0S0mDQwMoECEaUu5hmDPFWi+iEbJcp12TIZqRty4pm+Ek0EBvsj+kNjETAjeSxZ90EDUWHqo5MIvOmBLjQMSQXR0ZLgEPuYCHIF/16aZXKCyR3Fnm65sixza1V+qN6CAAAJ3xMGnxIBfVeC6yVbd8ZP/vtXxIHHnoohEXyu73y85nnXxIatLbFy7mx0nHxSHkJHPDPYF9OUJyQjXKi7vr4pmpqag22GYPYW9kQTUcBozNYiZUyd8J18QhgPrDB2j/YkSFghAVEuRuWA/Z7unhgfZUPCVS/RZJSA/AscNyTYiXYTacXKYqEJkdb1s7ts4fBPF8Jj587dcfrUaWtVm7ASPvQB9AKuy1fLo1Hm9BPnT8bl110Zh48/Hc/fe1nM9Ax5e57dmzfE+WNHY0b17th3aSxILrzxzT/sMh4/8AStcyzETVWlTEKiH6tr6xyExL1giyqEMFoWXNGX5RX4tAgoIvRyqaqEhwp2tJGVovI4LaWS881UbxV7gaktcp0ddfYEG32yR9io+t/KRldTU11s2rI1pqanPOIAwbB/OxtWbty80RtAsNnjvr17fNwxmzJySkNbe4vwOyeFMBW1wgUjJAhouAdFYssTNZW6U+CDOXCtaqF9mB8LIj1dly4qMOJSDnziTvzkj7/9w89lxCzRMb70nWeYLWYW8pGfPzU2mXWsYS2TKVohBFY7QNWyaVu0bdroPZjuec/7vcSNvZYg3EWITr4bM2AQVARAGD+tlN+BoEAQJGiSWU1yIwtwmogNQcrHJAoICgajoRDYvLQaPooFA5kowIyclay2iZCRePQbVEiJVAcMNJNhHVZhYZJSJoTsaLHgQ0u47WgS/S6WteGja4XgRcHzyMOPxR0NnfGWt94eC935+NZsb4x+8buxv+dQDE5MxNIT5+My1dS1MhcnJKTWivLS/PO6pEVXl3QtSOgtSACx8dyCTN0Gtz21EVwkfMCMHoJR+4GH9gAzUWHOAkOj9Q8MOoBYJfxu2bLZGyCgCQkSQWyY9M3NzUmgqgzKTfuggy8hRxUyOYTfWDcmJr6r8zZt2ixCTVsrQx/ZhAkPTwlG5hUwLNOXG4vB+up4+rHD8cKtl8SUTNJNDdVR1Vwen//EP8Tl+y6J+R0SZNKU+OzPf/7z4wv/+I8WTMWlrIpS6ZiqaiujvxXVVTEyyombMvshfhiBflHdlVXQxbLnG3DCKENHHGoIw3oEQE0q57dAhZmL1xjDR2PL6qou9bg8tDMyMiH6TFtfoQBGR0ZlPZR73zAYvkWMi0aura321kSsMYcnORudSDZCcH5u1vgFrwviAY8+qK9MaOo7cA30Bpwk0z8lWTomxvQ7s1IvXoX+1/3Cr+B0VG8RzAMuOmz9Zf9LCEByM2URIqitbbC0wZ/gNxJkcnI8+vp6pAW6vMIIU4TTMQ5LW91/3/3xR//9z3zo24pUfpp0j4xKfi8ra6gLAky7bhKAYEOAJSEr+UmATLthuAxW/3JL+K4mquEQN5+Z73fu7Hkhl4PqlFeMAHFCZOl93gRZFMInkhHOBjZ/KFFeSLONytybEYMJLiRrgsjlcZ6VhZPMro7mDknn9iiVyVeqtp4THF85ejQqT43Ee998dZTlGuLjQ0Oxvbgqrn7Lv49FldU0dy52bG6Jr+Yq5WfJVBST0dGYgoyltzW3iJkb5Y/NBVsepwRwMDIT/PmV2pOIIeEKTYww6+/r9WZ2RLM54G6zGNBCT3Xgb7MzSmNzo6PaFOMZWFwiJmawOeCpT+iAWpalGSFIBC3EhAvEi5z/zcEFsyJgmMYw6OIdmLsMPCEkJAC7V+ciP70QLXKPNtWUxYYdG+NZ+ehtslZmTp+Lqku3Rl1lTTTVNcSPvPFN8dHf/YjKl6+oAjnuqFifJerIVcFfKWbBlbDmUz2JdsXOq4seQitXlxJFqVDdjPNWiKlhZoanqmQ9NdTVSwPXS6DV6bM22sSURLlr2SgD07+Cg/Q5ynhFyipFnjGj62tqo1oKjPkNjmHogh7BjxelCAZ0B7i3b686wRTKyzSa0bxgxwfHvaD7kualH9N3/8xS4Ue6r75R+S6TvuK+6kCpFPUefmSN4EKDNKsH3lUZTjtmTde5ruiTRJqYwo9MxJaTWVEmZxyplpubFrHMRld3dxw5fESm6pSkPosIVj3ZgXKrxPjtm7YITDXMBJAYB/MXraAWiUiIDFbpd7kk4YQRwD0Ih84yhSh5+qYYLzGlPgUPpjLExcA7DXXQA2wqLS+uxIkTJ+Kyyy6LEnUQWAZdfl8YxHVBKCVEwqBietWZfifkkYiMnzh+ygwN4pC47RJqymq8IUnRIitLyxJUSSAtTeVifH6a8EXUSvteUVcen/qRH49PnHoqvvzgiXjHvivjNe++M3o//sexoWwm/nIq4r/0ypSLBR/k7sk1qmvrtq0ef64TgcJY4AQ+8xnVgo/fRHmNi3WJBR+M0bOVLLt6tLV1iGibLCh5L/sEL462i1iTYEyBMxKHDJJsC+mfBb0ERQomJcHPzDfWRLtfTT9F0dN1LjZs2iShJbNdcDDUUg4xF+u38LRWtByjDz8ZP7l9f/xgeXU07OqIP/mnf4qd2y+NPbsuja5dzXHpm18TnZfs83poNmK87JL90d7aEWUIDzEQbhWBJ0BlWiyEjS9KdNyLU9YWZBI3RmddjQQArsiap3BaAEOCTlIg7n9cHpa/ylSXCEg+LVaGPsWQX//KgVgpK1JfNzi+0tbaHLXVEgg1DBXKGpDkAIdeAJSfk1JhTgQMvKI6UzwHvELvM+IP8GYlk9DKQ8eR8K0dFMuS7mc0SDJYSrTV2pn+pwz3F3whN5fh3s9+/PfWkh/CAwhFfq6kx8TkaEyMT8f57l7PAmJQ/+KYsCSCAGbhAMEuoVPAYAJheiUJxT3mXm/bvpMBNr0jIiisB0ZLsF80mmYZwipFcjHALwSIsQj2IFTK5PtkBIZkI5qN6cvFcTACVqUxpohGYakejADbpsS8XDaII/K4Y9dOFY0wgRhVrjAkSNyhF1a/mKkTo5NAGhfWxMLSigNj6GkTufIvyZRyHiMZhkj4YVabOCIW9Tk22hs1Qm9pWWtc3TAcf/2q18QHnvh29J4fiV+6/da48QX7ovfP/yw6msriN4c3xz/lq2Jq9HDMqcyVFZFYSUVslHZt62iRJsSspT76GyZMgo962UyfYBemKIkmoCXAHzOtmFIL4RLAycxjNAVlOsqa0Oz8EJ2+uF3QNcRJmwnaof2xpriXNuRjjBshL+EsBvBeaHpncHQoxmemYu/uPXInBPCczPMiIYLF1nIzVoDrySfjLRs64zW79sc/3ntvdDS2x0vvfHl8+LN/Gne8853RcONVcevrXxNjU1OCpTxefNvL5A5tdlQ/mbfScCp7XtYGDA4NJFqGBlYkDEtjx9YOfUpwFUkjolRUb4lpJE2/BZ/QD64L8daLDKL2Cw3k+eY3nolVMS5DfpjyzCmorZRfr+8cWUwkHCHHphgIxmLlRbmQCE7CN8BKmVg2WBbpd+hZCgrjIl1gamgJulvP4EqJ7tQ6aE5fsaT0hnkDhoYe8kt6b097/RqL6XmQGiMHQ6bSorQcU/DY9WF9cqBECUDNkGLYZYiq0PGeZqhk5EgLb9y8ST9SMMoVw/FKZlIRyKK0GtqehlWV19rEgVE4OyrVBSKSZuB9XAIknolJzAkx0UiYOTFhwd9TQojw7czp0+6cPXt3RZk0vxlVlOeO4x0ztfKrF+l3OoZLBfs+kXqCWNMytVaWlbfATEx2MfmoDSzZZBgHk9y4FIHkBSPLIxeHx3RfOesqYtuYGPuHXxo//rlDMoVL4mN3vS66jj4QlQcOROW118Tbji/FYE2FBFG3BJLeU5uZRcSJk411TWbE5MKoPOA188vDLAwnZYk2cWQvicUd84K9s3MDIsE4Idmi0UU/+JQOwY0fvT5Bm+5L1cOWxmmkIU12IWBXWcF020qPLRMPYakieFlBO4rY7/vmt6JSpv2Vey8VI4uZhTv6D5Fam1+JicEn41VVW6N9cC6qVObr7n5V/Oln/zIq9u6Mjluvj6or98W1r/8h9U1VzM0sxatf81ppNZUteMvFMOyfjUVIGpV/vSSGEaX4N9YemyJitbS3zUeFuoUJJck3VRepTSgFGISE1kW5gHMLNrpRD48c643u4UG1ecXmOVOTmxtrEnNXSbiozbgy3g2naCUqayslZGbdzmUJd9xUP9dv5lgAXqJR6DXRrecAIPx0pd1fE30a94W0nskh2WwLq5TcODN1SXVpqXxqdWQRwxGJQQhsMEeYUxuTj6VKuc+7BYL2ThUqGFOMamFAglWiDDVM7xNRFNKrq5j7rPsilsSQHLNaYo2HD02QwYQigClXFVmT4Mcz/5nC3VgltD9mu5GiC82TKtfFZ8JTekhed2+R/P8mdzh1IGkJ9JXBGCqW6aYwIUTmCCLlotH1R9uFYhdq10TfvA+2mR8TTwJEjOQlofCCmYMyZIXgPiDqZXzOSWjF2mzMq+1lrZ1x5vhU/Mab3xB/KJdleigfL9jTGZNnu2KlrzvKd1bEwdy2KK9mNluLYMxLE+FvASH7mcmvFlzZQoDU+Qn/eswd9xVgAwvQM1e7oaHRJl5epinLSvHjvEqLCxNcBJcEu97Tp/1ffWLZsMMGZWOdwQhMnqBe9jDDQmFMmeqByxscmvHls+cXY+tW+fCC/eixo44UM/7O9Fc89GW0Y0tbHB3ticY13ZFpes2mHcb7mVNHYu9qQ8T4bJw5dz52XLI3KmRKE71+9LGHDB8BV2gmb8WwIAar9RlgnGDKfIiVxaKob2xVTSzJnXRbEVIIaIgGF4YbMI7NdzG4rTj95vL8ebAuxTE4NGwclwtmAoWMCtTVN3jMfnhk1PjxpoigCvoplGuGFZzLYlqXSduJnejPz0G4rF1qwoBwjeIP76iDNhc8+s+XlaKeczk4atiAN3sGr4gM6yqrP0xRKXNqMBWaLgQo32k73yF0RyD10FFjnpns1ZkiACS+GVJExPE2Tc2tBpDTHivlCznYAlLUaZhJMPQyM2USu6pxIhpJYYIMEBgCIMfm+m5Yqv8CIgQDxITZlEwWZ/H9LLlMJ8aqK6K/t1dlsQhAjC2ECQxlUkeCEGXlVbeVNyhSGaiPBF4hitwU2k8wUB95KZAv+gAWMlJsiQiCpaK4IwiinDSIzAXVL4m8uTUmjp6P1YGReKIkFxWnuuLma6+K4QOHY/+l7fFFNjcoki8opmQvsLm5XEzNKJ+EJAzrxQ+qc337MjDoR+CjH/EQaSNtWBZRMROLtlGOmVWM7Uu4RpgnUz6JsaxkE6SsMvoLsxeTPq/vmPmY34ybz0znCrnVRJnowMZiClhbZCkmIxDVFOfOddnCY/UZTFQi98oBqOrG6K0ujk3VDdHYPR0VDTUxOT0Z11x6eXzla1+J8+fOxcjUZGzYuy2uFJ4efuDBGBgaEpCJkIHRzC2aw3WE3qDD6poquS1tcfbcaTHeUMxNL0Sr3Bhal9qoP/CoPjMtcK/Q8ERn/Ei46R0YcJyDu7Qb/OICYDGyIIg4COeUszUWU4h5H3oBLpelMqyppaAYewfmLAEHNMw8dQAzgyMY9B26zJK/Qnj+EPdZeEgIOJ+e6hP9V1JfWelxakwPRzrTqy6N120epDv8SIXB0C48AWwmFMAc1cJvUmVFVbS0tjgAhv9gorfmWLVPQecWsZZZ/EpbMiJlfJBAEwEXOh1z0xM+pGGYFGGTUYl6aLS+FCBWF1B3odEkGgpSCHgQkayqrvSZ0mgqB4eQcKocgUQrefUCEvleYGq3WTlIDAnN5dRpEjS0G+YQ8IDhvFxIUYqxdhfG2eKnrqE18guzIvTF6JuYi8X6xviBq/ZF14mzcVgaqEJEcc3tl0T5ZC5OL1fFgLR9SXGlO7qhsd6Bsp7eLtWHVF/z2LOjrtQHnMDPn8BEw3iEAaBAhy7gYVFBpp1BOvfwm1nltCym53JfKbk/dJlhCgEznnkorFrE7H7CZGRD+oVglxXeoe9w26jRfcyLwjNuFUNfw8PD6uMUnCOIhrBEE85Xl8fQxGSMrMzHK2++Lb72zL2xb+O2aKmujz36fOD++6KxviZYof7en35//N3ffiY4IQQlUCbmlr4S3tn8cdEWBHWzR/nI2JDxtbTAZhASUGuT0dLYZLiYcgk2+ZfomU//77YbOH1nzfbp0+dFi5xkQiyh1tYj+GYteGqkEK/PcpniDGVRHngGZywLTae9iKbBb6FPsuS6EKbQmcuiDxMNZb9J/lqAcwXiN4xZhvRppq6tKP8wwJFceOGhzRLu654lBhWm2042zXQx9AJD08lmEqNQTCRpVF1T6+ABwxysNYYRGHhPAaYlIHcdbNhnBuJPTJLGGmGj5H+xqZwlm+GAwJJUQzMCcoKsUJaRq/8Nv6rgu+8yPlnuedC9/f3RwHprCR6SI97KnMwYfUJoug8++LOwKzynk4pLmcBPB8mM4oUCU9OJXAikcn1iQMDQacFEuYUKmjY3I2LLTcd0biTesPv6+ObYWZVXGlePDEf/6Pl4YetNcW9uPKbkm1WslEnbMQFEJrjMtKmJaZmZdd5htE6EAjHjTgCv+0h14hYkrasfeoA2pI2O7go2EuPGvOVylQ3mhCkxtX0JtzTbBSq5TWJED2vqaqivT+0thfHlYqh/YarKqgrTBSEcmIVCLDhxUQRHs1yhYdZ76z4eCzjGnSlXncU1FTFUUxQPPvRAXF7VEcuyAHbddHV84atfjhsvvyom+gdlTtfHiYG+eP+Hfi6+/OWveqiUDfpdl9rjyTaiPbZ1ogMwd9kkAdww+aS2ul2+OEFC6CMxpjL6gn4y89ulCWboCkOXuBPCHDotl2vJkcbkr5TV5zXoEjA+HAAhrvopA+vGwqsgLIEBeBhy5Tl9lCWgML3pC5as4SrAkQKxgldX6mO++wU9S7/dTr3DkFZJXUXF9y69XC8anHg7VehvKsCmtgADUBoCQ/s1FZwlnhEVnJKWZW8rZketFUtLz7OuNzFc8jsAKvlolG1zT0jyZm+qB8TW1FRL+iIIIM5EYLTXk/FVd5bWQw4kFzR1dkMdXy8/iNU8vT29saFzw8V2ubyCmf+cgkAwf3wj0IImmpsToQgWyidYY8vCDI1gAD4Rq4mCt1idk47FZTeMpXmZqIhU+ZylvWNxk+D49lJF7G+qj+3ShONPPRx9WztiaLUspkUYuXwu5uVb5/KzMcv35dkoqyqN/Fo+yqThMHTNOIV6MW2hFw/J0B7hFZ8zMwUz4UNy+/Uc4cnl1uo3gTC0He/QJrqHxHcEM9MnmXxB1BlNvaI+9tCa8iA8SAgb+pOmgny+Uzb+/fISO9XkHTEXRXr+M/AvyUcdry7zaZ2rw0Nx49Z9ceT0sbhs6/Y49/jTMXy+Ny67RBaOzOEfe+c7o1H+86Gnn1XZaQQFASvii2KVuyB8c0AG0OQFW1N7uxVNbm4yahsqEs2WyBLRO5iytA2JjmoyPVpWiAklVGtq6qO/byTWJARZB08bZudnop6VfPXEjRAaqlf5syExEviDsSkPXGf3mYWmrJYn8NJFPKcYFo+Ag2Rriff1nXKwFhCkjG2DawQYB+1BX0uLsn4bKqs8+YRCeQHpzmd2OZag576oQfdIAMA0SogVJmQzAsweGAZiQLqgwam0UYTKNEI2G0Dbkay9JNGyecZEcuESM4qJQLXBKJj06iyERDqCVo0QQSAFkUo0mPchUmjY2NDFRzKv6SwRsRGaYK+rq48Bxt/Hx729UIZrw5YamT5Ifg22pFPIk24WyTT2WLLgwrrAvAdG8Jhd+KLAx/pmYAa3EB+TIJYXZuVSSLO0NcTzympjomIxnhKj/MAV10vylEVnbWN86dyoYK+O6oraqKmok9nY4imXMyNTURllUVsizVnJ7qMSbjJBM6AtyOS/8xPCwFRkDzAmszCEAj7APUwMzOs/rd2VgJO8GQFl9EF/Y46zxxkzq6BKSDDtLoNPvSwTVM+MC4haZalMLDgznBKTfFirzkhJnii54LEgUPlFpWIAwZmLvNpXFfsqmmN2bSFO9Z2LF11zXcz3jcaX5Wdf87LblGM1rr7p+rjtrjvjbz/797FGFFrKQMiQQCWSnxiVjQ0ZCUGMEaOQt60+qJSLKCEkRQFUUDfBJuwX3oHe+UXgj3H4Wpnc585zrrfaJBSxHx6BXobRWlub3H4YskRCn9Lo96bGZuEDNzPxl8u0Akjj2gghLEeGvaBncOYAMfEXleEouN6Doc2P+p4EdoohgHn/Nn3qDVW9kJcQqikv+zAvkKjUzdNndg9EW8XrZTrM0kGfMC6T6PFhCIpBODSY10AQc5apDGJjpQvjxcuLQrju0aHMQILRSvGTRdx0Op0LMZE4TI7vAM+QBVF01q1i5qWUTC1MHQgSmBPJpGQpB5MKHv1vWPhi5Aj5Gzd2Ru9Ajw81q2+oM1O6+XrmcpTPvymAi9/6RrlFq3R2sZkW04zuT68mpoXoYQ7jRhrPO5NWVNh0BS81akvaQGExxmbHomtuJH58x854VELx9PGxuPPqS6JkciQGi6djVL511XyVCFYdh7RTG5o7mrzQZMn7q8ksrpRpJwCMA8FFpBxmLChqw54i/PKrBRNEwW92M0E7WsPrIcfzoEERADBvOo1Cr9MnKhMTnTwQIn4ihIzV0tbWGq1tLd5KCYIF1RDtBYsKgWO8ithFdFhuJKyL1bWSmFc56y0udGu+plL9PROj02Px8quuj4NHn41rr7wyDjz9RLzi1jviy5/5fFx5xy0xtDTjnVd/6gMfiI/8zkdkxosWaJ+AIMpMnAc3izkLeeGEmXPgaHxyONo7a1QXRAucBVglCBwnUcMNP4wKXar943J9puVKGtcy+Wk722fxDos2eJ++Bec1UnjGteAAH1wJD8mKtZBUmfzxG6bGiky8lYaRsbAuMLQuyjUzw4uCy3uIQxNK9GFuIhdRIbeosrj4w2RCsnChCflEw/ECPldWkBld//7FRK36jwowT/TFgSXKYzoizwgYoBGIIBKlRFOXSjoTrXREWuXDEDANDMP3bLkmu3YSwQUu8lsDF0xeEv596hwDourS/QzkhEJ96rmDZ+qMmZnJGBzsjzaZZkSbHfzya+RcVxbvFmAD0RAkfhRzbWk3eEoridIECNp8QSILRo6JxV1QiWYUhpHY/wvCXcrNRKvwe1txa3yr6HxUHJY1cerBuKljRzyyMhnjMss5GxsClDwR7ESMa9MumoyP6w/cZIyBT2xmFExYgokYkvjBVCMwBowQq/te+ZigQx8xP4Bn4BlzjpgIqKAO8M6ncQIu9BvmZ5YhcRN2XyVCDtVjUiKMYQxwARQQMZs1oPkzrUM/cgqoNZj7RTl1LZZICFSyqcVStNQ0x/C5M7Fj42bHC06fPR1bqxrj1CMH4uo7nx9zy2xFNRYf/OBPxx//8X9LTGi6FU2oXGg5Td2UJlebiP4TpGtpqVUbmO9mUa16cWGon/apgbRVdKdf+sqB+hvizJmzuisBofcrKmWpqE1E9plVhhtKrAL6wIpDk1tIqDxowdOQVRj9dIGflLDiPD+D6LqeewRB+cFbxnsklAV94j7TJVITYzOktxK5adk2cxKWlS1pnJrId1aBscqHgL1w7382AREo0ieL+TG58bmn2YxPBI+kyqKAAJ5M71SfEarvMDYTIMiDbOKpGyDpRXlMG+VEwiS5ktmdMTWah/eyixzfk0Tp3Ac+XmE+MdKWGWxMrCCyC/wQgbtU/2U44BPGIOl1PZf2E8EsMj1Vf/hIPggPpCsPgitj6ESwSUq7DMFBcIVx1lKZcTPTSzE8MxbXVUuCLy/F48q7eaUo2rp74oq9u+LApFwNT8WUnBRxFa/JbZH5yOKZ4cEB7/tNf1Gf2658BPEgOAjDWyHrfqYROA8ZfGbCkT5B+CbzD5cI87zcbeAdAHe0F9j5J1w42KM/mAVXqq2tWX1T6b6GyLgPtijTOBVQBOyIlaha181z0MskEnx+fGyO4ElbEMl1Y3PJ6so42nUmttVtjKKp8bj5ikvj4OGD8cLn3xKHHnkk8mcGYoMEctW2jhiVgP7FX/6V+Ogffkw+tUx6/dlCU13e16uMaZQrphP85PpaBC0BLyAkiYHcz4KRNgNowTwHdr4NDrMrD4KcEQg23cCtWvZCDvoWFwcriSspLNE0yoY/+ka0hcChH9gFFbz6vi5beboQOsQtbP1iHasPswvc0w+ISayHOTEyu9uIwCQUiiIvnJVUlhQ7UJYVnDrg+1+ONuvl9Rcpuw/hIteQiAShGI6akT+Jj0DOjLBhKvLAlCrF97IeRsNAaGhRTBFMMaZAMm2UZ9UyXzHpOXsZrcomcFhLCANggJGz4hI0hQ6jsygb7Q7RAIMECQtV2ts64tyZ82bs1mZpbL0HrEwbBT6bobTN99z1Lo8/hAz7gxF9RDCx4AUNzBg6rgUxAcx9Oh7CQJgxWYIJBxYUKpAhk8mihSiWn39zRaeIezYebG6Jm1Ymo3J0JPY0b45D+ZqYqiyKugUxJi6LYKss4wywSs+XryjnUPkqM4PnL9P2NQkTMSbxS2BdkVYvI0IrXKGx2CUUhq+WsGRFEjGSJmkdVoMh4BiOZFIKxAT+SdABid+4H2lxT0u0ei78mkzwUZmPMLUIWv0IThheS66UcGeGTn1u3Oq5sKK8+szDVLImFiTwpQW9WEY+6kpDeUwLf009w3Hb1j1xpKdbfrLcsoryGD7TFfFMV0wr36ar98e0mOGn3vv++OQnPhkLIvhKWUizU7lYXmDyB2PE5YKPUy1XBOtA1Nan2AKWGxOJLAQk1JD6WIJcaXhQRKbnKJDRcYYm1RA1A0Xk0QXhBJzhUlWKsZn/3dhYbwbEAuQTIUGbEYgIVfeJGJz7y8In1ktmwQhYWxMZIxO+0Rf1JcOvRTE7uyTriBl+lIgFCK/looiJRRlTX0yCNPWbk5lXFWQXUgczwqaEM1D/uvtqNECgqVn2x2QFGkQwAJMcBCbNSvBAzVLejFAgeCQ2W9Mw+4lGL+YX3Ogk3ZY8tNBY1xDT0q6evy3mR6jY/6FcOgGYhGVHEY3MVI8qct0QfNbMVDXwVXtZHfCy6B3GJwfvAp9Nw0I5luA8pTrdBy6mSlo7wkzr84pp0gQb+gT5WhiOE2MRrOE0jzXhBEIbyY/HqaXR2FZcE9tKquJBaZb9i5VRPXQ8GqoizpfUxkx9aVSKcJaZ7igTtbpWRLqy4ONai8tWo6aec6/QJAgfrIElMzOz3sAHphuMijCCYPCNmTvtSSUiLLRtFvSrErOzLxoMD9O2NDeb8VnT3dbWFhs3bVI/t7hPSYODQ/YL29s7Ymho0GUk3IlJjGfwzW9wmyXBBJnqvtd8c9qGGIIzvIslRxDYa2prHrpZXYr99Rz10xaHjhyJl7z0JfHg0Ufjrutf5H3OyiUrd16330OgP/3TPxN/9Ecfs8mK8EGIQlt5aVafXiq6YPeUMuE6lxPtlE15GFZP1K8pcAeDYVIDPG7G0vKClFVHHDp0JtbEqMuiUSaerEhAsHBJ6HX8gTkEmOEr6m+cSIQ4uCAOlSw3lS9cO1CsfCQ0PnSJFeH167ow8ekjYhkpIFYU8xIGHovHWkjTGAum+Kr4bU7wSOnVlpV/OGPSxJTSRmg8NZoEsrksdfUHQcNs/JE/My18n0bpssRvbPL+2gAF0xEsynbeUHHOh/QG4ZgZ6X2Lo0JDmIZJmD/VDVwch2NtqXtoEZ+8oQ4yUem5XgViw0sFaIECLTnB9IbXgoqctE+v6j4WAGvACfZgQkKcdHCyKMhXKFeX2859d7j0oqQjJ3WQPzEzWkkXnaG2YVGQuI+mAAYEAG4Gu4Uwj7lGxDoppu2emZUZORPLMqku27wjjpYsxvaFktg1PhONG7bGGRGX2FoaXmWqU4tWOY1DBCXhMSt8c9ZWmbQ1EVtmtVnS05duRJiBWeEE/OxT5t1NREBTajOz9/CPWQCCdeV33SeqSu2BMIkj8Mn7DpRKADNsOTAgs1RMg5DAP6dPIGI+sVjID26S5gYXfE84NVOrDlGf8cN2wp4CKgJG0JSX1sSqaGC5ojiePviMXJL90dVzNjqFs5M9p6KzbUNUywU4/+ShOPvIk/HCH7orZlYW4yfe+5PxB3/4X2NBQnVJRG/HSMxIhJw1CxwuODKekwu1GpMT88JXmQNcjNGTLHzUfgKHMLkZUHB3d49c8P1pH5N6wAnLfM2Qgpv4AkFdzyhUPnBMjIF2wx/mC+EEd4d3oZds62Iu6D4FNeELKC5ZO5ja0BUuHeRODMx0UFwRq2USJtWCH5/aLSgkXk+FCOiCQAUoNFLhqYqXTIGouaVk80PvkGDA9va2WJDE5WJWmKW9TBFWZdGpnEBJUGleyFiSJmFvK8YRM8JBu1GLKlGV+tQ7aEK0CFFkxArEwOJzIrE00AxSVlGADqqBGAsA0g6KUTkJ7kRMRBf9yRuqhw5iT/CRkWEjvaIw84xEPpLbKUHiYIXqSO1m9lQyT6nasQLBg5lLmUTpWXHmfcHMEDyDQCTUaE1CXdRWNkRdfVuckdbuiYXoG+iL0rXFmNq4KepG+uOGuf6o0/sPVrcJLcyLx8+TJl6ThpVPPMYRsaqnWBqAtc1FYkABI+mehhlNONzXH1YS34GpUQIMgYYg4/A97qvBvtAWMDnve0roTM4uFfeAm/7K/D6YGV8SnHV2dsbk5JjKB3+Jptwt+szai4CnP/KiH2swOkrEDEzEJhCnEDDvrIp450qkEfdsjEOPPRXVS2uxFcuhtDoG5aLccPUVceDI4Xh56yXxid/7/dhy/dURYqz3ffAD8Zef+ETkCNSqSSwCYuIIcpY5Emw9NDY6GXMz+ejvnoqaOsakJRCFWwKNZmh9ArOtN+FkWbhjWqgQnxSFBCmLOtCyxDnoc5gYa4hNGaAX6AchgfJibB9Ba+Wiy4wrcmUoEGKlLrZFmpmctt+MFub+nJgcIcCEJoLLbEslL0S0xAYeZdEkviuvqCss6FDBIDeZsUkz0QPJBE0aWf/0TJrLxAqBymcU0aSACsTLelICQ2lvqzlMG8wLxqPxj9RlIARiWlKDiXjC2CwwKJJ5hc+pCqQxMdMborau3mUzhZAG0ThMFJg4mSrAHDbHGSqyVNWFVsQ/I4EK+0o0CPiFfPIlxk7txOTh8n0utQ/XgemMs7m0Y4XXdK9PetGEZupM79FWhvbY6ADz0RvL6TswgMNFMQUuhbeI9bsrscCEDRGtJwNQlDKziJ8httqqhhjKLUQ/Ux3l++3Zd12MjPbGNnXs9trVOCEBOV1ZHBVLgh/fU1q5rl6MPTbqYI0JTcIFYGHITPhkjMUQI8wDLoAZWJMVlSL2tJn2Y+pB1LgYECpWFUKU51wIKAKXnE5B3GHDhs7YsWOn+7CmtiIGBvtVXraAIRGs4VByk0XQSzJPMVdZWpugFINIoGIlsJ81jEhgsVy0sSCb/LWvfl2MHj8fDdML8YJrr43Hnn0qnrdjb5w92xV90+Nx04598Z0//3RUVVTH9huvire/9W3x9W9+M8ZGxoRixsWhFWpSW8WE4IfFGFhQ7D/X3MTGgGI+NkAwzQgiLml5mBhtzs6trNhjDX2t3BMEWL3aTDwF/JWWJZOdjRQI0FVKKSGoEh7Ufv2Dbuh/cGq0mGAR9liIzD1gKS3P9Zby6IXUR+IlAmSY4EWMoctiqWloV7sqJKRk4tdVFn2YAIKXIrLRH8SvcplSxwoUZoWVlWMmiFl08Z1PLyXUezIAlB9zQRefepdVSXSWA2gCgs3eCUpB0EgkfBEbQ9Iw+B32e0U4MDySkcggmo+oKFsjYbYTKYSAICwQg0BAmDAMg0alozBp+YRwuOgAEGiNAOMJUbrh+kiJ9S8mS1PBTKfg/7PxIFKVsc0k4BIhpo5BUBPR5z11iq65uWmfQ8W93Lx81fkZtWVWFsmc4E7xAoZz+E47sgINDZ2sP7psjUCYiKmmpiFG5nMxWbYcT470RFlUx+baqrixfzxm2puiR529usZeVyQi3Mx2mhWBTVqwstEiQRosFwiX9iWtIOkv/DJGD25BlolLz7iADbzif+KvgVPjV3gkUs4EDobQELqY6b19ve6DPXv3RmdHp4gYYSItKPOTWWcwPwzNsBB9mPon9QEwMebLfSLUnp1YeI5V09fb6wP08etZu78koj94rid+5hc+FAe/++3YtaEpTp4eiLbGFimK2RhZysXVl14aRT1Dcfa+R+LA/Q/EC15/d7zyra+Pw0ePxuDAgIf0LuBCMGzs3OC92kS6SmsS6OzK2iJlJBotEr2JaO0iiDZYZoxVNz9LfCdNOAEPCB3WOxDtB08EZNm1B35iPB8FCF6hQ7cZAlLCRM/oM+EoPYMXoLnJiUnn001f4GZGwja3qP6QNq9r2hClFS3ebgmXjNhJSUdz/YfpWDQvZoMrUGGYVQRMEsWkDuB7BgyJr+SnA3zxSDdhZEeL1RCYA+ZaZikcEknEYwGiyk0sajUE5ZVb0goeHxXSGXpAKzMFEXPcG5iLaRl6ATkmQjEHATTgtpWhekmUC5wEoyAMTHNLWlsLzpKe+xv/G3C9nxAKwdNRnL2MJTAird3Y1ORnYAKmTv8nbQ1xcKuyujIxicrykJHjAvxM8BCMswTWpZ+Gk5Q0mEqTmUVQDUtmWfdYHspSy5xMw3EJt+OyZI+ICLZW1sVNM8sxWjoRo+X1sVBaG+VS+Mx+Yk9ytp0tK8ZayPxZlrEyZqp6C7ghaj7Q328NwBJJrCm3SGWAS4QBqMECKRUcBIQQdrg/xiWw63PGgbZZb4nb2JiGBHkOXljkwcEMRKkhDt0q4CJhz26W+t2EaIJGURglZLPpjeXR298X7ezKKSFaI+1VpHZ9+uFvxZ2ve0Xc/6WvREN1axw9fSQuveKSOHP+TLTXN0WH8DY4Pho3DEZ8/tOfjqVt9fGun/mgtNtyPP7QI4Ix0YQaYtz09/XFtCwOTtmYzE3F6OR41DTVq8/UNwKKnofW2UCTSHhFZU30CC6QBEOBH4BmwwpGD2D+KuEKxUc9vAvd0j7wT8IUh8/AJeP3GA8ItyRcUXartpayJJkm3iAOMBcdm3dEVS00WW1mRgly8iooLmlrrP1ne5RljJ3d53d2AcT63yTn5bsAKpHEZuucCiE1O5EQbcekBiQ/fjYnPFSzNlaIqFK+hsYmr7NlYT/MwIQOVtiQl0PF7XtL2kE8CU4kGWZJGh5i/y7Gm5GO2DDeUAGCFBGnY2QEGm1BhdJsCFd56SpPT+WbPlKUlmfcS1kJJnF65ejIiLcDIgkCPYKRKYE/s4M7AVN1fm5B5UnTVtdFBdFICZ1SmUnU6bpUWcJvulwm1graABh1rem5T9UUjurrmoVPmWLSijP54ngwNxonJPDeun177MoXxTFiFQxl6SphnFKEz75xNcK9V5NZQJcKV8uemml8qD7GhdkjG4sJ07KiSpaMLTYJ0HLGnwnkyRRVf9nNEoOz1S1NJ+FLD7EEUm3CH8cst5sEgekPfLKZ4ZR8w6R5kgY39eKzysrje9anCBEHQukm8CkmJqhEJJ0TLlua0Z4SEHqnTLT1+OkTMa7fJfMyn3MTcfW2PZ7TX7YUcfnmXXG2vzuWaspjl/zu0S8/GH//V5+J3/yjP4lrb7s5/v4L/2ArxEJ2tTi2btwc27dvjQ1bNkVLe4ubOJ/LRXNjbeAUlEop4R6gUYtlLRDj6e0bVj5ZoMpb31BvS6yxuUFtXY5KKbRymGwtL5eSQGoagtXbVjJYS+p93eN//UFLhXZjtkPP4Bcrx7u6qF5BK8atjPr2jeLcWuWtkPCA5hDE4h0JdiYBlbQ31n1P9FvlG8n/sxfE6UuMpBs2mTlUHa0EQERDaRCRUoIuSCvWB+dUOTPFYGzKIbG4nWABkVwPIaCxxcxIIQ8xSJqhzbNZNQS6KI/3Oc/Zkx6ETDokMw8J3CF8DB+N43/Dbt5RIuBFGfoNtV9IysOfHrAiCT9+QKYbwRDKdZBDz5KVIgFjNUSZWBRiRnU6BApzZgwM42f4RUNxPzOLPX4uOL3RI8wji4TN8nwv1A4Jh5ba+mgS8UzOF8eTjfmYPzkWd87KWtmzGgeHxqO4tjzmJqWl1VZwyzJAzEEbXNIY7OMGFKJmL1lkTLqrhyWFBMawEjg1kZVraNE0DZf3U6wkaRTjXW2B4LLDAmgUws8WF/0BHgS3kOSyiQTjw8NE4BSc08fWSHqHSDR4RPBYQBqVF/FLH+OSMTJBMG7nrl0S+ItiRgmbjuaYzs/F9rWqaLUajRhZmI05NYltjxfWlmJ7W2dsqWuKhe7BeOB3Px6vftub4nUf+LH47//tv5lOoBfciP6BEbkLIzE7sySGZJ/uuliak89c0xSzcmsIQAI+4KlX5WLNetgW9gQ37E8HzXNGFgfZ8ZsTUOhrWk17sJpoEzeINaDoUAaprcKMgDFdiOm9zZTwPp1b1m+Of6qV0mxVfWhn96QFNcoFl27BUXgJ7Q1NtWJqzGikBloNzYxU1T34VJfqKFwJqIvfuZJWR+JQCZPYMZOX5eAz5ITmZc62NaUaj7nMah6IanFxWebOjE3uCqLbRJvFlJi9dWJwpDJmO53qyQv6RDN7ap8lvNqj70hGAh0wFBac2ihhwQJ2TKyEzDSFM23OQAdSJn4oy/KsJegatYG8XKREXHwyQYTAzZqJiqWHRPULT1W/BI41jBCjPDDEkswkYMZkdNzA2IFgIaFUMIEZiB7zlLFjmAihlJlgrPd12yWJJYR9KB99xEZ8RSOTcbZiKZ4VUb12160x05yPJw4+GNMLUzE9N6H6F2N0YjwqaxgLJ2CnuhFaKhMYiGHAWBMyb+fk86tK4y25OZjLzASTv6jviRGTRs0IdE5CGesLFwO4SZjnWAXkQxiAT1w40Nkn8zazVKCfAoptFeCjumyYXPc87KjfqR8Ysiy3ciAh5Ht6umLrJmkrwb8wOxc/+I63xHeHj8d4T19cu3l3nO/ridbq5qiURuWopApZYyxXxaSukp/b97UH46uf/2L8/t9/Mv7805+SlZmYaZssn8amVo8AeHfUkvKoFhPpba/DhiGILQlS4arYCqlvaFTvpqmhHMIAF4BXNmjAaluYn7FCgfE52NEKgHbqwqxHECa3V0JA30FMkYSx8SLLhpHuuUWUUrXgJP6BoqA+Ua9wj1IAp9h5nDJjpt7YVPNhmNdn7dr0EsOqkRA6jMMn98mTIst6pkzwgRlVhesRsCgxBlfnIQ8c/Jw+mfVi/1KNsASDaPWHKYFJhtmBtOcdVhbhA6ZILOZnlU+jQHtzEoKnYsokT8Em+YHSBgQjPLgvxJg4TJ2SdGJeqXblTdqeGWiLTGqRNGMSPlIUJIJ4pBywwPTJR4bwQRVErN+6IFACRMydZrUY835ps5+LICBGkrBl2BlP9LN0s/Af+E2Cw/OilQ+Nb5dGcKehITSmOsv1zNpamV2Yi4XluVian5YpK79PVo86LCaUb0zK4+HuM3HTbS+O21/84njiySelYaolNIlPEI0viYYaCUgJY7YtFrvou3rM0m9FZefUfuFH9UAQCFjwTduJ4COEEVa0EZyAK8azp2cm3Q+WY2oltMBaalYv+X39TvGMMltpu3bujt7e3gLO0tCaMWxaUiFQKXjWHzRBeVhmlIO5qkrUbzJh+ao+7evuio4N7V633nPmbPzyr38oRqRNv3H/d+Pqy54XoyfPRl1ZddSWVUbf1Ehs3rNLFkNNDAwPx76t26N5bCk+/7efjauufV6cOnMmlitKVd4G9UkagoWOqgnA6jftLi2VOxmN+pKzcHK7iyut3VeFW1wONiFktIAgMlNnUTZl5UVRK40vceD3aAdNZfiVtsPM4IE6xGH6StkyuVfkq881yMJR/UXS9jK12WYsswjhJ2jFNLpikeF7yO2SXZtaPkwUGSlpX1TlXtDCIFZ+Dx3B5YQ4d2fww/pDPxPyGeryJnRoSfwPdSrmFeXQMe4gJLi+M4+bTfCz+dxIeYJoAGpzUHWksVxpAD1vlAXgYZJqBu6J1hLRhQkQNkkQeAsfNZqG0kCi7WjlWRGV1/2KUbgyZialYA1MCzIhedWstluSmrkTErPE8BnaGgFDJBhm56JucAjA8AvahToYraLQrO3gwX5UgbmpA6EG8zAxBJ08JQ07Ozcdk1MTMTMz4QPXZufVBjHSqnxqJlKssjWSrRtplMrGOH3mVFx73eXR3tSo9/tj145dMTIsl0ewMDMMkzwJYdoDnGgLtMayNC5LYgmYyQoSbpKgwe9L5j9t4RN4EQDENhYkaHCRLJh1H0sL/xl3xw3mf+pTOwcH+u0bc0hhV3ePzc7sefr0h+FZlmBz0Ej3ANWmqXALLczMTElTSmtJ+JQLxv7enqiV/7s4Mxf33ffd+OBv/ed4aLQ3jh0/FRuWRVNLrAgsi6mF6aiWcmgSc/UMceh7cezdtyty5/qio2ciXv7C2+Ilb/ih+Oa935JJPWdFJcqTUFMfCVU4BcKG7mPy67uUBtYmndvTN+jpqLphPxhFg9VYzYkg+qRp4ImTL5NFiFuTYhy0N+FUCkb3CQCimReWamNoGM0rRhX+2PUH39x4gsaFc2/8gHTQe8SieIZghhZLtrY3ePJJ1mlA4c4oXHrDJrmap08IAyaCSQGOVVhVnt3Frh5sc4MYKCuT7c/4mSRXY0OTt3+BGSicDfMYy6sWgnnOcFd9Hdv11HnBOcTkKXFqMAEwiAwmTKYc50hz9Axzkxvd4WgWmJdZUm6DIIW3kjbAf9H7YpikUREGqbyETARWYmDe9VCP3qN+RAOknxKtUpmFi/FITrXgfQSSO0vlUG5K+o3yUTlIY/vLmMAq2zhVwv9haI/4gk3Z6VxMTU9Iq02bgdlrCxzgq27YuMlBuq0bO6O9vTNa2jd4E/o6MVEzk0aE44qaijj45OPxCz/3UzE+2h81ZcJlSYODS6PDI14PDPSAKlYWs6VPjs/FcoFpcInQrJ2sWFMGxk/dNBExWhOTHQJluIv9shHOCG6OVGU/OvqVtuObZ30G3nvFfLgVCEE2vEBzE2dJNl5K4MmmvfDDyElCU1IsoJNysLroQ+jAVo7e6WU6qgi9qa4lTnb1xu9/7A+jpLkuTo30xYal4thRXe8FO0Pjo9EkGpmYkGCQZm1rqI8l4XpZmjW6BmP0wWfj1/7oI9F43SXxwMOPxLyYKM8z1cM0VRiOM9/W1uqkoWsiv1IeebW7Vub6iKwndtbN5RairgEFg1Unc1m0zkaXi1IotNXLkU17WGWJxtjss0i0gaCZmSmLsdFyKQzcNRSFaBHlI1wj4KylTZ/Cry4fQKic0AmWAVarrb4LTI1p4A6kuMTEHFmCvydj2MTL0SKc5lBTVxW1ddUGnEF1to/BnHCBYuapGc4KYgMFAmNswiZpJ62MNGcJItocRoaQJFfUcdgyCA1+Yzqzg0OaYUbjaVi6tyTTLwXc2OeqDgavbTC0yQQRQYA+/jMziwhgNCMDSQuRUAPWiGrWd96AcECYtzwWoZrJIUiK0UWh0r/f88fEDaZIsuMERJZNYcXSILG8M5lHIB2C5fdazIigYeJFabp5mb4L84xjY2azL7c6WjCAm87OzdEhBvbZS4vL1qLOK62ASwOhTC/pU0IhvyQmk7mPX/7I/fdFdSXzymtiZOS82oVwIG7AZBTB4aizTHwRR14XpjoDAHUSupdcfqnyiMnF3PSnvkrbj7qf0zCcXCXhlJEJGJD66M/GpjYxqywoNd2CSx2AS0TcAbjHJ0ZFL7LeROyecCRrCfxjNfGZGFlo5j8neiV9t0WjT/qNIB6uCYtQwBM9iWaEaWcXluQS5OLuV70qtu/YEVu3b4mnFvrjmSeelFDcHNPjQ9He0hkTU1ORZ7vk1jZbD8MTY9Fa2xTLEjJP/t2XonR2KT7+lc/Hx//mk1EmS4XpGNBdmsyDKYzCEUTFxBHYDEIWyKatsWf3Xm/lzAIdzvYqK2YxDPM8Es2zWwp072ChymFhxrLKh06W87USvKWiCbQ3iEB4qHjjEmpVW5UfGrUgMHaEF+MAuLAIxD8ql/38im573hbwo8rLzZR0/gXCFiLpTBgEvQU5YKIzjkoij+cgkzBJVA6EOzS6pA6si6bGOvvTjvCpevJjKljr0lliavYNI2GCMmUPTQAT2+fAlxfz4qepNmsIFh7QSBgGtrPpou/ADihGRiElc+diwojKMoEsMzaX3kUSFMuHZO9m/HPu66ayp3yUBdGBLBOh6gFmDodjlVJze4cJDCImz6o6n3bMTInphBM6j+mwDEG4c9RhltYqB3OsoZ6NEzB1OW+JEynX7DZ4j29AVr+UryEgZdZLSDBHaxkHCk5S+eWlK/GT97w5Xv3y66KxfiV+9Rd/LT70K79gO7JfjPmOt/+SmG+PfDWZ+pCA2uXJJWI+qWC5TJUxNDLoISxWWoEt+gvLICchzUYIuEpod1wP8rHWGi3d2tQh/LCaC4EG0UuYimZQBATI2BSBqag1dbVu28jgoFyYCVtvMDZCEboiJQYXM0GHwjsCgqmRpGXRHcLC8xeE52LjUvfE5KvyQcsFw67d2+Izn/nb2LRrSyyMD8fDD3437v/V/xpXDM7Gqhi6vbHFp87QZ5skjLr6BvB2o7q5IU4PDMhybIzaHVvikvf/SHx7ZSE+8jsflXmt9qt/oVV8Z4+AQCOiX+iAZPqwIqHda3H27FFPmqmpkVVaIyZdZTqzLFxochmaq5LywxUsicUVadlVeC9ZhHQ48QrozlajaIWAJfRGgsashM2RicXB24oENvMGSm66ZteHqZgN5DAb0M7JvBbjwTaCmj/Jdr0u1hSTm8hEjckEoFhdJvgVvVsZw2PyAdkfWxWDADZESJNb0nCQNXrhGTtBEnxiTjHmKIwNMUEgED0T+wnAwAgMP0AINI4OJniWQvpifpVp6VRIiTgE6LqEdANOfze8hfz6RALSFMxGr6ISXDSLZ5Abs4ky/5FPvyM4Ozo7PNQ1L83LxBg6zon6hcfZ2ZyYU2YeBKg2QQzEHLw1UX2TzGcOpWMsErOWBRFTMuM41E6dqjpheExc3IsKhqhKqqO8slbSv8TTIPHfWLxRLjN6cOhQ3POjd8qkPBObN8qaqpyN+uo5Cdd8nDt5TmZwTtQnAbg0G+2VxfGWV78iWmrlPqnfQ+bmmXOnxMCcGyVcC040Bb+ZupuTBlgrTmZelawHCK5CGggLzAJY7WVIUbeVoBMjwUe3dgpHuFVEi2HiocEh457puAhp6CQTwO4zCIyuUiHuIcqiwEIefHIsA2+0ITzhc5ZJCxKJHx8YklAaii3bN3ut+bIK2HL1/jg/NRidMpl3l9fH8NR45Oby0VhUG1XC64osrvrK6ihV2w7N9MXzatpi4TuPx+HHj8Wd7/uJeFravrJMAm1e7RONMw9d+sZWIPPDoUUCZCIMuyTlpdXR2rhZ/VJt4BmhAZ2mObVjWQJojtNTFyQES6TFl6WtEWR61wpBf4yYCAGgUu+BBXgCvOp91QeasIqsWAufjHh4iPT1L9tvvHETVW4fRtqUF8FtRvxcBKFIGTP4HoxdSF7gsFodp7vGPKe7WojiBAdmY9FxDM3QqWZKfGHVwa6YAAoDJPZJCSuE+gnhs2Mj/ph9ZsNEPpk5E+M2vdAgaGwTRCHxHQ+bBJz8BmlZcpvUZlKmtSEMNAYMZA2NhnB9ybpI0jElg6b3eTcvM/i8/EbGJNtk1qFd3SlqD52fE8NycqIkj5mA8pgeiBtBhzDmmvz5ZUv/qsoaMWwa54bBHL0skbDxDqzyW+WHpTF16tdzwyWBsToXn//kz0ZnQ7c6eCaKRPDlVTKvi5Zl4m+Mu1/5M/Gue94bd999txfipznH0tsUgQ0uXI9OTcb73v+BqJWwufWFt8aOHbvjU3/zd/HVr39NzFwtP75FLleV3pd7tZD6i4lD9IF38JSFgmDzrEHh8NzZs7F7z84LNHP06FFbgNu2bjVTPnvwIJ3hZ+Al9XuJn2XvmD7cB9CiUGE60G8BTmyHoB1wr+ZlsahNLBL65f/0obhu/2WxfcPmONl9LkrnZqLv2w/F0F98KfY2b4ghaehdtRtjuVQYmF2IGrksdZ0t8Y2eE1EjOr1l8654uHcsZi7bHC/6hffEu/7gI9FUlCwLB60k4BJMwMcQoIS+YE8jQ3JNmASkZ0yzXl1jV1HRhLC9Kv+c3WSLSyvV5xBXSFPjeqLNpaCwOvTnVFhzXyKz3jEN8itRL/exiNDkJPiXYDBKo+iNL7vMmIN42JxNYBpAhldchhAJMIkJ0meW+L6eqfE3lpdr42z3iI9iLZeJgX+IX0h02Gal/EPMiTwrTMSInPJIiQYebSRtbKYSRphmiokOwAZF/zufniGhF+VjIpksrXTxjAZzkSBWR90LRLE+rW8Hiefe2AD/WHVyQkn2nj/poXWJmVnZMzOXLPjjx4+KsVlr3KE28bzEu2Jy2D54ZUIB0/zQxkzSh1jdeBGm2ypYifDTUgQSJq2T+gBzvjwkAIuqhXMkuhhc9zx0ooYiIOHv+qWe+NLf/qL6oTcGzj4dNQ2NYpAWmZtXx1r1fvUDxEd9qltEwfDQ1NiELIZWE5jhFoPOyDwGDmYF9nT1xIK00k9+8Kfi8PEzsWvPPvVTnd5Nq4o8CiDYs+i9h/uEEyyN3t6+2GOmjuju7vJc8D07d9tyg6HBIUyKEsHchuaAsbIWLZeSzXBwDdy6oEMCiLhqnE7J8OaUND4HAZbJumM2lyza6Dp/TowhDSeoFpdzMXD4cJw8ejCe/e1PxCUToqvxWR9vW6n+toVfVx5dKzn5xBPxskuvjCdPn4+JhYnY+arb44pf/kDc/TM/FY25+kSP1p7Cl8pPLgKMTZ+JkVX3L/7cO+KqKy+L3/3o78W99z4QrRu2xZnugRgZFl6Vd/eePVEni827qmKOl7N7jSCVtbFSDL2wRkKWr2iIQwJUhWCsNA5Iiea/l6lxT83Ub77zCkMHkSM5rBkEHGZoxtR+pguzE9meJfIm5ig0UES2slIdA6NzAlIMIkpHa6Fx6Ljk93Kpg3hPnQ5zoPGIiOoGgMBhIjoxlvLDYC6b7CoDcw3gWUW1JomMhibgwbNMwGQalagtTA3BwUDPZWRbAusS0wAhIKK4+MBoVjosI6YMoSQi2m6H76ljJU3ZOaW763x0dHSKKOvSOK8YmkX7E+OTXpkmmjODoykJnLgs1cPsIcZHaQeMks5NwoLAz+YgQfmvIs9Yk0TneUnaeIHn9BFM4f6bHok/++gHYsfOqYixU9HYvEOiQKZg2YZYLW5ym5FPufGhyOfGvT3P7sv2R1ltg54hoMQHS0wMYqMKJrsk8x7h+uyRI/Gd+x+OP/n4p2LD5u2CVwIIBmRzf73rqLasFiL9+OgMu+Bj4j4hyPCvr776eXHq5Onol8tyxRX7zZyswjp1+rR3d4XmanTPp5Q+J9E3piGhBkGC30mQ1sNxEpLMNV+anImZWVlv8t+3dGyI7zz0gN8tCvngurr6z8fgM0fjvo/9ZbQcH41dlY1xtutotERV1LQ2RMOmjnjg0IG4Y+/lIWM27j9+ON7xpjfG+/72z6P8la+JU/19VlDQtK05+l40wDZUa2r7Pe96R9z5opuiIljqmbbsGsnNRce2PVHVJMGp/v/Au+6J//DWt0aTYES4LRdVxj0f/JAEDyesSlivlXpG4dDAiEd6MgFiq4x/omP6m2E1K1r94Qqwky+p5IodnR+mp6EhQuMZpfMihGzJeIGWU6H+WXgOokViyoOjTmUl0khiIplkPoxdjUAQwMyOfqsTTLjy43jPQkRleG4xPravpDGziDwJIYNG4fRNJCkRX5gYP55hkpVVmX7OjOSCc4CdormHVoQBk8QnZWuhgY0//vl5ejtZJ2QEPt7RRf709sUE/OAO5qUqYGZ1F0hjY4gUMS1Sh4kp1X4EUJWYwNseiYkZaqqoZgRBbVbeNGyoT9Vkd0iFAgI1Azv+KxrQ8BqDfAc+/O1KuTyN8Vef/4f44PveLGaSRTSga7wsZuUPrs5OR1FuIoomh2P0+OmYkgk6JxratP+KiLI6lSVtIwFLbCPtjskEFISurCNZcewFRl+97BV3eWHEuTPnHAG3tSJ8YnZjQrIDZ0J7CvbRZz1d3XHdtdfHgQNP+6SOy/dfGfWclKF30fDbd+7U7wZvg9Whq721PVpl6rc0tfh8LNwRYg7CgvFBzIXIMhOcmP2FtcNcB+IVzBadE4GPiV5uu+1FsXXLJuFM74g+Oeu7pq05mvftjGOVS3F6cjBiOh/N8tFHmIEn/3YgPxuluYXY2L4xDo2PxA2Ct45tuqeLYkiKpL9OdUmmFueLolR4qRJtvvXVd8Wv/uz74/J9zVFXmo+RR5+I2Z6+mDjbGwtDo1FfLPN4oCeWRvritpuvjQZZIszrjyXR8sCzgm8ljpwnqKieVlsgKhb3sPDGimU9Q6PNVSd4QEN7hEhCDf61T/2mO67So0ScJBiVRGaSiVvPuEgZg6O1zRSFfEjYFf0xpS23IO1SUeUJEuwGicYkVQnp3ndZ0lbUb2JhaAXiyTRTQShdSJjqJDQ084cJqCHdWBqKBJtfmLUmxp9Lvhy5YQBpeVsJKaqYgjGqVwnLgIgpbbE1oqSnybLgh2BgaiXWBgjlXUfrgZNLWdBMzqqyzOwgXQnBwOKPUWlmTvxkz3NiERyDS9TCmxeoNswmC0ze8XsFQJySwOMT/IIn+oGaEQT44YLcOS8mCQL5xNDDcvFCvPnV++Oet+yLrvu+Eof/6XSs5oR7CZOK+qbIqcyvP/JobNl/TfzUb39ErrRgkp+8lJuX9cP2UUS1xaTSzrNiGrZ2Zq4CIB04eCwa2jti/y0vjisv2W/hVCttAg5sVahvYT4mDBE7weUaHxuJbdu2RXdPf2zdtl1aqFZ4T2vy8wucMY1oknuhdxACSyJarxwU/jMryzQjZHnevwia/dWoc1zmPLPzymsqzATKoL5djdM958V0K6K5Mp+lZZ+2CD9Y7VLHLwuuRdVV09ysvpHZOpmPP3v5m2LH6Zk4sTKhsubipS+8PT5333fidTfsjy4J6sdyRTFYWRxPV8vVEI44MeX1r7gmfvgNPxS1FfQPUXiUz1g8+JkvxsT0uBlwZn45fv5XPxx2NEU2S8LjCj50WU2UC99f+/SfxOnRfDxwciwmZ9n3jcUhS/7kBU9iKtAZn9l3LBXcUNKylIZnV4qpS67YKU2tlEgSIodZ9aIudFVmYmcXHZsxdJb4nuXnHOGlPNop+b2sj0aq8tyBIb3LtE06MAXHEkGrWDME3zLmIQEkhJGNabJ5AtP9WGeN+cE+U8qsvkzReYNYeJe9nimYn5TNj9SOBE+hhRfeg3kQKiniz0u0Tc998Z18hUudh2TMLgqgXp4x0WJB5iuRb9yHGvl9peWs1ClYEyKqTHg6CCQBh/XC9ySAxKKqzwJJ+XyP7Cobc9b1Az2fXJjdktTAyvfFpao4ceRovOV1d8fBA8fir//hO3H/+ZF4vKsrvvzQ0diwd2/83B/9Udz62jcwmhWrMrdX1U+iDAf9FtmhUtoTiQdDoxWoHsuovrExLnnedbEyl4uHH300hgfH7FLQ1wgB8EYAjnZCfCwdzPp7XJqTEzIQTD6kT21juIv8zCngkHx8QhgXoYcmJpke9MmkFogXvxyaYDdYNlNge2diCzXSftUEGaUBOzZujCr5oNTzj1/4p3j969+otqnP1VVMw1xjxIDZicJzTsLsW9/4Wtz26lfGfd/6Vly5cUv0jQ3F5fL9e/pHY2y6Ny7dsTfOnO6Ll112eXzm2GG1bTH27a6In37X26NSPvDasoQTczIkWBanpq3gnn72aZ9R/vK7X+U1+QwFcsRtUXlxtLTJFVKritfysW/HlvjGfQ/EaA43jgVOxZ45ycw6FubQx6Yz9zXMLDyYoeEnpkyneQzsc2fLab2mxif2d0k0OgR/yUQuIqRgElrnAjFB7Eqp0jTolc9XqyEVMSUpiEngMUd1CmYpXcNUOggYyVsqSUwZHt8UsHQu9ZHQhHQyHYwWpl6CSQ4EqIfZF2psYtBIQqrTUGtqmEBMgjZkDDWbNMHvLPAk+0D/q144dV0qlttgplPyIgVgV5nWQIKZckh8JnwkxiLxPwhNvvuKGHreGyYwxtrY0ipirouJqVkTFdKXcWdSmfBhna8yOSaVMlH6WBXJ0pBbUlIjbVpsfKpw761FRDXVDLPxToKThNvDpvaNNYvxY2/cFo9+54txvnc1qhva4wMf/PnYt/eSWBAgTEhCSDCf3r0j7lwQM4Nn+ovVYhMTo4KDaaJFYpDSqJb78Pizz8bgxHQ88MiB+LO/+nzs2LpHFoiEF66F+oJgIH0KETPfe+fObSpn0poXC01ITXMUxOiVcieoE/ph0UZzU5PNUkxp758m4gUfxB2gBQiYTSCI9DLWPCvLje10mzvSBogst/Vupnqf4SqmwCJYoTdcLrQ5Mxc7N2yIF77glrhk18548onHBVtJHDp7OI585d64dbwkFgYHYl9tS7TWNMVDPc/Eu2++M/7qwW9F/ebt8de9R2O+rT4+8w9/GGtqI3hykA+hqvYxUWpVuKSPvfhHf4S+UHScuLqQl+BcXRJsbKHUFQcfeyB2XHZ1NGy/NE51TcXf/P3fy9JtiLl5KUCYWbRNH2PNQm/gIO8NOWHwtIc7FMgzb4rxXKbGHM2Ymmi4EzeVXKDu85kxdJZ4n2NklpaqY2ax2MvSIF4ShG5/pzJ1FmVTxtQM2wezVjrvjhPsAhxzXIDBiAUmovN95hIqLKmsYB3wYH+3zW00IUQkvvO7PIeBbTKDUn1PExqS+S3q1X+prXxegBM3QRewpfnOSSBYi+p9vWjrgnfIw6eXhIILvZeEVTIrmUk3wpnYev/Fd7xEBDsbJ0+dVQdhRhaYmvYV2lim4ohmYsKlhTR6ro4TQhw0qiivVd0lUdfQKIGZlvutuK28p/9sLKi9QqQXxYgRS6UFPvD2W6K6uC+qmjbHLS9+RawsJqJYms5J9YlZRCio2qGenjg31B9X33iD/X7MaDSBdxtVH7FIY2J8IB5/8vH48r3fjNYNHXHtzberrVvjN/9/H5WgWY32jg4zFsOVaFJ2VsFdwqeF8LzNlSwYgoIwGLhlUgrj8mv5JASAbePmzd4coV0amDPYWJ2H0GbOvS0X4ZmhTIRIXXV1dMtfn56f8eq+7Vu221qhT6emWFmVtu5FwzEV0/jCvaBvMxqWEGYizqpN/OJogA6n52NnVdp84uzyZLyosjUG5bI0yOeevbQh3vBrb4+yugX1AWsYpCxWGkRPwqXaBi8gzE13ppk0TMpsyP6+XrVHVmfZajz2+ONx4LEDsWXL5njjG98YzS11wnlFnJnIx3/8/b+KeVm9TA6CoU1vMLfoHFyg1FbVvwQjDbuewx7Q4PcyNZ/qHBVhxkuSQUgEMCGTgtOzJBVI2ScziPISAvnF6ugbleQVxaCA8XfoTBiTiDedhmlHp7AW1cEuylNmiqJO6oKo+YRImFgBYTPjy2tM9c4Mixxy08ojX0yCgryMHSIxVYp+632DViwEE4SSligwr6lZiTm9glxXui+WdL3AQxl8TyYxDIuW1z3VA6ORQCzJdas+hEDSCspfypa08zE+MWHXYM+eS+W7FUmrrFoDr6pslS4zW50hU25Nmnfrps54yYtfFK9/7avtG09MT8SBJ56wj7lly5a4/tobPM/5Z3/6Q/HgufNqAEJKsOszLShJ/QIOwQNlb6qdjD//7x+Jihbmfgt+aZHlOZnEMrEXxqZjRMzT098TO3btjl2XX2lhw+YJg/29xjnjxbXyxbvPn5eQ6otBMf93n3wixtV3U3N5WUul0Tc0Ie2z4Hn89DMCBnpihAJ8dXS2yXKZix07trvPF/GL9Zx1A9TFElxgZZQAF61UQrGhod7M63F/PSNOgXZulnYG39APGoxdawm09Q72eQrrjq07RG+NMSlLgkP8WjtavakiAop+YSQBoQmjsFVwCvRKQAqNUmWJ/sSM4AFFU6KuJkhYqT5aefSB2CLpe89/+tGo3tIuhkZhsCspdEL8RUwMU5sqoBssLfnEshwamhtiRvAcOHAgnnriqRgaGDZ9MObNKMCeS/bFhsaqOHh+MM7NlMTXHjshGCskANg+SXwjGrBVJS1PP/IdHxpNnQLG8KXsAWgxY2rSBcYWQVn7mEjUQ0pkJvHy+ishiyEXsbEa19+7IJapVseUisiKoqGp0ZFtgiZz6ggQTYdgojDejNnncoXchAykDXNgxXgIFjDLPZXN0Am+mXLrkRolApidnTYcifmESv0HrBbWSplkL2Fje/lSFEenouTEWxcS48Dr21hUYHAztDKz9a7QlfIoL3mylV5mckl4ZbcGYL48piam3ujYsMpmj22VU1IRm1o6TfSbd1XHHbfdHtdcf03s2r4tKmupH2GM3ydtL4JgRZaH/MpUcLmIcORcDJw8Hv/5v30qHulLmwZmbS+J5MpYOKKBYz5uuH5z/Jdf/5AIQIykSivE+AsSMnNdAzF4/HSclYm564bnxeW336I8arOu0b5B48iCXAKKfc4YSx0fGVOfzUdPX398/qv/FKPSOqPz+Th9mllb5cEGgZPj8pnra9V29sBeFVOPWOBiJoO3dGpLpdd5A7NHBgTXzGROOEunh+CC0f+sykNA0j6Wm2LacvACK8GwxviNGd4oQcJIybmecza19+68VLRR5KAqyqSxpVFlsvSX+fqy+MTYWbJVCB1AYlgP4Fp9RusJavKJ4BUFRVXpRLz7Fc+Py/e0CbOzUbwCA6NM9DKBRsFsAaF20tbZaVaxyX3UNTY2Hg8/+GC0t7TFI48+IbyMRSmLoGqq433vvScuv/IKVVUcXceejY/88SelqUtVQ7UYWCAIRvvNDN/qO1oanoOZwQ1xJRSw/WwpD9P/eqYmk0hC39DKIlQB7CCQftsEFRMyfRHtCUOCJBjaBK78K5JUTxw4pzKqo7xa0lYdA2Ow/ravX5J0gTW+6jjl93RUIRFflTm1lWogJx7Ozs95J1JMIrXI6AVgOoWGUx71gryaqjqbuOwdDkMAH74fDUtMrTaos4iEoxfto2KiKrP3I0Mdur0FphY1qzZkmZpOV5JXxKfyrMUNAsyrzterwARCYWozu9725gC0yZvQlcXM9EhMjY5Y4rNn1e/8/kfijjtfbOYXtbl+iEu2tgwIZoyJAJdlotJx87lYU88WSbsvne2Tdn4wPv3tE/FY93wU122ySUe9MD7tYaJCfn4xSmTi337rZfFLP/vDUcp488xkLEkzc5rF5GB/HHj2mdi0bVu8+l0/RtfGjAhmYVam/kIyw6vk6jB9dYn+13M02mB/f7Q1t8czR47Gb/3e70ZdS2s8dviYrBARfE2dmK0lerq7o6a+KcU4hCD8aAJgLU1JWwIre5mNTk7Y9wZ3U9Pj3puNmVdoYhQB77OyD6ZGyOVmONtcQkF12hJQoiy26WVjDaYbj0+NxeDQUFx9xfM8lDU+Nim/uVPw1KgeLDNoAyGd+pv3k0JRH0P3KAk9LxEd07cIaXYXsdumvm8s6o9fu+eNUVshISepWYLlxworWYd5ve8y9YGgWVHfVYjRWe4K/IeefSqefPIZCae52Lv38njR7XfE3v2XSfmJblidNTkeE8JJTkLxd/77p2J4sU4CSgrTtIGWxryWVobPxMzLclWWV9J6ffMsDK2LCWOsWxBTp2miEC+aBuJWNjM1SEjMmwJOjAdDsJlPbIKYYmhB0kRIn5W/9syz/VFU2SJzo97v9HX3eDiKDjO3KPEuK6xoeB1+ERMQpN2kFkxELBRgCiCdwZAHJ3YwyWR8ZkoEloadEAwEwhgCIdkPpdPAbCHhSpipLW9Lgk3uU/BMvxh/pSAYX4lopZdpCtU0jcbB1B4zJv+a2FqfJA9nwdggVMSQGBp8pLIQdDUidKFT7seaVwi96q5XxM/8zPujrFr3JbwMr14hSLWmtuUX52JBRFq0sKTOH42Fg2fi0DNPSjAwirASJ/q6495jR+PM4mosqOy6crY22hjlpWl1FHPk0YoVlcVRvZKLr//V7wqc5RjqOx+9YtTR4fH47Oe+GP0i+M9K01Y11cc8Y9bjORGhfLQVmctDw/Lxnoybbrwudl9yiYXrsaNHpDEWvfIJc/KJZw7Fb//u78XY5HwMz8rakkDGKkMrEhQjuFglX9Tb7YhO8K0JXqFh0dRsTjiN2yUChAGgNfDKkNOc7nN+t33GBbYCqjeDL3mFE8fYcHIKWE3mM/mgKfpnRj41M/I6Wjrk8kiI6X0EyIpoAApIfUTiPXz0pIuZxkw/0Jd5Fc1BhEkhCH5d3gV0aTU6q0bi7S+7UT77BlsvHrJVW6F9Ri94n7kK5YIPYY6pPysXcVJa+szJE7Fn9xWxafNlMSKXaiU/pzrnY0B9SltYBdYnC2hgsCfe/xt/GD/x878aBw/2y8evFWMTFJOWNmMT6U4jKMvCHziEVK2p+a1P2ln07+++dg2EsUE4ogaJiLZjggQMbYYVApLGFvG7ANY6zzsvPjfPhdoYzYkITgxESVVL1NTVR8/5HvvPaHcqpUPY5J01vt5pUR2SNkZYCc4gSlsCyURcYiYTJrTgUf0k+/EiUk7PoMy0K6mkklpFVNRMos6F3+g/Gpvt+W2ZjIZWJxG8AA6YmqWBWV+zTxkXvgsdRDTZ+FCB3sBQsDGLzOa8iJvHyCj73wBh4cBnSHuoDuVj0cWWLR3x27/5G7Fty6akefTcU05Vrl/jHdcjoUI7IFpp7NVVdSRRaflzq/MEBhdjXFp4tH8gjvf2xCNPPRuHD5+Iyal81Da0xAzTbym3ZC421JXHj7/0trjust1x4vSxuO+hh+Le+x+P3/rYH8StL7nTVsSaCGl8YiDyMyMxfeJ8DIvxu2aX4s3v/Ulvgn/u2UORk09cI5jrGuvV1tWol/b+2re+Gx/6zd+K+eWimNNFOzhIAEHGUBP0gPbEHAW1yxAe+FTfwGQEv7DGODaJZwQH8dmRl2kFnghWQoYFEhDrxo2bdA+mL0sBLwtSXJ9kduJuYMZPiakJ8DULF7mZWQ958o5Ha9w3qaOh58w/pT9ZMssTLLhlGU84BO5Xd4ueCC6YfmfzbLzlzhuivbVJmjrvyTdsVgAuK2VKYy2wTzhyXVyhtkyq/8SSqotdWrZv3qtya6JbLs/Z0ydiYX5Kv5djfmle8E7bwrrq0m2x/6bbYr5mc/z0h/8oltbYWJCNOAmWSdgU/Gd4kctLi/lUHY68SxqZB37z/a83aREZBJErAtg3CgnEkSBeSziYWgwFYzGdktVFyRwtj96hiegeYDFHVQwOjnqMDSZF4u/bszfaWtolgRfdqZMjoy6LcWwsArCIRKajjRYh0wwDoYoVrDX1E2IHccDI4WeMQ05Jg7Ntj6WUsvNJfySJq0Rh9I4Yk88soAUjsld40rbqbIJ9koqWvmI0v6X60QSsSCJZa7MoA6K1pMYEWjHje3GBNC4rnphN9lPvvyd+6IfuEvEIv7gA5JcdDsGIhSnNZVI39UAMhFkgOKLgxRZoepmsUL3asSJGZ302Aqq0IBiHhifiN//Tb8VDjzwh7dbsedrlPGfL29yoBHRZfOGLn4+GznaVLTM7vxAznMstHDz1yGPx9ENPxJbOLfHit73BbVmRgP3Tj30snn/DLVHT0BSbtm6UZqqIJ55+Jg4cPBL/7S8+F4sgWv3G+DTmd11tg/p80MRF/AHGJjKLRcXldkpQe6MEWWbgLd1b89ATfcE0WxgQ8zKbm4B2r6tLzMwGGTAJwTRrJb2FG4PLM5GbNB3VyRLCdCeOQ11s1UuCdlOVmMTJL6Uv7Q8jgEUw8iT83cEuCQv6QjeEy6J4yfUdccOO+tgsIcP6jdzcgnApGpFQwPxFQDc5kj8n63XcZMvqLKyV8eHR+PrXvyP4xNQ9Q5EvkpUyLXjFc8yTr5dQaKhpiM2bmmKuQhbP+Fo8fFTuqpia/jAOVYc3idD31BbdF1Pb18Ztg+CVTJu/cs/dbmqK+Aq1mKyFlN2jkSQQy8YA/hTSkYEmbOWTNxk9IxPR2z8e/SMzMT/H8Exx7BEzE9walr+Tm5518ACTqrmh0WY3wx9DzONWmQy4c4/llZOSXpglREKRwAQwMGVyYmAEjYdOFtIuk0RdGxqYR8u45LToX5pYZhPBEjbHK5JmFTeJJ/Ciil0/ywBbWvD/OJBMnSwfhVlK9rXVXKZK5qanvfVrY2OTfUD20QZ+tmRdz9R0YLnqKCtlWuRIXHPtlfGee94dW7duiaWVWcGrPO5lCT+paojQeE7oFUQQErApSUuxv9gaJvHivISsmATXREA5wiBi5D1gJN7gSf2Cnb2mp0en4+lnz8TH/vvH45w0b6lgevub3xw//u4f57R5wZ2Txp+Ika7zMS4feVAm3zNPH4533PMTsWX79hgYHYxKoWpaDH/+5BkRc3nc/IbXxcTSZOQHxuNLn/vH+M8f/1RMgEOZrTBGtT5htlgpch/PL7LqThaNXAwEGwKSfOAJwYUGZYkjE0tgIPMVjVFbmLtMUGtW/n0S7onJWprbPBORSTgwNJaZXSC9xo45s2h9WTpYCgh/zP/NmzZ5/Jg17DA7q8jQYmmzisTUaHjiOKQS4RvzOyVogBiF+lnwl6jT3vnal0Tb2nh0bm5Wf6gW0Rc9gCKEF6bkD+eFYzOfmMy+sLQwwmdkeCxOdfXHy+56lZSg+k/1jo0Ox4TeLWG+wdxwHBycjiM9ou18cYzOCZY1VtGpq1WezWt92mrWTXDpDTjR4GofggPhuCB+YKOGol999126lxBPQyAgPrnHJ+gmysuMFQq2b6wEU1G4ZzDJD4ziijh2ujdOnB+I+TwIKY3LLtvvYQ1OQwSglsZW++XMAPJZxCoPDQejwJBpBdO0o5xNLS0eCqIDBYi1XU6mN+IDM0y3YlkIyrZJIgCC1mBKIKZ+nXw3hjtOnDkl4QAjlNjPY+vinTt32lxCG9NuhlZYvtcv0wiTiG2WeF6hDsfXJ4IJS4EPEm22nhCT+p7eKV4pjltuuiJ+8Zc/IHBYfMEG+JXS/sKNOh+YLATku0JkQs+FhAVCHlGAO2hF9S3JEgImBDDWCCyPFlxZIsopwpapV1dXpbuymiS4qqs5SF2CVjjFTOZUyP6Rkbjz7rvV+Wsx2jUY+bHJOC3T7+DRQ3Hs8KG459c+FNv2XxoN8nen2eFEmvWBe++NZx9/Mi6//Iq44/WvieWaqpgYHYuHvvDV+MtPfTYe7+qLmraNMTY84uGu5oZmW1skttdlWrCHcoQ7VuhBhAR3jEPhCg3KwhX6Ow0vwdQwBzPPCgtJZLF5hhqCUKmtlfXYad9yegANjK+LYJiaGDOt5mUdTU2nrYqgUegCV484DUoJQQ5TV5RVm+4QGsRgHHMREMXqF4a1sj5GMBFAkxhQlrX4sVffESWjJ6O9oz6q6+Tnqw/GRyXe1I8Eeimb/ptFMFmAyrTO5bzP3JiY+ode9+8c2K1ra49HHnk4du3eHVNi6qWFqTh96lR8+5nReOTMiPcQh7ooK/V3QSurb8zUKhdBkYJ/WCDJEpG4U52r8fa3vlFM/Z6XmaRYdA7xs5II8wXzGocfKcT0PzQiyEIS2RxQwTSEpZSqR4RdFvc/cTRGZvR+VU1s2LjRgRfeZ38tJiZggpJYzYMWZQri5s2bBRiSSIyg53SeZ5LpYrUPEwpgCOHYgRV2QYFZMNk4Z8gLIECoEj73mKQ1+1ETVOHsJQiLjoKhpr3BnmAQ/DAW2y0NDw+l8VUCNWIKFotAlH5fBIjgMjGKwPjkNxEEorsktEyRmbE43vOet8SrX/cyMangMhumoCKJ+hFeSH/8hwkRIL49dXgsvkTtEY5TfWve+ZTD1dBOdJmAFl5SrMFmuf65KBFzmvNeIt+t2/VMyKJpamKGVUWUiHkWFnJx/MEDcez+x+Lbhw/Eb//FH8eOnTtiVfgrE9yc1cWG+YcOHYj77n8obrv1RfH6975L+FiKnqeOxf3fuC8+9c2vxdTcUowq/+L8SjTX1seSGHhuesZCBwuLySHQj4WXIMZCYwYh7UFY07dmGglDmLu2tsbaHHxAX9AFOCKBN+NaGq9BLgCWEv1M39epT8k3PT1u1LA11AxDmyb2dJHY6rhOcHoRjN5l7jt0zkuY16T0f0oIDfCd6CX1ddb3L7h8S1zaFFFdshIV1aJTwc8WUCtiJkYfiF4T7GMKhId3VVba8DIfPee7IU5betANFmGl3ieYNqX3B6fn4uB50V5xi/o20RVCAz7Df3ehcjsx8zgJlLKd7FZyG7jz8fKXvzQ2bmqJog+96yVrMC2Nxkdgcgdaw8yszsFUgqlglGTPp4BZyo8vKr9KAExMLMXjz5xTpxbF9r27LBRQM5g9jNvC4Js3bnG5XV1d/ty1fZeRlhhsSWYU76SjcIl84hPT2fi/aC2kLYgjfzLZBF+BqW2eSGqRH4FBeUxpbG1rtcvA5JFamdLMPybsj8/H3GyGQWrV0UxwYayczf/UpTa58b1NNQIK/wuJTUcLte4cmBLGktWtLKXxjh99TbzpR16Z8uuP4Av4ZGYe2/2CL0xmSCnhOREvlriJTFqNP482SIhdyKMPtAjeEMMllC0+TlpEZTOHZkW+/OLCvIRYo3w++f8yhyGA4fNdcfTw4fjDj340fvrnfzZueuGLYkEvLxXL+uqRKd7THY8+9USc6Tod9z74YPzGb/5GvOyVP0hFEoK5eOA7341f//W/jOG5sVhRQzmXeWqKeQYSCEhaBJOEIHuRT0yMp34A0EKCCTl8nbXOaO2UEJAp+IXiYL87+tTDQbxvZr7I1MzYwrdG++IOMSw6xUKTZXaHnfeSyxX5lokJ12xVkhCqiaHLbGojPHAb+MwY10dEgecMZFB+4XuWrzhuvXpvbK2cjdlRDqqviTUJ2Ib6JrkGtd78saa+jl6VcEm71nZ390d375Bn1LU2d3q+xqOPPiU3QYULZ411td7eCStrVeZ8heitXNbWiFzYPr03PDyj/pc1I/zNii/nwYPwzEaJ5SIIQGSkirm+1ZXF8bKXvEA45Ijnsij6pR+/Yw3fA2SCBKEUakpmrxLamYDYrAgGbYr+gbouIN5SeS2OnRyI02emoqmjGadRzyJa1BGcNcxCeQ4pry6v9ng1ddFJFaVpJQ8BEgJUbLiOVkd7YREs4JvoD1i8n7Tus+mdTTc10LPdBC4E4Sh7oWMRQDSDehBKPq5FdREIW86v2XyDwJiemE1ewe1Ak3jCvQlOddjfUnuFPAhYt5UXplTZ1K17yEo23c+L6972I3fFf/hRmT+qnI0RYGpMpWReUwxEJ7krhmEiAaY/cFsLwblKwry+i7XVeQyvwMSSHtbmDKFgei/ITVnFUANmEXyV7hctzKZzlwUziwcWpEUXJS2YuIJQZH/smoqaWBzPR++Zrnj0we/GoYGeeODJQxY4tXWt8ad/+Duxd9c2mfazMa+L/bA/+gf/NZ4dk38vgZQbG1EZ5THJ0bbqNywaIAYjLD7BXGR0gIQCAK8k7/6h972xg1Oy2HDrgC0tYgGTElL+BM8X3xca3PfslsKUSywCJjA55qA+BzdIV/Jn49DU74Q2k3A2XOrHKuGHg/iT6S/YE7hWXIU3lFIfkxINlUT18nxUz4q+asuivb0xdjXko6OlXRo3okGWLUN7zJRbUL9OzU7F5MRM9PaNxeDwavzqr/xM9PT3x+e/9I3omoiYmBHNqdy2mpJoLs3H5u3N0dLRGS11q7F9c4MwygKYsuho3yRXNh+Hjs7GA88eiRNHh2NRAK+USZyrPVwbNnbEHbffGJNjfVJwgkX8U/Qr775zDXUOY5DsL6pzaAwSB/OaoICbiZ2vvESwkcB0KFJ5WYh+/MDZyM3Lz6kR46lx6YRLMaSAIm+LzOjunj5LZsYq0YJ5THc9RzjgJ9v8VgfRAZhCWYieOmBONKXNMz03I8BwhcQwEYKAI2PpdOrkZBC22mVqYVtrezKL8uwWkuZmL7A9ryQlCWsFqZyZboxPM1MJwoWZbWYjGZXEzyYW8hs+4WVRsNx8xbb4lQ+9TwICJhXRCm5l1LvJksBHQ0gxR3tNGdi9lONZIEYEKgqjRqYdY9dLc/jHeTF3YXRAuPAGETMy6eRGyAq0tlgTPpZlmj39zIGolya74qqrmSaj+gSbCVfELvjZqH5NmuD48Gx8+D/9aayU1ERebcvP9cfWzsp451v+fdxy000xOzkcuYmROH7kYPzBH/9ejE5KSDS2x+zSfMzMz8WYfFjmFjAHYXRoHOOi0I7EjAhGgnfqEdfL0M8S1oRNb7WbtoNAfYJrUAmMDlrpOVoTvGYJ3LBeGAGAj02fpBlWhb7ArBVtpHeEbzRhIfGNXV7M4Cgi/VEXfcDQEAmaoA5HwtW/mLIkl+dpxGqTaPLW/RviB1/QHHu3bRAcbN9U66qmJ8didHg02NZ3dGw0ltRn0P7snGgCP32tJI4fH5YQCgljlatqhA65LBFXX9quqy3qGmqiUvipqS2X1q9TJrm7RNfz86oDNxecYvJXyypZioq6bXH6fF88+eyzthCwWhobWqSx62NaAshMnSRc6hQYiQan/bQZL9U9NZDjRkEM2oablnICmsPsVsSgR44T+SyL8emx8AHfSrxLwGnXrl2SWn0qmz2zG61tbIqqY0Eekpb6Ca7xnXvUDQPCbAgCIqcq0WY7xGBfVJoSgrekFjGgFRk+Q0jxHAYYE4OTZ0PnJgfPgNlBF0nr+dyMtPW0y0NyQzAJbggGs17lo6FNdGKVTOUqgSfg5AJ/S8JHW8VSfOKP/4s7paK2SpnQYolgTHhCAMwwL6vEhLkGnGqb8rHlMWuX2eyBM7BWl1W2BAEEaQtCncwQlveTVnmlslzQpkW4J4L35OFDceqZp6K+rCh6u3pjVQJzQXWsqpPrVDadf0btffTkeIxHe5RU1shNW1T+ydi7ryz+w1vfHJ0NOwQD2wKdFiHL+hBzDg2MxqTeK+eIreWmOHbwmbj77pdKQ6XjXIdHhgsH1ScmBVahLOEQy0Kv5YX/v/ibv4m//bunhX8xg3Am9BXwXDBxC7hFoCPwYW6+c9fbResLeCaR39LACdpNeZPQSExKoo7k0IidLWBFb6JtTHoHwlQn49gwM2Vam8uaI6JOQHdR5r2PZRJz37S3Pt5x15XRWU+wTsouLy4tygcH9a2USEksin5UfxkzzKT0sGqX2LpZWrdSFtL4GJYt7mrIamWqK8JGHvWq3Jq1WllK2wQTm2gQAxLeZPkhNOCLIvFFseoqlqVTvCbfe3o6StT/tGxVfZtfZkq23OSVkvjW4d4o+uV7XipXMvnHRlSB0ThIPPOZjRw1HpNBrbSGRLKCHPbdWhJxjo7mo6tnLvpGBlQEBZGKHQijfCaNMBbHPtloVXIwKcWT+qlbCQK2xFRiPJKN5IiEQ8TZqiGmwyVikCBVKTA07kMRzyUspmVOw9CY2FJh1iyYauy9vHXLduVLwSnMrTmZQbPSepSHFoAogJV+hghoOwQGM1uw6NMEpQRTr09oq5qYi7/6+O/JKi4Lzq0iOgsuYOYi5S9ekw8oSYsl44UCur8kIYUvuTq/6igqHntVvTRho+DXOwhUfEkm2lQIV0RsmXGHOQy+VuYXI6+Orqqpiir5rossk9R7HINbTlBrZj7KGf8XPD//n387Hj06GkXlDbHCyR/jR+NNr70h9l+2KRqqaqNFfh8aEMGJlUasgQAi2xZbARYlIV+p9i0uwQj0gAjQwj9Fq2Ew2owglfx0X6/ki1K5URVvfMMHIrco9wqaQjOqWMpEeYNfRgeyCUfWrKIhXLwsgfUM8+6rwg+CrTBzsqjSTa861PvWwOpPWwhKnoikPK5Pn+A8oynKJKUiZIFUiAZkYzOX/2d/+Gfi9a97cRx+9tE48PC3Y3NLU+y9bFxWmazNItlq4gMcssV5+cnmHeiWrZ7KpGiSslldWbCL52FNVckwr3yjaNuwWQSBCyjFIu1eXdsY7R2bZBFUGA9repbHxZEdxnJMjslSYd4PraiEkSl5vfobWW1M0W+QAWN5kbuwzQJ/j0e7WamRJPuTQk6WVKbQQZ6VmFsqjocfOxUzsjHoMMrksLwmaeYJES3aqELintIgBFKRnICsAzz3Wi/ySeN5v5wDwZTWuwbkh3nNiCoJJOCXMfuMYNf41KQDah7qUkdTFtMX2QC+vX2DfPk2MyoHnU2NT8aS2ollopJNjNRLFBWBZGmu+rhUhbV1Bi/5LqZUT9HiTHzmb/9YZlDKtyj/n/nJaFL8SYa9XK4IF+HF9EsEI35wWaWEWyrac6FZbL8gIcbQTbnyzkk6l4ko0YTslknHlqlHW1pbBL9Il/siLjbMx79lBKF0rUKFyaxjaqq0xdDEYvzY+35OFtVsbNpeFu9462uipjhns/7vPv3FuOdd/0FChnnW6ivjVXhym2EW+lvUwOIStxemTu0hqIbLthoI7CQ01cBE2NIeQo3oYzFm12bj6cOH4z//+tdEoGJ0wSo7RMVJi6nfYT7xmVP2CS2JrZJS0eUaYTzosKA8yJMS75MjMSiJfsjo0fSl93CtSKZ305vgLJSVJvxcTGRlBRl7w62Qp2jBw20NTfXR1twQ73/v++LNr31lnD/2UHz6kx+P7ds64tIdHbE02yu8CJfS1GhYhArDuDQLq4ZtlxeFw5nJWSlF2eWlFeo71SGGopUsOcUq46hnXEXWRjQ0dgj/bJFVqTZJEJkWBa9eQqCw3HYkL02PpqbhmYSCUQk0cQ9EMLZLsmmiDsPkE6R+7o5Vp3MKxPJqRTz8yBlpSjVAFIBmY1gFM9pjz9JazL2uKEPbJHM5ITINQXjOuRCKyefOk7SyCSZtQ2CMsUvfF8EiudKMn8RoMH1JebHN2UlpICY4eHG6YKQTMfe91E0abhtL82ReoRWZtMACe/YaR8tgamMNJKaGmf9lpibxHdgZR2Q4DXPrv/76T8eurRuSeT9LwG4tJsbGhCOZcSqvWhqRoRYsDKLCCBiCXXMt7Fkm01q9ziSGtfGc/TuJq5iWjzt99ozM6pOqj5hCmnzD0T0Mc8GAuA81atfkxISel0W5hMTEzKL6rCoa6lpidGQ6Dpw9HbWbWuOld94u66U3ZiQAW6VtIKR/+MI/xaatm+PlP/CyqFJZHiYR7FVE0lUfcLmtMIX6l5VQmK/KIhzOCsdse6t7EgTY37hgc7NzUVddHxWs7VYfLRcvx6wslW99++n41gOPx7m+nP3MNfoUakfYw6+iAYKetFFyTD2RAriJLtDduqf80Af0mYgbhoQ51Y9mnZRYkmoq07soBdqUbbWLVeGvZE+3lNYztfpdbaQukZtnnDF0RFm8i2C1EFUfVsutqpclWl9XG296/Q/F++55Vzz24H3xuU//bVyypTV2bREtqE0VZfRrToKiVDgL+eIc51zhOAzzyeGXFE9SpfrHxhsgBf5gFInlsMSEymR54sqxBzxLTQWO3hPeKzckn9oMorsQKcxDxBtzBm2CDiN5pgzMRMdCzGJAkG3BKERwcsQTj5+L0YkFqF8+Ar5BeGcKdpisEsBVZTVm0CIRsd9THTYh1QiAhqFYUEFiRRcmM+PRSP7E1En4cAHH+sT7mIm5+RnXQaqSZQDTkBhHnJLWZDrjBnb7ZGqi2sRikUVpGroepkNr4RNmq7RohJlaN1MwJ+ED7UUCDmCGONBVr732srjt1huirqZMHSZiZ1qn/rwRO5HpmjpbEgSOPBavMplqaDdkhYURTTKzKTeZbGhDDkhokJWhl0RZ8uXEcCsykacnxn2QQH9fn3pCQliagGj6mTM98dVvfCsmZSLPqo3bt22M22+7Ia67YV+cOH0kRvo5QG93bGRDPtWN5jl87ER85atf9Zrm9737x+Pqyy+VApYAEXF5ooPaCZ2kOQX6LvQzIsHkB/Ykg/EhFaL6gyMjHnpyW9UHq/KJk1BgpZFcjtXFKK6QaV/VFo8+dSQefeJA3P/AEzJbGcJck1YS8arNWI+rwg9LIhltyJjaelbf9UOYlbaHopXQ+xbE36NtTaAW1NAPeAL2xOS4j0wKoriL7yQLJCUEl3Gre+hZqQ49T/WRPEwnYvZ0VJhQQhB8eURJGhYHYu+u7fETb397vPquV8dA/6l48P6/i8Wpkbhib3vUrA66briJ0tN55tBbsRc9EYRFkU3MyP+WhaUaRQbEj6BLFpxUXBjzL69tjq8+1XNx8gnJp0KI+9HUSSsKeGkBpEf225JNid8QtFFBh8okmJooiUcfOxQV0hggE23FBm9ZsKvc5nexJyWQ8tL0zI8l0YEMOeHLceKjfWVpdg7SQ7hQV9KcDIEgbCRuIDjVDSyes2xohAQRQiqUUR9pCZVFGxijVk9GW0e7xytLpdGysVPK5W0sEU/mEBWqWF0qX/eZzwwDpg4VLAUzj7rTTKT02Va/HLfu2BVNkp4VZWsyoZJ/zwb9ROTZGbNSlgR+K7u3ICxrKqR15xBiy9K2lTE6lIu6xiYx3TYfNl/T1CBfGXNezMyIgUzkeQnLfZfvjyUxZZlgYRiM7YiY/O89vWW5fPQP/8BLDzvbm+PwoWcjPz8dl126W2Zjm6deisZt1kK44P3gkcOeelstLQ8ecJ2ed+VVJiJlMVPT/7R5XhYC8Q42x1hanHNfkwYGBj28w2QjB6/AnxALw5H8Pvtao92q6kU3ZZEnSIkklSk+m1tUWSXx+GNPx4MPPBUHjx1Tm2g76gUBjYtIx1AOdCdL0X3CE2Isac08/Z1SYlAsNr6Tx9CoDcxiY3jRFoGfU5zK1zNgR1jggrEwiGSGo8+RCoWU8T/9CVDkJ0jmpH6hvcXSyiTehmZbW5ti65aN8e/f/MZ49W0viN6BU3HvvZ9RP9XGxs66qC+XK7zGkbhSZIIPpYiFgfXEUBcjPwhWzmIbnyqNvvGleOjpvvjOE8Nifpn8TD6xGSNAifjNzy05cAMBc4/50pbQBeKHEPypSvDljEH/Ziy1Ob5572PyEaRq0ERC2pokGFMYaSDvYA6RYFQPFwkrnG5pqSw/wVMBhUS0M9FETgrEt8NEtJABrTQQQaK0pvqRbOloTxgQRgPxyisEMumETiPNzEyKeJkxl04OYftVTDETH72jNkPcDF2546BGJZ75z0JFHaM6gc3mp+qAmbFi6Mrq8oXYLBejo0mdI4aqE063yRxvFZNyXhazkPB/aS/Cc4bdW/Tm+BjDHhOug2olAqOurjFyks7M8S2vlPkqHxzLZeumLfosj6bW9ihmJiBgSgAyhGZ8EMiSCf/1e+8VUxyKZsHyohe9IBolzRmNAHb6g1lRJLXA7WCEg80aK2VRMAcb4Xnm1GnhcyX27Nrl31hp6jwxnnw4tYNnnDXF/AGG7diFpGPjBhM5/e3503oHn5zPQrcYBxVyN7yHtkxPm5Wqn3zsWeYxfeEAf7pEwpeJF2OT09E7MhxPHjoc3/rm49E3NO1x3DUxYt55yqK9rSMJCL3PXHCRrpiBQBhCOmlqaAjYOHGUhUxYeGDBqUCnplVlZQKTOsU0B7PWVbMh4LLPUxeQbpMq8wU/IHjMNyoOOvR8hkKZyAbXr/fYuBB3kbox4dmZp72tLX7q/T8Zr3nFS6P71LPxne98OSpl7l+xt0Hm/byUBO7vVMxJqPf0DcXpmXw8+cxwHDm1GFO5Kt32/SOtAAD/9ElEQVSfEU00XwyU+VLD2TCPznEH6p59FmHGAAIsbVDyM3qnMJYHTkROMTi8GEeOj9pUYWkYviYCgjL1gpEGIqxt+a1EkUxQd9kFRDFZBOLDvMDnRAKmvCJIPYepyYe0Bg7vKirEItXwfek4gjzUx55h+FoMXwEH2plJ/+yZRhmpY5RVDIXwAg+0NzPjknWgEi2EyAtTp6EbkrBiAgAmrmoxH+cnc6JkXWVFbGhuisaaoqiVlG2oY6460fKkTSyo0Fx6Ly+/dE5uB+Q8PTMvM70mpqc5YG9VDAtDCB+qFOJllhQMuLQsrT03Ee2dDfGyl91hQXH8+DFv/9OxYWNce8O1Mu0rBCPtgT4lKNVuzMms3bQHs5Y2ONAkV4H+JRHZxnI69Mwzccvzn++58ES0CS55aFJ9iIBmJ8sRMdH2bdskIvQnPFNGYmrhTcLG9VG+2sBWyVmfirJ1Tx+iE2UTQpVX5WfJw6jg1jSJABe96BMcMq/92YNH4siJ83Hy7KgYfVJ5yu3qIMwR6mYyXRw1q2okPFlYtChXg1mK0IbFmusSdi2wgNWBQvUflp8wYmuzVn2Km2hKFPgIr6kpWYAqueAYOJmfCvSDCQ0MlmZO3OfSO8IHAVI5cPaxBWiUitlhYDZHrJEg/oUPvifuesVt8cyBJ2yRffnLX5Ygq44HHj8gpj5my6ZK/vzOvXt8tlvRb7z/rrUEJMRbpIZzJnTBbwIoQZ4ROdIKAs4SgPMO0ppGckzqwnxVPPjYaZ8PRNCLyRX4XSzWILlj/amylSe9q68gXvcYj4bhCQJgHtMp+Misg85SVgbE48CWYEMoECXk+wUBYGakG1MCXjQklgkBiCqGC0QclIcZnOUhuROU/L7yp1VBdGRiBrGU6+G7g9pKvLlWtByD587HmsxYXm2qr4uO9qZoqSuJRmlujjdFWqOReCGZeSl6D/NSVFf/UJydWY3hCVlMKoRgIVHZ4tXKKF0BF8PKtRKNMufvFiM/73mXiaFO+oQLZsI1yVzfu3evrR0WT8DQHF53Adf6wMXwcF2h/STjR2qfqLy3b6Jtjjfomfry8Scej1tfcGuUVqAVFkzQc/M5jyCwpxgBSjSPh/HUnjS3AFqWEKQduoinEJGnLlBsV0EXsCB0AA5hZUZW8u6Ygtv0p3vs6U15mM1mVtOdhF2BdibHS+PIyZ440jMazxw/KxiXLOQJ+NFfdG9udi5OnWHhjywg4RCBQaKd1A3UXnMv60HSwc88K0/4xDUhH2Wxo2eCMqU5uVAE+djgwUoMuCUpjQVVjOi4uHEnbaJtKAR+Q3PCm/6YSYh0WxZcUAS4kWqT1SB3Ry4Y/Ensg97MRnU65e40t7V6vUTRh37iJWto0iyxdQzayqtk1Aloh3+Jqel0AMw+11YZr6yK7v6lOHj8lHIKmOoqCYoZP1cBfs9MS5Uul8apuQJU9HWBqTFD1VWSjiLMMhGzhAP1ZARIwnzBXAaBBKUSLAkermQuK7+qRVO7HrUNRkL6Mt6qmwkedZrnvqtcMzRlcV8XGszw6j+XS3kqWxDxRchN7SLRnrHBIXcsc+fVbWomXKT6lRerAVpH0yL/mVHHXGbG+ymfYBzTEhlByIqF8Zbm8tFcVx4vfqF83JKxeMHzb5EpKFyfO2OBVC2i3b59h2frpeWjkIesEmld92cB9+DYJp+EC+1YXsJykRbHEgAXImrwlNGEj3aR5vLaYPX+lEzg2sZ63ZOfK7iHhoa8mIP+YeqvTVnzQWIUkiPQggccY55ydpTh48JfN44Rxvqt+hm1AA6EL+WkzffE7LqPe0ZT+G7hgTWm94vk09P3+NcQ+4oYjrafPTMXDz70WDxzTvQhGIuZKCI6PXrkqJhWfcE7a4JZdM6flQL9pfuOATESINyAD8aMCbBm7lpmfSQGxvKkZuRSXsJuLuZkEWD5gGdSiv+oPXStGmFLl0+4Sp9FjPgIV+DaQ1aCw+6JBAtuCLjwSTBqr4CwMqipr4+NGzdHU2Oj6KZS+BdTZ+Y3GQmUoan5zZUA+edMzTMAogAahLb0HF76QM+WpMcee+xk5BbKPGecd2g8DcjqMs3otzdOE/IdsFIBRIV5DkPCNuo1ax+0NQxCMVmak6nNIgY6ekk+pPdn0nN3uOG3jDTRUib3uTIBISVQyFdISM5CHhKMb02qn255oe403ZNND1JZSTOlhxDW5DBHpUpDYKLrJdrPui3ep0NdhxgPBpbKsTlNGWgcCJsdWYrVsWhnlmEWS+C1t5fGu9/96tjaIT80nzb1ExblLzd6TJN6HDUVDugrCztpIqDymWTCITu7luJvLy3YL7R1AkDkUds9d1u/GarMLBWIm6WlDDGBBeYFpPOr07r0bKQBoidWQZPgERK7vhovIj4LU/UBDFJehkaXBaE6IFzjVfV4ApDg8AIZQY629Fi+mIRnJMrJhIQKFN7oM9gRhoJhRGOUBZMIP967S3UuCMesmJqYmI6F3HyMjE3HgaePxNOHj4hGV6JsjUkiVTGPhkTBqESfPKp6sUA8Ri/8gkNQ4vrR8Pokj1DnOfSsY2C+BFrdU6AXVzwCRP48w5EqA8xCd2qFIFQ5+g4ZOg7Ep5kZQUpO0YXpWHUgbAqJVXlsXNEmDV0jP5/5/ompRdueUQbj8qeSs03eUPEkzNNlpGOhk6kX7QWySLxjKaN33FjdWxSoE7mVOHTkfEwyxFXoEEwqNwZE0CECEqFgM5/ndE72TOXREDdcJlt1DdqaKGXypSGymVkODJBQEXw+A9jbtIr9AE3EwftOMol5B+0KsvnOMJoqTs+V/Fz10raUt3DpN4mcCcm8hjkpoVN4BkHb/1LZzBTq7u41UyFh0wEBekd5KC8TLvpioeCEU6UEU7MKCmEALsuKpqKtsTxe84M3xtVX75HGmo2FmSnlLI22ZjbhS8e9UibagO+YdyxF9D1dnqctmOAcXBzwxbASY6yZiUvC78PHZ/0u/jLv4jqJSoRXtVcEhLmJibmhszPOd3XpUeoPEtoaIUj7EWEwWJZMumrr3Py8GL/WY/UwqV08Y1b1F+hHooVf5heGF4GprpH8pfqdE1OxDr5ATyoTzWzzm3f0nZVkSBW0XtKQKggrgO9CMwJBaFICRvnPgmNoaFzWZX986ZtfjpMnpL2lkR1ElJvAcBLlglv6i7qhA/OM7k1O4fIQcORUDWb+pf4Ah8BOkA6c+/BAWRzUS/W2igQL1p633eKmfpMo158SvLCh8xdIJUtYDc3NbQ58Mk5t+tM9aLHow+/9AU8+oWLGp1mjjOSBqRMj813aRB3oTlcVvGgpq4sG+LskmZpswFjgsSATq1t+zekz/QIuMRg+MABTX0IUUlTd+n2YmkbAhBBgYhoRmTqW54v55D971RXMWehQNB6JBQAwNQEaEjs+kjDjmaVDO/2e2pghkDpJRorKyj5pG3nohJQzpZqqqgvvJvjYGjiZZiMjYxY4DmaRBQED0WKOqx4u8H3hfYje9UnoqBz8xcaG5XjNq26IF978vJib6pIlorxqb2sLh9RzMAIBm3WClf6CgARvOgVFnSypDXFRlzeKEGwk2oKm9nu6DIveR4cAP5FYhhLJjpaHKRj64hnaiJliMLTHxwV3VbXwKm2G0CVh/q9PpitprdbWFgconbAMLH2VhI9kOVD/mufs66mX4HputpKnFqv+9DPRDwmXBsoT9lwO0X/wCL6Zikv7km5MCa3nd5EaggGllYGBOTs+PhVf/fo34zvP5KwsKMv5iQMoD4KQacfwAn2eCRxwk5WLQKe9CKX53KzwU+1hKGiavdyhaZLeigqVbzpGMQoWZbmQqC+jET0yLSK0mdOAVVRfzd5xa7LW0hbMxE/goaJfeOft3niQF5AmFxoIMgxoYmA63p/rSDtjBO5TK50iljRTZ2OHTO7o6RqNLl1LMJvQr143EigtBQ5SI5/L1MqoPGjeVRGa7ies+h5MCa/Q5guSGzic1DBkIJ2rlDE1Eo3gjiUoL67TVGjdrM1Zu7LfJOrMcnvyiGqAoLnQULxPJ3MNDY14HzaYOmkLaWXdZ1yeRLnUAd55H6yR8rlFaefJ+NG33xk33LgnmaEFQi8rl4/HRIPSdEAeUp5yjHslWkzKLBHugyOGYRyplgCA4Um0hKE9PlMfJ9yyRLJBPhraiYvE5AxaT38QcELgj2L66x0WyzCbbPOWjWbksmJOaBRmUkfZ/GRKLxv54/OxRp4+Me7pW316rrcENmugsfiGhwaivaXVbaYONLj7xv0DrVCy6ER4S7AjMHFE0neCrbiMWAxghDIRhqRUnurn3vdhaigS94ln4zO18Zf/8A9x8HBXLBexXLPKe9YzF4D+py22VKiPdgg2lvIys25qii21ip0Hiw5YgFcAWLER3CIhHOflDrAWwG6EYEm9mFJGe6TEDwJZn1iEjmOoj+gT9kh3XpVBsk+NJMU3gqkJFmUp+QrJbMvMrAuMDbILiEUq8Z0oKG8zDZQVLiVlaqwQWFLMzCNpWNHH6Ohk9Pb06x0xvFyM3AxmarmKU6PoH7c9EVpSuKpfjU/7RalwIdGaRZlBZgqmgIBMECgpP2Wk43ZAZCJeNkbIxk/pBJenlJnYpKxuUsZ82W+EARKSRHszJuZ93qOTuT8xOeUpkrwHvoxDiEedyS4haSslzMk5d2xJsYSWcPW6V70yXvSC+qgqFwzCDRFjJqxQPX6amZTVWxBtQRtm64IRaIm41oIlpzB+OpBQrVc7yeNgpH5ARPRphSR7RmxYQRVVnD+FSa06dC8xCX3uqtxW6GRBcDN0Nioin9bnlq2blZ9+xgqRgCtNwhQXh+2sWtvavLUUCab2yIZwxfRhygMelsuCP8bh6V8foKD6SOv7APiJ31g7cl+X5ILanzozMRlDgjMOKlmIyx3ZunVrolcCoiqf5KWx4A5BVCgfeUSshXkPbOzxhXsPxRfve1rCqcZ93yjrATipG03OxhD0I78pl1NOa+vFcCqT/qA8ygZmni/KbRweHTFcqtl70aGcmF4r9SAIEhwky8Z1KaNvzgJLy2rTHvjM7YeeiU9gETj6bcYzMU7oYSJw84qJ8mIlJJgbrZXtvEjFIJrvaZA/BTKAjelyEDWVp2l+3E/BC+bLQtALS6uS9vmYGJ+PQREAx9IIP+poykwEl7RRgQn1n4elXGaql471I71HoISJ8/g/+NhGviWwYFUbWRWVJZBKypjagSuljJnJT3tZOnrq1Clv9IBJyM4qdErGxCYW6pMEhbknRehEv+lIBIENbIZ6hFuWtC6LGEqLxNjF+airWYnrrr007rrr+SJoEezyZJQoX11FpQifYBLmMWWQiiQQaswQRJkz85qULUzB9KNV4IN2uG/0Bwr5DqwcZkebjRO+c08CPOFY5WU0QB7h3wEcJdrrdqrv2KqnX34obWHuMjWWlkqQqjwwS5oR06LV2CvM56WpPFwgJhvZNVFZmLIcTdTQ2GDNNi2BKKijVu4FyTAWBAzfuaAxhAdMzxxzpuBWyiUhcVztwvxizAkP0+PsclMaLU0N6rt25Vv2nuPsLw5NcaRuXQM77KSyE1Opt9Rc1hKwsvDkqeH40y88EJNzjFYI56qXTQZxQ8w3am99XTolpIFRAd0zM6s88J3tKcaBFuyC4mCZEvXBkEyfZhYgS5iTpZtwTfp+TM1SXXAKKxE7YEiObYpVnDKsWPBYU9PRzBmGILIOzIJlJgbfScl+m+6squVGeCrdSNLL+pckZSIqCA7C0m8xoYNu5FMCfZREhNeN1x1M9pXVkhgdmo9JIYBIvIM68vPnRLScBwxhO5ADU6tsmBs4kNAkwAcZaH7P+qJMwYrURpplCSLJAlXkIUF0RpjgwT/es3t3HDlyxBFGT8IQMZDHK6BgZhEV4918Ou6gT8pCA9FM/MyegV4xCmYeRFhujVtTWRsVxdWxe3djvPS2a2PvnnoJgvNiaplVlQ2ODeB4IPRImFgsubMQYdGE6vB6bBEMsGIpsb8ZCaJg3jHwZZqbuz5PTARoDVdgbJiY7kPTpcAnZj1aClNdv/xuwicEmMpSaeRR3WwJjJXHMbIIBVa+Ca0yu5MlMyRTeseOHUmQiBnA7cSEmFZ1EjADT33yyzlons3+2RWnoZbDDqShBQ+wum9VL0EmBCrWx4njx2QdbDV8xHLAuycc6TdnerE1tTc/kKlH8GjLxk7Df/zECVsELPZhX7raugYzBbSHgBQl0Tr9ItSnd9Wepw8ej2882RVPPn5WwkIUpwYSuactuDpeXutIdRKYpnXVDS+xrHdxLm3YmTE6NM+7tMV9UWgbgcuZSfbQS7RIyoRMlogrWHGIBlGs5KiXwBI1+B40zgxMMzUMCRD2NcUVFMyVghcqrPA7dSmdvc631gfvJzNPDXM+VaPvMDX39E/vo3WTyWziEOxItQt51IBlddD0NGOf4wITjc79RCSjo8xHh+AQNtn7GWz6zn9oFeUHLRBe0rt6xn3XsY6pffF/KoPC0V4E0tiEH00ME4IDzB38JJiKRCdZIvIe9eseSEWDWtvrO8NCI6NjNsUrKmqjvqFOpllzVNVUREXJUtx9+xVx1VU7Y3UxF+WlcglUiM/7klmONmCSisB2QjqzsWHCpS7hmxlc3hBCRF5RxRE/iVlJGTwMCfHDAki/M7xDxNTHZCF+o6N4pDtqTuoj8Ex7yLiylGa5kYxv9RuJmWY9Pd02V71Apqxg4tvNGpev3WnaYI44hDwpJuY0kLLqKsG/HCdPn469EpxswsceZtW639jQaPM+6xvoDDQDCxZQ17lztpjY4hk3g+FOCBnyZ7UdOLPlIXxgUbCyqbauNo4dOxYjIyOeEcahe40+4w1rSW+qzQgFrwcv9CcuAXGCE7LQTg3m4zOf+ZbwXhNV7EWm5rPFl2leP7KJMLZM1faFpQVbAyhGDtDDvIfREfJ19WmaaWaxOcCpNjLUCHmiSK1clT+zgp1QQggvtYfEXfoKCweBipBdWlD7VVfRL7/7pWs0iLmsjoiqM20eq7EgaFVahobC8HQoSKYiGpGYITG1O1sv8MlvCI+UMbGfS/LBiL4vzWqpln6qIez3vBiTE7mYnVmwSQQs1JdfLI8JMdWy8qdFIOmd9UMyIuPC58XkoEchUT/yN0uGvZAuIE7JC+cjSd5E7BI30mrMPUayXkjZ+3qevY+kRnojRKqkiYbHxs3ItfWtyiMJLeK7cUtj/MDLL/eBeFAHfjPExwwvpklSLrhXL7lMJ+XjffxMTONJCQrahgCCmbFwYFpwRaJtSevoO6+I+CBVeByUFXSyikp1MOGDiDfEx7ATGzD43DMRK3vvsEyVYah8nnjGsvLDZJS3GmdPH5dQklkq2FeEozkRK5s0dHd3x3XXX23N2N7aapgXZWY2sjusYHj08cdj7yV7HQEeF562bNpsBmQbJywFlpOCVzQYJMN6BI/Nqx7MdMxZGLraowAEBLHe1G5ZQm1tHRasnL7R1tIaJ8+cjsNHDkatmKqjvcNLb5uamy4IwowWMuuL3wj1vKQTXfHIgXPxje8+Gb19aRYXApH6mO8ODdpshvb1h8VIzIAS2VMOmqhvaLKJzXPiKZzkMSfznem6ycpJdc6IxmFO2k353tgxS8BZwpJaNtJIfUzeLPhJ2z1RS1fRb7z/7jV8HMwoJ5uKFwk1mRMiIEk4m5UFWs6S86phGUPzG6YGKBLEZp9X95gBlpVLOTBtipKLWeVbs0EhWjm/pEaJ+6kbkPOLMtu+D1NnhOtEWWouBOoE5SGVXEJCwnOZOoP3e5PyoMEom967kAgCSYsVkEjifRJluDyeC9EsqGht75RmmpHpviHqq+qF8MW49fZdcddlrVEqLTO3SHBMnakOZRiLIAfmVlGkbYlZnZPBli2KgHhgKogP/9Uw6nLkFCaFg7MkZkiR7zRxo1SX/V1gVLGY85y/xaqoGWnA8+fPxeDAYIzKPB4dWZFwnVMdZY5+Ly2z0m5NWqYqdu/cLu26PTraWmLb1o3R23M+ZvU+izEY9eCgg/GRcW9GUVfPov8Vuyjnz3d5v3esivseejB27tkd+/btiwOPPR6tTc2xdfNmaf7CQg61FeLH34ZOOMd8XHAR+KyXycy512gzhCFdDI152q/Krm2oteZmYkZNbUN09/TEgaeeFvMUx/YtmyU8NgnfyS8l8bm+XykLExe4WdUHU9aKKT/5D1+Kb33ntGQcEe/U51ZYyudJPEoZDdArlKMOtrBEgJJ4Zy6XS8N/9L3+iPqzBBeXkn5F0GQWIfupU7brUqGZhZXxFm4Hm3sqg2FhAhEWQNGv/+Qr1oh645cBFIyUTRFNgCfCd5RSiLygqWEgShaB8JtkwisgJ5nWFxnACCj4vSTMU7ZTZaxVtCo/dTkW53EBUlkQHLAQDFtZLlVHzomp030TssqXHHReJ7UaOLwgwT8lPdFMLM8rpNQ+yk/3sve5T0rPYOoEw/oE03Dfefgn2DJ/noQmdflqf4V8trJSotxV0dLRHm3SCm9/xaXR0LAcNdXS/sJteVmNYAQnlKx2iomZb70k4UY56wUWTJ3NGYZWbNaZ0VNbEcTAAlMvI+mVd34up75g1h8mqHx0CQGsAaHdw4xsmvDYE0/IrZiMO25jv+iNJiiWTYJidupkc/zxiRmXOzM9F49Lu547fybKiytj88aNcfMtV0SH2jc6MGAGW5UhQ7xhZGgi9u29JGZy456vPCDfu6y8yhr0yNFjMTTSH3e98pVx9OhRuw+X7N0j1BY5kg6hwpxoMjbwwwxGmRCc3Lp1p7RzZZw720WjRaNrwnGZfWQ2J4A5GYljjL1cuB8enYyHHnrM2n7zprbYuX1TbNu8xXgmJe2Kvy+BJ4YiwTxmKvUxCz84B31NPnRDy8b42V/47Ziek9kttGdUxZ5n8IS1NbTAvws0AaFgSfmnE0KLyVQEexG6SFiEJ21OAUFpXNWPQMM0J9bFb4ooUj5OyQRuUhZsZGUcjI7b46m4LL1knioJhhSMFxKMiIbKTGkQDqAwGutpCbxgukOU9r8LhGeNsr6gQoLgQB4CY3W1JHr7B2JxQZoArWw7UZpBTA5OHEWnPGFE3o38IeakJ7+FhlC8kQfSAA/CRpbpnp+Lqb2CqyBIEgMmQXVhq1qVneUnuRMKyUj0/3xJ2kMvpN/GCfl5Nys3mbL4seUVxd7v67YX3hJ3XH15bN8hf7NIppKE5cIqGx/AnJLUNLlQJM8wp9TH9qHXCyzIBlxAfGhoC0gJQRUkfIJL4VzlkIfORUAT5Wfjes5AZhiHOMR0bi4eevCxeOzRJ71u+66774xdu3dGTWWNx5STtSUCV7uZsw8+aDfDJwxJsihkanwqvv6Nr8eEPiVizZDUhWaNMtUh16mvuz8uu/TymF2YkYtQE/2DfbFbTD4xPhOPPfZY3HHnHV5yyrzxS/bssTCZFwNBX9VizonxUc+dTjGCNVkNU277jh274sSxU6pvWRq2TFq/ODZu6BRDMyKQBJy6RH1aHue6euOJA4clzMrEzNtkVXTEls7mqBaz46tmuBIrGp+swKKt0CE0St2sEeecthEJtoqaZmn8E/HFf3oq8qpDPaj39D50pv4xfdAvwMCniZIOTnA56aHJyPdEr8Kppxz7PtSrkgrCgb4AThJTU1FO8AQH5jH5ioS/ziouLpRupRSJ32XnEzQ1KWMikplTFIc5ZWY2kBcT0o8EA3s8m/z6DuQQBkwNw5AyjYLmJuBBuZzycPrMOT0rE1PrGZpGPUL9WTTxAlOrGDO1qlzP1Ino1PEFxKGljVwlkM3wBphJ9xKM6XvmS0LEiZCzBIxZPq/MSnd1j/ZmOKAecJK+J/cj9QDtqxPhtG/gQPE3xK4GVlU5HCzy4cjVJTNJiU186vJrIMCMBc4oA9hgTpIP8CejCJuNFSgJKb9amFDCMsKs3yAGCJR5yyzuKCuvicHh8Xj8wIF46OFn5deXxyt+4I7YLRO6vBICkmB2OyFmwaU6KMlBNiVP3xRMaKOUEC4iPiJCq9Iok7noPn9esC/F6NSImDoXh549Glddea1dqLFJadjtW6K5tT2++tVvxCZZBFdeuV8a9AH53Nd5Zty0/GVcEIiXSPCAhACR3oaGRs+dGB0a9qozlEJPd4+toLaWZm+tW1tdGbViamV3W7DkzsjU50yx3MJsbN+2Ka6+6orY0NocNcI7IwqZiQ8Osx1Vskg7TI4Asa8trZ9fzUd3b69oVk2vLI3/+B8/6xNG8wyXorJRGiLGREepLNKFTyFTt3VBf3pu0tN7olWGLs0jBBkKeZMiTenCNGIn0bP7gKG4KihHMDOiIdrQnwW5aAsYSl54/c4PZ8RDokwewKj2C1STf/N9XSWWLtSBRCncd8PIp4S0M3g8A2nSFpmJgzYukTQdHh3XM8xR3s+YK5UFUrhgBBJzjvnlqKDroPT0DlVw0WwuGJnpgql+nvEen+Slw/SdjtMfzEi1qYxUF0kl+72LidJcotLFeimYT5gABEOYmFKzIuazJw/HLbdcr3an9gsKzB39r54FIH3LJoSY0HQnaSeZyAuLGBLuaBbFT0hbsJBiUkw0MTkTUxOTkZte8Fz93My8/Uwizhz0zgHwTS1tkVcV37z3/vjHL301jp84JXP5qnjTD98tk5m5wrRdGOAqtAXcog0Mpy7/1h9tZWYYfuyCNOjAwJCYqzf6ekejV1p5oXBWWcfG1rj2uuti32X7zQilcjHOnDsfW7Zs9ZLAp586JIa+Mk6ePO4JKxxry7AYwpgVbQSYRsfHY2R4OJqaW2W5rMb4+ERs2si64mr75ViHbfLnifoyLsyEImD33Hox2sDQiKyBp2NOjLdj69bYs29HNDWwLVa5ZLlag3uiFhIM9qYSiTDcVpgGeku0LhToQkCyO+ys3BnovLi0Kk6d6VJO6BvFJ+UFxtyf4LBQZiGtoM0LeIVh1VLdTYU7kEt+ffryGxeT+Su79F96a82HXKAAZufloiwuyOVZlMAjAp8UcdEvveuONex2CBjNiAQBqIxx0NS+zy/d5zvPMuALCuLCPZ6jsZmtZPPG2jslGpaUuV6S2XzsxBnVWyKNqrpdTmIqkLcM8oUQpJtnCOUW5TuIsCRpDZvvK3MBExTJf5nfblj8LSXah++ij0LS0/UFKOmVCwmmhulTUllCVmZi85Rx8gxeEq9iRlbL5F0RE1bKTG5pqIoXv+DS+MFX3aqnaZ+uvKol8LQijsPcJuEzERDxkIWIc4kAl6Q3dSLMenr6Yn52TkzCogrhYXZBnTlvrdPR2elPNkvYtm1rtHVs9PjrocNH4sCBZ6NvoD+2yo+886UviY1bOoR/FhkghDAf1Vdrec+1ZoWeh3+Yb7245M0Qsv4EFzAaQ3STCJTJWcFcKVhTnIVpj5xhxvDd1PRk1DXXx80vuElm9Fw888yzKpOzzkscEb/kEjTukk+WoD/Y5QQ6QajB5Od7euQ2iAnlNjBhhY0Ur9i/X0KkWwJlPjo3tEdba2uwq4xPUFFjCEZNi8AnZPo/cN/DjktslkWwe7sER1uDrIAiwVAl/KvNGEgX+llfTPPqW8blRBwIFgS0zV8pNoY1UXqDI0MxPkN0ujZ+92OfjkmZly5G9AQeoVmsJsjPimMdj1xIqj9tg1WgG+hVz9HI5IcpsfqylPKuS9mGJErQeYIgUTmxGY44ho889xsJTOdRAYGDzIQD2JnpNPsGLZRmR8kKkSbCHHenF5gk02o+YN6YS8Tq8V6kKJW6gQJUwI5PzMosHHV92SYDnommlDE1pnZCQHHkZlmVxXALCETrFZBWQBAlo3UzeEjJlM8QkT4ZckqpwNQFIUAqgO0EIRO8SSkxGO8QzLBgk21Gm5IfSqekMWo2fm9sWIlOEdPynITY4ky888feHJs3csayGGdNBDg7LU0spizglYtOBTa2EVqQ1OVI2KnpXJw71y3GyXtYCQHogJzaxCSWNmljdnNBy3BkMIe6M33zS1/6UkxPz8TmrZvihbfe7K2aRRG6hA/VyWwrNCDnk43Lf2Ujxo5OaXaGLQVHpfoN4ga7EDQTgRA6LEHEfE9HIKXhILGA6i/gqaQoloTTobHJOHuuJ+7/7gHTwlD/oDdRYO40G+Wz4k7VWIhw1hqTPMplUk7JDIfGNslPZjSGDRg6O9tj766d8pHPmuk5stdbQuHywQSCCythSBbKQw8/EwtL+aiuLI/rr7sq2mWe19RJ+KguRhYy9+4CU6k/TbcwiK1F0Swbc8gaoD/8TLRKhJxz3s52d8WChO1X7/1uPHxg0Effks8aXnmhtSxQ63eVLtKfkp5JTOhLVr/gLzwnPy4XjJ6lf42pgd3xogL9wgfYqaLMKPrFH3/JGoP4NITZOrxGsZgnbq+IN4uEcyFVs+TfhQaRYEZPn4RxQJKQbtOed52DVBzLkqT9g2MmXHya7H4me7hjs1RmKtFakMGOldPSWktSdfajlV887E9SYmYa6p9OCIwsOdKoREAhJZWP2bCOqTO/lHY9l6lpIqYWieCUy9Y9BvtptzuFSwy2d29z3HrLFfHYA0+4HHzW97zvLbGWn481SfiFpXlpavlAK2k3UYQBE/QZB/bwojQlrsmZ8+dUdrFM0RbVJuaRkANDbS1N3pBAvSJoisSQ7VEl35QhwW4R3s6du0T81R4+Wl4Wo8mUZ8udiSlm6U17EgdDKs3NjdLuW6JMfTUrBmLPNuams+NMmrOQeo2zvgnGMOxo/BUlHxK8YPaVFVfIL56O4bGh6BuURqOe+UXxOBM0sNxYhrgWhw8d13srUS4tnLl3jCuvSYAT/0A4YcqxZzswM1Hjxhuvk5sx6v3NOVwAawh6Ak+4BOWlFV67/szB4/LFxy08Lt23RyZ7S9RJADHUBp0sq47kZqBgMrpIzJzRL8nzBohpFPoT2sOd4v2unt4Ym5iKBZX3O7/79zErF9LxBfdDopv1Ac7nJujre5m6kDJBoGIuQsLvf42poXkzR+ES6lBqItGin33Hi4XTRPB0AHY+nyQzsgDgN8iE0bMxOZKJv4AQvmefxRUsSGehxvc+Q4oxT5fzuQb6R2JO9dJMpEtKFxvBG4xr03HUkde7Y6MzYmo6P+W52Dn/PCW4CtJWCWFD52TJbSsw6fqU7qsNmFDr4MkmsmSaOWsTPt0r7npZfOXLX1cnrHie8Ytu3hk7dzXGvV9+TMRaIZN1LJ5/86Xxohfe4uN72XqX87KyCD8plcnwxKL8wrHo7uuKajFSXV2ttGOFNDX+eoVNT5hBilTMVGrtTN8MDAxLQJTafCZwxiqs/sHROHG6S/7gnM3YpcWczPOWuOn666JFfilEvbzC6nc2OKiw1uHit8dbdXFCR7GInHbiinH8DzGR0dHhOHr8UCzKLWiqb45NmzdFhzQsQZw1wcWcZmalMTS2qPcG5QYcO3o6HnrkgFypWQmKitjYuSGKIFThLbla4LSgcyRQGhrq4rrrr/F+Xc3NdRY0ebXNO8VIKLINNfAcePqwtDrWTGVs3LAhWiSsmppro0a+sI8gpj9VdDbH238FuvCqLdXtdtNm4SSznJxXNIY5XlZeKaE16kDgzPxC/MUnvhGnRmYdSHM5Ekj0JfWk91CEEhooilSVntsO1rcCXcnCoPxEc3AB9ad3DV9BqH7fBENnAqkIYZ/axxBg0Qfe8qILb3o/KmUygvXbQw1iTswPkJgR/PdL2TMuzwuX9vHCC5VEB5FgaoZW2H1idJzzhFUnjbRESv5AllCShO+Z1QRM+WUxtUwsx2QKIKyXigmR6wpwSshB+i7JLUA7ZCnBepGps3ezNoDc9Uytfi3Uobv6TK4EJ2hWq3z5/GrPjp3t8aZXP09ExdDccnzpC4+JENm/Oi8mnI+7X/YSMVO9GHtRBJ9mGMF8TDzA9UAyj41NyA8eUP7yaBBhMuFD4Jsw25kNJU3UUFtvmBrEwMMjo9HXP2z3ZGpmNqan5FuOM4Ek+bcV5UU2WRlPvvnma7xBYbYW3dsaqWwIkbaoFlBGZbLcCI4JByI8TGLO5+rrHY4Tx0/Hpi2djkbv3LnFmxrSrxkTOIEsJZQAVgj9CtGiXQcHR+Lv/+FLce78UDQ24xs3KCcEnYQbxJoIfzWuuvrK2LljqwQb49YznnuPZcC4LDtvsmXykWPHRRe5aG5qj9YWafOqsqiXMKRtlFOlTywuJt9I6tkdcP+6L3VJALHaykNaQgTvML8exuY5Q48kH+2kv34JT06vOXp8ID719QOOf+RFo9A6VoZxqMQ3UZKZGpcHXJA80mAFoU+InHXa+iQfb160+vTcfOPOcfK9dYnXjXMxNVobt5TRg6L3/8gL/BaVsoY1mSdJW3OhWTFHSJjeIGR9Wo8gOpbgBpH+NO4pxAqZDgAoH2heFFcODgz5ZIZV2dYXmVq/nwM0mtqSR2XnEQYzbOKgd4Qx11l4L0tuYCHZStDzhAgObE+L2rMEPOvbkrUh0xj6ZWLI0nOZen0iorpne3P82offGRP9x+3GLC0VxTfufUqmYZryiGaukIvzilfeqco5a0nEIALjVE4mIxStlnpudL/8TzaVY2plXSM7m+Rt+ra3NMfGjRsdzwCni/m1OHPqTJzpPhtT4/kYGZ2UoJTQU92II87SamyojWuvviR27NgYGzbiVwtxahP48wmgIsZ5+dWidbtfhDCwiAg09Yl4+3rG4/zp3hga6BMTtcQLX3RzXHrpTmlhznfCPWKlGkwjHBf6AhyZMG2lJZyyO2eGa+hsfHwsDh46EQ9Ka7MxYI1XOYmJPKwkKoHoRaQ33nijGLVR8K04yAYcBNd2bt8hi6Q+Tp4+60U/CECWqDY3SuDJX2eYCzfBu9GizVRcmdq3JrxlcGQBXGiOMXaENKvhmJhSJpcAt8htKTA1tM18b1Zocaj/Ur4sfvtPPx8zphXhDpxi8apc6kAtJnqBpuSmiB9qaquCqa1EqxG8KDiDI9yx4Id+Qwk6ZuT3vpfOeLqesS88LhLPCV+4yt4J9SfffLNbuX4O6femVIjD8QUgAd6EXwA4+6SbkwZTefpcvwqKEzZIszOL1kb5FWk7NSrZBEoFosgS0p1AWeYLcyTobG4+JmcX07CQWpQi0P9ykry1dkaygwwIFzi5LtaXfar9Row+ivXJ3zqk0ob0+c+ZGtP+43/4bvmkxTE5NOz5z+yrdeJkfwz1T7kx3npZmmXH7h1x2VWbBdOMo8Ys1GA5IjgdHh6NMV01ItANMqvb5UeyV1UT5zZtaLfFxPzfIWnhx598Ik6c6Ir5nKypxWm/jxAuKZNPWlke27ZvjZuuvVpmaFXU11WrNXq+gtBNgbJpaXVcG/xmDhIYn8zJXJ+M7q5hL65g33A01/atG+Jld94WWza3yw+XCFZ+uyCYi8KDN4IQ4YMfhL7P8RYfEJhKUeEUwFmfmCnG1sdnuvrj/u8+EuP6PjU9F2UVNVEvxiSwVSGXo0T1TE1OxSX79sl9GAiOI9qzY0fs3rUzjpw8Lpg5sSLFSWprmdfdLFegwfhjvTmMyKklXuMtOlhPr57IBGMDb6E/YWQsF+INyf8WuyLx9JihSpgdpmWN+OJCUXzqn74Uh85w3FC5rBBZXioOpQAe0ODlFaV6X26TXBiG4qhvQe4CSo790tiEMr/ErMoCDwhnbIfNWe1M44XG4QM/URbY3kq+kC6QZ0FTk9/Lkd//lpucDUBoAH7T+nRRaqT7Zm5ark/e4SJxbz1Tk2gEZheMkGaKFXlW0dTUjIGGqTOgSVmgKktmajx/JQJm6PoRSThOmNKrhu1fSxlTM4HB48jqrPVMnXzy72Vq1eRPmHq9+Q3s66Vkxtjcr1Q573//y2Nze5M6bVaSeN5mMpvVf/c7j0XP+UExCVM3CY4VxW0vfp78Zd5PcADDuLQsO6bgA27sbBczbfbm+2j31vZ2M9icCLS7bzS+/s3vxJmz3XoPYklLKgGnrHw1Lr18R1xx+Z7Ytm0DklDNKfPsP/zqeZlHw0MTYt4hWUCcpzwWuelFTxnNy7LgWCJWqLFC7Or9+2PflS1x6d7dIigmIAl/YjIEB2iDyGi792HzSAAkpwcSQuAaqy9joIz4Eg7ThaCdkuUFQ3zuC1+MYdHF6MSc/OVVLydkOiiLHQb7+6KDOELJYly+b2fs27snjh0/fmEkBAHQKd+8oZEzw2p8aAIBUKDBBy8WA7FgYj1Tk6yZJQihK+6ToH9mpjEK4WEt3X8uU0tWSEDLr57Kx6megfjY33xVOIFv4CH606WbH9jmifo4ORMLkxGPRVkmLF5i+u4OuRa4E4xwwCtt7a3Ky8gD/LIkxSd8LM3FzIQqXcP8B7/6B0JhYoMNzer/AlPDQkXvedN1BoNGAPxzNSYEB2DWAmogL+EnMXTFfc80o6OUE82TMTUme9p5IzE25YDAbvlmabdKOj6VlyX7H4X3SUg93icxUYBhfvzG+byQhA+zLmXEkiWQmpg2vKKHqG7WqVzJzVB+2mtmTlf23Froe8oD3uRLZ4KK36y7bqiuiWuuaYwXXnedNEt/tHU0e7cPhmVOnuiP++5/SARUKgG1JriFP1X5/BdcH9U1YgYJLgJSw0PjYryZaBRx7tm3W4TcEtUO9JTLQpmNocHRePro8Xj24CnhScQna4XljuViZIJeO5g5dfUVDhAhDGeYmDC3FGMjBMz6o3dkIrq6h6XtWBI6ZNNbDbGWgCk7WjcgWuLS3Vtjty425a+t4RhhSX+i9eoLpgTjPnmvbrQ1OBLsnLaoosQ8TG9NBJ0RGxpPGBMBogUv0ha9ibXg5b4q64HvPhrHjnUrX2kMj07rxbJorK+TFZSLqsqSuPyyHTL9t8fhQ0dspi8trXi1Fnuc1zDMVp3muNdX1qodEvoFZQNzu+/E1PQXdZmmBC+LKdAZHqFRwhJiUg6aP4uAZzDD6DA1v3GlZiZlyVTUxq//wZ/Jz2YSVZldmmx/OBIWnBeMqBxGIYYG2a9d5UmzIoQ4JYaRp7kcO9Hko6W1UflLYvOWdg/7Ncn6yE3PxKTM/dl56AT8L8Wk8MaEI6xXplmbZ9SuWGMfNOW7543XrGVBAZK6xJ8kZxaj+Ymei+RTPt22FNQnATESkVzykHgPpKbpkwkxTKZgIkX/4IiZmjyWPN+TkgBxvYVEAMKTJFTp6gpbDguh8/JRXP7F+p6bsg7hGf4MEzuyDnLdBViVU9e69y3xeC6hsA4XJL+jizey91m9xq4b4+PD8Z8+9LZoro+obaiLY0ePxdkzXTE+tSxzWe4GW8XoTSQ2Q3XNLXVx4/VXCxczwf7QC9Ki7BG2Y2dH2vOr0KbBvuk4dORknD55KiYmF2WiNkQzwbKmmti2uTNuuPkKEVJi/nyezSUIQuJfT8RA31ScO3NeWnAuIFsWzbipHJ2q8tmRskqEWltfKRN3T+zfs8FllzqABtPqU/mlz2JV76JdvJxQTbHFJhygHbwyroBOdIO3JDaSyAe+xFour3CTfNDE2pIXlKDh1lY4h+1oPKu2SnwIX+pzmdslxcux95LdcdWVezxrDnMcQcAkHw5ArKurkE8u4VZRLIbmGB/Rnhh+WaqTcfS0dVTSuN7lRUJ8XuUW0Cu6FV4WOLeKCSq1Yl6EvcSC8qPds0MNsPKYFYe/D32wocGS7t//1LH44hcfjNViWUzug7wXYxCXIuB23TXXRqWE/re/9V21E2UWEkQ1sXFzq9oxI2E+G1MTi+anjo4mKR8CdqJXKzhxo/Bna0gdIREcmyS8p4Uz+nJZVh91ojA2b90WCytjsTRbF0XvffONslZYaJGZpokZMgZQ03zfGlcNZ7UQJgMMy+Fz2SQUkAQiQA6/QSqMnRE/WpqjZBjHvDBxQ4BnmjilVGd2jzzZZBaRkAlkTubLVC4RVVY29WUJGOh0a1SVgxb0UAX1FfJfSNbQ69JzrJR/ll+J8iBmEtofic4KpdHpkXj7K58fL7hpV3T39nsW2PDwuPzFvH3stVV8T8FmCyPh5tprLo+OtvpYklYlCFMmwtyxY5MXKgwPjKmMc/Hk4+c8CcVCRuBdvn9b7L/80tgunxntUVpa4RVMKk5m6Qm90xWnzvTG3GxlsGzSFrieSdFGmQiGU0kqVE9TfY20elFccsmO2Ny5yZMuUMBlahqyEvMZP9HMjRHHf0oQGFFs+pe+Rnuz1hx6wQcmboEk8Nxp4Yk971j5dfF9cEzfUc+KtNSMNRqLG2SVxkOPHpLmmxRjiPHyi7FpS1vccsuVauOYzPMxMRWTfDjfWa6JLBmG+xob2TeMNoppBNcas/XU/7Sjjs0s3GeiH/0mtgM1ZbP5GJP3eLdgZOYbLgYwmuL0SYzAdA3Asr0Z2oNu2Kl0cnY2hmcX4z/+5sejqrY9cnK9YOhEV6vqy23G09jopGfiQd8MHeIaNTSUR6csuq7zk3Hk8DnBNR/tna0qH2QLt+o3yDrtLMR3ZhzCWyu2JNgoAuHZ3d1jemf7L2IelRUbo+gn3nqDj91hWxYQwlY6BLhYnucIMtJAL5txhEyi0d6WFaYWJm1a6599X+WBcK1ZxVCMaYMMvi+JuoalsWBKGkf6X2Fq2NiINizrywAMnl78zJLzr0//i0yNlubCZ5+en4rrdzTGG1/3Yk9QIBjChg8jYsj+gZFYYJdFJUwmEEbZ5WVrccN1V4pw1mw2t7ay/W9lHHji6Th17Jx9XTZtrG+ujj17d8TNN18dmzc02d8CJwODYvy+kTh5+nycPdcbI8pfUV6X6mH8VHUQWWeCRm11rTRGSbS0iKi2bPCpixVVa6477TPOtIjUrilOVIGs4QKSQKZ7GVJC6Kf90SSkCiYtZ1CzSwgWCIxNRDkxOaa3cGptR7vFMMpP29Ho3s5XRDozM+Wxe+gHP/no0aF46qkuEeli3P2DzxdNsnXvUMwu5lQmaiadhlotDcgYdnl5wV8WUzMPgKj3Clyhe6ydBhZoCkYntoOtxDAWqUKaDprFCmHWHlYIa7NF9qYxmJrhLMqA7qmH+EaV8JpbWoyZ1aX4q7/6Thx4+oxXT9nsl7DasWOzru1x6tTZ6OsbsnAj7dixJdaW5ySYsCRCtFMSPd3jKjsfjXIl6mqrgM5MnVlKF5JupgAeF0KLkam0vRGWzcISsRFp6tOHHlz/WgJaFwmmyC5S9iw9zxig8PkchrjIMM/9zNL698EgUuhiXaT1sPxbpH+t7Oe2/f8tCWLwp4QK6XuI4v+QhBX1/ZMYQgmBktJzaeZ/T/q37NPn0hTC5H9nff8qzarPUajUZ97hj/yFV/61d0n/K3BSNylNpxbdSfCQsOb+Z9P/CL5/Lf0fzacC7QJ8aiJC+H+2rdl7//+277n98v1S1lf/Unruu/87cf3cstb/vtD2Qhv+Rymj/SxlOM7a99znpOf+ztKFur9Pef9SIu//LKz/chJtqIiSVSlq9uWUVT4vL+TaW265oDG/bwI4CCu7+L0e4Aw4X3xff+kekXqEVXZlz/5PSBks/yfC9j9KGaz/2vX/pf/nU4b759L8v1VyXfBYdn0fYZSlC7AV8ma//3el/4u9/wCTLMvuetGVJiIj0ntTvqrLdbXvnu6emR7v5UDiAdIAkkDcKw3wkOAC776PC9+n7/G44l0ewor7ADl05UBISJoZabzrnpme9r67vK/KSu8zIiMy8/1/a58dcTIqMrNMtzQjtLJOnRPnbLP22msvs633hepCMG4Qjol8wDOBHty54vvNII1r7eVx30Tc/0hBaIN/mj9qy+Jl3+L7zUCsl9D3K49uG8X8Jwki7eDD2DZqr80g6rmo87jqxd9wUa9JXlxvNlxXc2S6kVFANHR3hC4PoiRX4k1vQDh1+bekUdaORKspJ3dA75N+w43XrTPpjUA9fL9dAOtqu0sccd1VLUtCQ+ha70pDve83fNE9VN54bVtveM7J1UC3XrySNBPc6f69leuPE9L8FOrhrYW0cNguv7Qw4fmtgKgcIsT8/DmlfOK7TUHoxbj1rrdYNLyl4DSgrSZXLWz3/WYhrXDSdfM/CkSeq3d9OwIyLKzDjM/+aA1nXv3GJhiHGRyA32u7uQVUPuHCfRNIMlWWCYEQ0ryL6XFXfGHlDT1hqhuB2vmlN1MBMZ+YF/EQJhHi+/T3dNq132shhr1RfCK4EhbEeJt1Y9cUvQIcfeIQy1Khfw3UHbaIYfVN3+lNqQKIpC9BOu1KetzDWBKGnm+fqWBh+xgmEDCeJqNP+CM3GKOJAoSxGr9X0toE920g7rpRD/gSaXyzcCN1uhk/RNiOH7aKT1yEtyurP2LAI4vtMwJ1K4ySX9vD7ZT9ZqAW1zTdeOZ9DOPfE4UY6VqvrNvh/u0KtWWrB2lvO9LozYKt0orf0mHq0fx2DJZ0uUmvFp/a/KIO4H28IkRjM0L6G+Dp3wSum9UJMr9prclKy0Vbz2Wt2JKxtz32dms4/crXN0k9qcANQnh7qC0AAr1SAJ6lrBHYMd1QeOJUCVNNI7yPcB1xblNZp++1cbf7fiP51OJ7IxAVyXZjzpspa30JN1eOQC1DxHqM70koyYtPqhdmG4I79cTEG183rPIiwMJswjWfAEEaTIhhj+4w4yzMOiwWWANdNrZPunz5os/eYjYX51T7Ma9NGT/LGxQ5x7mnr8f27dlrLMLg9MhcvtUyLSwaCdOUme7rXaeRZyplD7+vo/PmxAkctU3VbVW329V7LS43wic3CjcieN8qiAI9KjhYxoXXbSjrW2kfNwK1uNbSrd73wNshXHyfxu/NrMe3GmI5ImzHL3/cyroW0u9ry3KzkC476dbmWVvH8Tvva8MC6Xf12vrN4LtZvbCfBXJ/hcN2cjlX1g+/U8q6doJZFaoec7hXKzQCiOE9pQsYLyC8r1a+K2nuLi2j5853f8t/G8GlchUHv6KwENyOst4OQhnwBEMeoaxvTtoBSHcj/sBbr6wTqONxU2YWJDG1nJ2gWHB07twZ39uQ5+7ubpuYmLCzZ8+GE5kkrLu6unwvB46FIhzTlAtSxCyLLywtO/4cHU16zDSdn59zpY3yZR8EBAU7OHX39FjvQI+fR5DJMOO0ybcz42guxtp27d1je3bvAUupB9ZAcFRzRkqdU103EqP+Ct2Ef6HnJvUY6/d26rkWl2BkVNNLC8Z6sJ1gfUuhDk9sgIrhfmtQoa9I5G1ZtIj04hu88laUv1Y514PaequF2+GJP1IQmqwVSsN2ZfvjUtb1wOckvIn534yyTkMM61cii2v5pzZuOuyNwOa83mTN+rQip8daUNZ5e/gdNcq6NvPwu9qgNkLo6oQ5AgGqFb4xvMIkP8P7sLwBCPGqd4DKikBjrkQW1OIRxtA3Qjqt9PPNQRoH5ek9Aum04vdY5nr5iG4pmqSBtEJ618eLyjrmt5my3hQSgcteJeGhWpZaoJGiTOZQoLm8lPSUnTlz2qZ0Z3U8jZ5Tl31dkC4AZcxeqHSRs+QD+vhxBnr27QHFWMtLi7amZ7ZEbG+XpyxFjyfNUphcWyus6MtDUP7kwWLF7h6lKVLTQ855IywIfenF572BdMrbxquG37h279tvC3MLwhGh1GCDgxzPxwLVHt+UGEXOEpus8uV7pRdH9eFr+Tah6Y3wSy0PpsHj61+tgEjDdsp6K4jp1sPT06WoN1CGDVDhj0AXTKGwjMmLonuD7110bWzMF8Lee+/9MtC67fTpM77t41b0iBANy2qPSBVi/O3wpjXxtxlsLviqsBWuG+olCZYOf9N0rYFt+eYWISoHSRS/A7XpbcVztXS7WVxuC/c6cWvf3Yzyqwe15XOddQMQ8bjV8kW8b4QvawGZ32Q4O0UJ3FYrZlulrB/bqhs8MFgtw1Z/R88YARjuwPWF2xxZklrX9zg2CiHTlVOrrNMQ8NhoSKTx4/l6XG4UEpxTggxIp889jL/Xg1CeEDZc1+Gmcgb8NuJYq0g2b2abQcC1kk6tsvb361KkJV/c/KUvfck96XKZrm8F1zUzO+PeLEpyQIoQgY3X3CNlSFgOkN69e7crbsrAgmp22mfrzanxCVspFaVws3bo4CE7e/q0n+fakGm23bt22YlTJ214eIefGo/HzWn64AEtx6+NSoF3+O6LVH1na16GZVZKl83GZ31NK7vtsWPCtDzuCxcuOZ493fLIuzocn+npWaVlfpbuBz/4IevvH1R5G4w9k1hzCntJ5UMElTUYe9QL5fZ60fdQL/Uh1mEEwsZ30XjdqoFupXC2g7RABgK+4R0COeJRwZFbEoV39Gy8+vLLfgTp1atXbVI0XFpiAX+DtbXl/SgU1vEyxMGWOuzJ1NXZ44YaJxe2yBCbnV3wQ9IO3nHYd8Z8z3ve49v++GHfyoetkmrpV6usN+sV2sowfTOU9VaQTjt6UGl6bsUTtwMx7a3Sj3jUgxtRCjeirG+1fLdDlxh3qzTS+uBWoJYu9ZT1ZvnfVtluoF42A9pBo5R1cWlZyrpNyrpDyvrd108wA8HNkIRp4kVyAZK7BCHx0sQI4Wq6khNBGaF244M03KyydmWfwj397eYgphNw840BRHQ/VE44RePCR1Tr0QpPjqw9/3BR9rAVFOEl4CvRNpY/vo+C7aY96wQ2bKusREkXvPF6pyan7Atf+YKdOnVaFFz3/bDYAohGzXE7hULROHO7TV4w49eUkXPYUIacGAJd8chJL9KCjffxztlDfpGzqKRUeW6RkmyV0iU8yn5RCmBmesbGJyedMmz5293bY3v37rVled9Xr4562AvnL7jC37tvr/e2vP7G6+6ht0nxt+Y5fQWc2Mxh3fcwY0cf8mTLpMLCkk3PzVp/b6/t3rPXu9mHhkZsaHjE2uXNc1BEY1M2KCUhESakhUs15ddmUMtTvpzoJhpkXX65SaiXBjvTcPiePnqd0IuxsDBvEzKeXn7pJXvjjTe8N4LNJAgDhHkHq8ZJOxhLPb3dvlEEOx+xyyxlgxc4oriRoQfxByzsW4yJzoui/+DQkM0rXdgAY+CjH/2Y/cAPfL+nuTC/4DvksKchUFHW4XYdwIubwVutrNM0jXWcVnK3k75jvoUsIm/+3ir4U2VdhbR+upH8bxVuR1kDzetS1st0g0tZZxJlXetZpxGPDJZmtOr3GgZIK4dNoHazC9INS8NC+qS9sXJ4X5/JQ5zrPes01JYlHRaoDX89JIROvFOfHIfi819VqFWo7OtIGPJz0c89UdZRGYeHME73VkDMh/Rpq+xofPHseQnWKXv55ddsSYwwJ2GOh4pwZv98mR607EQJN3nXJ4eT3LH/gA0OD1lnR6e9/vprrhhR3BhhcY9AFCPd15y/h9IsSXlTfriCw0m6+7p8f8Cx8WvGXkX59rz19fW6oeB00d/U+KRdlXc9LAVw+epl48xyFD34tLXmXCl3yIAolYvBw1Z+nBhE/ITi1idjYmFxybdfj3UOTotSOl09fT4m3j8yYoMD8ribMvLcW30H46BJ4Mebq5B0Y7zZuDcKpAsN2GKNc/o5FxFgJ7HxcQ4qHbO52Vm7cPG8zcxMq8zhXEJ6NBhmmFd4FOcKu5c1NHnPRV9Pr3iSY89XfGtB6MT285y8wZADBhNDIGwsy6lH4NCtOJyXwDbwAEMfhMOQjWdSIgwZDimXy3719fXZvQ/cbz/+4z/uQyEexv/fCFB/K6UCPxPmrYJ0PW6Fx3cibKcwboZv32wer1XGpH+redyIYrzOs1ZW6fzeKloQknYS4wRHFF67nqtxApvWaXdzKWX9rq0mmJFgEHZcEWicAWoYWg08hkt70ii6aqEiobinwjviQVBuNWZdS5x6Y9ZpSIevLUv8VpvmRkhVrCvscEWMoqKtp6w9kPLaTFknX6rKuwaiF3Kr4Okq3/npWXlAs/bGa6/a7PSEXbl4ycYmxiVQi6L1unV0dVpnT7cUWZcrbc7jZDv6fL7Ny8B2eszynpewh1bULWWBjN3dPb7pLl3RgO/LKWFelEJZpms72TkehYChtmcPE8TWhMtrtnPniHd/02W+e9duD3dexgTCnd2z8di62rrsxIkT/m3vvt3W0dqm9MU38vZRLAcP3OEH3SwtLtv07LTvkt4kRZKV8mVcPZxWzqS5os3MLXp3rZBVOWWMSFF30H3e3qv20Cblxvj2dvwg7LcQCDHuVmlE/rsRIOzo1VE7cfKEDQ8P+5EG+VzOJ/k98cQT9vwLL0hxNshwykgx550RUaB4uXjVZFWQ0cResOyHy85xZbUvn4CncrDlp/dGJW0ZvOnGZmtMdjdnO1IUF7unU4dzs+IBhWMYBEXMBsswCYYEae/asUPfZp1HeMcG1cwdQEnTq/K2Rx7xg5Z27d3t8TH4IkCVRGzUhbdaWf9JhjdbWacVrPPzbVTMm62sa+PWtrfrlHUKwIX4Mc52eNwMnoS8GWXdaCUrLM4mY9Yo63duray3hpBZBa5T1hGx6n0jVAWE13atdtJPhIoXKvmEIk8T6MaVdf0K2i7+hng1ypqKpQQ+YUn3NPCFnEORglqO8GYo61iuzbft1LeVsl0dvWzLC0v2+huveJeyRKp7nuPymJ956kkIoDfrNjs/Lyez2U+Y27Fzl3ubdJ/Ozs55HdC9uWPnDu9q5aApZoKDA+8HBugWbwybaus75+2syyjhZEBZdt6NOjs3K89u1hXwgQP73QsHhx551pevXvLxU/ZiPrj/kLVLcbLhfFFeIBuiX7t2zbvgOSuoXV51TuVolyKhu749l5eHXbJeKYLOzm4phG4p+0HpLCkm0YBufDahz0iJOxt5A2E0SHQTfRuk1Ofml2xJnjoKih4AysXfZpDmv7cSXnn5FTfuDh485BPxxsbH7crly/bNb37TT/fHGMJAQekBeRkyuSzH5rApPvsJl7w+6A5nWR2Hr+P9eo+I2J55BgDl8fOXlc6iDDLaMBMA6dHw84kULgqWpcVwPnNRBgD0Y59xhJ97/QrLyoAIhKMnZEXGX4MMONJlj2X2feYb3eTveuwxe+ThR2znrl1uYLDEbzPYSllHZXSrdRPl1p80jzrCnyrrKqSVdcw7xiFsLI+/498WuNwMnoTcSlnz3vfhd8CzXlG7XHqzlPX1EAsbCeSEwbOuqZAAQbmDZEA8PG9kBMJUG1CFOEm3NAaCQ/x9s7BN131cagZUcEvygvCbKVrOdFaI5KoPHncLvGuXpd0I0E2fkwKbmZmysdGrvjQK5To/P2OTUxMu2Bn3vcjJD2KEO+885jO/mRx07J67fZlUi0/emrbRa5yQOWGdHd3WKqWnWrUFeUh0cdIdi3Buk2JlJjjKDa91eWHRFcsOeYGXLl2w7s4ur2OUcUHeLcbFsbvvUtnXvBu7v3/Au3ELxYJ705yLdo/wGOgbcFyWZGh0SwGgiEolKafJcVcMHFQo5rLhwQHPH68TRdEj5dDdMyiFxBnWmeDxy6skX8bPWebFWWF4o3jXyLCS6pQxazxADsfjuGaOcgKoAowmailySuTPzWqnwqM3CB4+FYWeCZTxpYuX7NCRQz42vCBle/LkSfva177qE/w44xwlTM8E3q+IbBznHA3H0P7CiSoIg65uKU0p7+XlRZ9XMNDf6z0Y9D7QRikvaLTl21y5TkxOOP0p6zTd6vpjad3w0IjjSNc6Xjn5I2DobocfOlUH4bz4kvmhjcIbLzwvY6mjo1NyJ/RecMYYkxjplWGY5fu+93vtAx/8oHBRWjLaMM6gC8oT0mBQbiBSCmhHhI0yp7aXazuIzQweiT2CaYhtPCryzdo88uDNhojbVob7DUHCs7cKN8vTaYj1Ug9IFx7bKv2bzbuq8Kp5x7pDmV/nWSt5z4OgyTPxbiTf7cJs5UwBtV51NfyaNSfd4A2SZYUb6Qa/MagWHmanoJFIFMavNLNE/NKeuBMzEGirbvAKXKfk6jeUirK9jttD5VVos4nSrlXWjBHeCNCgVRq/4u/rwF/W+xDgVpQ14+kIx6mZCXv8y1/147cYn+SsuobmRvdwGaAk1/6BPmvvaHfBODg4KK+13YVwPtcmj/yqnT511gU2vI/SY+LR0OCQhHa3r4EuluSNNrHemZnWWTcE9uza7cr01PHXXRGUCisu7FEMOQlhxlGff/FFn1lclDfL2DfLhHycW42oU/js3bvPveiSlAbd2uHoLvPx8lkZIShvJpjt2rnTGlUfDMsMCf9dO/f4ZLXenn5rxpOW+1hWnZVXVn3jFVfQSsiVb8IP0AEe4z34h7FWegOWpXAYvxWtCK9wkUPeTGV9XdsQcF4fCvP5F573ZWj9A/127sJ5e/mVV+3r3/i648npSQsyjBhP5oReeiLcePJZ9E3uJXORMsZZUxM7yYV3fmKWvnACEWVAQPgwhe7MJYjtl/rD8MIgGx+fkPHDsWrhNF48a2HuirYg/mlVvqHcdMlnPT020mF5Hvmrcu2EjI149B112d3d5UYJnrbzkPBhMuCHPvQh27MnrDQIwyuh94fd7ZxeepOmWGyiUfDdjrL2e03Fkp7LNd0R+nXbsuCtVNab4RZhuzJvEu2G4WZ4uhaijK8Hkf+3Sv9m875pZZ2C7XCphe3C3qyyjhB4rSRnZdYaslLW7lm/ycp6O0grc5SRV1Zy1VOYb5qyTgBBFQiceOwYDMKpXt4hnMTELTRCiI1A5Iq/rwN/We9DgBtV1gjG06dP+wxvhNu1sWt2+fJlm6eLtLTmY5fLy3N2ZZxzSdd93BiB3z/Q68tv3DsSXWBiFC2zqXm+cuWKe3Gch0l3Zpe8ZGhCY+BOGLpZ8Y5QMKpV99BQNEwGQ/hytF2nhD5eVKvC4X2fPntGBsW8H0HPJK+ZuTmfdMZZowh11vDiRYNTRnlDo4OHD1muOev1iffOGuzdO3bYzl07bHl+Qb8zMjiGHZeOji7ljYJitrfwkkEBeMOlrsEUBe0pkyWj6arnhDcoBxOq8BzpluV0ahQ2FxCVa231RFaLDfR6jqrGDbwVIP2MMEHJYRiNjY/Zl774JRsfG3dleHV01HG5dPGiz3TvVH2wjhyDCi/b6a5wdF8HRRcUo18qKYJBb3xMmoN7eY9X3q76wZvlXM+V5ZLNKW2UMTxCOkcOH3avHT4pFkqezio0ScrCKgKMKwwv8MDYxoun2x2cKF+rFL5YyxrVlDCUShxmLDyYxMhyvnnxKMAyvnvuudc+/vEfUt45V/SSDqojjkGkLeoXdeGhA0S6b6esvf7rQKzHP1XWm0OaR28WauleO5S5Hdxs3mllDWwVv7Y9xvYCwfwd/7aKvw1uN6OsSSvi7rxmK3J2lszeXGV949EdNwiiG7PAAaeJF6qKeIQwlzi+VxhvKfECokisNpQ0AREQaaCrM+blleJBSb8272oeHn6TFsq5vX73/6tQ+Z004NrvAeqnGSHSZzu4dOmy/dZv/VfvsmYSGJPByHFJghPA68q3Ze3Ou466h11cKdr+ffvt/PnzysNcSBckVOnKRHhzWntHZ4ft3r3Lx0svSjngAdHdfG30WjBuBHQz433F5TnMOEZBI/iZBMXM77wulO6U4nfII+7t7UUtykOet/GJcZ/VjLCnixpDge5RunL37JUAF17r8vQR0n29PXbkyGEJbxkAqkNOp3/j9TfkTY/YrpGdUgoFhTXr7+nVt7AJC2uC/Rxb4YT37uQMDJjcQw0w4QpBu+onvjPbX9/0AWOEiWkrehfOwEXlyUgR0aAbv9MQf0X+q3z1sOFd5ZaEAdLP5H3p8iV7/rnnXTmyU9y5c+c8Tzx+1qVncqKpcCsUVnzcd2hoSDHDMARrphmqIG96P5qzYdY+Vdau+qN+qetm8TNd3QDh6GGhVXZIqXKKfkyPHhfk2fj4uPe6rBTW/DB71l+jnDGSoBNl4M6FQssnM/iZQ4DizqqO6QnASEBJ0wMU8FK9KO6BAwdkIKwI/2WfILdz50573/vfZ3fffY+Hg36RSqFZBOpSVeFJ9yTAJk21amyF23UQBWtts3NlnfAL/9dLPx2nXvqbxYtwq7hF+LZV1kQj81R00rqZ9G4275tS1vFbDCJcY137N/7dSPwE+LVV+I1AuI3Eof2E/NVO1tXeliXDXVl3urJu+sm/+WM/HYLeKpD4TVzCbWN5Uh5AzVWNF29EDMKEK4TTpyQ8hAoWbvgW8tmYTgwLSMT4/yHN9BXSV9UrQnyuXg1K2L0V/U9K3qB133jpZYJL/Ws7IJWtAcXFxC66S/GoKRYGCeuPWbqEcrz/gQd8edOFyxel0CddaF68cFmKcsEV4uVLV32cuqe3T/cWCemClMKCXZAyZ3IXY94I0VJ5xbrxemUM4Hkh+PG4EeL8htFQuljOzAJmdnXw1NdsVt4z49Y89ykfJp2BO7PA6epmt7Terh43GDAMFmVoNEgysT56oH/Ax5LJP9siZa2/hfmwc9riwpKdOnnKq4gx+quXlYfCLdJFvLSk90x0Q4nJayzKEFDdrrNuXPlxKP4qho3wXy+vB4XPu5IUtOIuycNkLJ1x1OZmpuapLlWfrqS9/kPdxyvCht/CK/AkD8m7Goj8GMN98UtftOeefc7riWELDKGmxmbr7etXfS3ZvAydcikovU4ZJvQCrEhxY+RA/x553AOiMRPx/IB9GaysrfbeE3nIDUl3OIf7t6qOfBa5ytguBcsQQ39/n5efyXxTMqhYKpZhaZu4fb0pbKzCkjkUR5v4jvkMKGeMuWa9b5ZyxahYUR50ycMv8FNprZQo+LC+nQmNDfL+W/K5QFvRgJnv8BW9Op3dXXbo0EFr8/kKnMiW0ApMsD6gl3go0i3SHDKnr+taoALWa5UbK64K6VceLrnHqzYt7Pf47KCH+Du+i8+3i1uELT45bPfd+fMtAE+Xf0kd1csn8n+8gJvBpzYukP6dfl8LMVz6ihCf9XbDt61wC2Ws1mA6vVoI6WykS8inkcEoGbJrkotqQ80tVm5ssZ279r65E8xuDWrcX4dQEEgVIP7eiOpWs7kjAeIdiF5ABG/0WwKEvx6ilRwmklV/b4RYcbcK9ehSC2SMV7PuHvCnP/1pH29GWTWJNozrojSvXD5nxVW6NjloI0ymomt6fm7RvarBgREbGRl2bw7FjsfG2Dfd6eXVFd8IhbFtvK07j92ltMPYKt2eMBieUFenFLm8o1Hlz9afKH7GM1nHvWv3bhfApL+0uGTD8oZ75XUxCYkuULauZIIYioBu2KwEtm+BKkPkjgP7lFbWu6mZ2NYhr7pJGojf3osgElCN4EQX8sjwkC0qjT4pne7ODvfo8c4AlEU2w3h2ON+3s6vT35elWDC4wHdpacUpT6/Jgry8yeVF69u5w3J5eZ3inVUy80YYvPUycwBUz2xCQ0Pjize6hCfSjbEWCAdg1Jw4dcI+/clPO60ZfsCbZaydcd7FxeUgxJXMy6+8ovI2e49EVZDIcNRHn1Sn92syQNZUb5kmvcs2WA7liNKHSArfIuMDrzjbyHvVd3ODTw6DJl5HqmeUbEdr2MOdQrkBJCPH11arrGsi2LKMtBW2fBU+q0p3fR2vWW1Sv5uS4Qc2FGpYDeUPxU0Uq/5jGIWemOWCeEu0Z3IaIX0Wv+jMePlf/kt/2fYf2O/PXtEJuKJOnoHNWkst5VGmNwO1Xmtt9K3S57FWNqTj3y5uEW7Xs96MP28XqCO/b5F+bAMRtmov9SAdn3jpme8xnc3S2w6/m8Ut9LpV8w/DuNtBxIErxA3OX9lKMpRZZ+0TzN752Le7so5Q+ztArbJOE7IeUW9WWVf2166B0DgC3qRHg6ytWGDz7UhvBDavaCoVj4/0UXYoza9//evyki/Lg73iSqa3q9eVFAp2bn5WiqVBSmBKwtcTsBZ5v+1tzBJmz+8G96rYkYry0E3e29ft3vqVKxe9e51JQXKU7OjRoxLEeMyss5XnJK9nlzxk1jQXl4velc1sYDwtxpOhy/jEhBsOGAFnz52Tomhxr5GdzBDAeFOuNKRAeru7vRys7aW7FxgcYjlWWLvb3pa3NXm/7a3yyOSp00AYm6ZLvkOe5r59u63Iul55Zg3GZLEl6xLudM2HMSIpapSJlFcOT1BloBx02zMhqrAsg0bKhfXlTOSaE/1yMj46enq9jKvCAazW1RARrnQLUx8YbunGGQUoKqUeL6YBpfX000/Lq/6S05alcWEOQsYV9c6du0SLdZuWgaUcdTXZrOq0LOXZoPyJw0z4/t4e1VPOu7bZ/WhuZkJ8Qpgw2SubxSvO+slnKO5BGQYMX0xNTziO3fLeMQDAmbkGrM1mHgBL8eheLK2FbWVXpMgXxCuT4qdZeftzCwWbZ4x/VYaCaMviL3rT18tFhS9ZTvVO3a5ZMwTx9BneoKeFfJk8Rs1gpDHMEienZURvFPcHP/Qh++7v/i7Rn14G0Vj16DWZbr+J4NVDcg+AQRUeQt3crEJ8s5U1PBj5Yau4NwN/3Mra42+RxM2mfzv43IqyjlAb7kaUdRyiiHDzyjpASLeaVugGZ1OU1jdzNvjWUE+JpaH+2OxGxK//HWEjMQIxNzbWW4HYwGIjqG1wQCCuPIGkwqPgqJb39nCpZYoASXoNTBybc2X82c9+1r755BNSNmFiEV3SKFCUMh40ypPWOjU1I6UgQS2BiGeG8GV82rtHhaefciVhSL540UNDA9YjBTU3Ny0lPq/nTnnEg/be975L3vM1V1womVOnT9no1fD7jgN3WF9vv76PusIeldLF+2XzFLacDMdh9tpA/6DPDr6icHhynMRVLmFFNNgeth2VEmId9uzknOOEkUUlIPg7pDxahCviOpvLyEvM+IQsaH3PsaP28COPKM+CLUgJdbezDGheirrF2lAWdM2qAYFTQYZFI39SCix3Y2IaaXv3vcrV2JBx77VJ39bwbpfLkvcoMhkqzou6i648o3gibNc807zkdax/sR4/9alP+XwBlDXGgkjmwxUl0aYg46W8umxDgwPuLTOG3SC9vaL67RdN9+wesdbmdZsZv6I6XxR/LFleim5oYECGWJuMoA73ipulrHMybti2ddfIkLWpzIDXv3iX7Rjwb1s72txgoAcGnmGSmEwcn+TWrD9KPKO6m11csoX5gk2PT9q1qUmbnJlR3ss+CS7T3GLr4jkMGjbgKTF5UWUuiy8bZCCxPepGBRUUNIrdNYxoQw8OPTff/2f+jN1/333evjCyK+0sTjaFWOEhudeAyrcVbDehc+uvjurWoHKnlUPa0ODttvFvA25cZdwkCOkgc28d+9uJC6SVcy3EtG80D+onHXYrZV2ZR7BF/tsp61ojK7Jgo9JsbJDjszhvDSjrN2+C2eZQJVYoEMhDgDQRvlOVdQCJtaSMwAZLTcWie/JWIZ1uFZKySUBx0MLM7JQL+HG28JTwg65jY/KShAdCrr9vwKan5kS54Cki+OmNYJkPCpCNTxDgQFxL7d2cUuC9vd1+iAYHPDBxaWTnsB05fMi9aLxVJojNz4eTtmamp+38+Qs++3fv7j3ufZPemhTKs888Ezx8xkupdwkpPEa6lMGBjTIY35yenHTcynru6emXcTHps48B8HG+UYXgXZMMire9PW8Ls/Mu3DuYBe2CvtF27dhp733XY1JIebtw/rh1S/GwkcpaiUbA9qMlv9bK+i0h7hPSdHXKq+/p7vU5AHTlNiq9ddGRzUzZktPXY+uZRuWetXArq46jsqbO4EiMpM0AhZjmfwA6YFR94hOf8D3SKe/5C5d8rHhNmeFNoqypf8LiLXf1tltPvtlGWrO2c3hI6TYJ77wVFufkVaPU+6So+0SDFmsUPpgZ5Ms2s03CnSGA1laV071g4QtNZbgwo58x5xl57qzJ7uoKu9Qxr4Eua37zHkOFngsqg253enNWZUyxAgADjBzHmSOhcl25Mmpnz5wV3Zr1u2Anz5+3Ypmu9IzoRxe6DB/V53oj3edNwYP2u77pvSreduwcsb/1t/6mT6iDehUaqi14u1sPs/mhUT1Y30ZZM1K4FWysseth8xpPoG57DsCXbePfBrxlyroO1Cq87eBmwtaD70RljV6J8UgPNRHVILIFZd3gs8HZGzwq6xvcFCUiWIv8dlBBJEEsKus4ZZ1UwzYOtcCXNFq1vyNsVJZAmng3oytrbQbi1lo+tZA+LAM83mplzTuUFYp6cWnOvvilz9lzzz4vYbsimrLMCS+NPbf7XLAyMenU6bMSlld9pnZJyoqNSiTupYTb5YUXbFLeE13qAEoLLzNsIxkAxVBcKdgDD9znaTLpiiVXzCafmQ6eL8DkIDxkhDX1TLc0ypIZwdlsi01I+TLRjNnjDGGyzSmzr5eVHjOBA29JZCpvNxrkHTKRivrkm/MOa38EdP+jZLPNjVIenTY/M+u0bxPuuZbgbR/Yt8+7htdXFqyvp1PKusWNhwjwoF+iJ2WmbBzVydi7d7d3dEtfy7uWskZJg7N7haIpSm1d9GZoYVXf0g0PQFlLhftzLTSubeQZ+ITy65eP8//jf/yPfVJfhqECn3uQER6NMoSkzNyLVJtSnfR1t9pgR97u3DEswyirtzI+mCwn+u/ZuUO8WZZxUlYd5EBIZZVaVl3lRQfW0uMpj49N+k5nlBdc6I5eEY0wDg4eOeRKmiVwKE26tjGyMIy8J0NlXCmxZzh1UW2HXleiD/UToSyFi6G4XFjxep0RD4yOT9s3nnzBjp8574e7NMkLb2xp8/X77P2OB9+mOqHZM1598OAR+4mf+ESoJ/FpBVDWyhs8Ag7V9p+G7zRlHekJ3KzcrYU/SmWd3ifjRiBdzluBm1XW18voKm1rlXU9iN9vRVnHsGknkPT4HRyAcAfYwaxUWEiNWW+jrKuFDZnEzG+EeSIiHlLCAvB1ijRmSY5qEdXQ9X+tsgzgX8JjDZB2uKopVfCLUSLe9ZNwiPlGHIgRSUzl8Xmz+BtOtqoFT3CLjG8SvKxSAM3NQZEtLMza1772Fd9SlOMr8ZAQ7IvyZPB22dWL8chXXnnNPelFvOOREdu9e697lQjiUI2kF9bpMks3m2124bxSXrFJeUaTk+Nelvvvv9/HsBmLJty10VF54QUXpNQpntWShDCeH2OceEN55Ut4cOc4RapjXYrHvemVso99QiE2yKD7M8w8DpOT6M7HQ6MszHQGz4aky5MxV5BnKRDd2JB5XQqB7m7GoVmy1ag4eJp3H5XSkcJtapQSUm7eAyHlQhkxDFxZCzf2QmfTloH+Ie+uz2RzUhrCUfkzdn7x8hWbE21b5X0PjexE8wV1vO6pwgxezlX9hUYfcK0FZrlHIHw0lLwd6Dcbyfz7f/9/qt7e8JnSHEDiXrxaMQ2ZDujG9aINd+akrDtt/46d1tbOWG9BdSj6Ca/O9g5bFd6Yb9CTJXTMwqeXhPL6agEJ1ZWVVecDzhx3dlX6fGeWP70h1CvzDMALBc6ae/BgKR6rAGgtvuEEm6iRF6sAZHA0Z0WPOEYsgwzOxTAizzKesupvvSFrE9PzNiUD7w8+90U7fuqkFLQiiA+yza0Ku+LGZi7XKlxyjseP/vAP2/DOXVLYqisZDIDjLfwwZPzub28FtmjLbzHUytP0WuT4bcP4fA3Uxq+FmNZmsF38rSC092r62+X1ZsNWyhpI48Nz2pjwcvMvKX+tst6uLFFhbwa1MiCmF5U1bonf9ZtWIkq6/gn9d+XKdqOFTFi6ddOeNZVTrVsEaOXHBkDBEQ9EQDoqPA/PO90QmmuJAuc34fEMKkCkJGLIZ2N+9YjJu0peLuQrSVwHKblZtWz0HJtt7M7crBmnvaTrgKh18LtVcNqoSsM5w4t+0tL582ft8uULdvbsOVteCgoQbxceYEcydr+6cnnUtx3t7Gz3GdcoKwSyX3pm4hXeEkqPd95FLCU6ofRRaMwCpkEgwL3eEqIxrs24KZkR37efXF72NAhBPbEsiwlCCFoYm65mxoEnxqecOekBKElZsZ6XGcrA/Nysb2TCkiO8MyZCMUOciXLkw8YfU1Mqo+IHJY5nyvnZ9Aq0SIGHXbNYNy3X0rLyuO4YHrLdu9g0JeeGS9HH0bukoBUOb1TlYulaVgoKZcMM7xJjwkorI0/9woXL9sxzz9o0QwbC6c/94Mddkcp0EhooMCmnpoALS8zEpdJVKT5OAKXfiNKttCG88sgjKGS1F54amuxn/vf/w0YnJ2xiatq3RF0VTjTh1nzWWhtEs7Ym65ei3b1jl8ohv7CZ2f7Lol2DtauB0xVATTRDD9GNtOnpofubyYIs62tvRynLsFGZqDfGkFnDDl3DXIYkX9EiLN9btZnZeTeMZkQLX+a3uOAb21BaaMnucRyrGgUZwpG0EIQsE2PDnKOHD9uBA3t9f/fxiWtOs2l53r/125+2xWXh2ShvorBqvV0dMoy67ODRfbZr1z7bu/9u1U9eVkGT8w871NFuISUmkz/cMmzRlt9CcHkFHySyBqhrciSvKnNjkjvxXH4m8f09/7aRk2moDcsEywi16dV+r8V1u7zebLgZZQ2kf6dpDvAtrYCrVKkPb52y5ps866La8+1sigICMVPvmtwkdkQISCvrCK6sFR9ljdXNZ5CNAtjBI4WIMIvntwUTVvBKXt+Kst4ASWWmy7IB/hg86wB4RZw0NW5nz5yxJ77+hE2Oz6igUrqiEbkuSZiyNOptDz7sivjcuTPGumqYe17CFa+KNFHCbBuJUEWp0sVJ++zsavVlVg6iOQdrsMPUaomZweFoRYrHVZbwRiCzrhfA28Y7bcEI0B/bgEJbFEJWz+35DpuVR8XYaFijLa9XOOItMV7c0c7RjsXQJa2yMnOcsdSi8qb+narKeH4pHCQBLqzTDl3bYYY2urJhrWg5Vf7Ovh67604OCZGykLKnuznTws5bMiKkgPBGG1vY4nTV5mUUrMnFY/ycmc6cIsXGJEXhyBGRL7z2infj7r3joHV290h5Ldm73/1uO3DoIEg5bQKC14PXYar9hDpNIOElegsIc+XKmP3Df/SPXTkVZQjRDY5xlWlptHxzg/Xkm2xQBtjewWHVn9qGjIWGhrIPDXCGuAsAxaMXgoNOOPWqmxn9ygO2dhRkz7Bjnctj1c2a4nLHoKIQfYrDIS9zi7NO68ujE3bxyqhdHRu1Of0uFFtsuYSRsKL8lL+K3qiM21h3jREgwwEjqsPpLmOxo836e1hS125DA6zp7rRmhWmTEVX03fZK9rXHn7Rnnjppjasc+LFouday3fvAMTt63/22/+Dd1tjabiWpZnGfOEPtAWVFARLYtK1uA3FlSUr6bAD2VnhL4AaShccjBDmoK5bZ6xKeCQm5fOQf9wTit80gHRZAFqTfpenredUouTRsl9ebDbXKerv8N3zXo5cneefP/hRgI1Wuh5tV1hEij0a95G3V+Tkoa4ClW258Z1rF7632jsfet72yrq1IhDKlTCtAnjcrWDpcPaCLjyAxGEIdxQmk0wUPV9YJ4zhhxTT1CFKb52YqlUlOtcCbpuS1W+0pHK6DLZj2zYbASNAeJSvl6F3Na3b8+Ot25sxZe+3VE1IsC+450zuBdwwjo5BQkqxbRuDTpUixZ2dmVJdS0FKo+bwEoBQeZ177JKJu1h8rt9WQBjSm2xMDAMHBEZp4VRUQgehOZRycepKf5nXFsigMBleievb9qcU/0/L+Ozs7lC8nO7UozzCTnecGeY3NGXmHekcZCM9EODZ/YcczPGyUFxPhGHdliRHGBsqed3iQTK5jZveKjAu52LpKdufhQ7ZjaEDh20UTusXBUbhLWeOh4ZuVpKTZjGR8csqmJmdsqbgij1XlaGTcuNkuXbpkr7zyqn3wwx+2d7//PXZKdD9/6bL1DvTbu9/7fuuTtwrtqau6vEUdisEjz8alS1xiJn+3IuOFrmvq4alnnrVf+E8/L+GJ8cAsdLxr6LtmnW0ttrO30w4MsJkMy7FCGplcxtqkKFmbThoDAwOia87PHS/KO2ZeQVFGydKilKwUpKwDW5iTgSL6qYqcV9hQBfpk9I6dzxr1m4lhp86ekcK+JoOuxWaLMp6a5EULLz9jW+lDJ+YQsOeYkLa10oplhDXd8BnlAwzIcDp0xwE7cniflDR4NktxD7ngW5fCXC032Lee/JY9++wzNjM5b9mWvB27+047cu/dtmP/QWvv22ErjVkJMPKgr2Fj+6+2/aTVb2VQC6KBzkz/rSDU0eZw60ZCyDetENMQFWPM3+WgwsZ48X1agW6H61ZQi09t/tvB7eR9K5BW1uSd7uYGaulaj07x7rStpesW5dlOWW8G8AoyAF4lfX5HZzHoPpVBhje4qkVLDjVL5nyXNZx86fEtcySxWAAgCprYKCKT1irIGwWUdQSSSCcTG1KEgMf1uNRCLS43o6yB2oZXg0YF0hX/RwJSznSBX750UZ4rG32s2tlzp31zkzdeP2UXL17x7mm8Wrxn92hhBglellkxaYmJYSzrYbcwKOPd4g3skNUr+q4bh1gwG5cDIjhzmq7NMkpbjQDFycW6ayZFERcFSb2grEkDT3l5YdnHwFk7Td6Eo4scr5PNL7LNLZWdqfbfsd/2Mo5eLvqWqXNzM8I/77gA/EYZ4A3Tddsmr/vK1XEpoKzvtnXq1Gm7dm1U+GZcyflYtJ65M1t9caVkS75jGh650nTPF2NTl9KnDmEDfjU0i1ZSUHQlE5ZuYcZ56VrnyFG6f3cP77BVGStsAMPM7rKYa3Jqyn7oh3/EPvKhD6lGFBY6JVyDoQJ9mExH74ArJTIUhLYFX9ONzbnb8hfdyFr3sHTnv/ziK/b4175up8+d8TjekAX51mYb6euy/YO9PjcgK5wzUop07w8wC5zNY8TI8zKqrkjB0n09p3qf1n10dMxmZxdVH0J+PSPlH+YBsOd6RsKtu7NVtGy0Dv0eGe7XNei8xFnnL7/8iso7Y9emp21K9VyQ4bQmBdvd1WFtMoRapVz3790jY6LVevWb+QvDQ71u6O0c2WHDIyM20N+lamDvdfzjkuoCvpIhonccTsJ4O2dnX740aseO3eNbo64Ll6EDd1hz57CVmnI+sU/ESrXVKJdia0/uN6CsqQdflqc7wpI6A9JyT5WSPNSHWplxs7AhrxqI/BJhq7BAbfibgZj2d6KyBmrzv+53nXpMh+E50mC7srxVytpLJGVdlkxsbMgrn1Z797veL2X9wldvLccEIpPWKsgbhbSyjkBS6eRqlfZ2UIvLZs31O0ZZJ5NnqEaUKNuAnr9w1p559klVJqVrsHNnL9kim1Ow1aOEPuPTjAWjTHmHEmXiFkqMburSyqoU90UPy8ztshRRX3+PP7dLIS6vFHyJFkoTQYqiZYgCbw1PluU7jPGyTzSTw1AsKFDwXFkuy5Obsxkp2vnZOSsUl1zZsxMVa2b7O/tkODTbAw8+GJb5KM78/KzjQkOhfLOz057e7NyUTzJi61FPW2FGxyb1vCZFfdI9bbx9xl1JM8xmDwecDPR2WW9Xu+3ZtcP279rpa40Z26Qtopw4c7uwxJ7UJRuTofD886/4udFd3T3W29/ry7h6ZRDg9T//7LO+vnyPDItHHn3Ut0H98le+Yl99/Kv25z/+g/bR7/4e46SuddGCBWds7CGKUXv6f93XtHPH2Il8470WCsdvRhDYCCYNKHE2W5kUbp/6wz/wzWLWmOWtv8aGVdsx0Gt37N5hbShrld13+RK3s5HK5NS0jU/N2bw86IIUIL0qK2r87HXORDEmbzWzg5mIgRfd5MpqzRV3S0vGejpydvjQTnvg7qN2YO9+N8biMZxPPfWUfeuZp8UzbJDC7HGmsskoMdJjSFn/iWeZjT4gA+6APOkHH3jQOnu6PZ1l9jymFOtsfMMwSJishkEHz63JYCkWylLaDTLg5mxkZJet5pot3z9kua5hW2vMG1SghykC3fDAdco6AVE4edoILiQTOUD5ScWHAkSXDUpxm7Z+u8r6dqBWecfy3Ap8pyvrNFTrtYrTVjKbcDeD/1utrIulRRnhbWpTHfboo++2htPPb62siVwPbpQ5t1Pib4WyrsA2DayWydNQIeIWFXKrDTQyxI0yBstS1iSe6JY+f+68/dff+g3rlCfj3ok8xytXR31imTuNPumtmi4CPBz2YL6FKGteWce8Y8cuCXApqbHRQAcJ177BPim7JitJoI9euVIxZlgVFiYhsQ561Sctyf/07lW60bs6mbDULyXZ7J4u48AIcA4ZGRu7ZoNDAzIc+t0gAEYGd7hRwOSm6ekZv+NlX7x4ycOx0xp0HxwccG8aBYy3ysQvjmssS0hfunTRf1frcM2XbGHMoOTZfrN5tay8uoTvipT1Djt6x0HfKKSjo81aZLiw+cmsPP3Rq2M2MT5pi/LEOV97cX7Octk2O3b0mOU726XgSjY9NWtPP/OMPfjgI750DS/1c1/4vHeB/8Uf+kEbZIa4vL+SmGJyIezfHXFD8PtYtgDDgnr3hqpnDBP4CEpDH4YGiNeUzfjkP8KxdOz3P/m79saJ426EQJv11YJ1t+Xs/juPyajo1O+ybxPKDH56FFZKGFjUpVlBcWYW5tywYhwb42N4eETevAwWJhCqvgIvS1kLZRRqd3vOjh25w9758EO2a+8ufwduPswiobDKkj4ZYVMyCib8zPR5z4dhCLznwd4h9/LZJY84Xm73nletIKNhVfivlFg9oGd52AuiOXu1423TqwAfN9ChvpbVN73LdtrOo4ettatb8UQrR9iRDm1VuNcT3FFJRzm0mSzZTM5FiFsLAxhR4V6NtJ0sSIe9WdhOTqS/x3zS+d2onHkz4M3OaytlXAvkvS2tUjohhr1VnLfSDSjjcL8+TOSVyJP8Titr/a+PK96LmmnmrPg+e/jRd1rDmee2VtabMfeNwrezst4Wtom/XQPdDKhAGlO6IrdkGCnSxuY17/5+5pmn3EuenBr3JVswxdg1TtxakrBbl9Jjspb8I9EMX4d/jAW3S2lzdOTZc2elPJo9jc7Obs+Xtbf7DuyyTgl91mQ3SengQTdL6V1FkU1PuDJl4w48l5I8QAQWs3uDB9LkBgEnLLFue3x0zNpaO3wpFLPJu7rbfOZvuYAnhScZZpAP9PXJC1ySImD5VxxzXtW3cLwlM5ABBH0QPqExMtEs0oueAsbh3TtTXBidCWNMLs/JYBjoY1JTs7XnWqSYllTWnJ/l3SPvOd+ihiDlvf8O1hR32LUr14QDh4is+6ll9AZwPCWeKrPr/8uv/6bdffd9oluPffWrX5GRdM3+6T/7ZzYk73ZFYdF0o6qLheUlx5GNQ9g0Rf624wpQFsq4xnfdV5i4N79QKQ8bg/hJacoXGtF+4H+U2Isvv2hf+tKXpYCZcDYvP7bBHr33Xhvq73chhPCgR8OHIgqc0jVrF69ekQGyLOOOoYcwLMK4MuPOrJ7Gg0KJNih+s/iMjWd2S5HTCzEiQ4Qu7Z7eHtFsULRoFdNT34qpsM3UieJ6PekR4yIaVb7JCbiLP8P+6esKigBLhG/TqsrEKVth8mDgI9FjBeVdlrFHT4nqp7Xf+gb2WkHG04JwbJCBQVkZouAPqNAOPvEn0AxyJSrhKPPj71qICjhCFLYRareTrYXNv4R2+FYqz3R6f6qst87/j1JZox/qpV2rE6OyBoKuU5kbSlaQMdvYwJbIXfbou9+3vWd9u3AryjoCUf2q8t3NQapi6sF2lbQd7reqrAFvTKlyoRg2xYcuxTU8qrKdOPGGC+Nn5OUxxsvEL8asOfyBSVJ57zLukILslqJcsGvyehB+KHG6P+dm5cEwA1hCjxm67oVKAOdyzdYj5XlVXvpFTshyL5i6kX8jpcx2oigx8EThoCDxffCgmf07r7wYL6cICFy8YeiTbZHQzdKtyCYX7UqnSVgGQ4VxXyY9QQtIURKD0zHQKDXCODntFLuDyWm+wajCMQbOtCK6btn5jIlx3uGsum6VssC7z7FWXHzVLYNhaKDdejrNOlSGTilAysNMSx+n7+mxkZ07pci6rbunT+XDYyx7+ei2npXXz/gpxsWBA/vthaef8zHk118/bnkpu4GhEXvk7Y/K0Dngm7y0drSrga35lpsTzGAX3ovCDvzi2GkYt1a5krouyBCIXflpQcuYNxP0mETHWDQqH9rj0b5+/A371jcft4XpWetTHT726CMy3OacNkvy6jGAGF7gMBCMrn379judlpeLuhdsRvHY7IbZ936MqPKBZm6gKQ26rg8e2Get4o3FxTnrkrIeHByx9q42PxiFTU8oT3Gp6KeA0U5YXnfy9VP2xOOPe8/F0PCADKJu1X2TG0cMY7BHuU+wUx703qysFr0RUZeMbbOtLcZXVumzlC8jY2pVCrtn9x0ml9pKzWyGAo24oF/SQ+G0JI0g2OnGdp5K6Ml3n7MAf4VXGwAlvKHbW+FZURDySL67sk6lV6NENpMVcFvEpRJfDLC6jmEZwL95mepDjLcZpOVGDJuOk/7+VsObndd3orIOSlrt2e+bp72Z/mBzonVDriF72GGwzd714Y+9eWPWm8FmTFyF+soaBU3UraJvR+TtcNvKMroR2Cr97XCrbYC14dWckydAyshHQtdc4NJ1+sQTX/M7MqUspdXR3uXLsBirRmm++tqrfv40y43mZpkERndoUMCkxjKrhuagqFk/WyotCSnWKOdtRt4Z3ZrUQbPC4Dkz8Qyc8XqFrNcav+PYFsIGZcEErcJSQYom1CtjsY0yMprEvOwu5suHlCYTzZgJzDGNCzOz7nXJp1KGTVLCzMqet/bWNmPb05IUp8nrogvXx4IpDIoVvGkUwpuhAjcc8i0+gS2TabLutg7bu7Pfujoy1ifFIUKJH1EOjPkiPFE6bJSiZ+E0NDgk77Hdunt7Fb7HGzblkTpzb7dcKNsrL7/ss+H3sUOalDynnA0ODYk+zFxftzm6gqVo5oTrsvIpiS4rCAgpWiaZYUCRZrNoipJclidfXCzoHfubq5GqaNDVx7b1zPGWORlD2RbGhZlSGIYhJsZG7fd+53estLBohw/fYf3C18d7pfSoC6kmD89aC9INta7iwi8y8Hx9uZ7b863W29nhy+yGR3aI5sGgmpmatOMnXrf1pnXv9u+Qpz3AXuIsv+rrd/pjHLp1pfS7urusp6PXhyd+8T/9gg9lsLqAPd/pJaHrnWVbNBomQNJzwHNQntSJcGTjGpW9WfUIX3ACWVFl7dq1ywb2HrWlUhgbrwXKxxJQILbJ2L4qHovCbAXbtcdaZV0L28m5dPq18fnG35sJm+UX32+Fz+3AzaZ1M8q4Fmrzqpd3WjkDNxIH4H34Uv87wOFCm0E05khnU0MuVQdpoNdodb2ouPRCNqutttq7PiJlfeLFrZX1dky4lcICbkdZRyCJeslsRugI2+H2R6GsN8OxtqK8UtMNqEZZM+GArt6CFAUzuo8fP24cO4nHTJcu24Ai3DiBCyWNgmWMuljkdCyWMnVJtuKRsi/3mh1/4w2bW1x0T6Zbng+HZHDYB2OOTEQDUNooDXbpQqmHPZs5ZlKeb2nFvTdwZicylC0nV6GA4mI897yluFg7LFUkIcxGKVl5pczczsjTzVuTpGlZynhiZtoWhVdZipMGvCBPcdeO3Qojb5ny63IVpKS5ULSMubNV5dyiDAuFQLHhiXIkpC9dkjHQP9BjfWyuIe+QE6PovmV8F1w4VY3Z177jmgwNZlDv2bvfDRb2wKa5IuxRrL4jmMJcvnDFvvnE1214cNgVHOvd/XhPeX3Ts7O2tCq6yFDo3bfHBvfuk/cYthMtFahPpScDg0l7cmwdmGG+rPJXqj7xwKlr8qbnA2Xdkgt1As543CjfL3/hS3bp3Hk7+cbr9o5H3+ZrqZnXgAfLLkjkR/0wDs2Z3D0q0749e3Ttco+auqernZn7DFfMzS3JABy1r8k7vnrlmh05dpcUa9bmF6bs4OH9tnvPsHUrDbaQbWpUfDYowVgrN/mQB4Vgx7fx0VH7xhPflLI/YQsYfUkT8Hrjr1n1qGhr4vFcW946GaKRIQcNumVwZvSQE27w9Yrw7t01YruOPmhrTR0hoToQlfVbBekx63qwvZzbHKgj/v4oIMqYDbImVtCbADeb1puhrNN51spRoJ43HWEzfP09n/x7/TBw8+YQjOStAPlYDzCr6UX1AbRVKes1lDVLt76NPesIJFEvmW2JsU3e307K2scyU4ybOKwO6/Iq6Qb3gxIkNMoS8Myw/vKXvywhu2R98nTwpicmpnxy0cL8koRfi+9etiyFOjk57emjkFjCJXuNVI1NUHxplZTnMuc29/b7bzxtTkzCU2Uc2b3eYtGX37A1J3t+CxE3EPzsYyk/uqojoCzwIqEPxcxl5OmqmpuVZ7PSYpnSvp07LC/l2qL6xwhYlNK7MD4mL1QiXBEZDy2oHHSf7xneIQOBTUwyjp/8Y+HDVqQ+J9gKUhBoJAwFyEZ3KEYFa7UxFtpzWT+Zql/edVsupzTLtuJbm9K1z5hqSWUVHRj/Vrk7Orvce8yzbafKwkEXHEQyOT1j586etyeffM7mRQvqlu56Gh0eOV7qvgP7bN+dR233nXdYUWmybrqEwYQHKoXCsZY+Sa+xSYpeedNrEIjmtyq/hC5b6oulbIy1B5ARpHRYdc3JYi+/+JLNTYR16BhcLTKkwixpjALOrmYdfc72S0nnmmTE6HdW8d0Dp3JEMyaGTchQO37utJ05f0GG06w84Xb7wGPvsd27RxTfxAdXlTY70nVab0+v8OVfTnWXEb+U7MyZ0z7R7MTJE3bg4GF7+9vfKe98zk7r/RNf/6ZjvrAcjDv4ic13MATWhDM7qsHvHGva3pazVhlLrapr5kasK1znQL/d+9gHbKUh3Q2+ETAN67e0AFs4QTcEf6qsbwxuNq03U1lTpqiYo19cyxS1+NXDl7rkffVeEychXYx7q7yVVtak5TJa4P+zzpre1HU5V3jWdIPf7pj17TBpgM0bAQW4neRvVxlvB3TZRYBJYuUB6ecbAZ94lYoT1xn7RBkEuSqPamSi0QV51k8++aQrIulJK64UrbhcspLis4HGG8dPSXF0Wr6jy2d1c+a1H4cpakbBQCPhkAqKwPaWeHJQG0+OrUvxmuN2ouECJ92VB0oRxRbXNvuYuPDPSLkTBOUN9qVlPEYmWsgbVDHyLU1i7DVrbcrbsJTnLgn9JuVL/iu6r+ob3fPZtSbLqAWgdBfLy7Yu5U5vAIoZ3BH6zIpeVrmpYyYdNUqZRzxRvJQDHDiFKy8vsreny9pkwLS0yNuWUuC3K2iFosuedb1LSzIApFwpH0ooJ+XbJ0WBIhsbn7JxKes3zp+1v/o//7iPca8qNl3fKB+nDYLC+UAKXuUt0Q0uRVZWmg1S1hg8vj6boQXvFhedfPIVV6hvTycB3jEDH8+a7n2gwhf8p0eU+ZNff1w/1mx6/JqUHePbqmnmQAiXYICInpRJvMSGP5FXERasa15aXrFrMugmF2dsVvXORETfoGY9HJbS1MzwgQylNdWv3tFrgTFQtjAhkGNP6cVpUT3t379P3ne3jezY6fU6K+ORo1DPX7gsGs/48IoIr2+qSdGHcrGZTD7HsjuOXW20Lhk+4Nra2m4zs4vWPbLDHn7v+62sOsFYjfWcBjzrQJn6wKS42wOn+KawnWPw7Qa1fPZWQTqfelCbN3LwRoG4m6XPt1qZHCHGid9qw0QlDXCvVdY3CrXp1v6uhfh9zeV9STJ4UU1FBmpDu737Q/Ksb3c2+J8q6wAwRrSMbgWuZ9KQFspaYl1pB8+aCUZf/OIX7YUXnvPuV5bgMI48enXczpy7KJrhuUhRlFZt0ZVaydfC0p1dllJFsThdU7RBaZEfTMwMcTxWwjJpiIMbCMu3apwGxwsvl/c+vhq/EU5k4T3d0iRNCZhl7PpUz81SXFnh0aHvu+XNj+wZEQ5SJhgQiod/zEW6S8UlKwr/ohRbFPTFFakJecbULzOumfjkJz1JIUUgf8rFZCMmUjFmjcJqb81ZH4pa4WXZKE/hrbAsgaMXoak5J0W67huxrEiRlnRBwzkpsctXxuwd73m3Pfau96iMzVZQfYTMqvWOCgyTk1Snahx+qpiMABHSy+PLpIQTwh0ahx3PtlbWzLoPm+Co+FFRJXmypS7ChH3iz589bRkZI0UmrYluPuFK+fnkNRdc4qRkFjq/SWtRBtUa/eRS+jNzy6KjFLKUu8nwyrC8DWWteBiEJRmErvSU37r4sLwuz1dePN3yzDDfMTwsBdsifNt82IDxfJawFUpFec299urx43b50pSN7OxVnTQrjRXdG30Xur5ueewyouJWpShtjMHCyrq1tHXZuz/4AVleMkQwLF1mBDrQ+xAgyJHq7xq4TWUdtyPdDLZT1tW28z8WpPm5HtTSBSci/W47um2WPvGiso5pxLDxHt/X5vFWKuvad/UgKuvl5Vm1g1bJlDZ7z4c/+qfKejOIRN2KuBXBuQlsFXe7SmPMAoieNctcmED09DPfsldeeUWKKTCde5oLy3b58lVff0qXMDNfu7v75FEv+rIalAcKx+mpxqCYEoRBeDFLGC+VPBgH7urs8W5pFArKxdfsKq4rGqXjS6RUct9Yg4lZ+vN0PdUACExwY+xYJoxeKI4UBF4ay6paGhv8vl7Gg1+SQinZgLyxfYOD1tPeKU8yp/JJaSgc2GLGjE1O2cKiFJ9wpYeAk7uchk2r1tbZqfB038sD9IYogyApA14ye2W3SYmQJwq7oz3nnj68G/i3SYqdsaF13xRlSQpWWss4xIJtOTPZVhveKe/u0Yetf2DYVmQ4hDFSsBMkihPhUMJSUr5QZH5pyTf6EKIqIl1aeqvv4MiuaChr7rejrAMQV5f+UUcXz5+T4bFgp0+e8HzjbHP4grphJjg0BLAR6R3QZwfCUAZVtxQpB2/klSMfZWQoDt8RXhzLWliRckdLYSTpHZMR2cWutaXF7r3nLg9Ht//5C+fsD//wq664d+zo9qVgLQy9yHNgPL9ZlcC+7fv277ERX4/P0MKateTyir9uXf2D9uCjb7dMrlUGULPTXiLU8aU8AbZW1qxV3wwizX3C4SaQVM+msJ0cjPVbCzFvb+d/AmG7bu6tyh0V92a0A2rbCysmtoKt0opAXcZw3Osp6/T3zSCNG0DYrcJHCLPBi8q3qHbWLKO41d57I8r6rYZ4itOtAMLxrYIbqYybgdp0vOISgVkfAtNtUNbylphUxrKt06dPehp0qTIxjL2bl4vydkrynpRsgb2fJbniEYV0C9OtzXppF9yKSxcmyowJVeSBh8SYNEt4qBXGo+k+9z26FdcxVjxw4txslCFduwCe6sa9rgWeT+JNquHl5Vq7spah0Nne6l3ea1LYaAyabF7fGFNmstG6lMD6uhSm4pXFI0tuMIgmSjos/5HSUGNozKCQYfCQNziV5QVSBn5Tbt9ru0UesyJzuEQ2o3hKww2SkrxbpVlU+oxLZ0RPEcN7GFDc68Lpe/7sn7GDhw/b/OKSrTJjTADbohjwuHxSl3DBoJmcnNSzPHo90xvAOxo/3d7Qj7Qdb93LeLikk+JjJvIBvAN/6MqOca1t4XCOKiRCieCkBy78Fs39Wde5s+fsqaef8tPPJpmdTXe8/tzo0vdYTwydYNj68ibhHo4lpYucHpkwhNHR0Wp9Pd02MztjPaJNV3e7Xb56xfbs2eVjy9Mz03b44CHr7+uRRz1qL7/woi3MztuQfuekmPft2W1nz1y0Rx59mw309/mwx8z0jI2Pjduo0llenrf9B/bakSOHrFF04QCVjDzsrLz0XFuntcszP3xMBoC8feYssCLAL0wI4V5vTDkKS77HcEB8H+83BpsrlbcSwBk8a3G/GbhdQ2CrPCNem8HNjklvm95NKON6aW1w4PQMZWrDpZU1wG96/tJGdT3Y6ls92Cw8sqxJzlpxZVFyrkVqO2/v+8ifKutNIRLyZitgMyCdm2PcEDYq6zhmzTgnm6GMSiDCuFevjdvzL71kJ06dtcWlojwqeVFSIJzYWNb3IPSdJV0x42nhgaLEEdoRBoeYXMZe3uyH3epdyuwvXiph3YVwtFmPozrjOE6YF2WE0osChWeF9GdmX/OdLTXpSs0qTGsuayNDwz5WiffkM5UVJ/YUAHShAgjlRZYjKb8SY8P6Tdp5ecpOTwn1dY8jgebyKNQVE9x8MprKQJq+8YfowLAFy8UydPMSR8GhIbPB2YYTOYByP3r0qL39ne+0de8OljEgZVOGjk6GgGNVeAclQD7MqJ6eHA+0iEIFo0L5UKZYvujBufpOFGcFEp52+iX05KCTVnmexEdhu0EiI2dmjuNEm3x3Mc45h1fwAoLiXveZ3hMTk/alL37RhxCoR98BLVXvnk/y05UftCgy7NJghULZlwou+HnpJk+3yQYGer0+Fcs9drYmxTvm/OmRvj4/1nJkeMSG+gd8Q5Ul5Ts00K+rzwYHBmxhbsbOnTsrISRDbxUs12x+Yc7Hs/Hie2UQMG9ganrSDYWewUFX0A2q82N33WvtnZ1WFI1KKmTZu7YDr6GsuQNVOoc777+TlXX6fiu4fzsr69r4tb9r88ZpuFEgrVrFm4bQy1gnT/0kX95DO18tkgS5HVpsBcRFVpN+EGVsw1uyTK7DZsrNUtYf+R9XWUfC3g6Bbwa8MrZh3I0QwsIsYcwaj5hzhZfsc5/7nH3jm0/40paRXbv9gAV2zjp79qLvnCVJ6B4ZXaiqff1rtOmpKb3L+sSx2jKjMGjP3axFlkpklrgrYVUN3cukxUEaWKWM69Itzm5mpINAdQZTmFiT/GZGOZOZeBeOT1z3CUi7hgd9rXWzvoEek84aGiX8FSbudEW3PQpgiR3PFL+pOeMT6Zql6GMe0AHv2cun3+TJ5TSWYg8gY8AVGxPe5GUrHbpq+ZojTZ8DIIND3/H4iZ+RMm+XsQJvDcuoOHD4oB2586itgBeGhwwhcMQDTWrI/6fLn01IMKRQwox7Oyj9WnpXAAILUFwRGIMmOAoVfFhepZt193T5d5Q171HW83PztrS44EqZjUcwesjJvXP9Q6n7ZEBdLPf7zGc+42XAYPMy+KV8mKevZzbK8XXz4h+UOluqYkwx18DnAygMO+WtFNj9rsOX6nWqDro7OnwjEzbUOXbnYetq63BPml3t2Jd9eXFenvK0XbpwVvQuWVdnl3X1cJa5+Edpsg67KcNKhUabF/0uXrhgc/MzMpzYbW7IGsV7hLvznnutd2DQphcLqg+VrSXv5QU29jqAqsqWkg/ppV3QL33fDkL9VZX9mwk3iwsQ6i3gciPxb1dZbyW3tqPJVnjFuOk0qLP075uNHyGtpJ3H/bG2HFLIddKPypo/evDWED5JFml84LmQBziHd2lYR8ClwNPUxfyYkL4Mdb1fV3tcUz5sFcz5AMhWPOurV85b98AOm1het5/8u//AGs4+97U62QQQCsnTRiCbCGnkQXyzOJvBlsp6m6TqVdKNQrUibzyN2rDpstdCJf2kEDePa5qxEP9BqbAkia7D3//k79k3v/kNH5fG68ORY40xR1KyTppNKOJ6aY6zRMGW2BTFmWQjk9L9zTpZfy/GJi+AvaDZXASFgUe/MB92KcNjz7Xk3HtFgdMNShc7ZUVJUaWUt0l4KUVryTRYtxRgF+catypeQzgakZOdJJ+FExPfMEjoDaDrmC7YoowQPUM3mF6J8gyOTDxCmTDuTh0wgQyFzDI1504vm+5qAL6JS1JUxocZy/aNVciMtKGHvjcK1yzd5Tkpvt4+6+poV1kXrTnfajv37bNj992r8FLQCkzZpNoUV/GFFzTjKNJJedWzM6wr5n2o79p6J2wFHE+SSO4oF9JOLsoReirMx3kdvH44GITzpFVe1QXKGQXcIa+Tsd8om5nRjXHG0i3oBe+cOHHCvvjFLygduv7xsoNxB7BTmhtdJOBoc4fmCBUZb27Aqc6cjvTCqC703N3V5RvEZBozUsxLvnacDXAYe2ZbXHZNo76Hh/vtrruO+WEu8GqvvG/KAr/Q08NhLux9f/z4G25IscUre84zSZDJlC36feyBt1lr75Cdvngt8EZCO3oUgkAOEOiui8Q3QOQPlBjcGWBD78YGCHXhTzHNBDa2/4Tom0BMoxaquFTjO01qwsffG/OswmbvN4NKeCVLfmmoVe7kXRsmwmblirAVXjFuOg1/3jrJCtTLO7xL6Oe8HZwkXAmKFfGBq71r2/nBP/i3ynfFo73Ae+BD+VmGGR0Wvo9dvVbpocQrZudGJeTnHbA6RoGlfNkamJU4Db4RFOmNT4z7fhiLczNWVBthmJA5OMhWhqBo8yWlxfn05fVmWyiu2pjSbDj3/OZHZEaLKhIlFiRWJt/5Vvs93oH4bXPYyBhp8LjbRd8Ctst7u++15aidsb2ZxeqsnaS9XR71IMQJtAWqdNVvPSLUQaUsBYcy+vQnPyXvs8mee+EFm5qaVKVzdOGyFJ/JCwpM0N3dGyYaOf/ivXqSvt4VoYjgJx8ulgPRrdqSyxmnaaE4x8bGPDy/lYCPA6Ogfca14qAsGdvGMCijGESDtvY2CfE2yyp8e2vWcj5ezOYXocu2xb1GMboYnvIy1g7g65F2scQELzWMNTEv2zNKqaDsOrt6fDY4jW15qSCvjAlbigN5hA/KT/98pzTKSi+BE07AGLofFiFcMRT9rcLgQY4MDNjOwQHLqlq9n0D3fEePT27q6O31+LE7NWyTG+poTWmSDo14dnoufNcFxHuEDcq6BuLYdfSqgXhvkcKli36lxM5G0IxL4ZU3v5koSEhma3d2tavBN6mOMGzCRELSQfigYNk8h/Hs3/7t37YFeeaRrcukq7zZOAelzZasbGhDHwI+O5PJ2EyGSW4ZlZ+Z7qUV4lB+UUzoSJV7WvTGNDcrvGyl/fv22+7dO+yBe+73sW4Ol2FyYpwkWNAdQ3BsdNROnzkjfisI94xPSMQLZ/OZfD5rfUPDVs5129ve/11qi412/uIlW1Q8b4cNSSEEaaWN/PAJQihtf6bdBpqKGH6LijrWzAb9rnTBkXihLq+vmwAhrXqwGS8ApMGVliXpZZyxdyD+9vCqg2jEbQe1edfiXvu9FmrDv9mwWb4ANPHy1skbGct7wkAL2oaDKoqeQto43ddzs7Myzld8sx54e24ubLeMTGSVjMsr5vkkAhEZidHPtUjvod7N+nAghx6NuZxjfwPyQH7Qy4QMReG6PkQ2h5bo/xySlQRuXOpi+SrgZVMOrBpJ9ww5qyIX9QDvsipldHzcGk4/+5XNqVUDkWhpxkoTMirvNGxVGQG2YfIbxu56qK1kKmt7fALEcNFgqQc3mtbNQkj3+nxrywPAPJSLMWwYcXp2Rh73k3b16iWbmJy0OXne7MzVmmu1peWiFZaZ+Q1Zm9yLde9ZgtFPYJJSrkIQ3EHRBVzo6vQuy2QmOKdllWU5sr/30qKYfrXoSo8x9k55Qh0sw8GDVm7EZT9tumRJF6Wtgnra3uDEz6gEgPOn6V4vl5m0VXalvIgnKfw5GKOpmSU8ITopMDMZoDu3wqNqwOxwFsG7u1H4NI91zugWLyTk5EZzGpKyHhrosXYpRgwJlO++o8fs7gcekEGA4ie/yK/cAz+5ASCcwYU5A8wAZz01kOaRKm5JxnXAJ9ElkK7vbK7F93yfnGIDlHanIzO+V0QTECMkdcW66RzDBXqBUMfAo+eB88NZhhUMsYyNjIzIk13wY0ZfevlVe+P1NyiN0xpaudcp4yijemOeAQpbYsValC/oM0GPsJz9TcHhpQxjyIqHkt23b48dPniHlG17GGKQNOrg6FUp4kbRlvpnAqMLzsKyd6FfuMgs9oLvI84+73jj/b0cuNLiY/btA4PWNrDTjjz4LmvKd9maeHl6dsqHhXp7+5xefoa6jBQOrkGgr8kQQPkxTIEgp9YwZHx2vtM34E97CIqRd3BDut6obfEO9NRrKFHb9nlfhZpvJMA/z+8WISZ5G0kAEYetcEGFpAE63grAH7RDLvLzZ/ETvAuvhnyS3g19h6b0etHLxul6tBPOP3A+l2wiHGRfWOK0trLNL845byugwsmZEC9yeh5hpqZmbWl+yc9NKIvH2CKYg46Ql/ADyhseb2Z5YlYlVLOryHp3CmhToZ4jnlWahe+SkH6vCJIE4pwUzhoIsPE78hFQSf0OR6WhJjlfujo2dovKOg0g6wgL6jFCve8bIQq/6yEQIvnxJkAal+0ghvvjUNYACqAW6uUHTWF8N0QkbJpaMnbhwgV79pln7amnvmVjE5NiVlmWRQlgV7JMWGqV4jJbkCKne5GuUoD0YWaA9LzbZ1VMrUaQl+Xa2ppTA0RpZ9yjX10p2Nz8nPMe+zn3dXf5mC9szAEOzRLQjFd7F7PCx3XpkQ/oSqXhoqwZy4xrWRGpoUwBDzbccKtU75m1XZIQUGA1ARe9VigueiwXtnrPlqx4/M0NzCpXk1N2TKpjsxaAxkp3FoIdQNAy3js40G9tuYz1SKn0SfgfOnrY9t1x0NakbEqJxxjpHPgW65dnpY8w0bf5hQW/r4imfErXWSx3WlnzPRWkArV13SzDiIMxliSoMCJapLxJBQ+7IGOJdgJueNvQNChqETDJiqVS7BzX09Ol/FtsenrB/t2//zn78U98QrQOY/sMZ9A1fvnSJbt44ZwLPnZ48zkHKisnpzGrHi+GGebgSJliufp7OcVNWQqPffv32s7hETfC8EqAwvyMi6Xpedbvc0LYjBs3y6LdtPi0ryecp87pXRhMrfmM9XZ1O9+1tXdac0ev3fXYe6y5Z9DKbNLCVowyVpobM/Y3/s5P2rT4Gb4uy9t3h0J5rCGUYQA8b70TCRxfPCtVq/cUUR14R7SLHpVh545dfjwr58HznmEX2TdOY+jpAz6Uk0Lxih8qMwHwkCizDy94hJAfgSOd/khAWdfyUOCJgMNmuEA3vsULBQuvAR6HdJNykT5zSzCK6dZFjuCZIkN8QqO3YSllVQWOAIY932h/nKc/OxdWsSBir45ds8UFTmFT+1HavgXu0qKULDsohhUbtBufNCoC4zC4iaomTZ1jWPrGSQoILyODwJS27W0sUZBpmvCMYbopLWjjCr7Zd3HZhvQixPDwAt/LiSxHvoVPARdHzku7EWBXIEwOpsdx7eaVdT1IIxuRjHe+xQuo/R4AoVcfPN4W2MF8mwECNZ33rUA6br1eg5sByuyX/hwv/jZJL74PSiFAvbKmv3ua6fTEsCdOnrJf/9Vfsyk1CoQTwNgl4bD+qAYaEY0qQMJEgsjkYScpNrrAK9YHPFIxn2J7Vzhj2mwP2dLMcRfBg26C20SvIOSVKjPNBHSfRjpgNNAtCyDXYvcwIYmOAqHx8QbLmMZIQyRFb/j6RDqrutjAhG5g+jNJh0leKJSWbN4F67wEQBk2Iw1PkYloegAf/c8EqpwEcheKgi5XxeWErpEdO2zn/v3Wv2OPn4Pt9E0afRzn5R34sB7dBZPjzgY0YRJXmIDnQUO5PccAfI/KPgJhAL7FC0BoMlzBgR4IRnoc8JBR0ORPufFKUKqRxuEKeDKJT8WS0kHJZuwzn3vch02oh93ygj/20Y+6MqZOwL8oflllIxRdhYU5Y4LahYvn3TBoU33nW+Uxi1Z4vHSN0zvDGD8evE98HBqUkGfjE+EHz+k+NnHVPSV6A+DDJaXNUMnOXbusvaMrUEYCDQPR5y7IwDxy8Ij1j4zYmdlJ+/j/9BPWJSNqcW7Jcg1ZGYA5lUuGVEG01h9Lxn7ixz8humRF1/qCtFJ/EZJ6rAK/Zbzg/cmA9GEeNPw6a/jhH/atC3WEkqZdsekN8y9GRobtkYffZvffd6+Mji61m6wrpFin4XY9TrwOIQJE2RUBb9TvwiV6q8gDyryOphIgn3yeCt9pW7pHHkDYp/mI5Z/En5KBxPerl646H1In4MEEU4YiGIoqIB+Ej897kTGHgUWZUcrwId2/01PT/hscgoLGWKItKjHhQh5xoqQbyuxkpCKx4gDvlPSrBnDC+6on4pEOBkQcqkgDPBUSqtIqQlR41KX/r9+ebkKHdE8IQdO/gRAuKUPNN8DlsXgHHGsh5gVw3wz3II3qQ4wXZfxNd4PfCEQkI1CY9Lva79c3lirUI0QaahWYL8OpTX8TiOG28pzdOk+gVllvh1sMW4mj243iBtSG5fd2uDJTuUFCg6Vb33j8Cfv//cf/YPMSrghghA8CnXOK7733LnkPO0Q/pSuve25u3l6Q4J6dnvZJPv29/Xq3IGXX5OueO/Ot1tZAd7ZsTelXJlmxVSk9oHikWb1ksxEfP4W5EoEYmTE2OoRdFDTuyYlhKVecZBi8Z8oa4jFJIzJrmh4sdXYlp2jUOUIVzkYGkCtjUCjP2YV5a5IHyCSOssIjFIjkzxgA4MQb/WbiWWdr3tcEc1ykHwYi4dfMJKeRHfbe98qjc+VY8rybm8IYGYKLSX0Nyp8GqJQdJwXyciC4AO5OB+UILYBQp9VyAbGc8Z7mMxfWIrp7znqPQeBj+xKoHk75IcKBSjzdXbDDyghAxe1oHbFf/6+/b6+dOCFDSvjpvTCxkgQ0x4beeeQO2y3FQ1dyFzvayWNac+ND5ZGVtLKi33rGY74qwc+e9D6BTfXbpLyYuwD6AQcueZxSHhx7iRDuaO/Q1W59vQO+jn14x4gdOnLYjt131EZ27fG9yvONWftvv/irNpRvswfvOGJ9A0P20jeetONPPm3Hv/6CZRYL8vLbbUnK4MzEqJ3Olux7f+xH7Ad+9C/ZK2dO28/+3M9ZE+P1iXyJvTbpsUGA89mhNUomkJxGofpNJi/yDR5E4akWCeDv6H711RbJ70ZJexTknNrQSkEGTWvO15z/lb/8cduzd6ctF2RgtORFNxkAUv6EzeVzbuSEHqxVGcStrtQ8PZULZQhKk+MTng/L8ABOpKPHqKg0ZxZmfA/8BeW5ziRNxWDGP2EKSxhxDT6uP7+wZBOjTGxacmMWbSZO1Xe1F8kA127iL4AuYopLDxrgNNDFfv30Mvhv3vMHT+iKypFvANvrRoCO/OKLc4PoGWfn04sGpGfrR/C04c0kzTQ0xvQTWeP1SLqxvSXvI6w3hvYHOD5KkrbnaeuqVdYOXqikYHXhepyBWuXsv5UHuMWycMdUifKtFvhO/QAY4TPz89Zw6pkv1w+dQCzgjUItYdPx+Vb7/a1W1tfll4KtlF89SKcVnzcjdi0QfitcaqG27LVx07hLTHh4lgBduHjF/vW/+zd+vjVHY1Lh2HAIAQTu0tK87dm9077nuz9ihw4e1PvANCybaZOwGBu7ZqfkkX/98cd9CUF3e6flJehyEqoo5OARhxnirlTFgL5bmCOitPTgXafCJ3h5oX5RzrxjzFQPEliJoBP96LYGf7xgf6d0YFCUdZoMdAvRFeZbTipfrPSQ/qqPRwWBQRc63WhFWyyVpUgLtlRclsIOggxaSZcrvH4JB/JlwhOnUC1J+OUlpNmwhe443nX39duuffvtwUce9iEDJqswic3PB1dclBTd9GWlT1otbs2Qj76rOLGBxvojDGWIPRf+PnxygAYhTpV2AL9RDuDgho7yozscmvhxl57O9co6yBv9h9BDYTVy8EaT/dIv/prNFVesLI/bw8nQcuHheCov3RDydEvv271bPLPH2vMZ/W4THzAmLqUs+tKb4HUhojMswjg0/AAePns/wQNuwChyGskI4jjXO++803bv3Ws7pKxb5Y2vyTgMe5Kv2sVnX7Df/if/0nbOley9fftsINNmE0sLdnb6ms0Ul6xxma1im21BeE4sL9j5rOg90mt3PPyATTas2sMfeb996fGv2vOvv2ot8v5XV0RLTo9z5SyTycsZensoM+drhzcbwc/u5i46I9xFIf8NUJZ4OX3hT95TTgXz0++kJAb7e23fvt123/33WLFU0DvSUF3RDpwXGt1znZqaEm+WbULKGXqy0QxpXrlwUViaK1rQxihkUpJy8j/f0U08zfr4TI4d5/SFdGkfyqu4suS9IJ6tAF7FGAkSJBgrXKtiFngaoxCINacW709p8PSFA9IFbhdWSiPyD1eSRpTvuqednwj1lHQEV9Z+F10T3OsB36OyhRf9nlLWfOd3HH7yOlN43ruBTXz/UgOh8YTnOgAdiRvBHRGl7dGApOxReXt+qfBSWMlDfdigrHEITj79pU3J4EyYuteDDZnfArBT0mbgRCXvzYNsgLSyjvetFPJt475ZfL2uxePNh0AUNguhIR4/ddr+xc/+KxudGJdHnHNGohlFZeFdtBKCKLhG/c7L8n/vY4/ZO9/1DuuQMOvslFUvZsZjwFtm4xCs/vPnztlXPv9lG7t4ScpeCkn85wd46IHnoHikhBUH78LZU/dEFfud/BkfRsnQxYayBkL9yv9GuenCIwBPhLwfDiILv8IDgooXShzdIm35zhOzxp32emZ252JBCnt5yddtl3iveCgsllMsJWNtHMmZaWuV1yMFpDAYGisyUmjE+w/st3sfeMAOHzpirR3s8tbgG8X4uu91jitdlrKWZytBy5aZeJbEV0BEIBmCnvB0kejPfPP/+en/AQg9wklpyKACULtpgDaMCe7ZI89TCjFMzpLCokcD+igus1/dgKpAVN2gIgxEfwy3P/yDz9vpsxd9Y5HVpC7IG77gjtIGJ4wO0qVMoLq0GMo7Mtht+/fvt6GhAevt7RU9EFIUB17TRX3qLy30eUZYc2f+AkbHjh077NDhwzIAOi3X2W7LTevWlWmxodUW+5mP/QW7o5yxvQ0tls0L75aMtTToEh6FmUUptjmbLq7avIo/XS5aZseAnVqYsL3vebuVelst391h3SPDdnV23v7gS1+xRhkIrjCk4JE58Jf3gAjxaPBR1qg8Is/xv5fNnwKdnO/0j1cxHII3fAv0h15MZGRogO5juYLWKUPn2rXLes+pdLTPIKxFPU+HpT/0lIRubN6GLm/ycmVV0QJAoOXKKvxS5a56QLusQuQP0krajX+OYUL5I3j5qLdYzgoovNKNB8sweZNVEU4bQVpJA7SICk3hRX+CXuFdzD1CVM4xPQc9VtLHOILewW3Vi1AuZEkF9L06iet6IH6op1ScDUDateUG0jQEiF9No2qAxLJtpGkF0rjWQMQJfoInprdT1hEqDPkWwM0oaxcCmxK2WkAgPn8nKutK3BQDAGsVC5cdvVbdO33xpVfsX/3rf2vLUhwN8pp8HEiCg9AhHTUMb0g8x3eBjgjlgxK6f+3H/ortGB7y7jTvTkfB64/ZwxxvyZGYTMSga+38ydP2+c9/3nfqYpeuDnnjrKtl8hhj1qgDxoDpIqfuWPqDwYA3zhg325nirXj+CV/BA9STj3clBhfCjAkpcdYmlrx7arpj6RMm+kJ081Nm0uF93AfahbLaCWPfK2KDFaW9LC9+bn7BJiZn5GRmbRnjQEKvWc+M57bl5WXnWLKW94bP2nQ2IInjwwwL+FnTSjPwJ+vR5Q3Ko2Z8uo/10DKg+uRN0dA4+xvvtLO9S0ZV6OJ0paZ8Q5c6BokUvXAATygIn6eBvOhup1S7du7yyWtLuohDFzjOvJNC4ZQBMSA+NSHBEQ6+OHH6rH3zG9+QZyfhLg99RTiulOiZINVA86rggs5KooJH4Dv2q/e60BXCAcEQZHeyPbt2Wk8fB6aEGdnwJ1vKYvQhrjDyWBEAf4E7p3MxiQvIi96tMpo69L3l9Ki99H/9rj3UOWjdsrKWGmS4tcmrz0kJK72GQtknFp0+e8EmZ2d9+d7l4qJdypRs9Y5hG3r0XusY6remXNYeevRh+63f/10Zs3O2Al+oTHHGPWUoSEGG5zCJiSWCXq96R53zTG8StKHsvjFOpeyKl9AIhch7N1Z0h4/hH+oOpcoYML09HHdaKM7b/PyM0mJcuCQdLJ5WHsHzAzfuQGiL/suzCUI/GBnJK3BZBd+geN141rdQrwGiQgUctxT+AC1qK0jvyVAFpeHp0g70v/B0XAjKJSXtdKQ3x4HftPtAe8DpqHBpekZAWXs3NT905ze/kAvhZWh/5OW1lfRspNPysupTvfQB0MQk2gyCEVfve8ibdAMO1TIBtOHwPcSl/dWDavu6HrzsyYVhOSmj74aU9VbgyN4G3IyyTnvO20EM92Yq6+3CV77rBmP5Bhr8qAPMkKZo9bAL6VDZNIDQVRsac7MLtfOXLto3v/Ws/cFnP+9doT4Gm3iiJVxI8owMhGXrVmhQ4BECI8EMsvjbO+zjP/gX7G0PPWBt8rJ5HyeHRYu6SYKWTUNYFuTdYsqTyUYvPPesPfvNb9nizIx3k1Pe3BqeJruCBaZV7kkanM3c6s+kS0PhHpUr3T3gyc5WjOGhqJfFpChPbzhKBsGJ5eo08bgKK0EBb4SJKo6141FUcVckUGZnZl0xzS4sSIFkraenz9o6O6y9s9tau7ssq/RPnTlrk9PTVizQrZ+T4pRgVlpMnEFR4j3mWD7lXniLT6zxsqHslXeYQEOdBUu+ytbiYfCjLul61x+zk1kLPTTYY8fuOiwDhvPECyoPmCdCKIFQrlWvZ5TdjqHB0MUvutAtzgzuIDTJKZScngRo2pLrsjdOnLHnXnzFMtmctbTmJHjXZXQVlN6Sz1WIhl0QDgF3hAhjoj573xWIQiSCBd5MqmsDYDqticbKnRL7eeqs5x4eGJTh0mPdrJdGccPDeRlGomebeIGJgChzhhboJWhrytrkMy/by7/zWdvdIOUtsq3m6KxutI7VJmtvbrEeGXy9bR0+hspErvGJCXvj6iW7Juf55fV5++VnHrez+v3JT3/KhnaO2J59++y3fuvzdlIGS4uMywblt0K5VSQw9vF2d+Woc96EcqJkqQvOHofXeOcTpOA51Qu045lvcLnTQb+dD+Bh1UNsy5APhb1alnElS5bJd3NzM6r3JRneTJDDWIU/giFD3rRR0nBu9nSC0I9KKergWB/8Jm/928BD2ynrWhkc8grgZUl9Dunzgswoa8DFlXUCG/NOlHXiYQdHoAqx7ddC1bMO6aaKkECgbRXXKv3TQNFq30UgZ2RQGt80bKmsk3YRuvarZQcqnnVCE5R3gHgPENK/HjfQpdzOD/qBbJ9YXNh+zPoth6QSgY3EV9GSxhLp9ceprB23RGBFiBUGxMbpzKHffOMeeTFiwVtv+Hqm25Tu5tmpGZuembJro6N24sQpVdK6TU0xXtVgY9dGqVWl3WDzy4uu7Di2kTHaVSlyFBreAQrFu1DrFSmlrGO7RBBUyi+vgslFRw8dsb/1Ez9uw/J2mMhEw0JQEIWJa2Hv8CbfvQwvUT8kfBssL+G3WirYxNiYPfPk4/bqM09bVhawd9Gq1UU6UOqsvC6Ub6Vu+aaP1G2gp4RnkQ0MpLTprmaGcXu7h0NxEAc5C8SysFyJMeSsBDneOGPgF0S3K1K+C0srPpsdJb9r1255pnusp39A79rt4OFD9vb3PGZdPT1SZq326uvH7Z/8v3/GxlUf7W2doi+Kb9270tl9yLudVWesc27L5zxvGhU08SViCh+6klHkga+jsKnQOhG0lHe5uODDD40ybI4cOWyHDx4QDeTROV1UVgwXHxdmKcycdckTZfIfyppZxtCwrIZcAY+m/9SmmLN8dWzSnn/hVVspi9bQW3giPDNZ1aWMC2gMnmzxyVIb8sDgc28PjlVa0FsqyZ+pz+sFW7V8fKm2keSOQNe7jq5O271jh65d1qvngb4eW1icsw4UNrgoMsM5XZmcfev3PmdXXj0po8+styFnnU3SwuJFlt75Hu66s9FOTrS9c8deG5AhcnnsjC0It+OLy3bgsffYX/rpf2BN/V02tHuX/Y2f+kk7dvSYHT5w1P4///yfu5HGznTeZmMDFa0xwKhjH59WGyurXQTFpjCiHUD7q+xa5fWYGDiibxq8voWf05FHwsLTUtbMh2DMGL6kLAsyxNgjAUMBwyBQTnxSkXeBxtcrrARqPLtaCGlsDmllTdjIsxH4FVqxP3iYyAduCPBIPfsL3uk/ySYgjhNvCin5D9QaEpsXLflQ4bfwu15ZwSfiS/1GqJahPo60Db9CyaogpKJeQVlDA9IItAv5e49Kg/iacCpjHK93GaffTsPQXVB9zz3BJabDb4aN3jh79ttbWdcSMf1tO4hh3yplze9YQRF4hu/9jYqFZ+3r+NQAM9kWGxubsJdeeMVefvn1cKKT5KwniXB1Q3/N96ymErH0GauYn50igFv0eEysL5TmcW+wEQ8B5YSnhYctwe3JuRBiRmfAza0013D6nbR4D1f5X4ylMExAY3nQo4+8zb7vu7/HJ1q1KA+XU0qLqPIffWIWtcapSPlcm3DJhmMc2UyEsV/CS/hdvnTBPv+5z9qZJ59jZb8Uu7wnlSuj8PH4TFSBd6BDR9Er7rgF0NXvnod33cLwIq5oQJc23cjQDKFJA8xm8u4Znz553hYXilakaFlzw4IJZF39vRLce2zX3j1+yMSDKuPBA4dscmrKevv6fNb8tatXrVFK+8yp0/bzv/QrNjU77zQG2HMdSrXIE4QObCYTZj+jBCOfijapnbSAyCdh3/PAi+DMe7xR6m1KvLB7zw43jI4ePmjvf8+7ZGTMWqtoSRjOFe+UZ8qaYAwp4rK+dX4urG0Vm9jFK1d9TJndwKjqq2NTzm/sT4wxhNChvvDOsdTBiaEJN5qEP3UQxtsZ7y/55L7xyUkbmxh3Qwc+dp7WPcweVmmJR9FpwwgsyuUpBID/vAuZvMUU1UmFKz5P4tG3PSjPu19Kq8P5Tx+sV8+rC8v25c99wS6fPW9d+TYrLxWtRJml2Hx2sK5OsURfWZ61+PwDR++z+zo7xV/rNtvSZFPK76R44K7v+V579Ef/kl1sKlm3PP0//2f/jDz6rI2KLu0yfNrkneezeTdCogx3RU1boLxpUMG8zqhP0QxDFohK27/pmXXA3EN8iET9QwMMbjIRv4tcU346m/hTbYbJgtCGumQzEOiKMYcsd3BDW+RPE9ch8JEfqag7v2uhgpt/rw/b9W7GzzEUKfHMN+92Rxgkv/kS7gFuVll7eZKycGMJJZv3YACHtPRSGbqHTgCRJpYNusHPUTEC1APvmdgKXsjIWLf8jtdGoM648420SD/kUQECKN9K+9Fvx4NgCAgB/UEBYn6B/yOsM1ZIGG+fIazLuASQa6RJb+ZLb7z+7a2sbwdiOm+lsnbFXJNGhe9VMewm9fqJE/bVr33dzkrwNDWyC5biwWBiAvd2hB6NBWGIlY2gZEySCqJbGU+R06sA0obpWjvaXGGTFrOa8aw9Pspa6OBh+znREchTV8A1oUey9jn+LvtEFQkI/c/429Bgv33/932vFNpBP7KSvZ7pBWC/7wjuneuezeWtraNLCqzVJ66xxzQKEmWD8KMMLcL7+AvP2+f/8A9s8soFeYfLdKZb3r11PYgQdCXjXREe4wJ6+xpqKet0LbJMiol1CzJSUO7nz1602YkpKyypQYtUpCvKyovP+tahPb0dtvfwEevZt8969u6yQXlbAwODtkNe3oXz5+1Tn/o0EXy/6nx7l03PzNhXHv+6LSwv673o7MI5VCxy0z1rZt2qYcVGJlKkhAwqVg3evwRgrK0qFGjYCue0bLTlhUV5ytOWF70Y911eWhD9+9xYWloOa6ozmRYXQuwXvLbaaEsL8zY1Ne/HeiKAllfkEZekxHp6rb9/0IcS4BqEGvkiVKBthIhLUCTM7g+ChF6CCp4SQhSboQDejY5ecV7CO6RbnC1qmezGN+QT5eY5GDDJCgTlT94A3/kGMEuajXOaVM90kR8+fNjuufOojMUOG+ztt0ceecSG9++1pbFx+7f/5t/Yb//GbzivFJK9x9vEED2yGXarTd0zuMf29XTayvyMlHLeDoiGS6Vl+8zLL9i5fNb+4S//kjUc2mulpjV77tnn7Wf/xb+WIRIOtmkSXZn02Nqius8xnt7o3nJoK6FFUCaGJwBfry+I36PSiEqbNlgFhUkEd6Apz0pH77wbXTzA4Q15GS4o63YpJiYOXrxw0euUdk/absjUAoJDEHgOPMirTrhtwMshGRwNyaCcIr4B4O0I6fc8E5xX6XipIP67LihP/ya8OemP52joQAu2p+3qYjfBMGxWKoWz7BmyAGfaI2HLa3JKnAakR11spAHHvJ45c8KHW+RlKIz43A3qYETpR8AjAX9WGuAQxv/5Vr8Mbgjou69pV1jqIOobNxjkjYX4oQ04lv470IoJef5btAibQulZ/3gHbvRkxmGGZ1555U+2soZwb2Z6XhnQmt+6o0P11gWTasy3/Dz+xmn71tPP+kYBfGMDADZowEtW+wxtNymnT0BBKSU4Ju3aIVrRWJQ+qSKBDikT33VJSiqcTiUvUldMJwpGloDUMi5jIE2upBHCSeNURsRDYfgkplScBjE1S7wYy2YNKGONTObK4xWDs/6RJuVihy0Udo4tRnXtkMDEcwGaFBYFK1EHJ9p6Rp7MxIx9+ZO/a89/7SuWU/la8fjEsEzgwQPEqlzR+8Xlgi0WFpUXAkUM7JfZiuhyVvRekEfsa53lVWYkuDsa221oZt16hFzf+oqyW7GGgW7rvOsu633ofjvw4Nss09Huk7mGh4ftK1/+kr32+nHrkGCYmZ21p597Nhw92ZB1+tIIA49W+RRgwxU8U4wSIO6r7aDycooOiok6jvVbBd6FO+lyaEWhUPQxzBUpmd27d/NRcct25eolY6c571HxtBKB5N2M5CdDT4ZLZ3ev7d631xWkfnpjJw/4gXeAz1YnhoRBEEQIhHD52m2FD8pUcSm3wHlK+REmHLaiPFXhGISnT5/2JYKc1U33cHdfbzAY9Zt4LM/C6MKwoo1gwATviIv2gHEaJngxEU1Es1x71g7dedg+/OEPiratduzQIdszssNGL1yyv/+Tf8calD5bnk6fu2zts8s2VFy3vS3t1l5etzaMAxm6vR2tdmDvQbs0NWVnp6dsSoL+Rz75n2z4rjt9OV9O3vuLL7xiv/xrv2bPSgiyR3lHts3aZYBRdsrKhitOB6yzDSB+VznKNYrR6a2ylumBUdmDFx3A5TF1lgDfw29ngmBsSUmjUKgbrkuXLnkbQBlHGgX5oHiVvDfKtyDkwyS4UMehvgFfYSGj199x8V0X6TdKgUWlDwQjsgreBrhzJXlw+Tu/x1zi7yqEZWrgFoxBhvPwOKlusMu0NFt/X58dOXLQcpJpDP95b1ExbBPLcI2oxWT6AJ6+6CKcyisY0xnxW8laJHOGhgeULvkRWLTRH70mJ0+etUsXLykuPXnggVEADWgX1bLUg/CNNGtoQttRmfieroMAAdn0LPyYB4ZJAMkLb6OBT7yXi8vDhfgYw+wUSa/ll5/85ne+st4sfLRwbja9zQAGdk9SQpPdshbVuL4hAj7zwnO2ML/ks3PxfsSGCi0hrWxRYghSfqPd3RLjZ1JOX+qAkq1pHEBoj+E9TCuW8lOV2DMZ76es9Ogi9g0VVFaYAUssk4EJpQz1t5GRwh0FwDvG4xAY4ODdLcKNBku+y/LmYGLiFAvLdv/999pjjz1qXZ0dvlFKvrXNu7tZh0w8PL/IyyhrlmkNDY1YnxohW0g2ZFvt2tkz9qv/+VfEoKs2Nz9rgxLsO3t77ej+/dbZ3GgXzp60C+fOSllxOpQaghpUcaXgY6kLUsRUJ5OCGmX8zE/N2fkrl209mzH2XPKZ48uiw0rZDstr7pECHx6ftrsXStYm+szkOmzhziM28Be+z3ofvN/yXR1u8Pzmf/ktuzw2ZpevjtsLL79scwsLlpPyZWkWxWE2fKOME+gUN8+gLrlj2SP4elQGH79P6jDWJcvcItCw0xDSCeE8PcXxjV0EbFiB8TEgzxoc8cDOnT/nB12wPjmdLkAqR47eKTz6pDhn3Yj0sWnnEYYHQu9GEAYsn4NDdYk3wAtBTDncG0YAebd1VYB5OAkPL4P4xEH1QB1HL5LywEOUEuOEMuCp43EEpa8vicCPu2mx1GepKP5VW0KxkR9GBXgykY9JWAXV/0Oqr/vvv8ceeuAhu+fYMRnDr9kffvrTlp8q2MnPPW4Tr71hdzS125GeIStiOAgn1srvGt7lczymFhdtWsp65G132sADd9q7/uaPW3G4zyaa12362oRdeu51e/GJb9mXXviWXRsf8wlrrPXO51pFS+Hv1ILOMlgSmtCLlVa2AFUaZATtOijrwCfVMFUIiqQKxAvGHheGEJMt2RRlXhdnhVeBfHUlCps8ok7wCYG6fMiC34lSBlDQsReAy98l35BrEcC9rjxS/REq8kaIq7uUTyUP3SgH6bPyg7SaUYhKP2xZumpdPWxXu+49dtD68oXLbqg2idYFlkCq7pBvbhiK95c5y0CwIDlABvALp1oxd4Fc77xrvz344H1+0M1KibH/eS+3bzwDvyf8nGnOuSHwzNPPicYY0plQnuR/bzgp8F+VMgfa0U4q9UZbScpdC4TAZvBd2PxNqI8I3p6UFsMXapU+bOhppdIjjWbJciZqspnOf/vsZ79zlXUMF5VyPdgurY1fNwpUGA2Por29066NTdkZKZuvfuUJe/34ST/BCrRR2FQiXY4VT8QbCs+kh1CEWfCewEdvyFQPQVHSOOsra33cgH9Yg8nBG63eDdvcDPOHmax0E7swFgOw/SddOMSkgRWLsj55FiOQXmhoYjqZqsSJyhsAp1UGhB3CPXap9/X1qFHcb8ND/bL0ctbDLGo1qpaWjIIqDYwDJcOaa8qEgcEuVSh0NlhhJixLwICiLOJ8Lms7du5Qg22zzq5WlaHo1jNe+EDXgJ187RUryaOcZqLY5IxNTs0oDOOxpE85pIxE4nk1dN9uc1ke08q6tYpGP/UD32+l48dtXMZUt+KMMcQ6kLeHfugv266/9mP25ee/Zf/9dz9pU3Ml++JXv+F7jbPESWa4d0VCFxoKjZWuY9+1qRSMGVHXy4CHnwbmEKBc8dhZnoa3Rv3X48HwLr6P6QR6UweM0TGWzXnQhOWi12ZmZlZCLfAXOA4PD9nwyEgyZ2HZJ+6F7UQVR6Gi4g1dcggOBGFQzvrgd8QR4XwyoCowfA8eAxf5sMkHUdbZeEbPDJnwDQieOBiRRSjTtWvX3DvCuIAmCGD/ItwlJyuQpgKgnJMniXXlw1Ixx0G/m8QcKO3v+uh32Tve/pityoh84pN/YL/2z/6lFc9cto8MHrLeVdVjaUE8tGq9MmyJu7TAyWBLdseendZ6aJd9a3nOPvr3/hdrfeCwrctzn9e3ickpe+m5F+yVl1+ybz35pF2+fEV1KE873y4hr3YmnNl/PJZZzO387co5vkoJe2iEwgwT0arvIoRJWenSp5+rnjbtuCj+Hhsf1VvSJ4wSdB5IEhZUnLVNwBW18g+yKQBliTjxmjYFRC86KiJ43p/0m3dMPKU++RzoAT7Uj77JuGUYlqtULHnbae/o8PkJGGA7d4zICCn47H0m1DlvGUMzoWcHOYbRB++IuvrWEFaGyHCR6va8MGaYdIrx1NnZbg/ce48cBBSa0hFdMPjga++Zk2wkXcA3MZIzQ2/PM0897ydnuSqWXKbITAxNg/c++IP/n5R14915OcbTb/gB2VcZMilJXshoYPtiN4qTdhaN5mw2rzbClrm0Tdqd0lR6oUc4GLYs+1yWDP+FX/31t1ZZpxl0U6gRelvFcYZLmLpeuBvJL4aIQiP8RnmJ3uucZFSwZ597yV566VW7cklWnxoNDSt0WYcJXr4ky+MrtghMvk5kNWKUCEztjJBuwB4/vIo4eDy95IrgZdTV6B759eAKXoy4vMxxlEvesOkmweum25D1wWH8EetdXrK8TBgFLweoWMJ6Fxgv5OffdC2JwQNQVjwtBDfMI66WkD5y+KCPqzLxg3H1vLxbzsLmoAhPTmGD8BDTyqo+cfwNm2QTer3zbj59bG9nvBdaqJy0bMXBwqSbtrmxxTqk4AelxOdHL9r8tTE7+eLr8qAbbaVFTC6PZ1WKsyA6FBR+SbTrHxiyg1JaB4d3SkmftbFf+e/2vg9/wDr2dNny/ISNP/2sDQj/TE+jFQ4P26+fvGSffn3ezqrSlzN5Wy8GJYJSo8EwGxtvmVnoFIn1tihs6tT5gC6TGog0hJegPEqKhgaNQz3H71sDyahoNjU97nzR3d0jgaOyq17wuK9duarfzXbgjgO+9InJSfADys3/hLB+ep4ILAwc95hVl6THOz14WagPNifJS9jxnd4C8MVQIQ9/VykXs7WbhQcHY6g8yfv0d0QvcVwIKx3CjMrYwtNG+O3atcP5FRxaxT/LyRpnb38xPSctPCG66S/sNCa8dKN+Csvz1tPXZe961zvtz37P99nevTvs137lV+0///1/YgfXc/aBfXfYwyM7rXFq1qbnpm1K3vVSc9m6u9rsQN+I9XcP21ePn7DGd9xlH/t3/7uVMhiaylf4cWzo5z7/OXv6qWfs6ug1P7FpXTIBBZAXL6Dswu5tgZaKBbIQQfhFhZiUg2fd6XUirCv2JLi3TBU0lllF3QDRy45dpNALY43fGMXrxvr8ag9LYzLzui6QBxnEzJPMQtsPd+q9OmchOBe8d8VNNDcOoD/8oVeJPPBZ0NS6ZKfvs6DwzEPAEPeNlsT/uyQrVlbKdvHiBedfr8iKMlMaaxy1G8sSdAFl82yFEkehEp6VAEXxS2srGzhJgUn2waf7du9ymeK9MlKMzOmh7UX+oxeUtgPbU5jurl5rkQF2VbL97JmzHs75Xg2HHqiESv7e2VD0cJ5ODFjEaFC64BXkRTCKQ/vwCbZet+gCvaRNUN6YMOA00Cu9DmEiMN023GnIJcmZVtEQZ+Tnf+3X/miUdbzXhRplvRWQTq0n7V5DAsEiqZ8XjQXmowIhEMKZ7s5LapS/97u/b6fVUAuFhMDrYYwvZJUmZgAEYgCFV0WmMfLKU5x0XOoGhvQGyw9/HRoHnlhomAne3qirZYhWM+/ETqrzUI4mNVA3EBQXa447a2c5/5n3+/fvdc8m8Is8bjVG3kdQjklZQ9oh4LpbceAXmQjycgwi4y/scMbhDjNTUzY1M+MTot7+8MN233332cBwn8qJ8gVn0mbHqwW7ePaMjY+PkYkzLZ74AGdDKz3GaunuoqHB5Hh0mYaM5UTTTmXcOD9tl1990UZUTyPZTuuU51wqrNsznas2J0/n7ve+3x758HebtXQGBSvc1hdm7T/8v37G7tu90+7o7rberh5bmJ62ky8/b3e+/ajoL6W92GA//+Un7L88dcImmlttQtb+kvKjqWQwMlTB7OSG0AI3BERTU8aNF3gmDUEIp+tsIz9jOSNc0nW6FdBFByAYEdB0H/oe5RJCDBEwsYxv3T097om4FyJJ5F6TosJ25MW7WIf8hj+y8rpbW+nmb/LucSqJMXc2Z4E/g5KlwgNHuxegMjsoKboS8ZYQlPXAT7cCdGPWvDOBflC3CMzJyXG7dOmi03TXrl2+dh+I3bAITY+sC2rF5AAEoHuk4Yv4dMmPzsyIN3/yb/+UvfOBh+yn/tpft1Nf+4o9OrTH7s72Wcdy2bpk2GUaRYvcqvNrX++QXZBX9eTUVXutYcn+6j/8f9oHPvYxW9/ba8tlVh3Qdd9oT3/zafvsH37BXnr5FZuZYT069Mv5VAFWHrhSEyqgiGCm3nlmyRftk2EIhEA07FhiybGcjr0UHRNDKyB6U1eRR1hzzzPjm0x+o76pn4uXzuurjGH6WFMKVFzp8etBULDJFetSEMPH+o3hIoSwQUawYUyIT5hq3oDHEa6cwsbGOLlcgwz5drXxPjt9+ozNyGAiHbxJYGho0L3btlYZwoo6NzNrly5f9m5ueA8e5KKLGIj3YqnovL5v3z5fiUFPHD1YbHFLb2O2RXESWkM7eGxebaW/f8CHa4hLWfGwW+XRZtWOSfrEiRNhxYtqjzKQZkhEyNEUvPwBh3inPICkrpehFtYZFkzwBupOEBRU04tAYtJNLkOY57Tmq3MKMpD/46//xu0r63SDqgWQAefrkUrBLSrrqKTTDJb+DnhXqRoZwu7kyZP2ta981S5eHbVpKRscV8bdWPrkE4ma5F0YXcth0oFSIwlBSD9Yu0FROuN6JdK1Ijz0LoQJcSgzaPmSGf8d4uFF0uj9LGWFIbyPaStCXABPo4npAFh75IWi5Vu8l4pqQPx5PnRNBlw4C5jfbhTouy8vYkJXMC0dMCj46mNDiVUby4UF6/GdjjQyCR3l4bttMVGINNXwGEumu3PZx9RKomPBPfu7jhy1Bx+8xw4fPWhnTpy01157xb1uhFVRDQZPHxosq5FRZh9fVU4++xJchQOndmG44pWVlgrWpQC9hbK9d/+Ave+eu+VtDll+9z77zGsv2y9+8vM2tirPU40QOkqd2JAU+X0DvfYX3v6wfegD77BSX7sS6LVsd7utTl+12cc/I/yn7IsvXbXfePqUXWnrsalsh+ixYM0qR3mpwXeEc8EhmkLX5rxSduUVZqxzvjRErHSHimaBFwkThGusR8ZAe3o4PjL8jvda8PdJeyAtxuLxSuFf6gpcaMqkTTc54d2rFj3BEQ8cBRieZfjoGaFFWgG3kHaIF7xsV+qJRejGkuLQLQfEcgHO54pPuj4eLePFk0xB4HsMOz6E7tLwnICEPHmAE9283/zWkz6ks3fvHZ5u8OjIJ7QT5lOQqOPvgjHgAm9zIcgZw2eyJLOq/8xHP2qPHLnbfu8XfsUmnnvR3jt81AYLJTsggbdnR4fNzc5YUzZnoxNT9uroFVuTh9XfP2L72CP/oX32zh/6ASv0d1t217Bovy5ezMiTX7Ffk1fzmc983s6fuyCFz9GdrY4f5QDvMGsXHENZgxGNB5zgyyWe5j1GC55Suj1SRujM5cvmUOrJb3Z1Q0FDE8au2flMoRJahHpqSJyL+DsCpI91H67kg4Dffkd2KVr4qfaOHEjeexbgpj+qxdNw3qCO2SSo1XtmMGYX5zn5jomu8oBlzOEceDtYW5HBmbHhoSEbkDKnB3Bqcko0KHk+bXlWjrTbggx7JtXhfUNb9vN3TERberU48xyPuUdGKnTnqFjaR4vyIV2xlafDBk/gy9LYRckmcHbeVVIYvHQ9s8SQslFmlquuyvOHDCK4/qtCqAOFUXjAWTMFQamGcOl76A3id4h348oawKUJ6ZZkaLI6IijrX99+B7NYqbWQOAAVEC/WBYhSH6kEtlDWTlDd0/ErBEnhFZ/5xgw7KocDHJYLRfud3/4te/314376EuO+hCWJNQn0tXLodsjn6O5ktqsn42HS6XtlgQs1qrujrO+MD4MgYyrkHSaeJPhxhccU8ILuMr4RFsUNa5EHSjMyETgGHEgvVnoEz2O1WmbCoexgbmZJRgHpdxqdaIIRE98Hgah7LE+SRwiHklF+7q3rvYJUacE94MQ7BM/Zs6fl7S1IaInu4OUgXEQkV8ZKAyAdcIvePRPNICRdaqBhEkBsCsHUOJ/YI0KUM8JH32H+ZgnuZtEoJ6fur+zcZX/n7/yk7Ti0z65evWInXj1l/+jnf8EuSABMq2Gv58zunluxd/f12Z//cx+zQx98xJZ65JlnB2zlpVes5+JTVhp9TQ2+aM8st9i/e+6KvbYiK71ZBoSMgmKBtchM+BItsRqEIJ4Bu8ehzBDWnHftPXTCjVO3mCCGciNsX3+/6BFoBumgF8K5nCjweNUF0aRK7xAXw4HlbK6E9Y13rC5AIYAj4RFgAGFCXTa4F02eCK05GVe+fIwY+kZdkw6/EaDBIEAoN7pBJQw9HAYCaceZqiFuwI8yUZ9092M0RM8tfsfbR9AiJMkonBiGwg/KLfLW5OS0nTlzxpfqNMsIYChHH2RAKyxpihfgkehZE4+nNRSHSOATgBVOrckm56e9PO87cr+tvXHOZp58yr5rzxF7x8iwKztOLzp/5YpdnZlQGlnLtXXaex57u2UXVuy/vvakHf2f/rLd/UPfb8272H63Q2mLrxsYfsnbiVdetZ/7t//Wvvzlr/k2qZSfdfzQMSsjoFJu/fY/N3aSd44/dctytlU//AW54mFVLkku0b1gpTITLJAE+k/1iGFEud1wFP2KJdXNOmfMIxOCx0uPBvlAW+eNiiEQ5IZihnoPRAzv0G7IG965QNM7/ya6Kw3/ltCbeqD+3TlJ+ACjC4XL+DE9evAjsXFIoA3HnNIdvv/gXlfoLLvy+S1Kk/aD7AB3NmPimxL338yFwQtmBQSTxbrVzqamp9w5YHvaMF4OzmtuyNDbBz50iWMEAaENhPT01ZaWC44bq1QoH0Ab8V0kdacecVq8uAkQn0pzUjgkMjjdqyDHwMMlECf2xbCxV7QeRJmejh+gqqz5xul+/P4PKOtb9ayjsk54MRalAqHiq8hACIgahXUFEkapB8RJkr8OYDKEgAtTh0bLt7V5I/jaE9+w3/39T9rM3ILnqVojggsJmAyhwl7Okdi+JlX8jbdBo3PhlOAfGCMwrCu5iL/eR0sfiF3RcWxS1RyuJJ0q8DtpEPqHgcDRdk4nMQINnLL5H0wXG3SSL3eYIvAMjSYYJxGa5MUSJvYwxHqKChoAJ35F3Dz9BG+sdu9BSH4DlbyVX9gnmN+hbGUx+eiVq2pMc15fhGUsSg8SGgH3mE+FZ5IyeqooY31nXNwNFgkENvIAwTVxO6UAlSaVp9kbWMmyks6Hls3+bMew/e2/8r229NAO6zl8t5148hX72V/47/aV0VErZUrWuTht78y221+9/yG77+4DNp+ZtJcunrGByUXbNX7BumbLttI0YKd6j9m/ksJ/dW3Mrinr6bW8cMTrTOrD8QunRSEgOHuZrjhELLOGqXsmeXEnHF3LeIxpmjtdRCvfHUzP0VoHIn0BidzkKdSP84LuKOtlCbE197rC9xjPDSUXvqGHhkmBc7NzLvQwUPnG5hstMljpVodf6OJ2w0MKHQ+IGblM/GMYha5X2gDVRRiUcVUQVcHLoKtFtAgGbShXxdMnH8WPwBajwRPFuBCfJvyAtxO69It24cJFpSNDQzTkO22MsXXkCXQAgmcd+Amec73lIIFtK949ua5yL0+N2V1791qfBPn4F75uf+mx99qx3KCd+9aLNi0PVSlau+jy0IN3W1tvm7189aL9/gsvWvueO+xH/te/bwP3HDbbM2hFDnFRPtQ/Bj49cp/97GftX/x/f9ZpTD2wlC+jtpdui4BYItRjMysn4JgAzH1ZUB0tLS/6ngPUb0nljxDqvsp7/k5Jt+SYPKo8DWMy8Bs1z0E6CpHEk6wiQgJBFtPOkHvhC3XDUkhgHUVLOroiT4Vhh6AIAw+qbtOJAopP6EuXr0hRhrkRRXmpnFHe09ulb2tqHy1+4Iuzp35jMGL0orhRnuKGkI/KGnhMdaI2Rnsiu7DqZdmVKXQHP96zRS9LQ4uiH22qWY5TGNoRWkkZmFHPUbkhfXgvlBc8UaTeXlVOlHVl8h08rMvbPUwWK0y4B6HLFdNJ6JXQEfyjEgYo22awubImhxiPuy45L//xv/zGrZ9nTTkAOnuAKoqhEKFxhUydWJQJQohAEA5hpi96FxIiDAKCGa28h6eY/l9eKblnwLaP5VKYLDA5OeneBs8FMQcVObu4YJevjNp/+53fFSOo8SueH6XoRGHMNrHIBHFj+ly+Q4jLgPCfhGHyiKw9NRyA3bkIShOj2werMqQRypyumDCRJLwniF8qb8yzCpSZb3p0eoQKDwcJxPge2e8xj/R4DO8vnrvoTMVaYYRpSEOMl6QBAaF/bGC1eKTZyIVILEuwApRhko6A77EhRWXt3WV65mK7yNFkeIGwKGu86GhoRPBJUPz2tKuNH0EVlZKkjofztaKKTyNE+OBVNKjxoUKyUurN4oVyoWR9EgYPZVrs+773Xfbut99jPUcP2tzlSfvf/s3/aU+eOSfdn7Gdq432rr4W++DOXtu9f7cNPPw2m3rqWbv4za9Zl8rN4RCTrZ12fKDDfvbVK3ahuUs4haVUKBG66Kh78GWdO4CFzwS06JXiEa7IgsdLoIw9nT1eL0CkAYoMhRTB6wtBoe8oWSCu3fSLRiCApsTl3bK8GLreMVRpS+zAhidMzwrAUr7otdBtyGxcPJkw2Y3yBG8MwGuLW7oSxwUeilH0pmzu1aYgGtrgG9MgTMA13PmGl+13XcHrocucb8Hj4xkjAHoGozjk04hXLU8V4TI5NekekXKFU9zQCN6geCilrAFvS0qDm6cmuqpV629FODR4t+uIjKqRYqP1XJq0jxy40869/LJ1tzTZiIyC++66w5oljpYyDfbfP/91myiUratvyPY8fL/tfd8jdugD77DGnYMum1h/7/miqFQcdpH72z/5U3bu/AV5vSXr6epxHmjvUIKqI1++JsSQc353DANA/3nJtml5jqyWYH06deqKwus+1HkYIgj0w6MWKSSrQhtErlJWgDuxPKz4JdBWtG7W3cOBB1QKYQhPmHWWV6nduxHHJC140Ntj8Oi7Oruc/70NIgfhCxkbelIZs/baG2/YqVPnSE1pMS6sdtnfq3DiN8npzq5O6+7udAOMc76ZD8I8BjYCWmIb3Z4u6QP2KwjlYE95elvgEe8lEOLLy0Xr7eFwHNU9IZOljqGHEjz9p3vX8DC8R5thHkRZ+oF2Bt6U250x6oK4ktt6UBbQN4lDu6S9UdGBXALhllLWkY6ky+96kHZ46gG4RCC9IGPJMqanu/isKLn3f/3+71nD+Ref8BTJFEQRAj6jLSkYwJ01cBSI3XYCghKyug/t2GHTagz9yek5LmQVd1YKFZiV9ciElGvXxlyY++xVPEn6r1RwmDOo/FVnDIRWQUIYJl8rMxbJGM6qd1kyJrKkSltcWLQr1655F+jEuPJRWHZt4u5LPsRstGYMBiooEhZgHDs0mHD5khUmGKj22GGMyRs++xdhKNTYtxeAcUjLhZ2HTYSUrnT6EZzxhU9thcDsBI/KmspwSy5JA6VNPUSggcY06EWI4Zqkti5evOjCmiVSTLwAEG0woxBMfgeo4JEoY5g1QGD2ahkSRglV7LDxe31grPSK6gOlXZShJDRCnonC8WddQcAkdEu+QSuENN4fW5ayAxo8Bo3cCBKz0uu/LgXdJNpMq+5XRKcVFZOu85x4Jq966RRvdTSt2v/jRx629+YOWe/IffYHL71o/+irn7SMvL/9sw324a799pGPPWa7v+dtVjj/mp37zO/ayPi4tYsPZvJFe7ZtxH7xhct2ZnndJrOtKjeT6mQUFsJRm3T9BXxbrKMbD1vCRxZ9Z1eXK23AcVd6zJKv0I56Fq7ROAO4B+FAQ02ED4I6qat4r6QhKCt/ZnhHw3FJypszyBFSvj5c1csYYnd3d+I1B57hiulBU37DywgmNrTB+2ZVAWGQUX5PcAPiXU+VtDBOYxi1htCiXMirjPprzbc5rigf8PClPQlfArwDaJN4muDgPV/6zXg1cgSYmZHcUDrMLiZ/hBoSw+eaeAjeBsMUL5teGOfrZOydo6wXsyVbGZ+x7PlrtqvcbO/M99mgZMk+8fk9Owcst7vbGqVQPvfNp+3MtVHLyXh7x0PvtL7uXnvj8iXr/NDD1n3kgPXfc8Q6BocsJyONE9kKK6GhsNf8L/3yL9rP/LP/w/bs2eu4rwoh6gD+qHSH6xJmTiOMJIBn1tH7PAlkmPgH+sWeuygP3NhpYHe/FRmJ7HevUounssorx5CcgkVvHLmW9fFevZfMUasTf7LUUu3LDTvoKAWmsABxomwAqFNksRvlkjYbv6t+9Qh2bFy0rHb3wnOvSlY3e70wdMVELQy+NclsDNtW5csSTSYEUh6xgoz8Juvp6/NDaVhdQhurTuxscl2yorLCE+gG5Br8Gn4H+Svu9vToTXIjR+981YnuvOcMBbx5ygMLezH0n8dV2dx5hIv8e8JbyByMZyKEKqgCNEjaMsZK0F/1oSpjQzIBB11kR5tI5HmkKs8BQtn8LtqvRGVdvHYKvvDdUkiAST00ogsXLrhCmpqe0/tQMyq2EzAq9rIqqSnDJh3iE0lT8sKan5O1hIJmzIE73RFXr17zOGNjYx7/8uXLni4bUTiDJowTx7PYkMLHgkFZRMVTRhB4gWjMXmBVTEvG2uXFUOmcuhRAcRWuwXHiHQUXjjyLUuyQFSosMGFoR1ixJC2PRJ55UKpBEJVWAjOwDIDUsonihszgHAVUFYQ/DUQJe1kUFmbzL7z3b+CiF6p4wHHzO4wSGCDgLryUPmH9HiEZs2bjBHoaGNPZs3u3KxDPa1tlrbu/CmX0vBJcnEkcHX7TMPl+PVMG/AKgPFCcbA6ztCjvUfnxFfxoADQ+JlphQTfLKKJANAiYPdLau51J0xuEMJNRF3sreM+e1Gx32rTWaEtsmFKYFx/ou+ols7ouj3vdVDPWKg9pf0/evufYXvvBhx+yluac/dNf/lV7YnHKFkS3d3cN23uPHbZ3veMu6+ltsdNf/YLli/PWIZ4sLc7YsgyfX7vYZJ+a7rRLK3PWmBUPlFnPLU9POHLUJvisFDkkhJ3dWE4SdpbDo4I/qIOobOB7aEsZnTe9TKGhxit6CiJKuFdqbiPE9d0oZwxfAE+GngB2O0IpwKsocZa6YFT4Nqq5vAstaE5+8APeOG0vjEkKL09NkLQzrgiRf2KZ9NHbsZckCVbhMeUBwPekS/3S+6UYjitj0ixzIbzjIY8aA5mGGGZRc1dcyQBSRGlxpwdhbGwUjrU20bmlrdXX8ZMGAo3361KePobNr0a8JuHrPB9wYh3/akEG//FTNlxYsY8N7rC39ffZ3d2DtpZvsa+9+JyduHZZmDbavp377f3vfJ8tKPwfPP2EZQ7stF1vf8DWdw3ZwD1Hbe++A9bR1R22fEUg6V9eeP3SL/xn++Vf+hWVX8oyMaAwRlzhiDe8l0/lo51DD2Ht9cJsf3eKSErffbWEwjidvS5COTBVmhpKNjzYa235rA0O9Kq9llUPCqN2Ci/gcElKerr0WASlnFSUg74l8o2z2T15vXOZmMgZ4oY6pQ55E94DBKeHg6NQWT3zyitn7My5UdVJm7HhEiHwqCVOHX/qiXXR7a2qa+Sl8KS9wDvtHZ1S1IvW29vj49/B2YBmco7EsyBHXih9cISvCEMbwEBGOZfFX/QOAXwjbdrdSjGsWQ89R2FyaIRQptAWIr8HBS96JO3E9YhwrJY8AG2Z96Fe6kOtsiZtz4fE9CK0Hr3Xb68fXaGekjbGXfyLs+rK+td/7p9LFq97V7NSsktXLvta4zF5LzDbhQtnXbjMzYWNGhjTcmJJqS4urViWLShRPlhE+nMBnCqAxIH+53cgBhc7K6Fo8aycGWigxCUMgkyF4j3iPnQlhztAQflGAbGaunt7XVDija34YQkhHGEQbJ6+M1u1QpoTywvGBDi0AI8WRmBcjfFsvVDjYntNKdpkQwQqHQYJygdPwKM7bMjXLwgd8oSZ4jfKifBijMkVunDgXqFZokxjegGv6u8IjT67KQDfro6O+ozYXFveZ0x2ifG9jPoLApN8yT9pgMon/ia+J+9cBAg3z448sD71XeHSEA0KwOOrDPBF3BwCi7skwZneLCLwgsIrLTd8lIQrMgH16eyrtGjI4V34FvAEVA7HE+MJb1tGXoMEpQTc0tSM5fW9Wf+X2PwjU7LB7LI90NFq7+jss4fefr8VujL2D//Df1Q2bXZIntCDh/bYIw8dtbulnJvmp+zaN75mpUsXrGV10ZqH99gL6wP2y6en7Uxu0Bbpjl86Z9MLk1YQWnhV8AGWLwoST6ZXvNja3iGvtkuCIdQzNAlCL7SD6GG5EhFQ75QZwRxeBC9AD97TAL+lIRqg7CEdx/EAhNHM9IyP0SFIOoQHwqlDgtC9FAzfJC9wQiCDsxtKQgkaIzz4Job034RFafAcr3oQhRJ1ifJRqgrL5jehOz6Ux0O4worKB8GJ4haHej4g4rKlORw4wklvIUd4Ak5UOdk8R/xcUl5nzp9z+dTV3mW75M0OjYyIPgqrshLOu8HFC54/SIKLpycvU3mtSvEXLp/2jXM+OrjbHnvgbTZ7dcKOv/yKL1EcbOu2D773fb6V5UunT9kTLz1nDfK+Dz76oDVIUWZGhq177y6787FHrGfvbluU8md/draylL1kf+Nv/C3fYAW5gYNA3tA8n5fBKiUeykaZQ7mhHXvhh2EMJkwt+3hsFWiriXwQDVvbctYt47dNPI5SxHNuzWIgLKh5hx65IItEE+6h8P7sSimhRqxXfqUdj4rdWIGNvIACxXQQ19jMzIq9+uoZm1NZabfwNXl0d3X4MBn150fMtrcYJ/X1MqtbtGC+DsauXvmY//j4uPV0d9uiDGNX2o6VLgIoXe+lEObIVGiGMwBPoZy5Q8MQLwDtLdLWJ2mKdyJ4GSRrXJGn4mymrOPKjwhhLsDmkFbWaUDWedp65h7bX7ygs/MsdwWuKOv9/R3rrImkS4w1r/CCh3OgYCRJ6jzToBgr01v9x4xe2lioOMIrov5FgpAhg+xCx3+TsMcDQRS24tGlQVyY0JHXd0eXNPWCtGmyvPPCUGlqgLxgizlX1F6BBEjyJbzCRi89lICGyhe+K7RqACL4L70EnzADGMZGkRKEsRV2xwmMAOC1YLlCr7BLlcKBo+KQtgs3RYZBSAdBzZZxYBCsuoCbjwvFeBCxAoFWobICXuGe0DCBqKwr4XSxrvmKlPaKvE5mYHaoIfcNDqo+JJgkwABlCQahvriAStLQKNydaEk4Z1A4FtDN86S+Uowb5wFQdvZCh8Yse1mWAIPhoAX8QyiYHj5QQiE/xWVWeDQKgoHmwRP6BJrxwmWuLslkU9MTD8r7UMNeVT7L89PWKKW31iiPRYpqtVU0YNmOInSdOmWfeORB+8A732//7DNP2KfGX7GsvOK3t/Tbh3p22gcfvdvyw0320m/+pjWdOmNdrU220t1ho4eO2C+evmav2YAtN/SpGcwLf8aml1zBTk9PWFkKleJhW2SzTTbYP+jdjZ3KO05EC5wncDpQdH4HYeDlTowyJKTTNzFUCBOBp7j5BvHwxFhOh0CHP+dn5329KtvB4vEjgMoSPFCdHiOI6nTkHvEBEn4FoLUv/1IY8iF8oH2A9HOE+IZ74I1wd6/R72wpCgWEt9oDRg7tPU7OYlInY9LwCMZHTr+pe9ovk5AwNhgeIB6JwyOrqlMnodLDoLl46YpNTk9JUcvIkQGwf99eGa4tPqQW5RHp+9nUisis7IbGkjXIqCutL9rk629Y13TBvv/Qg3agoc2uvvaGtSrsvYcP2r1HjtnM7Ix96qkv2FJxzaYbCnbPfQ/bxalJO/LIQ5bbs9Mu9zTbfQ89bLsPHrGMDKWsFPLY6LhNTU3ZD/3Qx6WsGe8OfOttIQjOgJPoTQ+Hr+jQO54pM8N9lLkkY5TJhap0pxvxwjBck/M3W97qA63D+aeze1YyK5jGnh4rL7xSnAyhnvwKL0Kr1O9w8zrhC3UGH1R5IPWsy3maBql/pXKznb84ZsdPnfSyuSOm91m1Q5Z0+ni8cO/qbHPcmfXtE4TF50xOY4MlegdZg02CyEy68OPkOHbzYjMlH1bRMzgiT+Ex8InK1nHXxe+gpIPR4sOaSbwIJO1yKAGfY8MD90RZ+wXvxuckPvVWoUUC+uq0iM9OGg9PvPAeSHKJQSv3AKQX0nSZqvYelXVTey7/08zgYwIXkzHwkMIli1R3f6fqDE2N90pAPOHHe3laQXCEgoSMqWQXQPrONwLyv48ngwVp6B8A4kF4I6ToVuYzRMCj5YKJRXgRu0WNkBmMdP+1ZFvleXB4fYt7DYruzIHFSrdPC93ziuczwKlImFsXJgEWFlsmYn2XVjm1CGGCYAmGAki6gkoU+DrhYYpAAcvLimsRo1A0ZyaCCgEMD3+OtEie6WZ0GukvMExocF7RCR2gqT/HS3Ed/K4X8Z5cmDB+T9LhYryHySC+p/bMrC3Mzeg9M9yFK56bygPTgjPKwrvp1/GDME7CPSoT/GCyZLc2fUgunkNd8pO6C3/hE+CNuylwC/n60gwJTPculT4eeYVfUNDEhp+ITFx4DltMygd6cnnXKHi5d4poCfh6bYju1CsWd6O8igUpUQhPaRB0Pj4Lb3X327NTc/bi6TP2Ez/wA2ZzRZueXLTz+v5GadFOj56x5otn7OG33+eKdn103tbHpq3HZmzX7nY7uzBns405W6WXRfzE+deZFnk1Xe0+Qxy+LogvyXNeRhNhmG/RKD5heCa2Be9m9HIGgsEPPIZLJdMdIYO3xcvQ2AN9Ag9hDOk935wmpIV3L8FIN7yEHWPlaAVX5kqfniPaAEqBuy+JkhDlalQd4aXQxqA5tKQOAfJz4xrhleBRDyrhUMS68FTw/FmZMS/Ph6VtKBsmv+FtI2AxMkIXsYw6fcPYQOmWMS5UdtKj/dNWfP0u3rjK4UMjGPrejsBJQlv80dPTazuHR1y5M/TGcN610TFPg7F4N25p18IPcJqpmEpRiqDJ2vsGrG1oxM7NTdu3LpyxPGt3iTI+Zztaumxw5y5blfF5YeKCda3n7M6BEXvvPW+zL37qD6w0NWvX3pCHLyfihSeedP7LCI9OKaYu8ceP/bUftSuXLtjx11/zIRLqxA0WalO0DnRb9WELZu8XCuFwGjZY4VtzoxSejK/Oti4b6B20ocFhKa4Oa8vLKJBhMzu/oLqWABQ5OFZ2YWHMe1lELldoUtfOn7RAcg3PAtq/eAieCu0eftM3PvJNf9HpiMoJ4B5auH5DRMlkzkVAhk/OTIX6QX6SFw6NEoUnSc97xDAwFRYDhgNgWE3gq3PEA5wDgBPk+iBgqbaG4oXH2LgHPMEx9NLAu9Ez5h10jN+4gx+4wCvQgncueygoAP4YFtCB4PqOg+CyR3fvNVZQnE72L3f5yYVc8ran9JO26vQjTZ6T39yRtSG3JIzwCdSlvSsv7qmLunBaKxIyGvnx5z7+cWvqyrf+NEjGhGhscewwFIzMnN7+zgvEPcnex7MF7trzO7koYCSKKyiFIz1P04mX5KHLc9Z/NCyYA2LQkCG4Mwt/CuAF0DPvsJ5bOW85y+5SkYBS6HSPqELdA3eic4dAoSKZUR664cLYh+9pSx7igYoVCcm4qwxkyRsXGomVVpZAAVpyGAvBIkQAwTQYHnTnEAugvOBD/gH/AOCb0RWUUahAwkSaVcLquR6AUy1E5u7q6vSxSjyuq1dGXWFSZjYnaZSy8ToiKPTXjXJDC65KsjBx9bYRoIv+i3gGOkrJCv8AKqvKhLBoas660kZhezzK5fVC3SoudaV6Dj0S4eJ9CKcL2oCDUINpo2ft35WGr93VM11qjS0Za27tVO5NLhQYw2MxDxszzDWu2UJb3lYk8J598WXbNzhiB/p77eSpN2xaxs34stm1sWabuVq2Pbv32NA777bR8fM2dXXc7uzps4O7D9qzE+es0Nhi7B7H+lvVnmX0l2vOyxPvtHZ5U0wqovt/nomVhSXRSPkuLjov+45dwh26QWcXBpRd+BMOUHH9dyg6d9HDZ+vCk1IwkcTQxJs27+PlL0X+sDbbu8mVvj54nrHrkN8VgAdUb86n0D/9LQWOo+6xjaTDoni8XYvHNsoOBCQbUWS9hwq8eO/8rm8YwADtBoW9tLTsXcZh4hVhmbNAu6N3htx5rbarfJEbvvJB/9z4hCC605PB8aeMfwJzs/N2dfSqFFub2mUYjqIMROUwEZJtXJMQXs9YWXU739lhS3v6bF5K88LEBNrOZ+Pu6uu31Xyznbl8yeSL24roO9jVZfcfOmZvPP28NRdkqM3N28vfeMq6ZDieff1VG71ySSitW0dvp73rne+wj3z0Q/a1J77mxgsViPKEDuEv0BjgGUCpuXGja0VtmeVM86INp8JxLkGhtOTOBj1JYg0ZiXM2NTth4+MLKveazUyVbXpmxfJd4Tx98qRF0DsD3wDhjjSBL0LO0CaCk1j/hd6f8MHxdFyrl4/JS2EuqGwYXRnJ79DNHZwxH58Wz3h5dZEGPEsYCkxy1B3DOExEJA4TzpDnyA96GqLO4HKZk7Sd6GHznju8Bk8xydL1izeqUA7nfzD2/HkZigAFCIcSdl2lOneepcEpDHoC8Pz9qQp1ZaSg8romAr1CFBj7EUVP/JhGuKcTTCnrjmzLT7syTf5qAYJuhCShSnohTi3C8SfEIkTCBw6BUMkdAonoWEw+wxVi6tktfcLw5+FhNE/JidiSY8JCh8dxoa9oWHQoKO5cNPKyBJbUtBifzS4YA8L74TeesNLz7kbS1d2J6M1eeIAGaQs3z18vFUZsq/dh8gcvUTZ0NxMPq5jKxTIkRbYU9JmIChctvngpQsLICQPqz5kngt75tQkEz4p76vK/cGe8k93MGsXknDYzqQvFGSb2BCMoppPKNQhAhyrdQQt6BPz44V/1nDQ63ipA8BJjPYXwPuavix4Qyu3LP7y+dBFX3zwB/SZ8wCs0qmh0+UVY5REErdL3TMmFsHpIwjHe2d7abt1dPd74mRhGnJLsq7m5Jbssw+qsvO+Z2Wlbl0f9PY++w4rj83ayOGWv967Y2Jq87fOnrLOjyXbcMWTLZQ51aFXevbZWaLFr4q9SRvUvAbGONy/jB8+HlQQYb2zcwNg18wZAc3x8ypUECpeZ3MzUhs3gKUSmOD4pCmUP5Qll1ZMSiPwCTWEb5xVVNt2pehWAjHQRj5SgBzwa6wFwmiUQ0nfiOfCNiaNltQ2EHfd4eZ0lvBLjxN8xTcL4NylqPfgzng7t1M81l/cEL9LrwxIyLro7WVaGp+lel+L4LNx1tU+1LZQcv2nP5AMPMYvZ89GFZxY2IxJtMBCEB9+CEA+9TOwaNzIyYt26T0/N+A5Z8AIKwD1spRGGmWSoSIHRHh13aoVVCSP9NtnXal+7eMoKZ67YobvvtbJwmGUFSrFsPTL2Gtqytnv/Xnv9pZfs0tUz9oFH3mVPfuUrVhaf7RvotynlOXblsk2I3/oG++wn/uYnrKu7y55+9hmblRfKsbMueiiWCoH3BpV5piU5a7tyxQgUPQpFx32N3r5iosjxyKW8kTHEkcRSfMVQeaip2dlroonkQZv4mDaqdy76FJZ0+R1Yhd+833jxqWJAJ+CxKr8xnEIPF0r1woVLXg53PggnXFiy2JINJwYKBd1xsJqsTe0BvJm8iWwKHnVo0/SWZDPMCl9R3TPUqYgC8IhX5D34lvHrsL9BVYFjZADOF8qbb8hkDEjyBXgXedmfHW+hrXcu1/gV/vnljinFJ4KAZ78rPHH1EC4PvRE8jMdNJRAhCR6ihx/Qiv0q/m8/9IPW1JbN/LS/TQEIx+u6FJ2LqIJwKZCHc3aKmYR/fvlSFB4EUQD7hRLEg9Yz41WMO7u3hfLVe4gEoiiWIIjFdkKFiszIg8J7bW7hTOeSzc3PuLVK9y+z2lHkNGLSp4IXF+T5iqnpRvMDwaW8uQfCqipgED3T5U0FctGInXF0wYhlWfl+R4BImLCnt2pf8kkCxruas9acbfauLEgAbcjb6SS82bs6eICse8Sj1hcFpFgBFJ40PV5C2/SV0J3Zz3GdabjrnVoe+AQ254860/+iZ5eUBnvnorRnZubs6rVrTis29miU9Qt4DsIlGFb8Av+gKEP9+k1XqGtSD+kThgJQFtGRgvuXJA3i6DPCM5NlNidsD32Ih6Uc8vSAygv+8PSJAy/od+UeDTpZ3fBMWAYUjAF4BuOOd3xjrMuHVpQbS2qaMi3y4iRMlK8VQ50vrBVsYWXRpi9ctbt7R+zhHXfY5ZNnbSzbbjPNnbZ8ecqGi+t29513Wkb0e+KTX7J3tg1ac3+bXV2YNolGW5FwKStN+AW+KIkvFpYW/GhGuoEXluYpvHtCS8sLMuIkVBl6Ka+ovuChssoDkeARUQ3D0YkGjaGFysal8lcMagVxYxTe5IdXBjSE5nwPY7gryiO8od1BpzCmB+DNeC1S32qf7rXqmSRQZozrsney91aAiaNImJANHrELNJSB4yqgnXv9gb7e6aI9A9GjTyt5usWZsMpBObQ15lXErk43snXRlplkxRaXGLXwI7TjWhO90XLePhMPHE+UfMMwHO8CnVACPTIUhocG/XjWKXnM2Sa6RMMyzIB/aHvNDRlrURmb1cCg+DL/93Ta2M4O+69PPW5T4pm77nnAli6P2blL52z/rj3WK6U8tjBnczPzvqzwQ4+8w8ZfO27Hv/GMtQnNvJJuU7rXLly0C+cv2N13H7Mf/Is/aP/LT/2UnTl9VtcpV74oXXrE3IsTTWjkTESFx1GCGck1ZF+T5MyKeE0qW0GEp/BF7WDAwSPIAjy2tq4Oa5VRlG8fkoxg5c2s5do55Un0IZ7uenLP3CeFwYOqIl9hoTvPXFHJxcvbOSgqnFATT2AkhL+e7l5XyuNjk0qCniTlI6cFN5LduJhcV1yWnMa4kOwOY8Flr6PApxwLiaHHPCFFU9uinQfFitGGHAj44D2XZVDyHHtvKoYjoZU2wy3Op7QhfSNuJR5/SXliHD14vauEohOyB/oG2cr7IGPBJPC5ileByhCfnv17fODm5VR84UAPlLcffWOYgy1zKR94BeNLskHvSJsw7BH+51HWHbmWnybTeMWE492FAwmrwPUuZ3HC6Uqnw0UqNPY0xHCh75+1f3gdsQuVbwgoBATWEZ4gXSCqSL2ngSOIIArWOpO94jiXx4VB21uNXaVIf35RwtIxDEogAFihPOgyD5MY+ERcKoax0Ap4uURMLyvpBPx5jxBQJI8DHYiPEvbxTujilUHlqBLkUdGdhcInHl5MqJRQMZGRnGakD5Cn57/xgmECJDQGd90pgysuPZCecwrvFZLxXJ/AA656PTU1KaG14DiwqUeVNoKY3gaaCTY8hh8hXyKEt05b/Q4YBnzJEEUETr7kzb9nfUkFdYuShY4Ieow4hj9QuLHewTlCpCk8RaPwHhLoKUGHFR0ulmosuSUf5iWoIcgD87wQYlICqC2aHeN85SS9dSnW77vrARubWrALMirO2oKuZevI91rnatYeOXLETpx81vb3dtpwW6ddmp61Yr7LFpbVwNTgqEeWdMlHUz20WE5GQqcEF+NyjDGz9rxYWEnIRI4CCRK8cjZU4QM0d48beviV0FQgdghRXTqk6z3WgWiiQAh7xjwpP15GaBshHQSV0zTGSQBBCd2hUbzc+FRYp5sLR/FUAj4Z1cvMcrbAx8ELhr9FWeiQ4l/qxb1mvafNIphYWsa4LOPqeFXwIt28iqG4oT0HHqabPAyhkA/gfAAeKxgsGBjMCwjvySeWLRiQ4KKPIhhxmB3PIRProj18wtJPNzL00fFVQm48KLy3F9VlsTVn0y0S3PKMF9ea7Onz8rT72pWu8h6bt6O9O73b/cS507ZUWlK9luyRY3dbcXzKrh0/YfvbeuzxP/ysNUoO3Hn0kA9NrcrgWFa53/PYY/b3/sE/sDsO3mFPP/OUrajsnOMtxhDK8gIxzOgpVptAMzJDXkziiptSsu8/h4sgW3wYQuUVF9GkfJ9s2jdtDMXZuN4mx6VB8rFD5Vb51pgYqfIqbJB9zkZe14FHQr0Ham4E3rKHv1cRhhb+PMa/fnOEMKuH8HSRw1QS/Ev9wUsoVXpPCtA/6Z5nlzMMEpQZ/IgsIzEvo9InDGWKMgD84E/S4x2/eR/4nfIEIxfegYf5zm94jp43bwvCDQObOBgkYWlYlc/oncHAJCw8Cx+DhzMS/KJ3wWgNV6WXlPLqmULzjmcUPvzveiSJH8MjywgDHiE+UYN8Yz4Wm+38xb/w56WsW1qu86w3ApVWvQASjKD62gD+hbDx2TMP4bl7YxUC7o0IORpMXAfHulUsrnix5o4ZkWwY4PsvUxFKmPEQKoCGjbKmElgWwA43TCZBQJMeFmIUHCh4PLCslHQQSAgjFIPufmHZIZgwDGjAMLgYQLSFNSkC3drcUcZwTiQm60RdGOiCucNORw2Os1eQUnDPSPEoswsfp1CgEmnCENAnMhl5p+keL/2nONxgZh54Tr4JYjzS5U7eXHQ3MxGqta1d+LWIpnO+5+7kxKiUGuuF6aIisapl6riJhijbkEr1Ui66B/Dw/i+8pV7i+3DpncoGA1I2uuOhF/TzFphICYQjYUMKyZ/iwCtOOwkknqlLJhmGmaEMPzBfIBhtXNQ39HFFSB3roo4QDG0y5JADBZ+8YzbRvGZnynPWqAbRODVlDx0cVvhFW5QEHJtZt+dev2hd3bttz4E7rf3Ifjv0wD02Pz1j5e4+e0nelVCxFvFPVryTN9LPWysTEPWOiU/u1UloDqC4Jfxmp6bNt0UX3zD5Bs+C7txm4QsPxIl+ThKnh2o0oRG0W5OCoublFCGS/eLZ610NHuGyKv7XL8cjLkMJ9RLqIS5zCd5I0qOV8B1CknCEj/UXT4GC9lxAaL8oy1BH4XsQTDxzJwwCjjrhTpvmfGbqi3Q5rxtl0t/f57tW9fXJK5MgR4HTUwEQzvlBadJmQ08OrwKPedtWRVYE31owWoiGpx2MhlAe/vf01BYZmujp6RLhGm16dsaHMOBqen2cTmr37qHqjyN+spxNLDNvJSel1N8lL3VJaTXb0kzBRgaG7cCO3dbZ122vnz1l80sL7skfk4G3MDtr5147aQ8ePmbXzl2yz/zO79rg3h3WPtRnTfS0SP5dmbhqw3t32d/9+3/X/uz3fa+98PxzdvnKReEPneBTlU9ykzoVBwTeEF44GpAD2cUBI0yGotdDbz0s9dPRoTLShpM/wheLS9Yjr3t9HRmpdFVW6AMfufJV2wwp6C56Rd6IFzR0npFydaUq2sProUeAqmEHv267dPGc6gtlChWVmuIhl5n57RkK3GBT28XIwshEAXvvKHygsCQpZEK6urHRDjIaw5d2Td2DUy1E/iMjeB0gf9IHG+Z0oJwD39KFH765blKa0JSsicM97i/i/JOA9zYl4B516jdASN640eh8GtpHVYHrHenqO89KPIQnpv6xwc/aesaWpS5++Md+wppam5t/mkzi5coleQZg2so3TzQwcOVPmbo1Gu80WCHgFwIJ5HhOEFSUkFbyO6Sf5KPLtX9yeePxIofLPQ5VPseGkU6cWcjkBk4nIUxBlbi4uCDBUPBzj+n+pMLxLjkCjbEP96gVhzRgS5/lJ2ErzuVXeJcIMJ/U4+VX2IQpfI24fquoKgMGgzwLhKL+SN+vTIuPydENMzs3qzT1J0S8JDBAFM56F/LhfWQ6CJI81gCNiYYUmZ/0PGxyVR691fk/h1BbYtxm9q5uldfVKvzLtlSQhyOBMTE14YnjaRA6MGW1Bmi0DhQ8PCQ4V6+QC8JEP0L2fvfODZ+NqzerlJlJRzQG6Er6lEh0j/VOHvCDaOezIVWHobso8EuY/R/qlovgFbpzZXO+CQjbzqKgGcfONLckPQz6JgGWaWFyoJQ4Slr1N7m8aCcWxjmzz/Yqn2ODw2bzRZuVMHrt2lV77dlXrW1RnuH5N2ztwkkbXJyzI315m1ec5WZZv1kZaZZz1g1zJoQvxVedrql+1+UR5TrylpFRtCJtPTk/ZXPsiqZQ0ExmhsehDhhuSQjqQF1k4BfRCYMTiAo40tkv/Qe5oR+9GN7OoJN4E/5EYcIxPMN3THCM6QQhHdKdk4Kh/RSWZDDLO1qWQGWb09B9GboweSZtF1gIY2/bJMAzd0fEn+MwE+0dXMJckpJPzMT7mlP74HQxhquIxr7RtHHGmgmD0IZHQi9a8LJ9KM1pBB+KZ1L5e77iHc9XpARP0kCRcUWvJcwtkdGitopXvyw+EGF8qIVWhrHPxbIhX7mga7VJv6Fde97W25ptPFeyL77yjDUvr9m7P/oRe+GF52S0qY5kMPUPygAZGbSTF87YGxdft3vuuNN2tnXb07//Wbv2/Gu2d8cO6x6QEccSs6V5u3TurGVVrr/6Iz9iP/ajf9VeffkVe+7pp2V05V3YNEiOupEnGrBCBXmInOKPFuSrYOSs5MTbriRFCt8xUmRqknESur4bROtJy7fJwMwrlorKtszIHo4G9RfQE9oqLJe/wruFLJFRuAKH6xLwDeCnGgF8Su8SuxoSCouAtqFa8clyYWmWPGOXfcjAsFZaNSP5pDaywuYwfFu3tjw9RFKgMg68V1Jloj7JC5lMlUejjCvEgzbB83Ye1AecPNc5euY9fMFz6MmChxRO+bnc0W82E4L3UeLkS9FCzyBAZuQnHiFT3ujOVYHkN8azr4Tit17De7xnBz5X3Klv0Ao+X56bs4W5RfGovjW12g9+/EetKd/U5MqaBFypImSSKyhZffN7aGyODO0iIUDlXue6bYBhXJQEcCtPRGbbQbwCJpkglGnUylENf9GtM5bMgCsMQHc566QheLAMlV6SZKWbRxcvsdi4sKqC1x2eqeT4noolL1eTxPXEgjVP5dPdDbGhC3mRDpO9mO3qoDJ49iKPz252ZoM5uENf6L7mZ/V6yoSvuRxoWFuBNybuXPqPuLHh6Y6yBC88au+SEn7sUTw/v+B4M0wAWzptQnS/HHFPMuB9PUCLhE82AL+59E0Nl0aGYQAtUU6cMw2slJesVAy9LnSPQksYWglW0nU6KD6b2/gEJd2pXy5mvaKwwzgb9YNQj5d+6WI2pi9lkrLO5LN+JEJJjaK80mCXG4q+TGbo2qK9Z3BI6UzbxfUJG2/O2eWra5adHrXeqUXLXZ63HfMle/DYIbt24awtq75m2uWDNeAR0gOkNtOI0mU8LypW6C4jrq1Tnk2vd29xni9bM3JONbyCMrneeNNzQk5XUHrGE4dX/D20URv1T9BK4PMi9ILfKGd6p+K+AN7lrPouM2EJwZe8h2c5Axg6k4f3gqmN8Rv+pgzQ3oWb46j0yVtXlAOejv9WXXHxznGEZVUHUka0J9UgqXkZEcLUHV5a8Gqa/Lxu5A68SY+b556kgaDFA/I2rjhhLJz0QkY+/q98g8dCOLoXgzzDY4efuBPfx7kVC75pQBnI+KPcbhgqTpzIxpwTaA7eKLKi8iyoHIWWNlsdHrDXCzP23z7/BTt6531WlLe9NsuBKI22d4+8aPHFlctXdV2wowcP2h07RuzMK8/Zxa8/Z4Xnj9vayrIN7uiz/s4Oob9mEzPit9kp+9j3fLf97b/3d+2Jb37Dzl04bw0yNssqG24BI9ZF0aak8tFV7hO8RBfaNoxA9zi04X3s3WCIhOpg7gZOBL2Q1BH0ckPZSxfu4Qr1B1XxYH0egNILdIbPAo3oSveYIevwVe+ZVEgY5ArvQrLUjeJJKfvcEuGFvCMW3nSuJRyf6nWs+oJXUeLgj8JmmJFhGO700DA/yTc7SfiRKz3GDkAHECCNwFOrHga5wXPkYwA+Zj4UPIDS9r03FJbjfekF8vYUeR3a6CJdbyNKi1RiHvCNp+MJKyzxREf6xkQC1U3QAQomvVGWEbwi40AGqXgQeq6tKECjjKxMm/31//kTQVmHtBIEEogFDRTeHCJR3oqLZsQdocOdsRcOJWATACqQvWfp0oUZfbIKAkgVR80QHiES00K4uAUjolKkQMDkm640VOLoNXcYB+FH9zlrVVEQHo6xGjGCGwCivhs5qgziReMHJmILSowG9/YlJERpvVd8XT7OjBIFBc8vXHj/StAtYdpR7ZUW5PVAMZMnwobyBIYmngScGg1dgSzzoguSmfV8Y6xzYmLC6ckaSLxREAPnKig93qX4JQ2hPNXGA8S7g77RYKFVUwZcGNOVkYVnozIjYHwCUZIGQF5Y49QF5UC4u5JWXYR3QTgRnIYQ+DkIGJ8QqLsLYQkG7lj39LzwWwnLepXgFW+sl6Wwl+TpNUnATY7bgWyHHWkdsivzM/bNkay91t5p02pEfQjY8rQ1XD5tO1uytqO7z9bml2y6MW+lBjwE9imQElrLWKMuiXrVCAYQ42J4FGwW0eYeJGcU00jpFWJDELf45Q4xVkc5KJtTXOkxVIOyA6ANgo67h9Gd7Rm5u8fBeykgnhlCwBDA+AnjxEUfpqHtYIQqeZ/BDk7M1GYHNDYcgi+YlYvg9VncurztKVxLnl6L4B0Rn3zBFy8kKHivCMcV4Jvjlly0a7wr0qBO4RuW2/QP9FtXZ7cbBSyXpOs8dk8CxCU/INQz6VaNx/AuKJLKVW0OSdwQx9PyX/K2nFbCSfRgPBLFhDBlVzSUCruTMZzCqLBqxbe9FYGthJKXp5rr7rKr4xM2JaeB+lqanrAHhnZaXyZn/b1Ddu3KVbt49YLde9fddnDXfrt08YJdHb1s+VevWublS/bL//LnrEPG88idByWjm3x52Mz0pH33Rz9m/9s//Ef2xquv2pVLl6TvwF3FoLiicUNZ2Is+61Je7nXrvq47G5LkxZuQhR4Tjghl22YxqOpfBtvSQugmbwpDDvALfxXikoEeySZc/CZjZFIwQQkC7wkj/fYQyo+XIb0hGbyF4rJvQ7y6iuyRZFISjMv7Uai0Od6qbmmnrLwgfnNzi8tA5Dk8nhENAzLwmvhZ72grsF5l21y+6x8JgomXhjLFS3ULT5ZVlyhkV9QeIQD5cmIY29r6b4WFByEgPEq6SkbxmXchBa34xCFN0gp8l77AB16BNihn8RH5Kx2xlSvlBcmM5WWGhpPwEA4n0sLwgWXCzpw/9td/zJpyTY0/rWCOXLpg8bcovuH9dZcL5vqXKwd9Dwrt+svD6Tv0qhfedxtSYeNFCTm0oquDPWeZPLDi3XRsgYoFBkO6V6jGFrq95VEjiFQ8xfZq8bSSZz9VxZ/Dn6jlYasXv0UdEbhyp2LKdMsRQJarKo6zW1fdeg3d4T7hSfisFKQUxKRFWUxZeXuMqbMxBGHdE9KfiqlUEuWtPDjfOnT3iBlgf7JxVJIHgdNNqHgZ9Lr2gk4wiNedUqebn1IzHsqOQZBcb/23g9LONGWtWwKyqUFKJN/mRyyOj43b9NSs07BFTIOCUQ2FdBQ/jG3pDXfRFRR542/1O96dU/WN8oT8oCcFEH56n5WVjOJcWlKDRjjqj7z4DqbtUpAMK3i3li7v4YiNEwZP8kbBU0cYAShqhDSNyLuwFACRAlYIafes9cxkNoiPIUi33ZzsXmRKcX7WpovztlAu+kH2d7QP2Aebemz2yqTNC59reTVAKaycZW1gvsF6L16zx0S/jky7lWfm5AGZLUng5pUYPOldkHrHeeuUC2XOvIhsS17GXLcUcM6WiiVfZoeSR8lieWfYp17haMjEhTpBZakk0EMCrVG81SyjFd3hDV1lkqoRG0iQ6EIhYpix5SV3jB56qJiwyfggZ13TGxWUIl6K8lcaGEMYBsTnmSVWXBiezH+AJ+idaWsNR4LSbYhByzg4B5wwjwRjGqFLfJcV+guHtqjcisPmHgMDAzIae9xYYJ9ollYpmBtvGI0sd0Ows3QJr4qPwTgJ9c5vDBnv3apcztZ+9wv68ZvwfikDxeOR9iROcS86vGcjEryp4NGjGPBEmUjYoPJRL95VqsQwwRhHdgUkG2qhUwqmV4YME7+Wl6xLAnm4s8+6evt8K87LM+M2eWnc7jp6zLcxPXvtvI2Jzw70Dttd7YP28hefsN/8jz9vHeWM7RoZsd7+QdGt0YqScx/78IftR374h21ifMyOs+OajIOFuQWhK56VQPfVBsicIkuhUABczF8Qt6ih0QbYhpT2UV5l3ITMsgAA//RJREFU7gDrtsXjSqNQRG7pO3WfUVjCK6L3mkAu6CSeoa2ghOFh/mS9SH/qntAEuc3GLMtMkrOytbar/bbl7eKFUbVxpedxlY9uGIxsMEU9+AQ5/XHSWpMUNXVIt35Z+DeLz7zekCe0ffBQnM7uDinWFbXhJp/Qxix3+AwcwAfjjrr1mLRxj6dPSgw+je+CExbGrykTK3owopHV8CLKmJ5V6IXSRuH6qY4qp3dj6wrKOVxsMIYcc5roN8o2eOPiack5+BpaLys9hgR9noouysTFvAu2aZ6ZXVB7zXs5/vr//W9YQ29L1smwOSABquBjQWCRgCvbBCJh4h2IBKgLdV5vDM+9Goh0Odicdax40SzA912a1Ijid6wsiE+lsWFKGhee4+8g0NXMRGh/R758VwVWw9B9BpFDZfg4Sfji/3uHEBWlJ76jGAK98DAIQbqkhVII57cy4WhhYV5CaN6ZhUPTETxh0o/iIsCdkcIMRs52rozriLGYBBIg1Isr53qAYKQ8ukI3IeXXHS3Pc3Q1kt/gr/9VHphlzccSGVYYk8IG+vr6fLMJutKEnDNYGjyv5A6QHg0diBaoWNt/U27CBZva3+h3xuuTrqAGDCy9C5iRT7WQIUnqJPUutGSRGls/QMAj1G1o3Gr8SlCYSxnrm2jBbNbGRhlFojt7Tbtggh/kgczPTuuakriZtDYpsuFCo+1dy9kxKey8FErDzl5bFt9Nzk3Y7kLZ7isVbLCwIOGyYGsjh+z08GH7zbFJGx0atMWmVWtVI+1YXrPFLKVOTD2vI/xs/VrHUi/7CVqLC3Pik0YZTS02KJqjIH2fesI6bRScKKIrgpHGzPwN0grLcaAF/CvBgBGpy5e2odz0DuAbwpKLST5c8BLCC4GEEKXXAn6NyhXli/J2pU3PT1IHXvcqC/Xg8kCvUfZ4OwACl7YR+UEhQhxdFR5xfJb9zlAWu5+BE+2Y4QEE5dzcnMehN4D3tEfufsnzimk6Lmnc4Ht4zN9UoRJel+9DD+4C76mR5eNDJqSj10vygHz3t6zUs343KzgTqjiUguV30ANlQftcbVy1rHijf2rKBmV8fWDnAXvfkQfs9MWL9vhTXxduJdvdM2L3PnifPf7MkzYlw7A/124ffMe7bUYK/itPP2lLyrdFynjvsbvsg//rJyy/a9gWVc/NUiJjMq5279tv/+E//bz903/6M9bbN+jKmXbG6YQMA/kQiBjejRrh5MYo5zjAB26or9vikgxx0battcM62tj+UwaPLVpzdtp7UFyJ6V2gKXODMBYxhEI7I104mWe+YZjDT3yH/6iHLHM5Mm02NV2yz33h69bSlnNax9ZN3SH7OEoTXsAwo0eHA39c6apN0H5jOLrKOcaTDXTYf///T9l/gG2WXfWd6Ppyzl/l1KGqszqo1coBtYQSIEAGk5ONDQYb43vtZwaPMQbbz/UdZsb5jm24Y3uMxja+GAaQhFFEsXNSx6rqrlxfzjnf/++/zn7ft6qrBV5fnTrvOWefvddee8WdTpfuo8PoLSN5AXCnNwbcgeyW77PzB3+WrV0BzhhQykCWsC38xtZ50lyVLrvb4T8mwzEnigG05N0iVwCRs6GarLimtgG/LZUhLSO6qQ3oNROPgQerGgBwxNnmhGNObwROKku3Hn/22Wga7ewsWb8B1ClAQ9kgNbxxvbF2RFVVrgiMkbgBOOoSNKa/Jm1l6ApgMNjzmoawglEDo6wKUHG8fBoVT6mZrTSrvKkHzIwnZMWhM2u0TegqBUbZUZfe4b1c41gt1Ac3e0eMUeTHFRBa0nEvy1FUL0Hh2t17MtD6aXoRGcEIjprVcIuL897ZitmeRCqUC4PCxtSP7rYUOPLJejQa6/TE3hhIX46iNLOtkr41Y30dgDt0SMgZpShOPnHKpjKjMh50baGcLPgIsCtZh6RF5mUDyAHdK6emBsKHtF53rfrjTULjRSnGzCP5A08TcH10ZsLP9WDHx14376QnLHIZaPMCVqYqB17O2Zx6JsHBWF9bD/BStCSHZerq5dhW9ENk3r63KeO9HaMK8I51tscdh4diuKs31mfWY3tlOe5e3ohDStepiHFptD/OyND9iTI63T0a6019Uuy5HWopi0gDxUW8zHpTtbDw2orx8UuKkjaif6DX/NwrvoYnbCyJpv226iKjkB+tEF8KL4//QVM9M/1VL9NY10SC3CvtwxkHEdo72pJSwQB6jFMyUuSBd+BFjDg8VOaAAKULEiA/Ryt6hlKjUJzfdEroek3nIHFIOQMvygbcA6HfjFkioziMyDl14Looa95nAhIRUI+MF/KBM+MyBa6feUrlVvesOPUekPfhl8oQ6YA3oSH4gxfGGqNdZLx5pynWFBgwfGJ2FJ29Fl0NwUQhtm717onwJg6V5KZHEWp380a8++SpePH3vxDfft9DsXF1Mi5ffDXalffbTt0Zx3r646vPPBHj2/Nx74k745bjx7xt7qe++PnYFM6HD98aJ4f3x1zzZkz0t8ef/+W/Gds3HYzm7l5zzZYMyje+8ai7ydeF38oyGz8lv4M3wOZA20SoQpZ26wRPtdnWNt29fIZY9FdSduZDSulSZ2UBPZS9Ay1x5z0HFGkOKvpeQipEnzTQEm6d9Ut0pSfRX4GraFx0A3thoPs6u4bi6adfjMt8fRFjrWS0x5oi1NHRIRnGdNbQffS4MDSnCohOWQcjqLJHR/eJJzLQwYFsIS8+FQoP4/BW/O5ucZ3RuQDP+Z28nEaSPEiD3oDn4C0iZqJ8oLNdelllYpxtA1Rf9Avj5dPTU/5+PWBZ0bMCBBvFaeEZIsnvdLrZr5+WYyb8epU2h65aFLAQnLEWz3Ih/Fra2mN0ZDR+7zOfeb2xbjS+xVPmXIxoClo9TSPUjG+VR+P7QLnf+H4RIKAQzwd/yq8oi87uTiNN5VEoy/JASU/jOg8Rkd/eBMPKQ++StRgegNgQEEAwUUgIFEm2WJyvMsmvAI3CxzYwrnSpl3rTyLQ/RswTO4QP9xvrYajKpc7ky/OShvR8y3VqctKenrscVQZM6mgGRm9j/SEzY3N9tPHTUaB8zYo61pVUoR+/sxs5d19LXNKQZfl0h+VFtmsNKryvB+jORwnAmaU8+w8c9JdzAMYvS9s10oHfJXICbK6VD8CzpD4XpUwUpZwZocSX3zyjvZglpYEmpkOlZCsS1ICu73LGGAPeSan6DQ84N/2X3VR5kE+i2ZChbtK932qDJQdifUU8sxkbMt5Lc7OKrKTMJIUtMqx9sREHpQhvGz0Qb2kdjObJK9GzOhmj0kiH2/ti4uDR+ErPUDyqNplgUazaPrcZlHlQHs1MSCv1FGB4UJYsrVtcnBN9u2JkaMDevlrU3dmdMtwYHIABE7qwt2S0cQTtflZtUdqEA+OD7Lh7TwrHy7Z0r7SdqOr8bgSlrJIfhi6dTRlYtakNqo4COGfcA0gD8B4yyjV8DWCAAdqIdbfUmeWayCe9Zo7YpNDYjWxgYNA06OrqkCyvxvTMlD+1y9AYESLtVyaNAukwFLwrz01A+dS7GGsAHcBXZ9nzH3qUyLryE013gGsME/LA16SYuU69oKuNnPiFTUua1D69A0wS3YjVmen43ve8L45vt8eZP/5ytM8uRLcU9M0ySO986K1xfmosvvb0I9Gx0xIPP/SOGBjujUuTE/Hki2dibnUl7h45GidvOh6XFIF/87XX4mzrdvy1X/9HcefHPxKTq3PR1t/r3cxm5xbi+3/oh2JhbjkWZbSFno0mE+MM4jdP7hMtRFLVP9sCI7+wuBxt1FvPhhQQeYgQ/S2+7BtsibvvuUntuawrdKX4S3xL5Kqq+8i0daBHAkPNh20w1nxrYnOrKb7y1a+JN+CZ1IlMAqTrfYDdKIUmW/TyDnzBsAiTtIaHB0XnrsxXdMfBxOmwmt/dCL4+to2jICBPt29V52K3qDfOHc/8nLrqKNflPeOk0Jj3+KynnQDVlaEQ97rpHXgSWZqbmXWEjVObQy/J83Z26U0SXQqfAzhIkJUhixUFPv5Cm+mHu86Qqhyrzj455oPRKnu33YRkN7u38Utf+XI07etmv56spP6vVSDv+X+4uzK4qkglgGk4quYpJ93zX/V+7VwZEyruNFX6hMYLlIpO3GowGuBGFxw7cXl9rQ42B2B9NB4tOLXrOREHjOFd0yrhZJtHIijajJ2PILgFU2crdaXd1h94FaMH4wG8i3LpYQcwPbPh1B8RDlAEueBKA1nJiCm89leK0w2svF0OXTr6XaI+PNep6Wl3U1IOE3tIy28Mk9tC5eYYbf6uwXXKx+fSdvrHiCxQuk2B8r7rWjHxnwVK/iVKpnucz3HOLyy4u5ShCRwNxkMbI23Of7qxTk83yxAdYVz9RAjwaNlQBk8UtmtqZtwzeRQgKnU+lZEmDzss/JGVs0/BowycFWgEGRCqgmdC9a7zQNjhG+iIElIevOP3xCt4E1KOS6r/3OKMnkthiLe6JNA9yvdYc0c8eGB/3N4rhXNlPPbWlqU1FY0fPx7/YfBEPL++HBNSMMvtavNV8UJpCilT+yeYW+okYV3fXPG2lPDR4OCQDFO/acyaY4wFSoN6cEAzFACTX5xLdb/UkzPdfcsry1a0jHniGFJveoK6JD+NUGjUqBMAb16iZ/D79fkDJW2hJQBPo4DtHOgeRiTpLGOh/NZklObm5mJpadGGEHlnLJteJ8a1qWdNPu2ObMt5nIozZ864XOY1mC/EP3Zu1XJvZKyBgpvx08FucuSKMwBObYpyyM/jsYDyKfUrwLf5MSSM31O/Zsk481eItDdUh66uNvGMeF5FYzDbZ9fi7//FvxJf/8+/Eysvn4n7+wbjI3fcHdv9zfH0a2fjuedfjpGOvnj3Qw/E8Ohg/N9f/GJMS9Zw4I/tH417jp+KhbGZOHvhQkxIZ6wNdMeJtz0QH/9//1LEUE/M8gGZzi4Z3534Cz/10/HMs88Z53RK4PuMKAHqXXqivGe9gK5+5KNfzjdDJt0d9OawPwNDDcj9VAzJkWizsZS0yvlt8cfDoXFpmwRxhyLJTr1H3oqg5Zygm1dXNuOZp5/TdfYooidt7OQM9fV1y6izLfSq9cnA4GD0qj7oFRxLHDIMXltbk20AMtInRxa5SceBGeY5Cbn04PAHUHegGG+u+U06gjvaHcjn8IXoBS/pDN5kU3oc4UWcBZYz8sEUInb0GnqcII6Jx22yEfTVAOlAMkbP/u7sXgi/0XVPttC/Kzp7+uWwDMf2poJR8ZH1aIUzq0a+8IXPRtP+3ta9wrRFCTYCXSjA9coN5EjfKMjFsyhQ7r8R8Px6AWgET2Qw4ap8VEm6CVLx6iyCea2sCNOtxoWweC2iuPNlUghGGePt191walRVs+CJEYWolEFXiBuYd7kvpodorHPM+xI6R9q5KT1LPWxYrUjS2zOuVVqreeWDUmMRPooSZiAvHAj0AEu9iHQw8sVYuwu9vdNlUyd32eg+jAq4DP3m7EPp8nm2H/dgtJIeOUqnoXqugrOjBXh9myckTewAcKX3EWzypO2hM92UV6/m93oRPOYSsNFFoaHpqKMAxrowPPTlI/WmRVWP8g5uP/VZWmSNLc4P3jxRQNKYiUaZN+o1jbsQc76NNOA75KQBB5IYIJ2OUiZHeVCjj++prrrHRCGUmhUw3aBEwkKxmdmbajNgfmE61pZn9aIEUe/iHvUIx14Z9m7de8/IvnjLVmscWlC0wxjU3XfEH6/MxjdV3ETTvkqkAWqD48Edld6s/KW8FhbmHGGwrA6Bhk+6FNEhA8xvwPBBD6JqxrngNxQQPQnFYDt3zqI7tRsbG3Obwrslym5TXXFITU9BnTb5Oy/pqs7o4Vr6CYR6UWQkhn9pD2QEAAvaFePDe+DDwbpuxuqZ7MbzkdGRGJJjgsIGyvtAcbI3N9ds2C9cPO9InFm8OME5WQeckB3wS0Pl35lFxfn8n84C8oCuQZ5Jh2HVL/M7fJVylPgW4DdpoSNrxJk9f/jI4RgZGvRztvJdWVutnD2UczrzDFOcHN0Xv/SjPxq/8pM/EncPdMYn3va+6G8diM9/8euKpJdjv5ymb3v7gzG2MqOI+4nYFhqHR/bHg3feGwcVeY2/dimeO/1KrCrvVeFw96Fb4omZC3Hr9380PvyLPx3btx6MianpGBncF3/3l/9BfPKT/6f4WHwnOcIwey/7BqNNHaET9a7xiM47So8xo8fG9BPjs2fByMhg3HzLYRlx0WGXISucTGoJfZJG8Ih7TZS3u6Lt7Kisvda4Kgf26sR0LEq+ie4xXDzr6O7QO21yOtfcZUxkzXfFWf3D0jmGPNA9GGuMIXJC0/iw7KYkMTcI/gSKkb4RWDcIT9NAAN9yjW6DZ/zn9zlo/2ttIHSam50zja4H0tFToyQGhvIkwjEzuyhj3OThxC7VB+SbmmVfXA5L2dg4LOmtwvNd8ftnPvOH0XTqyEhD6a+Ha5C7AVz/vFQc+NPeBa5Pw1X9jhSDDv6xcw2Ow4bcEWbSMcsUQ9gprxYv3MpfwkB3lLsC0ThqWM6uNwaKfZilUXrk0ZZy7X2Lecu7EB6m9u5Y8nzo4vNYTANIH1kxsE6XBi74oqiIVLycSMSXuFdPQIUoHuMiA03XiRiYaxiZiAiDB3Mj9CgPjDWKzkZY+doZoGBdQ2OYHCWSQqQ0VVogjU4qKIC6wmiptPIdDM4bgd+TABbDB5BHyY8GwREq19CO5V4oLuYUsBkMkzmYjFZ6YgqQD1437VXaoJxF7XxO8crbwi1gWdPy0kq2qerlLmT9hh78Rsl6iZLqVvBsPNfzTyj3y+8Cfke3uVOcjHKt1nLb7UBn3WGCEUMJ3sVJiZqlhBdX1mJRUfOeougNnUMGu0V4NivSbd9eiX4J3Xu2O+IBRSx3Hh6J5gPd8ez8VPxJy0ic7rlJPLIv+vZk9FE6MtRE8dFE5MGa841YmJuRY7fuyGFwYCjH7EQD85scPH4zbs0mN2nUqjZS2yszGyDusXaZyTEXL15027V35SQt6oKxZlMK8gTs4eudaxxFge9hzAR0E3Lb3fc6Y5DSCagidV6Bjm6/OuAI8v1tImqWDAI4qqMjI3ZIShRuyusfERYAXeg9YPdDNlRBbtlCNyNqxq+FF1FRJRdAccRMW0FxGrM+eg9HlEPXyDZ8Zpkiz0purgf3LoiW0OL8+fPutqeUg4cOxaFDhy0D5M+MbIqDV12q7m1tL8b3fOw749Jr5+Lpf/fJeGvf/rj7+K0x+eIZpZ+Pt959b/QP9cVr587FmBxiuqjvOXF73DQwGgPdvfHYU0/E1NpKbCuKu7N7X4weOBRX1xbjzNQVOYCbcew7PxDf/T//Soz3d8Shve74z//XJ+Nv/51f9k5jbPTiYTLqJt1nMdNvL49SXTpVf/ZZWF7n62e0Uzrdq+x5Lz5kYmOPou0Txw7FwQN9oaSioPSFZJphI3rtkG8+2SoGCpYTuo9KbbIpi9XR0R2PPfaUP4cJnWk1nBnaZmCQgEU8KtlqU/sPyAljLXVOupUhJlpvY8fKTuWnYAoB1XvQmf3lCxRd6L3IhTPP4TcLsaDoQ0P1Gu/QPjjG+Yy2V77V7zLhETvkeRWSNfiUoRh0OKDa+6wcfKY3leWHBJltnUOyQV3CkzUE4qedrixPMk4j+NO3knVshWUZWgpn+OvTn5axvv3Yvgr9GwMJvxX8ac//e4HcYB6f9R+VaW1rj77+QSsnqUkTz4ZKdIGYHktUg3DAJOxgBjTtZkVJg/Hx4n+de5QXRnhEEQ+wiyAqXUmLV4kCYqE6m0nsEP1KuZF/gkVO/6PEEHLwqIRbZ/ClqeAj7tN9Q3SA10a5MA3rIb3MS42JsllaXBQTdLvxHVl7wkwqHAB6WKGqEcGx0VijZHymnoKiXLhHnUobcW3hIC3aI7HkUeHhvKPnCGimvxHoviW8AVTGmugzPTUVUzqIsj1JROAIEEULXcFHbUCJBa9iuBE+zjaMDcKE0V5ZZqIRJaNkcF5ypqqXMwmVmh0wzdNoFyi/OeOlXu8h4/RBZ+6hOmwgGp6jsDFAlMHGFDzrkJKTgy8DJyOp9Ky55ZWNPfHK7ma0SOgw5pvsga0IYm1xRkpOPCQHj67tN+00x7dtdcR3HTgY3UOj8URPU/xR01qM7w7JlRFDSfEYA7nnOFaoEb65Pjc/E6srS6JnsxyjXskEXbDCQfm6vVUXmmddEYmFHhqCmGms7IiIla0oaCXDR0ZI0iaHV+xmnu7p7Yre/j7PRSh0KDwFLehdsvGyTOkh4/CkURk24BhKPSh0w2iTj0hvXMgRQ0dECo589IRd0TCSLPnC4cv3c/lYAfIoPIks8XxTUYiV5kCf6nPZTmNC6gicDaDwM7IKmE4VuO0x8jh9SgMeNvwVDsj0DY218AF/ABkeHx/3uShb3j169Ki//EVerjl5qhw2/GmS3uqRXvj+7/9EfOaT/yk6T1+JB7sGY3ByPtp2V+LeU3fFrvjgiZe/6Q/HHBzaHycG9sUth47G5OJcPHfm5ViV49Ip/XJQPDSi6LlFOgUtdU4O0LnttVhu644/93d+Ie754U/E9lBXXF6bje/5vu+LZx99Kgb6BmRcm6NL70FVj9Or7qp69Co6lbTY0KKjWNbGMiMe9vd167kCpO3N6O5siV7xS0szW46qhtsKROjflfJjX3x6bFiOWlcXlNERU4pIn/3mC2oHPVC+9G5uK9HQ4KD4WRGmaMME4D6F73393dGkenX3dUVXe5eMeHhbX2+Yo6h/374R97LwXQiMKLTOXknaT3IhnMvmKnZiLQuFr7OdTYCKJRoDCYD9Dxh2Ql9Tn0a9RDLWjM/OLFgJ0UNDO4vbVCN7MaqvHAu1+e5ue+yqrvQS4ri4QCb1ibZE+e4VZnMo3UaONhx0qg2E+1e+8ifRdPeJA3WsrgOKzB+cX5/Md4VMY8Wuh6ZKkBHs14MIpca7Hpyb8s1Zlm1SGn3yrrpkxPLrXHQVIBAYZRgJImJIsyGk1IQPRhHGADc3jtgBVUS7qAUzKpOAMnu7XU4A3hJKhUiZNZaMgQA0jDdIUL54TygVpuFT3voWHyCQ8hMzFA8cYDKDJ7lJO6ET6LIpaQpYiQoDumvwIsEXXPt6eq18aUzICoWYgMEXvUC+S161d6fSvRIJFKNdFIzrWNEdvE0DMkvKOl+mNBTwI0FhXPBEMM3ENwTdr0vfNUA50IYZ5ExIQ2mx53O3hK50f2J9ONdxS08cYwQujEU3Am2B18l4LOUyTcy+hgDhQN7rtaEOdZ6q1z2hkQ4oU6Aofh96H5omLRD4Ol0oZ4e24L6yIIowGVT4jhw7uvhwHnZbxFl78pbFH01SKCaXyqVH6Ork5VjcW4mOjbU4vLodd6id7+oajqHRgfix/+lvxYtSfL/+r/55XJieDFbz725jVtUWKoaoEWCrT4w2xpRJl15KZWObqfiHooOvMPQmjhWQFCL8qoqQEuN0+szpWF1fEUXorVLUgjKSgWhm6Vh3t2QiZaMYK5RfafuWViaM5VpsX9fonvQqUOhPVymy6k1pNjY9NIQ8YdCRXaInlqqw2VExsoDpLz7CKXIvgp6Vno/S8jjhwIsvvmj+a+Rfy0rFc54cJWjkCe6zVh2iwAM865POwVjVFbNPhuSLzBtFCzBUg/OBPLPEDChpyG94aDCOHDvqLn62cYWBWEqIat+QDvvQB94fXTp/+TN/GIeXNmPf0lo8fMudcbC5My5cuhAXJ8djWYZpdHAkjiuK7lRkPD4x7h3wWuQ1jvYOxqG+wehjXb7a6tLsdJybnogddIXoviAjMNkV8YEf/5F4x1/8wZhbW44PfM93x4LyZK2+K6907GfA+/RmQUPkl2foRXY885Ab+gGagb27H3f1rNPrqZvb+E5ZTjzs7mDNPYap4kNyMh+hfZrj7Kvn49LVcf/2OnjxN7Tq6sbIZzf3nvilt69HDkmzdAg9jz3it5Q/2qdb/ErbMumSWerwK44QbZ5yTZ6pZxrbYxvDS3SuNKTr6e3zBEeeUW/ucfAORplvKhBZiwDJ/pJbaSW9n3pha1PO5zzLwuA7HB6WgUFT9HZDUMGr3FY52AfvkKdyDDbg0iXIruzBhhzRdFZ344tf/EI03XtTPbIulfG5YmqMzY0hCyhdleW6Eczoeo4RoYEaPZo3Ap6WyjBjt1WM1C9Pm3G1FTF52ZLNlZHHkRsZpJDl21JpUkIwmZWq6kJaPN4UcIx5Cjt74cJ04AbwP1EwE0ZQUJ2tne56y6g4u0bc8FVd3UUu4VxaXrRH57V0NuDCSfQr3vW2GAPACUARegmFGMITP/QcBUYXGvQhugYHxz6im2qin0QIGOjEE/De3irfm1wQVSFswgwv1nVUkSjrNHRShkoLWMjo5lKd8BJRlJQDadJIQzPKabZSzKg96Zggurkdy3W2VWO7mrY6qBdGm0i7TBhB4FvaU/EXgFnBr+RDZN0ICARKFl7cWJOyzz4zA4IOKsgFAJ7FsNSEoAF4Th0Zh67hrHez3qmAkifq9Ss/PbamZ7tqc1jADphow7ALRhD89hgnb1JsjBJDEVKG+I2NEbwJgiJvPo+5In5ZdzopMtVntL0zjg/ti5H9/bH/2JEYPjga/+63Phlbqjfd692dPS6LLjUqvCPDD2IsVeRDGHQVsvWuDZPbTyiKprQFSgzkigJSBaQnsu7MuD/z2lkpomWhybtSanIMuzH+OIPiu34ZAZQG++fTS8IcEfM2fCGLQ/e3x6kFdhhU3+Qh/YT3YEZ+i9e8r/imDhnruhLlKRwsmcW4qFy6+tkyE74vzimK0m2kg/dKmwF8HhVjWZz1l19+uWbwScNzcCvtX3it9lz1AYdGKOmRU75Xzp7hvHt9OuqR5z0r9OmpGekC9mTgfkVnNxc8vBs3HT/hz3U25kQ5S2tL8Vd//i/HVz/9B9GysBibF8djb3ohPnzsrmAXtBdefDm2V1fiEM5dV4/aUnpjdV1n8ZTq3SUe6B8Y9PImaDA5NxVXxifEB7tx7MAR8UpvTFyZjA3R95G1sfjAL/7luPXj74/3/tD3mX+JsLcYr1V7MqZ65MhROYULCjbQF7SxomTJNPzeRs8WkzCFN3WDxZJeBFhN0a6KoSdaO5eU31rWVWnTWVIkvdUUsm/x2JNPp/MtnmYzEWiILtg3POi01BFdBT8yf2O/nFOzgurU5s/Lbiv/vejtzEmIJmhl9AD4iDFwbAI8Z10Jziqr9FIaqAM46yd3chiJ3wQHex7S25QzJW6uGd6tlSHRq9NDT5u7cjrRtVZEeeSKG95PvUFZRU9Rz/wQUcpAskn1sHI8V+XQo6Phoy9+8YvR9OCt+52sEXLpk94R8UEuocqoBiKs/s/JAXWmTKgTq/ZbBAQpjkIgI9lwrgPlpkDSUH39wzZmrEvDg8HAMOuOe960QJAKVm9WRCnr/BrLKs+YJKQbYmKeCaeqvtcDTIoCxOPvYB9tRxj1utmrFGBwYWJ3ZyBAYnwYBENOtys9AO720rss6Pc7am1QN38JJ/BDEXhfaysnvDPhH1U0KjoW/K3QSt1gfuqGkmyA0vtQjHQBzyIWwxLJAnQ78ttKVkC+qcxQalKeMLSFkPJIkb+LQSi4oxyuh9KupZufLkp2uRoY6hcTlq1D63iX7ieMccm3AGWDE8vG/MEF3xPxhKt5wDhmXtznt40pdDLOpRzO9etSRs346D5GhbZ0xIeAYuAE1JH29RCJ2hMSevtY/fB6SmSFsUB3ZIs3xAct4nslsROFqFuBKw+5m75ClImbW1XeMEMfdD8qUnjHux6MX/v7vxLf/OYL8fd+7dfk9Cyax4k6mKk+PbUYi8srNqIs+9u//4Aj7fwONbwD/SSbwk2/VBJHKoZtOREYNXdRq/1fO3dWeS3ZqKKESFeUCksh1drVByLYGIVxcmSL9d5s5JNGGvoVgw000heacV5iopzK3ZRDi2JDPrhfay/Rn14lxk5ZgcF2pkxcRB81OoeA01cyQF1Zdz3njVRW4riMIflcuXwlTp85I5yJHHFKSY8MVvqtwrF+btRbsFbeT0OOXGC0r01Te7fiP+rD5z/Hxsf0XsV/yKgOOy0YAfEKW5j2Dg8o2j4mvdLj72fviVHoEbn3gTfFX/mZn4rf/tf/R/SrIa6+8EqsX5qMA2stsX9DeS4vx4Ait34+SIP+EnpLy/OxJrp29/fGyVN3xODggHsv2OmMXpiNnc247cRtnuswPjUdFxbn4uLKfLT09cXs3kYcuv/OWD88HJ/80udiTVVskXyyeQf6iKE52p12or1p592t7HXgDwq4iqYF7alARb89PNM2I6O4KXmgvZTGvIXMSkJ2mmNubjFefuWseF55Sla2HdjsRn9Pn/cYwOmhbfvl7EszeHLb3k6uYZbvJD0iB1LlsUueHcxmdjqsG2GieqAEHdkeeqZ2KoBcJx9eqxfgOUtNlby5eSAWl3YVNEqvq95UHFMiaum64n3yqWWdegNFgVNMOegq8gZ/zlUC/5887hJ9zZI6uvqR568/8qVoetfdx2tZA9dmousbdl9nZchX7KXfQv2aXAQivBW4Ba3+0B4NDK98+a3iuJutbUihZXYcRGeDfZYAdHSIoVv4IAYCzmxUlF0qHBQmXV8oTABFBLjLRsTH8FEE3pLJoYbLJSuVJy+GtHLjHR2l8RrrlI2diqEAExpSyec911eQ1/pNA6HIcSykuFFOeHdMimHM2h5UgxdIvXAOGLMuTKPc/L/UueqR9wpTGR/hQFn+8IBrUKDuHDVC47t5wMC5LA1cUWQYdM+qdXmpcHwoPQSyUquUJ3nUztXvbwUzMtizCzNS9B1x8OBB58u74ACq4MvQDeeyBKkGFa14ThcqRguvFwHg/VKnsmIAKPcKGHdVIj38wu/iIR3Q0Ftaqo0w1r6v5wgMWZTxSGbHFroWJ8nlSKhYT4ot6BJftcnjH+gekOLqjFbxsHdmU56M7XovI/gH71s8hCFv2hAuUkRbWyvig4jv/I4PxOrSXLz9obfGE48/JidlxeOds5MyBhNLkgXJmGjBJg4Li7PGjbXvOJdwszBK/rA8gG/KNgqMXiB+84TeoMtXrmR07eqksU66UQZRTO4D0KkIP4eLFGk1zJtADjDe8Ag0hi7IN7AuvHGymlQucorxTqVcINuKvPgqGk4He4QziRSgfBCD5MgYZXDGkSQ6Aral2C5duugIiqWEzkt4MnT16tmzMTs3bbxYo53tn3wPFP4ovMjR6OQWOhRjXXRB8pKeVO9zz/wrvsVQTk5NuAx60oqcQhHaHIeQj3Bs6DeUOHXTrXFkVHgrSoPvmyUf//hf/3+itbs9Lrzycjz5uT+J8RdejoXzF+PEwm4c3GmNg7ut0SenXC0Ui+tLsbK5EqvirOF9h+OwIuN9nb1x4cKFuDo/qQBlJ47sPxi3nrgJVO2cvfrq+axnU1usNO/GnKqzO9gbD3zio/GBv/pz8fizT8Yv/N3/MRbUXgP97KlAm1KPrDs9l8zP4XOwIoKdzqShk4jvk+cwqp5JDk+EHDWkVroPgwc/PfP8czExNSNnsFtyKH5ZY8/6bX/Gc2i433qT1Q+M5/Khj74+6Uh6c5S/P1giOvqzmirIuks4sOc57cV+6OCcvUT5nDYiqs16JP/C91Uzqo2R46bY2MKhYGIZtqU5Ntala7aVVs9Jg+4hb08cVDvC19SXaifPwFM6Kw/IBh/z/Xx0QOoPpRVOADYLh573GLPnvLi8YB7GTnzhC194vbG+Hsqkn+sBhLi7JeWCl5zrJjNygyh0lfAelXZCnUCAQX68IPica/r3s2KoDYAGlaHhBQF5r62LsM1iiq4+5auKi7/IG4XLme5eC5/zAVLB0IBEQQY9IgIBN54DTKoBspu1HBC1Uv7Cm3yZdVogja88K/KtHJnEP6H85kxZHI7yxSxAMSLMBqebkt4Blq7QhUfhOesRg1mPUgCMPF3zQGN7JB0oM2lRgwYnACjp7MCYBjAlSiQZo9xjhjs6lg/JQwNPtuE9HVkHfiOQmb488+E73xpQsgwZzMzMxPzcnNf60m1Hvd2joHzKhi9M6iuOVyPA+Ch92rHUObvDKyVaeblsWlOrN40pgJ9R4KmMU7HymzZFKbjylK90+VGMrKfnQOi2qOBtbPv6+xT18QlOugelMEQ/DDXzLPx5PykJlGguaWH2p/habUJ96PbeUrZ8QamVHhkZdY/JQnelaWneljLa9Ze47r/7TfHx7/pIDA11xGPfeNQTWba3muLc+auxsLxq+aLedL8uLa4oChqwjDF+zFaq3liGKkALTuJZbm3KAakZUz7VaRpsWAGzExSzfvk85cFDfHkslytSBvRM0u3J6VyOAwcOSjEOqnbZZknrSgFWbbO2uVYNE6WuKHIDzUibPRotNtKenyKDXegOsjhNQDr3ohcOj/KH9vQMIRsTExMxNT0hp4KNkbq97KfIC3ivLsuQQaOlRbez5RLnqQJ4PfHJerwe8lmJ2nygI/y7Ufckj7tnRnVdWJgXbdlHQQZAf3Y2lIboWv+LL4gX5RCCk8g12jcsZ+NQtMmpgG5/+ed/Ln70h39ADuS6jdTXPvNH8exnvhArr16IsdNnonllPf76Xe+NqSt8JORSzG/MR6ccqf3DIzHUO+i9EGbn52NTEeqAIvgTR47F/pFhr6B48fSLMbdMu+zK4LZFp3Ts/OpKrKsu03vr0Sm5fNsPfW/c/hc+EXv7huLv/JP/JX7zP/yfceTQ0eiQXepj3wPxaxsGRdCGEcNJlZ4tgLxYl+rMUIT5x+5J8iJzELYkK0pk40fPyKXzF2J+ftY9QAMjkgn5Y3yHnsCK5Vu9al82DQK6OhRwKY+NNb4WmOPU8AW7QdK+6Anea+z1ccQsJcLX9+qbRoFjtxx2OXhqi0057YqvxCu6L9zAr8gLDjzAHBufq/bPyatq30r31gJd5F738yiGGkArZP7YKgJIntCbTBomT8KTi0vz8eSTjxdjTRIxK0JTMS2QzCjlUhBtYEwE3koK4ZegGQHxK94uY640Ce/DjHwwgHecTw1RjDKMnVfXAozPc6XXmXEAtmQbn5qP9i4Wj4/YcNBthODRQOSLIDBOimA5F5VJxd2lLFxK2e2KXnXhUur41KHxnj/KoTIyIpA3KGLDDDeCimwG46P0eIgYgkYg+7JlH+/Q9vkBdgQYvFG0HNC7rgT+e6A4IAadMRLlukQjpZ09XODyRFMl4Yzxc/efcODDD1ZKSptLesjP2eqo0zqP/P0tQY1OO/HVJ9bIsmsVe2DznW26yVlOAu3gH3olUHyNYM9cedC7As0YjWC8i8NtZH6Up+r3wIU8dF/CBY+IOn6e0XO2da3NdYZWKH16OGhrjJ/Pio43NnflYTMBRDzXgBcO44Z7e+BblmwxElfKp5sMOqXCbwMXXW207kWHlMI2ekQ4t6lsqTs5K3LM2ljf3xKdbfQaTStKl7Lu7Y6Tt9yp+4MxMzUdr5w941mm7oVSpIHRWppfVjRyUDLYpShcSlRtuS1a03OA8qpqa0cEpWPaEhEIzUUpdbob+W7y0Oiw28Wfm9U1ezG7y98Z0P57in6HPZ8EJ2FJhptoBiXZKcWaXceQk486bCpaWpeDsGFlrqqaDuTl8W8bwJbgQzLe6EiyjSjQJmmocbjyNz0CeZ2OP+3C5iQTE1fdxicUObLpC8AySOR/BQOEsWa8XHIMzxS9QT7ZtdtghHVcDyj4fFbpv+qoda/e4B1wRX/kig8+UoM2FLlVPqlzy1/VS3XDcNgxVRSG3qOH7eiRI9J3HXJmh+Nf/Mt/HktycC+pzc+98lIcP7Qvbj1+PMYuXYzTn/1GfP0PPh3vvOmO6FsVrS9cii7htH/fvuiU8zOt99ZklOnR6RJfHz9yKFpl5Fjne3VqKiYmp8R7oqec0P7R0ViSkRyXI72sNmNeT5/yiQNDcf93fSju/ok/H+v7OuOXfvlX4r/84aeivbUzetRmLAnL+Qytapcuyw/0IaaBNvADbQE00hd9U2SP2zWnSbSxatF5eWVRLCqHbOqqeIUIfS/6BnpyX3DJ2tDAkPKHK0U+OUa0Mboko2jxuAO2lD16hOCtIg/IJcsGpeWkkzDuBKAYXrWC2tb6wm2v9y3DKetuN0sx+hveTH0O4JQbF8t/HZKfs67J18Ktuk6e0nuqf4HyPkHNU888Fk3f+d47JO8tFl6vDdZLIAmUMbw02spE+dYMSuUtAC6Y8V97EnnQCACfOgO23EVQIVxVzpXOohqAF5U3ng/KxISiO6MlxqeXY2Vty84A3QPDAxJuPNYqvzpkptyDkKwJLteAS1DdWG/I2RNYqF8FCLUSx7qUjLsLlQdKq4xXlR3MGJPiU2vMkC2fnCxRA4ChYWyzRHLQsBgfesXY8cY0EFqUU7ruihG9tk51cFsIYOw3BBim1EnnRmONYa791pmjGOycCKHXRXM7RFU6BM1fa6quC43L+5mfDp1Bq9SBc6k7YOMuXLjnaFWwsrIqhTGht5uk8PuiRwagWwq/XQoFEmQUXQdMYgHy5dOD7BFPWTlpUAZKPFn4B6VcgPzo4jcPSdkzHoTXbe9ZD9uktNvbWtROMrlSWnzej6+p5aoDlWzhV0Y4qTKsKRtVe4kmeNnwf7P4nW46HA9xiZ5hnISfImZxDG8qrXiITRBkrBmKad1lU3+M4kq0Na3F3/6ln48f+MRHYnttUtHmhulx+dzZ+I+/9Unj9FM/+ePeQQsPXrWVE9odn/vcY/F3/qd/EaP73iTHQsqpu1W8lWPGrjs4qi44kQWIUjCGDE10dXbEsozbyuqyt82cX1z0JEE7eFU9ldT5lTZlBvGAInqiNcZroSvGJseKqRtbTcrIiu7OR3xV+AgjiIEGs+5qJrMSGlcbL0AFFuXmwqGm3kfZMjRBVD0zOxW33HKL5Yd7AF9O6pXzN67n7DZHdE9vQTHYbODDzG34hsNGt+i6BvA18lTJm8uuIuwC8C66SDera/GpGAVD4bN7BFQPPbDx0O+yfJO2M3+ZptRfZaG35BgODvbHwYP7PM/jH//T/y1uvf2WmJyZUCbbsTw3Hyt8HW9zKXo292J4ZjW+/J9/J+afeD4Od/bF9thU3HX4ePSJ1ydFn4uz00Is5+Ec6BuJviac8OaYwxiKHvTsAB1yCpc2VmNTSmpMDltzhyL1kf1xaHh/RHdb/NELT8Y7/8KPxwd+6W/F737uc/E3//b/IKeSbwXIIEvf07NBrwZ0pi2sCyq64FzlhMHkpXIfgtHmBQjzeASdsUfsmuakan9oubbGvgssr113mu4eVg3xlTfRXREpS7pEeDmP+cnN3W23kAx9p84tckS25YDKGRGt4cs98ZLEW3RIuwDYuTVStIueqTwb/4ovcZABaGd5qMZN0ZU4t9Iyfg8+Keuw3R2va+hOD9a3AnbVI0e+KvnEM49E0/d/+E3Sb3rRApuKzcjYSEI01Apn/gfhVLAwL5UoyjwJTSVSsBJtkULKysTKBP5dzlZ8fqcRsjTKZxtJlGZrS5e8KyLrRXfPYdRodBQ6s8TZ8tKbpNOwqgtFUB5GOsurcEdwICxEN8G5L6fBM2wTH8CboOgR+8GmQRVtJKgYbQNKS/XmKoUbpc0XY+iqSeaiQVKgs64wbRpqjIB+K98ttiXVGVwQaOpkw0HexvvGwHP4qdELA3inKBCcKTZ6KND4DPB19duGijPP9Q/6UkcMmS78DAbkY/HQNAWNenNAi+pd7upM9F14qrppenBNtUC7GGoAoSBqW1yYl/JcijU5OETYdDWz7zNKoABtgO+llvU1pS7MLsSclHHiL4UhXsgZ75zT20/8wEOGkjEhvc5qA/bU9rCG2n6zMmBFBvijBwSeJ5ImDZMOcday3UVj/ko7iG44OR6fE++Kg4Uo48eSAdLqGdtPYr7FIbonWoogXmWnd+mCBto79GxXymZ3Nn7x5z4ef+673hVtO4qOVsbM53w2c5O11qrfrsfkkEPhpzo2tfTE2dMr8df/+q/r95CI2+6NKHr6uuKOm2+Jj3zgg/HQQ2/22G2blDYz2xlzY40nUQazfKnPhUuX4pEnHosv/MmX4qUXXnKU3dE1YHqyxzJLFqEza5yRFyKnFSk/eh/YoAVakyM83cVnL2VEOzt6TTc4j60XU4fU24WJVrQVgKwypKDK6UpvQCOYh996BTlBxudmZz1xka782267zeUQNcPfOB84y2yYMjk+qfubfj6i6HFQDiF5TE1Nx9z8nLEAD7OJz3mHEvNn8iB1Bnhe0gDlum7s68/M66qHg6CsSKZ17uJDRYN82AddwHAIBgT8d6WXWE3QLDqgV0YP7Iv3fODd8SM/9iOxJSeSfpLl+cUYHBqICdVxRHVanJ+JIRmiFz/z+Rj/6lNxoqU7vu3grXH+wvkYm5mMJemh1r3WGOkeisG2bqPJMAxOVrPwpEUOHj4Uq7ubsUSX9Pp8vLq5GEM7bXH7yKE4OTgUGwtr8fTMVFwW404e3Re/9rn/Es889Vz87C/9zeg7eNA6u7upLdYXl+VAKtByAFNvOzu6FZ2QoHQEeVBRRHXmkkO/TFM+4cscidbm1PP+HqxkqallTWlIJb1O93qzaKZfbe2SMHhEZSk7pVUEvUIPj/S5ymFycW4nzRIr6WfxG8NYe7vIqmiuwo0SPEj++m17RWY6OOFyG1yARdh8jI1hTg1RPNfUM3tXqQttS90IVosTne83AvdwOPyudOPjT34jmn7gw3ddk9Len5DPfVGTgCaqrslgG0NGOh4BIiTA9fUFF+N2I2QA7rs8C+S1AMHS6EvBbbfLc96IRcaepChoNAwMyg3ha6/WX9MthkDgT7hM4c1SERa1N+LGhvuUW4R6t1LSNkhqYIgNoPDJo0DOiBQ95HHCbCgT5yFcYQY8Rnf/QS+OqnFQ/JyJVNMQqEwJKLhxTXkYc97lGkjavzFQJMBuaKxLVUXyhuAa43sDqNGhKqsReJf3MCwYJq7BHboAvOux5Yo2pQz+z/cyYnyjsgtdGqHgy7gq3+TluHrlqiOVfin6nNhEFJBrNutYJz09WWdT7yraxDAihHwLV48NpDHfmod33C1a1seLwfwcTgNnDBc8ZCdU/1AMHZ1tnvwCWC7woL2eEkzoAcIBVJtSIHWREvGSLD1vDgSW5Vy6L+XGxw3cPQ4uKBgJIsrLa8shi+hL65jzle/c1bPxsz/+sfjFn/muaOueVzmzMXHlMh6lfu+4HmKc6KCnQJFF38A+4XckFqY649GnTsf9D70tRvfvc97Uj/oUCtbmo1B/KQ6zMe1j7wGgPYW32oFWw6jNzMyrnBxbxtFRAvcuIeqL80uOYv/Nv/mNeOyZZ21QWLLW1dPtLvIuObMouJzwiWKkHBqJQCF7lTgYP0ceUhaghpyfVvgSlFJx4lCC69TUpCMPHLv9qif4wq8YZmTz7NmzGd0pG8pnw5Vjx47ZWQZXlhUScZsvCx8KCv8WPed5FKJVV19ugXo9mG46OJejAL90R69jdHOPdPgRZU1Phr9dYEOgaE/yPD07l/pUtPM8BvE3+8c3tYlnRIeTt5+Mf/5P/3Hcedup2FnbEF/06OGudxi7Onk15qfGY29uLjpWtmLq1XPxwpcfjcXT5+L2bkXoMkaz5+X0QY/dXIKnW6ooDuZudKst6bXRoxgYGY6tvo546vK5WFME36463To8EqMy8mvt3fHy5YmY21mJ43efjKG7b44P/MLPx4tLU/Hzf+/vxvIW3N0aPW2d0YphFf3gtZw70hj8qO46S8O4J4fgsABPgZych8xsS28ys3wnhoYYDu1zG8KH1AMnwYGWdFO78EOGO7ukM/QqKx2RLHjPvRfwNXkLH/T4nox39hZDeMoTrpZF4cpZ6ZBJgCpQF08u07nos/WN1RgZHvaOfAQfnd25gx1Qzn6vdlS9LToKlGcAcyywSfR6fvXxL0XTD3347npKQe3FyjjXu7shuBqgMmSFiVVbn8xcel4MNFDyquV5HdhLEbyRsdb/Ouga7JSiWPfH26WHVXEITbPSncmXb/iUGY2agmpcK/DYFF6U8LSRlILzdnJ6Ru4QsdF4IFTsSMMdPoJeojquIRz5W6GDQykPxqvqQn7OVwdY8BEKvHvoRrcQ6Wg3vG1mPaYhIeJW49oZSFzA1c6KjvRCVVb1zIDw6pqjdM/joZZ7b0TzPyuYuq5f1h/DSaQN/czwKgso+NbOFT2+FTC+VdIDNWNNpQBpVmg1vzDrJV/Ui+UjfHeXt9jEId/P97Y3cp0pMka3Jh94R8D47CWQRUmBy7CJ+jZYvmPBTTyglj182lZHiyJCFAD81chTKH3e8XaNFXBN2yADKRcoWfvvelZF1tX7GHIUax3gh3wXnrIcwRMk2duK1u3lWJ44H5/40LviH/76/6jo4KyU33wsTJ6PtaVJGRF6BlpjePC42rwrOrrZgOZoNLWz1rZdgX2n61wD1W2HpS/bem9r3Z/hRGH5s6R6fPjwUbV1x7XvCNx1K55kHsC2jJ/H7OFl5cdGFFb6qiMrHWbVBoMjQ/HVr30jHnvyqfjMf/tcTIxPRT9j3H0jivL7lbusARtGlHJUd3YohMfqxjp7wbKnSxRUUpbqUBZQeNxyJQU+whpctRWGmq7xWRk95AfeOXzgkCMUFOnM9Kx7ClijfuDA/hgeGVG+ubnL6dOvKDCYJXPnVfSawjR37bZWkfX18lX4qECj4bYjoIN3yhAekDOSd6NPzg+4kRYDzocb6ABd4xOhC8uekAj3EDtCsk66mWVUf+N//zfxzne/20OM8L6NiCJLoszd7fXYUttOTk/E+bHzsXLhasw8/mJMPvlSjIytRX9zZ/SLN5cnp6OJQEHv0oI4cPy19nZGe19XdA/0x+zKUpyXg7gaW3F0YCjuO35z9A72xVPPPhXjc1PSBR3xlm97VwwfPxSPnJGD+L3fE1tyJL7n//k34uDwYTkG0pnWZ8nrwtJ8wz3vFsm5RqPkCFqYZ8yhWFlaiLvvuiu+4yPvj5PHh+SUDenddLb5o7djbmk59t/1JrfbztJWtAzsjx3xxWc+/en4zf/vv42v/MnXlFJUVP34ROjb3vzmeOfb3hFvf+tbor+nP+ZnFuPxF1+MP/zcF1yfDkXF+BjklysncigvxT7bfnN9q6GdnRg2FjTco00yeQ0cHGCH8CIEjbzE73JdjDW247HHhf8Pf/s912RVe1EEBmqRb7muFGAqJQESVEFjQQXKurIbAXlT2QK1sgz6Le4jst7aoquiXVE1C+ATDwPOlhBJoy+fvVL6CDPdhRgaGzu8tsb3SK53vD5XkAyU0IgrM3mB6/H36/oDUxQ7QMNQVhpZYa3y+M3sRowxYxZ48CghDmGtdFJ8EkwAfFEeVno0pvIgvxqTJBfUIL/VTbTxemNdoPE3AF6lLoXKbwT+EIjqQB5WNqKlI07Vie4lImtyQmCAUpbTC59rS64DOOcMzBulqLCSJ92qsphHwcQkPvLA0jeW8vQqouOjLXSvOkITYEAx1ptS6oxJzs3O1/gTfunWOwbqJNxQluBBD00B6O76+U9Kw85iA44V/3Mnx6jyWdY3HRvANSCiFp2Vi8qQcte7lVjqUAoMdgOYd6qi6Gqzxw4/s/0jY2iKUGcuno4PfPub4h/905+K/rb12FseV8S1pchK9d/ujeb2A3q5U+GQouhtldnUbcLkt4NVLnIleu6sLsfu+oosnPhQPIlxnZYyvPnWk9F7swy+eUiqUvxVsYog22VnK8d67VzKkWB5EgTBscOpKVvkwrt8C35O+c4vLscZRXdTM7PxyFPfjEcffUJy16xovEtGdFi8LjThF9GAJZp2mATQGEe7OLnIhKMMRZaUlbwMrZKn2WiFNtwWD1y8eElpWrz861bV6/z5czE2NuGtg3GIjx477v3HvX+9olwmwPLBCPLhPc6PPvqo2xbHHIDnMdalGzx1zhuAHpXucOrmo+Il8i7DXUlLOenKs6XoUfH+FvRt3vWueNuqO1E1u9bxWcVN6QPV2rPb3/7gW+K2k7fFv/yNf2V+Z6MQDDX8t9ckB0f5I2ZM7JuVkzI/ORmTcmLWrk7Fha8/EzNffS5Gt1qie2s7unFGFJkuTUzKuKLbZPAkJ90yyiP79sfY0my8fOV89Eju33H8VBw/fCguTI/FF176Zizsbsa77r4v3nPXnTG5shD/8Wtfj/Nt7fEjf/dX41f+9b+MrfZmzzCHBDZu4mv34MEHML7Ks/ioLeFRImh69d73nnfFhz52X9x+2y2xLj06MjAY6zNyVGdn9Ir0gfDDwWM2+o74h90Fl1bXYlcOEXs1sKtfThzcix5F4etyfIaaO2JJThB7n/MOz3bpbpbxXFJbbOjdP/7jL8anPv2F2G3pEQnb5fxviuK0J71CuTKCYZzZmTnxBJNis9cNOaF9CxQdhw6Hf3lWhtR8v2iFiodtP3zOPLATzCdj4uizzz2hyPoD913DddcyIb+zwALXd50WJQM0FlQAxmoEDFiB69MCzsN5UhXebo21jT0plubQSUKTRtjjkMprS1EUwpwvJTIYEMbz+IQgQmFFjLGpBAjGhkBAEil/14lbXVcK+k8DiFyAfBFAZqT6u7cSPCsDMaGjfHnBSlQ5HdlACG1fP+vIcUzSeAMFn2shFVsxeCjKusPAPZ4nY13/vqMUMYt/V4+KUQMweoDzUN096SxvGZyflIkjUtHTAlcrO8tNxXQt7o0OGeBeiQZ4XXd8FXmSJ4DiZqkXY3o4PRhfnBu6yFk+BRB1QGtmec5IiPoUEfBRfZoyBQ2lKb6BD0R746p7VLk4O98aMo1tuCHzaORh2v4aeoqgfMBerVyTKwT3W0PBRfSndXHvlc9Ok3gnlqKnaS5++7f+txjqX4y9pXPCZzOWz83GxRcmY2+jQ0nZFEJKiiEdRV+eFChZoV3ormd44crVyVhcXo2Jhfno278/Pv7DPxb777hTyMGbKo9JoXRTS0nBr3TV02XHBhUomzZ3SzIckooEIyFiKpKhbtRTz0Ub/rbEaC+89JIUqWRRhhJl2t7Rq/ZqjX/wa//Ay+DofWKSYY+MZ6ETPEMUCsGRHbo6eYTcUy7PoT3yQuTNbGu+DW9HWM9OnToVF85f8vj56Oh+RaM5eY1n9ArhFNDu8JYnDlJPURgHneVg2bZSmBvrcgTokREXiV9cNjzOu+JbZJe0/cIdPMDHNYceelafYJbKGv51GvDQwf0NOfGM9TMnBL0AD+ktlCUK0XqOL2CtqT0WZbRWZbR5p4voT7jffOtN8Qef/lTs2zeq8raCSZI4hHIFXKbpKZzYm35zZS1mJ6diWkZ56urV+OZTT0e3OO3D73l/HJRBO/3IE3Husafi7JNPx974fIzKWI109kfzQEe8Mjcu+dqK0WiLhx94S6wI389+8+mYX16KUbXTBx+8V3zZH19/4eV4eWkjnl9eiGP3vSUuri3GeNtuzMq3xhFtQf+Jzkgf+xEw3HPnHSfjo9/+/rjnjuMx2N8pxyx7SEiTk3hlA+RoLrxwNi68djZm5uf8xStk3nNIpA+YJDZ64EDc99Y3K/IfNn1rOl857UJb1VU3da811oUDY8vtW6uxOnMhXn35+VjZ3I1XJ5fi7PhiXJhclaNDmg0HUugPeJUycbiYTGf9J5kphtY9UIJr9MINnpUD59zLGRvuwy95nWeCvJdeee5PM9bXQZUZRwGUZIHrnxkqZQ6UqLMRXnfN4Vfqxpq5KAvzYnBmHLbnbOkdeU7e4lH1gflLpNMIMinZtSaGoMHwzPGkGxUqCrbUgTQ+617C9Qr6WgB3d2dUjQDQ+FQJoSxelL/pqqzJnfWW7YzNqCwvKVFDbLH5PXnpKBPa6JosQFofFWPwO+cUcNSNconuYCqLZ3W/AGXkcia1RfXoerJRrL1f5Y8xUy6+73bSTxtolB3l4rVW7VtwTGOdv8v9xjOgt6pfCeTt/GuQ9Cx5kyftxFIvJhStWHHvedP/3j72Sm+Lrt4el0G92EPcqxuIap1HZQAxRNcB+fBeOQM+5886VO/WmyWvG/HmN21YhBOgjXDCdLfKv84r10K9vTKylWFQPqK06oTKava67M52RQEbF+Nf/S9/K24/ocQrL8ezf/JY/MkffF4OYqvioSG1ixSJFBcKpkvOgsxknHv1ogT+cmxK6d37rrfFBz/+XfHO930g2vtHsq5UjPKpZ4V7WXZk0K3N9VXxKutWRe+udskdxklRh4wSz1krzJuMnwMoNd5eUBT41W88Gu99/8MxMDIaoyfviZ/9sR+NqanZeFGKfWR0X/D5zxY52AB0QFaZA8KZPHEK4EeeJd8TgeL8spRuQ3VfkpM2HTfddFOMKGo+f+5csJkF4/V86xpeZdtUVgkw/8DtLd7YsrxmfZ232gdy4OzA69QJB8BbxUKf6hl6pAynlHbDCSyOHzIMoBuyy5NetlWXZX7W2b0R1FFthWOPUt7Ykt5wM9DiZKCz0KMMHNFNHXNLizE3NR3ba8JJSVimhOz/6q/+avz4T/5ELC0ueLIrY8BGx/xID4vyqWRKNsgyjlPA35Yiedb1qtFj7bVLsXt+PJafOxt//BufjLt2e2JQjvHYzFicn7rsd24/cXOcOHQsJueW45lXXoyu5p04frA33vzme2NueSv+2yPPxqLk74BcgaP33hX/4okvxOzRQ7EIr4hL2WNlZ28+3n3zqfipv/ATXkPO+L2IJTrLAAtPvrrF5C+Cnd3N7VhbXI5Xnn0+Hn/k654Qtyg62OHW0dc7EHe96e542zveFTfdeosqh8PCih6cOTmZcjBpg7bObs/xaRUPbDeJh+VgtWwuy2Av+2M7v/27fxivXJqMnoMn45HnzsR2M18iE+/bwWpxu6eDuQ2q5j8CJuiKjrIO0L2aDuCfzuUAeOZr/UbGyn0Ax7QMMbHTH0Cw+fwLT//pxjq/kFQAROqFAo1G0ghc934qy4Q3MtYgX4DyObhH9LYtD2h7uy1WlkUcNT4f9kAQIAizuD0OSXo4nH+V4HCGOXkGgQEqbeGQF0s3iKmlg8UTCBDgt4VnQnXvWpQN5Os9vSVk4IOwIawoFTeUCI4XnhFoZcTIzmhKSaghVpbzYxcoH5YYQB8cD+pGd1+BogCsTCp6tjDLGKWl68Y6AygRxkpfD4yFXm+srzUe3IaWzZ51IkWhG1VSlSU8KM91ogzqxdPEoX6kofc71bkRUIiNbd7IE6SnC1U/TM+8J0GA9+zVbktZzcWaIjSUNWOcRNeDQ0NZb0djLW4XJhayny/7OtupUXsW+hmoW0VDJqNwxjhaKfsoOOYZPuiQN43xTVew6oYnTxRfVQ+qVup0Dc8r2W7zdgMOjbRPhyQ/k0e3oPJXRkXBMv4cTV2xtbGq6KVJivq1+JE//4HYWZ+LCy+8EotXJiTQp2O3S/WQnLBvc4uMNlHH4QMH42f+0l+KNz34QPQcPujZ502KitYV/bTtqL7S3NCLJStFkbhcHbtWShm9so4dnsDjtzGVEwqvMmcAOaKNDOKx7E7GDIimclCn5ubj5D33RdPwwRh78dn4/U99Oq5cnoo//NRno8VKE5xUZ2ijf0TQdHPSg0LkUbaATUdUoKK2PIt60YqbyPrQoYPedvW11171uDfDHHR/0jaoKZaUIYRslcocDEfWwjHrS8+D6i7FjsOMcqbtWDfOZi2rirBtGGgTvcfmHBhImhb+BG5krMkb/HHi6Ya3klcerGBxHqLT0sIiCVX35hgaGbRRphvcvEj+4E+7qJht5EO0wZCx1Bau9tI9lUePADjTXb9v3764//774/jxY3HkKHTZr2ZRa6iMVkWFpG8lb6VHHlcWl+LK1Uvx0jefkwPDMN2Ocfnap/8oXvovvx9vGToaHzl1T0xNjsXnX3wkRmX03nPfO6KzZyD+21e+KHotRnfrbjx87wPR3zEQj7/4alxSvQYkLyfuvyee2FmKf/X0I9HXfyi6e1pidF97fM/3fDA+9tGHEZLoUF1ykxEjZd7nN/S1vAlPhm3W6D2Rk/Laa6/F5cuXRSucsL645033mdf40h9LaE1+EU/SbbrxKeXegd5ogmdFBz4juya2XVVeu6tLMTd5JdZX5AQtLMd/+9LXYmJ+JeZ2JG/tvZLLVq9KQS+wRJStVul5Yl4JoZ5XUoBoBcixz7Sp3uFsOcFR0e9yzQc7+F0Op4E/xOuGSv8Q7D33wjNvbKyLEi8PuUYYS8ali7huyGCofNYIZVwYyOcVIoKStvEdKkf3ER6Vt3FjsfoWg+wSaFGdblwIDVMqdXUk0Kg1A6Y/JhKUqLoQDYNdA7rzlA3lkRsbdJBdMfIeO9SZOhaBrCvaa8EROl6RCE5edLOV8S2uE/LX6tqSjM2KJ1CRLbVkqVKJxF2W6F08eRSU8fA1Rh8h1Zm6qB0cCYMXXEnNoUF1cJ3liu5urKR/vUekjl1Ctis0MHjssmpzlZNDCvLYybuUq3+1qEe48WdUKyi0K2Urqwr4kUzayOyvi1h0TY8Es7Bx0FBmy8tL3uUIYL3sbbffTkpFWCtygBbtjCwtsjMXnm+hQ9aNOwXcSwCP8NsHf/wQrwi3RCFpl8/bsl2EM7iDI/XVTf1jLB+eo92VBhpRLb2bqSWgrqfo6XzrdS40JuThXMbj4Q3yoS0xDhgatz63m5bjw+87GW+9e3/cdEhtI1w+/6Wn4+rkdNx5x71x34NvVZRxmyKsnvTgzc/CQQ6uGNVlUFuGITDKzC5nSIkJZDiNtCm0pm60CR/1zx2q0hHEWSW6ZtmRlY/aBiPHWPDQMF8xWpNC2/KnIy9evhpnzp2Jb//Qx+Izn/t8TM/OKO/2eP8HPhb/5J/+RoyNz1jJJl3CssPHE1h+Bb+jxOzMUI7klSiUM8Mj4NzZ1RFHDh+28VuQkaCJWGfN/sq8Q77QkFn35EcxtB17kGO42TQEI1qYk/KydyyN86EjR5wnk9ZwIlihgCzgKOJYQL8CvANk97oUtF7EAWD/BvLFMWJ4AiODflqWoVxeXo51Rd6bohd0GD24P3qFW3sLXa3oInoTRQNh7qWRqsum6s17LdUX0lSQ61QbJqjqrCJiSfICzqyZPyDDjX5dWpiveC3rTA/JyOCQcN2MlY21aO/CqWmLjg3p3Fcvx8b5K/HAradiY2U5rpw9HW+9/f649+Tt3nTla88+HvOxHvcOHYgHDh+PxZWFOPPSy3IqZBwlEze/7YH4zEuPxEuzE/H2D78z/sbf+lm1rcqRo4UjDX9Bz6Y9RdfC3QEbcgXRBamjoYNwVXvwaVggpZW6ii62SbojOeE71n6uW9DbQ4A76zEnXsWJZMb72vpWnDt3MRZmpmNy/KqXjp46dXs8/KEPRWdff2yozObWTgV7o9IrO/EvfvM34qVz52NlDR7qFW9jcFkfn72rRZqhqflGN4rzC1txD35gR7tMxzPuY7SFn+RHd1X3DKjQLDgD0OalV1/6Fsba/+sarSDg2sRywXiiFMZdCKSMywsN4LSiZRrW6trv1KHReJvQIrqNHmlRl4ogd7Y7ROSNWGMMEsWnd7LiqdgtfFIoRNB0nXlWta5ZopXGBUWnSGKdfZfZ4SZnZ+Mt0/jcYxIBlTSOMIZxTQeEuhbDwZm804PGeKWRAog06CJ0jXTLXiyGQMIDsBkF4xHLy0QDSx4PY1kCkxyIznKNKQYAJq2MtqAY7TS+WR4edUJec6SCx2jgtHCvwTGx0gezElmX9xvpD2R7Emk4L9EXGkGHgo9+uIx8TvncKjgkjsXgXgOVA1jy2ZBCuBE4CnZ+aaBKemYC8xsGpq1wdmg7FKANj9Ky1zAzRxH0q+OTMjx7Eg5UHHyQeUoCaehsbxiXulXC5QknEjy64TiYnLW2vhIDfT3eq/jQEfYz34vxycm4dOFVKZx2KcAFjznS3msyhGwQcsftd8bb3v72OHXzbSqvOf7wDz8dTzzzTAgdT2wBP7rvEqqzaO6ITOei8IFcKpZppNIqGlOj7ehpWYtTh/viJ3/w4/KrNuOWO2+JLjl+7R2MsTF7X/ViYboOlvkxdMRnByUAtF4uCZI8rSwwMW/WUd7MjJwgkXzf7Sfj+K23xsDAoHl4Zy0/PYiCgnfJG0OJUeOFg4rmaI9l5TG7MC26zMTM5IQ4bC/GRK+XX301nnn+m7GPrmkZhb7B0Th4+PZ44fkL8ek/+nwMDg9b8aEEMYJ0ZxeZoI3o7qZMXblctuglsiZK7e7pjOGhYdOG+8zwBu/l1Yxm+TYwvFNUKjyNs9urKBRgS2OMa+UmimfYOY6Z9ukkYCrAm62S6TXAIWCWOVEsES2RP/lTPjuqMX4ubjMdcV4IJNCt+dWxXEqK04MB5eMrGF4+RLKsKI8xafby7pMBHuofiv1yRhkf5R3YAkelHOA4qAiYzV/8yUelwTEAl3aWCZpXClR6U2kANnIyzjqQi6QOtIZdSIes6VLPcA5yQqZSKY82ZEl0aVEaDBBRPjq1Q9c9Mu49avv1M+fisBi+Qzqu93hvPPihh+LAW2+J3gP9KBjRVEZO+e0102skyqMzdrMXjB7blFU90rWdRsgJrvCt0qKHi47jw0UATxmzhz+ZZT82PqEI/EJcunjR3exrK0zyXY/zr533xFW+v89ufXx68+TJk57rMCjeZAfB/r5WD11s7HYIrcG4sLAav/W7n4mr07IfTX2iCbJaGeqKppyxaQwBcUvoup2Mt+rDM9bVQ+RcZ60qVz0KjryrPBIyX9rw7LlX/wzGWoXVIZV2PbOGjNVwIASUM1CEA7imS1BQfjfeA0pld+RNbgmBZXkyK8tqVgnu+hbLNDJCpv3w/BAGxi3xeKkYCoOGZTYlht/7bgvK5I7iMRcngnr5BX4Jl2JmPFZYpbHx17PGupV0gCcD6Bl4qRVtpJml6EhTzNP4Hl/kQoRWMNgW3BT08uGCTJsTV66HwpxS5z5LFdeFTc8c4Uo4WlmTfG3j6WXeUeNTLwmL868MaA0qo8D/fm5hx0Gqt1GKSxrRFPJMW47sqtS5egUaNIIFT+BF/zqTrDgkBZyPjC95ETGSX3tnieooJ+z0MPsbKoAHUTQM28eH+EfwhhUt0c2raJiudfxOSOLtOXVth0J8xkTE4cG+OCileNMtw3H/g7fFPhmOA4cOSJnLEHT3uguO7543KbLdZVKVWp9NK0wXVw9OV2vgfKn9d5sUmUoYW8RnazKEi8LzN//tb8XvP3ZJjEMdqHWps6lt2oMrQLY8JU/4DiWNjDGO3dqitlPKZrHcwX2t8X3f/b748MPvib6RfjkDiiRVN68NRSZxPKXQdzdF6/Xt2JbBXZchmZeS6uvqjcsT43FpYiz6cERQVnfeITqrnqIzG57s8B1DFI8QQJ6I0Nj6ETljq1PaBhnEcLFfAUujlhbmPIa8pXKnpibcTd4q3v7MF78QX3vkG3HPm+6PzoH+uDw5HSdvuze+9IVH4/yFKzKwo9Hb3+elUxgsDBnGkV4V1qo70hdNcdaLsWazCbqTGVOFN+iy5j5tcPjQYTsZdiCqZZK0ErxFWmQVnLlmD23fN++K9vpdHEGMERtmoF8wzET7jBOzSxXlYbDprcBAM46KU0G0Do3KjPPC37Q6BgAdRBm8z5g1+oKeioWlBR2LirDlgJq1muLAgUP+Wha9GPA0k8uI0ikX6B/uD74IWCYqwSqUxhf+2H+iKlqQvFT0GHnzLHWHfsN0AtlJy0lNPZr5BKpP5lzLEC7U/8h63t9t3orWWIuOuek43tEcH3jrfTE42hkHTg1HS68M/o7oK+PHMBLZu0zV3c6r6CAsVExeQ7+iOa5XZQDBFHKJreBMzyhtQOR6cP8BX585+2pcOn/RfLkmui8tr9qwe68M8dHWxkoM7xuNU3fcHreeOmmHjza/fOlSrC1Ox4Qcr4XN1pha24nx+c1Y3myKjeiMTXrYqIB4AycFwOiir8pcigxy6P4mcoZ8aZuwSZmec123+h39tnOofHlO3vDpuXPnXm+sC7yR0aZwoCjiErIXoNHzTNpEoEAqnTRM5XCD6Mjrqjxds/gfxTg7sxKT48uxto0Q0VWidySAeMVMFGEihbQubynv7EZmowOUMR95x6tRq0iAWBuKoIsNKtxdPoUKRRvjClcrO53rkU8SmvR146Z6iChJcPDOemUNyFfOhBquQ5EX0QHvl3dJ18XsTzEpDDU3P2tBy/fzOd8JBqc0xPXjRkxbFAFCh9Dkx1FwEESnWl3zR+at9FX+10PZfJ50BYqAF7DDIEGp4cU91Q+qQXeGSMr7flalK/UveRXnrZa3njud3uceESV1c3Sl257hz2Q9klYKhiVEfN3I3bzGQOn1jJngXe1dMTw8Et2d7XH/A/fG+973nrj33rtjdHRIwqrIhqKk0FSa8aSJaEfwMF6O4Kv2Fl0xFnogxHVspVBBX0jL+1yzw1vT9kYsz12OtfmrMX15LM5fmY0vP/1SPPbC+VjovVWJaZ+K9/jHWcBZraZzGgwe0jXWLBwQM5elaLpZ6uLhDz4YP/pDH43bbr1Jxlg86JnaKImd2Fjd8sQpOuM3WavLtpQ6luYXYmluMa5eumwZecu73xUPffDbov3gPtOBg96nFjEZk9LWpNg2pPz2ZKQdPQhNxkqNp3h7G3LoHo4q5UIXyHPlwkXvPc12wMvK44ocgieefiq+/o1H4rmXzsVD73hzNMvoffOFV9R281KOVKzNTgIbl9A9PDE16WgTUnd191jOLYOqPbqR7l96yFDUKDOe9zHZUEbYvUFChPsMkQAYa5Q1fIrRNe8oIxxG8l1ZXFFFIjq6kr+Qx8beNhw2jCU9PbzP0QjUsxhLdCRd2YOqv5eQWo/AU/Cs2lF5OGITrenZ6e2SwRbe4MQWk8x0npGxY3nWLSdOxujI/uBrcAzx8B5L5tCj7qGgO776Pjw9dy5AOKMfs53qegfgHlzEuegGvyDwUlXdRwboecu2hcdx1tS2qgeSktJSzyfz0jOd++Q/tKxOx8MP3RP3334kDu/rt1w1IWfSN2ySY35GPyoHDr2W2fm/uj1APmhx/mGE4UGMXcZFBFWSBi6EG7zCMtnTZ87G5NhYvPLKafPJ+jLLDeVoKi1400tx8+2n4t3vfU/cescd7oltwamhifR7S0bfQZ14q0X0/Nojj8V//P3PxsJWW2w29UjsWRYmcRNJbQvN89Qih2fY2AZ54B6BlM/u5q4iZyVN457vmQbUgRwqY83Zeem8LccBXntDY10UO6BilUFpbM7VMxHSRPZPIklqm/dUngWGKANjVdYVGmExNI3mrdjUKAg9DcAEDCtv5YLnzGzFdXn1V6/Ox/jEsvLtjl2Mnsrx7Eflx9KdzY0tNxLKenpm2gKV3XICUdSMBxF0Sfng2imlDzPDrOBgJaj7CDzj5HjDOATdijwwjiaalBGCgnPCmB4E9qQcNQ7eOV0bpPPhNnHmzpcuHRQHB9ccLRhT/SGkMCJOBfhBY6cRHja+lSXgHlA31tkmKV95sxhnj51yVgSXdauXS9uisOrvlbZNyO35SFMxk65xcBI3pdeLvGW0hB8HYMdCTyxglbFOx6HgVp2VzruDCZx/LW9BMdY1qGjBHwJP/qIhH4rgvifYyOgiDAszk4r4tmRMmmJZkew9d90Rf+57vzu+Q0efouTmVnYygpvx7Sp6UIJ4juUu1IJlMCxf8udL1YioQHcZ6zdqivXOrMlkzG5i7KqiBAmUIp1WJfFX1MRvm1NzMbU4G5eWpuLlqYvxjdNT8ZoM5JwiirbekejtHI6utl5F+tSpTe0vwyE6gZd7HPQbehNRijLCNelBFN++tx4ffOiW+Jmf+ekYlRLcWV+JrbXFWFMUi2HF2WxTWy+ovCUZZybiXJCQP/nMs/Hci8/He97/vvjQd3w03vahb3edZF1iT/luSYaINjZVYXZ6amVIQTXeXFyMcSm+jSVFjIo8OyVzKI79o/s8KbNbUfCy5Jav0jH2PzZ2yevgjx89KiN5MKamZ2J6diEuyTl4SUr0Dz/96Vhak8HZ2IlFyczquuhMWfCtGoCJT0SCRJu5hei6jB29GXqOLNhpY1IYvJOzwMtHcph0Bc2QsQFF7ThpvJ/XA55ouCIDb3nXAY2ZFMr6bPMfmQoYagGIcjcw1qx1V3oPZ6kp/OERlcU1UHiXdbcoY/QdnMXaWyJq8LoeeGdb+dPVzm/vFKjMnafkbkF0n5qbiW459PtH95umfAWKXiT2s0bGmOOCofbkt002tIFPEhdLCsjyy+eU6Tz47Ufmb9qT7m4AXVHSoRV21CbWH7rizDVX8CiGLydlkkvqOHRCWyxGf8tyvOu+O+J9D94dXVRfct3V02mdzSRF2ptVPolXGioks+CMDqWnAnp6sp9o1a529/wStUWbDhtreEFpKPfipfNx9bKiYenR06fPx6mT98RNN98Rd0oPDI6OOpJmKSJyyrrzZTmuzTLSbChDTyd8lEsA6XldE29seMhCUhdfeOzZeOr0xWhu74u1Dcn4huq82xa7rRWdlKdpVkXKblfVwU6//rANpjlpdGCITWel4azKUO3a/dpzHdACG3H1ypVo+qnveIhsEvQO3ktRmhAE42AFTEQrIjGW5HHZCsFEV41ug8xM7SS+kWiAco2nx7gczIqwbG5m+gJURgUq35Bgb8e5i1OxsLApT7VPBO+I5s4OT6agkRYXlnNj/rWyjlkqpMILoBHBHYEFN8/WRHh7cz0nXV4wPF2kZhReUxr/RknK6BRQriY29YVxATeFaJWpqjrZcDMOnozB7HAOykNQSIOXCsPzB+BoZOGCGu05hEsprILaldIBtI/xFRRjXYtMdd3qfNJrx1A68iVfyUp5rxGKsaY+nhtALS3g3IMmvGNRdT6+J0CZsv2ro3UhxV9tLbgOnpff4Jz5JZ6lR8PZGfK6EYw7wqr38QsZn8MZaG1LXDvam+OtD74lPvyhD8Z997xJNF/z5zfpoiVwYxVBlpn1Jh/4g3v6qbqm0AsZG+RNCS9jtLsyeK1qxx3x6gpLZianY2p8LC68ejbmZmb0zl4OZyiaXVxajsWVjZjS9fjyeiysrEIqG6FVue4bwn9HGo9dqLo6e+U0DkqhD6pNUNatUNrjtQYredWrU8+amdEuJ7V5K/7ih98SDz/8sGjN5wGlGudnYuzK5Zibnoq5xdWYVlT2giLWp575ZizLefjED35f/PTP/EwcOHokW4rlUTIsWzL8y0vz0ax6NSuCa5bhdJe56r+4uuzPKq7Jep+/NBb3v/mBGD3ELN7OaJcRkiIQHSYVtShaVZ0X+FqXHFyiJ2hb1sAzbMV3il965YyU6eX43/+Pfx8bcojYIW1hjZn6ykpOO2XSTq2KEHOzGz5Lmxu2MGEP2caI5/g1A0BZDtKIUaVZSxcu72IkcbjLeDLd5NDWEZOUP0oZw41M7u7ieGO4FDFLt2TQIXlXGrraMWQ4d/AJ3ZvrTCEWwIsYOqJ5vk+As4OSBn8AHDiMZ4WbeZ0ypWPr+lNlSf5pG4x1s/iEbvA1GWAMdbvqz859RPlrqxt2jIblfPIuZdElv47D4jIqOYKhKyhlUx6Kn8uCB/IJjo3DZUVncgvj7Guoh1PrZPyXB1qglEV+/GrbW4yD/TvxnvvviLtPHIqR/h45djS0U8W6nEO+jU5XNxsfNYne0JKjQCOOrGrAQWdsXBT28s0t8cbahmRL/M0yTsbeFxbmYn52Lob6B+KWW++JAwePKyfJvOh35syLCvjGYuLq5eiUzLS17EZPLxPQmmJpZSHmF+bVfnIOxBvM62CpmBpJbTsQD3/4YzF09DbJbmdcmZ6Lf/iPfj2mZsRDTb3SP6Ip+lIVh1cAdCJ8UOtxlfPvScfol4oXMrIW+uKx0mZAto+eV7yBHucetKGnqemv/eB7uWuGg9GhPZEXi9IxcHR91CNteeEWjnINcolAZp73+F3uF+8R5gfwrujCKlBjFMqlcGYfq/x1JZ9XhHR5bEplsiNZX7R09MS6iML7RKObEhyI5LIBnZgJmXVpiuHBEQsa42nULZMIF7w24ZPjByK4GAjPCqLiBODRmXDCzUb6OkgGFZExTFyXs+/rdvWKnR0LPd1W8qTFXI6U9BxPlDFt4msaA8WBJ1eMdb6Pg+SftXsF6Hl4PVSJdXb6ytkokbV7E4QTTkvmjYDI2ajwr4/h63dTfUvJZKIGAwq9q2t3f+vAmJDWs4UVMbr7rYKCOwaJfIp7Q/r6MxizYtLCwA20gE4Qtl0Km/kJqoHSb8UHP/C++KEf+oG49eYT0dGGMkfp4YHzhvDmdR145UTOrqHrXYcsQSDa0Gbm9+q9Au4GFjfQhQeQdw2gc3HsXAAvcs1Z6aCrGozIuUnKguWsdLeR36XLY7G0vBFf+urX4itf+7oUwaLuSnbUZpTITk1MnOPctrOpqKUtbpayvvXA/jh8YCQmpifjwtULceb8eQn0rD/Y8e73vTf+ws/8XNx0+0nLg1pHRqBLhUqJyDizW9fW5rocZb7TLqMp52JFim7y8mSMXbgY8zOz3ubx7g8+rDxuiw4Ziw1FdLTPSy+9HFcvXlbZ+2RkNtVEO/6QBAYRQwcvmc/UTrTz1x59Uk73evxfv/078dLZ1xwhbqCE1AYYCowcysk8al6iS1sKXnLDLGMPDylPDAtDS4xfp2JvsszWQHnW9IAAvsGYEuFi1Lz/cwO/UZda+wj4RnJCXqO3bKzV7pZv5Y+uKL12RTn3yvHnG+LonCIj9EzQM4ejABS8bPCER45H1vmnsBv4bqqNPb6ud1olR/tGRpRPtwxJ9uTBV9SfiBo+BafGFTc3AvACBxsN4UDdgNI74H30BeCA1KC/0MEYa+SHa8sbZFA+5IfpTAeJt/iNUyPcdmbj5oM98ZF3Pyhe3YzDhw7mO5Jl1juDK7Tf3k15R9+jP4oZQDexTt9zB5Ab+Ell0M3tyVx6h30pSjsV2BSPMTnyspzL9dVNOThDwqo1rk5OxaoDJiYT04UuPPbyK3rgs7q6pHRZrzbxBj2eBA/HDh2I/cPtMTDcHc09o7HW3BeTC3vxlSdfiqsy1qtMOoOOwsk2rqINeBU7gnw7MCN/HRkxJ+1JZ32kB9gGggUb8UxeQeoUZHhS9Wj61b/2PX5cZ2KF+WIKxgadURMZXpNDHXQb41cQKkYL8NhC9R554rFkdJkHQLeVHikHxiKoOP8kdCIYmyFNz87H5auTylgEbO2I+bm1WFXkwmxK9wBUlYHp8MzZoN/r4cTMVJyvMQFMLgAHFIAJondhELx1FPuBffv9rOCW40J83i29IYSI9AVvGIh6Oz8RnOUhCDGTX0jfIjLI51RlwNGVSgHIt83e/M/H2osnDm1W5S3ybummRSiJNvF0dcPpYAqeZf333L0HZJSb9HA3E+kkegl5nzrYiIG/mKMYWASE4QkABeAZ2DrMdDCSzll3tRQeIumoj+oH/fI9jL/yF86drZ2mGUyGYbWyRfiEB+nSAYRC+W6hKxttcJc8XAbGUfzHhKHl5Xl3T7PJzfve/a74vu//vnjzA/eJDlLY1jlq00phQzc7C8oWg4dS4Utb6AbzYJLydWCcVLFGPi4b5CDke7QveareKBDaF1zzJwpM5/JqcUx0H6en0nRSgowBQrxsE8BDKOxnrsZn+c6wFNyLjz8Vjz72ZHz2jx+Jq5IBItDNtqbYctuJkjJ6zcJtSw7e5uZKvPe9744f/eEfiLe95516CJKSv6Arke7mReEhOinS31pZi7XludiQQVieWoyxS1fjyoVLMT427u8b3//gg/Hud31bdPZ3x7pszezcpKLnFRnvbnf/05vwxc9+Ie649TblGcFnOY/eeiqGDu2PvXZFtWr31fmluHThXDz9zHMxv7Ie33jy2XjypVel4MTz4nfkDjn0No66ZydRhGNSFjoB44f+mJmeqQwL7VLolUNHyLydSSEB/9LuKRN1oD2RL/iQGfIAPFqA5ziEyBdd0XlPuAgol7HhvFIbydHerhxv2pXffl+Ac+Gv/7EMTGUhY+3CET6knmX1Cu+YJ/Ub/QGvk4fntQgv8l7fWjMPEbGtLsl5V9r19a0YGWFf9UEbaWSLpV8wgvVZEfMKoEWRqYSKPsor+TFl3fKq8vfcs5N1YXWA2UeX7vZGFtQ+5TlAXtxGCyJbPutw8p3F+Oh77o9DPc1xYKAjDsEXSkuvCUvMWDLmWdAqgPkYONG1YEL4GEecSmik9mQ/jHXxLEutmBDmeuHEW7ITFyaXQc/l+eW4ouDuxRdeifPnL8kYK40Q3RYCSwtKIwQtrrrH2n/MKRsE8n3sXqnhTpXVqYibr8u1t6s9e/piW3ZnY7clzo9Nx+Lqdswvy1DLZ9pSxC40RCvhKxzAA74AcCjsmIGrAF2bz/PIcW3d99Ap7ZJOZzqQAhBV5p6PQRuJv9nwp+nv/tzHMkdBZqSjakw3EIpb58bGKsC9goBBp2sUnZ7PyktPgQOZZBbS2xBJAGFsEGImL4h3dfYIVzkKavozr52Pscn5WFhatXe+u9vmBoYQCPbRI8djYHDQDDc3N69j1kZzfnHBQr/HJCARcICp+PJy+Y4rnnmvhIuvONFdDYHYeo+9c+kGAb9Dhw4Zxz4JB4aLPBm/oruasjpkMCh/SPmyXGtNhp2IwvTT+8zWpE5QgvEPuq4YC+nsTEVF91yblPmkyqWHgK40IhMEsV1MjQHAYcJ7n1HkRJ4IOo1GNI6iYhyOe5evXvE4DWnEOqYz3irCVq69CYSUCPmzOQIRDcManDcVZUH3dM7Anx4AGcilxVhiRq+e01YD9E6ofASKvLJ7CsWJUUre8fIUtVyT6Up74uxIAIuQVcZUL9auC19BV3cdiQ+6O1j7yiS85jh1+83x1rc9ECdP3Rz79o1YMbr7WzRInOWRInbKj/JQ4OBnh0VE8JiYJJKJJID3m68UciNwC0zSKIjfSxL4EiEUD6fB1rXoU/bJZkkQ0QLOSEunaEK50ED0ke+uspUHdVVbeBUkxkGX0I7uO2HtfNZXs7epu4vJT1Jq4nOWyngmtBTD8vKaN4H4xjceiT/4gz+I186djzvuujN+/Md/PL7z4x8XeuIP0YXqLkgWlGkw74gvX81OT8Ti7Gzw+VH4aVXG9/LYpZiTY3Dy7rvi+37wh6Kfcf2BvthbXg4+qWmHVQ5SqxTK2uJKXLl8ycbzyqVLbvtjR0/E+z/y4Wg5ekSWTbLR2RJT8v5bGLp65vk4//LZePaF5+OR516MV6fmYpOPI4jPoe6SeAuew+iy5G1kcNhyzMzzhfm5HEMX/nxsY51eKehlZw+TILrJAcy5MCxnSgVJg2X0VBougQjX48jiTXiXMjnDd8g2DQS9y4qDjY0Vn62A1dbgQSRMDwA8zfCWnS+lKT1S5MUOWuSNPoAXcHSzix5eSEPE7+RTNjDpclcsXfvMOXAUD29Vf+xuiM7QTfGuHCC1B3kg9xz+FKl4GhyQdRwV5JTr7KVgMw0mt0G3lDfSwMvXG2shbBoALGE0wQU5Rt0IdTvAe6aY8hWD+8CANm0sxV/64T8Xuwtj0b23GseO7PfYMOM29NYiK/SMlnk8CAP4tupAv/iecpqeHte95ligFxZaoqekf6ErOCyKN9Ez6D4PWYln6Int6O6Nd73nfXH/fQ9KT3fG1NJSLC2vmM6tMsZDQyOqo6JhBWLrKm9lbSXW5ZAuz7OMazZW9zri84+8EI8+fyY2okNRuHhO5eEeWEdx1h+0NE1FT891gQIV3WysG+hivaHrcuCs+L6vSY+xJi0U5Zw8vS5ZghyHDg/H6dOno+lX/upHeeqCsgC9IqSIVAE8odJAnJdEPAwRjMU1TE0l/G5DOjzj0qUM0xcoTFEHGSYJALNo9VSIiKmV/9TMUly4PBUz86uKOBXlusI56/PQQcbPemJZDcHaRD6RRzlmPP1jM4TRffs83oOSdvRTAXjTwIx1oxx4BaZmjCsdCNZ5U5YMpJ4TTbFuG+Pg7kgbovSMVDOn570SDfsQA2JsU8Bk3KVwMZS8U2jMZgG8Az5AebfWBnhjOuPd8wUhDD7PWFPq2bF9PcaJdmMf8lzCRPWzrmmsw+NdKAbS4pEjqNSNMSO6EXFE2GCEsu21y6FAiNmuk4iWNYl6aDai7TCW1NefLFQ67rkOwg1HDaXqj1jonQKlTuJ7/1bptXukgyOcXkxfhkUYOvyRH/tEfN+f+07hJWWra5tB4Z6z3clMN0UntZLf8bUAnqSeRSljaC0A+g0/F+eh9Jg0gmfEqrYo2pJHCpscDxXjL07pGWLLc4wOu81hgIGtDSYCLcgBnHLZyEpXh/DXy3YATB9KgAoCGW/qxR07ulwrDTLDagYMAHgTwXrMVHLF5iTt7V1u407xQY+MLMuxMHKb4rmJMxdiZXw+ViQbE7NTcW7ySrx06TU7YSeOHo/v/u6Px1vf+Y7Y7esUFtm24LQtx3JlftH1YkxwW3JydeyyJ5k9/eiTMa3zx7/3E/HBj38s2uU4rdNeO3pf0fO6ypu4eDHOT03E577+ZUXTT8XC6lasKN9FpWmWE96udsMQQAdKRRlDg9Xl1eAb2RipbkWn/f2D1h0sp4I/aS8UOm8B0Am6wNepT+CL7FpmNrvTQEr+KyDecK+P5IcvbOUkscyTNoLusCTOK4D8bqudyzwYAJ5pPADan3KY9Oj5L5Wu4XniLQOk/NnkhTO6hkCCLliMFst6mM8BX+dqlW0ZkDXrT1kB50VQoRbK2us/isYBoTzqg2TAp56XU8kggIzi0IjSuqrw5QT/+yqByZeNQPtYDARoJ+9yBm8K0iDpMB7UL3UW2HXiPMtYf9+Hvy1GOuTgLE/G0YP7pKcXYmNnU7pD+lgyx4x/dPP29oacsTVaz4EQdmBVuoyuaJwn7tNWIOO5UCoTeu/KiWE4FjlkG1i6wNGBi/ML1nPH5UiyJSirUhjrbhP/seXt+PyMZWVHFURVtKIrdV5t3lBgsqg8duPqzHZcmlqLcUXRGzLclg8Ty5TQ/xBH7SR07CRZf+eBZoM2ezvV0KxphQ1Np62sFgC4bhES1BEgH34rbDVde3s64vDRo/HOd7xNdFmPf/bP/oki65//kFNDdIwYQsDvZsYdZZzKLlwwBMYnkcjM2cDA1wIMJQKQ465idjGbGU5Q0gBZuYRKTfgXQpHpmmN5bSdOS+HML6rx1mX4UI7yig4dPuQuMoxLzqBmvaveFiOxD3J+Yi8NIBUf6B3UU+UoRsaYsXsPmyhQP9Ic2n/IRppyOVLw/IpBJsn3s94IE0YOwc769g8NOT1eFh5fKhCi1fVc66mHMBtRPO/RHWfaSSgxUQgyTM4z0nIUkAn0GaVB9xgz3jFCOCYIfKuMKgw/NDxkBuVd8p+dnnfdYSSyox3B1QZMzGI8cDqUNxP8oAv7MuPV4gi0MxtWafkUIO/jJODlkz+GFAWJgkjHJuvgNlWGGCQUYn1iWbZ7jb5V9crsU4B05gAKq4w1s9kVw8Qv/LWfjI99x/vFgygf5U0ZJr6UE+/A7FXehZf8W3nRm+Nu0SqS3ZbAsDMT9YefMEjlYMYu3eSeTUx96PK0ks73UVDQBzq3KV2C7rmO+lkpMupXDu6w/AU6sYEEADmaJOgmixxPK03JEMqICIUJiRw0PdEI3zP2LFv98bk/lvmtr25Ep/hsY2VDhnQszstA9vZkT8/83FyMnb8QM5fHY45jcjre8u53xsPf/bG4+Z47onmoN3YV3bBhyqpkqH1W8q7iJq5cjcWl+ZxsszhvQz02NRkTM5PxpT/5qruuf/Zn/0q89+GHY/DIwdhVnVi2tSEjO3N1PJbGZpTHeHz+K1+N//rfPhMbTcwwZmOTXrWDZFu4LQp3lGp7s5xBs4WiLNE+acK1HA/vBpY9QAAzwoma7BTqD91XJTWB4T14kfamXWgLItQynnwtwDEAbUKEnUNgGDjWKLOBCAD/oLeQefCDBziXZ40HgM5ISFwGFfUWcE+Y8ifaZqMccGbiHEbavUiAKs/kJr6FDN4eStPta8uolD38oXPKluqsiBuHM3fMUwDAtxMkG+U57OthAMbWDBhW8taD2rVcpPK4AXAscOjLtsfwOoAewZEqc1VcFn9qVM/I1/m+247H2+6+Oc5/84kYaBfv0gvFnAvxAePx8AXb9jLzvn+wy3kjd7QHwRi63U6G7jNkRpkED9Q9N8YhkFhOA73Ah002vAJkcX7Zk49xDviIDWrGnzOW3CK7OBPMp2FmuVA3P+H8ru5tBgMeu62dMb+Gwd6IuXXx+C66M+kJrawvpDtU2YoP9Q70UNjG1rfoAZIyLu0ue+grUuOUmOelj+D1fFfnQnfpGNJTr+7ujjh+eH/ccedtdlR7ujvjgByeX/t//UMi6w9bHeDZAlTKYE9USKl0GoWGt/LiUXWmEqz9Q5nhFYKEu44qZigNacYDUa59VEzucz4HGA9dV2RydXwhLl9ZiLm5tWjv6vD6y74R1ix2ZLSnCILouX+g38LNrHDGsRlnrnndeofuVARjSQdnBBBhgoGJzFEc7sao6gPQIDALKDEGimAj0OCNYYc+2dUkmojyGFMqQgRPPmY0CT7KACNN00AbaGijqr9k/DxoxDpdco9mC6RYAIfHQxJKSlS0IuZkvThG2fmJ+REQ3iMNxqZ8W5htWcmHsTY7EigN0YV3MGKUQ5ceM27xUsGJGdZkxez4XZhcgs8e5jAN5RGVstaZngZ3IZrbOCqA6ZSB2DsVbKWF3f5m3gSMddZXaVSOpUbAN3Ux1uzwtbu9Fn/xJ78/fugHvzs6uvH8S17wV5bZzICT8gZ/Y6L7pPLWmVyTSHR0tGxlIsyEl7cJVJvgfDkN/wkHFB10plvL+Ql/ymOnIn7zfpoNik0FTtRR+FcUNz4+k5LyqgIIjuwEsGmJyk8jg8aA3jIaOCDKiwlgW1t07eGI4hxm3flmO3xrB0TAvt9EB1xh4FF2aALGvNmDGv5HRqKnT4nkvCysxsLirORnTs7XqrvEpyZkZCfmYmZehnliwrskrckxnJqd8cSst7z5/vjRH/3heOgtD7md6HYVgXxgOBbWVuLM6TPx5a9+Nf7Db/2nmFzrjV5FxV72J5oxS17kFt+ng7MohWqF50ixfh9aAfQ1pHFjm9F2O9bQyryi5429fzXQA/iU+Q4oetL6m+aWy8a0pawE8oWnMUiJI7Kesk0ZPAdXt1GVT/Jx/QAajTWAc45hhn7IOzKJHuUbBvApBpklhPQigKc3SDJt09GECtfyJnKCgRbZdR/I6BbQTT0Q5lW6xJ+Da3gUPcRlQtISaDxj0JLC0JJ8RJfq+TVQyXMjiBJiB+QN+dE7wrFN/HvHkZFo25WTL9lrlxM2KF3d090qQyn8ZJTaZQTbRZf2zmbRKHdyQ+84CBBfgA9UQtZxJviGAgabWfwrK/TEhnT6WszOq62lE2+55Y746Ec+Fvv2H4hnnn8+HnnsqTh34aJksDVWZVPGxesb2+ybLmewtzN6JH99aiOGopplXEXUaFZQ0C5d09PPMClO5U4MC+9u6dRuRboMXa2trqvMBQc4S4srcfXqbEzpPLMEL8gxFb7NUvt8onOPDWDQPdRGPGpaJ9kE4rGKxKxkGR0eiAff/KY4uH9IMjplXiTwBUecjf/5n/+zNNa8AHOaCZRBachkimRCgAYxExMBwbAULY2R9xS5cAeE9MyTaAQoN2VoRYfSB8yUaJoKYHi6seX2yKBux6vnpDwmiSTlraqhB4YGRfD1KsJV3mKKxDUF0JPXdM0YJo2ek5vkzeN9qXEZyypjxSnQEl0Rw13alWBQPsIJs4CrjW17Gj4YF5oQNaK83TWGwFXUxgBuKOJhcwKiUwBFgEeL0sAAcI1niQBb6Qnf9FBhy8wnu3qICpVe1bMjofpibKEdPR/uSlMZTKrAmOMckYZohLr3yGtF2NgsABoxA53nOBM5tJFKCG+XCAKFQZ4oknREoG86A9Apx/WrKMA4SfiUD9FWo7E2z1RKhTa3wlBZBcwvmdRtX3gM41kDtcOO7qtKenUzPvRtb4m/9NM/GocOjdoxyi1QJQjClTYoxhmlD8759SfhoDxpM+pHWvJ1QnhZ+eyojpRPuzAmb8Woa3Iv3a1ctytaU5MLqDg8v+tuNXidsWDv8IUCFY2oLvTtbGVdcNaN8reVVlm5B4P8aTMifIxpJwpLeKOahLbquBWzq3MuQ42nNtRNPUcGOrvZOIOVFOk8QX+qxEYm4AnPM1yEm8f8AviWyTJb6ztSdMvx1a88Hacn5+PslRnz5CpLp6TE1tYnY2Vx2uu16cE5dvhEvP89742f/Ikfj33DKlNGl93PmOTDR0SQpS2lu3T5Qjz61OPx9UeejrOvjglP8WR7pyOaLTVgk97DsXb91R7wvFrXPJw8BY3yEPV05lfyC9Uv/FHaws6ejqohDdSVS76PDKShKe+pXYRDnekyTTk3dknSXgyrFijDZuTF0Wi4kKVGsC7jrPrwu3HeBDPF0znecTBBT5b5sQCvih+zXnydj96sBkQK+Pvnry8X58YgHrkRWOb8GkvjMg2zygsd7SxTP7VN4Vl0OcNj+SzlRBrezxoB3V+26lUi/lkGO8TTh/o64mD/enS1Lbvbe525Q7pvJ31deYr2ngktWgx0EcDIGZXskCd8QY/U0EiPnV4ca+SAyb67TW0xP7smZ3MvllYV1Iiv1mQvqM7Nt+yLNz/4kMepr16R43nmtZiaX4qlLdwibBS6kJ3l6HmFnk3RK/7Y37YThw52yUi3x+Bgdxw7dkBBGV9UoweGHcl0SP9Bnd7uPvEx+gY9KdrbYc+2gwDNCv74pjs7XzYpzdz8QIxPzcWFK1fj/MXJuHB5J6bnZmNtU45/qxxrycG9994ah48eUlnocHqzJc/MZ5GuY97KusroHR2Kf/iP/3k0/fJf+XY3J94fCGQDJ2P4rJfKPf9Vz/DegdIFgwFA/vIp+lEVwSAhuDoDKHGfaVldcdfdXDCdKrgjJJeWtuKl05dkaHfkAfU7sl5g83W9sy5FUXBECSD0/Ma4oiiHhoZstMBlkf2J5+YzwpaBJpIBFxQVig1DuO3v71b1FDCT1caZhhCKdIObWXVdBBbDST4AMSRAhJqbJVTCo6QoDhqcyWdlk3/qQBcxioulCeTtiKUSNguqrh396R3TXLdQ+uzXjDOSXYRKo2cYAJQfz3mXyHlkeJ/TYdBp09J+4MxzLxFQ2zA+ieJgy05wxXChYLK+eb4R0C0LmEa0nNqN3xZuyEYVwI9EKMsbAcZaZQK8XwAciWkx2C17W3HroYH42b/4o3HLyRPOGxoTeVnxq/1KdzpOiekojsp8U7kz9qWnliWa2PaBO+AFouCsMz+LEiYJXV84cwgOCovImuiV7kp6bzyGLSfIgNOgDFDwdhCkVJATHMuJickYH7tq+igrb2sKndqgj4w8RnpZCkWc716TpeU5KbeeWF6c83ixWiWOHTwSHZKxTtUbJw6+gP1QGADf6AWoA2zUL5lhy056XzYHemJ2r9XO7+/8/ucUCStBW7cMvM6es4DDsxHd7duKIFri6NG+uOv2W+Ndb39HHN13WHVuc0/O/MxceJ356qWYn5uM868RgS/bITx60ymRsU807RBfic+F27Jwp7vyG48+Hq+cfTkunJ+I204eiR/+wR+I/aOj0d/ZG88991J86lOfiitXxswD7PZ17PgxG6z+/l7Pfu7r67ex88RQ8TRoE3V7DFjp2If9yviYlGJuIvLEM8/G5PS05J7lbrQlG8vQ3Q6N1CqFAdA3bmkAJyDbnjTmM/M2NKX9k1fzd3nnWvD7KFccfzVOBjkJvIPcATi9+WEZ5dOQVTGepEu5KlDxmPEFynUC7A/fcrbTXuVZr08Cjn8Bp294bt0Af1f3anV0ntsOcPjYiQM0Yl2Vg75hCJRIE4CPGEZiKGL/YHu8/6GTcf+p/jg8tB1DneuWZU90Q+4tpSqL+Qv8suOsn8iaDF1ziD+3m8Q/cuq2s3cE47q7w8x42lByIOcsN0thiJR5UdC8KSalI1dX1oVbi4y4giSnR/+Jv4YHbRd6+6UXVV6/rnu7dsV3W+Y9xtH5Ol/o2JGBz4BUekQkZ3iB4M2TVnWDiZzgZdwUleM8lx4vdACzvLcVDDHkxVpyysN5bRLPzi+tKf1W9A4OWtZxJPjgUFtHb4yNsWvfrmVicXEjRvbfHS19vTG3vRa/+o//aX3Mmsa6ITNWitVRqBB1Q6HspaSygStjoIP7eNVlNlw6XkREeUY5AWZ+riQI1DsjVik6vMxojyuXZmJsfEkM0BVLa4qOPTNSDUetGwAD0yFvnh3NMNQICgaTDytQHtuRer9tlc/EEbAtgpR4pbJmxqi7ERuA+2XbTIS3RIB4yRZIvU8XM0odxcnBPefn1sGLFcMoPfdrBh5Fg3Oh9xprw3sIq7uk9LsIhUpy7wD1ZxYo9VF2Up65NI77M1NTYtrtKuLNbUyHpRTZwMYfI1FeLtc4prHeXOPbxHTLsfQHZ4N9a7O7nt/FYPOb8rIOah/95r4PtX1RZunMiPVUN9rZzxu1RAXkA08VIF0BntHthcfORIvBjr34iR/43nj4295tQ4T75ByJJEWHwj8AvCZUjQuzlRkDwlkgTy+30SXLEJMXeUP/6SXaJ/eH1i1HfJzzvRLpsTYdT9m0KHWteAO+51XXm4NxQ6Xzm3qAY+FITWnBlbQyt3LglAWFYfQdydDmfFBmPbo7pLT0TjPzB8RDaOFNhFxGkAiQqGR2Zl7O64aN1abakE8c7iysxPlzryma2Iwr81Mxt74dM4uqY+dw7HUNRWuHFIQcHq+PVh1nZy/EUF9T3HbzaLz3XfdJdheiu7Mlbj95h5y5TTkXXaYXyhBDnA4SvRoM1Wwpcl6SMc11sWzZSIRG5IEs7e0SweiZFDBDKXxuEdzX1lZUN/0QMdish3Zhy88CxXAVME1pWEPKF3QkBe0ID2CZ6SIVWcTjkq2u3rhwdT5+8zd/O77+9eejtbk/VjfTYcY99/t6WS3Ple8X3STpSPltAPOykoGLQb+9FWkFfq4cGsE6s8FoXw88rwPpMi28BU+VssCz6I7rofA+OAM1Y10rF9lFzyU/q9SkF79UTnGma7ljUKCv0vp5BZZn6sN9/UE58GM5HEurMEhMTGV47NixkTgy3Bv7FPj0Sd4unX8x9g33xZFj++PQgZEY7O+RngIntooVHzUtW0/gFJO/h1GFUC2aV7uikzok88gSadCL29Jd6DLwhD6QSGpNooTeTEPLHvbYiJ2dHHrik5R6oEyz7p3Ks0/Gu6OzLTq7+mzkV1b0vghJT94uEyNV705F1AR8fMmLDV0IIlttvOFf5Ve1ddq9KgBUEbRjA3Vt1G2PVDY2BJMCDxJAQc/cOEpyoyxoJWRorakzptab4z3f9VN1Y12AymOIPRlKUPdGw+PaJpSeW0nRsCjsGzBmCp3OxeMQZqWx+Wdi6hkfgzfiMAHMIuFeXt2Vl7EYY5MLsbiyKn0mIpBXHRVDR1unDRibnuAJEWWy1MOzF1VxDLnBuGV0XJjQxtdMkvfArQCeJsDe3wDen89KYy9P+WHoWWYGnej24n7mJWNHXZWeLieYhPtOUzUkQH1LVMlzG3xFERgGaluYt7aGW0YFhmEChfGlTnruHg2dJ8bH3fOQ46TNnohHd2i3GE3J/Q4GmPki/ObLSBhrjD6zjAHag7bkuTlJ4N8CcLFxMaQxB8pzzrwLjXVKB6d6dj000rqWRjSnTjwjum6RYO2ur8THP/Zw/OSPfX81ASjbi3q3YNCqMnhne3NdWKVS4hu1fHUH7W1HBa9ewHgZAO09F8BeMV+N2nAkyIYdNuZKoZYAOafP7sDscdlixzTTSKXpMbyHsXA3nsrmQKBpaZajwGcclhcpNTUzWl9n9wO4KxD6e36CymFmLvtTuycIhc2yOzkf5JtdqvlpRHGZDQi8LYq7d6lLOHhyn/h+S/z56oWr8ev/67+M85dm5bl3izrIyFwsL03IaG/EscM98eD9t8XttxyUo7gViwurcfbVi9Hf0xcPf+BhRzbUnR4F+BfZRxHSK0RPFlGX21l4JI1EELVjJS7GGWVVHBz4A+WJ7JMWA4cydNcnTq0cgnyHvKCXf5nuvq/sUdjkA69mWm4ztwLaV7ygNpeWsrOzoAjl7/39fxCnX8RY96QSFY60Hfpmt+KNRt4GZ+pRgDxN628BjhwFvFXwanwv6+sqGMy35aKCeokVFBxkNAwNOBWw4yggv6KqKddlV8MDBR/q5jYSZACSv0tkfb0OL+AlhjzngnyrPFwZxAQ96kulUJnNfNaTryXK+cUwD/Qzw78vTt16i3ffe+CB+2S49yvi3omnn/pqnH35mzE1PhH9XR1xaHQ3bjo0IhmejwFWKyii7u/tik3pgrWVORXCZC3xyjZ6ljkmKhh+UtGeDCcHIT9kpNvmLeomaVTdcIatS6WrM4hqE/p6R+8yx4eeIsa46e1lV7j21g736rQoImYeAsYavmfZF9Cua3ivb1A6QJkwTMWmRPSg0nOwszskHBj+AUV4uOCCXVBZKpoVEeBMcEL07bbSmS/ltbR0xspWa6w3d8fND7zz2tngAFEWy3OIRM1QFQfw2+NNKqSMWQP0zzeClSDn6nnpAgfqv3Rf6HFNOuOnfHb2Vh0hbu+0xdUxRQkXJoJ9hBnDKIwI4IVgpLtFLCY8MWljbXVN71FhKRIIoxc8cUfKL7stsnEBPvtZ6us6XicExVhTR0Rs1Ts9JUDwTjkJpX4AsSR5gxfvFLnPMsiBLrI01mZ6K9gEcESZ03UNDfa8GLeOw8o6Y+6s42av8pyJDfAeFCU/FCBRzwITHxaX855YhD2FBweHLSju1hUedFXBoMzwJqL07H3hg9FvBBi9QOLcSKPXG2uA3yhfHA7owXXj8wLk93pQm+g2ppqJWHygA6a+5+6T8Ys/+xNx/Chr3wlHmRHKeL28ZhlXZsnzInMk+K4yeYhbLAjDA8NuE/b3dG/ITvZG0KUFvYkKeJ7tJj7AqOr+Hs+ZqCfesZFVfrzHGtT1ucVoEn6ONBE4yIJwif4rywuxLSdofVmOEN14m/kJQ9Scox/lkT0n8L7eoevPNBKy0E3lszmHl/kIDxQNkTYiRBqeQ3e+QJV0hc+lDKQg2+SBs42nJ7K0siSrLV6bmorf+ORvxeS8FN/gUBw+MBx333dz3H77kWhvES445Yom9iR3Ulexqkj8/Lmx+OPPfj5O3XZLfPRjH1XedJXvefvQdikjIJ3hbFcUPpzFGQML2OGhrtCM+slJ4ey2hddcn+p9njekxzFgoxtkRdUVvdS2vG9+gk469A7pNtaJsHZE663oZPaw6EFbwoPbapMdZiyKnnzx7H/99U/GM89cNl8oWWwK622cIFZ86E2wAY/UZ2orNyw8qZsVOE3+rEGRiuIQomqoR/JN5mlHRefG95MeSsvh3+ghP6qBe4caoBZtXgeNARWQOlU5y2GDFlWzCKp2oP3gN/DSwevGWToKKG1Tg0oX3Qi8IyLv60B1gQuaBIfXeraF4ajEB9vCih10FWTO4Ey8rDYGJ7rLbzl2JG7V8f53vzfe/pYH494HHoiF2el4+ZvPxeTYhTj/2svS9bMy5B2xf/+QZHlXjqpkWnzaJkPe2rQoQ7fDAKawSLl1T5JprGvJrC5A0HLS3sFX1Oj+VhS7IXmVQ8pyMAeQalN4DtUHOdFpyB+GF1nUU/MmhplVNEwoznoxsEUHYJvL2iYo0nVvX18MD43aIffSWeEJaRmW6iBtxR38jwzhiKzvdcVydMRtD7w9mn7553LMGmhsJAibXgmMnH98bIPKF6ME8GWpRij3iYaLAeAezY2hh0iuqJFTOjMkxONBtdQrOhUpLsdr5ydiYU7GROU5EnYylG1+/B1PH5wpJ2dbbnlMMzfGx2sh2pFxbe+iUDcI+RShgCAJ2Rq5L7MYp2JOuk+NMwpD79IdZ8NI16XehQ4eZ7JQpKKgkVkzDp5JCyiXXqwZhvsIi0sAsqwa7REi5cUewdRvXcqad7zesAJ2S2LbTaBeTuaxOL9kh2eNiUBiUi8nkaLGYFuhKQ3ODF862lH+3ghG77NZwYYiKWhC+TApKPH9Y0c9VRkJ4Ep9qp+cKvyNu24S6XGvVq8bQHlWvF9RlivfE0bCfzt6uprjF/7898bdd5+KLhlXISv6wZvC3fzEeFhGbGUW7YycFmUoIUQQO80vRLtlTNDrTzs6rGS4pywtQHR1O5qV8PB7S6hYYPWc3cBUsARUOJAevhWfeMcnlY/hm52aiW0JfLe88e2NVfFod252onKuXr1g/piemvbGH6u6n5P7JEuqP0Mq1Lmvu9cRq5jZdGBdN2Nv8BS6dG5hSQqvx7v7LW7IYZBjgZJlRybW86+trLgtO3o6Y+TQ/rjzTXfEwcMHYm5+JuaWcuyZ8UYMEhOg+uALImRVmz3KL18Zj+dfeDEee+KJ2FJEd/c9p+LOO++OB998f3SIbvAHTgsODF16yBr4Y4Q9EaribXg8jYZuCT/kDocKJcW9bPtsaxwCeICeoYS8b6CRlBbHaVVO2hITRsXX9Gi006Y6OHsGvyNQcKP8pCcfC/GEQGW5tbEbXYMjsaFnTLr7wue/Fs88+3JMzc7FMhOVpCJyfS9tgoOnfDA0/KGFlXczO3HpvocphJsjJsoDT87i/mtk0g+5m7Lva+5TTr5CZq5j7bqCYqxtVJHJ6vr1AG4FVLZon+UnLuJg0xd1XGQOfeQ24r7qRbrigJde0Tq8UbkYfL3nLAvy5Ks3RBd6ivaa0SkmQj5+AzAd1X7gYTpRZ/BWZuDJcAvys2901EsAD4u3T95yMt7+0Fvjwfvvi5uO7I822Y8zZ56MmclL8cKzTyoqlkx0soonYmiwLYZ622NJbc28EtqZaFZxstvH+Lutqa04R8RiDBuatMkQw3/Iu/W83kVu0c98qhTv044kGJcGFtCeOGLgzhCkHW7ZkHYFewSRNBt8I1NvrkV/UV9PlGZJcUtXzK82xdRaU7zvEz98bTd4NrCKVAEQCGCP3+z23vWkGZ5ti/mpqt6Qsc33SsRHJAFktTknXM+I5UYyCr8gFgqKCneKoM3x2rlJefrjQgIDKyKpEkQPeELuUhCR+GoOkZYntygfnpWv2LQrLRLoLkoTSsxYhEqForPsbcFdAisc3ZfqMU7+DqnuO2LXr3V5XDQls5BNeCly76QkZWHvX2WimMgGRsu6ZNo8V8ynzAs5anRKIghPnfkprUj6ddVPJ9erEaQy/NzMJIWN4iBTDCszT+fmFjxswX0Yg2VnGBHPWFZe7I6FAqEtOXAycJzo+qc8MERJYDDpZYFJYebE2wmUruDO73zCO6JM0kPXeT+fFaiaQEDtU2H4t+77jp/rvs5NMswPnTocD73pnjg8NCKBxEywrCmZm65sNpggfRbTLGPXrUsJuAwyOz2xZpOJkDlmr7KUFMeOA94G1zJpBDqj3DD6dKvRI9Hf1+sdtvxFphYmJ+p9Ins5C9RvT+93d/dHW99ANOEYKi/mCrDUbW9PuAkXLxGBjyEWhlfv0049IyOxvrbqHe3w+v0xDaJZV0b/u02YGLkVK3KWWbLFWtX/+nv/d/z7//SfYnB4OPoGeuPw4f1xy03H4sDB/dHbLW98cSZmZi7F4vJEbKxtupfh8MFDMTw4bGePrUWpK8ssIb+dTB18g5rlW+cuXIivfuNr4iPlM73u7szB3q64+fjxeO973hM3nTjh3i3XX4YS3oC3YQlTUvW00aAddcY4wGell4j3mFNhg46x1pn5E24cHwk0C0ME02w9KvxGRkesa5Bl5mg4L+WPsy7GUNkqS6+nPEnWJHtI9B6BgPQLywKJptsVVfFhoBad2+SsbOh9dqNjtytmyk9Pz8X83HJMTU7H2NXJeO3iZa/j3ZCiX1pYFpfh5KVOooxtHXRm5t7Xib/1hNuQA9zyN/1eTXJs0hEgoRxA0eO6AFk8WemKKmonyke+Xg+Nxhr2MgF0pN7Jp6p3hVfSRmUrf6I7eqngTdOu8GgFWZzwbixXP7nmFkn9iOvqIW3mnirqJyXrfEmUCWrAvVqPXVUksgwvAHZScJb1G8eLuRMOFHWDgMm8RVl6zjXd1qPDo/4CXXtTe4yO7rfOu+OOk/H+b3tHnDx5OG47dSL4Rv3jjz8eV08/FXMXn4nVpWWl3SdZ6rBx3z8yJOdtMeVQepggjS1JW1uQd9UFL47SKzwZ7gJncGsWT0J3thAmDemZXY8tYXY3tsVDJqJL2h10ZVesiOccA4oXZmZX5Vy2xsX55njx1Qtx/spUfPmRJ6Lpf/qZD1RkuhYqNlLGGcFhsFZXVo0gDYtgQ2xPU4foug8zOBIVFKa6ngEB0qaC5nnVWAYaPKf472y3SkG1xosvnlU0saJ0Mk9ShB4PADcRgW093TVKuSIGBskt6xmAiT+zRiEO1zAiAm5vUkcx1m59AXVWtlYKXDFphYiHKJUlTTCedIMaLQ0nESqGIGcOpwIi32u+56w0IGX6cMDA+suHlKL/MmnSTEKM0gOyDnnYOeFaeftcCR64eKzbwpapqR8MQhfx+npOhGEGPDPJUXTg1tkmRam2cjvoJWhDPUAGPMRSNmL5AQEpWLoUnVAneg4kPKCZ9eNcCav+yyVW1Fm/K8uc56wXNAasRE1rAUZYSXzoHszfzKQSpepu34jj/YPR1yyPU5ENW7IixANDam/lMTg4YMXPMAFjwYypMn5E2zNMQgSIYXKbqOwNJjSpWJzPpeUl8YEMNo9ED+rOd483FBmzL3lnBxNnOj1Lc2lpRbywHfv371NZikhFz/6hQdcKJQMpqKfpKuJkt+Keot1VCbucJtGYVsK4HD1yNNrlVHQrUlCYLz6DYtBIdMOYY7R5V7iwbJHPPnYqWqbtUVMr6yvx3PPPu8sOh/X0K6/E2NgVOWJsLdsaQ4o8jx45EPv2D3s2L+t96UXhjIyRu+khvCg1DWslu8KT+zbgutsiHcAYPhPJWB5HpAq/nD9/PhYWF+QIDMWInI6+Pj4uQfdfOsulW5U25ZoyTRvd49qKFyahFJXFbn1MOqJcg54xuXJqaiL2HThgh8kOhnDYFg7wiSf/KanrwhmeK79pCz9V/nlLuNCz0ur96xUeKa1woK6qnxB3+9HlzlwUd3tyX+9iDFblJHXxnrswaSe2Oeb7A80xPjYZY+OTwadExyemzFusAZ6cmYm5+QV/HapJ72GYm7ZVHuXqTXqEVKj3NUhK1AHuH1Sd6UWEj1B1jLly0PNJi7ndVLmkY0JxFsALSHMH5DVpoffqGpsdSYeo3tCPMVPa5Hqga7vQ1+9y8Fu3WJrlibE89s3UmzgBrK4hmGHJGteNw6cSgjzXoFxzzl7OLFESI33C+9cDedX2XLDO4V7m07ynOukWPUE1cJksY8tIl+VSrbrXKfxPnDgap247Hvfed2+8853vjMNyCjfW0Q+LceHV0/HyN5/RO80xoOh8dJQhIZUrR7y3T/K0uyU9TA/CmrDdiibpTIwLW9dui0+ZT4nL5DkfakRW6jAXZbe5Q850U4xPbsZrl2bj5dem4srYospsifUt8ZbsGx8hISiZnZ3PbvBsqHqDAElUFA9fg6o+G+bWUOMS0lektN+ktEUwSWMiVgJX0fIa8HOlpzzGaLPczJvf8NqOGCQjk8547tkzsbiod6hgVS4lE0Uy0w8F2N6OwapwUrjvxlU5mStCmfUrjgY4FI/VoGsvAdC5trF6sSooMb+f+DUa6+xaVdl4VXpGvUp3EvSrH4DwqfLMOlNGxVwV7ux+lrglXdfFMPz2QZrKEYA1bShhUt32BDWMrX7zHOfF3/kWsxR6gyuTJKABY95MMgF3gHfynLRi/Jb3OBIqRQtuULVqX96rpVFj2+g7DzBMXAGfS12r5I1dRjbSlKEz+ZES3oA+7fJoO4Vv746iZtWBNYotEha2r0RZ9/Z0x6AMGduw9slrbpeiZZMMuoW7pCy6uvO7wu76U77b9MgowkMIvA6dXhlKVFkYI2Yn01OzKu96aXHJdeKjK9BatVNaU1/1QD7oXtQ7yov8GYcWtVWG6A6fKSUb8LCBC9woCsGN0VVtTwld4DPvsOZaq+3sFEoxDI/ECMfokMtZEC6XLl+OiclJGYm5WEdhi0Zs4HD8xLHYf2C/exXoAegWHaA8tCSaI1+cBYaJDPoNeAy9JqTZPqU9y21PVNJvnCA7UTVjoDQcUsIYj1dfPeN7Rw8flmEdsHy6LfUuwyJEHRgXrq+FlGrv1UAUogNgoxZ6gg7IUNuIVLzmP87gItrVjLPORKO0F21FVITTCdDZS7uV7mo2TGLtr/PRLYbzmM1ucDvm3Bd41WzqLv7E03vf47Dq3QLooMLrBfya+MHflVfUh7JeYub+Gmvf17209OWXz8a5SxfizNnXYp5Jn6L1Nnwm/Hq6B9RecjIx21V7OSoDVFZVazvUGHB0Hg4Z5aK3kXkm+Fq3uJLo1sTZS6NkOODZTpx91Rf00U/IeQH3CgofeBkeLGBZ0gvMimZZHTRLGVfZKpNeKwIEvsntIED3AZ4hd9kbxuqAsvS00JIyqKuurdsyX9Oaa57odwkKaSA/E1O5LQtvGlXpCQquys6bOio9lPkjH7IJXIq2LBvNHgHf0KtN7m0aVbTdrDJvu+WmuP9Nd8W3f/D9cXDfSNz30Ftjbux8TF+9FC+/+M1YmBuP+ZnxGBzqiSMHD0jGO83PfI728tWrkmGGdTtjVgFoDPTFaxevxGNPPBtzS3wfQAGqjHRfbz8CI70mfTbQG8ePn4jf+4P/Gk1/7699xLVrbIhGgCYQdBtvWhXB46TrEMZw44jJOdeNNcRUw7q2kKYiXgNAVJjJUUghXCPAWCISedDVtL3ZoSjitVhY2pI3IoLSKBx0n8mwwlCM85VxdnAFsmkFysO4VuB3q+N6cJlVnnUGTBz5zcGHMTgjzN5JSmViwFGwMAtGsQ5ZF//SO9dE1gJiFxgGegBZBxgRhhedWa8nPErXYakVTJjRdNbNa7etbLKsrW1mN+OVJVPb41Q6ZtBTN7xelJyjKD+/lhZeQtVwz5G9z/pfh7tn9X7iVIBrohM9534lXOCf6fIdxn3z3rVl0uxFkfuJ6M41ZclMxNXXXot20b7F+TfbSPNpQ849UgodUji9eM3tW9HFbkRSkswiJ3qhrig8urSK4kPgr6lD1TZcu2u8FRqAc0tu8CESrqnuLO1gcwNoxLgzyPKdZiZ+7exi1EGaPFmzqShoY8uGHaevOKldTAYjDW0t/jkog3TixME4crwt7rrzTuPLXsdEahcvXTJfA+zAd+ToURtDPgRBc+Cowv84yCuKspnowvyEJCKoqB7iLytclW+a6p7Lpx2qdqJ9gBKlkA48rMz0Xq7sUD6NfMGBQ6i8tz2XYDcmrozFhYvn4qabbopjx497UxcjKqXNu573oXqT1vIGTYQH7UJ+zEJnZ0TeGRkdtaHeojcER0j3qEvBP9UsgByAd+ZlmcfSclY6uqqRUeL60nVe6ABgrHMinN5Brpy3WcLgrCrng99AeRcgBgdUO58BUwt8+V3JkzAXnaTHKgfRbaJIG/mHLr297NTYFfPLyyqgPV49dz6eeOxSnHn1YiytrDvPNfOpa6r2oV5qa8se8qwnoq0HuXBmTTPhIVSXlxXtz8rJk6HGuKN7Uxdk8HEjXWznWw6Ee4qUUakzesOH7AEOFflTP2Ghdxgm2pFD2uneriJvGV1jR7JtyMvvOM/U2+xURk8BgKZABxBQFP73O7Sdr3lXeVE/4QeQn89We6JvdQ14JrYpWAAtCuKiv648xq6zN5QiTzFI/qnNcfasl/UWOkS8RG+ImMY9d/Q+dkrnsOyyX3J5SIb69tvujCNHjsS73/kuT/T9ype/HF/84he9RfDpV87G6hZLIMHIWIheHdHTzzKxHm8ENjA8ZId+Q/rj937/v0TT//DT73NtyphzgdIoRKk21vKGCnj3qOo5xrqAFUJFNIDGLY34ZwfyIG+Mg8rZbYmNrQ7h0Bwvn74kj2TZ+xLnDMgsq7Onyw0NngDl2RnwVQL4cphxClMqDYDAWFGDb+3QfRXh92xY8kD401PVWYyC5wvAUHTRQYPSJQ6U8/VQjDYeaGE+ynVUJ1qXazflDfLCw07lpPvgw/kGZdH1pNL8m/Q28ErP5+Cyy+vad8jDhln0zfL1tulR/a6uAd5s7DYryi+NdSo87lnhc+Rr+k0HH3SFhumU0QZu9gpK3dh0n6Ua9DjMTc1YYe5uyjj4aSVu1EfRAWcM7MCAPFIxPJPycGLAEcfK6ZVf4pI4idgSQwyGohKdQYGuUraNpTuPZV2zMpg8gV0UUMlY6w3qV02SJJ82T0bRPV3DF2tLa2YzjMLIMN3z7Am9En09zbFfHvmt8tDf/tCDMSKhZPOVhdlJOwRrq8tCiX2UW7x3ADyFwPb1VzvzyeCxrrXGY8of/GkzGz/wr/FOAnQ1jbmnfx3dRN38iR60gRLAizz3uxJ18mZcHjmyMff7qdxNP8oGFHEyVJSRJ7Tl4IMZ7TYI4+Njksv1uPfe+2JOkSM0Ik/yYgJnbgaz7HbN3ji+dtfvbnUcEIrx3taqc42BGmSiQNkgx7gV+TRrppwyoXWTlSXGseFd8WpGlbqno7uPoQY5zcLN9aW7W8mYVOTk9DIIoFWWlTjhNJB3GmFlZRxgL5WpM4dvVCAq55XT6RBduBaq0VT1LHinN+XMfAvv/iXjy6S/DQnVyvp2nDt/MZ5//hWf55hYKgPZ2iE+actPPG6IjyBZE3NahOuK2mN2diampqaFZ46/updUBhfw7Ow6inX9SfsLqCp1LvRKXaJ3QboB6EWhdtgUO40NkLqAStbb0F36EB2oyqqDqSL7U4/Et6Xrd6wD0A113BrB5sFtgnRkLpRRK0fgn/nAJ/e+iAX5nfmpVcFXv8v8AbQFQPth4v260mVNKtmocLJzwLWd3Ip2tLMS85teaYCvOOYOlP0+E+xxJhB00CAe+d3f+0/V3uBVJhweKwMpzuIwuobpBkeIjYheLBPOdCn8FGVSqP79acY68818vM6U5z4oPyenoYxAzkJfvQcRMG4r67vxytmJGJ+QIpU3yktE+pTR2ODl3Mh4xp16grQYpRhzd2cxsU1pU4lwJI7kay/c+ORRjLVqYAFGCZg2Mht4mIyVMtZVynwjQK16gpMYjzLxzNLzZHmRRFQMX1KWfBrzu6YLX1DqXKDxmvdQyla0VV1YkkjXcK076Rogjehq5XkD0PvmF50bcXJb61wiZq6BkiZZmNzTsNrQ6lnBtXRRAtfki6cr6ZuzkkGRoszo2chuS7ejjpzUQrlN1Xe+cRYQqsyLPN12KGjRoogYSDMTGgOo1ncdMMYAcgAPlGEWC6jwIS8Us02lHCJ3/Suqxtlir9+TtxyM+++7NY4fa459Q33R093vXgCiGxT3rhTr5OSY0nZ6Bve+fYyDs1tULs9ra+t0eYX/soYJVkA6HKGqnuZZJaHNrAjBU/hxpFFXTZnJXbVLKjKd9b7flUPeyC9FAdZABsL5gY/OALLtGexYdkDGemtNMijZgn+hCxEzk9AwNJcuXvJqg6NHj8aCDAvOEHMNisyRbc7/AN/UD54LQuSGoQYlo+XWqfRT0gS8MGq0KXqJ/JhxSzvDN8gny/fgj2t7vXTbw3DSL5Z5lHPKW+FtFK9/l/Sqbu2Z6ey7sb66UrVXPgNop3RAMPglh+RD82leKB/JMgrQoJrovSJDbito6ifkRdSsK/EeQVOO7bJyodm8dXFsKs7P7Mbs0qqHwdjJcXsjDdvqMjshzsf01FTwDYayBDDpD0IKPGh70cpfthPdoaGHaWT4cygBWSltg+7P+piGdRY1bRhyweFi+MX3lKZAcXIA3kefWP6UB7xFW3KfdmaZ6fqaHDqVVrNRDkLkOLMiQjRoyM5QjHWxR4XnsVGNYOetdgterH4COGrlWomQOfi6Dsrf+Wa94EHXpSY/WXbJvyZj5hPcu2bvId8tZ7xX0Xhra4d1APMAGOvHB7YzrXb43d/7z/W9wd1YgpKhGVxAdwYeMpUkDeuZO7vqUThRSO0dERFCN0KyWeZPnsVYOwqtBIv7KJ6CQzI8RKznzf+bYkjmS12+OC6DvWFmovuRT8rRNd4oKH4PRVA1jhWNKp7PKyLyXOlKA/xZjTXgyFZZ0yVOEwKM3TDTFmG2QOu2X1F5Ba8CrOfDQDN2sy2DDYCrPxUoehBFlXeMi/Aq10kThKOqm59Tp6oMnUpdOYyL6gF9CvBN1zKRDUAAMdwICWBj7XIy/3KU69q5PNN1UUCJC0JOKv2qeKmwMMrFHqMSg6fvIZx4EP6deRalSPtgexeYESznaoPNS2BitYUVgPJPoeFdKWXVBTysxKv73Ej+qPKv2pT9vW1ojR1KH37w28qTNMxLQIk7Fy/b8VmN20zPD3VV+ZsyVPtGB+Lwob548KFb4sTxkThxbNRp+JQrCpOxOZxDZpH3dfV5m0OMBxMEa3VW0ZwLNLYBgEOLU4ejAH1KFyP1Z/WDP+eqPFnKxbu5K13uUc9YeDEgJV/gRsY5jW2mZT0+PMmOSrznd1UeuMNS0BKZMo4y2jymfejVQXegkNhUgh4jvslNF2Jx1sGX93L+AGP1LXZqdNOoMCPfP0XvbJfXgw0FRSshedpg02A45RJt7rNvM2OA8AdQqwctrnOR4VKPwh/Iu+W8eiqp97noOeaUEO0RCaV8SQWjMyherb+liNA9heBYvWM8ybr6zTMfBlR4nguw1jz5O5/QLQ1e5AvdKLfI+44CD0+UpB5E5npv1/tjw1uqE0GGAozlFb6zvxFzfDpyc9mT4F564XQsz/MhGL60x+ofGfcF6fu+g+a5tk7pbGMhvhO+dqwqOlFXt/k1USTPqnqJfwCu4VvaBii1hK/hsXS2ZCfEC5Q5PDTsdmfnPArHUAPFOJcolutt6VE2DGJnPzY2QbcySRWoktfaDbDDrkuTlts0NITWP5KxMqaePDEttsL8I/3bqEMZIYfeRZ5qjmwDUP8mJjIq3UD/cPT0dgcfqoJe2A4+xATdsI98DIT7yPjv/t5vR9Ov/sLH9pLJMiMMCIiQCOLxZREzQtUoBUmIxnVR6hbqSrhrCkT3a0pO97z1Innp2uvTrgPSJ1VJoYNrboiAKE6WXRBT7UhpzMzMxbnz47G0kHvEgospUIHrwKvOg7rls3LO+ymopQHTyNShMFoxGj5UhpdG5BP/z5Ub3kIKk+I4wJR0YcHQEh2UkQ4MIgpzE69YzEXkYEWosvOcTgfjukl3F6H3eZa/i8NQyk88JY6Fgw35zGt2BcwCZh1r5qPD53r69Gbr9SxQ6yLU86ybcLouDfmUvPxb+DfmfT0wq/j697lG+DlMOx0lCuI3s2uZeYvxoUci6V2ND5ey+E3ZFX5WDHoXKGfjV53rGIiGetd/xivz4Ex+OWEJHFV32in4SMGmIobNeNM9t8W9d52MBxRF98iH3dmVAyZngvXRGf2C656UzojzYYN+RyU6bgiVAwbQJkS/Ktx1zjplG+RnV8kn75X6wsLwUXm/sb4l6rSs6tzILqRyGnhQvMHYInfhVwYtuA/fUgbKnvKQ6TJeCU7Uk25V5ANnGx0Bj+NgkV+fIgjWt49dveqx/h6u9T5L2HjuCUky1OTRCJSFQwM+9eNacK+KymWTH+Ms+vIe38ZG8bn9QbRqdcuA0tdyqmgI5bjvMnTO9fR6Rhq1DY5XOic4R3JWKvkgJyaTkT/ySx44Z9nLlm1zIwAlOLFwI3m3qBzznMCzxEVLv85nVQXoNeAacQfoFbjuXtbxurIrQ1n0iJ0JQVdPX2zJocP5WFJQhgG/cHEiXnjhcrx85rTwYF/u1ljfZgYJ7ZH18qQ30SDpm8Av6MIfegV+w7FI2oaHhGBW7oN0t2dIK9Lsys+jArxfM+rmacrzpZ0C+HHGvW3Jr+RNe9DWal1f0xvgiY7Vi6V8AEvUKhrwhLt7cjT9gZnqBri/EZiu8FAlrxVFDW5T3W4sC/B8L8lzX1+v9wlg/pDlRXTJD031mFdxUoisC84ZWf//ounv/+J3KPBJQprpjESON7BUYWkhv2Xc+MwV0zmVezIQCgDgHs9NIKXBY+Xs93WfKKvkx1Gg5A3hzdiqsRmP+yIaiPuLTLoP8zGew2xxPip+6dKYGm1BDUa3DPgkTlvsguWyuaY837ZSsSIzUfldvKVGkuuNSsBuZKwT9/SWYQyAe9n0TIjS2eW5Ek5HeS5XeOMtuzunUhqZf12ockJSHUhDeQDecUJ1DS4IaoOkosizO1UCJgOHE+Z2FoMD7lXwrwS3ixVu1rMRErc8yjvGxzjpud4r0TNQJmpcD6x5Jg9o01hW7Wi4h8B5a0m9xzV8gYNG9yn0zjRVl6bqYrAhFC6VMiW6Il3Srg5cW8BFf8ohDV4tS71oH669XAlFK97Y2lyLlYXJOHigJ269rS/e/OY7475773d3pNdi6p2VpXnlydfd+CwiE9+qDVm8npcPfOSkRcbOzd56x3zAWUcNqrrkvYw8C4AXwJig2UvXjPuWjW1wxLakDEq6RnCdaRX9g4e5BqdUghSbZ1quTfJSWJGioAXpu7t6XT+6T2ug+4q7q9/JWxiYggPOF2XwLXnqRjcfuoKuWO6vri0p4pWRkDPCGD35A8isjTZ6gLzEU5ll5lvkxsZQD/jOO0aftDgRfVKGKEQcpzTUVJx3s2LQC14DeAcdDf0A8IIelke1L44ihtF5Kx1Kt/CpxbTKh3se46yu/VzlcFBu4/3abx0ecml4lmUlns6jWXWFpzEsVTqXr3MxFpSh0v27EYxTVeca3MBYG8fq2lAz/PxH2dK1c7NxbnI1nn1tKV565ZWYnpkV7wk3RfpJB+QFXlGb25jqmWSMeR9F1nKCWcq3P1Pc6U59l9NYZ2enNOvratcSdeughwiHvejOdjn+OE18iIP03tRGuNrm6nfxaNi2mfu0JTLSRs+e/ugpQ3c5P9uFrDGQDvx/P5QAtUDRR+CK04lDCr28IFI4E3iYFm0d0aK6sFkVdSk7/wGf+cyn6t3gKHUqUrxavEK6sJhgVl4AzBQVQSwEFSNwzZFEzN+k80YbVfoCIMo951sxGw3hawEbdmBYWF6gN3VHaRF6C2bJhzPqh2hVSkeBABupbGywleZWfuhAjcpMurX1TZ+JfIuAgs8uSkjlJG7gSMvxHATr+BhXEbwIaImspRZracgDpQnDWZeSxIfyrHAma+pZfidU70OH6p7Lqz1PIP/iAWOsSUPE42v9Zms/6FHAXaJSjDA3hwVHZZTyy4QZAMWlzMmoRh8gsU6BB0pdgdKeiWudDgCtwlPulXSAo3xdQ45imM2sMCbvV/mQE/dQujhpdF+y3hZjTX7s0OZUorXfq5RsAX8DV06JWNHGu/R40L7wdzGA5OW6y/HbVB54tBheeA6jOtjfF/tG2uKh+26Kt7/tTkWC5EGkrKL1VyIb8qa3wPVoSaFvh19wJrydJ2N+iXPKTPIBh4cDVBZpPE9BeLg3hnopfWkF+Ar8UXze011HAd7NQ/nqfX4XKL857yg7ouYyWZQyavMrhC/XWS76IHfn6+3tqhlr+Id0NhqlzQQ45kApqyjK0jOC00i05v3oJSPQgJ61JUXXk1PjcuK64tCRg3JuMn2ugSV6T1rRhslQvjTQpvA1Ogplnm3b5vX2Q0PDbv/yPnyGg59QnSsSZZ30Qzh5C1vpDKDs1rgrJwL8e7u6E29/pa7iKdGiUJp2zB91GtZppmfiSd/X4e5jnZ0K3JBr6OrL5KuCO/ViHD1pm3yC/uG+5Uh/7BWQ76XOAl/KLN8RQB7c5kpP2Y3GGieJWfLbRKZVmQmZP2mlNS2LXCMjmzLQy6L72tJSPPLs1fjK46/EucsXvUpie4/hTepChNskOZDz2pE73cEPyF+RAaDsFrkk+QZX2pOu7C3siHUVvSTJo9CceQ7gSj700uDO856hOiMbuTMmvFjXDfCp9+CvZM89wWu5YoaIF7mlR8boC/40Y10r9zp4nbGurtF/BAU477zbsgsfqF6iSw6jVL2pupm2BjkTf4iHPvvZz6SxhkBYfASXhBzc42BbyuuBipZIymsIlf71qRJIZ6bVQSVAvFSSexBeJyuoRDQbkpmojFvQyAa94qga/KwlUchMdEvnwHgTs+lcPp0J8xF9M8ZJg+DRwPALC2IMNfPKavl4+XasycAz6YL9hskJr8bFurzE1/UE2QrwWHnuelGejlTgSRszO5TRD3tv0MyMmvlkTpkHUOoO7HkTkjpYOasuAIbWproIfYWXKFHLC+GCnrQh5SXU80zc6mCFch0kw9TzvxFcI3hKU9Jy5hkb1SBYKFQUdsEZQHh9Da7VvfKMdxsja445RWcWRLx56god9UfbGqR8KNvtojZjE37O/FF36MtzNorhnewew0Cz9G47Bnq7Y2C4J+6441Tcd8+dcXD/SPR0LkTL3rKNKDRjPAqPmA0uwJElcMrY9Ga8dtvbklIO+VNu8jVAHdokqN5qEBoJN541tjv8A445XCJ+qchOO3KfG5z5xXM7x6QzNLaFUKaO7knJcvDwoXNtaIMnOsPryH5RMnwVjq9XQTZkzfUmvepVwHQV3ryPTDsyr+jv55TDc6Ura7txhJB3lmWx6+DM7GxMTkzIIZBTJFrncFwlO8YPWpWu/nrZBj2nyxslz0RJZJvuRQyV6SbIrvBU9NAG3DAEPIfvwNQOha43RSfPxleeAPnBf6wTBkx/3hMe0DLbDbxApd6+5Wx6004VPQDuF56nXrQluGzIQcj1/qnLUofUoer9VvnZ5uy0hm5cmJtznhTBe+y8ZSMtxU/+NujCzfpJ7/FucfRch2q2sS6cj7A2TaznskhD0WnmV9IrP/iTyWsri+vx2oW5+KM/eTpevjgerd3DSqsI0bymeop5bOhNEz5duWo8cL45w8lpA5JWpKPdcLrgSeYB8R69SV7ZUeUFmLbSieU9t4n5UrpCvIW+Zc4A+TNHqCZTAuegd8GR3hLv6QGurO7xtbWI/94Irm+n66HRaPeoPvmZzbQXQOFNeJZlbvmN96wX6QhC4ReOL33ls9H0d372g7JpGL5sTB4Uj9UvIYDOogGUJ9ae53WP9cZwI2NdugVMYOitNJQJY0Fwe9I893v5PpBd4FW5vpeEB8irRJ6QOZ/nmetG8OQcpfXMTz0iJY1SlivtqM4IwxZGQQ8XFvnQAfea5XEzwSeXs2GAiHTKJAbeAV/SAjaIxol8k74p2CpbGfOYtOAO8Kx4mgUyYk460nUNpBGVyVB63uVtaOvIyRKtG5llLeq5FkR3n6pEgmIsCzhfHYyhFCg8giK76667vavWCy+84A06Tpw4ESduuslCcu7cuZoAMqZJzqarcKEbG6HLvXJVhttbAlMJIek4+F3eLbgsKBKDDnyIHsUOr9IGHAaMCS8oLxsxEQQjgpCWNfHy85WOtZFK17Qdfd1Ncduth+PWW47FbbezsUiHFNpibK+jVKTMlRe0okuc70r7W+FSJu5GdftWdasUgTDXTWVNvWTQu9icRL9TOZsSVR3hBerL+3pPbUv0syl+AkgDJM+g+IQHcqHbJYortKqB80LZFWOAAkvaWXnrt50Kkuq90hXMfdIUJZL5Fr5Rm8PX5r1sn6wHwHvVT0FBBeOMTrke5CK4HNqLyJqu8atXrsbo6Ih5ihnHPCd7hnTAzV9SApQ37WGDoTqg7ImCMdDwAVGLhzFIZDqgeFHyqSApi6z5bK6Vui5ISz6Mn7NLHPkMDw+b5/ntYcC5hSoiSqcMGeR9oJzJq4xTl4myjXID0KMwNTXl397XXM9pd+rg4T3plFy/K7mgDoLEUQ7GLvMfkD3JuJzGLekv+Jt93nH8SEf7DogW0JLrVQUi4AOtZ+bn7NhwX//V6sN++LznHbUEBDeFNtbFVXsWsCWgXcRfEodYEe1mpuZiYlrntb148uVLcfrspDJqc1fzLnZkI3v1VpeZS0AdFCnrZepPORgqero6uxQlI1dKU5z3xCP5yPpSz8jDt4SKgx85OcgevcJsZMT31ymDdoCPmFSZvWt1vqfOLIdMJ4DhrmbPqof/6DmA+izdY/Jp8vuNgR6HNwLwRq7Qc9ALfnJwQD0q2WBysm5ERw/zNMiL+vqRqkcF05lEnr7ylS/m3uBUhJtkVLq/ORvRBm8ZKELoQsVIKAf/9t3XAwT2WWmKsQZKI9hAoawoSmeYkwaD4BRVGg1IY52Q72TlC4CLGxi1oJcpmbyKEQdMxEoR1d+t45jABIVyZtLdVsxML8TWJuN8ip30kFnx0gZmhIIfzxGO5aVll+lvSXOmTL2TjAZ+WVattOr9grMVUnWvsRunCA9OAF6ZSs4bgN6hVkxqSqi/dz0YB+WBUgcQBJR4Iy2TTrnBSyoqaLkthsu24gaCVvgGnkEAEQQUCR68DbLyLV22KxIo8mKiUcm/HI1g/HSQF4Bxp1C6sLi/RVeuo5FtKeE5tQVbfUpBesMX0a5NCoi1pfzpPgq9XXmg2NrEb91dLXHsyFDcedfRuPX4oejv7ojFpUkpe7ZVNRW9bpoGgs5sVtAkA1+oDdVUTI1+lAlgHHAE0mPWy2r7HSlaaIWMUU/SMj8EJ4800IqkZYy0KGqPfepMZIECB1w3cFKdCtTKluLxb/0zXpC0nsyGDN7Vw7zR2D3YkC6dO3qk6LYXoJxxggQsJUlInkf+y1h3puV/6lg9r+pboPAv9/maGIaSXcqgDfze4eVxxQBW9ISvUXKQSeWRG7spLi8vyej1yTiNiqfa7TxbKaqdoRdOFfcWF5edn7+1red0r1MG/Dp2dcx6rl9OJzPzWdtNVzjOJ8adj5z0dPfYuK4ur5iPc2MY8EunqIAVsOrVyMvwLY4AEfv8zKxn6JNX/8CA2oKhOZaqglO7I8kC6Il0jpJWzCrmzLCb7+mANp2tekd48GUreJ3tWHnKXIQrV67YIWIdezp6fKkQJ6HD9KLXyXTnqIIN51Ldc/2q8vjNL87wBQYNuafK09NTcWViOqaXtuLy1Fp87RvPKOKnF0L8vqu6tXVEm+QHowhQX7+rMgqkzq8MWUU/7uVvpROPEWXWx6pTz6KXJRGm14acLe4zLwYnP3tp0CHp1KN3im4q9SN7L3/bzr0u4PWcPwAG0jNVD5yvnD5xK+frnZlGID0EMg+rzvQMoK8KqCQba/cKeZveSlYIIK1hIjbWUqeiT5588pHcbrQQgMQQE0Ym0jVXiBhFmfOcNW/djN/ISEEwjHmBjCaSeI4E9ZssinLxGAHP8jKhYsoyueN6yArkbxOJf5WCKGCvqyIg6cmfM0oDSF/pWijpya80COClaNJeEIjNKZgNv7Ky4XGfxYUlNXQZv5NhVTn8trKTkt7ebHGX+7JoVMvejMhFvbEBOxD1y9cBebruMOsNoKWpjjNA3pm+Do3lNYKVntqkKITyu0RsBcgPfsjZ7RILPUcRQC8mRAAwOj0KCAIM6fE0kRveQEjcHhUeFlBdo1ALFJyvx73Ru4anmqV83a0tD5RPIuIJz80txvLaSjoT8uY7xZe9RFpqI4TEO81Jy3d3NjuCvv3Ugbjv3pujv2cnOnC0lDdC43ZQfgy51BSVy4ce8E793CVFB6qmoe4USPyriYUCxVj6D6HTobb2TFhdsRNXOsI4PeQBXRW1KwKnbO7hBOGYXA+ljBqtlLbeZlK1KGXjSklJc9gMmctJkTzLd+0EXteLw+QgoDiKAGUhE42gUhvqzq8skznCtH1xjgue1JF6QbO67ErBbq6pDWdq3bkoLPOGUGeijSpnZwD/07QSHtNTM+6dGRru9x7tzeKHlaUVRZV8BhZj3eYeiqWlZTl1cjjEt0SObCwCWkSYTIyalJGBnw7u3x9Hjx01T9t4S+9Rf3aR8tpX4UCEvbMhwwBP6DBvqCyAD6G4bjoMla7j62rgubq+5q53toE9ePCgu//5IBBndAxDAHSBKoNaPXel1D3PxDkRXaWhZR0uvO6vzQkcuYlOOCesDuBLbldlpHE0cIzNZ6L56NBw8G17enmQWxwQAONcdHNpq6LnqV+2Sd4vQPDjNdfUW+2FMWR+0IWxxbh4ZS7GpxfjqadfUoZdKjtnNKPbWa5EV3/hA3aJRG+X3kIbSl2XrWYBB1p6jnMAGDf0kM7oY3BD3mj38vVHnCEAXVScRoCxefJHL+F0IRMAMuP5O+Ql3oOesDRpGfLgbYZV16Rn3CbgRB147qfXAuVlT5XeFS8y+e16GsIjRdYZJiy4MOcJwMmCZtJgvmaI+vTZF6Ppl/7y+/dQDgVAiA/xl0koxRjbyCpzoAhzInGtIAMQpERF7PZUoFSyEVw5N141IURZlsoVxVney8aT8F6HB1AqXNLTsCUqbSyT53JNfI+mJs8yPg0QvTt63mIMa1ECR3dSkwxxTlgCEPrMU2UId67d9SNjzbt8FYl8KJ3njIdQsWvw0M869o2QuNTSNjhDhqpOhUaIHOD66F7tvtI1ltcIJU05k+5bpWWD/8yv5Kl7De1ONnydzQZJdWW/YNJYqVVM+a3g+vJp32KoOezkqQwLpc4jI/uDzyTOzS5El7zSwf4hPeNLYoqAJQi7imZbpESYjHLLof74jgdOxIHDg7G+JWerRXQSrnj+IRZN5YRhF67Km7rAh4gpuAPwiemutsD4I0gloixgL7tqG8A7HsEfFc9gDJiRzze0rWAr5VLADp8go3IVVV03gumhfKGNKFbDj3ZxZE4ak7Ey6Dro+ZGuwf6Zromh2sSPjbTer3gT2VIClAbyxPfRUZ7sfAX+U9Nryr8pJmdnnEvp1tN/bvfSPnwZzxOwVH6b2mF0eMj6YJ8iV7r76K6lffg9PT2pqHPauLUqPXVCHNkdDtLhlLH5SovoMjc7H5cuXY5h5Xf33beLli02TLzT56+IZTQ9N5vGn4iuv6/fkePC8mpcGR9Tnea9Yc7hQ4dkpI9ZHTK88tqZszao+4eH44Ce0XODbmBfaLgdegMocAwBzzAiGGuA9qMNWF6IcSeix4nt6WHOBrvqDdiBYB8FSAavQTOdBKnnvExPD+mmpk7FYW3vyo/JdHYy5wbaZPpO8hYu6Fu62OeXFmJiYtJGm3wO7Nvv3gHG3TFi+Q380rVKT1MORWGkOHMAtCm/LYO0hw1fPgOgMWuZ3aWtunV3syVmxEW+TnZpLB576rl45cyY6kCkr3pVr0KpIuscdF+XncHKATSWVfDiWU0edXYvq94dGGAyIZG3H5mPbBf8nk5mazmGsmklfwIPr+/XGbl32boPj9NmtCPtn8Ow2fvFuREP08R6PetUgDTU18ZaesbGX+WQwr2xAvABEs3Ukfy2g6T7tBV1bCPY0APo9OyLT+Te4AUJGmEbr0PIcY8DRgJQNCgS7uT9RBKi6UftmncLgASG8XrglQJC08jb+4KDBSX/cua5GZtr/SvK0o0isJFvgOK9i/Q+X09MrrmDb8QjN7aQQjGxFGZTBneFfXjlQWK0MUx7ijqgjetc1ak2IcAnDDVbo/J1Mr2rm6SDoVGWJGrEI81Bvt8IdDkWZ4T0129YUesWr/pgWCZFTUhL3QoNgVp5pdjqXdKRb6Hvnw6iY1qBPxsob+MjHGk336pwyTJL2dfWrQ6VsanAQqRKMM6Ep4oxmJXSHRweiS5FP12dPcFoNFIy0NMWt98+EG+666Y4fLgv9tbmoq8to1Uw4OttWOncJlH4qZhinJOPoJFw1wMw2MmJAPolEE61SOA6oDmoL28bd4YMhA88JA3vtkaxum5qo+t5tjhldWP9etqYhjI0zFSmS79ECB7rlOGjXA4bOysAV05voiwk9JVcrK9vS9luWVkzv4AeioWF+ei0kxU2LKP79rlrmGh7dmFOstYS0zKC83KQ+JIUG2fkOD0y78orDUqsLWYX+WY3RmsNd9hdvL09GIyBOHroQAyPDMbhgwe8VGtwqD8mJydjcvyqjHU1kUj4I1rID1EKxmhtWcfqup61x823HJdB64jxiavOm3ow5j02Nu5uZ74/3Nc7EF16Bs2o9UsvvxhzquPQyL646647bZjpIn7llVesp3o7FGUfOBAjQ3SFb7grnDaiGxKFi46wkhY92dGR7nJ3y2JwhDDDFkTQdO3TTd/m3ah6okN8h2GcmVlwpE0T4vzSPnyJza0jPoQn2lX39o5274lAnu7NEp+2dWSPD+twmQdBlz7vK1z1dq5nz55XdDsXKxtronGPDLSi+H2jiqA7Y1g0ZqUCXcNMHARopyJflMuXFdNgJP9cD7QFdSi9CehflsnxFcbcxIk18j3RPzjoD5C88uqF+Lf//ndicmpRBfSK78QFyoO2rOmkAjj4uldmuBfdl3RBBjCO6OmkkZ8VHJFR4Y7hTM5uBHSv7sKfkhP3Ssh5y8ha+kTtZpvicnVWnugZ3qH3AnpwwFu0P8+ROdqEdif/leUV4+n3deZdl8lv3fPnWHWWdfE956comd6f7BHLIIH9Bsif5Ye8j0z7/WojJcq/cvlCNP3Kz3/YE8yoAEqAxBQA+CwlUjJIj57GrohlSIQA/i/d3yABlIgXQFkUhVGg2ICSB1Aao/FeAQhsQlfPCk6NaV/3m0Pp+AMdJrivLCtiFhGZRABRKdFjoWKA9MJgShoAhS2DrerUd0XKBq6VA42U/7ae0w2+tLgJj5gW16QTlN/JiMqvUtK16KYo7evYr1Dck+Ia6M8azEbgGUdZYwxQz/qEoUxThAKoOz0N+TY8T+C6wt1/iec1UDkOpPBlKd956Wioa4GSptF4FWcrgee8m2PkKLNNtQeGpV/Ka3RkOIasoJrioTefjBNHh6O/u9WTwJrYzUn19s5dysNYS0gwKHqofLMct2uFt7fvrHgWIbdSBF/VzUqNVA10KmBlpHKKMWeVAoa3bJBT3vEXq657n2dGQVA+SQvNivLgN2d6u1YWl/zcS0D0nrvQpYSMvZDzZBqVC8q8x7AVk24WZVzX1zbi9Omz/nIXRm1oeEAOzUFFqXfHzTfdLNzrbVCDmoOXdbASU5n17nfKAXnhqBMys7HJO82OcC9euBRnTp+RUTwT66sbilh2ZaQHo6+vK4ZGO+KW4yfUhiM2jkTGkBtphFVsqDd3rBwZglpZWpbiao9bbr5F5e8pkpQjpiiEHRUnZKhn5EQMyYHr6xuUoexURq1x5tXX4uWXX5Jsb8X9990Xp07eEi0y5pcvX4lLFy7GkCJvPkPJgZJmnJBhQPe4VMbBka4cLnoclmSMMcjWc6ID6ThsvFZX1Ua0xJ4j6oH+QV3vCncZcCl2liPBX7QRvQJE3ChveBVHlG7q5DOhrjzp/obWhAtEenTlu1tV/Ds+NhGXx6Z8Tj6hS3Ug+gd6Y/+Izn2dMSSnq09OiTwgOxkA4RZ8UfiR341GlPs4KI2AfLjddfiatKIHO4Sx7/vyypJ+77kXpLd/VDiMxIUr0/FffudT3h46otM62xUTJL8nzvzOsitZrPAAnA46V7jW05K68F91rnRLI5C21Jvfzkfp/FvnlC2Vq2t4juc4BtzXTb+XZXNkd3wJPgAMfQHS4TT4fVaYVPLB/SLb29InNwJH8yqToQzSu+eD+T/SBVzDG48+80g0/cP/x3ft4W2QEUxagAqZMFXlCjT+ToWv5xBUDVmMEwVwzVk38kx6HRBnVeWx+YHTVdnZIOq6KLYkpHCAOPxTQvKnzEYcgJI/0BhtUxYTnRibMr25L3bFoE6OT8bSmjwZhgmUlk9ysrlDenh4klLoqht4ZASdzHS9sTYu0EjKA2O9vsHH6RmPybo2ToIDz4o36jibyRppnI1cBc41ID112m1Oo1u8tcYJaJlnnUkM4KbUTFLJbk/KF3O63ISSthhM8C70K1DHT+l8VPk3gvOnvUve9fcLXvUsS5o81/AVNDoWXlpB1CinhCU8nVJyN584Eh/9jg9K8Z6I7vamGFaUuNe8LsUm/hUOOzI6UoNqT7WosgUr7xGuouAPqR3doTw/UXkNZUu5Um/aHZ40rcSTKYg66+9GkAKZ7wE4URheHCWKyY9lkCeGly42EgmLSoEhsAD8aeeC3iPlBV0KLpyL8mGiEGOdREzeWlT3mXDDngJ0UU5OTcWVK7Px2tmrcfnKJeUTimoPxW23n4y771FkKYcGFsdgYNkpJ7tJQQwZTDksChrwjPqKDjwDd/MFmeuoORe6LGl4jqKmyxxZZLUAhp76om+Q53lFnYzh8pWx/N625KqFZTf0APC97h1F9HOK1heju7M3bj15W/aCba3FAUXo5y9c8DIwViPsP7hfSq/HMv7888/HCy+8HAcOjMb9998fR48ecrqXXnxeuO7GoSOH4ujBw45+kTfw4Rv5jqCoHzzSlrtqra0vyzCO+/vh1ItIk4gIetFWy3Ki0KHUv0NR/2HlC770LrAXOt/DhhYYQiY8dihahje8m1UvEXi7acvQAPmXYAcwD+tdlRpXxtlR7BV/45+5NJQ/ODTgIZ+bjx+LHhnpwb4+ObMtPogMlaPzoY7kU47C3/TiFOfd8uG2q5fPc+Mk/LLd0SnmZr2HPqfbf8lbmPIxkf6BUe+GNqFo/9//u0/F1NRaLCvq5xOUzdWEKefLYVkHn4r/lT8AXj7ryDt5z4evEj9xXfW7SsWpvMR5p+LRKn05tzCfhNt6RtJShlu9yKTastgb17s6DDplP3MdaH+gBFQc0JMNsICWdmxeVb6d6lzGh5H2rH7pN+bNlHpuy+mlRxtZefzxx6Pp1/76x/YohONPM9YUzu9yzvv53N6YzqxnA+qNnkiTP8zRGGk7D9VXKewdw/RED0U5kV9C5qHUusd1lm2hwoPhnvJh8hNnvyugCwFmBXgfxU+3CZX3N4ElRJCcbiEiYwsF9K/qjL/lOvoaxhbuagg8TT+vDj+XsabL1MZ6kR4K5Wk8U0gLDk4uS17dEiSNgDxXNNavzLvOIH5fWp5XxUa+5y/l6H4eMAK4Vs9cCPe5wqHinFCbn4YRqx6UchLqv+0kNbQb6awArkkPUF7WOaH+ThES8k1hrd41bRtoxJ+Slq462hfhaVO7YZxuP3VzLC1Nx+T0+fiOj7433vaWU3Fk337ls6WoFYrn8kPTFSOhfDakQHji/LGSrkviCtSc5eoW5fpziHk3FafuZb2zS44x80Yw/nacMFqMtbJPQKEb7Vm1q+qKDJC01JkzBzJCeibDsHQEKG3DzGf22O7q4HvVMtTdMjBS7AyzzM2uxIVLV2JqejYuX7oUV65OxMTEnGSqPe5506m49dab49ixo4q2GD+F37OOZK2T5BQFwYSWehv5f6epfuuvOAqN4HopjdNWuNJ7Rj1cXztJPMu60uNAhEqZqqZA7yD3kskt1Tk/hIM8ik7sQKh8MXjzs/Px3Defj8mJWW96Qpcw8okyvaAIeXB4ME7ddqt5ZE88c/nSWDz66GOeTHX/A/fFTTcdj/PnXxNtrujdjjh44KANe6uU9tLyYqzJ0LCCoHx0gg03iPSJhumFmJmZkuLcjHbpqZ6e3uyuVznUc0mR9srSovXPqVMnHRXRO8c48pLuQ5euji5HzvSI0EOUW6/mEiYYECPNpEiTGJpLLpKeqr8MHZ+2PPvaq3FVDtiGHD54aGR4yHrzlpPHo7+nK4aHB6JD+o5vvns9uEiewU7SHieVn0Xeavyng/YrwG+cvzpkVF30uZGkTVUAel4oxrqi7NnZaTk1bNqjYEWot3W0x9jYTnzqj74ar567pHJET7U7UTGrK0AGfSYiwkWJSAXo8OSp+tGIc4HGpa7pcJQ06VjgXPO/+cyQ59wnXagrqfPX7+Kw1OnC3TeGygbfABKnkh/X2BVrlJKlnjFkin2C34uc8YrLd1LaK+eCjE+PR9M/+BvfuccYDN4vxrqRMFY0xXDpKM9S+GTc7P1n5kaMQ9AYZZeDCOD6e0BGJAm+V91Phs2fBSiPm06n8pNRONcrW6Aoi4KjgeQ0nOo0OTET00xOqXl5KAidq2yS0KWB65CGttQDA87dpAfj3niWfGBcPofvM+lKqWtpjIRAWVTv1oHnlO/6VQ4BqF9bt6xMwbNA5p3nUk7eon6FAIKKuRvHXsu7jWAcGqBugMkXsRfNqzt1gA8q/HwuvxvLSnrjNDUCvAHCxl/XRTGgvNsUbclERgc8tCNDtr4iIdsSE+/FPbfdHj/w5x+Ok7cclvJfVh4QHkGV6REOCAg9k95JT3VmCYi7vYXTDvMRVEZtxzDdA1d6VwogSEzAKe3CHAZ4oC7YMq5bu3ZSmUC0KuXsnirVJ0mM3Ej5t3RYxuSN6l9+xIV8yJtuLpRTGupcN44xYByWCHpweFRp+ORnl8cd///s/fmTZFl234mdWDzcw2Pft1yrMrOqa0Wju9EkAILgAhEcABRoY2OimcZGnJHJNKJM5Jh+kplkstFfovmBJnHGRqK4yEwgAA4a6G50NxrV1bVX5b5Exr7v4R4R+n7Ofdf9+QtfYsms7gbqRL58/t6767nL95xzN9JXkiBw/+5Te3D/oc3OLfiYM2bJgYE+u/nKK3ZHwHXl+oS0nGJoJ5DyTdk5j/2KZepZ99qOaZJ0IARQBmGte1Im8uN1Ut9pc+SNmcjimoeH9gzoovXiBk1/e3vfT0ba2t7xcdXtbWlZujbX9zy95Jt5Ilh+AHLaI+ZedjHs6Myrw++wIQHxzLVxmxS4FgVK65vrdveLB7a8vO4CztPZWZuZmvCJZD6mKw3l4YPH/m1oqF/Cyi2B9FMHxk5pyiPDI9K2J/z77taOBOww8QewZpIXe+iPj49LWx2y5/PPbV0a/+bmmguBo/Ln45bKG4Ikpm/GbqknTFrDnM7Y9OzzOfEA4avsY//9vdJ2JSQgTDCmzg6Ded19e1XqJf0E+onKBEGmAwuDwpx9tmCffvKZrSyv+WYoaOhM4BwZHlZ8EzYxNmyFovKMSV1FwjaaHA9LOVUPQgr3CC5VEFF81EEhVnCnZ/qaVH+DWZc2T3lTH6gIlfrjz/qmO+VN/cZ6ssrSt60Na1PdzhdG7O69Wfs3/+4PbHlNQC7ABqxpTwAldyhu+RzrKmkkTYBtTBtEvGlKf6sh5R2KB33AgxqqvJebeCX5IsyG4aYoHpfaiOIeGWnyNypj2gzlHvr2alwVfii9Pn8peV5bX0az/p0TDiOH2RGsoZhY71z1Mz5zjxnCqdpaYKz8pykdTjWsJGZRfBcTkybGZ4jUO5ZUxQF46RwJhwlCBMdvxhZjBax0TKJqpUyY6gWkzk7Bryyv2IoaoVdMvYdJuI7MgnzyXELpSlSZBSuWhnsInxnGzPze2lYD3mPNboc65tD5IyV5uvWHl5iyStoSiu8x++r/uvzxOJW2IDQkLxPyOPwK8dGx1FJIs76GcFIddiSXxjPpSpPnIs2oCtWCNSwjfgCgJh1JQyF99SmABIDleUGCV7pz7XlpEKGzy7UfmbBa70vWWzT7u3/n2/aNb76pjv5AWYTbdDIAI/llPkFYcsYFeFBfo5WHVFC+PgaZxEnnS/lxh0/MIHa/LjDCRfhEm6FzWrW1tXWB0I6b10KdhfehjvrMYtVRNorAJ8uDGKccGBxwyTpQCBfNi9mgTMICxDGTYhlw7U7C5ZOHj21xeVlAtazcYUbtsZHRET96cnJ8ysZGxsQ3zMyMjQJ84gPJUR5IOvXXt9WkzQAmenlYYoMfafJ0HuRdXtDe0SBJfxhbhNdhPJNyoYbAD+cjdz3v7R3a3u6Oa8KhXciv858+wGxsfNTBibpA599T7JO/av/gd+qVIsMqhml1U1orJv21zQ0H5Y2NLdve2pM2ecf6+gekwZZtdvaZ7Qs0fU6D0kdoxPvs2RPfM7pHAD82Os5bxZ+Tvx7v7+ABRy3CE0yQXl4hIT4ZjslTADUTb9GCWcfMkBr5ZXwcXsEnwrwyMyEw7vaNQlh7DM/6+6WBq3z7BNT9qqTMLcAt8y4Ae8oGYQcBgXgZIvENl5Qu+qnPvvhceZtXmChTob0MDPQKoEdtoK9oMxNj8q8yUZggMRPWfJtY1VkHUqx73h5Vh+u0abVMf+8s9yKQW4UHOWiLaBe0pXpgDfGVvoa65vzUOybuLa+veZthB8x8Ycg++eKx/eF//JE9X9i0Y8URtwON4UQBOQvWAFYQ/HEb+rTop6beZCn2Mck9m/dA1brnOVG4nkdRrIvOtzrBQ9WwGxAdVF0K+akMYaaFZv8/URyV7/Cl3SdHtv3f/vk/9O1GuZgsEAe5qcxOSlBkDhTXq4XM8CYkmEqLnwiQkemVwojhiWjgkUn1wChN3qjUcHFdKaTkf0yFTP6omOClkaQppiWmEcn1QFrQ0uKqujmm80tSJUgqRCYdIX1U9hBGuhIB1k5iMp0C7nCPYMNGKAA1WyoC9vXAWh7de6DaAq/yI/CrIX+aVJRQPmhHx86fWkrKwRuvqB5Yk2d4wr0e6XUzsI68yoZNB0a64q5SEMDmfFFDjIRWlSY06IG+nKnPszffuK3w1RE/fuLnMHOMHWsg6bB+5Vtft7/xN75p+S51fm71kKaGcCawY43nkWty6kBc4wmdNET8NFKAGSGBuhw0CtJ8pI61HDoehVNK6jGz0dcE0gD0joQz36dYHXOunYlf7tPdRTrBJC7tcWZ6xvoGelzLUc1QmoJGHVk2NjbpGjVpQIhmhvP8vDps1Sf2yvcJdUNDvhkI4EHHrxwoDP5niJVyp7GLL2rTQctXutWGysoHmu/m9pb4gLCi+q+63KuOn/WePQIi3ze97ci1Rcy50bLAPW79G+uFg7TXtbApDvurQwgYlGGwikQzH/U/VZ9i3VA9CxCZ1Dc986QeQm4EXqoWtDGaHBNDsWDsqp862Dv29b2zs889jwCqL9sSuG6sbbjWy7IuNp0AxLuL+Uq6q3VPACR1NLYV8tPRxXadAWQRkLDG4G9AGjprlUkrghKCHKkcE3CiTQ8N9opnW54G0j0wyPnlCFt9XqfQECEAjfgJk7rFpCVyTJth50Tq0xf3nti6BJWVla1QN5QXzlMfHRmSYDZk169MGUviCj6+bb7vBQT4+l1pDnEEsInWrGxfQ/pxRx/jPKnTF5AuiXzePnxISs/uNpL3AwgJYTc00ovgh3aNBWVHdXbvoGT5YsE+v//Q/tX/83tWUt4PFZ5rj2oIhBfEvSQdolhWkW/npqR/VIv2++m8QwmONSDAuH4/F+jyYM33xE3C+/BUB6xVl9v+r//sP3GwJtFUJO5ISbEh0hHCwNjph44lAXPd4+QcCpV3hMF3Co/OMA3MWWr0PhZYjMdn4emZ8Ww2j4A8fr8HhpOxUxSRLmEqne3u7oFP+ACs99V5BaLihHstVQErponnKAWqeavDC3yC3I3iKut5S9Lw/h5LO9BoAs/S+Q3glKTvnBTSUr+ihPHAqN0BdKcre0hHHX4llE4nlH1G4FAzS57qUQgbf5Fv3NNWkjQBEIz/9auTX15ZlsegkYr7zqdD1c/xkT57582b9s1vvyZ+btv7P/7Alhe2VL/UmbC+dhfrUMmmp0bsN3/z23Z1elKRqu6piI8OqT9o1XTILIcIWxJGqk1nuy/5YR00uyJhkvRJNPtojQeScNdsZXVFHRA7UO27Fkzd51xawuiSIOKNTGECxGjHxD0oTQ3Qoh1hKaDTR6uCJwUBLptjhM4u1BM0N8qO3aY60ZZ00SZZHgQY0HGWj3Qd5Ax9Zm5h3g/K6MqxBGTXl04dlABrCeHqMHt6e8IJRer0WV+MNs6YNnUFoYZ6jAABmPf0sEUq1gVpVEknTQOMsBrrA22QNDJ+7uTugzbv7VaCcbCQMCaO+7ILIuvSEqgjTCoDXI9VZxkPfvzwiZuVvTwUL0IC4/RQlwAJq4MDBmVyrDjkjoM2sFhgcmcYYn19JQwJHOZs9jlrjnc9DYA17ZD8dHUziQ3+o9kqb/BT6QnZCv1VzGOFlPZI1BH8Aeo3bly1iUlpuAoDUz4m/D4JP5Sl85R6DA8VH3WOzUr8oAr1k352sXjF0kMEi6fPZm1xSULg+qanlXOoEQSGR0bc7N0vXvT0cl55h+oZ4+DiLUCseh6HtZQKNKOk6wvgGoYs6hPf44Yi5D22A+p0JNphI7COgkCnyoSZ7XwjKRwBvLq+6lZGwJtNjXYkZN29uyQN+we2tndk+7RNUpyYwCPRfiL/qZORYrxRsA99vlKX5D3dv4QVHs4B//808U7fagC3ttzD8s3aONN594xehFRejpcKKoSX9MX0V+GXE/YWvlBvqB9t/8f/4jfrxkjDgmLi6Ah9s3MxiITznk/MuiWTwU2QUCEaG0ANnar4CXnYHk4SRyIgZN37OzkhtOpkFl0ZtxG4I8UZz5QplZ8DHHa2JH1LYnZ3yffKDk2Vgovv/XaKSAsVBDOkS8deaUJ+4A2m0p1tde6+01aIG6pJm1ejBhGciWJaY7zhoiOIIEADq0chHdUG0YpwV5N25ZG/ekQaCDs2nPDMPbiPQlU6PDrNV155xbWUjz76wPZ39v1dpyTTojqkb7xzxyYnuu3VV8asfyBnm1tb9tFP79vskzUBggBL5cAsXUlRStyhOrdu+5VvfN1evXlTEQtgPP0qJ4ECwMuWnrGe+lihvpNONDivQ16P+ApPO2xjc10As+PLi/YEfowjM9GI5TdMVioUWHIU8nckQYCJSYgzLDMalBbMp16BVBgKCPzIqYNk20m0PgQNLFbbW8QhQVKVptIxKhzKU03Dtevd3X3PP8IgoLe6tqw0Ke+KBFbDZ6wMjF2PDA/a6Niga2No4oVEy2WsGE2brSPJKKCNJs9sb8oFYQKiw/M0eMAoCgiBIV2Uj/NSf2jPSbbcP9olY/vMVuaIXSxNm5ur3uEgPCDQHwnYRodHHHxmZmZc6OnuClYyBH2Auoa8/oRI6NK8L9IV0ke6KU/SKYFM4TPuvC5+suTr7r2H9sFPP7X5pRU9q49RUK/cnPFhD4AIYPXhAv2me0wLcpHaQ4UQhTtCF3V2cmrchyI66IDFt2DpMBcS3JpxJOEZ/tFfeJ8qQU08xGROug8kZCytrNqTJ09tdXVLvCyKt5jKczY8OCQgzzsowxNO/uqUMOZCRsILhlNyaNj+RNsM5XVCpVNcsZ3FeyzPNICj4UaA9G/wRf45ShgibNoG4/0+zFDhBeFVy8X7BV0sjfN6oDLYWNt0a4j3k5j4d9vtf/rue/aTTx/a5mGb7Ys/wQoWwkSg5renhTBDM3XyITXdY98S2inCbdKn6Jm2HHgQhAiyEMKu5tfJ+/oK13QFIZkwIOcTX3QPz8E/7yuUuL0I1YC185lL+agB7BAncxXYzKftv/nPfyMToxJNZ4bM45kMAUcTVkxs+EZFzxvrDpFeocr3OgCVpey36Dfe6VCdgbo8Y6pAJx2BqVSeJEkVyoYXwZqxILYZZHchJgMBoF45FSjpZJ210wXBOoIx6UYzUtLEYE4X2lMFpfErnqQyRGoG1lk+1CcaRvU7lYlxNyYL0tDw28h/SEfgbcxrmoI/hLLgH3fptJPuRuYhj1edVvQbK3k6radIn+iI0I6YhV1QxzlzZdj+4e/8LXv1xrAdbs0qEaE+Ei7Dqw8fzdtHH96T36IEozAhi9nKx5x6pf97BKLXr87Ym2+9LkDkgIewgxF7dTN+rBy5eRHgwMwNzp/oP6/r+mM2LO85EGF9Y8MWFxiHlKbcP+gdFpoaQO1LbZRf7vCdONDMAR+W//luRAorjCOyHWZX2P5Sz2gcS8tzAt99X0GwIXBh+ITfDEmVVcfYeIG6vsXaXtVPzPBxYgudXE93Tlp7r5toMZOysUdRmu7QUJ8DYVu7+EZZyz2/nJLODgpvkvqbAqnaug8/9L8u2g2dMGnZ35cWvxXGqRmnnH/+XNrtlm2qnTG2DJ8mxtkEZciGpCHeuv2qg83IyJjCZDhNYao3rtSVJHlZ8rpDPRL/qvWKtkYblnYvsKU8YxXltwsj0rixxlHG8G9ubsE+/fSeLTAGLu21ra1LwbJNLodZJKenJbyIVOmkFXZIR/jOpjE3b161K1euKkIOFCnqrnLa3LbD8oGAd9WVD/oG70+PDj2e3r5+15LZG35dPHo2OyvBouQCF1p2n7535cJmLqwVB6wRspiMVvBJZ6prCoe6Dg8AbUAVsQMCyKhbzIiHYruNd6gCSHLr/GxTeIo7mrHDnCEcUB9CHB5Xp+LK9C1uxYv9Z0JYZBAucINwSZ3Y3mZIAdUuZ0vru/ZHf/5Tu/ds2dakQAGwkbAe+Tg7nSgkAZHyRH7EnbfhVEUhdeEHVjP5lT/cMEs+eS1iLkBy/CnpVmUO/EjS7X2Z3h1jZeJFyFu1jwv9Au5jvp0SPlacpch5pM9Z3qSp1p8S6vxWXdH74C/08RWw/hf/y1+t5lxUVsUO0jNMb1fh4ZEvVWfVguegh8AUGgdUYbzuabD1BkVgjYjMJT8j+XZ+ujCvuLlOf3Q7YQeZpPGIvNLpTszcGZ+E2KIQ2tnZ1aUOUBVHwflBHDQs+ibSxvieU4V74V67fKFKxOP+AGvSGCu/nPNTn6RdWwLWAITiUtiV8PSdwjid47ORVxh1ll6g+skzvIVfTFzxBit+pytWtczwG377/3VqmvtLOqVAlCGdanhC22vUseLIl+skjmNljWXViAiPCT1jIwP2+7/3dfu7f/tXJJFvWflgx0pbTFg6VqXFMASIHvkmH3/53qfqDJg0xJwFdd4Maiog6iKzZpkNjvb6y9/6ug0OF6RR7ul9OCLxUA2Aup7ErvqlzkV8Y0kHzwgOdDTz8wsuAKF5YZJlRjozersxSQqs0djpXHydrNoLE8PQhDkUImrHaureCWPZwSS9vrFt9+8/kFa8EWaQSwNlyR9Hth6V2Ie+Xe/YtIdOhaGp0Gnyx9nSrEWeGB9WHEPSSidtfAww7BMQsJRRWjZsgN/q6FjLSb8HcHEOOPVgW1of7Si2T/cgQjPkGfPtgdKxv9tpYoObNLfVhuafz/shNZs+Tn+gcjgWKG+IDxz8bzY9MWpT01M2pfu161MSWqQRqmiYwe71QNGgHTmHJUSQRp9sJr55x8QXTzcudEvqKdqaV3V9c7+4EfGdi76B2cTpTh/tkDbhfZn+qFvUC8oAq8TDR0/s8dNn9uzp82CxSHaLgrqLvbp6lHYlnjTKv4LTTxKhOPSPdc1c9C2dEpIHB3q9/tAf7O5ueeeKlYtxfurLteszKrMprxPzCwu2KC1/N9kCk3B9PwFms6vd+lpzxTOs8B2kVefySgsHnVDHXLOWH/pD7vRlJAsifIA8aNaR+Bh4xm+0V17h34m+NQKPLt+fHVIf4GnTT8oIsObZyyEpAy8b0hCDFyFMUK4IALQnrBwcvMKmNidlxmO77LOHs/adP/+xza6VENsUBnW13dOGdSvuZUEnTZp87oDi8EuRITiHJMQ6pEt8IZ30NcyXcN7qjyGHKNj5yg2VCxo57bbY3eVWM4TtaDpXrvx/+hDaDTwNPKGfhe8QbTO5+7PIC4E4/cFDIf4YapaSap6QysT73ADW+AyX8EzpdjP4v/jPv12JC4pj1bEhw8RYQPXIq7I3CP2WG/cbcuFMiwRg+ffkrv/8dzouKEpukN7WNMA04d6vCJQqLL/Lr59Jrbtfer+2qoqiDsY3pFC/54d1qKBcsyb+ajJrqaJpn6YQP0CtTqJaXP7r2P0xI1cd4/aubWOmVJxUJgdtfXWeJoVxIUrAmvyRT3iI9QB+0VgceJIGG3kVHmKeGuctUBWsfWa6KmLFusJfbU2roVh+kDdk0VnAulPXr3zrm/a//t/8mt6o4xRIHArAsNwIxXwCE2EzYYrs7AmoOWjl8eM55zNSO9pqqUQ5MwFRGqDyyaShN95+VcA2aPnuDgcez0Vkie6+V7enlcP8VWYbmw6kzjaF1dtftIGePuvKSztSR96tRl4ssLQqaBF05pjHO+lcC5g4nUuK/8T2JFysCJg/v3ffnkv7xMKDiZZZvocluZJE36lwGAdlFzFmiar2qCwRJo5sYLDX+no6pT332dTkhM9mfvWVa74kiM7QjyNMTKz0ALS1o2OGQzju9ljgceCgwnpdLAWc3U4+Dw/VJlS0AMXuTthmd2lpVW5LbmpnGGdLdYpcUMcPtkoSCApuNmdWct9A3q5dm7Qb165IcBh2k36XOmhlw0EFLRC2ulakNDkpfUwnCmZKypNOWu909+Eb3UNVTeqLEih48fKhM3c/euN1TA6ZP4ImGXaFdY+hrnmYtXWO76wB35Kgh/kZfZTNU95//wN7+uSpbQm09yVlHx4cq44cGLsZYn0BRPt6mVehNOsdnTd5pe2vrq64gMze5KPSmCkvXz6o/KKlXxdvrszMSCsu2OrKiq1srNm2eIoQz5wZ2ijjznCYwzoAZzZMKfiVd0GoB74KfBS5dZCmJH/0n6z3Z0glaLgIFaG9pfNOvtPPQduv9glwNEu4d+BLypExaSbj8d7/kvAq/XUShOcHsBarglBB/CzjO3Sh6GCXeTwdahPH9oP3f2x/+Gef2MEJ491S+lRFOMAGhSr2UwirkRwndPftQ30eB5Pa6FeVBv3FeQJu9cSCpnCo+9QH+l0H6SQM2ujQ0IC9++479tGHH/nGQSHO0JcylMUQFksBmePiPFMY+PeVIWpzxFEuHyagi7+cwlDew4tgkQgsrkuJM3nFERdtJIB1KBtwipphPuRVA9bpAoXcQ4VpFWcV4o2DtfzxPfr3CKL75A6gU/nijG2+k3EI9zF8Cjj+hq3uLnlOU3wXwRqiUvg9ASK+YRZZXVPHQ0VR43AGJN9Dh6F4arPt5OEr7/XijgRY893NNgkFiY0uWp2uvCLVbe8dqlEhIapTScK7DFg7ACptUUCByOductoXJiAqaEw5aazkI/rjninvCiUSXrjklJJI5RFZm796ySdMz1sSNv+HMqz6TwM47lxyVVkUOnM2PNRvv/f7b9vtV27Y9vqatalh7B9wtnRZ2itmZWk8+W6BRo93AEuLa/b40bx9/uk92xIQHavXPjpqV6OnbGhUgVfsgtbb023vvPOGtG3GFb12KTHii9JHmmARGjVgiumOyVZM7OrsPPadsgDJgV4BttTFojRpdvyiBg1Ke0cbQoOgE2YN9Za08o3NbdW9Tbt775E0qTUXGAFLQCdtPmTyO4ADywi7R4IBY6KD0pa/9uYtH38eHFRHrjgpVU6DO5YAgAWpJLAHZDnjm92+9g8FBMrIrgD3YO9Ewsy+n2eMKX97a9OF8bKAnDFyhFcEW+ZYINxgEi5Jw/cNK8SbHmlyuXy7dYt3TP7rU9lcvTpjV69cUTl0W0+vykzfqVth3FFCBoKGMgRbyQ/tAUABvOMGFtTEWHfDnBfc0rGLB9Qs7glvcI1Tryf+Hd9chK16pT7EtegQXFOKfQsXEwZpL+H0Jp9e5jPv33v/Q1taXbX9XfKjtOk7wtDK6rr8M5YcxprZP538ldW+V9cWLS8wLXbnPZ+5XNlef/2m6kWfTU9P26PHj1T2uyofAYjSgQUMfgMYDjjKIECNJopG2NMjoU8oF+oZQJ2nEYU6o7RD3rcp7/Q9CEOx3dGWIBdYEuJbzHfwreDkF9DjHTyAANo04Q+eIaRj3XSBSeFz51t0E39DfM+CNd9pvwjSu1sH4gGgKgDaOxBY/8S+++MfKz/0yx3+nq7C544QnuIGOwgzTGALfUvMD/0ehKCnD/xTAO0+b4LDVNwqleQvKDDhnABWUjCxs1DstoW5BZX9sg9reZjHJZ9TwN7qBOtWSiks45MjJpnawZuJjUqZAzN+mNNwuKvf7Ux2PbT15CCXYzECawvWKee5fse6HVJ+mryMCDe6U7tZZ9jmn/0vftm/RaYH6TVkzEkZb061gOaJEXNjRxyBMDKY0qgANfGlKojzmR/67ho+fsKbChGGS090LvLghUda5Qy3hMuGGzAGTYxJRQvzS/qCphvAOlbO0NXCDL/VkKc1lfd0HiskJsYxEiiANiAdUo1+BNM5tWhvn04SrQnJENHxdJjxGV6l7/WIuQKYfiD8lZW3KAiFGbhVoac2nhS/G4Yfq1G4Z9OJr3RnkCbCjJURwh38yFLaP40H8zKzlXd2tqzQs27/+Hd/z25dmbbS3ro0wg3fnWlsfEwdWVG8LAtQV41T0QDrZ3MrKuNlX9JDEZwANrooD6RrwKt0uO9xoCW8+dZrdu36VQHcrsoCDbRN4fb47GTGWtG8vIxUvkwim54es8mpCQFUr5skYQCzfzkVh3LYU0dMdWbt/rPkMIm1dWn8z+YkJJbssCyeqIOi8+oSuLGsSfind202NsHYct7u3LnjmvPQ4IhvZOKbZcB/6pg6OnbCooxL+r2rdB4I9Eni6tKObW+XXRhdk5v1HczsW27u3QfQS9RPsUMJPDlRB6M7bYPYqT8AAi0B0KCDZZLZ8PCID5/dudMr4aTLpiYmXZPu7g2zxAEMBwZjXDLMVfFOUYLViTwSJ+06tm3KwNtoaG7KFf5D+Qc3wbxPo6GuUYYeftKPcEa7/3Ygoi4F/7glL3yL4YWtMUO89ep3qMtKgYQDJhcilPFOPYq/J5FYPL74/KHdvfvIjkqMdx7bnvLE/tccZoJgNNTP2dBhLJm6hSWDzv7VV67b9Rsz1i3NmLpMR80KB3ZCq7Y9tjANs9zZYa1QZEKdhCJM3QWYxDh8m+U5fEIKjuBR1YA+MeQ39h/kD54A1oEHgQ8OSkne+U2uIq88m8lz1EJ5HczPIVyIcJhzAFDRPqi7HgdhJ/zmL817yNOjdxU/SVmoJ/a4sBxtbOxYlwSVYwmHs8vb9m//f39gH3x8V7wKlkfKIC/BGsGHPi0EH8JBQCcTAD95oN4yY544PY/KAsDGEMSKBNX+bia7EQBC3YkNj3AkaZfKP/QNLKlkf4DV1W2fT4LAyURAdptjSSOT9ygL2iHgLV/yF7YLLpcOrLdQlBDfp3bCCoBcsPrpb1b9AEJ1sBTJT8IiDqLx7at9LJ48dXg/hjt2f2Mlh+dR4av30XflSc7X1ret7X//T76RFF9S+BQ4DVK/vUCVUe7xe7pg/JmQeJe4iRQTFzVJZyQZUaXALWM5HkcSXohDbnTnTYgrqQhJWBR2YCYViyoYKLiVRuWVuD0xkwokJbmtS0tirI4GR0AeXqRq3WxAsXGF9EU+RCIswJq0AAzxO4XgufFK0uZjU7t7R2qwVMaQz0qmEqoXPs8VwUaEEATF5+je808DSSps5EdNXrOkyueUFsbiO6iFkNY07BTFNKfBOe0XDdKX6OhOA9uVVrqy+Nx++d1X7B/8rW/YO69dk2dJsuqRtjfDHsQPHtyzZXZ0OijZ9l5ZjVB+1RlSyZkkwsQhT783SHW24hfdcSA6/hO7cf2aOtabilt5Vke7uc5yn0M1Tmk16gDoZFmSNDo6aH0D3Q6g6nsE0F0CwjDTl47k2eMVpWnXVlbWbXV9w3YkUWOSZwcqGqYSog6lQw2/V2H02ag0ZMZ1WS89ONxjxSITmwSQQ0O2tS1tXvlXN+cmw61dliKtukmW/O6oUyFsdgNDY97bKzkwkhaG6zG8YskJ1RahUXzWe+oFnSdsR/PlgAmEjcPSjtIlTV75ZPtLxsDZ2Wt0cMB6lS40Pi70Tsos1i1i8sD0hf+9Hupf6SR0MvrIf36nbMmPlz/lobLwITF9xak/i9c8A9je/3jYgdyb8gMIUJdC38T72C/RBtVG9OzaFWlK/Pv/+h3vvPH/Vf6Yw6kTTDbc29t1QcjHclECJFixVn1je8/+4r0P7MnTRZV7wfuyQ/UxPmNZF9ovfOzu6fK5Fq+/cdstIAgBi8uLEijX1CfhLminzLUpJMu18hKSXHgD8CWYUUeY5IYVh7wWcmrL6kSJhz3SOQCGDUYg55syQj7RxrsRuMinrrSy5a2ZDMuxa/NKP3/pvtPpiO9hgxzIZ+R35dwSSrkh1DkPRcRNtfK4qFeZeCHe64Xfa+bOqPyxoLFxDPNPmNh7rPx/8PF9+4P/8F2fqV/CEiZSMbj1hzZG/eCqkMJByOTENvY3EJOUJ/rJE/FcbWaN075CGukH4EWx2GWTE2M2NTWiOt9tbR3HAugltyQ9n12z50/XXTBiB0EFY0WVKcJzmDiqPCIROUdVd5O+McwlUVaxwIioQ3ynXsICEB1hLhwcdOTzWBCQfKhOfY1PsdEfQljobyU0i+/sOb+1vWabO2s2M31TSsIV+1f/n39jbf/8n/5NUqFCR33fUYTqpKTpwCgy26GKG5nNnStqdE7SGrblr6dYrDQ8KJ7kAnA6IxPmeR48jJBheBA6ARqZvxJjwjeI8BwMqUj6Hv1BhAPhP15kGtmGyWRb0jK2tjjtJmjUaYkbt76dW7bi1lA1rkr4KSKcs4M1jY4ONHZ4SfpjHhRGvfAjeRxN01p1n73XJVX4ppRUyEbUNOwU1QNrCP80ZMxRoUNA4t6QFr2vDnHfBrtP7Fffvm2/9be/oc6ww1YlfbIcBgkUUzWHJGDm2hFgbwnMDlXzMWvSIeY6mfRIvOQxDD0E3oY885vUTE4M+7acg/1F295aUwPa8yVOfGfLTLa5HBockraT944SC80Os503ANFNe/p4XuW6Z/sC0VDUaOKdDn50wtduTFm/wPDatSs2MzXlpry2nPKtxksDdn/yuLHF7O9DW5MgssExlJsbtri4rLrL4RYCaGn6dH4xDzTuuFyQpuj1Wp8ICydI+H5qTw6hWO1RHQVpYpISR4pOjY/Y2Niw9Q3mrF/aMh0u7TAMC6mdCKjgniBG/1frSYwzTHrjR20didsrAlB8plwpZ4QqBIr0UAjEuKCDOfErrs72sAQuADIJivlTvpy//BeecUf4DDsgjGDF4r2nPw0ciR/aXRzPpUoGsAN0WVZ04kMtYae5MJ6PdY5U7alT3d/fsQ8/ua/yXldnm7eDfeXjWO7aDm10vNdu3blq4xK+3DqDsLm6rPuua0oO1PrrcCtMh4TSHi97yggBCtPuifqnnMDZzzpQQdAuKA8AVhF6ebPLWcwLfWtUhgBJ9gN3QQa+xD5O144LflB4R79IOPTJEGmDEEAB60gO1kpLGJqBURID9TvM61BZyA3lEdut70POJWDztpW4IXJM9wglcqBUKJykCpSUpz21t90jtXfVtw8+fGR/9Ic/kgCp9q1vzB+IE/7KDoIi77OOrbe328bHJ5zXpAu+LS+ventCmA1EniUoiTcIUMNDA+ojpNFLu/YlaUobc0J6uvtVXvv26OGi8p0Xr0M9RYhmTw8moDnmJHFDeIdC/66YCI48J3mPBNBjmWMpJUM1vrmStPHAftU9Krco31VQXcEqGDCAuRLHCL64kfJxdFy0jx88sbZ7H343ibo+hQ4iEAkJF4wgouQKLUlXQp4xKHuPFCpP5Z40euKK8cVMpzP/oqlR2DEd6bz/opDXQ9Ltd13J+58nouM8TbyjnojvyT1cL5Zedpmm6xRxtRKwzkPN2oLXV4FOGIqhbwxtCuCL1KotXZQ37o9/pEF/9eJuRZdt5xdN+5dBlEukIIiE6ywU83WR/GXLpR7FsmpEsT5FetF8zoaXfk6n/yyUVpgif9P5S3+HmoUbv6XdNCsz3KXL+WIU0toh4aVLQg47Pa4c7tgxc5D8S0KxArnEqis+f0Vf0Vf0FX1FX9FX9LOhU+IUJiJfOvIVSH9FX9FXdE5Sr5H8+op+Loji0EW5fFU2v7h0CqiZMOGTJhKVv5GGHVV9v/idvjDBxfHb5Irffl4opufnMW2tKKa38ZU4/Iq+VIr8T9f5l0mVdkZ75XfGTJmm2E4r7pO0vgjyfgGTbjTrJiZvj1NXnGsSJwfF982I7zGt2etFpv3LJs875ZCqI+m8pL/V+34eiv21999SvvxqYer+q0KRb7SJeMV38WpGEeciD7my/msu6msqLq4XSTWlFiNNVxIondhAVcmsktDM5d+SBpl+9/NE2fT+QpGSXOFv+rpoXphXEK9WlHZb7zoTMasifUX/v4BlkaJ0nXrZ9eq8HQP1I7rl94sm7yNS49LpdKVB5yxp9T4o8Z+9Xkbav0yqtFWuOnWk5ruuy1C676723399KNa5etfPK8WUpVPYQryiYHGSveL7Mxb8qVnENNRUY/XOvd7115fCpLAmF27qXIES/qXBM32lqdm7RlcN8Zy9AtWfNAb51MdAp8LFD7/VmJSh815f0Vf0FX1Fv8hU2SiIPs1/qXu8/9H3GvSmsdfL3kWVHrHON6cQpEstHilT1/1NckX3AnAPK0h76prDa5FLf3xrJgVWnTtdVErKSpr1wqn3rpmEelmJDTB2qhtM4FTdNOkKJwHB87qe9SktOMmNu6u6ZWHeaUqHlXYf7x5zuBQ+igDaQHXIBDdIsqx1L+sXa3TDu0ix/GO2Thqlvxm1QutLlgvUqmwvW/ZNKRW0a5cN4op1U5z3e5W34e5lwl/iDmqabjnL1vdm2h7xpcNL/66kLRVe1iTbKm/N0u7v00nVJ75HHlT8RjfJd+iU3xdAjfIBeV5S+YCwJqQp+/3MRLR4TUWf5WuW79lyy1Kzb+elGFajMP09/84YJ+5iGUNZf/499a4eX7N+opus3yz590x7aFZu6XRWKbhnvXZ3W87aO3O2erhrJ90Fa3vw8fcbxB7WxUF+y3SAIRFUstqCrqGKlpRICN5Jo01FP8ldCSO8OMZ1Vqpurk7YzRmZJY8vuaCsqT99h9Lh1/uepujuPOmJFLEp+mWdXj1KZb1CiDphaVZyZQC4QlkLh5dTqnNgD1sBbC3VlmVN2ImwFcoz+GP9J3lgD/Qj1p0CzMoMax99zMz9hk0eIA9N6WBbwZD1VPjnoLDLUWNqxM+z0FnKtVGdgFrVh1Z+6QjoaL9sUiupjj8naSQtbOJwVrpM3s9LgE9Mb5pvMQ3p71Qxd8OlP97F75Fapf3nlTzdMX/8qEPnEZAuQs3Cit/SbtL1wN/z74LpybYVwmkUFxT3AYH4Fi8If80EKA+7ieCaJXffoEw6jzusi30FOjttnY1YurtaAbVu6vhC3mozFROZTuwpqgA1RAXIAnWkqHVVGRMo666WflZAnb1nqZ7/s1IE6nhY/HmAWikKl1dQruS5Qhl+AtiJxaOZu9CYEzfunsiDe7a6pMMO2xHCQ3bwCRYUtvyERWzjynM4/ch8j+++/gFjK8C93V0r9vRYR67TN6cBaCsdpdxmcZfnEHMDqs+YCn0F1OcntZKvgPoXkDzdMX/8qEOhbVfpK6AOxLd4Qfj7coC6XUDd5ifRAdRrbPwCUDc2fVOASoj3lPFqTtmM06nHxKNNOUjT0ScaXZVpAaih2jBqK1E2/MsCdfqe9l8vLenvZ4knm9az0pcD1LHCEUjyXeVCo/Vt7fSO9LO9IVtT+talckqW2K41LOHjfOAj3zloZWXFd/PyfYMV98522Ev5yZMnNjc364CMZs2pQ2x9yNaPW9vbls8VrLtYtGvXr/kuYF159trttVw+L3dqJPrjzF2Av+xJ0HMl3yEvp/j8AoC6Wfm2Kvtses5SV85CsR39zICafPEvyV8Ev7NSlg+nyu0FUgSfCLZZ3vn3mBd9qnSYumXzCb2oMvxSiPyk0svvSv7q0M8DUEc65VaPl0nLeYE6/Z1v2bizz9k68lKBuvHOZICnClE9Y3Unsip5RMkFkeh4QeF9tdDjnql+F1DH9+FeW1kqlDLRethRCk7oMkDdjGIcNXE1DL9RZ9UgTy3o5QJ1QjGSCoXnToEiW/NxEg15XV1dttHRMSsU8r4shmPp+vr6HJQfPnxoS0tLvvXn3Pyc5Tu7bGBwwNoEwtt7W7YrIEaD9gPuPewOoXyQStleUT2EktFmO7s7/o4zoAFxDtIvCrw78p02MDDo+2NPTk766TZsbO8HMMhf4HptfYA4xrFKdZjUpDHF8r1MPaqtn7VaJ9/4a0Q/CxA+RafqRoqqUtK5Kc1T54OuCBJ8879L8L0ZVYA7XVcyWan5lqGXla6XQb6ELVWPmuUL+lkCdZZwS/pfFJ0XqCNFd36l+ou0lQVK+8+6bUXuPul3aykCdbuPUQegzrcC6pCQhkBNx6k7hNt4QeF9Fqhxxz0CdfzeANR+pkCNUJGO68WFH6h+nr8coE5VYD4nYXUovyurK641Dw4NSlNe8jOV4QfgyX7GH3/8sS0vL/vhEbwDuDnQYVbaM/UkXyjY+uqSlQ/QsI/9ZCa0Z06mYS95/PX29Nm27pw8BTgPDw3bwNCA76/NkZ2AOmc27+7tGudTj4yN2p3X7li+q1tJlSaPACB/+XzR2jkKLyTfqRaoI6V43aQxxfK9TDnX1s9fMKBO14tTpHS/AKAmCOeD6kXkFd+o5y8r/xWgznS0aUqXW5ZebLt/ufQVUFfphQA17hMvXxZQc5RmXnHRt60dqv9gMlk9oA4JSCq3/45XLcEHNrWHcHc64ylGqRMI33kXwg7j1VB8ziQlA9R+TzMr9f2UX1G9d2ehajprqW54jTq3VNrqU9WqkKYI1BGgXyZQ00g5eYrDASBOh1pbWbOevh4/ek14qHf79uzZM5udnfVN7oeGhtzcDYDyHo2awyzILRvbF3JdtrezFcLb23eNGk18c3PDcvrW39+vcLqsW6CPqZxN+znrF1Av9HZbX0+3HyDR3tEmoN52kMf83s/5vRxsIaBub+t0gWBweMSmpG2z6X2kNrkhfaS1Ksil6skZOoKL1pss0XCzneaLBGrSebrNXZBU8UJQ9TtqF9aPw8EyfD892bA5xTDTQJ2mLwOoG1KSJv9Zh58vqj68NFLyKvzVX3ostVX9gDf1AO1F0VnCSrv5CqgB6hPLq/9rVz8ZgLpYC9TZhEdN+nSG0KQVmRLmGfHOJ7ipdStGJY/hfQTrkND0HaqGFyic6FOl0+mr/Z72C2Wfz0b4Cf48vgTUqmHFwo+Nv34cAEojIqwQ3mm/EahjfI2Auj7JMR1uDNsDaxwAjRStldNyOJ3q0eMHNjc35yBNJT844GSnPQdzJlrQOaNVo0nzDFiTTsD76dOnNjo04se4HZcO7BCQzuXcPbSyvuYzvnP5Lk6ns97eXj+qriSwHhPQd+UFwH4k44mNDA/Zo4cP3fSeL+QE8AWPB6Gwp7fPxsYmbGlxSaG2OfBzNm2vNPtB+euS1u1u9S2fLyj7sZzapd0eN+Vn5HkzytbBNLl//Ut3EOkw8dsMqJtRDLNeGgm3Xod7JqJ+E6TugTcCYZ+JH+Ihvuezcza/sKRyGbbbt1+3jfV129nZs5GRYXfTjKKsBEBnKfLyLHzvSAlb9egseW9Udl4q8Vu8pdyeJX3NqFG8kS4TfgSH2OlnwyLuRnWuHs/Om5ZLpT3j91RYerxM+Nn8pQWYVhTjvWj8sVwu0iY75Sen9twmxWbtUP4LvfWBOl2x6leyoJ7HlGoAAP/0SURBVA360XqeINzUc1ebyGxY0RweCWkqzZgsEKcphFU1n2Xp4ozGva4aTfn8zG6WduederDs0X9QBOpILxqoQ9zhHUDLODOTvjhDF2AeEthxsP3m5qZAHM04dGLr6pzRnDm7lQsAB9wB74K0W8zYHJG6sbYuLfrE+gSoaOHXr17zmnHj1Vfs0aNHdu/BA5uevuLnUXPtSFAg7LZ2CQaH+7azveka9eBgXzCFC9gxlzMhE+DlPNoNpW1pcdUmJ6dsWOnt7x/wcEjT9JVrNjkxYV3KAyYktHw0cM+386VqyYh1J97j+3ivR43qG+RxiLeNGid+G3WarSiGmU4bvz1MXS21RmkDWDs4b5tj9dZVTgwzhDO2D1Xe67awMJ/M4A9ndxfFQ4Y2dncPbH5uwZ7PPbeZ6av2m7/5d/zge4Y8qAt+0D9R1NGys0Bd3xLUup6/CKBuRF4qSbn6nX/JM9SsPpyF0mHVo8uET33zvwZhEHejOlevTp2XXoTfhmHo9WXCz9aJXySg9vPgGaPmxEuAuvGs76SQMxU2PAeNunL3VsjvbFCNE0k4zBqOjRu/XulSYVwWqE+n5yzkGVIEMe3BClCbLp6j2T5LIT/VdFXzF9/5cIGn7zR/TgF1cj87Kb0xjAxQ05mXmcWtuDFpv/eT9+zJ4ycOcFTi7mLeNtUBM8ELTXVgoM8mJift4f37Njwy4mfVArYANubqmB/KkLNuAfv11VWFVbbbr97yPH7+yad29do16+xCM87ZwvKSXbt2w9Y3Nhww9g721dGH61CCwsBAbxh/lvv+vqLHeSAg2eFs8UMOuQ9m1wf3H3oeAJJ+adTD0u5WV9dsa3vHhYRvfutX7N1331UaOwUmXaqdOU9vPJ+auuXpF3uCSSu81z+/N6JquZ4m7wjktVHjbNRhnoWUsuRXoJDW8I40pYE6ppE7aQrf22xXAs+P33vPHj98ZKtrq+LXqm1tbVhvb48VexCc8l52uVyn8kD9bpPw1S1BasP29w703KFyKtm3v/03/Ozv3/qt3/LzdhWBxxHXyKf594sA1FAsG+cd/7gnz83qw2Upht8sjpiWevQVUDemswB1s/AvlbdLA7X6uc68gFplV+g7DdTNEueF7heNhgqWVIAUUEf/oQIe+T1N6fAbg12g8wA14WYLIhv32Yg8EE4IC62fcGLY/OY6L1AzQYuwKwJANMnWaO56zLC/VQdWj7JhRKIz3xcg0jn/pTrszz/9TI7VCQoYMVmvra9KmxIYKkmjoyMCTPIdTNuAMFo2AD4zM1PDa0B8Y2XVVtT559SlFopdlmvv8JncfcVeW1xctL3DA8t1CjSL3ercCzY7P+eadFehS+FdcVP4Jx996LO8V1eWXcu7eoV4jmxhfiFobeKpHxbf0eENAe1vU4DPOmwAJUzcUh739n3y2quv3LF3v/6uFTGzS7PulEapAvWSxUR+rPJgJrkK0/1B4WtjqpZrqHPptZetKF33z0vpeCNRBoTJt/T3+Mz3nc0tKyuND+7es+/+4Pv25MFDnyvgbuS2o7Pdy5+lePuHe7DH+cuh97kch+kfq+4yQcnsYP9Q2jVWDywcx/atb33LhoaHfZ4AAt3Y2JhdUd3AAqIInK+/KEAdyybyMfAn/L5s2K2sHZcNvxml85GlGO9l6uWL8NswDL2+TPhZvqb7rJZxX5JeOFCnNzwh0c0S7oXuFxWPwk+uBKhjxwGFCi9pPjUADwCmw/f1uU3o5wOoFYvyEDvkkH+qfm1eKhQBuJLv8JwF6iqYZtKcvI8d28WAGs9JAAowhKn/9I9NSD7+9BP78x/8uTreMAZNNuisWYZFBWPyF+O+jBeTx5Ke6XyvX7/uk7/K0sohJmxBPLOpyUBfv/tlMlmHeJRnclmh4ADdAUjn87aj+BaXlhz40bDHJsdtZHjErgiU3/vLv3QN+fnsrJtmpyYnbGpqyh48uO+m1m6BfB/LuATWmOmZRV5QmH0SHnwdt8qodHDkE9wooxmFOSwgGRkZtYmJKRufmpRG3W5HYk1Pvs/KzhiVpPMnlNPPK1BHimGQjvgbIGBcGS24QwIS5bG+vuZDG4sScr73ve/Z7LOnqgcqA2nLMc1YK6jblP2JNOmR8dFQ11VRsHBQpltb2279sBMsEO1WliZdFkgzjwEBjWfc0SFdv37T/uk//S/s1q1btrO7G2qgyopvsT434q708ORXffoKqC9G6XxkKcZ7mXr5Ivw2DEOvLxN+lq+/KEBNH9SlvimYvlV2Z9Go0x1TpEZAfTrTmUQKpJoxJmYuUjOghrLfzwLU6Xf105IFalVzMS2G7RVfF8yse+jEJYE6AnPUPF4EUDOLkI58eX7e5nR99vnn9nT2mTryTduSlkxcADAXpstCoejjx0tL88r3iQMsF2BKlhnXxh1mzzbdI+GGSWRH5UOYawW0WIEAu5ChdQGw8/L78NFD18wBjKkrU36/fu2a/eEf/IE6/zFbX11zgaIgIMEdgkJMQ7c0cBOoRHK+Kv2kF+Av5otuqmX8HM2wR9p0j8B9ZlqgPTpqY9NXraw8FPI9DtihWYR7+L+2PJoR9bVeQ3wZjZ8wqbo+bCKiDvIO/m5Lw91Qng9L+zav8mUMf/bZE9uVIFba3XPQhDrb8l6fvC4rLKwMYpHKu1tfy9KoVW4K90g82FM5MkMekPZ6Tp3SnbXxHR05Twf+EApI1/7+gXjOkr0ee+utt3yi2W/8xm/YuIQtNHq1fE9DI+624vvLBuoseTtP2tBlw/6rBtQvqn7HcBqGp9fnjasZL+sBdZpeVL6gFwPULM9S2WWBOptQCjl9h4IbnlOFr0ZMh50F2hqqgHRIeOho5C8dtvzXpqFxBQ/+ajXqLKXf4S4dF1TPT5USBivd+Aumbv0ObyuUBdLjJM2MCULHSSONQF0B6ASwLwLErSjGwb3N02+2vLhoa6vLPpv6ydOndiDNdoH10OrMGcNF80GTAkyZ1b2yumory2v22uuv2fDQkN26fdvu37/vZk8AHc0XUzjjxPBnYmzMTsrHDqqlowP9PnJeqYR8Vvn49LjvYLa5uWb9fYPWmetwEA47mp24ZvZYafNlVfpbX10XUBccgEn/QF+v3PdZZ1enWwJIA6AdylT+D0purj+RoMS4d5hQF8ZmN3e2BUoFgfaAjUpgGFVa84Ue61C+uZPKKGA1rxOnKd0Qz+v3rES7yHXlyKZryT6nQHExXPHk6SN/np+ftXsqn5yAG8GH5WwIU6XDki2L7/s7O6pyYfx4cmpSAg0TyQ6c/yeJwFs6KZEJ9394CPDu2aH4yng05dLb1x/GpMUvyhk33Fk2h+mccsSv1wH5YQe7G6+8Yr/7e79rb779lsfdqNvqaAFmL6OdRKK+xbKjPjUCtl9EIl/8NaLz1tnzum9FaczwtF4i/FagmFXkoCxmnSf+87gNyxpD/KHPCnhUr6Z1nKi9tUkA9nXUcpEXUDfe8CSptMkFkbCQ2RBRhRxwQ0OLpu7IgEpmHJj4HZ7TiY1hZWd9ewfahFpp3Omw6uUlfT9NSaE66nHxXAXqeM92IAAFykeMpxFQO4A2ivqSVAnXO86yLS8v2OyTxwLeJV/ytLK4bJtbW7a2ue7LpboweavcyJ13skorAHfzxi27du2Ka1eA7Jb8AJxXrlzVNe3v2fxkeWXZx6SZUEa26fwBETjAxi27ApLycUkabqfqx4kN9Q/ayPiwm09ZHlYsSjMTIDx48NB6e3p9F7JlpRGAx3Q+NDRo0wKXE+WFMvDuXuXWpe+YexE6ABDM9Z3J8iyAyCc2ycf29p5tsq2p6lOnwH165qr1SsvvZAtTgXdnLg+3nBrXh0DNOoNWdSrWifOQaqyb8hcXl3xWPFosoHn3iy+kQR/avXtf+ByALgkwjBEPDQ/4cjrKmdn8lGe5dGyDAlkI8GQWfE930dsyaeIgFC83dRA+K3zvwPb2wyz6TmnPQ0PMV+gMFYuhg6SdhmGQkh0cHCqssuIFvAX84hHDHgyDsH/7P/qf/yP7e3//79mgBD64ty9BC20+TQyVNKOXCdR/lYlyeqFArfac9pNdW3xeetFAXZO2TJ2qB9QVkrfzxn8et+cF6o72sjTq9qpG/VKBWmBUmxn8clU14XAPflstz8oy5ksBasiFjHDFXMeOI9uBRI1avaHfGgF1NPU1AmvA/qIUwzyWVsNOY8+e3LelhXl7PvvMlpYE0htrrvl0SEsblhY6Oj7uCiU7fm1tbqkDzgn4uuQmlDfj02hPlDH84x0m1/HxCTc3O091cdgG4e7v7QggWE/NISyMdx4IDNt9EtrRUcnW0fAOpBUrDIBjXACDqXppfskmFObK6ppdu3pNYL3i67qHR4ZsZnpaaeoU39D7j2xK7gYH0Ro73NS7L8D3NdsnHdZb7JFAUUzK+sS2dvZcq2SjFcz8bUonk8mGxsbVGKRpDwxWLCCN60OgLxOoAdzPP/vcefPqrVfFp3Fb31i3D376gf3FX/yFzc0vWG9vWLLWrfueBJ+j40P5KwsMw4SuQ/G+mx3d9BsBjHolrjsgl31smbQmdVaEMAXv0OD5zWesJoD2/j5hH7rABl/hvfNNF6sAAO693R3ViS7FVbJB8XVb5YKf1998w371V3/V3v36L3mdQYjiitTRgjVfAfXFiLrIXyNqVd+z9FcZqPme9tMqLedJ60sFaojAYoKqv0NEFToF1FWGhXtkULxXG2j4njwHL04ejtAjMg53McxI5wFqKKQ/eRAlQTegVKFmgJrK5SlWYNkg+EIcx46WaCvkoZqWFwHUMax6Xr2y8UFudra2bWFhzj75+KfSWPf8HWOIT5888jC2dratB3OytGri29rd9w6cpDH5a3/v0HZ2t72DpiNmshn7bzPRCAKU0bRihzs6POKzt9tUIXcUNtr07Oxz3ws8LL0atKvXZnw9L4duAEBYFjCxdheK0pqnfRIZM4vfefsdm3s+Zz99/6fW199rfb09vqZ6enJCeWCCWocNCagHBweUFwGEAIHtQwHpnmKfp9dJzGcC2+6uBAflmW35egf6JDid2IKElhOlpYAWr/hpNq3MZ9k69TIIbXR5ecV+8v57dvvWbRsdG/XCXltfs+9+97v2/e//uW8+AgCyFevy0pIfZtKpho0QA4BSNnviq08KFIAy4auD3Y7UTrGeMMSBYMOubifixQ7WDYEsftZW1ivacqeEGoAV2lO5sIkN4I+mDm/daiGeDLHpjMoet7ihHvldKaIuHYmvTOz7nX/0e/b222+rbu1VwsU/60abUTOgblVmZ6FW48i/qARv+WtE563Pf1WAOh1vI2qVlvOktRVQk/aYPoA6n1NfpT7uzEBdn0JEFWoI1NV7LQW3lYwm44NpIhx1J5WKgNvs9nJnB+ps/FA1zfUp5acBUDNrPcUFp/BFLpMP8RlKg/JlgRpv1fxlSHzCvLgwP6/rua2uLFmXOvGiNCW2C/3On/xHK6mz7WKjEnX+dKYnqjST0njZ+Ys1s5hTDw8Ym5TmPCbtdXjQdwNjK1BMncTNhCG28kSjY8z6UJ0v230elw8VRhgnZgerVWn1THS6c/uOfe2N12xR6UJgYDnV09knvkzr1ZuvSJueUsff5mZwxj2fC6gZB8eM3sM633xenXunjQig811sJcruYzkbHR13k/mo0tmd63bLABPIaAgsBWNShpPC5hhN1lLDh7Lq3ZzymRdgsbLL61iLTr8hz18AETZpnl9YcOvHLYE0m89Q2mwec+/effvJe+8531bW1lzQofGz7Iy10EJjAfSxHR4Fczdhwb+yyoMwWMLmJuwO1UoA2jvdYyvtsyTvyHa3d9xPgSEB1RU3kwuIaSfBUiKAVvmWuQTUmLZxD/UJpJlzwKEulB1DFpQPa+ABbISMkdExTwdhvfnGm/atX/mWvfXmmzYgkN/b2/FwGtFZgPqiZUMe/DrVmn/xCZ7w14jOy7O/akAd3Ue3FbzJfK9H50lrK6Bm18T4vd3KVuh8oUCNVy4iDYAUElFtOCEzVQYFygBkAtTpjEegruREn9KMhrIF0Ziy8UOAfDP/KT8JUJO+NLDC2FOm72yQGSGk+hTCfxlAfSxNaH7uuS0uLNqTx/fFy3Y3dzOOzLjmw/t3vbM8Fo83t7eDWblbnXNPn/tHo2VMunR4JACmAx5w7YpO+0CgyaYoaFw89wrYfb28fiMglAUWXergPYGq7JQRnTT5ReO6MnPFzeKctMVwQOn40LW77c0dDwszOCX/4MEDn+UNAGO+L0s4YG00YHR8XJLmLKFDWjlHZ46NTrgGzUYsQ0NjAoaC/LJ9aKgjbLaCltmmdLV16LfbWTsDoInR8yuL1tEWtDvSn6ZT5ZDqWC5L2fJjiACA++ijj50nN2/edFDE1PzpJ5/a93/0A9dkEaIwLW9ubil/gdX+H1r0/j41NYStj4SDCQ3Q5YAUtlo9UaUDmGmzCDS5dvLeZv3iJUvgSvssx9t1YS9MGGPYRv1FQTwXH2k2ADbad1k8RBtlLfuVK1d8K1nycKB0MLSBNk89iRfJBMADn9vs29/+tv3G3/4Nu+YrCmr5kSW+n2pfTqFdtvLfiEKH2eZlXS8E1Rqy/DOjmK/6eVf6mmQ79BSN6bw8+6sG1Kcoekk+N0vPedJ6Fo06hteutOVzmL6rk8k6/vk/+6/+W/96bqpNJHFXr8REDsDVzUxIpP/SnQ4jPlfIvZGR8J7wgltdqpnBeeKHeGipDa/EafZy0vc6VzoefjuPk7DUXeg/3OnGc+pqx1zvf/KLF79XL7nyq/J8Kq3JRXy61btCuKEDqV5mRXWQu9tbtiYNel/aFuuPGV9eWJgVWG5YSZ3qczYa2ViXJpy3a9euOzhcvXHdpgXWB/sHDnzsArYqoGaZF+tymZDGxC80ana3cs1M7wekQbEECjDY2dx2oB4aGJTm26XUmA0IeEnnHpqffgHEk4oHDZnx0g40rdU1W15Zs1lpz9u7OzY0OGw70q7Q3gBX9gMPJto25SUAE5PTjpUmzrBmJnJvf59rnkUJGrmuboFSAJ6T9k4DYtAyOzr1Tu/Z4INEYUGAncdKe293n+cD87BbSfjgbnTHTXh0itU5PmfpPI0X8g4DL7oQfqB5ldHI6IgLKfsSahaXl+zhk0deJrMSwNhYxgUpJmvpYjMZTOB7KktfCoV0rhTCK/LJWD7Ai/kZS8JosknJ5MS4W1nCWvRe/41QsLC04HVkS3WJ3wB9j9LS26dywLwuBqHV0w6oR/0Kv1+CF2H3Khw3dKkD35Z/5g5QP/LdWEP0Qfzh/a7KmK1isdh865vfcMGBmeow1jeuET9od4DTsf4AnFgeafKySvUNEg0y7aLxxR9MSth/qlC9Keru4/Cp5+zlnQPl/oKvJNee73p5jxS/17v0v/+7KJ2qzwoz8pqrFaXdZi8nz2o1jrpuzkhpa1j0ixAZw4KXkSrhJ6/8u9Kht/583nZcjxycdY8hVeIkFn6H11VKvre3s2JGeVG72Uee7ey6DFDXUkxESEgkJbFufqtuwxWYmWVO1NJPkbdO/5HcspEElAvhEg6/uXPFOHGXCSdF2X3ISRvjf9HPaR+BFHLyK5umWgrdQxMKrexcVCofqkPedrPk8+fP7NNPP1GHyBjzvvqSI3Xix97BE3S3NCk2rCAVE5MTvvsYpm6AbPbZc588dHAojRMNVv6QnAGOLoFwQdpqT2+Pa7yMM7IVZV7a7ut37vguY8+ePhbwz/hYJhuboGGhQU9OTNrDxw9tYW5eAkLJPv3sc7v/+LGAacFPyWL2NRPH0NSYIMaGJgANDZCOnDSxdMzH0VUenFPNGGy/tMSBvgF19EPSuntUwQXKKnsEE8ZYmdWew5Srig/FAQvC5ifbjCKMRKsB1gZcxCKAR8nP8CCqPF+CstoJvASkWAvdJ6GD4QQsGO+99549evLYJ9Yxe53xXZbVYb7GSkCaGQcmvf4M4JNAz2+bhJiiWyo4KnRsdNzzioDm+7lLiGIOAWvjZ5/N+ix+3iEAANxsOIMlhPAY8sAfS+kAZcoVIYo6gZARBY1yYh6fkCDAbPyB/gFb31z3pWI01RHVNcoPrZvJiz/64Q/twcNHvmyOCWjO/6SdEm/sYNNCTeVKyN1y9//PQYkHL4c6YRMu8Xt6wqs6lDh+wVSpf/XSdsbr3Px4wRTLpSGRzhdE6bZUqQ+p+NPfI3m5tnBzUWoWkseb/IZiOrg65BNDBX3uPps9dBYuC9QkJVxgKvnlCsCZJDOdWv8WfkTmhHv4nWVSS6Dm7r8DMFevQBz0UHHbkKrxpylJXoUqjaXivtEVnEUg9iT6c+3VMl2xlZ6DAGi0lXt379oP/vz7rlmx/ImNLNC6VlZWvfDjtp2AIRuhHLpZmZnB7Q7KjIXSWa6trbuWuS3wZ9wREEVzpUOOnal36AIClgYNCzQfPnwYAE9hPVfHD5DSmRcF7GzKcV/f0aAXpPX7eLbSiABBtcV8ym5ZYScscnRi5UT7xh1rczFxI2DcuHnTtf0ugXtRGnGfOvhiL9p1vwNHVxfac8GBmnF02B1AH/Mr8ip1EEEuzDxnYhZxEwcFVNk1j9/hFigptvOXTh2qUwUwF7NWmnPA+YzwRdo++uRjldeG7R7su+C1L9DDJN0JMCtfWCt6pZFSFoBjTnnhkBQEJCLCJM6cBcB+W1ozgEs8O7ocfFUWlAH1A4vJiHg8Pi6NW+HxnZnchXy385VyR5PWj5DmpD6ENnLi9QmhCDAflPD0/PmsbQuQAWb4iya9nghw/MbiwRI95k3cuH7deY+Fg/Q4ES4/dUPDpmnEi9dQpT/x/89BKQ/pcLkg+MFPwk9e1aE6BfkCKKYhhp7Ne7z0ryE1+/ZlUCyXhvQCWZfGj0p9SMX/IkH4LNQstmb1CWuPtdG/dgiohYGd+RenUXuqFD7MiAxJjwN4hVfikP7TABzc1/qL1BKoK5R9DlQpo0q6wjhAjDMUYryq5OlQHFHjiX7PQtUoQ5pqQ07RCwBqn8GrP8ASIGMN6+PHT6VJf6p4sVBwHfs6XMYzg6mS8dsu+6V3f8nHqwFoOlo6zbjxCNtGYgJl1jcdNUDLd8IEJNgJC5M6y3d4jxvCxXTO1pUD0gTJeF6d+8joqIM1E48WlxZtbV3gr3gAFsItqZOG3WjnmN0pEw4FKQs4AHKAC82ZTp4JR+THz8SWVohVoEP1qiDhoaA05Fg73ZHzfB8rHEAa8zoV4VhVCY4zlu7l7mUvjuBW6YF/oW6KZ/pNmjA9eingnLvIRcLU85lJ4Xm9IhHJFetWJB+31SNbqj6WBu3j6koTp1qxmQlr3+E/PC8fM4tbAKm0xrXwgCPtDBBFWGEmuG/dKnCFv2jWXpYCR4YUBhnXR9O+fdtPwrp65ZoN9g8ldSGcosWQCJo+cxUobyaGUQ/4g18IetzhCHmh3BAsAHcmFLKF6cbGuvMVPjM8Q0eElo07/LKGGkGC2eBvvPGGvw9tU+yIjOYOzzKMr3xO3Gc+t6a0hzphE276Xp+qZfgiKeY1hp7Ne6TG6Wr+7cugWC6Q1/dUnxrbwIuiemHFuOIV6ZR1JiEv5+S6LKWCPUXZ+oSZvDJOTV/UhhUToJarFwrUUDrjmVSmGcAIUZocAzPuoRcG1JCcVMG2WhCBXWmHCXnBxoTVD78exZC+DKBWCtWJL/haWybxPH782E+3wnS6vbVjHE+4tLhoC8uLrmnT4WLGLDsAsla6oM6+08c34fXuzr6DfazQVBQ02KnJKQdjNCRmDTPzGq0LQEDDJjw69Q1pSXxnjJogAAZmAjOrm6083Z0qIVrw8Oiwb4ABEOOH8AEeZi8D1B6/LgCG86oBobDtaNn6FOfk1ISPhyMAANLMUmYCGfkhL7hnr9wKxfJO6hQ5BIaPTgRI7DqnssYJ22Zy8RVgoRjcZ/DuxcbPRppdrDHxOUs1nUXqN+Raqf4AYzTfP/rjP7YnT5+4ORpz9tbWpm8gAngPD48JdHsd1Ha2WatcJsXOy7jUiPAQik5c21Wa6JzgjRIHr9Fa+1W+PkFwc9NWsXSoPiFMIYgB6iyp8slrEuAY5yY+BEPCpmNxXisc3mGS9/XWB7oE0uQjl89ZjwQ3ABqhEIsN3wB4F84ksOGXoZSPPvpIAsOk7zDnkwHFRdopQhTph1+1HJOL5EXkd6NmFdv7KUq/zjjhMfRX1Xt9ahDpJYl65fdwqzxnqXG6mn/7MijL97Ty9qIp256yzzWUfIpuYjqjQsn3bNrPS01iP1WfwmSzJC26dzA/KgXUF5z1HQmvZ/MeGRCYENZeVi56vTp0avmVz76G4j0CeXyupfQ4MxUELUFvdUWtPklPhpxh/AOoK3HWEtsx1qPq2+CvIR43CDdSI56kic7yRz/6kX3/+993MGSil5uT1RlS2OTj8HBfBX3iE4owQf7NX/2bDtjLS8s2Li2Kvb4ZR6ZTJvUAORuTMO68sLDkYQGinITFu8gvBwQBBv7okOmgu6TNFrrzSpjSAA/ll7jg/dSVGe/kWQ62ML/otYblViXxGJM4k4qYvMZ+4pyNXFY+6MiJd2ig38+d7lVcmO2PBEpsRfrNb37L5p89k3bGmdT9vjUpY9SYsLk6OnQpjbAypvskATEI/pQAMl0Okl7uPGOdOHQhAPhzt7pc4pX/Zp2N51t0qnZ40KFMIqV/Q/AQTfr+vfv2xd0vPA8cSwmIFrF8dBXs0JdaBa2bsqLs2BkOHgLUmMEpG9obk8TQgFk/Tf4BbMqjKEFKL3wOAWlAeAIM2b0MnjO7HlM3Wm4UbhWqwg/ip196jR8Ep83NbSsdHnjemT/AnfioN8zOZ04DDYF6cnIUlnThjh3orl296mlkjTZ5GR0ds3/yT/5JYnbvtrIi8rSTBuUp22oin+Ne4I3am1KV/KolBz/58bLR77R3wmK5oN9V7ucNO1JmusspatTUIzDH+tbIXbPwG3g5M2Xr6HkptjuIsOhPzkPnid8nIaaomd/I0+gmppM6BmW/16NWaYt9QT0ivnTZ1CzP0r2LJZRqx+vJ8qwXoFETXeuL//23pz2YyQKFL37LXLWat9zzvrYpJffwLsu4VB0REWe4c/k3XsTWWblqHqpRZCg22hBa7eXk3xPT6YWotU/A5Ysv7rqpG7Nz6FjVIUpjieOOLLe5dv2qTU9P+QlU165fF44e+8EVqxxNKS0KbQwz68bGtvweOEjdvPGKL3diGRAmVEzhhEf4ADSdMJUNtwAMF2OiaMuYTtF2WQqU860kD/0dWnVRQIoGdigNjYbFNqGAvR9Tqfxwp4MOB36oA1Yc4+Ojdu3aVd/kBL8A2MLCol1hWZnASy3C08RGKtS0nLRq9o4OpmAFkiocvlc5C3CqcQA4AmUm3Lkz5fGYvOoPHTcQYJHUCf+/GgqUfvIw+CGnwc/ZCNM3lhGGH5hb8PjRYy/TEZ8Jv+eNub2908eAN7e2vcywJHD4CTz0Oq3/GPcFkLtVRn6CWVenl4dv26kwEFjR0gFaLiwfbMdaFO+xIvhkvo0NXxtdKnEwx7quTVtf2wx7wK+wZ/uWW2Iwx++xjEv8oy4QL5aW4aFhATH1IWfrmxt2qHywKx3tK+xI1+F1yXdAU4fE0i/mRJBfGhcnnxWUt3RHX2VleMenyleF5bxO7um/sPlQoHqlwTu/UlFBPFZrS/2w+YtO6oUNZYKtoXScjfxX3jcIqFn4zb69dIoJ564r2z//zEnM8f4gViRu6fp2DvIsev2oZLcJha+pGuRPDt662lVfsXrRdwWNWkL65YA6yd1ZL6WIsqoWGEAcElfvCv4SqjS2eNcrfQ5XcJc2VfMuRBPDCVc17IRFlbQEfyGe+Jv3tcRnf50EGXJQvSrkh3ikwjp1taKa0OoSUh8A+tlnn7qpkg7YNUGBNpoRG5IwFnxwsBuATB0x487sAc3hGptb7ES1b+Njk97pYy6no2ScmU6eCUWMB+MWwOYiHO/gJRkzQ5cOndm8ewcCamlOVK52AWX/oIBBwLm1vS1NnC1Lj21CWhId95biYUY3O5UhVLD5CW65M2EKUL8qTQuQZp0uWlv/ALuHqeMX2CBwHGBalVBR7On2SVKbEjoAcsZRnb2KDzOxm4phlv5Lil1XtYGwzOtIggQT4ABn8lXWM3kUg90VxhPXFv2d3ug9Arc3zORys7LuHmhy+Te9j25aEULLs9ln9tHHH/kaeOILy9TaVS4l20drTbZ1ZQ0Us7DZbx1BiOARnvrF05yAGW2aNAR+HLtW7puU+Mxrhh+6gvYNYOoPCxPfEVgIn0lqDGsgEKyvb0qTZ9WAdEfFDyPLSV1zLUZ8RbgaEji7cKC4mYAIqGMBYMiElRfMJ+jgt/LDxihj42OeDkzfbHrCyW5sqMN4+dfe+JqbwyHaK5vUEC9FWLm8QBNK+Mv/6Sv2CJHSvyO521RQkdKvoj93m1xnCTtS2l+8zurf01YnfZGafGr6DTpLvbwoedj8071RPLE/jmV5nvSk/fqV5DaGFe/1qMZf6orkv5WU9PtmaQt5jCUarnR4aQrBnO4XaIP46VTN6ABo2nMvYTLZhagxIwOlvjuAwogqM+J4Y6TaTAe/jZhVIT47+iZXhWqZHq9ghJMGp9ZT8co9cwX3l6EQSivyyTz629zadKDz5VACTMya16/f8E5veTWc/0xnjSYEsNLxLS0tJlpZt48Now2hraHZ+ZrdZ7O+BejmlsBTYQIkaM505EPDQ8phmHxGUvnOLGxqIedD+7nI6oDphFeW2Zns0E21AAim0k511gA3m6cA3v0SKJiBzJg6OWezDawBxAmYhr2nw4EQcfwUgN4WiKCpryoO0gUwskkH2jSV/ejo0PYPEhOuLkyvJwJktDvuLAw4Lgv8ADD5B6xLElbYTpMNUYhTlUgpSso+qXOYQgG6eFHPslek7HOktFvq7ieffmJ/+qd/6kuW4C1gls93W5sEEHjHGDJp1QvrUZlxuhjCDABIenK6dwv4Ckk5MonM93bRBd8Zsc9jFtcz5nC2ZGW+AXuoDw0O+FGjjCnjB+uIj43LMRo3GnBOYfQUw2EnecXPumfmMFDvmA+wrzjRvAH3vIRChinKh2Uv+2NpBmx+wgQ/1mIjyLF1LKIQk+FWllZ86IY6yGoEdiwbGx3zMkV4Is4KB/XDzYq6YmdXj7/1CPMxwJe+qgHXUvZTA2cVyoabdZ99zlK9tHG1omZOzuD95dEZusCzlls9queXdvPC6BxBBae1Hs6at+gu3r2HUd/18iaTnZtaZCSCp4/nRiZUmZEFasIjs9mMQ6FBp8G3FdV3E0NULMm9EZ0ljmbUOORIVEpMmxNTE8ZEMsYAgxkxmByvX7tuHA05tzDroMmEJPbDJui11Q03Q/f1Drj5lA6U8Bg7PJHWdCD3u7vM/g5HWTKRiOMu0ZTcnNpdCCZvadJMOCJOH59Ux4rJlLjKgJ/KgLFdwBXTNoDD+CfamWt3SktZ4IgWRngIHExGQhME5LESAJGMmx7sS3NU+D6eLPBGQGECE+6YyIbAgYmVAymOBdAdbLCh+nMswEWj89qitHDS0zEnRSUXGjQAzjnaR4zp6zugzfOhNO04c9yLJAQS8qUwY21KYLy21M5YBRhfv3v/rv3HP/qPHk+ICoDscUEIoM51CsxYAy/3CGdlhAsJJSyfQ3jBgkPZMqbKpjHTM5MKt9v5xZau4bQ2Nn4x306W3eOY/Q9Ij/QPSBsW4Bby4jtj3AgObCjTZwOqP+w8h7yS0/sgt4QDPRgxhgNo1dyJm3LMd3G+NeeRd6su9EuoKvp4NEvGECrI3ZKA2WflK0HsJc+sfjKOQIDAhqVmfCJsDYtGrszpc7Vtg9NpQqA4C50F+CKFlFapldds2Fn35/V/Vmrm7YJBvhg6Q/1P99HnpXp+Q4s8O/lYNF7qXeeg4LzWU6u8petzoBAx1jnJpb8IQJ0GZohnKMsI7zWdYqazmY9atpsr3QzJb39V4+401cYVKfpQLMm9EdX3f3ZqlrZAJJ8du9A2NjbWbH5h3s2RHJrBGCGmUCYa7exuubkxXygmWm7Zzdn4Yxevq1evqKPDZG0+ljkk4EW7YY9ullZ5ONKuGCNlNzB2sULjZHMVjqCcGJ/0yT+76mDJNRt1UDYLc3OeToAo7qQ1PzfvY9cUAuOaTFBbXFry3cbYzIP3QN6C3g1jupdbOmHORT4uA0gCdvK4t+8gRRkytkxHX+wt2vraildyxmUPSmjWbT7RaX9/V252A5Ar7e3tEnKU4SO5aRcQtQmQ9yWYANqmeMpyh7a/Wz6wnr4erzuqQUqe6hBxKl8IIL4hjPwHEzfJT7oKf258RSL97AD2nT/5jhc5mi88wQqA8NPR3qm4j/03M7LxyhgvoIjQ4S+4y00Qjg7c/9L8rG1tqMwOpJUDyvKT7+pwkO7vK1qvNPX+nh7r7e5S+RRtsK9X/D1w4QQLRqfC7VO5I+sU9F8OoJcAIwdBCxd2luReDHQ++ERNz5bqkfhKuskPgkb58EjeBO78LjG0EEzvDGPAV0CZ4Rq+HykOBC6GQBgWYRtVrCkIJ2ki27Gt+5W8b0VfAfWXSNVq3pAou4tSPb9qXcmv5hQBOt0Ws3SetIVQasNq5N/rq1/xN3W72i+EWd+6//wDdZZ59Zl5WqNuRjAi+SmKTGpEMIuv2YsZltxr/69H9dN8dqofcuzo0Qq5o5Vi0mbbSbb4XFtbdfMhGuiugJTZ0Sxf2t3ZSza4kBYsEFK/7h0lWpXP4FbNYJnPxMSUvf3OW0FTUxysmcbMvCYA7Cl22+TkhACX9a9t8k8nzyYb3cZZyXTQEOOeTDBCKGDHK0CctBIPp2OtMq6NRu1j3mj5QRNDmGBp1pE6cvK1pfQMSjtEmGASFRtuHEnTO5QGhoYPWCN0IGTAbSwDzI5GUPEJS9IA0Y5Jj9DHQQgt32coK+4TfcvpG6O0mMKPJAAw274D/kpL3RcQ+QYditfTqTLhvHFvXHqCh+iUEG8q9cm/B2rUcfh7OeKOeZ+jK5lAxqlZDFOwVI5jRsulIzcld3aw9rnLyxFeRQ3SD3dRenukDSNQYfbmAJNrk2Oqw0fWne/0bWXLKo/eQk4Anbf+7rw0amnsAump8TEbHRqSYMNmNyUriG9DQ/02PTamzDFmfWDCdl8T39PdK2DPS45hQxPFmc/JScnXdPuRqGRV/GNYJcx4DQIQvHbtXwzDWhO+SR/Xu10XogT44gOzXGnTzKyHtxzKsigB8evf+CYsJZt+kfNQBsnv5Aokj/A2XtEql7j4Cqi/RILtLahZH9yK6vlt1N5O0QtOWwiuNtDW/vke3VT9ogaE5VnsTKYXL3IL0YtRo4xkuVifq2mgjtJIpOwzYaRfwcNmjAw602mq+qDTlhv9u0xla0zNwkSzO3aNhqVMs7NP7dNPPvFJYCsrS66V+TabIsAZTRWtbWN9y7Va0s04MqZHgMgBdH3dnj175mZMMgWYM1a4vLzk0mehGICAHcg4jSmwXu8VVzwJC4AtC+AJj1nnzLxme082vODsaszfJblDQECgWOQ0LqXrQOHt7O66OR3NcU9AC4jTcTGrmNnFbMKyIpBfl7bIuctovqTR9/0mHYVuv4aGB13owKKA1s++4uTXTebk3U3GaH8BjNHEj+ABQCx/fKLsERTYZxvw6Vb+wvpszN2xZoR7XaAWOTaImnUcjOMzQQ9e/fgv/sL5w9g81g7in5+bkxZcsN7+Ab1njfuByk28ZkGQ+OygpHrABjMD0vpvXJ+2kcEeG+rt9WNNj0qY8Y9ca2aZVH9v0ceocwJphJHhgX5bXpy3udkntqpyptyYWKdE+Xf8TIwOS/MueBx9imNA2viQtO8wDo7FgrFplnkFgOU8cGevwtnf2/Z0Mo4Ob1h+B0cAbOohQx0+fq08YO6jY2L1gpeJ6q9vaiPBa2Z6xgaHBrxFwM3IZ9x7uDxX2Jzhd6VIwo/zgCFO085bec2GnXXv4SVpr0fnSVuamnm7YJDnoobm458BnReoY/2pVy7NyioSQmc1xtq4z+K/Sqr/STroWplfwyjllwLUMeJGV+NqlGV2I+bX+q83Bh0AOzyfjv80uQAefvkVJo1V/3hHkG1oVt6yqlcQHOIzcdZ+P891WtCAQv5YH+67Z+n69NOP7Yc//HMBGWuRw6Ygff19ctPuAAeQAQDMDmYTCUCVi8lfaMLFYq9rzWhqZJ7Ok/FQ/DETmgM1iI9w79x51fLSytikYmZm2nerQlBACBgcGJI2y4lVSqOysLW54X7RtthLuneg1yanJ8M6aHXC3dL62Ghka2fLl//QKbOFaFl5AmDLavzlsn4r7avrG7ayvipBY1V+ybc6e/GH8kDTZfYznfb1m9c9D51K/4FAyrVOFQlmcMAHcA/rzMtWOggbdCgg8bTNNVfAAvM2QMIWncxQFoSonXRbV2deYYX1/+RPEXojpQ6QEkKhyfqTvlM1HMTdbbi4pQlgZGIfwxX//t//fxV8u2vV21uc0y2hQI10ZXXNBRKqVmeOONFe0fwZpz9S3nI22NdtY9KCix3SzvV9YnjAJfJ98U4KtQ0J3Id6u6Vp9zqgDwqwe3vy0rZzdm1myq5fmbI3bt8WyA/Z2PCwXZkYsWm971cZMSwAoE+MDNqAwikozb0StJjhPzw8Kk272zrLHRJ0BPLiG+PgnbpybWUrSPDppLfRe/hLfUIwxFoDk8KyqaTNimGsBCDfjEm70CR/WEu6pcVPTkw7aPNMO6u0NQ+DIGLbr6UK++Xcq0O9i+/ezlPukwtK/05T9n18zr6nwyBfDmj+WJvOSsr57wJXnVeV62VSBaAbUP0+rDGd230m8vP4r8GApMBCDahS5XsdqgJ08n+duJv5z1LVrYRoCeKdbWr8HV+S6bt1Qht9z2a6UQFU/cOo8xZ0PYohqp/z3xG401dIThVMYz5r83v5tJymEObRcUmdWYdvjvGd7/yJPX32RJpXl75iMj5wgERToVNkcg7gxIEXmKoBMbomZtyipfr4oICOTpFJYmi2aLuAOuZtwmFMslea1K3br9jMlXDKFrPEMdEy9jw7O6c4DgUYTEzrtmW9ozN+Pvvczea8Y79x2MUyHM68xqTJjliYyBEMACOAip2yNrd33dzLWdakHfB2c7XuNJBtfWP2+o7ygECBQKJ+3TcBYQLSjsICxNiXGnBGs0ezC8uLjuR3w3akqSMQ7AkY0eAATTpzNGe23Sxi5pXAMzI+Zu3SHh0HVL5ojqHsk7v/VSldA7KU/RYtD4zBfu9733PAhrd+GMmxtEvG5SWY7O0fuqWEANiXnIljbohXXpQplcurNlDMW2lvyzbXFu3Rw3s+I34QgJVGPDY6aNclWDFOPzU+LG2408YFyK/dvmWTyt/46KhAuN/Gh4ZtaLDfpsTDAWnlDAUw671fAlmvyhBwHpI7wHx4dMQtIMwWH9HVK9AvSCjoVoM5OpSgoTqaF9/aVU+VUqWdlRLUYAQ5dYlkI8U5xv3jrHDO10ZQow4yj2F0fMLefutNgTdj3/CdIBJuVoA6hhVhL3M5sDejxiXX+Ms5iGQkRL7TfUXq0wsnYnkh6a9HScIv0+/+rPxGohz8qsOl2v68lmLMzdLQzD/VNvQg4Qo/Qlo6qMNqLFTZfaqz2sNLN33HxJKh0wnPPkfKZr4RM7L+GzPtrBRDzN5PU1LAp/IU6fJpOU0hTD9buLPDPv7kQ3vw8IEVpOWigcBjNGIAj+/MtA2bXhQETpv6hhbJLmLhdCSfPS0/HWg9ChoNsHRYdgArFATaO9sC1n4bVEfM6UsjbPvZP+h5xqQezZcsv+IErNGRMWno0tYE4oyjPn3y1CeEEQdh+yYs0mYZX+ZOGgHhnOJiZvXq2rqnnaMv0ZLJLRcA7euzdcHuA2lmnB7F8iXS4OZTdexMnPNlYurQd6WVMpFsfy9MHDsRoLnZX3n2HdwEfoxXA9yuBTIjWf7cP7OnBaKoW348ppqUaq9ryUGD1l0JCZBwGqgbN97a7oD8oFETwnf/7LsOSpx+xVwD8s+4L+XKhEEmrLERiZ/trfDzQsUxAWh3Z5stzc35xLG2o33rUlEOD/Ta0ECfvfPm1+yVa1dsbLDXx6OvjI9al/IEqI4PDVk3eVbcpIkcIgAwOxxhj/PMD8TjibFRadYc9MEBGmHLT47gZI39yBAgrfqh8p4cH7Ib02OKY8SmxoZsfGRIyZRASVoliHTn2sVbdkUrWFH1kZPNnBQt8TMPgf3i4UXcqIZy930BxJe///f+rnij8tB7qNLuUkAd+J48p8jdqtdrVi7hqk+Nv5yDYhS6KmlPqFGqXgTFaF8KKeFxJy/ylM3Xy6balvfiqVl+qjE3TkMz//6F+sgP3QglhoQVq7099HkvXaOOjcKX1wR1xJ9rE5/+naaY5EjZ50hZ/43cnZ1iiNl7mkKlrEroMU/psZomZXQJCvkL/DyWJv3UxzHpzN2Mqg4NbYwZtsy8pnNFW2adMV0xuz9xmhKTuzAhYhInSM4KZvIVIE655QtdDrTsp72zHc6AZnb3zMxV13KYIIbGy4QnNjdhbHx9fctWpSWHozDzIU6Fxe5njF+j+TJezPgzk9bQlJlERLykA+GAThmNFrBEAIDHpCfwW8HpUm1yLrDGmkltu24WljsB7vbOli3MLUiDL9hbb7zh6TrY3/GZzoxN+wxtXcRzVBKfEAAUJgDNTmlMrAOYedYnB020cM5xLjMJipgBaspWHrNA7WnVHaGB6p+9+C945X+e9VsdHePyCCd3v/jC887SJZZaAeuAOdWKdhQsIgIxgTMztXvbSvbKlVF77eZVuzozYVcnBcT6jmn7629/zYZ6uqyv0C4tVwKIQK5N4Iimy4Swgd5ugXbYCx1Nl8SQfsbCV1SOlNfg4JDS2uHDI0xmYxne6OiEm9DZKrZfAD2iejE81G/DAuzpqXG7Oj1pt25et1vXr9jXXn3Fbt+ctqIiGBnosX4JlHtbrJfeEIAHszjWC/hxUhZ3lQ76fcCYZWNYQuBBWFrYZndu30mEtYR/kIA6tDv8kxHPTA3xniGM+DV7QcTTiBp/eTEU0/AyiLS/rPTHcgjtM4nlZWYmQ9WW93Kopp5lqBpz4zTU888b3xyJ1NMf0FcQhn6H/Oid6nKYTPYlADXkwi6J4XfNX0hw+FKPspnPPkfK+q91R/wxrmZX+C+h5GXovMLvepfnI11BoVT0Tcr4ktQmTYtlTSv22Wef2ezzWQcs+ijGdEkDu5GxNzazoNfWNnxyUjzxCrMvk8aoFGwNysYWmF6ZIAb53tqDgw4edI6Af3ex4BunMAGNtb3MxmXr0SOBH2DKFqQsnTrYO/ANUjCJlwXEoyOjnl5Ad40tS9l0ZWNLnW3QWDG9LwvIAYecKiNCBhOsMG8D7gHwAlMRROA7GeQPbRmBIKyrLiutOZ/tzixuzO0zk9O2Jg2bGeCdKgwf1xYYkx8sCSAx3TdAgYmcsJiMRnx+xKIugJw4g8k9CJy+NEsyWphUxl+gWNzcPcl1Kl+o+XwP+WIiGfnd2t72E8J+8IMfeFkwC3xbggvLo9slyDAeD28w/RJhQWozG48MC8yG+/usr8imMCq/k7KD+chwn5uq84Cd4qPRsx7+4GDPrlyZ9nQwZYVxY9bLww+GBvjNOnasJQxBUN5o0P39A16n2EcdoPT1+ApXP10Td3BVOlm7D+/72JtdGvuI6uC4tO+rMzO+DeyghMfBfqwtXaqHEtaoNypnOMm+7AiY7E3PMAeCVxCq9vWtzThvnCMw2e89pD+yNZZA9p6hlGCdpRBeKJt61PjLi6EGKX4hFPn0sij2gbEfjO31y6Bq63s5VNO3Z6gac+M01PPvb+QlYGNyh/TBFQB+tgHUuqthnQuoI/ObJbweBddVv1xM8OE914sA6tqKUevuzKmt47AC1A2obsNO+Tknq1pStQx0qYd88uSR/fCHP/SJWN7pq9MjfjpVZmYDOocHZQdVZuWim6ApXrt2zQ9CYCIYGi1lAtAxjsx2oUwao7On4wWY+NYjDe2VV16xRw8f+XsmpvnWoWjvzJyW1o5ZNpjS2SgE0027HxSBZs8MZkDPN9+Qe8Yg95Sm3d1ddfpozYF1jFWTHiYdYQmAy4CkgzT6a4qnJX33XbGUbtzm5IbxVJdQdR0o7N2dXWHXobRMwZXSFEGaMBl/Jy7CZgwe4QFLApYG1vOypI2Gw7Ocyy1CiXgFKuke1lKHroJkxaQF4UIe/EvmyjxiFWB/a9qEA5x49aff+VMvuz3lCYEFoI4Cy4nSCBjnpDVjvp4ZHpFm3CMho1NlvOtlSL0cHxt1YA77l5tbK3K5vPKKoVvxFvCTd82deBiSiDPoWTY3Mz3t532jUQPUfrSltF94hfCGxsvWoMz69tn+8gPBH3jjs7HlBvfkBf5itWGLUbYNnZAQxR7wbAXrR2AqkQgOID/LwZiDgTAKQFOmXL/7O78nIeOKC2MeT6RKT5e9Z+gXCKhr+zRYevEU4PNlpz+Sp7sB+18GhdZ3Pqq1el6cM9WYG6ehNvzQhrmny8R/6z/6mgpQ60eHm747bL+settZaA7U2QoTqVUGo7QQKEwiASjckJXyK9nc35FS3lcvvfUrxFV9rl76UpM+OsfwLYmHcJNEED9P6csp+eE3/RdD45mwea70Axnys565J5dTSHC4vK8m0AtenopwxWy2qfCkFwr4du3BgwdB+3FN6cB6pO0U8kUVMKbEDrv7xT0/KtHBSgEAsK+8+qqfQ12W9oSWq4i88wbA2diku5j3pDMbPGjT6jTVCbMnN+/3pDFz6MayOvjFhSUBNbN5FdYu497q6DFpM7tXFxPBwuEO4TCPo0M0p05DQMSUjAm8xHaYyis7lVFepIX10lgGYufvpk5dvsSHfOi7H/whoDkW+LI8CFN2l/LARCS+ET7hsRRpxGdAi4dobgqDvHIHfHxykkDEBRM9A16cac0Mdd9FSzygXZcFHMtLq7a9LzDs6bNj1FQR3+AhzIHHDqheRkmBZUl5P1GFipfvwJYLZ07ji3Hf937yni0trPgWnWi45E96p/imtgIP5I6Z3P1K66jKxcd/JWCUSrsukKCtMiEQ3sBDBBLM+ZyUVuzpdUvGuoSsjc1thdoWhKW2nAsm+e6i1wNOsCrqN+3IJ9fBL/GKbLF5iR/CIWBHWKJsEXzguYOh/rGTGQIefOY7ZUi5IeNQl5nVPTk15XML9kt7trO3rZdqt+0S9OQGoz9WBQ5XIV7C/9rrr0ujvgYLg0CmxIRL0cJufnBL+odTV+Kk/sX/PzuiXOPl6aFKcU+uyvsGV9p/9mpFoX+92BWpAn78jp3Vl0AN25kopi+dXk9nitJ5aEXZfHl4yb3RVSuwB/IYPazEXXLnDYI5P9RqLKd2xNDbOTRqsSNJJAGm740ofg330JioNJ6wGr+Ji/SrGgrxNqMqM1Lp8/+5ByGhHrkb/VeJuvIj/IzlknpdQzC4KbVO+rkolC1gIKBWB764uGCrK8s+7uqdaUeXtNUTW2I2tYCb3cYePXysjjhsscl51D3FXt9QBGDrLfb4DmSYujG/MkENczeTwVhChZ8A9NLGBFqwdmV51d9z2MLS0rI6Y7TkE+/smcHtE6NUHgAEmllO4VJ30HiZrIUJFzDc3y/5mC9+0WQxs7pWq0h8ApzSgTZGmtBo0eD8EhDRcfMbAAogroQpTtxzAhR3th9dW1m1MWmWg70CJ8XLukT84sdN5F3SpPGjdLFGWKjtWi0nhgXg7gozsNnMQ6C3sCR+b6xZtzRYgIZ8hSIGtb3GeBmR/9Be6lzZR794CHWpv6/f0/TJJ597GfssdfEEPvuRr/rNJibMru6XRj3U2+8CS1eh3Q7KYTmaa7P6w3pBeyB4QBcNFr4BpmWFd3wcAHxsfNz3bQ8TD7t9bgK7weHXhRr5oQPhTkNFCOBoVCYaMqzAhD52UaNOxbxjPcEKwaoDzNjMR3AO6Tv7erOtbU4CyNTMjNLQ6Vq17yInwYilg+xjTtn3Kj3shMca95npKd81j/FxL3/y6lxLyNH6okRINaF9qVTbJ4pPKUDxb3rMuklTs2+t6DJ+IdIa6vCXT7EFnpW8zSZpPQtfW+Wrdey1Lipx+xXqr8ceklJxjdiOclEF6jOdniUPykw6Q60KN351kFTiaEPItB6O/gDm4Cb8f1GgDumok754j4zRLbisvSC/6790GvgZyyiJ4tQV1lA3oeZJvzABlKz/XV1ddvMzZk1OWKIz35b2jCmVTh2TJZoqQF0Q8Ib9ure9stDJ0bmGWdMcwlFy8OI9IMuOXSsSAnx2tOLDHM6M3IUFCQECL7R0xrzRsIOJGvOqtGn9PgJ8BQZ+kAIgiyYmhtF5s883DMUf49jMIkYIYEML+I1GCvAAMqwPptNGy/eZ2Dlpt0pbPIQiADcmcXPNK+yyBsCzzrvfNwVhz+ii3PUob6zxJn++Rlfv0EQBZsanqTvMjo8Hk8AjNFy99rTMLczb3fsP7PN79+zmzVd8/J9Zy+Fsa9XsEwkkbYAUqdF//KhjxuEW/4dCw+UK7ygfwp+bW7DPPv9MDZS1yQhnkrFxJnfEWBRLmZjFuC3r2ru62gSGBwoJ7VVChPxU2oZ8xPF+xsQZ697d3ZfA1CWhZNx5yFwFZvmjdWN+p8yctwoDnsdTs5hfwNK/na0w14E13wh+pNvrgtxhSt/Q943NHVuUYLeicuZIVeYirK6u+wQ/zg8v9nYr60dKw4iXyerqkvVLkERwUzZsgLFxCZG3b91UMk7st3/rt30TGyYrUo40PyYWQt4UERL86SIUePWzonTfBaUBIn7LuklTs2+t6DJ+nS7O9EvTeYE6FnGFpwj5l6DWsZ92QYzh4i/85j9cRtfs3dHRgXDcKaBWi2+lUZOhbEEGDTZQo0KOb8NdEfr/IRlVCYxZsyH8iHknrqFxyQ0X3aXcRvdQhcmpezYd8akC1P5/Hao4VNwpR/yMbaWR358JUKvDwqSISXpVHR4aCIC67SbnsnekaH+sYYZnZd3Z99m16WQMFA0c0AaocQvv0EDRRNGK8POUHcrkDqAFzOnU2bmMPPEdd1xwx8tHZYU7vruWqzAxKwO6jFHGTh9NeXd/zwULNHfMrH5GtTpkJhoBnkwi6tUz25X29XLWcqdA4tC6ch02OiLNLx8OdwBgSbeDt+5uCRDIkg+Ou/RJSkpbh74zjoumODDQ75o+gO5HLCocTPf4HR4ZlV/M4h0u/GDCd03xoGRf3L1rC8tL9ujRQ5u+esUGpOUB0mEtdXIJmP1P7QNTK69i3Yz1M9b9oHmGuh2IsXil1e9hd7effvCha9MAJEIOZUVlhB/dHce+fWd/T+CZtbHUKUx4gxdooK5R6y2gxgATE8QQwvgOOI6NMXu7x7Vb+IFQx3wBLB7487TpUjBu7mZJHaeesYYd4W9dz8urG/b42bw9m1+xR0+f26PHz+3Bk6f24MFje/D4qT1++sweP5m1B4+e2jO529zeA5t97XV/n4C6TWV0tGMzk8O2u7VlKxIEi/k+uem0Qkfe+rrz9tqda3bzxpS9dvt1pa3HBTEAGuEB4YXfpNU5HNh8AcLjhT1fiqgTfk8sTI3I6078rlu6TvHs3yv1qfq9FWXdeTiZtKTdxG/xezrOL5uUiuTX2Ym8eH7wmr5EWI7IT3zVioOJtyZ02gVhhou/JA79F+OE6FECUJ9zw5NK5pxCcPExXYiR4ptwTxpRigLG6T91aPgPz3oPSFeSC6V/hzSk44vP6XdQfPqrCNQOQLpjGtzYXPfZ3wAf65gxlwKu8JCOnX2yp6en1QkzCUjv1bhww+QytGJM5Ghg3knrjjbH2DvAviaAp2PPS9OCCz5+LBCjIgP0ZBA/mM0d4BmT9ESawKMrCAbSitDWRkdG/EhE4vP9vRXO9JUZn8HLWCSbj3hcAh3AeHSUA0UKlu9st0J3lxUF8ITZycxuuWGnKsClmwlzpcNEIJA2rbRQF4JlQIKG0liQ1Mya3p6esD0pQMQktDAeHk6Q6uvr90YBeHKSE8vHupRv8sea5vd+8lMJFP3k2Mdih4ZHHISYUc9JUV15ZoiHRk5V9MaOGSdFXp901e/YEHjUQJHwdWdOwMNHD2xNwhFlyXgznQgnW3FARqHz2Lq78tJAi65Rt7eJ9xIUmC2aE4+cBwoVKxb+sUJg0me3sRs3OFFtMFhQ2uUW8UDfEVDIA5MSfRY/AoIEZ8zW61ubtryxbrNz8/b0+bw9mJ21x3OL9ui5hJfZOZudX7TnAtmFlTVbWFqz5+LZDnMWdO3vshscQgaafdgznG1lu1WuPT0qN9XNrq52rwvUi/nny9bV0WftB8fWqXyNjvTazNSE6ssNF46YS0AvIVE0tNkIGG7BUD786byEr4v5vDQl1YFyakTZOhPKK0lv1r9e13xvQVl3DsKptGTD8rqd+v6zpPOmI+bF80OW5D3NW89b6jmd73rUOvbTLggxXPyF3/yHy4prPTtQS9k5EFC3SWg9E1DXUgjOM0xLiTGkrmj1C3QaqHmBf77wjT4Nr/H/CqU6u8jgNPOyTI4UXZwXqHmsvJJXftexYPoV/29I1eS8OAKgBR5MhOrEFHxctg1p1phK0VzDkYLBfOvbTqpju337tpu3meENj1jL7OuYpUnCHsAPt2hcrHnm0Aw2NkHrimCLWRQwxk/c3QsNEG3LNXyBL/zICfgAzaK05LiOGrNmWZ39gdKAVsv2pqNDI2Gi2fqGbz8K8PtRk4QJOEg7P5Q2Sz6YuczOYZjgfea4wkSg21N+yBPWAzp/0khtOlaxAPoUAFvxsXZ4anJMYMx2qT0+g501ugwHdEn7Zq0uQg91hTSxMQwgtbW5Y7PP5uzB/YcSiLasV+De3zdo3/nun9rHH3/qE70+//yu70Xe1z9gRQkCVIlYD2kbNZf+wqdqxfC8+D3UpXYqnSocQwR3792zp0+fOHiVlUfG1zGvhyMqWXuds+GeojTQnElJ9vEsziBhCIBxbuKDGJ8GpBmLZqIdQh2T/3a39mxXeSSfu9u6s4RPwhu7vTEjH6GK+rO2seH7sa/p++N5gfSzWXuyuGCzy5u2uL5naxz2IuFmT+C+v6+6IJW5u1B0cG5rY76AQBiBrbfHxoZHVT+63GJCPhAsEJjy3cyNkJtiv3j+3A63Tywnv6XDdQlpOZVdr+rkmA0ODSt81RHVM7friV/eiyCVJJTqMs5FoT8KpZO9koJ7qZTu37JXTd+Weu/PSTlHyj6n/Z6J5Lwm/OReoZfPijNTFqhb5fXU93rOk7z7lbxqRK1ZUeuiGm41bL/rP1xG19TE9o5jr+flY4b31E+1AupK4LogMuuNwUPVb72mI6Kt4CK4wt2x3tOQTpO/4xstTOF4o9OdsOlo6be4CDeGSgw+e9NbZez0dMdz4s4LgvfJRezOEk9k5tL70J3jT8+6PLVMstEVUi7fqTTUXEjyqbhOXS+Q4L3nTYwX1CpqTp1qF4iqQ78rsBCQzM8vJ+PTYakPScQMvCaNmy02GVtGcyQYQA9NCq0Ut4RdFhhw/jRJZya5L6kSCKMp+xhn+VidOObToHEFs/C+TyjilC3OHMZE3tHV6cBJ+vDHOPq+gJdZ5j6+vrvrM8ExT6PhMsOY2bxjI6PWrw69u8gMcKVCfnf3AJIA5IA8QgZ5XFxc9PFnjnQEwNjghNnT5JmZ1Ew6Y9Yk1oecJNOpabbILFo/GlyRk6NI26FAft9Bg1XBbHtaPsRacORjqo8ePxNozNry4rJ4c2Kj41P25PETe/Toib3xxlv2zW99y8vm8TOBqfg8MzPjz364hO71qkAA5HBRDgg61F9mSdNeGHdn3B4whTc//OGPVJ4IZyotobBP+tNvssrOZCMq/4LuCEjCPQesDv1g8pxC9x3EJtlRboBjS7fdbLzD1qtb4ZQuZrJznOja5q6tbmzqvmYb4muYMLbtQlM+V7B1ldfjJ8/s6dxzW1Pd2NgVqAuUT1TOgmMrSkMeGp2oCEk+gUxC3ZEEOJbJcQQrAhdp45zv0eEBt5QwdAMTmASIEDYsAY7hjK3NOdWXJcVftlyhw27euG75nm7rliB63I5GrfJjL2TxGsj2fkaX9wz8FveTlq9LcTb587LQ5d2IrnrE+2bXRYWD81C6H/YJg8lvJ8Vf8wzFxLWi6C4J45Sf1Hcu74d+TigL1NBZ00fdhqL7yDuscad42YBaxRTDCVfyLrncNwEkgXjXkJSrGonXSDfFG9vpqt2fBajTRMZq38iNZzZ7xQQ1puBKicE/V/SQ3NP+05mO5GaagNTJFSjtj7fp50gwpuojIb2LGrQzLryqT6c8v1xyHnmPgOGPcdA2B9GFhXlpMD0OnqyjxRzMe3jj45PqxNGOmETEOCNLuNgikuB8nFkaG4Cxp84XUyemagBc3uSGGb+MeavzLQNsaNLSZqWR8TtWcjRftEC0Z4CTzhGtl86XOJicxIYaFc0ds7rSx2Q1tqmMZvi9/V2foIQW5kuqFDzaOo0KAEDb9dnQCotqwBgz8aJNM8kJQEfbx7wNKJQF1Gvs6X1QUoffY3vq2/dKCkfp394r+bW8tmkLaPY7JdtVnu4JiJ8uPLenz5dsS6B/LNA/FpAsLC/aD/7iRwLIHvv1X/8N18w/+OgjrwcT42M2PX1FPzEzw7PAlyxlX/MceJh80G/KbXNrw6Znpu3B3Xu2wqlW8BQQVqG0qxGHGfpdNt7HsZ451071yvnMMAf7dAP0YxMTNjQynEzyOnChaZld5ATCK8r3vvjKtbS6Lp5IKFI5bMNHLAtskCN+u5BXOrTFJY7fZI/0HeuT5nsEACoNbOu5vrkuQXFevzFjMxwSeMCZ3p0IFhIwGNdmSKVd7ZV9xXN5uTkuWbfKirOpPYOqhwhdjx/fs/LBoZcl+Zi+MmV9Q4PW0z9kxx0sV/NuzNumC3VpqjwmLTc29AYXtxBQ4r4OxXreiC4D1LE/S4Nv+iKBfk+o5ltCekp+BWqV3lYU0xKYc/nwXhbR3tJEOmk//lpXmkdQ+luW0nyN/rL+s1QnmCaUCpu0Vd6G/7yaxpdeu9Xvqv/taC8a57e33fvwu03jSycWRoRJOuGZO18vWlHDrNlAQb5JJ7aWXJuOFUgUCyUAdS1l01ONpUo4qdehxjxFapCcUOhfInl+3QbAJKddgWnOPvroAx+nPtgv2YMHT+35rDQRwFDg5LOX5Rp++YEdYhOarZTfAJRHErj0jQ1SmNXtmrNAkbA5lGNqetLN2Eh3gLObg7c3HaBZI827SCzrYUYuWi9ru49LQZgblTYHeADOPv+APMBzqV7BlI51gC1L89aTaMWYQpn0Rv4QDtDYOdnLx5wFAJsCDmaBT0xOIYD6LOItgQfmfUqrTaCFsEK4ADcm8mOBM9xD0+QdG2zwjELHmG67wI2w2xQ348S+65iyJ7HEZ3hj3j4+LLluxrabX/va11y7n5dm35nvsqvXr9s//v1/7JPSguAjzz7RrJYY3w51LtQdBCMoCpu+8YfSdLAfTgO7d/eB/ff//f/ge6CjWQdfaNhmg4NF+9rEqA31dbspHPN3dxeTw3p8f3ZaVG9/r7cntGWOLN3e3vfd4HZ2D5WnbSsdqMypUoqe8oIHOYQABCXFd+3KlbC7nDT4TZXB/Xv3bY59yOXppKvbNsSTlZV1r3No++MSCthqFotFd1fOJkcGfWcyjtfkMA/CZte7vt6C0lj0vqTkO5GVwl7rCuNgt2QPHz3UN9btlxzUmcHfPTRkN958x0o5nqWBnwS4RrAOFHjJqXaBknudckiT9ze6fAMbftejFm29mobzU+zPKO96FPsZbzci3Gf7QSpG/A6lf5+HsmnJxn0WumjcFyGOR00T7S4df8xPpHSfHd3FeyXvab6m7vWoHn60Ig9d6UC5JWzHKr3EGuWXO0IILdHS1Sb77eBQv/4P/7v/sqlGHTvkkOCQsJCVcI/XhSjFSH4laa6GWf0sCl9Jh6eFf5mCilTjTZR9jhRyU0uVuBNq5Leu55dIVCA0aSaPzc0/9+gx87JMhh2mHj96Ku16UdJXAD+f9QvoCAwoQ/bk3pYmNTc37xWcsU/I9waXG2ZRA6g+EUwd67A63ACYzLAOFwDIOzpm1rciDEC8x4QO4BJWGzVO5KbuPYG6OnbMqZi/8cvkKDQlwnrjjTfsrTffcE0wDG2gGXIPW4/6Dlvyj1t2TmM9MBr/1NSULS8xE/tR0KSp9PJLh0uhsVZ7e+9AGvWO7bJJR6lsu3p3KF4clk+kZaKtm+0cHtsW2rXAcVvfdyTM7Eqb25Jmv4egoLSyAxezv9kLfUwCyariPdjaFS+f2/IypvGSffvbf8Pjh88+fg8D9Owv9Y9JdL5veOUK5eImb+WX35SdTwhUuWFh6BFfMf1j6scPwORBChmK0maHmM3e3aW3x+JLwQrMklc5jLCXu7TUTvlfEJByLa3t2OL6pj1fWrX7T+ckZGzY6lZJ9edAfBJvBNoHuvb2BYASkqg3WDYwUTMcwfpl1pT7+mmB69LyigS3DTvcPbB+hjAGe33v76mREZuZGLdXpqdtuG/Axgb7jJ3UenAj0L9x45qDtAtGygzljkWE8XmsN+XSng0M9PpkRkB9ampS5bZjIxNj1tXTbyed3QJqwBdhkCtSaJCCML8H5qfvDUifEYG8zfhf8prERWrR1lvEcHYinuzFjf4uQ+l+8EVRFqxeZNgvg6qlVSXSHq9TlHKedhN/Z/lcj+9pugh7PEZ5jKnzu/5DSPTLnwXMLnx3qt0zrNVlbV/89Dvnjs+lgORORPH5vJTWqKEs7DaUcFtQNj31ZGqc1JOIYp4iNUrCl61RQ+rKbRMNcmfTtem9vW0/iIIOdvbJQjBTqoPHRIx2ywxp0hmAIWxMUhJCBXNyMB1zR7sdUIfa19fjm13k88wEbzfOh5bPBOxRvcIYZEHaFJtz8HtFggMzt4OJnUM6pBXthDHpMAu9zU2upA0zJ1tTjgyNOvCyd/PtO3ccqB4/fuTm94UlCRKKD9M1gsPG+rqDGGlBO2cZGOXGRDImc6FJs/YW8zAVG+Bisl0whe9Joxv3MmUs1wtdfr2Dp5xVwZD1jiW0MGa7ur7qwgcbsxS6O6ysO+lk1jRju0eHZbsyMSntcECNJ2c//vGPrb07b7//n/2n9o9+/x+JF5tW7O1zzVlZCJ2/LvhULksqSBHvKavATwSeE88LloNIezv79vTJM3v/ww+V18/Eh/CtXWUyNNBjN2cmbXiwxyfMkU6OlRwfn7BcXtqu6sDs8znlaVNAd6jnbaUP60tY6358zKYtnd42EAzY2Y0lcJTFYF/R+pT/kcEuuzI9aRMKs6dY9O1qP/zwY2nVyzY7vyB+M+O80/oHBo2DOzBxYxUZkVbf3Z43zgTfP9y1q1ev2q/92t/0DWjoG+VMcZMXBA8mNcIfCUuqIxytCU+WlzdD2H1D1i7+lFV+/eM37Dg/IF2DtAfB5UVo1JRTsLFQKdRpqy5TbyvUoq1fRqN+EZQFpVYA04gqwPULqlGnKaYjnZ5WfTZuz5P+evjRipyzSkcrjRodiIm+u3tqm7k+a7v7/vmBOlIENY/sApQF6khZ9p8XsLPpqRcLTn5RgDqYvJUWFSATt1jP+8mnH9n9B1/4rN5dASPLWtgaku0dWaI1LY2TTUo4L5rDONBWWUOLhqx+UBoi4TxyTRiQRasZHRuxXmll7C+NmduNv8onQMl4M2OPvhd4LpyOBWjCB7RjBAPCobC21hEgtv1EqEVpnxwziYn9jkCZ9dI9hV67KcCemJxwbRhBYUcCh2uVAjS2R2X5DuPVgD97TpM+BI2llVUHZnZNe/bsacIX9oMOQN3b2+0AyHaa48rP1MSIAG3GXrk2rfovYGCMV+7pizY3BAylY9vY3rPPPvnCPvzkU9fWmcU9NjHqAEQaFwRKH7z/U19L/rf/9t+xd955x2dK/z/+h3/l5vL/0//l/2wFARUAXRa4uOasuEK9TZY5AcL67utQaaT84a505EIJghDDD2nq1B9L6f7se9+zjz/+yLa2NjzMg/1dgWiv3b5xVRprv7XLL2P1PT19Em7YgGTP5hlTVv6wIjAb+1hgvoeQo3DZ9xsAQ9joVJlRroAehHm6t1iwkYG8/dLbt+xXvvnLKrNBF5IQ/B48eGh/9md/ak+ePpOPoNNS39qUVmzkHLOpILxMu1XXMJ+//fbbduX6NZ99zrg0G+xwZ0LfsS4WWyEE7R2E40fZcGd7+1D1WvyQMDF5ZcZ2FO7QxA2z/KBcMwauSqyyjMTYN3QKqBMKU81qiRYMP2MHzZ8qyFdA/RVQn4leKlB3sRwThUNA3Sll4V/81//lf4vnRlc9yn5v5K4lZSpYpFPZP2cEZ3HeiMUxSdyaFsP5y+gUnbVSuLwPiKmDw9z6x3/8H+ze/bu2tbFpS8tLxo5PjDm6CViVwCdvyb2POUprHhke9sk8aNq3bt22W6/edg0IjRWQJQb29p6WhlboLqiDl9a+LdCXVrxfOpBmzCU9RmJeZ1enL+FiYhC7ko0kW26yLAgzOrOyGccGMNDqFhcWfdxyTO7QcJdXVy3fmffx3JW1Ffvwgw/9HGlmr5MXtLbZ57PqQNsS0Ox3AQPTM4Ds5nAJHs9mn6tDUe+dmPDJK+5yTIkWHQuUBvq6LS/9q6/QYZPDEjDUKtrKB9YuQGwTGGysSTOcfSJtecMOlbYjASBrrmdGh21ieMTGBgZ8qdPJYclmJRRwv/PqLQkqOYHmlv34L39s3/rmN+3dd98Vv498nLUkvsMzOhEuZr77rHmAmytpoNAmgtXujvLGOHyYUMdwARcbsdARMFN7fmHOnih+tE4Irbsr1y6tut9nylNXyTvDC6y9fj47qzJk5j47m4kfwqgScxJUL0gLE/joDOjnWBbH7Go2lekEcaTpFvKd1i0+jkpAwlyNACT4cmsLpujXXnvdRqQdM0QSltVJu1X9IU1deda5d9vYyIj48kv2P/vtf2B3XnvNhsVPDl3ZV53BdO+nkTEOB28kEJbEA6wkWA3gFaB/LBQ9PmpTHe61HQFwd/+whMi8vw+gCjf0n/+Er3oMrE0oPFRf4av6F5+r7xVO0v6hyttqABUwS9PpNz87qpe+s1LFb2DJzwWFUjk7Ne1T63w6ax9cj5r7DF9D+LUXXI6l5Hf95wJj8hJlgqEgdXde/zvUbjr+xf+2MVA7VX5UKat11nhKXdyaUoNKRXZqqGVAGUriDy03hJe9ICpm9tJ//j14D9Wk3nXeJKUpVo6zVhLGMdGk6aD/wx/8gd2TJu0nRxXRHjFrbvr4qadKQdLR0emjSWOyBLjReNfXVwWcyw7svb39Pt5IngG3gSGWzOTVZZYFxGvq2KXNwA/183TUzOhGIAXwjwUYTPoiPsAESRUtdGlhSWnZ8p2sVqVNzz2fd5MsaWAtLIIC47CYysn58+fPHZipkAAv4AdIPZcwQkaELeqkBbUs9dHD2tqmQBptHa1xV8ljsoUuqXCsL2cmNNod5utudeiCKWms+8KpI58ExhGd7CvOdqFDAyM2MDqiPPc64ONvZGRYYa8L7NZsQNrplavTdljet2Jfjy3Oz9mggPHGjZtKf4c9fvLUHj64b9/+9rd9C1RmmiuVdnByaDsSJtCiMeECRN7du/RPrpGiw52lan7ClZ5ZDsdMd5YnodGxWxumbPLHsrjZ5898fB+CX5iIRzkLWvlhoxiGPzDdc/zo3h5aaigv5JiN7U1dGy5csVac09XYpa2TgzBIDx0DwiDpEoAysa9HdeHOrZt288YNG1Td4BxzJg1i7mYyH0IdQxczAu6bN67ZlStTdv36jED5tv36r/26ffNb37S33nnHBS2EKJb3ucVE9Zh65UAtoeBY/GIVAjPNGdpxIUV8o2zzXUXxsN1WV7atd+yKjU5M6Rsj8mqjURXhN/nUL6+Lmb/AdfKVvJG/9F/4qr8QlD/7O5VXvDyq5H3iSOkLd6j6qz6l+5eLXK2oXj9yVr8/z+TlUidvjQi3Td2nPkV35wk/S818Ng2fV8lrLyH9F4GaZ6xbbe1l9UkoXKykyVvHf9MEqJtdZ6GW7hpUpFNZO2uEWarDozQ1q8h8aeb9okm6CLW103EJJPe27Yt7n7lZjnFmJoABiGxgAtDQMWcTjQkyTPpql0Z27B35jjrsMPM7aHpsnjI+Maw8KRL9w3zeDVCow2YjFTRlTsdi7TJa+1GZzrFdINDpG2WoO9N9z03vc3OLDihbyaYqmHs5z3prJ+wTjf9OSYikf3FhwRZ0sRMXk7IQLOiow/IwaX8M9Kqir66t+kQ5DgJhFjdpJ6H8AWyAJOAJMe4M4LUrfSz7GejvEkhwDOeOhwXIxR3AHEglxLAhx7Wr12xkeNQmJsd9UhTjsuSLPcKnpqb9EBTGzt964w1bXV617//wuzY1M22//49/3wpyn3PLRJsLIse6OhS+a3kAgy6vaoqfIxxda4T3coc2jUbrwKPsBqGI/btZT+4ZIiCBNWW2EgQoTug6KjlID2NxkBBCGa+vbXkdoGFjpmbTkTlp45TD7u6BMkxHZjY8OOh7aRM0i+lYx5yXsNbd1elm7z4JPAMSrG5ev2ZDg/1uVmcFAODp8xUUSOlwz/k8qO9sjnNdYH371qsC75s2NDwovvV4+8IygPmeyXQHpSPlkaWDCkPpZx07+47DA8acCfuIIQK5xT+7nH3+xSO7euOODV696id8+YlrsAW++q9AzmfKN3muEq50UQD6h3kxdorxquOphrxdJBT7jHTf0cJ7jduXTfXS9xUllK4wL4CaB8cqE5UDl55qrpRHLyX/L/VdgjNWJ/qpk2OG9XJBo3ZXjSgJ5CLU0muDynSKARdNQ3NONqVWktYl2OKUblAtG5VKlpm2d+9+4bOo0aI5rxdA9YMw1AH7GmdUUBEaNGGiaaKdAUiYa33WtQCXMSgKnw1R0HYmp8ZtfHLM/bCRCcuqRtj7Wm5Y2kP3x45V9GoKytfV+oSpMppuAHs6M07QYuLYxpo0dmmkVDQu13QVj89EVxwsEQIxAo+raUZ7wXQP6IRx6x0B+KpvvhEmXtHpM66JD8Jm8hNrd6WhqwMnOIQY2Mk4NDuPzUwPOwDlpHFjKWCXM8CDseEtaaqTAuHbd17zIQDGiAelpZJ3xsQHBvpcCADwd5QvzuO+c+uWz0h+8MVdAdNr9g9+67es2CuhRsDKpLDdrV07PgxjzeSPiWncq/UJkNKz8kl+GLMG3CU/gNMiCRodWDnY3lMZ0T8sJ2zBysY2HHLBmnTmDwz29PiSKPKqEN1Mjgm+CxOz+Md67KWlDQ9/eLjX+nrQlLtsdGTQDvZY5tZpeQk4OcXXmWuXsMN+7F12dWbKpiZHbEDxukVGZegTE0k7PFZi2a61O5dHAffy71AOutqk2UuQYjLhIfMLdO3rOlS94/lwX5fqF0uyyuUD39BmbydsouO6vcqfsXwsLpi3+weG7Bu/8us2NnPdjlQe+5jJaSpqD8fqzEIvCF8T3orHsSX5uDkVQWn3e3QSHdQQboJ7d5shyiF+r0f13wYKfmtdtOpbLkMxrkZp/WtNL5jtzYOrJzQGSr/33/FF5Y4lRw1LYahVqQ9RP/fXGaibNZhWUV6CLd6I0hfUtPFyeIE6HLpyDuHwHcekZW4KRJnFy9gkWhP7MgNewSxedHeED0Ay/lfWdwd5gXrQWNXZc8RhIeeTwzAnLyyu+NaZs8+f2/Pni77JRemQisPM4ILAmAP9w65mTNxlbJo0sEc2e2MzgQyTDfkpFIoqAg7BCOdc+7psEZrrkdKL4HBMupMw0bxCGqV9+ZglY+6YjjH9h7FeetrOTmAtEFo3ZmMva32DS8QNWLFD2siwgEYvB/vDASBMyBqUBp/vKtjE1JRPpsNU7eZw8YItTuGnby4iQYdxZkBoRoD+8QcfCeh67D/+4R9Zp96+duu2BIFp33c7L34yh5oNswAbTLSshCy7eRf+hQvrBJqjl7ZQj3FnF3RAP4EBGaEc0VqxEvAezZxtWZmMhcfllUUrSUjr7S7a9Pik85ty9joggKYqbW2t+YS3osD41vUrAt9pX9M8PjLix0eOSOstCSg7BXRtRweS/o+sX1r09PioTwIbH2Lds5IogZBNSEgLa9t9mAEBUIi5sw0Aq+x39gXOh/bej9+31ZUVF5bWqZ8SKhj/393etMPdLTvYDRvc7O3vuJDE5EDM3uwDUD5QWCp/6nRXR5fi67RDCVP5Yr8dqrxL4m9ZbYDuT8UsXimTuvMzFL5+KeM8R5BGOASoAwXeut8aCm0Qt6Sby8sm+R+A5g838YIoy+BGl+KlztW7Qo0knGrElHeoE7VuGlHabyuKbs/j568NhSJ9YdQouKBJV78mVbVyQbyjRlbeVT7QLVA3sDhJ6O5iMyv1Qf/8vxZQR9f1rktQS+8NKlOMupLVi6ajyqtzU6soL5qkSA68BMKldNJgG1EAqrK0LCYMbasj7ba5+XkHKDppOn/8A4yA0OTkpJtOdwVAaL2AM6dBYSI/wnSoTgnzaq9AiU4DdwcCjJ3dfV+TzYSv3V02G0F7ZTa1tDv1cBzYgMYrnc9B+YSJDu0cApHzbTd9H2lduAd0qIxdXRhXBUjq8Bkjdk1RcdLRuZlTwCJJwtjikjOJg6Z+5Bq1b60Jm+CN/MSKHcuVrSrxA9ixnSgAQt+MtldQGoqs++6RxihNkd9o3mx1eihAUzTSltlZS5ohk9Z6+gVKZYVTssHBAdeu0XzZnpNEjEu4YIx9W0ACH68J+FhbzNah7F8NsHNhumd3L3ZFQyYuExH1/ASLApYP8sGfSJ8QUognAEIEijCmix+2J3UQ9w79xK5eu+qWgSMJRnsSrJj0hsYNv9C0y+IHYI0Wzfj3jetX7YrSiDnZShIUpM2uLizZztaqL8nKIXQh0DAOLWGF2fJTYyN2/epVxak8SJijzOBVuwAToEZgYhyZjWYQttCiF+YW7Dt/8h17/7337dHD+xIoV33OAfWVWe1HZcaiw+YmbLyDpo1lhjX1ANUa9UffCvkelacEBzhE3VY5drBMMCfB0NsLFQLmhUrgP/03PE4qhret5IrkngWMqVeBAs+5KqRw+IMAPP9Lf3dK4hKdCjJF7j+5ImXb+umwa6nV9zRFt+fx89eGatl+aWoUXOC82isOGjjCTbqE0s+08zC7AksWwz3qW5j1HT6/eEonpC61qEyVPLYM6DQ5ky5BraI8S5Kaga9TqiAbumW8QpHR99BJoq09ffrUQcOXR8kb4MlMW3YHmxGA8BttlDFhTMYh7HbvzEk5II0GgabLLGUm+DCGy7jgxtama8eABBO0cgIxxoExefuEIA+LncWkvamDpiMnXAAKprAtKGZkBIBw3GbZl1mVlA40QHafgigftGpAO0C5qqbCLusZgQAgB6Aw6qJBM6ZL3okHzYvNXlzbTtjma6/FHzQxAJMzqt3UW0z2wlaHzxrv0Ie3edx+lrLAxM210vTQAtvlbniY07u6PY3MmB8cGLLhkWGgwwb6+u2Xf+ld+73f/V3nIcvZ2HMdICIOxmH3BUhsrFJWXIJ7IvR0hnLQb33jN+k/FK/5ne5YfZcsvcMdcfApuDHX6Iel7c4+fqK0b9r05LSXG0IAM7AxI7uAJbC7feuWv8Pcj1tmVrMkjMlnRQEv232y9hntmrOf853hwIy+Yq8tzrMuf9Pjp77kKkDd5oIR5U494WAVyomNa7Dk3L1312fzr0qYmF+cc3M98xh2pHWvbTBRb1N+2L607ICNhYbL67PKlOEOWEbJt3ep7rEtrsItW1cYXxbSwsYIpaGdu9jDR79lQSry3X3VfhLpRdZ96n/C4u80he9Qva+R6qellrJustTqe5rO4/avAtXjZ0M6h9NIYYJi8Jq9GlEoAQTrxsS3et+pn4xR80cYuc6i2psUInYm4+NFLii51aVm36DYBLJX+E9xhNup7/FKWmz9S+QmCN3rXU6tvjehZm7OUnnSDSp0wkHqjhcAXZU2hJI8q/CY0MOsZ/b4BtA4otI1u+krNjU9ZRMTE/Z8blaa8aKDJYePw2V8d+by1lXEjMnGID0+GYwxXrTHEhN5dNlJh7SkXWJSGWMS7HTth1nlGGypfmhBnkehnmvA6rQBQczXdOilg2DKVmK9EDjVqVO/OaYxr/hYaoX5c0AafU6aJLPIS8cCen1HGEFLZqx8UN8BTGZOdyicuMUmYIE5Gs2OZ+AQ4iAOxqIZ41XqBaqca52Ttjjk6ekIdV8+AcBwljWgz6YxLI/iQAw0YSa/HR8e+VI1lhTlxS/STzEgiADWIyMj8l92czLWC7bjXGPGtcCHE54OpY0C1D7tWnEiSPikKl1eLp5vuRFIcQ67cu685b0y7B0ExQ8I5gWonk2UTLka7O2z5eVF216XxiqAIw0nWBWOSm5N4Cxvtt6k/qPtM0YPLzh7uk9AXOxmPT3j1UWb4ljR/kEbEhi+dueOTU9M2qi09IWFOd9sZntvx01xKmWfEBYSEna0QzAqCEgHJDgUFOfNV1+15ZUlW1pYlBZQ8hUCGxKEWDJGXd1Qellfj5WBMXSGGNhTnPrM8rAyFhSVERYVyqJTdXtle8vGZ2asZFh1EOlCErDwxANzqIuxvvIHv+M9FDn1vx5IR5JD/z/5o25XKCmHlN9s+24YrIjwQlLCX+VditJ9wYuiGGY6rfFd7GNeRrznJTfzNvhrRtkygLLvfN00r5Lr1Pc6YUSKAB0816d26qDu2SuQ/OkB39V3VQoW1TqX3tPaGDKkwedyWJgSoK6JJXNxa0TRWSNq9i1QAxfJ6xh+Y1Y1p9bxX5zOEnazitCa0n4DQNGwWJ/M2uQNxqfRkKVmMLZ69do1Gxsdcy3x/j02DOnW+1EBQ9k2N7ZU/kwc61AnSDVokza0J01334EVk/AeW2RKQ/IJSYqb8c4wae3YNU5yjFBAGjoSczubxVOhuXysWNou2n1MOzzysT89YlpkkhDaOZOJMIN3M+4pba2s8H18Wj0inSmmW3YDY1yZtblAGPt0AwzMUOZiow46UMBJCQbDXABBS+QgCBT3ggC0O48JPIx5+rii0gdo6sG1azRhzMSYw9HEXTt2C0FZ2i6zleExpvldny3P1plo3gAe5bvCFqLyvynNcmlF5SI3m/vbdqR0lyg0CQRYHLAukE4mj7kwoQTyG6ElAjff3U1IpvgnXucw3Xcl6QXE0cRVPiqrbcX57OljmxibEJ/VwCU4sEc3YA7v+Q/TNmEwjt7T3yPNuVeab6/duvmK3X71FXv9tdekDb9uN65dt4HBIV8y9v3vftc3nTlU+nw5FlYDdhsjHAkxTK7zsXPVKfjKpjusy5+X8Pja7dfs87tf2AKz5JUHeM6YO8dpbm8LmKXZb6uOIgDsSoPmIBbqDcDe2VnweiJfnteT9px4aNav+n3S2RdzVZd861i/Jxe//c3lKXTHjan519b0ZQFmjOfLiu8s1AqQW1HTPvYSQeOVfov25oJavaspH+UgEs6yl/7zW5b8e9IR6KGzk1U37a33+q4bWEKVOBtQs2+BGrjIvE5l+VzUOv6L02XDbt1Y0rkGENFij33CF0uZ2CULMGGdMgCIVouZm2VErq2pl2TcmG+jo+M2Njnhs5lHxsZsi2VWpUM3SRcEOP0DfT4Tu+zj2SXX0A/2DgVSnIMclnYxaYy7z7LOBfAhPWiDu/tsFXnomiWpJmeu7eoBAGGM2YGE8ARQmKJ7FB6HN7TLf1l+Od1JkBuAWmmjlx+UVpiXOh63t2RWNfkBjPO+u1bYvAPRgw6etd1diZUgj3YvsOzpDedQ5yRckJ6yNHfX9gE8pYexbTRrqCBQ7y2G2eqE4eZ75YgZ4gd7EmykIbL2+4OffOCCw8LcvM3Pz/oe6lg4nj2fteX1FVvaXreiNNVulQ0aNOUUhQOWZtG5MFYLXwCxUNaRc9yCliE2CWRz0n7DpEC3KOjzxOiw7aq8Pvn4Ewfs9bUVuzIzrTog94gsymjQz+E/7xSa8nJ1ctq+Jq353TfftOtyzxroYWnZaLAMkyzML9rd+/fs/Z9+oDBUb8YnfD334eGu9XNSV09BoNytMkQYYhkZcxUYjim7psyZ02wFO8R+6EwkE8+C4MZKdtUJ8q87wwOccY1QqWri/GYohfqGloxQg7ZyorD3lane4WHr6hlJclSfIlC/DPoKqF8eXRao03mhXaWf/fcFg6+2xounr5kQQZ1Kl0Il7SRZ3rxvlRKW65RGTbv+CqgvRpcNO1vBADY3MSaXfyXjuo6ZOcx3dba4BZDZVQxwHZDWydigvAg0Fn2CD5oLa475zTpVNGN+s53oPWlKrIfGjEkni9kbczObWFBDStKSmYnL2mHGaulo45gqFQhTNJGxAQo7k2EqJpkAPsCDO94BtAAAJ2D5vuNy06HO91ignM93W2+hYJ0Cz37Wxgq06KQP5M+3KhVvECpzYgIaN2bnLgF8XuBAOqnijL2izRE5s9u7C3n5EyoB2roVFSeVnTXUAAGdP3uNI5T4xCql0yepwWuFz3g8YI+mj8bOJiisQ2Ycfm9fGrN4xjK4u/ce2hf3H9msgPnTL76wdQHOw6eP7MnsM5uXpv1cQlTf6KhN3bwuwUNCiPhJ3KSZJXLbKgcXrMpsSnMYABwJQhRgLDRY3pA8ztZm21dI2fBvjPeT97WVVd07XIgY6A8bn5B3wvC15LqYeMi2oNevXLVpgFd8b1N6xGg/SnJfAtmW6gjbqD58/sT+/Ic/si2VR7u029/7nd+z4aE+CWvikfjUKwGOfd7JC3Uk197llgXi2t7asHt3P/ctRhl6uHL1qq2sbtjS8prqFzukHYX5B8oia9fZxU2ZEU8KEqhYKqg6ojrV1zfg/GeS5KHK+FjCwCC73/WNKV+NW91XQN2aYjxfVnxnoYsCNXlI5wMzN30PVJO/CwTv2nLFH/2EnvUre4W0N7qaE3WKMCKRdlcMyIf6gbA8CytmMQA1s76zCUhfzaiVm1b+G7rIvG6d7frUOv6L02XDzjaWWMki1dY1Zt+qs1eNQbMF+Kg9nFXs2qI6OMAbLQYAxw0zsXm3trHlGjhbSqLB0PsDpGysAWAQ6+YmB1+YL1XiBCxOwwK48M9YCvE52Og347asGXbTrcICDDsEEJ4fXWjEdOrohGQB0PXlQ2hIAL6u7m4BJudeywWjr74OWmDC5LgwIUyXEGdHnb8fmai0olUzxh3M9xJcErBVktTJs1Ybk6y0aY+P8XC0PVV5pYUxXvyR9k6BOSBDhgFBzPakmzQei6eMxZMvzM3kpay4mI28srlhq+LTFw8e2cd379oGmuz+voB5zZY2d+xQemtBGvSNW3fszjtvWa5Xmqi0wTKmcwE84UOsI8bywPg0ggx5SPUKTr6ZB+90AcS+2UjyDSLPhMkSPNasX5m5QhZCnnXnN34ZZkCIQeCa4HAS5ZmNYDBvY8pnhj7DHyurq/Zsbs4+/OQzm19ds5IyXiz229jEuA2PDCq9EnTaSw6qWBpCBBIQhPf7ByW7//Ch3b//wN7/yfs+NHDtxk0JPH02NT3tG7Q8V9iMRRyL98zxLokvCHrIVV6HFBpj6eyQxwx0X7ct94fye6L7pPKX7xmSK0XtV+jk0ld4W/sufYX/Lka1XeppukTQTtm+4GVRjOfLiu8sFEr//JTuL8kPfRN/KB2VbxcLulKe3iwVljdFnpOr4iB5X3k+B4XUVimm2f/3CAFqKSsSjMtlpeEyh3K4Db8JeUabkov/p4gOMk3oGfUoXVj1qFn6+NTKfzOqF3Y2vGbhpxsL7tA40uSdcaS2sr4nM54BjZVlm332zPfE9rFC8ZH3z57O2tMnszasTjlfKNoDdZ6cH0wy6MQ9TlVkzNaMYTPWeKxX6gttT1oV4K3IpAWyfq/gQB0nP2EuR2rtFcCyqxUNDBOyn3jkwaKdhzwweYyZwZS/zxoWSOUFsp0CzU6FNTI2YlcnxiyHNikg7JJwcKBvawrrRGmh0bk5dmvLOsSXwd6wMxZxcBbyrtLE+DwT2dDSqC+ALmCsn050+CwNyxdyPhmME6/6FU6+40TaZ49r3GhymM6ZaczmKKSfgyrgTUGaKMMFbLCyo/ieiN8bO/tW6B+0r3/zW7a+vmX3HzxWOshzm40OD9rk6IiPcZdz4qFYqRTagfjKZiyMuTLDGzO7b7a/IyFI/HGzu49JVesLQB3sFBwhGvY7DxTcMRkOAYdlXT/43vcU1paxJWh5f9fYscw1c4WJIAYfxpQuzPf9yhMTyLAyUKZYRLDdrG6s29zCon3+9Kmtb25Z//C47Ur4eOPOazY1NWSH5TU7OtzyOQOFQq+xW9vxSbKPuGj22XObm32q+rJnb731jr16+44NDY3Y/Py816uffvCBPX8+b9gVqA+HRwhkCAPdyp/SKMGyT3WAIzWZqNfFLH+Vf7vKR4Vk3/i1X7X86DUHeXIfrlrC2N+MqOcXpXYJJbXdai216gcRFpuRzz34EujLAOjz9qlZ3pzHf7W9qHRSeXPLo/oqKO0mG3ajuGiXfKNcSV+2fGNdiv6zeNWIXClIiF477Y2wuJwbPvR16GnO54dNsrS13f/J5U7Puhy1aFypjF2ELuu/GaG5pclNmAk1qgCNCPdZoKazhrwRC6hD4R3ZxvqaffzJR/ZQWkxnR5ePD7Lb2IHuzJLlXOrNTU6cGhYA7QlQ1hyI0E68QlM99M9NhfqHBqvUKw3JbyHl+vpmaECq7L5tZMyP/OAagMM/IEKYDuYKy8eBdT9QXOAMk8R8KzyF1dV5ItDo1OsTG+nut5vTU9aLxqcOG60VyMBUm1MM+WN1jQrw8KRkeycH0qoE3Gp8ADibYPgOa9KK0cz4xmlfSNJkyLVppY90oKHRyIYHBxyYe3sKPvt5dHjIlzkdCzBYpsRmMJykxZI28owWmpckmxeQIJjcvf/Yzd8ffPGp3Xn7Xfv7//C3JSAof0fMBaD8mH2uCOkcVA+OVFZHirgkaAIMT5h0p/eY+NkVjelxCE5o7/Il//AfXvMEm9EKwruc0j3Y35u8D+VATsO93RbnZu3e/Xu2vcn+5N2qDyoL1RMSSFljrcizrEpCjLiSCAfitfz7vIb9I1vd2rEl1ZOlrVVr65SAI825jMYuAO1QXpRUJVK/WVOvMkPLPzreVyz7vmMZPFpfXfFDQq5cvWJTkzOqf4O2JcGGSXofffqpzwTH2rMrwQiLz4l4w/yDIWn7/b3idZ4Jglh1JEyI9whlx9L+ywLJX/qbv2aDV66Kr3Kgd1nCdnOc8K4RMfHt4nQ6zjRlO/Kfd4r1DDpvX3VeSsdVj9Lx0+ecNT3p9pIlvqVN4WmKfuK3um70qvqdYR//eW5Kh10vnjTF7wGo6e9LagMcGztgewetauBXdC6C2a0K5CJEBaZTpYPdYkz04SMHlaI6NTQTNO2d7R1bXVk1jmbsynf6vtBsNFGQG45iZPkUhBZKGqPUyVgpM7Z5BoYBPOoymh45CRIvv3TpN89os4AzO0sBmnxFoFCIATwVfhy7Jg4HUcUPqFLjMHFzjnWHgBtNGS10QJper3736GLL0S5pWn4aE4KCgFyBBlMxyJgADhdrrAEjvxQeG3PQ6YdZ3jRmRalO35dJKY3tAiJAiPXN7dJsD6XtOiDILcIMALwvLZlNS9Y2N+yTz++5dju3smLbW/sCl7x1co4zS4U8DfANtA6a8ZHKg+NbXaTBPCBxG00di4eiCJJ+/f6lLtU4da/VNwglI6NjfjIVm914Sekz2jOT1BjjZZXAytqW6saaLayu2uLSss0vr9rz+SVbWln3LUnZJSxoBZ2qM10Sgthvvah6kxcAtjuQr29t24aAdm1z01bXN2xlY8M4RnNpbd3mF1dsX2XT5mP7nc67NvGWsD/+5BMft56dm7P5hSVbXtmwzR0mM7L3d8lPQmMiIXMhEFBK1EdllIlnoSKqfFy4cTjWxT3wxZPs91b69OWIZNDBX/T6eaPYT3H9vFE6bc2uZuR8V18Ted/K/ZdF2TykryyRdJQcH6vW1fJQjvBffWry6YzUPITLsvdlFg+dZJrqMfu8VNu4Q3j8RpMOm3sc28LivP30p+8LsNF6j2xoaMjH+9hRDE2YsUcmJAiL1Lmu+xgk2ij45oDPxbPugLMDsS7CZn9u4vMDIZQElmCRjpAmUhPzyOSr0DUy5hx3wkJgAJSwDvDezdVKG5o6mnOb7mA1iFKSoHGotPYUC5bvlkbF+KTA3MGWq4uxUMVNNIrL9+cuEz6T3RRfIkh0I6zIPRpqmIUc0uraOaZTBcBuZL6OWvGzlpjxXzRdJmGx9MyXD21tKX0IM0H7XGENsTTCDYHU3t6RPXk+J6Gnz/7u3/171tPbL6BhOAJoFIHYCQUogSRAwRt4IuBXqpx9CEAIDgg2WBKcrdFHYHJyD+9cu4+TyYSmHk4SH+UntrpGu7y4mIAt48Zhkh+T4cqHEj7EN3amY0x6R/ndPWCv7aMwPs26ZvH4qC3nY/HtHRJkFBDWGfjOpLpcV8H9YzUhf6yDLh8f2v6x0i+3AO3k1IwPt+CHeD748AM3ia8KyPv6B32yIMIZfBseHVF47BOP5nCi8pZgpfJm/TfDMVheODbzSMIVAtTI5KQNDg0n2SaTzgW/Yp554zVSz/Fb+goV6WIUysNDqUuNv3xFsU6fhQRLfg/9TbiaUcuwQ3BO0W1LP6JaF0Ew/LIoVHH6FbU0RdzenpfyIz3nMnt9Xz4DzUNI8flCdFH/ZwJdNCOIW/IzVq6zVIZsHLGSVik8ExZAzZIlzNjPn8+6tuzu9Y+Z3OwOxWlVy8vqCNVJ0wn6Psq609G6GShxz38+GQuQ4VkXa5F95rXcc341y5w4lIJNQTx+ueUOGOOB3aFiHrk7XCXPTrxTZ84Maioc/hFs2kmHJIgTgQRpXJewsbCxar0FxoTzllNaMCMCspjWWcPbVSg4cOyo8y8LKcoK40Dpd/1KPTc7p53IU6jaZAi/+t/DaHfTLBo9QI0AUeztdqEEHrB1KuPxR/KwjxZaOrZtgEwa/474iOl2b+9Y4FZSfk7s9p2v2ZvvviPQCUJOBIkKUOuWrhZs2sI4Pzu6wTs2N/GxfMpFLrBkBD4GT2mexnc1QJ18j/GpFPQfO4d12vWbN13T/eLuPecJ5nzWux8qzzu7AlWBIunGanAISOs9W9gciHHlk3Z/p3/iZYdbblj/7ZvlUH8UH+vrAWHqhltIwD0mI+h3TnVlcHhUmvmOPRY4s5Y8l8vblWvXbHrmmp9+xpa3S6t7AvN2ge6IwoTvCFsIgqb6FoYZCJ9yRZihjAHrsfEJ3xmOekd+011npQySd9XnWgoc4//6V+R9Y6rvzy/VjUZ/LhB77cRl/T8vxlSe/ipROp/1/tL5Ttf/2rZQn7LfvJ+jf0kaYexjo7tTfW7mOVIm1LolcyaMuAARKr0ZNj/6TV9H/RVQN6dmhYFx80VSrJzxCtAT3wMMRwLjDfvggw98rA+zNmMYHF3JxKYwbguQtvkBE135opuKqbPMvKXzBaAgxgiZJQ14lQVYMAqFo4udy5jRrffEC5iieaEF+ji1sgxPGKcETHnhZmURAIQfBxO/q1PXu6BdS6PEn/x0dTB5KOfxEx57TzPruB0wBx8IR/lSABJPFJ/ue0rHroAacykaFhc58XFxzNzSwkLbFN+UR9IBkQbSCp8whfvMcwdpgb7ChCdo6JjCiZM7s5+ZrLaPJqoErG1u2eDIqH3tnXfs137zN8XLYJXAJFypYQlwYskg7/AInodTwpROBCO9UyEGAFIYXsZyH9Ia/Md0p9/VADUMg6JgwKNfAMKJTU1O2cjYuE3oYjkZQgLbc5KWEL0EHYWi0hQAir8CaPgID7DAYG52TV/pYk/4rny30ougR5qYRR7KxmfTKy+sCe9UWWKRYF00wI5Wfee1O3b79i0Xvlha+P5P37fFxRUlwGxosNemxseUCkVIfGRFYXHW9ejwcADqcknCByPq5LjNxsfHvQzoMhG+0l3nmYE6YVk9gt+B9fU9N/PrdInvtWX+V49aAVo236Es9O4M7Mj6rSgkl6RMqE2T0ix/FynTEJr6iZOgHLA8iyWNXwH1BanSaZ6RWlXYLKWBGlMIHSUA/fDhAx+L9uVD+o4JeFfa0/4BoKo3gKN6XSaSBZM3a16Dlu3Aq4v1u36ghzpdxgXRPlk+xNIsll4xk5zeCbMtnTEmSsynpIrkAPR90n4YF0YbB9gduPXPx7jBWT0jEeI3rCMGBBSfwI8JXEzG6+kJwgKm7v3tHePITszPe+xYVZJmy+5perehb2tbmz6mCUhHzQq5k3Ozo7BBfiBY7XtCq+GiCTL5CYBhGVvYrhTgCkIGO7bRuFlvvrDEbloCAqXz5KTDNgS0b7z1lv32f/I7dvv1130Cm/R8Bwu0Pt0oIAc5+MgOW2yKwhp1NFrywd7abqKWT7cqwIlYF8iLsgLfwPj0cApuuOAP1g0o4jOZDbWDX7r4IL+47+ntsampSQkaBzY/v5CY5ykYAbDSUpLQBBDzGvfMHA/WFflXHgjP5ywcUQfUQXRgHUHVDulBYORMcN+uVEIEYI77oaFBu3Jl2q5dnbHebtban9j77/3E/uJHP7K1lQ27OjNpfd05e+O112xCQE3dIdm+PaziZcY3M+eZhLa7teX1kA0fGH8n3SzR4gx07zY9v+JZil+8cJ7xq+Z9oGbdLe6Dn8ZumtHFfAWKaa2X5kjkK0vN3P88USiR8xP+6uW73rsK1fnUzH3Db3odv3FHWLwIXaSM8EH1bldHSR/VmeuRIKxepxVQu8cG12WpGc+henGmL+/dCKPBVc/Pma7ot0kYlyVMYl4ZG/yFTCguCptJSgI8tv1Ew11iXfTaqgMveyWvrW06WNOBYr7GDM7pV8wG5/AKFbvC8eAUDhUAs2uYkQwBZDjgj8lYaEK+FEyXJ0N+WZPL8q0ArJjFEQgAoWCmDBp2SK8LMer80aLZ1hINslPhFOSuTRUQYC52C3z0Pid/4exoNGNp6krLoYB0X+B7IK2WpVG7aIXyHzppAaXCASURGNDYAU3gCFBin3Kfla643TLgadNdlZ4JcIDasURUTN474g+bv2xs7tgyx3kCWISve1d30QWFobFRe+X123asdPoGHKSCrCocnxwn9/BBLcs1WMZrefaTwXivdLeJRwB2aPwAYBgKQDMnLHgIITCRRWef51dAiUYtXjmgi7iH+hHIZ73rQhAJTgSsxyUbnxgPkw6Vnt5i0eZVZwgrdDzBn4filVwASHxKmorE00PayD8HalBXWINOWsnTuICW555+acdT4/J+YqOjY8khKN32/k9+Yn/6J39qB/u71psv2Fuv37JXb9zU84795t/6NRsVqA/IL5vUMCywv7NlgxIwhob6bai/z5NE3W7rbLNiX78LSIMC7DzLwuC7kk154BCw9jJJGMT/niVd1EN/63zXL88kv8J7yiD+9kD9++kruml0tSLaRKMrErmq9+dzSOSMcuMvRhi/t/rDvWIKni5A9dKcvlqRp+EcVMlnimJc3n7Sn/idukL7CpT+HQkNNTqHr95PwV8Pt3qFjZCS33JLy/Kc+jelh0uPXIQRr/R7v6Lb5H1Tt8lFNe5QH4kiQ59YtpwdSJhurVG/VCJplyBl9heFYgWMf60puPHGoFKls2TSFvt601HyDBBvJxtXbEr7Y3IQ46xoSV7PQgjqeFk+1OHmaSooJnFPDx2yALHY06vOPqQRYh0xoONAI6KUfJxXjtCi0FJ9QheastLn5lziS/yHO+Gj0R+5WRsECKbvDmlcRde6MEd3yS9roJlQ1M9BEvodZ4lLOnDtj3FWQVrSOetyYJIb/QvxVS9l3tMJRcEC06wDJxq5gMGFDuKQB8zdHPEJyANOgnU1DpZ2ddmbv/S2jYxNCCSGpckrLwSqsnCwVzrQokmEH4mpdLIlq5+xrfgwqwMECCE+5qu4QscWOv6EU+4vSyEvlGEQNvKFWtM3wfgYecIHgBqewW//7rw/sd7eXns+99zN31hLsKZUyigEJSI9ClnP/CIIrChMRFtb3VB9ORL4FqXVd9mQtN0hASb7h1NOYUmh+CcgffTgvp/q9tGHH9n+3o5NTY7bb/zqr9nv/PZvKfQgQP3e7/yOHQq82Yuds7WpYwgxADQ7zQ0O9NswJ2WJfwhVzJHoVl3BYjEqwYN9xsUxxYlFg/JTnpN8OE/hpf4FPlfvEHmLVO97czqru5dHsdwinTXtuOPvonR2HtUn1cTkV33K5qtZPvmW/d6K0uBcS6oRjcLTK94Tt9+T1y+LYhq48Yv+MtfR5ucwnLQzuVPt88F7F19HfVlyE+YlyBvmS6Aq415c+N6x1qkujSl0uowZxnXUvAMM5ubmbA8Tq4DnJz/90L64/0Ad8rKDNhOGMDGjxQJKdGrkAzCFfHITadHlJk/RyOiwV0rWHWOSZIyb5V8725vu1yu7rlhxGb90rVEAFRtS/ObmZ73y5V1KA5o52nSH4mIvbQ7JuDY5LZAGEhm3DpiM/zDmLi2etOl5T8JAmDjWrjvaZ9C8iQMBIKRe6fKsBd62Y6ZVAhjXjWZ9yI/TVJyY3f1ZzknvicLlmE/GgeDH2NiY/fqv/7qNT01ZO+ZXwlZaJG7IvX5XijDwM94Bwa1NZt1vKRw5UlhhiUi7C0P+rHACv8Qr3Xy83ANNKFWfPW262BVuYDDMxmc8N4RxYtuqB5zk1S0wLhaY3d7mu64RHGufSSjDIz/+y7+0D3/6Uy/Dymz5JM7KPTBSPA+aLCddHR5QxmYbG6t+Mhg8Hh7utX5puBtrq9Ko2QN83/PIRic9EgSmBL5jI8M2NT5h165ecWFsZ2PD3n37Td8djfx+/slHzsKy6igCF/V4Y3PV9nf3bXJ6XIJbp+rxpi0vLdvAyIh1Kz7mzE/NXLdXXr0toe3ESkrLkdzx3nmpfLDjWsxP4HH1zntEsEbfW1Ms6y+fKmV0wbTj7mUCdUxXI3KLQBPK+s8+p+MP/Vbz+CIRTmzj9SjO16n3HX/E62FQv9QQYjqa8aNRXGch2mfsWzqUtmIPwnDOdo66bKv011ijbsXUyzC9Hp0/vOCeiiEocVAEnFZXV+2jjz5y7eXa9eveYbKb1NNns26mpEcFKNAqmbDF3thMEANYfeYxvS+UpMcrpP7YJaqvr0earYBM7zjD2LWXpGL6+CqIqrd05uTH7/4XKF2ZSQNgzW8kVw6xYJvI0YFB3/aU8NCspJjpNyAmYBBggkakkAlQzERGa2QCF+ZuZjejYcIL0uUmX/lzE6Z+Q8A/pFe64EUYI/ZJS9Q3oVF7ezCNEw6aNAINvpxnAkasBjTkifFxf+ezsz2XSf4q9TbeRXKPcAOPvaz1L5q4EIqcz7wPjis8I6HOI13kI7wKd4QrfqNJQrwNbgHdkm9ko0DFz4LHxUXAfPe8K00zM1fs+fy8ra6siEcBrGI6Yjz49KELfQ/8pdywdEijLXYJnLul2Xba7u6OL/fCOoNA19/b5+U5PTFht2/ekMCQFwKjDSg8xfH2175mb+riuFLM4LOPH3j9w3rS0ZFzKwUaNWZ0xrgRSkgRAg9WCnbHQ2gkLcz+H5+c9CNQfRKc0urSA+lXPqrlHvJU5XWgdP9eyXdyb0YhnNbuLkuN0sL7bHqzeWuWD/f/ktJP/Qrtv/FfM4r5SOcnWkXiVROGfqb5AWV5AflX3vNP93q5p13yIYZXc/GXeias9HPl/QUIf7Fd0x7DPvdYjrrDBFsR5xv0dktJODqx1e1926XN/XXVqOtVkpdJLg2mK11LChIfGvXRCVowQH3s2zL+d//d/92Xat26c0chdhgnYX3++UNbXl5V4XP8hbRTOkt1ukzIQZNichkVLpzWVEtoRJyvjNYOsGNGRRPm9CnCCku1Ohy8GfNk4hWABBjDP9ynQYZ0Yu6No6ZIiG3qeEcG+n3Gb16SopRbB+l8F+o0ggjj8PKn8OikGWNnzW07oEknrEpNhQY4GQf2fa11EUNsOC69u9kfYOS9sqzvCAxybV0CAjr3XAczwAXgxKV8QLyD170CJbbepAFdvXrV3v76uzYoLZFxcuJiqZgCkUaMAAWFvB8prSyVgz8uoCRFjTRelzyB+h4TyivqiPzBUy5mQOOI/bahIGxAmJL3bHN9XULGkWvc/X1B68Z/e4c4pvKiQ6CMAO4//uM/9o1HSFuYZEhc8Em8dbOB/OWIT6RnTsM6kCYdyom61K7nQ9tc21SnIgBVx9InIXEAjV6gzZyJgcF+mxGYXp2csvGxMfva63dUXibteMlmnz6yvf1trxdXr1+zk44wvyDMIzhRPdDz0aHNPZ+TEPrY3w8MDFnv4KBy22F9gwP29i99w7YO9m2vrPLO5ZXMJL2iKm8S/mX6hjBLPxB8St+bUegfqtr4i6bzpAWKdSNSK/+85++idF6NOEvN8hX9Vu5Jf5KmRv6zftNE26t+Vx33n6fzweTJeoR7+gKlxi1fbGdbj8/UOY9HV4gtTWqLan9pwi95pO0RCooQkylpj2zFzKZVe/vqp8sl1fiSbe7u2Xqpzbb35f4roP5ysn9RoHbyyWQCCtUgDtj4l//yX9p77/2FOk9JXWgXVAqgSGCDpuGTl+SdThjwi8uEAEBfspXptE4kBLCGNcbJ0hjM0HT4hAEosh55ZWXVwZqlX4yXeyPO8A/wI37IK7zcANScZTwiram/p2jFXLe0NQ5ewDyr9LYDmmU3seL1UO7396VRC/wA1sqSHGl9ALWfV600cXk8+o42W9OIBHLkI5Yvjco3UVGSffxYCMLSLdfOk++EMzY04JohwD48PmLFgT779q/+usDhUHkVP5NOz4UHTMx6R7wO1GzosbcfGqJHq3JI8aemrpFW/YtA7ePLlFvihjtAi6aLthkpmNOZpb5re1hQeCcvzJbmOEy8U24EjmDj8xP4Uxz/7t//e7t7964LIYRfZlhBd7YM9aERNqXxtARhixPXHERZAqf6wHh72Pp0z60pHEPKhitoANdmrtrYyKgfW3pcPrDpqUm3ihwonRwFurO7JYGjX++n7WvSsnv6htzsj0DJ+Dfj3HNzs/b82ayEzk/9+NZhgX2+wKEzqo8C8ne/+Ss2MjVjj+eWfYINO+55/nW1H1frNHmKfDxNobygeMdlo64ohhPuoX2cptoO+TyUTUsjSucn/buVf97zd1H6RQZqWiuCaiNqBNSQ+/Kw6adY21/lBWmiH+JcAPpJny+TpAPQZc8LhsKwHtFfMiTJPBH2bWCDJSYF0+9R5xny4Ux2lA+Eb19SyXnta/N2qPQtber9kersw/f+tGFOxLbkVy3Fgs8yEeY08lOPWgJ1i6DqFdJZqVlBN6K02zNVwFQGzp/WagMJR54FUy0mzy8+/8L+zb/71/bRR594R4/plnOLWcdK55tTp8bpV3TUaMZMNqNj9UpLMqhYCVHhmMyF2/ARQC/5CVqYN9HqfBxSFWxjY8PHxQG0or4HzTss3aJSot/6WAukuDB/0lh6BXzT48M+QaJbmhBpY+9tAKezA4kSgJYwokqOYMF+3mhzaNSKXIEB1AQZllu5MCD2UwakET9MVgLMQ7kIbHRjslrcOhUCUADpoE0m6RQRunRsAQKHd/TZzPS07UujbJP7gjTGt3/569Kqx5w9UT92oFYZUYeJkobJRjQHHLyh8GPtSMcTfifPnk49xbuXTbWj4h5NZH0SFpgAJ0fyfeLL2A5LB76BChH5LFXR2PgoPh3c8ReAXrlLwmXp2B/90R/ZkyePBY7dvhsbyYFvnBPeyaQ15Qc/YpPe8kc9FNiTJ4VBfUFbd/cqf5ZRjQwNSwDr83RxMheHoDDfYW1txdY3160gvnZ1tdvbb79pr7xy0/qlHU9K6xZKe35IAYejLC4u2ueffmbzC8+9/nGudXexxwWygaEhm7hyzV59+5dtdfvQ5pdW3NoSic10qlTlo1eEGgq84S33EHsdZ0615RFcBgr1LFK1PdWjSlrqUAwHDQ6CH/XcZ9/Vxn/6uRlV3CrIwP8q8S1wJxDxZt2kqVneoGbpin5r7s2Dq1C9eMM71WbdfEWF6iyTIUkByfAhMvGZ/iPMpQnP9DGeTv+nOpGEHfdn8Fqi7wAp7nwXQ93nnj6X29ifSMEQ8NLHcsgNWzPT17Ck1Cezqn9kUymWTTL/Ynt7S4C94/2199ECdEAawu3x0b73DW1dPba9V7a2Rz/5s5CqOhQliJjwWIiR+fHupJ+u1id+oHrMrKUWFbym8Z2fWsXf7HtN3kQURjpvsWHVoyzfLkZpPoYJQM5/XQDk9tauffDhT+3P/uzP7OGjRwkQS1NUR1qSWzbfwMyJFFc6PFKly3sl8oqZIUCAMCEqFx0zM7B7pdWgzTB5jcrDOm4IUPd0JCAQzUSH0ia9ksE6xdWpdPcW1eH2FXXPW1GddaFDQC3/eYDHJz2FxsTINOBHGsnL7t6hpExpsZ5eNLxQHzhRyU36ipcGh3ke0/6BwJ30QOTRl3rRGEU0JjpinuO65jDRLpRPp1q2dEwb6Ou1q1MCEPnvlv88Y+kCjLe+8XXr6R3wOEkl5GnVcygXvVeDY+OWI/Ga8CPxPVL4Xb9ORMk/7T7WQdLuZ4NLgKJhx2V1vge6CBaxzGxwaMBP0YplE/kB8Y6yGRkdsX/9//7X9v3vf9+1VsLDKgBRbj5O3NbhnRpr8LHXcClyF9pYNkKqyK+6N5UJ3+gccStRjbiVRzT58vGej5+zbeuNmSv22mu37OrVa9bVLQGop8fDc1KAS0uLtry8ZB99+KELhexq1yc3nBxWkLt8T69NXL1hU6+8bv1T1+zu/YdypzR4h6vOONU2ochHJplB8ZlOnDQ6Z3WHt3zxu79ME+UbrCMV//KTvgeq8jlL0V+6XNPkadEV+xP6jpr6k9SLNNFWa+OvT9m4s2mv950LLRGK79P9XivKxtWMsvE3onphuR/+ZcKghUJUfdVWtQ21VOomd/UbtAl2IsQ9+03Aa/oO6jP9yJEKe3Nt3djueHF+2fMe5/Wsr+u97ltqa0yUPZDgC20LuAkPQZOtLLa3tn1eDVa2vQNOPER4D4oSqfTVEur7KHHvK0XZHJaUDqyR7Z152+CkvYsCNe/4nv6WvkPxW2NqXMGhv65AHfzV420ABi4qGabbBw/u2w9/+EOvhD/6ix85yO0fcmpRWIrErNru7p4gufmRjNL+lDzCIFyW8NDwqUw8h/XSaJc5PyxDL212dtalPTp28sYpWa7VKiwqPr8Z60UqRDo8YYxF7GEGcEHg3K209Uhby0vTC+bo4zBOLUcnJ6rACAdqSC4jKFSOriypxrPcLB5mEb8VlabKWLbn8dCBP5qxoobahvCh+HCLf4h4j47lRzyisZBf6liH+NqTL9rV6UkbYR2vGhX1vKunaFNXr9vrb7/j4UE0csjN8RIwSAdlhVVhb2fXBagXDdQs02Br17Z29lUPk9V8FzQfOzNfDgV1tHO0Z86KSjd555xuhCrcU06MvVN+LI36N//m39pP3vtLlb2+KywXkMQTAJplUdQtB2zlTaWt34Rx7DPLuRSQNAz2DA95DfuQA930D4pLyjmTBMcnR+3atSv25muv+71X4NuVz4Wzpiln8ZA6urq8Ys84ulV1DS2deFmaNTQw4PMYiqrD49dfsdzQlN3++t+whYUluX1OtQnETjrcMuzlO/lvOw7CJM9e7rr8LjcUqd+T3xVS+muBGj4EB/EeqHFfEMsz3rNEOFytgDr6d7cvCaizlHX/Mqhe3LxzQVM8aRi3XuOG+hYnmVKAADN9EEOFmxsb6lsCAFOOa2trHt7mZmgvm9uhrZYOQ18blBFOGiw52DKZFfeLS0se/pOnT92iBJBDR6Xgj3TESaR6oy9VAdTrhsLgbSzXE9UrwvV6pTYFC2Iuvf7pO/0M1iyGN7fUr7Qco04z0gPnj4j13v+S77zLUtpvfWpcwaHLAnWa6qWldfqqhNs0ULei84SdpeA3VAIo8rbCd9KiQqdiYY757LPPvGI9ePTQ7t2/b7u7rKneNT9LWZ1gT48AVsB+sB8mTiHt0TFj0gZ80aLKSJRyT6VXvXOpmpO6IOKhggIWfOPsZtfORkZ0L9vOzr6fu4wppyTAoksclmbX05O3HgFHtzQizhhmzTQzfgF9AJstRllbjemdKg74MC7NnfXgSrKnHw0LEzNjmmzsgdmW8UnGeEoSSlxTZrmPCICCbfgFdJxX3vkFXh4ehUa7o8oPFYtFMfzIZ71fnZ6y6Z5+1TuBiFjOSU633nrL3nz3l9SgohYf6zkCSrB0UFbwj3Hj/Z0wfhuo2j5aUTOgbleZFLu73dxNuWPS921hFQ/PZXVEpGF/ryTBq0fv1MFQtr2sfy54mJQr4dHhTE5Oujb7P/6P/y/7oz/6Q9WBQe8Uke5DZxLG73MdYdIf5dkOUAsMKTPvHj2ZLM0K6+ldm/a+QW/Fo8HBHrt1+xV79eY1m5iYtEJ3EADjKgTv3JROZq4vCaS3VWfv3r1nu6rHCI8czFFU2tlWNC9hL69yGr1y0wqjV+zW299WJ3pij1TX9/fUoYoPOSYlikoqXwjOxSGBCN7OTWUPPjhr9Z9ypR+UKx+pL7xDCCUjiR+Vc6DQwYZgk7D15649wDqUxE2Y9Sj6i3fKKl0H6vWB0foVqVHcMZx4rxdXK2oU9lmpURxh/kQCXHLDlU5fBGrqq++8F6ql8wMhu6y2wLhuWeW9LkDmvrK26t95bqMDoKYqrH31ewiFy6x80PPe7oGD9/LKssJts+W1FSIVsG/68JC7Yc6L2nwcRpKDSt9C/fYhNPCAZ6UVF3yP1ikozAXiXchX4IUHEPLkr5N3CSVOK3zjRDommbXd/8s/qbpqQSTY/zzh4TlNJDxdMOnf9am2wmXpskCdTh9piRWjFcV0NwPm1nm7OIWwT8ed5Tfuwhh0GN/bEVB88tmn9tP3f2IbGxxhuC4gPfGJRkdHbQ4kvmWk+I5fLrQv17rEa0A2UChHKuORNF7ipRvkhCvGiNHe6SvQ0A4kEFDx/WxlSYJ2UnJw6B/o8yMrOQu5S8lmk4xCV7IVJuHpWQXiWrVXWF10eD4Bg322BZIUV0gDwLqnbwJQaY1E7txXOGjIrvUwypzwhwlKYWJaKCPy4huWoDEqOoQMtiKNxFh6j4BwfHTEZiZGFRZjRCd+2MQv/+qv2+SVq+oYQmcdOnYIHiZArTvjxeyZzcS9PfE56fnD94RIX7iSFxkCrKP7mBeIxjsgzRItgQ5kZGTYJf+dZIyZbgKNnvpNGFhD3OSnMNTXuBkZoEaTpf0ODY35DmJoCB99/LG995P3fTKe8xqQT7S7NnU6rHvvEqib6gFGhRxajr5JnPN6wANpZj064M4WrZOT4/bG63dsfGxYYCtBSPWCIRC3tlBv8l2qa0cSDJVmZYAO9OHDe7aysuHaNMITda1YzNvk6LiEOwmJEkAGJ67Y9Gvv2tjNr9nRviqH4v6T/+mPvS6hlSPwdQiw6eA5MY0KVCpL+JQQl5OQAEXN1de2w2MlyIvQM8KXYL4PxRDAg3kWFDt9K2Xh+U3KCYqCQKCah0o5xuWDF6YY7CWCqaQludcj6kealNPk1/mIcBxs1RajKd1/q6z4Vgk3gphuWL8Q/Nl+l3HgAKaLdqhn6g6AiBXn8OhAAiKnArINcrutbax5veWkNto4GvP29r6tLwu4FQ1nydOe2R+A592DPa8H+CU97arX9AmVdJ0glNOn6EntqdIenG/hovzV2kI9iOjqpFAinyvv09/lXhXG/fK7cgWqCUp0aaD2ysofCU2+ZSldmetTYEAjujRQpxoHYf2iAHWg00JPPR6TpzJmbVVkgAlp8t/+23/rWvbi8qKbhVV3VSlVGxUcS5S6pJEC7vh17UaVlbFbQCDGyb10IMBRzYGPaMR5+euUVpXv6pGfY9ve3HU3+3uHyYxg6saxjU6NyY26cnXuBYXt24cqXkymMQ8+q1wNhbDDO+Klaagh7Ulz9GQwgSMc04mFFY0fozTLHtBaGS8OJlm9S+oKmh1pZ1MWiIpP+Cxhi3nDxAvxnouxIAfqsREbHey3goCOyUzXb71iV1951fI9PYo/1FU30zvxrOZGmPBKnQr8pINhUpUDgSjGCcX49K8upYEawi1EHgBqNGrKjVnYWBHKiseHBjxNSouEMeoC5aSuRwGEtHZLcGpnIl93lzq4kjTcGVvf3LR79+7ZtWvXXLB4/vy5ffzpp749LdCEBq2Uup7cIdAvqDwxqwPTCFddnWHjmEiUNwIf1paJ0VG79coN6+vvCWPZygeaOWXFsAbHbNJR7agzRfhaWl6z9dVVn6zIhjPUFSaf9XQLqMfGpS0rvu5eu/bGOzb+yutWGJyyYynOHfmiOuMF+6f/q/9KHVqn7UmY45CQXGfeBT7qF8MvTGwjTSwzvDIz40vLpiYnXaDJF3KqS4fOT/hKvUEYg4+xLABqBAzM5m510PuacvJaK1/VV6LA+1iGlwbqF0CVtDSogFGISX8nn43cw6kg6JxIEOtVPQ1uuQBALoamIObKoNVSxrQT5rts6UJg4xkL164EfthEeCwPxNqCoOWWKvVN1H3W0WORm19c8p0GVbE9XM6QR9GgPhEedc6bAH2Dt9UQLv1hzA3h4JbxaOp6DZEHCt1/hm9ZvsSx7ixFd15f1LfQf8U4wic4R/047Ze2HomgWTJ5IaBOE4mMCW2Umez3WgqMaESXBeo0pdPSiqK7nyVQh5neVaoXHzzlPZ0KBOBuqYJ//NFH9hNpSR99/JE3BtUTSYzMmA6dba4LoN53DYR3DvJyFM05MczyISZnNp7oUqdZcHMkcWKSpLNeWVm2I3X8nF3cJvCbmZpwyZYOMp+nAUkLU7g0DTSlSIQBULuZXZ0DJuTki1/IsmG7S6wA22qEjDmRLjV4NFtvbID+/5+7/wDSLTvuO8Es77153ne/fu0bDRCOIEEC9FahCO3OKmZW0sjMrCYkTWhjRjMTs7GI3djYkGJGIRdDjTQbihVFQYYkQNACJFwDaNhutPevn3/16pX3vmr/v3/e831fVVc3AALkSpNfnbr3nntMnjx5MvPYy4cwWMCmsBWvoLNQDm3qefs8ayXJmzUpB4MS2VIZacjeViGgQbFwaXhoIHqF91B/f5w8dTre8773qvvXHjvKR6VyWLa3JfCcipq9kN6OoXwRKp47F85AY71R7nSVh6AMeTdCiVPqlzIwKtIjHG/fvumpCkgF3pzvnkPgwkuChXpkWgHc6FUD1AenwvX0dgi/zbj3nvvjf/lf/1mMjozFo48/5voHKbaSLMzPx/Xr12Ny4rbL4mMW1ZNHUXM2N/WIYy0DuIEjtOxVDxbe2pSRNT4+EvdcuCB8u0wXeGpzdUW024o5f0c9BfXK8lpsSaFOTU9FlxR/X2+fR3hQ0N3g61GOUaWr+m7ribMPPRLHHnlcxlqH8lSvfE133X3xxrPPxX/zsf9R9SqDQP6tLVK40IPm63oQsVhwpnpkOxl4s0IXBc53sBHmTC2wJuPI0SPC/0icOnXSCh0ezTBJSxS16ycfdS+DwW1GPKX7Eq60X+jj65+yoj4oO813FQ6FrwpuBWiLDlc5gO+9U9by7LJXV/wW5pfMX4zo8eydBILZ2TkparUb8Q6Akq1tDxVujAjxOdRtzt1Xu7k9eUc9YSlu8SJpc+reimTZjiwy2j5N1WsmlCYHFnEvRvIUF9sJbZcbN8pZye2KBlKVvgIFfwCjkTilbAehLER8u/dlZPIglPCwAnxI3xm8oJMyrJygMqQbgbYOpNGuttzR/r0r6gIgAoKNSBbkyvXg+wL7C52EeDv4Tor6nZi/xG3E4TB83g4Ohi0K7LuFxrCH0abxeig0vCLcwbI20gbh7DBKn+vW7la8/NKL8cSXvhKvvfa6G09amdnb3FPvGlSYXyw9P8MBxnEDUXtAaHZ1qsckHBjEyp41Q1r0jHMuk3t60y1Kv2uTxkIKykt+u5KOPoCFRoQw0H0LQrIJPFjEkaxcmBTYQiGDpD2lRNRj9Up2+a1sbtt6VlYSuMyNSwmrNwksLC7l0KmUiT+kIat5jR6TFAtz3IXmzB+5V08DUlPinOnB7p7okpKjvOelaO554P4YVu+TzjT0wzKuQdWISQ9jgW1ZDNnRuDiExMaD3hGv1DujDg1FFE81VLLA4cCxei64Aijn4eFB76NnmA7jCUDhlBX/IcMIQCBkntQDaTDqkEO9I8Pjqr/B+Ht/9+/HuvD+uZ//WX83mqw4cAR6bYqeDDtO3LohhX0rZqRISY6RBtYYdGO0VXPN5EOd9rRLuYruDEmOSbleuHBO/JLngaO0ONWMb6nPqee8qN48hhMGjWJHb29/jAz1K35/9HR32ijsUnqcMd4lo7JNynilbTd+5j/9z2JdPLDV2qMiyWjYEU9tiyPFX//+1z8e/9u/+P/KoOgSj8rP/EDdVjREcQNvEY5ZIxgbGZK2lLRia02nlDVD/hidm6I7wt8H6MgoPjo+5n3h991zT5w5c9r73ZdXlxw2jcB63ZfrYZCc9IMD8rLSRWZUcqPIC/wYPWA0AT5hxAQ+M8/oHetBuOdMANJh2Bj5wXoQfxnOxrt4VPxmTpWm9HvxDeDT8gQs3IKmfDaWosO38Ltlkci4rp4xCtY4iMDm4QYZS7Mv6IMHBlLtBTiTt+4VBU/+1aAsKH2LP3hX94DPm6jyOxxUM/siVNcKUhq+FWrGnMB5yh3kA+SEE5f825+JnkTbkkZHR9cfX1EXaCzkWxFJBEuYg+8T3plFv19F3Zj/9woH432viroRSpnL0BJpAW+XXvFvLP87KWrCN6bFnC5baz7xid+MJ778JSm13Me3XV2VmhoI22/y2Ms6JF7mHUBpuicmwdmunmb2rlD4Sl8mbF9fl4I0RX9Pr5Su2FaOvdIt0mz0sJ2ewtKzBTw7pTBYxfTITBflhaIuUBpkHnYCrVB2oJJWM2Vgn7UiK90WCdNU1HwRiwjej7jOtqA+GwQLS4vOH+sX0QLP5fnaWRf+So3aGz3qXpWzuw0l1BpHx8bi2KlTcfT02RgYG09BRp7FOq8UNQqZ3gFKOmG3Upw5f/2dFHVjvZVwtfpveM+8/8jIkE+ko9eBsAWng4q6pMHVRhHPqtDmJvZzbsrg6lXRu+Mf/MP/Vb3ZjRiS8n//D38wLl26pAyTrluiIaMpW1Kmm6Ll3Mx0vP76a94njvLt7mTldn7THP5gcRs8Tc+env/w4FCMjQ1RHZ5fhO6rUmCT6jXRY0fRLdFbF/4nTp7wl7HcQ4fGKgZzj5syfIb6h+P++x6IVdVf09GB+HN/7i8qpfZYmLoTfd2DMvY6Yk9MwbBqz9BQ/L3/5/8jfu93/0A9+X7X96GwT1ELQfFVHfLen/ZEfigsx6HuqofGOgaZX65Dj8boGUN3TYoJY7NL9Hj3u98Vjz3yaDz66KMejdjaWqu19ayXxrzr0IhpkVuNQHshvpWa6I8s4Nn8UYUnTIfo0UT7q3iDMG4/5vvkJ44gZqifIWh6t7PTc24/pSfL3L5HhfSOgzlY84+RxWgb10lWQCvtO5OTwlvtbWXV25Zol8LEvKic9Kaiq/Aqc9Oggfzxgj29RkZBYwzwlGdJCZQYw+jQ2TKTsjZWk8A0ciL7aQXUwya9i0wxveRq8q2CahBkHzh94dMoZxvB8lgyIOt1PxQl63vyPBAkcWDc8PC0ee80lDfH637fivqdoCD6TuDhi3eAtyNSgbco6obgFlyC74THd4MncJiiPqySDgPiFSUNwNBAwfEwcF5Vdtw3lpVG0IhLLR158RnATfU4b6j38iv/9J/G5Teveg8uDZdhSD7V6MUxBFZYGhAN11/Uwk9/NBCgVdfuzvbo7+qJNikvidKcZ1ZRsuGpZychzQk9Xa3Zq6bhsGcxGxACTsEqwWKB45SbPOReylA6OwA4IFiywaePlSyKoEoWvW4F2NpiRYWSRPj7lDb5r69txNLaanR198bisix4ZYpSp9GwZCSFW52eDF0yx8bBLCxc4sMdbCM6QU9TyuhdP/RePfca3/qQZoswY2vUmnsJKrXSpbzMlaWSRuA01jGlL7QFDirqAsWvdhW+Xd1dMTo6bAG7bYMLpZzb6jAKPIRe9aihdfJmlR+yLvhU6JZ6h6rL1oH4+//on8ba5orqJBcFPvrYI/Hggw9aYA8N9Hnx18rSQmyKjiglRl6Wl1fj1u2bMXlnwkOZxGtl7YKH2pP21Gtfdw9UNh2kvV0O8EVIMxLCaAfkP37ypA9zYZSkf2Q4fuKnfibO3XOvDYXVxdVYnluM0bGjnurok5HS09YeGzPL8Vd/9s/E8q2ZOHL2bFz64ffFj/3iz8ZjH/qAwrXHX/wrfzWW1ldV/xyZi4CHKenRQJkEU8akTRoBWRc8pfBF+RKP13oDw5Wg5v2Mr/omrO5QgBySwyK9+y7eFz/3sz8V58+dNs9TR2kg1HkBfKrqpXoM0Im8WfyX9VflrT/ypA2TXjFyCSIOk3HKToPNnNeVMl1cXJJSXbNi3VSPmDotshalDP+QKAYyI1esUbgpeUE+8PLS8rJHVjhRC+XPCAjz+z7h0DH1U0+aHyNl9IirotRoVPC3EtQtvJq9SMXHyJVMSEWtZ10ZIG6gRDqnoXDQrhBLYF89Fq+sC2KIflyrvCUp/B/+amxTJTzA82GKGrCMeJt3RVEfBsgbgLSJTjKGRhx4U9HjMCgf66HdL6k+f2CKmooxYlUGQPFrvG98/3YFLVAq++2gUXkhzBqF4ncC48KvEZ8GaFSsQKOi/k54lXCNaX8no+Mg7Iur+2KZHwaICg+1oYyEN0L0f/qf/ud45rnnIJLnosGZ7VHn7zkbjz36sAU0W22WV5bilZdfjTtqqHfu3I5R9W7olTKc3dHeJqHbFf3qZXZjPdLWyUeNkyM6UVUd3sKTwq3eo0tc6cMC+CHQ6AVyDz4A85OALWxdEZZ6qsq75wVBBQo9mJNiYRl1p0C6lyVvoaFHlRWlj6HClgsUPKu7od2mAuSQkswUGQHMOwM0UoRydzvfUlYPsa3FvUSGeDlrekdK+5HH3x33XLhHOGD9pzJkwRJGjxe8MA9aoVrOZAe3RkUN/vBUEezAQUVd7ss1aVnFFY3p6aEI8UfIkheLyVLwJr0Jy/sSF4FoIdlS0bqpTb2orfi1f/OJWN1ZV11ioJEHW6+a4uTJY3GvFOCoetoD/f3RIeW3KaHPPB9bXigzPXPS52xzDsNZYT+q6gqaMdTt6RTlWcqpwD5ABsXd28sBKP3R29Ubfep9t3R0xoV774n3fvC9MX5sPFo7uryIZ/Lqzfj8b/1OfPiRd8eFk2diaX4hvvm5L8blr307bj7/aox2DXgx2e21hXhl8XYc+fCH4id++efjx37+5+Jv/Xd/J6YX5z1AUKAoqkahTE3QrKBZjuoIY703rSse9TvVIeZiY72UqQfXjeLRLDiAZm56Rsqt2Svsf+xHPxQ///M/G4tLc95yRvJMRfj8AMUdHBxwfvTKSYc5etoVsgIclpYWySxmpqb9HnoD8By9+8Wl+djYXBNPtMWG6gVjgFLQ/tkRQPPZ2tiScbcUczOzsbiw7Llj844ypt0xh4zCJB/ww+BDsbNSnvZaK7NowPRLtlGFc3zuqymhShbXw9flp/mRq1yKMZQvV4qf4XIrUyNku6VnXdIswGpqr6i28cNzlYbKRVgr9gZgr3JpD1zhgdL2cG+nqL+TfqLFHQalbABJg6plT4MsQOLZcDkkb957ZlvXAt+Xoi6FL1AKXuA7vf+PVVEXeLu4wFvCCr8/LpDW2ytqaCAnfLvU65tUo/6t3/nt+MIXn7AFjGIjLiuR+WzlIw8/KOHxU3FkfCxa29RgJHRZtDE5cSeefuqpuPbmFS+gYX6QHlOXFHFvc3uwsaddSowGicWKJa3Y0cbhGBIqPDG3l3WWDWO/olYYwnEvZcN13Qu8CJ+Ci8bvv4rWHIpReMA9RgE9C/bfer6ahglLq5AeSBI/odxRXisqLwcakAbKnD0YzqNJV/EJn0skD/Bg6xjCrrur3cddsmgOHEbGxmNgZDSGRkfjPe97X9XYCk58pCJXYbscao22Y8ADoY/ZTvhKeDgvlT/pkmBhUeMLypB1jQNK2XnmnmFJx1cdlP3LCFX43ulDwSpsiUt9oagZvsWYkzqNW9dn4lO//9lYVo86hRp5SqqDL4sHZRAcGR2LSxfZYjUmunRLiQsfvffBLmvkmVMp9JBX1fNanJ/z9kA+8ELe8AR11SMFVdYn5IdUmq2Q4MmTJ07Gu979Hs+Rjx0dl+Uo40+0Z9X3tz71+/HGE1+L3qmVGN1qjmtPvxjrUkpbWxvRJiUwsNel0jbHooo51bwVk/cfib2errgkhf+RP/OL8fd/5Z94JfvWTpMXqLGaG4GOyijbZtyzkmOhZeE58yO0FK4oa+oI+h40qlxGhckHuE/kkyHC1MCyFOzSwnyMjgzGqVMn4n/4O/9tjB0ZET8uKs29mJubtxLkE6LQY+LGhA0gzj5g7y6L7siK+X5lbL4BT58xIP7GONre3VQ6C6b/5NRd8yI9YNoGH4bxQlDhDT4sOGT6Cs5jpIoesBGmTSgjaLKiXjnGTBrU1JdoBe8QUPQiOOnBQ+YvM7Fan+jmIOZeXSsakVf2XImp8BXNC5CrrxWfluc6KEVozs841qGeVskrn/80FXVJTze+WP9UPFQvKuo4sTReol8NoJv83g5yhKEOTW986/NvH1pQQ+i7BBAqcDBuIUwN/hQU9b78GkCYvO27t4MSvnatCdnvDN+LEQE0lv0wPOuKG2Zo9krfVQnv3/rUb8en//AzEhYrsSlBahGiVsXWqU0JUdyP//iH46d/8qPB8Y57uxvmNT5EgYKbnrwbH//4xy1oxS3Rox5lDytplU57hxq4IHsTqZj5/gPCNT/EQUOmUZYhQRpI1jHp0fOmLOxPpnxZZ6wwF1vKX2zusDS4VMZCwOkkDSADSp4eAc/QgANTGL5zp0B0oHewrXKvq1e9vLYhAbTqrVllS9a2FDV7ojkghQbFMCyfUqRXvr29EQO9PUpzz/tyOb5y/Phxn0zGhySMM0Pbm/QoU4hzfCBz1NDQC+zk8vu1KIbsqZX6Iz6ucL3L1MBD9G2znHW/zBM/GQ4yGuAj97YWF92TQWGWPA5T1NCFukB4Mae7K0X9rW++EH/4+S9Fc2dbTahRLuor89aVOpFQHxsZi3Pnzsax8dHo6WQvdpcMNvWyPeRO/hmHAyg21tZ94EjOWdfLkOoxy8uIAL3L8fHxuP+hB+OMlPTA8Gioy2382AbIB1z+X//Zfxnx2o34ybFz8VDPeCypF3lzYTqmd9ZjeX4pumQ6bu+2xIyU9/TeVtzua4mTD12MptGh6Dt7MsbOn4p/9fFfU7rtsbS8Hp2tHGwj9SMHjyCcfUAFPAj+h7VP6Ag/V3VU6gcoNDad6fVRL/InXS+sUri7k3e8Ar63pyN++Id/OHr6OlVnjDak4kDPM4zNiYEYy5wRjf8dGc0Aw+k0iYkbN/zM1AP0buzBNu3lKBqrp/FrlmFNk4P32GLHjgoWCaKwSx0AuW4k2yNQDvKplctPhMg23wh+X2k3evZAmRJyL9GQXF56u6Z9JQsa4a096QJZL85F11T6bwXwL++4xzUq6vLsuhYYd4UvYW18+M0h8A76ibjImUYohnhNUSs+qPFc8qsBdGp8PgD7FbVw/kEq6n2IfBfA3MTbQcm3URm/ExxU1O+EC9Vf3r9duIPlPhjuHdOvGvY7hfle4S1pCT28EM88sDjn03/02fi1f/1xKZ+OStGlEEUZ0nDpDTI8PTjYHz/50Y/E4+9+NDrb2T/abkXNqu0OCWF6ad/46tfimWeeicmbt2N8aCRaRdrmNhS+ehqiDT0CBA6AgkIYoyigW+0qZszVr0lP4tLD4mB6v1caNGwUrfGUwqFxYqWXnmKGS4FiGuieUQIrcYEX1ygMe4iJyxy9OtGxvr4pRS3DRD2ODaXLcYBIsI3t/OgHSp4tV+PHj6qHuOL0WtSi+ro7POdNImPHjsYDDz8a733vez0fDj7sC/X8sMrCYhv3bOWsnIUXihpAjlE20x4P4QaehwFULLxrQdxAN4BhZXpJDEVzkhxbm+hZWZART8myxgBFa8nQmE3Vfki9vbM7pqYX4vd+7zOxsrkbcys5f28AP+WbCptHXYU79SriuA7OnTktpX0mjqiXTU+QPHMqIONSPPDHFX6lLbDAiaFUTkNjlIYz5NnHfPToiTit9DCINnpk7Mlo6lhai8Eb8/Erf+FvxKMdg3FheCRWmrbVa1+PFpV5R8bX8vxyrG83xZqU/nLLbkxursa13bU48ugDsXd8JPpPHo1xKetb6nH+0VeejFXxAjsVUD9NUu7gBN2oG4wOb20z3YVwQx1RX6XOavxXQWNdwucA9QFYh+nfyvK8e8lDA/0qe5PPOl9bX4mrV6+YvjPzc7ruxqoMPdaPlGkNgPr12QdAybbkLwVAb55sV9WW2I5GPTomQbhXOuBrhS0eUMvQC5yRqxw+KjsKxWmnoik4FCOb50ov14ARGsBz+frb1g8oirpsbSrKrqawBSjswnelSBkrgVelLI00L0BpnE9Js5JDpQ0B1gcVjodBUdBFVh8E0w5j/pD8i1FiGvLax9dWBRIU4wMDWanYAfvS4v7wrGvhCi1Ju+Vv/NW/8LHq6S1Qr7A6Eo1wWCG+J6iZHm+F75T3W4ByH4KPhyMO/Ap83/i/HfwJJAsd9jkxiRc76B7+/LWP/9v4t//u38fA0KCVFP6leJQzhTAVr16gBAPDdCxOGhoY8vv+vjzzG8sbxX3x3nvjfR/4gFdD352YTGXk2EoL4a8H+BE8/F/5wY/UFmjha/TIW/dW8Aii4l/KIWel7zfCj3SUdjbEZHbCGEr42hUrnfi8l59+mAwoS4SwexMiDkqGvd6tLVIEKpvzUPIMn69L8TZ75TI9ujavUt6WxO5mMdmp03HxvvtjaChXMJMnX+lqaW6T8F9VWFbGcoypetjkDUEgugnP1Ujnz0Wo8BQBeM6npA9pW3kIZ/tAt8qPK1uZ2CrEPDBDzJmn4qHQlU9eoZ88a1DxgPJD5TKlcXdqNl566dWYXVzwqvj60GOJSu5VIlRU9cSpazdv3YnXXn8zFuZmk66KzxeG6nzgAou0KAeGudO57suz66LNW7kw2gbFr7mGghGOvRhUD+7Kp78ct599MUZ3VZvqtWw0bdmA7Ons9DqLZhllq+tbsSYFuyE8FmTEdMn4jN6uGFVPen51yd/GZrHa9Vu3ZJixmIqz1HLfvlkL2Sp0i5y2nIDelBaaVHTxI7/quVyBcg+vmsxc7dRKMJRl0DEts8x0gMp+/cb1eP2N12NWCpqDiZhXBjdoBe+xNoSRH/fuRQ+3IvKvcEzFVPJXOfSzIZgVkFBHz8CrBF7sd07WdawnlaUo5n3goPqnP4IWV5Aq5NipCFqTqQqUNKnyIYEqHa7pZ2niu0ZwkCqZRnDa9s98XI+F3uI6aOF7h8v2X54Pc1T+Yf64zM+XQ6DhhdFvDKiyVUUqvm+bzHeEElOK+m/+tT++ov6+oZToEPie81aZCoEbQWSv7v4U4U8hSw+0tbSqwS/Gv/r4v4nPf/EJN3bO986GK4YRI5suumTHimaxF63qcd+enJDS6o7jx09IYHapZ93uvZUIJQQWAqy7szfuuedivPuH3qeoezF5d8pDzxsMqet9zlcxz4WYVsyqPvlPfghf97QQzornnrED5Pwegh4/h3NUi0T5gXsqDPzzle4dVooYoa8wxLWill9N+VF24douxdvR1WHl1N7ZYSXHVgf2kjNUjDDk61wbzLGusRJWxg3809Qm16p4nbG8uhHPv/xKPPf8C/HCCy9KyF6Oy5eviQ7T/jb3zMy85/sYvmxn3k9gYY8DdwlWFGQRRnkvV+Gb3hIoSCXduzeNBVGFN+9XPM3cOyeMMVRfTpBDWWZIgikXS7es9IxFXqpL8hPN+NDJU888EzdvT+gVtCQM+Dqw7rgpD3mvUCRjWkPHNhk1rCq+cet2zLECXYqFPdWcDFaGKlkQZac69olMKGrRp0XKlrpjPQB1gOFGBFYiN2/txNbSavQtb8Vrf/SlWLtxJ84PDsWAesK7nQzvCs+dLa+1WFvZ8IArfmt727Gyo2f1amS+xPC5U9E+0BN8P50h9q299bhzd0b5cHytcNpjTYV4UTihDwGMIQvoimqmRBJHdKuoUp7Bg7BuAPYigbzgL2eFoXqA5hyWwkgR00qs5t6sTtAiBjRwZ5741IfowVZK2qfzUb3BO5STzPxc5Y9pwA/8Cn8dBhXaFWQ6BXHSoXJ9eZs0zBtKxOUvUe2q8uMELsM+qF4Q18IA3Ovp8Rr8uUk8DsABL6J5JERh/SM/6GDDFoUsirge02UHDbyqOAcdiVKH7wCHGi6GjAdNXJRm2h7PxVEnutJwDGC/H2qdjEOcEzEk3e1e/+bn3hlbgSvpTwC+l6FvE/c7EJYwBcr9WxmoDo3hv1d4p7gFzz9u+iVexU41YE+jr6pk5kYZMvyH//ifxBef+HK0q3GjBFgYQ0jHrqIn46Z1mf4Zhm9K/9zP/GT8xEd+zMPhrPqF3gy1wkjt6n2yP9QfgZAAuX39hj9D+KUvfiHWV1fixNFjsc0wsZLjU5Fgx/xum5wZTsAwOIBiZm6bE6BoWuBQ6ljZSbhJRUlw4Y/CQpgx/M3walnUowj6Q3U0eXiYUnhrCPeSADl0XvGLeAv24rN17L/2kLccow23Ju5IKErhsWJaSDNf3SZl0ya//v4BDyVSdj4Mwp5s8CzDkm0SqHwAgAVSAMO5bKHgbHJ6Rnwqk955f3+vaMBHP3qir49Vzt3GG7pTFyzM2tnjWNMt0wYi7lqx69fA5/Aviox5T47TRPlweASKhnlioiYdFcfxUGHkoh6qev57MjqWZYh89nOfl4FxV2+aYl116ZXzFa0I7fpQdPNGNZSYw52ESbzohpIXLnmIutv2lqSTJ47HseNHZExwQIgEDopdNLNiFpKsUaBX7FEb1SFD+Cwq47Q1DMRe0amjpytORUd8+u/9Sry7azSObQon1dFCV0RnT3f0qn7aVJnbq5uxurIWl6/ekGG6FfMry3FVavpKbMSj/6dfiK4T49HSJV5THv3Dg/FP/8WvxV7ruOghnlB6iXmYx3JnAeWX8eZ2ghBNvqKcZSEc/Fx2IZSyl3piLhjA320NPtY7L7Sq/FeFI3zMHv3pmQnxy5Z606sZRxnCX+7mu0r4l64M0SbSqgel67ooXuAgRjdv8ef6ySuQxlsdyK8M0QMqWXV3OGAYHAriEdJiKybJ1RdZ8k5OvJy4wNsAzxgFSROA+ITztQGcCq/kzxuPyumGXju05aWzkstyV3SGNlVaXGn/B9NuBJmR1d3hUMf9IOQoF2m7zFX+BZDD+R6Fne4gUCYX7hAo9ePyV/fv2KP+TlCrmD8u1ATFW6Gk3ZhHowD7bqEw9Z8qVFmaUd7G6e87QqkkV9huCkviNUsRtLV1xd//h/8onlNPD8vd1l+tIcAkXGmExFA83ZYhYvLHg+FMcjh7/rwFJsKJ4eAm9Tis8PTnT2VKsBN+eGws7rvvknrY7/W2p2mvOt3NRVQoBrM+vSf2apOfHBkLKAPCCKEMI1KvxSVBYGhh42zBn7nmVGooMgwI976rBs+BGx4BIJ6ipSPdqpHIeQuWGhsjhmwNQtCy4rZTSpOtJkePnYheKVbKTI8HPLZk6GzofmNLwnV9K9pFZ2kXVyZD5x4u5rcDrVFU7BeGjgjy3VhZXY/l5bWYmp2LicmpuD0xGddv3oobNyf88YA1n2PeHJ3d9EI5sCWP70Qcq+iGOl3yHoXCnCVHXGLsMEdNbxQ/tmwlQAAE/Y4EmkWJ+KQzXr18NT73uS8It6aYV08YgwW8m6TEMYicD3EFJSWkIv6mtuhu3iKM7ilnEUBujgq3KmNtambaq6yXhBvvTHeENfRSePVlLWxR2uTDYSmUBeXFyADGyCpG0cp6fPuzT8T85RuxNDkTk+q1v7k4G3Oz8zIOOZtZcdlKJ4NvbGQ0NlZXndfi9nrM7W7Egx9+f6yputY3tm0knTh1KibvzMT8vAxKGYP06lF+4I0RVJvXFFJFQJYy52hPfdSmtMca1B6TXuV+fzioke2T6QrqrKuzW0o678kDXoXabhf8TG+lB+MapHT0TKpwGvRSJukM8LsuegQNcCn41NCqANwa8XNdVkkd5kDjcOBlQoZNIwbIvBOH/GQqNEylR5lrODgJ8q+nBfjJaVb+VdjCrwfLVN6/JZ23xT0B/n4nyHo4DLK+7cwrWebikJWUy9M/3MNHDY4IhDOfHeb8qwNh/4NV1ECt4BUcrIjvBhCqPyh4p/wb33GPleziHeLykuEPVeb8VO7EHSWlXkl7q5QGq0b34s03r8a/+NV/Hc88+5zeyRIXM7BBnq0XGJzee+j44JDp5E9geiI4dNUfK0vpnd978aJ7huTlnhOhlZeH53QtTE2ja+/ojkceetTHJ9IzmL47bSGeTBjRLusaxc2iM2IVyrA6nPnJMmSL4M50FY5ANSMje9U0asDD5vp5G5gEvV1JW2FLWoDUqf57OVtsK8wCBzgscQjEcszOzcaRcSln9XaPHj0ex9ULPHX2TIwfUW9LsTAIujp6pAh6nEZra0fMzc9b8bKCHlr6aFLjAt1RRuCLEGdePPc347ZEM4ydHfmxynxZCoWh8tu378bNGzeV7qIa6l6Mj49V29BQYEUQ0YgrISHE2P5FOdnn3SYacpAFr6FRbdhP74kBCflYAPnu7rbEs8++6JGBnt7+GDsyFn0D/Uqj0zo9F6AlHVW4zEzgDoJ4ym+Ukasm3/jGQe30T+FyREBGnfBZWFyMiTuT/pIR+8tZpOehcYXLBUYy59rgDYbic8QEHvJV9d20vBrf+MPPR+s2uxS2YnlnI5ZUxu1l9aLnl2NN9bguZb62tOyDIDqk9BaXFqSo1VMe6pcbjP/q//5/i9uTd+Py9dxq+PDD74qvP/kt8ciO6pQ1CkbXRkLKFxaVZe8/eUu4qtzeYia+Zt2Gy1pRAcjeG4TCr/At1wogjS/cFCWP4bkrnGWgqB1BSA/X6o15XhYWP8eplLReV21D/vLzlInRUCjd16dQyqV6qIED1yDxqMOBRwNhSjhjVD3javK4anA8Jv/5qeZKOOLAp5StUUkXhzw76Kd/6Zw39Mnn0jYy6SqsIa/15wTz6TuAObyW5mFOIQ71VwmRd7qBV/xce6cH8Y2vNl4q3O0Ujit5N4Q/6PTPZWksTcvf+i/+4scOC/zduO8XVMy3pFeIXQRVYz4HK+K7gf3F/ePDd8xbrz2ky23WhL2BujJWq2NPH7pQ98h6jhlkqJBVodQkjEmZUQBmbjN5qEewEN98+qn4+L/9t/Hbv/sHcfPWbeUlGhFWlOQj5tnkBb6QP2kWDzUY48Cd4hAP2qpcb1x+Xei2xKkTJ73628yngJS5KECKD05Sm/anfkZGR+LRR98Vx44di6mpu3Hj1rUYGeyLjs1t9bJBDfwUkXwqgeceFV6JWAXVPXkiuNR4kVAseCPjVhHK89mVcBN2KRpNJxBDEOpZwUmXEYdN0e7mnYm4du26lPWyh47HRo/E2PiRGB8+EkMjw3Hq9Kl4+JGH44Mf+mEpi524euWa4rart4fBIsFNfSgf5pCLMoE2CHuql7rCiEFRQVuEMFyLPzgKO+Nfemo0boADK6an7/p7uHzG7/TJEy43r3NbV4lLKfdi3QvYmn1UK4vh+FAJdOSj+KRYnJWqEmHLjogVdyan48q1m9HZ1atkUN7sq+3wkPPA4KD3R/ub3lKIHMVJHhDW5cLgqMqXiIGJ7p1RAcqVZTOAt/iIngL05phJFDZz+IP9/f7AQHtbh3g1V4vbnBJtPAQtJvcq87Wt+PJnvuAdBi3MZTvD1ljfXI/5tfWYWJqPN+emY3J9KZbVK+Wb6XsKu7y3GXNKp2v8aLzr/R+IB97/7uD76b/+G5+I+y/d71O7bt66GTOzU+KBERu10JgRCfd6bJwKH3AQTs3QSlljPtFOLKP4UZdVfWLIJjl4jywjHT2V+4o2sD+KOV1TrCwvq7ffZX5OAyXrmWTz1DGMTQHefkUu8L1unWf1M17yBG9nTH5cnZp/B8EhCv6GLEGBxndWksrAcSrHdMs2UyfCG4OUD21Q52WKkTCkiI0tEpp/7PTew/CNzmXQ/waXOOu/3meICrg54HxRpIzLU3mu7uVoh8U528rfvM59FfYgpH+m9RaXUVNOKZi8DJTRWEML7l136QhCNBuB3JmPCJc85HdqN25q+MkDE9nf64dv/uZf+4t/7B719w9VCd8GCmEK7Gew7w4OY9Y/LrhiSE6uES+Ad0VRIrR5WxRjvb5UHlcJjR8rXRXQ1Kbe1ZKVxKuvXo4nnvhSPP/8i/HFL3wpvvmtp+L3fud344vy+8ITT8S3n31WDUVKkP2m7V1ynU6LuVyEXc7fHACjmXi5vRvyBnry42P+V65eiWEJ75PHT3oBTJ72pfQqZuQf87740sPNBkzvYy+OHT8Wj0rhnZTCmZ+ZUg99Aa5Ta5DoU1wbBPpD8aLgcY11C7/S8yrGmXuK8qz1qKsh7qLozOO+Chs55s/zM55NHg6/dXsiXr92JSam5lLBK10+Ezk2Nm5FPTQ0HH39ffH+D34g3vu+98boyHh88AMfips3b8eVK9edHouRyIdRAgSTP9eo/PmmLcoSTMi7lEcIyof6NWb7+MO4c7VTw4N+um7tcKrYZtyeuB3Hjo57ERGnVpGnLqYDsLa2bHx6OMpV5VtfZ24z898Hzke5sMK5tSOefe7FWF3bTF4zSAlIEUBGYnbIKBsaHHK5+KG0AcpL2igbph5cD1V5GstVIMOSL39VOP2YSuEDH4sLC/58pqcqVEdMs7jepGg5bMYGgZ6bxb+tUuJfE69jbK2Jp0mJkZHF3a1YkCW2KH5bEk4rm2sxtzaf/NqyG4srM3FzZSquXb8V9z/0aDQNdMfQ+FhcuPRA/ON/9ivxt//2346XXnrJBgJ7stu7OmyAUQ+mB/hX9G6mLQsXtvYxJQI/sOre6xQcwkU1DakIjyRVUKOP6cG7fMZ/u6pv0mPoH6UNTcgDZe0pLMkHnA0koaPkBUpH17w/CKI0WelfcY0AnRvdQTjoleFof/mCerECqhyFbswHhZL+cvYiHjf53rx1CF4GClWFK3AAnQNvD0At8MFYilflWWQNV8pU/L+TyzTUtuXe+p4cM618X+XHz+9TCjBCQwFQzA4HLeAVveRipY0DR70ruDpd3ZepQrYQ/gerqAvCuAKHMdp3Agj6A4OGpBrxAszg1T3F8tB39UhV2VMCs6WpXUK/KV568fX4/Oe+Ep/59Bfj03/w+fj6N56NV15+IybvLsT07Jx6JNuxuLyiNHKBGMOqrS0dajnUsBSklCkrhGnPNHL2CZs84AVqDY4wqaTTo+Blw0Iv2ErCYRVTU1MxPDwUA339EpRibKVLI0RoWXEr7RySlopuZVjAKYiR+K5ve5w5fTLe/b4firEzp2JqeTHuzs/HngQx2po5drGhsm+RYM1VragPepJ8ZxoRRTreayulxPwOYRBiMK2HvRUGweEDUhhGE17MY29vYr43xdryety4diOu3bgVi6vrXhxE2C71HEfUmx4ZGVNPciCOHTsaF++7L45IaQ8MDXlIflOC/yM//tF44/U34+WXX/awK6voqVW20KQAy14n89sYZtAje09gr7KJliazIHtUSW8cOoBhvnT0nptjRT1j5puhKSMSJ46dVC+31+VGvkM6FAufn2SxIAfUIPhsKAkXVk+DC45RgL7+wThz5nx0dvfJ8LruFeooZ4sK0lQ85oXBjfrs7emzEOiX0cLHNHq7+lQ+lBF9S+FPOJcvy1JWHVMk+Il7OzwqyDBVPNWht+QpsDpecU29+9mZ2RiU0URvmsVmXg8hmuCQ2x0yMp588qtqP1LgSndV9b8i+k+pxzzbtB1zoWcpbPgOI5eDQvrb9uLcWG+cOX5ESngp3rx2Lc7cc2+cvu9S9J85EW2jg/HJ3/jN+Ct/+S/HF7/yZCyuraoZiR6qdxZm+kAMlcN75SmKitsiY6xNNG8TX7O4kN45IyeMZGC4UEelHemhuknwHLjqR0mbdgynE97btRhJkBW2vLwUHTK0MWbaZShjqK6rDSqa/LKnbT3mBPknfOGvfS5p5owyyD4ADw87y4Fzud/nJz7g2uj2haH9V/VTL3ACZcIzr8IHwsnlNSHfvRMcoF11BYhKqqSR7azcZ57mPMKYzplOPUw6kqfePD2je3e2qnCN14NgxZkJO94+V5U5o5brfkBmqRWoPSkdpyU8uOqd2xhJ67mmoHW1jKueUfLpx3TMf+A9aqAIyH01+D0AgvYHBlVSxoerKr3gZ1cVx1fVHqFQJG1q9ChTes2/+3ufiU/81u/Gs8+/FDdv3Y1l9Xg4LYrVuU3qBdFLbm5udyLM2S0vrniOks/P8alHD5Mp7WYWNqna4TuUF40Sa61UeqGsrwqTOCfeNaCVKwCMBjNwOMOd6cm49557rIj5Xm8uBlJj1Q9pu4ewUc9gUzjZWoaxJHAReD0S9m3qLR0/czZ+6EMfioGR4bh69UbEYm59akUdq1woYmYBEATgx9A2GCPQACsV50u0LC8NgzIoikoh4bJNmVkExsrnFhsq127ciNui6cZmhuM40F4psP7evhgaHvGHH5iXZgTgscffbdwhIMKKo1PfvPxGPPTQQ+oFrur+TfWeNyphpnIrPUQQCpMtQig8BCcNrwyHQk6lZjyT3nhzn2UFUjBQAhp7iwT2SiwurcRA/3Bcu3otRkdHvYcb1Hp6ej3POz427n3HZ0VXRgb6evut0FnoRy98eXlTPck76rXOxfMvvhpvXr0dzz//qniFikXAMRzd4u1VxqfCBbpi8Eh0KL8Wb//iHG72jQ8ND8f6Vg5xsgcdGvOpUNcBRpvKZPq55lR/1hh1YariVfcISJyEjQyfVfHNjds34KYYVj4sCoSXqQd44piMp46urnj18uVoUa93RwbjSstezEs5y6SJ1ebd2JDj6PKmve3obm+KB8+dizPdgz729tTpE9Gp9F588bU4evpc7Kkc9z74cDz/zW/GP/mVf+KvP7FozfmKNp0YC/qBO3zH3DnGcfqV8nHNdsbISimjyylXaOq2hx/EMVSKpAprI0ttit0Fns5w3mpWKsfA4JANMrbeUVdpuPCW9CreKclW4HYph5LPD7PsV7Lg5Kkz7sHxgHMaFSscBqV8Nfx53geUKcO9nbOMOMS/5hp4BpcAbqwbkMEur82tDbEPfMqiVq6UR2UV8jZG3KGA1uTXwINAxYfwL7k1hnt7R7PJNPKaw/Z1pzTtn0YVstLtQxG5tohn8fduhxbyrsI5LGkq/VY6O7zDj3d0xPKKs2BR+To6WNOz+Z1PJvsThWrBRIFGBvp+oaRDZb4dfC95GTe0YnUPpF1fB57ctgA1eKxzVnh+46lvxZee+EpMTs6IVVhtizh3IEXIYS7me1Qj+mPujuFHVY78V1aX9FzloxrGsm+VEzaxJkFq5S3hkSuDYSiYEeYtJwWhtPQMHZCEgkITrDqwtqLRlWFIjtF86P5L8Uu//Atx6tgJM1MHxxIqRDmBCSAqFme3et9d6pmxfQZFwLYbGBZG7uxqj8U7d+OlLzwZv/c7n4oVehFixs5OlUNCnwZmJoZzhTc9RXAtjYyy8WUgtwiBy6J2ynVjU2UXjVCcC7PLMXF7MpbmF2NjI3GkSByQ0dnRGj2jQ3FSPayhk8fjwv0X4+iRo3H/pQdtDLz+2uvx1a8+Gcv0wKWUjhw/EXeF8xe/8tVcIa0yYoSUotMQWeXuM6xp+gW3vKjc0Jv6TYEAWGAKocI31A+jGAzXcyoVn64cGeIjGJ0yWprjv/rrfz26Olpidm7SW6ruTt71nConXakZ+wtHLHCj7PQ0WMnMcPfWLqMvuzGtXqtnYJ0fw/MoSvGiFKD99JeCBqGm+LwXIB8MKgy8zQly7DOfn1uIlbWl2FZ98O1thm4zXqWYHCfjWWHjpQtCCCAsI0zuMSh8sxRtu+jIl9nuv+9inD973h9Cga4XT52NX/zFX3TP+1f+wT+M3/3t3/Z58mLa2FHPmu+Ptyut/rXdGFZZLklBv//0hRhWXEZL9rpktLW3xu9/+9mYGR6K/+v/55/HXUU/f/FM/Pf/3d+J3/iNT8jYGfb0UX+/DIU2tuUxxCilKfwhD8oNOlGkAuBdnv1OYQrwBTWMVYBwGHemswV80oerV0bLj8WFi4tzMqS2zfP05PlaG6fc8clI6tdxVGZ+jD74uREhAemRD7yWbXp/AOPQcD0UDsjgWn0K4BFiNvo1ppUdA8pIGhkGxdYIjXEPBeXPolPfUh7fZT4YRZ0y6pmmahONOOue0SPqjnRpZ46jokMnTnfzKXMV8DGS6ZmpSqZIaYrPE/9SLw382wgqkxqARHip83qaBdJoyTRJw7QSPgbqXZeybY/8DuaVI1O8r9ohAsR+VV37/55Hyvgi2n/wPervF6jAHxg0JOUhsgNQhHUGa5FinorPffFL8Tu//QcxO7uo3hEnWa2rN7rtVcT0iBB+LObhc430mldWlnzOtOsUZkX5ujHRXJnTYrFTtx7VQ5JlTg+gRYqUT02yT5XeqXtJQkIiUe9TGHOfPyy+ZDAaCPHJyz1X5YeSZaET1uCx8eMWtuxfZG+wrUmXLcuojpXL4WFO4chbL46RP2dCt+qGxUMn7703PvzzPyfGbYnbk5OKrDBiahQICpuywbTupSp/BB2AIt9W+lyzUSoORBaqm/JjCH5hfjlu3bwZC9PLXhDVprxJsbepLTqVbpcY/+jQcBw7etxD3x3dvf7sZ093n+d8P/XJ34rpqVn38ntldPBVrJdeeSUmhKdXpCot/iOYoREUxBhBSYNrDUBL+DGni2DwHlqEgpz351YCxPUKqBzgnwewbPk7zQP9g8FRod/8+jfj+o2b8eorr8YV9fQXFpelLMU/UlQYIvDJ8tJ6TEzcjenZhbhx43bckqFyU3Rg7UKbaI54JzOMAejMMLkVtplUwoH3FI475rSxmFSPeVY0vYMckmX4t6u7x/vfKVK3evmdHd3+cAaGDUUkDdKywFIaDBWTH8O68Cb5mvdIH16B55haEX2n1EY4ae30qdPR7ykXziNvimNnzsZH/+wvxbsefzy++OSTEsJ5kA/8AM/yNbc2xR9t7o7RgQHTnu9dj3b3x5Bw746tuPrmG+o9r8eP/8LPxZ25KR+buyGl+ubrb4j/JejFL64X4c6nOsHRTA1vUh7RivZiDnU5K/IJsqyUm55R9oxpd9R9DSpBXRfQTlT0aPawN/wFDeE9HNMQzEnyKVP3jovCh/cUNvmrcjalJB90T5BUQJnfQSi4HnTVW8UF57phWXtHulycx1vTznRKvANxKzj4bFDdpUzST8mSBgoeOiJ32DJ5770X4uLFe+Pc2XMxOjpiZW2jhvTAS/VEu8nRBFNC7xjVUF1Vbnh4NJZk3KLMaWfNUrx5VX7cK1Be6478icvXzxhRpFdPnRx0yd/iDvEx03XwE8q6pOt0hKrD6N5hdE8Z3C700s/go3CJu/DSPedZuA3pPaYCOuJ/14qa6vtBQo1XzStq6FzFOLh1CVEEGz3m6em5+OKXvhyf+t3fk7B9XfEYTqOsVJSUqSp5Rcp4e7NarCIhxKpiMvAcrRjBbVzPMGIBLFiUGQqa3iuVaeGq/GEG4iFAzSjqITisHMyNouHKM4vFzGhmFlYPpwVoKaR8ERJss2HucmREvQ8xFsqThmROoqG48UquqcF4vlrvaDA7zqMtunt71B6FG/kIL4bsL73n8Xj0ve/xKWG37kgRigFR1Cze4YtV9Gw8XERLcQOsFLUFSTZstvhQDtJbV4/k6vVrUlqipUJQtv6djuiRcB1v64kRNSIU9bB61KPHjsf4sZPRKaE+euRINafbH1984ono6pFKb0FItnul+AsvvFCbYsDlEDeOqs8tWp6/qgB8UMymiZ5xXjQif4tt6AqBfc1U/I4sRE8EL73UheUlr6SfmZuLpbWVuHb9uveqv/jyq/H6m9fijatyb7wZV2/ciqu3JmJGyn1OvYalldVYFS2PnTwVfTJKONCENMHD+IvGxsfP+Q+crTDhH9Gc99xnLzlxL8DwcK/qs6ur0/OoC3x7WcqVw01wrRhpqkNl6j3OPuhEaTM6gGDymgTd+0QwOcoMctCQPejU30svvRwPPvRoDB8djxtTd2JLQot9xxcfeSAeePDB+INPfir6ZWShVFj13tfaGd2q9CNdfdGt8vG1qo2VldhYXIlB4bS8uBorwvWll1+Mj/7ET8TO2RHxV3u8/z3v86EnE6LhgmjMQjVowrQMPXqUI14IdNOoogH3KGs+QrMjdudsMYQoP4pjHhDPZnhT3un6UhIRNCpUevE59aCU1I6Y5mCR2dzsXM2PkOSzH/TsNOtpASiaxpDIgZy6aZAhFTLlCk+6nA1I7r/PrOz04BERKRDy8jvRrKZ0q19DDIcxiEdow3Rg4Be1cncqmArAl+1xx9Qu+QTvPRcuRIsax+ryskcXMEwZTYG/KKEdBgIGDApOmWTJqbtU2E1NLLql45D71ds7UH6M2sGTTD8gL5HFqUSLQ3m6NBXeBX3A5fU16cC9O0LVz7Sxy5JmxyYjmcbFj5taOeSnwBgGDHPDEzg+gIQfisDD4f8hKerDrLbvB1KZ/ODStNAVyl4oJgb3szwQdJtihtdevRy/+cnfjt//9Gfjxq1bYrAtVRpf+aERywaWYHEvcYvhbSo4Ia05+bgy09eKWvceJs1bC1EOcfBiJnn428CVK71QD8mRjirfacpZgUs5dnbm4iOUuC1DM0eHlSWrmdEcxkA9rNXVdX8W8/jxI+6pt7SpN6P3FrRKH7KiSHEbmztqIvkOC7+ruzP6Bges/KANQo+V2+DVNTgYZy5eigcvPRC3rl2NrSUJXRk4KAM+zeemLJzBAwWNAsteimi0K3+UnWB5fS1uTNypKaRdNdBO0WZ4tytGd1rjuDyPbK9Hd/NODI6MRv/JkzF87kycV770RWikDCk99a1vRZMMni4pAXrSTz39tN5K8Sgf0qUhWcEqf6D0rOkJUY+cYFZT0BDFyKh2qjIoqK/CXmmpdHpfrtQN6UM3r0dYWTJd+2RMAIvCb3p2XvgqvOoIIYdxuLNXKV56yKLttgTf0eOnY/zoEX8xzL0sxYFqaVwpLDwBPnK+R9AqvhUolrsFjoK6wCo/VzmUKQYdC/cYhWG+/+j4ERuL81IoyzIkqJ/BgSH3iFF2/AjX3dmtOOop2ljjnPUODzW321Bk5buJ4Lw62jri6Weej1evvB5jR4/K8FhVL14ml97dp54VB8N84+mn4vw9F7y9bGthJXrF8n3Kb3NuKTpEk13xIR9YYb1Hd89wTM0s2rC4eXMiHv6FjwarOrq7+2J4ZCR6he/lK1fER6vm+3aVjfpD2dLj8XkCBiq0ABSlNwsV895koh6hkdKxEeI4GS/bSoYFzCLmp2xr0ITtWoxYQWvkA9vmVpZX0ogWL+VPcRxPCUgRJaRxmH6qa8JT93JFmXi6Qc5tCH9wrd4BxKEQyQ/p1wj2530Vp7jyA+f60yE/8HIceB4fPcOOsK/w7x/ojTOnTklBPxLDQwOxvLAY8zPTMrQWq962nK7+Sp9TTJrHHiNtO5JdSkjpjI+NxJFjY+pYDKgn3R9DckePjNioXllZjLX1ZbUFFDh0SBoYH9KnnA3O8tg4y4kPGMKGNA6LI4zfZ6eiFrbmCAftde+00gBOl+/peZMQU2U1+a+r8SM/+j4qGzs83Cv/37WihoF/QCCyW6Bw50Yj4iFg+RLOJ2Ttf+YzfxRf+9o3Y169IQ6c4DOLW1t7HuL1p+h0zXQE9ED4UV5biQcpUX+m4WUD5bu6ve7V0BumN8RqZ/ZPY3kjwRF2ZfiML2jRg0BGIDjZgoWfhaYaZ5uUU+IC07XYeoORPDeuspLGsnprXV29akwDLjOMBM5lqJROp/ETYDQwp7wlawQB29XR7WEjeiE7soibu/vj5uuvxr/5+L+NJz73+bj6xhtxSgJ5SYpoQ1YzaXMUJdY6gGJHwDGUTvFpMPTSmD5iju/m5N3YhZv1skO9EI4yHRsfj7Mjw7EzdTvOte3FyR35tUgxdPbEsYcfiH5Z6ucu3WchwTYtpiUYOaC+vvatp+LVNy5THR6qblEDx/igZZI/jmfkHesBoAfbezpUHx5ZEc5F2CHIMZwKO1soVMB9Cm4/6TnnlbH0ebeqnirbv1AWQ4MjPld7TUaTD1hhf7TTTBoRHyOQfeynz53zkCl42hCAVrrasFJ4nIVllaf9RD/u3Xt0moosHsg0CJdORfI7Cxw5en2MthxV/UFzFqHNSLhyAAmFZi6cBWksfGNhnIc03bMWLjilsb0nGsL7pC88FldWJWiPxsr6erD3fUP1zqc8MVoYmfnAD38wFmWcTcxMRU9/f+xNLUbL2lZ0iP+P9w5Hs9pbk9oBvXlOf+vrHZCinhMfd8Wt2ek4efZUHLv/fin89WgbHY7+I6Pmox315pfm5mNlYzU4a1sICcekXxktQ3AmD1RXyKFyQhacjWMqO/90m+Xys+8r2tqRNvVfnmW8iodYFImwBuAd71fWlWQyVYGDOwdd4c184yACK2TwEJB/UdK09zKsXGRsqVtil3s/45VBDBkmYV+4ChrvgX3PwhVzRzEQl5JHDLyxQKo5xqVQ773vfDxw6VL09nbH3ckJy07KvKU6QsqCC+2Ani6jK/SuMa5xGLVMF6KIWSB69txpyQx4rz16ejo9AkTPdHhkMI4cGY/5+VmlyxZLlGvKwBxiLgp0v4NWGAEOozg4+Bf/fMcIYPbOSWO/q8KQThU306UNpQKnXIwigD/rdtrwK+9U7kyHNi95w66Y/9gV9dvFKQumflCAooUJOYEK6/6FF1+K3/rt344nvvTluDkxGXwMgwMaWNRDY2TbSZ5lLg5FMRtNsSwtXcCjBfbbldne+sdVUVC0A3wuj3SVJr3odY6j3OXLQAzp5Fwk1pc8iGx/95zFEDTYGrV1k3OmVd56Bg16SW2tnXreM5MgSBfmFzz8zXnV3q5FYDETFxgwe9USkkqAkos/FS4t3XbwUjo7uv/y7/1efPzXfjXGR0diVRbuzsZ6HB0di49+9Efj2ImjEtzbsUnfESNDgp4tU+S1pbQQmqa9ntnKNSPBytwjmcmudnF31zejRzQa6e2IUSFyXuU7L0OpA2uivSu6L5yP7vOno3dkSMqjS/X3QnzhiS/Gpsr49PMv+OMb7HxrkqHDRxAYIeGrWvS+UxFXfSjRcVtP2EaMrHTIuDAVQQIc8c9/9oJQ+4SXwTEE+BOHRXWil/JeXV2zoMbYwSBDiS9IAbqHp3AknSB8hNDA8GCcO3vBK4bZAkemNgwVwvPkhKwi2QgCTX6EU1kA3/MeHuG+wSFg4Csy9qIfygU1KjwQNKwUP3rkSJw7fcZKukc9QvixGJmM4Hj9hOdhc0iPek4LAISao1dpsH4D5c4iorm52ZianpLfmo2h8SNH40d+/MeU816MjY5G725bLE1MR2ysxZHO/hiQMbaqXlNHs4wcZUuPnq1bNipVi9ssZFRdj73//f56VQz0xIiMx/H2HiWxGlMLM16J3dXV4XKat1VIF1lKMXVt8kBC/a4RKFGShrJXDw0OkjD8uR/q89z8o1cNzeB1DFXe1+vEaFTOMRQlFYCfq6t7dg312wiZTnEZpoAxa0TP+Fb5NMTzs+WAcFMSGNrhldluMapntVnFRSFiCCK/0Dtj4z0y4rrj0v33xejoUFy/dlUKekYdDqb/+G426UPdXR+as7ayIv5f8Olz7POfnZ3xx4E4e6K/XzJxsE9G6gnxGvv158wvueCRUUbWAXGe/m5cOH9PvHn5ivg5OyTgmz1e2BB6JTviUJT2J4weUnbmFF/Op2fZa73jA85ykEV2Dkf4yvm95KT8IU55LnnV5stFs76+Hm95xWhnJPQ/WkVdwqKQ3Ts98AO+m/T2hwCfdAUzkVH3YjYRb2JiKj6tnvNvf+r3480r12N+gWMSc58tc7V8vB3BigCVTFClUlOkhaJ27VQpU+36kbnbez1fv6v8E/2MT1oM1yI0UaBrUkwMvzLHhzDkfc6xFIWNLVsgS+lVp4CyoTykY4tb4RGs/hiFeuUwB8c+0iNnvyc99yNHj4jpWrzamnlwerdW3FLSbNfaUy9zd2sjNiQcN5aXYwsBK0UzJ2H7xU//QTz/3LdjVw1tbXlBveKtZHLJ6qnFuVhr342zD16K8dOnolmCf2l5Jbp6ul23DMFjZbP9anFhMWblGILv6u72PLINAb1j6HJAQvrnP/rjcUKMvXPtRgwL11YZAMvMdw/2xmMfeG90jg2rztbjX/7qvxL9duPpbz8Xz77wggwCCZdOlC5D+FW9KX/oiqKDC3DMr+XZ5noS/TalWDvbOyzYEUy4ityKS33Wr3WoAlARpIsgQFjoCs+yXoH5dnpqrPL3th31tBEojlVd2b519txZ4zgnYQZ/OEn9Q0nTA6ZeGdlAEcAX5g3lY+VLSKWF9c8z9weHOssVZvQz7zOLWjgc77lyMIgFeAbQPYEhjPjUAiuFEnOT9MTpnbP1jHuupI6AZaEViywnb0/GysKSUtiLgd7eePDS/dEtwwvem7ozEQuT09GvXvNYhwQbZVO2rcq3r7vX6W2pFzau8j1w6nRMTt6N0/cqvnrTuzIWesXrI8P02EFfRqkE/dLivJUF+LILImmQCpuyeCxM9VLvRVM2ylsVU/fZq+VdMdBp6zjC0eDhL7+oIGnntqg8UVDwNMPijPjQrgudyQo8fC1x5FHjocoPB+DnwM6/nk+mlbIGfD3Eznt+1bsaKEzxS6dw5hMpL/KSZeTtRcKTBVis4Gcon10XGFnd6uVil42oo3H+/MkYHRm1cr5544Z7i4zuMaLEqNGG2iYLVJckQ/iU7DpTe+KHXfEOhtO6ZMzq+rbaf0ucv+eMe8ydXayPoaNUdVRUhkYa+DQ88cvxYyfizt27OYyucCUM9e2ebOWKgs4wPLOegHtGBUoPWv6UX/epsAtvM0VU8YsI19aqzpLq1L1vx8s22dUup/aKYchCTU6q45PCjATwyWHONaByOvWexa//8feo4aI/JtRjgkdWcHEIAhRWNLXH7dt34vd//zPxO7/3+3Hr1qSCtspaX5Nb9xA3NpRFuQQFaXKfRVHlmuEr5eu7BPDOxqsX9Wzt1ATqQ2yu8aZqyGfNc7a25qSg3JgUnyuVz6PnJB2FeXEJPCbGK0CgW0ATDqUsJZBDS7mKEfVDGA+VyZ9FYM0tHe69SmVJqIl5dIXxKBtHLCJw9CecVGr15LCeGQbnu807anRvvv5aPPfMt83EHE/qsslg6O7pjMGhgehTzwY8lpcWvTeblc/9vf2xurAQTSorFjVff5qZmXHeaZAIL8qr+tnC+JCR1KmeU5tk4Gn1rB4/eTZuSfm2BkdT7sWirOrxk0Nx77vfGzujg/Erv/KPJCiW4skvfzOuSKEzpOwz05k+UNrIUvAF1w4UnPJs0jsVkVrWT/RTBZlj5LcND6geGA7DbOTEL9YkJL6EPgiuWYEJKJd1mK45lpaWXUYvTqzqjK9+saULoG4Q4vfdd9H39MI9xEZ9iv7wHAKEUQ2ERSoW9oKX+1xbkCWpwHwIzuCWgobX8Fqz/IlDeMrFcZ82BJJItXBE2lI+nI/OfmD3pqCY3ylvwmbwmvPwPA7eq37wJuUGWJnN9rQrVy77lLOL9z4QFx98MEbGRuLF55+Pias3/WGO+/pkSCoDeisoCoSfLMjYXNuMwf7uGJTS7j4yHM8+/0Jc+Omfjt5uGZsK3CEDrrVXdJbg3dzZtMGz4u9HszqXWVTRQuVMfJMHPEIhWuKJP7eQzeXUlUegTHcRPEPmNWlbQgH1e+QBhilXPstKb5DRs3p8hXXcepzy5jAw/+ESCUMjT+LtN/qX9QTvg2Pi6avKn8ZdWCbS2/eQrxx+yJ6WNskFCQQvJBTVdkTLLtVD/0BXjAz1xYnjY/HApQs2hCZu3fK8PLwKTaETo0gbav+UlatHHZS3qK/UqAWeUxlGbCrdHin8Ifc8WYTKO3ClXYAP9PMxsfKjd8101QhrE2Ts3Z2cUhiVB6NbCbaqUpFlxTEMjYyz0af7mlNaVuryL4rc98IpDTrkg56Fi+W6/joYRRKdGEnqlHLutkEq19mdZyJIKXernnv1jNHKcDntBuOfxYVOTx2mP3FFbYTfDkrL/S7hsLRcgRW8Y14HgJB2QoF5KA9vwjgICAl9hre//fSz8fuf/sP4wz/6XNySsl5Z3VCFqzfrBTtqTAhCxXFjppYqII18TobnWlArofC212E4E6jBmzRgZJTftBQWc5EwIQxJ5cKc9HIdToKSRsU8W56ERK+w4EEjTKuTHnUdr8Sx4JL4ZwOktwUynJzFoSH+LKHiM7yNP9ZkJk2TS4CJaXxY+s8+84xxyG0wEvLCqb0jP/fHSMS2hzlnPDqxIbqyiGawp08978XYk8CcEt3Z1sYXpzwMDiNLiTEEzXkepMFQ4ZDi9LZ1xkOdA3G6qy9efv7ZuHDhTBw/PaBe3kIcGe2NnbnZ+LXP/Y6Hzp5+6ZV4+eZd0YFPQao8pCfcsHgRy6mg1DAlsKEBOgz+ytOhVEgzDrTKHiDDtitra/KyySa6pEF0WPU6ogGK4eqBqBvmJ0mXegWYvoB+Gyx8EtBD5nQ1eoxs52I0pxhbpa5LfQMoWXoU8AxpY0gxrMpCOPiKmsuRhIJPlgu88qJ/KgjhoLUPgNEzcb1IUg4jAGAhFAIRejCnaFygXyaRaYgPiN9IGlLnuebnsGqL5C3as7/4zu2JuH79lgy7trjn0n0+XQ6hf/mNN2JwdS/OnDwVowN90SfB1ql46yrrmhRGSIncd/asR2VeVNgu0XjkwrloHRyITQlpjMY1GcKbO1sxLV5cFd9tiy/hLXp4ud1N2Cie5QRlhS4FaG8VvX3lNXLEV9pYrVQV8LxfZhTAj/ZLHNKgrhnVMj85UxEjGZDghremsh/Ke9K2q/B1/krG+OmP51Q46TDEONUPQxoFzRSa36loDNPq1jSxkSjFl/GQN7uSE10yutUm+7vUO+xVz3cgXnrpBZVlWe9VPuFDtsgJDDVvW1V9wVMA1Q5gTMGX2eGQMSxlRxtB8Q2r44DSQ54UnBPUbqUcSYuysa2RQ3o4dwDFuKk2w7SIvyGgvJnqME2Kq9LClV554zNXZBuELaMtVE+XDHTkGsqZttkrI6Jf154+KeIeXXtlLIourMWhJ027Jr7bnVFPQ4T2Qb3Dv6RNu/4TU9RvZc7DwNh9V0B6B5XywefvBghlR9ZyKSCoAIZdtuLajTvxu7//R/E7v/vp+MZTz8TtO3dibWNbihvhRApqrGLSTINrNricjxNTqQLN7LqvaK+rBJMYhaFUny9sxyuJR+JRG5VzFk7LdzVAaTIczcfnqWB6UXyXGAEGg6MMYU6GecxMioNAQT/SkLxCUQxehj3NoBKghITpcPQ+c/GM/hQG5/2dnXxMQb06MTffW/YwL/yr8jD8iyCWF5QQCeh5UZTdWJhfjMtX3lC5KTvlafYwFXjSU+CrUWtSPiwKYWEP0wgsjtuREukjv4W5WFFvanuBYzY3PNzd3kZPXkpV+bN2vnt4KB586IF43+OPxf0PXIz5330yFq9cj8d/7APRf+/JmJ2ej9a5xRiT0b23OxVbLavxxDdeisuzK7GqBrOlerJooIWIPuDlgyja8qhNBIlpgcEi2jB/Tb+TerSjDqlJ3VNwpiPW1CPIXgfDza4JcqhBafTp6s/Qhytx/ClL5Uldw9vgsrjAYq2mGBwa9vGnZhPxFTc07h31GjbVe9jY2BItN2X0LNnwgT8QhHx1C2OP4Xp6pwyxexpDdUaPm1XsSkh5YZXYMvF8MUKSEtCLxhDMtqfXcvCdn3UFrISVRk9vj2jQFnenp2JxcTEFk+jBGQGdqkcxoONRZl8E7vFnwxBNaUP40iZQBh1SnHvx5uXX48atG6Jtezzw6ENx6UM/FJ/4whfj5t3b3pZ24bgMGNVjs4y75Y1Fn2K23R4eRj3VPRSnO4bjd379E3H03nMx8MCFaBG9emXsMu+9JQG+uZ7zotDQ++iFTxMKStVPT9en8AkrK2zxDFd68lY+0KAqCzLAVKKtiybuIVIWRoCISxmVPo774qAnAWij0DLT4iAiuJShVmiseqKOKp5TaP3j5oADyhWo/JPXuMUoyKkR+Iz1BigzFHN+RpZdGwqn5OFJ5ArP5AuPYJArBfmxPgVl3eQdH8MygEaGhqSgB+Leey5ITs3EhIwsSwb95Qc3MB4pMKcLcsY8Sgq5An60OeXJ8IjLlvPeyK+B/l4bgpzWNTTUHx2drTaqWCdDGsSzkpbgw3igd06m0BV+76En29cXS5KbWRdwl36qQ3KjRC5VRSvaMO2Q9SPcs22qE4Xc1RZdksf0hum8cOWb/gMDvZLRyGmGtOlEKY7woQOQQ+QkS3nUjtSukCaeYqvqmjoHH9oO04zgwCjpf1Q9apVOf2+f3sG8CkMeBgx1Mb1Lu6An9LWvPxW/+YlPxpee+HLcunU7llfWJJhUZcYRiw2Gwamx4ZLEvuL0Qq+pDDEuQt9h7UsU4ZZX/qUwhi0qElT+focntQlUfjiqkTgoAHpCfGgfq435yyUJdQQxDobMxWM5TElPDIsMhZtGROJGeRobLC6Ha3kGN8opaldhYFJxVty+ecNfZbJBoDCcL72JEaMfxg41QFlJa3p60sdi2giQQGSfIJY5xgnlZoEFjdK9MhjVkZWzem0DCjvY0RQPnDkR4ypPz9pWtE7OKy012L6uYDCwf3w0PvCRj8YP//hPxoMPvMvpb20tx5H7TkT0dsTM4lI89PD7YmxoPF5+7eVoOjocg0dOxcT0alyZUa+ptUeKjVXeDHFSTpWhog89UIaVfS/8krWSFkLarnhVaNf8Ac8zSrDTK0762vsdodQJh2GwOJGTqmxNi67Ua6cEKErvxMmTwlNpih/gefcc5Dg4ZHVl1QKAA0IYOmP9QBlS3BXDI5A5arMYAfATAiwVBCuOEXp5tjmlynUNNkVcSOoOhcW10fHSoXSPMmOKhtX4R8bH3aN58803TcOxsTHzDX5c/ZN/+YQj4pL/JmwDpBhN4T07MxdPf+ubMjrW4ofe9774kQ/+aDzx5a/GqxOvRvP2Xpw7fdqnvVHuNtFUItrKuEVKgc98XF2YjCee+mbc/+jD7vH4aFQpoDNnz5iONpJE28XFFZUNIcrICtNa1Ln+Q3dwkXMbKnVR0dBzpXIujfxLz8400pV7Ria4pkslzD3Jra1hRKXioV4YrqXeMZJQ0oRxZQjgGf+UT2nHxeEHn3BFGdOGG53rH9lQ3cMTKEqPuCkeV110VVnxk8xErhDXYaxYpVgqJdTb1x1Hx8eiTwbwsaNHoq+nN968ctWf0m1uzu+fI486ZfhbHgr/VRlFpqnKQZrQOelH+uCQeXKQUFd3e5w6ddq83CVFycmHGBe8B0jf61XkB47QkDLB35Yzojk4o3RRshwQxNRWDn9neZky6ZSMYvqEg1cGB/rdC2eEgLnjftUFiri7U+GkiBnRzG2vTCPCEaqXSulCG0ppwxcUiwNU1/WpJoB4+nMYht75oA14w/N/CkPf7wwF6z8+IFjdWCpoZNSDkCThP1ZKm78R/I1vfit+8zc/Gd986tuxyMEZsvJ21WpplPSQsbeygaazQK/SpgFwn/nByNkzBcRe6SfnxkidUDGuS5QapmlVMYIa3vlIwexoMPlY8inhYGR6qGxF6DWT0MvmhCuEAQKYvD10K8YHB0V0WjSMBIQL9xY5wdecUlgUpBIvrlCBG+bJr1y5Ft96+ts+5pGe5+DIMAEtwG0kq0GwAITtNSzgAQ++RLS1tSHcGNbhwyTq/cmwQKFh3OQQuixP5dSqBtem+K8+++2489rr0ave9tn27rivszeaezpju7czTp+/EL/w5/6TePz9PxKjR094SGnsyGi0qif3qc98Jh5/9N0xdux4tAwNxuszU9F24XSc+dkPR8vybhw/fSZeunw9lraa1QtTb1N5b1OViPFimavMzG1RTUXgUbUWTtwT4ACkX90fAc0q6BK2xHs7596kAKOKuCgzFD1Vh0BFgIAL2+WoY4Q3go75YOhogaf4xCO+a5rIOEHuwUegpJJmLp1ek3vMDfVOHdEjQfUi/BhhQMhxDj3X+o6BBucLigWByNfH2t2rB9+hwcE4euxoTExMxOXLl40D+/qBCrXatdAPpU/7yWfRRz60H+4QugxTs/NiSvz1nve9N46cORlPPvGVmJm/q7xFMwm53Y2d6G2SYavw21urEs7tHsWZWlqMl29djRcuvxaPPfhIdEvBtPTnFqkHH3koTp8961Pr4G/aFPR0j1bpQCfqAkhMCyTtS13qX9W2UHQoixyVoHcNTV0vFRCc5/TLodriD/2K0mH0SdS1H+HAgLZVZOBbnMJhcHgq7JD3pKOL4mde5R455qkf2oTKjCJMJa1n9Z5RPCW8lZPwHhsZ9cIuRryOHzsig2cvrl+7FovLCw7DGhbod/rsqTh+/IQXdrG9j3LYABFPkZflltocHSn3rn2PEs4v2rEDBWNlUO2aXirGUY4E5HkGlAta8d0C6oz2Bz2zzDKaJHfAra9HBprSxzDo7mLqsF34yLjozwVdPeIJZEru+W+WMUMHTLi4c5Fl3+Pc8YoWWR/pCn0A3ze82+8KVM+kmVxkOrDdlYTQVX9iZ30XRmxkyLeAFOF3C4WR+QEwZyMgXA7mReUgWCg6QzrzEmws1FmU40CSJ7/+NfWcJegY5toWN+zRAJNQuLR0uU+gootiRZQAbNEhnwLmR/n5k5DCR7znyvIQqsKlAEKIV0KNEilcOT0IRU9jBmwBVukBOTRIGVWR4l6ENQqEVdAwbCoTFDjlxUJmTomGrl5FRRvCMFyHwqFxkKYbBOmoAdQtfeHQmv6lh9XapF654i3MzcSdO7e9Glx8HMdOHI+HHnggHnrofvWgxiT8ldbmWjz37HOxsrTkBSZLarBNajgdsj5R1FjM4AhuvX15li8KQdoxmhGwwqtb99sz89G7thLHhMPDIyOxdXw8Lkv4XlGdffmN63F7fi1m1fOZn5uPudmFeKy5L8729MT/4Zc+GheOj8SILPCJ2anYOzsSx3/ksdj+xtNx4+tfiU9+9uvxyW/fjKui23x7X6y17kXn3koEH/RQJfsACgkCjAgaO6MU0JMVqgVKfRSXfLCfLxEgHDnayCNvB3whDUCwomj5NCS934KHzUSlQ14oaHqtRagDfO+Z+k1BnvyKkHRPSf6tLdCd+zQ8Moyu4s9yn3juVybZA2MIvjHMfpAoNt4KUeOnfM44edRiqxcFvvDC89EuA/P8+fNwcpVewSlNQoy+/AAD8eXIm8YgYLuUv3jFtivxwZGxkfjv/9v/IZ5/4kvxz/7ffzdGN5rjl848EnFnOs6p9zbQ2RJrse7Vs9u7zfHC5ES8tDSrHlp/fOj9H44P/vU/HxuPnIrW/l5/VIbpjbXlzfjmV78Vn/zkb8XzfE1Nir+NOlC7Y8QA3s3RNqAqp2hWoNAOoBSus1X10N1Wq3LIz04h8C+AokE2UC/OR/VFr5C9wOtsQessUyoJecTwW6HUFa7UN4CMoI4L3fNV4V8BtPW96Cz8uBcKVbjEE8OQOBwUNCIlffLo8egf7JG82vGe6AXOkxDOnEkAsIXv1KmTsbKy6h51Tw/fBFCCKifD4rdu37Lx6HMTFB45yRUS22jUQ7eUKyMyubhO+Dpt9k4z7DzgDgujIZxFQLuAppSp7CFvbc2td5XNYP70Oe3Qmj/qoqEeimzGAaRV7gFkP4DMbIQ9yaoCiqG86nEKNKZTB0Z/qJs8q4ARHQjf1tn9/SnqutJ6K4AIxDgcoQp+AIq6MBfvUNaNwDwTXwFiSf5LL7yg3vNTcZev58ja4vQt5CLz0phwTU0c/9muWKRbcCZt7lFWmXYRQigyMxrPckVop2IGn8TLskWMn8OospZphJRDyRlnXcG7lr7/J/Ce+AWbhIzLx/eLICyKmqFw955BQpBKGoWcaQPgzNtDFbWeMyxl0VXp09P1+dUITpWJRo4BMTc7G3fv3FF85u831BtZ9z7aH3rP4/Hww/dHf19XfOXLT8aVN1+P8fHx4BhAGgWLnxBENCRIZKWhPFjchkBolSeNiTnFuekZ96yHlfV5KdKffdeDceHI8Th2z4NxfWcz/pdPfSqefvNuTKtxtwhdVkcOiadOqsF/5J7z8Z/8xA/H4L0no+/smZiQcXHsofti+Qu/G3NvPBNL2x3xDz7xZDy3thd3ukdiVYqka3dGPbFW709nmxFK1g1dwtL3Kru3sGEEKQ+EKXQxX8qhEEU035fhTujM/vfsGWe4w8D+wr0IRpQtQ4akyXyV/VSvhGPI14JIedSnK8S96iEDCDzCwQ9AXXEzhJ5CL+eeE8fsJYj2RSEzf1bxc8aDK0UH8TBpES7LWgfzva6ZF7gqXFtDGLWBrOt0L736StyWsXzxIgde9CkACsMpOF8b3lZxiip/mdy6+lF8ox6/m6nSVNgFGYHjo2PxZ37qZ2LxzRvxpY9/Kk6tN8XjY8eje2Yu3vsA+8xnVaeKJ0X7wvVrMbOh3n5bV9x38YFoOjkY7/s//9kYevSBWBuU0TjU77rgs7LPPPVM/PN//r/FK6+87o++YFSW+oEOOcKCo9S0Ldo0+CfuAIYfxCmL+VLJNYDK4zpRfeQ0BLRXvSoOAltdQNVRi5TcohU1c8KokQTlTfrKN10dTDeyNr6ESUg664of2VSvqDpuEa1OE37Tz89OCz/yFa+1dXpL3cjoqJ73Yn5mUe93vPiuSTyWipGRtDUffnP8+HEPJZPE3Oy8ysjq/HYvwOIYWhQ1DhraABUdyBie24IXFIGRJJQxc9rIGxY1jki+s4UJXMjHxuDsjJTcknmceqKcXDvaOelO6FaKFaOC6SFVkHLdTzsg6yEdAB1qIPpg0PmW94Tzk8JV4alD0v3eFHVeOzq6VIZlJdYiRd31fQ59C8/DsgPwpxilgg9zltTfA+yLW0G5tz8/Pyt3XZkzfea5F+JXf/Vfxauvva6e9JKIiwBB6EqINNND7PRwLY2N1Z3ukSpMESg+iMDPKCwEL8qLBRQwtgQbQpQy97AbAAD/9ElEQVQH8oex5HxF8VRp1BuJwvCs99zzzmFhJAVB8dbjkAbvMj4/nv2Oe+XpMusZYEFDCk8lxB/p0osRo7su7AeO6Ugn6ZT+AOwK5CM5yk9BCEoZPZcn5iVN3rN1hnlUvuvLoiRWEr/+ymvx0isvxnPPPWtBzFYdfwFqatYfkJhdWIlJNdSZhdWYXV6Lu/M8L8otxaQa+5SuEwtLcVPCbKq9OWaU74IUx+z6blybuRtnpVQfOn1/3PND74njR0/EKzdvxNbabiyyaEQW82TTeuxtb0anmPxEX3ec/+BjsaEC9HX2xVNf/Hr0zlyNwe3FaNvbjLa+0fjaa2/GmhrFtuq/dXdV0lQKWAIdK5lFPFhzzTjRlh/yl4VMHRJUUEhvXJ/QxEP44heUOr1w6gPB620X4pNGOLyhZt34TlfSoYdAj5rwvMk0q6FqlcsCUfR3neqeeiev5J/kEcKiBFDwrKzPRWVrHjLnE6psi+OZ88/Jfnsnh84RljbchCroWgHpmXclfUrhsjhMJdj0K0az8/e1uFTIo2N8zrM73nj9stPEQMD4YEEb6dMgCF8g4+LBjfLSPe2WYUwOpllXnM9/6csxNn403v3443Hl2y9LIG/GYJd6YQN9MdTbod43X1zbjunpKRuEnAN97tjJODUwEp/+zU/GPQ9c9LSKJH/siuYYNcePHYv3v++D7uldvXLFXzvD+E2coC18QotMHCEUSprtndzbVe9pyygcjFaUPe/gIGhF2yYtzv7XC90TlzgpR6ApPUnWesiLJJWf4isZt0eUAs+mW/ormly2dZ5rw7aOaxI7f10UhndpJLMmggWbzNsSqKTBYjHzuO5ZRb2yshJXRJNbN9XOZRDxMR96yruqxzXkguIhF44eG3f5uF8Vn7G+xnwkfmL6i1GWMRlaGJYYMpTdi9oUnikS01d5oqRLWZDV3d0d0aMePaNd8A5pw8/w/+DAoPEzuBr20ugpyldXXlAPuYuBMHVHJhmmDtC1BjZism3lM/HgeRJIr6SuX1X/G91hoPT8SvSW7ClTUnQKWv7GX/0L76ios3HsBxJr1LG+f4vTPwqr2xL+oKtxzNu4ZO+Eg3jwXPwar030CJTu3MJyPK9e9G/+xm/Gyiqb6He83B0G49SpLZnk3gItZd3ZzhwvvREUoRhRAsjDJXJOl5+yYN5NLy04ueekJb+v8jdwDx7VYyMtqNymJsVR4d0bFrPmYq0MDSPI18yTpcc/G5Ct3wr8zHuucmwHgJHNHwqX/m6l6afnpDVxqlZuhpcgp9WTq98RWnFhuLytQO9daYRBoORUwoYEx6x6qgzDg5HNQfXa1tf31PvYjsUF9SDWmqUcWH3ZImHKHmvitys5hu7bWSsqgYBiUVSlC6pQwfdyDEuR7KoEyYTqa0bKvFOC8qH3vieG+3viZx57LCavvRl31ftckGJZ7mmNPsXpV4M9c2wseoZlxZ8ciq3B/hjpHInhbVn8d6/E9tTNONLdGjdkLNxelICEJNurxnVLipqpC9NKuOQGJhZ1MRemnkR7d/T3DkSHBLqNNNEGmkCbDimG4aFRz8MyJ8yQXPZwqW5KouClcb8FkuDUH4BQIi5CiFfQI4UH9cF7eBW8WsPnYiNgJbRFPd0z99bj40cXFhYtSFl4yMlN9CJQGP4UqtrDgIRaX0+/0mLKYivWV1kIBw3E7qKBjTSVzcOG8JbyZsQB5Y7gM7bwMleBBaEcPX7eZXGTjwHKxQsE76lTZ4TffKwsM8qFN2USzZU5wqoswjR/VTmQI30V2gCrddtVN+2iA4rs6uRErKtKHnvv4zIaX4gj7V0xLl490tmjNPe84JKdEqTbqvrsk3K4NH4kNu/OxB89/Y0Yv/++aBoejCbaN+1E9EEO/PCHPhSD/X3x1Se/aixcDxVelA+Z0QjQ3/WUgVx2RjQ6OrpFKgwn0cvFSeFMnTCSg0HAQTxMjSH40zBiFI7DfSS897bFExhJGIwYatS2FFsHnQZ5kpcVK1e2SIqi8nPdyZP6s3GnMNkRSHp73zD1TFyoq14+DZpndnmQH28oJ4vPXG7KoTYHf9J9YK4ZpdnarvcyVtiedOHeC7r2yyjc8LcFbDzKsSgQg2dbxhQDq6yPId74kXEpZ9FeOHnKqbPNhiQrqOmB06lh8VeHwrJ6W8HST+mBC3xoHl5bUfguMx89az4Wo2ACFCzlU+3oHTKP9TSWlEXoyEH7rJ8CooefoYtuVGmUGf6nBhyYqASpwjh9P++HbP/ZRvYDfvCMwDg4edFU5f6bf+17V9RvyR08q1ugvOaaDHq4M4e+A3zH+IIiFHimh8v80dz8Qnzhi0/Ep37rt9TJkhUl7FjBXRq42FdMJqYXidkWxBA5REHoKaHKZd7VjZgrlVQZRnEj1CsLasIpPjQouBGi3O93xNNV771KQmDhJ5cKOu9pNCUOQhJHPP3zJYWxGg6NRu9Mgwo3LwbBz8Gdk5+5T4t7vzMyQt63fqz8q2v5ucz200VAj49hKISL04c/HU40ruiR271Ed138TBD+4cFFvRbmoKgVgPygg/R3+hCMxqAHO0mdl159LQaV18i6ekyjHXHp4XtjaWEhFiZnOZFBjVyKf3tDwm813nPmQpw7Oh7dq2tSsDsSyHdi/Y3nY3BpIXpWm2Jk8GS8fm0+llSOra2lWN1RXAkBiUjnj8JAWIISdGUlM3s5O3v44laLrXR639ssQhNtESi8L7RNOjLvmPP8PBeebYQMVw8PuCetskNn7gvxEh/CZl1bOeuaQlc8pXAI9qmpKR+5yBYthKm3ZslYZXsJ4fPAhT73pFFGfKDfRgEJOH2EeQrmHNmB/+Et4ch7hUToe1SHMqGscZRT7/B3XRqy7Dymok5/DB+mBlDU7Lt2jwx+EC1t2Di8/pl28J9AcctuBJXYh8+wTdDTC8L17szduDsxGT/9Uz8Zz772YkzM342h/t44epyz5Rdjsfo6VZuYjNOyjnJwxkh/fOarX4qrNyfiPY++O/r4TKvouq1s2tXzZy/z/Q8/HB/84Afjy1/5ciytsB8Yvla53baUJDirnFRTcTx7iNQ4owJ33VNkoRDvWRTH5xoZ3UChmDd4Y/7IumYkD2XNlEtzM1+xgzecpOhEttA8+RSFRThOCMvPNLKiG5fP1GX6oShz9TZz75SVq+tb9YOiZOUxz4wSogxT6SPbUPYKr04RPGajT3XAOhNOEmSImrpiTQBVSB6sZOeIVnrI9HQxVsDf0x4UVf/Yt05ag4N84KXPI0U+5En+TJ9Rv9yzdoh258Vkoo2/7CaDC44kKXgOWjDaR4cCfvcOABm9QMpZqswZi7b1aQrwMOl9S6gCWR9W5MTWFUqY1x1MdcVwWxWOtDOX7w2I5avTZfeM2pjo0PK3/ou/+LFsQIe7Q6HyTkVQUKuDCSFnP71/m1Tkn43+7RwMcai/GAkGQoDlylW2H/HxhQ5vHfr3v/6b8aUvfVn4tdiS22Ao09SnQUmwiEH5/KJ7cl5diDWY2068olN5JNYgr/yUlz8VKObLYZi0PPk5jJJ2A2tQVK6oBpzrLstcyoY5iRzSUy3NnK+tBOO+uAQs6eun91bMlYMmDMUbB4IpPerIgjSjyRGTC/8bAPKYCSlMXqpcavcWSDzLg/g0dMi6ox4ADYMeHf7QAXrjSCpxVixdSjmKwQD9OaoUGgDgukv5q/y8ZUd1hg99xbndDdfFzLdfiod3W2P03tEYPX8sPqIeT/v6brz65s1YlUDaaN+O7cXlGJldjpMLsq6bV+MbT/5GTL52OVpvXYuu27PRfHsx+ptHY7ttJF67Oym+2IyVljwEBMFYVqNKTAoHlVnCkV5Bm3ovHob0ohEs8g0raorpFc9YwCpDKWvWDbRKurmc1bvyDNQUkaC8g8YoVYwhL86xUVSPx7UIHvCmHubm57yGgGFzBBTCCmHNHB6f9iyfp8wP8XcJL/aYblsZMT+Y0zm5pQfB7uFHPTe6ggOGIs8FmDP3O93bX/eUG5WVOCc9HKACBDACm7RYaW2BCu+aXjn3T4qKWcWAN6q0lDS+4r7YUVjFUO+63R/Z+PZrz8d9731XXJ66HrGxE6NjR2J7YS2Wphcct01pHJFSGRrsjva+9rg1eTdef/WN6Nhti3OnTseu+GirW3UtRWjFKJyGR0fil/7sL8cLL70Yr73xOrP5PiOebmttb33lENsoak45UyEyrNDG6GcPNj059txjxHntiurPcsT0EiiNpKUiqR1wMh3iyUPr3qYlA1bvMaLoEdNDRXnh8PcoiN5ZyQpHG1sqh0/Vok1RD+q5Q0rpbV2pI3qIUIe0pST00sdlKp572+CP473CsRIbIwt/ZNmmOj5e0a/nuTkMIvJp8ZA0oxl8O8BKWhEo26aMbeQd7QicMYThYQ4loRMELyIf4AH4G55ktIrvUzO/jeLG0KedotBoL5zQRzg6YKSFQ1eQB3nCM6Yxxg08xr3xURCHSqgvFgTkK9rk2/SHVqpRPbnwStMKwIBP+n9vIGyqu7w6dVXeH2+Oen9a+6A0UhMERhAgdLOxpT8U8Q9BzH3lGOqA0AgNwvd29XjPMPcQmqEyFnP06cqc7ODRYzJJN2Ps5GkzDfui/8W//Jfx9DPPuvJZvEFFstjKW4dknrDnlwVk9KSpQOhOWHphPBIeXGBimIljHKl0V2wDrllhdWhsYKlw3w7yjevcUELiQdrQhFYDM3O1t3gqI1gBSlgzz4UfXycCHXCCsWHmxE9Q+XNTx9ve+4B0kskqRlNWDlvhyMXlq2LyiveU019IUi+SekOo09AYmcjFJFjurOzOBtQsQUKjJUWn5MaBQtOzrq1SKKG4GE02qFSr9FZt8Qo11rE0b0uBKI0tvX/y5u3oW2yKUeWxu70Uj//QiXhg7N548ZXXYm5vLVbU+7h94270T8/H2NSt2LhxTXTbio49CfI7S7GxtBsL01Px6OlRWeQ78cbaUsy2dUl20WuhfMzXbiBrRPft2JQyZiHT0vKijL9136+uq3dAyxc9WMRHTxbFymrtQiccvMdzLjKkvKZADSy8+FXh4b0C1I/rvRLkvLOQVXiGn+Ft2gwL9fiYxbJ6pt72JppzUhjG7PDQcHCeML1n2pR71aIjSoLe3ZKUNIqAdsZcIgqdK/UHJsa3AWeead9WCG4rqcDBqxho4FpkAGXG2fDRLU+kxxAv87IYMtCMj79gYCCgyQ2+pD0k3wDQWv/rqNTS8jC5fu3IC5VxTfX4yvXbceTcPTF1Zy6mbk3Hey49HBM3bsamGKpFWrO/uyP6h0WXwY64cfuOz5JfujHrLYJjF07FapdSbJcCURb0JlUJNhg//CM/IkO/Nb751a/FYN9QLC0txkBPn7ekeYumkPIqeykPypuFgUcSX4+AqMyc4b7Owii1ae8goXjkQxRdLDeVHm2NRtDseWJw4Z0UtBWuXNW2LLeIKydzy/E8NKy8wIu3ya7qfQsTf6OZdJQm96w6YFzAZ1cLAdWQ4uhde3N0yHBh+JmPrnRzlnpPyuFbt+4QWXWr0JRRPz6sg/GxKMVMvSAb4HHOp2cUjhEEjhGFOENDA1birI3gLAQMDrbFcWwyfAodoAlyH8PAPCk/jFfow8KRbeWFA+ec1sFMgjezd+12Q3lEA2hjaeaK8YPf7QP5Qa06EIjwOHiNKzjIwKpSPAiZ/mEuIfFJV2szTgvIK+YQhoh61H/pHXvUhzn9y+shgL8rGGZVZgiDXGCVFYjfoIQ7p2ylY2giN45zEDmKh+/a5nL7nhpBwJtvy7L0/nVZsrdv347XX3kprl6/FS8891w8/exz8Q//8T+Jr3/rKee1LoFsBS3mMHuKoZNuriLj516OvHwCka4M3QAIL9KA8W3tSnmbhC4ToPAFL0EKH/zymbiU1te3uEwDdqFyUuIQsZ4e4Sgv0JhPSQPlNTU17WFMhi7dOOWPUCuhLeirOnB6DbD/SeBI+mdGzFug5FevgxIzy5Yp6Z2UKPN+G6ofBJV7f3plmhC8CooZwDOPRbjjw7oB0oY2LPaDOrQz6o0venV0qseja3urBKp6q8wdLnDylBrttRu3YkbKiZPTLtz3YJw5fzzGu9rjpWdflDJFabTGpjLs7myOUwNj8cgv/XIMH78g4XIz1ndWY3iQc9vno/focNzeWo3rTb2qEniDocI21b/KYmWByNqJDj4IoXLxji1GWPacwsW2LStThIJcGU4GiEt6OS+ZygtX6Go6mQRZj8UVQFE7DfhRvTDqG2NocWk+lhaXPaSNsoX+tI9irLmdqV0NDQ7ZyCWfkm6Vs4ckUerwEuUAL5Q1uO/DAWc8MybveOur4vgqx1v7y0ELyp3KGtpkfJ79zWy9T7+yQK3F2304dIKdGc7Lmgs9QNsk1Xx2swGqa5liQYmihPQ/2jopR3vcnLgTw+pNz05OR/PWrhTroBVrT0drHB8bjaHhHmWwFzNLy3Fnaia26eUp37t3J+KIaNfRLfnEVAeyJLO38f7oAw/FhbNn45Of/ESMDg35BC4O0qAnm71a1RN0kQJzz189Tobp7ZQKc63Mp0IHaFJMEZQ47dcGv3kx6WtF3cyhNVKs9B4lvzAWUMSUF+VNs8/haV31z0paVziRtSfiOodDIXMmtVuZkCPP1jbWuzCCwiIu9tmLPsePxoBk8dBgv9pKvz9viuuVnObzlMSfVftj+5q4y7zAaBNyvJw4RjjqgTIxDUOujMKxdTPPr0+e4OrT0OAPtTu+uOUPckB30YGOHHEJlwbcnpWzRxJac40CPAB4ZMdUyDaZkDwKrfiDVrwjbfNuxdvwnFmPQDXAg/e4uj/x94drgJLeIZD12QC0B1wtreoqvYUh3vJf/5d/6W171CTmgolw5d4OxkABQyAxLETCYuqy0pUTgX1qS0e3Gl6PLOUeEbk7RkfHPf/AqVb+osnultJpitlZlM5avPLqy3H71o144/LrceXKG/HC88/HzZu34qWXXvLqwhvXb3gJ/4oaFF+VWVWvclVChpPE7khxPfPs88q314rXvQ4JM4b9THThnYVX5enevRQqSQKgCBr8UdaUC+WRQ+GUlwrBauMsWoYfYZ4cLqQMVpBmHLJAGOqqTDPPg5B+GYRqgZkAaJuMZdDFPd2KyZLmsBg4cv7vioeWEIQIVtKCOWlwJO60quwP4oHFnPk0OvzS36ysOClOaNr4k2hFJ4fXf+VJI8LK5sr3ZDFqOG4VwY/whYaZqugpGto4EfNJdgnIgzQljBA4qi+mJOANPlM4OjQqQ2TQKzs74ZcN9byUD2muS0jdbd2Ote62eEPG2vTr12Nodi2a1q7Fu+85E5eOnI83JufiVTXeiSZZ2xL8l7rGYuvMuRi85z7x4UjcnZmIsc7d6EJQSZJ1j/bEkzPCSGUUF0iQSWk1tcY2w3ASrqwU3pOAwVDoYu5L/N4FL6vnBM+zP1wV5pXI8Dv1VRq/G6HeAaXM8KLpqXTzWe+gO1LdNN7vSJeeAm2PdoNQ48xietWMHiHQMSwQ4gMyegf6B3zcIrxDmGI4MDwPPvjRC0fpIKx6B3rd+y5DlzY8cMqbkYJ06Zc/OCbrg/YAr4K/p24sbNlmk4YFUxyKVoHiKpxLJZKAC0YI8XywiJ471fvHsFlnhbR+4AiYXMQz/yRwC9dytfOCHNIXjVo6oq2vK16duaGydcWieFT93OiQYmkXP7Ztb4hOUjhSfnviqWs3J1S+nTg+OCqDry8mX3wlZprUxpVGB/JEeFB/VBEnvV26dF+867F3xec/+1nPvUJ7hpUpR6t4Bzrw9Udw9jROhSM02RD9+fhCHsKBDMlveQPQg4Cmp8ICKCbkEEOh8F6e2oXSZeBfylhh85Qt0Uu0JI/yjPLG2KEd+UxqGbkcFMJKa3qqfTLSWJzFIR/sSwYPztHGuPBhHzXCM1+u+pbbkZHBwjC+P8B5/HzJrxjfGIbwGQvRMGqRWZQvP5crHlZyHIKzjQwVrXiGOnRCrKCVNjxNXuAODl78qLQJiwHCPcqZ3jncSLuAZtlRRMaDLjTLdsd9jjCgt9TDV9oMsdNLJx68zKhYGf1CcBEnwYWX40UC73Cl7R4E6/UGqKflpM3DJdXSpljP4FBKk/dIIhsd1579suQHQj57hShaz9MS1tgqIb1HAHsIUwUkIo2yD2tTlc3HEmjcbqwKv8zpWLqnAc/IymSRyJ07d2xhQVhmb2A6KtLp+2A/rKkOMTuWdCK4vZnCfX1t00MhbN1Y1vvZ+YWYUI+ak47YQtLS2hFHjh6PZVUYCha2hbltzVLwGoF4RvEUxseKpJLkL4YzU9PQsC6V5vISG+erYxzlhzJiCNSNT3G4wpg5zLIfWIWKgCxQcMievTDQI9dyyAX3qfCzHoofVUoZGtPSk1fmYrxQwSdPnPCBAlQ0+LCgTkH0lK7UI/s1AesBQ52BM6+K4Q4Up/7+cEDA0qNjpMM9IXWnCe98hbfx555H8ENg6bkqugwN5p3YbqGeMz0S0Rr+gu8Y0bBy0LNab6wvLsTy4lLscoiFaNWmd53izd7N7ehXWj/y7q74Gx/8SFwYfTxWVvfiP/2XvxLfnJuMcxK6P7p7NH7ukUfi8T/34eg61hnXv/SHsfvk5+NUU0est23F3cH2+Bd32uNr16fiVlNnrIgH2BqwJSNyg0U/4j9WhMMjZQqG1f/MmdFrhfaUm15vpxS168B0S6Fh/pEr4Pai93l+tupZ70pdlStAGKej96zcJh7D2lynp6Y8mgFwTCOCiOkIDGLSgN6JQ6bp/IQfwgjaFv4nPYaegVIvprmgxAfS2CAA6ST+zkdBuBY+RS7owSMsbosM2YpPXC7C1vgi+5EME7s9SbkRhFEMRrzWN9XeZ2ZluOXHIRDc9Ma3kFeKV6Gq++Rd9tOnIapeunqfAJ9RXWdx4Zu3YnRxMy5Fdzze3hsD4qOHVY/n7j0eG/1t3lv9ma98IxZ3NuO+sw/EB977gbh6+WrMnRyM0z/+/ui+cCZGLpyN7uGRaJGRxKdm4U0WxN28cTP+1t/+r+PqleteRIXlx3QaPE2ZCoA15caQLSN3KKr5BYaIVQo9++AfgedA5VdchOptjwVSTeIvxg6kCOXNV5lYAGYeEkFQ0HSc2oRDOS+7TUqdUUuUkmVZlQfgOvFN0gsode81NEqv8R1+4LOrOtxQGd64fC3u3llUnWSbZkpomP3V8Ld4G6XPNwLQoyelnDc2Vr1zI421XInfJbx4j46BT6jF9e11LsIvR3kAUHUnUWUQFvZD2eMA4iNLeN7Zpm2JX8QzJp8gRynSUSzC0R0BbICIhtSH6d3QVmsAHVR+DCYw4Pp2UJezJFXqEM6st3N87AqCSjPfVdemNomg7Wi6/txX9hhCoeFg+TCUCnUcVv8I7ITUKN2rVGEQDBwPyaf35sRgi8tLWUhVDO9FHWWcw170/IAkLgo0z3cVOZQ2Ke/EtWvXLZwvX37DZxXPz7F5vtU9ZeawiLewsBK9svaWVtRrUlrMsHSJYVvVSJgvOXLseKwx1AIRUcYqeI1Q8qNMJgllUnyYj8pntaL+8PZwlbddqbJ5x7DgyvKaiiPCKrYFjnsGFdH1x1yYIx8Ab+1QgEZrq1SA7wsTGLd6RdbPWdYrX1NRAzVlLW+GvO7yAXV6sWr09168aAUNA5vICkpsXIlfGtt3UtT7Tjqq3hWcGqH4UT/QfnlpWT2SG1Sp/hJvcrDxoHvC4zeunjLAO+JifRuMM2ys+GJOj3rAV/JBuTSrAbUoDc56RvD6IDnxXCvCYFcGlQTXmATYR4+djv/8gz8eZ4+Px62e5vi//N3/OdZ31EvYaI+Pjp6I+959Jj7w0cclPJrjyr//9ehfWYp+Kerl7cV4Y+hY/No33oivrPTE3S4J5CaOIuRLShsSMAzrM52iAgpJ2go91uwxpPLmWhZY1emWlcFtcUB5T7vxGc6HCYYGoN4wkukF0N6gKwL/7uSkDdyurl5/oacsFEthm3UP3WmT+KWhnXXBsCF8U+aEXWcVuxA2FXMC7wqU7UMFaMrwXpY3w9KLsvGidOilmjcr4D00YkjUVynqTL8KU/E6ghVhe3cCWbAdR2WQs1CLz5tSDuZ2jTONWHCYot6WJ/ddGzuxcvVmbE7cil8++WCclxH2QHN7PHzhZGzIJptW7/0Pv/GNWEXmCK+f+bGfjtH+4fj3X3sixn7o4Rh6+GKMPHIpjly8N/qliFisymc92VLDh0ZQ6n/7v/k7+clWpd0mQ6/JK62Z4UaBQmeMlay30lEBkHt0hqjXArQFZG7WA3RFUTPUq55pf4fP1O4QTfu7OsQblFV1KiahrXnlt96lISRaizxFfCRkmm5drrKkVanj5B0gR9UOKmpgt3k7Ono649VXr8Xrr9ySt+SpXqGo4SemMvlGPQbXkIzHZtXD7rYMDVam017Ui2eInOkahsdR6rQlZCFl4BjR9S2UNXqI4f7sQFI2T0kpbeQ08hq8oSllwjDgmcVknO2A4YOOA4oMzXJmmYo8PExRF36uA3Hgc8k3vXrr+zrU5SxJZTsH8C7xYFvuCt1JO+8PKOqNyTfUjji4Yt2I8kUmGObu3btecMWRm0AKzJy0JxPCWOGZADTG8JAJAoM5s6XlZe+PJN7t25OOMymBAly7ds1IcFaxMFGjYOHXlitCVWLhDfo0UCqIhs49lWchIkaxPa0ry/LHjxzzoRupTgEpa+XXVPXsyIMrfh5iVVjStRJVxak6FEKE1yNbJ1rUMwE/KsOLXVTZ3k5BfOGGMKYRmZkUv07kAowHVL0HQWEkgC1kwPekqGEu3TYqaghBxecWnFn3ho6eOG5rMr/0lMFwNfxqilpXe1WMQ95FOsMgRNLVIPxYYVpwaoTi55iqQyzj5TUZNlvyE64olGXxgutVxGVei6FViWXFVaOtDDreFUPPGAsBDEPqvABCjYbcSrmV7wKnNEk5E65VPNkh6xnuaZdwGupqjneNdcZf+fAPxyMy4L79+tX4H//dr8fc0YE4uhDxU5cuxo88dikeeO/F2Hz1xbj84lNxUmVsv34tNoa746nmkfjXt3viy+qo7nSsupx8YnJHPXphoTzV0WZkSPj29w+6R00Plrk9Fst4Dll1Dpi2kEmOazooljyJQxj7uNpaeav6IV4DMAwJYAz7bG/FpW453z2FU/ayGdVgPQfvUdisqIZ1/PEUEBB4TlJ8ggHdJMFJOlCfeiNEwa2AeUiu8BLDl/Rs4ZX0UZoqtxAQXRIv8kBIu+5UPto4YYogdRi1B4aLZTJUadP2lZbbqK7JjEpXBpr4fHZuOnr7+6NNsqaDE6naOlLpKQX4qYnhV0dQnihqaGa+l7+SahaN1yenYufKtfjQ4Fh8YGAw3iceGe7ui5tLC/G5p1HUMvw6e+NH3vejcWRkPF6duBFfeuPFePzP/GxsHR2Orkvn4uz9l+LYsZOxIyS32OKpfIeHhuLNazfiP/9Lf1lyc8XTNuZvlc3D0CoTxgvyDmB4t/A49Qn+TEfQWUgFnYth60ozFTu96r6e1hgfHRKeUoL9ql8ooPrYFV8yNN6uekQ+bUnp+CCnqq3XIdvetuqFa7ZD8YLiUQ/gkgBvcC21nJDiQm1PuC7Mr8bXvvai+KgzNpFfojf8zy6DrY01hx/qT0XdK+OC9SScCsZIJcPtdDQGBvutN5gyWpSh06VOGVnkCWXCQjyahmCu4IYuQOElZA8Az+KHnOYkOrcFvYMnGVEoMjR5bT9NajJINLNilSO9RoVbwPSSf2MbOQjvpKhF8WxnoCFc3BaMUyV3q6vMXSvqlnfdf+Fjr7zysqyiVz2UijK9dWui2trB5xOllBUQZkQ4carRxJ07MT01Ey+9/Gq89NIr8a1vPhWf/ezn49Of/sP4whe+GE8++bX4xtefiueeez6ef/5FKeYb7jWz2IIjPDc3lRYWZ1unKpxFNtREu3oqzbJQqRy9l+ClcbL8AQa0UpWXyGb0KRxCmrksDmzAEmLhWBJY4fSvvrw+Cw1NqSjPS1fEwY/GwtyE54DMoKUCFUZxCU9ADnmAFq4cJQ3hGf6jgkslQy+w5q9UIu9c4QgycKriGvRsPHSbOAkPhSv46S+vRNKfwbc5JIURsC2cmLPnvk2Kmgp3b0M0UQa1tOAsrqag/fKakGFswPi+wsGhsxz5voSvP/ut6hGrlWFA8GphDlcNpkcNsUc9ZizndvcsoH3uX0+aJZ3e6ir6FHC+Un66qBTR2qHGqDzKV6KaZFA173XFVlN/LO7KKm/aijdfezHePXI8zp08HUcvnY3fe/5bsS4h0b2yHb2ytls7mmP41NEYOXEy5q/djJhbjm7FO3P0pLLqiqW1tlhv71UvoTe215ejfXfReaOgmSbxT4Wnl81aCJQOU0cI5Xp9Jo8ZcUP64epAAKdchc/RKKCEtav4GR6nzgH8oTcpIJCYJ0XwAQxzwrvMycELha6Edx1VI0tKJN8pTl4TD8D5KkwZFanhondOQ3XJleCUM4VNJfTUNuoCKvMv72wgOKyUgt57xXb17KvR4jnjcIcRPTQ0GG9eeTNm5+fcExtS288RjCyL83c+ShN+rxQ/vM9Q67aEfZt4slnG47WJq9Ha3RrDSmNYimSrrTmuXr8uRQinNcVgV0+cOXk82mUEP/3c0zGjPM8cF69Ijs1Nz3qO9sgxdRI6ZCCJEdakbBnV+PEf/0j82q/+G/P/+moaTKYB9Ue5lD40RmGDt/HVH8Kb6T3LGwHTbjU5YaBc0EVhMUxVBg6F6VDvf124dLSTntpGi+SN4xEeuYNSgV8wCvBXhwvj2+ZNhiFR0kXMcjWuAt8bqnqXM89YoSs1pdPS0i6dMCe828If9lEeyB/P51fxMVAYvWGxmneEKA06FXTkOIaUjiI8b2NOdeSRWaGVcqDiCaeVcpTn0gYKfY1XBeZjxYdG1gXgy69S1ACKvyj8wpu+WoaTUwIxnEetDVVhUTRvA8QhvxoI30I/vH1t8K+3rSybA/l/zlG3/Jmf/ujHUD7shcO9/vobcfmNK/HSiy/HCy+8JMX7hfjaV78ef/TZz8an/+CP4otf/FI88/RzUs7PxsuvvB63b0lpc+qRGIUTdfLrU1lIVYcyheX5QUSxhRDBiIRFsMjxa1IFi8pZ+fJyT50hGz8TR8G4Ep/wKgjpMGw2OqaGorj4kzdJJiGrtKpCJxFIuwiW9EtBIqbFglVFUJGpfLNSIJwZQGERMM5b6dIgGqFUHkC+4AvzYBkXBiK+04ap8AAh3TlNngXZUEBU+DlfcNifF+B5Xl3p3bOy119SkvUI4/FsY0SJWhgrvhlBuSi3WpokW0876eHy+r4wDDjwurx3JArsWDWoymiFjfGwp54Abc09cmimuHxLUImxSMTCmffILzmJlopv+IfI0sXZZ35WFpXS4d0O837Kh9PhWFWL0YYhQL96hyEzWfatHd1x7bUrokdPXLqP857X4/Kbt6V0OSVS1rV6OMfHT6jXORoti8sxNTMfzRvNsSmBfGTsaMwsbcTEphpKp3oufd3qki7JEBCvqoF7rlk0YjsK9Ynw8dCc8PK8r7HkohKpfIXOpmH1qzwUBGEkqGiaippRG/KQR+WKokaIbUsZ1+oDP7Xhu+op0iuB39h7ihHLPDpQ+JPwVhC1uCTsV24LTpN2V6Vb2ktxfu8wdT8ME64A+bAwLQ3mbEOlHZT86GEzP0sZCev8hR5lKHyXBwxVLxwr02Zu9aiUI71pjP+rly+b7zn9ip6WuN5hGZmyGlJ0UvBeZ/EmHQNOB2yTcqHdvzl5O6bmpmJgeDi6h8fiytXr5ku2bo0PDcepkyfdE75983bcmRDvrK17eyAf4Fic57Or6i0eHRU+PR5lQA92dXbH4489Hp/4zU/E2MiIT/BjRIG1CGDDoskiHwAUBryDwQkdKSc8gKI+CPmOOmDqjhXmbXQArSS3t5GJ8GPVu5SrLUzkwjPEEdDCSKvUJy9Kvfu54rU61N/VHcmKn5rV69vci1sTk9EiY4e0qWNkHcd80lZ2VbcdnbnYkuHvwf5Bx93aZNdBdgDp8ZY1KchKY054xWfLpLFQprwr89ClJ01c/AHCmE4iLzTuUjtIA6iSURUwjYm8JHwB4iGIKqoZ8i18LJ/qBcHqyvWtTv+qeAncF//qwf5c96eTONauRVG//OzTH/v0Z/4wPvf5L8RXv/Y1n4392uuvx7XrN+PmrdvqqS3HkhQ4H/WHwWGG3b02Wbdd0UwPCcZScslzZJrP3Cdi3HJVmMrfw+gqKRUsaslPz/zwV4P2RyWgsuIUdIvLAqgi5Hp6+t2I8GNRlpp25RBENHQsTBonUfRPjFgULLjBBOzdg21pFBxVB4N5wZuUPqs3qRWisMowmSZXKFJT3ifnioMpxJ5y6ZeVSniYlbywFkEBXH1f4WCMwUXPBmv5RsjGfBDqowU00rTAYXZW8VLxDCd2qZGw2rZCUg5DhJCZt/7XnYdVued/BsrhLXBLxgUo00EUE3/F8lV3yqS5WVa+GpFHKIQr1ieLO5hbYnQGfqH08IQxkwcun5Sx0cr69olzXEEeISUhy5GvzK1aeRBL+TTL7TVtxE7Hdqx1tsZqW1es9XSrZ/1KvGu0L37yzHg8f2U33lhZitWuZvV2NuP0ZnccHRz1MP3E3dnYvrMcu8vL0dfTo95Wb1xWj2g+2mNFabX39MWe6LmpfNZZWIYlItrzJaf1zTVzsYkDn4kHjWuNznX6VoXLWwE01X9u0sM0KPcNQPlJT87f74Yn7a/Qcovzi0JH9e6RjN7qTGXhSBSFtbFTKVTiIgAssKk3J5v4lnA4eNVD+TyTVQlTOVOfaxWWgzecIemST60celb5irHqvbRedZ4jIoyw5RC5eIEwuqEXVpiNi4eJlTQ+zAmPjY95bnfqzmRMykhZXFwwPixk42hKtmciWy1rUOGiH+2maUe4qm33Dg3ETm9T3F2ajdsTU3H8+Onoa+uO2bsz0aL2MNDbFyMDUuBtnTF9807ML8zE2uqav0kM/buUz9zMTNzZXI72PtG8mymGZq/k5mMRjDY8++zTKpeQcMFYaMj0IUPeMlaUBusdwJOydff2uFwcngOd/E7thXZlcJVnJwYDmN0RLU0c7tGjNiWlIyNzTwZyRzsyq8hAeAaKCYWKdo0ORWCikocCgCasBW9YkfPW+e+vd79QCt4WJ1ya1N4np6dcb0w1kD+9ZKZDHceZYdAyyiP6Sz4hG5g6hQcY/WFqZkt+1JkYSjxHGchF8dTWW9pYTZ8Lx6yI5ZAZxUjk3gpe/vjBZ/iVXvpBsLwB/wZwukIAf6cDLoIi1wmNK3VS6HGoq+IehOLN1alwU+WbokAeig/UFHV/V9vHPIdBA1OlWhhSeSJ0Bm5weyxWYisQww5qTLZZEbbkJaKRGbkqjUQirzWnf1ZgPCk5CpOlqfy4lVexMEDajOZc8IPx1IOS4Oa+t79PlhVzGRV+VVjIWYSMBZP8k3FJg/fZ6BlJsKgSYgzhpMAkLf2XH42qnOAD7o6vd1Qwgp34MAbCEGLyNkuj+ArLDfdmEp6rvDMVrtV/bop7C2SMhCoQDUM/cEpfCSdZmODCfB3DweCKsmbrVGEy46/bkn8Bnu3He2jodPM5r8m4LhPPAmi2D+RNHbpHoAeCbm4wypJWroMjKfQ2T1YqXGOE9Ep3vuIrQLFQb/ReaK08i/+gJY+7okEaEuJBBKGAL/VEs8rfJAHHcGBnV2wqfNtuS8y+fiMePXYh3vXoh+N3nvlqzPR1xrI6LN0rUmzLO3HysYejeXc1Zl+7Fr1CYlW96pHjY7HQsRtXF5Zio2VYOfSpB8+xjN0yEgdkxXfJOFpLuggfTlliGDJ5huG9Viku8WtFK9PQCjv5tCqpAFrgU4Xjtd/XgTfENt2dju5FM3iRd/Tol5dWokuGiRW1lAlD4CUeRIN2VsBcScP0xS8Vrf10z0cASlspV8DPJVzlvIqW+DU/havSJNtsWyngAKEryENOWLTDQk2GrhXTYVP+ZBy6trRh+7h9AZQ3FRwrnYeHBj31xeEYrIlhf/SyDLGB4SGnZUOZWCgFIceHpyxyJN42W5W3+GC1oyVuzs3ExM1bcfHE+VifwTQTr6l9HxsZ85ZAjODr0zdid3MnTh85Fou37sbC7btxbvRoTCu/+enZGBTN2aPNNwWY6nn88XfFKy+/HNeuXlHvV4oJvq9+28InjZZUxJS9KHG+BMWoR0tTq40OcKccSsDhTGf9xIniRc6iYEuXCrQLHdVzbKt6j+JJF5Y/OyqkclSUU+Hq2xqQh9swP/IqYat7HCSEj/2KtijjZ+LuXdVpXSmypcrfIdCPEUvkZR6Dmp9xRATkcaAdVtL0rAHy54NCyF09qdg5FUQPGIDneSYcYHx077agq2WQn5NeqfDTr0CWiby4T57mIZ/lHBQ/AnEPNNJAaZIu8gmexc/0qJzDJh2S+4urPzvPWnrFVbjgHKoo6o72j2HNZqF4ReKqdDsIkAmr+NW1elU1RIhoBU04OSWTaZEPDwTi4vc0sfQCGYfRCxNQfzziX4QBytUIc18RQVxgQYDBwIpr5rmJz4INvXDiufoZoU58Fs0wV5JEowYYRikWIwwkHwuCRDIvlMkVThn0lwJERXel0xvJ9xYkuhYgTZ7z03ZJL/BQThlA3jl3prRd4Mo/Ua+7yjuvRKqudvxPGhUHU7MVBEG15ZWW4B5W2jQOMKE3keVQHN0Xhx9pgK/T19WNuuRlr8yn8lJq1GWWCueoAlPCD9lw1tVzonpN/4rEEjuOWYutV1jmBQdWe1JvVii6T9KncVbwoKGwEIaVa3pSOTe8uIzjy1qoX/KRwuGYSHjk9vRy7LX1x4cvXoz17r14+tqN2FBPZHuvLVokXAY3F+PI0YFYmZ6MjamF2FlZVxobceyeI/Hq9N1YbOoX1v1iACx4evQInDYJ1XYPqXN2vDIXHlviS/GkBCvl61DvysYi4ILUy2D+k9OtIeVblre8B/hvZac6wa+MEJF+ps19+KAgtukxyuSFSuZzGTIsFlM4f1yB8DjFJ1z5FCX5eQEX4cSvxtFvEvysd3bcV07/7GqhdaH904vx8Kd4wEpXfttVTwjgnnCMunBiGos8Aa8Ml2zx3l/ha0OMF7RTS3bomoY2/EX2CPr+QSnIdfXQ1UtnO2hZoEQjo70CjfyPEIMPt+EpVsoP9sTs5GzcunYt7jl9LnbXNmNTyvnc6JEY7R+I1q72eP361WiXXAkZZz/y4LvjzpUbsShl3d7dEx1Ke3NtwzQdGh11uVlv8vBDD8VXv/bVuPLm5ehSPmwZLfTPWxQIZVLPDyNbvEhPFAzZXsVeec4UYCEmH3nxCCGyaofOErRtjj7hx5y1F6o2bSmdRfGfZILkoAIrffgGR9HhlRwBpT25DVb0AcxfBFS64JZtLuscKFf0Qd7wzHRXe9y5MylljHHIO6VDG1A9cbY4K69Jm3lqRhrAjV41dQ9P0cHg61fgg6L3CA6yEVmpPMEFdiB7yp90q78DstO0m3PfFFDlRH7nYlaVWXTmWpyLKVfiw49kab3jK/7KEDTAGdlfHO/gVaVjR14kUp4b/MiDez/rHkd7aZS7dbzSz1Eco1LUvR0dHyNg3ZE5IfhnHAX2SL/KHzJQKlf0IWAEypVbuWxigGIJW56SMapGKB+CuyC6AV0qjEbMSkiGR2xZCjgEw3tu1ai3xaSkQ9g8SF72sJlWcfUML5E3V4aVtt0TllOjYOjbw4Pkr/dUFMCXT/QikYFQGCbC01u46AEobYboUPBsJdJbOf0UzgzkH9FhPClq0qoKh+CAGbJi6m4fVHg4/0MgU98P7jHJ258x5BNvKkxPn4SD/JmPA2fwB7sqhhwp5dXDWACWuACFAM2oKbAoDhqV+itQ8IeJGS/ikYa6vSnKq+eUw0lFKFUJKyHXemPZudUz9arSmE51PPVTPH4IB0hDtdCDZdHaytqq8lRvQr89VkDrPbsv25Veh3qaN2cnYqCzOx66+EC8+uyrqquWWNjbjGWGy5cm46zSOnLPqWieWY22uWUpfL7oI4Vy7Gi8uLAaqy1SwC3iFTIVSszHsZGVkYvVzVw0xPYZeg6tMiLdoMUr9P7KNAKXQqs6DaEN76qrXnMt78p/D1GrbrjST6T8uAwCTvgjIPcPDwoR50tP2YkrnFcecy/eRJDVniuwgsVVODqLKsOSbnGEs5CU8xSShC7KkoVtjDigjFFCKO/i2EKWCoE0xCdSOqx8drnlZzoIb9pmLixCTuDACRWbNAJjhicxxocHh4wH8RlW59Q2Rhe8dkAVYFzlaH8Yensy6vaaZQiICTnYhnnTBRk408vLVv4t65sxvNsRw7390SEl+9rrb8Tazlq0yyi7/+KlWJdS+uYLz3ovMfRm3cgE87S9XdE3NOB8eqSIHnvXY/HVL38lNlZWrdBQxqYdNKW+xKiMLpSyucxOE3pm2oTtaOmIoYGhGBrkONhuHx6CET63MG9aEG99Y9GOET964wwZ66WcEpAjV9LyI/66o13WAsilkZ7viytQ7t2Ga8DceFssrizHAqeN8cvCIQSsOJHd+CHLGR7HoEn5LUXEC+HAImIcUwG0L3KhI8RJbOiIgktR1K5XQik+/qapXFHiJMuVc8ZZv4BxV8KnIk+olUn+yDae0SU8S0rzwsaFcled6qr2Y1wIS7xGUjRAlar/DoLj47hvcHUZXMUXn1pR93d0fWxfUHK1859wFAG4Fqd/ReFSEF8bo8npT64iHA9c+XFFelbxSzo8F2JBZBiHCrRVZaKo1vSadzRogvr40W4+qu4aFaNTQQyP5NCK01Ncz0nr3nnrh1KlMVsxV/kTtORfSJdPgiyA06G4pEP6LWJM0mG4BuGEH9YiKWZamQJ5umeveLWKIawYNgVG4u+IDa6ePx5vhQYMa0BeNFwO5oCxOQyDXlQ3Q2nCwYpDeTt11QONzTg1uEwor9VFsB+Hg4q6lAs/J+Ei0bioF4RwrvJNSH7K/HSlfsDJDwWPfE/98QAeqaRINfNSk7eS5xhEGtGGhCYHMJA22zJo+GzP4VAI5pXbhvuibbAv7l6+GQNtXTHY3hWvckBLn5T11nq0LK9E1+RyjB05FuvT8zF1+5aUPCtaN6NVfs/OLMaies/NuyyIqYwIORuGKluTeIGhfowTTmlinhIhSSOjp+MFRJRJwP8arRsgi1svf9JXtBF9CE19JfGq+/RMVwF1kD2z+twm01rc5Spc4lV0Jt1yTzjeHQIlTLkv13JfU7gqKwIQHLYbDAXzRcGzcnBP9ljyGFNG9VDwJTxtC/yZy8U4d0+UuEqISxGzbkO6Qg94O8+ByB47yprdK1bWUpAFitEIaRndat6VvNlrjS3a6XB/zK0uq3e8HmcGxmJHvHBi/Gi0dLbF6zfejKXtZRkO63Fy9GicO3fOw+V8nvHWzdsxMzUdR8eOxLWZO5IPfCO+N1o6WmNgZCjOnzoZn/vCF2y0YSCqiG4fRv5tQE2Y/1biPuVNdFhdV5lkANHhYAFvS1tTDA0Pxfz8bMzKLS4vekHh+protpVz+RiU0KeqZbv80e6gxX4kwA046F8Af9JLyBbJiYLzi/PefQK/FvEKT6OoUeSevpAHsohtmhgSxE3DgG1VneYBTn9EqVK38CxKFmOuoAOPkQYOgF8A8KLeawq8MIniYYiaDw8pE34uE3xhfJSXwlpugzPv+ZW4B5Iw+odAegu3ip77AFlFngpU4nOpKeoCNUXd2Vk7QtSWqghEU8gGU71ohIZ8k0DZcBqD0igL8XxFKZBeuaKiuepVEkBX/cvhDiqSoUU1Ht0ncRJ5GjaVRMX7o+JSQB7WVjzCU/koSzNfSj3HBxNOT8PipwdthqnydM/NYfmrfsQDN5hKaZMvDOAQemdrTH7kzzAV77B8YTKGalMpJc6UNpWjfMhUYKVenSKFwCAf97iNaboS1kQ6BMDzIBQrkR4ew5c0WBwMTXptUh66qTGwqOBUeGccS5413Avsx6HUL77ENa5ySRfiVvUsDqSeOFnOxdCzX6vM5Ee5rSxwVTp2pkviUPySV+S48oyAAGWVQncSFPovYdAsgbzlnlmGb26SwNLNsup+r6nLBt7S7EI8fOm+uDubOxY43GJvuy+adwajc7c1HvrQo9E70hUvvHo1hvqb49SRC3F7Yy/eULoRXcqP3Os/hig5Lhc6uyeqvDjak6E7nj3vKKNSJfEPUsDbxXCqjSb5DVCulIG6gz6S/BXw1orG9Mw0s7QZj9XH/ihHVe+0a4yJIsAIij9EpZ7cazaBSeMdwHnRCc90XQ+Ul7jKo/Cf00QhCUfypL16KkY/Y6v6zXlX2mMu9nFvWc8sMgMNLx5SW0o+yjZE3tCIXJSbS+u6Bw+/TdzobZIvCo7zDziAhN6yeVzANkLy5uAUEvMZ3KrDLdFouaPJveH5OzJyFZbe3YWzZzwyshRbcX36pvM8OnIk+rq6o0cG3zMvPRf333NfbIjPb9+4ESeOHpORPGl5gOE8fHRcvWD2VO/EK6+9qjKrTMm8FSQtiwOShjJi1tdND0YVMFgKPzH1JgvD8np1Y8X0XZGBQZiNdfEduxe2WlXGregbUM9VeUCv+ohUkTE8gQtvE5R17Zou66BCzfEKvYlvg0sKhW+x35qY0HOL5bLrRfiBo+ek+ZGOflyRR2IFt3/zh/wYgUGpMuJJ+8kPw+S5FeBccIE/wIM6he+oT+oemlP3vPO54egROUVNHiqFELgc4FP58Z4pF69dUprgjGz3+4oOQP6vg0h6KKQ3EX1j4NYjlS44Th4ZsEqneihwmKIuhGyExoLVUq15VWEPpl1dCxx8rjGFkc0LlQo0qZLyIBXYJxk3BVW+Bz0s5PINUirVpytVjA9jiOKmAXMgHF1I5fnwAHpdFbMn7qqkalmf9y8rTuYjwUB6Anqk9byx5PI9PwQOi7VgRKxA/JmLsbIWgR1HvyIgSjrORyhkw6uGY+yf74Ha/YH6KNBojRVnhU9+zkCB9MwBNEvqLfKpPSzTfcxa0bU40y9f+Kae834cqD43GO4Vr9RdYXrTxsnR+BCezJnK0BGSVjDEEW4OSTjikAT3MIPjN+DltP3ajvgeSBER/Zq0dEXx0Tj7evo9/M9WFQ7MQAmsb+/F4oJ6Gm18r1r8srYUDz14MZbuTMekhMNib8RKh6zx1YVoad+KE2dG1cNakCxUw+89Enf3umNW5Zjfgz+Zy4UvuBcaqm/wZstQX2+fr6wCX1PvB0OFkiJEaPytwo8yQTOXTX+p4FRmuYS8WoFi3OqH0DbNk2AZohY835m2JKh7+LDUdQZjGLFS9k5C/xogh61zmBVnJaor6YJ7AWI1xgX3xAUcKUcCecNvCDsUZxlhYOsadUSaxtlh9R9F7y5kGjdkodfCg6H0jejt4XvDyRfkQtvBSIA2isgbv8ORD/JhdGzM5WIYnjAYDGV0y2sIiK/2jwhg2JoRGdoJJ/NRjxMz07HU2RpjzR1xpG84dtSrfu365WiT8cQWrUuXHlDayzE7ORML03Nx8Z57/PnLoZFBK+gmyRyGXefn5uPIkbF47wc+GN9+6um4ef2Wv05mmaH2zymGYlXjkLiIxnK826MOvGqc0ansbBQjxz1P1Rkjemx5lK3qjsXuVhqvu95dwSEirZ5qYDrP9Cb9pJifXZ9FJgug+2FQ6IvLlAAn5jqhh8w8NUaiPXlLWioXazWQiZm2yqk2g/HIYUGERJkyApKdl0SAA1M2N9fFQ4xi4ZP+hScLLgD04B6eK/60B+Q44QHyQ97yRbkyZw6UNABaEEaRR6HMV4IMlhfKKqciVSXM+8MgvRWrig9wm+nUcQcOuzMURd3b0f4x0KlQqiGfsD+xTESu5lWFPZh2dbWg0RW6l3SSgHmlgO6xqnJoQKVnRSO3kKmh0pgBG+U5X5ntOVheqeg85yyHJS82NkNjTWMdgQWrTM3kwimtfRo9McmkuHJBkOb8tgUqggRf3WP5uSzcSyCAJ2Xg8AWAMlkAVIrY8y0CiA1t/U55MPSdtNjvakAg3NtCQ1hB1ls6mN4fhxd+zBMyVMYQEitRsU4ZiiUvlH1jnsLM6VjgK6kaXiijhrC+6H1N2VSQcfVs2lZx9cOQghbeKqZ30DXfKxK0dZwqvD31CE9U/JCOvmv1zv/4j7goeempCo9VPNDf5+HBHRlnqij1MhBaEXMcPcr83/xc9Pd0xj2DR+Pq3HTcbdmIxW71pla2FH8jzo72x8riRHTsrUVrx3Cs7HTFtemVmJFEpTe0zVCeeBYatEh5IwSoU8oG7RGMa+ph8eEGVuZ2tuRoD9Y+H/dwPGGP0ExaQuQsFmXlCq/CUPCvb/WPKxyVU0gV4NkAHiZWIOJBD94S16NNgtLOkmcUVIRxXoLiV4BwRVFzX+oESHzIxQ9k6HcZrpr7Vlx4LnvW+cnYorzd08bIFr/aMKB9qs4whksvCqWrVH3yHrmSNvmlsZ1gOQF/1Pil8pcfQ+Fs87p1e8KL/uihsU6DRDgIxDTyz14CCUXykMfwqWNxe20xZt54PUY7+mP0xNGYvj0ZLRvb3ro1MDIQIeV9/fr1mFtbkGBvipOnT8aLL7wQJ44dUy96wF+Iiq72uDs7LePvVPzYRz8S33j66Xjuhec91EvZKYqLIN4BH+6zSFIywsXrbeTD9IBKaGWS9CaiwkuekUiRMSh0AAOgpRWDa8sjCqyzgXpV7ZlW1W3+c8b5vji8Unlm2Foc+LUGwoHoesWWXqZ+TFFw01vzl1z5HgRp0OPmJD9Whud8/JaNKxaUEQYZ39OtHq2MEAyABFKr40B9F37FOCi9bFy+U96iUaMffAbf0XkrwDvScTg9kz83tGniOI3MxkA5gepSe0a2JyEqV+Fbu+CnsDw6pyrffFlddC1+XCXNgy+ItfSxmKyCGrINro5OBQhhRcdlXmQJ8+h/lQnZ4NJy2w8ZngaF4OW9BEHpobjRJnESqhCVMHch1JDaZWGxEAGrh9wYzmYIbXWdz/3lOcjM0TmMfnzzlXlbl48PgLAwAQwLfuBcEdn4Y93rGcaWr/N2QDkbH9wrb1teFW703vkIfAZXCc3I9G6pcISnrGYJIHpzrTC+yuhzebknPUpCw+NaxYOglBc/E1eO4bpcNV6FxE8/cLIjmpFmbqjLizYoV35tbF0Nl0V5uQcZILxBYRBbrnMlRLlq78i7EZwJf/6XDxXtHB/8XKhsHP4gvRQhW6c4iKJZSgvymHZyVhJES0LkO90TFzrinKzC+kQw46Y8FI7GifBnjyUOAcAZx2y3o0HycQzm9fjsaZPnIvdiY1fKuqc5Nmfn4vzAeBxpUe9Jynq+ncWIndG2ol709ZtxbmMrFiSAL1+9FSf6zkTPelu8urvubxmvd6j+OdxkV/mK3h5SlNvhBL/1DQmY7dhSfB/lieBUEVFeLCiC1zpUL24zKi+9/iy6rvpRNqUISdPph7DAjyfXNyRTpGxvGKCiseNVJwnSY9ATCWNceo7QcXLoN4Pqn/7ooVHFxgcv4UfVgIuFlSLxDpfCPjEhXqaReJN21lvOH1J/VsbKD6MRZY2ipHdFO82oDC1Sj5xKlQvOtqseffKR3qlekRebHvKVspIffM/7+rhV1ZZodiAnetB7glqsLOYbynyrmzhsoaOM8DthXSJulRn7wPkWNXyyrN5cSNasq1f9zSuvqlc8HsNS0EsTdyLWN2P0+NHoGuqP7pHheO7Ky8J9Jx5+4KG4deVazE1N+dhM9uPT3lbU9m5OTsbQ+Gj8zC/+gteNfPuZ59yLZMqGgoIR+LlsFU3N76INdeatlkKVYzW5Jv1U+7p6xbLLnZ0WjB0MogHxd1t7p9Bd9XGyjCBwxKdi1OhG8fc9V/ekh5wqUPjNV2hftcPqpXgwore7T73qu/KQbFYylmmK09LUJsXbY8OV0S4bF5LDpNfRIQNF4dyBUnaUE37l85uEa2tXLSs/+InwZTQmv1bGCA3ne+RwdV13AMJPSKUMciEtS6CfF5fBYweA0ihp872as3mfcPAKriptgumQt+CDa4SsxvSrvdM1ozT8b4hncglneu1pqMu4EA1aetvb3/Yzl5lMJvjdQj1LQQMCEAqHBYnAhXj0RCEynwfEH0FA4WmUvhXSFuaZghyIsx1DlnkHc9PhYTHmA3N4m8YtZpFl5n14EoZ8TAFrzVQzAwJcU9iJrZOIYhoIkkOMOXRUhqWx8t07kyMPGgJ4WmEQVo2C8uQnMEseVX5NCKx8D27FSkMsAo1MBJT7us9+MMpcCac/GMU5qQx+x1UMTnwrNjEk8/MIT4QCzM3+XwRoYyMkbklb2CYecllv3OZ9vk8oz1XGSce885XX2YvOo/xoSJwpvreH0hAz8kwcB6znZcWgyi154qBT0irzRfnAP9wnqMxKCnZBaXHcLfWHY36X9Pa2FUb5K2q07mxGN1nPr8aFY6diR8p8YUW96rbu6JTyPS7euf/8qTj92COxPr8SN154M+69dF88tzsfyxIK220d4pzcp4vxsaH0NrbWY3F1QT3t3ZiZn45mCZg18d/Gzrr5hznFFoROa6VssWTVQ/dcqfBPIwxyZZkBykxt8lSRtxIw8JYuKQ0yvOjJO8/56h7AP12hp3gQRS2o1VdJWEAYhm0RlNmTznolHhmSLkKRKCXttwLpUc8pJA1qVxi21MsSB87IYGHvM+3XaartkBRttRislENsq/e5Spj65h2HjTB0DRLEzbLyDjrRQ63zluWH/rpktPLpz6m7d6WExQPQQ6h52sJ4ZjmY6uI8eRdLtCXpzqE+Wb2d8YdPfSnOnzkfTYvrscXnNxXv5NFjkjVt8dqrbzjNbrX3R+65GC8/92x0iu/4ROroyKi/O70jGbUwv+CPt3zkR388Ll28N576xre8cG1P78izu6ObCnYbgBm4GhXhx7yme9nC2x8D8TP8Q1AUPWRGcWfvtbWzQ50aTuBD2MtQbqWTQ92ngjHfSciidHmm8eRVGfh+fzvcB9UzSzrzTuGUXHdXjz9NzPQBdUGdV4kG53gzXbQB7UR3dvLAa/AZPNnZKbmgn9u25LfvhQdAfZIlYcEFPi84cUW+ND7jYKMaDwjQERg8PmBHfJhhqrYjKPGQGaBs+aK4lAGOhr74F0cJC5BP8mEdoEcBv7dLfuXZfkqbspR2awPfBmmWV5xqfFr6Ojs+VhA8DJSWAh/+Tm+rq6CKX9LiTWNB8CvC1pWvH5ayTx8CEAogL8Lwcw+3lNvZ6J2V6J7n/bCIOIUL4tODYChbxTYa3T15bCJEzlXe+INL4muhpXdlAz18SUSCFPz5AZS/EBVXAKLnxzkUHyNDcVCGKbiFuKMTh8QVSu9txZsxEgcg8cor6ZerG+ohUMegeu+0Ktz9Ez78q9LxcJB+DP2r0GKGbZ+uxKcQ86jLBihpUXON+TdyHODiNLz36wxj/PUr7z1yoPgwPfmhqLd31LxFp2I5WgFXfJGKKeOXoawCpj95l3u9K/TkBV4YUlZUCHM8zIXkKeW9xup8hLLYTeE4MKN9eTOGO3riiHpG09MTcatjWHjsRZ/U8LHhwVianIr+po5Ynrgd/aM9MXtsKO7OLllRr6uHjgJm7cPmbro1CQDOkd6iMYq/OFN5Xcq6qUX4wSe2EpInaICtMjgpQDb8pLt/LlTFD9whdeRPmQjrcJWrAe1DF9oE4Q6+Zzi5Pu2QaQHlil9po42KvXpt4B5XBEsRmI3pFeA5lb3Cqx3Cg6zwXlxYtJJGKPE9d9LZkKHkRTwcPET7oewiE7gwCsWHcayU9I48PSROdnbyF33yEIqKRlX921lupJBn3nNhdi4NVZXN6UAihSEd2p2nDkodSMmtSU6tiG962nvihRdeiKP9Q7EnnFs2d+LU4JiH8fmi4OLKokdPHpaiXp9ZiBUp5ZH+wXjyy1+JC+fOumfMtMnK6qrKuxn3X7wvflm9669/9WuxIJp0qee9urru8honhaWubVlSJ5Iv8BT3NeVBeXUlnEqsGzn59al9IyfBjfRQeGubGOkYYfBA0ggau31T36SldLj6R53aJToFXN/Ve3K3vIBvRH8WlHHwzyyn5OFHCOQeSAqgO5iiKJWNe9ngwxQIx/p6dEc45RSdi+p8LGP1kApbaVLOCvy+elee00EnRhfqyh19w2gOgLxxevqBA2mSDvxo46FKl3jw10GgbAVSttfDOH9dC55c/V5X8yQ//Kr3nspxGryBHZPP+Wwz7Wbf0DeJl4QB38qRgRM/4ECrCtKAcsJBv1ra8uQeIvmD5KoAWxlCindZtdmAGCKzJa1wEHhxSQJSjRnmA2DMsocZYAh0UA2xzP+ubaw5bSrMeRsrKp9l/yxsQXARW0SFIZwSTuFKeF9S6AE80phhT/ByDEUmTSoXq75UiK1bMR4VjyMuycCMKEyG+gDKmvPmDfS3cDmM5tV7sCWxRMv3xfotAJMRx40IhhOtOBeZigcfrG4s0RqQnOIrpX3pNCrqfF+/z5v857zkJ0ztDfCKhg/NTA/1ajnukAbEMKiH4ElHDl7AmsbKLhYyaZFjKT/3pGnrVDRD2CQtc8gUmrJljp4ZjF6uHrKVIvXXlZCDVR0NduXCsxNS1JdGz8Wzs3dipXUrZpqXY0c94wePnoyhlvbo7+6Ml954OS4ePR9zS2sx3dIVc6wFUkeZ4TwMEE5OYxtQa2tn9PX2R3dnl3p+oqWyYhi8WWE6WMwmHulkr7+sZT7kL5Gg3hl8L8VW0SJpm3Qsjbm61J5r9Bf4XjwDT7IliTZSo1mVXgqsrFtceYfRCw/ioDuOHjXPKPbGeMSBnu7Zio/hdZ5zfUg+N+ZLneCydC6a69lbjvbFI03i0QPLMhUhySM9IcLk6Fv2MjiaE+PYe6KVfuaNQrb2kSNmOngaoC0M9ffHytKKeFLPHlYXPfw2aUsPO9ew5ErwDWwN9UxFIcuYqa2VaOvtiU0p43v6j6hn2BZLGytxZeq6s2V+ukNxp+5MRK94YnxkJJ566uk4f+mi4kl2IfckexjKZ7/9//HP//m4eu1qXL5xNVbZKihl6tEVZStTRvyKwtYTCMsXWeMPruiJskIX00+OSPTsRRwflJKjEIq6q3rc6xGndYkv1e5Cwr9JRpGSdCdDaVFDRf7K1z4M+hTaFIBehEL6gRfP7GLxWfxMB6mObt687fqrjW4oLG2UhcBIMdopdc+IBh9a6e/vU8eLxWRM06g+rbAY2cz8khq4BHiTsIDrTw5eIS/8813yX5Fx8M765roXk+EHH2LUAiUM6bDvH93A1ssE0kn+rKHBLbxJ2eBfvfP7CsCD9ogCtqxSe6FMBSiPk6niZBtI/jUIjwTVlOK2DHR21XrUjtyQWcLBamoAEqteE79c7XhoSKrmLzfQP5CEEsPRzfdcl4CKwxpjOIwThliqz0KoPDhh1XEBhFAyqCocISB/Fnbx/VMWrCBAaMj0uN1rqxEIYcVwuyoZ4eMKpaHCrFjj3FPBFbvyAk7WvWiVRDQO+Q4BRjzSgREpL4INhmEvq4dQHC/zT3+GDSlvMnF5R9lgrhSK2RAKvRqd/hFal2TSRCWfuSZ7Vv6+0pjE2KI371HUMCJTAhz4wndgydPIu9ERpeSV6SQkngaC8r4R9r3eX6Yqgv0sAPbUoxYNqH/7c5UjrLMtQQXQpzgzO1fXKdZmPuMY1s/Gn7wEPVw3+lGvlK1NwmRPPJYH/INHxIbapxulenTnRkdisWk9ZlbmJKBaYmtxI0alyI+NHIltGX/bQ11KX3HUS3r61lS09I/G+hLHhua8KyubO9s7PcyKH/OLXRLEXVJ6e1syGsTbqgUfT4kI6GhpU7jcxuLRBH7Uo1CDdipWXit6lOFeAP5IAUsJXTy/Z2qFlcgsmEIw0aYyTBIW3mPVdSpmhhyT50td1eu14gEBwg5iFdoDKVjy/q1AWFClftJRV6STC+rabSQ6Twlqz2PL33KgmrcEMPAAjDrOtSa8R+AKijJuwMMC2vlJ0agsVXRzIfdV6WvlgUaDA4Pe96sIzlsv9SYNW9pylhUerXhIGbSLB5qlRPkgSpsqpVMynmmS+y/dF/NrS3Hjzp3Y2NuO/p6+uO+eezxK8Oabl+PiuYv+fPAXv/nVuHD/pWgZ7LWcgBdZ1d0+3B8//0u/EEtqm88994zXVPQNyIDU1TyfyNtIdxlcjFQCYGulpXK7s0OhaQLCn6NIoTXAcL9hbyt6etpVZsXf25CyrQA6KW3Ty7TI+jefVXxRXD7LcVVEQqOoYVzoRt0uLS6pTa6KhklL3hHXq7LN38lXGBd8NAPDiCnN1TV2a7Sq15tf0yr8QzwMctePkiMs/O/aqnCivgCeCUfdYRyga/ADoBP8RI+e9oH+IWxR1MZJzxyixEiE09IP/4NQjgYGuHM5G4Aci0+WA9wrJ7+i3H21T9KdqqI9w98SG6KX2mnjqu+DGSXUKwhoDHMwdHl2HoQDgSo8VwiEJY1QxWFBpYDNPcjMHUAQGK42XKJ4tnJ1ayc8WC3JEzgTl4plSAsG4QhHeoxYQDA5UCwZFHQKp+pKwxMRqGQlrD+YCdbVPemDO1Sr7m3lyYEDaXu4Qqzs+ISqaAQTzc3PK5bRz4qQg635g6FoQISHGYt1WByQKb0VjI7elrycZHXP/7zL8hYodUCFcwwhliCNiG8sM7/f2SGFoYaQaREycYC++Zx0rEEiYdiHR/WsmkuvgpcuBQfKt7OrBl01qjK0lnlzQzg54uhXlHERyFkHCH31qDCEFDS3g2S9ZEKp8BDAWb+pkNol5Nvlt6n4zFfzm2rd9PzgwIZ6ILtbceTkUCxsrcayesK72+2xOLcSF09e8CryM49cij4pjJvLa3FLjejOGivE1ZilFFs4slGNqq1D+YEFDVP40eKgLQbkxmae0kV9c3qYtyMJXRQehmMaTHhl+X2fxEPCSEGksKAR8xp+4pqNGpftBDqxDgE6cc8716VoT170aqgH2gBXJ68reWE88Uy2pf4YlUjjqC6w6kKTjMk631NPpb5KnbnnrfpCOOYpZVtuI6zkZoETJ2wNDQ/IaOx1299UGyZuUdRAR/X5VHr6tbbp0ibulI9noeBnl7jCDUCo074ByxY5ZAaGK8PIzDM7NDSo+NtztLpyPjgf6ZBEiU1VEQbZ2txC9De1xZGewTgmw+3c+XPxjWef9vTHxtJqnD5+3L3Em1euxc76Vpw/d1695muxMDsfp97zYCoBJb65ux2L4l++KPWzP/ezceb0mXjyK1+Jycm7ykcygjLQBkR3GwoVTjjSoOSMILaLp7aYHhDuHpVRtK6unmzXeqBnDMwvzMb4GCvA4T/C+7V7x8lXpM//6mq61R3ge9GYHqmInPWiwphsSgNenrh9O5bVuWKEkXpIzsyea2ur+NDtQ06Z8gWtVGS5UweeoE1zOpwCOSyfkcXA6lQ7giTUWfIqBUicqFPA+Rmv3BIJfskTGQ7gPbiUFfK8p/2hhwgDnymy/ZHfhe8boSjqIt9xJX0gyaGfmBIHLsQgPHeOU/0Mjprxja14bpPDm9q63nkxmSukigiQcCPwxpWLN+9wtBQjBuGFEITWfVaM/PHjWY4G7GjCxU73yYZOWYVBZOV9Cl8snGYPXRCWrU+stETwsIiB8fy19Q3vm6RXzglVrMKlAjqkGLHGUc4MPxqUiEtIutSxHQhlJSdOem6AZDxdYUyFtSAUkAf06mjjFLAcOlxcXDHDFSZRAP1DKFcCR89laLEwE/mZ7vuzrQH+pGbMXT9+qMJXjIunmLi8xw8HGnwcgNXRFppiShieFalt6vnl/BFoEtepEVnXTCfzIqN0hGm8wn5GxChkHAtIPXPykxeYsA9ZJUBRuaxE1bOaid7pTRU+60KO5NA15ivCpjCmgbFwD4VBXXW052EmWN5dKgfzXax6p4Gn64xO6kbp75r2SkqNr01KgSmB2d3VmNpaio9ET2x0RdyV325LZ8wvqQeyHjHK4sSdlRhSWnPqObW2bMfd1QmfFb0twrbtyNhRP3mrORWjOFwXUZD8VKDWzpboq4b3VtZXhIPeoYjEC0pCioL6h+eJpyT4VwEUo9B8acjtqPGloMYHFViAK1EEAmVDyBDH6wTkD795MZXisUcXWpjuRDaNBcqCRU5MI1AfHu3S/Y5HLSgjCiKNEu4J43pWKuUe54IId07kQiYgCDHYy/fuwY0zusGTLW0cDMPiK0bDOLceHGkXGGYMfydvph9IIuBtYJva8JFA+bhNUwjxFFMTGBvbbNXDSzhBZdYtsAuCuXLOpG+ywQwdRAlIrjA7KgRZSZKonlU7baprpcGq/etzd+JWLMcjw8djdHAoLt+6FksyfFH5p6SoO3v7Ylllu3b7Rgz0Dcap8aPxxgsvx+z0TJy/51xEb0dstzfFhvK3chU+F6TQH3v0kfjKl77sHQPQj7oEJ4wYRpKaJawSy6RDHmLSHO2iHztd2MalWBQ1DUCUjkIooqd9trbVY++T4lNBTEs5UnRBda/krEDxwoEaQ9RJXPzN2f7h7bYpXjA/6Y2KEV09/fHm1auOawlJOMWDju0+mKo9OKSI9SDgycp81ix1q/43ZdDamJURQ9kx0qzkVNcur8oBDzLMDo9TdtiMdJyRXPIE9wK98CruKgTAO+odP/OU0iRPOn7kxcgrOoNnCgH/HAQUNfkXaGyXTlOPpb3ayb/wHkhZvDXEATCeWXTodtncFkvLGz4DoqW7rfVjtYRwIroTcwZySq28s1/Dr1H5HnRJWN1TiYnX9wwIuQLJUBIyqigUM2BshAMNnA90uEcuIUAFkB+VQcWyZSfno3NPZxFKKF33tpQuoYurVbLCqQh2gInv98mQ5X32jnhUXgyh6J5Kp4fAohkq24pcaZAf8VHQec08zYB6duQK8vmt4Pzl3u49Dc3p5J9wrNJ0Vk1eMW/Bu5Wf9eRQAULCnN4Kw8/pZ3jTS/eidqbRABmu0TMZv2RZ6JeO+lKjUR3Q6mFV6GZNVSVs3kmms6sbdYyQVM+6J5zXJ1R0S/wqkEFQF27wIEnpnzKjfljsRZnUNiVFpIgkWXY21NNbWYkBdT1OjY1F6+perM4sxlrbbkzeuh7NMrrGJVzWJl6JhevXYkyCmU9dzkn4s9hoh56CpOButTeXPxua4AU95NzYReM10Z1zycHJc+fGX2GEji4GeKmAcVU5AQQOvVMCE9TBq3vnK4BGADTaFo2o47zfMb3IN3umCdCptGOGApeXl6RERQ8UmK4oDAxO0vKnCCVIvPDLdZLtvC4bErjaVe/1r5ZHAeoUgxrlvba+6m2U5Esvl94UhiMKHRAF3I5KOymGMYAfvXlydOr4O0vlLX/zDdqjyhoc6nIrvW30iz4+alSkRvmlsqJeKJvCiTeMP0Jd7XZ4oD9mOTbz2kSMSTEfOXYsXnrj2ejea49jUsrqE5heV+9eZcTZR47OTU3H9K3bsSdZdd9996uzJIOyRwbh3JyH1MHr4ccei0cfeTg+9clPyTiS0iIhsk3kbXiYuwvv+w34EiYPF4EHrOxEAxRjliNidX1ZRvN2DAx0i5cY/kZWUmDSgZ51l3zJq7w3UP4CeJkekMTY+bHIz9sTE9U2QQeUU3sUXqRV7w2nf3a2ulz3vINn4Tk+RkJaLpvKC88waoqMp8ORdUga5J1XIOmS7caLNkULoDFMAbcteTemU+R1AXgfvLLQABGqO4W3q9od4LTkUl4h5wisMPzHj9cVb9bylcN49QghI35KbnljJ7bYAtrV0rJPUdcaHonJeb5XxMHh70KRaIlTY/j97gcBhylqFC1n6EIw5WR8mJsmT5b9s6LPRIVZJNQ8zCeiY40T1gtnJFRhHnB3ODkr7FrvVmGrOJSkXAlfY1rFoZjcmxF1bybUD8awtSZa0mgYXi6CxYraTJoMknlzLWUl/WT84n/QEUYvM/hhUE+q5mD0vGdoLA0JNVMzPXW7srJkwcyQJL1R1Aw0IDv409lSUq5O7K2Q9Y7j3hf7pX8VR3FZT+AP3EvgWJkRR68RjIT1whiu8oaGTDHY0oUHdc876OC60hWcKY97jC3VYTg2iLJea8aRJIobhho4c7jQYWtX6QoPsGAF8sjwYAys7MQDXeOxubQQV9umY7u7LXbnd+LMdm9sTn4rmqdXYyA6o1d8d2VrJRbb1CuSobgna7jJw9mUB1fuacD03ljEyHx2p9dgoPAod6EmZWE4jvJRtgLlPWRy2SmD2iX+jY53DiMakZY8TDNGH3j2/mrRUVzkxGgnKGaUP/RhJIq1IPAuwqW0JcsC1YNlQ0V/JyHgHY9ZhfJ0tlmPDldB4V1+xZdnRzQovH4IaCtdxS3D5ITzGhLapNp/UVCFRiRTFLV5Exy4x0eXxB9jWr4V/vjlKvM8sQyFIi9Hx+ByvYnxSZuWphyd7o4eOJKWnrZiiPe6YmpiKibvTseZ8+fj+qtvRu9eS/T0dsfI6Igsq6aYnpiJuyt34vjY8Th38lRMXrka87cnY4UTy46NRwx3u6NB7xIZtiTj5NKl++P0mdPxtW98Q3UmY1LlEebCV+URzmoJLq4oo3+SRVyErFAz7vTMkgqWTkk37lRI8hkY6PXVMotC+21ei3N6us0rfgIIKqiefJO8RjjHUpAmH660IbxnZ2btn1jgSAKaJ58LBaeJzOnpzekNRBtXdtUgm5CX8CPtGV5lahO9RJsvBkLBscjMmuxUXHi4tCuAK++R50ApGwoS/cA7ykOe8Bg09PSI/D3qpXhOS45rzZmBUjaZzxTO0z6SZ07Q5Zefw4uHyCOT8ZXRYH9tUPiqZMK9PTZ3ZWw1d6hH3dr6sVojJMY+gOxZiFIY8isFfGv4Hywc2qOW0mSfNIIWC3h4eNgV5gVSEnwIJZGBGCY6CwaIC5FdBr1CGHC15deQR4EMT9OoKlTl9Lw2Clv3dsanUCeBJ3r0MH9Z/IKDTDmEUgWkogmt58QBz3zOit318O3bgyNW94fAIa8Sl7xSeK7wIwAjYVzQ+wTK3KWHqh0p4/E2MU//xvqv39P4k0YFSp52CAcpM5+OpjxML9S1cAGHdfc0cw4UAZV0I34CDQdFb/x1TwPkHpfTCVI6BKyyqznlyzwd+CNo8WM4j2fy2pblqvYR270y/Fa3Y1xlP32sN+6uT8ciym6nO9YW1uNE80Z0rKjBLjJU227BvbKyFYsd3bHByA3HQqZIteFBRsLONGMRHfXdzrCfBM7S4oKFEQYD9Ibu1H2WSVGzJJUw862uVXoKQJsFXHcICQWnLm3AiH8B6mK9mg6C3uSD4CKOhwOVHvtubbgpDdKBvlXWTgtwCUhXrhi9ybtyvE+EEwq+Da7UEYKTESzzh57Bkzwoe+7WiOjr7fWeZ/BkDUuuBVFYvXT9V2UASv0bQ6cPLfOZWqAeVDCHRW5ZWXMPHckfXPTMSmXCIz8wbjCGfG6C7mmv1BPI8cNEYupLVIs14dwyOhDX52ZiYXYh7jlzT6zfnfOc88X7LkRXe3MsqJ7nF2ejZbs5RkaG/H3rO1M3o21ZimF+PfaGuuLI4IBlRkt7W6xsrcXi+lrc+8AD8f4PfDD+3W/8uoQ1ozU45a/i4VgRjsEAntKNiR+0gAi60JzN7yqDp/1EO4LtyTDt7VEHBsbyMDoUcJQGgGbpD604K6AoHGgKFQiDIU1EuIC8iYEEJs+h4ZG4efO6pxjgWmdQMXObjGWujIrhww4gHxVKmvqZT5UGC+JcR8LBa050n20llThTJfBC8gBGgzGpPXNN3laqIkjZPw3flHjmRQHhQIb88TdueseJdugSG3TIIwH+qYiz7ZlPFMdGlO692rtS0uBLug7nitI9+dhhMDMlxE4c5SdyskbC34JgH360xZqHvqWoQawgW6AUNKn7/x84qKghJFt3WASCoOsb6DPz0bhsfYuIlKWEp9KwJCmDiSWolzMrs17OhLpf9rZd8Woc/skbQQWFSQUcSpxMF5fzJwzj4GehoTQ8nEEI+cGKuZAtBQ/xwY8kyINnFoEUXN7qyAkc3wYaXhG+XIWGr6BUmD0PHEhGZtgF3MER/BFe3CtmPU1wROkIrBzeAvBSdSvYl7+dHxyX/FE2Zmxd6YyiQIpwJR0YnwbFlXjGXzRjHpb4JV33mlUw6qsRimAmPwVTmjv+LCE8o4zVOhHULbG+QQPci9WVleiSEOlR2OGu3I4zN70cS6qvWaZXVpdioKUnenc3Y3VhKo6cGJNgaouZdeHcIqGhtERd08hFre7ZHmMEqmcMSLYIriwvOs88yzoVLFu9mIao8Zf/J7+5nLqnzJ7iAVRASunjanWP0kOB2ld0ZPcEbYNeI71I4jqOaJM0zDQYffLHbuQQ7LzzlBH5Ch+fACc/7q0wKwcvOQ2SQSBC88oV8L3ClPryT1dWfbsNCF34sKe3K/oH+l1ODG/wZ2681D/0cTzl6TZdpefEG8AKpHLcc1uDKnjSKNsuRlVbtXaFIWh2RLCKDOOFARGMe+azjSi424gFaXUSdjY9qjM7KaOOT2tKQIuRY6i3QzzUHZ2i28yt2VhaX4wH1VMWUrE8vxwrUuCifrzy1DMxf+tu3H/fpQgpds4UX2dkQ8L73PmzceH8PfFHf/RZG7UuqrIVZm7HNpQk2FkgyrfXLVNMKobn4TVQoeOAPFE8d+N2oqe73W0omhh9zHoibB3Srw7lOUPxhEuFLRlRvTatfVU2+qFwpmdn/JzIZ5vkLYuCLbOhv34ob0YWenr6rLyIhEJl6pIY8AfTNzhyhm+YxoPnLKer9IFyX64lD2QNhiZKHxnQGMcyWL+UFbRDrkyrZM8aV6Z8nF7F67z3sxxQuzf/yUNZlHd+UNoocDoVtOEVtU9PSyEb4CkF4SQ3vne/oYdV8b+HvoleTyihXoB6QQ4CYf4kHSrCvVY5rlQaDaJ/YMDCgh4CRKLHkPNmKWzBmfKYifWzMNIzDOK03dghSmM5D0KdHlb4CCiEA0JFfrCjaeroVAzWEpYmvW9Zg1hHSoLV3YwAsGKXocRSFhqUG1W1iMhpVenhGDJneBPLGUz2u6TJ24Pwccg6uNyVksh7hHSeFlRbRa8oGDyLi4s+Ncif6auUhV7XgDSApHEdl7xmuZK++/Gs8RgFFcCsbe2tMhD4ApmUtRoBSCBY4PGsPxqoGqQXhFWnGKkewMtKgzqRI1/+FNX5oJBdJ/SK6HHo3r0l5cm+ROQLvOPefWuHv1JEKs0SZOstW9GmcK0Ts3Fh/ITiRbzZthuvjXSpFy56Sbmeb9uOnq3l2FyZjf6R8VhReouyfBfau0VZ9XxcbuG4y9AZz1Suc7CQB2XK4CFKkWVledWLV2wcKRRXeBb6KXRFT5SqIoK/hDNCLumb9IAnMdjhL/iGTHiWh/fsYuHDFygdehasriZzeviE41xsBCV7dLl63rC7R8qzx3vC/3+k/XeU5cl13wne9N6byvLVXW3QvgF0wzQaDTQcAQKEI0jRiaIRKZGivEba1WhH3JkzZ+fM/LXn7OzsarQ6e1bS6EijEUWzJESQBAkSQKPh2ruq7i5fld7nS/Myc7+f7/1FvpfV1YDObLyM/LkwN25cGxG/+PFaJPznVezd8v5E5wCbgtdFVTgF/1BphgMa0HN4rwTuF4OEZsHfAwOs/h6wcIYm1lZWPXIGPyXPCA+UobxpQCd90O+lmluHw/VmBKe6r3JQAnimNvaUFvlCs2iFxTco13WrcINI9cJHRfq5ha1ndX+wuy+21Y/tu2rT7lYcF85uHx71Iq/p2blgH2sWbZ4+cSo2a1sxuzgXO2ub8ZEjd8bL338mvvn978YdDz4QMdInONotz9g74r2PPBqPPvJIfPubTxsIPGLag3LEuC1jqKZv8RDbJRMYBUApcd/ugRrhT8AqT622Zhrs6uO1Kj2jHfolnhQpvOmSa+O7wj03lUKKmP5jGg1yg96MPT3GCODYEnNzswKPPiKv4KcMPWK/dIyx5GEMzA5ngXbM8+IBpg39YRs9YLSRUQfoC0eHvcIxqBr9mXKfn1tT3SOYbnQOz0C7KGy3BcCrQJ2kA+/UQUtIUNZzuH3Ijwq/5qcmen9rUAnKk1pBtKIkjC7QfXjWTH+tb+DAASfwVbygfHyRj8WjtS3pjR21t6c956hLo5obV/7f/KzEHxTcqbfI0xybkXRzendeNYypOxY+EN7k+ISPHj4T0ljoQmfbMoNgFXI1Knl0VD4vvlFltrqqsrLc7ApfgWiyH8Ry3Th6jkIXyCc6y3lF/FYKdLzSIDDs6SgPFmsHn+wUHBCdPQOsYteHoJYB4HarTMHkOiSgaH8dz4ehWequgnHGUb9sCeeHIxmcR4RAKv8gAONCpKO6Mm/Jn897u6WAFGvrWHd1eXm1aJdiQFjb+yeXyjQOUTQ60oZSEs8RZj53v5W0qoT7yptDwQmn2VztSQKHaJNg+XxflqbylZ/V2t6zXMzitQOKEDSCtdRMpGwPP1GZI3igb5KJrJB15NvDu8K7YVAeBBgM1C1B2yPDZGF/PVpkUHWsrkU3ynplO44OTMSp9oFYf+NizI8die227eiXJzLSIqbtkJBf2olTA0cEQ0/MbUtRq9wtOdDtqqt/B0aV4QbRAG/VL8plwdCO5azzHTEku3axmAlvllTt7IkOLoVvlZb51XYLZ10zH9/GyIvoHebnNTHS7DHGrwZagQrHGF0YNd6yUYpis/JQMYhYXd2OASSDAY8Zg5QA/0GzrAmB31CiZfiPiGLKe12mc2jTeFaZhYfLXHIJfi5BBb8SeUY/QmMsvBwaGpai7reRirBkyJHXHHOUR+1SG40z8UjSM+VnpKlEhvpz6iXTH0Suea4I6YEg59GZ5bX6DHwgG5AtXj8BvKSRXKFMhqVR0nAQStqCleJEB7utu7ElhV0f6Y3e7b3o2tqJKfXT2b7R2BFu6Z835q5Efb0eZ06djuHBoXjz0sXYUb20/7133B+Xnnk5/vyP/iQeeOx9cefdd8WiBHlXb09srG7E+OhoPPH44/Fb/+G3bPDTV1viGVbIsx2rh07lDPCWi/cpcMugb7XPRocAINAeEVBtcz12dsXjHdVUCf0EP4ALFkRW9JOlKKgv4UdiUer+xrqe0s9Zbso8vg3vTVqiHsND/fHG628oT0fi03iHL3MNjPlTP2BkNK0dRaxjl5wH6IO+7xJ+cl2RYFIEDFiiRwoXOQxN82qanbcKtnSakvZ8r4r2qEXT1hX6q0vWFRlhPAFLkQ/+n+1j6ggjFRhwKJiSoa3Fmy6B813TmvLpdqE5pBqR163q6iPrLPGCR8lEy0KwnqpRVTpwu6Z+VRJhUbTX3db6A/b6JmRjbxXc+B+ikN3oW9x3fjiEv6b7zekt8JvuQ1CDg4MHwsRb8UnQoKQRAKTDQyEdAiTfveRaDKX8pez0+JJRCdx/a8jOSwLPI53CnsRW0spD/p162auYeQk8tkzLrkl0RlngxiYvPAdeiIWQnoTgERKyPBVY4AQ3qhcEAeuhwGXFdzcHl1ElJ19zNOWYDMozJ7NVyDUEBEyUAZxra2JmCQDPEwmnNnCcKY+u66aQzxtHJTpIJwz6yHXCSR+rX6WcGBXZsofHPZVPn+iIIKc/S3CppWxCdX4wHHVTTGGrNitZO+UK2/vtqlPnVvXCMxa+BZUU5PL6crB3UsvWhrwnMZbOL83NxNTweEz1DMf12RkLCOisR4p0eLMt+tdlda+sxW1nTsWbMzdUl6xgPWdxGfUwj42IQoGmp606dUDg8FF/hBAGCh4XrzGxW1uLYGS1LttOCjjnt/BUfrwW9yXl6h7bSvKhGrxm8O49nKv2l5ACKWmYLxNBw9zjmlEU50Nw6Mh58k3yH4Fj3k/6tAev8jA2rbClvFHkKHU8lvzCHXs5Z/SolvIj7FIpD/lTj1NTR3zNqA6jT/Amga1ZEYYYt8PDQ+arXGiWNOSRiCokXwsZVWiGuREa56Ut0FjhfWgT2iDAj+DCOOMGNKRDm+Az/qEn2q4jol0lZb/qry6w+mVMtqNstjfi9OQRKVsZb2r/1RvT6iMZgdIyZ267Ld68diWurU9H935XnBwZj10p9wvT1+PFF1+M08dOxsj4mNoMjmWgSp6MSSl/9CNPxje++Q3LPNqwurRMtYYJPhZYgpt5dskow5eBNFy7IYZZzgSrvlXO+vpW1LfFP/J420WPB6hskI/rMp7Ldflf0qp/wANZMBq2VT+vf/FBDb6mNT+7Ij6T0QoMTiV49b+HDaqEZwCjDV7/AN3JeKVOZJKdHJVZaDJpkDVIXaZdhqDXNmRYo9wr+im0X/o6aSQVNYYw19YT0KhptZp/JpuKsAGoU+gNmqYe6qNeK1nBXJ4Tjf8q0sZSP+Sai8fyPnl9X/2ZKQiJRODjnHTAtiXjvQ6D6+9g6PuWgUYaas6r2BRc8E33SjCC+JXjTb9mMAn20KpjSUPhzk89CgDP8FwZhuaFehBGRxHoJCPfln8yPtfE0lFEcJgKVcgTJm/VBKxOGJXO42jiU0RRZ8ewGlmI5Fpp8c6Qmlbs1TE7h54KKevN6OvtT0tWQlLg5LA3izkEk4cRhZNsg2AlAbDSdp3TX1wXWOE31eA6DkXdJ5a2NsdU1JTBkdNy5F4O04MncEPAy6Xt4BuhSzpCGQ4vdSbz0XeNuqqSSeQ0Pq3u8px6sjEIomRKW8W639UtL1518v6njRk9K6FRVkas71RAqagbacErVcD84FN4hbaoF5qQhc+CQX80RPWQGAHRJ2bnK2x8WGMxajEjVb2jx8wjT8izf/fQkZjbWI4ZCbkFCZORfXlQqm1/by02Nq7FbVMDMS/huaZn6xLQ6730q4QDAhe6sbcr2OSBtbbpvspu9epwXqOSsbJV0zmGnASd0MwGKhIvSq8epz3qM6756hT0x/eaeT+YD4IYI0oDbZhu8o7n/8Gn55glCOEP95HwheAqwgYPFu8MI43V3ylAk++KAESAlcVkeL7ZT3j3MljkDTNszSs1/X39XvmL8GSTCobN4V3eJS9phjC65d0kPyNE8TDaPbIwOzMnBbJheEk/NjbmqRg8G/Ms/VXRhj0pXKxCFAaVkzwmTSidjoU+TEeKHOHRFK5wlFLqH21k1AAvG7vaikPGgTHCNV0kpqS4ffWdvxDnijHMUAI6iteH+ntjuK0vegcG49L16959rL6JV30q1mXALywsykBbjVNjR70wdmF1JaavXI3X5V2fPHYiTp48GZuiE/BPX42PT0pZfyT+5E++auN0bXXNiofhb+NFeAAO2sIbHRjaKHD90zM1TOfINtYtcNnbK3nawnRNt5RRi7zhJRl92d/IHKgtZY8MLaGYdRDghMzUx0OGaMEt2AOXfJpSZ76HEdrd1Rfnzl8SPnttgGFIwpcERnOEfcGFJ5sjN8gaaC4Xc2WfQAcoU/RDrsFQKwWDDTbBh5yGHklszxj5rl+OujT6vcgz+t19rzYQwS3XpCMNcDBKimFJgH6LkmVTFtpW5qgTv6qY8lxmlsN3HvTEnjN6CmdkmzYZJmDUQ3vTwh3lqAgMxMzPuiZGVWXwqy+8mKw05IdFh8Svg+9Vt0uaQwqxOfFNoaRpji7rUJaq8CrQUXjUdGJuaoKQgmMyUHdRynQsjNwcDupRAMEEd5Q6pHRYc+e5ExTJU5bZFwXsxU8uI4khlVtpSyohYcN1mMJ1HwJCCUNUfMiBYVCVWhFGEg/DmEkECSN9qZMDuItudQUH/w8Hw6DO5ViEky1EYOK8pKmuD/IozSFGUZt5j9bwSRgwdIqiELqSsJyz5G0uN8tsDtxjeLE8t+dUnTNMSX9RH+03/ppaBh6MCzNG6ZuMEHYaageIcZnl2vSAIFeZbPbBKA0eNT+mHVrbiWhL3UHpSFj09A/G0uZuLEdHLLXXYmNb9ewoyvNolfEyPD4aw5NTnpe+wDaMKn9E9Q2srUbP+lrceewuKeruuML7x1Lu9GLPttpIG2iz2ksLRQ3VeVt0tQrnajuCdVcGixoZvawC3hf8/Jj3VLPaxfzlJ4lpvCDkoAtjjH7nTO1BgEBrYALhxAn4IHJN5JwySAcfsGDJc506h79qmzWPCiX9qwClRTHDY65OR5cl+oUPwDUekBelScjZy648amir1ItiJ2Sf4mnkyBibn/CBC96fRnjCw/T3zMyM73PNWgXy7ezIO1WZKYwbcofmGy8KB/ea6OlWQd2QQWlzZ7K8QfsYTvaGLXpm70i4MBNI4XnaVUqslf5TX+HDblVe6fL8DQnbzbj/9Fnpua54/fJFKep1rwgf7B92mis3rru/hqTIT54+6S+LLS3Oy7Dbj2svvhbLl6/GAx98b7TIuO/r7Yk1PR+ZnIjHP/h4/G///t/bW1/bWBe+u73Ogs1TrNTFG4zkiEKMP0ZzMDQQ+jZMdJ+PxdRVD4sgW4JpFkZl1vSEVjDeBC+itJFJkBbjB4SKxsCty1c/8Uy4wcgjDTBAWzgxvT2DceXKtBSc8IVEc1nZR8h04CtGYY7MMGKVUz2kQTbAG0x/wWteYyE+sQEuws80QCJY1DbqJRSYiiz0lCR1q08LXXBOmixDhlgFhwMymJ+eFeOEPNAlzhbXBJ6XwBmXheYwbDzULePFfEUZAOGn2T4y2aHjvmjJT0QvrcIFr2zV9bytr6PjByjqwwwA0IakCtyr6vS5GbVKX+45zy2C0+lX0pe0h9IfcA+N348jR44cWDgeFsM6aUIS1hUdjxXH7mMwMR1LzM7JdJlHyBfiPFxUIQt4mmpXEDRV+RwhSMrgvKTjGthT+OT8sglLnc48QzEYEC4oFI4IPS+gYnhIsEGowF2VKMKCeDgHqAo/fqSj7ye+8uwWgXQHscoPZ1RQH7QyC2ukFXvSNnDsEQnBhDhm72j2XCc/TESbCl4Y+iSQv4RyXtVyEMAaz1DSwKXOP6gXAm5rY5V5WpdASayqcTjoCyuMqp4qKaf0cQkocUIOb6YF7kVoMDE0AeODE5i9MDbP1Y8t7TJIOnuipn7aWMcQ7BCjRazIG1ja34kVCdvBju4YGRmI7a6W2F6pRbv4tl/CukvptlY2YnRiUsKyLsUrY1LF50IwKRj3A9e0GXiJaoTuM2TMt3gZxmP9RZvol+kSBAP05dXgElbGmNqDkermK68FSQMd/gddlSE6hu9s+VeB8qA55keJKFRhwjzh+WGmlJQ3rxGMePub9nYZBkTwOA1Gp4QWQpB83sJX5yh6BKoXCeq89EcaV7uetoKHMQIoj0VDKGm8aM6BnT7jgylsd0s92TL4EGOR743ne7f0afM0WZXs4Nr3QExTOPSMx5URSfCgBzd5TvkqG571q4SiQc51okyVd6m0LP6zV4vMEn9gRI0M90tZtsdrL78aU6dPx5pwx8dZ1rbFS0rH5zCvXrsccztLMdw9FMNS1kwBsPhqTTgY7umPbtHMc1//ZrzjjrPRPThk+bEqRc8K9V/65V+Jr/3Zn3keH4Oa4eZkDTw58KT/gCM64pr+QUZBcihMRvQ2aoJnna2c16UQpBR2WmLmxoL6Rd6kPGDeE28VDFZ2B+wFxybuIGdwBZ1g2MGjiVMW/8owEEB4yptbfPqVvdVxbMibJSFTcQLshVd5GdljODrngBtOFDSLQ5N0zR7eMFZ2LGnJTywjfqU/gY/zXDWP/KlkYhULbXAOrRK4JWno8nxdHUkD/UH7dqio0zTQCE6qWEZhvSWu6AE6ZaQmjZCUtUlG/EMqp2G0L3y1KF0LI5x2kHrTo3bptww0tMKogtUTQFTBjawel0b7XlNwnluEkq45/VvTNj1Toxj+ItBRMDdUYqFOvRK4zOkRGW7zPB/kVCkqEAE+ksmT6fg4A5Yy1iffd63vSdBw7SFFOpWiU5BSRlr3VUf6GfDRZtLoKASzlSlE3dfXl8oOo6EzF0akZ4cxLsEHY4k405BoDM/DDUlIFdyqs+EVK7r2PK9O3xIP0t4UaQehYY7clFHBxCP8kpwhS+CHCVfl4ZhZREBs4UqC4hVl2Y1Qrg9605TLdXXUdYl5zT+1XXhDnjPfXyAS5GT0uRcQ6shFqYNj4q989SmnPqAB5taxwrmXhpTgRWmDX5VEEQhoPKUCC4Ey6bMhvJ69tljblGep/MuScXMhZb1dk/GyGLtr83FqUHWIoa5t1WNZ/Togr2FIQnBwZz2O97XF9uZKrKj+5dbe2JGntd8qgeTFOooSWhL1Ut6iOQ+qCiYJz/bOVntOolRdS3joWTvfsUYqmkSUT/lbVR6f0SQ3154GUjs82qO+4hzceLifdlVt87mO0Bm4IlppM7csnNHvCGiEIoYLHeT+skBB8OZbDfWiyK2sM6K47MlLkHp0QH0JzzDXzCgYnjKeHx4U9LQtpUNaygcmFDlH8pHWRoEUAGkZfnQ/Cp940xh85h/hTNnVKOBEaAJnttPkY/hTbnBOaF5zYZyQl+Q6hzrM076PgZc45LlzCzYbfdCrLi2LSKt21oWjVtEMQ7yropNj99wmz3UnXjn/ZpycOhpzs7OxvL3pFf5nxiajLqNuVcbJqgyXqbFxyQ3RiYyi6eW5aN/vjtGOvjixHfGffvv3/PGKidtOR72/O/p7+4yjT37qU3HhzQtx+fJlt5FW26EwDlBaOE8t7gveVdbDA6ONFdO5FbLwsptzr+urG7FVk3xd3xes6zI4O83vTK94QaYolrJZmKnCjCtWmpPXQ9WUpSfUCd7AKtcYu4uLS5mGaQLTEt207ykSL4LTDegVwzGV2b5hpir6Gv5GfmPQQaOmbaWx3NSx0JB/OjICA87od0fRBkee80fAUSwBo9gwVWX1dA+oztxGFLJKmZzOKFNDKBR0CeuRVKwjBWPHbUpmUA48wj1ghbdYtOmm69+O+k/sI34lJbJB/SNFzWJAFtB1yFmATju6en6Yok6g/R8G8pnKqmi4NJZQrk30DuTMvASQY8YQUo3Mkt5PlQpgVUcyUkby0EAYk6X4YyOjsszywwbrWxsSpvJSVYBfhBfD0nkoRwsXcledQH3FEs46JEhQ1AgRhq/cQapTZRnqqq0QBeVyz0NJSoeyNohVpxlSX5NDkT8TaOM+xyRftUkER1K2k8Sb4MjzJDIsKp6zwj2980ZwIkXgr+5kRj/iX0leyrg55jPBLaRxxa1DMe9mGsfcNIYRCvpgCUYTDvCq8RRNeGaSw6HUVYHZuBZTlnOCRargpwm+q3/uG5i2SkZ60tgrliEEU1rIymCgn3P0okPXgtu0RR0JE/XTd7SLOvjn8izQqQKFp3N5qkl3JSiHhK1qioHeAfdnTThbFyduM/eo6y0JtiV5IVcleFtknHWMTySjri1G+24thvZqMbyzEUcHhuLC0mos9Y3EmulKQlRlMTVOW8WmuoaZ9QxrWmedHT3GwUZNykh0wPuUHe1sAwm9qb26VoN1LQNF3v8u8KtkW+4qACHg1riNBDCQZ3i48BT3/NqJygS3CEYrbK+yx8jp8cgKQprV2LzGZy8Hw0f0wCcAvRVshWsbvqoXzwFlzX7TCG/m5VDMrC5HqWdHIHiTZztESyl0mZPL1ejAaKEuAWg61I8+B6ZhPok4NGgv2x+UEYwW1C6XflVqmprVKIDo6lgFaIA8HE0P+pk/q2v6nSPXjtRPesWkRacQrORK+iJZ2lF4brtSPhKuA+1xY2khPvYjH43p67OxePU6K2D9VsqI8Hn6yFQMDw7Hq9fZFKQex8enZBz2W1YvL6/HktoncR23ychjvvwPvvKVmJ2bi7P33RMdoqvVTSkLGSlf+MLn49yrr8arr74SHSwqZK9v+EAAIXOJzEvb+QB2ANVzAvWu13IkA7nK61vgf1OeNl41BtHo+Ijb5nl48vEnPNjbVVpen4OUi9wAGeDPylbp6eud+r5h32HL3qo/wCwjECwoQ/nVpdR4ZZRRA4xECiUVfZxTg9hI+cEZZP7+7k7yPW2lSIXSp0RgTMOOV+8Y1YGewEf270G66uf8+lEPVxhT8Ch0SAUpV9K4Na9Bz1XNNmIVSFOMVTscKp+5c4wj041wwT3ym+6YO1Foa+sy/+CwMI0yIDpvVz5knvn8ZkWdiiQjwZ1ssBMQjvkcoBrRjddTt4UTtdZDnFwqAQjNIc9GHpfpBHlNZxAtNIQkLCginTLQP2AvaUcI93CgIgKDvP6utSIvvzMflhWkAPGEvpBGxDKCtZibocNtVTqKsKv2QXwptLOd7H0Ngu2p8ZWp7l4jW9LSOVLggHy1H2qmDKwkW1oqS7eA1URNpwOL0vD+oa0y1YFwSg+m0/jGEqXPgDk7OJmNFcT6Ux51sPIc9EtSvgPPS/+ZMDJD9o/v00/NfZhpHRFRen5zRCHz7iywrywvWRAwYlDmlRD8FmQU2BSAqpStf4qCGHCrdBZzuja6FVBgeOzeyajRJMGlH0pauEAxe64KurCS1n3jv1FuwQw5HXUfQ4ubeKk8M09UfZEKsxBulsGRIVAUapu8WTzOPvX9HjuY7ezHlhTmmhhqTfXPrCzKi6rHSG9/jHcPx3KN76ZvRJ+EYMf6VkycOhU3Vpa8Chy6gHKMFxhZMLSper5VjZfR5o+XyDAV425u1GJPnmu/hHoXxojuM6qQK9aFc5SSooWEhAkfzOAe7QNnPqmOXNP3LBhDEJuvoF33m+hbOGSIF3wm3+FpM30kmgTn1T2UOIIKnFKOR6h0THrPyH3vayDYyz0UOHmAhP6jXspDaXEP3oAfWOS0uLhY5UvDGEF94sQJGwyDiv39PabHuoQ+Q77QOG1Ivs06oACqS/oq9zOA+2Z6JS20nUpM+EXdqjyykDOVvy54JjylVxbeFQu6II95nVEG0QF0ykr8nGqJ+Iuvfz3+7t/8W/G9v3gqJodHYn95LdpliB0fn4wuedC8Yz+9cCNGuobi2Pi4t7G9IA95h32eZbwcPXJEQOhc3vf5778YFy5cjkff+e58NU+KbVk8+aUf/3HPTz/1zW95ShB85hyuG6C2JD7AJ1vlcmE8CFaMKRGRDa+R4WHxdo+Mot7oljcqs1FGB3tB6HyPxVSiXxW3h6JRngNFI4zQD+4LWE1HFoqhRPdk1PLqI4prcXFeVSkPxqX7Jve39pfThLs6HrfaaiNQeEYfpIctWe8A/UAzyFg+VVn1kwoilmFvgp0s3aOPGAFKmsh2Fz1XQvM5/U3okhFsY8z9n/TCEXlIedsyPrlH/xsIBeggp38Yms/pV6ep8kJPLEbLty5Q5Bjnqbjb22Ucd/aJzsdxqtVPrJpnREB01Kyoi6JJgCoAdMtEbWzwMJ8jwDmWUM7L0XlIJ2RxXqI9NBEHEUYtypgOyTykq+pX9xfkeoMFPWMvVBAEgWGJeZpPzz23aOWpMtQ5wOfO02MLZBGLFaUQaaFNyRARgptmKto6c42okCyTToY58SjSssthQjrLyFd9fAnGnUBlFZ5QzDA/hEedZf7Gys/tCwszlLjbJ7yAG9IkEaXl5fbzc12NwN08KpCOAqt4kL6KwOSjH+s8AfX9w/HWAZgQ1HyWkP7c2Mg5xaKgCQilMlpSQqmlBOO16SanpAcneFTqAW6ob6VYMQLEICiQsso4352tDBb/IGb1oHCI0ADOXJkvZmHoVZHpBY4WpEqfjMdCpO1qmkP3oQ+EixjDSo+/TKw6xPzUiQEpGPv7hkx3rIiHfmB/AOFDFrNSxkOjR2NwfCw26ttyntajAyXcvhd3jPfH6notliRwttp3o9bV5q9u4bmbWSuGzShLr13lSiLWtmtq01YaJhJ8UK5xbHSJ5nSEnlEetEcI0oMMzX1BQFl6KFmCkUVi0DPzxR6hAJYqHYHyjDMhoty3IFZa+oYPaEDbGL8cSU9ZPoJMhVJ/oQvveAb/U58iRij33W9SuCurK7EqPBalDp+NjY55J0IiAhtZQRM7JKDZn35lZdk06R0IqY6OQykhB1x/BQMM3hSok4DBC68adwTlwdgxXWfWg3L4D5bWVletEJBZjDIAEyvqu4BNsEBCZGnla1uCpX94KJ5+6vvxT/7RP4yv/P5Xoqu1K7qV6C7RypGhodgUrczemIvY3o37777br2JRx+zSivm6tr0Rt58+Fb27bbG1tBbzl67E1//kT+Pxx5+IoYmR6JayZ0j9sfe/PyYnJ+Kpb3xTeh1vNz1gaB68WGa7WcK5+og+AAssHsXY4pxvZNvIEo3AS6TfkdFZ31mPgcEe4YYRIDk7W8g19uE7TDcOFCTaZdSFvodHUUT9Uvyz03PmOQgXvCfFqwRVhALm4yzwMjsjQh82ICv+J6CHJckF747SVGsUZMTjUEGH6JUSUvqn8sw+zOBz/Znf1RZHnRfaJRf9y7v0XOzzWV4fFXVkBIi1Gr5WJA2GpVBj2YMHbc/ZclyyQ0Y2R+gCBe333albPC9LS8fO6Osfjp6BgejqGWABiYpELkhHKm9dlbT1dbb9ZrZBCIPAaYPbQTNVsu6lgMWKpHA6P9OYIej4KtrzM3B57iPKT88syJ1PZVLuQaSlSVA+50jZ/KvqpiyEJNYqQyd+qjaiSCECBDnWXzKj8qkILH0qhAzAEJ3hXarUDgik1O+fnoFI4KMnzMTO3uJvGNN2iMVg6b+HDvUModPdxecVcxMIRgHcIe70VNRcuzw1DeXhZ7pWCbY4eR0G5kZJw/BAlUovFTWdXYi0apqiTvSsBNJx7fREfjoeMqYayXVKKf/5wWUJRogPTxp4/DlRCUkYkblgFmRx/6A+hZtrSTqqLhTAPUFNVL4GiNxnlGOH15WkWHhdyouZFHd2NnWsWYH5e+ab67reUGTOf8tCANyn4lZfi4HMfL4G9w1l0syoB7VzMCxqi24DmwN9oOi+Et31qN83MARUHvst4yRs6d/l5WlB3xLj4xMx3jcoL2gp2qR8RlcWYuLkmXiNxVNSwisdeM8S8DIgS6VGnfjLeNGxu0dKXUKyJoUPH/HOdb7Sx3MJXpOhjgLNBqdu0y4U6q0CtIfRAh4RXvRb4oIyoJfD+cDLof7UNd4Cyr7g0JVWzwikb44oA+gZowAeQfBC52mos7AyjVgMnRV2IdM5wu7o0Sl5dyP+sMWwvOic5kg+oN0I6uXlRQ/ZIuBzGN8QZN0/RFE3ByDnseEVrCgf8xzluIzMW9rImyfr6+uCk8VZuSaCdjI6An14nlr91aHzbdW/oWxtXb1x/fJ0fPpHfyxe+u73g3XWd05MxCRG32BbrEgBzywvRE9bd0yODdkRef3yJeVjem8vpqSAh+ShdcoT3xLf9e13xVd/+3fjxNHjMfHAnVFbXZRBMBjveOA+4aotnn/heTk1fOeZvsWB0VGN5JjtkJwSng232ogMRS4NiL9RRKPDYzEw0BfDKpP32GkvG3DsyVjYVvtMggg1oQaPkxIPovkhjXvKhvcYYicxtDNzY9WKtYxOkItDTy87hmH0SdlV8jQVNfjPvvH8OjkEa355MGna3q1+TBFQZukrAjAkHHnP1/rxpS4WhVEPz8qPukoanWSj9I9TIrRr41+GDOtCqA9Dp8h3EiErMzt0mLxX81a+khd6sMMIGG8JoIy7hOeRSbW1W/ILXKLU6SsdTbfi/YGuVinqZPYCDBVYEMgqQlBRJ4yMkGDLR/Yo9tERaxKmE7MQhTzmGUAi6flKEucuA9hVT1W36jIoeazuW2D4mDA5n9Lu7AkpEtxYguANhNJpEhdmYjxuOhKvC8FAx8P0yl0J67QA/RWdFqzHFIjuVP0IIJO0rLilT+k89v3FCqJD8c5YJOCVtKrDCtvIykD9dDqwQKQQP48pB4VL+jJqAe15DkN58O4QWrTDRoEajaImHBAMoYLJhXLfnZVpyOu0wCVEJi5EJNSXCMuoS1X9nxUoz+UI2BxmTpg8/Cl4WayBd5XtZig6lXUJVNccwLlhVKQd+f45faw8ogGGvEiDRw0eVpaX7TFhKYMTaIs8nqqw0YXXrb61ElaHU4aZNEcyiOUZzG/jCc/BOMz2lZAMlbA5CksqzrSnp6IZhs+hFMHGnJX+evoHYoVFdrrYapMX1LUbqzrOrC75/dg9VoYfm4xdPpFZw8PoiL4jI7G6qGe8hiFFvc8YF52SJecRWHTGZhEIIDwGLHiUkYei6V/3bUZlUDnKqX+0ufRBaaeLVVAy0yfGIQqSuWMUKAkQ0vrn+8Qi7DhaEFX3Kb/5iDFKXuClXnBnmqlgK0o6aT+v4Q2eA1bxyBcXFyzEKXNycjJGx1AUA8EWphbWSq8CDCsdQx4U+/rausrL1wkJ7jca6jbTl3ldUHFzSLg5UVp1Nmk9vaCbwJttwqOiX0idHhoL22ZmpuXJztmggH9HBvuD7UJ5h9ybo3hkQP3cygc/Iq5fX4zxU8fj7tO3xflXX4mW3c04cfpI1FXujWvzsbIuL7a2HX3ycPuH++Li1StRk2PCepqjMvwmx8al4NtiVV7pvozXro16PP+tp2Ntbi7ue/Ch2BXfbMZOPPbBx+LUmdPxh3/4hzEkJbu1WTPs9FPpIwI4gT9o90DfgN+q4YMoPPVe4/L0N7c2xIer6pt6rK/Kk651SHFPql07corFh/CcWwcXlAgvQ2t4gyizlKd40Tnky9aoG8JZruDGu4S2u7o7TA+Ax7Cx5YnOi5ecYMMl0CmfDq7ogbt6Rh8xsmKPXeGQo6LAefM15UJH1EOZhMyT/MM5ZWbfcz/LAEaeQQfwEgY/9ymHMnnmoHuZn8+d7goPe9JjrTK+RaWSDdBKd+9gjE2IBvgWQMhQUdq6MiQWRWtRt66VR42iVkYL4xS0qSxRuOynWn1C0EAkICAHoEkLsjJ9NsqBBukead4ukIdQkEe8OeRwrk5IyxErw/BJKQkWlBP14tVyDlyAYGWL4Na5O82KNw2C1o6E1bBL+LvdKisFkgQUQl0Z/VF7dUh2Ep3DtYSgOgFLFKXNcE7mSQVzQDgqAyWNQEIwsjDMTAtwpZ10Bh2sU4Yii5dBfcCmf34mzLjtSUAVrozb6pp0bkte53A8x0Z6QCrBaapzlaqYtRyO2WbXo3JzWIj5wopG9GM0AVjZCMS7islLYxMLpgTAJaGpWgdwVAJ5wXQ597XwluQJgetcdYITPBZwa/zyuEpvuHQUsC6nMBgwMpyMUittyme0h3SJF+PmIDSfI8DomxavS4C2oCMMK2FBdxVxoXXs7u5T+5NO1HOx3doVOxLMy6r/XG05LsvbHxoejd6WntidmY/Tnb3R06fztr1YEsPuRqfrQfxkiRyBX/Sqc4wXVthigGzXdqILBncfZB/bKKNRwgVD4AieQgMH+FfBtBUYqYOyFubnLUgZ4iQB+0Ore5UOQZF8QIvoI3MEVoue2VuqnrUjQMyHwCuoxU9lZIjIOfTgIe6KPulPFG92Y+7UtLCwYH5CAI6Pj+fqZh1JD382+gl8JIwMvTOiwoYfbCOMB8azBJKyq/T+n7cTIxX8aqOf0C4fhbGqrqQiaLM84zrTJijAka8LsTL96pWrHh1DTHnzEbUV2cDuZbobHQydSgLXVfBz58/HZ7/wuXjx3EsxPX85dvY349TYCaXfj2vTi7EhL3hyZER464xri3Oxvi0lK1jGR0ZjpH8oBoTPmes3PFy+JRoZaemIuW8+66HwU3eeiYnbTsTFpel46KEH44OPfyh+53d/V30miFU/q6XZohY+Ljg1fysBTg2vhK2urNjzw0BkemtRfcMOhZyvb6ylZywnamCgJ3HHCJDoD3pLfJWQfc3K5uwz5DM02x5zc/NW1sgU7pGLNN78ROXBe36DB/pUfQzN46ECN3nYYRBaEyErbzH+U9b7fhUadPPWAA0QLGurULau5ZF5xXDTMnAEzdDv2Ubuox+Qe4ea3RS8I6FwC9ehgPnuz8IKO6gNxJD6s7dvUHzSLxnA8DdOp8pUGygbPedGKaB32yZHBn4ThiqxMBkRgUdA8BYACWY2mK8q6ObnJfwgRBEKwTSnOyhHt3ISPzuF4cWUsimYWDyWApmPCQweNMpzBYaH4ZaEy2REPSIwQjOkycoEBFl2XrZHz1AEIjQrA6XjPh4EWUAozxreBRFUZ7sOmiHuBVc2HqoyHKoj+RFSMDjpCMY7uPFVlpHNyztFOROpCyWduKjaqV8OY+b1QRMVuG6QZqnhcCBLszHgPint0bXr1vmwBArfAp/HG5KwhIm4z6YFhKZqM7i6vEuZCP2D8g8ChJ31IHxRAp7zkeKjrSjLxpB1VZrS8gya5WicyFAq56aX6hwYrMgUD4fGPZdN9+gfAov3hxG8Fu3k1TMbRrpulbLitSY89W1xJluH1tSXmx1tMS8PZ1b5ahu50vXe/okYWN6Krv6OaOnZi2kpmV08ACn2rY5ez422yRilhxIvO+JJFky25rDZdnoKrMyGJxAAapWAoa1tEhyixW0JUl1beCK0dDR+3Jc6FRzQGQqm0CL9jJBjONlKFzz5fuKkxILDNJqQDWlUOqoM7lF2Pmvibz/P/OV+CeCXRWRlIRH0NMj7wtVXkejjUg4haYV9CKTYtxn+XlE+pgmgOcHuVI3y1QrlbbSHQAlZjq6ro1CfsFZp8n8jT+NOIx0eIcY7UzMLUj7AldNwvanQwI/qliT1orlWwdgx2Bt/8vU/jf/qv/6n8e9+53+LS9cuxZGO4egeGIlLV64o/b76V/jr2I810R2bmUgAxeTwePS2dcRQZ48VNbua7ba3xsDWXnxw9LZoF77+1//wH+I7Lz4TH/rEk9E7OBxDk0fi05/+sfid3/7t2FyvSVnvRZdok7bTGrcI45cz8Tt4ZpSMkY1NySS+MoeRxgJe5kmJUOBqbUXP6tE7xDSYsWn8UYzLdJDcE+1aUas/qJHIWp8leei8U86Kb3LTX6SiHPb1L7zNuh22QrXi1jk8h2JOJxLahv6yL+gm5RKtwTfkVwG6Bz1nXx8OpCWUviRiFCKPnZVr/fJZ4ohn4AheQ9YxmshIa1XUoVBmtKBhvOml1Q3RRMTY5NEYGz+idvJNAAxYXuUDZnWz+gcesB6qYKJw3n1vmxju/83CCLeKBJ7DfMRmpiFwnsBnLIzafO/tYslfou8pWlAIaSCEDuQVlGFZIMypMTnd6XlhhtPaY2BopEJwrqJjJaiH04QgBA97qqIiJQGVV16vmKtHnp93wJGA7WOf4d5+e7/eslLlCxp1EW2gQ2QJg8AqMg9qq8t9pzokYNhjeWc3IwocJi1zFkS8cROYO87iXsfskISbDq+pPapVzAdd5NwR+BHxgW5F8vMMXNmT0m3ueURDZfqcNOBTJ85H24mU43sqn8Ic3xrI67SU4bIMbXVNHpVlrswSUI540sxh4R2RpjAWwpnaCc6rfAlppSD46R4tMVQVQ5G01ICgQ8jUNja9H7G6Q0F4Uj/h6UJveG1lQZ9LQyhCR4ZXgfJ0TkyLm/tck6bEZPBK7ihi2avPnE7PHHlEDcBKc2SYqc+61VZGdbCM2XO7vV10IVx0tXQqfVfc2K/Hs7tr8Zw87BXRw5AU5L1D/XG2YzO2NpZjtrs/1lqORdc+wkhlq0xveCBYqc+LzfZ5d3jThiKLUzwnq+fArsYq4s12RYvwwYYjzXmBGpiFsbwW8O06LslbskHH5xzVVu9cpb5BCHptSUV7yZbgrAjGvPZuZHqY5zLuu2Roghg970IpSVCTBrqjv0ooBgKCDoMBRY1R7lXmirwSBpylr/zJQx1ZfY4Ms4GnH3kYGmcYmiFV90zVlzAodOBzMKFjdi1lEbnSUWVxxpGk+WaFTqpj5ie+NTA0nFNuLX5dbHFF3uf6hlMzhEx7wI+o1h4SgzB4tmvykl+9cSk++0u/Gr/1zadj+tLlaOtmjU1bbK+vqO/3Y5R3qgcG5K1fi3ZlbNnZi+GOvuhv6/YoCK+7bUtxdHd0xqgMmy7RRP/mTmy++EZ867e+HAPKf/L9j8gL3oxf+9lfiK9+9asxOzMTHZIrZjO1C6rwqSJzoii1bhmB4+OjXg/R1dcTvQO9in3R0SO6UspaXQaC6JlpTla9d3djSFpCqDRICVpCxqnP1fc4TZzzs5Gr/uGVw+npect23uZIviK36EowIAcxEOgLRsXYBIb1AIws8LYMU6tEIVO5IAi8auRrwoAc8YJi/VhjhCymjcBgOq6ewRPOU0V+IMTpdM1lM70j9+3dijeQ68NDeMQdHm0AB0TvBa/0zC2DW3gR7HTLex4cOSL5wIbDyr/LivJue9ruD0aLjRF4TK1IUHSkrapzfKjvh24h6vS3uE+8+VkJnBdh+XaxpDt0r+lo/1RHFGk3877t3dHBO3StCCk+0chmE/JIUKCs9hXyCFg5XjhmxS1FqE7mms5FaDBkB+IhCAgHhOC9EctKdMpP781qvilAiChvys150pz/Tu8aC4ojO+2wAKoojRLcJ5xIYdNBCC3qwTtgyI+6CfkR/QqfSuchQM51z8KxEkjl2ByVqDoeDgdpquvK2mhECyvSJF5MfDyp8jVC8zmwtfkjC2xoQQ7Pq0ph5Pxn1V6FUgbCkrYfLpPrTOuY1Ot0GF70MYLbQl/1MfTOtonMT4JjMhtO4zsVmNsArOIcYcqx0cbDdRO4RyoCtWd5uuY+6dUHuuH6e1Aqoj3g8Py9aJI5p44ueVAoOiWvs1evhKx6kgUTUW/piJWuzri4sWrm+8BdD8SJjpHYXFyL2n4t6u0IlBQ6hkL9g3pt57Us1ckqVFaMChlSAmJg3QMsIiSGQAJhPhdtei9zXVMWJTGiZGrXHwviVlfUXzxUGoySPfEJ11bU7crr9uoxacAF9UlIWUFXBiXCHQPXdSkNBgSRgBFVDHd3p0LBPXSPYVe2AsajxxtltW8x9MkCHfDztIMi+ZD93MMDAUYWODJXTR2kAWjzhWCCH40ApQdPHg4xXXOfow5+nn3tfvZlpqcfk46qPE2xGBzA6lctdRsPm9fLgDuH44VzwQi8LlPHnr7euHThzegQnX7yEx+Pb3/3O8qzHEcHhmNvdSV6tvfiqByTfhmfG+oj74IliT6u54PyxHpEc/MrK7GxIy9ZAHaoPKZD9jdqMag86/KK//wP/zQWXrsaT376c9Et2fJLf+/vxPOvvhCvXHg99lQvxrRHAAU7BgKvBqpXY6CvP4ZlIPC1rjE5QbyuxYr7oYEh3+PTlKZpIWdTxvnY8KCud6WgRakYtjKmWwQrBninjAdh1WjmlUP4AFzuyt1k6gUnyOuBVJZ7WXCxKBgDD8ML5Hcx9WT62bM8MY0J5g7DrTx0uvI2v0HAnWwXMfu1LJxzcJ7sZ54VmvS1oh9zrgv3n/DDGwfspId8do0mQugC+SRdwOdDxau0xe9W0U5oVThlHrq9s0ePu3SNYcKohpIrO+0qfQHkFRi6B8xcs7/Axg9X1IRb3Sf+oGfEHxZumQfEKRJgNprPO33sact7gwwD4E2zMpEOJQseq+eQJahocFmUgmFnZhJSGKogTS4oyw7m3WVBYcHuDlZE+Pm1C9WFZ6OuNqFQDs9dmAJw5dBc436eJ7FgJKRgSYambQgkA0xqwUFa4IJY6Ww8AxsJareVUpXWZev/wTy0jrdS0I2YRFpCuQ9l+Dyhp+mKHFU+Ry6dFgbmutR/cyj1ZAQuYAJ2GBDFipDiGecWvDo/CDrlkueNkPXzXxgTbvI5kbZm36QSaFffeK7NXqfaWdUPzvyloeq64In6iUlXWQ+Bsi3Iy7nqoL9dr+6Rn/ODQH6VwzCmv8OrZ7wyhcDlk5MYebxGhVcyKGHHpwwZaizTJ+tKe751O+ZgzsVa9Fyei9v3O2JSnstq11osig62XbFgAf+iDyK33DbVjRGUC2mEF8U2KVTD6P6CzuhLKXR5ewJReelrFH8KAwxIK2L9+O44X+zCaEWZYNDyZgX0X0YrCr4szKmmwqtpjHy+n7jI+0m3GME2rgQzQU32fdpCYG0D75MSkrcYnWk/eKsA3ik0Y/5SBI/mLY6UJ5zAc+CI15KuX7/uvE6j2800Bz0bT9A5Tcpm6Tr/ZXuSXtwOtY30hc+qhDeFLAQYMNaKQUnAAAG/rBBHljhpVYQ/6qCL6atX4q533B2DJ6bi4usXY0CG3aneodhbn4ve7dYYES4k7WNudTFaRVcowyE5LdS1vL0RS+xep75kJK9PjsyQ6G9IBmQXirRej5kX34zv/eEfx6Of/KjoaTe++As/E6st2/G1r/+ZPDkUJA6B6Ip2ciGYmHPl3XR2R+Nb2GxPOrewoPasKW4IN21S2MMx0J8GQ3cHuy5iWCmqjf7ohpCPZ+l3oSkWhVbJF/oEHqa82dllnau/dM/oURkeKRX+LTd0ZOSTPfqhYaaYwBtvAEGzvA3RK6+eYC8cOlGgyqTHHJGhHNNTRYsHfa9wQJGGM0+rYhzoe7ZYpTzaZeNVCZA9yHNG81bWNtQH8J3oUQV52LtSyB1yLlslD1itsMseCZJPfkbNeNHCO9WZZukTHakzFThyOPVb2+TwwNsq6oM23OIZ8Qc9+/83CjPgw8Q0KGuurUMKVILaArdiKjCLlcMrGnQsjWRv4GQYCUeYRvfSGsfr5X4OkaMYiZQHolynAnlgNuqAaBBqXnUqoZWKN5HpOb3qmvSc18Uc5LfgcRlqgxSBvW/Vyf3Mk3CBX2AloOQ471WdCAdWllMeQ9xWMErPKxsIEaxH4IFogB8hbkapIr1b2tMc8hYWYsFz3svFNVXUz3mrNLcOb73PHZQzxgbDmTCivTr3Fwol599dbyUEwSNoyPs0MYVcc3+APysC+p720W7mdpyuMjnIoFjKo2/sIRIRGuVcfVLqMByKDGdlf+ie4EIQlGfgGnzSN/YMJXgwErrxpnU/h+iUEYNNDsCeGJF5J4/WiHDxgpiuQdjs7rXH1k5LrPa1xWLbjjyP1hiUFd4uT2preSF6T/fGqoTw9bnF2N6XAusQDexuxxb0LMOzvsPHP0SrattWbUOGapcFEEPKHhoTjjwUCB4EFYvDEMBc5XaPCnXwI6wBr47Q4vLasoegoSXgJiV48Osnwhf7r4N/HpCHDS7YqSkFYdJZ4ZFmo0ilGGeZB0MBXqj6QxEPFL5k7t/zfHpOPjyXUi7pzC/Ar2vXpb6wQlUEJkbHmMcHBugNIz1DJT+qK7XYsOT6lYQpr9UW+lKwUj73st8LD5Ev206kXO5nWspQv6tPuGZUr8gH8sPPGA+98hKZe2/v6lQ/sptWaxp7opfvP/dMfOzzn/P740tbq7HZshu9q/Xo7++LQfHSppTBsoya5Z3NaBdu1viKWk+H14SslL0M1Pah7j7vatbFqKPqqa1v4t/F3o25eOpf/4c4MTYWQ8MD8ZHPf9GvDD71tb+wF84rZPQvxh0KE5oB52trm+qjLdHsduXwwBvCuar3Tl17OC/sxc7+4PvR1ZGO1Aa0Kiy1ilcwLkCQelyQQFvZGxwZ/l5YnFfdeZfnfCCEVCj1lMMMNYvn6A91BfJFtqn7kNFTv4rFMLzKgnbZNKX0SfZR9iH9oYNC9ht9AJ2hAKm59Df0k2lL32cY6B88eIZiZczGG70IHTjSjC5tbkGn0hH7bAzFSAoyok90Naj7vaqGxXfIQOHapRLQDUkzbjYFKtC3dgDUdvie11Hbjgz3S1HTsFtHM6Qys8gBZJXo5zzQ/eb0zVFsq6OQY2v2Fs+xxFRIc7RQ9pE0bB3aHX28okGHVR4VzMWqz3URN6sVsWxgChBvwQ5YtFj/7T0jmCAWnetU5xJSUpzMH/ApMdIAJ0Tvl/QPYMj3qBneZGEDMBSPlwroPBCsG/qX6f2D+FWRFbSZGFioHyYmosTJmB3Fc+5BbHyUAUEpkNwGCzlg4Z6uOztkVRpG9UsVE8fV0fcSluaQBKz2gwuG6wVHRhRXwkIkW8l/cxmN8Nb7JS34gaEQmBhR3PZCEOE2jSulhYCq0KgCuIBBoal+39G/HCbL/vNWlYK7RG/4oUgb3xpKufR6Vb4CZRdhDGxepa/+tfLjqHse0rYCSwWkh0qfNI1CBDrOEWwIM4K/jsV9AJV3QUDBd/fgCbXGNiuUoQUx4Pquouim58hU3HbnffHr/+1/G7Pz1+LVN56PzfqqGHRd5YqRW6Q0Q94u/aazlbWVWJey7hvg84SCg9fZhFPUoYUIG23omO3N/6CZuUU2whCIug1e9mJpeUnPVbp4gdctoV0rG6UBXhupOhJoq2kfYaU0NkigxUL7PNNVnmcsgTMi87pW0PLY4Nn8GAMGQRpD0EoZxiyB84O+4lnePDAuUtDmXDbDzhka+RvyhHtgoxF8T9EkolNoBVpwv+t+tqkRSF9iXvt/0oDygkfOSyDdkmBCFvQP9kvpKC2Gkfgfpdje3RnPPfNc/ORP/2Q8f+6VWKpvCL3qEcn020+c9kK0dXm4q5vynnfz9c/+dt433o+1lTUrrU6V0y+vrbs1jVlIb1bGH1TQKnhYZvflP/ituPi9F2NQab/4pZ+Mmjzlbz79Ha8uP1iPoB9rBPLdYHbFkuyTvAEfLPBjFLNT9Vgxig9EaMEmZzvbtIWvYKltLXw9i7Ik2+F5I4jrKvqas724dmVatM2ZihINcR/YoanObj7UwZsIGKNZRhqE0Eb2Ip41gfo6u+BdKUrJdfIfyBLqquSC7+mP9QQpL6v8uo+Mp18I5MdJKn3M1A707ooFjxrvvPQyilvWo3CG0sY4lYKWscSamf1W3ozBaFUe5fWwuOEho9qsMlNuJVzUZzmtH1NP0CC7r2EAtk2NHFbUdFoSv6JuULROE75yv4o8o/CiMG6OXuxCOpfN8eZYGPytEWGN4GE3LIgT5EFAfH0Gbw1FUKxXOsdKs4Sq0RBTw3IG0TzL9Gxjh8BgGIo9lVlFmvPceIEwanqvgEJG5keshNSheI28MmALT8TIXEQimOKpK+PevoSsGIot+zzUpGe5kX8hWBGB8AoRAB+Ch/lNYaD6ESp8KFB+hxgl+yZHAkhUUhKo13MjlSGC8YIh4/fAt2FACWvgEywFN0Z3VQfHg/IO3YeoXaMCBFXOM7jdlEl5ugZH9NH8/II9SujBc6rglKKqPJSZRWX+qtI8Ev0M70onutyVV8hpqYsAPjMhEXzlcz+p0mRonFsA4EkRUUbCu4++n8oZT4t20y8HeIFmEwBFqU2YDcEMPHrGKJ/n3VCwsvrtAYhRWUwEDe2trUl47sZmZ5u8o1YPg8/IM+pc3o9zVy/Eevt2TM9dlcKejpXVpVjfXJdSruLmWtS2WCEN3fKJwl3Pd+L95oYzSVtGgCKtNcyCTf+zvxU9SqMbGMHsCFbjG9gSO+TFO8OQQ/6QpwwVIyR9hwdqD8pP1QlnleF6ELLWEsA/vAEcwA0tYmSjqOE1aLXgGs+Y9B4t0j1wfnCuspwOGqIvDqLuq3+AndePKB+6syIpYCiRspbTQ4EyDDFlVT/w5IWpgs84oyCeN8VGSI+MgKGRK9gxrhtpMa5WV1e8L8DI8KBVEsGlCL+19Vq8+Nor8XN/7Rfj+euvx2bQBjki0wtxx9FTft99e3Pbr2p1tnSEXAYvLtvlfR/B2aE6mGLZkRzjlaZ2KVQavLC0IEW/H5O9g/HA8dtj441r8fWvfi1mblyLv/FP/0ksry7Ed557ztM17lYhArpiJPH48RN+B7t/YDAGpKTxQHvE08hAFBfK2gtzuwZjcGBU9faKNagX40H8AC8xNQORQENVgFbAJ3JsSZ49O5ypx33Pr92qLbQhRzmgMXZtZM9r5RF+MR5AHKqXbz9ss/GR8IO8EZnZUMJgUxeoTNG68FD6IwPyMb/YlUPhGHjysLu7nI90wIE+KXloK0YuZO5hejrQ7VLZQhwL8ba2aCOvg8rL13+2rjagRPL4NGmNAL1Sh+kLWVLS0ghOlR16ysXIKOrh3t8kO9F1lyPIdeSc2Eyo+VxnRiTpb/a4c3FJKqIUiEK6cwCDnjkankPRCQyPMW0hbwEn5G5uyLJcXY11KeodKZ4VedT52krOPWMRIdARuHRspxUfr0axIjSLzjlkWX4gh4boYOUmZDD/hxXnIXOEsQ7+LJzScQ8io10ID4gHC5P2c4/FEyrVi31261vKLsWr9J73Ay4JVZQ2q9ItuIjKp1rymTosvTk6WiRGb+u5sQYSfdbqduf73aqHDgSv9JPqAwd4KPk1G3ksCENdl8gqeAgBi98jEwhwocBK0JAQFUyR2b/NlmcSLoLXlw4piBs3OEMZ0wcYNQRWhNtLre7DQIQsL8tMGPIaIj4IhiU9dYZi63yc1c9JlfgrqZM2E9YCF/ea4UOomkl1zPSljcI1uKTNKoPrQ0FFMDriHdM8VJsMRr/ZGCIK77nIkK9DiQbkMTOctyWaWBOdrm6siqBEayqbAdpaR0usdLbGtKzn610tsTPQGc+/8kp86S/9jITscly6fCVaO9r8ypU/6Uf96nOzhsqFbhnxwRPGwGMBIvBLZXvoHZOf846qP/09bvEiD8ASHgnD68xFUqiKFO1sq6/IRduoby8FpRENxjOfUGb6hnbh7wzCnSGgdCUQDAxNet5WedkvYEd4YWtV+AMUIyuLZ8w1oNqoEwz0C7zF3DVwI1h5VoL7S/fdX/qxAcrpM7f53WoUNiFpiTwo1OzbvG7E5CEBUrURvJa2crRRoivq5kc6rkt60tn40RF8eBHpgTyUIeL8UshSvquLS154yZAz94CGjwshexaX5uNTH/lITF+7GhsyoBb3avH9N87Hu++6Rx52Rywvr0XL9l70yWNDUcPLHYIb+YdsqYneBsbHASZaZQhiuOR8uJTa4HB077bEwOJWXH/+1fij3/v9+LW/8xvxtRe+F1dnb0SXaAd6ZnMSVuwPjQxH30Cf+I2Fi/nKGdNOdBK82N3BfuDpXYNDZdUjcNKv9oxG216f6K1PxIIRqPvgTng2UuRl7u+2xfDoRFy9MaN79GG1wE0RY7JHHrXxiVx0vRhwOQ0FPTGds1GTUSD8gnvWh2C4okULX1Mv9+2RyvHimv7v5AM39CB9poj3m3KFQD6DqzNoAhpWP6m/MGV5zxtlvbevPlubUL91x9Ymu9Ex9YJZRD3sha82CRZK9fgWzeZK7UBqoats0IA4lLOrTz5hjRA8BY14QbR4pu2oPepsGDjkyFCDcaoizQitELmum6KSpIDj/C0xkXXAfPzyxNGnnBfcNAfd9xABDVBh7KXLe6NYFaxS9XywgIeoeF2KQDFubznRnRyeoRLRCh2twFCCGVURJncVILQCipyUjWJNz1SCStdeXKOONp5om9IRYXBe78Kzxgq1QIMtJISwzmw8iHgY7k5QqCHnV3h1AwD2+LSmlDlpeQ4x0pkYE4k34ExF5qZVldORwIMwhbkgUoS4j8KLmQ6jQ88bVhtVUg4wqI06ljRcAytpD82nK73b4PuJF0jNzTkoj3vZOoLxpMh8IpYuG1qQl+ElvOpcuJb5OGbbSm7uVI0kggeXl3jgVbgDXChg1BwAU4WCa47pwSu/IvTooTPT5U1R95jv5RxGKMZT4g8cgKekPe+DLMGKMvAoD7gjglfjCmNJaRCUfCKzJo9IcHukA9pQmk2nF3y0Q+XX1tZ9PTA6FnfcfXccP3E8BgaG4uVXX/PmHyhm6FDQp2GqsmgjcA2KBjFI/aaA2suwPGgRJZqHMaqhdxvPuubVQD9TX2BgsMc2PajHoFuw5scG2BGJ9hccuVj905XLA2cIRugDOUH/QC95pK0VDakM8MM8bOEJ7pXySG/lqOIMt/gUgUwdeNlWdCrfdVawZP0Z4UPoi3ZgCLKwjJ3h7ImYT6ijeEu0PEMpyy2qjiWUZzYsqzbnfZVlukjhSzDt6hy44V8WkRGgWVXPmaLoUVV7kdbiohQfb7B0GQcYVWplXL9+Ld71rodj6vhROSedsbWxHX09vfH9V16M+x54IBZmFqSot6Nzp8WvBCLXO1UfH49Y2Vz1drYTR6eif2jQDg7e8cbahmgtt8k8cfy4FfD1pbnY2NyKr/zhV+LHP/mj8eJT345Wy6u96JSS5oMi5Lc8o8GKNDFHbGgvvKIzeJM74KpqJu9Vq/fdJ7S3pW3d93meOIU+5MWqwLqOc3NzsSlFyhfi7K2qn+gjXndMnkd5Ub7u46GjMMVbODxeSKnqMeqQwYZCaTG6rLcECfIG49n6AJiq9vi8gsn9V51zn2uno0Qddymzlblnec47eh49MnBlANRaYq1WE95IgzGRMc0v1e9iKR9IqqPupeFa6gUmDALqzfoIHuXQY0ZC4fW242N9vwm/OeofR1uYKjjnLrAIua97PlbRjaZIGgUT0NASyccz/2s6VsLTl3nO0S2qIk1yDysAD8MgeJl8tYlGsUjLHq+S0QCKINq4UISxfKwQ3hyys4RAlZsMnB5eCoESyZdDKOAAskPIeBELsBuxwAf8iexSLpYnQ0QsHmEuh0/d8SyFfRKgy9A/PHcEiYeiVQb3gIV5FuPPP4jCSDJMJR0R5YExgDfH0KeHSARnXZFyGQ7K4fycv+c+CjgNDogljYcsTzyv8sq569OPC/ogQyGsxMF/bkAZoKxZYMaHBuw9FYNJgTqpo7Qrq9AzH0vdpKNfcqOL6qGSYdkCJ8+50WgDZWKgcYS5TdPGP7FRH4Gj6cEtQ0mnUk6cVTgt53jOEoB4KuwvvilGZc4Lb4mFNOyvvLW1LiZW1HVdHtD2FjsYkT77Y0vXOwh6KV9wKvkabaJpFuVMLyx568jHHn9v/Mbf+PWYvn49zp97zTTd08VcYb/awYf4U+EBOwzO6lN3mdpDWzMknqDibCkilPpkFBpH9EWb98zOIJi4rzTeV180Cv2y37o9XD2jPmQBaGele9YIruGPBl5LLDBsbyHQoHUpbZUNHhgZQmiBa+iN/i1TTihqTy9JWdyq3xx9H3hYrcw3wte8CAuldGTqiOerMayy8QlHlnVTOVWsEjrkdQk6r67dX1WkyHKkXAJ0tLy87Cymuyrqtu/hlzElwsYiLEJilzrkHW0Ax3/4x1+Jn/mFX4hOyZAW4WBJBlxnX1+ce/V8THQPRts6O2fxjn6XvFoWFKLCZOix4Eh00dHVEQPy2Hm/HNpk+sSvqirNkBT4hvqBpiwuL0THxk5cf+HVuG3iSDz++Pujrb/bShypSv/k96P5ChSODv3ENrjJSzaslA64oa8iqcAHR+62sTapdU3P9LOnq/vGXeYgLC2uyAFbEy2hmHRftADf4q3zuireMMoWQ5R3tsERi8ygl5RNqQuo15+7BZeVHKc+eMQjRLo+iMBcxZuDYTegyTWs/RBYusZAGJQM25fBuR9bNUXzn+4r+rvezkMZzpD51M7EEDAKWqL+WW4ZBwWOxEcalKJ/0T36DTlOcW23Hxv7TRBTvM6sREcjgROi/vnYdK3glYIg6i1BgBkQpTOEmf4gKJ+hdmEEynDCLFpRsLrzsOy4wSfuYAI8UYYqWPVKWurhJX5CQT6R+7TJyq86EjgHCXRmPsutDhEMzZH3TAnueBFnBllOUrqFCPKfguqyJ6MyEVjsrsM73lh2eNrsxsP3hCEaf+INa8ttB06EHp0pYpI1loqU+nJuxZ0qvAAHIe+lErHHrzIxJIpCLkqZ9tPpeQSv1Idyz9XxtIG8pSyec86xwGBcGk5BKnqgCPLSVaQtZfve2wSe4UmPjo7aet5Yr9lTA8cJU6Pf8sLorMpsRBiYW90yhCx8wR15yFvRah6zLM7B2UG5CllP6csMhl84Nv6EG+NTdVmhKno1tQQO+yVvbKxWOMabllLeXBfu8nUpDCYPjeMx0gc7m36fFOHDMBiSmjUbeL0ouPZuGXMdrNDtVpukXPpGorWD97BZOc60yV5cuvyGypdHvr4uD4pFeS3C45iU9bDwuK1yRGO8pqZyoa8O5vR0jjRwu2m6cJZigqCj2oshkpfZd8srSzI0eOe/ygO+qyO4Rpl7pbeOBaeYNEKT81BGGrwpCIuhQDqeIWw8PGu8ppFTaK30R8nLa3fwY58ULlNLjL4UpXDLQDsVlpYWZAzI2xRvm3917Ovr9YJGFnNhPBd4jJum0LjHMa8LfZseKmOCURboKoVslqV/WYZgdD5FcFSToUZ7SlUcmcLi/V+4Hy9vWcbrlpTo0PBI1AU7nzQdHhiOZ559Nv7BP/mvYkFe44zE0O5Qf8ytr8Uyq/17+6NrE1gEq/ibFdHgqIaByLfcRD/9g4MwaNTVp/NycNikBNkJDw7I0JsYH4ulmbkYkIc4JuNwZFuKeXE1/uZf+ZX4lX/w9+Lii6/E9atX/R40XjntwbFATCNrmLzye8yV7PfnVtVA2uWpQct3hnUZgZPhpXqq7zZ6ZIifWEXwt8gjZS/xNRDospHZrJuArpDB1EFdadzL45d8bWczFtEIdIYSt6MiHgTVntduy350UPeU/kbJUy64d981BcriwzCbKgt+tPJVi1Izif7lMa+vdcQahpJon0ViJkvJbirLETc2tqLsjOY7y2BYMmlDPadr5JczK2awfNMzYIUlfC5YU7YI56cmhxqfuaRB/ClBOfc1mW+KmYF/EIw6q7p0hMt1D+XlgKfs00Rgmf9OBuRc6KjuIQD8h1ATYsukP1uutbbgucrDliJhUQEbXrBBAsqculAIMCne74GStnARkVjypCCj0/F4GS7xzmR8wtIKtcdHz4vriJJ1eVZcajfQCtkWxlAaJVa4KB1frDUWUlCO80v4oMC7u3uVjneLscQyfQ55wOQ6FRrclkRW1nlwnulKKP1AJPNhwmvAVO43P+e8LqbACChetu5aIEHIxpeureir9Jy4v7I6h+YyDcctQvP9AQkQFtTA/BQIvksgXVUNVy67uXz6z2n0DEXKI9OXiqcG8G7c0+fqY9KWWEKec6/QIW2wxHB/Uvr66ro9ERQxSoX5VObCmO9D4SD4U2FLMWMQ6ef1C4LFikx1M+fIJ/3w7sZGxiUgJ2JsfFKRbw3zmsxIDHj71aEYGRqJQXbdkweEEZJWeV0e4XhMHRn1EOPnPv3pWFiYiQcfutdDobW1HeU7EgMDIzE+PO7XcZYXFqJvYFBtkEAT7YE7G3e0UyVmSJxaANC3tB9eV3raaeyDItIZPxhvqayVynTMvVRA1EE/MGSahp77TOk95K084AXDkPdy2UwllR50l7yTwRVWx1w4xLvUKGrgdBBY9rZUrpUk9ei25y6rwO5QKGoEuN9bVgqOKBj6iefUDewUUUIzjdGGg3ZUkWvggv/K84Sq+u/necw8Up7yQBmyhEaQA7kJj9KAa1UHDNyA5sD77MJinDh2LDplxMHtszMLceXajfirv/7rceaOO6Xvdu15bktOLq8vx4DkSKf6YkgGn8w0NWLX39jf2eezruor0WGfDLcdGcXmN/UBtDA6OuJh9i7J1TrwSUn6NUO1ZVNGw/Pf+nY89Qdfif/yH//j+LW/+qsxszgXz772krx7PjLUbtwD87bw6N0YUdpewwMOoSsjImnKaJPc3EOtAyW79EnhK7JCAkXI87pk3vpGLepK3ykZrypivSYjV9k7mKfWCfhidBdeZUc06wTJKO6jqAkYUVzT1zhCyFtbFsBV9V3eS6WaATkhegBmxTLNmova2tSHKOMu4ZAFx5ING6wsoe/UT0oPPpxfd5MXKgOAWN3LoX7oFdoVTzgdcOUzN1RHG4JKh25iBAYnGP3nqTLWjdysqI2UKmYhef/mCCj+rz/4SXd9RyjRc+Unne7wLGPewwL0awkChncgWbjAym4WjBFz6Lg7+vA4pCix0GgXnUy5OKTsApWea5eH/FCoKF42MGFzFLwWQ6T0HFW7mBpvHCZmcRrejDpFxzJvmla4zkWQDLcjbHNDFeXnr2qzTkwMCHGQixXIdfFOnUah9BeCm/Iomzr4IlC/InNMCEELH8oRA3CkTQTwn7iu2i0cAEoRHpSbsEmsSxi5bghCMctNxVvKz+eUq3Zw4lCIOMslYOBQlwUu950q2wUh+ci96hm4yZwN/BgOnd4c6YPBoSF7P8DIXWAEN9nWLIMj8GauElSROyKFhZ9wyU9tgO48auL2kPatgTIZrvZ0QTX6wCpdhKo/pyklnAvx+F5zvpvvYUMxtr1tndM2cK9KXB/7zDPMeGRySopXSldxZGhQCnrQm13w0Q6GI1slVGFCv18vWJgHhA+IOBwMW3a1dUlhsx5jKy6+8Xrsisbe/973xsnjR2043Lh2Ldr2OmK7xnA6+EljFMXHvDl9hlFJJACr8SNscc6rMMBtwQBT+bwltlQf88eDUo7wgxWkcEVy5u2H2J1KbRqQh8peBrxihBLGC2HEAZrqEE9mXSqS/yYi1aujeUTeofFJ3ZQtuFG0ZdMahkbTaO73kdE00zHNVB3QsQ00RdOybjMcyjV1zszMeHoljfp8y4DyOcdQQK5glKZRoQzO1QhvRzN5Xy2q6KqRLo/UQyj3gQtcMw3G2gSBp3Nem1KfqAxkDd5wylgpTGXgwxPz0zMxKFrq6pBxL5n22uuvxx133RN33H573Hn2jjh5+nQs7W3GZqeU3Pp2dKu+kx2DcVKGHtMULFza2pFxKYOIBWbdKn+/om++2sSWsaMqnw1T/F6y4ISmeQYQ/YJvWN7vkZbu+I//8l/HVutu/Mo//LvxpV/75XjptZfj3OtvRGdPt7/m5YW4yBXBjbzYkYKiQJxLNUqygRMpaLVvf19Gk2gjWviCGO8XM4fLgllFOV5d3f3ihQ7x3rbnquUqQDaKyDfhsUfX3BW/sDlKfiRK5amyzk6cMPUzeGTHPqWEH/xKmeBK+SdZqbajmbjOeyRVfwGf8ucrVErTpme6vRc7sSalvLE2GKtLot09ZDVpoAG8a/hJ5andLo9O1j0oICUY6bIdOK0pD5PuzXeky8SmG4wMcnEL5WxaUtuhEbxpshxS1DcHp+dIhRybYnsFAExIADAYxwsQxLgA7J29dF5iV1e7LWXmLJl/6JUQYy4CpVgiCpR30UA0nzWkQ7bUgV1K607cpV68KgGlFtRVP3DQKJiAjkJpW5Epvd+9ljBAGcC03tFKyKazEUr0TOlIjIlcvQ0h588tYZip+vExdg+9osjUSTCdj7qfHgRCUwRX3QPJ9mwELkeMiA4J7W6Udt+ABZ8aFruyhAtsrrnAQg+qrlxFCj6y3TBJ7mUOkSgNFfmZYPV1o69oRbaEfiotQUlI0MK0usdzsmFwIER16dwpgIgql3Y4+GEjUObBLUr5AUEJIT5wuLS4bOsY5lNzzHBZh6DREdxmXSUqiI4IEL1x5Pp0T+fuJZhOeMOoQNAXY8jMYus054s9py8FhXfPSmQUM/ut5xsELNZiOI0hWhZ/pTcIbttQpj19MSkPeWJi3O+XopChrfb2HtMlw942BKQ8oV22h8XjoV5/w1bt35Rw3dXzHQwHyhc8fFJ1V0ZEJ9+dVjsXF9bj9tN3xnEp6i15HXMzS6If9lWXZy9BssPqcoS0ms88OL3IcLrn6iqaYZUqz0UxYE2oER70zB61MZl9zsgU86U2kKVkMCrYQOLoMRkgUtKQFl5U4m8r1qUUOcfo9Fy1u+Vw31s+qJ70vpTXxmh6PmmIplfEsD0Gd//AUPRKPrDJikB0f+JZuC8pW39StW4LMoY5Xgzr+cX5WFlbtsLySnYdMXjs2avPMewgGwtKw8BcOILXQDuYL6rYfJ2hceRXnep5njTScQ+KBPfIIl4p3TJf22BWMh3US9AqOUVPEswW4uKH5aVFKxk294Gev/P978TP/eWfdx9OHj8S9997fyzPLaiMeszurMXT82+GnL54cOp0zK+txKboaHtPSlz19ktewj7egES0CKf0d/XEYA+vlsrbFo16kafgYd54uGcgdvmEr4yLDiF/+oXzcfWrT8dDD78zfvwn/lLc89B98dt/9kexLhplnrpTPNYl2ZyyUjhQZUguyxTzpYIazIgCoUWKGoQhu1HSIQXOEjr5saKzwTh69GQcO3bKtIDSRR7uh+rqzNFHD3PbgepRH1MOm6x0mq4wwtZlkEhwKa2i5AhpMeyIfmtGBKCqoRxFRuFx+ugF+oKjHJSdodje7JHR2h6btc7YkkGc34PG4Mgj/YJytiKu6Ip7SQPZq56PV2XmNWOCtDronF+FMctpDGH4kemDYnQ4L6l1RC4Yp82K2oJPic1IOhd0lO3A/RIt2NV4W6zd8lJResoDYYJQlBDvpfH+HcN/fWzuLsZBIPvbmp5Lo57CLIBVAkBmpQZcZUK4fGoNRc2GHyDGQkCEmQKYCBMKGzRS15QPMxIZsksPVJ0tWOnYVApZH2kT0SUYjU5PPqxwkMnQWr0yTIzlm0IDFhREGhG52Cjf79zaZD5ThEfvZs/Zy8YooZ5ctKGiBQvgNGBytykN7SYf16X+5vMMVlj6ETw8LHhK4PqgH3lWgq5JxX0LSLchhyh9T9clDyBAgiW4zdU5gfO3jUrLik7K5nplecWCTEWn4QTcpg1GEVLB3hxoA7fLI8kxCWUMj1TQ1ITVizGQH4dnPplFXqlA635tSl6yjvQtCidVAfVxDgMWHME87TEkZYyC5pu9KGe/moJCFI3AuBtSpDVWgkvR5oJHvHEpBQmwumkhjTjqZQ57S9Y4c5Iw4o6UCUaE8+mae50dorudvbh08Y147rlvxeLiDXv8+7rHK09rq/OCf0MQb0l5M0y2J2G1piPw0md4IUJFa9Ki0GOEgR9v86hrWgye2WTHdQsGhBpzg71S0nwXmpEjaJc3LOBtDN7+3gEPT4OvGzdmKrxJ1ImWiwwpAW8Dj7Ex3Jh1YtRboIq/oX+v5ZABb8O1ot0DutIRnuEqPeKkD/J5DnppKdbWV+2R9g2w2A46kDoQPOCbNkALHMlDudAB5cDjgNsM81tD0oJjdcfB+Q63l2DZqVvUBU9TFzgybdImPVMuKwpKZJcyjnhWS8vLHukbnxiN6Ruzce78ufiRT3wylqWIO0TnJ6emokXyc3V/K/YHu+PNq5difWk1TrzjbCyIl5jfFaF5dJLdrdaRPShqVcprhThK0G6n4gYG1ybbY8rrVz9MTEzE8uZa7Aq3e1KWyzNz8fJLL8XW/FJ8+DOfiV/8y38lrl27Ei88/4JXmtMKYIf+6WMMWrfIeMkj8oq+85AvMhPcKI3Xl3Ck3Z7DzrJGRobj2FEZhyMDes42z3wfu83ffd6siafqzF0z6iO6lVMIbdLPPEfh+/OiqgPezG5QHbb6GvKOVdz2tFWfyFNVI0+YrmiXEcz0gXjDvhgNAQw3SCcJO3xNHXCQA23VwdSqtK7T19VzLqrQoBWlhq51XY4eCasei1pML8gm5OLhoW8hFAVMgzjnCyq5O00yExlyDijncHvE4D2yzjyfq46HANjjGIVs71XCxp6fCDCtLAFEXxFVXxGqNwen0zH/6yhE8wrS3Jw8MNWB1WmFI8TZo9QZnhPWE95KCsW8j3dRFHYSj45mDIiDFInkEvNengA3ypmhM1Yf4r1AFCRIBm1Er+wUTCUSEJCU0RwhLA+3er4zlQfChmd0SunIZuMhj7fG1a1DaVWV13jOYMXNUfdNIHmR19V9vEKOCHOOeNimVfI6XcV4OhaoXANV+UjivH5rVB6EvuiJUJOgqEuwUDY0xv30pIUD1QuNuDjgIG9FQOX1KcpCESIoMIS2eS0Kj7VSyulNi+jFXOkh5zQB1+C8MInrUz+momn1F5yYs/I88uhwDFVD2azitkesPvOQOcpZfVpTfazmZstFPBi2/sOTZs4QeLZFv6z03mcECFikFOENvCOMCuBpq4vmdJ+8fTKA9/bWxGubMTf7eqysXo+JMfFWb5sUZVsszV9XnYvCN/P9vJsvwb3H0P26+JGNeIQv4RT8odzoL+gej4JesrcJXwGrBCzzmBgQA1LAPeLnPhmzi/P5Wt228LouRcFGJRvra7EqZcI5e5kPSDEuLy17FAlq8KiW8Ug3IYyga4R43bhlGsAGmeDzECWGqjyj7q7e6JVQho/gUWVVyH7hSBdRTkVh5mcCfcmQN3yE8cDXrKAD+JQIXr14DfyrH8hf+r0EBLZlXkVjN8es/+1i5rs5wB253wFpoFfoFoWga0V4xx/002/Xq6PFU1wJlhU5JaxjGRsbizfefCMmZDCdmDoaVy5eiudfeC5q9c24+8F744F3vzNO3nl7PPXyC/HKxTfj1KkTsbu6Efvbm37PemBwwHikX12/+ls6XgfRni7ZDndpccmGrk0F4eD4qZOxyj7sokHeVe5e2YqVi1fi2rMvxh1HT8Snf+oL8c5H3hl/9PWvx8V5GWnqK484qc2Y3h7uVh9C03wec8tKPA1Adu0jTRqJGZ1HR0f/Qz5hPPbGxPix6O8bltHKYlycKzzdDdEL04md3l6VqQLWGPGlMRQdfUFfYqiAbwsue8RgmlYy154ysK291yNe29tqgwyAzU1e/1S/CVfeyKTKTl+pYDDkfNAUNOPbgjUNgezLTENG/ylknrcGN1b1uHSXBw2UkFgRfpCVtOsD90/JuEG5qAoYSUrZXmwT4abyEXFROQXryH0Pmwp5gpwqxYgQYA41mRDakwFYfEC9zczBKZ30llAhkefo2swiJG5HTM+y9RufvBy2MGJoD0uZ91I9zn9QfpaBB0OA8QnFS0q41T5FBAv3SqhLGFjBKrIjEE8QxoTEBwqFueusKxGcO3F5YVIVEIDkw5MrcOVQbFpjLBIqAqOUj6Iq+P5hgf542wBRApQCbfQcShW4znZkfnDhOosy1jnMhyBkUQhHvJ8iGIENoidkOVU9VZn685GQadNyLNcEf7DE/YZy3YzZ2TlPhTDU2tcnj6hiOIY10/CSiVuFHE6i32nTfvCeKILAc0VVP1sQqGwLBeG8wJBwVH2h9O4P3fPiFOhf4KGk8kP14EXPEPYqC0OA7k0jsG4jSy1VmkZf+RUN5WuVxyux5BgM8+k+Vjzp6bZ21VuXxOSVLBhlC1rSaZfStMozVvVx6uh4/Hf/3f8pjox2y4uei6GBjrh89Wr8y//3vwb4+MSPfDwefudDaiPFqh0q93/+5/8q/tX/57didPgOCeEhlcXew8Cu8vUc+OABcAWPgkOLTnCj9nnXvZ4uL7xaZmtR5eGd3Dn1D+8G20g1RyALVKb+evsG4siRyVhdyQV4XgimaEFGUINt0LAgRjTEzmfgNo3YpAnWnAz08lnI3Odbd/08+ytp1xv8mI7zGl4h4k3Pz88HC/5OnzqtOlo98sBQPmsH4DGe86ocmyUVwwp+BR6uqTP7myPtawTTMkOZ0IfOncbHjKCDtsJHzcHb2kLngpk3A2iLjSHdg35RGUrg+wxtGx/0A0hXfZQ2OjwWt99+RvJzO/6b//qfxtGpI3Hq9hPRIUdof6sWqzMz4p3rcf61czH9Z9+NV3/nj+L0bmv0r8pY3NqIE5NHRTcDSjOr/lyVcbgnpdYd4yNj0S9cY4xduT4jGSXDRm0xHmRI7ck5W5Ky5r30ro6eGBwbiZGTJ+Pa+lJMfPw98aFf+9W4sbsZX/qbfyOWpxdjT0YaOCWMjY17DRB94w/IqF3gLJ09hrrTyDK+wSld3BQStzoRrBAYNNrRgcyWDthalbN23fyJMwgB0d+8dsZK8JZWZKuUrYx/6mdUij7aZyGA8NrSAgydUsaS6ZvqC26rmi09p0fqe5USV1rumBaAJf8lSArI9pTVuqeb3vucoLpdny7p56Qp+G3XefwJY35Og87MfFl63ifYsZDxRkHoNpzetvvvmPrN7t4uryZlYZeHsjuZ02UBFEc8aRqYxOhJfSHagtvlZoHpucD0ao0B1kEdRIT2nNb39M/wISTxIPP8IHLtDGqsmRVlgvW0F6sSynhPWM90kBch6QdCCuNmzOFkIs+wxICXuonJUliw6gxdW1n5jgSxEGrmArlY4moPi7UszBxTSHkzeCkUXu9iGibx4YY5pKDKPHUJ9uwc8abKRjkg/MuCNDoRPBHK8DeBvLcKpUPL8a2h0ek+NpXD9c35+c952naCsalaCxBF45E2KlBcyUvgtFxTBmeFSJtDXqselUckDcIfRbywKO/QFYtl7A2JESw0UwmTl+wFNJiI/OsIX+MRD1sKXX3A/LKvBWhZpJd95x5Xn7dJmQxGX++AF4OxTWJvD2sn+mNQHqJHbMS45GeF98YG70vLY5ZA25QA9KcmeYVK9ZvWEThumtrGUflQgFb+qsvrDjAi9JxNGlinAE2yY5hf2RHP+aMGKg/jpbaxErffcTR+4ic+GcP9CO0NwdgWYxP9sTB9MVYWr8dAf0vcd/epaG/ZUD7FlrV49N0PxEvPvRBzM6uqj6F5jC9pQ/ElRkOb8GDlIHztC+edAr9VuG1npEiw9fd1iy4xMGUQqx14p5cuXvA8oF+BpG30MAQgXNI9fhVNz8cnhv2al7Bs2u6Q4FRlqp/XJNVO8QN9zbaTGH7wJrtG+RU1yRp/xUn8lEEFuw4IrbqlsuBVUJ59j7DP931RxCigkdER3cMw3fdoSHmFE48bHi5THygmXteCnuHNQqslNodCs4fvq/5ybVRAV9BB8nA+4YFPjAPDLhmK8Wm5IfjZd12tUTJoVCUoI3RiY1pPduSdeDtawT4oZfSJH/1EzCzMxuryojzh+bgxfSPmZEDt9XbG7bfdFlNTk/HCKy95xMIbZmxtx/GRcZHqdqzw5oLKYkyhXQqri08tyoOkXRhpePcMj2NAqAdFG22e816T985Qe39bVxyV4XP+6e/E137vD+K+Bx+Ov/4P/g/xp1/547jw5psxPDAUHaJpVk2znSmjKqzRQJhAL7lmZ9e74zFFpQa7n4w7+FJH0sDrOF12YvQcfAn7pg34cmhoXOfMccOfglF6ob4LX0kHqN1suMKoFLK7U0aHGugFe+A5WH3OxiW7bTLmRA/bwgeLxFTergxqXp218gb59CW6y/jgR1MwslSf8GhxTR/qYDmtPNyzzEIGCafuS9WP/DGdOZMe6x5VZKmNkPXkPetRH+Ef0csDd039phdxqVEeLuMhDKYIo3iYxghVAVzrOfeSlDK4aD/IvCWk8slh0kOhgk9dYqAPhyyI2whZrEsWGKysb8qqX5PQYD6OFX25X6sbos7EIyyen4fPzMzlWkcbGmnJcUQRsBiBIRSIiYVfEFbOJ0tZC9G01+8PglgQ7vYnvDQJosqFMhKEIhSmDUhD82BM4MRyx3AA8dRN9AI8XePxUxrWF8wJ3MUTeTslTXBHK+NbcVdCwuszjk1lcQ1TUAB1+NrtAg2ky/52/+afGcvX3FefggPS8IxI+TAjz2z0KFKmvVyeAYOCmZC6da+0D3zkFrFsJLAqXEqRiG2gHfB3AF9Vhk70vNEe+ndDgjgXgYlB6S6EH/CpDGgCo7O7szeGBockUAal5Aaix4um6H/RPgpCddD/azIG2YABr4zhXTx6Fp1xpHx7V4ZFWKgURhqu8splrXdI8bCiv8sCuSsjykixVbTGYifeT4UmvO2njgwJYkC3y7PEMO6V4Twzeynuu/dY3HXnZKytXIreji3hf1XeUJ+Udqu8q6GYPNIvOJhjZG/rTVnerXHi+Mn4g9/7Y5XFO9a8kw3OZShKWLftbcdwd3vcfdvJ+Ownn4x3PXB33H7ymDy3wRjq741Bhr2Fq20J55oE+40b19TlqeThDxXo+esDOkaYio55Z3hxYTGOHjmqdOwQtqx8VT+jpDBGwHMnXz9KwQUN8aMr+b4xC8joy+xveD8NRMZlU47onIBhpDSkRelOT09bWfO9+tGRUdOKZYONPbaGrHuqaXVl2d4zBhxvXrAvA/TlDSUoVmWW2BwKPD5XOwBZN2FwC/QSuZdCOu+XNPAUq+Qth5A5woEXtnIU3cMrfJIUuPO1UvaVzgqRpVsyEvF8v/7nX4v7H3rQ62vYoXHL02e0R4atFMLswkIMTx2N7vFBnc9F915r3D4yGQNSQCz83cRA8eRrS3TsdUSvDLlO0TKwYIS2IMOkpUaHRwSLZKx4Ykt9f62+6oWQR3r644R46Ixk8fLVmfi9f/97MdzWH7/w3/yX8fILL8flS5dzRbboHRmAzbxZ4/3tRAXyQV1nmkCJW05CB4Lf6yPob/WbpwvgXcEAn1sWqTyvmt+XPJBi7WwT7O35oaY+1QlNUg+LQGU5iv/gN/Co8oV3IVnKv0V45n3z3ahtwdPIXpWnvEokOlH9GOc6B0yP6pnm6MyqP6p+AVZg4lnCihyDmlNuIs+R8R6yhh6Uj7ahg3xNGbRPkbJ43hy5lwsv9Vz5yNN23x1Hqi1EASETAhvV5v18huLhkRlGR05NkIcCTOT/1XUCyc9/FEDGKrxFgTu4AAU1zkNDOttrj6XldTGaCNoPsxNRuHQsQyHUC6yGk9w0UkhsDjQaj8VDmcrHwgPmPDY3cr4Rz8FD6JQv2Nij2cIIZFbRQ1oCyt6+09GORCow8I92psL1DcPD0R2nrsxO5i5CC5xL4UBsiig7p88G3TK6T/hxrSORMgjlnq1y15P3Sizh4Ky6R/bST87v9KmU7Q2I4CFKRk3U1MSHk3Mvo4dThS/a52cQMcUplOsc0aESItWjrDCyWIjEUPa6+4UMWMeURTMAk2EtmIKclOuyxeSb8jyo116bcNwhT4rVyFj3LFzjlT0MMtrBMCtCE+LFgvf8poT1Bh4zIyhqF5H+NX2qEtrLnJWNB8qXZZ9rH9h0AeOvEWkx8lqA6Qyg8VHSMi99oBaZd5yMa94NlWBhdIYNT7rl2cLyr736/fjUxz8gr1r59hajtrkQo5MjcerMsRgb6lWfUAfTAlgnzHVvy6s6FjPTa/Hii6/GoBQw/RQt23H06Fh84okn4q/9yi/JU/9sPPzwA/GuR94V73704fj4x56Mj3/8I/GZz34qfuzTn1T8TDzxwcdjbGxE7RWe5IF3yYAYHhyWouiCkeyRsggNY8MesnDK0DLrUhh187CnaMU0p/5jEagNL+EIDGCDY/SABXADHst72gT4z0jSkTvwWvXAaUgPv/JZW1a8d8nRGBuTooZG1WaeozAWlxY9186iRZT08NCI535HR4aNc5QUxrj7SrWQXwfTqJUJMas1D6TRQLclnCVwfdMtB6cjs/KlIZL5EewM53pUUGnqEuzAwHPqUeWmVxTcmoyMLuH7hRefjzvfcZfSwAf7klvr6htGCKTM5XFvyy0ePjLmdRWXL12K2cWFODUxEa1SUDPL8/Ka1V5p0O6WThl+vCoFVvFIU8ZR5ih9rj6k1aynmAl4S/S1uaM8bTGsPluXIYtOfOpP/yL2hMP/4p/+43j52ediDnhEJwwx70kZdqsdTAUd4AbmFa36I0Ue9VK5NsqRpcay2+au8EgQfZByV6fiAWRBh4oRHqW029nYRBoaGWHc6ZdTB6IwGQySqipRUWlZsLayUhPNsF7EYkN8l9NSrB+BHElvMFQEIPiCik2LDVrgn9sjo8d3dJ825ggafanyRGs2Lkhenqsuy1TyuiyXdsuQ5eHUJQ+13X/npL+eRe0UyJFrhIkFNOfKACqQWCZeIZNfyUdBjTL0Xxc+ktYned4c8lqZqueNmOVzRGCC9PpuWywsrppVsXssEJWGfW4RBnxZBqYz2QmpOYSCtR+2thliRhGz1SM7TDH3zAYWfCqQj4/bi97JdDAMhJn7iJe2ZQQfIIQDwofnHgoXTAgZOshevpiMcy+MEhDOK5gZkvImKIoAZ4akMEV7G1V68GKGrp7dHM3MVRr9908P8scz+uuAQQ5HAsfSHz6W6xIpXe20oHB6CRmXrscIkErg2IOoQimbeuk3IIPAneugbHCa5XDN0fn0CCHGMB8ETp/BsIzw+L176gHPMKypgLxZDhs29PX2C7dSzn2DFY57BDuCsRpSFcPkSEBrDmGLFhBuGGmUSZ87qt/pe99zXQJM8NEmhsrZcY7hcrxxNuDBEGiXwPOiKPU/rxXy3fROeU7sEgYt+D5KnXPf19EedRpmpMfS9tyt7gtY4UAeTWtnXLt01VtFPPbIw4KB/ZpF0xJgtZVFMUI9WpWOcv0GhvsbI7Mzjk3dGU899X2X8+6H74u/8et/PX7up38qPvD4YzE+JcEtrzm3PFTz6C+G8dk3WQKTcnpFn0cnJ+JDUtaf/dEfjUfe86ja2hHLSwtW0B/60BPx5Ic/FE8++aH43I99Lj7x8Y/F2OioBOFyXLx80cPQuXgo0kuUkURfMfRJe1PuIRRTUZsmRA+eolJ/eR7XCjMjNAIJuM91tFGkExTsBguf1JfHjh3zUDdeNOkwHsjL/Lq/4KZrduYCTjadYR6dV+WWGTpW3xd6bD7qnw6F4vINDWjhVqHQP+nzNPPnGaNr5MWYy/zwj7pc1+EPXvCqJhtbIIfcJ0ISXO7XMtVRjPJtbG/G8tpSnDp5ItpVCXu8H5844q9IoYBYBIZcZOHj5OnjcW1jJb7zzPe9yPf46TMxOz8v3KL49qOnlekdycd9tZ2RVIhBkG5LFtZVV19/TwyPDse6+JHv/dfqG7EnxcirXzJnYxMFog5+84XnYkS080t/89fime8/HZfXFww725vSFvoBfQBOqAGZUc6pD8Mf3PkZEZqg23WV04z5wK8veoEma354+6ZmRQ9fk96L5ZS3pQVF3hE7u7xXLjksD1xiXXirCdndqcBlYLOvAcYwHWCjHH5QVWW/fKsg1LfpMI2YIn2gPRws0pAp+1zKVDTPObLEHrRwRchnyEzani0nqHV5rO43P7OhKZjKqGvbA3eMH3w9q6rVD/B8EG38LOKENCud6nkGnenPipuj7mTVCtWJFcDbhHxyi+dUIKHhuSipiJ2dlqiJeBCkPGNYgkBDCGZOpaVx9oasZGW77e6kcpYnjgcN8lDizA1x7o0YuC9kkM/KQvByDtjFIyXkpip8fCM3q7eyFTAyHhMe1Y8grsR7drQKodM8PKVOpK2+pg4rBTozX2+grVnvLfBxUyAN0cPEyoPQJxx09k2dfsvQXA/nJZJPnVn6nsbgpRo2Ma3vCe8uneTlqLyc027jQNdEG05VzLZBQ2TKUODkiHfG3GJd1vaqBCh1mQbUDwi5wwEmBo/q76r/+ARmmzpEJO702YZcd4DwQUixVzdD5Xh8nu6QUcCz9OASDrw+pjI8LyZFy9eO8Hzs9ar8NIYYAqbbkzmph/82YIQBrhG0pLcXIAHCFA7eCuX67QrqAhk+AmuqBIbCyT3QMxAvPPts/PjnPh1dLJQRya3jIc4uxg6LiZZWY3FhITZW1mN9bUPKp1eN7Ynx0dvi2OTZ+NSPfT6+8IUfj5OnTppuPWIjoJGFeL0wOYavhxklMBFI3DmQB7pm7u/kyVPx2Pvfp/je+PwXPh8ffOKDcc877omHHnjA89iPPfb+eOjBB+PjT34kxsfHvB3m5StXlH/fihS+9P4KDCtCQwhUR8w/6qpwjXcp+OARaNt8AkxCC3gyTRlHiXfSMKyN8Ts8PODXcwqNEZi7ZiMUeK9LfcfObyMjIzEuj5pFaNeuX/f74JZrznE4lJJEWk7D607lXnOk/1yAI+cH0tSRfjbsitAR/Go4Rdt9UtAiYt9jigY5xgdbKIyiCg1TEGsxFpeW47bTt8dPfuknYrh/IMaPnYrhodGYOn48BoeH0TRevOt34KeORsf4SDx36ULMCBenT56J3Q3JDAZhpNg8RCs4dsRDrE3AwIQPtlGEqrBNfbvasRfLqyteT4FxONnPWqbeWBLPLG8uRW/rXvR3qpzacvz83/tbcen66/H0d5+K1oGeqLdLriH31ADrhwo3tLs4c/SmnSIEKfRBPTxLZGZ650HpbqofNiV799Tf3aLN3VhYks+/Ixm/I8dLfbm8tqz2i+7kNtvYFllv7ojK8W5Fh5K4KlvtFAxCrupXGurUBf/tkaOcgQAAeaKj4de5DrqfRx7Tj/QRREL/cb0s2mIUz6NHgr1hnCWfu+9dGvR865D5ctTITsv9d0wc2pms4CbBhkgASaECytBVt5yQ83LdHN4OgqaQSW6R0OUJUSqfF+W3d1rFkLyjKoHqOSvuS4FIiIIErFUUnoWQ4KOTUYJ+7UkILG3wMzpPHcG5x/+bqkfYExEU9FVawEQs4kQ6RbHlIgyF4kZhw3y2mFT/gReqWODJoPpUaCoUht/TWCDkMWEswfBVcFItwfWXUJVLHXhBJLIlSGxO9zYhcfg2UWXkME6WRdtKyHtJeAUGH5WOK9Lf1JSDkM8Qy40EvuegdoJThlM72z3ywXvBeLhUx9Aq2Q7q0AVH96UiAgeCtkEBrhE4EmzQDEbakrzQ2iajJ7mAj4JIZ89NwfPEtBkFqj4vbR4cGFS5tLfwQ9afeEBpp+L1AiEJOi8YUn68paRLaKOy0l0fRgtTOvJiRUemWyU2rajuhF3l6xqvfG7mmpTzvDzYJ0Sr2xauXfJgZq9dFq3xfvCWV9niIdS35fF0sNp7OE4/+GiMDehcdSNkBKjKVVvVDBQ1gm+fiUQpCf1T3i1/nIPhYS/CcnMTN7xC5m8PK/b1yStRG9jPubeLTXt6pIxXY3V5IU4cOxpnTh2P973/PfHii8+6jdPTN3Qkfav7FlwkLgsg2f8YERhC4NZGNP2u+7mAR6kqenTHOUsatihqjmlMsSpdtKD88P4bb7xpXsZIQWkdO3pMBkNn3JiejosXL9oYpGye59SOaEc4cn2CowJNMkTCWP3B6EDS3uGQ9HDr+z4qJovwShrGUtIXxqKNP5SZEnDEWGGTEugX9OMwoTBYTwNlozRnZmfiS1/8cfUH70rzBS79hBtWuY9MTsSIDJF29irolOF7dCxambdWnrnr03F6bCp2ZNSxoQiB/kYeoYxYP4Fhxle46lSu/q3Li15mzYHSbtY3497bbo92KfDWjtZYWZyN1t21aNnaiIGBrnj16W/GL/3d34iFxZn4/vkXo3WwJ3q3WAOU/QYeMooXrPmEN4ZddGSe+uA5bfZ9yWcpXXGP420nJ+JLn/to/Oov/Gx88cc+FZ//sU/E6FBXPPe9b8f66mIMyojwSIkMcNYkvPLK+bh+bToW5pdFh7OxsiRYVRf0LSLxDm4hJc6e6K3YRqJH86rgFWT65dHOnY4GrIKRf9ynXfbqdW2jRNe8lonxSD+bBvznXA52CpSOmCW+NZCPcjHOrAN++kfuO5T2QLEIaE69mMy3QKY8F10Yx76VQJRrE3kl+Eo5B+XdFCw0FBLow4HylEJRJ3udsbbeFvPyHnj3VD2mu4kAPKd8lYa5QglYISqZA4QpqArmHVl9l0oPyzGH1UgFBCDD1VXB89RiWD6QAdPwkOcwKXVgidmL0tHCXEcCZZUyCYh5msgwK6tiURb5HqfSKaE/gahnwMsRhiWSx3gUrIk7wVoJKYyAgyD0uDNpt46cp4Kl3woU//uC8Uv7KkKjzLIanaJbpYASzwnDoaPSFpzcKpAOD90FVcF5jDkIV4QvBbawOB9rEkoIXLaUZJMRb2IgnKMASx/DLOzoBV8zZL4i75I6vJaAfq5AwUlhFAPvlno4ophLcH+qvcCO0G6X0IeeUMDZtqzPgtPXDcOQa2gDlQIcraqbXY1hTrVWz7Hi9cCMLhquGB44yOs86l+LA5WDhyNg5flsRNQWo75wJf7d//I/xpmzA1J481Ffm5GiPidFvhOra+sxNnJa+QfUL2y/eSQ6+k6paAnqtl7JSCgxgzlKde1Q7u5W8C448CC0l1fWPCQ8MjYOWPqreEgBfrEBpKP5A09MfERgNAvDCkOB1fEz83PuIzybP/nqn8XvffnLcfXqdGxu7akPR2JkdFJ8I76CkRn+rkJbR+7HAJowsOAXAqMhyAqvV1C53V3QIbhMuAjzCwtx5MiEvMg+DxFDM1euXPb6AxZzjsqLHh0e9WJFvOzFhSV744ODAzElBc4XyejntfW1OHfunEdZ3MeiBfeY/jGi1sWQftXnzSHpoREO+LGKXuVcBRZOIsApAy+Qt21YbOaFs2oU7/rXhFscjOXZOW9w0ynaAKY2ybr17Zpf07rr7Nn4t//m30Z7b4/akq9GMSKDI4PLzLoCDJGLNy7FnIy6jVcvx6W/+G60vHItxutdMdzaFXvila3lZa/4bhfNMrLC63yqMLrAido7PDURz770QizKaN7X/fccPRMnTh6PuYW5eOXcq7G4vR6nz9wRDzz2aCztbsZ3rl2Nv/4v/l/x8//wH8ZTFy7GkU7WSSDPEmfGSUValsO6X9BpHhLtM92FIu2VQVAW4n348ffHR554JI5PDUa34CALaEUubmNcykjpOn1b7K/UoqV/wrpq+uqN+L//T/+P+Of/87+QIt8Q/eTGLlMyZj76xIfjox/+cByX8dYmxXzhyrX4X37nd+PqzLzf54f3MZYIKEucAPhdid0GLz6TPG/0tZ4J97SFdOVetj3bTQAP8A5GrKVdaXwVuCZSBvKI1yQpuu2hs1O/qSIbP2nJPKqyQ2WoIgqpTh2oPP8yAlB1npjk5NbhMHgHuRzyisIQYjAGQwCygGSlMLwMsWMFM5+Qgpf0ag2wKz1IgfFoLKt68Tg8ZC1mY3Uoc4zMC7H7EhZYb5/ORfCsqGQICoXpOWOVAfE0KyyMCJgVRUago2wk6JLzcm3FSnp1thcXqHMgOH9/VRYzHmN+hQmhtG2PPb12d59KhuESSyrS9XM8CG7rreMPCzaEflB0Ap3mwUfKtSdKgOIFW2UMG9qDI88ruH28OaoCii0EaUL1ESKnfAQylq36VThkodBmLQURfUgJ4NGMoUBZXl2uE7wrzlmJj8D2pxrrKBcEX2LVq/+r/rUnW0V/jQea0TO8PzxIFqA18FoxH4UoHMCuYPpAoKi/gZ9EnCWMPnPdwCp3VP8y31vK5glK2mein33BJEW/tymhc20uPvMTT6qeeuxKOIKJ3t6BOHrsruhpnYze8btid709unqPqqxRFSQlLQPBK6rxFIQgzIXdjVpsr0pRrcq7YLenxSXvMz3SPxCj8sQwKgyz4CmhARtGruCTQMLT9aIg3TOdI3SVBqXHqPrC3Gycve22ODZ13K92vfDiq363mf7p6uZVNJRVow4bR3ibOkcxe/UvvMOqpbRKjTZ4BOylsEuhl3hm6oqdpdZiZmbaQ9u8k8/cNd7N7PxCXLt2Q97onMs6fvx4nL7tjPkfugY7rARno5v5hXxVkHroYtpf5tppZKPfMt4cmp95PQc/w6h2qt0pF1S+m6W+9xOlQYgoj3xrPZe8k3zrkjxi0yXaybv80OfpM7dFf9+AcXn3XXdD1MoHvVBT1s8IVDcL/mwYtEeP0g8ePxLzMtAuL87F/OJCjMr4PXniRKxJHl2r3RDumTbiFUGUCCOVvIHQb6N3UUof3unZbYljk1M2gK7JKFsSf67LIz177ERMih6fe+ml+PIffDn+1j/6J/F7/+krggU+qRy8ir+LE0iboaecFky4oSkbj/Wa4ka88+F74xd/4afjI0++L46MD0jR7ssQk9GQ4/eKWeayjLAWPqVq5b9jo6avtz2efPID8Xf+zq/HianhuPfsqfhHf/fX4xd/+kvx5OPvkZIelgHXHX0D7XH81GR87ONPxPraUly+9IaMT8k7GS10CUPuAk0x5Q7rR5hm29hgDl74ZV4cmQ/2GGJHd5qSCdm7BPoc5U9fekrHOIEO8sg9HA9GOehJ3bWu4LrtgdsnD+31TYY8SeGSAhTk6gIi4ryqG8Q2wXEo8Kwq6ZaBZ0WxEV1WU/CCMoCVkmYT9xY8IBEOzJLEzmAI8GW+IuwIVrYSvPZEK4JDuEMQPoJUC1UF5aGmMn/i9zwlxBHknpeUZ0VZftfT9acBQH7Ko85kwmwtzJMhPeVEtKxjWa6c12XJo5ip1d6JOo2sNjxUPiFL0n9OPNRv0HTZ+NGurPtwLOHtniVBcHz7mAtLFMiXJ75PcN2MUOhGdUvP8qwc6c+3D6XMRiDfQXSpElUSCmmrwBAbxpOHlKqhvvSqUSlMS7Sn0aCsbDULXikDLHn1N0ZaZ7cFNsZYicybEnu6dC7vgUU39DPpWPREPx9EtRkFDvRup3BkOkBANuOXFDrlCi/ZowDQB7TY1JclvY/VecEB17xyIzEd+/XWGEAAPvN8PPbh++Q1ylDtkAfRKRXeKmUs5dy6PxKxKbiHT8qb7Rfe+Max8IfBIP7FU8JD30OY1dajRfjs3tqVN7Uaa0trfof65JnT0dKjvBb6CKQUOBkEn8BiRMJNV3m8kWElqR+GqKcN+Ok5hu6IX/NJo2pifDROnDoTGzV5eaur3peZr4XpcTZdmZguQLa51yhEkSO8A8+ApxwxM0AHuCIydItXyVqUq1evxLQMD3arOnbsqI30F154KWZ0b0lePl8ru+OOO2N8QsaNYEC5F+HIcLuHntdzgSmcXPonR7xydAW4f1AgzUE07TT4h/ZQFkG3LS9Ym+FrIUAtFmlBc+BS/afzfB9c3qbSs93sjRs3Ylrxm1//Rvzcz/+8FTIf3WDhGaSG3FOLVB4evOhbxkhLlwy+7o4YPXNCdDLgjYIW5hZjdmE+hsdGYmrsaI5MicfIDU7hK2BnXv/a4mxsq8ARKakToxPRpX69LGNsutrT4gF5s4Oqb0Fy7tnnXo6hyaOCczbW5YzAmzuKHAmeE4a24CEhmb5vkeLD0Ginr3d249477oovfuGTih+MMyfHZextB+9CrMxOx8bKsvcCaJMg6xR88CWL1hh1WJEHuihvf23uRtQ2lmJjeUbP6nHnHSfj3XecjbMnjsZgL+tF+AAS7ZNS392Qiq0J1uU4emI0Xnrh2djckdFv+pfRCJ27L1WX+VjGk+rKBcMsEq54vKIM0tKbeY+QdAqNlelMfuU+p9azog0ra92jDK8hUN3QpRT1lBR1FkxMxUekYMQOCNWlQvGoeGphrL8DIWXgMnANAL6jvBzzPIEiOp9O80gtuuIZ5QgZ+8yhGVFtsbW9L6ttW/cY0oRhEUJYZTANFUDg2Ff816WFIwoZBZ1KOpFXVa9yqIeDEaVQnldFuEzDclMkXQrnxAuMmJZihuwQXjNa82tfIJshKAh/e2vDi5nMCFhNlAUjqzkoDp0qP4vPWEBAPVltBjovz1y/j2pDBWYBPPNw4yDjQfDORwcNVI6SrIqZQ/9VqK37KnBGe8Ev5yw0aaRXoK8BRCHrTmhKLPcI5bxxpzltCjSEF3gjaTIgKz6lGFixWj3HI/MQugICgPK8Q5lwj2Juk0HHQh3PHWOcVUfWNaDkDQd/aieC0+1tgi1Vcp5nzGf4RySlB8AJd4uSSgZUEGLzPn2btHeAAycAVygdBLSOpKczXB4lI3Txghnq7YgNMeq2hMsrLz0bn/v0p6K7XQKiAwWs3NutsTG3Hru1iNrKRr5Tvr4aO2sLUa+txv76UsTaouOmPKmlq1dj+ep0XH3zjbhw8UKcv3ApHnrs8eiS4hKy1EApeXkJDEtTPi1HWORrjXi4MoJQCPqBWxYgsSLc7cPyp03uo10ZQJ0xJ69r4six+OhHPybhtx2TR474fHZmPtbw0hDSYEFlwc1YkQgs7uUzCS7VTfFwOfWY0qA5HfgsqXlLghsvfEGeM+8dn7399uhs74pz51+XQN2LY/Kg77zzbnmjZ7zBDTvh2XNUOd62lekp1cOCvImpo3FU6UeGh2JKCueklBBwT/AhlrGJGB8dVxzz0Z8xHRmNseExD2P3S/nDn/XtNMCTLgAYPCb95hw1CzR3ZViu2lgs85mmIdqoa0Z02CITekXCsEgMJechV+XHE3v66e/Ep3/s0x4RFPKMJyJIQnxSJm8G+B1nnBfRWY/atTXWF+faa7E10hVvzE3H+dfPxyl511Mybq7Oz8S65JCqi5Zt4V6wLEnhru5KKe/sxXgXq9T74+LCYlyV4cdrWOPC+bDqYN539vpsvPrCa3H75OmYXZbsEzzrXZLh8lI7ZXgy78xID+9Qo5xZfR8qv7+jNR554J74mZ/4bHzh0x+Ph+49G/3d4gPRW5vg6axtxtJLr8QAuJCRsXDxWixfno6lS1dj6fL12FlciQHxYq+Q1Sla69isRYeMt70lGajrNeGM0QLoV86fHL+60u6q3v0twbg2E1s3LsXq7EK8dP6cPHQ5VegeT8EIh8pL3yDn+MbEuniMVwJ5XTGn0NzZFf6hU0g0nVyiFTC0XV2TmINPFfRI/ZnXxLIbIyX7c6n333azoi6PK+GiyNEM0nRenjVSK5BXkfMDRa5GlMiNg7xvEyyvdIRpYUWGvre36n5ZH0/XK3IRgAwxuOG5OxFDERYkCPPKMvECBRWWjU/kZd1EDllLVsjDbAJHQcnZDwwuS/WQskTq9D7eiggrvAeOzE97XkIVGB8ibus2OlD3+8Rofg8Zi9IwJryHA9ABGTjM+kskNF8jLA5fV0KAqORup4I9UR3LtRLqouprX4IjUJ04pX4BL4ZXOWrHQVlVOis8nZCvhOZzHpYyD6L66wA21+GSlI5+TkHOnF3unc1GArm6H4UMnMDAcxJuyaBrl4LgE6k2HhRNM1bUHR4xsXFEuSqHRUyuoArAdutY4bMJrvTwmjJDjxz9L9P5XcqDNA0aPJSvCsJ6FVNReyBYydp4t7qnI2bkRTGM/OD9d4sXpAja5K1sLsesBNXlV87F2rXpqF2/FuvXrkiQ3YgtxfrSfGwuLMh7Xoh53X/j3Mvx6quvxZvsG33ulXjPhz4Utz34MMNQqkuRqaSKt7DsUS5eFa5rFBq8h4LGuMGbyNdH1G7xnb/+JelORGmDI3pzfm5BSnDbK5Hf/9hj7pvTUn5/9Md/ZOHl/nRdjVfkEkeQmmRAVb8xRH9WqLPjoHNkANNIvGrFo5HRUdPFm29eiNHxca9aH5Jy6ujsjrrqoQALTaUFfs6hiewT+gylybRZl8oO7xtP/Q0eUFBaG5SCtV8eK7RIGYzGsCc82xwTB/tZjV5NsfX2uq3UkzIs11vssfmGrjFKkQvFo3blSuvm6hRDGfiZ2kF0sL/6lcuXY3JyPB5573tjc33d04NuhjBP+1Swab+zTYZrd0/0dEqhC1+93d2Cuz9mFhfjR3/qJ+OX/i//5xg4eyzeXF+QQm2NebxW3k/fxfCSjBVJsJ89xs1Y31AMqG1zcihmV2QMii/7Veex8ZHg4xhvTM/ErBRkr4wX9r5nammTfhWN4DmzOJHIXPr+zmacPjoWH33y/fErv/xT8bEn3x13nD0qehee9+XUqBGdwgkKtr64HK+/+LJo9814TbTLB0uuXLkS16evxfXZG3Hp6pXo7u2OsYkx4xPv1/JBGAQbSGpH0aa6PVYEK9MK+5tr8doL3/e6hvMXr8RGvSUW1/kmg2BUekZG2RAM5Umfk5/9AtjN0G9PUGZFo0WWQZvNMg0Hgv7kmlCOyHz0VknrkR3yClJ4ATrhVeLKo26EzJ4BErHArqLfh+N+dU1oTv+WUKVrRN/0eQkF4BIQug7qIRDMXAnf3t0SZmG0BkNhDSUisaSdpSoXxQhkBfY0EpDZCL5G3QTqM+txv0rnwHX+/ZDQgJ96eXeQBWys6GTBCkYEr6RgQfN+Kczq+XAxCvsqe+5LAh8GJr+HwhXK8B/lH5xXsKMM/fN1RoPryHnB0eGQw9WUU13flIRL59fPuKuuLSTzz/lpi7MCR1UPdfpo2DLfQajKKqH5WSHsg6BHjcep2MpQITsxsTEJRg9TEODM0wUH/canVPnMI56evGp5evnOc65PyHeY5YkoJXlLG7k+KIF7t4yJU3vR1fVbAjhSQdkepUHoqx6Yj3vuR9f2dqGUKVWtglSTTmFg6DandC68eT4+9tEPRnfLbrTvXYnFKxfi6rlX49q583H9xdftXcxfvhLL1y7GorznpevXY+HatViYmYkXX3oxnn3xRSnoV+OGlNoXfvYvx3s+8rFokRfo4TYUtPADiHg5FkxINAkamouhSduNO9EsBmZdwhyhlEYyShuQQYQUL/cVXz13TjyxE2f5rvJtZ+Pa1evxP/wP/72HqlkfwvvsHTKukhNRfqrXPNPAsQ0G1w0uQHJDgSJI2R50XYoKhTg1NeUFZghhfy1KCknMrzwIarJDOwx5p2FMoD8tHxTgQ9Ys1PWMaCNRuKDd7lWlYw4YumQlO/AAmz1g0Rp0xrSZd70r13pGWvqQNAev+0mJ8dETygZtKDW27KSB0Bo3oQPvsaA64NnaRs310XbyPf30t+KTP/KJGJBB0Nkt4wLh7/5kxAbwgE+8ImXNlANf5xobn4z73v3O+PiPfzGOPXRPtI72RP+DZ+Pej304Hn78A7E+Nx8z16fjSF08JF7arEtxoajV50MyPngtb2ByMi6cvyj4duKI8H7syJjsvPaYW12PrZYOKdDZuP/uu+KNN99UCsEgPFhhKbLmrTW24sSx9vi1v/qz8b5H75c83JUhwfqEdaVGbvLqJH3LWwWLUVtcivMvvxyXrlySx7siI0AO0U7N5/NLy3Hi5Ik4e8cd0T84RJeIRmm9+IdFXhCMeMnTN7rLnc6eXu/F0d1aj8WZa/Htp78d04urMvQHYmF1y7uYtYhOUJSMeLLWhV34BnibwrRSedn0hY5W1HRiFTgvChy+aA7AhwIvSroE+g0AUdRpiDK1JNp74AcoagLXB1EZDVAVLfh/QLwZusOuv8qrjs0BQeeAgFIBkOnWJpa2vJ/KGwIx2941DEWYC1rc/5VgADkwmCpwUdwjjQUMCFYdJl6XD5zJaAT++0kRyD5/ayQURFM+nXEwPGjmV7mqH+Vsa5o50e5OWdt8+pNvwnZ7SMPl6EeJhlORcw+bgC/jzIkSOCNIF8UVbgoJlv85FFyXaKLhyLMqHgq64dw68gy90pyfhxg99kCEn9JXfnZw1M1D103HKqa+0j9FnpXnDuWeU3IpCjDHcZ8VwVIgwjMX9Cc4axGzITh5tQoPNqcVcm3CgUI9ICzakPdKP5YnB9eVAXIoIi59LCHv+6xK46ZzA7oQXPAHdEcwjdCuqg8OR8pJZnfwlM9esMKc9ePc3tvvEuAdHnJrk6fxnnc9KJdqLnbXNuOpr/15vPzKGzGz1RLX6rWY3a7Fje31qHXIM6rV4tLMbPzZU9+Kr37jlVjUs/d98pPxK//g78e9735ftHThYWV/GnoUs/CLSkNhVi3yUC4jRYxquD+Uh9ELNpqwsFGEH4txnO2XcSVeoM/6h4djcmLS86V8PvP551+IRXlIGx6SbJe3xoZDGROR9HsKQpSpilO5vu3Afdch/LJCfH5h3unvOHvWZTCHi+eOMvQ73HqGckR5ed8FYFReZBrBfehj9pWn16o6vBBR55Z/+llhk57ECu43YNOPUjwyRgQnTYqeVegFN9AYcDEkPTI0bNh55i9RuZEpE3KeOuVWW6cMUOSGytpcWzfeZV6QKJ765lPx2c99HuBVL/3J1F+H87o4409pVU47ylpKvaW7169f7bS3xKY8w3Up4RV52OdfeTke/8AH4unvfCd69tpsAIwMDcUir++pjze2alLKR2Kgsy8uyqOX+WHlOjzWH4NsfLOxEzdmF6NbeHvv0IlY216LC7XVWNR1fRuvfCW6+lajt3M1/sqP/mjcd9/t0dEi712wsIAspKBbMQrldfNJ2i0ZYDuik1kZna+cYzToDRkB03FDxic7z82JjsbGx+PBBx+KkbFR41S9IJh2bQR6M6udreDLehgyPX2KvYNeitbCkHrU4/TxI8bx955/KUaPHI8V6Zz55Q0ZTrz90eb1RdD98EiuvRCazd/0pTu/CkmXaZgfeNk6PxxTBqR33qA/05r4j6OncsyHEUtq4w9X1EhVU0wSIr9y/UNDRcglCLYfGKz4qkZAWamymKOU7FCD2TMZKyaHkYWIegrCTJ91FeYhmBH1iJjpkgHxBhxIynNOlc95uXCoyvP/wyHr45gdgaBAOdto0BEEc59FBt59SsqDbSJZsZr5yMOnMzeTeXUPIgHGoqibUVdgM3z+4yfGtkLJtI3IvWT6w4GeS9we6KzUmAcxzRYdpSjcRhSe6uDcchyZoJ9JkzKMB0We68zX1bmf+PnhY5YLHBkhSmK5LuGgvQfnAJD5SQeOIWaGnljk42FD8IEgEp7pjzSEBD/FJggAkZFTRRSL/rn8sh1hCs3EYUaV4rIlpJUJTyd/+TyVE+hpHJ2GC9fn6vzMyHlLIJ0O6hiRTcLrtibgtNkfElivx7gE4RvnX4qzZ47H0ZOnY36mFi89fzVeenUmzl9dj/PXazG/Vours/I+Ls3E91++Eucv3ojBian4qb/6V+Ln/+ZvxEe+8MUYlOexv6OyVQXzhSjc3W31hYSHiNBD2XnO+oBtj16lUgav9o8M977upTDKtmafJez6b+8Rm/Kuu+6OsTOnolXC8tlnn4s///M/VzlbsbK8JjxVQ740m3JVBtfwDtQETrJs4VbCkjooH37xgk0peXb14lvh1Hfpkjyu5eWYmJDwtVKFcPMd/WL0GXwdc5tiwWo+VjlqW75KmSMFlOfNV+BL1ysaUBlpBGb/E4pxR7+bxqsAPWI4IOjZkAP+5hpl75Ei1YsBxHvgeG2MAHQy8tYnD1cKlVXobJ7B4jiGtbt1nJQ3TPTe9VLyg0MDXkS5sLAYTzzxYeEF6RlSUuwjgFELTKLHdt7FZq2JYFWnMD/MYq7Wvdaor2/G0tWZeO7bz8TsjVlvarKhNj399FP+etbRsfHY2liP1c2N2NzdjhNHpmJ0ZDyYir+xMK17KzExNhh9nb2xtrQVs3MrvMkUR2jTicn4xpuvRefImIfJ92pr0dO2G48/8q548oMf8Fw/vcJEiTAsCIU/4QlDVb1nMdWiPuCTqkem+Ea6DBV2KBNuewcGY+rosbj3vgfi5Jkz7m84kA+vFGUHHcpeiaGR4ehXGXwkJmWt6lI9wd728srHJyZidmE53rx0NdY2tmKjrkyMwKk/6W+2I/aIHPSubPQyz3BcLMO4r2v6mKNpoyKFTMd98RXn1A9s0B60LFnLPeBNRZ/3kW/Qzg9R1GCo+U4CUgJM9ANDRcQlNGU9CADjeqqyuYJ4aTRDVLxiIn6WDIOZRdgqE8SQvs6mrSQXAkRyesbjRp15hgWMkIfJIYMcQqR8gmrysTBdo7mZ+3ALMpDOyJX1wzA3zF0saBQE8BAQ+PrnerP8rI124hltyTLl84HFQjfxKL8TqWKnpRw9K4FTvzqHOuC8ipmSbOCN9jbyZFDH81PdyFQHxp+cL6PhU7u8sMmJ0mgofeQazDWUn+kdVKaLdAeTTm09uKYsTqu6HVHOjIIUws0jCckHLjzs50IykA8BCffiUUDkCFmmGGA8JRCRs4pejiYeh4TUBrvSiWH52hWvedmyVn8dRF0jkPPDKhlRSPSBhXWd6Ys8prLasUHgINjwWoAV+io7lrW1sGAnr2UyVH0l43BfYkhpjZnssKaQCgCSNG0L9+7HCn3ZCwyhdsUWG7YIpgtvnotjx26Lf/Pv/lNsrLXJy1iIOQmvHTH2turd2u+I7bauGJmaik9+7nPxi7/xt+K9H/1YDN9+Jlr6e6K2sir4gKvFc50MW2+rnQiZFGJCJNa9cLFL23XvYAhf0By8fnajSQAA//RJREFUV4/wkbJ239FneZokor7C+OEVIb5U1H/ipFedv/7m6+43VoFfvnhFyrBXbU/eNG+pgrLNKh6wpYL+kocSd8yV0k+sImcomIU9Q/Laeb4orzCnmPqlnCSUZXTQHitMCW82wbFCpr8tGNUG4Z1tKkmD4mQYnXPzptpA+123IjSQdNCAp1lRE8BTOVJ+XbDmp1HVFMkJRtq8PkJhTW1AGJMfY8JfZ1KxNgZdJnSma8HClrV8ipWvvrGQbVwKlA1Ojh077tXuf/zHX41vPvWteP31N2EJtZP3xQdtMNhxKeXp16ou9itdcnhqS6txRXkWpKQZ7n1z5npM3XNn/P6XfzeW5dHdc+JU3Kb6nrv2eqztrsbkwKhw0BmrkmFX564IUskttfPuseNMPcf0zJxathPDUvgDxyfimctvxpWlhRhs64zh3va4747T8Su/+HMxNTUh+trKfcEFH9hzWwU7tCUovWiUaQSGgMEqawL6+gdkzPTFyVNn4l2PvCeOibY61ed4vNASCg764S0hFtHxZTWmQJDJO9u5h8Wy2ry9uR7XLl2M6RvXBPNsXLpyPS7I0FtZkyPFa1iSS0yjgUMIGxrJ0UxG8xLGopgd+YmWwO+BjtF9ZBX9bqWOIaxyfc+yjzyMulR8Rj/Z388ArC0//dGHsrQqeIxcwS/OV8GVV0KcQs1JgHKQM68LsCWUr8CU0Pw8BfNbA89ReFRRVyftS+DUtztluYm4xHRsCwdzQsYZqqPSe8Upp/S0Avv7Nlu+h89ZNJMwm1GRBBAtzaOd6gyOjTaSvNSJ05HDE+T1EKeEmpm+et7SITEoT5q6bp5rW1tbklCUBSvCpf6enlyJXFb60ZkYhqlwsz1FEGAdp7cmIasjaXzf6VKB60znMHfBTXY6K8oJkMEPCljYlJGxESjPowIoH9XJYrLG/H/iHsHm3BVMJSQsSUONchNbhSYOgvJiuZYi0sMVPQg/QreNGwwdrE+awqtVeBoIrza8BqVdW8393cFTVYr/82H7EqCxXHyTWDsIqq9Dz7INCSOCg+AhRdooHNAO43kfI1J9KOVCmf7oPIrOabK9e3JdePcTBhQWKOpQgIYsnDhWdNOyL6Y1ZOpvCZ6QEdChc4kPM/ZnP3NnnD3RGafGd+PcK9+K3//dF2NR3vTk1EmnnZw6Gk8++dF49L2Py5Pge+lSyqIBL7hUPe34MKJH4PNeysInsLWbjkQnmzlHaLoSTgy1HngIGfj0W1M/MEQOBj3MKtpl4Rv7tNPSISmS+dnp+PpT34wPfOBDXgW8pP67eOVq/E//7F9GbZNFgvCacESlKoltVpkaYqcxhqnp5LoXISHoMCSk+GQ8sGCT96V5lWpicixOnz7tfb15y4Jy8E4RtAT6BcMfGQLc0DFDzxh/FrYobkXaiLBEUdNG1pKMydOiFOYqkSGD1St/PCetOs91EGxMqhTwi+cHPjEogBU4nV7JBwYHbMBQ95wUBPLEayi62mJoPL8CxmtH9BFCiOFsGwuSJdQN78NLvFnS0Zm8nrQjuaM0QGRjRsoAmL0PutrLpjBMPdx59ja/Y3761ImYvX4j3pTxRFljMnbYT3x6aSbmFudi8eKlOPef/jxOrtfjFz/wSbVpM775jT+NUSmxJ9/9WIz1Dcf/9y++Egv1Ve9U95P3vC+2xB9/8sy3Y2m3FgO9Y3H83Q/Fbz377XhxdTbqUq73P3xX/L2//6uSzzvRp/5l5BF4WatD3/BHW6AHFny63zEYLWN54yPn6zHQuzpYt0T74UPRkMqxYavn0CBfo0MZ1kX3vBWysydlqLI2N4WXrr5YmJmOG1cuxI3LF0xLI5PH4swd74iayhs5fjpW13bjT//sO/GNbz4Vvf3qn46+WN0Q3mt8CKbL9Mi8fbNShpfdF7rFkWDeQkmjnDF4S1obvw0Hj3UgRoBiyso9GbQ/aDFZpaEa15zz4zQL4n+GvL45HOQ9FA7fLQ0hQPiEVJx6JmSx/dzeHh3ZLiWd88Blh6/mOq28RKQW6lIehThZNGKPx4JfMFd1UC8/EIS1XTwwe1oS8Cx0cfQQSlraZaEYsQyNGX7+hFTKK4ZOvu8tIav6nMQRb1DCT4JtY2NN5aeF3fCoKS/xQFkVpIpVp1Xl0IQUpYr52Pd8zqUufO1AvuzwDNnucn44ZiZqL/1PyD7KaPzyq+os9Xj4lxP9S9gaIXFO/oShUR7tTW8HZiKWYI8bBlXMfm2Uo66W4NtQXj6q3hl33X1X3HnXXRKqXfaYmC9FSDmvElvROApGS2z/+dp9xHkFkj0MmE71e1GUyuAcBQsesV9ZrLO/y/zstmCQMN6Vwaa4uyelpjaxvWZLC/O1wpeO+UF7ylBmKnJb8EA5lqj7wOaQR/c5DxWgaQS3casjw34zNy7EY4+8K9YWZ+IjH3o8RkePWjneeced8ZGPfiS++BNfinve+W4LQDdD7dmXsJPEkjGWitptFA/4lRl4QV7f9tqGVxDjZXtVtNJ48ZQEKjzFAkjwCn5RmPAJu5vxvjteKu8uYw4yTH7j2pV47dy5ePrbT1tpTMtT++qf/Wm89NJL8dhjj8cj735//MEffCUGhobcLvexIsZA8m4u/suNYMAJPFt5vop8MAL6GRjstxft958FF14XfAUdOJ//0ztZjj0XpcNTw1ihvKRLBbpCP2QDkYAHjPJG9uSoA32MMkjDtMrpMowX5Ss0THtKOdRL2WUxGfTHe9vctwHK18CE0155f+xoZsUvusAQghJsKEpRUR77u1uIS8GTjqogLozmg1e8ZPDk2yZsFFKTUbQdSzKWnnv2ufjGN74Rf/DlL8c3vvWUry9euhKvv/F6PPfSK15BzTebp2eW5LXeETPzq/Hm4mLsjQzFq3zco2sgBk+fiQ3h+Ypk2rn1tVjsZS+Cgdgb7o+5tdVY3FiWdy3Zq7Z2j/RHLTZi5Ehf/NTPfCYeuP+E2lMTJgQbH4XBvaeBMm7NKdLSKGPaDr5t/EL/alN7D58I7bFRLk0eu+bh5AvWq7DRDUqUd+LdL2o77V9igSFz1ZId0Obr58/FtcuX4qo8at6/Z8TikUceiXfcc488/bHo72qNozKaHnvXI/HYo4/Gt777dMzNLchDh7Z6BFPyBn1M+dTlYxVhacs1OgaaIm2TnLPOcNrsHxy01CM8zzToOxtoP8ijdsUgT2d41FSQAFQCrwp5jjJpFMW539u96Z6Fzw8JWD6UtydRsrfbLuboliXUGuuySrfqW05jOFDkVTDTqMNyTliWqBiclZYNJZ1DCEUww5jsqQtTYGF5+EKIKvOKEIrr0P30BrOOEprPCazehDhUgK9pO4yYWCxBAkEKfnNz3Z+uQ1lTTlc3Hki2hU41jMJ/85A3/ZI7X8GoKbAhLDyRbHvF0BZ2GcFhBuHcIySJ+/RcCDf3RbYzvUUFPGe1B7wYFxhAxmUaFiUSCvy+hxfQFMiXIetr0EQSMYK2EZRW7QAHpUyYs3w+EQZDSLK1HkYP6dgE5cF3PhxHJo9aWbz5xsVYFH63NiUAoBF5vA6CjVdfCsxAU85L6KhA8zecDadSwXE6khS82rvWczOY7kNj3v9dHluHvOrWjly8hABljpG5MGjXw9rCMfUidBpB98QXLbt4QioRmWW4dA/cqR9YV9HegoLMa4yprpa1eN+Dx+OTH7onluZeiZYOCaj+oThz+q647R33KG977G5Tp+hE/7dRCHiNKBnVQVlWM1KyhG0p6dXl5VhbXY6FlVXvFT0xdSQmj07Z22MltPdcV6DfPG0gPmKEy8JIoOGlgrutrTUJ+Rtx4cJFe2ZX5LW9/OprceykBLT68tipM/Ejn/pS3P/AB+I9jzxu/kZgO6jNLA7yznA693Ch6kJg1cWr1EnEe7YQUzsm5VEz/8jrQQRWkwMz726TVgzidBaswjWGBm8OMA8MPfFVNbfBw/g5fUI+L+4R9qaEA0ZseB2I/h4eHvGcKZ6/MjZoWjjgi13URV68wcHhIR/XhH9kEGkZOu8fHLShsCWYl4VDf2e6vuk93/G4ebVramIq4VKfmwdFz+AdpUtZjOoNj/H50V5VjtxC7qS84zojFzI8RFh8Kx2cpc/dCEjbusqjLjaWQvlZTihZx74UvsrtEhh1GQf9kgFdW/U4PjIeLXJiVgTD9PaS098X/XFUynv+9fOxeWU6BiTD+6aGY+/YcDx15Zn4S3/75+OBR++J3Ra+9IUhoz6GZ4CxRYp3r9eQgXNwCB8xKpJtTznHiBPHbKNAhB90gZxIed+WUxdysliIxadQYSqBbT5l69Y3Xn8jLl64EpelqNnrm/qeeOKJuOvOu2J8ciKGhvplhG4JrzI65uuxJhL6LRk2X/3adySvx9VP0GtljIl+DvSmjoUW0B2mXR3LffordWDKPT31dc5Pp8J2XhvyOWIDHf6AOWoQl4dy4jJQBop5USVoZDoUioA2wgtWlb5xfThjUYhpcSCK6IBOAbovwZtfuVGTrFhpUHkdhLR40LwKgcXfIyb1Bvp6YotXcAAulj/eMR2HkvZOYbKQWXiApYm1vC0vl/tbWztmBFa5FoFUjgxxIzCMaJBMZ1GBOgUFnfOn3Fc71CTaBcKxwJin4rWSTaw6XaNoYBLwkZ1U8JS48Z0KX0X5ksLYU33O43wl8LykKIHnjdhI3ZyPkHmKEZZWfHXu/lIOM03D+3d5OiG6vQoC6yA9oTxPokwC5GiirdrQiOQgLzE9eO6Xc2gKNBDxrOgD+ujGjek4d+68hOeALWoWAPE6CsqT96fxBjGcOjq6k1aYA9U13iZDvV2CqVvl8+4lar1Hz3pYACgwWtSfJ46Mx123nY6zZ07EmRNHYmdzRfWu6Tkf91+JLgwYwSKXNYYkqD78+GPxk5/7fDz5+Afi3jvvjNdffdVzn4latYH+bPqp5qrJyQOJPz2p0hM8twVyhQu/0yxBtzQ7G7efPB1joyfjwXe/N07dcUeMHzmhdjAKhces3OqXVinjHUZwpIhahRtgbUVh61ld95cX52NaXsXc9HTMss1me2ucuvfuOHX72eiTgvIQNFVLCZgXUGTih1V5UhiMXtTEXKjKYxtP5l2Z2umR12NlNTQSL7/2ivcVyC5uj1dfOR9/8fWn48KbV6TsZURIwduQFV3gERPMN4IVPi1KDt7Dm6YO6BFDDY+X/kVAc2RnNCNPf/Cm6aa6RkkT/J0A3UChIiTdD8gsAQhdUQ/1We6oDfD/xMSE4Ui5ItqRgc7e1KTDUMdQYI4cePGGvHOV6M20rToppwhu6DDLwKunvpx+wLhgkSmwYWhSLhRCQH7xrLZZc1tJ31O9n01ZlE0aGoHScoOrgGFGmyybaBsQ+TE8qefAw9oD7qks26eq3/slqB93ha8dydaNns7YHOiN6da9mFbypZ6O2JVRsdPVG8vKv7C77W1cqacDOhtojxN3T8YTn3pf3PXuu0Qvuqf2s4gwBSRKF/rnml7AroIXBYMuvCOgFCzt8XoffmTzEZMj5QZtxwzm08U9XSzUk0EvGnz2me+b9udmF2L62vV44bvPxcXzF+KFZ57zNq0YlqePHY87ROv0VZvyxaaUu/h7VnKlLgtkV/z9xtXrMjyvxxaL7+BXphLFT/AkMBMRfh6qN90m3cAvHJGZ4LoY+KYt3S+v03HdCHmNHMO4fnuPmqieyq0887rhUXODf6kALQzAKHeqo4FwrkYA8GZgDgNWgoAT4Ei0uhDSst8da7WWWFqp6RbDIiIwGq1IJ9OZZZiD+SSsKmCgbIaOTJhGGgIkh5hAXBEIpDMcFSh4GwlXloH31GhbMgvEwZ0kHDwMEZ4YheEsUZ+JiVdpyIeVWRiIdH4XWERQ32KITu3Mom39Nxs2wZCpjkQYjH6BaQ9gAESDnc9z1AB85DELrgpXTzQf91m6fBDKM0KWjUftuvG31C7wnTjJUEYyqKcxR13lBTdmuEawF0jwkHDilch8V7nmWCVyWzhSdvGqaSnbIdLwNBakpKptWQlsrIBiHpZCOHPmbKxIWfD+/c4OSBJeaI8irGwG51r5/MGEPTaQgOakAH2+FyeOTam8FnmnJ+P9739/vOOuu+LM7Wdig204lW5dgvLKpQv+EhNzlzuCiRLZlvKee+6J06dOC48pXvfr+/G7v/178c/+7f8ai2ZW3ZWXkoEUXKtWlct5KuMqMLJVhkB25L0zxwrMSt/RshEdu0vx0fc9GL/8iz8bfWN90d7P++Js1EG7BZPqlkXhIW/T3K7wLbrHi+bzmHhZ7H+N57EtAUveu++/N6bkWeyLR/D82xBUGJ8qg4VFLIJktAB6RemxsQcCDq90ZWlJZc3LGF7V+XIszs940c81eb//8fd/N/j4xuTxo7GwuBb3P/Ro3Hvfe+JX/9rflgc5Gu3d8uRUx5YUFq80luFhAquUC93Yo1S/z8tIge/5aEt/f49XTi+rTt7xZZEVeOLdX5R6kUUcwS/etN+VllJDLu0wqiB8JWcz5JhywgIW+te9ifEJKwheseR1sGHVh+xhIxH6jpEFjDHokrqBH+MlR8JUt9KkE5CeK5uOdCryZSwWty0Kdytry7EhT4524m2PDIzYOOiWEsSL5sMnTM3hnSPbMEAnpyYt++x96h71wCO5W1nhLVqQ+LMsgTbUfzyDP8XJgGhDEnKTxDSe8i73c6SyjARZLip6dIlrZDVHGY9DO5ux9vILMbC6Fr2CZ/Rob3z0Sx+Oe997X+x2tsVeaw5Je40LdC8eB/M5TSW+cMxrFyr4qmoUfEO3kHUc29VXLCKVjhBtHp2cjG55xFsyFOYXl+L6lcvx/Wee8WtnjJIyYrSwtOK2sW84zl6nDA12rjt69Kg3xhmSYdorWuxq2Yn59Z04f305ttr64rnXL8e5S7Ox1crmVB3iC971TpwSjFvxUypk4VF9bCNT8JVA+nTs8hnxYOhbsVFW3ivO4Q9W1ETwUoUUkI3kB+c6ptgDp40MhTlKaFbUNx8bAY+UBqCwW6XU+NhCS2zXEZ8S7hIm1JH9xw5J7WJyWfwMzYlpKM/j+uoAlC7zwOVTeEVRwygE6qC+7PwMCGGuIEiQ6nsiCMpFKYMDQhGzGYR03beCqYifD37QNOZMbAVWeIEwdtWGnU2MhZo6Ia1fmNIGgNOClxzSa8YnoSjJxAbPSAOBZ0zLGk9K6ZpR66FvlL3aJe5yub7XFMQ0BP7z3Iyk9MVAK6Gtar0VdQVfUdTk865xCoWJaVdz8JetFL3neclfHUuwglb93gdY1wx7+wMDleLm1R7eodyt5ytYlMMoCNbvnXfd4z7eYe9Ctam9pdOvVSFY6kqHwPFQMkJCns9Af29M8fWlnq740Cfuj9GRoTh72+0SdF0xLKEMPmGYrr6B2N9iAZvKFW2YxgQj/U8Er4ZPwoqP2+PT7kl5sa/y92S9//f/z38bs1syNg4Ft85nUr2G13QjOKEBgkjX9MvrLm3yYtpA7J5oPzbj8fffGV/80Sfj4Xc/HLst27GF0Rh4cDqSD6EvXLSonXtrm/akFufmY2VhTsK9Ly5ev2Zl1jsyGHe/8+E4dvKU+iuHyne3lYdXuNROROXqCsYPX9xSO0XXAtJeIV+9QilsrK3Ly12JhflZeTUbHkJfl/LaVp3nJTD/+Gt/Zo/6gYfeGTvC/8WrszE1dXv8u3//29HXOxRjE+Nu++z8nBUQ5XbLU4bO2j3Oof6TF4PgQmkxpN7fk7t+oSx5vcarwPWM72KjJOkZ+B8vFRqm68CtN7CA94RXvBYUqNcA6BnPwXdR1Jhg9BP1sMtYGujJb7S7S94m88vIFhQ4+YnQK+lzhTgBg3vPHjfPMUJoX6f4hfKAc2F5IdaEY8pSDTGoOqeOHPeoAV9K25bcAIfARhsYQeqRkQJMzUOwyJz8siCwE7iPkkhjuThX+lNUezLRgaJGtpjnld73VQ6/QquELEPyxlUqPflaa9G/uxWtNy7HJ979YJw+OhxH75yMznFRd4ckxy7D2xjcUBRB/9t4m0flwus62tAvfZEpDukhB/EJCyC3NqWkResbq+vuA6Yyj8vIhudm5EGfe/XVuHzpstuxuLwqY1LyQlXRdnZFo/Szd98ZZ++8I267/Xb3w5IU/PS1y7G+MhszixsyrjtjZmU7ZpYls6NTXNctGYbn3bxOSVEIKXPKqcDTyEMZuz6lQY6kDuE+eZHjZE/dWBS5V4TrOen9NbebFXUJt1bYWRgdpBOuXFFzAKAS3ICmUIApoY71J2AgsiSaXNW9S4MFcGtrV8xMrwpY1rlWikwN5Mso5EMhsA2eh2wkyBGoZb6ZxvEZP5AO3MWS9ZCtYvHWTGwJjgOLMBLCJLwS0svLTjHiydeUGQSnkk0Ca2fVqhgRmMp720X52upFYVdwbptgYK5M5zKKMvV14wgTNQcuE3epVO11S6jBQF5L4OcVzu3RwhAJ681hr1LcpT4C54f6TWWWL5aZkSqYgR2GJX1R5CUclFeVX8rCaCFw7SSCE4gZWk/jhuE7ytK1cMh8oFeGqg3QHd+rXl1nha+EFPeEHFY0d0t4r0spjY5NxMTwaGyJiVnxytDi4NhenJaXfOfZs37vll2sTp855d2W+gd7RUvb8hYBJoUafECLUoEKsyYKtRnPVM2xp65L40n9XZc27diXYlydj6gtRU1e3+Vr8/Gd51+Jf/F7T8Vyy4TLBl8FD+Ql8goX/UY7eGfbrCWaEbnBkLRSKJLxub0SJ0/2xWc++UR8/kc/HaMyNGTCxqaMAz5r2cbwNmWigHhPX3jeWBEfXF+J9eWluPDmheiQUfL6tWsxfHQi3vPkh+PY3XeENI7pcU+eu18rk5dZW12LGptrCFbaml4P8ImOdQ++o/3QM/2JZ3j96hUpJ+FM8M8vL8bSymo89+IL8a3vfsdezrve+56oi3e/9o2nY2V5U/m7VH6bPePRsdHgW9GM4qCcOrpzUWZHO3vhJ21g4KGQ4WkMBRaRoUTxqOFxlBgKdKzyqhF2SyvycitaNV+KrljvAC8z5cVrb1bAag9Mk3vL4zCknCGgWHEGUJD5rn7y8xZbHG9WI2TqUsoG5j5eERNcBWcleMGYYCQNZfHpxYRnN1ZEz9fkDWJldYjPWJdw25mzytXqNuNsABO0Q3uZl+cDMqZXZBt9onJZq+NNgLLJhwK8k8pVTa2epzwTfgUmStmvy0GfUhjQngB0OjzfDLSnogce6yrnkpfjxEBPvP+eU/HIPaf9xSu2jq/tbhifsctUQTUtU8kl6vWX3szb3K/4gaOe0x6CR1t4Z14GVk4vAp76UHDyjvr0zExcuXjJ/YTRNX19Lq7fuCEDUwZkbd2jEdATC+wYtbnzjtvi8Q88Hg+/88GYkCzIndyAaT+W56fjq3/45fjTb3wnNlr7Y3ZNOmS3Q1ymKN6QmBFAGFMpi5DtjNIi6nNKVP2hJJYhVX9ZgSut6YRaOHfefF5iXW1yfuUjD/T7v1tRc+kK/LQREsk8SyCdnhsKXJcA8jMtXmDpfGUSsvZhFhGZ4IsZCZeFJbn/u1hkKD4lqeZRhgZHxHT5Og6wpLfK8NySG7cuIYMC3dnlvUk6VPAIhkKUCBuv8tXP7RCsKGoa4C+8VCHhJH221RP9qpS5DdqXCijbCBwQ776Y25vhd5ZNFhSaPNhBGRiUNi/vYUWCrCzSyXp0VF0Q6sG9KtLW5sAl9znj2CZLr/l1hXyecBNIw9C3mu72Nwd6E+RkeY1AG91OBT+rFmdxXmC0cFIS9ytCvrrPf8593aSoy+hKiU7uulG4nJOP1cYYHapHNIKiBuRkXJWpCmdnb1jQ0u+0m6E0Fpfsbu9KUE9I8WzGww8/EB/80AfikUfeFbdLSXf0dUa7mMUj9JSNAtT/FglH2EsspTIACOtXMPGs/Ne1p122hUOjREfdR5iZvEWD9c3lWJ27EOsL03Hl0vV4+eJs/NE3no1zy1JuvccEP6UBP9VTTx7VYzpWbdOR4Vhe0cIoyJXodQmCXXmOvfHLv/S5+OiTj0Rve2/s4TErHbs4wairSyv41NEqgVZjcZiU47qOKwvLUtir8cpLL8sL64uPfvYzceaJDwC0jIy22JTwQqnbYFC1a0q/q7L3kErgQXAzGoHxBFbEkgKVduNBJG/Nz8x5pIhvW+9IqK6ub8SzL78Y33jqqfjeM8/E2ORUjB+diss3ZuKNS9ckRHNKq7N70IbUqZMnY0VeOTzBNZt0oPC6pdCAIdQyRqFWxdvl9UiUHZ4rHiyKG1zC/2NjY1bg9sC32GBo2+sSkCPA6rUm1egbnirKl6kFZAaeWVF8GAzQHHVx7pEd02CGbdEaito4UHqUpGESj+f75ii9ykjmSgeG6FlkyPB7r5Q/zgZhc7sW12dnpMxXo7e7T4ruiOXc0uJybKovGC0ADhZTTR6Z9Cto5dVZ7iddiVbhBeEhq2ziXdOWnuctheoZ9K77vlJ5Hoyiz2FG2lXB3lDUDR5PZQ0X7cZI11acHumL9z90Nh6887jal/W1dYI/lBjyVzQj+ZQSR7CoGOozf1WKGtgNvyJ9yXawHHknXoAZCmQChiG8tyaj/erVa3H5wsV47rnnXM/mmvoX2aByaRfG+m13nI33PPb+eNej4h3RVUe3jEHJQ9Xk9Reri4suf02G7b7o5X/85/8yXr4yH5st/eKSbumSVljfzh6GCXgET+gCZBC44zVY3xOU8EbRE8DEngOMABDQsfSbSvDzEusYH0rreW5d/0BF7Uwc/b8RuF9CCrRynZ2WHlAiMd14gYu36w6AFtRpSlMYyl6tiSDT2iqDKVQeX806/7qYeVVQ8M1P8vF5PylA6h0eHXddnNOYFQkjNuaHIWFyOrBYJAQPeaouKxeBzZGhVZQkcDCcByN7/o00ugfSVmStUR6KQf2g+ugQ/iA6QyDYE8kEz1GoLsqgbTC1568VfE9HPk7O+aqE0uoaHxPgLs8VEeQ6MZwqu1wTG4qaDtZT0jtd1bbyM/NQKvkKcwleBIz+srzqdhUOPOqKi8u79ElQNDzLKaWp96q6QRX1Ua7qLul8rXbwrKkyYH57RY1Qy/qtqMGjaUTlGI8MHatmnUNXvBo1L0uaRXooK2CgdhZgnD51Kn7iZ38qPv4jn5AHKqEhpqQM5h/bqJc6SU87qVL05/FiCW91oq6ToVg0so/3ZaWZ55TPeQvvJCstjNu5ofOZ1ZjbmI6LKxfijesz8cLrS/G9c1fj6spO7HSMRHvPkMopRmfBZNIm9ISA9YiEYGO+0ziU4gSnbDxy++mJ+IWf//F4zyO3R0+n2gHPyFOob20oXRoNs9PzcuaXY29tI9YlcNYk9Gfk2T//0qvR3dcdn/v85+P+J56QzlMltFvV8fLQspQAgg0ia2X189ZObMiLY/ES3nRvT7folmFW8QV9KGQnhcgZl5BbXFyIxYVFKenR6O7osodx/cZsvPbm6/Gv/vW/iZbOjhgaHY7L16fj+sJ8LK8zx5fyoqOLed49f60KhXRN3j7KrquHRWWsZOYNDhkIoq9cELphvk4F2BIDvYNWoES+gAUPgt/hahMUFr0xxI1itPcqvHnUTXhDIIIHaJgI/SFD2IkNUsSLpj+gd84pt4zIEXinFsVOGYVXMRxQBH4b46agUuUBrvuILPOrb6IH8sndkBFz3cO4Y8MjMSlFjbHBDm5rasMG0xdqczFCWN2OI3KgqFVGkTl5TgcTBZuuy7FicYWkQWiHQNtRn+AZWdOmcknLefJLpj94awG5zkHXqMPO+o24fXIwPvPk++L05FB0isYwVpgWor/4qh1K3R61isg1UJLTVf0lUBrpGRWFjvCckV2dNkCSXyiADYqQn8sLoj0ZpJcvXYnnnn9edLwnWlyNRx95X5w6fSrecd/9cea2s9IZI9h6HrlFLjE6u7q8AAKknFe91oWFZ/D0Vm07/vSb35WR/f3YahuInb1O6yRG7XbdfpWh/+g51raAf+4VvchVGcKmeTk1geJOuUKaIut8rnTIWtI7T3UNHm6pqIsHxn8lPSjMZnZJfdDpQirCBS9YwcJTgDM8ygvp7LQDc0AcKE3KgsBZiWtBpfKwErFsqYZmZlNbY35hLS5dmhczCbNtXfIEeZezTRa2mFfl9fcO2JJlZyKslbm5WQ+HwaT2sAQHFdBYAnV3VoyBIrNw1CMUovcD7mAoqlcCvVtw91hxE/j8HYIBqJi3o1NgZBQ2c5ylk+oeshCzqX7P6UBRIkraXlZ4Enxtdy7P/Q1lGN3XRTGjbMGpulsH0hHeXlGL+SBvMY4/6ABB81M5ZqKqLIRUI08RsxlQ1OAIRW3C4Vr3fQ4OKyYtTF6sXwJEz32uy2I0j1ZUzw+OapunF6oyS/Rj2l6lU2WOFjg64z6P+DCL92rWY+a8eF95XYy6ujzvldfzM4tx6thEvO+974lf+OVfiLvvu08etLwO0QPk4D5XdEt07dW+KHiYTf2sDlX/sdWO2oQ1LG+rQzAz11uvrccewl3W+9z09ehQP8eGvNk6zKW+36jH8vRsXN+Yj/OLV+P5q9PxnddnYpqh0Ta8vsno6RqKbq9GF/21d4kW4YE2G6hqpWkVoU1gsQzBXoiUxpHO1fjVX/zp+NjHPqR8UjS1Jb9ytSYDFR4a7h/0O7mzMhA212uxLs/61ddeja/+xdftMX/6s5+On/7LPxc9k0fU8K3ECUOJW/IoVc82oAgGhlxB1rKU+43LV/36Cnw2IMXD5w1ZZdze0xm74nXmS8EhK7zVkTExNh4njh9Xe1qstM+9cTEW9OzLf/wn8f3nnhHuO2JdHuiyhKAX4GGAQ7PiPfp4hKkK8cLM9LSN2xbxPbLF24yKpnm3FnrJL6mh6BNv3eJf5Ap5mM6AbuBR5qm5t7oBj+2Y96kHmP3mhUcDRAgq0x51k6JG2FMO98mDTEvZxb0O8zyBkQ+UPgvbSEf/YWSwg5huOE0JlI2itaenuinfG5tAk3jVYqLLN3BOVmNqYjLGRyeszFkVb0W9vumyx8fHbTQgVzarqbNitIAPjnmutikmrIXflELXbPbj1xcVCk/z3K/VKusPU9Quv8rv3cDUnp6YlaIeiB95/F1x2xRbg+ai2N6Bnmw7+YLXVlHryJvKGK5onQBuvNuj+oh+IEfh2w7wJBDUOv0EjnhwdnY6lhbmvG3sm/KoY78n7n3Hw3H3vffG1LHj0dEvfSEcsThyv3U3pm9MC3cyHlRAbVsGH7Qo/sUAZJQGQ3GntqFK2uPVyzfiqRdej2deuyicH4/1dWSCHEW1Y0+eOPzqoW7REPoB2Y8+SKyj71C6lWIWzo1bHY0LtU/IyWdc676j7vtaETzQbinq+6suKqHqZBAnaUhjCjL58H1RehCYk4h5OqSQvS+vnkHEKDq2fXMFzYA0AUb+Wo2tGRkyQMEhlCWwaKILbpc1vhQXLy0Ihh5RTHfsiWBR1IMs6FDazc1tL8zYRFhIoJb5G1BEeQjzmwOvb6GsUYIQAMTOqkuOfG3Jy/N1hCCLUkRdJRLr9sCxelVBIp4NTMSodSlpXlmhXs5ZdUzwMDCUBTw6Gi7dR/BQJqvAS0cSbqmobxHY6YpA/ySOIVwUUPVzfgkVwZvKmjKF40pRZzhcNh6Sh2I40l44VNfATBTUTlfwmqMkec/0oKPrYQWojl5RreA267zAgRHTKJPnCUeVvAp6VlWUsCezdqKoJRBtFOgfso3XpzbWlkQH6/Hoo4/GZz79yXj/+97jd13bWJFb8EA/VG1201Q/Alsd6D7miAVcF1Nj/LVheImuWMRV21yPLdY7XJ2zYrxw8XW/99rbzXoJlHxavjcW5+PG2mqcn56Ji0uLsSAlvivFtiHsdHb2yCNAOfP+rmBrlTHYgrDlq0LJWxwZNQAnXuUuyGwEiOaevGMofuNX/0oclYcggNQAeZYry3H16mUPBdNnq6sb/tbzq6+di+987xm/1vjQI4/E3/4v/m6cveuukPaw0bG7L4ND8Ldu1qNNipOucC2qd1fuMq+MnD9/Phbm5J1LOYzKS77/3nti/MiRNGDF51cvX5IxzatIbD6yaR4akmI8IkXZ3toeV2/MxGuvvyEFU4v/+Lu/E9977nnlVf1yaZbxQlWpt1pVWWz1yREvlKkMjG6UKh/vhy7YZpRQPDnoIZVpKgKPvOiIUmbtQRny5l1n8MlisprkA4WhABglQGFC3wRoi3l1YIAuyMuHf5oNbLaiRc5YxqmtGPU8F9qd3iNzVXo+wkO9wGRargJndlj085SCAimQDX7NS4R5TYpnTf151513ik5Vl8pZY3MTyTnmWVHUoyMj0W2PvfVAUZeQdZZAjcivSvijUOhsKZQcwk+HAX4AEI+C6lgUc6tgpTQgTbmRuGDshuBRDh0ZfeAjGv3tC3HbRH+8666T8ej97xB9I3PoX/G/0nbIePGe8eJJ9EqRAUp4ALcVFUawAjKQ9UHuX11jNKFMeccZ/bEtA5U9FVZkDDLqOXXkZJw5dV90dg94dBWarm0xvcLX5nIToq3aivTGvHCR5gI/nDveWqAfr129quud6BB+PvXFn43uiZPxzWeej//r/+2fxfqqjLK9bpWndkgw8Jokea130I+SRWWOOq9zYRiw09LsA0kbRXi9BO6XZ8WhJeJ4QtNt77nv9G8iKEqEkNuFVIjRlqyObOWXH8nuM8NipUKIMBXvL3IcHBj0XNLNSrogn6M9Wd0n4EHyVSzAP/D4BBj10SK+qDO/sCKFV1NZORzNKxXMVUGcLBJDOGF5+pOSQrARUDEegZoR0CwegdhZYclrDLyjSePLu5+eq1AbzZSCMXMK9upMwPmKQQPIxfOgnIm42DaSb5VSHvDxihCjBd1dncYRcxJYzGqahR9DNTA7Hz2QpEhdJLhLXdgorkPRPyUoz4glQGAlVClN1KINMxv1UT7c5bpJzz1do5RAdyrZRunJiKUWvDtwWeV3XvqG51wQeJYEZSXMbT0uXXBQkiprGAulHkJVv/Pls0bgvIrKQL9gyIFDf0he5cF0GI/Q6cmTJ+KXf+Wvxs/85E/G/fKi2ee5U0rJn4jkz8ZBAmY4qiPltIje7U3Rh0qHYDC9qV6dRSc0qX6DuRbkVd9YXYhriws6X/NmD1fn5+Pa/GK8fv1GXJhdjPMzer68IWVfj+590YZ7U0EeGptK+Fu8u6pHngXb3np+UH1lxtWRhZQIVrpnT74uShp+PDPWFWeOH4sW0brnpCWAWLg1LcHCSm72KX7tjdfjy3/wlfiWlPTA0an4+//k/xi/8rf+RkzIy1UhAkJR/bWpvHV503gaexJ2rfKYQ+3hgwlLM9di5vrVuHFtLvoGhuKhd70zzr7jrhg5Kk9cxsOehN6MvJItCba68vJOOq8qYQR7SFj8yc58UPXCwpJ30Prmd74b12fmxItdsa1m1rZk1KKk6XPF1g4pWeUhgH+UUtVxFlzt7EIFoQhXpkUQCt1ZnmR/ErgGV+RBiaBQSQ+KbZTpgrI5hx7K0KSnwMS/hQTJ7+Fz3UC54Sl55A+DHFowEDkkDx9xjZIuNI5XTf3wEM+owx4Sxp/OKYNnjKTwHW/uU45S2ftny1e+Ud9pmNpEfmUoftcymLl0aNbwV7CUmG0gLfSe/On61Y6EW0HX8BSY83PS6TmwgysQyhF5RBbfcygnBzecQLnUWyyA24izJyfj7PEjMSIvmmkllFldXqbfwJGnCm49xaL7CA36i3oog0igDeAPo9brVHSft2VWlxk9W5Jhvh5s+QkuMRJ5f31HSm10dDImjxxTea0xeOJ0rMzPxsz0tXjtlZfjhniFSHrWFdQEy/WZmbh241rMzc/FDfHvjZkbMop4c2A97rzzHXHs1O3evnr82FEvhDz/xsWoqz/2ZOC0yFBGBzCcTf+AS/oCfBrP+iv9z49QnmU6+qf0Ueouj9L6fuIXugAPLX/5kw/t46GgRFFU3HQNFAD2FFC68APPPZcCMyhm5RUAFi5ZWVaSALkk3Sdw9KYPXOgf6oikEC0E4tsQvc53ZNJduHw9ZueYy5EA6JCCVuwW8aKUl5aW1WG5IxKdjmDL+lVnRXB0MAp0RNYnDMuQOUTB7lGGUGnV+4kq5SU/u6JBSMlw4AKY0mKGnFPpqh7hhiNiohGom84R8emBNzbZYKV5tVlDVQeBVxAsZAwvVpTK1M/TDqqvKLbUfqT3QSmqY3Xf/90YvFuSJ0TgFsJBuSEAXJ4eeSETHU9ax6pgBYSEcSJBDJxgJpV+Rkr9/zH358G+Xdl9H7buPM/3zQOA94CHGWgA3eiB6IHdzeYg0hJN0mJiU5QsiqREO5ETx1EkkaLiJOUqx2VX/kiq4qTKllVWSgo1hLNZJqluqps9oLvR6AYegDe/e9+d53nO9/NdZ/9+5148cHDlj6z7zju/c84e1l57jXvvsw8VYij5U2mumjLgGxs92oT8qR5fV8/TGUvc7K273ZmOOgx4GYZyTgBFlHcHRFW9ao14kbIZOoz4wR/8bPzEX/rxOH0qX8nJBXzKBCoqm7zUCa0xHnZoqioBuy567ntsZWjc6EilVl43Wr+PJOBQhU0s4BtvrKCI/WBHwnTYrj5muO4oNsQrW+rPXUWiG4p4p2bnYm5tJbaFy3u3bsW9ew9iSkphY50VypIrRdo9vQOxIx7exgiIN1rwCqFHy64iHznJHW1xrm03vv8jL8eV0+fiwpkxyWJIPmZU3n2vbv329etx/Z17MTI6FD/0Yz8WP/E3/qoXIg31D7uVLZLf2BWOqnR9YyX2jjYVlG95Ljt4vWVyypHc4vJSLMsBOeoZi09//vNx6qknCWnjUIpqToqNd6X3Zdj3lLZL/d4/wDeOGeZFmfJR/Q5HTrTjK1//mhTcWvyj//7/FW/fuOl2rkkmRDF/LMFkJg+LemzccJZbvesYkTpDq/BKlww8zJQLJeGn3CMh+TL5CeA+5RA49EhXsCq6U0ae7yn7lT21nQ2OzMHIsRQj/c6rYB2d2deUhbzTn+gLZAl5YB0EZ+qlHnQKr0f1qk3IOLKG8USuiXoZnUsjmvgh45RP/gKwZfmuPoHEnozRongFfXxm/LSHvdNxEb2VbksR9blzctZUf3uHHBI5/fuuoxwApQLZFs44gU0dLT2j2wQnJaImR1lQZpwkO75UXr/mV4rkTtUmqkN+Aea4GWvsa12Mjz3/eDz7yKl47Py48UfqhGXSVTTgq4dIMfzNNqDMYbNZFW0iKPTolPqIa0u58jANxBcH2ap2d2/ToxHoQLDd3FDAxvSP+Higf0R64JLqapMMRizLqONgTU1NxOL8rMpMZ0BaXr/Vl+o3pkD4yhiLHw8lH/Rhl45Pf+pDMTR+MQ4lB5ttPfH6m7fj97/0zZhZkoMqm4ShFhZ2+jjs1Imfktb0tdqqa9rN0RgC5577ojyjT7ANuuffIizBoM7wLDas5ed//NUjXovI1bUUA6PjXcJwjOMjFKWzy8R4dhSEBFyZKjkOyRQgzRmPFMYglEcInKLZ+1WHQ0KGv0VkKT8ihJX1bTFqb3Ty/VAhz/A2w1aUsy1FiGIo4I4Vg3vjExkF5rtwLgb6Bxq4MjTBEBZDG0S2NvISHHvQageLhJLQmIHC6E3IctQJhUHLuSrfQ0gC00x5y2rF7BTbDpfJ/CQKX2pH7Wuzl++6xDylLLeHDNXvApDtOFYAz/OwQUTKqt821CqIsigHzx8ARxs0AUxSQOxr0WoKdrPPDRXDAdAbpw2gJOa9aJUjpQqoM410Ojm4N6W8bBdH1pUtqw6ESs8RVnBl+MuKS2VtyuN96trV+Mt/+Sfik596LUalkBEw2mHGrvqIeniXnaE0fjfm1mpAn0FThtKFWd4Q4PMk61dKVn3DRhGAyy/AKvjMonNpD+1VGu5zQrFIplhIdqTIGo+dlc1zCytxZ/JB/MZv/na8d/NObPHeMsZJRXjxmjIzwsVe4r2i+3h3bzx5+kw8eu60DF1r3J64Ezfu3o77k/djef0gXn756fiBH/nR+Hf/2l9TLH7gkaTWVqI+OReSuz0Z2EPmVKXs9nWwx9K2Iojpu/djYXI2JmT0ibQff/bZeP4Ln41e1dfR3u354FkZ6XfefsfGmXfPefWrr7c7P9HY26s6iGJlaFG8Hd1x6/5E3LxzP95463r8v//lr8eaHJMd9c+2FDUfUoHv90QLlJoNhowiETeGFtowJwvAo+12mvPdYHgJPqrLflFsBZAtVl1jTDH8uS2xSlDfmw9Ey+RLqm31aEB2Vso8OqroKWjHvXy9M+dNuSaaZmh9cHDY14Wv4FF0Hc/BE+B5kSeMQx2Kzujt6Yv55blcAS2c+7pVtnQz/Oz3fwV8nARn1A6EmJMFcs1Wvx+olzZZp+l32RDFU0GUUTPUyCzTPCzmhf8w1vA/Oqqo6qILihxkToyfZFPy0du6EJ/76Ivx2Km+eOTsqBcJkmfvMFfoM4KAmDOgyP3WllwYTOADYLS7GVkRrbjj/tJvFnjRXl5lxdBRJwfNw8FgOorpgetvvROnR8+L89tjSdH34hp8zpfSZISZ4hKPMl25q/63gd5hxFYNVUGd4itGVviQx8WzY3F6rDN6R0Zjp30odloH4+tv3Io3bkzH5kFX7CjKZr9/2uCRmkrXeLGYrk0nyW6xi9C8+X13HSKC7SIHeYQPNrIJ6I/c9tr67P/4t38qSxJAFLzQ9fVVE8DhOUpblQLcK8wIJBNUZ/7Vrm2YGr9TGGGqNFo5P8LCCMrj8JA3XSMvfF9Ch6G+eederIjQXT2D8v7lVUrQGUbDQ6JcPC8MUCkDATh39pwVBztEYTD2VSeRLV4ri8L4QsyGFJNQMFPkO80yjiJ0iXDBr3yth/kGrtPg6TFMTObSNt3Ds+W3FU5F4CJ8rBj2EBo/846Bdwm7pJDaJdC0m/cA+QoLUWOhsduVxTXu2Q4IiuA0QTf8UIczVb+rA28fxYjSS0YXjmoLRtv9I/wlmr7P+4wAO4eZB6qjRLy5SIxfutYPvP+Cn6MJRYjFQXMdlVJAmTqdrjN91pPlQ2OUZhr5XEiFgmFTA7xrhie53xqjEp5PfeoT8cM/9Pl44snHo7dPjpnxF0jLmbG5bEu8GdqmyfxOrgRytKQJleJW+a66SudyJANpqLlmmaNulmIMtK36SSNK2ySwCG0OOaays+JjKod+B2cEWdfMid+7/yB+8zd/M37/D78Y09O5o9fu9oGjs13RUqpGykROtJzUNoatVdjq5oqcljUv2vzoR1+Jn/u5n4vnX3pRji15iPzEw7zGJEOLo8OOYdtr69EiOexR30/dm4iZB9P+gtKDuxMxPDASL7z4Yjz/8Y/EznCX+rIr1hRJ8xGPpcWF+K1f/404UH+89vFPehizVTw8rsivb2jAESl4MI86PTcXt+7cjmXJ+P/4h1+Kr37zupSO5AraqO3QmukvZBjadcghcCTT2es1I0urS47u4R8iJzanoW+IUnEO4Rf4qxGxchQeqICRQmQc2eYjF0DyWjGqSq+ymarLTUlcip9jjFlzQjqcdu4VQ80ZADdWd/cpouaNAqdVOoIer6PQdZmvLAYeg2Y+Uv7Cb6zloH4i/a1d6TamHMWzsmo++O4zstvBqIIAfiAAKcb32JcOxZ+maQNcU0PG0YcAuKET6o4rOsuDzLqkxEPwgEQpECaP69NRd1TRjdIiomPEueE9G+rew4249ugFOyuM4LXJ9ua2sxlxiizCoTUOLdMKzkSfAh26Zo9846v0bJrDsLmKEUhPVH1kmUXHi4+IpufnFmwzluaWlYoRrv2YX1yW/pfk8OqleHiD6R39+f1/8ZTXJXnapTUGegZ0Zoq3J8aG+6w/dtq646BzMPZbe+LNN2/G/bmV2GjpUwlyAOV8qAjhDk5gJryQddM6jwZ/6rcXq1Y8pg7RP3RD2tf8jZJKnViA98a91uEf/od/ySUVxmVCnVpRdlbSYoIkygnQLT2tLgT8rPoTZkjjlozLLkUAHQTQEObDmYfmOcjAOPxmuIyIenN7L25Liayub0mI+8Sv7TEzvShmP/DwFXUhQAgLzICQX7l61R405dDx6yu8VrXvRT8wifGqjKaHUj1ENmBvmjzgjCPhaH1LnaA2MRQDrjw3wLRisIzI973rEoLrfav1CPkCOZS5DVUSqkEesQcJJJwIXqcND88oY+9oz68fQDfa5QOG0nPnh0aZ3WVzL71zpamMs6MNpQODUmMetJmydb8YXNLpAOgbjwIIWiVx3KeNRcABjCaA8HLLxlMKAz4pxpo6ersUhYm2KFSeI5C0RTmzvqqNhSkpHwcCWkOPTEt0y3z+biwuLcT2xpqUYYe35vyLP/ZvxQ/90A/IQIx4qNCRsFFU21UWwlYRTAZahlVC6GcSoqahfj+AE2UZN0G2U/8p3yErOfXT9dho6wdNUVs4w9Pkyv7Je9AOIZYcGh+ElXn1TOSEvoezSMS/pjbyCcKl+aX45te/Hv/yn/8Pcff+jBznLQ8976od8h/lQe17UxN5mLG5thpj40Pxl/+dn4yf/qmfiKFL50MerVCQURTOu/vsfrclYy1Ft74dWxt8InQlFNYqip6MqYmpmFJEPzu/6HdM+aLV08+9oGjqIJaPtmN5Yc4rbbtl8PYlF1/+4pdiZXk1rj56VeXux8ip03HmkUeie0RRngw1K3/nZPjv3LoTX/7G69HW0Re/9pu/HfcX16JF0RV6BcW8I3mxcj5M/oceGOh+ySMGaXlJhtoRNTwKnZJ34F/4hN/eQIMU+k0/FT4tQFRNffQRU2ZA8lYC5cLz8Bw4Ff6nHIyqIyWBV/Lq4B7n+o568DdD3+gd9AiOLw4Rr3lSTiphHZQh2liRg6v+ilwwVcM975zIn1BEgW+q31NUW73Ku78vP43JQb3oHxpRDDUopVNYpwN4VoZaz/LtmgxwrHOZa63aAm8TUeNQwqIYani/PK8D89E+m7l1Fu3aFa1eVhT6hU+8GK1bSzLU5xVRY6ilo3twrlLPMB0FPaANU0sY29IvZTMonrP2hPOedCN6wK+QqZ50ElK/0hbswZ7sxfziUty8eS+++sff9DoPAC2yuCL5UfFUgfpr72LVuXQn7ZUx7tLR39kiHumKrt5B4Sw6s1BQBnuvpTMW1/fi1r1pb3ayurEb2zLSvH3QBvvKMSr0TuNM2yq+0W8elc8LJ75Vu/Ug9Sv5Mx9nA7xufFtti1hU2vIrf+tHs5YK6MwCfpG+Yt6TQMGYA59LR+pUhEb/mdGtrCqBIrJNhEqZySz2OvTP5bR0SD2zdaiIc/e+P+DNtpDzS+vCrVUGjbIyf5citxFFV+xmBOMy/82wOAyPUHkuRO1h2I6yvV2fjC57uSLAMDyM4M/LyWsDX3CDQCyGYd7K6Tx/lUZkQ9E8xIPhbfTEhBgp5qrctspr2uKLOF7swJL/XA3OSlhWt6IUwA18GWWABiySw8AMDObn+aiXOTE2sSAv+KNwYHrwY6h8TW3d3N4yXhDf+KiT/fqTrlEE5T5l0l7O/f0s+svVx9ANMBNhxlTXipQ/+cowPPVxPuR9YtFzRzSgfl67A0/e5SzfD8YBgsaJE07bgZ0kyjUDqpyGoUZ6AD3TE+XVIVyhh9DUnb2MFuU4jI0Px6uvfjg+9upH7ZCNSnHt8XqNuAXjKvSrOkRnlKR5nv5AGHEWqE+KQMrEdScLNQA2t+Kq6ue5ctuAUvgRbVDb/c60rtnCFEAx6o6Nguv1Xd1Xi+r5eZBtpmfyACyk4hEcAYb8cPgGhsdjR0aqa+BMTN66F3/4xa/EV772NX/TGdqx6KpVNN7Z3IhPfOTV+Kmf/LfjlZdfiv6z42x7pQhjW+3BiYS/ZBCl5HQzJt+7EbuKgpnPW1lajPmF5Xjnvffi8oXL8fFPfToeuXpFdQ+5T1lQs7SyIJ7plCJTW9Tum0p79/adODt6Km69dzs+/ZnPxsUPvRCh6GNzR06xFGrr5m5M3bwTf/xvvhwT88vxh197Pa7fm4pF8fLoqTN0j2SYLTLhLRzbDhvnHhm5ne1d1aMIVxEE8+DwN6qDdOZt6KUzQ8tEPcgg9Oc3wQD9bx6ogD4hLf1iYyFnA17IfijlZr8nf5A3DQD6w1fqnz0FBzjSlM0zjmYZTBXmbmUcdlDVR5Rn/NRO8qVDDS+2qTw5+boeGh62zDPaB/60kVck93Wsra3Y+HgvBJVFlHzm9BmPFrLojXb4bRl40s4lI4Q5beDRwcJ/6TkaZ9JSL/gg024z63U4CzDUvD8vrS06i2V0JNXzeb3NxVB7QxQB163iuRevno9PvvxU7C9Px+OXzvJWrfvzsHU/gyjh5vo9lcGSCd6y4GMsDI0rUGTEU7yfq74TZxsz4U31GDimL5FB+gRe5czo7MrauhzO5RgaHYsnn3rWU5kEg4xg8abCzMws4mP+P1CIv6PGtSk46j5UcLq/Ecvrq/FgZTvenVqOeZ0x2uxhvrq5E1t74gNF6eJOj0KwbzivdFofqB6AM/jikCVA/+QXX+m59wmRE6abblca6kxPXnQZQP9iL7Z3Njw6LEP9I/lE4IKqiukMj92LsKWD6sC9OoJwNQxSv897bTBqYY7C5EXx57uRGIJ81QpjdyDCtKljWfF9XcpgbUsRlTx4doQRamZYGoTRuXr1CXcUQsVrWtRHp3nzC3BWWurCmDOkj8cLs/T19MlAKTqRFmC1IAtkGGajEQgCaSAOjI+RIcpm+JU2MFRCOaQDB+Y6hFDV5hYZ6DW3negAQ8yGCgzVgwdDGORBKW2ubfl9PlaM97N9ZV+f5/kwVgB5+EIOrxEA0A2jytweZ+bdF6VsZ+bnxOhEuuTTUTPUXCP8GGTadErRGq+tdFabxoATHyxAeZQhcdrBq2VsyLDu7TlDdfX74wF4zbkYTx6e/pgjxUmBjhZ8lYGw8Y4mfETdZtSKH4wbv9XfPhfDLcBQ4mEy7NUnb7ZVgn3mzEi89PIL8fwLT8flRy7kQjHRFSXPFpFEQEQgfn1J+ZO/mDvEUFMugpRMn4pYaarX2k5CJR8qMxUI+IBjGmbxrvgAwcQbPpCiJZpl/YFUMerEQ51tUqDOA+3V9gMcG117kY4OVCeKxjyvW6yIVYn57WfJCHPR8MfRntKJnn4TQ2VubezJ/m7FG2+8Eb/zu78Tf/D7fxjd6scf/uEfjn//r//1OHP2jBQOtGz1ECD7HHeoAZS/sbKkCH0+FuZn/Rrj1IMHdrSu374R/eNj8YUf/bH4sIx9u+pt6ZXxX+P7zoru1paiVVH4vmRpeW4+HkxNxdzMTMxL2Z09dT4+JMfgysc+BqMrAjyMZUXxB1Jo2zOL8cYffSXee/dGfPVbb8a3bt6KjaPOOBT/DQ4O2Inm3WucPPqFvbr93rPojdJemlsUe+R2mexQticZhkcaCztFRfoXowh/w182fnJIvJK4BuRDP3guVmmQGw7rHvNrpiuGmtd7bPx0j3IJMBwBYmxFEyJpeB1eow8ByuJDJqzzQTaQ8eTD5JsC1AdngCNOP7xMOSxwnZt54DTURXS8KxwwVtTPnKlym27ILhud0HbaRbudzzwnHlTb7JzrYCQuV9GTBrmkDejilHG3X7irELcBsAygy+DzZNljUJwl048fSp/RbZ7bJGzPP34xPvXSU7G1cD9Ge1rlXIzZOLd3p23Ylr7ByS/D+FTKPDX7CYA7fE+EvL4uY6r2M6oC5XalS8s6E95Y4LOnBEzo5v1d9rmQgZeOfuSxq/GDP/Sjceb8BW9UxedamfJE3/HBDYK1fdmafTVuFRleXY7N5alYWZxV2r2YWt2Pf/Zb/zoWNuQ8HUlPmTaVW0JfqP6WQ1bb5+ii+3pPuk5thG51w6ynea+6dh/oHrwB0JZiqIuuJA/A1B+2YGtrL65deyRa/sEv/QWlT4ZyBIw1FLgz1Il4IqUjSVfScs+HfsNgHqIQgUVtETgFhmiR+8XDgLlKfjqZn+WaSNmIqtPYvWZ+fjXevTsZS8sbsYUHKkXk7eNENF6r4ksnbfKKYGivAJdQY7ALIAidbJYg/B35SVFg3NwG2gnR9FusYbwwqmqQDQ/DVzAJ9LXA6AfGGWKOnhpz3nRo1EYxAdcwvmkmQvOb1wdgIgjPNfjQaNKQ/lDtZRUnBl+3BKksiGIBjBuMODMtxap2maZ63jeQC2QQWig3MTkhZt4wnSnDxlDnXASIUuuM06dO505JykOky9wzUQZtwMiDH/Rhf3Fwg+mJqnl3GJwwTkTMvIqHU1XeQ/cwnw7oSFmFd/K1qeQZoNnnKeiKR3w+bqjhLTGsDVpLnBofih//8R+KL/zQ9zuqwyTbmVAVjHCgFCnJc3KmhNqNMlX06EU8JqOeK30x1NC0tU1p1d4GThUUQ005ABvZkA6nw1ERClx5eG9TP0zDUgYKDaPqtyeEu6MnGRY7ECwiUzovxFSZRE8Irldyq13KLUOcUzR+1UyGubu9U2XQ51kv7eHVSNqJQ/pr/+JfKdpdjn/vZ/9KXFYUjHOCZuU94X0J9tLUXHQKqQ0W08jRW1xeiLmluZi8MyF+mnR5n/785+L7fvovxsiZM7Etw94tmQo5huuKZFsVZR3u6beMMq+1LC8o+p6ejTdefz0ef/xa/PTP/EyMX7oYR91dcSD5OpLjxwc7DpfX4+71G/HlL/6b+Pa3vxNf+873YkV47HXxtgb8r2hmVc6f0MXYwpNyy2NcxocRLd57ZRU9wMgYMs1aEeuZE4aaVyrN77rDc75QBC/Dv0CDr9SHXoCGXOvwnLXkIp1TJzFvcGCkMdbwCUOa+zu6pt/EQ/QPZWOoKbsYaoAvW2GoKQO5ysVE9LnS6g/5oj7m78EZJxPneVO8xHoZjFTDiIoH2Ieab9UTDeMwUhObcHiIXuXwtTL0iYfOdb0vZwZg+o/6ywgbTp6/pCaSoMPgW+stnroN4m/S6je613XBS4JiqElX+Nwjerr2UZXFuhHAUwiStxeunI9Pv/JMrEzdiLODvWprR+yJlp1dbdHbzy5qvMPOJj0KaMir9npkT2XjUFEHxovykdv1Tekglc+ufIxE0AfeqIZ2+Lecwy0FQxs7sSDZ+MxnfyCeflrRtHjhSGUNDI3ExPRULMpZxYGBdmBMz2yha1XuztZyLC7IUK+0KqI+iD/42ndjfktOrohgWumABrTRGyPZuOqJ/oEPDkTSiftNQ0wCnDwzkMB9gBQnOQ0nDbVHKIQX5V66eD7OnhmPp556Sob6P/hhZ0tFLxBWMABKuMKlAV4MhjGsOi+RrzqKjPmTVjWMS0kHgEwdyrAMr0EYbGRYoXkUN+9Ox9zCWiytb8kLQ3hQuJ32KDE8NGRhcbFhoFFWCA+Gg40ueCWLxWRcAwVPIm68UxbveDMS3e/v77PgFzwL8XeFF4yPYcSA8xg6IcQir/PC7DAav12HiMyZd/wAlvkzNEw6wEpVyXo6qp16VFcjbw1YtAQ2iwsLKmvJCoJhHN6t7BW+3ZVCI+JfFB0QGgoWRhYw8vKONwINwxOpUQfKqNSXtNgUfbflzPCqSV8+k8DwjjoLj8AP4D7fcoYWHR0IOGVIcPXnMn0tvkH41S7SA4WmgPGizeBY3Sed1Yqq4R1pG29dX7p0Jn75l//XcfnyGTlS1KMy3aqsR26Cfquf+IO55f0C4MOWioAVkbIwrEw91En0QZvgCxT+SSivt6H0C46NYTjRmNdGqEUprDg8t6m2kws0+Nb58uKSHTVVGt2qg9EbL3Yz3kqLwOvagq+Ge3FepbRoG3OcvPoFLXA0u1k5q7LWtjb8ShMOF3IiLRyDQ1LYKp9vM0vVxczte7E5sxTzdx7YeN14cDduTU3Eu/duS3ZG41Mf/2R8/gufj4svPBs7fOWoam+b+HJzZcUGAvlnO9B1RePTM1MxOzUdv/frvxXPPftc/M/+2s/GxaevsUQ5NiUfHfJJ9uVUr8k5uK9o/etvvRlf+tofx7tyCtZFtzWVuy3nu6dLhozupd3UJ1yRqd3N/FjOjiJiO6C9OQ+L4V6TnO6Kv4kueN2mALoJ55q5O8rLIw0o/MxZ/3wuAK8SVVE2Mk306X6jT0imvtiXvkKOOByp6ZqjwQdVXUUmkGXzLwZBQUCRMYB0KHR4jD7NL1nla1sAq/4ZNdMj9zPvCJNnZ3cr+Fa+68TR01koSIaznxAB6vDe5nKcHZkqv400bdIzy4fOXBPhW2wqcLEwagWNVd/wnwCHFSMNkArDVJ4ZJwFXal31K+/zLn2XIsBHTvXH5z/2Qmwroj470u8FZqurK4qoc5OYLvENb+Ww6HN3Lz+zCj3R4Yxa7u/ikNDXONUZFHiUQ1VRjz/+ImfXCxGVjzw4f+zItyqeOXv2Qpzhc6SiCRsvddpGtsWt6fued9atOJCz7ik2Xex1HcTaDh872Y6FlaN4sLgXt2fFe0dyQuE5mky7qV+HjbB4LVVVsYNUIv0guqolqpffEJKs4qnquthYfqMJSr/4mfKmjpCu0r3hkcH45Cdfk/MvxwX9+g/+gx90crxs5scYhqVC5mXIzGIp8nteTIRDqOyNqqGk25GySmbNnYJcKQRUujIUAOCl8owjmQlEYdB95ZNREneYIUQcFpC99e5dEVARLZGnhBXmO8OG/qfGY1WRAsMnfJPWUavKZGi7j03wJcAjjlJFRNGPM4KHUIAXnroNuzqcbzdj0IlOASJc8E1CYnTwIFNAyFuEFwq3SQChgxe/SCBYAYvyoHdIyzC8DYUUAEKFwgUXFDfn7U21CQ9StM10FU0qwFBDMxyKubk5181jhuRpKyMd9ElRDpSh5D7YgpH9cVEg7ifK04F3B87gj+GnjxhawihZScrjxdAiqKbVBl8oSrpRfntbfqCfdhacKdkecIW/eUPll7aUPvfvvCUBqH4IjDtnmNrcD52O4urVS/Er/+B/FefOnxbfJRO7DuWlTfAOoNJVvqWm4p+8D8/QF6losn5gXf3Egknwp80FZ86ew5RRoXwPtVV4A+AE8OoSgifbqHuJf+ERrvW/aCs+Ec9xTZQFHuBPcVlMCirKjqgg6SVekKKjPKJ29i1GBl2+csDvG5ILnMpzZ85LwR2a51jUMjgy4AWTh3K4pm7ciQfv3Iml+9MxOTkRt+em4rC/K370p38yPqMomteJOhSx78kgoCxNT0WtfIWMedF1lJ6MyP0Jyd/6Srz+rW/H3dv346lrT8Rf/bm/Hk++8lJsd6jPJTtrs3IiZaDXHszHe29fj1uq7+vfeyveU17iq1A0h5GeVZkS8xgdGJKDinFV2yVr3sdZihb+IrJDDukX5AVHF4dacWyla0xclZs0Rxeh8JErgP6hHAw1MgzvN4wbIL6gPxmx8AibZKc44fQEHcNzdMO+ZBzZKEa7QOHlctjpNrRaDqFtGpkET4cIBxx5omm/cy8c0V/MPdJW6kWB41Qha7wrjNwD8Ea9vozICk9Jl8iBA3+2NkX/FqeAtPxmFCz1A3So6GedXPAWC1TnfJqgFKYlbS9yXg6Ac8GpXONMdasvhjoP48c+9/E4XJmKS6eGY2d9VU7kanT3Me3YqW5gqkB9IKe/rR0JEI/rj5XvtBujSzXIAv0Of1ovVwgWvBgBhfw8W13ZkGO3Kgd52c5fd5cccBUiVwUJswFH3tLwK+ASOaAhfbMnfBa3+Qb4USyt7MfkonTioZzQFgI36bImqQw4jkCjj3TeP6p0DTxEe6THuK8W2c6UfgT3BrhBFT1VlJ4qTdrCRx8Zj1c/8hHX1dcjJ7dPffgrv/QFOetpzGDOVMIweW5+AmPT0azwZE6Osh1VunIdVESj1aG5aCqfMVRT70yg8dtnOjs7n3MaIjqrPW7fm4qpaSmNzX0ZY3WlqDUqA02kTGezGQK7yhywWEwlcY+IGKZEeKiHTujvGXAb2LmMYTWEH4PNPSLIszL8MDTpPUQBVhVDwCDqWg8/26NTRVmb/DO1tReFJ2EnOcLNsA3vnErkrFSLQ9PTw4IrebVKiHLgpXpKEsWsnD7IUDOEDk4ofRb2sJ8wtGV+z0PYclWpj4jZ9FddDAMxbA0PgCnvpjKsBkMzlE+6fE2qGOptR87Z72KIXoa2zcWmC8qDuvFgQa2tMtQoB8DDkdRVDb2ho8ADoci2NBUN0PDUzaQJxolzZaj5AAXlPnr1TPzvf/U/jjPnxlwuzEy5IGKjVgx1dowgFRTlcc51EZRHGl6N2QErr2QtxgFHFMWVkUenFYidO+XnTYQsP1VZRuCSBwk6jkkOLyqtaGUa6DfNspOjI5+1ZuTm/ta16vTQlttPP0helJj63A7jTBsy78FexZPgowh9dXnd0TZTOswXf+s7b5je586cjiUZ2YUHUzFx605sKKKeunXX0yqf/AtfiNd++PMxeulc7HW3x74I0tXWHduShb5Vla/KJm7fimXlX91Y9rzwxtZa3HkwEW989824e3ciXnvtk/EzP/uzceXJa9HJSvtK9pdn5mNpciZWZxfju29dj3/xW78VbyqiZ5qqg9362qTwhPu+aLSyImUpY8072KzgtqITf9M/bqP4shhqeHphYcFTOpAKpUoe5I/k0Jx+w/iVNzLYu5k+LYb6/VD1l3gHh4zo2tNi4mWi3Ko7G0a6GGrKLgqW3/WjbqjBkSDCTmQF8BT8yNyoZV/9y9oPR9KNhmN02F960yM0VvRChr0d6JusO3Uq0ye66TJZ38MmM+loqH4JCQ5Y0SXQ12lElyZAR9pR2gOvljY0gbYUG0AHZX1wsdJDE9KoHmSA33pknHtE1wGphp/4gU/F+sytOBI/tbF24ECy1Mo+Gp1ed9PbwyY0MtzdfNqUnSYZ/ctFqJSDLcigR3WqcPpEkmGaZN/s+j37NQVdGxs74lmddd3d3u1AjEWvBDKe/tOZ36wZ6hTvdXvxXLZxVzpwY1+RvGi+p3t7rb0xtbgRcysRawft0jHp+JCehqLnKRO8EoSTiMj0CA4Ht/0FPvQOdkj9km90CB8IJX7nBFgFANAXPaSDqbIL58bj2hNXYvz0mBdUDg8NRN9Qf7T83V/4rJwcISPmh/gcdKDng4UUBRaPzASDgQTkcWep8SCIIaATeF46s3ijJeTPOYj8epFayB2VnRibEZXu4LAtrr87EfN8sHtZXicCJWY8ff6sPVI6AgaC2dlrl4pgVjOBjBiRLNd0PBuegA95iocOExBF8y4uxhhACRsvpQVnBJAFCnj80IBnlIlxZ34JJi7KGMYB6HgWiTD0STk4DzgOyuo2+oDGwjfpmQIts9R4DkAHX0s4mWbAoGIYMNAMb4J/j6Lq8iUoPnMHUyPs0AXFhefNKnIMN8xFB5GWdCgnImjKBVcMNWkYRmObWNetfkocs16cBe63t6pNXsiS6UobUFp5nbh7R7LqOpVa9n+hGRE19Eoh0E3RmzjE/WED3BJnzg7Gf/lf/sMYk1fueeUKHAHCe8VQi6YAw1gAfGEjDX95WJm7Wb9RUl9DV+bv4Es/1hn6tJj/aA9407oKfxXC8LWjNwkhdC4KjvJLuzjTBFFBV3I+WUwmOtOb/LmNqrHs2EYdICCX2OWwGpQjjcRutMlp4bUi9ghXpVUFVKT/VMbmwpzaoohC0ffC3Fx85803vNp6ZXHJX8h6+ftejYsXL0fXwKAj0w3mvekr0WxLstU2v6loRFGxjvsPJmNW5a3IYN+6fTtu3LvrxTl/6cf/YvzkT/xkPPHih9RY1b8nZSUZYU/w+dm5eHDvfnz9G1+P3/u9b8X33n4ghadIR13BBwv4yIR/Ky1Di7xmg+hDXzYwwZlmPAGAPn69SRE3r0wuMwyPodYfPEI/uO0FhAo8xFav6KDBwTTyZUHp+yHrAeC7XIvSIZ5WzXLeGEbHOQVwzikjeTfxBfK6edQNNcCWwV6LItwwzOXLXUTue3IUmQ5khAzlTvSELKPU4VnWVgDcR3+k/IAr5zTUDmYqfud+iwwxETz6iEpxzDGeSS9xodDq6uz2MxuEzFqVyVkJaD/X1TPDCTobuMfv8gzPmlOjLBnGw7149onH4oUrF2Kscz8mbnxPzpmiTaVtl8PAF9UOZbjBm0WEnV3oVVb99/p9ffQlztqBigR/ZJFpT0YaMpDclU1YiZVl1jMoGBI9/SbRPm1vi2eefjY61Qdf+cpXY2lR1tYiA8L6oTKlNRyMUA8fXQrhS7DCwjL4tatHOrWX9+0PvbBx5PS4+eD2zQnZkE3pyQMFj2wNLN4W3Tplj1pYzyH+2RMOW9gP9S33kHDzjW0J68WFY5LMOsJvVEFMznbYD+Kxx87H009ejeHBAQcWBEUHODoYfoa+ERLeawRg+mQCMYA6MhUhnp0KNGNScPYWhDKz6X5ZMMacgxJkGfoDco6PzhSyEk6v3tM1kVV6jMBRepwb+/H2O5Pykg5iTcI9MjbiT5ENjgx7GJ73K2E+5oRYJU3+lZVVGypwgHHxkJnDZe6PYQ9WkHJgqOgkBAic2UqUtuAgwG/8JhreVz35Ef8cvqIduWocw5tM4U/8WXhSqFi1zUIfmDKHnfjYAl5+OjaONHFUoDYFV8KdhjvvcRQlg8K2kU0SOlLG0cAJog1KbGOTw/Pg1GojilcNdT0vItK6LXrG/LYXxAn/4gCsSikz2kAaaGYDrbrwQKmYxWXQo/QRPMFwGk6IoTKWBco7yB9kqJNrjhtq6ElfuCQlY3QF/M+cGoz//D/7+3Hx8hkp1IoIgn14ibyyANzFY3X0oHwAuHLklfBRpSzQIbIlHx4x81tAo9+pXzTCaeLtg9IqD2VJSKAD26Z6dyxnMPcKh6Ys4JpSTiNCkdIkKXSgdTinjtBkMtOhItKBH+ANXZNnX093tiRXchCVrsggazOguflOZbSoj+lHNovwYjfhyGIcRn74VB9C7k0yZCyip0/ey35sSkZWZJDZHhTDwNeYpidmYlrR8MLSbDyYmY4JRdGsyt1SfnYc+/f+3f95/MgP/3CcUcSOsyxG8cGiuF0ZlNmF+fjGN74R//zXfi1+78vfi96Ry6Kz8GitvkylNKziB9eNDRkjlY0eoX8YhoQHihxAI+6xVz5OKHLFqBlgXoKPlLcBZNUlZWOgBgZyGJi2NaPqkr5ZD5A8WckksqEyPFqi6/IcmTgJma95nDTUlMOwvV+hUv8SSLiN+uf5V/UPxoa8rE2Ynp5xHr/pAYqCNODNumk7aclTAp8mkE/4U79lqdIxyuM5T9olZyTpQJ3OlPQsoDQ8LcEaz5Df90Hh6xOAzoXv0B1Q70j8e6qnLS6Nden3tgyidI5w4A2OXukrPqAjLo6eVt5okCPR3Sndqb6TngVvdLRlSdVxRpL5lviapywVPa8SbEHPXRnrdRvQzo7e+MxnPhsf/vBHY2l1Of7gD/7I29VubckxFV4TE9OxuXMoXdmiwEbOQG9nDPT1ynHAfIpPWMEtkvQNdse+DPZpGWgMJ/iODg3KBqgvJQ+MLPJ67qIcYabPpqcXY3puKZY2DmI2X5BRuo7YVl6bQQWdtMOaRXgATSqiK8SD4CR8PvT8M3Hp4mndlozIcMMvPaIF9tfGn4iabBgXOqkwA/4/D1SlftOBIq+ibIZfuA/jYKRJD7PDEBgWPG2AzkPxeRinMmYFEFQzu8r086pO9qydnVuNu3cX1SGHulZkKgM5PDaqRuW3mwE2GGCoG8EkWmYx2swMny6j0/kMX0a9e1t76kwWyKSxwRjxChj4er5IePFtUSJWlHbx4AEMHvsLI3Run+iDEEALRg78PhxtkLDSBprHKzT9fQylsZ1itndfHhHy3CEl4Hlt0xJviwMDk4JDHZzBlTPDReBcAE+cOUnAIwsb647wUUh47NCjvz9XguIspWAnwwMlmgbfjNj2pbiXLdAk8ryrlAt1s0kBHMCWkKxBKMAoC8rMK86VBx6pQ8NQk1ftwZgVI10HDDXpiqGGQFAL3BgKhsPOyVD/n/7T/ySuXrmk9jUVx476jCbVh75RmCdVC0aU+mkHzpMdTdLqNsqFPvfwP3PRSkXb2XjCXwEyzcBI+ZUXSfDiPpwE0QNngc//ee6pKE+UnNrsOUorfMmS8pGHfmSPYw+PiacR3eiUwyr+h1aM/rCpSAf9xec0JWPgSF+qQCmKHM2BlhgQ2XPLijSqvfk0Vhh00ZPbakunjFdne3fsre56dzNeB5y4eyOmJid1vhdLkpt31xfj3v15Ra/zll0US//gUAwPjcRf+5mfjs9/+hMxNDzoFbTIMJ/+IzpA7jm+8o2vxRtvfCd+/dd/OzY6hyMGR10Ow/Mbq0tqy66HHMGNyKgsksJpyciv8A+RdfULnaB2Z1/J2IhPCuQ9d84xMM+pKPQCW6SW9Ql5AHBHk0PoD+SdqNqBQ8Wj6TypHvpb5+TRrJ8z9QOcy2+Ad2oB7tFWvmzF2hV0DTC/MGfdyX4OKHgPl0ovOMjRbxzCEiDBb7Wi3X7kqtT3sPbbYXa6qgyAMoVLp9oEz1hPoL+crkaLKnkBaFPXO0142D30vBxH6hTpiCM7lLdrfz06doWn2H1f/h37rff2dcRAb3uc6xVf69Fw/1B06xoO6Ors8CuZ2AGCMAyTV/GrH+B11txs8aqg+hVHem11S/ZhXcZbjqlU4vBIX/zYX/ixeOrJJ/1K1hf/6I/izp27sXo0Egtrm067ur7mXrWjq7b0SdbHuneN79CAjLeMdP+QghXp/VPjY5LvzRgfUVA3yPQKzg/5RFPREz3KzpKjo4q4sSGi9e5uR7z+xnzcn5uNm3dvx/Ky+HAr97/fka5FTg9K34hOUoEwjJ3Sp5++Fs88fUWytSV7tix6Sj70GEPNXuiyshlRwwRWkjoj9EB6r/xOZuUZX0FhPjIjAz23scnO8uq9CpESaXgeT2ciPYwgDAMj5zuuTeAVjP0W3iPtismppXjvxkxs74jpdT00MuB5cj78zhw4ip06XYKEGmXJe9Pcx1jxmgTRE4oZz4dXAagTQ4Xg5PAWuImBd8UKwhvGYH6IQnNIrD36uvp8pu1uhwCPH+Gis/XPNOA9SDx/vGCGvjw8qoJYGY3xY14fWpTNFvx6CDTYUwFJXv1TJwoPSGrKKj3MjFAyygCwKUtZ9CWkPCxPOqcVXgODg/5WMKtAUXASdxtW3omlGjxbhI327IvpiUT9nrvy02aMN1/kQdmDpwVaGVPIhYyAfuM3Ssj3ahG1hVVKhjOKOiGFu5EfRPwjFQZQlAb9SHJvMSn8h/ra4j/5j34+PvbxD6vNKFOoRKSAg8hiQGdz31rJmV5ZH/2FMYBeupmKp8KVT9PRMO7hIXszHOUtBoFhOXAzz4gedj5ES4+MqO5W0RQeMA1xGjDeAnAgKuhQRAhQvo1fhS9Dnwy1MwqFwuySY9sj/u0QH6Itj1r2Ym17TUIpGaHfEH6duxmq8/qLHvUFG2GIn2mvcMTbxtbx1Trs0OLKWgwPD8iR6/f97p5+Rdg78d3v3YzvXb8Xb04txvz8kniKT/rhtW9ILqdjm0+Ebq+b5x+9fCV+6Rd/IT720VeiR6JCVMTXnTY3xH8678gQsinFN7719fj6t78tpfhNOXZDUoiKnsSDDOnByyhVFk1BF/qdUZFNlcXwIX2RxhEXKPsF5QmQtvAG4OFZAZFm4SPAv+AJfsBPOiVdSMtN5LnZ7yZQdaZvUr8JwI3+rqqEH6m/HHVHAagbygZfV3KRjhSGS7Tv5quCvEWRMoR8wQ/HDC0/bZj5ISPVxTD1SdAzKe46lHpz2kAVVDJUhwZuOkN72uLRDPV9WXdhRxkdBx+BqNKyCDXbjgOh9lf9chLYmMVAPcpaRvaGpX8ujrTGcM+KIlY5Im193v4WGqHi2vg6K4ZLssPcbH8Pr07KWAsPHGCPqnS2RXc/q65FO6VhLnn/gNEuFoYRSctpBNftdMClduPlj7xiQz0xMRO379yP6ZnZWJJRVyCt8tlOdFvtJBhhivNQsi17sbkXVy+0Ru9gv4KPtjh7fizOnx1jMCw6cYDbdqTLwFX5hKMDIclVBjTwFjSAzthN9DvrBcTTquPwqD8ezLTE9KzwuTcVt+7xcZ5dRfwZbIL/yGiP94no7GaxIcGj2i670aEi2w7k7IpfOvt6/J14LyaDaRmWgdAIVgOUAQVZwJGIkOMLJqTnw+owPcyNZ9roUjoPQlYLcqw4xaxl+LEITREW6hA5RJjOuDsxF+9en1ImRaYyPHxwfEkGt0UGDqNqZlOdACd+ew5cxQ7yqc3+Pl8TfS8vr3l4mGiEKJBXGDC+fvVGWZjfw0BQBvgxbIUhTAbN6Ii2FUMNYABcf6VsiNIZkobpm1F3yg5CSbk2QtBWN4l+wcNc+BDAKeE1uFxgJBxhauVfWl42gzB87ZELpbHB0JmEOCgDaj8jCnCTjbWFkse5W5d++SiGmtcmbKhVrg21jXQaaqAIO8DvNJZiVNpZ9SPtTsHWdWWoRTXnsaKsgbJXPzIPgEEETFP9Y+ERdO3vPIpf+Ks/FZ9WVNcm1P3RfgTETSCy8okL4wDX5iO1Ww9wdPSATvD9orCPWOyhM2k4M9JBWxoKtMItHUrxRK+8bOXBw2cRmuldKTtWLrPABapYwSs7r4VAKxZTsmYCZ4Bv5zLsy37ZpHEUruOI1xLVbqOp69nl6ZienooWKaZu8ezI2HiMnRq3k9mpPvEiLNEIPjLdoFW2Wn9SJsozOJSbOhypH9fFZ4sbu/HV19+O3/kfviwlISMiOoYimANZcnYuO9hZVNn7inxRSLvx0Zc+HH/nP/7f2Pns75WyFK9srq/GofDf3Fjxpil/+K//x3j9W1+Nt9+7I4XNJ2LHFBn0CR85JaILi8BEiZhfWTKv4rB2dkp5K1oXApLLFZW5Ldp3OSIh6tsWL6t3zTMe/hQ9zEsYemsWjAz3Kt5R83HwcWx3pYeIVpBaHBSPRIABZzGdXS13r/Jxrd913nYKqtZ/8ALnPJS/uv9B4HLcL+iRHJkDyINcFf6GL6FD0VVNQK7Ik3sVHIcKRzP9+4G79Ly/OCg8MpXOlV5NvJPnChT5yN9Jv0ILt5mzZTBpjUeMzqWoY3SorRsBCFDgy3NDHfHJlx+LR08fxdXzA3Hx/BkHMYyesENYbuJTbUgkXPhkJRsdMaW5syvc1Kc4CyxqzA94yDGW0+dpKvXv9h52hREnXBsMYosi67VYXNqKhVmhq2LFxgochRTo0oVUxVkH3TE22hFDgwPx5GM9cWZYAVlXT/R1d8jGtHgL564OOdBEs23Iy1GcGjltXLB3jIQcyNlkZDktnvASKbKf1Q8YarqYeWodrBNq7+iN9i6c2KHYlDx9582344HknHl71v3w3X+mbBgF9nfX1QgW27X19sfSzkZ4Gewv/80f8KpvDAxQZ2D/FCGsRAUof54TfSKAFIxSR6jc4U5FOnWs8sCYJbpONYYQVdQTsHrUQ+TqQBYQEPDfm5iPWzfZ6q3H2xlu727ZiOxZCOjwNPrgVDafZ9id11YYpsbQEknj2TJXlQsU2PC/w+WAC/doAw6Hm6h7OBEoCAjuoUTh4nkb4XvSUJMecwRAB4wb5RcgP7bYQ6t6rgyuh7KIXi3AEN/p0igCFgTd44yxBoqhLovkGDVg4R6Knw95YBB4jkJjL2CMNcMpGHzojOhBL5yIxEL9J+/ygIhnTYZaecEn+/O4oT4JxWkDP+MKlaCX6GRG/VMMdQMwhmonUJSqeUvJ901rRZKKMP+tH/hE/OWf+nH2wBFDi2bCk6FUIkmh7X5AKVEW6pyzbrl22g2KnElTYpLcEldHhbdB91IZqd/VRhyCnDukTRhV+gIPPucZrQXgawyHzshOzh/Dk6lc+NLU/Py8FwDSVBQAc//0PPsjtyod7xCzNSmbp/AqFI7pgrTNnoR2b2crLp49Ex36G1BkRoP31O/0fRnpKV85cleoDThxLGYiAhdDx8pQf6xtRfz673wxvvHtGwpbZCg7e0RdZJJRpx0Zy+0Y7m2R7LTF889cjA+//Eq89MxLpoPURaxgVFfX1a41Ocx31KbZmJ68Hxt7m3IkTsXoqUt61uNRKWgPHzFFc/fufTkI34ivfv1mXL3cF5/77Gfj+z/1muc/11c241/9y9+I7373LTnU68J5IC5fuuRRIRYX8W3rM+fOus9ZoIkzTFSI7KQCxYFuizU5DfcmJ2NZNL5+82a8p4OvkSnoV3rWn0gIZSBQ6vCcHWa1Cr5NSF6AjzhDR/q98DcH6eGr5vVxcN6HGOoCZYOVuqEuvF+gRLjon+N1lLIKvsfLpu/T4cRx1f9V1mxPAuxeSrS8VOdyTWRcrkvd6OhtOZc90iND/QOWUXZ+AwgOvJJZhpr02e7D6JCha1dZH3vhUnzqpUfiwthuXBiO6GtnIRj6H32Z7UC72rkoq6tYeIgD2dolvlMEqQCPYMKLK/nbZyRCuvsAnpW9EZ23eW1XtHQULl5Yl+M3NT2j1EzB7sluKJ8IcijDgkxAG+aZUW2cB4cG5IiuxMhgb4yMs1pfCVq6Jc9sIEMboYnuqW9xoPx1N1OSIIC0PGfkSLhUo5vQg3IOZLNYDMqMnflJ/cY++Lsqc0G8z9tCvcPDetYVG1tsE82bKArGluRwLK7G3Ny8nO2L0TtyJma3ZKgZdndETQdWCq94gAbhUpSzOwRmE2IIoztZeUC+4aGBlA7KAmHSOLIBlB+Cco/GA9sMB+p+mzwPPCFmtReWtuPdd6Z0T8Ipj4OvnTBvy7Z6xcs2vhzKRHTKojK/D63zojwz8EMg+Ng8RhlhgaDcB8yQQqO+6lvIeQiMZyY4fyhX3a/TBCZNYw0TJKOhSApYqDmrI/eVFoObtMq01OVFYFXdgCNx1UG90AFwHtXD0A/z8LQdhkNJwRjUAl3wxLhGeTNyMKioBXow3YAyoy+om3pFMUpuGGoYkpXf9GOhKXiAT6GD/ul+9j/0LkomaSLaNNLpvtrMfQx1Xh9XLAB10P9+Lihnt1ePDjCeytcpwXzl6Ufil37+3/f0B3OX+NQwPMP4GHVISD7KAC3OKHM6wN6uykMBkM5eOYJP/QIWYHHfoxuqk2iXYTf+aMOOBGhLvKeUaSTASwW730WLfNVK+OrsCFd5oTXDaigS1iPQNF7NI9ooQ6pEEx7OY8hdaVvgafUD6G4rcp198EDRxWIszSiylrJkW8ZN9f/a8mpsbWyrnRgFPHr1I0oWx6q9VSa1NYZYQKnyd9WkBTZckSGdmtuOr715M3bahqO9b0QE0UPRgCms/f2N2FicjA9/6KrurcanPvNsXL30aJw7cyaG+kaFV84b8jrk9s6SlDSjOqKQxAU6bqsNG6ssTNtMh7Ftz6MfOJ8tR0OxIS/hW1//erzwwrPx2CMXw9+tVrTiHfAUGS0s8M62aCxCsq0vo2H0PWVbH4le8Jvn/XVf5MxndKCecQe5OFR9fMgC4/ylL385/vBL34zf+9c34/z42ZifFX8Tq1uxql4V4jJ0cJ0HxalvKVHPXS/X4KD63fOiu/uw8D8JBS5BheLAFX0AouQtQFncI4erzaw1yHwlIMj683dG25yb5RVwW1QP2+I2DLWSZVp4Vf/zH7yuUxqbLL/IJg6WAfpWbWq0jTxVf7AuhtfhmN7jmj3z2RBKXJT1qIv4KMejp7rjmUeG4tnLI/Hpjz8Te+uz4leiT0aepDtZsxPSwyoXx9tBAe1VZInRPZAhzjc7xGdK087cbjVypYTm/YywsUGyCcLAiz0lo61Hw7GyumsdDU3BE5vFCFMvb7XIEaK19LSkR21f0nlbsqg2CIfO9ovS5fIuxCuSVDVI9kPy69drXTc0yTPXUCn5IvWPGFHnrJu25gdLsDly8nFgpXfbWf+jtDzhbRKc7cPDVuEix+VARER7qk+53pVU313aiFsP1tNQ66kbVaB0mEs0QqmcYEZHc/Kq0vAkMyRB1HQxBB6lmUuVcR9DzRk5sVJXi4h/XHqlVLnmNY4dKY+Dg474jrz/1rZ+T8JvyjthGDvfXzsOeGp44Rhohq33MYwiSEbO8uYUYaJYci5SyrAOeg5DYPg8t1XdBiwolTEBZ54XoA7aLn7J5yI0njDgfO405pwTF1WT9MnetSHBqKbib0IpI1fZp0OAEdiVEmchGfUMKPJg9MALoERfcPGrZ3JOMF7Mu2MIGP5kAQc7iRFFUH+Zm+fwRxFEj2Ko6TOiR4aoqAea4aTQHu6XPvVwle4BpLPBrdrrtquT09jldVEGdQAX8hVwOoFppEde5yCB7zjcjZefeiz+5t/42Rgf5zUXMbLKpcQue8apdNSFBp6CByv5AQQFMC8Ibw9Vw4QFpUoBmc5EqcprRcs/na3XjX9liOVcuc3wr9L6a07k1wEPmY9EM3YOgyYYUgw0q+25hsHgYYotXw/CSKOA0pmlXzYUFcvA0weKJFUJjBBHu5KDVfWT0naIDrOzc0KjzREkG0PMzc1Gl9o4efOOtxad2VyNmbWVWNlqicVNKaCxi3HQzheeBoSz6lU5DGkuL9+Os+Pd8cmPPRePPTomRbIY1x674l3zeOvBDrRwzFEC6IeDkdMmjAIw9w5/dEEbtzUdJVFIvMk8fLdXsA/IAPcxisWwoXiO4US+4d3SQvSTC8xMAZ9LB4lkohe8mEaraUhsoJS2LEZjYI03Qrju6u6NbSnMf/1H347/6r/6b0TrPhkU9a2VpuS3ypuGLe9RqnpTNehaF1STfZx4wQu003joN69SVY8MzIHWgf6uG+qT4HZQaQOabS4APwHGtdIdJwHex+SAN7VZFvQj8QZ/cOcG+SuZbJz5meWW0t0vJ+C4ZgRcqF8bxHjTBdBuaIT9HI7ixecejXEZI8Ww0bG/FUuL9+L06ZG4fPFsnDk9qjzwBXoUvaOAQ84dAoBkgLdHSeHRbIh+Mg3EK3gZMNn+iP6svymL7Gie2NR50YkH6mQvxt1jmhKjjmObC/colv9ySHtAdmc/xkfGZBSl/3Za5TiqDKbHTFw5wZJfFlgSjPGNdZzB/kE5vXIsVIgpAhDsWEaqAIA6kgWSuuBF9e1d6BmKloOuhArF6BI7t0Tfh+Jdj0Lr9n6bdPrgmbg3vxktf/9vfl5GPSukA2EKGpb3QDY7SlnNfEQCZYFUClA+R3hKh5sgKoey6HvKwzB5vhcGdJktsVO9O8gCHoZBtrZ13dodd2/Pxeq6Ismt3VjdWvUQNYa8DtTR2dltA822otSBA+H3rFUPwwvdeu75DHpRkMrd1JOeEqGcLqNZ0hjvChDkpgGqaKB7GE+MFivKiVyZ48Th4Bnl+FB6G9kqgufZSWErAgA9iHapw9MPyg9eeI3uXAkTO7CRn8VwGHTKZc4SnImq+TgHr30QUdMn7C43ODQsoehGi6h+MUJl2ABWxmKoYXi/R4ihUt25WI8+SqVknHQN/qaN+s1nATjCyDxvGus01A0nRLgX2hXIck50ZgUwNqWLyjImW/HCtUfib/38X4nz5864fNiGNP6SGZ64DEMBpsxQWHawVEfLEY4ZWwzqrGdsK0rd8CMHahkFjHBtrOW75HviFcbIrZhlIGR6XAZKvk9OEqs7+XAFw6+SR7cNvoffGLkxrcTL4MrHW8ARWsJL9JVcPJ1RrFZLnotG8aBMWIzZokZ0drNrlgS0p1PRqYybsMCwg4mH5ZWX17U8IiN5OZARZ3SEsrrkqBFZzokfvvztb8f/5f/238RO9AnncSGJ8VWf89EYOWRyX5X9nXj1Q9fiYx95JkZHemJmbsZfbPrYq6+q61CE4mOMtA4cT+bbUpZk/CU3bGrCanXeGYYdYGloB83a2sgD3/u2N5uAjl5DKe0O7WgNygn+U8GVbFF+Aq9MJUcknc2bOqAnhxB0ObATHzI51A+PNqjcjr7B+N53b8cv/8p/IRlpje39NHwAC/XyPdYEzuBZggFO8LKdUz1ke9VmatI3f4vz1drEo0Aq3GYaSFMH2lEHurIAPArNC1CuSVsrv0BxNKgfrCA++dNJIH0zD0Yh9bXqdwMzb2kzMleg6Cr3EfUL3yL3CQU/8aUiWSJV64OuNkWvMmByDr/v2dfiBz/1mXj2mUfjytXzMTlxJ959+824d+dmbCzPx9mxEQUeh3Hu0kruVodUiD8t+3aydQc+Fa+w5a4/uiJ9SIfAObTNC7haJAutzAeL9/X8UA4+7YdfvbsjsiX+2t1TsKP2uy3GnbeCdmJjc11Ocbf468hnjHCnV1EqrfBC0NvlcFIvq/sZpe1TGr6X3d8/Ij2ROhHexuYgqYm9znYkqU8t0nMR03KLeQaHVvGqxEL4cwH9k99UWOwLtzZF91uHPbGwL/tQImqATqFSCGLFrif1oW+/loRycUfCrjAoiJDQyRpwLKoujKnfNmp6ZAVFXSIEyhXG8TuorT0xPb0eU9PLsbi84cl319bkOQO4DvQOxujoqIeSiZz4EhZDj0RHbEaPsm1ER8K1DC1BsIxyhA+/q3YD5UX0FjSDgDmc+nMUAULY2ZYvznO/GHkiKgDa+ZN9utegqRVclgE+Hs6rAPp4ExGYqGHc0tAzN88GDBj0stgNhvQQKMpfB+9C83qaaaS8rPweHx2LPhnsjKRVHx6bKoYGfIKTBXUMKVGHV5wLLOCQBe4RJB50m+7r8FlQVkbn7+rcMNZiZv3mXJ6dhFIOUNLYE9V9UIBAbfvbMdLXHX/v7/wvvZ0oXUda0hDdQg/3p7LjoHn3H9EMw8wn8/ZZyGg+zT5vF3HKl8lcCZGq/tgnnYiIURt2RRMmMmgoB6WtcLMDIqXAB/0P8HfgHUD153QEtE1lRl96/2TqUx+zDzfNRSFym2Fqok+MlL1wOUuMmjiaV/kM7bM3fIt4iG06ea8YfHHi+L21yScsIZFooSy0DsPHO6FdUiKOMmSUd/Tkv/3v/ln803/6G9HezYiEFNPRZmyszopeS+qjzXj1lSfi1ZefjaE+ZPEwJifn48GDaRnuV+PatcdjQ0adfkHRIa/wCqMTXRhpKWe/+6qWQB/3I3Sq9a37s+JnHJZUoFWf4FBBE+GFHmAeMp8BymOPirIznWlL1C760m+Wa9+HDhh7AoPMvau28EWvdkV8v/Ebvx3/9X/9e3LCBvwMGTlA10AnrtUPuuM+UgP4TycKynZQL/T+k4A2AAV78tTzmTaC5MTmNbjUoeRvgPCADOX1r2Jc62A+BaCFfjbr5iLpViVQksQAGuJMAGX1tvNZ+I4D+wcAPKefGvUJzGuW+0yTfY+DyhfgFPzIzRyQY3tOjnZfT3dcffxq/OAP/kC8+uFXVC6csx1f/tLvxnvXr8eeAo4zI51x4VR7jA33Sa9tKQiSnu1Q9N7RGuuri7q3qd6SXEtdYTMYMvaOdaqWHrDaak8cMX5ss2uqql3SwMGrcQRA2DK+0ogM4vyyAeD+kcpVPmRuc5fpwBDOCowkV929/X7Tpbub9UGigx6iYzu60P8RA0N8cEbOfF+fjTyDAvKOhWZ+iKa8lpU2UbIk3WOdovut4lMCi9ZiqJULch7tHKqswdjpHIz1QwVgZa9vOsJCoEax+QkGwXSvuIlhb+ZD07uGAHpkxq4Usv6Vjk7m0PGQjk+AuEJJB2eUiBWCiHVw1BHLy/tx5+5MzC6siNjpTVdoNMDvKfYOmDgMDYObCaGyGDrAUFtpKq2ZtuAJ6Fw31HV4mKEGMGbFkNE03qOjowE3X/+Zfm67klT5uc+9nNfGY8rnCCDGBuHh7EUH+l0Wd/DJQ+7z/h8RNZE0hhonwO0SLjgIMA3pvXBpk9W24Hrkd2GZr2ZxWdbDsCRCJfEQvTDUGHgrT+OWeAFl+L1AGT4v8DBDDRRjnQ5BFTXVnheol9UE6sjoFSlpkSc83CtD/b/723HticsWPIDylFKKmQiZHa82pOSZ/4IblZcyxOy8Z519SEYppqr/GErlTBoiUaOCgcZIEqliDNr4Jnr2u0FpoDeJGTpG0PzqG+1Ueq8cV5+wP/i2+gCvGWcRZcSCKIbXPGSnMnlPm3UzjrZFI7/XL+ONTEE7nDXaZ9mAP40X9JaHLseKaEt31KI0UKioDilG9hDgSQ69s5NZV/yL3/jd+Ef/5J8J7XY7Azu7K9E/3BLPPfNIfPbTH4u+3i7ptR0J96rp/t6NyfjaV1+P8xcuxme//zOKjnJHLV5Bo2/Np6qDaBqgzThL4A2ROGU3NQ0EDoqNNP1Ku9Adx+QxZaZFEZANtvPBB4pLLBNKo3pZjCdiVv0vHhfPIkMY6hYW49A/DIjo/p4is61DRf9KwDzof/F//n/EV788B/OozzAg6n+VzXvsSgFaFGS0kH0hww0rTDAsQH11qERcPZB6oFzDX25TlT5lW0d17We6NhlqUPI3IXmw7BlQrk+Cy9LZ+Fc0dATd6If8XVpj/WGcoD2jdugMcZ3wtl6sQRrfCvETkG1IviVJm9OyaBWdLTqL7/3RGeHN4l2mtc6fOxsrK4sxPDCkIGs4Pvnaa/Hp1z4Rzz39ZAz3tcXi3J1Ynp6MP/qD3/dU0MBgT5xR9H1mfNCve+2Jh/e311UDcSvRN+MnGDd6LnVISzX0jS3Arhg/4cE72t5Mh+BE6XlrYEe6cNejXNKlboZkrVP0Vl65yaKJAib6U/qju7vfwZnXPslIt8mBID3D4qx5Yf+D7h72POCVSj6Wwz7rknPbogx80U7uBvA1/egrPeAaZ10GmxEcJ2uXw9IlQ30kx71E1CY6GQQYaSJUCrYg6Nm+lCEGPIfqkmFcUdX5QDIoQpblWLlV0PwFIO4ic5WOazyePXlMuwjdTme89fb9WF6FiMnAMFMB9rpmm8GerlzsAq4YMwDv1gKmM++oMm/LNVFTMhYEEtb6nRn4r4Ynz/mrcNvea86hAd3M+9bayNaVMDdzx5RpPaRnpXyUKtfHDLX+8ZQ0XvWtM8rP+MnDAoqDwMcSiKhZ7V0+U4ng6/9GeTm0sxsL84uVQGTZo2On/Mqav90sArKynR2s2HaPYSXebVdD/v/GUEM801YMDwpHh7vxS7/wM/G51z4uo9IhVHlFgm3/4EM+tp9b1qJ6+SiFx6NFXFQ5i+l4rxz6u0+IoKlX+CBkfJGLYXp20mK4mrJbJYB7XeIZBFpHee2Fcj0UrL/thWXz+YEiQPiEbmIxyx6vUayuxq4OPlt5uMtOXDvy4KkX8UQhJq8YxHfuR+hDPTp572op5U45KPQh87feWIfetlFMmra15uKWnHsX3xzKkHWyeFBOnJyMo1bhLo//v/tX/zK+/Prr0qDt3rjk6ScvxeNPX4xHL4yp/3fEE8gKC9nyE69Ly5vxR3/05XgwNROf+/xn4/EnrorWm9GryJQP3shngLzK0+Rvf57Q7co+Lcas9DG8BM+KYr4Wq7mtgPkD8iptHnKeiNpFLX6znsdpZOiRZxHB1+T3Cvy9fKsCm84cOANDjK5Bm/02GQfRnD79yh+/Gf/3/+s/j6UVpnZkz1XGngzKgfo9I+qCNwaGszqVlbaifd5NKOcC+VT3wU1Q2kVbHH2qTPAtNCnmttCu5MeoASV/gVJ/AQzew6AEBUCpm8IwxKVOX9MP4t0ip+BRshKAkbfg1oBKDz0MHBX6nLiLZMaFMnly0LYv1qP9vLHA66T7wWZUmV7yJIaCZ93Xkq/+rtZ47qkn4tknrsVnvu+1+OjHPhrjI8Px3jvX48bbb8bi/FQ8mLwpntuLC+fHo7cHGT6KLlXcph5tb1mX/Gzb0IlThBlOtXSbnNTsPNFG9fDsUHzb3pG72THkvbuf77lv7jDCJSMvEnohqmgCz6beRf6SDy2P0FBMyghfby/TP3pG2+BX3cdBpX4ie0bIxsbGo493sdVmRtNoNj4YwVebeLEA03h0/c6B6us7Feshg//Lf+sHzEb1DsJzBkHAhFculCKG2kKptDwvhrrkLXlgCA7eucx0FZ2UDgbZ3pbAWLirvGoghprXRQ6lPLa32+L23YW4f39Oikp1oNw4KuBdYVaIomgwUChuDg9JqNHMTVMpTESU5E0ljFMS0qBz4g3O2YEAhtpRHfeE+74iu8yUbWNYlF/cMcNXk+c5AoHRROFUZUEP9QQGgSHz5r3MD7CFHB1Hx/sab06Ahwdzb0nhEz1iXFBCjW1MVUKhtzudPtrakbe66nyMgPCd3JHRUTs1bHhPv3ZIafsVCx0ehVBeyuc7sQA08by78CEdcNJQC8tGn5czwO80Pn+yoS7AM8rNstNIc6Yv8FAxwH/lp/5i/MinP6rIs1c4Mzyac7J7DG+zxoH8ysXXpnKXsHQ6MND0CfO9DI8hNBY04QeP9PX1OPqE2mU1LN+v3RjEiOuZaI1zR+noKoaoD1nlur6la/gFb155dbRJE2/JodpYWoyN6RkZ6O1YXpyTI7TsjpYEpWICK9GW4W9oXnbMs8NQyQx0y9eR2mNlcaGSMT2DjsKTdQgo9o1NvpCmcqUQunvSaWVfALZVbG/vjXUpnd/8xpfi1JlT8fTzz8bVx6/E0ECPHNpl4bVgJ4IhVZyZHkXWIk+sr+8pqr4dv/k7vx0jY6PxhR/8XLzw7HOmb59oSZvpIxsey0sOg4NzUegYXsB9qiNT6ajYgDrdFuhB2+Bd/fFZT25DF3gA21X2nEeZUV2HcOCb21vqC7ZYlHrzEHy3+ks9a9mkMk8LSXlD8w3JxM5Oa9y4MRmvf+vNeDA352m1+SX1p/BmA5b8SAx5KiRVIejn1Aq9R3DCNJP4TbiCk5/Zc6FK1SvAQAGFp6EFbYRffK5o499KmxRT+srQl/wFWiUD8ARAnlxF/H4A/5KVeuuGukRrjQ/hgJNkoKQ/Vif4ncChieX7IR0B4UhjAPpSBVJVI6IWsxS8XbzTSufoHnqrtQN9KvqoL9r1rEMl+pOZ4nOCGN6/v3zxUnzkI6/ER195KT7y8isxOj4U19/4dty+eSvevf69WF1YjJ7WzrhyZTsG+/dl8DvliGIXNsQf+zEy3BnriuJ504HRKXaJgw9RF6ztwbn1p3s9taK6u3lbqNd73SOfjGSBI/+4hmehKWUxQtdom3mIX7RHphrZkBwzZYPck4LFaJ1yHpH5PeFBdM6q8t5eOcLoXfKKDnyEqaN7NJb32+KgZ7xpqIFCcHsBjgRgOJRvDrvhvTpikgBZwNQZyuQ8BQqjYCgKw1IB9zCAsAjj+9yXKPlsSWRZu5e2t0kIO+LOvbm4c2dWijmVbInySO8dYoRT5s2VvQxNgzfvvNHhNnzqCBrPy+NCWoIvpqjK4f8UHP4TbuoA8MNQc12i1DJnXBZjsUuNhx91j/nf9soT4rfbxDAKnQlugA11ChtQcG5SLctqgPB2p8qtYmEcSoLo0Jn8mK9m6bqULyh10Ud8SYahbxZJAMNDw8E3iwf7FV2iYBAuKYYD3jWsRiEQGtqLMoJuFkDRiS99FSPdaI+hUh7NZjXaQH7YzUyne8fadgJ4Rrk2AGopf0kcRahqi+QgPvHME/Hv/PD3x9mzpyTwwoMhUilzFDFRrfdBVi5GeuA5FDMbjSBwbGrPyne+y83UAbSDlxCgTr8mlLx1KIxbWSOgCg+kfNs72LYPntV9EFUNRPeijA4Jnio8il1yyVFDX7fE2vKajkU7RC0K8TpVLtHEriJSvvHMJyTx2GempkT3LX/vGZrjqHk6SW1iUdZA34DLE1G8ExgUgadQgFMzs9HbP6D8u94acbcl3ymHht3drNA+tHPcivHq64onnn8qnrh2VcqwNaanJxUpyLmRgVbD1ZJDKbwxD+UxHEiV7KM8N78Yf/SVL8fE/Qnvr//CC89JSX40zpwaVVuJRqRIVA/DftAUGqQBF47i1RI9oh8s85We575lUukTUEg0M43/hg01vEIBFb8RcfGHPCjf8tqq5xl3ZDBPnz4tEeFVPfWrdATrLXIIWhVWPMvIDPyA+7a/K5kW37ezMUtbV3zj69+JL37xj+Pe/elYXN1Uf2NQlNBGk4VJaql5S+WAF+iIZ1Ck6fTxHHxFyaKbqraZFjpQJZydq7oGikwU22lGFzSuKygRtaNf+qy6fj80BRFa2pC4Tp6oUP2gH7gGMCKA+Y72qQ9SVtGpJ+v4oDpph+igEjgDmVf0Uz3FUBNmf5CDUaBBRyWHTgBt5lde89ZKu5xRGTTmgWX4rl25Gh96/vl47ROvxSOXzsWj50/HxOT34q03vx633nvLhnl4qFcOfmsMDbXE6LCCt51t3V8TvuIU9W27gkOGzT1qDB3cQSwGk+06kB5QkIce7JSMOPpXGvqhLIxGz2ATk++SHkkvDvhD99A3laGGZ9hvg0VndhiUnMVybBTB1ANTagQ5Hj0dGI5VqeeDzpG4v7TdNNTZuQmlIymcDmY4lUl4D6tWkkelmF1yFcbL4ZPsfKAQnSHukgaoilBDKiNl4UAolFPYt7f2xe07M3Hz1rSMpR6hjHRgYFhp3d4pxtZvhslQ6Cg+hk9gOA9l0BFS1F4xKOXsV59UDysDiwdZvKKCoxWG7pWhb3tSIhytAcDTL8LLA6fLKAuPr1tEBzDkdAw761BmmTIAUkEllPo+CMqQN7oJx2Nje1PRX6/vFaB+vDLqLEICUDZ7gPvDCtV6Arw1FjwNDQzamcCQACglR9ZqI0MzGOuybzXDNjDovpw1nCDfKxpYUEYRircP1NtaDDVQ7/cCDJmBK8+SVjok0Ch2aimjGgjHIwPd8W9/9pNx6eK56O3C06bvcyUnm4LQT371gnr0j37HAcHoZkTdY0fJK1NJo3YxTUHbvChP+BoPHd5TW0YLJKBEy2Hu294lI9jaKSNFukMZRKJ6HQV/844UO69x9PYP8f4YEqhCxLyH0E99iuMqekNjNqoh6sZwr8j4TN6bND4YQRSr9YX6bkd9z0jH+sqGIuXNeDAzE++8+15MTDyI9t6+WNlR25W4q6tNUcNgnDo1EhcvnI1XXnk+zp4fFR+sx/TMRGyIJ5YVdbADGK+iDI/qGB6Jjl61S3zENAiU5w2JmdnZeOv6O6rn3ZicYoHioecVP/zSS/GxVz8cp0ZHok+OIyMa1gHCU0So+lE0qdjE1xhrP06eJgq24yrFlXsPENmgM9iciE8/0oeZlvz5IYOW2JR8s1AUWcBpZS9t8xkyID7zbnCiH2QGwIHVvtwgWgVX1gmoRDktKF31c0e/eL4jbt6djLuTkzH5YDJu3rwdt25Oxvom+zAw9SD8dG4TfamPd9SlVdIZ1wEwCkPJBALWLY7Gkx7gQZtKRF2kRY90rbJpru6Xj9QU3VTAGtbyXcnbBxq8phzWDTV5wcFlux+QK54lHDfU4PgwQw2OzfLrYP7HEFMP1y46DRRtOnTgVdpxonEVULfBdEOWhQv6Hvrpj1cEMXSkA3ccWyo7lDyBF9p4qL8vxkYG48ojj4pPX4zPvPapePmFl8RvfK1sOd78zlfivRuvx9byTPAiAXuLX3n0cnQf3FJ/7nhhMDpESKhesMWy6Sze4Z4qMk520HSn0JTXYFm0iq5nVAldubXHa4voVTn20IPEjA62Jw1pFYEUjXDg0NruKBsdxSiNF2lKz7V398f82kHMb7fE196++/D3qAE6OyNnDJSUuYSZCJPhCiOvfzQHQaNwGJlJ+lS2WVYpkY47BrpBx6GMMc80lNIQUgjV3j4Qy8s78fo3rstjUSNxGNyIfPncG3nQqcKH+VYveNEfDINChmjkaVfEAYExTkT/GA+qoqkWJrXF8yOgxLXvGyO3i1dmPMch3Bhm9ZA4aNJxirZgoJ7uXlFBwqzfFoRKgGHPZE46pBI06EWLla6QhLp8pnLO5nZRVngTuTN34qjBZSVQDk4LWT2vqfbqBoX4fdKNtQ3vjU4bwAGliKFmZTlOS0cre1IranD7mD8SY9FukYJqLCL6AX0y6tYdNaGBQdWhCDcA6tnWZGDYGd7hTqFBE+inFESYOOlOOaKdkmX7AV2L08/2d8SHn3o0Xn72uegVU7N4hC094UM+q5cfL6GPqIttZIfNp0x5QBt/RU352LULNKgLBZWvpu3YaDNqAIYIIlFtMT60AcPA1MHAACvuu8UTUg6iFcofziHaY56tf3Ak2uQQ8X4w9IOPcYL4hB02m+4BOPkDF5KV9gFFd0KceXciUxtzlW3Fzh+J4T/hs7616XJxer/9xhvx//xH/21Mzi16E5HRscF45PLFuHz5giLfMQ8jb27Ox8zM7djcWonOlp44fepUnFUUypoFRhl61SaQwUmDraELCgYHj2/9fue7b8b33n4rt/vcPIhe+aPnz5yOFxXFvPjCC3Hx4kU7fiJ+ypFVvtpZdZ/7VfctTTzXNV8/0k/zhD+cozM8yjQHrwmmkeCALEoouWENCutPZmbnHE2dOn3K+RlShIcZfUB/sDAyF1ApH/+go354/leO3VErzhz4dLi/eOWmVQa7UxE2/bizuy8luyMnatM7RC0trsXyymrcuzsRd+VILS2xOcuuZIu5cZx48QdDmCprXx1MbbCNp+rUVqNPnwpy2YmuLDeiiAyYNYF5Qv+pDOB9hlptoKwyB+7VwWaKOnDdvEd6G2PxH3TiieVNhbtPeGZAhg79ZSrSoaLSUJfnXPt/P69DCeS4D53Rb+Sq7lo9cO2gx7KF/jheBuD8eu7UygTe6NlSFvhgzLx1NLTQvTKNSDZHwCqDaTz22R6Uk8zX2vzqbKd03tBIPCI+ffVjL8VnPv1qPPPUY4pW22N2ajpe/9pXY+G9L8XqwnQM9g3EyNhQ9PQdxqnxEeGSwR/BiVSAyj6SjkUf6IBHYWJhk30j2tHnutMuHQOtxbJ6lnum49QznbMvvQy9gaSE+kntYGOvPekUvvTF5idr64x0HsbMRltMLO7Eg/mluD0531z1XQcKxEB57kkMxjXeMAowKxfxdRbmJhSKrXg8QGGmk4xXgPxmqOraICPtsj2M0K36WhQ5LMSNG3fFx/IwOiVYeFZUa+8rBZidbhAIGAaljFdCOXgp4G88lYktNcvwtRUI9aNAIF7DOJS2qz38wThEQa4r59tR5jAQQ94Y/q4uFkfk8IbpoDTZ/mKoyxlSqX12RuhwOlM41CIIA8/BS4xtA6S6Yc5ShkFJycb9bC/RRQoz+MJHa6vrUj7sZIUTIUPS3+9V4BTTekhUirFvtRPm+TZBGQUoi/ygMx+0F1V8v2mYCy6Je+l3gLY7puZcE+iETO/X8QTHnCSl9W3VQTXmHf3obN+Nq6cH44lT56JL5RDh4ni1t0t41Aw+QYcDgrLACWGY20pcabjPMHe3+ojhJrdNfI1BQiEw+sA9YatymL9XexGYfZQP+7izOCnny+Zm12wMRsZPGd/h0XEdI3Yg+XhMT3+PBe1A7UCJ7+mgLrQ3C9n46hR1Huzsubxz585Hq4wVs55MBfGtkGy+fqDx4VHxIitJTXfhBg+b/zta46tf/Wr843/y38ejVx6Jc+fPxbAMNu/Tz04/8LafO1tr6vNOfwno/Jlzclq6/IUi1ndgXEoX0iPHeE+/mXJZWV2NqenpHEGCtjKKZEHhsFMa5ZyS8b944UKMDA27L9WL5mvAfUobqnp8rYNPaEJzRjvgO4w0QETDRj4FB4B0OFO3b9+JweGRXBjZ16v2C3+V3aAXNaMTRC/ioQTkAj4ilRygtJZ6WvGJR6S6RAeXEnsytkWeKI+NJxim5HW4gz3pARFsVcb77sQD4TMRN25OyIHZijv37nsbSKIvRmjyPXGKFL0gMkzNSdVbvhBeEYkkyeP6rzLEhVYFWCuiTMYTGfcIouoo+rXIVVMenVwH9OMespjGulwX2uLg4oQz1IoxxJBC0zpwz0a41h8A9YNr85ro80Re36MXku5pkN8PJn8N0Ec4sQBlZP3Yl1p+txdboXvKjz7zXhxOBw+q1RhZpaFttHN8nC+7bdsQP/fcc/Hyi8/HS888GR97/lmVx5YE6/HGm/8m7t2+LqdsRo55t5zbEeG9JWMv+ZGzd7i/Jf5QBwsXggXywVFMwfGet+kgWrG2wDQTLnwEBB3Cuhgcf9sc6QXWPm1t7sTOfkcsLuMkRsyvbMXkwma8fX067kztKqJWwCE+Zee/lr/3C587TmEBAgfQzfZoVClzQ2z5CYkgnpUzHSXkSkc6+gTRqgNPMl6BhqGujFQBVCaU3z9QmQcdMTWzJkN9xyu/UYZ8tCMjLh3qiC1FjnSIP4yg+7yqBfPIvhkwpBCJjqU+r67TPZjBgsPBf6qZNsPS4OZIX+mJNLfkoDCkxzu4/r6uCGfDCLYyjuxWQ50e+qZNavRxQUpOLIx2rM16zPxXIZN1hPz7YviSrtCqqbwQfP9Wh1M++LiNAsrJV+fY5J25UfacPXTEzU5CvApkXIkoZNDSEchy04lRXKfnKLOCe9NQZ33gxgpo8vI80+lXdQYJL+oRUHQx1nk2wZUk+6MYasCOieoAe/OHymNOsKNlN8a7W+Jc/3D0qR09Mqgs9Oof7Md22VCPjY7aKLPBS4f6ifkfommiYzZHIZouzk6Zy2aEiM384Wu2SYRmeMtsY7jpnfAYxj2IAd5dl3dOlMXHJrp7+uzw9PYMxsCoPHiVzTA4ZbYzrqYy6IPS3wxvMy/M14GgCm0flJFjn+yeocHoGpYCkWNAv0IhlC6CjEDjia/KmcA5HFYbUWrwP5Hp7NJ8vPPeu7YDDyZkOG68p6rl1Om6T1Hi2MhAPHblsow1Hxxga07VrDK9lkI82lC09AvKg87CSOo3fA32wsIYM9xL9Mrc3L5kDaWLMX8w9cB5x8fG/aoNBpA2oJTcv3pWdADD2H7zQX9WZkI0lXDyAFERG+7kntKZieHNKUU/8P+5SxeCL9UB4IBRhHPLe76FD7lsyB885bLgJ98SveRcy1HyDnb6bZkXHgfCj5E6FvrhmIAbbQYX2gKfCA3xWL/xZB/xpYUVuEZR+EZM3H+gPou4/s47dvaW5ehMz817H/LFxWXVqzLRX+g2IePNWeAV0NezQicoXqBbOo/FoPA23cNmNBgdFvVCg6Yc5RnglL8p8IMNNUbLI0/iF/QHQ/FluqoO8EqhLZD1Zb9y7h8aMj9wjZOGDWC7Z3J4S1jxADKQbwtRd9YPrx2Hcl3pX5WJnqUFXqNR4V3AOOgW2sSGWTg20mAvcLzqWVyf2qguxQETydmfRbd248L5i/5y1ssvPx8fev6F+PCrL0ePEi4tLcT83Gy8+9YbisLvx5Cc4X5F5GfGhySzW34Tpb1D8iK70N4qQ32kKFz83MIGXbwiuCX7ZAyThoz+8rogUygtCjw3t9tiZaUlbt5fipt3F+PW3YWYW1Qf77TFqspYk5MozjWvt/z9X/x8ozn14QmGSz0suptKiFXfbMMJA9sTFiHLYrJCIIapCiCMRTgA0pQOJ687jXXoNfBzEX1Pvc4G7FIr8c3XvxfrWwdiaIjbGYfOo3rVhF0PBzI3heDzPdqcyy1oUJuNXoVIUQ6FCexJ0gZBRlk5Bw9uGfnmyAJ1WamIA3g/Gzz/JENNM4p4JK4VHgLm/OpAPYUuGDMUl2knPACVaDz0Ixsk+pjewpF8DIuhmJgzL0aRxHy4H0PtflJ6lGh/H9v8CW+1xfveWsBVb1U/uPITpZI4MaSYC84K10ObVjFm1ZwGZPpsa2NnMpeXv42ryuDcFKAmLTDUGAaLkwonqmfBUrs82V4Jw4j6XrFUDMnwEP1260w9nTLUzJmeVuTY19ftqJEVnJz5gAdG3QZE9VItxgMFhfLgHWwiNtQ5WhhlRSS5KQO+v8dm+cxbEdl0Ch8J4KFof9DishH2dkXC62wCxPC7FFGHJB8P2g6QDrbYZBHMqdExR4OsncCr7pGh6JWxbuvpjrbuXjsHyFJGd3KMhZF3MgIwNqqbPuqUs8Vq0Hv378Tc/FzcVKR5e+Ku8JMyU59cunAuLl2+FOfOnlFdId6UiRUthJXbT1QMbq0tUvwq1zSh2+hM/WNeF15hRKLUDdBub30r/MhvY6hrRtkWhAcRPI7h1atXHF1TmOVFZdEK6sEiwItMGxRImUlhZbQiI9J8NQaYnZuzczM6Pp6vJkreGJoHLAOCYqiB5C31o+pGTuzEw5Pq15Q/tVfP7HTgcBvHvNfGWhOhaUUqXCnC+kLZJI1yJMBPuFrucMhED2VgGB0dwRUOMA4gUyQrm+uxLvlb29iMhZWVmJyeUr9Nxt2703Hz5px48NBfDttF50BmD5/LedZvjL9q99srbBvMehQHB24qo0IMzW779UpWc6N3oUe2Gwcv9RsgKtAs/wIK3ZhqYDtXb8BD+1W/+6kQv4DpKDpVeqTkN86CPjn/vlfxCnSmHPiBLUb5xjt6FhvCiGN506EY6qwTKHyR9bgcsFc7sEN1oDrjohRgw34JlFPwg18pn/5pgOuj7MSDvcqpmlcr4QUi3NGRcfULQ9U7fg33satX4/s+/rH47Kc+GdeuPBo9ku+DnY347ndej5nZiZiffxBH+4rSh3rjwtk+tXVPkbd4QY47uhj+5lOyRNzYTqYaV9Y3Y3V9KxZ3j2JyaTtmZjbj1u35mJrfj52DHvUrH0hiCpMpiUM76JTlxWQ0shwFTHw1FO8RI00lEDgnv2EImp2EsjEQAyeIqUunqrhCwHIGCuEZjmrW2WSuPSlD6mYhyP07C3F/YkmIM+wnYTfx6RARWwRgOJEhov5+KTwJOoaEzSiMk0sDxIyqB4YEzCgqp9QH5LA1+WB6nRsKwC0Usyb+Jw011wCdQrllPonyE0odWV4a6iatS4RdjCz7cAOFXhjcgrcdqcp7tACCv4iMYkH55OssSR/y8Z1u94PpzmrCAXvN4I6iJaomfcEFcJmqr9SfgANCn0IjDHX2L1BPZ6rAoKKB6VUJkJ9xLm2tii1D6QBdTo/BM9Th+USeK7Lt6WiJ3sO2kKqWElRfth16+Jt2YKj7ZfBGh/qjt4v9hxlmkjFVdN2tZ12ciaihocpmDpFFkazWpK9pF/NIWTsryWUsGMpSxLG6umwHzh449JYCyP5FgdM+5VL+XeVHeTqiVhu9grMqmyFnf/FLaVWC29rV1u0h3G7h7VqlaPdRIKIRRnlP5Q0ND8ewom3evWQemvfEp+dmYmLygTe32ZSiJkJtbT+Kc+fOxvmL5zyixMJDNj/htSnqB3LnvxZFaERmKCY9U73cg965IRDQ7Feg3KbdVuakV5m1brPcM93CfuMzM9Ne6HXxwnnzl2VKiWHbDvWNaV2VST3JGwVHDAxvlsgx1G+GwfnADgt2xmWo09DCG5me/BwY6jqPPdRQC9Qj+l8GR8jQlp7OXvGCHymiVs/gtAtnbiHXXueiC/MqfKv+BBiV4DWfpr4Dd0Qm6ylQnraIJzx0Lfnk1Unms2emN7xg7fbte3K2bktR34n7k5PqUwULcgDYHau7f1j9JdeUqRzKcZsS9wS1mWbrnqclGbkRP3hUEx0oBBqfYDWZKzqIZjb0uyzey61d/SoinaQk9JEDAwG6AN4hu8uF5vqNLvVUlS562EWPvLpXdGS++XIQfMCDj1r4uSCfsRtitdBP12trrMLmedaZlMv0tC2dKd0zM+Z9ZMv3iiIRU3Gd6co1zpPSV0Vl+ToqHQR/oGNyfll2Rekw/NgYqkJ0HMCgwySbLKjslt175okr8drHX41nnn46nnj8sbhw8ULMT96Od97+XsxM3lIUPu0hcobNx8dGpYuYTtuIhcV5OWszKrcjtnYPY0Plr4nOX/3qN2NialHGm2keYSz9MjA04r4ZGmVTGLZaHTq+M1mB8psO30GpiREsBIVoAgsOpalh7twa4xZCmrYPgYcbaorL3+pLgcgnT2d3tzVu3JqTItiUB0qZEnaeqnx/V1lKza+YSCHiZYJLRsHmu4Ri3IQ/Z+PL7aotQMEiGVJKttyoOpZ8pD9mqCVEKCTKZ46a5wy7Hod0EmzgONfKAzJyb+JBhJeCkukYek7cM3IurWI422XAzOoDjAQLzFIo5K3LY+Y1HiVwetrFO9gwAtviMYdbhL7gUiAjOyDvEyXwsyHAVZm6kWdBUY7gmJEzZWT+ZvlSm7pvPElX0/j8olcKz6ASGD2hTrlA0SH8O6QA5IvAcsIfA90nZyMjx0FFucMYxS76SMZQAsIrUiwGK0N60BlDDX/mQi+EETzFL+CivqB68Cci5oMS+WWd5Hv6cHtbxkT3+hTdsoUhigZ2ZnU2aymIuhB8hu5xhDxvpbK8H7HbTNsx9AwjC4/IT/rtqS4+Ht/b1xVDcjqee+4pT1WQhle5iC7v3r1nmjPa1dHdFZcvX46z5zHQivAVOXfJ8NMu8jB3m3XBp6mMyxfbGP4FeMatZjdk/4IbUGTAO7wh3410BURP2it5YvRgeWUhbr53I0bkZFx9/HFPRfjVKmVnfQmA7ENL+hWezOFQPa+UPY63bsaM2otcswjOoOzZB8d1jV135eNX8hyGWtfIPIq8agt9aKklgoT+bjv5aKfO4hU7IqAhXmbUyaWqiAZ9bP2gUbN+oNgLUcNn8CFVMTJkA2e+Bc4sh504lV6Jkxzq3bgjY+1Ia2VDintG523pvJVYW99WkKK01MGbLDLi6BzoxboLmnqg/qEewLQVjo4M93L0A+BLV0SzPMeo7x3mPDCOrvWiGkE3l3KAwqfQYVc4c+Z56lEcffGz+Iq3X5JupMg+hqTwqUe19By9BoXIT7mpI3LNCCMDZQ2QSmkc/PlnxbcFUn9jVvWYPudaecuB11/6ogkQuyJ4A3DG0Mn0l/KqQK9WP2Jklf7Rb5WNMwifqTf1m6mlHhlRGVPRAXjumSfjEzLeH3rhqXjqySsx3N8XK6uLce/2Xclmj8/vvfduzC8tR1tnjwKBw3jn5q1479adeDC9EGsbWyoZfdyiwKIvenr7Y/zsaX+2mTU5dHLLr/6HP6S24QEVhj8OvLLBcBPPiNxIi+KGUJJCI2sCnTDUAI1/GJiYgmK0CpT6IRCwrzLbWnvlec7GnbsLoZhF5E+F6Tp5XUqGGiPN3BvMgKJKRhG+LkUAs5Wyq7zl90lIJ0P4mxlFoEoK+U36RgQtBsFQu/1qBsOr0MArYY9BAwuXUW8z5aGqC3CNEBVD7Y1LeA3GkXJpg87V/zZAYixwoP40OsqpNjDXtyPhVALfo0xwR8gw0owA+JOQFdRpYZbUdbmX56Q70FL1r+ljnAokngwn+X6lJMEfKIZZIi6cydusE7CiqIpT7fqdR5twX5yZiYPNLTkolC9DLTr39/Z6vhejSbTYq/b09CiKbeM1vQ558+of/ZV2pHOCTs5FdDwrygUo0xLQiAVbiR94tsb8IvzXGltKIlGR0C1aqIl001Az/9Wp/pJMUJYUKltbsrOXtw3VvRyiFK/IaDEiYCMl/u2XMD5y6XJcerQnHnv8XFw8dyHWVxhO3oq79+7ZGaAN9DffbR4ZGY6R8TErbFQMc+Y832TuUgp4aGhUCgjlRWsS4E2G5/27anOz/7J/6HmgbqjhM9iR/N7isOKnAi63kkP4bntjM27dumF8nnzymr/1m/XIkVV5RH2OtC1n4v+qTBsfpfN8v/iePdhZe+ApOHQTrM4feChfwR0FmpC8RxtOGmq3UQUQnaKT7PCqDAx1PhMV1eesBaDzkKeSBhZwMfpNxxNRA85XgUr2WZrRZ8CtIo+gsRJchYtKaj9OYk4zoGp0ab2DER4aHI1d0WRxeS22dg7i+vXb8a1vPpDxfhC7KodXe3aEkFWkrpmWYeFaOoHgzLvBR9JPqZsKoEsXFmQUxK/oyT2mOfTn/dqVDt5PbJtAfo+m6HeZsgBnggbTShnYRc/3qVp1IOt1Q92r4ABAd9huqBzrsqIjKmBUC35n7UPyo9qjP+aayxx8SQ//NMrhnnmiiR+OJSNTpm8jH3maujZBdFMb0HfoZSjgqQT1EjaIBYrGhLqclzoZ0pbciZf2VT/TQbz11NGp33reI71zRpH0hQuX4syZs/GpT34yrj3xtGg/H7/7O78TX/7yV2LiwYOYmZ2PffBTG/kf3dQjo+71L3K8me7pG+gXb4hu6tOW/8N/9KNywBCcPAq4cWoEyp5JcJNNAkCafQlSJhLCQpSKgBSiLIOOeX/XJ0C8AoX4SchyXx0gA+ZaDrtidTXi+rv3Y21zL/YgpHCwias6oVeeN4sjwCuj6SaDNsvXbw43SzhSlTsDfJv4ZNm6o44jbxqUPOg8r/pGNNVuv8OJBhGw4jwjJ+aTfKsBdRwKlEg6FRZ3cpMPmMmLnRRZ4GHB9JwTh9Ku5u8GbhUtAEcLOkMP+qQAQ3oIJYYCZkPFFCh58cZ99n+Zt95f/C7XlFWA/CgPSoF5dcNl1OkHYFqIXOr4A+RV1x4DjLSe8CtWUTJLK1aUtIlHbCjSq8iSoW88196BnuiT3upW2b29RNc5N2slpvTg61XCiX7FDwXPHPakTviK4U2G49lkYVUe77IM59LmdkxvCiMhyiIvhtAxMPB/WzW0iIGk5BbWVBxKCepoi02VLwXUUjlOKrtXTgTz6s8/+1Q88+QTXpDV1rEVq2vM+fI1tC2PEOFRM8/NsPbp02fsZRMF5a5ITEOJopVc+qtQok3KQNXICrLPsHZupSMh+gLI14aSFgVKP3Pss3tXZVgdjdI+0sLDqsvz975Ly+UwbG06giDtk0895eE7ZgzBizlZeJr1IEwrMASLouX73xgN9kmAb3FKeNfb72arLvgjQXJ5gqeA4kTS12lkhSfsTQRKv0tO1YRGm2BzynEkT5jEb9G0BCMAK/Fpt429bhUjzXPXLy3vdS60X9fokpIXwBHjozrkT63SnBIp6WhXRnWcVU8ro060DRmirs6Ynt6LqSnxxepGzCvCvjk9HzMLy47E0BlErG63cMGB7UQn6brQhBPrIJZWlmJuds6vZEEMut3rN5Bj9WUd9CjP4mvTu2q7flnv+TvoOmPkbOgrmpiepEMGGfkRjyZt0kHiPtd7bM3slO8H0tAu5rmV1HzD6ADtgHZicqXShehFuegToNA065Mt0DX3yv38jWyQW3lFdLkVumC6gTNp6Av1p9pN2yjZB/0IDdTnlAbt2EseHAD0AA4buPiXaMIOZ+hTHHRkgek2O6r0v/KjR3BCkeP+gcHqzRw+29wXfYP9KjrpppTR8r/9uU/zy8NMdaCxYISh5qtZdBD/GFajIj83M+lcwUlDDTKFSH8alM6kuBwOU8dwFqNubbfH3NJWvHP9fuzC7C4TAiUefJ8YLzGjUYQw60wSJkC4ZBRdIHUkAUcnTSUElPzgTtl1pVAMdRFcFiFQLtcoGDoEps9XPDL/B4E9OHU+9Mw6EeJDtYHNW8Arj9JGoFmeGMxOEkg279fr4zcMXgxvMYw5/6b+lgFy5hqQx8pG7cy6EywcFRThBzw8WKvT83+6TrZoKteku44qK4zs64pODeegUVRFb12nYB3KSC/5c5QtGFC1C3C57gfelW+3zLAd5ugQX7ph8/zKmEmIkCnKLIuP7CurLbSN4VTemXfTUDRqwOLyEljYQK8zoiQlKLdHgqZD/OEpDh3QCTrwfVqUFKItHRE7mzs6M0/XGSPD7TK6S1I2h3HqVJ/fR37pxRfi2aeuCU/x98ZKrEqJrskj9eYcwmVIbWCkKD9Z2u/ohCH+0h7aguKARrkmRHKput3ntT4CdCdlSQCte1ECuobc7sMquXlQOHsDEdGEER3kBAOSRihpWA4ykgelqAKdltusUsZgTE1NedX2pUsX/QUi8EJeTHMdLHacV6RBRurdV30oKhaFpkMimvLuqv6OGjNKIJtGoQ5li0zjRh8KZxtq5SVSpQAcA6XgpnGxbMOrwsmOd7f4RQ4MkR/4YZx0Sj6jpMoZc17Xk4QrUT2jAaYr5eq5pwWUlle79EMpUqYpDaeKNDxCtRdZkdTYKFAvcgiPmWZ+k6ItthVhKV6JDTmN3/nu2/HO2zdiYnomNjdk+Fqhe353nNECeIHFcTQSuWWh5PT0lCNXZMrTaUyZqXwHJtkcQ7ZUgFAJqqY6rUdyVH4x1PwuQNu8cl518o0B7/FQg9QFED31Gn1e5NlQ1dcAFY1eJUImrUdN1T9u2wncCiQt4UsO9aHv0gVFp+ZvtxIDrLMXl8mZSeMMLaCJDj3FYUO+XFbl0Khkp8sr8iiNzqmTVC518ZQChAf8RXtNK/GHavAjHEMWlrLbpj9j3NHpiLpLgV/R2XL3wt+j5gKivw/0xBG1PPvSGRAIxYCAwwygW+DPaqhLWeUZ1/Xf1MGKt+TWDnmlHWKutnjnvfsxu7ggtOXRKT3KkvQwIx1YvP4/n6EG32YH2kjTwU6roxI64ygO+CBD7YVB6mjv7epKmu18GNDhKI6itMCduvN1KFBLfGCJUk79bJNQuyY5V75X3c9h/CynCAjtIQaEQfI9+Sq/zrTNSkG826y/6svaNco+lVuTNr6vsn1PkkNdDeVTPS/Gkp4hnQUMPlJ5/IRfTkIK22FsrKxJGa0bl8M94a/yPe+qspgfzfyp/FBAlmHdpD88VGU6QjMdpl62yXPVojtGiT44QEBJS7+STmevjDXa8Dw4UY+uKzAdVRdDw/u74kvlx1no7WmP5556LMZP4RQpoj7ai6uPPxGXLlz0quwZlObmeg4JigYsikQO+2TUGN4mgqYehuCLU2P6VVFBu/oL3mHYHRodHqiV5l0/bgD9QD7PR5IfHvYD1IWUpSJmaFAWajWGvqs+rxso6JGGkH9ZL4cKUP2MgZEneZq0u7v7/gTruYsXXAa8ZQWv5wzp+zOjSuepDPbvV/+wqRGLQ80nMtREjIeN9SyJ40moG2qAd8XhQ2S2o50P6eTCWOoq4HbokjwcHsHRLX47MjSZ9Zvn+nWMDqZhhYtlFzpkv7g85cfAoMtQ/kV+Cn5l+kEV6Z74p1wjs4dslgGPFwNO3AeNaWe+YeCNlZRndWU/br634AVp7Fw3s7IXq1uKksWzbaIp1fo7ydI3fMp1anIqt2sVTXl1kfpoKzi68dUhylNxhbdwoY8rI0UfMc3jSFayBX0OxHvZNIaGaVOLHa5iqM13FZC/GGqOhxnqort4bt7WNb8Jxvj63570PUPTlPonGermtYqu7AJA2fAEoyGU4yiaIMAtFz52jBIX2AJn1Hl4f1rg0VzVkTKS7aUfORf5QT7gASWqnudhVlW/gw7D5iyYHBwcdvDEmhqCPqZVC4CVF5O58IqgaTCoQA3VNZuW7+rINNW7kGY+PVUeutQML/jTDDVDXlzne4GkVVOUByHFy7MScD2ZJzczoNFi9LaWuD+5Eu/dmov1TZUjofGrJxL6bRk8FG6BUicELuBydeifMNcDpeF5zmUkXmQr+IO78alw4qgbahuKipjcJ213N3PA2VkcfxLsS2kzvAOtYVSmF6Afr/rYmBTBFaVLWc0yKT+ZASi0LM/L73LmaBhllYuRQNFQRmlvHbx5gPD6IHiYkQaKQJS5ZzOkoKQpGAsD4wH3NEA/cY4KNMvNtm2vb8WajDW/9xSZlq0jKRNMPY9FGbqRhku8ZfxchMs3zqqXe+UVMtejAlBmgPlaiXMBGXIg/nSEWKUv85BSNMyrYZxhVwunjvX15bhy5UK88Nyjcf5cVzx6qSeGB4b9ahz1bEnRsCp+YW5OsrXtOXcMEcLKIhWikM4uRSK0TzgcMwgCt0uK3LJENIKBUBOyL6phxuoa2bAnTxlqN5tbAPQTfIemQJFU9qUBRdEYyKIM0K30uW+p/pQ5XalcdgnMD2oIpPQYKULx9PWxy+By3J24H2fPnJV8tMeqIjuMMpCOMSvRc9i2yA86gt9qgo7jhpr0rM4vAG5paJI+AK9N0kfIJryRBkC0JsIsILyTVnnJb/iEetxW3TD9uE2i0vU8q/gI2JazhbHjuu4IMIWlyhu4FSB/kRVl0LUaqfwGDKdyFBkiHYraHKD2SAMrwoP3+BYBxoOyO2JbDtHs/ELcnt2MB8ts5rMhXlyLjbX88M6BZGZ5ZT3mZhdjZWVZhUIH8ZdobAcDw3SEDIAPUbh4h1vQ9mBPtaahAnf4lZ3/zJvVPfWSfxfAiYZ/WUcCLYG6ziqjEQA0K6OQcglcTtqjo2BTK7bA9by+7sDT3hBFbcKe+vsTzaIMSVv4JOWm0LpuqAHzhehImzM9z/O3z3SffgHFUBdnJSFlL/MoDf0oaMpPlpkcRBniN50ZkRABROI2v37HJ5vZOIsRNEYCGUliyqYA/WND7QJ0QHCI9kGGmjQ8K8yoHEKuooLgz2qoQYjcVha+n8MaVkwqu7EYqUETpdUz8Vzcvv1AHjq7bskj7BbbKg2vj0Eb8iTTZL3weqnf5fo5pfmBn/9PNdS6Y0NN6eQjLUSGkZxe9xIXUpwA3do+YE79QEzH9qdMKSQjcO2FNSovoaKFoJypL41slp2452/XXR31a/AqQESNovlAaDBas85yLlA31gUayqfquJP9T6lOL6VgxaZHhV7wcuGlepkoLGEbexu8LrUmXsFQH9jYwewIKTW4T5XtQGVTL9DEBzyyj8iAUuA3uJGfIU4MiNM16KLn+gmdGVpHkbpP4Q8rTMoU76gPswzazIK9vXjhxcfih37wE0qzHmfHB/zeNTivK4LclEN6sCPloDby0RBW4jOH6xW8Koc2qCbTgIOpCoBHdpCFs1/ho0E6SJPtRa748Ip+cU354sekbUYtbEdLmx05k72Sv2OEEqBo7KRAH/ILXesEslGvgBzuGf1AhoSF6sgFSn4imrpvpXBp5+LiUiwsLnjzmDIlwcH8u9ugbNRBHvqGV8zSqKa+yVf1qLnCoZJTgPxeuS0o+PHlM/LagdPBQko29mAYnDSZDmzzNzTjN8VQniNq3eTPfE71RqFCQifwwjlhr4G6oSY/h0drVDaLyQpw36B0eYZymccAbxm3bJ+xxOEoj/XMfAICusmUDb9pI73Agls+48l7u3vb+7npkXiP690t9g84iOnZ2ZhfWou3rr8b86z92JQuUp+zELxVRr+vd1TVE5Qdxk4bepo2JD9QF384Urzml8BHYXrdBuyG0wg9rssctTLrrDbrt5tSGTxKNM2gn/6wEfABkTN8yujBzt5Og09sxFSWh8P5roLSsr6B9DznkFSKHoz8iiKmb0VH459gLEQzT4XZeIjGKhcKFL6pywXlZfuhd0KxFZTm8pWXbGmowaHJowXsGAlH2oyB7u3PaS0iaBxVb8bDSAcjQkoHNAw1F82bVFAOGZStHSmZ3Ld0vzImFOjnuocSbaRHmMlUgZpb/cryy3wshroYR4CdlsqiLNI1I+qmMUIQd/faxWCrMXF3IZaWD6Kjl2ia5f2bVrApLM120KHFi8oIkud+6n8wPUqGC+PP7Yq4JrgZqCl4GOosPw0EX1ehL8kLQ/CCP8qFNFbepFV0of9cZgFoxLw/+yzzdSXqBaAvDIeygsYFXDd1uO6sD+bymVtc1p4321od+isKHyirtstQJ9E2TE30ANAXLtu/m+WU61IXtAGszAWFr2EswLRRGwtkalDORTvQCBoD+fqOMvBP5XGfcsGR4rfWNr0tKp8RtQFR+x19KVdph6FNvKUT/dGQM99IPD2kSD4EWOWw77Z3oLJwIYalrBQ670SnaI6y3KcmiwwK5eiM4eYrVwPyiPsG2uPak6fjtdeeV/TYHwN9nXGwuxUb6+rrXUXB8ioxmESII0Mj0SsDnu+wpuPQ4JkPAPgDWfRcqHDPFfBgkfw7PDRqencpWoWP/XqO8tG35JXqsoIjCq/DsQgaYAhdUTtAehx1R27KVuSb/kslrAsTRfRQFxbnmxEBf/1N1+yuRVuXlpZiZXnV0xGFxzlQ7mV74hJRFKPtBVu6X+YGHwYYAPoN/i28gKym8gVB5ksHUqboVEHimXjTptRV8HX2AfyRacWt2WSPAFEXdUBvFnyyJzRD9Tbs4ABvKT/XnndH1k7IE1B40zjraPZ7OoGcCxyJBom20sH3MqIUx8GoTnFuvBBS1tbGXG0xf8uxdZ+pQvKyXS06fUdytLy0EnO72zGzthi3b9yLhTn1jwz49taeotgj6djViO5Toq0MpPqFclSK6UB9RaeYXkTUAujq64oGNs4CnMy8L/xpa9Wf/A9/sjATfPlNGSknbTE0OBTsawCPOXgEBzUHcnguWIDccB/Z4FXiTRYWs9ZDieBTPTYU3gWsC6AlGFCO8KFcKFf4pm5/wNS/K7z5jW2p6x5PelGn8YL+qQeboDKFD3TDyRkdGfNrlthD6MLC0XReCQATb9eDof57v/j5o2QykHf3JkICDOs2W2gKIRi3MFN6TRSS16Q3s4u4/Cad7+VjX0OYXPRSGp73na4qD0gBqTqgxqwHYvZdKZCtvSN55uz0Mxs7m+0yePkFLVmbKmUC5ZYOBJJJ8uAeB0obpgD3TFfHrcKhlg/AIci8sGsCn1T0c2Xv7c/vRavFZpLCXDA2CdjtiuuNrdyhh4NraIMyzVWf6kyMGXnMNAW/qo2mD7UXDHgmWqk9iWceFiYxe39fnz1qyndfklp9VaAIBVDaeTJi5lz/XaAY6wI2zLpX9ybrAoJTQO562QC/YVJw5ncq6RyqZD6Kz3euylDbwaOppENlNKtJfqsUJZA0b+LL2VG7/jV7TzgLP1Z51qG8S06ZFi6lb+GVF1WOz97WsqV7fPO7NcaHu+OFFx6N5557VAZ62BHkwR47P+2LR9fdNchKl5QkKzvZe9yL0QSuWzhxwK91sMLSczZMKGl8VM/ZzMW7j6GozWt5n3YXnqI/KKMoFMrEQQSOtzjBsqjnpMNphIQMm3KNtXD9usmohHcw41p1ozkwzjhcqs1tR3fsKYJjFGpkZMRpFxVVE+WBox128WMZMscY9HjYj74VKD104otJao3TmJgPAeSRyK/oMMrEUBLpUY+dgypKKcPtACqs/ps6CxDZUnO5Y0UOLUUL1kXQPoag+4cYyYA2ybscOOLKYWeqBCF1IA2QOlI4V9e0HL1XnvPmAVuSwXVla966gUqAJrqQMOQ9ZdI/cLXCr9rnm6TlVJWxZ3mJmJ9biB31PVulvnPrdrz93lve13xlaSjWN2WCujrUP+Jb6GtCVW0STh5lrKDUxZ3ShuOgduh+0vHA++1zdqQs8CtRes5X7OAnE11QZBldVQ4e0ReNQ/fg2S3mr5XWw9WmS+JR10MAb2rk4lLon3q4GO1CnwJNGuZvyvKiP8sVPN+EYvfeD8h6awwOsvFUh50Q+JJpnB5Weldb5Fr31QIrG+p/+L/4kYahBmioQTWj3PlUWN1IG8nKsKYxg/HTA9pXhUXROl1VLNdFCSPg65ub5pWTkITiV0WkSrkgQXidB8rLqkeGEScmZ+LBBF+0wWMlCThmcoCyimABBf9mOygbZlEH+dr/88jwQYa62QnNjiwC6nkVVYpiIR8EtxLVteegVTwfH6DOLaYTYFoVgxcJmPlcDoYBeqkylWfPzWkKXTiDSB5GTenKvFa571WzKgumZ8FSvseo8lSPzxVtOJc2lnYCxkX487zQofRvgXo5gK+Fd/1eHcjb1RgyS3D5tNnKVILK74p2pIcua2vrsSwPH1pBt8RF5RSlKx6x/qjwo08oByhn41admy1IKFFlto2yKj7WZd7jrP49Qj42o6djT4LVFh9/9aX40HOPxyOXR6O78zC8D7OME9GWh6rlmCGAzD3jWNA+RmJKmcdAbSlAk8ybai97zrtNuo8sMlRGm+A3O4U8ozy1AVpl/qSL2+trKTJdU2bDUFfVORX1kYY6cS7BvcifTvAfOGWdHOlEld3wIDFt43e+VpcjACxGpUzuj42NedONB5OTxtOfCVQadjajbX1yYtjJDV6rQ/JFtsPIPAQwHhhP9Bft9m5yos3Q4IgX7GQiUzDpUrUty4SuGPi8tjOov1Ybfj82bPp99uQHymYoHTqQ1urCPJPPaZfppd8PM9QFQMnGtLomvR2Ego/qyVdFqaDi0SrxccdOF+iA2r3s/2xzA4pnW/F7Cbb6ewdjV0ECQc/6+kZs7G7F5IOZuH59Ot787vVY3VCUKsPGRyTY4hnjBD659kVlcasqC+AXdPCrmgJvIQpBwEmH35fWpbjRfeX3uSXvXZ3VdI3AJzWI9HbCKl43D8sJW13OnQMxdOZ76ktGzDwycPAwDiv5uFeAoiWN8oG4J9eopehE2iIa6dxszXHIdLRFfOL8wikfGdynPPazBOo3KfRw/NSYnfVOOe7wGn3L671E1NDIOlA8DyQvSueVxWSlIRABgADeglKXxww1ilFpSIX3CpLkg1CsvMbLJyXlqOlkcV46NCvNZ+Sp1wuU6LPB2A3FBSF1qfqkA5WmLZaluO/enomFJQmP0vG1G7F4lZ6swrN4SRWUNmSdtCDbS4pMV0+bZRUDVfIWQ11wzNxZZiqwyujomi9sMXRHu6SuPFfEkCK48e4pVYIHtLNRroCyyqYgwAcZ6gadlMyr5Bv4Jy4YCIZZqJ+hRdroSJo+1O9Cm3KutxNwmzDUohGKw0pE53oal6nndcjX5x4O5OT9SqDUC7jNlaH275qhBuDFOXn9DPvqpv7xTHQoPFIpHi+cIouuwRUo58J39XoLYKipizlV5xetyUekCmch9ERpXZ37MTbeHh965lK89Mrzcen86ejvaIn1tWnlQdEhH+QXzfQ/n8hkkSFls6aBBVa5xe1xHIxTo18ST+brADtcyg8utNmRK8oIvlC6bBfKK+VQF86nxHkGSKdTGVosUOjBUeiTyp73O6mDodg0ztTNXDqK1X0ErTAkJHcmlaP/7UyBL/0jFBjy1k2/C04fs9J7RUqWFa60hcVlA4P9HvambCsqym4Aba9+PgSoCwPNIqMyasdiNd7D9mYzNT6CL7K9NZ7lmQ7TQH+8Qw8tsmXQ48jTa0S6gL8ZrANdQB8U4Nr8W5NbAF6l7Pxd4VED9FoB042kFc/mmgnkj8qqdPoNuRuOlsvGJFc3asDdossMDzHUpkdRbBXwNTDfV/67d+7FjZu34vq7N+OdqRYFGUd29lSy2wZku8Cx2VFgw/qPYhuwKfsyqm4jdNKZr87l/HMlf+RxWTrTTjUUOWCEhnLIX469bTZ12rFusk5RPmRFTTJsbK072FSP+rr0AYBMo2MluqbBAbaCOqxjoZF48P3kbIDLUn31MgtQXxm18aE6cGqhJk42rx6yL3ybaAe/wkuM/MD/tNHBXRVR244RUf+nf/svSBYhRi5ppOAkYqs/WsDWcwDEayi6iqAIIum4T4EoE8DKQxViqElfCF8QB0pHFeC+I3VuVUwEoSgLosFHMPS+pYNhdFb87ceclMDkvSl5aML/kEiNAhBGHIX0klKpZ13+v/LSIKAjhQpPFcxTQ2HuP4uhzjrEfC6doeukT0IKhpWjlGsqUukteXBlqgDIOpoCVTahKJDpeE7Z1M3zTGPU1KZ6RI23RiTNIxYEJpOrL6kHJsqEhrohLu0s4KJrfVXykQfgvu9V7QB4R/RhkFuYgr3qqdXn48R13WgDDzPUNh5qi3mk8Az7bQMNRXQcl3KN0qDsYsTZT5dnCA7Drf6MqZ6zQf/R7oaMwEpcvDgQL7xyPj7yystx9vQZhpxkaNR+KY2NzUXl37PAsWCqh7knnekHomz61vtqVPWl85Xy1ADdA/IeC3TSoQEKHYohoDz6kwhoX/WTnmFmaFHS1oH+Mu+qaPJTN69dprPN7SYfEwV5Lp/fIC1exIDm50KZ5808AIYt6Q8/qE161JQd9al4nuhpS4YOJcpQ/Yaiaozq8sqiDT919fSwTzmLTMlLve3Kn33p9kiRlnLB0/yn2351S9cYe3QY+ahnmPewu/i2uLPUQLqBU51OOnMPGXHZHPqjNtbP7El+oDvDpPApzgV5LaJVGdAq3zLIaz+vyiIh+QrwrJFOh1cL56Xvo/caugADjRHhLLqXfJYVnYszgL6rJLEBmZa7mcfwEEPtc91QQ2sXxX9Zz/bWZswtLsSb94/ijbdvxP2JidjexPBCYPUBtAn0r37rlvWcgGkrXosreMOr/MLZ8df8WB7i9jbrNw3UfkYfeRuIkRKAcuhjztAVB4oRGIw0eeAt7tMUl5eEjJ0qSGGFOGsK4Kt23WcKgV0P93bU720pi7lCABr9yYb6T4JjpFQ9xkd/OOzgiwzxRgGOLu2EX9EbPLNO0GFDrbxbkpXePrXv7/yNzxyhPDx3KGYAWTfKBBaBakIJ8AxIwsJw6aECbij5UQocSlKenQTyc8BwxQs20ykP+yI7vzqV+wxxUhaGuk4E6uF1sa2NXQnqVizMr8TikpSq7JFXKdrwCz91TOLr4qlc5YJf4gqGiWcT16aySTxLfsCEr5RI5s75fBQ7Sod5qYanjZCpbD3hBQcbZ9ej4hmWQVAauFV1ArmK+CTwnJKom3xVeuND+qwTA8YwCkxAJE2dZUccQ8GtAmhQN5S+V/VbaXu9/UD9+UnA9XkY4DECdUNdHLb3GWru41lyVp78oP9y8MEK2t04Gm2paEEErPtsTFLaS3l1fCmTw0O3VX2ouQaozN2tPQkxm4ZuSzFvxqdfezG+77WXYnxcHvHwgPIrilvNfdgB1y7nq7WD/pcikIFra1OEqCjaBoA01FWhC26ut9bP2dImvghwgXLPeaq+TLmpZE04U1R5bclyWLUZoG6+yEW7iQ6BNPjNdpff/sCLEKUPWttbor+73/1ThjlFQacDGBmyoXYLhYOKoJyiTxLfw2ozFxybNg9/83tldcnPehVVsV0oNMWwqwT1IcPKOfxnvDAe6leAdsGzvPtuh1z0wJEDiFj4iIcjGNMncWjSIg01LUUm0MnGs3Kiy2iAahAPbPtLaiwSJeorrSY99KTnSht97bY3aQNu7jPLawJ0JL3bJMhydE/lAC5LCJZyuCbkSL2XfFvq49bDDDV1+rmOsmlH9UgFVvxWM9RJz6zf0DDUyaMlD2VtbPfGyvpuvP7Gd+IrX389ZufXcwRN/XVw1CVMxTtq79zcnPO0qn/RQzje9AmjKoCNlfHLspNfTVEbcz7KkqM/uckJTiV54HPeCOC3OVFllLdk0olVuypalgWIuZkR/VCRQf8xPbm2tCZaH0oe5Ei3IVvkoa/IJ1oXmn0AmDYPgTopAZHYafmqGsGTI2b+RBd0tSNqFpJJ7hp8ar6S9pFjYUNdhr4BCAIBSJzEUQNUYB1KQeSxotRRlI0Vh4Uj06AY3BmlckFB2nWK6JzJTxrfExW7O3vtdR+y2k/giFiCYm/HxKc8nfX7oNoAYH9fRmm7LeQAx+LyaqytbcUuHS6Fu6m24OV5CMwFKreoic+cuBccdVQMXN7zM64iGgwBZEvpjCZdSMNrVXQu+apa3L4mk+vQJRE86fOaNqdR5y/bX9VZFQGQLvGjTj1TDe5kX/uW0C50oY9lqHt7nYcFNUR0AL8Bb1RQg1S05GvezzvNewU3IHFJSFyr/qwAs1Su62l5XQhACdQNdVE++i/LUhobUd33EKP6iC8PMU+dAk0hmcejA7U6yr7KvMZFkQgCgpFpGBIdcDquOTwELdJtyCk1R5BO/3rl3Y4O9sbVxwZlpJ+Py5eY61RCGSbTRGnoZ0rl85FMMaAfWtqYxsBZoC1En9V8JWVXOLteyQZGCmNM+1Ay8IE3Z6F8U4HSIUv2M+WgwNJA5TOg2RY1BeNTAz/jrIcoEHigMTQN7auyi8HhQGHAxyhV9kz317VUCCUlLhXtdRR5L/hQB/etjFQ+i+eIioioNxRZl3REwPMLc3618tTpUzE2PqwKVKbw4KMxpp3A+IlhKLNA4nDkvBklpRLHERwY6I/e3j7TquShv5D1BNFZOPAk6aInojk0YeUxfUGAwjVDoVyPDOYuabwvzbXpBk+5PJVo54IfSZMCNqKuqOJvQRmGT5wSN3j2gwy1HTHpkKRb8gjyZcOsW/BQ7hypNikNckNkhkOE08IuenbilN78V6yPcIJGLGriXBZPJlSGWvWmLmMaT7pSf/t7R9an2zru3J6IL31rOb7xxtdjRcZuXxE1HwixZCi99ZDoBk6sS+GMwT5GI9WBw0QfEi3DK6ylKU6oR3agt+SYj8/wG1rQ13YoVcax8vSMbVs5n3xTgDqAMnKyvb4tTHnzRv2stJZrlWmFIFoXUn0Q1Outg0lQA3Wv5YGpHviIfPypBvMD/UVgVfrcPEAaXaeh7mu+R23mVANYIQkxaBRL3cvQSB14TmHKVh3ZoqLwEV6fy7XOZi4VVRpn4gsRlDHDS0B5xvDVtjqMK/Im4ix9x7vM1yJgODv4pBEjeihUwu39U/GMpa94N5BtG9dW87vDfB6Qb7Xu70t56vnOHnMnLGaRcVWd3s0oa1X5WXapw50oKDgWg5BzSKkA+VU2lahO+lHRQjSBBkrh60IrACF1GxrC+v6RA+oqjONOxFhX/QDYgFV5EFIEwnN2EuRSfnqsNdwqsBf6EEhmqSFyAoxTDYc6oNAQNoxzEQx4qwB5YF4OfoMDpZSyPLyoo+DAV9yIyvalVNymKh31WCEWuupMXTmnrzqkhHk3sTmUnntO88Ui9Zr6TXkVOTOkPjwwEEur83Hx/Nl48okn4sMvPR2PXN6JIRmb9jZFcHIeu/h6WnHmhAMeMvVDB+kitQd8FZ0ZTxwG8a6egRP1s5sYv027KvpHWF2e2kLe0k/plLDqm4WI+RvYF67UiZImLXddntpWABqV9Jw9x8dZdfBaFfSA4JZB4UFbKAnOyk8T5kYv4EtruW9dwL+qT1CewkrlUpceZHUGy7cOjwroPgvGGMZDEZN3dW0tFiSPXJ86NebPetJ7pfzsq2Y9RTYA7gF8dYnoHEXPeoxhlVFGbRoyVdGEM2WCE+8Hb25u2LjDf7zbTnr+2KecEQd2GixfqIOH4TNesUt81G9VnwEFz/pvRgdyWDjvsTIa8ni4s8LDfaZ0hWdLf52UzxJ1wk/MuWIk3af6TX8i57kg78hbsEIH14nTp/roe6dXWtetZ+w/AXDyeodKeZR2FEidw+uI2S5WUkO/VT4as70Xb9yYiT/80nfijXdvR2f3cGzvqd+OZHzEO8hdn+SD8o1PRU8O6InNsRMnW8P3yJM+0n3CFfklvXfq0tGtKDp1dI1WKqNu3FyH6iI/+ritM9u+sr4qe7Zjx45rJazapbKgDfM1bKgDD8gGePGeZLw4sR8ERR9/ENR1OAEHwRM4WoxcNviqjeIvFtE1+l9pvJ+/ZBQe99QBW4jyniSJ68IAAfP1g+pGDdxYlQkTIEQfBHWDfdJQc/bQevUbhEtZpGdD9q72auivQsuepzoi2Yt+QsE2hUGlUIsUmG+JUCmUGGOqZegB4dnaxHNuiUUx29rKphh/T9G4PFMpby8+UWIMsMusaMI9wMTkeSVc/q1H/M5h2MTtpKFmGJ9XLYriaBrqZGKgMB1w1FaeK60UEYxNmaSEgVDKMG3JWww110UYc+ezNFgq0emAP4uhLgayUb6FIn8XoJ4Cbv+J5/AUURmGEUepjNgA5OV3qaOUVcpoGta8RkFhqLFhKGblInFDCREhcKbPUdDUS99lvzXxYhUyw64YuKQNxNiJgZ5OKbmeOHf+dDz//NNx7fHHYmxIkUnrlFf/sgpa6jnaJdTwGSt+wYFhOLdB6Aub2FPETZE2oEdED802wEp+nUrtIsKp8zxQBB+83J/UqzNOs9uogjn7F21VnxzboUs8kelSqVtOBcYPHKCH6mxcC8BF/+lR0znsZvMVukPXdohVpHkTBgO4r/w21PptnJSmqjqf0W7Vx1eBAPoBPkYpo3ww1HOzs+7X06fHvN2kWu60QKFbc6FR9QDQBe1mAxzm6fv6FEUr2sJIlREFywaH+grAEJGHvucZqOKwGHTNa0Ir0gfwKnxL3/RW+yLsKx+GxE4VZdI+nQF+l6Ncu/yKGOUMUCY8z3NGTug/nvMdavc516RrZjGwPiud9YyCd/laGauzRUOAiBlDNtDfZ9yty42P+kXn5KV0nDHoLl44eDe+qj3C2vfpp3r1yZPZL61sDeq2HfotlvXljZhfWI/X35yM3/7iV2P7SA5x15DLYqEUZbGEClnOOuRcMVKq/HzFC8gpuXTkAYwx/cJ0A/VBfxwmtkOFbuZXgdNX8uGyOcRvPIe3cF72DnMOnTlqZIH249xaLyg7w/0drDHRmTVD7ts23mEWTmKjsmL9g6DI6wdBkSech4GBQVElKYnMpK5n7Ue7+4s9vpHZAt3SRzxjfQd603PUMA8MTGIAhllbZxcoij2OrMktDDkXL/qD8K0bapKCOEcy0fGGlo7imdPzW8RtGrTKUFNldc9bONbyFVyLt9jAHQWmE0xOW5m/dD4xDDv1MFhNW9nYfmf7QMSRMpGjsry8plamV8ocMFkoG8ZyFERkhfYVGGfjkpUfM9RK11SaqTjqK6MLPSwE/sXvPDOP/kGG2ooDeule3REqB0JJvpOA+qrDwwx13UieBBiIXXWmHjzwKn+M4oXz5734cGJiwjRmyJMDBezRGTEbihBAIIrCoo5yBsr5gww12Hs9QOWl44wk3bMNJTqENznjWcPbKAdKkqqsysTxOFBbdmNkuDfOnhmNJ649Ek8//UicP3tKrCGFzq7yh3ymkvlq0VvV8DUtCzD0F47weBnGLk5ZAkNp7IalSEDtsJKpFA/4lja7X42P2ET97GG/iu+hWYFMoTTVGWjyXAVecZv33HaVB50wqNRX+EP/OTm/rfhqhpp7RECMDOUWmNWQIBhQQAVOR97qVj2i9jN4s+oLgKFT+AznnCFw2nb79m23/+LFi2pvGliD6EidfB2t6egc51EMJ0a/vEEwOjbmURiPJICI/mHk2eoSYEFSGunS/8mH4IEyXFeEDRCZswgN5cmOV/vSGfQFw8qMNJDH7a6gWVaeUwE375czfUK/YojoE87Z9xFLq+smIzrFo2En2rp3lKulGQ3E2diRc2LnVxEi5YMPr/8Ny1FhRTHlYkxJv7uXdKLt5MFYefhV9dPWDrUVwMFt4qw21hlNAEYehrbjRLmSx0U5W/OrcefBWnzz3Xvxnffuq5w+yQdObNKEtkC/TTtVuaETrxu6i3SfqB9aQG/a7qFgOXc9ag/8QzraQxnwRJ2e6EPOpb1MCTEKjNOF3LNRDDQnTQHyc9gBaOtSXSpPciMXzuXwARV/tlU24v8Xhhqng7bhpKEnAETFtkNUYtrFbz9IT+CY64H7k8Wo5G0Y6l/5pS+oHdlYDgrkAR1L+5ifeh8+tA1jp5+Y7A+Ch0XUZajYDFYVnMNhCIA6ls4Sojx6mKHOSKXcO26EinIuQ0mwl9tWY3zyq6EgoDqkHAo+Ihx12fNW23b30jCvrm3Yu+LjIIww7Ij5ebcchvC70VV+D0XaMyzlcZPfef3Bhvq4gJRhrgLscZzedIlsKiWocpSzkddOEDSms/NWI99xUH6fqkSCVMRNKGXWh6qBfQkC5T322GPx7LPPWtHevHnTBpnPGcL883Nzcf/+ffchitmGQEA+FAa8BeNSJ0JJOitl/S7pOLjmKLgw3IdyRvnAp2nw4J3cOAbGJy0bBYBn9pl6mB9KR/o2Gc5WPj8pBdDdrf7a345HLg/H449djGvXHo1rT54TDeWg7q3HviJvD78rc7v60auepagd4enadVmwVLzq95wmuFfE55OJRM+sbi08DZT2OZX+87XyM/JzICXmBU5VOtrlenTQ5zSkRMQlDUeB1AP5ioplSI/SUGMY5KyKV6F1yVOUXxk9goeaZSYfHuEMF8cWalRnoOAB+LbA89u6X0aiChTetdKWQwcf3BOfEPmck5PH9qOlvDKPyoK8dCJFC+/8gQOXowbLS0ueu6OPODPM6mHkqk+AjMaJXI/8QQr6kJ25Ck+CA3Pla1KGDN/7E4Mqy8P1gvmZWfMNckA/0t8Fx9KfXBcjzWt3opTzlOcA+JYPkFA+xhR62SHDeIKjfqfzqv6FnytwFHykdPCY+gGHkE+FmueFD3VTFw7L2MiwHOg+tWvPBhE5WBOtaTv6HFypwxEc7+yqjH61GSj7BmR7xK9NMhqyNapTdTFIgrO8trIak5NzMbu8E1Nr+/FHX39HfUvGltjd3vOcf3EQNjbyq4D0JTjAJ8ghzgL0Nc1VN2ks95RS4cM9cM2uTZnwtA8yo7LRwwQlOQKc95y+0qX5Sd8mMDUAsJ8BL4kcEkiJxtBMpattOBOqU2X+SYAG/iAw7mofOw/SXmji0R41LN+aQi7lmHXqeSWvOEJOIPACRtGId9pZY9T26Vev/iqJYC6IRQPpYCAJ1WRIDxm4wCSgD/2d6NMmuGMS/Cupz68qr3+5ISlUWT4dw28b1Rqg3rJecACvTMeRkL9LuqyQVNSeBzIFc5fHLB5SjXrE0CZMAPOrEzuFl3iHFakwPysHYU6MO0oFr59hzzb1dIe/D5yE93Z3UuTJVVRC2clokEM1+xYinUCaJiil/y9HpgJfla8/FA+eHu1rGFhO/NY/6qGi4iSdhKRd5uX8sKMAAlTu1fsdw0wk67UFul5cWLBwsdKTvuSDAHj+4GCBqdrPugPmakqk7OhBv8nLQVkFikEqh+fjxOh5LQGXwkNhscMb/EokhZFjzhnFbDpZMbN3ca8UWV8M9CrC72Zv3bYYP9Ubrzz/VDz37LX41Cc+HBfOD0ZXBxv8KOpXH7KIqkd5+/uGok952QKT/aJRLuWLQMIk8VEb2EaSV7HaO7pVZ26w3670bqvTV2ndR7kKvyggKxYdtMP00pFKDZJkX0F/L1jjrKP0HwVmuUTHyYe0OaM25DrnYakfhWXnqDqYT6c9fJwfzxK6Um/x7F0/Mi9aWt7cPfpP9fO0zqkAOJ00UnUo6TwlI9kmsqbN9GXuF17akmV5jpU6TSfhpQJoI07y8sqSlT2bpDCHzAdOaGehG/qE6Qm2LEWRUznv/nKPQlmsurq+5kWKezKSw0PDjuIwYvQH61ng36JEXTbGQXgbJ4FpVdXHmSFpRiEQf4+26IyynpmajtnZmdiWvJB6EEOhZ0ts2KG6lNntTlnBVGR54IEc5Te8D2z4SFN4h0V34MXmGMzjDg4NWtaIdvlM69T0VCwszDsqA5C34jjCr/St6SFgbQ/1cs994LtA/sr/0U7Jn+5npVtZXYlt9efGzn5MzS7E/PS8jPR2bPtb2Tt2NIDOzhx5Y7HfQP+AfjdH3ODXdM6gA21HznXp31kreDE/jnPDAqvNrY3YlBFjKN17fXt4O+lSAj5YtvQd8khd1Anu3ltfz0rrJIVUpJ/oIfHoLqNJ2bcfBCX3wwAa+rHOfltCZWUgSDVNvmluP8t1th/wjna6j3xwOKKGUCCNskP5sngFhnGhdX1P3VVJGUFSuBpZVXoSirEAKXvrFRKljFQMWY+eOh0REyqAstvVeVYQFRBRF8h82TEFSkQt0riRlETnQdImkD7zZN48muWkocd8O0qVJ88e0+vrbKggJtlFeA4cWVtITGSVcMCHwff8ZRoHceBKlO7HLC7CyKcCAuo0K/cKzpwb6WoRdvFy86s+amNegrJoy4hAoUc53g+mjx6BOwAeKP46HUnDNWcUAMLsLzaxYYsZIpmfZ6TZFyMx7D06OpoKpfJEyQcPlHsMTbGdqSNq5UcJAfW6C5AXGlA+deVnKNXnaqx/i1epc3l5JXmFz+5JIIio4ecOdi0TDA8PqRyGoHLVaY8uxsb64vzFwfjwi0/FmdEBlbclQZ+P7h7Rn2Fu5W9T39FUR1OtGWFVPeJ+KAoAME110CaG0ZJnkY/kUZwGPW4AigacPSynM62HnymX/mARnW7YiHo6qpTvPlHZKgsuN/CbZ9V98Cq/C3CN0d5TRKYEebPGV8mjqtL4olDofxbzJE+xGQxdRPYsODPQPsC46J/bQB8In8I/BQrvAji7RJh8VYtpEdLxjjL9k7RDtqSodN2YuzWrqBD9W1BkCu1PnxmT0h+0zqIM8tJf0A1ewBAy+kVZGDPPf4qe8CubsMxMz8TI2IijcXgXA4Lh4T7D30WxE0mTh7dLCq9Sf2kfIxK+Xz0DeI7BJGJfmJ0NXh8bUsTLu8NMFzGNY0OhMnp6BtT27BfKySnH/F30HDRgZLDoCBzejrZqFEHE4W0GRnDoh4WFRS/UY6tWhvzBpU8Gknbi1ECjMmrQRoDkMsFFdNJv83bVx6WNBAeHfPEPfhUuyP7WxlpMTE3F7NJGzK8fxXffnYxvffPtaDmg36CPZK67Q/WlngC58pW0OqAfCi9lm5u2hYMpTtYi0Aee2hBN4BvSIKMYaZ7h2LFXAzwIIEa0E76ize4jAbjQRhYR7+4p0peOP2rBTqh+G2rRWpd74p2UziaUMoA6T58Et1cOsHm64pW0RVmGR0SFL28otJcv86lAYcYvR9PknZ2Zl3Mlp5qIOgnDoitFSKqcOQTuQYSCFxWZmLpGEHh+AKFIp8PdCQF01PEn2vChjn5fu3QDQlhZUREJfKSQU1JTIVVn0pFI/6o7An5lShOI335Ih1AK5fHs+MHzrDAhW5FtQ2HSvj2GkXZYJbwjw7Dp5BZ8tcngciiP+bEjee9SvuCmCpptVqLqntNzSBk2/owMvxIbfnEGnzT41eH75bdSqKJCfwu07uZ/jdP7oXoAk5vRj5Whgz4WPo2yRL9ObyJSMbeMi1qvPmVYLj1++AYFBH/QFIb4uIcHv6/nHDApZSMw/GaoivtWQFW9/AaHUjV04Rr+gefcfj1AEFkgsqpIgeiMSolaOzoVEUmBoJCGhkfDH2QfHEzj3XUUQwOt8crLl+LVlx6PF194NMbHemJzY0kRtzxu6Q6UJcNhbHbSLkOfX1pSf/M2gNrF9Ii/gd3G8DnCl3zNQcRAGlbHZhPgOXpSz8FbtKbXiJxxWhidyQ1LGJ2hjiyP1bJlU4Q0XMrtclLuqMT0IL36Jn+rFuHOH0pZlyQzlDOvSlKRKO0/1D7/YzST2vRd8jS1UQb9nYZX96u6qFP/WSkyv2kHqVK8di71LMtRev9OBCiT//OXDLPw5Wp1bVXVJ23gC1aZcwGLGyvzhH7rLCop/brlklGukZFRO21MqUAveAWaMQSdC8NoHx2IQ61DZVPKooz03MKCIsFtKcr+uHT5knBvjYWlBRnqVUesOIoYau57+8tSVgXwrHlXB1ExZ4wedCJCx0hPz83G7PycHIm96OnrMS+yoHVZzjz9720iRdOGzLl46Vk9o11Eo0UmvXDXw8W5kBG8TEm1CaOJYwHN5mSgJx9M2uFgxIAi0VcYMFay2/EUj9GXJrTwLfXm//o7yTwC0iQuqRuRXSwVK/nXtxTEyNh1dfXGnbv3rQfZyYT1AJ3dneYZ51XZyA/twklFf+CIpaGmzTki4WeeJ9a16MjX4hgVYZpre1sRtCJ1eBekoAdRqVfpyxmnLuqAHvAHQYGnLdQW+oi6kDlGN8qWytZPkg/abuMq2lAW6zQ8CiVaW1YsQ1TLmVCu+bsckKyQs110JkAoc9OAZRk54qzDi1GFc7kvdJIe4jfOLPSGHi1//xc/f2Tlq0QIOUgzZ5yd4qJdMd41ngvp8FKywdXqW1LpfomAynAH+SzYFVA27N4AlJfSWwjA8CFQz58GPRV7I+IEz1peyoNh3XAIrPTEslwXqKev150rJEV+FUByvODVlU0vIFtYYKgtvVALqLqJfCUaiYNOMdSRhUNFCvSfysl560xbh5Nb9p0EHifOsMNxUKlmojpQ/ge1sQ42GAiOzkChbz0vkI4I0ax1idNBTwTTikE8kJuppLIiSuAMZBSDckzcCy7Fi6/XVX4fq1+/Cy+ZL6XQOqtdfbw4zDy6G4uKmBB/G4uWrugfGoweCS1GJA0uc087MTLQGadGO+PDL1+Lc+e6YkBePgaVpnuoUcRmz9+yOtV1VvULex20g7a1Rq8UD1AMb4FMK2Wtu/BcqiUcnDalzeFKymKIFtmxgFMXqSSsREik8RajFR3rUMrPc9LUw+pcV9Gx/G6fE9cEeD/5lTLKc6UgTy2qZvSH9kH3unxRfn3PAN1xy6qn1ZF3rc6queSCp5+rvCK7ABEida+trcTkvfs2oOV9WU8rqGPavA8yzrLySI74jb6ZnZk1P54+Mx6nT5+Ojc0Nv3YzNjKi+zgVRC6KmBeXUFrmha7qHVX6eml5xcaTiP7C+Qtx/txZO5kLMtyreobyZgcphmZZRc1w8zYrlcXnNpI6qMNKVW3Jkcfkb3odpY7+xGDSXj7vifPFdqZsJ8uK5MIDTJH4Aw0qjzKkKkz7A9VJG0rvDAz0Vg5oNYKlct0/ah9GCucGhT8xOeF2MNTNkDBl8o3zoYFBDzmz0x3fP2bKwBH0Cdnn7GkVhF5Q5LeAcUT+FFnzu6VDvCGjNzG9GLfuLsbS2m68+b334sGDRZXB3He7NyiyXbFRVhnmA/o1R93KOg+G+XD6i1FzXfAt8/KM6uCoCD/jLBqbB5XV8892pHNKjjPpGD1xWqWhLJyAsrAUO2T5VDovctQZ3Y8TU2gCIMsAjhZOgp1qQdFz5XkdXJbKwLFigRiOo2nFfc5+lvagjGy4z8FJZ+bJqa/IMs+3dzaj5e/9wueOULJWLiIangvREJloJMILYk3lIcUoImTlMH/eBWU6xJ6gDhBDSdSBclyugOflTJRRysubySTcK2cOhKVCqgEPM9QAndV8rUHE8X3dE4tWassHUWXpHNI50tlLBbG+xhwIm6Uc+pUuOtc7/VCfFJvrzqxxdNDtyHttUx6/BM5tpzwxGe/p1XEEGgz6PjguHB8EufCgCZRPG91OPStK8SQU+hTgujBegXpZrscKHaERLXXNe5IAz0lrwyaGJEKkD3kf3QKv431won4V4DKOgdKkUBLhShw41EfQv7OrR+W2+cMu9M/IyLjStkXf4LDO0Dl5qbuHHZAO4troQDzx2Hg888yFGBvrlmTnqBGMi03pVB7qQeg4s6KV6DbXARg9192gh980MJbHADKlAdKFEii3zrQfw5GjVQx5tzM6oefIXFlQ46T6j/zQrvBUHVy36oAuxwwpdDlKnFyngQgsaUjPITZGWY+zp0WnhqHmCfloG4oapSccqU93UU5bij5gEVLvI98YEegHowtZGzDlyWHNbpXBbmziFyvn5EWqYi4cfmI1N++Jrq2vxMyDCcscChMeYrrLDjNyIFxYg4Ag8z4uRmh6elpGbzSuXLmsiJfvXC86ghqWMYL3UHQzM9NSgt0eWrTyRpkLv2VF2bdv3/ICqzNnz8Qjly973tmrvtfWrf9GRoYbi43YOtQLgATFMWu80iVAxqEBBhqgjxhuXhNf4ghAJ+ja3tUuXHs8fI/Ch3+JcjEmOGh45daxlR6kNE+p6QdldsqxHFA07jUQqn+b4WyV0dXblwZc9x48mIoZOSBToifDwgyDsyAJR4D5dyJLmAR6MJ1C/eBWeLsOlj0d9Kv5rjoAHJkt2QgMaltXq19vWlndiYkHa3H/wXzcm5mLb37jbfWDHNQWXrlTxOyc8E/KumkmQ20+VhvdZg5oTLsNqpP0yuW3bsRnBVcl0/38jZ7pYuGV+htImicgD7SVxViUzRkdRmDazQiYSJBz1ciKeARRpJ3ChUVcQrLRLwXKbwci2e3HgPxHwgnd11pNt1meq3LJ4jTCB9kyHZWW5x450dl6z9+JkPMgR4xRhJa/+wufPWKSHwEk8zFDrYZSi4mLpOadLIyK84rbBu4Vr8O/cRFrUDqkQCkn5yqznNJR5RlQ8hVDTQcDRWkBJU0xDn4m7VDuN8rSYcHSNXqVaiGMn6mtfqWBuWgWrCyvqs70qEr/Q3TKo1ethLJYldX75zLUD+vkhIJLlcDKvgZWrkkfPayOTN+gmZThn2aoyxkg70n8gCxP911nMq3vV95egfTAxSNSuPQfi64AmBl4WNkFTtbtX7qmbvqSOkt/Uc/g4JAFgEhFFcTo2LiMaocEUgZC9w/2d/WcObTuGB8fiS88fSaee/KiyCiFz65hVlASHnUAdaTnLccCheD2chTDXdGK9sJLvEPtBS3H+Rpwf1Z9AzCfDLngKdqHXGBQGYbzXGLF7wCjJ0CJeAtP1cF4qU/ha8rLdiR41EZ/RenRZ6af0nj+VOhSB88SwzTUpAEP3bbswzL5epiUq8pkU4ttGT7rhO3DWF1ll78tL8RCqeRcqjIrb5E75pXZNlWF26gNDw9IKXbG+OiIlGJbDNN/rQcyMF2xsbEes1MPXD4tB58O4YxhFXaO5L1gUYb6SNH03Hwa6ueffy7OXzgjZcr+3rxi1x6DMkC0A2POIjVGfXoUETN8jR6aF7/cvH3beq5PxuvypUtxShH52vJyTE9N+53kQRn7U+PjnvdmXpQ5SvgP2gLQ14vETDAWj6VSgLb0y7oiaYbctza3ZbyyPNKOjOQq7/X1NfEBo5dVB0NzPcA5s9OvZ9CAxY9lsx9kqKs358tbmJLRNfVB4x5FyeKKmJudi5W11ZhbmJdcLKiNezEgnT46wnfAu40HiyHZywH+s0PVngaKYXTqTF5IHim/S3Rdfw792BTGH5YRP/f0YSA7xSvbcePeZLx761788Tfeku5UVNhO+2WUS3M5Kh1iJ462i+mosxylngL1usvvEiwxbYHDwrgu/FugIbfVrbLmKrsxP4xh51x5ueY2+THgvOGwdyBZpbwKV9pcgPrpE+NS1QkuBbhPe3Eu0EfFUDNalt91p72ZFvpnYKOz8eE1u16X39HW6b4lMGKfdS8mw9sq77qCFMxPhapOWCgxTakKryPl+dMaEKYjsH6pXY0syuGDIOuQUZOCN+iy3AP4Tf5ShpWJGtpwGvQcZnaeWj6UCIAvV/KXcinJir+0TfcbGHqIWl7xxqaHqJiXZhWxX4hnCIY2ValTAbuIvD4koj60t44e/9MMNYbgYcA8qHEGPfBW3mNQjIGZkTILPtnGpEXS6WFQ6FDOBU7i1wTK0VEzQu93HnQcy57RUTpgTSg4AuV8st5jz3UQ0RSad0nA+geGzJ/r6qNeKecBRdLs6tMlQ827rrv763Hx/HCcPtsTr7xyLZ4clFJr2fewOXPL23LCDoQ/ygoa2yjLWKehkGOA2KtePoqSuOiJ+wRe0rUj6vfTCiVeXisiGzyII5eKCWUsxauickj9OP0aw5BVnce3c2wChpq66dsS0XIIfbEDToTOGDplt0evA5TpDzAjryNVHexuBp/SNqIH8F1eXJESzpXQlDs7MxN7UshMMWyss88AG1YwPyhlJeNCv4PHPgsN7SzgqGHMDmykh4YG5EiNxqjOZ8+cjn4pob6+HhmRnhgZHXKUuaNC33vvPfXzvocC6QGTWb8oMYfS1a9buzE7O6s0vfH4tUeju6tDhp7PTqbixflh8disIjrow3vVRJsovqnZmbh/fyImp6fiogz0uQvn4sKFi34LYeLefS8s65MhO33qVJyS48fc6LaMtArKowKMJIbN86ZyYKARr9V1dXd6/QqfrmW+nGiaCK23d9AbkQA4N5tyTDz/LdrQz0UHqJsE6nv9D92QHc4YSRZ/dfbkHCtvLpg3SUMkKAd1Vc4K+xncuXsvNrY2zGO0+fQ4C+0GbLChT0fVX9DJK9vV3+hTdtaDT1yuDt+vtRkgTzrjyUO8Jrm9na9DyQQpSh+KbhnNNbX9W999K37jd74YExMbwrFP/FEZLh2WBOV36Zw5jEfqFmQFPArwuwRRyDaFmKehFfIkZmPe3gvAHgK8KVLWyuTUHGsg1JaqTOqzUfbwugI0Xu9SPfm2AcPiqqMypgBTGABONw5XftMBWazpRgHtBcCLtpbhfKejfW5KfqSDtxbAr07zdGDQOZIt1ZND37/4ORlqCYy8Wiy+X0YXmCDOK0KrAoanTDju6GwiS6LqFezXFDP5baxOQCqOBLGHzzbU1X3Krp8p3w2kcSKar8XslAxjAScVXzFSDzPUQOKs9omQCBurXN1Rnh9gBfNW8H4nSoh5sdbWTuNoxauaE6cKv6rYo8NOGYEjKTR5mw1DLUKrXNNJeevQnE88DnRQfZSgfCe5QGMVuIwCqcp7126jmapJtwbws0rH8/JJxz8bKF/dSP8ZoDn/3sStQNZb6j/etgT6qvopIC8LPcrinj4phCVFLcxh9ssA9HRLEUl5H+0dRV9Xd5wea4kXX7wc166djb4O8ezOcgwPKBoRP7LhPoq/VdEEUWcqEHgabxa89Z9Xf0Ij6lYLuCxA2hP9WKAYalps/lNm+jzn19JoYotpW3r89UYmHZoR9fvpYhrKuGIkUFTUgbIAf1aFlv7EKwcPHAMDdaldfNEs+6El1le3FA3mbnEMBWN8iQSZy2Q4flxK/tSpcQ9j8+nMNRlyztMz0zbi84vLihp5NS9lV1ROpamIb3t/y8PRDCcf7u14Uc9Af3f09/Wrb2QITw/HGZVN+aNjI5bhm7dvhDws91Gn8PZGFRWJMBxbksetdRYT7cbZc+fjzJkx/d6IhcU5f+Pa6yUkr/fu3bPT1dPHam0ZSSlnhngnFLXfuaNoWvR78uln49y5c6bPzZs3vHhMqlsR/2icPXvW7WelNpG8h6aZtxSO0K5DChVdRNtoN044owqsn8ipjW3nZU0KfMmoAcPP4O0PyqjvsptyPUSqcTVT7fVQtvqRoU6G8qEnC+Tcv6ypEC60B+Pc0o5z2akoej0eTE7FrZt3vWELH1AZGupXBJ2GemhwQHRXhOayu8yT/C68Ah/SZ/Am98r9OiAj9JEXsCkdPE3EvrbOntx7sbvH/tktMTgkh7lvMDZ29uL3v/i1+LVf+10ZoTE5KGqj6qScxur4GhxV9ia3t20KG1KZOFVX/OBfDUdhZTox1HwS7Myqj1yf+gM+pO/AHxvHb2SZ55TJGfuFE1VWpZffGUHTH7lJDenIsyH6g41bpPwuX2cOWsKoEHj4++xKXxy9XOGfdC8RNPzjOXqVYWdJ8sb6CKJ8FqR5C1EMNXvfwkggAbhTXGk2wkM2qiyJl/f8zKkT3EDSUoaRPd4pbkiTzp6XAnKhzXEoHVIaXgBCu/G6V9KchIahqxuxKq1QqIjNi/JSfKo7V4dmm3jOe8BwlqoS8SgDWmRZvIuZOOHA6FyhIHGSoWZrPPaTrebnlc4Rdc3Yui3693BDjYGg3gp/nf8kQ42dMxP4X7ONJ+niOiujCZw01A9PX0D5/pyG2kPF/pH5jjspyVdZZ7bteP2kradHiA+l2Bj+4ytGXYpMtqS0ZKD7e6WMBqVw5O1KcV27diVeutIfTzwyIubfjs72Q6VXfSq+lMi7zXzpB9wavCh6eHGezgeH+Uk8vOkcRanSCMCzREEnge7AwKSw1umlPiTKVV7qIHe2t1ZO1ccnDTV44Ei6P/RvX0oRGYXvAJcpOe2SIi80zJ3ZMNR5ZkVyC7tx6RnbNrKt6b17D2JyasLvChP98bWpJ598UsbqlIdJc2U786hELYw8JL5ED7zTy4dBGP5EeW1ubju6AiMrJv1NTkzFA0V5DFOvrCzGttK0ydntlSPVP9AfZ0+djguXRuOxK4/EeRnNW7duuEzVZp3A9rnuMyl2prs2t1Tfmoy1yrl48REZ1FMyAKuxvLwYg8NpkHEg7t69GwMDQ15U2Cv+IFqcnVuIb37rdRnerXjxpZfi8uXLjmJ45/+73/2uo5pRGZkzwqlPkSd6AaWJ4S/ANAqGkk5gDlpEtN5gdTdnaF/2MUd3MHTe04PBHHBUf+/ufTtDTb4gchTPyhBwZkoAfTI6PNBYoQzFk290VoRHlNfTLYdTCr6tSw7R5p76cFqR65SngdDP7OkwPNIvh6svTo2NekQD+UDR+71cl5rQcOor3iv6HuNUBwws6XBgHCiZ96ADH4fZs90wz+MMyIk+dfaiHK/J+Mf/+F/E5PSS+k48XQw1RxbbgJbKOKMvU7c3U1Bv0WvGtQYpE9zLsh8GlskqHU6gy1MdZdhdwu7n3KcNbHiT9SBXzUK55xEx3cuR591KcyGTOCtyNlSO+073XAb0FM1wnNHZ3Mqy85yynvJL3YxSOGis6Mt6BgD8cEQ9Rw2jI3g5ht5U+J6DUiPNjLquV5SghlMuv3SvGJhi0MsQNcCTNFpVBgG6kbTkK/dL2fV0x36rIXXP62FA+kaecqZc/WRVN7tc8S1rvxuM665/6jIpIRQjeyvzXqaERxyA4NrgwNA6exUijNkoPzsipAyZo15eZf4mo2IP65R0gvrvopTJn/hWNK0ER1TxuUD1tOr06koEtKGuQQqc6F9ykMZ0z/Lq/QRAf6BRpqCOZxOa+Mifr36dAOiQP/J/lZllVeVVbWu0VVDqbY6K1PrOoOe6ZOiN3ZeKV94rg3tm/FSMjA7GcF9nXH18LJ59+lKMD3VHjyITUUFZpUjVBx7OdlFSOHin1OUb9BF1UXfWyzwewKiNaaX8zA3SNkcfelanVQErGtE5I2791v/0hf45vQ+V3+iXClxHdcsLWqrnfnWlUiTgwLGuaI0zBtTCq3bwCgjXlMHrmAwFUgYkxqhjiPf2GL5ejVVFwu/duu05Wd6vPXvudDz/wrPxyCOPKsq8ELtEySeh4jfq4ozxsNEqzaj60hGwWr27mzLEx3CmHijaU33fffOtWFogyt5ShDdghdjTdyCjeS4uqV7wRwGyyMzfYUfDqh76ji1+GYZeljFidfclDLXwXl5eUPS+HafEA2ypef/2HffBmdPnvLEGES17+b8pY/xgaipOnz4VL33ohTh15pSntbg3Pz3j74qfkpHGGNMEdk1D73k1scARem9XpZD5nG5+4AE6EM15zlh4MrSNTqG/MHYY6+HhMb8tQr+hWxm1Iy0L6do75NoTpcop6etm8w821GE19oFlEqWvKmxgiBXIh6Gmf5n2efBgNu5PzHjeGx3F6u8hORyjIwPeEndEkfWwnBZexbLTprb4f3hQ5RcZq0e53M/39n1pQAe6383LqavEEUpz4EVlW6LXpvoOHPeV9uz5y9HRPRi//bt/GL/921/SM9GxtT1tCA0SUB56jDY1cUle5+BegXLdTAeX6XfVorxRnWtAWqaZjkFJJzx5jsEGkFnTqOJxFqQVHIpeOlJapjnqgDyTz+3QHw4u6fdFm1ysRyLVpaJIw3ES0D+OmoncobH4iTc/2LsBx4iFgLxO2PJ3f/6z/h413hFeZJ1IqSiaBKoD95JYzfRlrgHmotJ6vqKMeP+1EF6c20COa5RjMe40qp7fhNVz7jwMnwKUw3POCD+QSk3M5o5ok/LazHk41bErT9Rf3JIQ8Uk4e41eLg6OrGSmM0u7wCEVJ3UYD3W+jacEiIh6ZblmqOUWFVyNF3+p0Xyt/5Ufb5q0FYEeYqjrxtROgSA/awldm+nIVRjL5VMWJ79OUXNuSmcI/uyGugkp9g+BCpeCQ6FbQt4rQUVpb3FYmnmgRcG1UhA4I0qOwuRzeeNnR+PK5Ufi2hNPxJXxsTg72htjI4oaupg/FQ95XYEEQ/iw/SIOohetqG8x4dTp5uLE2LA228NwmYUKXhMd6MfCo8ZFNK3TqkAx1Dbwqoc0HPWNLFwXvOM6VavKQ6DN876Fe5HpkieoH1wYDpOikMEqTiqrVfnsX7t4G6BtGAjS7qkN7FW/I8dx6sFMfOc73/OK54n7E44gL1w8G48/fiWuXHk0xsZGPIfZ3dsTuxtNQ51tKH2SfEK/4xjU5ysBt1VtkWYUfrp/iPJKR4MptcX5pfja176W87hyBnLODortxbnTZz18vSb8UFb0L+LHMO7OwW7sy/Bvqd2Ls2zgsROPPnLFhnphfla+cZu/urW4shQTd+8oSr/kd2f7ZCR3ZOC/97234r1335UhPhWPPf5YXL16xQvY7ty7I+O55tXdOHsYdnoUY8ouVzZuartf2RG96EMWqBHMELmyBsfD6rpPU6AD93CM+D0yOiJDzaK5trhz557n10s6orLePjZlyUipf6A3hvoYxch36CEjyEB7nGtoK47RTRbW5Rzr9XdvxKQM9fLyutPxDjHbkp45PaazyhtQNN/f5Y+r4JhmNC1QMeCQR/IVozfFcTe/So9xLsBz968O878Oeg+dsie+3dneijW1fZ0pP8lVX9+QyuuK9c3d+Cf/9P8j/tuJLUYniKqFABKI6IuzEw/JKLUjt4BrVl0843diltAMfHjSxLHozGPgjGkHms/zjAxbBqt24xcWIL3rVjbsAZDXWR9yUaCeD7rAvyTjlTS3TQdyQDCF01lWpDu6Fy7wh3e3FM3hM+/aKBlG1lgDwnQFadj50XPUeIcw6fsMtRuTiBcov42IqiuP3EAUDr9BpJSjBPzGNnDmVQ8Q4Tf6l+x8jIAznnUpJw2dDuEAcdJpqDq1VFpBoy5B0/DAgFJau3tWRPQr9yDQ4sKyvJRlCTPL4ylPXpDKtPpQ3d7QwgZEBDZtS7uU5oMMtYTWhnpp+89nqA/FuPwpXSrGfF5nAsD0ok2tMDS4Qgv9QcQKSv4GPZAI/QOP0gbqqQ+nl7SZl+coh1QSBUobClRi/374cxjqcl3ODZxNi5IIxSEDKQOAB9/dpehGyuyzn38tPv3pjys664xR4dahyKqlbUvp9iXu8A8rQUUhilS5/IZWKEmGrh0hN+jBGRzoU50lZMVQFx5MHJI3P2htAXXlyIVo5abAt5SLlOh/MZrL1aH/uJ1tJl/1rNDCq09hTAHlcWAE8mnOnTFdhaJv53vReoIEMSWAYp2aeqCoayfe+t79mJx4EAuL85KBrnj62uPxzLNPxcVL5x3RdXYqpwwG8/aURdQg6qgG5DeVcoM/dHiBk+4XRyQflDMRvGinM3fKULENttpGazB2DA3TDwxj84y5Zxazzc3MGAe+7Y08scc9m1LwrWD2rp5RdL4p5f/41cfj7NkLMTs37deWGFq+/u47fu3o8WtPeN/vHeExP7cYb775pmiyHefOn4mPfvSjNoY3btyI+/fveqHVU0895eiFg9e02C2M9lsP0STpRSJb+I9nrKomMgR/vh8MvijfPTZD2txQP2V/XbxwQTSi/RG3b932jn7M8eOUsR1t3wCvBuWe14ODfTHQ1+/RhHxdj8GEJt0B+hbnkrdQZtSut95+T84LU3e7ytPqBXsXL5yP8bEhldcfA3K6uoRzV+VwuC0VW5o/KVN4e8pPz4uhLnoZ41CgbqiLflYCYcSiTPhyJ9blwBD4bItH21q6PQTeK0fl33zlG/Fbv/mGRwD2lPaoXXIkxyExgTvAJ/VZcc5Luwue/J938l7iyh16Cpnh+uEyyUJc8jRH8FKCWnXf9VQyVuSKoooh5n8ckYJHoUHBjwTJJQmkY+jav0Vsl6O00NRvWOiaRYDkt8NDsKAzG9Ew9w3N2YrarQJn8Ys/M62/hfmFaHvt5Ud/FYbZl0WiogYigsSxeV0HHmE8MeYNga4axdlEtfLJRsIunm9TepApyskKyW3SvSp/uZ+GP8tCcaQB4XcSAGXgapWKaxqL00GBpEOhsZgDxUeZ5AdfFouZeRwtV+mpn19KQ1mgBTrGnCS+Jv0JeuDIVB3DV7l2mK+TtqIstcT/Aw26VkwDfj70xyPqSSBn0qhAI69TZ75UfSV/YaA8GmUbCf1nY+4Lp1ML/RsoZT/snIcvG+B7nKs+P37k8zR+1FfOWXeelU5585ZLyr4uOHOnUSd9Sn+0MjMXAz1DikAU+e2ux9hod5w93RddrdvqQjG0FJ/rxairLzAqFLTLayR0Jv1IfUqTBhUnCiOSxjXvKR3/dD7GuzpKe6EdfO/9lyuZ4cgo041KUHratb2bb1M00+anFr1wszozFcP8JiuGGd5liBWnuTFXqmKTDkTNMmZSwBgJorr2DhYJtcuI7QVbR7773s248e7deOM778T1t2/KOK4qen4sXvvkx2WYnogLF85URlrlCWWabN6DbPxnqOhe1Vn6F7pAw0Z/6eyI3/Rq8iFUyPuYGJBH9lid3SFDyp7PPTE0yPvK44r8BjxnjMANj4xYcbGbFRy+ub1h+V1dX47lpVUZ3VUZomFHITjgGFGMPMPLYzJWY+Nj2QVq2PTUTLx9/bqj6ccfvxqjowxDz8X9e/fcrouXLuYQvAw9W9GW96gpwP2sg6FMVnevrq7EvIz0ThUxE/l4RynxJf3D/CKjBSjc8VOnvYEK78wvLy+pXxVp7jK0me9Ss584ThMHzgVROXt2o6vo1zbxLvT02gChc8hCQPEic+Pv3bwTd+8/iI0t3m3fCj7o0NffHRcunlO9w15Jz/x0j+jXI/xoA4W4XTqX3i1gflcbuF/6zm0XfTgbyrkO3NO/nAZRevE+vMxiPWUVj29HW7cM3cFOTE6q71YWc9pTz/gMrMTHjpH1vGVQZ8lG4srDCle6o8I9n+k+KPOca9IY6LO84tzAHVm3Dqr0XaV74WEAh8vt5Y7OyLUL1WOXVpXTKE9gvq8O7pbfAOlcXpU8n2U7KYuFfKR0FU6HPWJRaE6rsBCZqQymq9i2GueHhYtMw7R96sNXfpVMReEcR4r/m9flWelIPCwqRylyJLqZzivcuC8noAAeHCW4lMTWxDfDKn1pMM/oBqdVmjTSutK/wnxcUzZ1eCcqndNxQEHQQcyX5SsU3HOdeF7qLN6LhvGZS/N8q8t24SaeoZzJCRMYNTo9S2pAZajBi2h7h2Gukrz6HzD+zcsaZOdSB1X6Nwl1DZPxf/7mTHXVmevM7jxJI3Dmdz7iR/6m7KzHB0Vwpr6qL/O5s+R17Wj0i8D3qvP7oaQ7eQaq9C6/qtP3SKPD9/MZtIQfrAhg0orBz509K0NzLm6885aV9kBfq6KIYSlUto+U4VV7PHSEAyceQGvQRuTT6EJjaoN/VCJl2nulD/XHSv7y3GnAUUeJphNymoSFRJRbYe+pI8uQnD8iHYZJ2dkOXmP6ZF9RFcZll+hqN6/92cL/L3t/9mRZdp15YtvneXaPOSInZCYSIEgCSIAAyCqyp4c2qU0qmUyDdUuml5ZZS2YqSU+SzGTGP6b7SSaTStVNdbFV1cViFWvgAJIgMhM5RMYc4RE+z7Pr+33r7HvPPX7v9Sk8IhPpy+PEueecPay99tp7r2+P0lkuVhfYnRp0Kn0fNkAjjlUtXujq7u2lkh9UZT8kxDJoY0GJVOP8ebr34GH67PMv1Dh9mu7dfyzU+FwN1LX009/9fvrt738n3XnjhhrHIckHRF7oivh3GdYFGX0VaSa5lkOhe1Q+SICKx5VPcfGtTNFokyZ6JDB+8Kf/9MMoTukjXKd3V+VSn+hqpoGmK3pmasqT22auTqc7b95J15nlfeWqvo2lJaFa8ppMZa4JO449m31hlH779ps2Xli7Sqn+5ONPLU/8Xrt2VZwdpo8//sj5cev2TcfBvvNrqhDpCQD1ul7jT+Ejk57ePhtODCPQkKNP5AO9GWQ+wIBKdnuLrS233egzFo7x5U1UVOmCtEkbm7PQRc3wDePh7BTGUYbwjNw9oQwuETz6zoMaaxA8vZCffX43PXz0KC2ubFiHutUQT01Oupv9xs0rnuE9NNwnJM0a3DASbbjS9hAYyqq00eiDhDFQi5yp5Xmm0OvIWbzm+p67ye7DH7wbMMk1BxLRE7i7rzow7cuY6ZeOdqfP795TlilOuSV9ufw7FhSASAgvQjehP+Zb1MBb8Q6ifg6aKy4AAP/0SURBVOR//yrSVOsp4D3BOr4ovzle6heSQtT81r+IHB5keDgOP/OtzSUnzSnqGcevG5d7H1ReKd/Md2DyIXqFkbdjY566gh4kzpSIUwJJH8Ybu7p1/f6P6nt9VxtqIopogswcFXpxkR78okz450UkPKxC3vGNYHhX6xr3/3KuH4RDBcbYG++5qAAcV+nigy0q3ak4iRt30U0o3o2OiT/GCrKRwOVKXznDZACFJoGwaH/TYxBRSeMzrvgPV/HeEVPBEzEUL2ukLBdDuus7CmJEbUcodWR69uvKUd/iMaetXjlm4idpiwdCU3h8Ll01NvQ7/MabiI93hBvffBU8+lIlF7/txVT+rafiHpTTwAXVCuwRylxV71A9zJADP/Rd/wjWQetyYyGdIA4uxmow+oibXaOWlxbS3NysKs7lNNB7kG6o8WZXKs+JUOWAH8IvJK0wGRuj67/gRWmx7shtRBrPrtFEXq+JG/22LvOuSC88MFwSS5KK8PQuykAck0fjvE7lzpIiZiuvM0OarlHdZTEzWYl3W3rHOn3PmlbhpCsYVM2kJCp5DEkKL+/gggLL2Cv7a7uBkK7NLaykv/mbj9KvPvsyffKrL9Jnn36ellY57KE7ffe776bvf/jt9L3vfZBmpifkj25rlQ/kQ/l15RVpyqQvxS+I9CGbnE7/s594l/U4fvOVsNwQqMxzp1IyWlDFM6sGdUWN4vzcYrp373568XxZv5fSQxkVTx4/Sy9ezCtfF9Pc84X0YmHBYbChCTtyTU1MCy1fTRNqxF2fdLBf9KGR95OnLxTPrhoslmwJZarR6OnrS/fvPbQcOWyDZVePnzwSUlmRDk3Y4AMcUD+BptmBDBlj6FOeeU/9weoVvjOzeVUNNfMBXJ9I/vBHfrML2cbGmt9dvXrVa47JOyYAIRaMAHYHYxkOjTUbj8TWkbEftQ0l9FXGE/Fbkmpo0WH0d2FpOT14+NQX+nRwKH2Wo2EZa1ckj/GJMRkxw2r4B7wNrhshyhd1my/JCw/kkm6u53U5HrmlnvY3/x9Ub6jhIMphWU/0UpdDMJ9883i9gAp5TpctfGBYdnUNpNnnT9PS0rr0juVNhVcReiRzz3fCINisbzlOnvNVpcxj+YvDIf0iywHCgvfdCVM8RXhFuGGsBw+OKxxJbvhpfTkdza74L8TkXyI5drgF8UvR+coUvOuu8qn//Ywhh0HuWd84cteFhIyAICeADFbizHyRkFyJkuHu4sUd38kBUa7UeI4wWFoTffP5Xb7kvYEYFyRsfXI8uMlkP/KfFcu88OdKJ3jK5LCl9PrlApWXRxk96veqrNIXcwsey0IgqCOWXubHcbmqD0LpiJd4XJiUg+xcBOXxDzZooECwQf36GpNy2MFIqMGWK/zm8Ar38bqBLCN9drqzbHnvjMsUci6irRF+8z3HVY+zkGMeQy4KLpT9lcnxN1DkF+SCKRkik6NUzx9b85nXUnj1yWMxhgdVdcezNXXRNcX2gN36TY9Nt5R9V40X50h3dO6nyZHx9D/8H/xe+v3f/S1VgBhibM9IXD2y7MWL3JMvrGUnzZw5qywJfkCzihfUjiGgl4470EbdUMxGHvLeU/nwRDW5ySnCit8VQl7fijW0W1T8uFN8DlIy54APspAel8N9IbDdnVjjqc9MZCION25q7BnzoyyymQv7XnO4CKipW5X7oBAeao145l6spE8+Enp+9DQtsm55fUXhdAqBXkvffv/99K1vv53GJ4XAhdpMGGeF7uW0oZ/IGIJXpA8fLtt64bWz5Lfc2miRGxuQReLh2570TNhxyAiNdAw10ZW3vcnEti3zuLKyroZvM60sygDZ2rT8QaIRXxi43V1srUov3UDq6O5QQz2UxqfG0tvfum0USlfr/QcP1dg/UsO1kzjGkW1Gb9+8XhsD5PpcCJT8eve9d7zb2LPZp5br2PiI9/imsQTNYDiBsunm7pG8GW5gzJpueHpNWPq0KOOQSVMzaohBzZ6RL57JZ45a3JUfJnOxmQpyunv3rr5R7+y6AZ9Wg0oXfv9Ar/0TF7OrvcGLxH8ot3Qbk0cM4bCzH5NT2WhmY303/eWf/1UYFMQrBWCN+HXxclXo/cqVUXcUcvoY23myCxzGAltuWv+UL9zJu8hp8jAykPoKf7l8MiHRDBUUdSplPXTAl77n33JQuImyoVyUkbIhA3LeM8F7B4el633pX/yLf5v+5F/+tfJnKG0qDbluhSfKFUTvC4T84MY86Z9i8G/HV6HM9xHK9X1xJ5QGqr0P4imHz51wW4ZdIsa62xHzLMrkdPE/Mpf+kCERb8RVk4XunQfM1Uge3vKKiL/34Vt/yEcyjUJaFoh55bngmW/8xb+sCPWMN+l3PYRGqiY+MwYRdp5di7JkETTw4wJ96C4rKpGMvJ1oBZ0FbEtS3/wbj4RBMEQopWMZFQqFdc4HN9R8Lq6gerxOty432EXYBBnfshKjtHqpOFhXx2cu1c3+BnlMBMXjmxU8FDBfJt0iLoWrQku7xqf6Fe7qfB6lCK8oYIomh5/9E0J+Phll/+EBBNCcCnmb+OWUOp4sJ57Nl/944lsRfvGMeiPrvAUfekEDvacGTm2R5Bg7NvWr4draWElTU2z9OK4Pe/YfBVFx6wHVoHXe8w5E9LyoAedOpad8pMLdUyUDk3Dr3dQKfqiEzLP0CIOLCj2nCp3fV7igYZ//qwp9ZZkDFxhukQEg9ECaadd45007jLTp8gJR78ha5gARuu0Vptz5NB/p15hQ0sTYuA+dGBuf8L1fCIru2QePn6S7X95LH338q3T/4YM0v/gi9TOpbmo8/cZ3vpN+8tPfSXfu3Pa4JY1EyBZ5i2epO7JzmkiHIkafST9GAt27VAogU9Ai38M/SJktELdc1tBjKmX8wDMNNGHwjXFZGj92EWO2Klt6MpmN8TbkzuSv3r7OND1DF/e48m5cvI/p96TfHRxILkL/m1traXN7Nc3NP033Htz1hiWffv6p+RgTSubAAxr6VaFmUCsyRM7kEfeYlxD5ycznvb0d34cGaShjgxQfyi9DAf4xGHhHdzn5DnLmCFV2LeMbPRpjarwJlc2QiBNCXoyzg9RZI86kMzZR8cQ8iZnxd7ZNpYGmy9t6S5e3eAiDP9x5Uwvlk9QzrUpXdsT3l/cfpo9/9amBhUSnuDl4YihdvxHDGJOT7P8tA1b5wUW5wljDgIrSRB5TP8J1vY6LUiaKB8uOBzmNT4V+xM8oA1lnTPmn7rkRJ++p27al48y1oJEBeA30SN5dfenpkxdpRQCmiLJORVi55miIBxJz6CGU+chujritUfE9B167N1KEmy/Cq1+ZLLuys4arsd1ouAijEm1+dPi6gv/sQ2QHClN3z5nRb8an2T2t4//6v/337IoCl0/HykQ6orKpCwvKAlLeuMIiQ8qUv5f9ZOIb77nIzCpRcXqJi9xZSaSA2X02JLhQEBIGbxTeTFTwmeoGRJEmKvDDHhfQFy+YHKICbukEmrZwC2LJVqYcJvFSkGN8JwyBWtjcFf7a5rYnAsiTeFOjLYHnQyyiIWd8rSyX7D8of+mwNRZ8lcmyyAWvIZygmtx0r63lq1HwTLVtvwXCLlOEXfXXSNVNWOqkvCt4ysaMK3WF6bT7PZwHf82I74x55c0DUEdfYpV11OxdrLrJ6LpLcezvrabvfefN9B/8R78nNDks/nfFX2xo4rEq5SNLtKiw0a2tDbo50ZmcfwrbMsMwCETWsBxLzxh0jEuDtpgFC4G8qZwWl1Y92WhJdyYQ1c6uljt3kUpXPB6tsuW8kz4cqDZmQhLjrkGRD1Qso0JmU2rAOF+YSrm7Nyzq2Rfz6blQ4YMHj9LTZ8+MykFoIM6333rHS5yuX7uRhoViDtTwEBeNi3tjHC/GhvgWPzQ0pJ9eIcoUu3zxHnUgvcyOpqsWxBc8kweSi9LknbrEa06/5Wo3HZLBkht5woTCL/XDoRqVicQ2js5LxQEqRNnlItzoogDyjZ90W6+sr3lHrzmhcY6MnJtfdOOpnE/f/e73lDahzrklIex7aVCIlYZQgnfcGB2M/cEs6JPGGTmPjA4rDb2WKRExjEGeexIqd7milwOjYmNnOy2poYZn0o3BhA7QeMMzjTldkxPjo0K30+6yZgkcW5OivyMjyj/p1OT4eIxHK14fMak/ykdMhtWTyoeH8CS2HYXLueHP5xbSZ5994eEA5k4gE5Aye5yzBeuV6Yk0Lf1RCtzdz2EyfCcZnkipOJA7d/xWWw6bWoo3V3PM6XBdq2cjaxF5IS3WPcqrL33jDvmuusA9KyLynQtEvaaygI729g6nzZ0u71b27/7807RJmZQ39Ad2clh+Fjn/dUe+/DDq1u+Iv15v+Hvp3kBF/dQSURdEHmQibOJuCB+5uz5sTvXwmxDBuHevSrxD7tb8SKDf5f/VPsivjTg9sR/Ahgzkjv/Lf/4H/g5DNNTlhPMzVFckz2RIl8f8opLjOEMaLn5TCfKdyo0uJp4zYUWbirBxbz8hkwYqC4rfZDwNNz55V/5GRcikHQpMrlTL1KyhlsGtilWVK9a0LG+0ptztnaldQ40QKSCNjZruhK/vdPF5spECbdZQZwr+6s9Q5hg0DTWTEZSHHY5S/R2VRNnwUmjFrXDTpKGGWocddJKGOijQl385TvKNfAp5QM5v/tXyjm7uWPcO4b+jY18N2266c3tajdtQWnix5EoNEe3tbqTRwb70s9/9MP34hz9IXT36wBF6Sht8Cm+4y5BGlPiZ3EPYTh+XfltOuudJYzxzR3bonhs1+bW+U4CUli0pEiiahoMxScq8OHUlSRp5CqKhYle/XBFw6H9P4ghFKnMQdj7yb2RkNI2NcY3rN8cRcmTiVnr85En65JOPPaubdcAcxM+OXNevX0m379xKVyan04AaVuInbtAXZP7dDV2gQKWXyhvUS/lc3xCCVqNCPo2p0h+QUUD8vX09dm8q5MDVL9TnBJCVutmo1kXjxeEdZDENN6idWc6excxkwC6MxrxmNHQn8pW5/MiJ7k0a97peIX9WMrrXQ64YWnguY4U8+Pzew/Tw/hMh9hXJkC0/V9Pa8rJ5pIuZxpCGHr5oYGmcyWvC9CX142B+D3vQuOnOcEtnwTPvyBfGtNnZjSWBI0LGzBKnPnr+4oU4jAYeY+v2jZvuUmcjmR0hdxpB1nfThY6BMFIyeogTfxgCTqPCi6Kud9JX1ts+fPIsPXoym2ZnF4z2Ma0xIifYM/36TLo6I0OOdbeSrYdOCrHRWCtqDx2g2i5zrsfKV6aIv0ZFXZAbachlQrKv9cw4z+J7za945jfp21PeU/ezQc2TZ08NhEhPV99w+uzzL9N//d/+SVpY7vJS2D1WAhT8kG9Rw9fDdR3PX6kersVZUMs6qqifKP1Bdb0qU7mhhqrhd+w395fptTTUjIHQbeQdesQwQrAcJKicAAollre/ueLlfVHRSdi8zxV1VErhj4quTFjidhufmxLf8c8Muew/hxcxKLN39qyotob1ksk3ZWpoqPUTy3RuftlLs2icmVSGOvC7TMRtgZXSApmfoqFGsW2RSj52b4Wlm+JQFceKG+zjGuqgxue6TCLNLWXUQkngJS62z4yJdHUq8sF5J2rSUOe0hAyaE8chNicpl/whr5BdvaHOROXh05UKyoU/GreQsQ98KIjXvd2HaXQkpTffvJZuXJ9Oq2ocX8y+UDngnNvdtKn8vHPrRvqDv/976S256ezA4KTBhgdVfjtqbFVp0CDuMCNV+gR/OY1G0LqI212zakD5xPd9VZTb2/IrTUG/vNG+3j9++tRlBhSJHrH5CKd4YWQE1WVrPVG5ASGzjGhYiIhuY/PhshCVJmcg00iDpqmg2eJz9tmsERwzmwfUgHpG9MyMGohxnwJlWSs/4IleBuVc2lPlqgDNG+G72x7jGTmogVhcESpVnBw+AbGsh7242UKTRoqD+mlwPSNZZZsNM8JIjzwiLv5iAmfMb8FwQZqMqbFRAw10LDuS8W4DKGRtynonPas31LygYtZrqwxTABWL0kGPBlEx+ZNuVeaAbG3te404ZS1vNkKX8+LCkhto0s0yF/hhbDvL2LEUd49pqzJ1vaY4SBP7czPRjDF0tj5FvkwCG1LejSlfvGe38gZiDfQEQxMzk9KfA28qw1al5CEGG5PYiAvDtEc6zzGLOW7KAfLnHge1dCmPDrwt6P2Hs2lDjd3S4prkKPcqI7El6LDuiu/qVOqSLvdJvvR8kB/SAIWKnqlhVD7leommFrnWr0whD4qyeWpSF5D2WkMtHnIZaSDlIe/RFb4xfMCcjSezMlpULlY21+1mT+z9yZ/+m/Sv/vV9CnTaJD8UdswpweyJew4/eCf+5vVcWyrqxtM21FXqPCjXnUfpfA01/xfxF411uI4wBU/9lYaa3p+O/9t//h/6O5Ygs6/JEMZLUEZXMHwUES/CiwouJ5CMU1Yqo6CykLNbP0t5aoSb/N0/w01VAfIzEz4gwmJ8J/vB0ma7QX7vqVKB0Tq3VYqKgIkuL+ZUmLbZ6IQtQ1EP4inHTZgKi3hqb4q7eIruVGKKOFFAnlE6SOXdFcS2Ch0WMrvUZMWJNMXveh42Zna9DQyZ1Z8rpDCrMrNcLOuQryvaIm+CinwgX0lkk8JpUtj+XqLycztEDcEX7plUFA01hTw3yHrGf8F6vAu0mSnznK3p7q69NDHRm370w99I3/2Nb6VPP/pluvvFvXS4SzgxqWdHyPM3vvdB+v3f/zBNTwr5FL1DHRK/u3v3Wcss/iQf9IXucDmQvkcjlONnTBEDZ2uTyjiWVLDhBjlODwybOrBPNBN9OD4vG0Ig2iF3OxcyKGSB1GiwxoXG+oX8aRB56YbL5Yhlht3FvtCDatjIs470+PETN7QgQ5a5TE4IZQ+HEdElhEcZpQuYMurNehTv7uaaG/jlNbp8O9SoLCi5oBw1dHq/tLxi//39PR4zHWQ989hYGtdFY7rLMiOVN/ZHx/ima9YNrWTkXhCxixxAg5mQsStw8ld3kFWnGqVAjPTqYJSRYMm6lsWhS/hFXzE0BsQXs+F3VCnROM/OPkkdqtAfPn6M9oj3VZUlGeP+Tn6pEkZPHU4YzTzs7hy4MX/8eNZDBeQLy6nYB1ueEHfwK39dkjubmbg+gw/+9BudZHjLWqgwMc4ZV2a4gjFt8nxAjffkxES6eeum8nZIjfC6K1R6QpAB8w/oOSEswkEOK6tL9TRTj4iJHmTbFYbhY1D0HHMdNtL8Aju1ceIbEwpHZEyNp6mJ6HHp62ajjC7v4kadSBc/6UGlcld+JspWGMF24XdBkYcg6LL7Mrmh9hX5m3W9wb3yAHnmhpr0IQeO3VxZXvOxqJsqS0NjI+njTx+k//of/5u0rHZmXcZvv8oEwy7UhTaT5DeH7d/6O2tDjf/jGmpnrm+Rrio1bWdLdLaGOqiGqGuXiPoY3uWXQ3QIordnwFu1dv3+j9/7QxRbOWFlyRlri08K5YZSH8gkhOj4i4yPe51iMoYqZ9zq2SwoDISWye/17IwgvuKdf+uiCOVnfpsn/REmEywoMMQB6ZMbXDHmQoZHFIpnXxZk3F0WhXa3NjZdUFiqlcO2G1/hPtKpNEhijhuZ1DnzRWVC/DVCsMhD/xg748g7HhSVw6sTvog4MsQZVrpq3wuqx1i/aoWn8t4J0j+vYXceBMe1IBWh24Za+NUQQt5VKucf5LiR0ZGL98gwChy/qeDz+5hAp3iIqqBolDvS1atXXEnSoNitw6Di2fOpRbevXUlvvXFVFVZf2laDND87p/yUDPVHJYh+cEiD6t40NT1pJEJBYpY25+aSD8SDQRq9QvGMnge6iTFtL+GTnEA/7Iet6tyV34YqGxrOWTXSTBhi32p0jQ0sQJBsYMFYIY0yXb0wT4PfJxQ8rgqWho9zhkkul/NIfNPVOswa2KEh8aR81Ue6uJE5qPma0n316rQqa1ChGmUhKRqWnQM22aAL/jDNPo+NTjZlUDx+Spfpi3T37hdGl/fu30sLy0vRfaYyQlfxDTUu01dm0qgqfZbV7OxtG0WDuukGztuEcikDURuXYxi3LpAxuhApa4M55pFufBsQaqQIkzFH/LPLHxPmULleGRwYAtQrRvZFzwhdzH/55z9XGj5NH//qE5+CFXJes64xI3p6+qrXCl+9ciVxBvnU5JTkM+pxYE6L6lZjx8zh1fWYob21eZBezC8rbqFmXfBLj6HRofKJ8ud90Z0c9C3KFGjUvynv1l16EqLhZh6PXFtf8AdypuHsUXrxh0FA4+zDHZAbvTohKrtHt+khpAcAOXpCHHLp7U937933EZ3LSjM9HtRRzMiekO5MySBgQtqo9wPHiOpIvapjOKxDDn3Z5oYtCrjC1k+nMSKHeFO++ARzNFLBoJ9F1C/5Nw16PEdQ8bocRvFOvIYxrt/Kd2S4yclaKoPsNIdegLBX1zmudEFGmOpx6YBF6TDwS10Q4UIRVcSV4434eOA99RkB5HfcqesjDOqQcAfl31zhNhpo4gwKAFp319jtjrvgMV921o5ccKoXYTkk6xva5ksv/ac7z/CFqUF5pA7s+L//F//xIWuKy6gXJXKBFOUuq0BqQQTGs7tXincIlIqJytgTTPTd6Lvkr0yEn4WbKcdZJd6DLLGAYwegetdpmcr+EbqqQt+x2KkYKKiLCxxht5u23NgTP2mIK54z1TOwTMjalTs2oOLLQwFOizJ+X+kHeS0vrcl1h8dHOWawmra8TOksFHKr85flSPfdHg2b5JOt3yoFH43G03GE2+yeuEDU1bwrU7mb04YT95L7cty8ZzvHH//Oj9wQcqIRKoOaSnnUuPWnHhX07//WW+k3vntHDVa396/+67/4WKiZzQDkTGFQ2fd0H6oC70u//we/l7719pvpgDEyOXCFqRqRipzlT6G7wQO/4cHPsMjNz/EONLXrw1ZYS7uaFlZinHhEKBQ5ZgTe18fsdJBeNMLM+kb32BGL8OKkJBVEWdksu+I3/qjUqeCJmtOtGJahwsPAYfJVRqRU8J6IJp4eP3xGJGluYVWNnYwG8UNvGGurmdjWD3qUW7qCx4VkJmbG05WZK+mdN+644RocjslSDAUQprTYaR3oBdHTuNbzjMu/9edqBSuDd5Kbx3fhlXFXpSnGe2NogMNujObpbkfG8su6aBrq1dVlGRB3XU/sCqHifmRw1EbPFRls5MHMtViT7MZePHuzDHhkvguGt/In9H3HOkbvFfkDWHj65FlaWFxJX9xV4/d8Pi3KUPFhOzLSOR6V9NOTQCWIrpJP1ACOWBfxcGXqRH/kzg00z4qPtH7vN76bZq5MU/DEZ7zHcEB+uV6Av0PpIEYoaNyIXWHQJd/TF3N3XrxY8ORWxqXXZQAOCpVDIwOjMvIw4obThIw2jlTCKOpVY93nnhe6zTGGKQT24rD5TZmIxiXyLlPOT4jfyDUo6mne5R5SSC58p1Fh7L9KYcygr+hA9MaqaffQAZPK2NRmV2mOAzx205/92Sfprz/6PC1so3Wshw8dLBNGEbKD01yV1PTQ96K8cs+NsuK2H/Gh6FxOMBeC6ukxSVeg8hJRyGWhiA+S5hW/cJv91OWnSIofpyHxSFBORg6LcFQnlerN2BwGmycOrOn4P/+vY4y6TNG4RRcKF8+heFRwKGRU1FWrwuM8CEvfcwMdAj1KTnARPpSRd9kgyOT3cuYvypDsh/Tm8MNvY1w0KJEWxpb3PON3XigDZG5vVMYKyyqBVEJ6voivGeEM5VD14zjziWC1dOjO+NnScozN7Mot3zOfmcpKcDYKxYEiL6gYJUNVwMw+zXlUpeCj3lCdhMr8E2a7hjreiwflU/2Ze/BLfsS9Hj8nxHxXld7c3PP0ySe/8nGIuBse7E3XpyfSB+/fSG++MZGuXWUWdEp3P3+UPvrFfVVqqvzUkFKaOUyBrqaBwcP0xps30o+//30jnihM0T3uRll6nBtqLmbbwqPfyS3qF7ob/DKUwRIjTp/CGAABDQ0PCM1wPnafESpdydZbhYc20ZVNjwybddAD1KPGjxnrmSQ9V9QgZvSSA+s3VLExOQojzygO+UlmSI9Gn8Ms2OsaHtaUVrqxMWwWV5bITaeBhkKehLyEMkeH09Vr0zIUxtP0DOObYz5di+8cRA+/nB5HRUA3rru69Q2Z5ImM6G/OP+tT8cxvLuoExmI9QayoKBkqYOkZwwUrK2zwsukGdH7+ucrFdoyVS+bECVpkzH16eiYN9g/G5Cv3MiiTI9o6lQxbT+gjI0ToFTyFXnGXcabwV1T+ltfW0zM12p9+/qUnMz1+yhKxpIa6N924eT34V/qdX4hbIZT358/Emvziazwr7ZzZfevWbe/4RmOmttPd68iRitW7TO3RGymbSjyCpqVdDoXeB9K4r8qEHapYhkVDzTawfQPS8U56WWRMDHH6VXcaGeKYza40JJ3xCWPIX+FyxwB0B47C9aWEuP7VQ05Hvvsb+VeURYhG1XfJIr4LxTHcUTQahOnGUMYAOlulDDhyuPjtEK+0BfQMbDOcofzAMNzaSenRw+X0j/74T9LC+n5a21X5Uz3awfBgQRjGEDx3wUKw4fCLBPrO95j0St4E1RrtzJMe63lZT7NJuhzv+B7u8V+TlfQZGTtenguZ5WdTEd9pqTEthFFcHWpLcGAq4pM8Ge7p+D/9r37/SGzRuEXGwTjhZUsQx3nyDVYtFY0VRxcTOuzf/x1tnI6jqvv8zJ2xFJSPbEEZIPbQzXLDadV/NNRR+WLNcvoOp7ywbADeCZDwqF4deEjP15kaasUnqbm7dX5xQa5pqHEfcixTu4a6rhwtmDDVFQ93dJ1Q+dJzgJLxrpn/4KN1Q93KT9n9cbx7/XcRTlZw+IMIJcKK8PieD7engttWY4R0x8cH0m//5rfTh795O01Psh+y8vtg24hvdnY5/eJv7qW552uKq1eNg/hTAe/qoaFYVyU34AMovvvBt4V82Np2Jx0wcdDpYFIZuSR+xJMbeBVsT+4SS+ZKmQz/6Ahrn5lAtLIWa4xBQVSafWwFqaufQzGcXvmUn04FwtguDSPoz13DPb2ejZyJrlSeiYNwl20EbKhy31dltqUydZjYtWxT6JNGjy5DGmrvXMYaWzWCNISbW6syFnpV0THhSQ3dgNDi4JC7y+/cuSG0NyGEN6iyS0UZBg0yYP03PIICnV9FpZzb55w3+ho3shBx0dConNMy0OAJP+mK3irCZ1/rpYVllTF2X9tOT548VcX8VEaKGh01yvBC1zUbuHBqF1te0qsAT3QzUocQY9aZMnHecXyLsgRK505e8L5cXpkAyAoW6izk+nT2efrrv/6FGut7IefdDs/K7untj8mzeJIMIv31ij9XonAVwcc3xqBZ9/2td78lGU95fD0bN/v7O55UFkZfGIX07DCUAtKmsWPNNfMlnjx/7u7uNemYu8OF8JhoOTk5I+TcJ0TNlq+SsgwhzhznwBLCQAYZLVKumP1tVvWKZw9ZFHJCBtwh/JXJz9J95J17APLSRNLKdycLZ4ogH4GZw4l7GEqZKMcZeVNeGKdeF5pm+AjgvLlxmP7JP/936VePFtK8GnHaSyZa2lBWXPymZ6ir1gjWw+ZNfitN1n9Rv+c3GAPuxfU7ZFTw6HGBTMGzQzoEUesZJnR3/P4PP3Kln41p5R66ibsoNv6vKTXTY4iQiEIO/BwBwaPkULzynBBRraH+P/5nf78SE4VQHuQpngivXpj5nYXD2BN7kyJkCjDf3GDoe0bIraj6rSoQvueL8BSwLxrsPNu0YKlG1TDzpCcm03gZjSo55aUs7iJs/UYfQMGF5GrXSRvqrODmW/HF5LKU5lS5iwM32pg4TkOJzttQS9Kl78ofySW6M7Nl3NxvyCjnzVFFCn9RSDNZViX+s1ybkeOWhmf/WVlzQ10lwqVg9zIrVqiSZTMTaqR/8IP3049+/O00PSpjaGOhXgBVESwubqri/VQNwaJC6JP+MeOZ8RzydkcVaW/qkz7++He+b+TT04fhqYuCQNc3aAxkIj/ralSioZZOKV2gE+RCatk2kl2vFjhTWL/R6RGOUVSjyNgzDSPJYqgzdxd7LFqIljFnKjYaUCo/KjAax5hkxKlL9LospOXl1bS8sukJRCtrq2rkthQXu5vteztRumxZUrYn9IHWK3ujAkFughyMz04IuTOz+Y07t7yMiMZ7YoqGCI5Id1GOchZQlkTOUf4rKrJ8iD9U13+VOf2O7FNeyDDn/Of9va60virDQsYD+2UvLMylxfl5pUNGx8qqDY3pqWmh+querMYOYcyenpicVPSUaRnZ6In+/M/MHCWipafgQI0YDXkm9Iuu8wwS8jpciAYS5M53GnRmgc8vLBpVP7j/KD0Xn5ybrdxyVy1d655YZlbq4YQOi0O9sl4XchoeGZFeTaRvfetbnsXf1wtfilOQkS7f2eezeo6Gg/gTs7tV2WCwjI6PefvPubmFtChZvXj+Im0pr6nT+phxPjJmPWQ4YXRwWIZmVxrsjwmAlA30zI0p/CgWjAhUjzvE/ACWx7meKmRSLrsZdUI26L3CosNrvEkjYMtuirRiEDjtyiuv18aP5ZJlQkMfzxC/cUc5QFcYc+fUNIacknBcV2d/+vmv7qU/U/l9OLeadso6RxktLm/lq7jZVRLjFyKPQ5uDqAP5H17tj4Zad4xjfy/SCvDcUfyWwyFDM6St0CU7QVi8x21Jx/w75BD1V6NR4sZDhKyrZNnoc6vGutEPDpFDNNThp8jjekP9exGbiISg4GZJbslweZNHf3XkuOFCIFQiEO9t2YbDqFT1HSorSTPK37PffNcPF0Ce2elIOezCxDMFj8TwO7r7yOR6Y8J7/VMGx3gZ+ymz5pWxaY9X49buVQHIPdVFSK6IW1QfuzlKhOmGWmFUu75d3yuDF1ZWFC5dXhGDz+glQ0R2Kz6yn2bU7pvTXFOoHA6VqLgSA3mtZrMwsozyvUrZT91vNOpl9y+zoc7E6TmunIZ70g++91b6B//gPxTSTmnpxUNZ14VRpDQyFrm2upvuPZhNv/zlPYUb6167mBjSEes4cdsp3eTc4t/6wW+p8utPB3usV1ZloTyjIvdZs5IjB99bd9E1VUvRCyOdU+FgfTQTu0CKHLk4qIpz2LOI+3xyERuOgKBI2uAQE8WE1NRQ0uVN40TPD125jFnTPQxSoOpjnsXCwlKanX2siozjVtFxTkha89m+Swuq2CQPJtswNp1lKazie5+Mmt5+xS8e3n7rthD0lNcKz0yNKK2DkgeGRlRcEOmy/JRkV2jxUuVo013V5DHE/tPIYk8VbBjaMTbMxEh0nSLNBK/FZU6b4nSo9bS6tJaePp1N69J3ei9YQnZdjfNbb72RbgvVXxVvPb1daViN1PbOlhpGdhRjh6qIlwrdOpN1qoluZd2hkfC90Ckq3FwPsG9BJoenizSTXnSC3gjG7J/NzvkEKiZvwb9nSSvNfULXNFbUOdYfj/OHMe0tbcWr80GNAvMK2NfbW4ZKkEOD0h8ZTezfvqh6Zn2V3cmWpRsxMRKdYc/x4aHRNDYyml4szsvYXEkr66tpezNW2jCLnUoZ+SMTqt5pGYW94oN13HSVU4Ng7LmrXnlJg034vM+GTrmhhkhLmXguN9a5nmPYAcoGMT1PkEqEZdKqoVbu1J4hfnd7olsYp1vS9dX1NRu6KsCSVk96vrSV/vE//Vfp5x/fTwOTE8G/YsJvtCuRt/DpU7J0EYO00r9zPOU75J395I+hKYgyjbGMPhMuvRroLVy4bCgv6e0MUr77d13/lAL9H2Uj6tzQ1fzOvbItCHfnbagh2jw31P/wP/1ZQ06SqLBSCQllxyNf6s6ysNx9pszAjzPXb4O8SQnvdLkrpfjditylVvlOFzUywdLki61T8ZK377PFkQuvLtxwj8ZR/MnaowFfW1Xlt7Sk91T05YY6RO5Ya5KLu1F2E8It6aC6ozJjxyorlJ0TdtyXFCduWYN7oI/OVGQfrIn3qATOQlYWVSK+80930AOKSkGjwctGTqaQPf6c2kqa6xRhFkyK6EkJv+EPatdQy4P95Lizoh7XUOfegB99/830D/6T30lvv31TsltLG8q3AxlYfNulAEvW2zv76YsvHqdPP3ugCnZIcahiovubXFGe2GDZ3lLFO5Dee//d9M67d8RINA7s2oVObGxvSBrBkytJ6WjM8hfpTuWytLDiwxV4y1gh66BZD8sWtnRF9qti58QgGmEfsqAGfJxZwDIcGH/OvUyMSbKN4rrQFkbjo0eP0xM1bqBphmK2tvb0fsfoVNrkbm50FGWxeeLfdALEcp/YXnQyXb8+k65dia04mcTU188s9cg79EtVq41VJjTuUIkpHNYkM7EHGdS7RcmvuPPMUra9XRkxmz1eH81k09XlNW8LusqkOhk33sNbaWF9Og3c6MhAunHtuhrpaTVg19PMDIheSE1Gg3URnlzZ6Yf0i+JOnN5qVe+tU+hIoZPBl17pz/74p+98zbpFXvuddMx7ZdeIvR2il8SGh+70/GHgsz6ZpU/sBX5P6HphYUHp0zelY09liF7CEaFaDj/xbHURs6+p56zKYovxda/NLorJxDg7kNGkMf6/mVaW1FirEWbJHMbam3dup+s3rtsY2JLsn86+8Hn4sYVx5JXrUlXKzGfwOL0aOta396nR9ti9jQmMvgAwIVHQNHVLNNTIAllR34b0IAvcvxAbMiPveU2JcdnRe+SNyL2rmZ0jW+Ih3xSbGmp4JAfqBpNzp/YM0UsVxlf0LmGAr6yuegLmjnScnSG31eD98Z/8Wfp3f/tp2u2SNe6sp41QPSb39HjBC93g/LAu8K/QgwBluecQ/aItYgJn6Bpl1XWy/nJ9gK5TxzBkFBNMqSdVBhQFy0gxFORUVKRF35kIBw+UX+ovwBbfxYopGur6c1hLxEuSFDuPltFRKtS8IDl0nSse7QkiLslQcXsy2T/8T39aiwfmcxdtzVrV71wwjpK/1r6X/bsRLS7ee0yJS7/L7qFy+Pmdw9Lr/JyJBJJRKGQtTaIcBncyg/jNi4S7vLLqrm+USmUxFNOZDaLW3T4LKoTfijJPMUOQe6TJpMqG0U8IBVhZZR2hEB6FgQJknuL7eRpqEw01MlCYXMx2ZSldRocuXHpvp+ZTPB5pYKvPBbH4uKAIQ7qggpqpbUMtyvFCJ22o4Y9DEf6X/9M/SP/j/9EP0oKQLMue5p4+U14JKatwUbF5jHm/U8hoPj1iY4gNITPJgr9YLxwzvd0gS9Y0mh/+5DfTlWtj0sE4kYqKgAM6HK/KR1dnniWvfNJ7xoFBvYuLy2kPNCne6HIcBS2PjKSh/liDzKQ3utqRzNBQfxpgEtf4iAp2T+rjnGhI+dDV1Z9W19j/ei59ce9umnvBCWDLeqdKY0d44pDDLGJGMJUJKDfkpoamu0NhsfNebLwxNj6ars3M+BAKthplct2oEBuVk4/2tGWOPEENoISUNhivVdnzJCelh+EZV9hFQ4Fbyifohy52jpNcXqVHge75FT2zgxknfK2bP8bzmUHPhh8DMljefONOevdbb3qntDEh+4EBKvuoeOh+LFfk8Jh1IXSXSp17YXgWRIXNs5qv8N9F2iTLovxAeZiHxkFVcfG2OaE7bqhlBLEB0ZKMjc8/u5se3H+Yns7Nef21zwVXQy6cr0ZGDbXQLMYZ0ZsXN6LRrcv6a9bRs+PdyOCwu7T7ZLBtyrjcl6FDI32ofLx580a6OnNFxtSMjKXN9Ojp06gXtsJgzGnOXfDokV56e1B6IkaGhl2WexW3d3oreOEd+ec6sAgnGqoIL4eL7ubf3J3v1AfyA7Elbv6eiXCgKBO0A8ofhRvPlOX47vfFt/wMinZDDQJ3Q81qmx2VpxUZfirHMvAOuvvTLz75Vfqjf/Yv0srWkIAqk9eiJwsQ5uOH9Ttmgwef8I1OAIyIjyGBiF8Ns4wavysQP0T6yAPy3D0MSjM7puVJiDy/9fYb4m0j3ZfBFnVjPR1xRzaxegMgBHWqroiesZAb4dAmZMrVJK/kIn4X78pUUuPCAWEGoiZMfEM9Mv4pt10/+a2bf2iHXEQq4cS2g0VDJMe++F25gp34Xk9cZF6ZELJJftyAoAj2H+GSATnMst+GxBTEKxf0wj0Vhxtd/op3u8XEIQhrygchbHBcIF2C8ksg/lyyhjLxzYLjx1HKn+mSscjKIegFmaoEKh2R8SAZKmAUGM+Ony/+fh4KRcnXnhSJgmv5lt43Un6uK2Vr4jth8Jt84R6kt8Wv5lSON/8+yksjMcNzZnI6/fDDD9L1myNpRxUZY3KM1+KXStkVCBW6aquB/sE0PDpqTujSwjCSNngXMhpuZv4e7HfIUBI6lD53dx+mkeG+tLHDUYEKxsqli5t/h+6BrJY5ulA6w3aVbN5Bzwxdl2Oj4558xDgwk304snB4eNCblVChxwzvPk8eo0IgDvb5Zsb4F3cfpF9+8kl6/PhpeiJENbew5CVfGARehUCeMDwiVmKyJo3LrtBbr8LuTTNXRoTMrqcbNybTt99/I926cyVNqtEekDGDDrrMKl3MiWCznd292Jd8xYfRy+hQfItqgOfm6HZdF5pf1+9ZGbCraX5uNT15/CI9fPQs/erTB+nLe8/SvS+fpC9VgYH+POFNCBB5sL0o6P3K1fF08850+u3f/iC9//5b6cr1aRkvdB1LlKpwXPGAnJUeyoTrE8qpDVx9zfeinmH8N8YHcRM6HMZGDGUgGIqWal/dVVnrnSdO8k0XdYzD1+XiK0JPyVkuljHFDHV2AGNSYrdkeUPp6feBLwpM3+gZkYEl//Ta0GD4gA/90d2MMcPcAco3Q2gMW3DACo0BbvmeTw6DpxHpxs1bt9K09JreEgw19i/fxqCUf9yjX/ALCmadeE8fPTcDig8d74v5EPyma1oy61Hc6IcikWxiaIS6BXnly2kv7lD5netIHiw26vu4t7ycj9FoV8Pmnq/8TIMbdZDShB4rcZG3URfTLU7dR3l+8OxZWloVqJKSEP5BUYflXItgza15cfnXe3SK2foYsOzORgPNs/mQO1YVoCfRMIOoGf6IY2gxMgl4SHlz+/aNNCMj6sH9+3qHcgWRZnpMOEIU45jhBOa9MBGQbX0Z1u/uQTbb8ifDr5PhC+QV/AX38Svr4hFy2gqqOVIYtfeRV3R970kuXT/9rdt/WBO2/vERJQaJxDrDsKKym/KFB1sdle+ZsNx4QnHpuoGd3JDoP7spUzWMVmmskR2EK/nynceypUphZlkIV7YEHbe96c7vIs6G+OsSa0ERB39Q/EJWhV8Jn7TSSLsrnrh15TS97IbaXd801IoaCzKUuko5Tdkfyk04+YIvvYdVf4fbrMCZc2Juz3v4LfK5IHznq/ye3xheVKTM/r51bSJNTEn3JEPWvZJvsE0Boxuxf3BAFdmw0OREmpocV0Ea8l7YNEwcuM7cARLAxBPksSvd44Qr4p25ekUFFrRKxPnCkifLQBvMtt7y5Cj2kCcMb5wiNMdhIDTOE1NjnqwyNNCrSpR9pYUgVE7GJjh4YcCzwEklflk6Nr+44rOEf/Wrz9KXXwq9PX1ulLq3Q4NCBQUSoPKlYFKRIX/KYIcqkmtCqRNqCN9Ob79zJ7333pvprbduKc2C0XLr+kjJpZEgXVugQhk4S6vRk/P8xaquxTQ3v5Jm5xbcC7GyuqHGQmlUOu8/fKZ3i+neg6fp3n1+L+v7TlpYWBOPa67EERxburKmeWxsJN24el0Gw5305ptX0/sf3EzfeutONCzim/W82KM+yUke3YNEWXQwlIH4bfn7XuiR7u79Ij7+o/z4Eff6ocfQqeJ78T91FUQ88Sso/3ZDU7iBHIa+slSKOmlPZYZJYVTWm9vridPBGAJhIxQaDhplxrBZox51GI0l6DbmI7Dc0+cjqHxT5ji6lAa5X43tiHT5xvVr6c7t22lheV55MOeeCs4zp6cH4xFDFH66lN+jahgGhaaZ9zDMaoL+HuucVxb0CmU7GegL+hoVehgE9To1Xzmtmcq/IYIKowl0XYTDu5K8uLsOcZ4pP1vEUX2uNtSkz/ks3ThwV068Z7MWqWj67N4jzwfwvBEUWk5szIkn6k5Ipcn/Eybpp/eI+RDmT0Q9RWNqkCR3jDVjFPhSmLxmeaYNPPnJG+VcuTJtw/vTTz8z76BxD9upHqesqxlUHKx5Z6tWGeADDG/pW9+h3rG/OfM6ksKQG/G0xwpRpZOWDs7QS3huaEswCKhXa1ekLSjyNSjkyvwbGy//8D/7nezKH8rkPJPPsrJn4o2Ckp9QnLJfnqPghT8QM0tVMnKGovsFS6uuHM7oQvgQY2v5W5XyexQuU2SU7lQTxfetjW1VOqueiUo3hsSn7/Ba8K6f1RjsVwWyVdxQdMuE26xQhO10KVBx7kp0SwV5TQVaKqLKuy7L841RWw3qMleQdOnSdcfSkbzkJRO//QxSkTL6XsnrGtmyzOnJ8qzng/NIyC93MVWJ7/CXw4+4c3hBwX8oMvlNpdird+MjzA6eSH/wB98Vup5K60sLqiS3jIDY3GFYhWtADTNjhCAcDu1//GghffbpXU8Qor45EG90Y4JGkf/hQYy5dRzupXe+9Xb64DtvyU2saSWtcZABRSvyjb2jCZe1vz4cpHPPk9Fm2MlLlemQkDyzcHu7QUKH0R09POaGUgkyEmdrWrqLVxTOA6HUu2qgWdfLhCYqfdJLxQ5jyFGPRgQcEcbmL8zJ4JCMD77zjruXqVg4QpEKHb07MGLeTftq7JnGQXz03Kysrgh4xg5cLINZX99VOoTk5p6nNaWHbloMnt2DLd3pklQ4Oxh4oRsYK+7J6GTi0r4MEcbWxRO9F2PD6YqXfQkhTk2mkVHG6kmHhIugkafymWd0O7JfeSE+rTnWK3RJPwvdUTUUd7lX0uQ3usHLZUNNffEudIrnTK7ApD/okGqS4m1zwg3+aZSoMtgVjbLKXADGhNdkmP3ylx+lT79gCRdyknsm0ylNS0sc8MEa50HllRpS54W4V02+sDivBoiVBt1GeB0de2lqaii99603POOd/eDZu2F9jS1QqSto/KkH9tVYjIsz9gtgKIUuds5f71Jd2ecxanYuY3iFbnEzLXlScpACdSm8Ub6QHWXKaRRfSDeXv3zHnevkgjDskUWukyzbwm0mwtM/GS70RrD5TMTh3kFRNQ7u6La7oLsC8FHbQru7W5KFEO22dFi8bqpNvvt0Lv0//j9/nBZUTtgYh/JL3Q0KJrmEiirQo0XDTNi57nB6aD/kMNIdvNFI835pcVllInZGgywXBYhhzPI4NiqiXmI44eOPPhfP+g5UZmto8cCkzFh6yVi7wjzcTbffuKGyx+6bTEp1qDAi1RYfytOtbcW/3yVDWGV9fVNRo5cdLvMYfc4vuSUNSKWeG3XK72R6+N4rw42erK4ffff6H0ZlWiSciM2AXDkDIgNbXfk7hCI4DP22lUuB1MVgvBkgbL23wnAVYeSrvP7PF36aEA0RSrAnZWuk8EHQHksTb3RNUUG6MjK7Ep7icNy8CNabUMsPBTVyF6GRAbznf/wrLlVijGnQgEhNcEp9ZgJt1NJauqC4Nech5B0yy0QFDIJELih0cyr8YDXaayn8bOnV0lWvEMOawW2k0b9KcZeJ91y2JvVcpMb/Z8p+7U7KTH5y0RU4v/A0vfX29TTYO5J2lW/MhKah7lfjyJInDs3oUQVGl+T6GpOveoxSF5YWhVbo2lLlS7uhsN11qvveAWNka7KGe9TAjCkpwY+Prtzc9gxuxhwZ4/d+3qB4OQHZ9sjan5mZUsM5ooZ6NI2qwQJR9/R1qZEedFcpjdGm0DyzijlI4fncXLonw+GzL+6mL764r+dFVVTkLZVet7vtMajQ0f6BLjWINMwj6daNm0bRb799J333g/fTrZtXfRjDsJAWY7ugMLrm2YlsZyvG7ZdXYq0qXdrP5xfSoyfz6dGj2fQlM5tlIHA0JDPMaSzYf3ldMqUrfHMTWUWFiGFjfdN/vT193p5zQChidHg3Xb86nt4Qen7jjZn0zltC+PR4jNGAsN+4GliVJ/IQpTYS2pfMFW7W5X2lm56DqBWUJ6E9cp/1J957604qMIUjNahpHz5cJvCiO5WdjWF9y3eTfvi7fcixwipfpJP3+IlXzGmI3hXCBJHNzEx7x68tNdrb7JcuQtt7pXPYItQl7m4Xc0wyQo281MzGyH4aHx1MEzKw3lL+MdFPUaW5FwwdrJtPGhx0km78oUEh6H4ZedJH0Fq34h+SXoHGe1g6iCGghpGeSNbJ0xgjFHQAvnMjBf+UtFzufMlpLmMYX0SJd/jJhO47T4p8oOHfU33KnYt6JMJTWCob7l53Y0fZlgBFOY7yHV2IhlOy0R2ZZ7mzRpwyhmHG7nB9ksH67n766Je/LOosuTQ/XHKvxpmljG7wc7j6lIdmOeGNsWqGnJCX0yf/fKNxI6/IQcKKf+zsxhg6fMnNutoG1S/bAnM06OggrpBgPxP3rN/ksf6Tbk+MTThshsE88396WuBiVHHDsZrWrj2V7z19G0hjk/T89ckIw/BiU51D1V89Kl+EzjALsiI69B1dslIpfYXEAFNqL+CVer3jf/c//4GzLzKllAlwKKf1AtWMCuEU5Aa4IBIn/aqFayoKcDYIYmF9nXDHe2YKuhBa+PUw/U1XbR21w0cp4JMMDAs7uj6kdOKP5SRxaD1+4dFi8J+yvqbEZXKchSWWqcyHqUAIuVLyb7zpbh4VPmHQ9bK+SUUu91JQxmZooKFymOXfWV41uVWI90x2yd+RJwWA7h2UmqtM9bDraWoVtkKr3Bt5g2K5SnMi3Gz1ZqLyrb6z8osooHQ/+SB95ev6xrP04YfvpP/gd38/DfTsp7WVuaTynW7cuOaJVB2dPZ4cuLAwL/S7lh4/nk+zzxbS3OKCx4M9M9NIKPKbUQe6OlVqpW+H6eat6+nbH7zngoL1vL+3ZQOAgs54ODOxQU/WMdDR9ITiZn9pDsXgKEnSSKFm8puMoo6+YlvarbQk1Mr2piDyp7PzXgq0vY2PaNAYb+qTUZDXVQ8N96TxyUFPxhqfGE/T4zIIJkaM0inEaBH54OMW1UBzwMuO0rKxxoSl5OVFa0t77q4HvS9vrKbltW3JZpGiJoODuRpUXOSlKgQhv1rZgwfJnj2yAzHFph0g+/HR8dTffZDefXdMldOotx8dHx9O3X2Rh9FAqfLsYKE27/SCylOog8oRuZM+4pC6y4NcKGx0o1yduCI3L0Jr8oNcKU9ZT5nxekiXgcg7XllnQi/5HemqhxPhU5kXfBY6lqmuxySg02iX8WXrCokSo9Qdjx89Sx9/zKQ/jlM9SFuqO7aFCVgTzIYp9KawqxqVKsMdqyvzagC6fWjGe++/Y31ZX2N51n5aXlpKKxyt6niDz97eAZdRxswZC/WmJj0c0UmDTfk5dFcq+6QbyQIrpcigf/Qyp4N6z/mo0Ekz6fU77lz6Mz4QOd+LegeiHiIc8oe7e4RK5MNVFDYNBfqR8zPHCdV6OQo5c8etx6FB1DJKoUD+qhGVjq1V9pTfT71Dw96Z7K/+7tP0j/7x/1dGpBrLRLkljJ7UrzKQjQfyhbABI+gXvPKbNNNg0ltL+phMSv4tL3M+/LqNHhtG6Izq65ERNZ5qRDGAPOeF3jeFNTe3KjlEHFHm2Ap20AaUe4gkft6zZwHlDwSNsaDUp5HBIRn/I7rHqZPsqe/yuLZqHj0kYv1CPvJxSG+n9MC60GlQkCfQMYmViWPu7XBvU6eMRCaT7aSO/+J/9n0hdGUGgYgpKAu+aNv9u0pkrq0f5T3Zj3JYgbjzmu9FOPlulIuAsr4ovlqh0u9QJImkKIDZH0R4+coFlIgzz1YePcMCZ6CSQRwNOD+34O6dPWd4xGU+yfziuTlFoSpT9RnKDTXK6GczwZhLhI0FvC70AkjbRzbw5nTWw28WbjtCLvmCkAdXtoRdoEqyg3Icje/Lv1vwkLssy/6x9irhV6n2vbhn11V/FDIqBS7G91bVCI2PdKT/yX/ye+k333tLidtIA0O9qU+NOcbWkyePhQ7n0/yLRRUGekq60sLyuirGDSk4XXnIHSVHH5EJ8qESEv+qALu6DrxRxTtvvqm82RI/NNaMMx66gKM3pBUu6WqfmaHbedDbcLrSIvyakZbS2vKOK/TnINrnL/T7uSdwcWLQ/n6vdzLDz6AKHEh8YKDHk4YmJybTlesjRtAgcyYP0YCDOqKcgJw2PRkOg4RdyjD+6MJeZ4x5fSO9eLwueTGuvJrWFN8Beqd0sqaYrrZDPUOqros0yUiUQGL+CbOIo2sb5DI8oEZXZWlyYsyztyeFmjkIZaCP7UWLRpJ/zj/KNnKWDiJW/QKf2SAqGgPKJRPrxIXrBhzaeJeeZh2g4qYS411eScA3LvilnHjLTOJS5Qp/XTb65Ea/3WipInR46KRDiLjrceRyxlUqM+KHNfBUjDTWEJV8FOOe9MXdx+mjTz7zwR5e2qbm0Ks3xBNbvh7u7xoBHxwIIUovmDfx7ffe8brxg0PCZevUdclkP+1Ir10/yL8bQMmeRpq91Xv7aQwZi+xwWaAaoxu2n65eNXgYCshQEXm5EPmnRBgEYVzR4xNIkNchK6efgOSGOprkewMYhVEmy1jf0TfXj4UAPTlLiNJrtwsDy42M74pDYdsYUDzMzs4y9TcaaqWPbl/3BkgvIPQSXWHeiQ1hhbcn/88WV9VQ/7P05d0nkhEbCDHoAivIpbtolDlPnt4MtR3yI40xq9euX08z0/R2jZmnhw+epdlZlT8f41rkJ38yElg+ee36lPJpUG9k8O5uuLytLG+r3ArI7dH7KU/Fqonh4X4bARivTncn79HTkCnkRl2/WQIZcpFb+FNeAxoZ06YHj6Wc6APDTMRBrx09HZ0MMRG29I0NeNCN6StXVTZlKA2zemkrPbq/LP/jqeN//7/4oaIOcmQ5o/XbhUiMhKLHd67abzOsq/ieCSWCarsFORxllRSCQslWePiHWSfMCkR8UaFEwSYB8T2CiILrylfuM09Q5iuszdxQd6aFpdjOkK5n3FMx1AjvjXpboVD+TI6/EieULdzMO5YShNwgRa2GeitJP8nmIgyuQkiiatiZeIdyZnLhE4W84jvk8Rnxg7LyrllD3UBFQ0PlVqP8Diq/b0Jtw65Q5tl5WhD+4ZOKgEYDBaVQssaUZXQ9XVvpP/73f5z+/offTVNTsqyF1KjwFhaXhaAfqzGc82EUm6owdw6kS6nX4/M++UpKzzPpUZbEvtBq9ILIo30vIfrg2+8JzY7I+hdiEhJdXV6xi/6+ON+XhmxklAZ6zHdQbofcdsgA29hkl7JDFfDFtDS/IX6E6EFOS7GxA8inS40UXVegI5ZyeRbp2HC6dpXTsK4KkY2k0TEmo6nhHplIO/vbaZvlT/LLenjWcS8uLbibmjPU1zdonDd1bXkt85qQM2CTxtH7mEu3qWuFQRQnk+nQBcqPKnT9RwUH/1gXU1PTqpiEJNOWkPywx0FHZTxcv35V6FkVn1AC43OeFEYDK5cuX9JFJvNIQchYpS/y1HoquVI56YPfcacuAR1FeQ79IgzcW3N1h3cIdANqdqNckPVM/qzPitfj+nrmvXWIcqB0g0A6az1Mdd33/7gt7ryJ3xh04lV3tpClEoXokaFO60gyGtWYfPnoSfr5X3+khlb8Il/plw0g9Ey8syxIKZDsBtO3v/2Wu84nJyfSo6cPjaronQGJypn8MTubIR50Pnq9bCjpY1+vjCbJmxnMLH/wO127apiJZ0/pY8JaoENL33UsjSI9UZ7fIHLdTTqdVOpX3fUfumo5Kz+pf5F/JvSZfKN7FXeESXlk7TZy9+TGQp6EKVfOT955srGCqsVrJ8p3vSeGOLSllJ+UP8mOHSIxffbkbkUg5r/9J/8y/dVffarycCXmB+gbyJmJejTUDWifCPWdU8tYaUF81jtFz9G0GM3M7jY/GG/in3xirscbb9ySv4E0oXK/sDgnI2w27W13pXt3X6SdbdXhMnDRTIzDYdD30IhkUOib0SU6TJ5EmqhL0DeMTGRKHZV3r6PRxgB297l4IH+Z20CXPL2sYRwSjkCkgiFLONZ0dGxMuiMDfGM+zVy5Jp0YF4qXHH/yW3f+EGuYMQsyhgRTKKgwYI0XZpSEi6jA8jN/OdPyd1ORubzhO+gARqLhjzFmu7GLIHePFr9dMPmTG/MkcoMdDOVbjWr8OM5QEvzF0glV8kU3SaO7+GtN7b5FnBDK7XuNq+J9vus1hWSXCSS1MAsejrlIQ27MUIT8Xv/VQ5Kbch7U5IW7VmRlL+75aqA2fkVtw65Qdlv2k/kkbSx54AvvqMT3VOjYcGNIheuNm1dUWHpdYJn8s8QSISn4+jpjSiqg+xzRiGeWzlDQCAfdiQJKwKSMqD32Yx5kqcoThYfxZrobme0Lkh0cHDA/nOKE35krk0I5fWloaFDPymHlwZrQOyczPZfljvX+2a8eJ9ZhLjLhSIWQvGYPafSBlT533pyJGdLvvZG+891vpbfeuZHGJpg8pMKnNCIH/DARbEnGAkdVzsoQefrsha5n6cnTp+nx0ye6P06PHrKdqZDaOntHIyuwgeSgdCELkhdLRGKHK2YNcw0pDQND/YlDTgZl3TOOOjTYKV6m0p07V9J33n/b66CvKb3DQnW9QnQ0EN1Kc5RENFdx6B1yg2g8qEC5U/ljqIZ8o/KBkAH6T56wDSrGFHvugygwMPCLW/z5j3S48eU14fmz3xu95N9FWYAfKk1X1CBrR4ojfkTem3JANBS6R1mFsaic6aLkm+MmjUo/Y59XrkzZF+P71FfIlHkBFBfFrjzkeNPe9M47d9KVq5PWpzXl4+bWhvJz2Twq6WrsQIexB3acfiUjiDO/Vc+iAxyNyphobx8VO93gqh8lT7pDiQu+ilJdyCKSaTnAl8J3XMUF2U3hFzRNypEXZcz5VVwxbh4SIbHoI0YEaY16Ra9z2HYT4UO84T1+ynHDU9aVXB/ZsFAsrB4IxKk49alLRopiTJ99+qUacJb/haFMPQB/ubcjhO5U2ZAZkvHLkJnbDYWNrJ49nXX66nU97B6mITW6oyND8ilUfiBZyEhlYujMlSsynG+kT391H3E7XuKwodQX9W7W90ga8RdyMGEgxXPIIV8YqMQfupmHg9i5jrPlR4eZdT5aTGhjCGvR5WFne8MHAHkb5F7VaTIcP/nVPRkaqiP/D/+bn7rrmwA3ZbVj1VKBUggZG1GUZgkKazqY8l3aQuVkxnQZ6erSg77KirOwlSFFyngbCYpwMFKcoXpHohB6w7i1vmOJQqAMLJQyZT7IUMiCVu6zo9mGhMKYEpNmpBb6SuaV+JdTXttPUwq3mazMJbc57pMjaop2vZKBygi5HHam7M7ht3CTqRZm5d6UCquvJbmyb01tw65QM0QNEQbroJlQk9O3urbqyU7pcCO9f2s6/Ue/9/30G995M61vrXknJ3RJPlUZbribelWW+ermnipGurKU5xubbnCj6zvynF6dkFs9zcTF8iom/bz95m1V1kI/srCx0tF9iAI3MTHuvamlse7GfPb0mfWdmeGzT+fTwwezCptxNIXNQnDJlf2cmQE8OTXirrYrM+Pp1q0bntGuWjF1qYLuVcHjAA7Ss7m1K8Njx2lZWlhQg7+UnquhBo1trKW0MLdshJHTQIXiXgI9xxrVKC/u5tM7nqkMe1TRdHbvqpGIiSssF2LMl5O17txhvF8If5zGQe4UNBd+jRZ0kWvR9IXciJ0udeTihpFvuWCLGOP1JYdUTNl4ZDdAKlvkVNZfUFeeSYy7ng7GyKljohcCAsVkhE1Fn/WO+oPGiXzM6acpi+/1cg5lvUNetfqLmy4jKNdR6NCGKnCeCTOGTljvTKm9/+hR+uUvH0o/adi7066QG/MX+mW/3X5jKr31xm3JckzhdqjSXRAaklEiVOS4FH83cpUh0d/HMA8nYTH0EA0y7DM3gyVAdHXTaUD62CgGA458YexVCailhbk7yANChhgCxFNGtuQVKJl0cJFVDDtSX+U613J0r0+M2UL0ALiRKno90elwp7AL+eW8cBi68vi1oxLxjXJHg89vusDxw7AF6YE2d6T3+yDrJH3fSH/0R/8izT7fkDF36G10MerI33xFI33gRpRDZ2gnGOqid4K5Jewtzxnxgb7hM/SWru6rMzPSX9ozlYfuggGli7LU3T2YHjxgL//Y1Q89JQ78MQmaZXLZfQ6zUE+5jQTnNEFZ/tx7WbopGXinNMmD1Rjs5Oe2Anf6RxgMeTCkhZ89PceeCDE3o693SnWiDKrvf+/6H4KmCUTe3VBL6oQgj8oclEBXKAmR5YXjKnhUnPqXmYNffoUfRegw+BJKQcKJi20YHR7xcLNgobD6LGzdafj7pdgcGdfbx+ELCDIqLRSOLi+UmSio9KhALBAXuENPsMEPmepKSHFmXk0lAR+lkrsmVEszMuBeC6x4n+96XUXU2W+ze/nKlJ+RYb7K7spXdt+Wsqa1pPb+jw2/RK14okKme42GEV3iorHF+qe7aWygJx3srHmCDuWBMd+YEFjI+0ANHidZ9aiCV6WHXvIpGnMoClXtscgf9JI/nxOsQglXIBu6EHN3pFhL7Nc9OTnq8Dg96969+yrQj9O9L+6nx4+fuYuNiSAHB+gV+373qXAPp+mZaSHnD9JvfO+7QtFvpzdZzjQ55YYF3jFu8ccERzbAePrkefryy3sO/8t7DzxT++HDR4rjhRrvDXHNOG6khe5ayk9GEZQhyihbO3b3CN2JdzZhYYkX53gP9HemkbHBdPP6VR95+bYalDfu3EhXpqY8kY0KHpSjFFglpGGqdEJLfS9lGaiTrUR3lUfs2U0+eYKb7nvS77h4J8NF71bXYhiALuCoPMMYM1JDf5UP+R1liLFw3kNGMaTZlSP5FgZALStF+Kau4D1yqOdzZrrsWm9JTH7FT10ukbrDk+sz4iRAEzKOLnLGGcdHycO+tLK8qfjEpwygqalhH3PJdqnM/seAo5J1P4e+U+GDnPNRoMQDgnaXsYJgS1HGmFmKxR0URkMNC6TC8pJM0EHnFRcMF/KDDxrB0IPQa+qh3Oi6YQYpiHK9Wa5DHZH8RLjFJd7cwNqXZFOECx+4Q25ZQhDuHHfpsju9J721eIlLcTP+7TRI13YOpTOSL5PrtrYP0qNHz9P6xo7nFpV5NRGv8oftct9971sygGck25hFzqZBDBHltGDwhFF24Mmg7LUeKxSYHxX6jaToiqbsLi/EKgjSTurQP+8CJ/4xBEyuM4OXepqjHq7Jv3RBtF/uwt8WWi6Wn+ljfLeTMNaQDfUOQw7uPUX31PqH4TbgrvGOz3/xLwtJnI1qgqxQZrbxnq9MlWe0oOF7hVxwy3Tcc5WiIqhT+VnxOv6gnK5m6ctpgsq/v050Fr6rMmmV95f08qhsU8UuXMWDKBrXSzoJuaE4MeG2XJfQ/DU+N2TEV5y+zuW0XT1FuvL1VaSztg1OD/9IG3+l9BEmf5kcR5Nozhp3ptch05zuTDn9mWwglyiM/ZdP55Xdeeh1yP3XglCdZrKjeFBmijx92XlbjfNV5p/jKkXHc7m8nJSq5eq0lDsSWtGrlMlp6TjeWn1veK+fLzuNWabNwq3qcLP8a+c/01l4rvppFcZ5ylkOM3eCvj6qyxVbm7lo3JkTuLG2nkbHJtLq1kbaEaje71Id09uXfvDhD4+gzBrlisg9I/Qo0HNTXPld/p7dXtIlXdIlXdIlXdIlXdIlXdIlXdIlfZOobRdVHVjHvRV4Ln+rXicheiZOc7kzrk0nRs3dJbWkZjK6lNuroyzr012F50u6pG8IZd2vUqv3Xydqly7+zkOt5NPq/VeRsB9qUx2bjMbktNTSRLLKScvPxVVzd046SxgvK+5LOhtl+Vfz4KT5cpybk4ZzEWRbGxu9mGZcvS7p15uy7p32uqSLoRNP/24FkHnfLoMa/fG75L6Y7l33H8+tqXGaSWwRU6JieniOs3o/2odQfpabb8D072p6ys+t5RZUlUkz2VxSc2qQlX6eVHblHOjUU/n5cvr3yak+/fskcsdN2Z0aocvp36+Uqjx/HdPQrm0gPQ3r0E5IhFmuBRxHKRqHVwqyOjUzG9l56nQrHr8K8q6mBZ7zlMB2U05b8Z7TWpVBldrmm+J3vp2y/Od8y/n1VZb715IktrPIrpofzfKFcH21mY7aSpdeN52kvJwXeLcLG/oq6/RxvLX63vBeP192Gk8yfbsdZX/t/Leqg05Cx/F1Hnm8Cp09GdXjeCnTv6uEkMpXpvhJY8E08KMX3+pX6fm49dNnIcIsAeOjBLP5qpLeGaWU3bS7LumbSFlFznURzgmvRpLn8tU08DZXKzriVpVZ06vq7rRXszDZ2eG4S+7OTYTR5GoVX/VqkL3+V+a8quuSLumbSBh9gJV8XdIlXdJRcjlpdV2Wm0u6pHMTdhiHunFlYudV22j6XbbTOr74u39Vd3VqIqRSaMeRY27n/rjvGLd1OmTf/ibE1sEAfyqV1qRv3uK64kaP+GvZK1l8Pz4t56dy58WrIKe7kFsz+Z2En9PwXA3/pPSq5VKmUpk6FVV5Pksa2KexLLFTa6D1vQkZNJap+pzpxH1wTahVmMjhOFkolYfs7Njlp9qos+7s6XA8qTI8jCMESCuyr+veSeInqkY35Ur0oumsOpfpdZaXTOfl4auQhpdJtC/+O2W60Fv+TkrV3v5qD38ro7vdqNyxpCCPq9ud7nNE0W4Uo5VMqzy1Gu1oCURgWWG/jHw7rdxPA46OtV2OoWre2M/Jo389BMunzBMop+04uTjf25SJryp4zTyfd9Svnf/j6Cz58qoo83ZaHhvc6+fLTuNJ5N0uzpOk68R1QRtqFgZ+jvPXjl6Wzp6fKm2l2OLq6+zxSPXw+ERaY6RaL/e6OdYnRqrPAKrbJUYCPpW1idvTuK9SRehNwAGZG6eLio6AivJzhXf9pBGkAW2nfCdRzGbE+Uet6DwKeVJqx/dJC1I7d82+nVVWVXoV8slUBTTVuMtn6ZyE2mT7EUL7vON3Jn6Xn83cKRhoBaozHSk/jaRq4wR5WOUpP+e4q9+rRPg5jsJPie+ob6PTi7yI/GBWjEqr5GH2anKJ9DB1m+MZct7h1ke0FGmppimfDZbJoTXUazn8V0P5bL6zUE0cr5jOW0bLeXVWOi8PZ427Gm8rY/w8hmomeCyDNeLm7zi6EKNEbFRl1kyGTJ8+a/E5r7EJHZev7WRj6Z5Dr6r5dVrK4K2chsxPVc/KsmpIk7w2yEDeTpIm+6n6LdF55PJVoWZp+6qmy3zpX86X/Fyl48pMO31/GeXtIumscZ+X5wb/+nlRMjhrG5H5acdXq3IMuY5uQu38lIl4zxp3jfcW7eZ5ybw1KyhtCBuq87DL9j7HTG6srQlUj3v69353V9rr6kydvd3pBz/6MHXc/eWfnZLzKIB1gYVw/Gzj73ih1wUa95Nm1BE6AgIyTzlD85q17K5aeZTj1e/CeDU//Cv4as5fs3cnp5OA6rqMXx5V01RNG3Hmq0pVt83kcpG8vw46AkhK6eLbUQm0J3yfHCNVQbX0uPxs5krPR6gS0ZGI83MRRi28VmGq/OQy0mSEuB56NYxc/uTiCM/l6k2/+Kc4Ipn1L3FeYrzhG+drZlHYRpdsfO5k8Y4OCdjFBjUAlxvOQ+T8Xc465fMBZ4n6zMvD4vBogXOliwZlrzhHF0BuQF2cnVunIqIT0MldNqdGQH86wucRHX4FVC3/Z60PmtUxJ6Xz1kFnjTvHm42CsxpGXzcyXERm/Ctk10yGyOUs65JPSq8r3y+SMvA5CajO+laWA+6b5Y9Jzspu+V3Om7Z+S3ReuV/S6cjyLom8mm8npZOA6q9q3p6Vr6q/VuGcSNf183XIp127kvlpx1ertEH4awass5/qvUz4zVcrOi5u378yoLrDYJo11VBPV3daF6geMajeFKDuSgcvD1RLMA0GH79bC6tK7QR7Imo5slYH09xbjVTnzAuq834SxSm7Pwt9E0F1s3dnoWbxXhRVAUlHpaBf5Ei1JFZcBbkSLet85fsRqjaWZb9tvqlcuaEtyguVN3nXTu5hdBHKQZQMuw3+sr/Ifv4rwinKL983N1U5GSgzVZv4cL9n0OvGAyNct6xD8/PzaWNjTf420tbWVm0aeKcqOHiJEws4/o+rI40OjyoIQDT8daaxsXG57RDA7k5d3d26y123/OrepbR3d/Wknr6e1NnTbZbNDzyIdacn2NBzTme8L5LaQHwtnBdUlf0xdDqlaSB8XoLqs9FZ487xXoLq5jJ83aD6PDr1uugsoLpMDcBJXhtkIG8Oo3jv3xGUyW5LzlvJ7zi5X9LLpWo+8XyWMnUJqpsTbk6k6/r5OuTTrl3J/LTjq1XaoFb+q36ahYGffLWiE8X9lQHVAswy/LKtz0ZldVC9ZVC9392ZumQrGlSfb/q3BHMGUJ2FlgVbzYDqOslqBtTdtlCqGtgu7vn5hKA6U5m/I+R0N7qH8GN/xacq75leF6jO1CptvG8VbzUtzdJ2Gt7Pmr5WMr0I+nqD6lNSqZOKhhYxk0cA2zyii15z51t/f38tD/1dsuHZf8X7DpUTnqPdjveA4Kxn6+vrvra3t9Pe3l7a0X13ZzcdKDwiQf7h9yDt7u+m3a1txbVHyPJ/oLC2az2q3AkHv11dvam/t1d+O/3ssAXa4RPjv7Oz2yAeXnZ2d8zP2NhYmpiYSIODg2lnZyf19fWmXoXR29+Xevv6Up/S2z/QJzAO6O6OUe/enjQ6OpoG+gccR3QCKJ0wjZBIO/WO5VAQafe3oPqv5iSYX/w6AxFpkRenoZx/56XzhtOurBN21rlmdN564sy8F9G+LBl+Hakm+6oIXoFsTqoPrcDEV7kTpJVcq2nj+Ygc5KTq7jR0nN9vsr5fGEmkyBWdPKlen5a+iaC6Sq3C8fs2UbxOuVwkqIaa+S2Hm+uYZu6OC7vd91ocX1dQfdIjteoUBTCEokuR1Svr4vkYqgmtcs+UBV69Z6q7b17gayPTxffW/oPiGTeN7tqS03nUfQPP/KvEnel1g+qzUDUtzdJ2Nt5PY8QQZ2vZvWz6tQLVJdB8HNHQ0rdFxQ3ABOgymgygpLID2C4uLRSjv/sC2APp9u3bBrboxZ4A5tb2lkHrtoHwvn8vLy+nNVVIL168SCsrK+5Aw32XKqbu7u7U29NjwDokYMuzc1vfV9dX0s7WjoHwrq7FxUX7HRTYZXSa8HkewJ+eD/cPaiPf+/CkMPf2BHg9rTsJyK/pu4D2jkC4nkeGh1JPj0Ayo9aqHIeGBwSYe1NPd4/DZYAIgN2nC6UQfFZOSJ7yzGj4yMhImp6ZSZOTU/I7bD8xbbt8Rd3p9dp6ZI06/DUrR2Xq7GgFqlsbQzWyipxCRwqqlt/TleeXR+1kgx4eZ2zyd1ZqZ7R8Y+gUdUadJPMT2AEXRe30Acogorq5VNWI+zrlfxUYnXXjrOPqonb0uuqIX2uSSGlT2+niefIMugTVzYmw23Xavm5qpxOZ53a8n1ZvqmE23CvRHFf/tIu7Fm6lPn5ZRPinBdXi2LY+V09Xh+3HkbFJr6ne6+opQHVv+sGHpwDVdSFUKu8G4fC7vTBNRYzOC1+NLOQwj8/0FkpVGAJ1/9ldmXcKS9l/I+9Vno7QMaA6f2qZhsqoeZmOjVt0Ejcvm47Is1nSCrZOxV8VuR5H5zLY8NukF78FVVmrguivM6gmPz0NE2DIOuMK7e/teuR3fWPdQHZgYCB1CUACgLu6AXoHaWlpyd8Ayk+ePDGYRra4BaAakBfglovfhAkILudBj8C0v8s9YJjj+HoEbrsEhqE9gd898bMvcE8cGUQzVZt0ANhtfJAehwtYBQzHzJHunn6Hx/RupnFvrK8jAIft7wB6AWbShruRsZHU09sjkN+reDoUX7F7uMLeVz4cFCcPwAP8wHNPX28aFrgGYPf2CuybN6afd+sqwLnC75bsAOuAdqaeM+JfL1tVEv/y15SOlIMm7iyKkHNZ3qel8/i9KIKnfDUjZPpVBtWZ79Z5/xqpVlecJd+lh+eqo89HVX3IrGQ5x1GfrSnX6V9nUH1WtW+miyfVz1bl8JJOTs1kyDvatVZ03voj607TuIvy/1XN25fFV6twLkF1naphNtwr0XwjQDUj1ZuMVAOqZavKhm0Lqo8TeHzP1/Hug8J9VVHrv+vhlal12M2Vqp6h8b3qvxw3VH3O1K5A1c/gbk7Hy+/4KZ2t4obafXv5RFxH46ulsQTWLp4vzOT2RlEzynydlr8qqC53xJwWUJ+JzEBEFLzUn02l76eh3JACTg0KdQHuAJW8A/hubLJmeVMAdMOgudywU8bYQRuQzHv8MPK8urpqP319fWl4eNjyBkxChAn4JS6PYOs5/2aUe2hoyCPZhNHPdGuBTuc1IFaAGjCslsRhEi/6l0e4+b25sZHmlxbtHzdMy56YnBTA7UkHwsDw0d/Xn3oBseIHnveVhm4B3OvXr9tdlqXMGKePdLKB2dDgkKeFw+vGxrq/2a3YQzbICNXa3z9UuoecfnjgXV//YBockizE+8LCouS6WcuyA7177/130+DAoNxFmgHbpMmdF6qwJW2Fu1frjOgbGDJPNTrSQRfPREGcDZvdnZBOW05a0XH1YCuqxt+sgaVhbMcncZ8HVJ+VqsbOSWWZ+eV+XNpeGpXq7ugE0iupDzNy6PChU4rlDMzqQPc8C0zP5kx3eGWmRk9PHy94lbbpGNvZk1tmu1BP6IuiYcbIvso7M0HoVDqrblSp2lGZQfRxVAXXjZ3sZyNJ8Fw697KA/BGQfRIi70+QJ63cvBJ9bUPn0afXxXuzeq1MJ6kHSPdZdO4kunbRcnltcj9BvMe60efXxT90XP6164g5K1XT+6rTXy0vL6u+PAl1yiak+etWexfTvycEqmXDAqqx1Xyk1o9ODqqbV1gYAKepvAmjPkroO/9qGRPfj6PMSxi2em7RK8IRO2cleCIDWynNcaC6FdXlGHJrLtfWVOWnFX8vl4ijTTyVEdCjVP1OmnO6jwn7CMXo36m8iLKcGu/HB3KcCl0ssFbgJQYCHJUiPCWgdppxLtFjdAHaAKcAxV2B1tlnszKIBaYFTnm3KfBo4KmLxj033ISzf7An8LrikWi+A44B0+gzFxU6wBBgy1plRq4h3gMOuSBGqLnghbCWBcyXl5cMyIf6B9I+U7S3mX6+pfIoPSrKJNO2GVkmfAz04RGmXEsvVBcAAgD4uF8XTx5V39M/AVNSMihepqanSYg1M2RAeN0Cv0w7F1DvspAUZlIFup7WV1WJjg7L3aZ7KTHAKbpUAwBhRqY7FD9p9+7l4jOXbeIfGR4x36sra3Lbb4AP6VUaHx93hwYXsiBefDKqza7kfQLcvB8YRIYdaWdvX06QM50JvGnsoHP8vpNnhZoUz82oXR3Uys9JqV3Y7SjHmxvRszSexJ119lVSlddWMszvs4wyv9wpb+eRPfrV1KhyHCUq192KTiU7dNfPTK9X+VfZZpZInA8PX3U/1MUs73j85LHK3GpaWlx2GWZvhJmZK2lqaibduXMn3bp5M23KnZdcqLyh65Rxp514xGtVHiels4Lqi6CvCqg+C2Xdq5LflV63yp/z6OvLoNPqTZleF+9lkHDWMk+6z6JzJ62nLpJem9wr8Z6JD3l5XfxDx9UVl6D65RF2PqBaMRager0EqnsFqmXDGlT/+Lyg+rQVGW7LoDr8+tmv4vtJKYPqVnQsz4VB0cwdPJGBrZTmGw2qj4Do0yp21f1xMih/b9bwHy/DLCffdMVzKU0t6PWCalFJ1kdGHI8B1TS0NNQQugz49W+FAwh++vRpWhKAXVyI0V1Abb4AbQND/V7fzNRwj3xIzAf7Bx5xArB2dXfUADHAFH9U5Fy8x3DmHd8g3gG0iZ+7AWRB2aiGZ6aA8wxwZpo2oHprayMNKLzxsXGPAmPoM0K8tbFh3kYF3BlJHh4dSf0CzT0K//Hjx2l+ccEbod2+/ab5ZOTMcRWywcBnB/F1Rpr5UyV9sM8U9S2n8+Bwz5VoAN7u1CX/AwP9aUjgO6andxgcAKo3BbjpLNjdiY4ARuxIQ59AdJ8q3BXJ+PmL55L1uuTa43QMDQ/Zf5/8sxEaMtne3XHHxqbCIt/2dvfTlSszHk0HqIyqMh8dGXV+0KYwRb6nl1FFOptYyx15HiAIivKR3+fnajkqP9fdBlWfT0qnrd8y5fhyI3qWxpO4z2JsnpdOaqzm91lGmd+zyiwT/n0EncKnnKIHW9Klhfl56d8LlynKzs6O9Hxn02V0ZWVZ5QL9Z1nGgfSdTf6CD8rM5OS0fsEv9chempufS/19A+708WZ+ugDX29L72LuApSHLCnctjUhXv/3t99IV6S5H0xlwX7lisO06Qs97jIKT/iLtOQ0nkcVxoPp0S27OV6dfgurXRyfRlVb0ungvg4Rof07PB+k+i86dtJ66SHptcq/EeyY+5OV18Q8dV1dQB79seilyOweVywv0qurLRlDdWQLVau+6ZI8KWNdGqlvt/k1BzQLjflxFWv3e/DlfQUfOX/VzvCvHXaUcdm2kuglvmedm/mvUboRV3tr5vUhQ3S7tr4fgo1zhN8qNKYH1PDnaMPCtnM7jOkOOUsgqU6PM+F0Ou4g/s1BDxXG3zvln8d46UA6vkV47qK4l5HheymSjWumiYt0/iE3ChocHPZr86NGjdPfu3TQ3N2dwjbwMNHUHAHskeRdwyFTt/Rhd2gNod3rEmWnaGMOjo8MGqnmqMoAQ4E5YgELALO8h3OMvu/Xot+IjL7kDiPkGoAYwP3/+PG1tbjnNfGcUmZHbXl2AZm9GpvccoAVAGFTYgAVGopm2Cqj2CLoqXeIbHho14AYoLy8t+UguDPldAQR4yCCfkW94+PLu5x7tA/SyC3iXftu95ELcoyOSwYCAsCrSdaWVkXHABkd2sRkadVnOLtLQ5XXVjKKHbADdBs7F6L5HpBUPaUMWlqd4Ik5Gt5Hpni45Trdv3U43b91I167dTONjY+nqtWuWxb7ySjfJCRn3GBTRCO3CT0Fe4+318HXK9bD/L+pgDDzoyOyIU1JjWW0kePa90lCW6XWCjIsk0p6vLKPqvRWhl1z4pXzu7+6ofA34eVVlYVs6NSf9ZjNAZp88ffzEsz+oB9BPygVxeJNBn+1+mMYEfHulf909EfbTZ08ke/Kl7gewTd1NObl+40bwQkeOCKe4425d3aUegD/eRSfbwMCgHNIpNZBu3bqV3n777XTt+nV3llXTjv4zfZz6iDqKTidmagDeKZ/wnOkSVF8skSflNDmPSkmslt9cd7xKMo+F7pyGrEcvgd2zprmsx2elav6clKq69jJ4OS29jjiharxn4kNeXhf/0HF1BfVwM3oZPL+2fPtKgOoOgeqNFqD6x+3Pqc6CO4sAcwXXeM9XpspzYdD5p+LMV5XqlWcItNn07yz81rwT9tkz5KJBdau0Z2rm7+IIPsr8NMotg2quDM6QbV4akL/VqOjMaGdMN9IpQLXCjMqkCNtItF087b+/flBdJ46nKqe1JUm+AGAMPI6T4sgojNMHgOkv76anT54JiK56lKosS357RFrkkWf5Q5YYyxi2Hr2WQYxxi9F7UBjkEM/8ZtQLAM9vDGDANCOy3AGu2X1ZJxhNGxsftxG9tb6RtuWfeAHRgGb8YPyTT12SgbTLAN3gWfziD6MfULup+AmVuLplyHd0xTTYtdUNx7e0uuIRO6aKG0j3xxRrpqiPT0wUo8Y9af4FoOS5j80aFRhfX4+prZtsTKE4GMm7cvWqQTjgn7XgAOu8ozlhZ3n2sDNkl36jx0o+09BDR0k78oiR+yHWXeuvtms54EdhgQro6KABAej0CKADgMbGx9KNGzf9m+nvTCMfGhy1XBLxKe4uNkTj2bEA7nsFcPpUglVOJCju/Mj5EvpV0gl95zor5TxuRsTp8npBDWM9Ta+WqmmuGrzksdNeXLjPd6iZzOKVdL2oz9D13V1d0kU6oQDQzwSgnzx6nJ7PPksv5hfS5sZW2tmmLMb+AcTRVYQ9PDzi8kzdTVno6Olyp8yO6gT05fr1q3ZH24oPNvgzX6pbcn3g5Rjiid8Li4v6Ll3lIl3KV1+Km/pgbUPlT2WXMHJn28zVK97l36cDCOCzbwFlkVkglCH0+Vvvvpvu3L4dyzxUnjnajpkzbFBIeiCOp1NM/g0pmga6BNUnpyzTMlX1kedmaXydvJujCp+nIdJd1qGvE7XKj+Ooml/N8v6i6XXECVXjPRMf8vK6+IeOK2/ZxqjSS0n7a6Kwl+r0quocml1AtSzqAlS3Gan+tQbVMgDa8V7NoNPQJaiukw0v8YPBR0EO3luD6ujxoUCcUP7ljZgIpiHtfhE/ReRpVCZF2BVQfRQkty+UVQOraqB9JUB1kcbMC3JH3jFavOap3Wzi9cXdz9OjJ0+8YzdGOVO5McrZOIvfAFAM1sivToHiGH0OAM0IbIfexY7YjHJts865yEP8YLgDxjGIJycnfWFwh9882hXuccOFP97hLvQm8g+QS7xMDfXZ1VubHmW2X/lhF3JGjAEAuAO4c+WpqPxmFG99a0Np3E0v5p7bmEd+fCNdGPtDIyM23uGbad0cizU0OJDu3f0iPRJAwR2jgIDpDJrFYOpnVLkYfcc/nQmMfhMOBF98Z1p4r0C1WFbaAMXIITZ9Iq2kn43SmErOnQ3ImM6d5cWGUYwkA6o93V15BbCAV6aAM7JNPISDPEn7lZmrXjMOEOnS847yllKH5DtV+cOTZW1VCp0KDao/Z+JLfD0bwVcrMg+U1wtqGAn/dVA13upzM5mgw+Qf5RB5xFF1u9Z5L7mQLrCeH/1bXZUeSHf5TQcRm6YAqr2EwbI8TN0d0iXpYHdnHEvH+3J7J8lbzxSt487rm6myuXuHe+IWH7BL3cCsCTqQeM+sC8oXPHGtrdFpletp6o9iNoSULNIfeowe7u7uuHwA7HFLeYCyDJi9gU5fFei+c+fN9N5776Y37tyJc+HljzLG0XvMIqHTiSUcpCdT6HWdTqtduX06C12C6tdD5qjC52mIdJd16OtErfLjOKrmV7O8v2h6HXFC1XjPxIe8vC7+oePKG/V0M3opaX9NVMVsr7LOoV3oVHwG1T5SS6CaY147KyPVraZ/l6md0FtVZLzHX/lO1RdXptJvt4TlbxEvUbeIQtSKr+K9wEbwXnXXMsAGst8WUZwVVGc6bvfvSHuLyEWt5F6lVu7ahX2Uwm2jn7oyZ0MMd8F3o6LzqcxHNtJzeMel5LACqhvTRGj15yOgunYPynFnqj5XqQrCqwbbUZB+cRSguk61J5iQLHPfEiNX6wLSjEYz1XlxadnG99LKclrVO+SOkc56aoxzjFIoADWZqX+RaTZy/U2B9/XFMVn4JZw5GfIAzkGBUEaYAKAY54BpRrTz9Gb0AVDIZmDZcMYw3hOfgEjiYroyo7+EwcZjXgsqMAGvfCcMjvhSLepOHEbcCCePrMPT4OBQmpqZTFOTU/62popvZW0lrQmEPJ99ngbEa3dvnIXNdHGMe9z1CaDSuUDamHrdI7Dx4P6D9ODhA4cNaGZd9LLkR1g+8kvvM5iHZ6a62r/C4oxsHDCdm++I0qDmUACFP/hXHM4vl5eirFvkSqvC6usJv4w0Ez6yYmQS8E786HguPyFDVfmKlqnd01NKv3gDhIxPTKabt95IO/JP+L3Op9jlndFHCm9W4ShH+Qo67/TvdkTQSnktHY3U+K6pk68YhZ7GEgp0FzHS+ZP1nW/WWV1sXkfnFO/3D1jXv2WwzOZ/rG/mGLsN6S9AGdBKxxjvIGafOAzlH/KjvB/sqXxIx8g5nvf1TA9gzkk6f3zMm37DB3/xL/So0VZR2bMLXha796u9cpnd3ynq2OgIy+UYwJxBNXHiF8DLcXIsnYhp4rjpiDQrDfyGiJ/f+Zl0sRcBuo6es06bMhCj87sG4zMz055CfufOGyrz02lqeipN68667VVvJFhPEK3BaShScTYKUH12KvP9OijyvJGqKcr5VKXXzXsrvk5Cr5v3c9EZk11Pc9wvRgQXGfbZqZrfbfO/zbeLSlcuh+fRy5OC6mZ0nnhPRGcMv+qtGZ/1Oqz6rVKPnarg0EZlUM3mtSuNI9WdpZHqk55TXaVcgVXvZSLBjRmLmzYJUcPM92pY1ZHoam/FEcEW04vr1PhcD78wAlrwTjytlSt4PSsdB6qPo1Z8VfOjmraqv9bpa0cV+baUd9yPk9Jxo71S5eJXhFVOE0CA6X+ZqqD6COj1i/rLVznSfF6qpoVnr53WP0Db5tZ6Wl5cSivLsfEYx1ABajHUX7yY84gtSefd4vJy2t3fTruALYO8GPVFtrLFLUeZ7gRs0OZIRIBpDFsM7dGRMQHoKY8osRkRRjDv0Sk27VoSLxjcAFVAdgbdeW118BZHcC0uLtrPgMDrMABAbnOuYoDv7any4u401AUBuCa/mZLK+4POQvfkxLt978fRW9dmruuVtEXFDn4ArPjZ3Y2dz3Gf9Yr1oMtLcbQXvMEvI+crqwLVa+vpQOC2pys6ABgNdPy6RoeH0uT4WBoAmAsw5RFqIIrP2Bb/Bt+SEaPSwNkA20UzoN8QaefoLzoJmBkAPsrTfQFUgH5P8RaR/+g/nQI7gG7cKDTk29khv8pF6s8rV64pn6556v4eZUR1LRAf4N3fPyg+JRjXv410tvqhTmftSX4Z9VS17rtIAkSjR57uz9FsYjf0ey1tbW85nwDSgGR6uRnxpdNncWEhLSzOR+eWQSS6noHqocNiPwH0j2PXdnY5hm5HYceRdOgUxOZ3Gxub3i0fcqcTcQLqde8WoEZfB/sHPM0aoI5flxtI7sp0kGd5IULdDvajXt1TeYJX6oBD8crsFZwxhZzv+qd4utLQ8KDBtJcvuIIq5wVhRdz4Ja2kHX7ovDOIL0p/5Hu9Hab85JFtyhhxdPf1Sr+vpJ/85Cfppz/9aeob7Lf72nUKPcBl7qg7C1Ennzy2S7qk85N1nEJ6Rspl6yLIYfOvRRyuo19jgaliiTJlni9SPq0ot5vt4j6ufQs7+AykKC867RcWLpfDjrq/TCGvusx4PqnqMe0bQI3V1KVKfm19tTmo/tEPf91Bdb6HkNVc+ulI+H7OVxBhXoLqVtSisB6Re9yrUqoC2dOA6hB7PcTTgmq59pWp+v04aoI7XhlVeT2QMbopQxqjtLevKz159DAtLMynbRncjAovLc3L0MbY3vAGRpsChHmk01OpJTemCw8IDDLdsrNHoFpljWjQm31FyPrmMPYZec2j0rFGms2/cIf4AXzERbysxWZzM4jv5AejtmNjox7ZZsOiPGWZsG2gl/SQqo61oDa092S4uzI7MEAIw13Pcl8un/E+pqpyDu6IwLsJcCB3z5489YgzAIU0MqWc3bnhmw6Fmzdv1MJiivX8i7m0sblhIMPoLm0c002RHWtV9wW8GU1D9ow6c6zW6NhImpyaTP36jeoLaivM4BV9PATwixeO1/KZ1JIJu3YDjjjn2huYiaduGfXImN3A2SUc3MNUd++0jB/Fl8u15as4kOHO9n7a3N5Mm8ozRg0ZJWTkGnlw3Bej3txzHvT09qshUHgOV/mvuHK5yXS2+qFOv86gGpBK3q2urKaV1RXfyUNkzsZfscmd8lGAFmJjQDqPvvzyy/TgwQPLhrVZnAdP+hi57unr8Zp+/EWnTZfyqld6tu91+8w+2dza8DMdLABRwPz+zr5nN7A3AR1Y6AO6DRmsSh+Y6UI8/pMeqlC5rAXRGRYgl+/7+hFlirKJmwDpzIDgjt67sIkoPwP9dAAxuyJ4hc9MnN3uncYlK/Qb96QPgp9yLgGo2QuBck+nBEf8sRM/fJlbOSaefpUf4qF+ot5CVtPT0+k73/lOmpqZSTdu3EhvvvWmTwvYPdhLLP1AH+hQa0fwUjE3TkXU0efwfkmXdGrKZfqsdJa69aTksPnXIg7X0a+xwLgebEGZ54uUTyu6BNVnI0KNsFUiKnGEvOoy4/mkqpdBdeoIUB0j1ePN11SfF1RnapbBRzOmMVFHqGi8j4TdClQXIK4efvWeKStXI6jO/uI5X0H+xr9a2I103PTvVv4yXTSoztQsX6Dj+GtPLQrrKUF15uGkoJq04PSwhi4JWe9yGvWaMCPccFMFooQQoQRVvx9HVtGXQKeVP67Nq/xZDrrvy3BeWV7xtNDNzfX09PFDGbMraWcLY3QnreobI5iMLAF4CSVGnYO6ZLwzJbpPQBlDdWxywu9zGrf3Ys01QJJRX9a2x5TO2JyI43JgDKOdChyeyAr4C1DXKWOXtcIxmsvFN9bSU4b5DkgEdHA2dBCJFKjEcJbhjV/AdDpkBC9GtDJPBtxFuBxVFUCeo766vCs2RDEl7L5udjYmjjjDmtFniM3WkMn09IyNfsJiOvz6yoZk0uNppjs7e+nzz74wEL5582Z64/Ybqli7fDbvwwcPDXZI1+DQQJqYHBeo7tN3pvjGFN0+xQsQMcBX2sdH4/ivPN0d2eOfdO/txhp3+JRT+et2eLjx+myAl/gK9xCdFgJWSvs2lwAIHRvUL6yD1Q8CMR8dAtk8552ZuwWkeyT/A7ntFsBmrbaBHPIu6LR6WqVfJ1BNeFzoCLr4i1/8wnz5vf6u37iepqemDRjp3EAf2b8AMM1u9h9/9LGfKUt0kAAK0bG+vm7/BkRSlvJmZI4H0LwLGI0znnnHV357ZFx5S4cLyycAzowoH0rP6EjhODyxxT+XWzpUIJ4BrnoTMjL/euK3CFF3ON+oKfWgf7sC7RBO4IEzqcM5dRE72m8ayKN/lP2hwWGVcdXc4o33pK1MWW4NBB+62AuATjF4RrfptCKNfPNItcqsZ4IoDdQldBDSkUfdYP/jYwpjzCD7zTffSB/+zo/TtWvXXAbY9wAdtxCd9IiTyyzo+iqA6rOWm/MQWpDlcElfH6IsuZyekc5St56UHDb/WsRhfXuNKveNB9UKviEOZ0fYl/l9s3jOK5Pz+m9FhBph1/nPFOmop4XnZhLEX5U7AHVnUhvYwRGrbFTGSHUzUH2OkeqzUWOijpCt+aMVex1UVxUt7o3P5eSUf0N1QAE1Cl1xZDTRjuQkMoOwmjdCzpTiakUvH1S3jusoNef75NSisB4DqnMFlnMhdo+tf29Fgl/Fr0hlYzZh+LUO4asCqsv55TS00Y1W5LW61qt9T03eYVRYhiTH5bx4MZs21mO9tHvUFEuvCvngEMfYHHqE7IsvPpMByqRf5YyM7/XNDRvxceyUQDAAVhecoR/DAqYASqZz9gp0MV2TEZ98rizrNjFyqbw9GiajfWAgRrExhEPH+M6UzXwkD+wcGnjgTkrgZwxoDGXeG2xj9Ms/02oByd36DRiJac47aWRoWHwo7SvLerebnj17ZsN9d49dsg/T9avX0gg7Yk+Meor68MCgN3PCL5t8AVJXllclg3UlNoA5R1cR75SA0fjYhHgJsMvuxOgqo23sBM4u3Zub2wZKT548sTwID9DOKDMdAXQWAJh6xPuk5DguQx8AhAyGBgYsk87OwzTItHj5Jc2dnazNFiCSHzoUBgdHHP/BHnnJTuYBkpgeH8RU2QAb6LQk7DxiD4KQvfIZgStsg2qDL76xudNe2pIsV5Sfu8obpgd3S/4c/eVICiJvjjYxJ6ez6PlXlpQUdrmem2NTsPWY+dDdm0akE4wOI2M6sFjGgK6wgdhnn32Wvvj8i7S4tEihirKii/X8gE3ANCCRddCMCAfI7lN5UHQuMyE/d0T5t/JGN5YYUC5yxxIVmUqa8l8fi/KPVkTnr0i6Rt3FdGmHEf/8Hd3e30W/xZOXKQjM81v8ETb19u72ntQolgugq97zwDocceR71jtYiDpCaZPb/D5G0GMJR0wNrxPpI+2UCeRJPOZTftFziN/oMMAYccAzy1UiXUHrqgfYH2Jqasqda11ye2V6xksfoA9/9KM0I8DN3g/YFuQBnVlRdsSXZJn5PS2dFVRXQfSrLjfl9PKbv0v6ehC68lWtox02/1rEYb17jar2TQTV1TRX46jWBWWquj2rbC5KpoQaYef2sk6Rlsa0VSWIn2hrG2UXU795t+dBkq8wqI7EB9W/VTOy/txcWPXn5kpUp6ONeJ0Ux1lBdcUb4aK4VT7LVE3jaald2McTfDfK4nTUQs5HQHVQBq5VnlHckxgh+GqdNfrQJt/40vjVocVPUebtpHQSFWlG5bSbg1PnHwBTRriMSAC1NwHT5TOXF17ImN+0QY7ecW4txmxssNVn4372+Wx69OB+WlhYsNyZJsrO14BSQEC3jNkRPXvTI8XGqOzg8IiBL+t/GcXd2toxmIhpyqwfZR12TOVk5Jd11RjD6DbGLhejpoxexbWjkDHEmca9bwMdf1GWeB/gj9FtA2o2X5I7j4SLL9zAuw19A3pdeibNe/DN7+IMdEAufDHqNVwcVYUx39/fnWZmrjo9AJslgZ2FxQXHxwgwoJLSzUj59NRM7DAMaFBayTNGpRfmF2SE75p3ADTpDPlwrvdubDLGaDUdFbqYLhT5feizp3t18ZvjjEgDU4XhcWAgptB6FFvAn7WvTNVmzTN1FyORjFbX6w7ABlPPmdat75Ibo8zuKNmPfGS0kmndHV2kSjIVHzQPyEMBCUQdpFXlKbukwyHTzQNo0bgEyLDbFnRseag04F8XQsZMzc7Hx7FBHee7P3r0UPkzlH7y05/EyHEhIwCZNxiTH0aj2Xvg7z76yGWV/GDvglV9d94ApOkgkn/8kp3InNHYeNA/CRad95RpLukVnR/W+cJYwi9gFkDpfOC3wiAI3jELxZ0xCps10hDpIm7HKzeUEdyuLTMF3U5EHL3V6bJPee5ng0LpGeUFHc/xonvE5bLn9i5kwdnUlHVYIo4MeImb7xB+nC6VI8qIgbq+wTP6Rl3Eb9adsw4dPig7a9LVDLiJm+DoCAQcczeIl5x8HJ/dKE4c6h/l3zyRNpWvyYnJdOvWTa/FZr8BOtGQn4rKSyPy5SQlIBtxrdrKi6Z6nRK/+Tsp75mOm3H2TSI6ek5D55EdutKujj6OLlLXHDb/WsRhvTulrF4mVQFmmTLPFymfVvSVAtWlaOy25PyssrkomRJqhE171BhHpKsxbaWkmfDTDFQTHrt/d8i+7OvBNlhrAao//CqBaii+V5Wl/tyY0Cy0uvCaK1Gd2gHJCm8KspopJjmJzAhQ3Yrw29R/QdU0nptqgPYkpLi9o/ZZeWgRVwlUl9PeCrhmxT2uQWnfQJGW1g740viVyI7nrRW1iaotleVhDtroRqasI64c5X5b4Hd1ZcVrKhktW9PvtdV1Gezsjhtrc7cwVPUdgxXDE9AHEJ59NitQHmuU+wf7PU11Y3PLa0E7BIwHZEBPTEwY6OY0Mi0YQxYQDTFteFWVCWuN+U0ZyCNrGKMY0gBMBG7elURSCYTzqFORE/zek/GLEQtAwajGECaNlov+kS80LPFeILkbgBqjVfWdv6krZIzrD6DLKFsG1Yx2YWSzwdPY6JjXOjOyDCjgm6e/Koy+wb4AukoDgJmNo1jfLCiQhkaG0gwjXHQsAKr1l8+jZvSN94BgKmEM9gBMAiyScRDpZursdtqXXPKRc9My5hmV7+iMToOxkTGPvAOqyS9mFwAcAlSzqZpAREePOz4A/Z0A5EI3aCAtM8s8ZOGR/e5edwTUjkkT6JAD+ZDsOrqdx7sCV3vi5xDQpTDYUGtjndF+RiWRL9Nvi04M/TWjY8vDVxRUn6T8kafkLzIGHH9570vpSo91ycfFFaDYHT/Kc2ZBUM5YL/109ml6qt+APKbzM4uCsmlZSg+YXQH4BnR6pJj3igedR6SSfmRXQc3k7HaoyNOu7nqZcACF3HlGt5lF4bD1DM8T4t8dT7qYVTIk3csEH9Ic5zju6QADdCOP6IwCRBcj5HLHb6Z/E7WguoH80NCIO4fgSRHW5M3/dLCxF4TLCwBYbqg/CM8gXoB3RvUTv1ckd8ob9Rs6urS46LKTw4xOIoVK+GKAcKIjMJacZMoydvp5r7vlp29snvjBBx+k3/t7fy+9/957yifqu3oZg5zP1EV6Bb/hszXh3n/tnR2h3B5leb0qKqc102l5t84Wv79plEFQprPm++ugi9Q1h82/FnFY716j0lQBZpkyz6+6LEKvElSfh84qm4uSKaFG2PU2J1PIqy4znqsSxE+EUZUd078B1QeyRfP075e8UdlFUlaW6j1TTVkKEHdyJcGwr4eXhR7P+QryN/5VMiYTBizuq7xBTf1UQW/5mCjoWFBc/Q7AyPHAQ3M+W1JDrX80De2IEbZWZKV0fuiqpKkm71Oy2tkgqyLsM1KYimf3f3jaLugzUfCIYciII7sFe9ddGaJsQoYxjoHPKCsjpjvewZqRH6ZrhqHPhVHKbtXs/s3Iso1FlR1GsK/fvKXv/Q5rR0ATMH391k1PlcZI5j1TSQF28LC0COBcSsurywadNoYB3TKgMXLhNU/L5L4tXtgwCyxnYx/DuZPNspjaHCNgHlWTA8ozxrqnsqrSwngdlBtGgjHMMf57FCYdCgBnRsTZ/IsyCEhmU6TFxSWJTIav5EZcBtO66DDYWF8XiGGtJ7sgB4gAENGhwJVH3/LIGb+pbscnxtPtW7c8osXoMmvXccvOzXu7Bzbe2TCJUWl3LPQo/XK3YX4WlQ46DgTaxbunrdPhoLLRK4AzoTyAPwMQGfUGE3LLtN5e8TcgMN0roGOA0MU09K7oVJBqACKixMuIVdjuXJAcGZWmI6G3u4+eBxVxUiEPKnBZ66O+ChBtqOzwABp6rTt5wdFlTA9nZJLnmOJfn4oMUX2Ui0Iu6ZVa7UjdXPJyIirH+VKpCLZd+O6MkLzQS2YzMFKNRNlpGt0g392RJTkBFD/99DOVjxUvCbh//77z2kdkSf/Qrdh4K6ZVQ5QVdDUTMgXwUbaQO7IivioZ1DkfIz8pU12M1IpfkoNBAFDk6Ck2pOtmbT/f5Y9yCjlfFQ9AE/KobomXg50D6Xsc57VH3SK+85puWHLZVdwuK7qj59Z1lS94zh08/Iu4dKFkhbhzurnDU9QbUR8w+4U14n6WG3SVzgnKPvLjBAB4op6AL+oC3FJPuDPJu+5X5CY3RM17ADoPhMGsgYnJiXTn9h3f6Vhk1Jr12GPjo9Zf+M71EM/4y3rD/843P8c7U+lnO8pc5vCqfF/k6K85LkXnZ/FxRHYtqOoq+8s6e9p2/qgh+9Wlqhlwgdl0PBW687oo6+7roJPqapVq5bdon86ahotMO521zehIHWEs0kjUWfB2Ev4a3Cjo2oaWxftyfCcJ7yR03nBoE85KpKed1jTjDUCdp4Aj7bWNlTQsG24NUN3ZJ2DN8r++9P3zbFT2coioj0bvURXuuZKuKFFOdO1eMdxaUyhfNbx4zlcQYRNuq8zPoPrEdCxohk7eqFTT0J4a0wY1pMst68nDOwmoflkNZLVhBiQYKJToVI23HZ/GQyO9SlCN0Yghvrm5IWNyy4B69umz9Pndz7yG2KNSIoNqpmPLOAUIIHsM9y12qS6metoQZ16j/jHVuH9wwOt/Ga3EqAVoA+CYdoluAR67OsPoZwTuxfO59NFHH4dhqTi9UdJO7C7s6Z3m5dCgdaBvwOt+B4c5qgkDO0aQqMps/Pb1GozAY24QaAR4h1vA5tT4hPlhlG1tdTU9uH/PwI5zoBm57ZMR/vjxE09/B5TCJ6C0RyAXkMF5tQDbew/vK9yYth4AUYCF+PSbuJAxF8/W3aJckE7WZLIx2djoqDsv4Bcj3Gtd5R5wjjsIf6QNnvf3dgzkIXjr7+vxenjiZsO0fo/Q9ystcewQAAhQzcj35OSMVPTQaenVu6GBkdTVx5R0RsodkTtQWM/OKDN1GtPWGUEFUMfofVw29uWCjgYAeJVwg0IccFe4zmuBFOQVsmBDLsB0jKgzrZdjlKBcDLJRnkt7NZZq3Vw4PzHl/HjZ5HD51yb8AKux0VYeqaY8Un4YrabDifzf3In19Xfv3jWgfjr7LD2bnbXOIE+uLbmhjALA6WAhWsAdYNJ5pRfIxgBTYXpKs8oyRLlxp8zWdjyrfdxQ2SZfhoZYHjAgvZlIff0CtMoQ579dRvrQ1e3tTe9qTzjo+p4B5Z6BNO4pA1kW3DsPAhTjFkK/SCvLQtgsb3RsVN9CR+CQsPjt+BQMs1jcDugPfn2Zq9z50+nOg93t3dRf7MMAOW7xhBw8hVv1A3WD6xvJEz4hNmLDD257BcCJmzxaXqajbNl5C5E+ZEx9RCcdS0+ePXvqzgT8ezM3kesnsYexxp4Jb731Vvrud76dvv3BB56twhFmlN/oAIi9FjJRBpxu/orXliX/+BavjlCzZjTX6ZleB6jO1I53mtHstWavFY5znX6qdlkUuvT1oKoZUDXyT2smnCefTxnVS6eyzrxqKpfD01DmObdPZ03DRab9VYHqIyQvNflcUPrOG+5FgupmZDBN/SQcB/7Iu3/XQbXakq8DqM5Ew1mm3NBnqhpumarhVEeHG5WT3/FcU0b+tci8lw+qT9egtAO2EHzXuaunLQgjrvTs3+Xvx1CRlmYVmvPGcjtdetpRuXFGobnKdKrG245P46GRXiaoRn7Op+JeJ94xTXI7ra2teSSWs2y/+Oyz9ERAklExQC8jKxh5rK3m7NoN3hffGBmCGLWhfJAtw8P9PmoGAI1xylRVRn8wlpnOyhTq27dve1Tm+fMXHrWGAAWLy0vp4b1HBthMxwSwIgv81oCl/vgNWGQtMkYsBjgGMCNM2zLqMcQNplWmAfAAQqYNsnYV/8gCUA1wYXRtfm4uzc6+SPu72w6H46gwgF/MPndHA3Gxsy+jiTbc9Q0dJF0+vuj+/cSGZozUW8aMPvKneCx3+UFXA1gHiGDEbXpiwsDG65sFJBi1hch9GjGPTCsN5BrrS/nSK+DB1HJ2al7fXPOIM1PPvVux0sm0bzZOYtaB+VVc8DLqqd8DabB/KI1NjDveXsXZ3zcouTCVtb+QTazFVkIFOPDJOm8ei04LlEak5rT2G+flsg6/+dFukAF1mQICcJBOj/7pPRcyQZ/onKGhZp07MuK4NSiH5XB1VZv3VnXziamhXJyNmtbhetX0fYlIL3IFePF7VkAZ8Ax4Y70vOgsw21SZe/r0mcsQO4L/7d/9Ij14+DCNSr/rI9mAaoFr6eK28j4T4uvu6TBoZUlClCf9Vpy0MeQy/+A0RK1fyhcAPWXf4UrXOZM+ZEXbpZvlXrRjIjb6847g8kO+or/1PA6ACeV3eXYQv8lD4kAW6CnvkAEj9QMC9bCEjsBrxAYF07iFRx81Rjuu1/DOjAzec662dZuyK7eZ4Jv0EycBAaopo9QrTB2n8zCn4WA3ZtZwnCDxUGYhdJdwB8Qn6RvSe/aHYH8Jnim/yNuj6rRXipNOwcnpKYfx3nvvpe9897vpysyM46muD3difKMOIRX6K5JgufNPz3WZHKVqM/51AdUQVQDes52V2+FLUH30+3F0CarPRuU6oxlFPXLUje1UqGD9rGm4yLQfB6pz3FV8BOX0nYS/BjcKut1IdaaThNuOzuv/wkeqK2mmfDJandKePgGqV9PI2ESA6q6vwUj1eSlX8plqSlEYCjlDG+9yU25hjqGvMqjGCKKBqisufMYVstBFWvnHs9PN1Z7q4eUCezqez0rlxhmzrWy6QadqvO34NB4a6aWDauUVo1+sUwaw2LgsDEyMTgAsx8AwAra5se7Nixg1MfgROA2Ddc0Xm03t1UaMAhxm4Mo08MHBPo/AXLly1f7xm4lRNFTAxzbJsGR38BgRZUr2vr7vGWhjtGJAMwV6e3vPI1fEAxBgWndtGidpk74Y0POHTjom8aawcYeBTly4p2HI0209eiedJL0APEasBvpi/adHquCzM0b0GN31OnDFxTdG3mmMHj18ZF6fvXiuuPfTyvJa8Ok4e9yxAMDh6KM4ixugzxRSxS0uu/27Nw1y1rDeLS8vKo7IM/MqVxjAxMtmaNeuX08jQ0PeKXxL+QAPzCwgbEYTh5UP48XZxWw456ntAmYGsAqDabqDA0N2x+g8vLKeGqDF5mHECai20S05eYMqVeRlgjdTQ/2HLtUb3ar20zjtS6fxSlo8kl80yDk8OkGYvozbkHMAa/5yWK2qTs47LtOpjceK/xORvMBnpvLvMrV6D7kDoSKHifEJA+vPPv9MIPqpz6UGWI+MjabRsfE09+JF+uKLL9Lz+TmPCj9nt3mA9E6spSZPidLr2BU+ZTVPsc9EWeDMcMqANy4TUR9Y58RHLY+tpcE/fjy9m2/8w50yJLu1P+UVxLtaOLpcDlWG2LiQfHaHnPjpZt29yiz1Emngor7gTjkDnNP5df3adenssPV+aWUpZkyo7LA7vvlQnMiZUWkuz5xx+xTGLqPxXhaCflvHJXv0S5ePTkReAtR05kXHF8d3xakFhEE+AcyRD9PGKcMZ+PKbOLodbnQ8wTczQ+gU4B2ddyxvISwuh6Pyjlzeeeed9JOf/DS9/c7bqgf3GuoqSz7YCz4zwb/CKbLG5aL09QhVy4PLd4nOA7aOI4Iul1s/w3tBx/FOsvF+CaqLPC/RJah+NUQZbkUu00Vdc1F0kWG3AtWZzho3MilTNZx2Ms103nSf1/9FgWr4CjunsS6ifGKnpY5dL+fbWF9Lw99EUJ2Vo6YkAtU5M5veKyPZ7ehYUH2kReG5/K7q93QNyksF1f52PIWM/Kt4Lng+ZevZccoWp9H1rw+oxkD0rsKPH6fHumZnn9nYw2Bk2q2Br4xVDEobszJ6o2CHnlL4OcPW6x7lZm1zzQCaLOVcagxDRqYZQQPASits1PZ0CywODRpYYrzmaZWMwmWQTLXDCCf6QTgYkrjB6GYqNRfriiEMTfwwuuMp3/qLdcd7zjz0pq6LIr2zgdsV06eZDk48+KEhsUEN0JAfn1ErY7mvVyBaBjFEWOy+uM9mafLHyC6j94ycDQvgAHRYLwpoZoSdTou11Q35E1hQfD4DW0CCKaDkwbZAD2tmPTKGAe4/VaQyyll3zvpZ1qovshmawsUwB8DkqbNjowLMctPD6KL+4JeNoXgmvF2BaIAD/OMekH1TIJw8sSylA8h4cHDYYJvfyAVQHdNuY5or/HFl8MC5w+a1UMl8Xjtx1En52PBcJ3IEHbKo/cRvZM8Tz+HPAIZL7+kc8RFQegYwuwEqBZ9zOec3pdX32nN7qnJabTxPVEPLS1nfGnSvRK3eQ6QfPURH6Bghn9ARNqoDWC8uLHrPAGZSzC8t2g07U6NXgE0yhe8GonusBVZj3NPtmRUjo6PuOGGJADtbEzbgFT1lyjhSII87hKkBKKyVpqxEnoeE6IBCp9CLAMkAwgDf1hP9WUfJe/3LoNug0GVP4LO44JV44RceAJCA8kzoBBd6z+aC0dETo950EsEH5Y86i/jRJ/Z3sA4Rvwh++O17Qf5knSYvIh42GmT5AQCcJRPIP466koHp7AKgixfxTb3BjAGCIR2eNu/4qUMCdNMpuK/yRx1HfcQSGOoJ5OK8Gh1zOUTezKYBsLNhICPfrIenTvvwww/TT3/60zQzc8V5wMwV0pkpmgSllkQU6c10HDB92aBakip+nYxwXctqPTSUm2N4pynF68sC1XTSnYdOG1+ZynXYSYioyn6qQOW0ZsIlqD4bNbZ1jQRfYQtfHH8XGfZXAVTn9iOT3Zacn5mHc8qtahechkhTK62BL9s0TTr4Yk31vuy6jm8uqM5UU5ISqM6Un31/6aC6HFc1k6pxHc3Edoqntr0lRUWCIZL9w2dcIQtdp21FmlAdVJ+uMew4OLmcoUbXVbkqvNZiOkpH8uV09DJB9Z6MV4DsRx99lD755BMfd+VRwWJkKK9nzfnojYX0Ti8Maij8GHcY65x5fPXGFW+0w/Ti+fm5tLS4lG7cvJ5uswnP+ISN97tf3lUYcWQNAJl4MIi9jlZxAPw8NVJGKsYxxjO78cbo7qiMT0Zxum3ozs7O1fnTP8As/Bgo6qpWzvwRLoCRZ6aUYoDxjEpi0Nv4lVw4lgqjnY28uJsZDGvC1NXf3WvwyUV5Z+QQt6NKP8AUZ/C1vb8nwBNHewHE4YsReE+3lSEtCVuWxKlSY/4oP3uAAqWNkfvp6SkZ8D3eGRzDP3cykDpkhmzYKZy11+xajHyI3wBdPDCVm7Nytzc20/17D9LgUF9655230/jouI34JYF1gP6AQDXT2wmYafNsVgZ46lGljYwAEqTVo4GSiXJf8QQogbJqluVOYC1BNXqktNqY1W/SwsgfMwmyzgW4Us7xzD99dx6pwQdUcy+X/vAV4UCeWs690pCflF4XqIbQkzmB5kcPHrrcICHANAAYGbCbNx0ta3q2PkjO6DTLDdCp5COnGCMOcGjdUd6xJwCjw4yYAgTRPXQfgI0+MOuEfRLIttAzgWXpAb95iQzIf/QBgBxxM/Ib7klWRyFv4jf4Hew3cGY3beLAUTn9U9PTvuOeGK9eueLfvsxD1Fd0EuQyAPGbtFKP5DxPhzRO0fXJO+oxly/zFLpYjxnjUWGIN+8qjv7Bl//RJZN5iDv1BR1dkDsWOrq8npyYQ+4CzshbcZJHhNUtgdERQN1mgO7AY6Qc+XNmNTNNmF2wuLTsjf44YYG0wjv14Z07d9L777/n+8TEpOoYppKrXhJf5bSUf0MUH94RVzOq6nO1LTsN2MKpi+spqMG9AijrROa9FcEr3qugOtNF814m83GK+Kp0XFqrVOW1Wr9dgurXTzlPLpK/iwy7Vhe2oLPGfZq22PVWScEcZ8n7mXk4gb/zAOfzELxh51Tr7LxRGe3JxvpqE1DdL1D9yo/UerXUqiGDIlOrTdopyLVqk/Bds5dFWjY563Qcb8cpXTv/UHv/OfwwVFqmJVORpvDTnq9mdFxjd6oGBR6k3K+PzqEzFcLoY93v559/kf76r3+eHj585NExRqgZ3fTUaxmcyN1Gq549siTi7unMADwb1odpYLjPoBpjjxFvpo7zDDDEYF1mt3AZncSLIezclCizrjBqw+ZMVLoYSnNz836PzInrytUr3gmb3Y+nZ2YMHlnzzegd8aHq+wK+AFdAArxnPc1xeMRWPANCiYeReoNrGe4YsQZs4hXAwWZkuAVAMMrGRmyMKjFlk+nZ0SnAOdj1aal8x3i+eu1agBARfCzMLxkMrQlQ4Ba+ABlU3IBfxyM5wicggrAIH34M1scYRR62v52dLR+RRecF8uyWcc/07dHR2MCKDc7YcTnLmE3F+E54gP95yXVS+fLOm295tgCzA5hKvK6LHc6n9G2cEbRBpUV5Rw8oHQBM92YXcmQIH/m4LORCGmrpLYzcoFy+65Qfc/57aj56pguZmO8ivxSRbzznDhTcWy+L9/tFFA63tMQGowB3ZYq9M1vTkbqg4PUIyV3mMd+rlHWvFbXyl4kZIssCWazB5Y6eLy0vOf8YrcY/73Z368dCsYxgYwvgKRCppEZeRZm1vkv/WHJAJwnH2rmMKL8YZYbfmNYf7vMMlViawWkAke8WfJE0bh6x1p1JyZTTnr5e1x2UQeuwytchZUy6QtlgtJV4yR/7JUxdxEv4pMszE3SnPqKMOFri1X/w/sabbxgMKxqBdE4YWPXz9g67dLMEY09ulaZCHxyu7j4v22KXeQIPulDCWB4S+REdd8zQiA41RovZHCw6DNDD2JeBM+GZBSCldXjIgrqQ6XlEktODv3yH9sRfdLxFmqn3CBNCfmPjE+nevXuux3jPMpu33nwzvf3W254S/tbbb6XREWYbxLKT7Beq/2pPGYhW6bTAMJflGkmOZTpNcLg9El4bgtdmzluB7Cq9TN6hU7B+JOyq39PGfd6+9tcJqsv6+3WhDAyzrrUCiseljTqgFWW/FyWf4+Kmfm5GVX7OxZ+8NvgXS+34ymQ/LaLN4Z2Vr4sC08FPdKaS0PyciQGK6rtMHKXFmmru3dI52oZhtRM1UN0pG0222vd/+NpHql83RSN7JnKL0ET53JKUM6b8u04x0t2cyNi4jhaqqr9WBSCUoxU1GgLHtqRHWsd2YR+lqvcwf4KOa3iPEHy3qGxeDZ1DZ0pEI0AeAMrYNfjjjz9OX3x+N72YeyFQE2v8MrDzlEz9jumcYRh7je74mNfhohJMA19cWZDxKYAlQ5HjcABJBl0dPTZCGZFGXViji94AFuCD42swlJkqzrRUQCQO2VmbuM2LwtraXEvT0zM+bobpzowaWf/0r2Ygi/ZktIbRG2uyPaW7+AZvBtXFNGfCB+wyIgqA4GLq55DAMXzgHmPYR03pub94P9DXb7fIh5E3wCrPjCrltOQOBnTm+fM5xbMpQLNt4+32ndv2x0gkd/zhNgxxKlc2O9uL8D3qzrE6Q04/4JldsHFDXuEfANQr2bO+dHp60nEDkJhSOjI86lFIAJhlIIExYghwwTgfGSYPVWVLVuzYrkANIsbGRrxZXF9vrBuPuwAHZ1UDFLgE3s2v8iAAmdLASLl+5/zhe6ccUNSqxh/5T96Qx9zJM6bdWj/xEf/iOwCLfFa63fApbDZ682gdOsCz9TrcO3z/X35uX34q7LWmchzFvUqt6sZMVX88Z+DFb4AiR2N99PFHPnvaG95Jr1luQZ6z4RYbA+7scGa7yLJWg6s8pLNpW2USeTBNn/Aow+jxgPzphZcd1PJIMmRJj/4Pubq8HAggRnlBzyi/jLQSDjoOqAudVf7KNXUJ+konEyPhTPmmo8s5qTyDR+epiHj4Tfz+Lj4Nuilz4pdOGuKA0AmDdcUF4EXPKN+70lemtQPaOWYPvngX6+iJrbgcpeIofgZgjtkqyNu6XMiOC1l5mYHCQy50OOWON75TRkk3dR11GZ2Qeq2oFDoRyL/HyuUXP970TfcuTj8QcdY79QijzUwFR2YOt5tlJnRg9aSHDx9ajvC5srziOD/4zgfpZz/9WXrv3XdV/8XpBJQFZJHJKTczFeKV5VC4iZ9HqNX7VlQEWaOqf4sjfp6IyKOTEuJu5/y4oM7Le9X9KVg/d9xVOo3cmtElqD4dUV+V6axpaFpWC8phXpR8ThJ3M2Bd5eei+GtHjrNFtJmfs/KVQXUz/JOpioNOQsFPnacqf9X8KMfBKHVnYjq+7nK2vrbhc6rroFpt8SWohk6fMSejcuY1V4w8etGMTqKU7Qok1F6hZeC0/X4ctVb2ZlQFzo3nTh/93p7g/XTxv1x6OTpDo2CgqWzEeMvA8Je//KVBNu8wHAGKPoNZBKhmB23EBdi6cTPWSyOT5eWF9HT2ic9Sxo9J7kNLANasNYz1w1ub2zbO/UWGNLtMj46OKb5Oj8Zi9OKWKaUYnIAL8yqKNc+sZQ4j1SAE41Vx8Ztpyx7tGRPgl9EKkCQMDHOMVkaZx0bGvLYRQA2vpBVOSS8GvgkwUug4uko64QsDmXAwQuAJwxv/mU8uwmF0a2Zmxhcj9RjGjNbjllE0b8gmXtGl+fkFv2eUG6OaHdMBUACj+YV5TxtnjbS/K22AmP7+SCcgCS4ZMef96DhnA8dRPbFWM6acYviTDqahs0EZoGlladn5PijjnBFr5Leqd4Ba+Ge0HsOdKcMACHYXZz08YGB4WLwofPxkgw5Q6zXoShcyQn5eb1sqX/xkOri+oB6FvPVDaJuzqVlPK8HaLQSfB7yXnJE3adCbWE+tAIjbIAcApvt+EVeuX3JI8VwvOzVwf8ySm5ZfFVyOI9/PQ4SBrFfXVqNjQWn9J3/833mDQDZpA9Sxv0GM9grIyQ2j+ugv57mbA+UFO0yvCWDSWcPyCwPDoq5nAyx0AdAG6A225bfIIPIDQicHpFveAV/lhLwE0LqDSc/oFJ1oq+srPm6OvQjQA3gjLwmui8D1I5chbgDVeGJX81iT7bwXEUd0WvW7XIyNjbuDCLkweyLqoUV3IvCO/Qy6VCYUqRjmSC46Wpwax0mKDpW3vqNDkt+OZAbo9jRvOeZYrU4AL+4VJm7RTHcW6SK9hLi3F3Wl3ehiY0Di29ll/fe+NyJj9J1lSITV46l4dACE9pR1iHjJ30IszgtmipBvyIN8PdhhBkp0aBIfnReUU+psOuN++IMfpm9/8G0f20cdQFzEG3WkShb5UIRfJsIike1GYqjjT0OtQwo67whqO0LP2gV/XNTn4Z1P5XqtGbWL/3XKrRldgurT0SWortNF8deOHGeLaDM/Z+XrVYHq46gRVNOOwM++bSrv/n0JqpvRaTKmmiEUiHKhqH6vPjdSO1ANHaeQ7b+H8dHOySnb7gq1VvZmVG38LkF1EPljg1Ppwdhj6uiLF7NeX80uwhmQMv2TETJGjzi3lWmgowKt01Os9e1L6+uraXb2aZpfnEM6BnMABK8fZhRF8qaiAgzzbn1904Ylmwx5zXQ/oHrUIM5TQwFQlrEuKYp3fhaf+IEfDExAaGd38sZLbBaEUc/6Wo4NAkgwwsM0aPhg53HA6tT0lNzJAGeEqwAqEG6I39M8BTz6uvu88RMbtzGii7FPWNwxtpniuad4mJJLvPDNyDcAiKm58E6YrAPG7fDIaLp69RqqY/4BwC4fipup5qxlxy9TstnJeVDyYNQPgL62vqb0sLtwyIF8IK4pgXzADcCAjZEkqDRUrD3PwBsg1NfXb/Dh8solIs8xClj3ah4kV5jrOGS6uEDM8kp0PiiP2RRpfSU2wIqzrTl6K87v7he45jkbGGxVQDzw1S3w7emzZJILO26i44ORbINx8tdsBShCXvgHMO0DgsjLPQEw+bcBQBDyAr+MUG7ubCU47xX46lfe9Q70KQrpD/osx+ZKuodfRVFQvfww+yHqqeDfVNQN2eDIrgFbVcr+GvyfgwBPHFn3N3/zNx6pZPYBQAu93NreTMsrArAbm+aNmQMuE9KHra2YYUHnEu87JQM6ZFjW4XKkNNEQH0rm+I0OjZApqaLzCvKotRJMT3gGluQSEBWAiXs27OIaHiHvJW/8ycPuNruIq8EH4yJTAf3cEUL4BtGAckXArAX4pKOG8h5hSm+oC6TDzJKAMXewiOjMYokBm7Os63LZF2/9vdJD6afdyz/1F9+QGzKh7qHeIZWMk/ObPGeH/tgvgnQqXfBA2ohUxPv4UVzosL4Fr9QXA04PGmbDR2GGw0xZp3gv7/4/iLJi+SjNlE2PxisML7lRHpKGdMBa7HAPQDZwVvqpKyiHlEtmovzsZz9LP/zhD/2NOpFvuN933XmUzJP+XYLqoPPwzqfj7IZ28b9OuTWjS1B9OroE1XU6LX9V2b1sOq/cLgpUVyn4q/NImPkd93L+UD6Z+k3HLdO/N9S+N07/vgTVBZ0mYxoz4Cgd972RjgPVraiqqM0UF2XkdbNvELrSrkAfT62VvUrNGr5vMqgmT4L/KLRc8S7WCbIL+Keffuo1m3Pz8x4dwmBn/eDhHmsmBUAFEllvi9HLWc2ARAzq7l5GWnZroHdoaMQACGOQ8Bml3tzQtblpXjACMQh7ewcETIfSm2++IX6UPuUHblkXikEJiASoc4/zYBfSvK4Xz58ajBGOAXo3R3etCXwsG5jPTM+k6zeuy9+g04yRz0V6SCtpJ1xAy4jSxFT2PBLIdFLWagIKcIvBz87D+GEUaVNAHV5IJ6Aa0E04xH/vy3seJccvnQh7AolDckNcTJvvV+UHaIYPzhDG6H8uebOZEfzFNGrObA6QIOYNdAiPEezl1WVXoG+/9Va6eu2qjOxRSbPDgIvOAOEN+6cTIKaTksfofYCK/f2Y4u61rCLAAulixI18Im2MgI+OjaTx4ZH06ME9G/8AnmGli6nxPYWhDxBEH6CsS9w9nZi78rPcAPEOnpj+annqD5CvxEXtBY/SFzoP6Mwx2AYE2rdITtGnLcluk7PR6aAQH0OjY97VusMASITARBinAGrira6nBnwcyEG5PNfPR250i3+obHy63Lg+OFUFUiPCBGRmwoABTP/t3/5tevjgoUciXZ5UXtjlm1FsOmXwx0yH0dER/e52nnszLhkrlLfoVOlKv/i7X0iHGPWOuFjrDPE78+wN4JC87qTQPEkP8owMnmMTMt5LR/S7S5I8EPATpI+8UwTsiO08dLDUE5SXPu9L0Ndfmibu6KJjingIU7GmN954I9zr6unpSitK6+bmetrejH0ONpXP1kGVdfkkEpcNpsIHeI+0A0zhRSXGbtjwb1sylCbZmHNOE6V+A649O8LuJRPlhVeuSWEOxGPWXcKC7U7pFvqaydPl+aD4oWyM5XKVKetSyJKR/tj13J0FksHOrtIovqkPyBf2a0BemfToOom9HfDv0wnkjvJJHfDDD3+U3n3vXc8k6VTYjFyb4RJRHp3n+gefVR4zNX/bmirRHKFLUN2cXqfcmtElqD4dXYLqOp2Wv5chu4uU26sC1c0oeG5uU+SNymL372YblX0ldv9+3XSajAlht6bjvjfSSaZ/N6OTKCrKiLNWbikP7QrFceQem1PQ0QYj5J75y43jyXhC4U8X/8ul0xfmnM7IlzDIVHUYYGGgAWAN1gRGHz96nJ6/eJ5evHiRVpZWfPYrG45hBA8NDHqkmim+jOxubsaZ0ciEkRZGigkZ45ZpmrvbAtQyXBltjBEzcS8jskeFHwMZefNMeIie0Rf8YizDIyCSeKYmp9KIDMipqQmB8k2D2cXFBYGM5bQsHgGuGNvsKL6peLe3Ny0lNjNjbTNgHMM81j5GHhMvvMETIz+Aaoxc4gXIHOxGJwPGLlMyMUJjVCnWKR9IXg5D31YFpPUhTU6MGzxjHHut9kbIB/56+gYcLxGSLhvy5AX8KE74ssGuexjcYcADWpAHG6rhj/CYAo/hjBbillFr5AQQYiMxvgFWSA8j+WvK1+3tDcuE6EizGw794xGDGzDjUe6eGAElrXR0XL0yk7bEP+u66TSZkKx6ZLgDJtEhy0XxxJprAFGcs50bpkhVXWfhF8CA7PLFiDpTfvkGU57iL5C4s0OHjGRECAWvBAtQDFC9rbxQHjI1XuAf2Xd29pC55kvYSMZpTJrid1DwgtFK447GlstzK1CdqVqXIIdcvk5LpB1Z45+8o7Pgo08+Sj//+c+9yzedLAaUKmfoAB096BV1NzLkHfJm+QT5xQZldHwAsAGam1t06NB5E5tqIQOzqnRH+YoRYoC1pOUwDVx10Sk0qLD02t+sN7ry2q7NzTXJfsuzV/jGVGdkTpqIe9f1gvRI/DHaTu96hBHgblhlkvDMj8KnPPAQf/JpsK34xKs7ugy4+9OQLhxwTBU6hnah7waoyjPXaXq3Tz4qyA497x7spq3drTiyS3WdgXcBpvXZ8lnf2knbSts+YTCdnmkXnmWh9Hk3cXRG7wp+CZzOBuTRrfzIG/WRHjo67EyUdcN3A1v0mRd+7TSwlIGRa3SB9z2SJemhPNhfyQN6SWcH34iP+53bt32e9W/+1m+6o6Wsz5mifqlTy7au4LdOR8MqU71cFVSUn0yXoLo5nSfui6BvOqg+NQ8V5xeZhtcpn9c1Un1cmC3rL1H2exK+mrnJb5rVo5kuGlQ3o+N3/wZUf813/26XsSchpj2enFoLO+i471U6XilOppTtG92XQcc1XidtEHJ68o6wx1Hz/MUAuvg0t6KT5ElQEx47MCJjxBZiGjQbWGF8vxCQ/vLLL9OjR48MFLkAhzb0RETLiCxTLQHhjCJurAs46toUYMPwZr0um37tCEw7DokPo4+NyDh+h5FkjEUMd95nPmyESqa5QmH66u7eTuKcVsAGU7IBvu+//34A1c3YUZiRrLW1VV8AhIHBfoPDGH0eSDNXptPMzHQNjLADNqPJAwIMAAumVtOZgNGOycnI6dDQqPlj9I94kIHXruoCnKMTHG2Ff34z+sb9008/IyHp+vVr6catWwqjx36XV1h3yhFC1hx3PPCe9DN9nLOFeWYTKEajADZ9/QNpdHzcv5E/IADAwMg5co88CQBKo0cjhegsP3RTBQY3AGymxg+IF/jxaJf4HR6JTdq6yDX5yR0e+COI8YkRbwY3Qn5L/vKi9EZHgHf/9lpRuZWOkIfdPazxHhAgl5HPqDf8yD1BMuWYd4yGG3QpHUwJJ23eVV1yIFJkyG7iXdIFvwek6A+IRBykh/pyeYk1xwKD0i0Mz9nnL1KHQMb41LRBdT8b5xUb4QFiYtMq+IiynI/Ywi8dStSD6F5o+VHKNcXRRhRZRdit6Lh6CxlQzkgfnULMcvjzP//z9Jd/9XODaTov0A0uOpNYNoFb0gagYkd5jtUaGhx2pwpyIEwu/OztbcGlZEnaO11uObaJ4+tYUsCIKLrDZ0b5r3CsFev9lQ+D/b0CxORZfKccelRZaaITBl1ccWfNVtrfVXgCrqy/ZrM8rp5uOlh09cX57t5JX3rjGQzKPKZxoxOs7SbQ3OE1SOcOl/RJATo+Olnmlc9eciD36CD8hmy2E7vgM0rrjiHAtcLdU4ZuCzgTrvVLf+gvu3WvSQarkiedEOvr1FnRAbgrT1s7qvckk12lm+3fPGJNZqFwhOJyjz5yxQwc1XDWD3QWvWJdf6NuxAwQ66QfQ+eybjLiXaZOgXiXh4jYbiHKCnnLdHVm4mxubbpOunP7TrotYM1GZjeuX09jqjvQB+QOEbp1JsdfJnZDL5PSdS5CR85KltvZ/Z8jZlNjLpyBSnlOnUd+5Xyn3KLHrQif547/NRFyP6/sXzlZ184u8fP4PSm9ijhaUTMwnanK17n4lNd2/lt9q9WlTSj7aeY3d/a3o5PY9xcFqjMd5cFzqNR2ClSrWdyQzVub/t35azRS3S5jT0JfVVBdV8rjletVUDvjlG8nlWJOVwbV1R4zDL4yNc/fupHzOqhVJXOUKjyWjKcAKPsGqJ9//nn67LNP0/0H9zzVm/D7+wRO+/tIaowayn1IQsVadgEjO4Bazl/mN2LyyLQMWM7RzlMN2XUaAzcIviOUqJDq6VDwzgsAOXfHpzAw0jFGMJ4J77oMRo+kybAGVGxtbXgUfX0jNjJj8y6mFbNRF2dacxbz1NSk3QACANSMpvbZkI8RdWTA97kX84ojyRgdjzXScosciJcRQWRjo1nPbBzGJl8mJQlDl/gBPr2Ke3RkxNO8WW/cJTBLGHsy2lkjvc4U7d1tx4kEmIYNgOIZQx3DH70bGYl1k4zowePs3JwAdWzwxkia1z5yKRDWkBIG8fAsCep3AGCmmjO63K8K1yOGAjY0mOwmjgx91RoI8i2lSYHqN994M926fUt8DLvzYm9vx4Y84Xep0AHI6Dn1em+Fyehmf2+MrneIP8ehEIEzuZ5zfu4qvZKF1+s6jwN0+RxfAy86XATgBOzgjTQqykibSD78v0ckFWyn0gUYx1ylM8ZnFOsZEG1jVr7tnwt5wU+IrWhgTwaqz0Lt6i3SAwhk8zHyjuULgN1//if/PP2z/98/9QZ1N2/ctFvKhWco7EWA+EWmdGIxAk2HEbtQe820vjNy29ff47zbk26QF+QdSybQVTqPSPC2wkWn6YAak86PyT0Xa/MPla9byneOa2P/AKpGesnZVG+ejQv1zEj2ABvmKe/HRkdUNpX/ist6iQMJjzxB19ALZb8/sQyB3ftJvztj6GSTDtHxQ9kGwJNWOj32yAA6P5TfBuwqU+QrHV0bksm2gCWdLMRofZGI0KPBQclWfHt5xT4zHdiwbz9tUW8pvF3Vf0z9ZhOyDdVjdFhsC1xT1tY2BLTlb0txxCg/5ZJ6Sdqk+onyBYVOMmsj6rv8bk95w3T0TKSez7l96aCzgFDiUdSofeXlSVEPso9FzO7I9SPPzErgHXUi+1vcunUrffDBdzwVnDPr4SDKdy2io3QJqmtUz7EzUkkHyFLyCW2hfrUtwb/iXiV8njv+10Qkp0mSvtokYecyC5V/v0p6XfFC7YBzO6ry/NLToOBymK3CdjlqQe38VkH1WW35iwbVVcozxFLHnm2/9bWVxjXVlyPVQZeg+mRUNU6rI9PtjNcy1QtZpL1a6Kr52Tx/v76gmkaeaZMYs4zusnb6lx99lJ48eZxWlpcMdPIUXoy2PYFOjHlAW4zqSR6SCVKBDZmqvvu1jKmlxZiKHVMA67ILd2EMGqQrrIA6jemJkIM8KiMjOm8qBngDM7F+l6naGOBsZmXAcMhuuow0Y0wPyNjsM6B48807MjRvugNgaWFJ6VHFBFjTxQg1O3IvLC54hHBJIBlDmG8HcvfmnTfTlStXZeQLtKkCBdgzBZuRLrh88vCRp6EDAmauzJhPKBvK8GPDV/x4dLx/yGtil9l8TPFhoAOiGG3ys2QS60zpSDhIqytrBlrjY4CPfu/ozMg6AIzODMBYTT/JC/32tFCBXWDooWTiadXKTwxx8t2jnPoDFHuEXfH1dgaoZS0mOkN+TI2Pe80809lv3ryVpqen9D70x+cHSy/GxuNYr5XlZYPp2B1c95LhD8GPPEt+nOUtHpCTPpl3/cPoJ6+zzrH7O7MFfFwR/HtaONNwxTlhSQkwUr2DOHmp7wbVksGu/mO00fHXRBNlncY0qtvi2Ve4+yqAajpy2Dn/T//Fn6Y//Zd/6mOcmHFBnqL/BogCe2Goo6PF9HjlBVwiT2/UJ/2kc2uXqfFbnIfMUg06eYpzkSVvyuO+4t2U3jHyCjCn7KNvvd0qRwK4rJ3uOBAglR4xdRvd9GwT5K18YOYIo6HWbaWjp1f+emJTLfIU0Eu6nP8yBlg2EiC6P/UrjBHxhN7mGQ0ulxgq5BEvinqBPGNEt1u8ow/8ZnSeUXJk4SUP7igTD/rOemXnmjNbF2mGb0/l5hOdSknAei9tuCOQddVxlNymADX1Qmx0tpXWPe0+jixjYzyOCSTubT1vKj+2t6XPiofZD+QJwbuWlLyQcSav1dYH7iw52VUZ2mOUm2/hpESUXkY5mdGBvocbZI9c0WPiQX94z74W5OvUzLQ7YX7vZz9L3//t37Kc6XjyjI8S0HW5K9OxoLpVyWhBzu8zkhL06wCqz0L4PHf8r4mQ+3ll/8rJuqb/Csb9+zVkgON9TXQJqnFzNhmcB1RjF7QrL1SBVc7LoJpOUkD1iOy0XxtQnTMrZ2w186oZ3koBLkH1yahqnJ4VVNcp0t4s32ppl+WVRxYaie+njvClUZXn1lTJO0aLlD5Gk+D/+fNn6eNPPjGwXlpa1Bu51z/AIwYuhihTw9k5G8MV8vQ1Rc907F5GCGX8AQCpITCIMTw5xmdzkxE01itjCLNRUQB1DHCAJIDeI0ICqWXCqM9EeBi3AQhjjSjgmbN5We+Jgc50b8Ai4A4eWANMGCMCEByBdfXq1ZgWq2+MVANOmNLN3QBPYWL4U9G+eP5CMnnh0WaA7ujwSLp141a6fvNGmlDlRZotev2HsbowN5cePnigcDedLoxY8mZ7j+mmYsfGLOAvj2RLfgDSQsfIC+TpzbIkQ49E6ruNdkbgBJiYqku4nE/NSCQdFkwXB5jWZwAEATBCf9FjRaY7+egRZRUYWEebyZeBQQFtxbmnOICT8NnnEWJKRodHnRn9GhioT7flyK3r16+m2wLZgCKmw2+urwrcLHi0MkYsu92L2rHHtFnxIPIomSJHzuiWO2fik6kMqrkAbL19/QaZzuOBIU8RJm2sJWZdq4Ga/Clwel/sh2fASGzWVUwPlzCYOQEFeAZYR9mHhXagOpezszedIvIAqQcLR8ggSfmGHvQw0qy/j375UfqjP/pv0r/5t3+Rbt++6RkT8EK+3b17z35YQ03dhNqTRoATtKewvIeBykTIixFTjn4SMFS56+nvllwH02Bfb+qXbowqvwal10N0RPVKxshT/unQ6OtlarhAu5d6bCsvej01G51iWQCdVuTLkMqgpxmLD9YvyxMK6E4a9JB8391iKjpnn3cpnNhBnqnc5JtysyZr8iwTo+6+Kzy+U17Rn9X1NZcVeKVcsEs9nQ/WnSJvWW5CZxjSp56K8imdF19FTPqLTiJecN8VsKaDY3Obke+od3Lcy8sr1vcDRqvlYUn1FvUJnRqMli+v6Hlt06AbfWM0neO74JdOnm399rFcimtX/20qL9gMDfgKP9w9sm05ILse79gfHVK8prMvgDbkvEUzJa+Y3cJO4hwjOJ6+9a130s9+9pP0zltveR06ZSuLFX9HqADVpDd+wE2ZqiWjPXnduajt6HhLkp+yEpySzu4zqJDA2anQ47MQPs8d/2si5H5e2b92aiL8Wr10jnw9ji4y7OPoElTj5mwyOA2odvlQtMHPUZ4yfslVX3ZRrgrzempAdez+zfTvZqD6h19vUJ2pmjFZ4DnjWynAJag+GV0UqG5GtbRnI6NKyrJ8BM3roGYVRXOq5J14xtjGGMQAXVyYT7/67Ffp018FqGYHWoAUG1sRBzoMqF5ZXbEsMKbz1GuM6V4Z4bs7MYXcazRl3HWrYDPqurERuxHvbLMWOdaEslkZu3ATrg1aGahZv2wk6gIw1KnDU6KV4njS96GhAe9KjT+ANc8cM8UOwMAiwAEjYBMTY+nqlasevRnow4AnvYvefA1eANWMWhM24iRs5LIoOayvradNAW8sYOJhHfLkxGQaHWczs2Eb8QACjpXiLODZZ7NunAgDo3x9a8NGLsDXeSW59cGDZM4jg/jIAPesGV+XUc7UXEblmcYLWO7t7vOoJSCauByn5O1OgL1dgW3xvxvHDUGAgqwXyND6aT3N9Y9vTg9hMMWXd3R+MIKM1HHb3SVALcDMZmVeb2s9j5HrCcng2rVr6Y5A9a0b18zr8tKCdGdObpOAHudmd6dekHkJVJsH8bcnYAFwcLmS3a5f/g6/dDrQ+cL0XnY179GFnjFqHd9jWjAAIUae0SHpDBFLvsjTAHkfoCLgpDjYZwohZBDtNdWqb2NUMcCV/fBavFZrupo8/T9JiOfTEGLngnJelAk+eZ9lgRwYmf75X/48/Zf/1X8pvd42IGSUknK0sLAUI6kCc/AHIOWoKUbqITosAlSr4VU4MUIK8mYd9mHqE6gGgA4MqJwLTA0r1SMsVxiLKd+AaTrJuLOmukP+6NgBxDKiPDI8pLIwloYFpNEPzyaQzri+UBJ8JBpyIk3yC8+kh04565d+s6SCqf7kBf0rjDxbMkxDIT/8k84odCg6E+Dh+fPn0o0e6QZ6FkAZgJ7zhc6z2PMgwChuWObB9HPKVFcnm4eJLzUe1hKFHQ2HtEBh0FFGBxfyO1TdAL/85bxRIvWfONU/yht5QxnfotNBdzof19c20oLqEOq+ZZXt1dXoyJtbWEgr+rbGHg27h7oIqlu615Wksk4zG7ORFuLd10s6hyDUFheAauRCZx36YBmLJ/ZYgEfqZuQ3NTWdfuM3fiP96Ec/Tm++8YZnnHh2gtw3pRagOut/cHdyOpSsz0oh8VziTk8tUnhiyik+M9VkdnrC57njf02E3M8r+9dFLcuFiDLgK5eNC6B6OXv1dAmqcXM2GWSMdxJy+VC0wU89/syfmyFRFQ5im2RiWRVWjowr2aSdv76guiaMSsZkgeeMb9Zri1f6Hk5O+GgnquO+V6m1UtSVsrXC5bS/TKoqVTMi3iqoPi2126islvZWFal4/HqA6iB0kHzM14p3zF5Id7/8Ij24/8BrhQF3+wechcyoUeFRBPBFlzFWMdowVAHkGP8Yq1sy8J8/n0sL8ws23uENIxjACnjDoMQvQguAzHpHGdmMxMgwBDBlo5gpivCKP8LIU2LZGA3jHT5cjvTP03+t64w2EQ8bMh2kyanJdPvWrWJ0OoxOQMTk1JSMz5307Nkzg37WNgPySS8jXhj9AAB4ZPQcvhmd8zR1heF1znLHCBs7jHMNDwJ06+mYn583YMfIZvTanQkKh7DgpbO711NmuyTHSPe+dw1nTTW/MdI9TVNu2ciJo6GcXJ6LO7Ly6JcAddbPo4AavzxF3vGN9fMRRqH3ymumySMb3LOz9+52TGvHYGfTJ/K5q1uyAaToC50YU5Pj6eqVK+nmtRuW+TqdAquLAulDAjC9AuQxlZwpxR4FLCh4CB6Jg+LjZz3kKcXoFPJENzqZ0itdY1YC+e+8J584+7qPKdGxuzLAC7cERF0KQCNYA2XxAJA+FP9xkX65K2TAM254blbPZX4z1UB1AUJOQs5Hp7g1wRM6j06SDncwSCZLy8vpvxKwpowCJBlp5Tg6OrHW6VQR+KOHBgBJhxe0Kz0F6FGWPb2fTBcdeuSavRK6BZ4JqyeN6PuUgPS48nVgqF/flN9yvsdxa3uxrAJ9oqzRoTECuJc+9Ig38phN1CiPXGyExsU67OhE4+zsLfnr9b4AzHJg9Biwj1rQCUeHG6Lp7Ox1Xhas1ojjrgCMrH2mPqATx/sUqD5Bb/sF7AHojNqjq3R+EUiAMqZ801ETYJ4yymVSZNQVh+QjeSq5kE7rgpgj3blM4dcypFyK0MOaTF2fhl5TP1DOnW4B50341sX0cPaaWFOecUTY8tqmyvxmuvflo/R8nk0KN5xnzDDo9KZw4h1dlZFElwmdbXsHyo9D8po44Td5SQRpCz5iKQf1M4B7anI6/fjHv5N+8IMfuL7Js2gy30cog2rC9v0SVJ+ZajI7PeHz3PG/JkLu55X966KW5UJEGfCV6/4LoHo5e/V0CapxczYZ1GypE5DLh6INftSuFCxk/njGjW2S4g6VQTXEXiQdiQ1M80h1k43KfvQSQXVVgO2Efl4qCwPKGZNjzALPPLTipQqqjxdE2UXV9fG+GynibqZ4EVaAkkxHUlCVd3E/KTWNtRJIdnM0bhSs+C06bdwYoy2pSFdzuQRJMsWvV09tY86811xhcHXJSIwdo5k+jfHOlO/7979Ms7PPfGQW5xszAipFlbHGkUiAmK7U1yujVQaZ11kL8IwMj3hEGmCKMb++vmUwCRhlNCmmdMq3ACEj3hh0jBhPTE5YnssCCkyv5pxl1owyrZKRLIzJDMoxcDGSAfCUG4pO3Ak38q0OJDGE2bU3prvOTE+nN958w0bmqsAxABQDHD7wwxpo0s83wmKki7jxSwPDLuGMDnuXZPGJn6xbefMsjHd4O5Chj2Hr3bWJQ+AEwOMN22RQA3p2dmPnbkbACIi0kiCANFPlc04BTPYLox4yiNQ7ZAlvOOI76WGtag3gibKeZtlA0ekToICIra/+HXExStctIx5D3OBZfuF9R0CI72xuRng+T1dXj/KTad1sAIehPqT09+VRSqVlYoyp2pKL81JRKfzMV/AQd36GvOu8Apa9WRmAnA4bgS9GXzn/Gh0CcJOG0AtGWodTF+8UlmMowkIkNJhbW5KPvvDXoXA7upUW+eMdzB0W6/09FRiZ6ylyIfjMBP9OgmRZ+81/udI/AQGqW5KCYXYCYIzp/gBn0sgoJ3fK7fNns+kf/aN/lP7yL/7SMxcYhVQiBKopr3SsIBfJXHKHR5/PTDlHGGSESXeV/86OvTTQG6B6UHk1KvnenJxKQyzN6JUu9DACKjC7x9KDLQP7Qek2IJmp35R91jXT2bQn3UWn2BneswvklnXc6Aub9LHLPvkdHXXw0OkyASvwy2Z0zGbBD8scAPF+r3xF30i7xe0/+VG5o15iM65x1SXoSSbXVXLvsuJn/ab8WIYBPEP34ivEyQLEzSvrIzzq8m/95WzLuss3+87PIsLP4XHHBmDEOk4KYEp2dC6ST84vvdv0dPHt9Gx2Lj2fnU+PZ2fdKbm0suwN1agnOBLuEL3toJOAPN0v8toa7HxGRgBr573KILKhLOPmvffeT7//+/9eevfdd13veWRb5SkvEThChT7n8npwBFTn+wmpVTwnIqR/dv/13DkbnTKlR6kms9PTcT4j6Nauyrr5qun1xfwSqYloo94/e56ehC46/HZ04aBar1t+k9K01NmSv/PIp5nfWrj+/+zhH1fcyuHitGw25N/ZDc+4KYNq3/lYEJ3AnQyO6C37nrQG1edYU90ojKry50a0Ti+j0qkKI1MG1RnoHQHVhYHT6AuqNyB8a2eDHSX7iJ+noMx7/d68YJUNX6isFFDV32lGj3Ha1t4svtmdLh4bnJdABXTqket2oPo4MlOnjfDVUEPeqhACrlhDjWGcN6piavNHH/1devz4kad2r3td7IqMPo7EYWdgdpQFHGGoJ4+g8o2NfmSuO2ymoHJU1Mpy7LodRyxFmWMKNCBzZmYmjY5OpImJcRt8TCXHECUfMTg35Y7RN0+bXF9zuIAcgDmgFXBXG0XR5RFNGYdM0wSoMnK1tLJgPwFEOtKVK1fSG3fuKOwNg32mgjLazUgZ7jwqr8oIYI3t2CVAQOcAfDtdkhOjy4QHwPZu18QvXY+yHGn0yJAMWQA2nQ2kC4MWMkiVHFnasSdjeBvZk4JiAGdPYTGytScjGyJewAhhAbIod8gHfp2b+s7IbGcHG8fF5k+Ey4ikp/oeKBw5jE3OQr5UvPBMGJBBiQ31KEV6tDsIP8iVMJEb4LkPXhQe8TqN+g0fTD8dEOBmOvGUKvTpyfE0MsLO0QPSgz29p+In7JBXnn2QZRdplcxhoEZxnjagkrXbrLOlKyPvBD04yJrZOIfZ6SvS4TAV3h6X5IJM6cx59vSZR/8OBTZogoZHx9OQgJ6BNXWayj58sLFZmfI0cYjvEOD0sLMux/z+pFStM8tEWHGV69ESD/obHhhK9+/fT3/8x3+c/uxf/RsBUdbvD3vzO86uZtdqy4L12AoLI8l6U0pLB4oOuO3YT0MCz8OSKeB6WGXs+uSkQTVHonnqfh/7GGykHYFq1nCxzpryzTRqRqcpD/lMa9Lm2QOA4UJPWKbAmm13zMkBvGW+fC500XEWZ0TznRHWmGmQTw1g8zz80VGArpDnEABxdCzOYq+R3NkNulAQ7j17wY0IehKbDNJpVOPHfET5A0ijtI67iEsvXYYplxG/8kh+s/+ITm6kbxD1ReRj6LycGLRT31IteCq7otul7tpTHdc/kJ4KTD959jTde/g4PXr8JC0uLaWVtTUB8K0YoUBPdacuNsDmlS7yA92g3qK+gH/rqSKlbrx181b66c9+mr7zne94lsCgdIgwAOLIqi6pRsI/dFAZuX61FHn2TSR0qxWRFy7XTfKk6i/bmqeldvEfR+fVlfPEfR6yXOGdfy3ScN60fZXprKA6UzvZWLYn0Vn9PJL/pfxoFUe7uE9C1RHr01IV/1SpzB+pK9sCakkaajm+8Ux9D1/c8V+OAZtKNb3cqj1WXb62UZr+/bKO1GoUajXzogEs08souFkwOa4M5rKA83c31KJcweW43ViWKNYHBuHVdsCJyT7i5yko816/N1eO40C1N6UpUfX7cdQsrVam4u7n4uKx7Lw8Ulf9dhLqjAWXZyMzVY//q0QNeVsYR4CdPQEmdgNmtGhldSk9lTH37NkTg8uNjTWPPDOCHFkK6IgkAvwAw4A3AxyBm5npmTQ2PuZR5y+/vB9HTQkksW54fZ2jqzYcP9O+h1mDPDyia8j+MfqcXyoPVLi8gzd2tWbaNRuaebRI3wFRGI0YjxDvGGlnZI84iJ/OAIxMACbA7Nr1a17/TPykbXeXo2cCHJIg+xUYZ5dfprbH5j8xQsroWIwuRRyMxmWgnOVaJkB1HumlrGBMQ5wV7PIuP17/OcD689704sWcp7wyIsXUWEAC4VIn8J0p6xyfRaXqEW+5gSfvfi3DnpFxG9T6jrGOLFm3SllwRVxciljPvEfWBU+oA3fxFXVSgN76M0b/fgBipaVHQMdyUfwZxJCX7BpOZwOAgVHKKwLVV6Yn0ogA2iCyUFhkF0dneUS8uEijbk6PQY+KH+F3yB1/GP19nkrPbADAXb93cGcWQH9/gDR0jLsYdnoBSmwoh74SBmtQ6eh5Mb+ghmbNm0ex0/p7738nTU5PCfyPKl19Bg3kKk0UfqODjXvo2WFnAD/I9Yzc+5l/qitZk3tS8kh1rswqlPOrsf6Flzqxwzcym519nv7mr/82/eVf/Dx9+tlnaXN7K41NjEuXtx08o7OExU7U9meZdjq/kHva303dCVDdmUb6e3Tv8Z4AVyanfe/RewB1v+4ZVLN7POvjEYH3BFAZQu9czysudvMGVLIJHh0xlqLiBIDTqUZZ7tYzZZgOGjbxotPqgGPB5J5zrPNyEoj9CjK5U0/+6Fjht5cUyE+tPeWPhPFOl8tFUVZ519UZZRLwTuebZ3hQrnepA7ccAnJ1eOSrEsVfJsosR31RLu1OeiovImIOPaGDgPAJl2DQ91qeipVstCEzTgwYVB1Ihwg6/uLFotLVLV3qSluqZ+aWl9Ldu3fTLz/5VXry9KniQ5pEqDDRd34rODo6kX25jFJGqDtIN3XM5ORU+t3f/b301ltvo8BpnI4TH20YOlEm1CWnGr6DGuu8qs1ysRRp/iaS9bkFhU6FblWp6i+XkdNSu/iPo2Z8nYbOE/d5yHKFd/61SMN50/ZVpktQfXZ69aBa9ipxduyrLe6SHbaWhsfKa6rpHH+poPpsdNrCnAWT4z4OVGfKFV1jNuhdqZHDK8IsU/s02kf8bEKt0lYN86RyLCsF9FUB1VCjtI+nby6o3vF0b9YWL8y/8Ajx6hob6nDM07pA356TBnjBgFteWfUGX4SH8ctIB+uJAdUQGyfNyZAzgJVxODU9qfhiDSSEEYdRDXjG0GY0C730pTLh9aByw8UzlTBEXDZaBSpgKLthV16MZICx131KBz3VWvFh/E7PTNvAhN/lpVizSJz4VaR2x0i0p2Q7LgB8gL1s3DMS7JF9RpIRRkEZJEKEzxpSprEa/KuSy+SzguXO51zTaaC6gdF+NhfziJl3F9736LlHshQkG7/duHlTwLLXek76mIbuETU926YnbsVrsKzfxMmduscgW2njG+uKAcgGMHqmLmKnb3jO/CPrXK1bCnpPZU59Rh77kkxi5/DIG/JPTwb7AC4An0JO44P9ugbT2KCMewGjQda6DvQaXDsW8tWsh7yZJs6u7YB1RvlZt870fToOeNc/OCRQg64UfDj/WMIQ6bJWAyqUX+QbaWejusWlVa9Rv//gflrdZA3rhjfgu/PWO+k3f/N7afrqdaeBNe+MWGdQHSBJv5uAau40bfVn/T5FRQeo9gis/BRB1CjCrBodjfUSHTvIAB1bXVlP/+Zf/9v03/zRH6Xnc3NpYmoyzXMMHHlr+UgyHoU/UPqUU0Veozvdyth+xTXYfZCGBwSoJfeh3r40NTEd5bIHkMZaXTbqYoSV3amZ/aEAlAZ20AZUu+NFr6w7Ytt5psujpso7dCaXVaYlA+QMSgteeI+uA7hHRyb83WVTxGyE3DEFjap8WL/1m7QBmrlnY6ghj6Qb+KTOYAT8UBezFShvNuzwJ945lowrZu5Ex5RCVrjSK9pwyoHesXO3y4P0pAs9o6xl3iRb6jvCZnbEgeqkrOc17hUOZQW9FVeqC4bTtetX05QAL50H/SovLDFhptAq5Vyu2HyOnc3vP3zkDhTvS6EkHhzS+dSbtrfZ+JGdX1kCQX3KGupDbxx37cZVCbdD9fFievutd9OHP/pJGpXBxY7jAG9m5OQySH1Tu5vZRpIEil+vg5BgTYqXVFBuFxvriqBctvK3/Fylmv6ekVqFCzXj6zTULmzouPDP5F+vyu9bxXHetH2V6aJBte+F7h4hZZnzTZ+bhVPzf0Hy//qBalXxhNmxWwLVzc6pPgeoPglFwqqGi/hyIeQKOq5QZsqCyeG1AtWtCGFBMQosg6EwKNzLrXv+DmVjQP8XbyrkyI5+y2nLaTpp2sqU01eWWzVtl6D6q0cN+Vabxhcgl2N1MMAZ7Z2dnU2Li/MyDlfS8xf6LWOMUT5282azHUaBWfMIsGaDoUi0gpQuYeR7KiabgUnyrPfDwGS9MuAGtxjSAAEM5rIO8bvg0GXAU3z7BLAEnGz8dQHgAlxhYBMH664XFsTr+golxqAXg9hh6QpAuW+AxnrfWny6lXfXx4CGTwA1bnIZNOnWpbTmaarIS47imwj3lFEDBPEHoGOX7FgHXGzgxqiawiRKeGItJCAjQPWW5L1sdxjUyAZwAU9ixO4Il6LKKC8dAR61FYuMNsIJ64i9LlL5WRtB54t+O389bT3Wl8MEOyzDL4nDgAcoOCBTXS7k6dLiouPvVZze0dnxAwty2gUuVJGLS8kf8L4b4Epp61VQ4wJmEyMjaXqK6eBMNwWEh1xII+cnozdOf5/S0SO+Cl6i7owp4KzdZTS5S/FD8EY+kRV0nrDBVY/kRlhR6qPDhVkOj54+S/fv3U9rG2upU2Gx0zJLABj1/t5v/2Z679sf+Mghuinky8CaMJhWzzKBLBOPWipC6pjQpVyOgmGmgx9HOMV9rqKz3+MJnur1m9sXsUVbQDrZC+Fv/+bv0l/8/K/SgsoFnTNcNMReky8UhtfCuzu0fIyVdKq7Y0+g+jANSbYcqcXMgkk1yoMCaIxUK+ula3vSA6ZFk37WQBOv8r2zx+ePoweWEhEoTsqE9UDvAdc8o7voNzMNfFees98AoJm8ZRd8A2nPEIhyGLofbRYXlPOBcpA7XwC/mfhmUOvExhIANgYDnAKaY0YLo9RRP3Ftq+5gZJi15z5Ci3cCxbij3BO3oKzLLgSfnIPOOn/Ycnlj2ji/FX+8kwycFuTgm2WAPnsPAMl6fFTA99qVNDM1mUZGh6TnxRpoxbW5ueZjy1h/Th6ub22nL+4+TA8ePEkv5pZU/3GEnspiz5DSwNT5w9Qrvvr7Vcf2d6SJyeF08/bVNDjMyQhD6e23309TV26IP5VWGVqUJWZ/HEieWBN0ukUZEO/wWyhLljszD6D8bB1+ZUSchRC/IeS6oSTjk9cVjdTKXy0f870CrqugpxqO/fGvEk6ZzspzpmZhZiJs28JN4qimqSlvhd+z8njetH2V6SJBdTvKOpf9NwuHd7xtFQd53VprjqevM6imTV9fW0sj4xNpfaMRVP/gh68ZVOeEtivUZaqD6MbwXgaozkQQFiqVgQzSUK0m5MiOfqulrQjzpGkrU05fOZ3VtL0KUN2SKg1BzpcTU2EEnYnM4GkjfDXUkG8FqIZfj1gKNzD6tL29mbZ0zc+/SCtMoWY6uAAJUweXlxiBifWpAJjtrRiNgWi4MDI9+ua/lCYnptL1a9dlQPcXQHwtplfr8mgw4FJgzlOG9wF72fiMDLbRLZDExcgrbBNHnhYKqAZgA/AYhdrcXBc43Eqb65ueIl2uGAmRcOEMI53pqdjgPGew7NElgRCQAB0GQAKPMMkfRjjfswyBD1kN4Qe+4Amw6hFUhc8IHQY/m2rFxkEY4TFih8FOBwAjo8hhdGjUce+wDlrPU9PT3qBqeX1N6ZHhrHf4Z/Mv5MJUe9aDD+vOsTjkHzLdkxyznDyqpLTFOvjYbIyjwVhrS3ghZzoDArRArlMUmEGjnql7OK4IWbJemrSSF3zPoA4NYIovdRK6xDpdH/Ggq1fv+xT3VQHqa1euCLiOGKCRp4y8e+o9ywMkN36z/r7b01sBYdEBwUWa3TEhz15XrXjID0bsAuAWaZF/0hJq2emZEuge02afPXuahsZGPUq3Klmge18+uO+ODHaOBtRtC0ztRcoll5703e98z1Pbx0cn0xUBH+NrkTs8SpQNgZMSehS6lO/NqeFLpV5iPL0WjtPfJVD9t+m/++//afqLP/9z91TzjTOP3dlE/lgwEQ5LfgGxvZI3o9WDXYepv7fLgHpI15TA3pCnOQOqKTfKWy5FdXi460bc6+oBlgrMMyeQC7qh8AtILd3r8DTyPCOFY+9GhobdCYRehhv9r4AB6S5ZtIFKFkAdQrxuB3XhDlEYcOObd963wZ/9jrKH7Lzpn+qqrZ0NlTkBa5XzLen/SjH9f3l51UtYdgSeffY7nWYHnaqPDv3Mkgw2ZgOUs3s5YSPTXF64U37QO5d33ekkIK1OmxjHKWWed/DcqbqXuoI18UwjHxroSeMygNglf3Cwx7voszM6HWiUu+j7YnQdzVSui7/Hj2fTw0dP0qef3k9PHj1X/SVHhwpf3+AzpR3p6k6amhkTqL4uHR5MfYP96e13v51u3HpL4u3VdzY96/GSFBQbMM1O44xS63+FId4LBayCrZz+U7et5yLirPNB1KeJPjTk60VRtosHkZ/PQK38lfXY90o+V+u1ajj2x79KOGU6K8+ZmoWZibBtCzeJo5qmprwVfs/K43nT9lWm1waq8ce/wn+zcHjH21ZxkNetteZ4+rqBaihmEcne60meyZhHqg86WdbGYEVf+vDDH381QPVJqVUDczZQDTFikvmpk7luwXuNHNnRb7W0FWFWw87UMlxRs2/VtL1qUF0Ov8rfJagOynLxPYNqU/7NqNa+DfDtnU2vSQZcf/zxx+mLL75Ic/NLlk3e9RvDkHWTGXiy7ho/7EQMwJsQqH7n7W+lyclJA6DHTx+npcWFtOkpwgde70fFzTEza2usxY0p25kyqO7rHVAcGJPirwDxVKm4zSPHjK+w2RqgjQ2L8prkTDbOpTcANNyzwzcGNXzAO3+Ex3fuAdQkGf0mnBwWbjGWWTPtvFaYyAGAmAG1QbY+MDoM8Q7/hOUzdvWbcHDPxkv4lUmu9Mv418Vorw11GbpDw3FcGTxTVOM8cKa/H6SNtXUyU/HFKC68k5cG1HJM2uRc6Yy17Mgbdxwh5bQ6nUpfzbAQfwqBacOeWi8ibz1tV2B2RACejeKig6NucHs6rPKGXcCZcmrwoXABfb1y1CWdujI9nW5dv5ImxscVHtN5+xyWwbLkY7laJjEaTloJ33LXA4CFO4/IAluPzpTVVXZUZ8sxRqdJ/aH1iw4glixsKQ+8bhad1u+u3u509eoNn2kMmP7Tf/2v0qMnj91YceTad7/3W+nNt99WPB3pi3v30gMBlwkBHjbWm5qeSu99+9vWLeSEjiC/s1DIGwHWdatM/l7ca1Spl+hgYdoyI5/sazAqELy0uJz+2X//z9L/8//1/zZ/EGupmf7P6CsKi25BbOLm3bnJY4FlRqz7+wSqpSOjypeZUZUjQHUPoFG6J28AQvKG8sa0dcKK5SDSOUWHXOCZ3ywPoCwAqJEZZZk8H2FvAJVjyw4ddJmL8ueMVSgba5uuGxQjrDpOgJ91W684t1mRWme4Uz9E7NJ56cXM1JRngLBemZkY1C3UQZvSgTWB7LmFxbQi/VgVoF5cWUpLqre25ZYd+Q8O2T2eCfHUOfCgNBOnOw320tjwmOQkQKpvlJ0Dg21G5iMvPWIuVpjZAb8qbebJmyz2chRcv5d/DBcyGfR09yHVXaPefZ2RBo41A1Szq2vUg4BsNpXcUz27nYbJ6+W19MlHn6e7d++n+/dm0/YmclfE1sttcbQjPU9p5sp0uv3GbYHpG2l0ciqNTkynyemruq6lTYW3sbMr1Yop4OiEdY98VsozqKqCLejVAmqIdib0ASL607DAUX7fVGpVT1HvNtyb5DOU9aChPhJlfyb9bHguyH7OIfpWPGXK7VezuKGW/mGrSE81XSels/r7OtBxoPq8aW/rX5/a5c1Fy/2iQXWZ0E7ay0zl31CtXdV/JwHVXd0x4NDfP5S2dtRGdQ+oHZS91N2ffvrTn50fVLcqaJAZc2UTUVQTk4kw+EQj0jq0OuUMbxXeyUgx2VAIIqhycPHMn+5NmMoZUaWQR4AgHFTlU1PWfGujHGXFPi6t9ZQcTwR1EqV2uuWsmi90RJTp1I3/r3HjS54532qgWoYiedyBYRvpNriSDDn+6f69u+nTTz9LK6uraV2G7pMnz9LS0opHezBoM/DlAtRRmNEpjMl88cwF4MYNxiEagUHO952dfY+gsibawFDgAfc2RBU+U3R5xojdEzhgwzCMZNZlMvIFUAy3xdRRKSNrej2yI0BHegnXG4zpfd5wLPPFd4AsF+9dJzSoAPUEAEKAg/iUVhTO09CVBsLoZDql7hAjcPyOUbJthwcwZVQvx2fS3e5qgCdGvRlZNhDXH/d+xXn16lWHwYV38siXDX7yVGAA3otd3GPqK8a9AIoANR0ejCgiI+LMIMOX0p1Bp/NHcRpIM/Im4I8f7/Cs35aLkmlAod/IEj9s6gbvTrt42Vd4jFgDNAYFCIZ1XRcwvXHjWuoXsAVIMNWb/HXngoK1X13OQj3bWFI8pJK4AF6MTDONF1VlavYmo5ACT/9/9v772bLsuvPE9vP3PnOff+nLF6qqSYAASdCTTfSoZ2I0ERMzkkJSh2L0i0Kh0J+h3xUhKfSL9EOHTLd6TEuj5kwraLpJwpAECIBVKADlq7IyK7153nt9P9919r3nnnz32czKKiBX5nnnnnO2WXvttfde320Bz4wqzs4tuMOEd+Q/aVXuKEABJAUyNj7hjg2Oi7t771767MYt6Vd/evHll9Kv//pvpItXLqZ+8XZd72/dumXQxU7TY6MT6YJAycuvvGqQzegr4VG3NMuUqHNt2U7hJ/Ql/IZ/KL61wo3vUHvoTKmmRxp+2JQN/R0bHUsP5mbTn//5X6Tv/933ne8KQXKUHBCsyLvHK2rOOrduWt70cAvMKW/qAoxj9YF0bqQF8vTf5V3/dRV6x7nU+kC+qSRYJqHfsRs3Mynq0uWhQdbAD6Q98UcHmstYkS5mY+xIB1nrvLvDZoHopECelUwgj440ZTZFcs95qffOTsqOEqM4qU/o6HHHi4hZE3QWoLPsUE7+EieAemFpJc0uzKWFlSXVaewZsZo4qoqj2VYVNz37u0xH6BG/Shc8AvoNKohPNzooOMfe9abkQG1GzHItnoDiUf/R6dGnq198IRc6maAweGppZEQyGhpOM5MT3on73PRkGp/gNATqMjqy6LDoSjUhY9LCs8s1ISkDiR653bp5N3300Qfps5vX0trKitdWz88tKl8HlA/1NDI2ki4/dzldvHQhQPXkVGqMTaX6yJjysF/plR5IF1ijrZpDHOoH6RVlnqtEenwPZyUKHWvSWTqoRUURMRFV+fnzphPbEU+CTpr+gudWHdJOzXwsgGd+zpT9Nf1/EWRQUNQ1JYaqsjkmr51kcxw6i98vOh0Gqpt6UdQTB9JRutrBa7UDqCrjrKP5fVVnobPmy3Hwx1mozB/cRz1avONbKXq+4Ya6j9e5DmzHOchMF52hyjdPuJRdtbuj9rF3KK1tbHuk+g/+8B8/XVCdE5Pp0QbkyVL56JNMsFBl4yQNTcgjjB8SV5VPzuxWz2TnglWmo2RzkqaVoE6i1NV8qtJh3w6iQyuKXwAijxlpCsr5Cwhj3R7rWzljeiXdvHlDIOWBDTkAFlMmb1y/KUN0LS0KWAO+WBOJYR8bZ8WITJk8pVfvch5gUAKKDIpleHrqaE+fQdDa+poqAYxojMWYngzoMlgrgB7vdvcCOMY6x+T1mYDPO3fueC2y12vKkI6cxzwP8JqJ1JuPjQC8NB6ERUcBv6tlAsJgz7ww3ZpRX+QYoHQLa1T2fWg54MUAGBAqwihnd+McrgFpcfc7XfsCFP5d6D25YnAsfghrpNEweOkXAurvJ70K2x0jAvuAXwFfZMARRM4DhUNeUn6R66rAQ8QV6493BAy8llr8s2YYnr2+We8x9OmogH/yR4w6/wHpuGfkNxNhMtrOCDPyYdTUmz5tbrgcAeA2lHbnJ2mRbk0IQLjMihd29c6bxzmfLJkgfZYhC896y82GX6yhJg9xAc/op9eCWid2PXUX0EenDdPucR35VMxqEB/kO2cGz88vpQmB0ueffz5NCNScP3fedQ9yv337lo8wItza4HCanplOL730UnrxxRc9XZ0p/OzSDLlMmbHj1XS4dWdB8Rsey+Tvkl98C4q6uPXMenrKEXInXaur67GXgfJy9uFs+u53/yZ9/NFH6cGDB14/Xq8PFT6Vfokyty/kCwQA5Ogs1ruP12vp/MhQGhHA7tU7z5zAreJU8M73mO4ca5rrtQHLhLXOlCE6uwDVgEfAONPqm7MGPHKsfBKI9VIQyRe5oSubavzJK2/EZa4UGbLYDh6hPFqZgYD5kZuA3DFTg6PABgeH0pB0maP52JUdPdlWuAuLi+n+A/aMiM3rAPJMgWbTsR2lckNR7YhnQDx7Qnipi68Y8aYcUv49lV1hM+VbEBjNdNr3d7ZUZnvTsGTImd81OqWoN3Qx4kw9wXRy6hzKM/xOTU35CLr6YF+akh5K3O40JK+6lFnoIHJ2eZT7aKN6KJppdXldeUwH0TWV8zWJqzs9fDhHBls3hoYGHWZjfCz1qFwP6z557mIaGZ9K+zK0dvYZpQY+M6Ye9WGMeiiqdrUUtfIB6npE3yvPjxFUiyk9t160fTsOnbFdfxqg2nV2iY4ata1S1ZYp1ydQDv8oUG3Sz6r/TJ3eP0k6SjZHpf1x0NNI9+dF1AOdiHT7OqRMHaWrnfxWZVp9Luf7ofoqqj4fl540qC4TKcAeCl7VjhVRZ955xg31nV0USc6g2rlkW1AXoJrBFNXDdL6ywWpP77DahQ2D6n/8x/8kdX300+8VUZyMmpVFReiZYDgnosx8mXJiMlW/P2l6kqA6J8wjeyVq9hIVkTwD1b+YJBPTfwFKGGxM994BUA3XDc4WFxe8UzIblqEjADWm2t6+ddc7DTOlmM3L8hRnJIbxnMsVfixF/bbO6cpAk/XKTP8kXoDfyvKqDV2PQplCW/BnY1RgwCO2GOgK12ceF9/heX2DUW6M33Ufz9UYHRHYrzXLtSsc/czxETcGckxDDxkwysdIZ1P/C8r1BxtxYaDamPa0TRnq0hPC4drZYoQ70o2PwaEh+7U8DPyIO8LOfGVQbdkVxqfj04t4H+74zXFajAYzMkgEhEfZxBWAN0a1JF9dlr3i8Iik3PAbMEDaHGYE6zQBEBYWl6kI0tjoqEcYr1y+4g3NHj58mBYWFg3I6PQwa/JLXDFqGbLB0OUdgJq4twSYANUUoy3FmcEho6Ws2XSngvmX7AHdcuu8J3DXNwAktEB/FTYjugCRfFwVcRhw6E7DTdvNM3w4TOUnLpH35cuXzNv66oZA3IaBDB8JijgGBVK4DwmAnROgXlpYoPKRbLrTzdu304AACeEMDNXTzNRMeu0rr6ff+I1vpIsXLxVx6I8o0qc3roy5iIA7N935ZB9B5pPL7+CZfIpvmawDpZe4LgLye58xXUSViRkffBsaGjEQ/d73vpvefPPtNL8wl5ZWWO5Q8GPCY8tzd08sJagL+I2T3pFGatQE5PrRE+WQPDNyir5RHtEVygQ6NiIADaCP2RHiTfnBkXHEtbq+mpZUxjcETMlrRqLp4ABocx79tsrd2vqGfvOdGRMATsopyZMMJBsYh2ugK2GShKyDgPnBoX7vY8BGYeRtXfl64fw5b4xHHVIbHPA50CR3e2dX9dei9Zt11ezp4LXWlBHFwajt2pbqJQF+6gjO3WdEGO/E268yyPRtRoHp4JoWIEb3cUD6L8xMp+FB1o8rXvE2MdZIqGteA573ReCkBHb5Hx/luDAyJtLoTclULtiDwhsa6lvsMA6IptPAgTntdELuqu6hU4uy+uDBrDvN5E3leTyNCUBT/hZUn8/r6pK78ZmZNHmBUesZgerBtNPVJwMtQHXUF19MUA0rPGf9zd9yGcnvOxLl8wz0RQDVVpCTUMFzuR4pUzP84kbdWqbsr+m/gww6hf8kqSqbZ6D68dJRoLp8Pw0dF1Sfhs4axpcOVEMFsGYWF+0nSxR3dmW79w6l9fVtDzD83u//cer68O3vFFE8ecqJyZQTk6n6/UnTQaA6k4UbPw+kcmP0edBRsjlJ00pQz0D1EyYVQAx5NvdiDfTKypKNy3v377gy9dRcGdjr62s+p5qRGsD0/fsckSU/K5xXy0gdYK7XoDaPVmPEYuRhEHsNdM4AN4IYjozO9HgDLOLe35XhrH8AJ4xHpopmomIBjOUKZqTBsUz1AuQv2zhl9Id1uDGyI4AkQDAkIx/jkPhsKCpPCcMjSVXdkjcfaSVjHuBOmH4ng5oRXqZPk0bANKNT/q4wSLMBNeBVRmxeJ4rhi/5i9Dv44o6B7JG5YrQLsMZIPyN6a8vrkhtpIfw+T/lm9Or8ec7WHk/TMoThgXxi5JGp9By5wzMAm2+WraIiT+CNDeeIj3QAJpERYTN6lwERG1U9mJuTm6JzRHzTIbAwv+Bd1clT8hkizzBc4B2AYENfETLCZ/nrO/Fi1DOdHBDjqeUCSwaUqpQADM4LyliRDzbi9TukBAVgQH6E2cMO3Bh7yl839HTIyD2jogbVhTEF6GTK9+5O7EwNtGZ9fV9PX+qRt+yXuMS5wcbU5KSKgnyqETLp+1B9MN1/eN/6NSm5L0tHmZ3w2htvpH/yH/zT9JXXv2J+mGY+PDIa4YoIz6GQllLdTdpdFiQP5IN7flskhQyqBiLfrUukUxd5CpjjTseQpwErnciTeA1mReV415fX0qzy9vatO95o8NPr17wLv3eANwXfmQDVdUadBQbHhmppQqBv2LM+mNxNJ822AGxsEgi/jLxyfBP6OzQ84nSSvpyWtXyUmXSItHJWuEG0ZL20xCgx30I/AdrerdwnL0i/vJyCu4NymB4tF0ijk0T/9ax3kmt3b7frK+qBAf3ulbyGhtjnQOBX/I1JB9BZyho6z3R+sZLu37ufbt/hPH7VW/LDVP8l1XUr4pGp0NRTkT0s/VC5GWQjsUGn37uOq8xRczUaI57iPgh4F8hmRH9vhyl4gPQdxdnrTjHKNPQr0iPCoa7x/gEyguCPOtnlwsYRaY7fMZMA6UbnHNO7KZN0LvosesqDLogOidmH8yoD+wbtbMrH7uzmReFhiNUajVQX4N7rrqUkUL3HVHfJetcAGH374oFql4PiOcpM8azL+qaLO86z/j1CyPYM9DRA9ReFOsq0oFyPfZ5U5ekZqH68lNu1TnRU2o/8fszyWA2HfM/vnpT8v8yguldtIHb78NCo2lZsoZpkzYDMQPrmN38ndX30k88PVFcpJyZTTuznRYeBaqjKzmHs5Yx4UnSUbE7StBLUM1D9mOmRDOI5DCiMZUaQAI9MI7x9+2a6cfOGR6szYMHAZbRmY23Lo0r0hGHYxcjTVjFtmwIdZ1UDQjBx+M40a8An7jCFentax2nt2AgHZLM+dE0GIMAM8LnRDI/znjGkAaNww9RudmQ2mO5lvS/TsjmXNY7w4rifWDts1lXNKFblKfGR3jJgAZx73XAfYQy6Q8BhiSemqYbBH2u94dFT2YtKnTt+GRWH3831mFK+vbPlqbjwyzRP7gBczhVmt29EPzk5kSYmJr2WEnBy+eIVvd+34c0aWUawRmSsezqv4on16DuKB5Dfmn5Nesi3+fl580o+IzNPu9Yzx5ixbhVhDMmwZ3o84SH3XMaWBHowygEJMDc7O+/R6fn5OedbBlEGOboDAMgPngOo06HBRmuMkAV4Z0Mmb6IlIHjl4kUDGo5nAoRNT4wrP2gAJEPygV/IU/espuQjo/+gVAA0o4voBWmfFdi/c++BpzgTRp/CzssDmKUwICAIz54VoVDp4CGtHDOxwqZt68iEfNpOLz7/UpqQrBltRNZ9AiDI8+fv/Dxd/fTT9HB+Ng3r/Td+8zfSt771T9KlK1e8eZyPW6I3uMZme2g1dVboFM9ZtsXNBPDNG8BBoY9Ovf23k/JIuuLd6HmSrJmFIPErHKax02UA4NKLQs8jrBZtFVOpOVJsZXUlfaL0fPbZdc8yobMF3XHc+KdM7G4pnwpQrfLFdOQhj7b2GiiSZ14WQJnTnWOw8EyZQOc4nop1yiuSH0tFVtWwMwNkY0vleXMrRnzFN3LATQBBgXWFgQSi80yvlKDB2rD+elw6kqcGhE4W1kv7kc4UwLV+Y0yzYzxLCTzdeqAnjTbYEI2ztsfTxYvnlMeT1glAtUNQOJQBys2Nzz5Ln15nVs58mptfUFndsu5QnzC9v89rtqVLupNWdy7BGfWWwuHqE3+9zCJRAtjPwUsd5C71Es92mhif8KyJixcupsZYwx1XuYPOnQXuEEQflN+Aa+tG5DGFIINtyh97JzATBKC8K/kaVJOX8uNjwzY5rq/febCuOml6ciqN69oSX8tba6lvuJ4GRydTf30sdQGqlUaPVGdQTdnMwN5/W5SXCmQ6ElRXQohSfjJCP7Nu87dcZriQCfnpOio/H0RnbNefgerOVK17Pg+q8vQMVD9eOgpUd6KqTDrJ6Cx2dg7zSck/t9+fB7nOUnSRlrOD6r7+Lrf3Y43xtLbK8r4B+cdWHki/8Ru/9QxUH5cs7Ph5IOWMeFJ0lGyOn5JIx0mUuppPVTpp0r8IoPqxVxaFkQRlAw3BMBqC0c2oMWdS37z5WUwVXZy3QcxxWBAG5NrqRpqbW/BISWwoFGATXrkApAATwBvGIsCVkU6PpGKkKhyAHgCUkVEM1HEZmwBMDHRMIqYOcwzSzZs3PUJOw2lgLf/ExzPrPjkCaXx81O8BcOj32saKgK0APGs2BWzFlBjvTjI7pVAtwMMdAMloETyzVhGl29uS0SpDOm9shDtP81R6iAdQbSNafGMIY8wCzOgN3BVwAOhg7AIcAG5MjWckfm52zqP+ABF2aGaXX9ZcAppZI8mmXpOsb9zZ83pwdpqemJw0WH84y1FmCx5d9nrUbabpZ6AV4J4LOTMKiQEOIEeegENmH0xMTfgd/llHXHj26DUyXVhedBjQ3bv3PB0f/tmQCTkxop61kTgB1YBYiI4NpgSjKwBqRqmVEIGYUQHVCaWvK00rvY3h4TSu+4gM+snRUZXZXYdDvIzUAZ9iZDreMXKJjhEe8mVa8IZ4XVtdT3du30sPH847zaQDwM7mbkzFZdSQtHtjNekgecesBfKT6b5sPuYNyJj2K4D+ysuvpBdefDG9+uqrzndG9fj25ts/8bnPi8tL3vH79//wD9I3f+u3rGd0NCCH7r6BtKWyxLgeoCbrDIS7TLyL0WQ6sOSmeO+OnaKuyf7KxO7unq7ucsoO3XopZxg7jov3JUOSMpopgF50LOCXjpVvf+97XieOnsSsklhGQTiEubXBbIneNCTZjTYGfW7y2CAdMZIL7gSGKdeUBeKCZWZ3bG1tWCaAUfRmlc4lFb/tbZW9otxZBp5CLfCOsSa+GTnNRL7Dp7/rM3sMIDNSFN/2DahxA5wi2fppoMNUfXfkiK/BGmuYe9L5mQldk+nFF6+kc9PnPPsAfWCnfWRHncRu78iTPQcWFxbTNQHrTz69Ktmo3tE/ZoLQ4URngJgWJ8iaMoc0xJkYgCc24+ONPxc3OvsmJsc9Bf21117zngjUjUzHpuPQSzVUj0DMJiAvmGlDnRKbRm4rSupW5Mc9APY+AFrln3pne3vTI+JirnAnycjS2tjYScsC1EL0eiaPWNYzmsanBawV5Y7iHZLB1T/YSD39g4qvz6PUxEAcplJ7USafhYo73+XsSFDdTpGjxyPHVMi0TBE3vIYbdMLKUBDPB3gr8vBRsv9j0C8zqO5EWXZZHz5POm6+ZXoSPD6NdH9edBxQfZz0d3JzXDv7sDielPwfF6iOjuvDCS0uNYXN3zltPOOGupA3uU7sBKqxx1ZWl7z8B1Dd28MAF/vw9Kdf/81vpq5P3jo9qC4zcBzKzD8uKgvqNPRlAtWP0DELTCc6aYUJZSXMjd9pC8bTaDyfVOWQyZNhFceeAA+SpcLEwL91UyBDhvY77/ws3bhxPY2MjliRMGJxz2gto64Yz4webm/FKBmjTFFftPKJPMOP45Fl3BB44jgtA2wZsRB5su6RrCUb9t0y/BmZvXLlOfnvNSjCMGNq5q3bN5pywQhmRJ1KqkdGM5sQTU1NilXxIRYYXZkTAAUkctYz/jJnsVNwALYAbXrpYMMF07oZRYYvgD5Xv6e5MgVeQFgAnncG8AN1G+eAlvsPHqT5eXbZ7TF/jHazwZJBC6OiukgnvExMjHkEn+nrjBZ7c7OC4G1sZMzAEMObKd8YzZ7evbxiYMlUUda7rggkP3w4K8N53Xw1FB6JmWWken3D7nJnAevLGcHj+CjiAKCRdq83ly/kvyEQxEZR8AMIz4CL9CAryKKSx5wXgDtG62INNxukFWBHnxnDYw1oUl4N1pHdoIDApkD1YBoTr1MT4+n5K5cE3GTMi3wUk9zvCETQOkj6zhZPwxUfC4tLnmZN+ICtnW30VnopELegNOeRdDpW6AAYGQa8jPkcb++YLLCF3q5vssZ7Lz18MCdd/7kBNdOWv/KV1wUgxy2zEYF+ZkB8fPVq+sEPf5Bu3blj3fzt3/vd9M3f/M00fe6cAFyfGzGmEO8KBO2If2RH+JQLeITXMvFEZw3yQ66ZeM4y5V5uL3jO6UPXcoiUnx2lB7c+81xph3ADETedPuQNeQF5JFj+3nvvnfT++++n23fvWDejLESkdAoA5Hr03CedId8unptJEyOjaXiobgDIcVLI3tzoP3VD7iBbVnjsNE65p89nb5+d7vu9iR1NAbt4ezd8Orwkr6hDVJdIT5we8UDnGXVFjN6qjPFP/JDmfBwSK38jqTElXilQGui06xWY7k81r3ceSFcuXUxXLpxPz12+5DPfa0OxrMOdAsRDZxoj8OLPoTLfW2EDZOnQoSPLszV0n5t7aHnBNx098F6IDTbcKTfM+vOhKNvUTdR7E2MT3vSPTkbKI3GFfKg70aKoJzd3Nt05srvDOfj6vscGinR+RZ4gd/KJEX70Pp/xz/eQYdTt8MImZYL6+kG6eqQXzAqSru6wJKQ7raG99VoanZiUvo8LT6tuRj+6WE8t/ewAprOeIP+TUBVEV22ibBgeTlFO8Epd34mi3HV2kPetOIqq5TfTWe2CTuF+HpTz70nTQWl8WnF/HvF+Xmk7DVFinhR/h4V73Dg7gerj+H/Scj8tdjgOiK4SWku9mNNUrSN5xg11H59yHdhedxKvrq4dtaPM+lyRHTSuNnlL9oBAdVcBqhmpPguoznRYRVymamLOSmcN7xmoPhllpfxFANWPu9IAVCtQ6YEKHmFLOTGK33//g/STt37sM6QxUgFirBcET1HpMaWX47SWFotzf2VAM4KkAHwxMkLoBxFGJGECegDYGLSZGP1hbTCjp9iHGJ2sawZ49vezIVmPDNj2ac6M5NQH+z3yyPRyZASfMlFtZN4VCLLRisHKN8XvkTy5YVQUnWpOlXSgATbwg/tegXrO4PZIXOGe1GHskw4AKyPNjIgCdubnFzzCxUguxxsxygmoZ6QTMMzUdzofpqYmLG/A7KAMfsJno6RMxHPp/CV+OA6mhS7pO2Exso/BP3NuWt/qAoOsa7/v98hsUIAHWphbkHG9Y7+ARQMIfWdDNYx6TwkXeGGts3fIFsBG9oB+jpBCvkwZgndGISPt+qc7ZEl0MybLiKm+69J/G/WseQbU8GyTHvWSTIbqfQK5bOi2rrf7AtIC2UODArGjaXJ8wptbeU3uSPDnKfiSbW1AeYtOKcBN8cyaXOTJ6BtTwulkYOR1V+nY2GJN7npal5s1XWmvW8B9Kp2/cCENCyR7bbd47FO4dcU992A2/fRngOo158c3vv7r0qUhx4n+3J99mK5d/yx9cu1TA1WmfX/ta19LL7z0Yupnui6dARIFkIaRvV3KkXjc3IolESEBUmv1alK5hPi3/kQDDGjUX8mLtd4u9/qPTpJmQGuEFnnAd9ZUky3smp9HoqFuyZDZEAEU5T68yXf4+/iTj9JHH3+kss464mV3ItHRQJSASUqSNweQvIaka89fvpimySdmnhCPmdZ/eQBEz87OuX6IKd1EJj44jkr87Op5c0sgUN/c6aB6g6UPbPxF/lHkIHwR/7DKxcy5c9YJygdlemdTuopcmQmichSRh0cXa8WDDDEiLs6cV9pZxtHnKevnZ6QDui5eOJcmJyfTULFhmXfJZxq3ZGVS5PBgm0QCY4064Jn6hDzw8VkGrXvmm6ncHMnGfgLUCWQy54ESNseHMULtPIJfAC55A59FgnP+cvc/5eUuo9C8l0bFJmVbKvOqZ/dZykInJulnJgxTuzc8Wg0/5BnvzaPCgXoEoln/zXnbu9td6c6dB97pvDE8If0fS5NXnk/DkvNwYziNC/h7BoguFegw0iSD+NdOwZ8+W1A8x/0oQvfK5OUKJeKxGtdhVPF+IuoEqsszPKBcnqr0ywyqO/mvpumgNJ417i8yfZHT5nL8hPjL4Z4l/OOC6qch47OC6lwKjsN7bqczHfRMeLmuLNeBrd/Eq0ugmk1CV1eXPFiwtrapNm9EVgkzCvvT1wHVV988G6g+SyV8VqoK56T0DFSfjLICf5lBdU53p8J46gomTw3p67Khzs6yTIf9+JMPvRkXIM8Ady/WYUIYjYxcMlLIlGDkScGMHZRlONu4s9OOfGVgjfFvwKjLRzgpnYwEAerWAdPDIzb0cV8TcMnAwIBXxLrd0bEYmW2Mx7TppcUlj+hiYRM/LPQJVAwIJOIfIxRjnjXgsbY41nUzTZXRHkAMtZWn5hYjcPCJYc5oFsY3o0AULOxnT+EcGQ1QJ/8ABDZvi2nVcW43axmVOAMNAAeAgunJrPUlSaSDka5tgfLcqCALdrgGWI6OjrpjAcOZEWNANHTp0iXx0OMRM9KSR/pIQozAsV6UDd6iI8RJU9qQPaPBsblVGO95KjIXjQAbSOEnqL3c4R9ZIo+ePhne5Idk5fwuRrUYEY18lgz1Wr9Sr34wNXx4sC+Njw4o7o3ULzBSU75xlBLQE7A/OjYqUD1oQO106M7GYuQGRj47egN6WX8OYMEoR//YKG9bIA1AQroIc4sOCPGXdQd5AdjXBcqo/9i0bFs68IO//5FnaACCf/e3f0cyH3OYD1Qert+4kX7+3jvK0630+huvp//5P/tn6fLzz6WBwbqnCXf1xSZ68IX856SDeQSWPCEicpX4gn9dej6oLoq8iDywPHVZJ/SfDhJmTzBdf1P667OS5UfBNYl1sM4bycz5hN4yel0Axtz+wAPE+vbFpcV0TWm8qeujjzh/fsmdArGOVvwD2MXPgGT93IUL6ZzkPqoyN6A4zJvCQl+dB6vr7pzYkX9JW2lJaVP6TprozKDssev3gzk2R+N8ekbRpY9cBKXL8lG6x8fGPKpLZw0BkXewTd5CtIROhuLuFn+MUKN/XoqgD4OqVwC2TP1m1sHLL77g5QaTk1PiPzoFKL90IFFO0DFJvZAN+swP7koL8Uu2TOsmreTdluoS6gx49QwWdFH/5MOJyOCx/BciXEb3qQ/iOfI66wOj7JQF0hJvKKMCyfuMiHMMXNRZ7JKfDTb4Ii+8Rp/34g0+CJOz29mDggnpOwLVG5vKz+5aGps4l2pD46l7eCjt04mmdNHhCH+Uf6ejoL2iXJfJ+lmi3EnQSmkQciuTgXqJiiQ0qfr9cBLP4rsTBY/tfJapdcJCO49V6hTHM1D9KFXTdFAazxr3F5m+yGlzqX5C/OVwzxL+LzKoznXFcXnPbfVBxDdKFU1U2ZmbrCYpXtfbar96u9QuL8umHrUdU+vnVA4GPvrTN37rGagufh1NRHVYdJ+7HDoUmM+Fzhj30wDVx6EzVWQucIxuMPKxIwAbRyXdvXfbhnGPgC5TRu4/vOdRUN4BtACinLG8uYGRl41npqACZhSmFAuDHiCLMV+uKOGTpwB2YRAFSMPo7/JIHKCRo3Qw0jG2AVXEAVjASAZg4g8Dc3Jq3OCUEUeMaY70YprmlvgAkDGqA89MZ8YYj5HezbQpXgmDMNlECIBpECjema7NyBQjdgbFMr69q7UY95ij3sEHQIH0Ew9GOx0DZMOSQAq7GG+sbsrwjZ3PGS1m+qqnZopvpnAODRe7BqvCw11ABpnQGezKusxTt0kb0zyRbwbC8Mt3RiKJl1kGfIuOjajIM2Vem4AE+QuklIl0cUHUM8SR48I9lN34IgzdCTuXD/uXoCQJG+gQxxqxsVOfnn0G9fBAOn9+RKBirQDVbJohb4WeAAwEB7xhG+CWaduDA3FsGWtuawJaw8Pyr3jx0j9QE/gaMS+MVhMtwJNOIXSWo7o8auq0KB7FSbp4V1fc3B8+eJDe+fm76cZnN9ILL7yUpmfOSZ7b6f333ks3btwUP/tpamI6/aOv/mr6vT/4/TR5bsaj/oPiBYJzLkap15TvS6vLBpGeBUCewROp4g7fKFOIp41yOeaOHnq02s9cyluVCfIxg+u8hMLAUwS0hMgH5MFIdZxljJ6pES3aD6l5QQHcAIh0ll29ejV9/PFHaUHliIjv37sjJ4BKjuPoTZfPnUuXZs6nyfExr0WO9b4RH51Q+exmOhQIGNmyptpH7anscZ49s1tQEzyypGJkJGYnlNeC45nZKWw4yOwByhj7EDCKi2zQFcoJeeuIRIBq0snMGnb3Xl1aTiwd4fgqOgH6FengoMJSeRmsDXoUnN8+Dk8XftENz8pQ2TCIhifYotNIeUHHFnJfUzpy2XddJ13okXs61ui4gyfqPr5RPkg/o8dR54rXEECTkF+AeIj0RJp4RVnY2VW4uzHDAjC952UvRbrlV2wXtGc5I3N2Px/wbBHqVklH/LGT+kC9kRpjM6mnfyjtqVxuq17aph6EJ9Kuqwg6CF0VF5k9P4py/JmqoLoKpl03iDJobvovgG2us44Hqlt1FcTvqjfCN+eOp53XDKI7j1STH+EHvspxtRH1ygkJTnN41XumVtyk4eA48PNoqj8/yjxWqZqW6jPUye8vAn2R02ZtekL85XDPEv4vEqhugeh2WyzznuvR41AHc6FJ0U60KOpqOlXVPnZho2PvbMtmZHai7OjaiNpp2Zxqf3/r9//oGag+LhHVYdF97nI4RQNUprMUpLPK/WmCajdKHfKKSgi5nEo2jIQAqGWgEQdGOyPD165f9RTmDRnHrK+9e++WjWVGkJkODIBhgzKMN7bpX1vbIDArlDewEiuMIAL4RhsNGXE1G9/wyBRR/BEfgAAAxahNZh8gzfE63nRnS6C6MLRZs8zUVsJnBKtXBiPrdpnqzEg1I5yAxDt3bqeHD+fSpgxfgOi9B/fFmSBeIT/Hg+GocDF4Ma4MMHvkSqAYI8u7TGMAixjJA7SSPoxiuXQ8GOMYzUyZ9lRMAXOmlhMWoJpRfAzwDHp5j2HLndE5b7Ik/m14C9uSj332n0dUAfwxLXVH8qJjYJcNiJCXjVfGweA7wkSevAdoHEQAbYx7k9wygmy8cJDhq4uwGbkKvpGbKmj5p6OBvCSo/A43zDbIuzA7CBn3gH5I3KV6/4AAdE+qCeCNjdYFmPuU5q3Ur/SyYRSbvwEOCBM5rwmUMn2cDdwIe6CvlsbGxtPUzHSqCzSxq3Twzqh1XflEh0Vrzbc7UnTRGbS1wYhx7IiM4Y/eMZrHfG30dGpi0kDw6tVr6cc//FEakX6jO7du304ff/RxdJhIb8bGJ9Prr7+evvprXxMgm5Fe19OgeOkTb4x2olPsSr4nVMDO1ssqK2uKfx0ALLYA1XQXsEmeNP/AuhkQajmHgMnmyBMRsygoHwD1XaYjuxMBYbZYAAD/9ElEQVRLidD7g0B1JnQfuQAaGV1m5FqZUwJ2ik8/kT1lk/fXr19Pb/3krXT37u20tDin+LaTNNW7tF+5eCmdn55Og0o/MvaIObwV5YbOCMIhLXQMcN4908o5OYBv6AW8sLs6R1KRB+yS7U4p6jNJB/59rBVyEH8QHSTueFG95XKrn85H6TzpG+ive38C0ldT+OiLIK2PBDs/c066sCoQz9nySonKXf9A3euc66pDWEbhsqqL47gAoqz9toT0h00HN9dyOdwVz73mjTXjpG15cTl9+P6H6dq1a9aXvmLjxKnJcc+8yCcPhI7DL+vLAcMAWD3nrMhaARBWXcQIMflHxyflkU5CyiDu3PmEjujOe5ZXYPgxS4KTBShrTD/3bI/efkmiK+3Ief9QIw2NTqU0MJj2pQ8+Pkt5wCwHJ7Z5ZYKngi9Rbksdtyl0rhOobupvca+C6lguxHP4PwmoxqnvRdhtpPCRRxjDLf6hKqg+yH+Tv4pRXKbT2BVwneOr3stEWfBSjArvmfATEjgdHRTnSaiV/+1UDffAtHXw+4tAX+S0oUtPir9WeTl9+M9A9cGE28NKK21ENTiOFw1QTTuBPVvk/X6Pl/2sLG8ZVP/ut771eNZUPy06TSVcppOA6ioRdTl6MuJzpQ4F5rh0loJ0Vrk/LlB9mjS4UeqUVwqOME8lm2KkmivOtg0jjU145ubnAkQvrzR33WbqMVOXMZYYrWbKNMazQZ6UCRYwTpmyCVjESGV0zNNVBVpwy+ghgJcRJgxwb3LkRjeAIaDeo6OyrGyAyuiMc6pjw6K87jGnFoMU7AaowFAHYDEStsCZtwrL028RXlnZxX+PjMw+GdfwyRcAgCt0pSUD0zB+VN7EB8YvCTSnAoKM/vEdw5p0xyhxjFzl3cwBeoByCHeASwAFu4R3d0tmkn8ZNEwKtIXxrXTruVv88Js4yZfocBBAk+zRZ3jiu0dA9d3ml+6MllqeSnOMNJdHWhh11m/SJD5YC20gQyKapPgLHpw4wrdckFHwioHuMPUf/0SJTBjN7BIg6C86DMynHHFeL1NsBwU+OdqoNrAvox/oztp5ptdLVvLns8zNL/EQN1JTGAJchM/xYlwcYcUGZOQFswCQNbLx6KLSxei1Rw+VPvQMQMb6aqbpe607SiODmnRPClhxX1pYTB9+8GG6d/ue03b71i2FUUsvv/SSwmGrNXZR3kgTU5Pp3PnzzXX8YsK6583qFO668mlzYzutrK/qWvesiV2Fx0ggk3K3lDav4XeWIED/MA/eydk6VeS9xR95ALFmnCnHlEPAXc63Vv62E0CpGZYu+GTac49kCa/kZG70yVs6swCl6P3Cwnz68KP309WrH6elufm0IQC5u72ZZsYmPZUaoLopeVIv4AfZb6ytSt6M0LP7t3RVPDKyyiwLwB7lg3rB9YNkC2903jHyHjNGQseYwk+nGiPT6AL5iB/rlH5TN+T8pW7oYxM26QhiYNM8Nstj3Td1Ub2ufJGc6cSKshcyoUOEMJgShz711hjVp96qy9hwpVKIXYGqPqJjkentTL331G145Z/4pSNmY20j/fTtn6af/+xnaWFxjkxRfOJTOk+a6Rxix39+xxnautMxo8ugushL4kP+znWxoGikIsonKUN0MtIhFm7IU+od1suRdn/LMlH+sqM+bil7lIl99LhP8TbGU70xlrqV1v3eWtrp5lxqByDinn9D5iR+iqyTbUQplouibsiUO3oyVXU0664Tya3Qw5OA6vj1aNgQ4Ztzx9POdBVUH0ZPElRn6iSbSMPBkeCHf6elg2R2EmrmX4XOGu6XnTrJ5YtA1qbHwN9hYZwl/M8DVJ/W70l9VUF1ritOEz9+T1KqmnUocXXvpJ392OTSs6EA1YMC1SuA6v70u3/8T75YR2qdlE5TCbfT0Y1AmcpYgqjPEv1ZFBk6CzA172eM/yx0Wt4fB8+HNVLHCZ+Rn4OJwh4GfABsRn5kJK+sGQADpO/duyvD+gP/5igmAArgAqOS34yAMsKEscyILPex0TGPAAFcGNlmzSZrnTlDODY86xE4iZ2lDcplFLLbrDcyYoMcEX5tNOgCCPT2s+5aaZGbALLRC+cpsfi3226f/QqAB7yzU/SuDHwAp0xNG3keJROgziPCgE78A+6RFEYrcQKyMVgobU0ZK34M1pwfjLDxDOEWQOIpqfILgGBUje8Y8oSRw8GLj4xSZQtvjKYBPGsy/usDdU+Rhj/kSlrz5fWccg+4hu9eyQxWyN0dwhL/zlG9szydLoETgU1FLhAbx0wRD1wzIuwKH7kC5uQ2zyjIoJq0+lmBmo9IelMGUE4X71gfDcDq7xFwA5yhLZLpgIx5wO8oa6YNquV2oDeNjTScv5sCoExNRl6AAPQx0uuQnU6iIQ6+AwjpbGFq/oCAwdDgsKcjwwsNBYDX53p7LTojeaHfEPnjDgk/pFSXe/wxQ+LBvftePuCzfuWFTehmZqbT+ORkmn845+PMiJ/jzYgb4IWu9fXESDWgGSC7KwGTJxsCi4sqN35WhPQXw4mPlQoOnEbLWJc7nwSY0WXLQm58sUhY7uig8mipwqX80R4YgCEckbLdlPMnwkU3YFW6qLDcsSMdc0cAhykXhFxUGsId5U8R9ipN7777TnpHQPHenTtpS4CyrnJ+8dw5b/hFPgOK2RgM8Mz0Z0VoPSLTYMO86Yq8JVy4EZjeAJxS9iWJgm+ckl4/6g+/kGs2tqg/OOKLPINHjpxjtNq6Z7Bac/nJJwGQV3MPH6geuy/93vKu94wiwwvLC1xv1WuxA/9QTAHvB/zqfQBYEoCMJBsp/77qCXTDZUV5CGCmzE6OTab6WCMt3HsgUP3T9Nd/9Vdp9oHqO29exrKQqGfIM5dl8U59ydIGpp8zmp4JWXg/AX0nn7zWOaqrUvkLWVmblL+E3zTexCsdDD5WTOkEwFM+APDdCndV/O+r7pq+dDmNn7sgvRxIa9sK0JEUERyDmh1s0r8yVdvKDGAz5TRkOgy0Hk3oWGeeo1xUGCrRYWuqj8PXWew56/YRvPOvE+GXf190OiiNub6qUtVtJ/l08v9FoCfNW8xU+XzpOGk6lpuiHu9ER4VxGtni5+S+HqXTY4D2/MppOEndcVg90YnohGWwLEaqsRJpJxROBtXLOwGqv/UMVBf341E2siCiPkv0p1HoMj0D1adLw2kKVJmOBNXN71H4mVoLiJ6bm/f0T86pZk0gUx2Z7mzAWfDESND09DmPIjLqA2jDMGWn6k8//dTn/wIUAJusLcXoZW0xa1/ZzAt5MM2ZEWmUFWOX6aRr7N68selzZgFAuxg9uJWBymgVRwfhlyO1tllfSGWt/7DVK4DDaCUGLLtiQ8zwwJiNTgABC488BqjmPXEQdwYzGPKkkPGinGe8z4Xf7/ivuy/98ygp4Shu+GTKLJ0GAAGAdaY4zgtQDawq7gqXtLKGlKnSGOJ0MrjToTDiJybHBHJ6vAYZg3b2wQODBvJkW3m3h4gAIIAB8UJHATtQM/0ZfwBM1q4yGo4hzohizE5QviuuXPlHmkhokViRXjk856MN+Jye3GCwERkjtkztZZQszvlm5JmjnCg/Q4N1gejhNDHG+uctg7NhvQMM55gYpcYfnQfIBgAWI5OMHOo/FWjxXTdFq5c8K31Mu20IpA+ODBmQoI+AYvIFnXX4kpfzSOEBGAmOjgCvQxdA42iyO4BHyR0wno8zI/0D0js28gMQcY46m4CxCR3nqAN02aTOa2oVH/q2K5bR2x3FuYW8FR9rq0kInUCwtEfHhn54tofe5an+/MYp63RDL8U34fCdDdBURtEL3EUHUUiwXN9D5GlOO9/QgyaoVnr6BTDLFN0yOTT4o5NtJX384Yfpww8/SGvLK2lzbc3l4uLFi+mF555XHEq/dGxze9Pgv9rGRT62XrpTRG/ysXaUFeufPHo0tqRbzm9iK9SMssS0ZtYKj42Ouj5pDI94tLcm4EiZZ9SbmSPsD0HY87MPfBTa6joj6oDmqKs4Hxo94Rx4zoevDdUFZpHJQBqSngJ4TcoDOEaAed8EcoeNyegoIqze3tgtv79Wl4yW081r19N3vvOd9PHHH6f5hXnlAR1Y7YIhDOoZ8oQTBnKdyo0ySrgAfPKKAmTfOMmZox/dPXvSwe40MjyUmP6NZ1xSLKQ50p8ubzDHDup0HnQr/WvSa3R0fOZcmrp0KfXWRtPmLhsBIvdm4Memo0B1laqg+mnScUaqD6Oqrn+ehL7w7xeJchnIVH3OVC1LXyR60rx9EUD1adP4RQDVEcbJw5EVU/w6GT0NUE1b73gFqD0FXG1pxEtb2l2A6tL07w/fPhuoPktFiN+zVGNnr4RPlrFVI6tMsHISdk6j0GU6qrE9jMzrGeM/C52W9yrPp0nDSQtUlY4C1XmUOhc8dt4GVGOUAkrn5+d9AYIZXWI02aNCujBSuedzV1kDDIieX5xPDx88TOymzFRMgAFgmF3DV1cZoWaKbGy8xTm/nPFL3DZe9ZfpsQA4zg5mdG4DsMLI686up9wyukN8fb1dPl6JYwK867eIEaburoiT6ZfEydRNwt8SEAFkYWxjgANW7U68+RxfAQ7KGCLvKUAXIMc76pYahLZ8LPInj3Ln/MKwdZr0TLVOpWxAVygTgJGfPYoEN4A8eAA0MwrK1E0Af0yVHZBxzOi1AhUfSGlnfcugeVn5simjfVdht0A1I9Vxhi0XRvvk+JRHrfr6JB94VdyAWIB1+3ohvukqnnhmp2av5WW0TfGvb3C6bcsPwI6OA0bvGWVj5NLTdYv36BadBfVav3SFkeVaGhQvI8ODqe60kizSRZgx2g9wdm0HI3pNsvhOIwEfmQA67GLJiDUdB0znBmzhzWcP89uGf/CLUc8zcTJtmF3C+Q2vrIdfnF9Os3Oz6d7tu/bzwnPPecM01s4CdhYWF53GmkBKn8AUhH75iCg6kJTWXaV5m7zoE9ifYKqtwH1/vwEICwEAusw4QAeZ9twk8bHHBmXKF3cm8K/QJwi3bKLH2mTyt/QpqAISCAcdzECGziN0vaefKdMAyHykXdQB2bfBrSQIWKWD7NaNz9K1Tz9Nd27eTitLbAY4K3l1p+euXEmXLl000KXcU07gl7zL9UqVRYNq3OhDlNVwwYZl6DkblHl69EAs52A6dr/qFTY1YwQZnvuUV7ksMNqNfoIpkf+KQO2igOzPfvbzdPv2rTQ/tyA/tXTh8mXHB6im3trc3UpT0xNpfGIkNUaG0gigGh1VvrK7PPpkwO880F3p5bLuIFDFR6cR9RB5xewbZsYgX6aIz95/kN597730/nvvexM4jtPLG8s5owt9JHybbIiM8HmjB7LS7bcuOnK84Zxk0kveUX71zh0ucsK51XRoDtaph9l/IvKAOixGq5mhIuAt3lQTgtrT+PRkmrxwIfUOTqbt/QG9bded41IVVH+Z6Bmo/mKRy3SJqs+Z2trfLxg9ad6+1KA6++vg/ahwTxMvfvBFWXVd6TBOHs5Bs1mOQ51A9UnopCWddiPikX0HqGb5EM+q75qgeqWY/v2t/+AZqD4JuVHuQLByEnZOowxlOi0whczrGeM/C52W9yrPp0lDp4YFyuEdHm6HSlgFjQ1w+G7/LnicF80avRUbgoBqzo7OOymzRhLjjREawDSGvdepyki1X4FfjnfyfT3WWwLGMbjFpdckwulQnXOT2QX6vMOJvQJizaqN4pVlj/yxrhvgwXRqQDYg00B+aNAG/4iMYabLbmzEiBojhQAyRlrhDZBM+IxMM5rJzuLwwnrNTPBN+m3gywA1GAToW+yAToEkQKXCJkzKFHniZ31jx2D8MCLUJALFMBYvEEFlHSKpxMWO2D2SBmtAAdy4MZDUN0ZFAdjwwYguhjujTgCQmtIEAPSOykrL6uZ6WpMxj4TFXVSo+m1AJX6Zigs4Ywpog3WkbNSkOIH6HjF3OgO8uXbRC9ZF48LTcxUG8idJsXFOSvOcxa3faBbq2Qvo4LcCRuaAVUbs6WQBfNWYTiuHff2MZPd4xJo1piMC1/XagEdsPYqIXwEV1r8i890dphMrYEUOvyAnRv2UEX4NwSvghzwYFAhj526WIHhEVleXeIDJyAp0Q94ZoS+QJuCSs36R0bZ0f35+Lt25dSt99OFH0tcNr7elA8BTj8U704gJinxCYvze8Sg+4FWX0ru2LXCtuEemp9Jzr7ycBtlwbXRUGS0QL91T9EX69MOMOfedDjqRWJNPRwXrYtEhj6SjG3LFhnXWQxrrSoNC2spE3uCvXAMgp3zUFksByhSpCSK/0D10jDJ59+699NaPf5w219ZVN8ylxfnFNDMzka5cvpQunDtnn5R3ZqrDSObPALst3Fg6wUwO9JAOOTbUmp6eTsMCs8w4oAPGx6pJ5gBtyiUhUBaRObnvvRq296I8qw6gs25+bi7dun03ffLp1XRf9VbILSnM4fSNr38jTUyMqa5iM0E6Cu97qviI4hkbH02NUekk4FN6Caj2GnkYhGfyoo9ZNixpsCYqSdJvvQdELywvRfmR+42NtXT1k2uuK5E1PN++dSfdunUz3bkTywv6nKZifwiXKeSFjgdRjlSAXM+ocoi76mfulJMR8cesgNiDAaBv1RIvsRRnUOlgBgz1Sq8+Aq5ZjtFXr6U9d/ioPhgdSReefz6NTl/Ru2HFn2M/GT0D1U+H0IWTmdpffLKel6j6nMn2yheUnjRvTwNUVymnkXt5sKFKnvGnPKzKpJOfo2R3EtnmsvlI3H6mXYrn49Ipq8cmnYT3Kh1W0nO45fBzJ3oA+gDVfuZDdU31M1B9skbgMEWAlZOwcxalgJ6B6tOloVPDAhEe12EVLUbsQbRXrPBsTU0MAxRjkDgBw2z2haH82WefeWdbRrCnpqY8asTUWkALIzD4mZeRzUgfII6RuNgZe8ege0UG77p3CacSZq1prL9kmmbwDqjDOAz9znpL5es1lVTORckDrLHLMqNY21sbNn6HBjmnmt24YwSPqcrEj+joBBgYYDMgQDvxiQemRm9ueXSbadCMGnqkVMam11li9Mov60QJD8OYtHBxhq8BvtxjxHLlgpTzl3teM21SOpo6pArOgEXGO2lipJqVpnzn8pRnOesWsBwdbqThoZpH5pjWyhrWwYE+T5mGpyU6LST/VS6AtXgjGmS616V8VPzUp4iYNDNSPCZj2ptVKRamjmJwk25gPVcXqIgp+Qonj9KTbl5Yy/SZI5NIm9Mn/+iBlUfp8npapTdvCtWrb4O1ujxKBsIRvO+STEfHOC6LdeQCL/I6OtJwumKUUkBXcTDV2aN7EbSiULr8rKsgOkwAPegJu0mjSwAjzvcG1HCOOOvove5cV4xyh5TRczb+YraDp1FLRh99fDXdvHEzffjhJ9ZZ+HU5Uz5RVrxOW+Ew6gtTBte+4w7w0pfqjZF05aUX0uWXX05jKi+9w3VPAWe0H9ns7igstmIGJJLZVvh98+nysiJ+lAc1hQUxeg3QZu17W31QNJaZsv5lotOEd7mRhejoiJFqRoJretPyU26fAIzdCt/LC1RWKPufffppWhIoXGOvBN33JUvk7OUfujgbWhHKN3VJXMDhYDmYoKMg9iNI0bEyPOzpy/X+mqdUA6IBjnQISVDmzvJ13aB802/StC1ZMBOGdeubu9vp7v27aUH1z737D9PdB/fTquQVdUa3wHoj/dNvfSuNjzXSmK6u/Z20ujan/OCYwA2XZ3fSqbxxJj6/B5QXkh7c6yIV3ead+oGdvdGlhfkFn+tN/eENEiWTO3fvqszsCaSPpfPnz/lcbDoq5wT4b9++na5/diPNPphzJyVE2dliCYvCg1dUAT2iLvTmaoBhXeQTU+1JEbrnjjzVBcieI+cIp7ePjhDWebNjPTpadN7J/Y50l6UyfUpbd30g1VRWLr8o/ZwBVNe9mZ7Julj8PgbRIdqudV8eegaqv1jUVreJqs+ZqvXcF4meNG+H2XqfJ5HOalqbgwiqd7LtVs7D/L2TjI6S3Ulkm8vmIzz6WbwdPygTXZ9Piw4r6aQnX5maGmL7gHY4DyKpvnsEVH/r2Zrqk5Dbxw4EKydhp6qcJ6XTAlPIvJ4x/rPQaXmv8nyaNHRqWCDC4zqsolW9djCpwOWR6hj5CqACIMVAYwQo1j3vep0pBiEjx2zo5KnXMuZ2AJlMnxWPHIHDUVJrqwLjK0sGKYNDAt4yCFkDurKy5vWFGOcb6xxz1AJGBs0KA7DJ3R1qShd8AVYwwr0xlQxEDGCmPvK8s7NpPncEUBg9x+DFv+UikWCccxQXBiqbQ7GW2yPMgETi1QVwJAxGSwnXU0x1AfA8Uogj8QOIBVxw5jXnxSoGNRph6EORt638BZtiKJNOvmUdyvnp3XnFl0eqSbfc9soNd9z29Hd7s61RAbSG0saodmwarj9c8tPdp7e6r2ysp9mFRQNHMtwbjSkaZCeo6PSSdqbcb8ntpIDQhMIGdDGqzBpo3GZSKO484Hix6KSIjgUjIdHGdkynJy7HIeApYTj/MuUOBd7lo5w8Mi4/7LKMv+F6zYCb7+zWzOZkzm8xDezN4LWvm2nljN73GlQDtpmhgN73GlQHX3TYkN8cIcQOzp7+rd91NoQScGPqMGkhT1iCsCpZ7CieeYEjAC9TeG/duS+5s2a637MBOIua5Q8cz7awsGRd8TQqcUhejjLid+5cOjc17ePdWIc9JNA1MAR4kd4Sp9hjPbXjFgBjtJl0MM2ejgxkJ0nFOnyFj+iYqdDX0+8RWY6mYtYC6+Oz7ppOCarJC2aXUGbaqT08T1YXb+gQurAm4Hjzxo1068ZN8zk+NorQpRuAPTqHRDRyeqZ8BFDUs94xCk8+0cnCbwD4sAD15Pi4p7XHqGroko0v6qPCCINIB+oFuCU964ofYLq0tOJ8vPtwNs0vLghYc5TZeuqrDSme6HBBx1554RXpWC2Njas8jQp0JpX7rWXl54rcqP4QMO0vpvPX5X5waNBpcEffPnswxM78FqXuzKrhlASOCltZXE73799zp6KXWkxPe835pUvPpXPnZuRmBW1RPm67Dr1991765OpVg3BksrEJqC7SqrAx4OjMgpA/o+tRt1HnsJSC2UKD0ie5kT/2JiA/2XiOemugP3ZGpw5ymZHOUWY9Qq5nAPT45ER66fXXU2P6UtpMdCCUlMTEc/Xdo0R+nIXKuvl50zNQ/cWi3DZmqj5nqtZzXyR60rw9DVCd01RNG/nDu4PyiffU42U/nfIzUzX8Kh31vUy5bGY/PBO7+aK2K547UbVeqsZ9GLZ63HRYSXd6iitTU0MyqOaMGLWn3bKj9na60uDweLGmutj9++OnBKofRwV69jBO1gi0ZXwlbh5Pxs4ZmT+r94pSf550qNQLto7D32nScFhFRHhUsoeFiyFWpmbxLAocd4ezJ3ghUMKIGNMmmQI+Pz+b7slYBEgAnmMkeM+gGmPTo1gY/QIIsaM3U0MXvR6bkeDR0Yk0NjouEcX5z3cFztkNfLuYwkp85ib/4b/Ti4neAtVMseROz6dHrHCnZyoKgJRtcKUhRkcFNGWPMxLO+nCCi8pfwdptGMoeadVzgCwqHdwprxUuFyNmXLgjbIxaABwjPrwDhJl/8VRwb3cRF5HBlD/JnfiU3KDMj0G28sbTM3U3yFZ+OLt4FhgcExAcFwAekQHNWJU3NVNYJJh8p/ODjoBdWc90GjBDAD4M+RQuYQFqmWYc02XJxw0DaQBn7kn2CHWRDmhT7pEfsmFWAMY7aSUFzhenT2wy6qy4/Y98KSiDa/OgCz4ZHfeu5+SjwvLopir1Wg25cl41a1iV13LDqOeQAPewgE3MGrB0EbDCQzzkCVN/twxU9oRYYyO1HafZG3yJL0/X1W8AKYCCqcVcHAe3Jp3mnHWWDiwLnK2tr6eHC/NpWcD1pVdeTb/6a19P0zPTiocOGXREumK9LXQJSegHYdB542OMFBeykCs3ZdS/2O27AkLs/o0MyQfyw/oAqCZBCs+zOyRzvnvUHMKJ/GBHESf+i8jjbmVpUehdi5A9ciq3A54qL1ANz1VQHUeZBRF0rjviN3raHSPW16559ooYUvluOA+2pVdMj/f0fMsGCfCTMk6+FTMX6BxTOarVYkSa2RLsKk4Hg6f/M4qNXiktPpcaUtzUMxhprOlHJusCopwDvrQcoHppfTUtLC975Jq1w16LLXBJBx7HXTWGRryGf6CmOHu7lPZ+5QPrwLecZ33dUb4Vmco9oLUmrqNM+RI//INIA/KgrlxYnFcccS798MhQunDhfGo0xtJIo+HZPADc8YmJtCwwzWwe65PScm/2gTe+u33rbjNcFRDXRYx0I8Oo26XT0iHAcV+xVwG8MZqOXOVAZURAWu8pX958Tfwzu8X7QqADhKe7BKsUxX10cjK9/JXX09i5C2nb7/OIM8qSr8OJ2obrLHSWY0LPStJI/T09/67Dz0DV8noSIl9/0egXIU1nydPj0GHh53rkSfFwUPtSvpfJbZXIfirsdArnKL5Pkq7cNGY/7c+qtY4IqtxmQo/EfUJVPTS6zFsHV7RPnaLLfJX5KyQvj/yiHd5V+7mudqKutmc/DQ5NqB3fFKgeSL/3jwWqn+Y51UdlxJOn0zdACP1pso9R8mUlRhI7Ue6Ne6TQfQ5EnCcF1TGNUlQC1VCMWjMtOtYy37t3z2dUM0LN6BYjNxjFTHeM83IFpAVMPM1aRhkg19M2VRstMWItQ5bjuTYFtpmCPT4xaSDKdHKmD2Mkc+wVI3edCKBn+ZYAX6YAga20UzFj7AKkWDtCHCvLa/7eLh8MTQD5YTJrxcdvnrzBk4z+THZD2Nz1H0AoIVoOhJ2niOPOYEBADvcYvhDTwyGOvgFUA0ggzqSFaj0CHQp4uFZLUzLSxxsjqVefMKzhw3EI7LKu2+ceK+/gk/jIYSA6UQHaCDJiBRDvpa297ZgO7STEF4ADHnkEQJI/2wJIdKK4M0XuM5hWYqULTrRBUCbcIg70BHnFtFVGykMWgBm+MeLOTufe/Vt3VNTTfgWEAQ1eZ9vPkUMDHvmLKfYxnZ2RfesF6RCw2tykY2fHI9dMnc6dFxA8srt8zHQIIEnebwoEMm1+Y3NXwGhdv7e8ROHTGzdTr0DJ17729fTr3/xmmpyekizIY6VBf9BtjAVkZrkVedVGAk3ZoICQsdda63Je0VFBJw4dLZI5u3jv6JnMQw6UB4KmI4C0kH/IjBkWTK2XM1OMArfyDyrrLRR63u4OwB5Tium4iJHZFpF/rTCKmsLEe9bOM4K6sbaS5ucepocPZj1Su7OzJQArMCz9AmArtS4LKB151lpiQpiFgUBi5cCj9QrbeqsLveW7QawudJg7MoqOODwDTPc8+rqu+oWN+uZXFrz8gY3pSB95hT56KrT+MWpNGQWk7u1K/1UGEA0gt3tfgFTu+dfdJXfmRe9ROxkku3KrUiCeI+/dITE4SCothyEBdHYLp8Pm/Llz/k6eMU2cTe4At+aHaf/yw07kd27dTg/nF7zEZlF3d1yqXg05Kd2qx3oHgmc2XGQqPnU5I9J0ELBMYkDxUm/EHgbiXsJxPSxdZ304U78VoMsPo++bGyy7ka5Jt0bGJ9LLr72eJi9dSPsqI8ykcA1CLxD3YxJrqiNnT0ddkvfTIsrHSdJapacJqp/Rl5OqdfRJ6TCdybbgk9Kr0/CeeaGt8z0/l3ishlt9rqbnOOlz8yI62C/tTjx/XnQYz/nbcdJ1HHITadtEVxczQvdkj6+kkeHRtLG+k4ZGBKqXA1T//rf+OHVdffNsoFpt26np886IR6ls5pyMyLCnyf4zUP34iThPC6r3iikhceFGBrxBSHf69NqnPg7m/fffSw8e3PeZrqylBuywwQ4GLkCLKbQctbWwyJRLpqYysswojuLQNTvLruEbBtUe8TSQAFjotwxen1WLoex0IMNWWng+qLLNBrjN8+7WFHIM4np92GlgpAfgAuj0tGcAifMp+z0O4VZxFO6588vPxe/mvSA4N/+kxYY0gMJVXBhgcs8UZwhwTFiAa4A2YBHaU2WIW5nUPouao4QHZBw3BK4nGqMevebM6d4BgVlFLokpHoWhuBSl6yhGYLrlFwDDBRLZFvDZKkD4loAPwNIjsCWZ81ehGbgAVBn9BiQ18whH8DM4EB0MgBS9RU4xTRUDGf8RXll2xOGRdf0jXqawDnuTqgG53xU4YHo301z70ujIkH/HVGVARS/RFmkTRfAm1smzM7dHMvku4NdlYEA2IJvIA4NbeWTqN5uF0RnS09ufllZX0u3bd9Mc502Lp4tXLqdv/PpvpJdeecWbu23jF39KPHJo0kGAWsSsjNDlYNJ/FfeuGjf0Ej5Zqw9A9kZl+h8ylxz1LwA3u+IHIHIeSs6PE1TT2UFHQ135WCb0ri2MShoZOSZt8EMdMPdwNt29cystL81br1V1KB1Km9LFaKzPbldZjyALveDSf5dj0kYZ0wuOajP43tId/5IBHKPH1L+sv6bOoCxvKGy5JDFon4NcWlxGlEpXv8se+U1ec8wVnQHw7JkZ8seIPGu2CYvlLDg2qOYSP1DomXj2rAOliRit1zEjBiArFqWvvWl4eFB142AaEdhtcDwXa5YFflmfPTw84o4b1lQ/uP8wLSwte5o6vFCXEh/fl1aW08LsXFpeVdmvpTQ12RBYjyne5CEdUuz6zTprZl0wy2BIwJoZNOxB4GUr0hnSSf4yM8Qj6mLZ+ybo27ZAPR1mpG54ZDS99Npraea5K6yTkQzJJEnHmaWreK4Scm2nkBdk6Tzq5XB6Bqqf0S8RVevok9JhOvMMVLeoMLM6+P3lAtW0dysrS+7gXVvbUps06ZFqTi/x9O9noPp0RIY9TfYxxp42nVRpc+E+qvG0bJ9C+oiTivRwav9eBtX8xZAF7HLmM6ldW1/1+dKffHI1Xb36sUEVcuBiWibrIIdlPAKUAV6zD2UsPpwXsF6S4Y9bgBYhxYVhy5FYGK/wC+jdE+hh5NNTW/UOoBedE/GcdcUAQz/JhsgLLv1VGCizTEQ/44ZwG41xucCxUgYAKfIPwOK11Hq3Y7CNAd+eZ44XK1nUiivS3bya3zDYY0q0XvgZyt+4U8/kZ8LmPN0gZM6oa6SV5x45g39+Q57mrQC6xSOgG/3jaJwBOayz/liG+8z0pAzr2CHZI2uFO8AKRNxhMsIIb0LOeSdv/fXIHrMHGNXf2tgykCE9uwI4HD+2ybrlojE0qC4qwCGBXueBIvDIvN45ihy3//LYkp3BE37wpt+AOjYq43gqG/6AaH1nk7Hx8VGP0Om/v7H+2BugST4GfvzTNzpJvD56kzXeAA9G+wE7kbdMT19ZXnHeO82eIi6tkS56hEyyezA3qwZmVaCjL42PjaXf/8M/SJcuP5fqAvz4B8Chm4+AiUNANR1IZd2CdpUQlkAA5ACcsTM7JSX0Hp5JV2zEplDotOAdwShur7Et3EBVsAxlfcv0uEF1xK/XhKUf6PGywOD87GxaEGhc31h3XbIjvdna4ggp4oxp7fBhHdcrOhWsh6BgolA8uexB8Ip75J65QT7k9aY7e3YTO70ze4DwqAWYtbC7rTKvtAEsCY36iePW2FjReqh31GFWQ/lTrjou6hk2g3O94zBD7uJC8eobo9t6B8Cm5CBDOq56+3rSzLmZNDk5qSfpInlLuvhHJ4GXC0hGS4uSeZ/qzlGPZsMHHQ7raxzDtpFmJbvlFZbbLCaJMNWGkjc4Gxxiuh4dE0ohxpHSbVCtvAO01wXeDa7lzksbVHY8aq20sus+I9z8Q5e69F7icx24x2Y1I4300ssvpytXrqRegXSyCt31Jf/RfcPVToeBaujR74cT8Z2elLqKzp+MzhJ3lJezUujKyQMKfT5L2p/RLxplW/AwfTqNrmU6qqx1CvswQA0dtwyfhHe3m6Kqn3gu2tVT0El4OC7lMB9X2NaCEqimLdraWks12YtbG3tpaLg1/fv3//jZSHVxPzmRYU+T/acBqqtKelqlZXztLHSWwnIcv4flLAWqTBlUU+hkTsrI2vbo2fY2G/+sppu3bqRPr36aVvUbw5bpnW7AdTGNkDvTbFlDzTE2G+tsGNUlML7hs3qNdmzsBHDivgXwkZ880sc6Ooxkr9Ut0mf91DvizGDVla0+8413Tmfx7AtzunjGbf9A3SNajPKRYxjXEN92ADQbefQsjF1AfSbCB7hk4x6+PeoJD5kXUR4pN0+6oPytTOV6BreMOoU7AL3ikIHMezYgA2zKVvZ3XHA3SNaTDTe521H+YLDv7W3bWB7sq6WJ0UY6NzmRxti1WGH0M3WVmQKkW//Ngt6X+XNweqZTY3VjI3ZmX99UuFFG4Q1Q7VFsyQMgTkg02IyiExabfplXARSCdt7IbyuekEsAmIg/LoAyU7z7DJoZrY+16iFnOhPYlInRPtxFZ4MSovAZvTTIwh0XwEagWKEaKHv0WdGySd76ppCJBQDfgCb0XLzL4ueYLKYMM2LXLQAGKBmTDC+cv5heeOkFgYznDQwsawJU+MZZRZqaVAGc1l3dASPwmHUD4ssGIGpdoFN6CCEz0gSIRnYQ+kgbwxR4lxWFmZccoL+klbRDVbAMEW+ZTgqqH6nnKmlsJ8KLMIkX8Dc/N59ufPaZ6pBbim/Xm8/B0vrqir9bLkrT1k5M1aejpMk9/O0B6ChXyCR0qlyOvPO3WLJTWNM9Jx+3gO58VJVBotyQD8iwt3fAm92JW+uWOzNUf8AfO+MTkONThEQZbb2eAdVyp5xy/vARkApf+EWO5L31Sy/cySR3oyMj6cLFmTRRbMSGHrO+Gn2nE4j11J9++mm6dfuWNypbXqKzJaXRsRhhnhJQZ2YQ52lTR3OUW5SB2NWbDd9IDzu4j46POT6OzGOmB70VToP4N8CWO85z35Nisyad0eGR0dF0+cpz6aJA9YDKwNMC1TFCfnIq63r8Pnk4WXdOS2e1B8tl97hUTjfUbM+f0ZeCjh4EOZyOym9qtYMo61r1fhKq6l6ZXHfSBp4i3Exn8VulXDarYcbz8UH1wf5PTkfJrnw/K1nDlEDb/l10xmNz0I5Jd7z793gLVD+b/n36CpQMe5rsl43Mz4seV4F4xNg8IZ2lsJy1oMVa6RaVQTUAb0tgDSNzQ0CE3WivX//Uxh6/1wS4RsdG23jA2PcUTBmCjPCtrazbCNuUkcz6VpmsVlNC5zxqRmiYJr7p9a+b9o/BhgHsTaYE3jx6IqvOQEONTq5/AAAYmIQR64gZfdpSOIyg7tq4zI4BcGxqxQVgoxLDP4AV4EK8TDdn9Aq/xO81yYCXEuW0Aqg9yiUjmPgJj2+MetIJQQrzRljmW2FCufIsugD8HYDAcUG8IAyuLlV4+GNMzUBH6TPPcgPAjunQaF4AKaaIx5ThLdnMOwag1EeMXvUrlJHBwTQ6NFxs0MROwLGTOUc8KWDzRN1HvpA2QPWawPTq2po3d/J0b4UbqY+0egaBE8E7PWMQCOMNjwynbvGG8Y6bnOYsu0y89xUP1jNAP/IEOPYKNee8ZRMsliowtbZWnKUd2RudG2zolilP74YA1IyqsxM008CtSxGj45ZiyI30xjrIyOCmgPNz6YUXX04N6fb5CxfTgGRGRwy6160EIm/Bl8jXItq81r1MTdGISDt6gT4x+t9sZ+TI65ClN+gIoItPuZOAlMAnYcWO4MggQDVhHgSqCTuDZUBqpuoylZOC6kdG3oo055S3pB5UXVpiEgvMsmADMtLLOffvv/9+enj/gQEhsnDn1Xbov9Nd8JaBNDrFu4PaDJKDm+ZVZJDX9urZstTdm8oRvr57ZkQfR+vVpHcBMpGBQooAiU88ZcI/vLFWnM6VzQ3O2l+XvzjyC1DNKQAeQRaxURgdQcziYcSYHbjp3BttjHqJw+TYhDssF+bmfZICU8FnBaqvXftMZXAvXbjQ8OkJdDIx6k3NMT017fCY3cByDTpk9oqONTZX827qEnZPX1caG2+kCenyxMR4GvJIuOpjZg1syXCSvtUEmqV4kidJ7VK+D8nPRBqQ2wuXrqQxxekN4JChQpUUQ8eQBRmqqzNYbteKzu4Opmeg+mRUTjf0DFR/uehJg+qDiPok61r1fhKq6l6ZCO8ZqO5MR8mufH88RF5I1zxSzX4gtLfYGQGql1cDVP/BH3/rGag+LZFhT5P9Z6C6Mz3ewtROR4Fq1tpS3je3Ngykr127alC9uMC500sGq5lY4woYYm0oIIHdvtkMzCOFAgmMSGO4uf4Q8AFIMyoj+1QSZIQSEMooCEADozVASAYGNrIxrPNzIReC4zd+AV0Gi+KFUdsYSVUeyXhkR+sMqv3OoBcgDnhnt+g4ygtjH3/eQIvf4iFTRCnT0uCj2KG44Jt8IixvxiR3jD7l9+E3eISAC7z1yGKRnibAUdrdi6j3sRYVo1/gEik53P1Uk9EPEAdsIgCyARmyPoYNiQgLo5oRbdZek2LiYldg7wwsPwZwQqa5zoMLc6L3TJ0FYK569FThyQPOAKSAscKL5R7plBwlJx/vUwOMNUMzkW42rBNjegigjcwBhdx5zp0dnC1u4K9E8Z13xMGOxQgASGuww3s9MZXV35WfgF9AtkcbxScgmlFPdoJm5oRHoIs0E1JvD2d677sDYV2ghE2cXnvjjfT1r38jTZ8/bxDC+nJkQYcJkx8Y1Ytj3ujy0D/xb8mIHy7ymQsdyrrGb0Zj3elS1if9Q7820RtdWa4QeZ11RwE7X/mO7kWcvA4fhIEseMrT8KHDQDXU1M3CHeUZQA1AHBrinOoWHQWqy+SoyKsiTnNW8AxRTuvSkx2Bwrt37qaf//RnPnYKfniXdcKdB3IfeyCoPOp3lu9hoNq/cVOIel8ya38f/ukkiXyKTRRZqw/L3nyM8qdEk4KAkkHkGemJ8MSndIEd6X1Em+TGMx05gGp0DV0GAF+6dMkXHSYcw/bg3t308OGDtMbmjOts3MjGjFuJ889Z8/z885e9mRlH3a2uLHvGBh1Wv/Pbv2NgTuflvOrkFQHylVWOItxw5xFu4ZU6oEflcWJi1EfvzUxNpvFxNkbrEQhnFtGq00h9yawOygobrDUaE85AdPL5l19J5y5eNqhGRoBitJD6gNRTjiBqm4Mp3mfZZw1ARschOj1yHCehrHdQ/D55IAXLp6ZSMTwVZZmdhMrphk4Lqo8L7p6B9sdLZwXVp6WqrnXSPb/voJaHlencvhxHp0+j9/g4tj85y1obflr+eKbcVstRJ6rGeRreocPiy2GeNuyDiTaUGUvMkmIvly21AX1pW+oHqF4qQPUfPY7p319mwih4WpQLzZeJHleBeJIET/zrRGfnub0SbwfVjBzF0UmsgWQ0BIOXtZGMMLG2+sGDe4ljdDAgYYXdY9l8DMDMlG/OhPVu0TIkMdpU86rhwFiWY0ch41ZFm3cGzKX0UM8AWAFMGNkYvxikXpdYuMsjwLGmViQ/pME72g7W7M+gj096zygURiRG64gMVtIUo8uM+LADd4RFuPjNYN3M5N8igA07BkMBcAIckUbiiyvcwivGa7gL4h1hcSfdGUBR0dmd3AOiyA3AkGx98dyv3+EPQM0IGOsmve5Y7jhv1ms8lWcKysQ4Juf7shuwp74LpMJW1imqDIXof7wx+FPcvme+nTcB3MwQljW8io8sDwNtItNjc4SyhMLKv7alE4Bfb5akCzDJM4CWO4QMmMIKkM4NYAZpvf29ieO2ArAiuwjd+iN/njaMjuk3esdlAKaEe5dnhUi64byHjgldgGZ29mZd0aUrl9OLL72UJqamYp2R+KPRIRGMspYJ2RG7w0MGAG7FxXRcdIHZBKSFzhZ0jd3ts8zwx7p460cRbNYD6x08yy+3wouJeEz64PKqb6xVLl4V9+JHibI+ZsJJdpfv7pxQnnANHgWqK3WHPxOFmPXsCdch/BaPCp/05HgKqfk3cbLL9Ycffpg+u/6ZZ4ygG+QlR5nRIeL0yzn+8wVlueVnKPQgPiArnmN3dtxER0seRaZzb0d1ERuZ5XxBrygv1BMc6Ua5GVRdogCcL4BbNtDrBUhLF1k3vqx8pZOA5xEBX2h1bUV1n8D5jvRBOsjO4oNDQwbRnGywwcwJ1afLS8tpZnIyfUUA9tKF82lidEx17GpanJ/zbKC5+UX5A5Rf8LnWUV9EetlIkFkW7Fa/shr6tbMp3VO41NmslePcd+Kdnp4UsJ5S3va6zKGPnOaAPLx0R8B6QPpeHxyW2nW5/I8JiF+6ciUNDY/IyOK8aupGiQK5SpbMAAhRh+yoy6GcH82znlvZExTOmpRln6mZv0XpL+cvVHVffX48VPD+S0RZzs066gi5PwkiDv49LTpLGqvyOik9aVB9Fv5sl5wheZ3irr7vFEVn/1HrhJXX2V2ZsonSyS3fow2L9gM6Trid6Cx+j6KThk197Q1w3X4zsNGltmo5NcYmdN9M/YOjBtXdAtV/+Dimf3+Z6RmoPhlVlfFJKv5pCZ58naU2O5TaK/EqqOaOAeoNy2R8MTUTEMqo7tLiYgAFGYeMkKzJqHswOysjcMHTvQHb9x/MxkZkAGuDPlJCk0kVGMCHuprkteQfII6X6BXTKTG8ISp2j1oV9+znoLybmBzXX97HSCdpoaIEqDPlEdCGPx9XI3539wKMWt4OL+45bBrb+A3nGTyFXHgdlS+jW4Cr4NcjwYRRlI/cYPt9Aajsr/lbZisC0QWIYcMy7mzS5Q6BYvR2tNHwGsxan4xhxceYKWEzsh3SVV5aZnrWe6bCBwilQwNAEQ0RXOHD69gV99butkAkwJ4vcmue5CanRxcjwfzK8mg2Og4fiud8PNgjpDigANaMFO9aXp71IC/lHm+FnnqVGqa+kig+EQvnX4cGQfoLaCIl+JfsvO5TvDFLwh0DfNVzbNw07BkLbGbVJZBdG4qjjq68+EK6++CBp/Cy2Rtge6+L45eK9FkmVcppVrzO23iOTh7cd0n3Y2o5G1WtriyF3PgqfhARd70kCSZSBWhyJwa6wDuHHRS/W8/4cxikkbS2PrVRNiQyRd7Fy3xHZwJU9wpIDfpdpvKMnOBBZVD80enAhlqEQScJZyHTQcL0/SafhE+++E3oKfzGp33nCTvxf/DBB+mjjz5KC/PzkX4yXGnydOqi3Jf5LlP5XZFlTWK82/6QjwRGWIiWdNABuLiwojxTdOKZ8kV5o67gWCr0hM2+6MRilgcdWl4qIH4HPNq+mxZUFzIdnIjpvGB2x/rGmmf47Eo+nLENSK8LpLNZGEtfmMo9rnLMfXhwULJjGUN3Gh9V2ZYcN+R/VXXoxOR0evGFF9Po6GhaWVpI7733rlJUpFUAv6snRscB1swg2hJvxMtINEfJ7as8D0ufR8cbaXykEfxvyY3c00FKHd4t4F2vDxm8s5cAm0UiJ5Y+TKlsTE6d8yg5ukUnBHfqDa9jF8/RpQOF/ue8yKC6Wnaqo1pl/Yay/2eg+vOlqpyfhtwJM9fsT4POkqaqvE5KZwXVR8V/1PfD0o5dcnAbeDbKPOX26aQyzO1zpuP4z3Hl9DZ50DO/OckiP2fy+1PqxknTdBqqxsEzNhB5hozav7tLVLfd1GgMyVZfUvswkZY3tlJP/7BBdZfsyz/61mPY/fvLTM9AdSjSSenzUPjTErz5ykbUY6f2CqkMqmMjg8KI7QqziXzOo25spnP37l0ZY7FOkNFbNreanZ1LN2/fTtc/u5Hu3L0v4411kmF8szuvAlXlJBAlfQ14QUVGpZ3TiB7H5ka88eglPKhS38EY1m8DTxHvfCeACs2cm/Ldo8oCbIygMpIYa4p7ZdjJGJRBbFDNekSmuuufgXsRbiYq01zhcuGGs3BzvJwr7BF0uUGCpIAv1Uq4CbZxJ56Qp0fbfaeDgU4MpvIGiMmgGnxivsUzxvfFcxdiZFfvHVaRj+6BlGen1feIP+crjTYsI0M45K+n58vw3qbzRP4wlnEELuQb1W9sOhZAAzCrkJ12QFjIBFAfcWRqpt0dNC3KWJt0MwWfdaz4xT1hcc9GN/Jppk08ePTa0/b13f/l3uHBA2wHLwbSCt/3XC/iXvw2RkbSc889l1588cX03PMvKtxeb9NBZwtOkT9HOBGejfqCJ75xbrE/NKk9zdVn4tvZorwwariZ1gpQDcFbHr3N75x24tK7TqDaCSkT7vXPMiC/cFtyQlhQNiQyhaxaL3PcyAFgOaLGtkxVUE1P95bK44YBWuyHwNR9Oiysm+57wR1SIX8zL+iR0myeg+AbXSAds7Oz6ec//3m6deumylh0nKGv1AeHgWoov5cKtFHu8HFY4pPp2dHx0WPdZ8o7ur4hkLmysuyz9uE3Zl3gVzx3y53qDcD11jrLW7ZV98X6fsIYqPUlNgdzGSlANNPChwS82Y2bdeTUExcuXEiDNTYmRLfjDPYL58/72mAq9/JyOq/f52amLJcL58+le3dup7m5WQNypo5D5AH6ybWtcNnTwB16Ytl15d62p4STJnbNZ1aLdVzp9t4T2wLVazG6zf4QAGp2tac80OWGvtOxNDE1k2bOXzCol/SjnpDcdlVmmUCIbF1OSpTzoTlSfUryDu4HUHt5ePT58VDw3knXjqInw9OTpdOmtUpnSTt+o9b4chF8N+ufU8qR+u8sdFi8h/GW8yvfD3LDO+qjx005rtw+HRT3YfQ4QHUm7CR3bNDOKK3V79Xn49JJ0/Q4CF7LVwyyFPksfmxXde14Pxo2cB2dmJT9vi1DczgtrGykHrVLf/DH//gZqH5a9CQK23GoqqxPQ3mfJJEeX2esbDtTe4XUBF+CGYDquIg73DHyAWj+6MMP03vvve8eLja/unz5cjovY5Gpw3Nz82lVxhruPr56Lc0vLKUlGYpsSOadcSnY0lVGdJhK2d3NZlSMVDI1ORf8ALdsqMMINxwwulSe+m1ArQpBL5rvysToOmsSMfKZhjswwFRfAFm3R24Ji1H3XcLHwFXUfCMsV0QEUlRIBtGM8BZ6zpRijl7K08Qx9mOnZsnQAeG1qNDso0VRwYE4AkjDR3lQt1nhE5fSwDdGaock55HGsDcd89RpYI4+Ej4ghQt3TOfJQJa0EAf35iUfvvR7RzJlJNWjT2pMXIUUeQDI8FpKwKzkhiwgplCzJpWprQDFgYF6pLkg1qEeRAHk9b34TPzIAt0CRHv9dPE+Rv+VBrkFSLMjeBG9GoMAfgAhORIv6AfuyXPyQnlS5AWj81yRLN0VD1NhWeMKmAHYcoYw56yPT056eu1gY8ThsgHUjgSSR37hi+nC7dVshvyZWnIg5wGXdECxSRprYLlbnxSWG23CLCh3WFiXlIZjE4Ip8USIrVBblDlrdV4VaSooOp7CFXIaG2v4d6YMqsv5BpDOo7bMViHPKMeM6A6PDHnUG8I1aYv40H9uOe4i7xUm38kvRr5ZYvLRR5+kT69+ojqAzVT0vSgvEG7L/JeJ6d85PN8VH/lBuvys75R99DdmM+BJdZCU0+c2F/LELbtrc5qB91tQ+liCwpIMRqn7+wes++RzTcAUUM06/LreUwxJC6PBbPSIu4ZkQh1SF+AeHxtPDemhgkrTMzPpV954w6PUU1OT8rORlhdUj66upJs3P5OMqac2VVa3HSY6DGjfZ7mBJAuoZio4x3RJ+Qvmo6OIXcIp9cxQoWNibUXAfWU5zc3PJY4zIxyAdE18A6x7xbvFIXmhKmMTE+mC6neO8WLX/zX5UdWnuCVU1QVMG9/LAqtQc6S6kk85b6DDbAemlx9E+C9T9fks1OL1YN6/yPS45XJovh0gl8cRP37497ToLKPFZ9WV0+ZXNd6D+Mjl7DAeTxP/ceI+iHL1/6j/kH+zeTgmtbfLh1MOu6prPJ8WVB8n3Ue5OVT+8MoAkepa2h/sGb8rPvt3yb9/Kz7aI2Z60T7nTXx5j+XCEq3NtZV06/bNNDI6kbr76+n27IJsoIn0YHY+/a//N//bZ6D6adEzUP1kiPT40r8nQ+0NSC6iMTJN3GE4Z3c7AmCspf7JT36SfvrTn6bbKowUVkZCJpjG2BiTn2h4uZhKzCZQGyrM+PU6XdZT6z/ABxBEbeiRysIw4xXfMNQZ3eYbgMMAVGF4hE9OGU3pRBjfGMOAaHbcZYRp10cHyFSSZ0Ct15jqN6EwChqjUjwBsHucJoCG1yDKWI1KieOlmPIdo7vNKegFfwYseiYtGNGdOKS8uPKWc/hpNSDxg927Bd/0Xka+njHGazJ+mYpaU5oG+gYcp0emxSNrrRkJY9OuGKUmHAFL/aYOJQ8z0GSTLWSHkc0mXqQFWzyPzkenAD22ykdeIKYC9BAnm6Mx4gbQ4RqQnPBDOqCclPxMpwh0kCwiD/SfOCH4E5NZ3/1WPwkf4OXOCLshBegNF44idN5bp0S8oZMmvhRhKL4RAZmhek1pj9HV/oFaGhoZ9gh2j/J6amY6XX7uBenzRFpXfgNYMjEihwyDkE8Rb87A0sgc6WeqLaB6RQ0XG04xcohL64yuVr5DUWY6UcdvCCAnUhQj1a0X2R/T4qEcjOWcv8l9BtW8I1/Gxkf9LRMh5kabOx1uyM/TjZU2Nh3EEf7JG0ZVh4eH3KnlfBZFfO2gmjgZNe4fYAZJv8s9m2mxzpcyd+/evfTWW295V2zKP+uvAYuZF8Ikz5vGGP8ENtEVxydnuUOlSaV8AlwvFmuqxQrOJQuuCINOHfjlaC3vGi6dd12mtDuP+9msMPZpYNo2s0uIj/JaHxDwVVmv1wa9pnlqfEJ+t6VFXalej30BXnjuecuIHfndSbG+5tHj5eUly2J+7qE4EkDui3qLJQwTArrT586lwfqw8pvyKL6sWeJbsiFcn0Ntxvc93Xt1ddmboS3OL6RZhbm0tOg0Ur+x6eLwSEPAum6A7b0BlDb2GmgI6L/w4ktpYvpcGlLZ2VRc7A67trWTtpQ2jilzZ2lJvBCP3blH6gAKXWjdD6JcvloUzznvM1WfM1V5Og61+AnPrefOfB5Mp4j8jHRcuZyFDsu3xxE/fvj3tOgZqD4ZHSfug6jZZBbusUqgR7HEccJTe3RS3h0vbXiEn9mGH0JyaM0/2VUrjtycWFtV0VhviwYkfuNGDQnP4dTvi2idTv/jhd/rN++4F++p22P/C/YViTiYeUS76Gf+4Q5bTm3HtmxeOlax9fhNhzHHosbeSHQUYBcjZ913OIZxK9X7e2SXrKee/lra7elP9xdW5K87bcq+/ef/8l8+XVCdE3kQnaWgHpeegepHnx8XHRYu+X4W6hR2LlhPljroJdO+ydNixJNp0oCSuowupn3fuHEjvf2Tt9Obb/7YIx4YgRTWjW2mUGOYR2XFmlwMWNQf8FUTmMmGkkelC9nx22BO3xgRAqxhqBusyDADmPE9gKuMVvnrNIqBEYzBy5pOHxdjORIV/sJP5BkGIUBLgNGAAsMceQcgBgjgjt8Y3kuLS74DPnmHIerRIvnJ4DrnV9tvXWUNYZQyr9nJRDJjBBewiHvdBVpYYzkxHusg+z3aPuD09WHIyhVrNXt6Q3Zd3TK8i5qeXd1j+r74cEUN6AdYS36Kh7WQPmtacpW4dbXAaCALheP6BE7kP75YHhjivKGyZy16XXlK/FUyABYBDEIKQTkPMgHyAScGSgonyy0TciF8dmY2P9aBdjdQzq/8JY+IK0CnBx1jR/Gx4ZE0MjRoMESIoWfJ52vTuTLAGuuLl9OVK1c8ese53A5KepyPZspE14epKCfW9eI7vDRB9YpANeBTF5T1IxsWQfGuE3X8pnisNAU9AqpzvhYyK4eTf8Nr6Hr44y87RZdjbHNrWdPJVRxFJz3YpwzYQfjfV+OOPBkpBQiiIhEG8XCL8CJv+1zmAZx59JcpysTF3gHE8c6776RPPvlEIPu+QW0QgJpR2Oj4aKWN8ixdlQ7GJlzxbDIL1Ekhb7wgIkC5gbn4Cl3ST/2J4+mCb4N1vfcRbwo7/DBDhDXklEg6t2LTvaHBIZ8n3Rhu4NNlbVf1B7N7iHugP9yNSc4sEVjS+y2lk03K4pzumIHBCQyjoyNpZmYqjY2NeRr25NSE5cru9aPjk65TTEUZoDzlY/YA1MgPEL2ytOR11/cf3E9zAtbIZrCusjBQE58jqb9WV5zkT3RisZljFyC9rz9dEvi/fOUFdo9M88trXne3Tr5LFoBqeWujVp12MOW8auXZcSjKWzMvC6o+Q4TqKuyEVOWn9VyUowodFHdQUTeckk4ml6DjyCXTacKH8Ee4+X4YHfX9LBSz2h6lo2ztTv4y/aKD6sdNx01z1V1u++K96lzXvdTFlfBy29qR5EkFPUB1SX5FfJXQmhSyDvfUd1w8UvejIzkvDuoXzDqEHUQ6WA5ERNG5q3qXdoH2RRe/adua33RfVF1Mm4B/BjVWCpDMd9oJZijxzMCGZ7UpLvzBCnW598HA9tOLfYFn7FJmwjGTlJlUHpSi3t9WHU2HN99op+GD8GgXNjcU13raxw98qG3b6+rTvSvNL63Jdh5K73/wfuq69tb3OsnwUKoWpEcUoBAwhDDKzyehwwpsNc6T0+krccd91ujPQGdN+1n8H5aXhHv2fHmUKCaEm3UpPx9ETyL+FnXSx9Z7CjPP8OFdu0XwjCHLuscbN26mDz/8IF399NO0tLDkI14o0B5Rlk72sXGRLgVgP/hF4h5h4Zctn8gDgB8FnynJrmPlhvjtz4Yyxuzh5Y+KjNEXOZIf+ZKxq4jMf7526NFTXBjAdBQwTRWA7E2aZDRS8VBxYbzTK8gFER7+KccBBlhDWYBaxefKVN9zfJ6KLP69flN3xw+PBfs8h/HZAtMYxMPiaUQgb7DWL2Cm8PUeMM0UXFf4MugZle7tETCUe2/85MYn/PPbjZPuEWfRCOh3gJDgyWvK6cTQ5fWq8KDw4QQeza1aFeeTv3GJCxogP2d5KIbiN9N+yS9AEZ0hsY4+3JYpg+sw4Iu8rbiB4IO3kY+KA11wY1XkJ/90L5NDtkz3ozNCoA1QzrnAdEwwqsjxQZz5Tdg0yABmenYHGAmcmU6XLl9O45MzMEpoJhrYclxNUC1q50Fxyx8bd6FH7AS9tUHDhiwKvis8Qwe9yxTfOn/vRFUjpVMcVdlzNJpna0jHTQJ5EDqO3tC4Zz804grYv4P4HaCbKcs1gbbxiTGVLzZ+kzbJX/bbMmiK+Cv84Q4ZNhqjLgNXr15Nb/3krXTz5i13ZrGBn40GXYQdxmMrX0zSHZdVxRPx6q6//MY1dQvEKDNhUN5MevYlV7hluQr+KClxxFkRj16i/3wHjHpknHTySTrrekj6lY0xIvWvfcmHUYad2NNhR+nBLaPWNXb27+9L0xPj6dzMOY90MyV/bGxc3/uss7jhXGl2xHdC9Kfg3EQ53JCBRmfOMhtH3r+frl+/5rxDHp76Lf7YXI68jtk5dIbtuYxQz7Aj+MjoWKqPNFK9MZEuv/hKGpyaTmsrG+nOnXtpYWXVMnPnJAkuEfI8jKq6WF2DXf2eDfGsO5BlrGc+UVdkeuS5wtujZB/NONuN/haV4z6c2tNyUqrGexzKvOV7U99K1GyjDqDq+8PSfpAcji+bRynHlcM4LO6D6CT+3YZWwqu6P8xWPy1V48h0VNqOomq4neKBnhS4znRYGvnmzv6C9KS/1LH6rgLq78W2h1HT4i/yKtt9zXDkApsg1+m45l54cnse4UYsfJPVo396wo6VHNxdrvfrq+vuyHQo+s+SHQ9AFLLClrF9pGfCefDgvr6FfnAHsNIm+rlIf5YD9zXZxP5Ny6Iw6GQnHlqIHdX57KNB+hmEos7mHW0qcdGu2f7Ubymun5mttaow+U04lPIsA+o5YuaJ56ZMTHbhX5aDSLHpr34rHbIeJdOBtL6p9nRnP83Ozz0dUB1Z1qKD/FbfHUTHcXM4nb4Sd9xnjf4MdNa0n8V/u9K1E+FyHVbBHtRwHUXoTJXns8rgdBTpqsbNFOL8im/NESwqtkL/Kfisk47RTxrqPRf2zz77LH189ZO0uLjoaY+8ezg762eMOyoN3FKoqUSKuqkAYjGl2FMkuwPkwgeVWXUmht9nJkXwRCULUCZPcp61TfsUwT/yx3DNhiUXo2mERzgY8Uw7xcAknVxU3jk+3GDgc4dvKkp+67+pZbzHC0adAJjeSR0wq0TDhUnuWCPDzt6AaI7w6WaUWnyzDpx10v09MrQZAZPhShqRBXHQ8MCjfhZEmpEVDQJNBvlS8AE/ZkeNi/glTch1azvOFWd0P9LvKtrcIScfT6SHSA87PA+QQIVBOthsLKbZAtTty0Be+UklrTBTngKVy4nDCWKtOz2ugBPiwqP/FXKG8i/Hr/fupMCd7nZXuOVvM3+UfsciN2wWNToy4um442OjXu+Kfnkau+TMVFlG/fqlq9vyPjzaSOcuXEjT5y94hC4TYXu34yIOWq/oHfdD8300qqF76Ai9xzSKW5zLLmAN4bYZTokOepcpvnX+3okOAtVckZ8teuRZepY7mwJoxcwGlmSE7MMdxLN9+6V+6T/LL6JshF4BrIeGRlJfP8CzANIi7vFbfnOYBFYKHz6QIzxOC9BRtjkv/8033/QyFCiXVaeNRROlMMqjDVFumRURZchUgLkMpuOucCwnZIGGEiT/4g6I5jt67jpNd2Rt+SIf/VYtUPahOxTMUMd6bZzuyGh3n13x99KEQDT7VAwN110XPH/lSpqanJLujujbpDv9unVxJjykmIr8EceKu5lW/aa+XZib9TTuxaWlND83lxbmF2yM4QfgjDs6O5hVQR3IZnOUHzZkQz79A3WD6qHR8bQusUxfuJIuvfJ66ukdSKuc+KAwFxeWXH9QliK9Qaod9beUkRWC3zIB8MtU/gzIzV876W72nr3x3Pxd3EvsVQgXrXL5KKgu3neI+1HK+X0yqsqk+nwYZV7y/TBQfVC4VcBVddMMHztAvzun/eR0VLqrcVWfT+L/cfJ9EjoqTaelo9J+FB0km3I57kTSomZcttEoIzzKq+v1Qv+aYXIvOvozAW2JiyEDOdCbwoaRPeHA7BV7heU2/Ma22E+cKJNpY2Mzzc7NN+tz2gE2yI1omekYo7nWfb3hpAnasbBhFJd5b5GPqCRqBUCYzMxkJNjciXdO8sBNTsaybNvdrVieSJwchQgRKm2CQbXc2pRSnCwrI8V4dzvEXR5tQcm99w0pwiYM5FPmsK2a5LeuuMmVKq5dnuX8sJlChAw/XuZn/yFPzqtmD5FtyX9WdfvTAdVy25bgQ/zyrfxcpqq/k9PpKnHIcZ81+idEx5HLWWTXKT8gwuWq6keZvoyguhVXpKsad1Umj+h70TBTHeTRWIw03DEacuv27XRfoDSM6j2/u3P3rs9zZXSJ90w/YWpjGKSqCOWOUS16DNkEbLjRsPG9o8qK99RzmYi7dfZslF9GSgAAXp8oIAUBAvBLRZUNgRhR0W/VONypNLnDZ6QtACcGKXf7UdqaI136x9pcRj75xtpqzqcl3oIdp8k7aqvi9gZrXIUsAJqsSQakGEzL3+gwGw/1GugxyC6TXwav0qN4HReSVi3JqCGjYTGNWPzru4G2wnHlLDewAI8QaeTZG5GRPi651QfLbFeA2lOM5AaeaXg499brb5wY/FNVt/IfoMk6ygyMJFqFT2dIdBx0dzPtN3gKcQREyR0zVSIfPbNA1AQluuC3Ss6b3egAMBCRG68R0vucl54WpSIZ0XUZoDB9tiHg3JCsB9VoWOF0GeibT4Ujt4NDjXT+0kWvqR4dH1Mg7HLsqB0Hu39LMsULKJf9APpQyC1457fXrgNGJdv1lXXzmXWtSge9yxTfOn/vRKcF1T0qQ4AkRtvDD0ZEK12Z+OnOkyJNOX2sWTe/fBcPZCdRUEZjxDrCIs8or+g/4JmylnnM4XHFTvFx7jfHUBEO5ZoNzd586830zjvveGkK/LDG2UQYulFHoSuZmG0BNesCT+uO8gORy0iDd6YuRg32XfbIccqXdU2/6SRrlm+JIYwtSgx+9VdBRijFc/Fk3nTV631peGQwNRrDHimemprwtOvx8XEfa8bsisFabLbY00tZQUbRKQA/6GNOG6l1p6QuDM219dgHginf7KrOunT00PJWOWbKuje+kcw5+51NbZhuT9kYGIi12SzbGRwd1TWZljZ209TFK+mFN34t9Qlsk/ZV6TQdpguKY1t1OlzkDrS94tSITF6CYxEXMniEJFd9pyzhAqc8I6dMlmfOF8j5F89IQdVJk3IYUITY+hhhhn75vXjjOcdVqEIp7pBxW9yi6nOLct1wMiqnFao+H0aZl3w/K6juRF8GUH1aepxpetLk9rdUr51EBrjNeeh/uhOev+lf/t0kgq6Ixn6kY7gFzFkvaHjFEnYXndd2p38cO8iyNAg9Y7DFDuWc7w8fzrrMhW1Z6KnSBp+kcWkp9r2AeF41cA0b0Ed/Kkx+c62vc3wlU6oVngLFnqRTlrqQO4CapWvsB8IoNDaQZ98hC12MJFOnk2b44Df2EYwB9m3DNUWNHNWOyD9L3tyxiBxo8wpHcJ2du36qzMjJdQVubJ+VKzERaWqRfufKSeQlkm3OHUr87EDl4NvDpnO6L62pHmfk3aD6rGuqqxFkypkJoQDl5ypVw8AtGXMUdYr7+FTNqOOT4z5r9E+Q4O/s8mmnHF7Oy0559LjjrdKTDv8gasUZaa7yUNXvTvqe/bVGq6MCxLDj6JdsxLHLLIAaYH3z1k0DbkZcafPZPGddxh89j95hV/4xumu1QVfW29uAXCroAN+OT27YmRpAReWNO3aDjh15ZSwC+gRK7VZuqEjhrZwO6lB0nvfe2VtEuC1ZUNKZECN/BmqxztCVpsLxOkK5ZRo20ycBmeZHFfgu/BYg01OH3LigwwEGIUaJPOVSfhkl4qgsRqsZgGIELM7KJU65LaZ5N3VVfJJmLt40jX/4lR/c2a0NRTU8JeMK458jhUgm4ei/ASUv3MFhmST3zOI2y13cuzI2oFYjsqcgkZSniRIw+al4VteW5V8eCp669iMfMu/5jm+DLUXG5hpujAsqXMZ3NRrkSc6/DO6cb2IeQBHv43sYkoAiGQZ6HpSMG42GR6rHBFBG6nW5IzyAw4CAx7oa+BWP/p27dCVdeekFAevLaWR4RLxFGjMBqtvbuyzXlt7E3QLzplY8Z9DDpn005LmjhXzOxM/SYxshspb8fDsx5Q6Lg6iVJy3KI9WeLi/Zra1TTmMXazb/q6ms2UhBT2SgUObtj9xTPBgfyr0iXYC9KGOERRjmxcZBzISh04pRZMo+dYk7yQB+TG0uEX7JG85NhuAdvWMJyrvvvptu3riZbt68bd6YPs2xUOLGRg/GUBg6kW/oh77oDmBXWRPrvANoIhLPeCh0pQmqiQ/PCobSR33g2Rb40WvKVO4cZLkM0Ju0hCcBfsq1/CDX0bFGagg4j42NpsnxidQQuB5tjMopfIX8JifHXH9RB8I59QVlEJDto8DE1/aW6hyX1R2PgjC9e0VGJVMEF5cX0/yC6uLZBX+fGB1z3VsG1T4dQbICwDM6jjFrUK288HFbAtUDQ2Npp7s/nbus8vHcS6mnNiJuJEeB8H0ZYTevXQtjVH4po3Qm9UiupiLtaxvr+pvzPfIuiDpGcnaHBIad3uueQR6uXBdKbpaz/CHnvDmeBWPiG7ni0m/bFfm7oSkcSvrF7+IvPFgXdY/XInxHHeL3VSriQ06dqMnSCamtLMLSQfEfQUf56VQPVKkKsst1NNQpnuOGfxKqxvW40lil08j7SZN5IjnclCeZR5a+YJO4zSvY5pN13HdeFH/kPwdDCaFOjI/xy0vBtjYdPrKjDsl1OsQ7L/vZWk+bro8YsOBM/ACq25RF1ZOuteSWJXx7e1FnEQ31P3ybBxVMngG71NPUX3TCRtnke1d68PCh3OpZv7GrHj64b//xPXnzW9oj/BfJ8Ekubjts+6kE297Cxolymu/hQTKo6Iif9d/xRFSmHG9Q8Vt8Zf/Ne1FeQqLt/trDiHQeTHKnsDsTDEb4UEi89ezvbc/tdGjQoi61KeR9E1R/8g/f7hzaGahNOPxrE1A7IeByIlH4Z6D6cKpW1mXKhfzs8mmnanjHyaOD6HHz9XlQi+fTpfkgokwQLhUXBh53KmUKKJtBYaRT0XK2NTuIf/TxhwbXrF9ZE+BeXd9wZWzjWhc9ZpQ2soVeRerDXOxsONlQjRcAZ3SIqd/wwdtuGYqZJ28SVIDZFkXa+Y6OxQgTkWB4EbP+6tkGvxouDGq3XXpmV0dGi+RAhh7uVfFv0ynA9HY1NuyMq4YCGcQUUlX09qwKUMGSPqbD9g8KWGO4KiwmAwHQme7dXWQLI9nsiNwHshbBV865bMxD0SsKoFa69d7vXKaocCUD+wwC4FmeCigaGdKPnOIb4MsgXVdsZqYGjwbQ8pE7pcOXokF2NHh0FOQ6MXYeb5GkV/wKwp03AxGf1pHNmIZu5kvksJUmrtxY4c8dE+RZETdIKHK8RTzR7pAOQAI7ewMCG8NDabg+IB4Ib99T6nekkxgnbPh0/vLlNDEz452QewV63KFQSk51CUKzx5l8LRya1+IZQ6NVLvZ9LjAdFQbVuu8r/DLlMKqUZQvxu/R4bOoEqsthl4mkAvzo+AHo0vG1WmyowkgqgBW9AFSj81vrMshKMiBU3LqHHx3Tt+i0oYz3Of+db5QflznShexUPpQvLsuAK8KRmMlH6gTi7O+vFcd2jbhsUp8wvRlthxipuHPntt/Pz817xDZGPSgLgKWqDMlH8SDeSCsb2nkUG7ewqGKGeuLPoDrYVJmVPz1T5PI+Ay2KCCjTUVbpSMAPu/kP+6iq4aHB9OILzzstYtCgv0VRp9VUjzGbhSncfOfoLPLGxrTCBTgjU3f4KI2rHOGlOnd1eTWtrK7E0gPlUS5DbE6GvldBNTMF2KxskM3KFB6gGnddfQNpsDGW+ocbaWBkPE1euJImLlxOPf2DYrE7ba5tWG794zNpe3Uhffuv/n36/g++n+7ffWjdgdADYodvy5MMFZ07f97fIGR7bmY6DQ8PutOG93SEIQfck1byOo7siw43KHQufjsCQiI+5KTXDp684ZvlFG4ixoKKH4SV+ZE09Vf6WtRLuVrzFE7H2bofRJVqsERF5d6Bcvwm/Wx7/iWmqhxOK5ese53otHYg1FKH+AGP7XxW0tD2h+Mdh1yuM1X1C5shE23njtqRXKdyf/hQIKiIj/aF0WEe+Y5bQKi/6/JAx8pq87vbfPFA+gnLbT4deWLBNo8u6r0theNRX8C07AhmxGxvqb5RXYM/ygdxzM4+DP7wr3ccq5rTww3+PQih9h93nAqTS2TU07q7HaFyjdk0fHU9qwCo692pRVg86/I/3YkPZ3LdjLOdHFL8FOX6PFN7nj36TO0A5bC9Ia/o4LgepWp45b0kWjKKe3bb8qP3MFzQLwSohkrVcTNBVWFkesRv5TnTcf13plbGnJQcZ3u0ny8dksRsDFTlclaqhvfLBKozAVCOouOmL+sp+ZWnhPMO/0xH7JLhxvTlJVX0AOsPPvww3bx5M80+nNXzHYHqdZelDLYY5cFwYmoNxpQrVYUX6zz7VJHFyDBnzQLeeV+dPkqeeroOPKjizu/LBK+MtO0VI0FUxsTDhWHNCA6GNoaxUqfGB6Oftc4C/bKc2GV8c23T62jcqHgTNIfkhordg9khG8NVjw6jv9afenxuNmBd8RXHfRGWjTHx3Cv/GLU2JCsFJMsail5qGh25Kt5nGQZ45F3ZvwxS1ayMzgPuonjFd+RJzy+y4hVtVlH8nDYDQvwrT/geI3iKX25whpyp5snHPIpTljd8AUTzSC3U0xVT9S1YUa70SQvxcV50mQjP4N+Rhr5UAQ1B8Ab5G3z5XGrlmeLgmKOhwbrkSgcGv4fS+NREunjlchoUqGCH+i69xxjYrdSpyDTXR0H5e6Q10l+QfmO4+Cf+dPcGJcUzjRblokxV3cxUzm9+lx7bqJN/qPqp6pZwy+/IB8Ac8ovlFHtpfmHBHQXMCHFeFmR2JBfKoTsLkJGtKWRGHaMfChD5QS7L9k98lPFwm4l8i441lQKpms+cF9gCjDMNcGJiOk2MT3uvhjd/8lb67ne+m9544430q1/9ahoaHmqWddppJL8ovpmijN/5+Tkbkx5lX2cDGeQZaYmRaZiWbso/OgIf7L/gOgBIrM/uwBNjrG8u502m/I74fXa80oq80K1tGaEepR5tpMnxce+yzg7cTO1GVtGRE0YuYHVfvOTZLciKqXnImMtuxCNHfXEGKdMa6UDAKFoWqGaJDctD4IP/1FlszIgcOVNb1Y9kzH4OpBFQPVwA/N3UJ1DdXxtStsnP6FiavnglTV66kurjU6lrABkTJPtX9KS9reC5R0Y/snz37bfSX/67v0x/+pd/mYZGRsQ/ezdsSQYAeYAxwCE23YHoPMQ/57i7q4V0IULaJ/+A916f4407LtJx4cIF6xT1EMcNjo+N+Zl6vzbYr/Q03Fa4XaD9UdwD/TV3ypAfhAOFXkrmkiXpof7q9iwf/YrobcfyGx9RmvW7rS5oEV5iFkrrexNklwzioCgTmdr0ST8P0q9fRqrK4aRyyWA6+ztIzvyLvC/a0mNG4fIlQq9zXQJRD4V+hs5C+Tl0Dn/xDX/3799ptot8YXafPponBg4IgbqAZ9e3cut6TPZLzGShnimWUumJuoQZM9QN1M1Zz0kbz9SH3CmHa2sraX1jLfhU2KuqR+iQQxbBn2TjZAYf7BHi0Wh/U9mSO8pOPn7TwSg+lj7zTLkvt9N0xJJW7oTv/RRCjCZPa66QeSvI+VMQ8Xg2GN/1Pn8ru+9Icup6veS0HDZUfc6Uw98r7IBjxSeqhpfrBvy7UwNmirDQi7j8KOJ9KR7LqfR8BEUetijznFnv6e/9fEB1lcpCaTF1cNRHZdBR/qvUKYOVNcX95OS4jxf9gRSjYienaqPUSQbHlc1p6LCwM9B+GvGX87mTzmR6EvyRN0flayejAn588U93Gh0MGuRJ48Dv+cX5dP3GtXT71u10586ddP36DRm8C1GgMRpV4eZwIK+D1G+MIRtluvjiClVu4dUjMnqJsSkP9uffpsjLTPDm3k35x+gjnOY0T/FnQxqDWoYW/OKDbzQedA6EQS2jW2kjDoWgZ3p0xV/+J7/4gYM40kuSEH99YqVHV6uNoUGAv2iw+MAICaNcEGYxlPWA3mCIBg+DHfBvkFPEESPPkV7Cq1akmSLdre/ImoZRAVmWTF3njG5kihvW+9BwbytsdyDIP9/cWItffm9vx5SwgtXU1VyUHOEvLq1Yvp6mLxmab1EeAeJiNI7Glh5gaY7zKZdFp69wZ8k6/YQR8SBfuORidJrpsvTw1/r6Pb3eG8Apb1k7ypFHE1MCaNNT6cLlSwKRNQNpcsGj8YoD4q/TWKWOPcwhH2SHbwwXA86SThMez5niHX7Rs5bMIJ4NNornKjnM4ncnQkfbQH+JgudHCTBC/gwor0YaQzbCMLTgHRCWj03LRJrDWAqQRVqsI3IPvM1EevKV8w1qB9eU9QijVu932FNTM2l1eT0NCqgNDY2l7/z199IPfvCD9HDuYXru+RfSr/7qP0qXlY9e70ucDl98+Wx5ZM3mXVtpc53jRLbTioxWjspbXHiY1lbWBOoCiK6vcqRI7IjNLBGqQYIC5DPCa0Aq3aVeyPqb48p3EkIdMSSdolMHd+Q350XTWTYxKkA9Np7GJkbdSdFD0olH4Bq3XOT47MP7XkZAhwz8MluAcskIEXUpZQVDm6mPGNCAV3c67e6nPpXlickxpWUw1Qwm4Vv1GukY6EsD4o+0kM+Uj3qt7nJJfcK0b46XW1FZnhR4ffFrX0+9g0PucNruYdp5r6Sp9O/LJFU56NlRPm9THKP+0I/0ozd/kP7Vf/Nfp/c/uWqwPyFAjpzlMQ2JJ/bLcIdTUQHRwdhGRWdCyBQdby+Dj+pt6Auu8ZPLBXJ0pyMy1cdYhhPtEJuzkebh4ZFUV3o5l3tkZFggvWa5MrqHTAmvmcf6B4jn+Dc6TAeUx0MKB/0gz4mLzljyED2JcsGoHzoNX6SZWiZT8A219Ceo+nwccvrj5xeblGTnEfmYGSa9RZp5TwcU8sSB2+rsPhw03ULIKjb/o00mr2kFwr3LE9+ln/7uMBWE69zwy+w2Nmoiv9jMCkI/PEVZ5WtFwHN5aclu4YflBzH6G/6ZkUfHUAaq5TooE7zkd8ST08I7RpYNDglP/zh6iTAyzXrPiHDv/T30jc5C1idvS1fRVwPsbeKN8HETd+SA3oU8/A9HhKc7HMWeEoWe84L7QaTyGj5o6SIsGwh6541NKxRp1l2/89e8yWdLPsHbQdTpPcQXvtNUHObucIKHzMejVM3DTDk+bJSTUBZRld/WsyTq30VeFHQQH2HnlcJxHraHexBRlqBqdtHhuKH2EZ1hE8rPDVQfRJ0ytCqI6nP2V71nOsp/i6ot0vHJcR7M/rHorKC6U9o/Dzoszs8DVB9FBxekdn5Oy18nUJzpOPl6GLAu3yFXviIaPNbXbWzJgF1bL456uZ7effe99EC/aZDW1ajlBgUZkBVtYblHFv4CqNMYYTjz+xE6oqIhDeQ1jUqMSsURTJ66yeix3PCNYOCFBpr3XWrYAIi4w1ALo43dumPHZLLO7hU3zTsbdTBVu29P/sUm33ifyWfL6k77xNUvg8zvCcj3KOM82khwfAq/MCAA1QSH2DKohsopL+xXE7IKIBcvQ97RSO4BzP0ouUrusfN1l4z4AE17jDjLb8x2UBjKD/wDqncEHrjci10G1fq3sLhs3jFkuRhJgwMqdxpoQJuNJ551hfT5FtTSASSnqwg+y0GS8BdU15ss6arLwI1NphiVA1Rg7HIG+JinEDdGR9OYwPXw6JgAWyMN1BmhI2AZw5ZJByqBagjeuHZ36ZDYtXEFiMt5AY98R+ZhULUMifweKeX8zuS0OV0Hk+Mt7lWqhuUOoAPcV/3yzMgmAJA7oJqlGp7CXnQORDkIIxUiTUeB6jI/+XfcMSDkp/kZOXDtOq9Y4z85Ma04+1Q/7AsUDqXvfPu76W+//8PEhoeU36npyfT8C8+nr/3aNwRWx6Xf7vMX6AtjnM43eOT4qjzV2rMm3IEkvVV+ra0sy3h9kO7eu2vAjfsBA0+AZp/3P+iT4e0N8Sj7ANM8GlqUSeRC+gGwUiDPhAEc4J/kAWhHAdXjo2lycsJ1iBiUn5TmF2YL3Qhd2thc9zRugzvp0oZHouPMc6aEMxsiph+G3jBNHp0GsAP8IE9pFxju0WX9L0beIUZU3VnQK/6oU8kLPXcrnLnN1TQ4PZ7++D/8j9LMpefS0vqyyqTS3VcTbwBqudO9SwWVeo1lK93ebCH46R0dTtc//DD9yZ/8Sfr2t7+TlpZX0pjKGEWKJT+9yktneFGIWx2gQcqx4lemQ8qiJdteHtuCo6yiX4QhfRgScEbudOLSkRIlgji5JBM2hVO+Un9wZyYV9RtB0LHqzgvpDv7JF0Z2ojM2dGFirJEuXbiYLly8oHpmIjVUftjbAdAu9XAb16TMl+LNdXymcnk5LuGjk68ol8ejatw8W05FEPn7ScKsktuBvv5mWAHSggiXcuO2Tp8dj/6XOwfDH2Ulfi/NLzT54Q7gLD9ja5iK8BYWFoowVMfSFuk3I7AckwTRYRJTnWNfFvIWwgfvyH+Y4xsdW4BxyiYXuz7TBkTY3d5UkfYNwj3f0Cl+Q5uebi0d8BNTuHOnK7NY5E4XZSdiVxhq5PxPOhNth9/qAuSJnyLcTDmeTOW2k5yNAQDCiw+0v49S+0u3bQqIf35u8nE45biPQ5nvTp3CBOUidEJqycMhxPNB4XTgNcsp2wHN5yMoy/WR/OiQvsMJP+h/4deCODqcKqjO/tnL6BmoblJ7ZXwScpwHs38segaqHz/lfC5Xcpngp9X0nJy/qvtOFeHjBtVlYkMbpiEvryyl9wSmv//976ePPvkorcpoZ0ouaQ6QF+SRvsLYVKhRDRbs0WAFxTpuGkU5LN4dTOVKmDB71TD1yHjH2GQ6JIY0gEIWlEoW8YVBldc785ChTndPgLg8/QtDAQNLT+45VxByqfALNqMJUg4WssuAg/OqIRrLaHQigYThNPuuK/4XgObRcs8ATye58zZPrWK6d+4Zh/BjzvSZXzzbve9wHO/ww1prg2bSJ2BhW1rvkT3gxMC7mV/NhPs9m3Wtq+LmW18/a3aZSh9hLwnUOO/llsvSVxDZ2AoegqdgvGC+IM57pAOEfZHplGBEmpFWRhwZ8TDA0B0AxKjSyNBwaoyNpuHGWOpitG50JE1MTqdxgR2MvQhef4jPU0JLVAHVLCXAuI6RRKbpwiO+kR2chwHVAtV663TEPV/V8s7zaUF1pnKY2V3ZfdUvusmUWXd8SGaNxkh0drFMQ253lM+MjKB/YfRGeT0bqC6lkPLFzAvyUSCUtcMcybW5tZPq9WHdu9K///ffSe+895476FT0lO/iI+zJ9NxzV9Lrr7+eLl26lEbHxvwOgmf4Nc8qbwCj7a115RnLITbTPjMz9mQIi13yEyOYGTRci4sLNprRa3Os+GJ6OJ1wjFqrPEolWMZBRwQ6FksqtgJ8Kx2sFWenbU+tl2wJKHeu0EEV99a1sblmmXsGTyFXACx5o8Bcjqin6oM16XFDYH0s9VL/KP7YzHE3DaLj42PS9YZHqX3qAp1hSiOja4D0oYEhyez59MorX0kjcrsiHb49P5uGBPxfe/2NGHntGUh7S6vpO3/65+mdN3+elh/OpbHh0fTKy6+kC88/l4Yk51Fmf1y5lLqHBtOe9AXNlUKkz65/lv6v//yfpzff/ImNfQDmivKUDMsGtl63UVkdgtodtH92jsTPCtmXI0HHchiVsLJX3ZujyZKfnbGLeUlX+eXX+uNQizD5QieF6wHVj3RC0SHSpTLBue8zUzNpamIyXb5yOX3zN38zDbEsRe+HhxnlZnZQLGUqQo3/Djtfx6PC9yNk3ktCbbWbB1PurPUlmeRy3nxPo1cQM5xirwy9V13rMlaKK2cu5SGDRcKwbkuH+S1PaWFpwaO9jkdhzc/HUZz+LqIDpAxE87IriA4tOodytNQ9Lq+FW/Osf8Sfj1VC5uy54k4q6fzmRryjriMvNpnmrPd+BvSiE8oL/vLO+8UU8RE235t2S05+RN9MQ6ayfDK4wU2r/Bfts8gdds38oJJTsIUfOsChaNejfYRsv8pR8Wj+oOA+33N7E5cnB+l5Tz9aPjuT88ERFrpk+RxNmfcWFTIrKMsDynmd71CzGB9ATskx2GiFF2mPtMSb41BT/x8jqObNo7J5lILXyCOualjHpWrHC0uUvjCguhPlQgJxP0rwVeEc23/FwPs86TDwZd75X0lXmQ77dhid1t9x6TBQfdwC1ImOy/tx5HZSXpph5tsx4jg9qYJWEIMysjAkMY7XBJzpEbt1+1b6q2//dXrrrbfSvXv3EzsxA5zZnKtW9FAHkzJU1PCxQzY91w0BH3bUDtYij9j8J6Yrs+P2to/XgQgBY5djn2g8aVi85luNu6dxYwCosaIBZwRnQIZqXfH3deub5ArYlhfJmJG5aMyQdxdzFQvDwXGIR/j12iLc6B/AWs2gnvQNZnM25Rq/kC3Gve/+KyrKU85X7tmQISwDmYzQRRgN5XzydMochS6ZIP4dvltuuWPkFFoejsOR73znp+9uoJVKxR3vAB0CPbiXY94ZVEm27OJrMCVHDrtoJfADr55ZsLPv/F7dWDPQ6BYIgE8MHfMo9wpJ7gHVwSF6BMyKnaVxod+FjDKFaKOhYXS61ssxa4zUMV05Ojn6AIuAa0YdBYjQy1q9nla3tlO3wANHaj3/0gtpZnrGeeoQkQEckYiCerr7mnlE2m2EydDC2KJRYgQPAeVeYUCi8wr+CYf/Dk/veF9chFn+7auI1r/jZ5Pstrgfh7K7svucjkwYh15jio67bMTIZib8kmZAqnz7Hb8B1DHVGgJokxfOteJdi3Kczbi55/SRYOSli84jznpnSvL2TpfA4VS6c+dh+tvv/yh9+PGnnvGyL3cYlV3dxIX8xKP+9Svv45zn0XT+/DkB80GX+ThCakD3MMJDq4X/ZFCTLm/+hw7zLwKzTDYElFbXYlMedB2jenllJa2urrozaY/0IxP5wcinIwf/OY2EyfpBz4ABhOs1wUO4i4uyFu/y6BFtESPsbGZEnsS05didnWnbfbrgaWV9LY00RtPISCNNTE+kX/nVX0mj4+MGcix14PxR9B+QzwY5D+8+SO//7J20PL+QRgW+p8c40qvhumt4ejrVRhvBy7rq1gfz6dbP30t/+6f/Lv38h/+Qurb2bITT0bErnmYllw0B0H3xNXbhfHrj976Zvvo730zf/L3fTQ3FLUbTv/uzP0//+t/8t+ntn/0sjQuA07mqVDqtEVHUsfyu6mQuA5kqX/UdLQtHlqnCbnpxHaTL//mjvyra5TDsVn+s2/z07KMoi5nMkx67lX89xfrV9s425a9Cpb4mHykTe3Q00i55psG68q0nXbp4yaOkzz1/Of3+7/5Oeu0rr3rfAPjyCQGKmzzybAfFDxCEH4NWGBfBS5m3TC46urvu0g9PeZa/XJdR7+G3eREmPBffy2FmefpG0vWNKceWgyLimRkTa2vLxcwJgCjHZaq93QOsKs2b7PquMiW+yRHW/7pD151ENHdIDF6oa8h/uSk2yKQOJw6fqiH9pl2nfvUxRuJhbmHO4UA8LywuWcbYGJQ1A3jzGt+RLXUU7ynnvQ4nOr8gZO52THEhDTplkTltHfzAm9Mewmhrf9o36Yw4i6bPVM0rZrqViSdckA94i1lFfJFbvSA9uMjv8qke+Zmaz5SfS7x1pshDh9x0XgTQvD9KoWPmUhdhlMsA31txmz/iKAVHvX4Y7RejF8i6LLeQfcQP5W9tbrhKcR1FZXvpRJSTWORj5u0oKncYQGXe+fWIzugqu2kjtxWleu44VITloBWXB0d41oWuUz5IyyyzOJ4mqD5MoAdlfJXO6v8soPq4ytCJDgXVGCbi+1DeT0nlMBXDqeKgQu9EJwHVUcEcn+DX9yLsA3mnvBTungQdJq/8LcvgpBSNJEaOGlLCUkNBm0BjK6Gn99973+shP/74k3T33j0Zxnov9zRwxJ0bNiSAZLfUUHN261deezWdPzeVfv0b35ChH42OR4pVO/iIBzWarCtiGjnTrR7efyDAftcGDA3mgEAWVRC7SmM4MiqNCUVDxrrCAT336Xd/l+4Kk4aN+FFxjGRXeL54wRXfMAWA0/QoG2jr4jfZR/jlRqc1WhKEqQFVdQpjCMrvcznjGePDja7+bcpgy/kVLlo6zVu+5XuLorzwBoMBeUM5ruy23Y9I8drAKx4z5XJOnnlKeNEyMBvBP4v6KfI13DHFf1u/Y5O6GPHekMEkx82Gh3srLqaKxwePBskQahoSJWK0yKPVyl86aLzZnIxT8oM11QYVAjuAYMp/fXDQuzGz4cgAZ/UODqUZAbBXXnnFU8ghgLFBtQ2bIKbTQoxcond0CHk6ru7OYqUZo5p8tKT12zIvrrIaoB/5fTy3fpMn8S//bie7Le6dqPrNz7wqAsv5nonvjqu4vNxB92x4xzpH1gljINOJEjrEby4I9w5HEXFBOVwo35vEM//9Xj4wUg2W9YwS6b6335vGRmfSZ9fuCFT/ffrk2g3p/5Y+BwAPtQtZImB3aOi3l4Xoe39vdxoerHka8vjoqK6xNKZ6hQ26BpXv/dINOj3QLYdB2eSui7DQux2Vt5g+Lo2QPji/xRv6xHRTpja7HvK04FiSgrvgK2TUokKekquBgoxJZIzuhr6qDlDYyJvj6wzmVEcxzZuODjoKJ6S7AwODqW+gLz3/wisC1YxMj+jeSNPnZvw+j15TD8Nrry7BhXT1nffSX/zJv00D4vGlmYtpUAWuttuVxusj6e71z9JH+v7wzr20MCcwI3DUI3eDewNpsHsg1VR22L7NSz/E+65+bkom60rzg52NdHdY6bqk+IfE6/BQ+u0/+v30a7/z22lSPH1y47P0v/8//R+RSPIRfWSP0hbAQUHqHelukXSvaY2GzMrlhy88k2eWdJFfkN/Yb+Hf+SoZKK8NKBUPeuN2is9FXdZ8JqwcdYnwRz4ZBBXfm/w3AZY+yL+Bn+pF8n9HesGGeZxK0COmAZ50FH/ta19NX/3qV9OLLz6XpibGHCcAmOTSDhvkO07KoULmj6LxzKgCDFI7ABzL9TmjweVnjrosl9EHD+7DovmEWPZgKp6V5Sbcksys75RPZLOzLT2nPiadu+wqveL4aFfYaHLdGwIqOPkB7DLjg7LCiDDLSQDihGc3OwpvS2Bc9aj35lC+0aG2scGIMccyIdsA1NCAyjI2Q76sGvokCZmHvJlWkRS9C55zGy1pNttVSE/Fr0xKp2RPfC4/piIw7gQsL1nvfBWR0ckXb1uUvxFLFVSX9blwET87Urv/9phQ+fbvB1PIw/8KBjKPhxGguQyc2zuW+N6K+yAMcBJQXab8nItXuYzmuyV3dBJa5HS0x3MyOo6cFU2RQwfVJZlwUWY9y60sOyg/5w0Rq9+PouxeLbfvZf/UVcyEmlNb9gxUn5IOi/s49MsIqqvvysb24yLiOE2ajkvH0bmTg2rM55Cpw6exwyAcGDCIeu/9D9LPf/5O+uDDD9Kt27fTineplWEOEBO5SnQDGbyxKzfAhCmLO2ogMTZeeP759MY/ek3Gxws2jKFeDnhWBSF7Q7xj4O+4Ud9XQ0xjfPvObQPth1wPZ93jjTFUL4xNGmpGsBiZ7vfVK92g8mbEWUCZkWkRXOHPZ9OKR64cXwbV2VCj4keOjNTZb5Em+IRo1KH8PZONA1H+7sZfF2FbJxS+jxwqyl3zvFaR863coOmSKceHeAHxiGz0j78+W1b6G+kp3IgcV8kbvZjkDRcGiy+lPZdx86gMwOgCOPPsI2kcRvC0LbcAEq9llRvydEPXFseQMZtAYdpAK8JOnHNdpBPCeIcnh8EPnokixy8ZIRuPTCuPDGqkW+5QEQhhhHpA7xlNJw6MYkb9WO/KFPCBwXoa0HNjbCy9+pWveL014UIcHeI4bMACsMn7EBCNOyOVTNP11G/Fy7cMQtErH6smosFHZ/hByPk5G3wQ9/ybODMP8Tv8ZCr7CVm3KH/LeKQcbhiLLV2BCL/8HcINHVrZLzLjThoBj9lA5x2/swEP8Y4agav5XEpLGzlh+b18KJH841238pROD9by9gjQ/eyn76d/ePPttMBO3uy4z7+KoebOHVEuX8QdhM46NIJ23TQ20kiTAqcTY+Oeljs0WBztJLe7MvA5esp8SN+oK2ywK79bYSpUvSvLgDs6gz4wok1nlHedZ9S/kLPLYSETQBJ6yB4NzTrAf1tyQ5+YXZGPOkNnGIk+d/5cmjl3Lk1PTaUR+G+MehSbUxfcKSG+ce9g9djf15Pmr99O3/7X/yZ9+uZP08D6Vhra2E1j2yldqo2lyb7B1K+w0/ZuWhP/i8wwElDeUhrWlRbvAr8nXtydqDKvQrgu52t7KsOqcRb1+k59P60N9afa2HA6/9zltKO6dk15MnH+fHrhH72epi9fSD959+fpb7/3N97IjHK3urnh8l4bqEu/lG+uy1SzWswhDfLMZUZ3y0V36l6+8MwH6iTXTYWbTmS5Fxf1iO9yny/oMP9Qzpc2qugi/Nud7ugFOkFnG50wbJA3yjFr4w2Xp5mpifSHf/j76dKly+ncuSm0Na2usSxGYSgaQCsdN8F3t2S3YoAafOgdQFTpd0efdNTTsekEw714cXqK3/qR5gTwcwcEtDg3X/wKt1evXnXYEHqd1yGz5IdOHWaZBcBHZugCdTy/4Tx49EVngP55Ronf85eOACh4p0Vixhn1K50ebvOUFtzCNvHDSoxo55INhfzb8ko/d8wTyVX4xFdcmfKvph1YBbrFvUoOg4+lipg6SLEVTxC/W8+P6lF7XOWjlaAq6K5SNbTjgegqhZ6XOeW5krQTU1lu2T4op/+0oDpTlbcc9ql4p+DLl3l8RKoHUxk3tKQXYWSCdaddv8vvHV2ZKvZa+Tv+olOo5b9MgGpKzWkpg+oyBajuTbNLi6nr4x//9elDF3XKwMdFnQQDHRZ39neY/2plcBJqxn3K5B/K+wEFqhMdx02ZQl1P7u+kdFD41Xcn5uEYzgnzSabtODp3GGU3kQ+EFeFRzHPvMFM26XW+cetWevPNf0g/+tGP05279904YvRsqwBngEcoriIcLL8AScSDIRKgGjDE1PAXXnw+vfbqy+mll15Mk5OTnjoXlUsY0jTIAzI+YzdWgJnCwdhVfOyg+/577/l4rxuf3fCIdj5TmFHqeu+AR6wZzaE3lrXWsZM3IcOTLsLUb5OixRgInvOoE35bEvE3DB7ekSD9aLpxC8BzexnOhhrGAJePGFIYGC3BT4QeRot/Sq4FyBZZpgo63+OX/vqlOJZjgCUXRBBU6G0Nhtxlv46EdOsnfiEbruFA/sMwgnjlcHOghSRY54l/fweUyXAGbGwpX7jv7DLNdccjDNsywHGeaU+AirTjBv/WMfHkGQT6B4hgemzw3PJo0Cde+nox1gc8Us0UZdYOISvWpI4KTDGFlrXUzz33XLqia1SAGkM/yxmQRrjRIcCO8zFK5XeFoWxAvRUb0GQjDmIExPkptshu/OQZC3EjP1p8+7t/BbXyurj7b1DZT5XyK0oYhBtf/NO9qnPoqMPRlfWDZza+YkSM+D29W05iTeKWw/J/XyGjuBRg/BG/xTO/K2nJZDUR5fee0u2UAjb7ld8CbhuM8i2nn7/zQfrgw0+sTztKnc8zlyAdRUHuNNA9l7fcSQAPUBgkeiKMnVgeosjTiPK8zo7ZAq4jQ4MCOZMCPY3UaAwLgPe7s4bRVWRlGSnvufjdmoVSyNHyI170Gnfi1u5yYuNPM80hJJNKtcsTegRflMsyqIaXy5cuia9Rn60+Nj7mI8X6+1R/1Wuehr3TJ7/Sd0Y8u1Vuuja307DqxPr2Xvrhf/dn6d/+X/7vaWRrP02m3vTa9Pl0cbCRegWkiXttfdOzSBhtRN8397bSpmS0oTygvtzbKfSHkWpdWzKEGalekV6s7W+nB7sCemMjaXh6MnWPDKYLr7yUFgXMd2v9afLiOa/XHhbPdPr92b/7y/TpzRuprvLLMVyf3byVGiOjkof414V0JAH/5kJOiLopL8tHF+/khLohZhPo2X8JoTPhh3okXOWw/eA4HG1+UaKqLhc3gtCD8j17KfwWrhw+dQWb8DELYW7uYVpaWvIRa6NKP7MCWN84PTOdLlw8n6amJ1QfjaTNjfW0tLzU1CHiW1hc8LIqpIQMlpeWvVs8I9TUVQsry9ZP4kaHiBf/1N3MoiCcct3D9OnoxAhi93jIcuCSW3d4EqN5UMiyPymtDkJxWJa6M+PD07Wlx26nPDIsPhwB/nK8cY82PDojFYufY8aWvvNG8e4LsDtu6ir9oqRkapXx0BGHSLhEylvzG99bf6H8nN35RrQHktOMm2Z5x6klUDwVHDf5gTe+tb7nuDI9AqKLZ8dVIqXA9ypr7jwrUfV7lbLrkBP3eM4+S0k7gCofKSDcmn7bvzuO0rvWqLhvzciym/y9mvbMdOatGSZ3/hfPFV8HUpNX50PoyfGo3V0sCyiITxXB0aFfpuq0/Lap8lyl7015dOLN6e7w7RiExga1wqCdgueH7HT/0Y/+6lShP6K01Yw8Bh0/Q54MHbSV/XGonFb/Pl0wHekwUF19FxX1yelpyv5UcctL1d/TTMPjILjH6M3EiMuWKpt33//AQPqtt99O8wuxFouebiXYhiGFOvfEZRnEb+4CJr7zTD/wTrOxZ2SYTYhee/WV9PLLL6Xz52fc08/0XohRGaZz1gf6PKLEeicaapp1pn2PCSSsyNhYXlxKc7OMXM+m659eS9euXvUOooMDNRnONgHCIFC96ynXRRhEE0aCiEq0VG54xLghnqirwrgrXMtB6DlhBxXPRcOfySBMhMyo5ADyAHaMUIyi8ve4A/AkJwUX01e52suejc3iHWEwKuypsaJWOK3EZL/NMIhD3wkDyu+rfpEZ66ZtbJXKNUZdGHMBdjdVgXsqYAFUAXFUZYwjwl9eNxZrqwHeTCkEdLeaAwxCJNwnwFwTCLKxVYC73L4RL1N7GaFjkxrixOjmuCOAOCPSL736arp8+XKanJzy2cEG9fAjd4D8CFPxKj7HIT5pgBgRwh1pJ053EiH/Ig8yDzl/86hQe24jy5I8i+u01JJ4hMlleRZ5Uf7uUaaCyiNWzensesco7oiMfcLBWGfWSU4v8gkjusJxjtNhhnwOo5yfmQxk+KGwa7VhA+jFxeX0ox/+Q/r4o6tpXcBuV4BEr0NnHok+QmxuAKj8g8rOcJPrGIjfeY+DJskDvNNBNyXQMyOQSIcLa48BuABf6rsoj1FX5bInCTXjs6wK+eb4oKpc8jN385OfFb47CXVRd9KJRL4AesZGx9P5C+e9IRbrQAFke9L1Ddlzu2LLm87J9hva604TvYPp1l/+TfqL/8d/lRY+uJomdrrSxYGhNFmrp5rSsduzl7Z7SbTqG5U7eMAs7BLve5s7aYvOqC06B6Qj+rKuH5tKD4B6Y38nrQiEr+jep/r4xvzDtFnrTZdffyU1nr+YlgTMt8RPd33A58NPnjuXupUOrr/4zvfS7OJiWlgWQFRa220a1ZbZcFe8LmNkvJ+LOk6fXT8X+cBoZ4siJ1pSbydCLsdWzZNyfh2Wd5myzlXrSQgf5bbAHXwbHMXErCpGabdTb3+fZ0t4NoJkSaIZnV5cWUrrayt2F9WJUqUfLsMKEsDlzoVCDsRL+AGEpev6Bs+85049Rh3tMPBHkIVcm1SAu0epmJklf9Tp7F5NW9LTE9OkS+bAsSn2EDiI4KnCl6mdN0kzfjzCc6c0BOV8LIPvo0n85Mpd1LasSz939S/avnhf1gGoOjLdiecqL5nHKlWCb6vjq0SIbaHKb5W/wyhKUlHuoIL35nNlJLpT2LkM7xUj0+X25yAqt1UkONenWfQnSUMmd9yJjpfnUNTtLarmx+FpqM4ooExmijrqaD5y/KdNd9V9tgugDKofPAPVJ+cZKqfVv08XTEfKDd5B8qm+ewaqv2xUqkjdgHd5sxKA0Gef3Ujf/e730k9++rbXTEPe3EuGGkoWQC7SjP+mYZSf+Sd9MIQsvtsoKCosT8FUGIxQX7p4MX3jG1/3dLmpiXEZm4xs9QhUsxERDTzH23CutIwIRcGdnvL8DOBiPSMGAgBhUaD62tVP0ycffJSuffyJz6fsr3FMlgxa+YE3/hpk65fDknEPaMqGH38jHpmDkSzFw9/iQcR6ujJhiDmtpFMeMZ4B5lEuw1AKh0UcvC/u5YZW3pvfkBENT4xGR9j54htANjdMmbJfyABc91Zc5HM88z6+HkJqbB1f8eg11gTg3xjGMj70zEjjpjeawxThm7wSpxtr6QuS1vOeZIZBz47FBuJbux5J21S+4Y/p5pw32iNj1BuSSX6eKi+/jNBsb7B+L3jy1G/l62ijkYYZFVN0gBHW2E5PThpE9tf6PD0cMDO7MG8jlPWrjNr2BAJr8gjIYX3gNtMu2WFZ/AH42aQOfyHCSHtIU++JVBf/qpR13VQxuKzH/lXw0CRkrX+l4Egr+U8HSibkWaYAMe16UAbVTP/2Jll6TxkHVBPujtII8d5LItBRvc95HPcoL63nCplZuWjyjOvCh/70KQ8UcJpbWEwfqEx+/NEnaWFxJW1K1sKD8qc/ki+1QzXdENkEZV7igjLw1RvyKV5KnC035AvdaHQAkVaAmmJxWWS9/YTkMq46h7ON2QSNI3jQDc6EDsARqWnFqVgVF518xIsuhl60KJdlwDqjV+guFyN2lBnvIC5d43xr4moMo7/DziN01nWGLq+lljvWnNPBOFETSFtaS8Or2+lv/z//v/Qn/7d/kS7L74W+oXSpPpxGqM+Uvh0ZuFuqtOCQ5S/IzyCRumJzN22ub6ctlSNmDWxsC4CLN4DyjvxvSRdXdqQf+5KT6uYNGddbddX5DYH2l19IjcsX0rbqZ6aTs96b6d7nL14WqBaYl2T/+z//s7S4upboj4ulHkq/JQW4190ZzBXtQXOGgN9FNyV5qlpPP1r6bK+6I0eoes+UZ9rkIsX3rEf5DvHbgKDwXg1HlWvxI/trlQmo/NtrreXeYeqiTmbzPdqiAdVPNV1sdhabgTHKHDMjwr1+K51l2wmJ5fbOBrvaJnSXugk/URehY8GDakjfy1ROTVv10kYKA4d81z3akaLsltN3AmoDpmXy+9K3Sn3Yig+GThZ/WRcwo5vlT8+d0y7SxzyiClVBNcuODgPV1TRYniXKoLuqW5m/bPI3AVHh/jhpt5SOcNaMlbQob9vCteeSTudbfi6+Z+pk27sMcW+mpeXnOGTX+lMdGT8JhTzbZXw4HZyWFsFLJ37Qsfa4MqgPivJzXKLeOwnnmbKcW/dWmp4IqP4y0pME1Rb8qSRbzrRHA6i+61TwjqKDwv686FRxy0vV3xc7DVWlkNFigweAsyWjd0AuutPs7Fy6fftu+u7ffFdg+qdeK43xycZhXFFZRFxZ1xw3/3UPNuJ79PCH6R+jPhXdkF8KP5uyAJ4vXbiUvvqrv5JefumFdEmGG738Q8N1T/flnFoMfvw43ojIgfDIt2EZnR4JpoJVA8JUUHYcjzVjd9JPlZ4bn13zER5MreOonX52BlXjAeACvNOOKLiCaJBt5jsNGDIYpsSPGxrgDKqbjThGftF4wZOBtS6DFfnjmXuugwHdULmnE2oesWG5Ka8IU41XyFi5IPe8y6PUHh22YSd+SAPhFUHCIVfznSMPY42w5EvPLWoCf5HjEy/cW8TIIu/zu3BPsDvidwdjVN93ZCDsSj4ZhHNn9J08B9AxSsloMyPWTEPeMBhXuAoOkJV5Zmolu/RyvrA3ohqI6dzwSb5xtyy8BlDc9GCQ8q2vucutj0KS28wzuy6Tn4Cj8mgYo9vsNj0EeBHYYRS8LpBeZ8qw8rhPIIxI0IngLW98I16JnLvcOT+zbhRxKgf1B9lD+q3v+EGbPO1Z+Zffc3cuEY7I4EPhtPKBezuIroJq6mJPxZds8Qd4HCyBapZQEDqyw1f2yzuDwSJuxylgldNX1gWrEn+U5uBYjwA7gUbeka9sZHTv/j3PcpmdnU8PZ2fT0vJqYrnArvKePCcPiTN3FLSMTX1rRVeKu5Tu/Erfmr+LH81ny4u/xBW6D7voA+knrYSNro2Nj6YxRrGH2ChsSIBI9Y/0z/JgNEa33q7iuD7koveWl3i3E/2KGoI4u3wEVp4hwxrv9dVV/zawdtisle5rzrjgHe7Z1KwmgM9xcmwOyXTwKQHnugDx4oefprf/7Nvp1s/eT7/1yutpUvyMKrp+T6vdS5sS2jbTxnMdJD7oGOyirqDTiJ3AN3bS6up6WjOwFgjk2lV+qT1Y031RoBBgvTfUnzZVfu5vraWJV59Pl7/6WqrPTHrzsnkZbWOT454Fcum5K2l4Yiy99+GH6a++8+20111X3vcKMNIJG7KXUloqVYryG0CzRdR9kc/kDTrBPeslN8parnvz+zKozu8g/Lb0p3guyiZEfdBGpXoBKvPiu/2SnqijMay55yip2+gE5F1fX3caoA5RHBzTBbjeYsd7+aWcUgfldgPyelWFk5coELfbU8eDDke+Zuq0djfz7LPHCzLXRTwdqRnewe7Kcq1SR1Bd0FFxtwOU41FLJ9TGiOfD+GsnS8O/7KfEO3zmmU05vMx7M/xH5B7PrfgPzpess5lyPp0WVDddw7NvURuXs8J1neIJF35TXB2oOlJdKitlyrzmbAu774QkL08TVD+iL5W0VwkLIO5B1P2ZkHxI/3jkeqr4fVzKMi7rSfk3gwHYlvdZU31aUP046BHBfs70pEA1wqZAlIX+uKga5i8rqOZXq7I6Ph3R/nSkk8pd5mLxK4jpKxgyFH6mQWLo/sObb6W/+7u/S9evX09LK6sCP0y5Lior1ZjUqYCQbHxHQ1DWKxSPi+d4H1/aecsNCLGb5A5fGBzT01PpK195Nb34wnPpN3/jN7zx2MgwU+gYVcS4CC8Q4cAPQNrn4Ur3GYXGqAXEMl2yW4app3ADLlinLPek+87tW+m9995NN258lm5+9pmMvw0btsTB2cj9GC2Ki1FITH3q7Gzcy+5WPLvil43NQq65CMZ51PBWYlSUp3x6l1fxQ8MP5bJbLsOWm+qCXHE6n5RWv+ed/+MmGslskNJ5wMgkBDjIRpfd6h5xZIO/FR+9rnzCfbNBJI5mnJI7+V58yw1KJjoAiEFScsOKK+6k0SBa2Q2PADzO5GU9JyM5WxyxojABpj2SPUdy7YtvRm0Yxd5WWrwcQcyx/pzjr2xMOr9j1K+vn+OU4Bs5yB1u4QPGCn7p1CCMLhlIzFSIBjNkFpaAOfZFuHEpPjK6KUNd4p90RCIF/2TwMpoZhVjv5Q/gTh77XO2+gTQsYMYoOiOgfEMPmL4eU+iRKfklOe/tyIZn6jy78magBmBA55EuccBrQTxWqJU/hMvRUbHuEuMeftjAy6BaYTL9e3llxWXH8cjfuoA2+usRWN2DCCvKq6Vqnkkrn0LOAGGJRiBzwPXK3Nxiun7jVrp/7356ODfnNb3EBzgAYO7p7npEYXVJHojUa6HbKOLMaWoaj8VzNnoyn7lstvgu8g1+9U855+f8NfK9QgqDYDw6BchxHneneg3AO+SRZEaRhwWMPcJcdLRA6Fgu465/9Ow6SN+QEs+kPTqI8CM581f8xsg0S10GDaqbaRThyh2F0jM2YxxSWZns6ksrn9xMf/ff/vdpcHkjfWVsJvWvbKXRnv5UVznakl6vST4bfZKvGKAziv0luDgpgSPqapQ5ONjZ9b4Ey6traXVt3Z2NW2ubMsoUhvTx4c56urOxkhbSdlrpT2ngufPpV//od9LDLbnd2Upf+7WvpxWBRG9OKPfPvfBCevHll9I777+f/sv/6t+k/vpU2hKgi7Xy1BAxY6CZ/0V+Rf3Qqr+CkAP5EPlIhx1lxpLTf5d1dFd5QDhNXfA7NACXvA//dDxm2ZZlnKkKGuhsLVP4Cb59lerEqDdbz845yrji9FIVtaUkx519/T2WxdraqtdX76rs7+zGlPGchpAXaeklqQouh5up/EwCC39FWc3fW/yEnkJl/jOF7xJVwGKOPuQc9/xcpcNAdY672c4cQN41/gyUJXA8Eh8lfsu8w2IVVGfyM68KObXkke2B7D7LMZ5b+dNOzXw6BajGZXZfvufvfta/aLvi2eSPrReP5GVRx0JZVw7iK7/L8OUgN0cRXimvp6XTguoD89U/DteidhsouPcv/UTyIf3DKcvpVJ0J8oL/7DOHle8ZVN9bXHgGqk9DZb79uxKMhV9qAB4nVcP8ZQPV+Mz22WnCoV4rZ9dxVaAaV7OyLkYFgqLxwq1MM+sG6/jUatlQA+Q8mJ1PV69dT9/93t+mn/3spx7VwvgFCHlNL//knwrZ05AxpKmcoaJSbvJiQehqvscdvw/WidwjnXlHddmcjBGiiYkxn/3JESVTHDfT36e4MxQNwjSBSBchefRJv9wIAr7YnIyUy8gCYANmDbDFLwAaQ3Z1eSXNyvC/f/eOgPbtdO3Ta+nOrdsyOnu9YzDy4KgewnajRDyy4PtkZPZ2xZnZfGtOBfVfoihzKl77MIoFqjKozmGZZ6rkuMdfylERTlFuiZt0WbJ6znfeA8QMXgVM2GEdo5K4ol7IIUZcvMO0xT/u/F53vjk8wi5fjh9+4tnytZJGGBDb5wCOmbYNhw5XTmSXCzhvpZXVda9ZnlcFzyj15OQ5f6fDhs2r+vtrHoWrDQpQ6L1BvvJucWlJftdsaDNjYnODqbvSEeVNGNI91izeMbKNPc46RYx29Jszyz2FXO6ROe96e8kvGfmSpdcR888NMukLo5uL9KI3yAt/jxAiCHEU5T+kgV/UP0adpK/iDf74gVwAXpRBZl9wNjHH8JybmUpTk2MCaT0eveKMWHYCbq3xDZKJ7nvka8QF8Zx/Z+MHnSiDauIbH20YVOOejYyWV5adtoijy3nENwfvMtwicrs8Us0/5znGBHUOxqTK3MPZhXT10xvp008/Vb7teEr+0NBwWl5nZG7LZyz7CCvpKlO/vQFS0TEFkM1p01P8LeLMzzmdGUR7Z3pRU0rFM4TT7D5TU04tZ21Udm8dAVxHBvqZ73SakIcZBE9PT6cBAVd4R96MbrNJGssWKFeco4uMAbFsmGjdVH2E4Yaf0eGGv1PvspY650keOUVf+c012NWb6hu76ebP3ktv/ulfpoGl7TSeetOwMFtd5bKXfFPQW/3dabtP+iYjfVAg3EBaujfG6Du8D0gHFRc8hvRD1zfXNz27Y2VtLS2urqQlgcGFvc30YGczzXZvpXuq8/7j/+J/mv7D/9n/KC0IEP7ozbfSR1c/9RFgL7/8clrdXE9TM9NpZHQsfSrg/6//33/ukXCW8gxI37tV3osccDlFhzJRd0RdFqCbsgWwDf0MDcC+yF7IC67Q2bg8Y4A7MosgmuRZPYUfyP6L8hL5q0u/sp8WqOZNuz/fC7/2V/jN38KPLj2THkA1nWa0YWJPOtSnfGYmB0dIrhf1VuloO8cdVw43wg6dIQz9dR0a8RBf1FtQs3w0+WmWEPPdCi+omdSCquUjf2/GzZ/iuUpnBdVVQH9SyrwfxNujJD5K/LaD6pacqmGVn5uyoLyK93gOOZXlTlTUxQcRcfhedn8EOZaC3ezfkfC3eK5mRcsdxO+KgzaKOhdq8tfmPyi/y7brQW4OI+RVTktV1odRy61DOIHfSFuuYzPlTtJy2g+iR3ZpdxtRkBTQy5maFLx1oqwvIbfjya5c90C5POXnZ6C6oNOCaijz7nslGASdK9LHTdUwv6ig+izhtxrednIDjbglc1zoKT4cSS13ZJdHDBSHz2jVO3htZqF/5KeWP6fHjU9RuOGF7zZw+S+QoYJO+Nkt3xmVuHHzhgzfa+nG7Tu6X/f50mtrm2l1ZcWgD/8YqxRMN/KAaYwddMg6WvDhWrD4Dbk1I/J4jxEa3w/WiUeneYU7p1+fxhoj6etf/7X09V/7Wrp44YIM9BEDXANGuQ3DQWksWMjT/jIRGkYHu4FjmHkUUcYvFSejAxhuGLGst2XKOCBkZXkxLS8spJ+//TNvera8vJAW5+cFsDCEkTWGq4wiGZr9CgPCCHZjXIq/Hf4/CqrziEwVVOfnDKqhdiMIg4TRX/3WcxuoVn5tC4xRmfbKiCYoQqnWDWgXV36f44Sy0dm8lN8GF8Vz1jn8oq2svWeUysee6DdrpD+78Zl5RmcA0WxkRmcJ+Tc01EgjAlpMne2XcT8gQO07l4CI74N1N3bLq6te1//g4ayNUp8ZLP3u7eFsaYA1hjLgXZw4DTECCzhsGqdsEATHyn/ykFkPgFl0hTRl4xOKNGO0w3tMBc6jYJliZLlFB1bZ8p8BqOUmPhyPwiHs2CQqjlAD+JMjaOtzz19Kr776SpqemTS/Ib/YoZzugyqozsRz8E5cES86sboSZ8tCrOlsMJVdQJD8Zl0nRwHhN0BLlzuQFIJ+RhhlIkZqEHil3EbHDHJCjqxNrqeFhZX0ieqTGzfv2Af6zmxkl8EB8mxPdc2mp4Q36wqFyuZODx8+UJ7FEWZBkVbkB5EvJJs8hZCn06t8dBr8lmB5Vsj6g9dWeEH5uVS8DqRwRlyFTHkhuTj/9TPzBZGXNdUh7C4+PjZqgEk9BeBmSQpn53Mcm3VQ9x5VIADzAIDKG9VJlFlLA5DLDBu5JQ3888wMueXdkDRhYEtl7CfvpR/9xV+m2vZ+mqqpXtzlbGqVCvFFZ9A+U9MVT6/Uv2dHuoM+K6/YG6BbmQI/NQE776RP2IoHGbNb9/rKuqeoz20spcXdzbQt/nYGa2l/YiRdW1tJ4688n/53/+f/g3cA7x+pp+X1tfTDH/59+t73/zadP3fOJznMTE6n+vBYevPNd9IPf/SmO9SQm5hz+WVGCvlPmxI5GoQT61XR5qBlmcj7cn46/3UPORV3Xdbn4jeEvnuUWr/LdVnzEg+8h1wnFP7Qct8lq/y9TG28FOWu7Z2UjCeDaoFnp1TfSRd5Tx1IHbMrGaNDnLCBO9pdltCIqyIc/ASvuSMmZjuUedMdWRbx52VJTX5cb7eI92Veq0W+Wj7y9yxTiJ/l5xbhuBJgicpl5yA6jh1c5j1T5qXa9papLLsguS0lPieHPMoy4iv+ylxV0535aQ0UcEW+QO645WXhr9zmlqnc7h9FuGzPt/Y8har52k58fNRP67ld56vuqpSz7Sh3BxFeqYP8u4NsDqPoGD+Jv0jbEwHV4qNkwYv43Zm3SG/n74cROka5z7NwuAiPAQPaDYPqsx6p9aWmSsVXpqyoVYV1YS8poX9X8sfCzpXyY6ZqmF80UN0M97DgD9HncmNZrut5S/3HK2TO92oU7W1DfOVVVLa5EEShgE02OtmUgYIxyjmlAIxNrzuVAa7vXd29An3LdlvELGN0rnimXO+nec6rdGDB0/37Dz3NbGFpMS2tr6SlhcW0srrhDWpiBIZ11XJbpIHCyRXnHssAwbgRjzZojqtDrskjbWa8qKCqbeWjoDrIO/fqYqocAGhKRtorL76cfve3f9O74w7JYO2XoUrVJeEXMo14+G0DkXd6CMMVAxWjthgxUmWDjGnY+BdGWDR0nJHt6lnxs1PrnIz9WzdvpocPOBv7frp752ZaevgwTQoA1hVOt0cewgBWAOaBdOak5TsioTFn9JHRyhhhgP3CQUGt5/ieZZ7ljkxtFOp9GJmRNxlUM/LRKz0BxBCWdTPzkMOmg0Vh5OecL3ZbxOVLHwBnmNx6xFqxG+RFj7vXYnIutb4tSccAwZsCTegscg2A0+VOi+HhEYFpNmMSqG6MClQMyKCvp97+6GiYmp5J0+em08yFCz6Cpl/5DthGp2/evJX+9u9+kP7mb/4u3X3wUI1FXxroG1AextFIcmLDFZ4Z+WJjrnXJAXnsC9BH51KXZyfsbe96bSOjjOgA+d1Kdy6TjI7FzI4sG95BeXZE6DZ+y3V2+M2Uw8pUNXDgGUN6l/It4bJ2e3hkUHJBP/bTCy88784k1taSx8yQCJ2NgJiHAWVeyqCDUa/lZdaTA+J6DfKG6yMC1bEenSmpfMc1csBfp1EUE3KQv6DQDTjwzu6S1cLyWrp+/Ua6c+deWltntgtr1otygQ/f0J1cBkM3uhW39RY50BGitNApsra84pkXzHSIdAFmpbPyy7NnrZTTnVkraF/uLKuCh8rnDoQ02jPJ8vRV/C7I6WqbIiiZ6C+8MArP2vzhoeE0OtpIF87PpPHRMW9MRtkflF4TVL/qN3OmcJBHjQ43fe+r6B71CnJjVHmkp5Z61rfSD/7ir9O7f/8PaWJoJPVIbioN+jaQBlX2eyUqdvxGTzhhgQ2yxJY5jNHaqEMIHjcDCr8uf4MCu9PDo6lRkw720fG3kzb2ttOqriX9vr++nu5JR2Ze+Ur6j/7H/3n6vf/sP0nrA7tpo4dd+/ud9nfffTf9f//Nn6TFxaX0q7/61fTGG7+SFueXBK5/kt55/900tzCfpqemOTrb4dclI86yhj/SnCVMWdHbyGe+yYH/qbBH82IHzhNvNMUjorTMkBeQuKV/6AH1vt0rLN+LC3KdWnzLforAWs+i7L5K3qTMDBUvRC236GHkBWWMzqPc8UeZZ78HPPKed+wxsl7Uo3rrcKjf4YPzz5U4v7O8JBz/djvRirPEsqlc97T46kQKi7QcQmWZnIYO5eEYdjA8Vil/a5abAwg32DQHkdMUyuU6yvINJSu+hTso0q+r1JZyR+/ORIekHTq0Q0Kfyvl8NEVam0RD2kbtcmrJvp2q70M2jxL1w0Fk+0uUw+nk/yBqueUebcqxavui7kbTfS/izqA6z1jI+QodlP7sP+dbPCt+NUj+V06LfsZzfM8UZU3+KsHbbctZe1hlt8VrviNj5MlsPn5/cv36M1DdiQ7LWISZBV7NCAg/xwZEJ6RqmF9UUE36O1G1t6pMZVBTrqwdGqJGkQ/wrmrWV5lwuynDhMpryBsg1RVuTLvEqJybEyBWo7ogI+Tu3btpXs8PBOowUJYEihnRoRc75zU93Rhbmeid0gsbkwG8eCcjz0ZU5AuGBXoWuxcKNInLAM5RtFlLx+gizxtq1Bn5c9oPrBCRwgFyLRomDKB4Plgnyg1EWW/yKBRmEVNheR6fGEuvvvRi+p3f+m1PM2yMDMvRng3VfhmEEordZ/8Wvd65ccSAFxxSRvs78mNtbYwaI0Mcy5NuBr4yxnp7MMJ0KS2MTG8zLXdjLS3JKJybfZh+/tO306yA9vzsrIERa7/xg+wdB1eRPACBZyMoDkAgG2jhPucd+leeyu482933aIU8Ow2ks6nLushTwIjBpOSMscwzgJLY+/pbU4dJE+E29VjfCcq/dWWeM8WGXwpTaJnvdGyQ/dubMVqMYbi4vJTml1c8RXRF4HpXQYhb50Ctn7XOdB7UWiN2gOmRkdRoNFJdut/Qb56RAcdoXb58JV24fCmNTU6kgXps1IQG9DNNdbCm8rGbPv740/Qnf/Jv09///Y8902JocMTliFkA3hhLPmRiWu+8m7jKFbwaRGCU4kK6Dbgekv40BPQ5qxf5lMswsmp2lBSUZZ9Hi48DqiHKTX7Ft/ydG2HQeNuQl9/Z2fvK15001hjyiDpThXF96cL59PVf+zV3BLicFJtRZYInwsJod4+10s9IC9N40QGmKjNCzZRf9IjSQH0DYEU+GWSQ1y3+4ne+kClcUlYAhptbArySJcc/bQshXbt+M92+fT+tb+xID+VHcmEdPGT96goNB9wwUwO+CBc31DkZ7Jt0Y6os9d3GxrpnkGxvbKo+YuMnzu0VMFH6PI2cMgIVOs602cgbx6Z3fJR0YaEU/mFTVDPBH87IG8KzLPzl4HY66l2Vdd2RU5T5pHp9SbpWT+dnzqWZ6Zl05eIlpZc196y/VzmVG3hmurF3BFf9ADmHFQQ74fcBlhVuvbsv7a9upL/7y2+nn735VhrrH3J91y/59uleU2j1rpiR06syJK1wBymdTbEmWb/1rAwV8FZ8imBAedUvAfVIludGxv2uW/Vdn/Spa5+ZL91pq3c/rSiv7q9tp+vbK2m8cSH91v/gn6b/9H/1v0xLXTtpZHoq7QPElZ6RyfH0/R//KP2Lf/kv0qZ4/S/+2f8ivfHaP0pv/sOb6Tvf+5v04UcfOe/6pI/kGx2kyDTPNkHOTrrv8VuMh15LvpSpnH3OIwsJJ3qp/61yG/nkZ32rqQzk31Bu27iy7lMWMqGrnSi7c/wK03dlRH7OlO0HZkbFTAzq7W3X1VzoOe0TZdQdxdIbwt5UuWQ2yabygTodt3BN2FzNdkZ5RxnImyE2qfLsNvEwym10ES7y4GekBc+HB2DZFff83LwXv4+i7Cfn20GU3TivO1CnLzlfchjlfMrkeuHR14+4jedHHT5NUE05KJ+XfDQRVim8ku6bKnYbunxcyja1l2FIVsjcnabVOEQHy/Z4ZLf+T217fH+dbNJMxwXVTV6bsuG5xUc5Lf5ie0EX+VTwTssapaedqnLo9Fzlixl5zHZC1h88A9VHVyaHZqyI31Xh4ydfj5uqYZbB0UnoSfAG5XAPrRAKcR1UKHMlQDiHgWqe7VLuQv4qjHaQwwWk9QqULXn0+MH9B+nhw4e+5gWiMYA5ZgjQjAHLrrhqOl05cVFHOW+JoyiATCMEoLlA6j/rabfWi2lmIoxs+LYxkhsqBwD8VJgybj3VUEYy/FHpBTjTJT+s62REC9EZsItyNjlOZKPKp5p3Eb/+FjLfdwWm3+3O2h6remM2ZUBx32G0SnLhqJsrly6nV195Mb300kvpq1/9aqoXYBNDls2YnMpKhRn1I5U78tQvjCW5587F6JBHLfWb78gZA2dAFxuXwUSNEVXJ2yCoSC87WK+traT5udn04x/+KL3/7rtpaWkh9arCHJBSYMjYMNSFQZwbXIzp3h4ZvbqjNQGqzZIbzQDVAXS4Mj/kVaZy24kb8g7Dy0BExhhHrxB+M10KI/RyX3rCkS8xApL9cyEL9J0pvbj0tOrimfzf4Bie7c10+86dtMpsB+H3bQUhOz/tuc+iS34irRiJfTV2z26k6XPnYmfjAkgDHEYEtJl18JXXXk+DQ8zKqIt/znbtT6MTY+KZjpLIGymq+EBuAiAC6T/4u79P/82/+i/Tm2+97c21PApFR0W/AInC3qIcbO+lLUZ+JJPc4IUcVV6sa0xP7mvqT5YPxmr+XTaqW7IqQFxTe3HL++KxpNX4QZ4xIyNk3Aon8jeI9+JJumUQubaqsrdhED0zM+Vd6ZeWl9LLL7yQXn311TQ1OWG9JF7rD+VN/ilD2zuctx06tLAwb51hij2glWnIuXPGYFp3GmCzocCIL6efWQB0iEgp/A4QtCE/6PwmAJdZCps7Xvf+0cefpLuqz+j4IK1sNASodv0nYuo/dQ31TAbTGZQQF3pLxwu/m1T85J1cpy6JHVAC33S0cQG2GdFjU7u1jTW5pXCHrDNIijD0uxJ2GE1FXviv0u17pmxMKW7dHCph+tvBlEE0UVl/eKf0sqYcvrkYxWbm0IxA6KWLF9Lk1FianphME42GO/GUHa7TydWgiJGST/ij9eFUE2j+9l/8+/TWj37kKeeqrOO78qh3V3XJrspDofPb0omtpHpdwXkDaOTp9OypnmIdti59rOtNnch3N9L5WiO9dvFiekm615A7tQxpV5XZqvzfW1tPSyrjWyr0D5WWl37rt9Kr3/zN9JVf/3qaV/ntk5/NoYG0XesxqP/v/tV/nf7qT/881Qb603/8P/xPpJ876f/5L/5fagPvp8HhkWLmjmC8ADl1Im1kBoxtAJc/xSP5QDtFbkhi8fIgwn0pw0o/HXZZ35y3Rf5GvrfuZcp+qA+zH7/jv3Wq5abg2hSj0LTHu65DnU7papxtLbmpbFI30clEex3Tv4PoIFxdXpbOx2wOCHculyrn1DGPgOZmPRV0JKjOwi0oOt3jneVQpO0wauZXIRd85PtJ6DjTvw+jg7zzKueL+cn5VqLIR9pBPz3yHYp3j77P9KRBNdQRWOu9Wnrz6DyDOubbAe9L5e0gOi6ots0qHjKgznJET9H1TJnH/N2kn23PHSncOPzinp9PQ7ldb4ZT5CP3fTqx9dgp/bisbmoYlHmp6JLzmIt3Kh/Yq6XP+cF+Su9bU9MPJw8Gqc2ls/q9a9eegepOlBWwWVi+IFTl58sEqqtxHsVDubLGpW1lXxh+cfcu1WowGb3kmp9fTLdv3U63bt1KDx7MpqXFlbTCmrV1NieRwa+CYnCXjVB0QHywCRPs0BDn+o9CpvIiV3KHUznY39tWZSWjR8YKz2srK3KZ8yDuduc4ZJYpDIMQA66+1KWLCAJM00ADumIXVt4Rbu5hzNKxnPwfYKDKiN+8K5HjLAz9DGKCn5Y75NlWUZTAMP4wFCFx5zvTIuEFUHru3Ez6oz/8w3TpPNOFJ9OoDDRX4vhThWLQoX+ZL3LI6wn9EJ0KwVN8Z2QUUM5xTQECGMmWwaf8JNweGX2sm8QIbIFvexUpjXq3JkCNsXjr6vV0971P0uzNW+nuvbsyiBYF3mpurMlr0smGWZ7CLLCBnAkjG0d0lnSDVAvK05czqCZNzseCAXKmuaZ6uzC8+F64NaPkR/EM8MkbBGEI0YFD8cAfruxGWdEt4x2elqVTG2ub7gBaXNqQJ3s10d4QFOyyPp0dhplu3F8fSH31WhoQWGqMj6c660wFHCYmJ9OUAAVupgQmpqan05XLzxlss8aXNDCb4v6D+4pr2VO/79y961FVGreR0dE0c+6C0/vxhx+lN3/yts8+3lYC4MOT1ZGx+ZJcXEjFn/+KpBcA9Wxkkqcuf3ouy7Qj5QPLRSHLuJeNqULc5pFvmR79Hf7JQX4zQ4Bj69bXZGgLLFL2h4bqaXJ8QmC4Ny0vLQroDqRfeeON9Ou/8fV05cpzMsSllwIsQwIyBAUoZwdn1mbygs6xfUCXdOfO7ZuRPr3HMAN0M8oMSGb3e3dQoDVKy/a28n11TXKPegDwzbR7Ax6CUF2yAsBSHu3IjctaiD2oWTkqOIXH7u6UHeJHp4qEt4yXoh7I8s91VSYvCSmR+dR/oqHOWlpZ9rnAa6pX18QXeRr1Fh2E1G0qF4rXcYvLHHQrPsp0hFnm3bZSKd+ijopvmVxu5Zc4yzxbGHokbRg6ZDPuqH+7CUdpAohNKX85q39UZaAhAE6ZoNOJusGnD8gNdSjroNnU7PlLl9LFmfOJzdA4ueAHf/O36Wc//Vn64P0PlNfbCmPE+hX1iuQtPiwLLtXX1j2FCagelM4NqiIGWKNB8pmmB0fSG5dfSOMqJz6qS+W6T/q3rSTsDvSkHaVhR2lYFz/31Jb9vcph7+RU+qP/yX+e3vjjP04Dly6kLYFqtUxpSmX+H378w/RXf/2X6dvf/nZ6773304jS0K+6DzkMsOacKdD9NYFr1b/omNIdRNqbJddS9zTneHR+lsvUSYm6r+rfz7rI5dCVcAe1+Ap37f51LwzrNh1wGnBPGHwPd/jb3mKzPvaAiA0FqfeQAXqYZ5fFSQIDqhe2irK9GjvpK9DMH/Q4QHW23Zw285w9FXwfQfZX3PPzqegYwPIgynJ38RW150NQJ57CLWWYWwfAbQ0M4vmA4B/xd2I6Iu3wn+NAp5C43+mZGUTYLuiFO+YZVHEdIJIf9Ct3sOPPe8movca/5SKnWT5l4O74SmLLdXaZsK+ZGcbyr7KtjVvilbSa8WQ9y7ZfVWbHkyFxlHl0xsUD5LJYYroDVeOinYPy+3zPcmlSyVbFhaQaD6Zq3O31mL8VdQXkJVRt/qGqnyyvVrwtoq6Puoi8Z+kR4dMWfvDxx89AdSfKmfpI5j5lqvKTC8xJ6Umlqym3UkHP1PxW6HPHHsCCqj2g+KNS4qgfDOhNGTT0Ds0vLKT33n8vffDBR+nevftqDAUICFoeOCIDAJcNf9iKWKl09LvgE+ADfxiMrjwVPgWGtZIBMAJose7YBl2RCKaL4a7aiMI74VPpepMcDFy9x+CkAbcs5IjCGaCafIw4Ha8u3JtvSA+xDvKgdZgRGSyYDcKuVgaqlJrfm6SnorKBH+rupjGi3xiV1HFcGIdDtVp67bXX0htvfCW99MJLMiZlrPk84qjiWH/mkU49AKgPOroAd0Hxi86MXoFpph0zLRlQzchRj97ROCA7RoC9uzjyp3OCxoqG2MGTF/orWW7Mz6a7N2+nDz94L733zjsGRXMCplISAXY1NvKQp2laWsprzxmQAU7eukIv5OEGkcZJ7wIstOTJOxpR8i2DasLDZ/guEbypnnG+6hH9YnMxOlG4yF/i4fxa1kKuC+guLaw5PxiFdltSCZR8ATQwRRXswPrQITYEGxlOwwLOYwIJNRnXXCMTY2lYwHhweDiNjo2mBiPZM+e8tpB0XP3kanr77bcN4FkOwRR9pm1m0EPK2FEaHtjE7L33P/RUdINqmFH+6Y87OXyv5DnAHJ1gFkLeAZ54yUvLu0K5bsjhMMUTopx6NFTf+XagX2SMm+K57CbC0zfuXMRfdCMBcrdkaK+vC9TKSGGtbWO0kS6em04LS/NebzwjmbKp2ehYQ/JnivFDhRbLJRjRYr2q81hhA6bYPZ+N9szDftG5Jt2KKdbbAsZ77lQyV/pGfcYIsM01PTPdm926mUZeFxBixGF9VXWNvuW6hfQEEXbxS/mGThlYS6+gcp40ZVLcbUjos+tIvcsGXNtf3OS4Cu/y4BujscgdYM1sDepKADX1CHJBroBvDEDLQP+cQwVP5TxqEp905W/ZSX6O9MUIfJnie4TvXzzrio4J6rdwT8ckyWTNNLMD2E9jfGKiANvDzjs6Ttj0rD5QN/B++aWX0wvPP5/GxifTwMhQ2lGaZu/cTX/zne+kP//TP0tXP/okzc3OulzWla/ULdQLO9TZKu/w0K+rtrOf+naU98rvmvRnuqeepvrr6cWp82mqPpRG+tVeyT06hISnpxWf6kXE/f9n78+6bEuS+07MYjwxz8Od783hZlVmZRWqAIIEB5AgKQ6iFrW6IVJk91p8kLQW9aKlRz3jRR9Aj1JTLfUiqQYoECSbYIuYCBQAFmrMGnMe7jzGPMc5cSJC/5+Z29n7nIh782YRIEEu2AkP3z6bm5ubm/n2vTd3v/dOWvb+g/v2owcPbU2dWPriF+2/+t//7+y1P/2nbQfDbrJh4+LRE60Tv/u7v2u/+Iv/X/vB939gm1tbPq8bfHNeP38MRAblwAAu+JO11RV/zVeeqY7JWF8Xy/yBhkoKKpMjfKdxGRLn0RKd4GV7xqxTn/yQowH1thx6w84g9bCCjHNcyaXgjHzIjyzPPGcDxE8ziGd9I5d1XXIUGeV3sTWGyHh4lzf3r6zwYr+ybgNeX7Um5GMqCT2oVdBJCD/rS7kV4XR/tNDpS9GDO+ECFT0DesM57FnqTPpzwPPKIRPjxAHXlO+ug7jnVftZ2jwP+sr3xAOPqq3ED8jNHMYb+ehrts+fwdhgRWZojjakC/H+EBX0tSDylbXfy8dcqpzqZZ6pGeclHwfkFxtx4gmfg6FbnAVOWPT5mr0uvQf56rpXSROW8mu08yokH7yfSsvJ6d3MTOeA0jKVYqwrFMoyVdEYwxcF+gdAI4p26lP9zof+VzI5xHXmy/kWYdK60xOxGvbFr+qt6ieNPincGRvi+Vfq6VQDZctmn5Qz4pEXjB+bb29//PGfGNXPAh/Ymv/HBXrx+c/RqGbBBaoltAbKw8TIFKqBcYlDETiSQsKdsrWVVfvgo4/s3v0H/gz0jhRf7vxGE0xMFfKFL8NMoT6V5w4KQgskNJESzzR8yOeCLoQnLysCXO47hHHtIks+Cy8K9XlGteeTJMJo5DlVjEVpLiWHQGVYqCnvx4MV5Tj44o0AL0fTlI7CgcLPnaDzgLbykz5cBwRvdMakv5dXusMIFfJCA11Uffa7PNx5kZIvpevGjRv2+uc/by9dv2EXl5elgGAAiyIqAM347rTfnayNr1Pbq+1U6o62EKT+qScMa38hluob4k4dCxdGO4Y3xvWQH6tFiLEXC44Az8XTFPKePMRiaG48fmwPpYB+8u67tnb3rm2KZ9a21qToHsVLisRPwsAx6fd5pJJCEiUT5cqPDPoYswPN2Bz7OIAzdGbMMCI8TmHaDYy6oV+8RT3cGeV4KJ+raqku+ILTFQ/uP/QTDzxDfdzSktpm0Qh6MUTxVC5YShk3lD7hBm8Kj36N6ZCYb1JG4MTsrE3J+JteviCDWoa04hoyqPsnZRgojTtzHOmfnprxOjh+/K5o81UZBuDhC5yage98c0P4NUbGbVeLxSe3btn9+/e1gG+qz0dakx1DIRp+fmqp9yghej5toXRwRB2Kw58Vj3ZDyoQOz5Yd6lBKMIw0HucX9Xlb8VcFtOWxtTTqYzxc/VA6G1b7UraPZATyHPug+jM9M+nGNBtcu5Ixm5trduXqVT8iPij+iueQ4/lLHuHY25MMcl4Q/4ksq2tPvf5cZ1Di2fDz8efUjHiBzQjujjre9E0eWI5onGZm5n1cp2dm3dCBx4RyuatW9SXpST9QmLj2OyQlvQ51umdegDvV+Ux2xmU69fZCjgG+878cbXKHnLea81Z/fzabzQDRFdq4PKU+/NKWby4pj8s9l9fInSACbafzja/SI8oTR15+oUxSN6l91ixGLHkqQM5QZ7AsMkdD6MYjOPo3qcfHbW52xq5duWKv3XzVT3mMjYy54UVflpcX7aWXX7IZGeB8M5vPVpE+JGX6/ffes1/+H3/Jfu/XfsMO1jb8PRHwBS/BYuOX7nLyp6H5MCpF3o1rydMLw2qzf8QuaIyXpietj+8nS863uPuvcuPDDZuXUb+odJ77b7abdn99xd65f9cei1dvHe/aS5//iv38//Ef2uf/679l20e7tiM5AW0m1J/T0wF7dO+B/c5v/479zu981dZW121rd0f0EA1lVPt6JOdyW/JuWEY2n/5qDImm4luXe8lvOEFF19jYqMIxVzPMEptcinSEV3r1AjcmBNSPbPB5IICncAkZX4HCnQUqoHe8M08YLBELZF3xksemZO++jUyw9sRpJeQ//AjAW8hBNh/hkwTWHOrJusr2lf9/LhR5llCfxxSP+uSEd4eO9TwF6n319MzTGy/opksVzvQXPf7dW0+Cq1LnQOZ3n79zyodBnWnnpTOPS+AcOFPnc3T6zjet/b+y8is8xoa7yxXJBXQ233hTmBNd6BxstnE9q3lIeXiTU075vH7ILk4aKlx44yzA3/LkSJc097kFT5wdg7KW9fCLF3bos9GRCX88aG31iZ+CYiMoObHTyzo9vK4s7yux/F45eRZiytKn0C3TAZ9W9lnA/IK+9BG9PvEiLudepw894Ks5igXX3j5lo3wHH/cST7kak4bMYX6pTKZ3QHgpLnkhodNf6KZ4fpTNjVrmMUb19z/8kzvV5eIsMNjnT4z/tJA4pTH9xw3HxMfvLNV5VZB8jQDpWkwKkA7zjo+PueLO3ZzmwZE9evzE7j14YPfZnd9Ys82tDX9T9AHPM6sung3TLPDJj3Lnn6KiepieisGlzNNsNsY3BNd5NCxzxdM6E1XQazy7IHUj/WwdTEyO2fF8rhtCKH9MSNWHSPDjgSqLQh7Pf4EnTqmlXQwcAHoql4974lxvM3FMZQRBTxTGrhu4qqcyqlOJV7hWB9+Qxrjg2XAliAZVvwmHghLPXc9K+fzSm1+wGy/dsMuXL/qbd3lGLdpSN5WLnVyUbH9OmmayLXkIzsA/lWMZslJe/G61/EEZ19DL76CpD0PDA76o+bPCco4EpUGLgOrI0wMBRSFzZNSGBm730RN7fOee3f3wQ/vON//ADjY3bUzKcUN5mlL6h9WWH0VX/jy26UdCKa92/DvBwpsxwNCCxvApn59i4yM3akQ5vwYfxy1BdRyJtlAXxXZzl7d3H9ne9o4MukM78U2h4FXu+o801Ne+ho3v9dnwkRRzySuOjI5L8Mt0EV21mPcd2xFH22dlRC/Myi1bY2HRxpeXbXppyUZnZrDQbEIKO3erMWzZeGAB5g7dt771LT8mmpsRQ+LXETnoxneVV9fX/Ug9x+w5ehxvAJeB5x1SbxlboCNL0w9gg4g8bI5gWKPYwKvwIxCKQID3XdXlokqYvPgdKO1lfCTxL8ORN+dD1pEQ6ZlPZdQgM4u4MHrjZUUYem0ZOBztmpFhC19QD2Puj4iIAnfu3FE9GheO0Ko/yDROtEADrtmogY983iTBfGYEjt6+8wcGujKo/vGJKZ/zUxy7v7jsCj4nG06wppWORMt5mX1ljrsSgNUoAM96n4EMx50GwlVeIMpXd7dT/mEoB4TP5km2WzeQOF4dPZNsK32OeAyzEz9iz3Pq29vxEsgD8bufxlE2eNI/NSUedIWlWL/I1bhjS9tRH2l+Ugh8PawxER5+ksX7wMgEz3l+lfV56fgwCIw9cldjSDnCToOYqdTKhhuya/HCst383E1/fIK35s8XY7pP842Xn11YXPYXOPKIQAMe0Bj9k//+f7Bf+9X/2XbUTzGKTU1wV7tlm5pHbMw0hMZoWwqxjOpRzekZ4b08Om0zGLjNlua15qAcTz3wpYNW88AmhkZsaW7G5qZnbVruwZMntrKzaXuq/+Hutj093bHPX/mi/dw//G/t0v/2r9jh1KiN9Et+ql/w9+FhW4r3mn0she/DDz6y9yX/Prx121a0lh4pD6cfoB1HwXkjOe8U4Fvz3JHxMRZhoHlfH6dMGAt4AGoFPRMKW3ZANZcrk7TSLFNRXt4G9GT1cD0OHmPzM3kNABfCHZlTIHiYtKq9Z0FsSld1Upa+864CThQgj3IueLbSFDJpbW3N71qzDqB4w7/wp+PYY/zk/AkaCc4YRxGu968OtO9Ny3e5UmSix8s5HUoe/3KI8Mj4BOQIcX5dyp0HadD14vKs/L3QOx4AMb3lzwtH3NnyCZ+GQ55k6sCZdShkR8fUhCby/SSWBgk723lbjrvP4xOjNj8zZ3Nzs9JDJyWT2MyUTiUd7ZDNwf09Xxt8w0cV0Xrqsr2odMCZoZao/F6nLsEFujsvlTGG/3hcDZ0n5HWtbI2PkJu8F2hzY9PWN7aseciLAMNYhWypjzg4XXB1mkfap9HYoadvySte1ot39/FZdWbb6AHQgBsX9Ds3bqkhS3bbCFArxs19ckLXTpYo1dWsrnPTBsjrkPryqyQHX3tEOzeq4Y8zAxph9NL9vX1/CSyGNGPHBibXX//e9/7EqH4WwDS9QuaPAyROf7yNahbzUJDrwBwPuioA45Y7gewYo8zus+u2vubPq2EwH+wf2J6Y9+naugu1Izm/GxWzRX9y7ByhqKMAqNp4WymLUOABCrgkU7SfrjJQe6E2F7vgrFGNgXW+UY2SOD424YYmzg1kTVyy1o8O+91qFGevJ8oiTFFwOwu8wI1llMEIepuxQwovQI+Id7p4gMqUTly5yjt/3o7nr/joRPQlASPR78BpXMCtgmiA/3yPeFzK5BtvfN5eefUVu3zpgo2NjGoh4OgcRhvP+gp/CSf6wbHrjoKuKsGF/oI/jJGKrXcCI1pGNcdjB3AqPzE57kb1pATZuBTVASl4BR33+qVEmowhnmftU/u6kKIhGh8fuTH44Yfv+7dj+WYxyuv+xrrtba7Z3Y8+su2VFZsZHZUBrTFTWyyuLGoIdd/kkM9nZBD+7oS732HTmGFUc8yVdpwv5dxXnzAG4EB4iRQoyV20p1LO1qTEHalejrPzhnoENc9a+7N8wtGflx4Zs0kbscl91bi1Y6Nqm+cup1XTiAy+Rvkm9LEMkgEZYaezMzZ8adlmbt60IRnVk5cv2dK1qzazsOCf39qXYcPCMTc378rjrdu37Btf/4a/+b4hw3tgaFgKw7FtSvnn5WhrotH6Bs8BH9nwCHfmRGPJTO6UspCoo2XRFzC5vZcRhr3cLxfMRzZHBvurTz/hGNNcUMX9/uMvFtSsJcCVas8aZas5hx91PAsib3d9Fb6qV/3hEQwMZr/7cNS27d1ND49KeeE4OJtjfsdURagPumAkcpeAkzLc+Y95J/xFHjZVMOBggJBHodQEJwQuvsCXvsDzjM3ShYtqsyGZuCdak4c2Uw5UaxYh+CbbrPvBeRVkWo5X1lfFh7EaRpPSC6mIDyi1KQ+4Uq6iv6LFE/7Wf/U5lEP1mXQVY96zScQGGfyHUsrzZ3viSXeiHUY3SkkbOajSyEt4Ej+ed9b80JyDP2amxedp/CjvrtYKV1JJV5Pkcjyd5kFjojRrFdL81ZhQjzI4jtkfgLFvyQhlA4gxZ4OPO0pj42N2/fpVe/mVV2xcsmhEsm9OeFxcWvYTIHx2cFHzjMccvv/WW/bP/9k/s6/9+6/5UfIJnrkTLiOaO5v3HtrJxp5NaGDH1dFxoTSl9WvSBm1UpB7vG5JBPOhGEvKLZ9v5rjV3jpGtS4sXbUhydm1r024/UF2iz5Hk1i4ye3HSfvIf/Ff2l/7u/9qmli/YsWTunozusZlZOxH91jhlonpvyaD+7nd/YD96523N/Se2oTnOIxDQjkdL2Bz1TWDmKjwsuvjc5bi4xjB4ARf0raA3zEgqFvKrcvQBX3OD1M8HFfX3lpRgjFOMVxcQ7NTX235AFMmy5+dh+PfEg/BmvCMkzLDkC3iaa15wyrsogKwp1rHYFE+o9IegQWUMZUL4Z/pTwBV78TfpyNrM15mvJT3DDromnCc/Mi6hXhao6oy+nocLMR5/NqkDn2ZU9/p1iLiz8QnnlalDniQEyIvky2txnOgQ6dxRTFmGLjLMY2SaO/PzC/6dez7Bxx1p+rq3u2O7kkmcDPR6VAX09I0NpxG+WkL2oqPRLmgqiXH3vMrnskw8G3KVUqFLwCvkYUMGq573dIDLuNbwaek38/Mzbtxvbq15XiDoQAP8BU3QsdDPeGfQ3u6+1qFNW1llPq/7SSh0iAD1O43qjs0DThH3aTSuw5mcnbLQpYLksV7oxLL+uH9+vrNQ1R8lcj5VQDyOnDg4oDKqlaLrkGb6z9wi3cMkaTwpzD9FOS8RdiBP5EN2we+sW9NTs366jbHmfRucxvrmd9/6E6P6WQChXJj8MYPE6Y+rUe1Q6AoDukFScPQdXjHkkQTBxuaWPX4qAbC+YZ988pE9fbomtyJh0PJjsTB+rL7sHFEf1zjqkVMdyLgQCJHPZZ2u6jRhTpGacb4w83O8KCC/CN4XgbNGNYueFKBaHSggCLR4MQVGZSi+GBMcm3XjWAtf3qEOw7UYbaoGJdTv0IpWlM8+KpVc3gZx0aUQ4BxlpQ4Wjlw8WMjdEPG+qiThck3f/S6aIBeByEt8tMHxYozrAylc4Bm7d7nYawyOmi7Yr1+/bjdfu2kXLixK4eWbyDKstVAMSTlhLP3t294flBWM7TKmqoSFh7YBPDeuiyAcGhopx75VTosOn2RidxBDDIXblb/+uNN5InpyhFWWke03m3b7ow/sO299x+48uO84j4+PuNBDaZyVkn5VRufs+IRNSHk+lIK6dv+Rba4+tS0Z2vDg0FDQHDoznv7iJ/UFAx+cMajYGMGoxhBuYVQ7v2KMy1cXMKrUaz9O7IbE/oE9WHliLXX0RDQ8gRdEe+5yUy93K4+VlzfPIqQneQa6MWqXGuN2IGXcZLwti4bLqnda+SZVlkWh1d+w9sSEHYo2pzKkF/7Ul63/8kUZ2BdsfGnBFpaW3Ijxz21NjGvubduPfvS2ffNb3/SxZaNiT7itrm/a3Xv3/Plq7qDz/L+PmfjX71Dq5z1U2J9z1y8NnQrK3O/Mhyrs+SQbwrjG15hiVLObQZ7CBwDtEKrPK1dClId8MScSYpyeB1F3VVeA98avaKftYxh58Hh/AQYzx/x4cVl+lg+Fm/ZQwlC+uIO1tr7udwr82Lx4BbmHrHAZ4/X1th3gmwei7dzsnC3LmJ4QPfz0g3jK5zTzhD/mHvdbmNulqy4fhIuQCTlXaOA8q7Q6FBVG9WSemMtZxuUG9dBeAdJSYa7XXYdOefUToxoS++kEjy39Fp9SDY9zEI9y6uuCrqmf0yAEmFN+HFfGDRtLzCuMS54HZn6gcPJG+/ExGakCNncCCs7qA3LKaSrA93Y0X2iTe0OSlHaoejGe/bGOsmggWYWN46n/Tj//BKArzsSpPTYddTEqhZfvYV+6cMGuXb1i165d0dhdcMV8SUo6xjXjdevWLfvNX/s1e8AL62jjsGVH91et9WjNDrXe7T5+aoPtps3asM0PjNjy+LRNaE601feDw32/u8abOJgrQ5ozwMXlSy6HNkSTJ+K7E/HboeT4oWTqvqzymZtX7MaX37Cf+Ss/Z3OvvmQDi/N2OtqQjBiwLfX3SPl4sd7agyd2+4NbkntP7Ond+/bowQPJpse2srvlm6oaWBuR8T46Ot6hB7TgHSXBI1AE1wvVXaeEGIMYk5wP50F9juS8z7iso2s+8Zdl1GQvbyZ4FpXzDeWS/Sx4Jr/yx7E01t5D1UkbyLlcJ9n8gYaEAT9RUYyfs5D9LX7HuA5I/MuS50C7TsPSH+fj0hb4eLp44ty5KBe0iQq5zjYSztKpmvO9QFmnfU0O90LKiDoQk+30+gFF9njHe+V5jS498d3AHejAPU5AcSG5i2zD1wRC99AU8TQox2f2kNvT0lPGxsTb6hcvj2RjyT+J6JifSndhM59392jOaJ2Hf7oGydFmTSyXrB9sbEmGoc+BP5tCLss9TjwFnzj/Mp6n/tlSTmVOSq+5fOWiPyKIXEHEHxzG4zLwTSWr6UcNhwJBq35/TAXZubq2Yeura/bo0VOft9IoVQ7Zm+NceCiIEiF0ls8EKqXqaNpLluLJJ4676u+d77m+nM8TLw6uh5e5FKwS7VZA2DN5KOgoT/+quRN85/0vfFjl760vAFqPTY45nTlNdrB3IDqwETksXWHLfl861Z8Y1c8AiJcT+w8TeutUK+XqxeBM+T8CHD8z9NDRFwChdYI2IiZdk5L+dGVVk33V74rxhjyMNT7BA0NjWCCI/Lue8uOoZRhu3j2vn/GI3aXoMYoSAj+u3blg4E4JcSWXPGKTTkxyr0Nhn/D4bpA+H7J8GtW5yDnQdEnHoESpjhdXNFzpDeHI4nvi35p1g0yuLaHrx8eURnmf4KqLvmPMcLcUoZiCKO7mBjj+vlBXuNcFWOATwj0hDhyBu9pUfBrVVJvZOkJOEdAOxZ4xYTEgP+lep/rSllHNOEKLuflZ+8IX3rArly9rsZi1kYYMUOVF4KAQj8gI5q2z3HHy46qk0Sb11nb5fXx0nQYJ/AHwzHVDhiZ1cAQcmly6eNHGZCC39sPoRzF87/337JNPPrbDPSmltC0l0g0/6Or0krKs+MX5eWtISRwd5uU8w3bpygVf1FiD9qQwbW1s2sbaum1vbtqxlPABFeWxAv3zu0/gxV1KjgHFs6OiA2RRPM9VMb77+7zkhmd0tSiLRqKo8B7wI+CHykOYMT0SfvACin8f/CGDeUBDMycD+JLwvHJxyRbES31aKHfee98uqL6F5olNtTQeGssDLZq7/cO2PyWDbHnRJn7iTZv/4us289pLNsybjeX6wVkEv3f/vv3u733N7kqRhp58n/WjW3fsrmh35/4Df/N4nxRnaOH864q06AgPy8UoBZ9gHKsLGqiIAzD8CgcFnJRxViTjyhHSLOB1qE4MVZ4hpr5gg1qFZZEOlgu+jXrqrUDXrlbPQPBXrV4HykS5qBfeq+YQMokXkaFEY+ANDXE8kOO+8TIneI4qea5tS3wC7XiGNmijeV9wPQ+IR7HibujlK1dsZmbGn7WGx/YO9rzteGNzKG7IA5iY70LDSbAyyjzg7x1Qe8w3Na4/TnrEuCVUoxJ+h15eJOjnxi1RKp/pocxl2apcr+HE3PI7XsIPPu7efNR4Of9X5etGQh2cLpoPatXDLiPVT89Ht51uMU45UqnUdzUp4M5oHTKMHKQN5ILLhtoY0Q7yynlePmmxcQTwgrOYB6DDyHDHa2Fuzh+D4UVmly5dtKWlRVteXvbj4txtfvjwob3/3rv26PZ9O1rbsp0HT23t1l3buvPQth89sjHlWRqcsItjM7YgQ3ZMo8Wz/YdS3Dh/xVFs6MuR8GuXr7usabYPwca2dvf8RFFb+U+GzG5+8U0bWZqzg5FBa81M2c/+w/+DSShbWwOy1dyxw5lxP4rd3j6w9u6+nezs25M7D+zerdt26/5du/3koT1++jTuXouXoQNzkw0G+IwNNt8kFj8iv6BCjKGQk8eJnvMAXoeWKd/Ph4pfX8yoRl5EPNA53unhwE2h4gp4nlq4A+fH59j7py6d72IjmA0GHo/h7eD+IrqYOudA4dKOMZ1+N/R+9zrnBX69j0A9reOXa8/Xkx8gnPmBDEe+Sq7nnd0ESvTW9WngMgO/jp/7qkfXVdj/l+togxDx8Be08nmu9jGeqdU3uZibbO7op556qdQXZmdnXc9SSDLatI71y3gessnJCRuXEc0m7u7Onvh708fuEB7XnB5pjLne2XnkQLzleOovjPTQU9lwj8e9uDHCul2TIaVfChQPgz3eOM9nNw8OOZHo4sMWFkbdkKbe6elJf0/HhIw1quB0E2U5pcljP/3lCxgpl5wGypgOYH1gIyAg3ufw3nsfqY+a81pX2KgfGYgXY0I/IG4CAFBS/6OZZ0KnPTIrL7TP9hPAj7iU7+B8Hvhdf3z/X0F3bd2Q0oEVMPnU9ciyRp234ZAQ61Hg7hsbyuu6tdOCeMl9ucSfOqFp1K88nbzSRQf6NJYypnU9rXWbT/BxFJ/8/+9f/hd/YlQ/C2Bqnyh/yNBbZ94V/Kzwh4Xb82uBbXDdEMYJfqRzxw2FjxAT7fbtO/bk8VO7dfeO75Y9efxE/fREv8PVEAMeShFAGUUxjWe1JLTUp7rinAupKzK0pjzibFXDNUKWCaAkBxYIJjNlAhOPlech1QP4os7P61Y/8D+DUd27+PUCQheFOz4X1ZCgS+VW+AkRjFQWYX+hEYIZvwgY8qWQCKMaARobDA7e/7gE4s7a+fwT+NYVGMaJay02vGTJ6VS5XiAORZwxcNyLAU6dDopOxRTDg6NSEzICb772ql2VkYCRDe6+EMjxnB4v2uHYJBsNokp0RTjFIoJhLcW8oEJadhVceN4YoM5RKZ7Ts3N+15r2WTC+/vVvuOHTbB7Y2sqK54vneIc1HizJUbGaNo6n+xFo4TQmg5q3dvLMtRpyg5hyHOlk/PhkVbvVtq21TXv65LEdaJFqYMSort3tnTgqpsXvgCPgWmAhV1vjG2+FLpsnR7kIBN8ioOGFlngBgZx3RjDeXffSYt2vMtMjY3Z5Yd4+d/2yXRRtG1s7tv3RJ9a+d98m1d60rIQBlaUI37RdV92t2UmbfOWmvf6zf8Fe/rM/YyZlvy0DeWN7y97/8AP7nd/9PXuysi76jNhd1XPvwRPblnKxvSeDEFyYQ+LD4WE2QTRWaCbJN4p347oslMxHv4uvOPgkFq5QdIEw5ArvCqKaKtwLvhEl2cCdOOYBdTI3YsEsm29lznbmhM/lwOV5EDgFXhXUuQwovC2gfvgRpchPa/id0wN1HSVt3I96Zz/JC/9zp4ONFvgQvLnDWAc3jAXIOOi7vLRs41L2GqKzeqhybT+Cyp17TipwZ9RbUD3eX5dr0QtkBHPL55fSeG8BsiYUDI2HjHLHr9DFDe7nALKn98grQH3ul7j006jOcdBodeKYk/Wex7wGnwg/b6zAOb+0ACBjNsW73IWhnyhCyBP63cemjiBxLNUrIsax16jupAt6014IhFuHB+mvfk5zkhQ/NjpiFy8u+8vMrl+9Ypd0fe3qDVtaWHLabqyu2Nrjx/boExmvb79j73/7e/b0/Y+tpfk4KoQujEzYS40pfxs4cwXD+rh1CBHUUvDTpeXLThNeuMnpkZZkDHJoWGvF6NiwLV1assbclLWnJuzpieTQ1Lj95N/4G7bwF/6c2cuXVLbpCr4/+y/5cyDZtb217W8RfvL4kT18eN+/oMFn9Z48eeKnVrgri0xzmcAjPlLe2Rwd8ncJsD6FPOOEDtc5dsTRDx9TnK859TWpG1yPKJBGdQJ0j3pibL2OLqM6XUnzUfGRcdfhuSLLzsKz4lVEZXmW1uej6kam81Z+Th9x5HZ3by9F4jlQZMqnGNUhO3888L4lzZ0uSZNu6NBAQDphfNebSv5eugM5v3rhvLyAyyB81Z/O46FBVxi5k3miLr8Wt/v+nKeH7GLug6vjiaGpMO2wIRtGZuiCfNJqUmslp1kaI0P+KVDejcHGKGvy2tqq6ldG6hP+J+1sF4MVuRI3NGAz1mXkqK/PrOOad/78utMsjP18zwpATfB8HdqaN3yajQ2qgwPJDPVrcWHSN1Ovyqjm0RbYPtY+Nr7BpUYLEgWdGyHIH+FBPDoOcpt4aMCLev00jehHDY3hEX+J78effGKrT1dsZGhElUa9fuEuZDlNekw0/angdUTxUl9A4ptQTwNEreIH9BrC9AWo20U+N8r86fBch9BhHPsnIdV0vb5cj7xKXTLutM87Y/i8qtMX3qacHOOeRjVlXW9P/MknAD9OOexKHoDjxPikbWxu2BDv2lAl//0/+Sf/ZRjVORCfGZ6j4AE/dr0FXqT884zq/9D2nwdZc7cQIFCP6Ep0wABtS8n0uzSF8R4/XvOXiD24f992pKA/1aLMM9E8o+i7ilp8UTo5RsPdFZQS51UXCPQz+lpUSEcO5mcSVAJdfkE26MI1OUAjrl/IqPZ48uCKgPQykf6pUCZ1b/4UHghgdrURwExMlHIUQDYTuPPE25cRoP5SHqVTD4IyjIeY2F6Xx0MRvnlbDHPyl7bI0uKFSqIpEHFRn5evgZeFPv2hrFZ5c4E423dfKPgrC0bAWV5FwMfxNwn0k9jlXZQheP36NbvEc9Za3LgDNqoFA8MaWqCIEjeoBYw7aghC3vgbeEQbPOPS1QsJVdL9rrna4m41RvHO5rYUQb5JvuJHctgwwDDjTbbkp5/geNRuiu6MgYzokYbwGpXRHJ/OCePtSGM0pEU6nkPiGHY+Yz7WGLOF6TlraXFclbK5LyO+T3W21B5G9er6hu3J6ELNPlQ5jlQnTX16+3iEYwfeF2ONZEu8dHikecK8kDs9MhtS/uETLZjKzf3wEeHwv/ozf9revHLZxkWTpx99ZJ+89W0bFi4NKcjDUpwxaDZ3j62pQhOXJuzqm1+ymcsv2/znv2TNC4v2/sG2/fZ3vmmffPiJbe0d2IEUidv3ntjj1U3bl1LOgsR3kP3zSMJVXMIMcdr554VETzdi6AcTSnOSS/iKxRznPKYk5hI7+AA91uz36wAydMtcr7OA8yQ+7dMU9at96meseX4t+ZF8HRoX/3kQeXrz0XbV/nn8DXDXGPnF3TtwRJGDr/2Yd8GHeJRtDBCeuUSJ6yt3HDLdv1Ov39T0pC0uLjoPIyOb8IDkRE418nI0nmfcUzFIgC7U2B2rcOlaRYugM3XVIWQBxyJ5xCbyk4eNEYxVwNtXNpSVCIeiEdeMfVxTV9aH0Zz5UewwOIGYW8iHmEtAokg1lM/6HHR5Zu4LkKuc+uBUCM+zQfeUo/kMbD5G8CyjOoHmk05JrTqo9+HX8RJQRlJIV8hO+RAdjxj52Pg7HJ/W+rgwN2OXL1+2119/wz7/uTf8iwkY3Dyff7C9bav3H9h73/yuff+rv685fdvWbt+3gYM9e2Nozm405m1qbFz9YmMTx4yUUa1rvqzAnWs2GThOenjQsj3JAi2xNir5tjw7a4ua8wMLs7Y51G93Dvft/sG+vfYzf8a+8rf/pg2/eo2jDcL/xI5Ep0P5bSHP2ry+smpPhddTGdNPnj61u3fvyN112bopOUtfkRXQ2o/H9iOlAiDH5PiErmJNRw7LC75kfeUn3/Ud4gTE1QH5meB8KX6iDOPAeJM7xi3WAdb5HEeA63q4G6JcIBR1dkNJPwe8fdXrj/nIsTYmz4HX7t6uZMNayZt9yLpi3fqjNKrVaPEKPQodevtYD2c6PnKHa9+4EL0TUvfKcr2yCCDNZyu+ezGfKcu67u1QpdL4ZFmWgT5uAPm1J7u8J452ICNlQcHTvFtxog3DlzfUs8nDxvfgsPQLXfPI1rh4kOPdPHoVn0g89PFhnoAGG1J5x5FPXcKv4OB3vuUznm3NBVzQJvQNrimvaj2fYy0kPY58zCfJvTg9RL8cYa8bn7UBBw1YT9F7rly6aHOz0y4D+YIAm/0+a5xgASlje+UkdcGLxLE+Jt7gwhpL/tnZeU9nQ/jRw8f28P5D6SeSFX6XX+s5TamucIxT1e6zwHGo4VHHCfi0MPgRk18L6Z0P8E/KBc9b5hOnvhRTXG6AsE7KKc8g7TidCEc5p1snvlwLfANFax1rHviVkfU0IHHu4Cof/eyk4Dyi9Z8bKdB8amrS13tOqGoBsn/0T/7xf55GtTPOHwb8ERnVzyv3PCM64Q+tf4LemggjGLqBCDGXPJqOIy0s5GI6MR5HY7irvLG+6S82uf/gnq2tPLX18nkOPgVEGY7FxI5fviUXRUt1sNDSjOJT0cnJEm1WNGHxqgR75KlPTMQZSte5oHiqqtPY6y/XdYDG4fIu4vmQY4HvC99z8iZQJ/1DkeQIT4kN4+4odhqZ4BhxKIX+9tvyUh4U77y77cYXi4D64EqjBEiNFK68HbVic0NkcTrVF75CYo8HkiosSkAuetnHOrgSoTGtL7KpGFBfOvD0mqlHpqIvHlrIMIJuyLC+eu2qzU1P+YLhzwayu6p+cKcjPr0VxjUv/XABCS6042NMp6LNSumIMC+8ArdHjx/YvXv34u6W80ZkdL6j3ypPP/lcDoKR57NdWXDcGYMQuGSlB7Tjipx8BC/K45AIOSp/UsIUU6S5J6Npe9ON6uaulNbbd6V07tjE1LS1VNGeDLCWDCo3d4XPgOqLF6vFS754QRk73i21wSMQPL8M7hMy8DmidWP5gk2NjtmRFGK7v2JXHu7b5D5G+6k1T5tmjRN7+bVrUtSvWmNABvWj+/bwg/etX4bctcsXrTE5ZttHUijGhmx7esJuia4/fLRhd9cO7cn+id3d2rP7W7t2NNjQsGluHrF4yBfuUC8oKFAYVvE3AfuC0udKDM/RO62VDi3jSH8sVIDzlPocu+uMiUd/KiSvseHgY+cQMoi64wV48XhFHWIj7QUb+QxQrxIlfts/E3Xg/AIe3LGGf4GcR23xGBtpGOFPHz0hxdNRAtjI4ZlpjgUz58nLHRD6B58QFln9mj4iB5CXhP0t5V5V1BfHD+MttNDZPzNX6J/zEnxIJ68u/DqBMUP+8ExfvoAt5nKAjy3jrzrjuooH0oA+C5E3+YU1ANpx/PtF1j5ANXgd0W4oQ4kPfYI2nAhYWV2xXc1B+sUmRzwnOSZ6sEFBW0ErTluwCcxdJZReZE03RL97eSj4MfoB8D82nZgvyIjudNqLELyg9hXgO91TExP28qsv22ufu2lf+tKX7HM3b8rolsKr9fLJ/Xv2g7e+a7/2//t1+3f/+l/ZtYNhm9EMuDq0YF955abNaj1Y0NrAd62Pd3ZtUEPIeB+0DmyPO3Dtlu2rb6cywHmZ2eKMaDAy6i9QGxoelcE8aLtC5NsffmCDNy7b3/6//J/tZGnG+q8u2+lIvzVPtIaoH8xRXtJ4sHtgd+7ctk8++cTf+I9BjWHNY1scm+WOW+fTlS6jg+dYu+BpVy4F0B/lvbNR4/Ig5kh9vSecPBWb4cpbxjnlQUJ9fJgTYeyoLkVHvZnOdYxEXDMW2UZ3nQmsESXLGajrB/BR1MEm8onmEZ/5PPKXqqJcB9/RTplrvn4F73fHdUN/+V7yHyWkMZnQobvLlpMzcrVjfDodq/zpd6D0p57OFX7M+aBfjAPXQWvmtW+MKIamPI5rl/mqo/a1kvzk1dTkuMtF6mLe84lDNsLRUdGhOC20tr7qm90YudDea6ByAWPnY0S7cmz6wmfJF/h+zbpY4vzFht4PL+YQfVNdhcdw/D/S3HQDrPAB8pP1knnB9f7+nuttI2MNu3xB6/zkhMte0POvnvhaq/rVf5d78tH9aA98kF+pO9MOL0mlLPmO28j77O+Anxzk0Q3OBdLmzvaOf2KUu9fJijH2KbcCcr1OmtWBOGKhA9kSLwC/voYAoFqX32fqJKzieNHnqMu/UCLHp1X5vKXzBOV1DdTrCZaCp6JsHTJf+omrYnQNPkGv86Dr5IzK5VvyR3iXCo99qKrJLqO63/7RP/4vxKjuDb8wfIpR/eNC4uMD4az32aBe/llwhjmfAfUauE6hQMCPA3s9hQ5MAC2EKytrvphuS/HmrbZ379y3tbV1NxB5S+ihDLlUmJlh8Y1fICpH2NSNO17O1d0TLTBVchdQFkDQ+TN6gnpdtPEsoxp6+cLtzF/q0WW97frkSheLczeGCRmPT0knmVxvfuqtx3WEC1Hl0o8SsfkgpbstgZg739l+KtJ+bFzXvJiHl3IVsvoiAu0QztAJA5Y7XN4Ewld0ri+cflnKOvQIJIQzi0VvXxKaEsQ5HkAqBZTPMaG9FGZE+bXK8NxJQ4uJf293etLf2MtxbY5I0keMa5wfW1V/+hGgWlx4jhxFpeJvZpCWLlUbMYwZXRnwY96PZFDyci0UV8dLAx71hMHOgsZiBV7ZTz6VAF/kmEVbQQfvioLQsr9POMnHDWtejKrOMdU9KrbsPzqww51ta0qgrj18ZG0ZvXYyYDt7h1J4pXiKD/lUjZCwE+EhU9ifZeQTNseq40QL5ZHkz4EUsqsvvWzzi4t29eIFW55dsIbip0QnjOr23cf2/j//tzKqj+wLX37DLksxfvj4vm3ubNrG9oY1xEcLJ8KLz8sprn2wY832ng1ODtnEtWWziwv2QP365sf37Fsfrtnba0e2LZrvjwxbc6ghHEQDKck8u4UxCzgfQQZopLzue0rQjM8fsYh0GWHwn+8epxGmehUPyzyLv3oh81VjAlRtAMQzN7hLCQ7ZFkDxVGb+cCDmR8LRUflKgQw54nlbt5/E0Bgz/8CbeZ1Hxp88ehxICdgsu3jpoj87Dd3AE1q5watrwijpzDeMvygH5ytZbdGtMDJSZqUffEud9TCuy4hWOgobtCKvyxroWAwh3/VXHxJSgSA/rYplfYwpC94x9t30ScgxAQfHF7yZD7W8OWbnQTXXBbrgcYxoT7WpTmhMPHISmnE6ACN7fW2tvEBm0ubn53wjjYy0BV1QeMGHurqxruquQ9AbTLpxpSzou6zogcA96iMPJ2A42cWjOnyWixeZvfLqq/bG51+zm6++Yl/56Z+yxuiovfPW9+3f/NKv2L/7p//cBrf3bRhl2Xbs9bEL9ue/8EW7xhvPm207XNuyYxm2+5rnh1qL+e79kRo9kgHC5/V4l8Xs+KTNDo/ZWGPcZucWbGV33957/MDeun/LNqeG7a/9g//G/uLf+3kbuXHR+qQgxhpw4m8Gpy7nDc3ljz7+yL7z1lt2/959e3D/gYyVDT+BwUsN9yRv2NBNkiHTB3ixZNlkckC/Eg04QeDHd4kqBeq0E4f48+Lk12hFHDgVHj/DKwpmWtaHscFaWAFlcNRe5o/zX61hQVV3d3wdKJf54COAlxgyV7nbxTrMhgK8h1FH2N9XAm4o7eosyrvPTUnZXqDP3Sd6Xgy873Lglus+d9E7NAbnGu166UjY6UvbKsKmdh1yzvkjQIJO+cyWJOsxqju6gfvQIMYJnTEKiZ5FlmRlnbLQgkvVCd2npib8zfsjyCqt44wxtJ6Zmfb3W3AqBjnHyyLRWdPgpB3vW2c3PnAEHBeh4mPpwxRt59iCE5ugCaDm+q6uS1bFERL9SNQfdR6fcBITYx89r+WP8PD+jSGMaq23yuTvYCFtbHzUpsbVN60f0D1oE0DdTh/WYfl+Q0W04g5pbCjQVoyzz1tO1SkM+rkBRHx/PyfvRmy8MepGat8x74HZsscPH/uRZeVyXP1dOcw9ufhiRdDO+1v8BDeQ5RMHNzNuONrBdgDPQiIHyJh5fIO0PB+OXghEPD7jpjQvXNXrIeYt9BcuCdUwKx/5HSNcvfXzIeqp6jq/DJun9XiuI9wYwajmTrXZBEb17p8Y1RUg9P8IIPHB72bJswBL9EIqH8/rVzLcp0G9Bq4RCrAgDIByxLHkw/2m3dPC+d5779tHn9yypxJOvKmYI2YwTjA87VEYhYSa4hoIhn42ULLoaCWnqOLhiDxbOmJ8YslHuHRASSkEO/lKBU5vlDdvrNBQly74Ci2DbpXgoC8sjvlczBkoQiqhd0yqO6hVGvXVFxZ3vlIof21H2u+cSEFsu+N4EHf3Y5HwBVjplPVxkmLCSzjYfYw68023Ep669t1MtUGzpLMouDCqQRpNpKdPnt4+JXAstW5U90J+nisMa9qOfsfnKxSWIGz7nY0jfzEIBsni0pItLy7Z7PS0zWphXFpc8G9e84waytdpX1tGXTFqS59Q6MExdmEZMZ4F3LWdzU3b3Niwh/fvh1Ar0C/acTyPl+tw5Js3sXOEHmbyRZYuwTSqE6HvZWhPDTuvE09YyoZMEccHtWJEzDQ2NGANlW3JoN3bXLVB0ejSzJzNSMFvbe/Z2qMVO9o9tCEZ2P1HZrtSqB8OHNlao99a6sgRdbLYzs/b5ZdfsSuv3LSFi1dtijqmZm0EBYYXoOzvqB9NGzw8sB999ffte1/797a/tWFvSiG/sXzRWur/9MSkLUzN2any9x0e2datj+2Dd35kR+1dm7owbROX5+MFZSdDdjw8ad++fc9+67vv2PurO7bRN2z7gw07EK2429VS39p90B/egEDiK3hLtCAq7kbDuyVdkSjf7CZjVGY8d6Z84S2O8LP4i7kaPBjpdZ/4gNrc7wHmhT8GUBv7elvPavdFgbv4dUCh4U4dxwl56zc8lnfnwNeVT7WJoXysuTw02OfPpPKcNMd+L1265HOlDp35jg++xTGveYFdygKgokkFSb90CWxI+qkXyfe8Kw29fJSUj3IYqxw7hOcx/miLeBSjusLroLlOGjFpVDM3z1BYERgaAwOx6UJb4I+h8aLA1Kz3NHCKkz20TZvH1KcLnmWD/5DfvHQI45q+rKys2s7Otvd9RnIT2clGDPLO6dwFMSYd+pVxjzCYVNgQ01l+zva+hjv/NW5FRnpe1dcWbkfCsyEl+9rVq/YTX/ySvf75z9sXXn/Trly6Yr/6y79sX/+d37Vv/uZvW3t90ybaTVseGrYvXL5uN5cuWnt12/r3mtanNWNAfebO9aAaxaDmvRAcA+dEx+TYuE3IjY5O26HyPdnbsw/XHtsPnt6zu8f7dvHNN+2v/7d/1778s3/W5pcuWEPy2EYlJ/qP7VC05a3r/qZvjSF3YvgM1/vvv2+PH/Gc9brdu3vP1l2ms2EQpyHY6ERmIxd8nJClgjhlFYK2zqPdayd0quYG6w53t11GsJbAe+5Ya5SuPqVh7SCPz02ylhKfwJXnZd0o9Z0HbiRVw9wFtMsNhWg31jafHgL6xYkRDDzmMM9e891gXk4VEDwQG1Zqv8eoDt0KWoRPWy8EykcJ8tMjSlU0UgjXA711xxz3q/hf0nvzJY1Th0kI3NEf6BMypfSh5AvDE4C2Sj+XwOSp6qcGntXnBM3YOI/KiZeQJ8KJO9F8qx30eAQEGbzNqbGDA5dd9CdlU+LMyyXhR94P4o+aaf3NNPzN1U1/6RSPPxB2naPQI/kujgmrTgx974LKKy89qq+XnELjbd+u0wkf1qal8pgP+PF5SkZrXAa1fz1D+Snup/i0lvimp29sKBc8SxsFV/rEOkNf/GaM9AqX34ojL/KVNuplXE/WJc9Sc5IJc9dfMqh0NiE4jcKY50m0uFml3qsMMnVIehM3OPxOun4JfqU4fwSC+jwm9OiEbh5KGViBVjb9J3+U7eW5Onh/fFOjXn+5Fs5sWFVH159dT0LQp6rr/DKKi8GOmyMOwRcjjTz+feovvtve3fWxOZW8/O/+Szn+3Rt+YehRmv6woGJq2KAbt17mqTNrwmc1qplwuDDQYL5jTQq+F8xLmoZi0VMaEw9FjbcB8gmYu/fv2q3bd/x5C46ltKSc8307ZdFEhTZJH7VVJlxANXEDzvahC4RbN1C2Kl89X9EN2cfO4uthuRJOHDrzS3RLY5RMXlptK8br4oegyXL4pKUwSMO63rfOulAazaTMk7hRf1c59SkXcOKzfUw1jyvxAHg6pyhInPfDdztj5zP7xPO//r1gBJ6EKwIvSqPoBg9EeWqrIOmY/URIAp4PRaPEZ770j0757Ewo01Fn5M10bi90FlJF5W4rMWlYkb+tRaAtnjto7tvmVrxVG7qy2ExogeHOJ8e4rt2Qu3bVvx3JkfA+KYq+W6v6WLgxYIjHOOeTEXt7W7avhZVFFRrFDnHTn4VmgWiMDLoxMyKaURZw2srxVl7qZIh4uUn0C8NRyruMoQBGTN1Uj3w5Vt6h41ObGx2xKY3BgRbJYwlUO9i3AfVxTOlTWpRnpRTMarEZU6m2xuTg8oLdPm3aU95Srnn58k/8hM3feNkGJ2esqXm2pfhW+9SPgWMsPHr4UP2S0iBaNVfWbP/j+7atuOnxhr1+/bp96Y3P2eKMFurmoe98Ly4u2ZO1VVvZWLV9a9u1N162y194xQbmx+3k0VOVv2e7UoQfPX1qP/rojn37w3v23VuPrdmQwq3Ffe1g1/bUy0MtCm3GDCXwVEq76nKj2qkQioXfuddi6gNOrHyUgVSk4U3GHedySYp2h196oD4/ev2qTK/sqIB8tMluPwYT7WX8HwbE5lwA+DDf4DMMawxljninopN9zqN63DlDP2IOE04ZDSCnUb7gY9KCd2Pu0CLY++aE6JyKbh3oXzrnUWWhHgCfS74xzEZSKJlRjyutwoE8KEMhM8LYiU8CdY8DwJiTv24MeHpXHuqjncgbOAUdCMZd9bOK1bOAGd+1kVoDZJdv4jgK1Km8yAr94jlXyXvxLutgboA8evjIjW3yT/D5mqtXZGyOOr7IxKNW1Tevr6vt6E8C+b0n9L9aHApIKZcDl0ir0nkrNvSAZ8ATXE5lYO/t7tnlS5fszTfesOvXrttf/NmfdVnzra/+vv3m//Q/2dtf/4Z/z3pGSvHEcZ/91c//pA3tNK25uSXj+tAWhkdslvdAHPNs9bbNLs/b7v6OeJJPkM2qrWFrSS6uSZ7c29+yh80D21Detub98MSUvfr5N+ynf/pP2ee+/CVrvPGSnVyasXYjjjTzvP+A+Js76c4B7RPb2d6zh/cf2UcffWxv//BtuyP9YW1t0+/S8tk+7tYxgslXAMY5YwZP+/wo8XXysbZQrgOiL+nwWvBUBYTIzxAkcEne3KhmPsWcikzMsXLZgeTzaMNr9HDe7atDbAqpbtEEAwQucINE9GHd8zmgvjHv/W6+jD1Oq7ChzDoz4F/yYH5Ef7Lt7Fsa1RV09/k8yLLu81cPnwO5VquH/j8Mfb+K/1muDIzzcR069fM/6gBSNlS6QC2f15UuoE53Hj1x3hBtkKW8hBR9ACNzaHjAJsZGfA33bzJjOEo/xSDk80Uq4qdPUraAL+MBUCc3IPzzm6oPQxbDklzwBXlB97jV9qO8vHCOu7i8nA95zikXfGQ0HYE2YF31uvSq0ApwOS58kBGUxdE+eg5p4AnNkZUAG1fctYYO8NXEBC9X03oinX1Yuh7rI3yXpxkBaItBzR36kO+sseoItBYqpEPLyBsbCOiovjGgH3nzKxF8KrLJd5Z58Rv1eCkleT2xXnXGisodBcoSQnP2hEhLP6FcRlzwQx3ipbmkQFfNCfzS1rlQnqc/D6jhRZ4HT3huO10QFNGouZ9hdEl4hiEJo3rvT4zqDvwnMKp7lYXzBGCWT+P6PIAJSe8MuIqwWCNM+KzLnTt3fOC3ZHRwdPvBg/u+G8eu6o4UjS3eqMqxTxX1IyWawDwjIDVV/7jzxCSsdu2A7ElFb3xc1QeS6n3i2u3xGoQQjInsUIT7ebQAUm5Fuy4aOmFKRDoNx4JV7Qpr6qupuAOU5bt91s8IZVilSjoABer5vT/1cMmaQjeBMAYxwKIbximCK3CnnnpvqQs807AnnbHEeV5lxvnChyt5ADdAiwBMw7kOuVimjVAp0lqQagpEtcMcfluCDLyB7DPg46cs/UMhqCNO+BfFHBwwagfkwItnGNnFZ4Hi5SH+xmwpeSg/GB4oGtGKV6tFtGEvvfKylMyr/i3YxcU5G5HQ4lNdfP96f2/PPvn4Y7v/4IGUPBm2MpAvXrzoiwRtHMnxhtujw5aHOXrJ4uP0V9/gu4nJcZD2vmIssfj5IiXa+C5ydMv7xR0THI94sbt8qHm1r0W4zfe7D5o2qPYbGreG2hnVgndRC+PLSwt2dZ67z1O2rX72T83Y4Oyc7ajib7z/vn3jnXft2x88tL2jY5uYnbGWZBHvLeD7xDQeCpi4T0rZlb4JfynZhfEpe+Xisr12ddnefPWGXVzkpUTLNrC0KExjkduTIbw3eGrLX/ycNPEps6dPrP3h+7b5zg/scGfTFeyPH6zav3vrffve7VVbk1F/IHrvDTXsYGDUWqIF3zMf5ENdpy3rk1A4afVJbqSSCj/FHYE6vxBmAw9lKPg1+sCL+aA7SkHyFUAdwavwfPBW8pjTvJMXOsQ18ZmnDrTDQodLheU/BDptlPUBPHMOpcLSlHHEHSl4xY8nuyyLPHFng5mRXM1cO3HZ26wpSMwJnq1Xgx5OoC3ebJ3HZoGkCY5r3zBlDBQOXom0dOCilI5cqIPPe8V1z/0eHFQuHG3QfmV4poxJZRagNSBwqWiRylng6lGfCsjU7EfSHYh65YvvetMSvJz3JejCWoDCypt/MaxRnu9JbpA2Pz9vc3NzUmane/gz2on606m/cvQ9xk8uhb8gi8YqwFgRqtJjDRTNVSZjKc6mC18o2D/QOr2yZi+//JL9L37uL9sXXnvN+ppH9q3f+31799tv2YOPbtvQbtOuDk7aG4uXbVK80eAlg5KjvMzwwvSkXbo4L3468Lt38ODw8KjoPmRH6v/G9o7d1/x/yOMhapt3RbC+Dw+P2/Wr1+3lN16zxmtXbOT1qzb/0hWbvHTBToSXBK4NyDhp+VizJnHHa8DfGs6nAj+Wcf31r3/d3nrrLXv4+Ilt81wxp/NFdzYH6Cyf6AMYC8bQDQG/wxWQdI8XR50PycN1nqsDqalnkJd1i40BZBbj5WOWhC9Q1QmSyBYMH49yiHBExLPUcUwXfNmEYs7zNnTyOF7KCp/7Hcsmn1psak1iw1dl1DX6Dd9Ef+v90NxI5B1os4bIM6BDN/lc1sP679d1yPSs3+W3t9udN4pXMq/D5h6s5kmMhRKppwY+TxUV2bIvUYnLgzKPGRNOqM3O8L3mcZff3KXmWXw+hSkW9s/KsZYf7u/aga7ZtMpTL8he6vU34QtJDM2FhQV/t4K/K0IykvFnjnGKhaPjtM+axF1rN+iFO+MILmzCcXw/Xja562txHIkPeUOePOVCOHoVafBAfIfaY2KTV/Wy4RuPoagvhwe+yZLAxj5zgjyxycemADcCRstGwLgb6bygEdzYtEI/5Dr5EgiZq1ZVnl/KYOY+Y9gZxyLvGU/Pz5131cfxcWwG7ADvbVX1M4F+1rPV8XkRqD+vnEAVOY/OQG39AYL3AhiJPzGqCzCff5zGkyipB3zWAe3AfyZGdUcIdcJ9dqRL/8wIkkdVPJSiwKvz79+/78oez5f4C3MkUGiDXTM/gqW6qCWeydCFBoFvo/I5HXZo+7jDUQSbv8TIUfGpxoWDT1IciYl/B2cWmFQ8AmIChwP6exQ4Nege6U4znOMX+UIIZHrQJ8OZ7n5BpQ7BY1Ef+fmkVdbh6WlpqhK/cykaZBqQbSR0cFI81/Wu1MvVwZU7FluNRVuKSBojdaAsyh9+7nL2GgihkJU21L4LTF1itIKmGz3noNDbXhrVdaWhDtlnV/gFmQf6nJefxSPKRH1OG6djLESeBz5VGruu+1pcuBPLXRp2Xb1eFY+aMeSlhMCLihsUv/L80eLCnF29flkG9rzyn3j51bU1W18JRY7vULKQUI/WIecJ7593pd+fF2ThwBiC31W704/h5w5M8G3hWb+mAuqJMSbMMSBxiLXVlWPRlN1Wqh/WuA2r0VHx1qjWzFmlXx7rt5fmp+zm0gX73KWXbGFSCvyFizYuI/h4rGEfrz6173wg4/oH79g33/3YNsUXvDCIGmlDLfvL2KAfL2mZlBIwKzxmFf+mjOifeuUl+/zVS3bt5g3rW560xtysjc/Med/2eL5bY8IueN/6Ixt8esv6dlasfbhtbeG4dzxkdzZa9gcy6r9z54ndbx7b7siE7QyMWJM2hf9g354NHu9rOCQvjjniyCmA6ogZvOlj6pgGz7Ap4ZtASosFXuVUZlDyhJ13DO7h0TgxgNJLPU5X9wuvMe4qm3d881GPUBSCn6Kc6tB1KrkcdUY54YggkHXn9WeBTv5zjGrawvnpHyl3++z0Kx3D2h8xEJCXPDwGkXVBN3g/FcJenLrCtIdBXeY/abnBlsB1XT447ytfzumUa0nbiAu53IljHujaQQqWe6WfGAtxJzvoXp/70U64zN/th+PalWiNJ4446gP35B2gg0MB5m4dsu4EwvTdebAnzaHWF9oPv3L7zQP/bNQDrZm8GXdyYtKN66mpacetiKwC2Z8aeFBI1hClXhJCudNaU3XPIe5oiWbKFkMD30tQlXngTQ4oXXTa3tzytxm/cfNz9jNf/LJ/Xu/pnfu2+sFt++QPvmvTKnZxctouShGfkenKexUuz0zZ0vSETYj9220p4Wz4aa73DzZsT/1d2diwVdW7e3QomqmPmpunGoPFhYt25cpVm5BRvnkkudzos0XJlEtvvGqLX3zdjmen7JA7hsuL1idlko15f/7S+WJAMmrA9RC+e//97/3A3n33PfvgvQ/tww8/VDobvtIj9GOcOL4PQCvmd64bOHScPN2QeRLq/Jbz3+OrLAICtTJyrF9uVOfcE+694O37RYwP4XpblGfOEiaNuPThYRTsSFMfxY/MK3ju+JjPO9aN6sgDbyb+HVBHuFPtc5igy8KePD3geAvxxBe/Hn8e9OoBnTKSA+53Cpb5U/JnvMvkGlq5EYc8ATLs+flT5qrOALpGP/24s2QmdIRXOcGBTOWuqW8wqC7owMsdebloVB14sbHD50bpNxvmnMoY05q6tLzsMpl3tzAubugoP8Y2Y8gXBKC1n0RQWfgPCYqf+hZGLPzM8XIee0iZDR+4DFcd2SO+5BEbyTxeM+iGO45Neu6Kj0+MezwcBq7wAePaRg+UG5LBjvHvR7OZD84jISNdvqleDN3sBxuD4EZdfvNAeJG/l8YRxlhHJ9IVcl9yhj5XAJ3LOEMOjQMve2Wuvgg4D/NX6kw/oXeTthcqQzWgt3xvuLe65DlA1FUfnt9eHaLuF8lf1v8kb9EHhodH/MWEwZ+TtiNe4U30yNP/6EZ1b0PMnR8HGHiXTxn+cXvw4yIAPKfNXoZ4HvROiDp4PZ1JExOT3VeOJQ5LeeSZko9kSL/7zjv28Ucf2db2NhLCn3PkriHFRamoTOBKFUKFBUwMQz1MI/98ixvRWogkOOgbR7ZCofVKHA+g8x/+8vjwHVfC8uNXgOgo1Okrb1wGEDblogPUE0pfOKB7+tXKFagEfedCENe0zeZAtI1w6VUORQMPZ1wuehHubgkoMdRHPs+WZcN/FkD/nKHn5UVR4Q5DKpyeQ9mjhMa/dJRU7mS5YkPYF2OlS2gznpG/AhaxOnTqFw4VHviUTB/BB61quKIECuoCrRvUtuiS/BoA34bwjmKxuPDJte3Nbdvc2rCDw33hFIuJz2v94wVm/lOYhRcFlIXG7+5pQSJdBBAtsp2Ck4KOs3CI/tEPHJHgjqd/KhtYCbyAYl0ZL9dy3gvVk0YSMvVECyFGdVt+8HXUwvPHQx3jmrvWZkNKn1F1f/XSNfvLn/uSvfnFL9qFr3zRBpYX7Phw19ZW1+z2o8f27ke37Jvf/4G9f+uuvbu24sa0TFE/Or572rbm8KnXu3x4bBeE3/X+hn3l+nW/W/0yR72/8nnrn52wPeF4IsV0rDFla4/Xbfvxqo3ImJ7efWAjB09soLUjdFvCuN+0DNjqccN++/179hvv3rb1xrRt9Y2qDskOKSwDdiCj+tBO2xy74wUxMqqlUKBYQB8/gQAfQRv1P8cdxZK7AH4nyunDnhmbRByTHpQSwWd3YjzgCxQcvwsk359Zc/pHffgcZWDc/fkxlPJSJwAuKK7ggfPnh6WE+FiVMUze7fVfCMoiWofspyvXCiMvUaTg6TiNEukANzmcpws++c4EOlbHw8vEhXwvpIBTIurSBfPDj90DCo+NjvnnxlAiwYVNUuYF84PNV94K65t0PndqtJCLjUOl1XDgbilKtBs38lHkcIF/HH+lXvCMYoGfzw3KoXBznX1wPyDCulAB0l1hlIsa6BubMOpzwSfpkfg5DWo+kG3H5osClCkO7sKPO4NRv/NqgZi32LPxdYbNDe5gb/gRZu4QLSwseQPQE+B7r4GJmlGdGIeIn+wgeHqzAo+W0MpwQseo1n9fAuSchxQR4yLcUao198AdpZ5v6vKSoZnJKbt6+ZK9Jjkyfzxsn3zjLXui9X5gd8denp6zz00v2eWJKZvQ+Fydn7D+kzixsy9jpS3xtC+DZWVt3Va3JWulFwz0DbsM4CVnY6MTduPGdXv5pZfU1ojdvX3XfnD3Qxu4smCv/bW/ZNf+7E/b8NULZrPTdsLLiEbjs5BOa9WNBOZEEo8b0Dc2++98cst+89d/077z7W/ZezKyeT/L9My0z1VeUJRvmwecBtQlgmJUM55AjGMA9HHHz2lVaJYDUCCeb82ywQtRNgwS7hzTHhDlyeteyCP9qjJhUMMDIfP8z9Mog+93FjsbBYRj7ADuZLd4V0XrUHOSjXTSyUj7XlOnbXBF4vI/4gO3APST2DzsBfUwfFVUruI/nlzGJqSRHO3H/PGMOSEKZLbsS9aT8VGOfkQKm8tUQbTjUvM9j0fwR7vITj4HGsea2XRlTEhx2SWZxUszoR/zM94jM6k6VEhyCzpAe/QknpOem5vxu7ts2mJIM1a8NAvHMfKVtTX3/YVg4i2+Kc4daB9//cGG6NT+GVQZ39wlHh0f7fAh8oAXUW1tbvlJMsY4ZCd67LANaPyzD/A5d9VZg+ALvg4R/EHvBNAD/lGbg+L1WK8woPF5+SynmaBJbBR3dCK/jg0crtPg3tzgtKnyl3UFHKiLen3NFH7gSbM+zxQgDDAWYYjix1rKTR9PK3nOg05STx6nZ1z5/xh7Ls6pTMyS71vIjd2KN6kr6uOX0Gs0V7kDXsyojjwVrp8GtCJ+9XJcB87cJIB3qYZ1c3efz7WOKLnf/h8Y1R9+69+9aAvngk+YFwQm3vMa65nbnwrPG/wXgc5dyh8DaPvHL/3igAEME2Ao8xze1vauf97i7Xff9ueaVtc2XBilkqtLn5yUCWWKWkKcYUDyw4dhMbCd5h4Pw5DGTkxDk3K4GiwnNMI+eoxP/Qg2JivtEMd1AuHMTxv1ssLQ8c1wMnnenU7czwNKv9i4Z6boF0FiTiWs9U/tKl5tSH53tVUdcyx90aSvA5sPAEpsLC7d5QEEPwK80y+1FxfChI2MnvzU4sJTgiXKVAtRXVHgqk5H6Oq5S1pCrxFdF1hA1pH4AQg3b7/eX4wc4e47uwQLbbJcNdrnAW10t9sLHLNaX1+Vv+PGgdMn+0cbNVRSoHGXJAVxHf9eYGrjuvojyLFwvgdcyaFd/pOXjYnoMzgU3c/Baa7widZbKBHvnPOZpICUJl3FM8gqJ5/d1SF162UtbnNSIq4sLdrP/fk/Z3/6K1+2qfFJCec+Ozo+ssWFGXu6uWnf+NG79u++8R175859u6sFc1/VtmU87Y7JYFTbC81Tmz1s2fTRoS3JoHrj1ev2hc/ftJtyF1+5ZjM3LsrYZ0Edseb+kfW3tADs79jA1iOzB+/b6aOPrbX5xE4PeYnOgDUHxu3RwJh9Z61pv//Jmv1o5cDWxYetYc3rU47NH1jzGMONFzxJQtB/9cuNKydYxDmd6beucSgSnYV9sOHPuWGgsYM/NT0F0RzgU/IzX/xNxihZMggSqBOlhaNxKDv9GBw+Rr1QZAaySONAfSgJiZPn0HXlPOqZEHdVBcWozjp6gXjqY4F1A5bxr+ctvBdKWMg07sRAvzpQD3PPfdEEuRp8GnHZv4SQLSfebrj4BmooVqFcRX5c1BGPNpTnkRX2l+KoauoCeO4vwfZEiQAA//RJREFU2g/8iXacoanqZfMAPyHld0fpw2l8sw7CeZ15HaBBcRGMo+xxhzjnYuCQeTJcr4e1grZpk351yTzNaXivM44ClE3yA525X6Dd5u5RGKLbW9v29Omqj+WMf6JrXHhQTrzodWqNpZBwY8yIA9KQ7iiqtFFrJ9skta52xBt38eXov3D3MRngG/YtO+CzWcyL07ZNN8Y078fsteXLdm1q2o6frtmtb3zbGgeHdrExrvhluzQ8YvNjEzYuI+JUsoXPYsEfPIe6sb1lTYySkFTCf1CGybgtLS/Yqy9fs9kRlWm17dHuhv3W29+1++rp7Juv2ysyrL/0l/6Czb/ykvWNjdigDA1eYgRPweL0iQ5z184/Y+RjKmNka8e+//3v2W/95u/YV7/6O37MFJownpCJTQ+UUWjKWPudb2hcaFqHbjme/BPlEriCzsEvFU8Qhh8x6tk4SdmAY06S20+p8Wuf+N1ADC14oF5/N1Rz2NuD5zRuyavcXUUGto6aMlZaorUo7t2iXIwzkPX7YzYFp6wjaZUBrqow5SlLPHKR+FKX8vivkzfA+b8TVXQgjwg6JWDe1wH+BDAvAtIPenOHLueWg/rmNah9+tMlC9QmXYbO/PzN/ZpzGNBBC+Qfm26hT/L5NuT/9MyU3/U90bgw3ycn41j13OKseC0+tchR8h3xOEe36Trfqx6Xg8eQuZyM403idTjWHHP5zYaktx8AzoTpFzyZm4zwDnyE45OjUMIf61EYg5pNyWnNTR4nY7OV5+tjHNg8jrUNQz3WQ4hXjRnPjSMHmVfQgkdVgDr9kl/ATSTzONZbl0vH8d4kcAT8CHowXReEvBGfdXRdNhZUVs45oiKDQ7ZZB7/hdjZaUPGGQ+HzLpDMY677perGBY0CCMdcqJetrsnJZt5nhehHhfR5/ToLcH03DcHV1ypkt2RYs3XstGaC/9//UxvVudAkdHf5LHwaGV/M2KpBUZp+HPBFsFy/MKgMghqoDChBF94hoFisffBK+KNbH4cx/c579v4HH/iE6zzLV8rDdr5ElHqragummvAspFIPxLQIDZWBN8ivsHulbOdIjE9KypeJ7akBvRMhjTfPpTQUnzp00kuxXt6hjlRAcWnM1UG1untxoI2qnRw3r9/b0bW3E7gSH9Ad7sUV+viRGkFVJoC8WT/AdQqI6oUklaBMl/V06lOTzgdFyfA6S9+9zoISZevQpWAKMr3Tck9+oNN2neYSiIk3Y0H5TO/g+AzwUepqh/xVGXBAMHFHhu8mNrX4sDj5XUv9oJP3scYPCXFMPuiVc56FB0iFta64AmeM60z3Ppb6vTL1l3qV7lWqfR8bwgT9WuOgAEZ1VWvgglHtKiu+nGaajbEbfdi28aNTuzExbm/OLdtPX79hP3lDiuyClPYrU9a4OGeNuSUp0mbf/84P7Q++9T374du37dbquq0M9duhD96pDcnoHGnu2+RJ2y5J2fjC8kX7y2/+hL164YItX1m2/tlxs8kRO95+apt763awvWetJ5vWv/LAGuv3bPJg18a1ePYdSw70jdn+wJQ97pu0d3f77GuPNuwHkitrAzJyBw5NaoPtng7bwemIOo/ipj6rT2lcQbPk8aS/yy4UA/FsGNcc/Y63nbLw+Fvea3nj5THcuYhjdq7goC04iIYcGZfSlIrIeUpCHeAplIp4BrI2OrrujPMLgsyEctUNOX9chjMv3NgPfvajhlL88BGwZOXOgy/CzwDqCcUpZH3exaPO0pTPP/rEHeiov3ySTzTLOxXQCwA/6uLuRxiC8a6NuCNCfPV4SdwtiU0Qn+O0L3xW11acVm2UTdVNPPW6L1cacgWXDV/uBNHH5Ic69NK8Mw7F59NY4Jebqp08xU/aRb8qgx3jy/Hx1Ar8e/cdfMtY6Zr+43fmviDoFLRI/ms2j/zO1ObWlo8dpwLgPfIA3eVpL2hN3SmPuNZ/ucA9y+CHbCp9QjFTGZcdHhMV+KMmvClcCf4cp8Js1K0+emzDoseFmUm7efWaXZqYsb2Vp3brvbfteGXV3piYtdcvXLKXLi3bhclZs522rd57ZBtPVvwkW5gBgRuK7ZgMjmUZ1VevXfLPHQ5IsW9L3rzz4J79/rs/sls7mza2cNHe+DN/xv783/jrdo1nr2Xg9I2P2vHYsJ2MDFtbPHWs/nPnjs9s8SKk4SEpmeqsRkA9iudg/+d/82/sV3/1V+2HP/yhh/2ZUfEWdI0xCLkR4ya6sI4l3QpfJEQw1gAPkxEZpbJOe6LVfnARsiZ4BYOZtz3zkig2xhlvDB/GjzGJ0yTieeZvd5PeVowrTUVihrtAY4Yhxok85lubEz8YMG5gpBOAMuX1xxcrHPfSZmd9Uxx4J+9Fe945DwM+H1KvUAWehUu/KAFBfa4wTymHzxiFrIo2yZX5vCUFvCYC/q9GB/mJM8CQJc2BzNcFkYlEfxxrQ2vOPs+o+lpLP6IvlGxK/nDB95z5SggFecs7PneqpyamnI/c6G0MxdiJlvGIoQqW5vHoP2MSRqhko9ofhu8UBk02fZhzLsd8DWHM4GXWsIb3hTTklNNKdR6KnzgmzrPY0G5ifEIG9ZTjxrtf2KjzypVZzRuf9wRXcFBtrvNQzsvyzWrJK3iHMrST7+UhnbZZV+hjPH4U8pJ+kRY8TNHgGSVRUuGgZ26O+KauEvP4d/aJPpcsZ0EJ5EvgiH7FJXVI3s681IgLHBKCL4LfcM6DBbyvHl+1Vwcfy576XgSoN3AJiPCnAzZYN9TD/VqDT8Ko1rrjRvV/1OPfwVsdIFyH7i6fBX9rXQ16iZKT24dLeXsX+O78sMSzByYZM8EHujAVaSFbor5gkMhz3nUCyhPCEYbgRQy5iMDkQxztUB74CLzZIec5E579+trXv2Ff+4Nv2L379/1lDbyNc/9Ak9XzB/OdSkhkm0wiJq33UdfExdFB+uPUCVcmBvK49ET1iW7og44Hx1BYGOJ4CoKo3qPsX+4sZ3cLWTrpZ+H8yQL+dSPq04zqZ9dfB/JU+ep3QL0N0SAMLnCKdh2KUMh5fXZDAKFV8pQyZwy3Es94dngHjUph0uAv7uJ5P7IOnK6Jc6Udv8TFfPEQF2fmUwrPXuiMk/+vwnU4tw/PMap7Icsn+Ch1tUN65Mn200fJOdw/tANfhGRcs5ipnTpOKBlOQ0W50dQxvAJ6+xRkrnCijlSwXWD7lUATmbJhVHDig7xaYI9aiq8Wz+hL5I0w4xH1gAv0ISWMaskq+f5JRuVBMRgf4ZloGYgHTVtU3ps2Yl+5dMm+8hOv2+LnLtnI4qSNT4zY1Oy0nc7MOg6P7j+xt965bb/yG1+zD55u2Fb/kTWHwKlpg81Dm5Ywv2pD9trgmP3E3IJ9QYr08rQU3b5d2zzasIfNTduVojB4NGyTxycyqHdscl+4HJg1eFsRZGZxn7tgB9MX7N7pkL21sWbfXnloD452bHvQbK1/yLb6RqzFkQ4hRY+dF4vjqJ7TxRfxoE88iyt5IZkxMsIbTXlrexh2IohzsDJ6PjYG4fM2ypODD1xcOc1DfvGN31HVhYGDWE6lsxcyDp8609gkXM/fW7Y3DAjDctUNgZf8jkwIXOAxeJRj8ijnp95+mfelDODlvDnkT8FLf/Bn1BX4UBeOuHij8J73CYOEAlmnK4suozn6F8YfRm4aKEC9fYCjhJmebTHXwZu7Lu3juHsDkI+NkryLSBmM6Vwf8amv05dPgd481E8dXfHlmrh0atjjclMGPBKf7v6Vu9juMm8YJoQxWOsQb6iP/CFjmMlhCPqm32Z8tof0BoanZAXjFRByxWmJr7oSvwAyqrYShR9GdYDrEQJ/CWJc+X/y8cIrjOAwhKU0g6MKnBw1bXd7Q8r8lk1o/biwtGQXFxessdu0R9/8rt0Yn7OXFy/Ya/MX7NrYtLWerNrm3Ue2vr4iIz3ayc2/UZVfVtmLFxdtbHrERiZH7LQxYG9//Im9f++hPdras6eSycNjM7YkI/6n/tJfsFd/8ks2fvmCDVyYtb7FGWvJuMYQ5/nqfuSgGoAPmT++hpfO88gPcvbjj2/Zr/zKr9i//bf/VjpOvBfGj7YKI2iOAUOYeIwOZEtDeHInLelIL1J/Y6y8V/3lkRMFabeQ1gH+oT74xOeo6uVZXr/DqLE9bmNMhSHFPPZxged6IPms/szoWf4TaO3gESV/6zcLQV/IIb5owViGizJImdyool3kIvwEON/rj7lVB3IXSao6SUt5UHDhT36WI4X+J6CHkO7110AlVHfUCwU7633BowORxdumnmibMA2zTuS1RwugfdU+CT4nJVeYW5wO2ZcOQJvRL2GitYU30IvptYZwhHvU/bLnKFnY8rnHqQjk3eTkuOgIqtBWIDx4vIO71cgJjO8jzZ0wqlWnyrXFf74Oib/Qcf2ovvdFmKgTuRnMeCAb2+JBnG8GIRNZPzXnGWvfkJMDuGYOUDZpDK1oIzc1eaMf/B71IeuLXNc40R7yHFlSJztIZXhvlxNnEaoPI/jTv2pMgmDPMqrBz8fZ50xWRP+z7oj1cEn2594zaxdUtA9Ivz72FVAnPKoelxjQyHaz7FmoTb/PDNmv50F9voVGV4daWMZTW1l9bonm/89f+kXr+/g7v/MfgN5ng95xqA8hwPV5yCRzpFGdYV3JRQkIpWXNr4mvGzwhTCpGQ+ELOH+gAcpVg0qZWHS9RaVh9PJhd3Z3mBQ838aOl2YGI1LajLwJXqcqoI791qntH+7Y/taO757C6Bx/3OdYiRT69fUtu3P3ji9ADx49coHDRPXnLdQPXjjUeR5FlTIBmYxJgQoihnbjGgWA3TImeySQFlimIoJigIJRKXZBg2iHzYB89s4FoGjKkDB56SM0Tv98OH+yRDvQPZwvyAWifupDGET8s+uvA3mqxYP1x2uhfuLKHVEgxht6RrgO2Va1Q53jW/XFx6KGM5CTE+HIOK+vrjvdaIMxmJ2bc4UBSFrnggpP5E6lgxOhwqUat4Lbp9Dj2dyuegreXYKsIxgL1PvW3U3vD32taAdf1fEhvlJsSK8LfpT0Pd66uS0FVkrckYzBCifVzaKjoFo4p63zId/UST7GvS4TUrGl/eC7GPfEB98NRfl+Z1plY3yizk7PoJGnU4ZxVh2Kgk2YjSiunA0ZVN28boRvyw5hq2geq5RdHBy1L01O2ZdvXLXXvviSLV9btMnZMZuen7Bh7jr3Y6xM24/e/sT+5Vd/x377e9+x9ZboI9rx7MJYq23Te227JuP3tfEx+8LClL06P2Yzo7zw7NhaI0M29/JL1hiUsb25axuf3LLde3dtWApCf1O8pmp8oZfBejI2adsyWm+dtu17+2v2na1d+7g9LMN63FoiGIpnneZcsXPO3QbGI++wAqRBs+npOadl0pbxR6FA2XCZycaib9iFUo5oaEue+lxSHYwbAG2ZL1PjUyqLQViftyWTgOuUW3HX4mwegDD8UK8jyyZgbAF1nnAf2vcAvJp1eA3y+fwLtCEt+g6/B/+DH2/CR6lCrgMxNyoaorixFpCHdcZponoB5HDc8Yhn1aEhb3TGGIG+0ZfYFK3jjRwiXJdfKIvgQBnugqNowsDUgyFNi+BGe4wb192G47OhomYFlEycEjxccOuEC2Tfgawv6eDGvXDsri/y1gHaw2uej3FQnK+XClNVOOpUPhlnKNM+Hsxg0Yq3EHNUlSOeKuR1BjDesfHBewQGVQacqCeAOpWnBPHrRnVCh8+LlPZS4KO8cVeIsVRYceIs1cFac2wH0gv2dvlm6rEtjIzbxcaYzZ7IAH26biM7+/aTl6/Z64sXzba2be3JU1vfWFMLMghUz6jm24wMjqX5WVtenrPhUc3BMcmCiVFb2dm2H314xz6689jWmlLeB2ToDk7Y1MK8XfvC63b5S5+z8VcuW+Pykg0sTdvI/IxkyIh/r9lPcfk8QiMr/FzupGom+FjyNQG+APHV3/2q/fNf/mX75re+459S5G4dwMYq44ARhT7CM7bwvA8R809jImzVluoU7XlBY4fI0FtEpq14lh0yRlqZnc7XbBrxXhq+OcunGF3uaJ3Jl/LxqEY0qPJqo4vHRP+My3jmFHwG+A0J8YUb1YPcuVa8yvDSSbAAGM9QJ6iD/wX8AuxrcQAyppSFM9UYlTiFvVnV18FJ2YjKeYKfeALgxhyGF4VFpEWBjh5NHKXZE8D34ixuDmpD/5kjHM+OdOaY6hIyPkReJ7ICughLDZbTSC7YAqN62L93ztdq+I4zd1/J4zc7lIPW4mQadwOHbHZ2zvWjI42XG6IyrHmZFy8z5WWl3AnmE1xsdNM/bl5REcfx+cQZZdGhT/u0bh3KwBaiMzOz4lueo+auY7z8i5ahGfnpHwY95XY115DHLhvk6mtebEi2XE7Gc+CxliUw3jkeQD+0VLAam0rG+Y0D7ArJ4JAnAaSRH6culvo4xRT6SdbVGQu/jvJpiDoPka+sf15HVBwZBFlvpCHhAjJvGtWRrw4lZ4dP0g8cevP7Jpbi8jj4i0K+XO/HgaD1+QAuuNTbAeZHN9TC2A/ia39OX+P0j//lr/z4RnUilkR6HqIJHZkXs9fJTenzima9rpAUQRUMogkrYesvKlLnMs7jPRf54grmBjKdnSqvVy47Hc0EIZm4rjCISFwz4Ar45GFRRen3uhTe3d62rc0NFQWfAVdKXDEpNcPgvgt6yNEfhgVBgZFUFASVccPUuyZ8GRhN1kPVwfdqP7l1y959933b1GLIsSqeBapDxYT0jX4E84JfxIUfztGMay6URj9jJ4xjoFCgpFNW+CBM3LhWPuoGZxZKrmmbNL9z4fSJ0nVeiPYrCPr6VamnVqZMQNrM+F5wzEqdvi7h97RxPkSfOrjRnHzCPnHOGNUFpw5EXEK9zchXCTL3C68meJ5SHbzMc2YsHvCGEm1udtYmp2QoaCGg/x2gnKrqMky5lkscqnEL+DR6iAPL1VnIPicNAoirtdCrDRZFCXAecWWkREDzLnyiLnCs45nX/pZYLQy8FGR3Z8eff2JR8cWFOeNtxeIRPFi1DVQGi9AUEt5apy+0EfnpZ6RWQNyxlDxiHR/+Ai3vg9OZ+kmPbkh57rPhBhtMQzReq1NXGJ+qT4zuC9eAHC8y45qdd74Vrx5Z3/CAjWvRX1DfxrUYS5+1y7NT9jNfuGmvX7tir710yeblnxzuOD4PVzbtg7tP7K3379jvfu+H9mhfSsHEjG2JZqNS2uYHza4M9dnNhtmfunDR3ly+ZDM3rtjwl9+w/skZs23R9O59e/r29+3RR+/Y0NG+zQuHUSkm0lKsddxnrfEJ2xc/3j9t2b+/v2pf3+u3+8PTdigcGY86fzjd1BfkHnfjuXYqQS+IJcAwhbehEeDPv8kw42VFQw2MNBmBikOW+JtUMXxEShSYtupEEfI3xItu3BmYmMCobrjBl5C8m0AQeZVHAatkH0G/cj4oTqG4rsklIK+TR5935DPrqpc36VMoaRg8APyJvEygfxwd3NvbdRoSBqg/TjHxBvd41o16oS0ygv7nkUdkeN51zva5jrKpsIQhk7g5DupCvhUXOgGkEsed9slpjiIGrvixmUq9YcBmXXXIuGwTn6iMh2xJO+J87YjIGBlPi3W8E5aLeqq6gVTG8FGqUT4dR9XJEU7kRB2oC5q4gUblJc6hJscAMGCNd57UOLBe0Q4AzsxfHr/a29/zOHjR++LXgzbEWHgKwJXwz6bk94pRINe0XgXOaaG0SI+6CPBSP2RIf7zYQTLvxA6ae3bv9i1bnJy06+PzNtVUnoerdmFwxN64cMVmNBcffvi+TQ/L+BXOHCMf7mvb4sykLS3O2dTsuPU31A8ZL2za3X+6Zm9/eMvur67Y0al0HLXI28JfeuWmjc7N2LboPHPpgl25+bI1LszayZVFG7y4aKMT4zaqeT04pHkq+UiffC3o0Fm+aMq0YAyY3+9/8L79d//o/+UvXeUobVMylJebcSR3Uob6iAybI8lUN9Aks1xHkR6Yp+SYu0lkUUe8wXUYjb0AD/MlCHgfAAe+K42uli9jZL7Alf72ZqVjbPvbowt0r5PUWc3t4Ff4RXUgM2TAcRyZt1Q35OAtsMxB9yx+KlDzJqIcvAclDA5urJY2iihyiPWQCKUxPxSGZ8G/U05+0gq8ANIcVwXBieeY/USieJ4jzxyVdsPb+1M1SDWpGyq54BiyyQ3Ac2hOFm+15KVNMBwSnzRbbXv4+JE9efpUY89NJo43k0/105jqi+/om83MzvjL7njrNy/14pg+c3+M71mLR1gjxpCHwp0jzbzRn+9Pz05PSu9at4WFeVtdWbEphVnPeNM+85e1HMN5amrS+5q0AZAr1A0vwDMY46T74wPiCR8nOXITj9yAMCkzfQzkWAdwMV5BJMYJGc8JPY6v+0amypGKjggf0qc0rMGpMx6aT/jU12tUA9muG9f6DRSdyXVU6hHubFjmPGA9yT7TBvUFlGuaJF1//Zpf/DJ/BaVMx6juht78Kcf/YxrVLouCRGcAXNIl+FeQuvIHHR2UBu6s35oQMqr/hfXd/u7veWmEclZUrzAHqBfq8U7eZ+Srg1rwDpGTNlAO2GF3hNVkvQ7S/fk7n7gRzwTnGqbwODpUmM3DZSGlLI5PZhDvYTEz32ZWBDk0mG3b1CTz+hTFmxq3JcxRzmlTRXzAnQ+FIGHAFS/5EkEQjT9Pox4EPtdBS7mSF2UKo5jJQwwU2JIy5cJbNYEf6c3DlhZGhH3b3n3/fY8bHh13/ChDqylUvT1NWGgCxKeiqgnVC7Go9aZBS5RZ7nJDB+oOeqcjxj+Rk3H60Uc+Q8TusO+2Cqe68EAY5BgkRFr6gUdc03/ejlmNc0I9zJWHqbL0szf/+eAlO7iwABBDOI3qhMxTXzCrF5d1Q9W3HkGGwMKv4ZZ5fYdWqzwvjVldXfVjTwCfc+GlOCgOCFQHFWG+gCx1+bhTZ71eXSYWwKfR47Mb1fVrjU+9MaCLdtABAVnC0LwLHxIiETwr+gVQt38nUfTjLZrsXHP0khpcoWGiCbpLdUNHLgigDQtWgmaO6jpLH8owT/FT1viPehhL+Rz35JELb115/W2i5fukAOOU2EEDN1akDLYO9u2YuSAFUY3EbqYWuGPNlZa0on2pqdzJGBcdR4+k4O4f2pgUVV6l8rIUxi9KEf7cq0u28LLZtcsLdqFxQQb2sB33Tdhm35j93oef2L9661v29tpTKbgtG9JCtih8r7b77MtjU/b68KRNLy3a5Js3bU7K7o3rV9WPYWuvPLaNTz60zXu3bHDzoc20tq3RbNvg6aAdawx2JNp2ZZjvzs3br6+e2q/d3baNpgwV0aUt/j2Sf6x+uMKK3JEsYM632vEGVWjPDj6sxB0n6OkGoPqNQc0RWhQhN45lSLtRyN1yKeDImpRxAIoLcpO75GxI8CZmV3ByngjqvMQlYVwoMFVayD8cwxh5Mj2uQ2YndJUV1I98nge9+Y9b3AWujGoUUecveEtAv/ZlmGFYIwvScAPHUG65q0Lf25KvKH1joh/PlffFW2rLs744ymKceB3CAxomNvSpTgt837RwpSqeK2W84GvaAcanZGDlfGA8/TrWqpjr3fRL8JDHnZ3jdSAt6w5lMOIAX+f9KuJcWRYt6pAnxHwNVXlo5Up9cczK8wAFM1NcVtdkWECUh/4oS50+O47SG+Qz39n8IR+nahg/+J/+oNBjWGdfMFS8vK75T9lnG9XVmCWQNYyuCGe/TvvBgxL0QfNRc7/V37Zm/5HtCZ/W000b2t63iwNjdmlkwhb6GjbfPrWLJqV978BODnZtUl2/ODppk4P9Ni/Denx2zAYmh0wWsfVrjj5a37C33/vYHq6u2Z6MmIE+GS+jE3bxwiV77XOvywifsaday7b2dq1xccF2rs9b3/ULtnT1ki1euBDPlvIG5IbGb0gKu48L9EB/4K5ebNJx2oIbB30TY/bON79t/+pf/2v7rd/6LXv86KktLC66fgKvNhpIRlYW+BF5oXLD4ld4k5/oAJl8XSenwr3gY6a5xvFvlzMlC3e0+Twe3wSmLeYHfIicIR9xOaZAGnkJpHl95TrGSU7jwpqA7MBIHeV0jvMWeeAr33KwQcIqV53Ci3Dqdykzso3oL/OPuksc80bXg/IpB93IHzdvCEP/qJ8i8LbrJBr/mIu4qDuMItqM/N1AXOLJeYFYt58HXsKz8K/IBjleeMcLvx48eaLxfqI1/1C01RopMeaGYmR3+QVuMzPTvkkb64Hmv3Rl/+yUjGL/7rTmHnJxUOsqbUAPdKuNtRV/GWOLx6ampuywuS/DetqaGm82ddnwQI7s7+86zSjrxrZkK2H4hjDyJt8ezmMkMbOhQ9AP49fLe2yZ9+gX8pE9tBXyCShyWHOBdULSxesAYtxx8E3crY42wC1kES9YxCecRvV54Pjj4AONk7cB/i7/WTdY0ePFZtQHeP+QeX5dDPba2shgOouU/BUUHDzx2dCZo9Sr6z9Mozpwfk56kPhc6PS/Vn/vN7W7cMUGVbiptZdJ9U/+hYzquz/49146BxNwJlAYlmCCseAyMDHIAXnMpQ4w4Li/LVMBCQUQTNSojTsRuWjD7C0xAgx61OKunfn3ZpkoatzzcGcYhgvjh7t82z65fBdOeXZ2tqUQxJtPnenk/CF+MaojoTzRr1h4Qd/f/iyQqma8cRbmjbtcCB36GLtIESdiSZnk2C4GLs8xK5dcnx8D4QPgMBz1rqys+SeCWq3qOQnuMHDXmR1WmB5Bvq/6mvJnJkZBT2kSDOrT6NiEhMGITUzP2sT4uPLFkUAHDZy/BVz99p98x6I2BuAUF1VcxBIW9XviGU9esOMvIqNuz8doQdsYb8YMfsoXuQQteXGDFHNNRnZ22UmmfwDpQTuEUAj0aDYmWJQvoEvaAVyAUNZDzwbnJY2rr0eC4MkKzp9I4BRC0kPyaKeTV7Stl8vJDkR8KKP1PAkRd7ZvTgeNTW8Zeth/Gt9CRBHjbgc09LvWgmkJ+aWlJRdugJdWtU5H+up08iQH0ustdNEX6BFsZ22CKj1x7ca5m77naoOAypxf/iwkjuflcx5TP/el9HBsdnNjw9b9ZUFtjZvoKb6P8Yn5Dz3wkredRoJURBSja/7z/JQWR4+nTPcdDOLzuV9o7TKBaxxlvJIYTzbMnGxlLoY8Ik7XygZ+bODxJl8EP/x2rDnCS0v4FvzxqeSTIvk0j6vnkgtxFxtqc1f72DhfM+BzXHPPDu368pC9LHnxV1/6gv3czS/b7OCUykj5HRux3cET+6Xvfd1+9bvftrcfrNjFixesT+zU2DWbOxq218Zm7KevXLbLL1+wiZuLtvjKss1cnrPTw11rPb5vaz/4vu28/65/A3tSc3aoD6NYc3rgyHakBD4dm7d398y+e+eJ3Vrft0dHg7YxMGIHMm5bfZLl6k+/+suYQAuUjrZ8ZKAbxEfBY5Ax5TbKCYY0fM53pf0uo8uXOBrOOpLPVCa/M4bMKcYkecgX+i4+Uh7mMz/RNJVq8nRlE2S5ysex1lRz4lkLd7Zfh248Aphv8AP8ixGR+PrGAXWUNPgdQ+hA6xFhcFdP1V8+jzjsR2Ax1KAT9OIlUM7DTnegwidx83Y616EUpWzDkAbIEzyuAEa86J93NWiL6A6tw3OgXDqFIlIQ4YA6jTKeKMYEPojxqfLXAQycPrU260DdbohJmaYeNrG6oMg98uUaUwfic82PNapSkrj7SZkKf/yoJ5z6kAtQBzSO0jvQEVoyspn/ebfPT2Fo/UTmq9fBD3KEIR39rNMBEwuA3mlMu9+R1WXsOkZ1xBwrfKRutOVjbA20JIP2mnaysWXNJ6s2cNiyCwOjdlPy4NrkpH/vvrG1Z1PSV65NTdqluSmbWpi249F+GeYnNjwxaY/W1u2HH3xkD9dW7UB8idrfGBy1+el5u7h80V575aZNjk3a5tqmPd5at0enLZt+9ZotvnTdBlTf0eSIjS7P+8ZeQ2vb0NioDWNka+xcH3In+Sl8MZLZqGRuMFc+/uQT+9f/+lftN37rN+3+3Yf+7WFOuSijl42xiBsCzBFfO/SDkjl27hcHjQnjp35WslWgwmwwsSaTB97Isel6DEuA0QYeADwYfn1eECcnXqQsxu/wMOsM/CAtcgBNUsk4pfNoI6efeHzAHyHA8HYeVQYhFryK0SY5oL6ru77eJV9GTfHf81E/c5l0TxF0+Db8Dt7+X7RB3nmezHcWsn/MYdrxFsvGlMtr4FyDinwVr/v7SOSQYf5yPBW5/ckDu3/vsWhPjkFRjzVV5bxo4EUbvNWb7+gzn3jBG/1wG4U5J8eb79HlkecjbjDz2aum6BonBbAP2DTzTV3JU3gh7wpPSAcPvhFCkKP0MXkKO8PljuJ4s3vruOVrOan0DfzgxUpfBsInLWkUm5884hBxuKBrkdVlXlAHjjbpB3koi48sZcyQPfHYQuET4VOHxIP0BKJwtAV4D2rpiYtTXfT1a5fbJQ9+lf05kLwQOOWalVyZ7X9WOKvLBgS+kVjvbz2+lx4i46d0JXDPcl1heF981XWn+uDRB14fGZiAudi4gqpGo6A6r+tUIEGGQggVjmnu7+37s1gMNjt90XYsHAgodgbD+MWAjt106un3hTEZBaUDIqtuXdAujInQBWF24Scl6MnrH4qXMeq4ySGEaQ+ZwHFmmgc/voEbV8HEDx8+jDLgpvDm5ro/wxkvFzj1Z6YOhL/jqZmdu88A+AbeHnQ6gbsQ8ElJeYS8P4dHkyIfJVFagl+lMkNDGBT6gazi/U6D6MBiMjo64Ued+l0IiM7RdIEYSMoCfceRmIyRAL4dZqEJhCqTFjwE0R/GWLi6wFC+bKcILrJoagonhDj91KIlxqFsGvLQg7GCJ3zTQIKKdr1vNZzcQIGXBI4bFxIm+ElbFlSgBJ8L4CXMuXBIfs06zgIZI4+HwK1CT9eBW0LSF6AfCObw64UiLSAYIutPSDp1AUVq2ik8tr293Zkj8BvG3/z8vI2NS/lgV1PC1OvuuFJYQHV1rHpx6F3cMN7OQMmT/XG/hybJe84eDvV0tYlw15iCTS+dngXn5fNxlPHAJpbfdRNP7TcP/ITJifidsU9A0LM4+vErlYM/czHJcNz9jB3mkWGezWOjZ8DlC+3z8/zUzKJGQPXih+KvuUAIBYC0Ar64wPtOz8iX4PP7hE0AyTDlYUTYSDmRvDpsHfpmwRGGNXwjdH3MJFdUyI+JDyh6kMXW69YiLn+yMWzTchfHx+zG9KRdmx63v/jlL9mrGNCaoyfq48PNLfuXv/nb9q/+4Du2L55ZWFiwpnitX4rz61MLdmN50ZYXp+zKpQV77eY1W7qyYP2TDTtdeWKbb33Xnt67ZX1HhzYrJWNatvLw4b4d7m3ZGsfsVNf6wLh94+6afePBnj0amLX1wWk/ft4/IgV8OGjh8lEOecjYxGIc8ijWDboaxiXA2PAMJnca4HPGi7eneprCKD0YJn7HBd4ocgyaJc19HDv0D16sxoTryBtZIgzUy6cPvsHHBYoCUEHg/aJQvekfvtCaI7qw0QqNvF31w/sierAGsdFGPJuv3LmbGJ8Mo0yKIjTzjQqVdSfcgiYh9zC2MVayH0CuM/U+0p67Ip/iDojwTDmaCllNfoXSrvoUBa6A10n9HqqAOurQGwYo6/xQwsiV3lyJJ3lRoLIPgKcVfNm8pSzpaagi0wjDh/AMegT8lLjUfTfMlE6+iI84aBvp9L1gBx74mnMJXqISjD62B/vxUjl0Ih5nGVbb84sLwesaTwyFjiIMHeR83ZGTVuS0YYXsNqq99uKUNY3qwmP+jLUjE+mUG1Q9g2rj6GDfdjc2rfV01UabR3alMWGvzM7ZJfHLnIzqyyNjdmVmyhYkX4Ylf9lg6ROej9bX7b3bt/349x7Gg3QrXp7WGBqzi0sX7AtvfNEuybg+Up2be7v2B2//wJ4cbNnCjes2fe2yjV9esv7ZKRtQ3UOz03bh5Rs2MT9n4zLquXsNfV3Oa9wwELjzBk2GRoZFKz45OGDvv/+h/cZv/Ib92m/8ut25fc/HNB4Bwfjh7mLc3YuXzeEYjxi7uBnE+IbRknzMPHRjXvQpI9oB5kue+GANYC6SL2RPGD4+pzRCnh++K3XVebRrrLipozRefDkiw5q5Oj0jXlCdyBh0wHnRB70IHlADUZc78YlHVTrxoPDgbjTDDb2U0pGLgGaNu2dDhavLiDJfxE3FD9yhZx2on3Qc5ZgjAUHXbP95QO3Op1ypn7xXA1nXarbtwYPH0tHXbGvzwA61XjZ4z4cY2fnD5xhOramvGM5+x1qGbYxjtN+QTu4vaXSj+thmpiak52/YpQvLLl8X5mb8ZgabNHx1ZGF+wenp9onmK5+1QgenK+hlTm/NCd5dwPsUxifHva2Qm6H7u9yRPAppGDKWckGOwJk49BAg5ThxyCUc/JVjAtAn6k5Io5p6AdLRu7GNuIYPkCnUkbLMTygIL8J1IC3wqtojrt6+j3GhK77znxjR5ZSAdK+hhBmeTx998pexKk3V2/ws8GlGdbqEenb1pisMOE86XSro5e+Ernkh+Uu4y6j+5q//c68fBCAeC4IjxE9EZHEAcmBQChkAHxhVCJH9uTcJVgiGAAvkUKiYrJRigtJJBo5BjsWKu7gIt2CCfhkYO87cyuFxqxLm7P7G3TyeOeOlLtxh5qVdTZ8szlBIHQFGcUKdISApY0l7AIzmjKwF2YWo6gVRntWAgBA4FEIURcojtsA56ATELmDsulM/fUrSOy1VHirwLKYX8VFTTVmHaIc/LAGL0jg7O+8KJdl8cqi2ZGAAgwAAX8DfIi1IfOoDT5w3UdJYDBBeqtRx1n+nd4xh4ASy7LDjx1BTNsonrfxFcV4epoo0B/Ulj2nSMIZihRfth3GTgj+VEGpyXzRy3+s+H3xjQDi7oCi0jLrimva4hm+cB6vaFV/6Skj5HLWCX4xa1W6d5t4HFhz1rd4foAoXIVH60BmfEu4Cksq4JUCzPP7JXIPfMSZmZ2ZsYmpS/DHiRofPP/Uh7spGG/zH0bfsf/bToShYCWlUV7hV6dkf94uiVkGEUxBmOEB1aTxCWJ6lUx3qac/Mp+r8cQP9WKyYm2wwwZoAjxD6kTWuNS4sUEdpWItOALRiN9/liPOCoPAM7TquGqfYJAw8coMJCIM685IObSMf/AE/EOdJvaC42DjT/Ne1KOOLUQJKaUtjvne45xsCXo/w6GP3nF5L3gwLV2bYgPFm+Hg8hvZ54c3U0Ildn5TRPHBkP3X1kv2Vz79hV8ZQMkftQBl/+Oi+/Zsffs9+7cN3bXtixEaH5Dabdn1kwt6QAnFNCu7y9IRdvnHRLl5fsomGFNutDdvZXLM9uXHRu3n/gbXvPLAFkW5IBvPp+KC1ZuZsbWzR7vQt2tceteyttbZtDozYzrEU9qNdjTz32WVQ+8bBgQ2cSqZCX/WP7vuLZwoZoClKBT7fsY47sVIY2BjpH7JxKfdco8yMTeoa2VHjbeQIYxxjE8CYsrbEOOe4cR1zI7JGOKG7fPDD84xq0nyOiVdynj8P6kY1wIvzXKGXy/Up5yyLsn/ZgY0EOTZs+ZbrgRQ5nuFjje0o714y5gFluevC22tZv7ijDXACKttIyLbAP43pjFNlnTSg/pI/h9r8AOq0A7yOGng4666D07kbL+9Qp7oYO8dFjms3qku/M41r31TQ/M6NBR8/5m45XQSdE+AXeCwV2DpeoSSVtUN11dcL4sMBQZ/YpI6x9dRKMFbKohwbJdjfnKh79OSRbUm/4Tu5Y5LrfMd2ZFRzU/MW+Q5dGF/eJEthjAmfOJIHPF5BegC0U5yMaqCvPFPthbzxcD4NCnhJ5JEMl5MN6VjSq/p2NuzacMO+MLNoS+KZyxPjdnNq3i6Pz3jfWqr20dqa3Xpwzx6sPbUD8R8aDa2OD43a/NyiXb9y3a5evGKjYzJulMYR8a9+6xv23bvv2eLVa/bmn/0ZG+Lut3SP46kx2x8bsmHJn7m5BVtcWLT5pWWbnJ6xgcaQP97D42TwnbAULU41VpJ/orVGz+7evWu/+D/+M3v7nXfsg/c+kGE65jzPmDJUvCna51vpN2NZGdQyXNzXuHp9QOiNbpSKt5DXHqswxpXzt+pi7rG5C03ilGXwJxunlGP9ST71Mh2IceqA1mJ/eZnKDDf6bWp81B/3agzxAsBB0XNWNjUbZbSrcowXI0ed4mt4nTnLGMPj6on32+Woqvd3UVBCZdFxasOvMvWQcMepjsSXGP4n5FXOgZQJnX5Kh6n3tT6XApLGAfV0SgVvgqNCyuozm43ndp998skDu3X7gdbIE/HVpM8D14fpdxkj1nnWCP/+dLsYlXK0wyey8k61qOM66/z8nK2vrfix762NNX/ZGfn5RNfO5pbfwPDTlxr3g8N9v6mB3o8uxibw7Oyst8udafBIOUFfQoeItp3oeLqGX8LmUe/opsoEr/Y5zzBuAHG+9mlN8/kvmZVplKFuALmVsgsIflNjqhubjHJdxrr4wfld1zl+CY6r+/BB1E/eDj943dU1eT6rUU18aaYL6vmBDH9W+DSj2q9rdTupCPPHdYkHMuy0Kj6QvjNpDZzuCZI5Z4zq/+H/9n8t9UPIuIomyDPgb9TD0OUYNMeluYsUwC4NcfEsGGVJ5yUTxGMEw6CHB3t+9xcG9d1BMSsGOPXFcchoiw7H4MU1I9JRXNQH70YqKaWz1U6CoMeAqBOWFBcipT7sGiegiMMCCo38DrNaIUfQLPLHIh3lnBGEAqQPwaWaC3eE56W56EDSn3YomTYVE4CjPCP+coRpCVaO9o2pi8qjBeKoV6ErBXOgU2E7b+DpM91PGjDBzzOqExiDWFQQAPjxshu+9xkUiTIA5VF8PR0Fg/p6lEfuxqA8wmiMeYIfdVG5uhLyPOj0FZ8/bwvadwt1BEIKm4QQKH4l54W9npyMXpecYjw9ealuVAMoaHUIg6qC3vRPg3yxTAKt0Sb0wrheX1/3TSPoi7HBbiw7r7xfgCOZZRgc4C2C2ZegUwhShzInsm+hEtWhCtfnS+94Bg1VvkOaerrq9vGgLvinm3698Kz0Tvvgz9iVOIw1IGl0xAkOjwno2aMoIH7wTF4LF04T6uMOqh+tkhzKtDqEjKCc0kW/XnwjnO4sRDrlC2IKMoegD22yKaKl3pNPpBif9mmeSD42d3flN/04G3erpf5rvvBZmhHRY8SH5LT/yIb6mjY1eGSzA02bkfp5VTL6z12+ap+Tgnv5pRs2sjxv9w637WuffGC/+q0/sI8ePrHx0UmbOhqwSzLSX56ZsWtz01JsJ2z+8ry9/Op1u3RlOdAVjocff2x7771jradPrW9720b72zaEAo8MGZ+2vcaU3TkatB+sHdv314/s9umQbQxN2v5Aw5+zbp8cqh9rdrz3yI5be1LOB63NMXFBR4l1Gklh8DEIfnU1UTig4OTRcD/FI4V7FCMThQTloPBybtAlhPKiMC5iFMav8kRahBknknN8Pex1gFMBl8GR7mtTMapR6pDX+djGsyBPEwH0uQ3/Su6fyHcKwOc1uVUpVW3b3+MRiLhLBk/SLgZz8jHyGyXLlTLhwrX3hT/vS/QnIQ1PykPHNKpTbnbIViBU9cjvUBSzDHtbgk66IOquy4YXA+RKT/NOC/rudSq9s+mla+4kntc+QDzrC/LTy8olPWIMMdaCXrkx3nXnQZjEmhA8FnQKursrPIhP2BEqtALqfUEx53EPjvNCvx3NcV7ItHuw763Qj/FRyXaMK/E6PD8uxZ/3BkB/34xj7IU3Pvgf++Nr6offqQbPXnoz5tW4M67MLXDm7ubAkcru7drhyoq11p7YUOvAFkaG7aqM/Dfnl+wnFi/bzChfHeiXwdewB/cf2Hvvvhd3bJ2Gx9bQnJ4dm7Crl67azZs3bWZuzvvUVPp33v6RDPH7dnfnkTXGZuyK0i/cuGYt0XJodtwG1M4pm2aTmudTk7Z09YpdvHbFZi9dsr7GoB1KPvN4nB+ZphuMHbJBRhd35nh56y/94j+zr/3B1zU9T21qesqNXoairmswNvAAm/lujBQjow6Mges4yotjnqEH+Tw84m62DGeNYd4BTJ2JecXnnJiryVtnIccgeM6vVI4XkmGcj4xIro1JzoGbquWEwEhj2I+As+6wodjQ3B7UQtZvUtj74qYVrBYnoMCHvPrDF3T8Gg8CGQ84D1FJDerp3p9y3amvzD3Cnv6CRnVvvJeXH7LGr3Rd6lHkycmgbWzu28MHK7ayuqm5ozj13zfLlI/++11r+bx/w4+Ba97QjOMlx3Y8MnF0lJtV8HDgwuYWLc2I72IzkhtBbTvcP/DH7sANQ52XmsE3o6NsUA7bkydP/Fls5H1LPEH75EU2OP6MSQL90mD6xoia5fN6TgOFkUm0WTes0wgOWRR8imOMUlbh4NvkXa9PEPRP+RWOungcM8t2Nv5KmToQRxfQh8CD/LR9Hnh9ci9qVEMT8oUudT4EZj8eOJm7OLwb6nglBM8FOG7yMw9pXDkdiw9UdOvG9lON6v/TP/g7p+ziKcWPZq+trXsGCE0Ljx8/dgHHJxAgLLs1nqDKGEQMgNiRYWCLsqh8/v3S0i/fMWTxl6CAoUkjTySqADiS3X3qcnQc6HgOZC/kHasKavmojx/1KeiKtAaZa9pxAgpfFuugUTToeSOXl1Xj7oihOR9MBRK/ipnI8RwoBbItcOGbqxyF4lMxCABXfMCHPp+xFiIcA83g18PgnGG1UVChnuhnLDAJUQZmIA8Lf/SPWhD83DmrhBe7vbXJRl1SMtipo8mY8ISrCd7WYoOL58W5ex1F8ThOHu3jEpcKwASlEsi0zjhTv/+qcYePyIewAuoCKCDa8rrkELoeU8JRl/4TFpzhtWds1iRwPLwOvem90GtU14F5tru7Yxvrm8YLjAjzrV/6htI1LYMoXt5XTlqon8HLpYIOZAS4iAeYYw6BW0XzCtfEO9aI3gojzBsfA8JPXmbux+JS5syzQP35NPrEnfgYL3JWcjnaJIzyFAsSMzXp2T3meZohAJ6ibVyEfU7LS85PQFWNfiSuop/+d2pH1snz/0pIWlY0Bapr8voGnOQl9YExbzJnevuRTak4x8hajP02RzX37LTZNj5jMuh9EB00zicawzZTWGWG5I/KzUgJWxJvjItXZpT08sK8felz1+2NV69a67hpjzbX7Ovv3rFf//aHdjo8pvqbNj8xZkvTY7YoNy8l4rLkzxuXL9vLN27IOFOl22u2/slH9uj2x1K+92xo98CGm/s2eNIUHlIIZ+Zs5OJ1Wx+ctO883rZvru/b7eMh21R4f3DEmrwgRgrg8MmuxmjHDlpNORTQoD/fDc07whpGP+KnQKFUwJiMCzeqOaUhZYbviXKix99I63KHeYtigwLDyDBeTmm5kEPAGV4r9EwgPXP42BSZ1wGFqRuIuiIt7pSHEvNc6JrrlVGNEYCcYf5Wc1M5ND9800ftcmprezOOg1MW+Y2Sx0YD8gC/gRIuORC4J2+TG3rEdYLThD98JVaKcuBI9jAUC84FrQ5fl/wpWx0vpWU483XyfwaoK2RA9DmAa9474PPR52z0lfXp2RDjlPXU/biMMDSN4+OxZgSNnLM6/SCeO6apcLJpwAaPr6eehbqiPqDeF+RUnnwgh9/tlA4EdpzmevDgoe3srNue5hjLDLw+JmN1TEr81MyUjY1PSA5I1qtNXjLEpmJ8YYE7d7HxwYpGvzp0l9fZlJQLNSLkIWvfoNrpxwiVMX3S3LX2/rY19zbMDvdsunls1wfH7Y3rL9vNl1+2palZ23u6Znfe/8j2eF9M81A837KxviGbnpiyKxcu2o1rN/yNylBtUHP03Q8+sPdvSX6sPLXV4x3RasymLizZ0vWrdixDZ2ha/ZuflVE9YcfiqcGJcZtanLeZq5f8ZWeTi0v+ZnvGAB3omCPhwtnH7jjWGnTO3/u937d/+k//P/bhBx/a4tKCn/RCn6tGQr2m74ynjyFjhtEShjabt0DyBkAf1IrPA3GEz1H4jjmLY/6SO/RgyTROj4gPKed3kWsQJ+Ki7hwbD/FPg40sw6geFi4Y0Lx1ui05SXv+uIuyIdswqhuNtniDE5xtOFP1xfhSb/jB7wR65xLQ4Q1B6MCsQYEbQF/rAG85lHKd0gr7OJR5WK8XqMLny4T0o37aVz26duwlK6H63kHbtrcO7cnTVfHQqnRTNiEGlAfdlHbpQ8gDdNAx8RSbUtQNTnnThE9osXHBoxfo1dxQwM7hpWXwAGM5xNwXqpzOXVxYsKdqb25uxnUvXh7LCRPGF96hDuSy68dqi7ZDZ6TBoL/TVFGsDf6yQugsWoV9BM4hx5El4AsOrCGpw2ZaunzOmzTkUMrahPrmht8Z149wbgJ9GoCXy1LhQBu488DpDR7qS/IN9fsVYf1lSfiPvsZYRd46ZBud/M9o89PANxxfEMgJnyU+Hsb14ldQiVnlFwV66F4Pn2NUD2yvPPmFt9951z744CO7c+eePXr0RAy94p/9WVmVwN87EJMd+l1oP64t5cidG8YoBmJYGVXhw7woHAiwYQkH3ibKC2eGNSj9EsqnMtyjvMao3CHFwGTgCMOYuBiUYFIxkxjGle0el332AZR/xumf75YQqAEEdsFEPaolkvkv5vGfkKFOnMo78cUtzniel+SIZ2JFXNSVLusPFwzvP9FIERIG4zauBYW3YvpRDe7mCDGawveF/bxfpz0GtoRVP30iAXx88uk6jj5Fnuhf9JQwjM+JAlfioLcGwH1NMH/u8TjukoSLOCZrm4VdCx1GChOIKou+pXrDj3blMt7/R2boiVKJgsBkdr+4uIMoJaTU6z3luqseoLrKidEROD5W2WcAP+mk68ge4GVrdRW/C7yTz4MQqC8KdWMva3Zekk8f2GBhV5Q4jgqTHZoz/6B57pxz/CxeWiSBr365gFcZ0KUFd1ps8YNTlMw/rntoEw4odIL38HudV5B5s76Mi4bPlMn8TusXAJVRL4IeugZ5vEReMszlAZ/d8AXJaSL1kikrXk2HbPLFQO0mH+cb8rkOfHyme1u+ugpO+pgPxIGDfol+cdkdp6zGC4Hqc5prl4H4lUMxYsfa5SNtcNdL8pK8jDeKnj+u4Iho0fU0ta0+cVxfqrRw0lw0uQH1ecispTE/lGw9GGrYTmPU9mQcP5EBvL62YTuPH9nw1rpdllH9xblJuzF/1Yanrtut1W17crBrzakRW5Vytip+2t8/trHWsE3uD9rh4x0b2Du2kel5G7t81SZnZm19e9d21qQYN6X8HknWad73i+4nKjsk/luSMnza6LcD4X2A4ilitQf4HM+IdKQRaTaTNtAYsyFeQCTD5FR95xMqQzKkhzm+KaN5VwpNnxQIiIuM544Ex+IPZYwfsuuuMYOPGGf4H3nl9IT+as9ljPz6j7qcV51x6kC4Ny4AdkDJACrejbap0MPOixFOufN8UF79xeyGRYIn4C2q8bAu4NVUbNxYU6e4U8baC29w597vZsqI5sgjd06IA5y3hQty1XHjT77zHhu1yGI5N5hxtTx8wcF5XOX7pGgC5OnUUXMYg+CbfchrP32kdA/3lMFl/HOd2ux2Vf3g01E2hUMea8QRT/vQs3s8qmviY84HjVnL2pKnKEF+80BrII+U+ZrnMiKcr0VOG9FCvOR1FP7zE3aqQz0UHvSzNCZQ0MfD77RSOEHxhIknnU2jpeVFm59bsKlJzRP1g5sa+5pbOzK40cGeShfb2dryd9Y0ZTTSEIaBavAeUhe4ck2d7tRPeAE8nP5KExXVB9GMeYISSKRoOTAxYo1ZtT0/ZsdTQ7YjGjze2rNbayv23u07ttds2/z8sk2OT9n+Du9YOOD8jG+qc+w8DcJBhXlB1JH0xBFV3t5v2u3Nj23stCHENJclR4i7ND9vD1Xv4wcPebBFNQm3o2M73Nq2xzLC76w+sdXtdTuQLIP+bCZwt5YjvYw348p8wGC5cf2a/fSf+imfE5988pG/7I/NLvQaH3/NZR8zdBpkqGiFvsNjFByXPZTBwvF8TtX5yTq152MjR3nnceYOOJQTY2xkMdZO91MZuOor46+WnOaMMTwBpO9XziDElGuXVzKY+dqBb3UMWGN4TPiCP1ThZW2i4xEbd2SXQThYcBKtOVUJzzOynGykuw7wKfHOr5Wj7SpMcsSl41cPeyf9ugJo6fysP5c3TmfVx3/PX/lZtje+k57ZANHQ0S940ifouyse4FODzFcapSx86+up6AAtGNuGdCXkQKdu4cZlzGc+tweNqSE2Kwa1vtIeugA94JNcjOvK6prfsd7c2tSYDviJQfChy9wcwlHOP63JuMvRDnWXlh0f8sTjOIPBe85PoMXcjGtwzTC+9604IORUpGW+LIufeV1O+ThEGedD5Y+j6VHveRDlA6cMu6z1+AoPoJMHV6Iz3fNyEVkcIqX0iTB+zSHv3S/6UKwf3Y5aesuly8ZcpnXiPgWUpYZiB+r1uiu/s9AT19UmZeMGM/E///f/PnJ14BdgNgaL14LzfKLfCZKgwYdNfDIygTXZwy8LmVwwUlyDeDiYJuPi2hHxxV1CY0BxCqIgOyOc+WU9RYCxcIh3QlGWc0ZTqsdRdQxE3QUvcK08ajtwUSTES6JkMVIK8+AzYFRAkjOBJlIqAN4P4vQTS5DBhVQ6cKnjEwq0BKHvislJKPJpij4tDNx5gPbVnWDaLY52auBHvaAdTOiKuJzK+jFIxfF5Cd91V/3U4xPLu0td0IBq1U8ZDXw+zBVWdr2J81FmEmu8fSeca1oVDdgF5Zq6ivN4Soj4J+yaMxYUkM81yocrefpxZwlFgJ126IfBEzv4tJF0h27hAHYHfVeQ+t2nfv4ifx5XJwx/OLkQspFDYfYlyRNh1eI+dFAjNZdhpfmQkafXEV9ziuoCD9cygEw93OPgmuq6/ArP5DVCHgGPgd3WOPlLr+jFMUd7pHyrXyh6KAZtzdN80yfIQLPoNfQnjnpL/SrzPOcLhRglsVVUgcCZrhKX8z/7ASRJnwklA3PJsVOwjEqXi+oixC+pxUUMldLoP6mFl7zPckJf8ZQgnzKXvKHwwKss0AgMxRXHdYRVh3zvvRpSrPtRafCTI1LCvgjx8zimJTQmTKzmoWQDj2g4HiUPmVlECFC/MJfxrPmjhd3lDmXhY4330emRNQc0VweVqx+BzaJeFk718UTjfSjXVr0Ynrz453h0wh4fnNgPbm/b3Z0ROxq6Ytcvv2k//dLnbVplnxxu2KODbdsRf23JyN2QrHh4cGyP9qRongxaS9fjan9CxtjQ2KAtLc1Zv+i7LgV/f2fPGpIxzd1DO9T1iRRSjndfuTJtU+NSOo7XbPdwXXJG/TuVwXc8ob433ADGDQ+M2+jwpI01Jm20IaNweELhcX/+DRqxicBwwRh9p1KiUTAZX5QZyRMfVfKxoSeeP1Wf4Vc2IXCMhhMVOheIOYXSis+4VWMUIFp6o+R1r+M7dNLKuCqtuiZjpCdkKOSO8jL2NfC7hirnvMJ8jQp9zHmPgIcFKdP5bNacDBFOqPi3vaXY8zkyaucxrCNeIicawf+sQ6wN+P422lIXAB08PdsqbrAx5I8FYTAD4JV87KhTRGHKsdYQ7wqt1xk83N1ORZt0LwrUlQ7IklkP8b7u64rNxrach4vjl3SHL9A5XHHGeaXUo77o2hVk+aRBR1eI4BDR3ednaQ+54XJFyLBepYLPUVLPoTh3ilepiGPtU33xeFi3izUvDHj/JNBR0+PZHJ2bn7XLVy75Z35Qyhku6t7b3bbtnW3/xu7K6orLO04qUIaXL7IxQtYu56ipv5I/3OlmCQ+5SSKyW2gKYaRJUxRlE0zWtfUtztnR0qhtDputCbf7K0/s9t17digaXbx8WXWp0NGpjNyGdEWtPVp/RjT3pkfGbHxI/Cna8TIn5OyIZMDK/qo1+of9UZbV/Ue2NDBpP/XK5+3l0Tn78KvftNW3P7HF9oBdUN6R3ZZNKefOnSe2d++p9e8c2oAMblPbzO5hDFDhDp3RczCmLl5Ysq98+Uv+PPLmxqY9fHjfdQ3o5qzn8lz8oF+G6Xu48t/HBK7S+LrxLd1X84p39hwe7Psn0/jUVqvFp574/BefbBqxydEpfwfO5MSUTU/NSAZO+nF5v4MJndRyyB+NcKdR8Zivr5rrJwMaf3Rb9YeTEA0e82HdAH8e82IjoRjdkv3tY+FycKDx1qiFMqcK5Xnl1Al4J7Nnxc/r/J0DECeKhqtByscE5pjfnYOqLivOc/S9qqh+7TNBuIdTXmKgi/+Qe9xh5rv7g25YM1dd5qiK6GXMJRd3BDVeAxpXPwEp3BhLbBfw5nEBToC6vqh54p1TXuY5FTpacow+p0SwfcbGxn2zhRuIh0cci46G0A287yqAiKCe4Kf8BZ0B6OLGIvkUl/1PWpIOEM64pFnmRSa1Sz/S5R1u+DBlluvbCtO2P1dfytehXneVji9H/+QzbvU4kdF9/8XCJcd48Qvfy5KHMSccglYQ+bt5Ih38LBkEHu7iuu6ICzmVeeou0qo8NAXukf9cR6bST1zvz+vFf6aj/loYrwOqQe13GdVTI41fYHKzLkfhbueT3GvBBzJcrznDma8exlOv5PwYRGHEiA8vGcv73uMSuuKYTfrLdCdMD6TR5QxZ4mJcIEK4evv8usuoVMniyq7njQKUdQNEXY00JpomkSLcx2ni+uQREyWQz41hOXZ48YckUMmXd9Fy8BkoaElaHFOP67irnfH4yuvXgQdO/6jCHX2nLzERUxFRHBOR/koo+d0+DysnjOD9pzj/vQJ3nu44Rjr/aUZSSXXEgkR98ZKISHMHnlrsEAohIANPFiCcK27eVNSv1K4+OXQ84pRGhP48P3UhKAWJo2eX74Bf6vJyBUiNULnybFX6uVCq7EC28YJQb//5EHczMLD9zrTGivHjiFhbwhZ6O64aTBRDntPMhYXJzNgFn4g23u+zqEfvK+f0qTn9C7+A051wqehMfV5NlOt2mRjgPPQMqLcHxDxQmRLtdxPleBYOwZ8LTCwujH2pXwWSF8A0FkS/LHhX/3G0m9cA4Q4u+GjSyB141eWPaCE/7gIqjjyev34dftYV9clXfjg05k/yOxtQqgu5obrZLGoxN+UUUg7F+4+NTPpNXWpN+fj8lqMkxwmhU8mWLZTizRW79+ielL5xe/1Lr9vi0qLtrG3Z/vqejfaN2JAUN+o61hzcPTmytea23X502x7ev2Wne9s2NTZiU7MT1hhvyAAesea2lMuDlg2dyOiGUjIMhgfbNj6KYSZFULJpR4pMS4icSGad0E+ex+ZMntNIcx16IcPUphhWRXh3wIgNS1FFtrFx64ai9y42M3i/xJHifIxVDUrSkcYcGqWC5HqmSiRv8Z++OVEc0q8DI1ABvJVjjo9+nnciY/zSD155FlRpURcoERfx8GX4AcWvCjn457OkaPP4B2umy3vlCTmLHA8KUZANBmgBDwVvqbzom2sGDuSdX6kHn3FQnIeLn9fuyvqVYY7M4keLFXCdjo6ln5BlXgR65QLh2EiPOY7Lo7jc1Y07j3EsF5d5eP6X+KRTx3BymsW8g5dADR4hXr10XqTPoEE9lAegqW+oF3C6pFM05WMjuPCot6U23EW7+q+S3rLzdtRGqwH45OdzaXyLd2Z21uU/d9owomN9O/UTSxsyILmbjfHgXw4REp27ddFM1EhHcAVID3nqrQUmZPNiETcig3lmYtamZCgOac7vyLi8u75iHzx8YMNTkza2MGv7Wo94rENEtzHpLzONMKoHTwdsQnjDtxtbm7a/I4O0zd1ts0kblaHdZwuTk3Zhbt5efekVf5TwBz/8gd27d8fmlhbs41u3bKwxbOOqc2dt3bZW1m39SWzoIex5t0hsPjFuMdZsKN+4cd1+6qd+yun2wQfv2927d2x0hFOSzAXmTvCwrw8472lQIWjiBPA0TxD4dQ0I0x6nGziWe9Tk5bzNjvP1WO3wrXfw5Djx9PSMb4hNyfjmWD+bZOhA8E/qeYwPaxMb6AwHpzj9SHlZ9+j3ycmh5N2BUONavAmfkQTerDelHvwwVgnW/fNdxQsBToegSs0BsebQQj0+8p/1e6E7nuuz4VwJ/Q6mcDs8OPA35x+KR7Llc0G04PQI1fgc8LEuadRHnIqnQRxzOuJ5bHFifEzzi0dq4rEaNq1czyryxG8uqn6Xr15vjBft1TkJXgu5oAT/I14+1wWhlG8pVwF8HGnOFzVIGeJyRT74ZR0AlxnG977r5/WDQUnL+s+FEh10C+dA3fzKPIj4wJsrd7rOvkRcVYdvKoi/0sFr4Uc65dJ2wulfdf0CkLleMHsXLRLOa/s8J+J0hbspSVyvUT06/gtMsJic5zgGWoUoEE7R6fRPrCAfgV/yZ6J7+Hkd45cu4zIeAI3nOf05eEf9oqSJITrp/COOWt2vQ4Q6jOj/c8LBwEy4WGwDFK/rCPMvCSsi6wdToNzHMaGihAgXP6qGAamJG4p+PE9H+kD/kC+WDQlYfD/Ko2bJAxrxvHn4/sZs1et3eXXN0RXfCaV9hI982iAMkk4X/TlNAnv1TUIaoSBBkUdiwnmjylMUAP+FMQY4jahT1/k/wZ9bcWQl5MVM7Mx7a4qjXnK68keawrAQtGKi+TPaoo0vbomD0wg8w1ikTzEpg8bg4RBNyIEA4agDzMlHrKfhCJNe8mVcNcmjbh9LfIShZ6n6eS54hTWg3s8AQcsXBwQpfFLRB//ImocH/h136DUED0IvCC0Egz4sAsGPVZeqkYyo2nyVy9Tk7+D1yOk+jOV5AjrB7ugzkBTKLJ3xq0G25eNdgxT2MB2eX7Kjz7wRTRhhnzP+SIn6TNWqnz4AMacTB+r2npW6qCzq57nlEtnlQnGOPDif4yWedF108qIU+NwjTFvx50oCvxKSw1CKONiOl9Mwz5nfvts8GMogVTMXlKjqiaMN/FD8OVnCd6375fzZfro8rPKTI3YyKcW078g2D3Zt5cm67e4e2ML0nF2YmLPD1W3bXV2TYti04+F+2zxt2tP2nq2e7NuBfu3Wth2vrlr/6rqNTzRsamnOj3gOtWVM74v3dvfsaL9pwydtO93dsCGVn1qctcGpCbu9qbZE8+agZB5vXGNACu5BJzzohxETRjWyze82+0Zj3Kl3GaWy0Ij1CWWTF8U4b4pGXhGyUHW0JN/45q3+RFdOrEAn2oGPA3xIOqGAgo5fgFNCZ6xJL9fhusMeoRo64cJLHis/+sw4Rb7kC2dROR9gh4gvJaMu+UV6RV3ibeR4uyh754G/Nd/zau2Q3HCFMvk0cUv+LWmZx9cR1rF0pJWyXqcY7tMckL4uilfCBairDr3l8L2vGszKoI4+c42xHEe3MZzj3S+97lh8krTqddThz+hLpgL0G5zyDbqgwedzCNOOx6lMtk3YjRqcMiOTs27HkQr48/UNupAPRzRhJHNFh6QGayrXzjMC1vnxsXH/9A9H/318fM0Pw4D+7+zs+hdPwNPL0JdylzQBHMGJMo6YhIS37fMyZSM/NufE8zzbKr+vf9gG+aa0jMI+GcJ74omHu9u2ur9v/aPDNiWDkVeVH27v2MlO0waP+2TgD9rw6JjXtra2Zqsb69Y6bZm0DxuWzDs83LXJxoSMTJ6ZNj/+zibxk6dP7OH9+7YwM2sfvf2ePX3wwF+Gxl3qvuaxbT5+YvcfP7SVvQ3b58sCwr0hOYdBTUXIkZmZCXvzzS/YT/3kV2xI6R9/9KHTZW52TuPW8pflInPAjUFgbLRsRNiJEBtTHo/sQQY9x5EPmnac61gywsR7PFJweMD3ruFPnrvWqGousUEyIoN7XEb2tPo6PTNtU7jpab9Tur296S/3hZf25R8c7tmeaLZ3sC38d7Te78cnbCV7GX+h4XPU72CKXn4i0/kKHijz/hzHTxf6FV4hSJh0D9QdwPwPv4rTlec/6/dCdzzXveHAgx/GLTKJrx74lw84+aDxKKNU8AhgDBhBaoD3WTtjA4qNi6gv5Eq1/iDb/IaW1h3K+Nrim5KnGrfQk9FPecyGuigLX4BD5/RuCdM+a3s+kgAfxiNE4ioGR5B9d7kmRzjmcoxb6hPwjs/fGq24jnkb1y6PBdEn+u9eJwzf0WevXzjlOlGvM2gWcVkOIMwvrx2U7LEexo+01Mn92lMiH/jFidSyxshVmw3FL/H5izbk8e8zwGfM3gHapi1vr1z3gotG/OJiTtWgnk4F6q/TWvncqJ4eHZVRXRG3Dh0hooElT12ohKOcEHvmT+3rH2XdRUw1mJHYCUfqs8H5VZD1RUB/YhR3Jd6dJsqZOC0c+KWY+hXx2Si0g+h+LedGl8fLd0aJyUAYP3dAHbIOL1EB1dMOeZmkPEfjRrdPfhQaBGIwYhh5tKH6y8Tzu7ko2qWdTns94dK8A+NC32PsULiJZUJ7spdxp3ZIzHBMlqjJ4/xK10GFCAg68aX/wryiq9pMelMd0aEgER9SgL45LUQHauMN8r4bKOWpXVNSXKCILs63VOaAH9fEebvyoaWDt0vfQgBluYyrT3ivqZ4u50KHOp/holQNiP8McKb8MwBujSaDd3j+fmxk1B3PXO9JuWGHnLfsQzdoiw+E0FZLKGHqMxi6g/ydAModczegQ5NCD4dymXl6JVBP8FMhsyevAL1t5nXmIey0QBVVnIdZ1JjfSmdTCuUThZex6xjTnh3axXgzcmAQ8xi/tOXX8gsvZ7jbebRfnwcZn3lZqLOLIaD5JXAVY+J3RkG39EuY+bi5MalFf3CYZ5EbUv76bP+AT7sgS5SdPqjYAJq4jOk+XgYo+hwpzHFOXhZ2xJ2PsUmzoTHxyqE9WVm3za1d/y7n9SuX7WBvx9ZWnsqA2ONrJmpfxmhL5feky+6PWrs5LYV9XHrtpDV55lrGNOrxybgUjYkhO+pr26HmKJ8+GRk4tfmhSbs6dcHG+8f8bvbBkIyahvopZRtFnR67E8rhSn9lBKinNiQ5ODwwbA31d5S7XpKTMBjPVsebeDGapfiI57lDGS+AUl+ldCE/OKbJoKPcQNPgDkHxXCbKd04Q8WKsoGL4npYLTIGIrUN3OMowtppn6k00TH2xyQxN4YVoh8zF83QFlIbfwcMzpNN/eVnW5bkWbhQ8n+dq3NsuLjZpHCMPu6ItvwP1S+Jh0OKYJ0mfDlAn6Z8Rss3ApArjd+FTIHFJHFyncMd6wSVpJbMgwrGepBJaV9Z8Xa53tgcoj6zA4EqFFf7imjWIO+Bs3pCeRjoOpSnaDvzcF+QaS3mvj2jSXV5Rf+Qr0cVX39zPCMRP4BxyqgL6w6YqX2HhBV4c+86xpT3u5rEOtDUXqW+wP54/drrWIEIaU9cLNHfEqlAqtsCZg/pJEEjVVzovhuq3lvh0n7VmcsROF6esPTxsa1tb9mht1Z/J5oVqLJe88aFf+abm5hQ9aM3jlvWPj9imhMmG5MyR2uOO4MHRgb84iru5o41h/3b//OSUG9zbGxv24OFtu3Hxms3J6Hx697796Ntv2frjpzY5NGITg8O2v7Jm20+e+jPYh3t7diADk5NxEpk+BmzuLy8v+V3r6zde8vcCffzxxxDXn4t23vL+poPeMZae0kOzZwH5eRcQJ2bgC3gFQ5wTNhhdGF/VXGUzpmXNw0N/7puv4OxJ5u7uy0g+kNF8sCvjcV/zN974zQsZESP7ohtjywvtOAZ90GzLcVKBz3z1yfXL0O6TEy5Ce7ChuVA2GRxH+fASzhV//PIjBaj6m+lqmOseOQg46XqAuIyP60JLjzxbINpLl1CFHTvxHPoyOu/s3Ez0XZ3uh+c1jr75CoFKFf6YheplBNNww9WB+YYsDv3WWV95kNkKBOIFZ+RHVMwcQ75wMiT1Vor7fJf8ZbzpI21F3miX0tGeF3Go0wVc6/jlNScS4SXmdD0vcTj0ZcLwGnjxST7oQr9Tp/W6vEvBl8ThzoPeeM/r2NdAtHBaKY06HTeNDXztNwSFB7qYEiK/gNOSyupAmfDl/KqCTEtwFv0M8Fmy0xIn3LzFWr+fRRunYc09vzWlif7Qm7o/1ahmwPxP6Z6HbL3u07rneQJqlw7Rbi32U6r6lOSetiLQ3bf6dRUK47Bcy4VxW3NMFjkUeBjXjV7l7MpTwl4Hvv7q9IMJmRjsxPF9yrFx7lTHa/tRBKvPfKhuTVB2fYmnLRZoBKZXSxMSejA0jbjxpEj6AtP7ThpO135X06+Ji0UfnMCnjmvHlbmek7MrrfTPXSEc14DTxCd2TO5QMmLXj/ZSYaB9FxKsxAIEGwYijVWCK/KCI/lZkDj+TGz0FSQjD+Djq2AKpxzvrCeBEHG+eaGQC2b5vrFAooq5gODiOdBbrxosFy8GarFcfRrEOAE0GXQNgQtvcGSWcWZnvHV0GHdmOHorernCiMz3MkFH8iaqWa+4wH3q7nKiJb7+RS75lHDa68LTSAnvhSGzZ/tA1oUf8y4MTvLgMj0LOy7qj/tCAB4CqZHGqGaJ+MuVS6KiL96WyhIV/Jl8FHVxgZ8bREIiwl3Os/XEVS4hr92o1k+pivQoR4B0aIaAJ2seNyY3fiz6CguHuIMruaDFls/u8Owep1uQET6nmS/KjhigHvXcFdyWaHPYkgJ22LLDAxmj4vaW6mgOSXE93Lf1rQ2XMdevX7XpmQkZtVok92SU7u1bS3W2VeGB0rf7j21nQEbrCXd5dm1gYtAu3rxuF197yQanRmytuWmPd/Zks4sfx4dtdGJWxvmolOlp2zk+tVUpvDuqt38gnhVUl3zOuQx1P12Zk/LjhW4oGA03HsaltPO8IsYEx0LpOwYBxy95Q2s+X5r87fJFLvgIx0xXwzWIeOJKHsYbp5jgS1wA49IN3eF6zrqnnspFqleZ0EmPmqNV+Y5PJEc8ccTUCusS/JCFvoALWCeyLEBb0YfYWKtD1lT1vwdULsv2+r1wXnqnD/W6a22dm16DMHgCyEHdRPXiEDKQORzKLA6FlPWVY7fwTUNrKnF5nJu1EnrgfO7DjKoDXqEyX6X82oPuPMB/zQm+YOFGdpsj5aylKNWMQ2z++vPtbqgfeRvgVAFyQKB+R5/UnurE+ZoXjXXoUnJ30cn7IEefuGudL6rj2V7uxFInn2NcXV/10y68vDIfs/Ly8qPv8KXkq/pazZfw0Q+4detPa2BwSPacqEx+dYCvw81IBk3JCCZtW8YhR8PXRZNNGYRHI8O2vLjopwCOVOaAuiVzNnZ3baO5ZbsyqNULN/r5XjC6zYXlC3HTQPgd7R/YseTV2voTm26M283rL9u49KP7d27L3TG+RzwtOTCoerfX12310SPbWV9z4/qoeeByYHxiTGPQtKmpCXv9jc/Zyy/d8Hb4jNmODHHuZKpzzg/+Pg2o7SQqclhRKTFcLukqHWnEu6OoaAUN2xpzH0OvLsY3xhj+Ujo8onzxriIZ20qD75RL+UR36KR0vu1/0Dq0Q/WFTRLeei3x5W8I5w738ZFwZPfTYjCOjjitwHovvjvaE8JtpwEnIcE4MFU0eAkilBCRvXOxE/YOdgNd/A8Bp6/Xny6hCgfl1Zbng4antqVxY8MUWrM50FkrNI7+SIq66jdCBNCbOZI6AeOQAK09KIf+GUl9/mx+R/aoWYxj5gq4Mi5sghA3PFzkh+LJzdwnDL9TKXiQr5emCYlLzsOkRzrA+Ya5KAeQF7kC0C/ykYZ8YayxGYj3MP1QWm+9uOTJbPs88LyF/kCWdVrLJV4xbarnu12WKJz5feQKOetwTlQXoBd9Fvgs2R3lUsBx5tqd/nWuK4fXDWdjKqBA7/HvkZFfSKb87BCEfDaQVks/k7Wn3edVJehNrk8ahxLsxakz4IqurhVggZUP47if4cL0pbAWEYURxsTr2vN31dvtuhGlLo6HlGejBnmbaxjYvrgL6AfFogPRCRZdJm4oUCx+IYgB8sdiGAuiL/z8lDeM2Vjwj2sfxve7xV5DtOGiwd9gwgTOduPau9Bx5KVfVRyCjT5CDwQYRz7oN/SL8pXv+Z2uilKc32EiL5sEJb7R4IgzwjDKHQlv/KjDS3m/crw7hiL9ggaKoy0md9CDduTyGp/aUGL057v1TqekjermV+rnf/ThDx9YMJjUz3MxTgLyuk+8hKILTwlX8WDuapOTY0ss3DtSMFDs/JlVCVAEH4p3KlhxbBqaq0JBHms5t6/QTT9oGrRjLFjBItnLlLrCebAWrpzn91/kccj4zOehCHvLZSyyfGAREGXgvSirAVUqxzrFQzLMQr6V+Sr+9IXEeTTL4so1adSZdXXSw9VlQT3s+UsZ5oPHlXzKGeHidyCvO3HZx6i7XISnn88zT9cYql+8f6HRGLMJKZejo8O+kEKtcOJ/OfrOC1qahydSRqT0yvhcwQgVn0ujlQHQtK21Vdvb37bF5QV7aemiDR9yt6VtuzIUtgeObXvkxDZGj21zWMbEqYzzfSnsu+u2d3xg0/OTNn950WavLNnApIz4420bHZFsGx23dv+IHZ02rH06bO0TtWWDdiT+Q8lGFwyaSaEVb5p4UcxZxijkCOn9UhTCCIojesjJEU5olE8NsZnEKR94F4WSl2v2uywNRQieh2fZxYcmzBenoTvVrwmG/A46O6E7EC+XKj/PAs9HvnBVuEvOaBhdafPxRLZEHD7AJgsN5Uh5LjLUoRbONijjc674sCr0qvgi8/VCKFAJ4Bp1VK63/ayHTSnWmja+mAm/1xGfLulQbw84H6/zIetI8JIKd8UVvGkn11IUyngjenyCDecbMviEfXNmpBigo8XJ8C7p1OG8JnpicPmRUOdH2g6ZEshAv6A97fsmFjQVftFNRj7K+Ga46iHOR7vg7bmUn5esuQELbxT+8A0y+gsdKOX1VmMFIOui/dhMoC9TU9O+kYAjPDI8YlubW7andYBxQiFPecWc8PVOsiH4gbaoWF1Uf2kGrvI3hAuv0Ddig0pUUbzkqsoy7xrTkzY8PWWHjUHbGjix1YFTW9nftYMnm3ayuSvajtrshSU7Ut69Zsuau1rPVZ9GSjXRjz4bn5ywobFRa8ooF9FtQob208dPrdU+sJ3NTWttH9rywqJdleHdOty3B7dv27HkmDphExrPOcmCAdGtub1jrb19297asJWnK/5uETY9hjS+N1552T732k27evWqHR4c2ubmBj2WrDvUeGNQsfmhfoouPvdFkPhutS6gA3PO51qMB8B/6CayxpgoAjplOonoF2xwYwjSbwxwxjra4Jo8cToi86CvcafdX6hFGecP9BPFe9moF2y4dlzVJv04OT1Un3a8H4MD4m1kKPloyP0ADGyuQwrh88u4OihjAdrJcD1v3SUkvwYt8Kv4LugNe/3RBt12PU0Nu46svHxekE8xipP9l3PFfeVPGcmY+fPVihsaamh8uJNKveASpVN+xmOIGMXc1CGLqKI6/ZRBKcM89LmoQe7IO+HGHJzU3GPDV5fOT6DQMTRBqkZDIGmAX7+OvAGEnSfk+Gwc/adO/EzPNuL0TOiu5MfPuY7zx0RhUoHLGwEn+nxDT/nr7QK5pvTioz8HyjgQR6dFo6CN6ClaIi2ypPsMR/Fx/s6TmtNfFxBXB+ruxbELnpOU0ClPm3HlfcrGuT63jTNR3ch1lfHOBH/g//zf/3vSixqNX6jI0Q1ZOAfqPNfb4BlICSCnLnQ5inbVpx+s7+wfyYGD/nDF67hKSIQ7DwLHhMgZE4zJpTq4Uh6YSkuWM2MoaHIsoHJuOHp8qcvrhAmjvqzTKyRNDvwc1BGELm9ZxcDxN3dr4YURyddGaFKkVIdiTO8wFtnd9E9+MIF8sqHkxFtDmSc5ORBC/myX8rFzyjNlPOPjgscFK9hwZDDu+KpAREG/2nXE9zq8aCOcIhSJ8uGJTCf1w+lc77tfh+8TplzjoBVmLEHSMr/TR4IOA9EX9ZLeBcR5v4srfeQN2QqEU1wsXoFrbAzI8bZJ2gH1jFd9uAiH33G0RRu1n3/YX346V7xqYca77jjK6y/nc6e+1/L6r5auES5xSk1HTkdMZWlKgMHBLiV3ZxtyLA5C1GkG7biT54uACvsyrPLetnhYRPbrqDOANurzJMYbfEipgRDyeRqaBCjxVznCPa4DhOVFsVKPfm7glHAnB+3rCujgJfq416k0fIIouv6IhEr1S8kbGtZY9h/J8Yb7fTm+8xnzL3aTVU598H4o4HXKeQtRrcdVbXlyp0ymucyoLWQd53NZtSkvJM8XxWUfIsB18ByyAMdCj3LfPyQ8NaY8W+3fVdVYc6xyaEjXcgODWlxlMGBEjEiZ5iVhvLiMI3J8cuXwUMo0FWu8MOh44dlBa992Dndt//TIdvpkZB83rS2je0z5l8dnbGZAhuup6pFs2WvLaR3fFR6qSTJIyqvkCQre5qNHtvrhx3Zy75FN7OzZVOPUtnd37P6jVdvc2rb9rUNbHF+wa0Nz1r/ZtI3mgZRrug7PyeAXTY5En7b6wHdqIQBHwP0YOMdP3RGWnBRuCrkjTr2zUfE7bwLmGW+/Y3MoGSnXJ/HG/Ka8KOWbEMjBo+aRK5u8uZhh4XiaGwpChm+Bpx/DpTR4iDHRIIFz/ZfzsOPoECmKx8G1sQmVMoF0gPkUs9vjVY755XXKd6C6nP/Fp8aoR87TEWmRI8KRAxrCl/BizAWMOsSg6qEdpRNH/xyjKC5fF1SAp7woX66EKt77ryToEnlDpnbiiyMcz9FF3kyv+8HX4RIH/tOWGwwlX5YJoD/dzvtQ6yOOtYR54Aay0vCZK2FwN+INzTLgOC6J4y4v9PI72g0Mbr5zm0a5ykpOYOAkYeob17GxGwaU/rweD0sRQbZAAOIZo1i3tbZrLJEHyJ0hzWfucDt/OGFVzmmqS2+Pi6jD6yeuN1xznNogntNeE5Pj/mIsjAR0AT4JtLUtIxe85YaU0eWQ2nOj0UF9k3MgqrCt8yQVl2xw06CukbBKgD009WQ4Dmutnhi148lRs6kxe3vllv1g/Y59srNp28q6ePmiLS0uaN06sY31FZvU3GycaO1SjUOSX+MzU3YiGWMyzsdmJvxu+Nr6hh0cH9k2R6R3dvxEDd/CPm617N23f2C7q5s2IhxGNL9PDlpuYLdlMGNMM4Ycl15dXbWnPNrSatr0/Kx9/otfsL/5t/+WvfnFL9rm9pY9evxQxnvb9g6a1mTjQXxE192pc7E+Eo5xqtZneBWi4JQBmhZ+5A48stud+K+Bjge5VJ8ft1dpgk48jYdXwVyTi5sEEc21b34Q8BLQO+aJZwAX1QWvj42P2fjEpI1Lfg8PT2rt77dd0Y2N5aHGsCaVzzJalS/sSz8cj66bKeEY8rgGIh3+9rjSh7ojP/XnyTYPdzniAv/ONbUJh9yQ8LoVdgcQ5/G0wKm8YZcL6LbQyCvgmX9aphgR1E8B+XzuFbmNvh5l+12usdHS1HrHp2LRjVzencRjIFGUzcSY623xhp8YFYLMV+qNTd6QK2zK+Rv62YxS+5RhvWZDBgRTR6gDYcYMB9AuhnPGZ37axmDG0RZQryvXC9pE9jlvFJf58DvX/IQP9EAmUSf8Sjv1fM8CWktHbanzMD9cp1QsMj3XGvIxbnU/yvaAykQd4eqQfdRF+OdAp4iydPIX6A1Tj7OYLoPNAm/KepxfK0Cap/dCtObrlfIlG4ZzCgdPKdv/BqN6fHjoFyjw40EHpT8yOLePCb3EK9DLXCx4HYW4MHy4yOOMIhfpui753chLhi95/Zq6+ZVrIPM8C/zFMdQt5vYdONWd6LNYH/jnG3hG9sCPADVbh/58Fws8QhkB0M5vR0vQuTKtiU6bHP11Q8oV32Buh47gVLwzDdclrYNshgGYpkyOZ7ioXznlA/SbMDiR7vXW6EAUQRgyFgrlLXQDJ9/hEVAfdaF45c4ci0vgE+3gQihF+WiPSV3Gq4yV01n09RchlYUulLAyliqPl3VGXITrQP29cd2hT4fAMCGmYBecU2H2C8hr/y+JUM/uizcCngVc/YduCE3yHHA8by++9RjHwTk2FDyoTp3ta3EQmzZxonwXLqKs49uhWfHDebAW7knzX6mnnia8IyFTA7JV8sRFxHTCJb9vZrkvp0XuWPMEcY4BOjzM2MccRjXMZ1k9L22rLIuheunted0e3+uUSI4sp58fVS781Oty4XF+RCWQ78qX5r7zIMehdT3o/BnGgecv5bMdRZT6SNe1uuHzyJV7MIY/kSPsng9pIZbiICPS43210t/xqQ2qDC9D4xnAtoxqlweSKwdSWnfXN218aMSuLF20mbFxa6CESFlt7jdFRtUtJfiovyGKDtvxoZS5g7YNt47lH9iJZNTI2IQtLC9LeZ1Tnf326M5jO9mRYT04YnNTk7Yla3dHRnp8916Ki2TSifodLxQDVfVLjj74M4r+A0/lldxD+eVY5K74eE8ykjybO1t2KJ5mw5M62qJHs81jIty5bnp+Nh9VqdI5xXGk/AeaB7HZ5DJF/CQ7211ufDnd+edoVXHOH1z3AEMUfinjvwp8iNxXPK5z7bFypYIOhLzx+pSccw+Z2xYd8r0TeQc8IcqkX8p34rmOO8kZDyROCb3hXki5H1VUeDqPy6/S6u3GNfWCN2MS9D+/vXo4y9fhvDgg+9ZxjktcgzfvnUAG8vw9R2vhpRZ3UHXNeosPfcnLPEOuggvlnS+FO6PH+sXc45Ekf8xGvNaZi+QXLiFjK3yQRfTZjwHTRk+f6+OMLzFd1lKMsKwj0npdL5AVQ4KXm83OzHg/NjY2PC+1ICtYB7w/wttxgVjMQc+hoH7U7PlFC5dZCg0oL18ZYAOKPpGBu08xhzGy+2xycdEGZ6bt0e62feuTH9q9J4/NRmTYyMBbnF2ynbVNFUBGNW17b9tlL89aj4w2/EWRg9JpVnc2bGVnNfBQ/Xyjm8928cZwnrXeWV2zJ3fu2r7qmuL9IkJgcqRhU40Ra+3uy8DWWMrIbkk+bW1u2srjJ7YjQxrZev3GDfvrf+Ov2d/6X/5NW1hYkNG+bbsywtE9kNk06HQtLmjA2lHGocw7/ie9IpNC8KDLaOaEIhXHDQJupqSB66cUGFsvF/3DUQc+tCQNXuv6CRdKeXn53IVviGZqKDZS5UTMwEGydb/JRjKby8SHARQyLtuK63RAtFucZHR1HQ58e12s3XKFFsnz6c4FoqETeSKmAkX4ukVZ+fy4UcAmGUPCG+/xY6zIC82YK2CqKBGQS+TBUCOPRnO3mscIQ/aIk1V9rMPMVZqCVqk/xdyNl355fgXiJkZsCsZarQxCgP9wh5dXfQDyADkCUBb5CH4dfUBx1BvyNPAmLnU5cKANwpmGy+u6T/E09HDOfyW/YvxXD9MmNMGHHlU9kU9ZOmUSOuW9MYX5lTjogIbDdb0/LwKUeRZ4f1Sfb3ARPscx9n7xDPA6ivOw/w/ouq7lyzbPgE+CyAuEfM6y+Iwpa4TZ3/l7MqonGsN/7I3qbKW3NSfsOZCDTmYXcpqEGVd3GF0wccdJALIbxc6l51H98vwfC1I4cGIAlKi5o5RoFCC/fqT7XxkE/JiwmlgDmrzeRgxEvmgnFmneNqpF2hnUiwqCyX0XWpOOScFzQiSrOjEzd3VDYQkEas5z4aK/OEe65Isd60qUc81iHj6LboRz4gJUwW53iHkmagiIwCMU2F5HP/MZtFRCYlcPoG4pEAo7egqnYkP/Aq+Kxt6WcIsXFQVOmR7lFav6yRcKHFhm/wAERFxVfUraxHUdzoSL/6KQrSbkLjiOytL3a0/v9knqAHF1J/zBz08+sEC40SvnfMbzVTzrceLf2cS45vuWsShUAv65UJI7tPElpAqfgU+p7gw8J/8ZuvXEBArqf+ly3sZnbvBMIYucj72PsYwvNED5yc/OR67slgWOwmRRxf5L338CyKqGniVLEpKuHefyRwnkKS4vewEcopfxn+mp2vSLeeaKAb7PJ+ZbWQSkJLiiIOWTeeObbTKI/Sih+stUoz3emjuoedsnnvDPcKnmQdFlb23LtlY3bH58yi7OzNq4Mg9J8e2XkX44MGKbAw1r9vM5DxTs+H7ywuKyXX3pVZu7fM0GRifsqNVnLd4MvrFjfft71pBcm5wfs/byqO2PyrCRAdJGZmpcnC9LL5ExLr9k7CMf+D5366Tl/iFHQXnzrYxkXsQzODrsxvOhwv7M4ZCUH+U95tv78lvUoWvVaKKQncgC8C9DcKSJ/cdhDaJkPma7l9NPXfKxPUGRxODvl6/8ulIBmKsQT85/+DWXcykU6RgtRTuwXiTAv/CZJ8KrLn+VwCC7i3wJHizyKWVZyNqIq0PgEn5CNx8GfvX0FwXKUBfrF3dEeQcIymjwWayT9I76wS3nnM8pxla85nPN8a76Q1/qUOFaud74ZwF4ANk26yfrKEd+MZ65y8X3k3lT9vbOjq+33LViI7vVPJICnS8la/ljA4eH+86LcEHUKV91gkGgUeKcd9UP+Ib1UmX4xi31MKbOE+RWHXTdaYILyzmuiwuayCm/t8NMTXoq0qvA9/zEhaNer58yQi7eS8CG4rBNTk658YhBubO15e9NaPAJT+8EsjMMBoLuvDIwYIPba+Sf10sZjoYTpyuPz5sOzLFjXbe4c8131CcnrF+y5JPVR/bu7U/s6f6+DU9MWLvVFlkGNFdPbfdo10ZMODbGbWKoYaN93N1t2OHOrh3uSpcRGhxDP9jdsYbavrywZFdm1Zf9lp3sHFibb+WrP32tI9t5um6Pb9+z1tauTdLvwREb5Plwje0gNxqabdtc27A9GdesklNq88tvftH+m7/zd+3n/sLPWvuwZRsrK3YkfpBwtVPxwmm7bYNqlxMxWl3Vd+EjOtNzcb3TgGnrdCHMfCZdYTbqeNRKAcUjQ/RX5AQkhML1dfxEAro7Tv+ohzg5ZDyynjj/Vv3YmN/pZy4S5hq9FT1gYEhzQcWPJG+RiSDMySbHQbgIS4/Dz41DNqO9g+mUxfPDv3LgVA+Dh+MnDxd91EWB6qobfA57osoWnlVJOfGbwpEEbSMb9J2enDE+0cYnZ5mrbJAJEc/hcpc+KZ+Th1Lifw8rv+MlBJkPJDGfUv9UyOk6KvqxceTjRqOKI//4WDwugmzxl+GpCtojjEHOnWxRz+vyU2VRVM6v5AJ87qhcHZjnAPEp19riN2QQaRmPo/7M0+t7p6qmuuqjHBuJbLJxzV1x6sYnnnxOL8dZ/3TpccUB6QPkcbyJIzrzlWs/WUplCjtK8rt5utsxZ54Fjo+c1/MMeFZpyjqu7oQTzse9krGRh/gqzl0py1rLWLQZE9EKH9uMjRZcvNdEvVPexMTtNvl/F6N6cqTxC3Vi9jrAO/ksIEnOhXxB6kXdC8E5OGXJEGZnyZtxSg383OtuDwERz2DGxASc4HJMZvLnsRbl8DzUF89fhQLLZMw8dZ+8rgAXhR0fiJ0zFkuO6cYC7APJgMqpAv4EtC4kdI2h78+HSbCgjPrE0Q9FM8HLKq4+qcLv7jOVxw5dKt8hHELhUt0Ytrr2vhLOPnVcqQbE3CXUr7PtCrI8wLhzp5pfXdEjnrYzTBo4IuBi91DxhWcQgISdj/RzGkvwwfw+uSFdQcENj45iVyl5jEmOC5DtBi0r6OVVeMPJ+oIOrxuinWwvSZdhfF+oiyPc7SKPOwqAm/58o8Z5gyhwjiNJ5KNPCFMWJu5mEuaODZs08OszoRc3zQP3S/gMPCvacS34ZrjmPK6klmAHMs9ZOtbAC4UiSF7o5sex4B3Cmqta+kSToAUuvhOvdF8kmccFH9HDZQK0ZC6URdT5kR1rOequlwkUqus6vzgomN0KnhW2PkbwrmSExgpejLDwQ0F3PCPsj3yUu5SRLwS6LxbiZ1684vV5C0ELJXDUQ/zKXRi3ZeUrB3+lXhWxfhnVkkoytOENnn08ssWZKfv8xSvWOOqzp3st2xH9Wip4NHRq26eHtqnQzuCJ7UtZOxXfHe5KgZOyuzQ1bzeWltRu0za3V2zncNuWlpZtrjFmo20tPFKCD5vHrmCbFF/eSk4fHf+26vfTOFrQwEV+W7gxf/tlCOif36UewKAbRrGUwiN5eowGiyGRypTqigXTSaQ05kQYfNCIa9JoD58j5j7eKo+6rIbcOd+Q22VhjG19Pp4HNMcYdpLRHgSRX+3Ky/LnOc9b8rvBJGDNIIn1xE+ciB48I0weroEo75cC77Tzb/BtuKg58vYCcZE/+BqXRnO1VnBNWlx3uyibbaVcj3ppL/kNhSV4HVkdhmxRXorPfIDP4fm4rmR1uqwrHWHK4twYVhn4KMaDuzKlLRlgPEoVR0nhkSjvG1SlXnyfb6rHeYmfb+KqNnWlQz2ui4tgBPhRbyphFGPzjmc1qdvr87HNccmxwVU8TL+9TWosbcTY4oC4JkvkC79cdoA2xmWEzc/N24iMr82NLbV/HBv0Gldhq+kDDhUWQKeuU8Wwga1r711BhmvPrflxIp5oS54eDQ3Z4XC/HfadWFP8MDY1Y31DI7a1t2v31tfsZEJGc2PADiU3/HvMh0cygBs2MzhmY33DvtExKlyh/9rGiqQY73QIPhgbUb6pSRtRWxpIGcpNGcF7drS9a/ONMRsfGLYHt27Zh2+/I8N8RzJs1pYWFvw58/29Pck3+nDiGytspnBcfH93zyYmxv3u9c///H9tiwuL/imw/cMDXx8OxSf7nHpR/8UdQSf9IUX4O+ZavkZK8aLkkAw8RIhoQjx5EE+k4frUb+5e+ylF6iOuOMLwBgoG1+AaMp1rqC1+EU0hP/NxRHIBo49xZO65/kmDyudvgJdUP2kP2FETnVVjPTQmFJij5GJzgPWS9lR/wRU83CfoftSoBB/3zq8mEzO+Dt2hCpJ3wJQTD8hTp6Y8pwM/4Uj9buhK5iObWXOJw99iU+wA3Td0WXxq8ZqdXtEGc+3/T95/ffu2ZPWd4Nzeu7OPuTevSwsJaSQgEQIyCyMS4QpJSCCpGplSIUpFje6/QQ/9XKO7X/qhR4/RL5JQdwlXEkYlAQJBZoKATEif1+e959xjt/euv5/vjPlb6/c7+5xroGuMGj1/O3bECjtjxowZM8yKRZ8vmURcys8xFD0x+/T8/IL7GuXPz4oPF+YiN62EoMIt30Rv8gDPkmfGWz95u/B0F10qXgLlIFtYmEwcUu/E3aVJNwaoNJZTcgP9ePnMq1nqH+KV1JXTHyAeNEQOEc79EswlagOR+MTJxfmUfQB5QOeujCwPWoK3n90WGg9kKt6gbPA27onzI0FxUsZcYqh3c49CxdE/20WfMi5bRhH0R1im64NFGjamRejbNtCj3GrbCjeIBqROvS31NO4yQlf5yZ/8yZhYmZ175KSa7B4Fg0LK6hf6FoEUlxnKLsA1ilf5OfIl4LARIBXvUxVTcaOieMPMUHlR38RB//GS0CEddUN5hdDukKx+ipAelPGD8MSRuxp5MHArPxqZclCQ6KQM9DQAAKPmRDBXOcGcuKygzUtocikRgyLpCsgvJ+QadtokyQg/BEkg6ufj0Jg2QbUiSadAiEnMZfo0dNa+bWWzRgn8W74J8us/CojVhwqm3OSTFB4pSAH8KE9PlR20kKHjGg+nyzBobrs6jUy2T7bTqQZMhAAKFAoNdHJHlaETMEEhThnaoNqtbwDj1ANPqt8GVPQun7QHz2W1+qZp9JHbyn0zjqp/w3EzA/ClTRGcvphnZs7+rh/0oK4cDxbf8M1O0+XsxO8U9geKIePK5qAHJAZdmQ/BI7z70Md5CAZe6XgoCn3xknT2U92xBnnL0HzZjrS5+hk71eomZ1Lm6C0zbYAT0ZoNP7YBDj+ZbANlJ7smKIR3bUMaRQAgVQ+KfwzNaWqaZ5Mfi89KuYcHMbz+4SOmaqu0u8kHcie/ZY8hv5QhJY8ohMU3T4TAXRFSgUrlj5/7szxOhQe7RmKWmFhejAd7O/68y7QSzl2MxbufeJeUSSmfJ7uxsDQVmzv3Yu/sMI6kiO1KAd4/zuN062vXYm1lXWWNx/zicpypz26Nn8fGiSbRmkhf4VNAUm5RklCH7u8cxPbhaUzPLWgOrzrLiLrB+9B8Vis/raWJsxTu2em5mJ2S8ijlfE6K4YzcczNSfmTIc0F8Pic/5PmUJsgYtN1z4XZ+fOodeakQMam8x0W3CRk+4eMdKJmZCaUTXlKdVL5oJXKkyfb1+8LtJ6fb3fxiPs22z2eRHgvyGnAgPzsgWLl0RunKTVez7XglJzl5wfvyLHgkD+CPIk0fL55JAK90wZ+Ywg9ckmfxJx67O8lzBZRT6S4zxffl7hv8ehVv/lleAUV15Q2XPQyPDiPfsssAVRcMXvjTBwD6BmMf9YNmvhlbfYOI3ZjAYkWV2/IiMWXgo36ifwNqGvSQ9c7y83h3TqJrjCVv+mFOCuTfFHvSEi8XDBIHiiAAizDytL8C0gajqjN5GMMe8AyOhANlJxCdEyZ8cmp6Zjq2t7eCzzJyTNY50a7Ewz0AnqAFNAFHTC7qmSaWIxNeJOeWcEq/kAzgODJK/MyEFHkm7wvzkgkRW5Jr3AjO57fG1A6H+0dxsC0c1A8X5hdjcWVJ49d0HJwcxcbOdmwda3IrWSCpF3tKy03nV6+ux/oq380fiyNNlvlm/pFkzIJkwRNrV+Ps4Che+toL8eUvftHvV8/x3vGS5IwIIKwty4FjjX3HnFA4zi8JzC/Mxsc+/t3xt//u346PfPTDnkTvaXJ9KFw4NcPkmLsuNJr63e/M7zxO2istnibhrzLwzxNplCdP/myLxiof3oSm3ulHJ5O8TN0MGoriorMa3XHSQ0kRLvCEJviT4i9uuM9Frk4vpKCxc5Vxjk7Hggmv0WmCqOyYrE47PjqVeE91ygk1J5nQHTDIJHJJPtWfDT62BgAN8Unjd/UfY4ByUwbYldv8JSvDRQPlbZlLHxIy6CmMa7PzXDY47zHcOq/6W17SBm/2TA9Tnll4sMyiHD27SD2RXo/Oi9eCWChHF+I1zXwtK3Gk76WB790EA79sF8oky5a/fsjY7B+JAwZAfpMnOGEA8hmVqUClc57Nr+IVQC8WCsEAvW84LCfVvGoBIP98wotJtPRfkEY25cQwFxiAXERI+VXlA6fokUo7pfHSPNvDBRsXPJ+0IZ10Dvs+Akw/5X2J6bfpKJSfyG1wXNll+O84/KXHQ0CKftBoOTxXvvncHA2oV9Ys+wF9n40BXr/4u3//v8nbvx1+CQwXfRmQ9WMI92ZAo1ySnFL7ZjTKoMKttpcRBRhqdBmOxhBWPybIHA87OMjjYHn8uk3IeOeKd5w5LiFB7W8Ciynx50gAzMo37LAJYyfwELfC/EmExqhgAqN5cBVjg0f5E4fyCC+FHqb2pKh1PN90q3APwLILP0/KW7Wdn9wpgCSMeVBedEJ3AHUSlE6O7bHTkApUrlZRXglnymKVzh3L/rgzDfkYRxmOmKXCJGMcOiFrPMRg9R1hntOBm3AZPbrzqU6k8eqkfkqmSLhQ+jItBlwYbMGPdNCaOpKe56QnHSE7arZ7tn3FYyLNjkWuhPb5ouw0pSgBo8LO4cb3rRv9S9uAO/McQHMO+bUy0tUHCDQM9lFcbIZh3CyW8B4Xx8E45UCbeZAXfVD8mKgxceNTFXyKBZ7yoE4bu10bjOBmG0XBj5Q1YozF48xwbd4MSFHQuCkfBOAyMG6zLiz7Qz4T7uOqUkJ4l5nBEuUFXqEePmonENt1IHfl3R5b+WlX/jbwevHgiKkV4FJCvStNP2592X0AYaxycLPwcaQBXk77KwubBPBBgcJOBR0Dj1q29Ax+DHrcAuvTMVbWJBv8UxuTL7vAymtPYQ+kYG1qsixNVUqNYoovJoTH1PlJrF9dlsI5EafHXIAzpvzmJCfHxT8Xsbt3GrfvbcfO/mlMzS7F3MrVmF5aiyMp1GPX1uLpD34wrl1Zt+w5UJ232R1W+J3dA03gpchIET7cOxQ+aiMpAF5A08+7GLKZ2KJUMykp44vG+NFGisczpzQWJCuXPHlXW0MT5YdAYUFJxKbh/HzBDhmTHynD7OJbKaJtmuy0JAOP1vbAwG0eT6h26fMJPITbckPmTJN6Irp7EO5YHfTLeAiUDhpAE3ZeUZ64hNJKaWtfwsHdyMBHpJF/jQGlnMBb3IqNHKVMy1PJ0rysi89PcbQ/i71M5hUQJx9LxmYdyJ9xj/BUPjt+r4kjeADEHSwCya9vgGG/4efsL2nIo2+QYRhkPHTyeMzpHNpfqFZ+1L0Wq/1py/n5WF5ZjtXV1VhZWZG9Fiur4nn503eSHkKskUG5pEPPfdoAhOUuTtvpUTCTA1LQFjiMx6Bvt7wAxTXt5Kj6JsCRtHT2ffypv9PT9M3IS370noKujQy0hwxtMT0zG6trq/56BK8GobeQJ/LRt/MrnQ3lqWz42gjKMRi/bRJHSuXCPy4zm1LAlGadnIDxe7ySUaez0jc0uR2THNhTm5xIC50alzzWBPDs+FztsRxziws+rm4aSlZz+eL9+w80+VWbnh97/neitGurK7G8tOhJ1gJ3NmxtxNb2RpzsHsaSZBM71Mtq37t3b8eXvvD52Lx9z6dwFtdXYnpZkzJVY0ptNEV/kR7lXW/Z93a3Yvtg12PnU888Hd/7/d8bn/zrPxDXrl2Nr3zpy9YD+WYyNsRHjg/6nozfUZdM4Qbv6u+mlOKYfIpTFKVZ0LlgEVNRYeYbyTEummPiQv9w3gJPqFuOSD8mgnzhgW/580UIt7MLqVjlwrpQFQ9jdmZK+iTf6ubkEq2HfGDnUWWordyuVMdV6vgv7ZbjgJ+6Zxs/9Z5HTD9M/+gUpjM79vay7JKteD4JWn1OYDkvG/72mCZ5tbOzHXt7O+5T5AmKha8Y2H5l0M/p857oKpg2s4w0Lytfn8IQjdjxpQ+oMI6YI1MU4DGZ8uib6OPkyXyBsZcFOvxBkHSkIRxdlX6WY7tHlDStzEQVN3SmLUg/TC9gUCcB/hm/k4Po5VUmvFNg2SOgLyHnOQJewDhCfOiIfar6Vb4Y0nqzQGEY+BzaAF4sFB3xNzEb+FlAeyRumVf5XwaMVY+CR4d0UDkPx1W5rewy4NN/tp9oXmMjBl2s7juwP1mBu0y6xS+2m6lCaU95HEmGIdMm1Bf//k//w3ynmmwu/amAx0OVov9CYNQUPCof+/JvxHQpE0jeGf71bH5yixzprp+Iy0AP02CYiB7sayIhw/EROgbvWXk3szEpppSArjFcTINW34vWKXuIQlzCqLb+9+iQDJqf8GD1cDzzVuxUrFEK8rtvtZq+tLhkN2m5xRv8D7mpUvjizg6v8mGgZigToKxUQHNibAVMyjgdgg5Tq+iJMQM/buGIMa4avKmYjMNBVG4sfBDwTi+beuCb5hKAdsIN25Ns01NGP9NAYd0xu8S9oNzYxkR4oZzT4VEC/MkK6EfbtzIALBv503G7PGXrLwVsCh3nrfxMF09SOmUau+IBA3//f+vQ0FJ60vJvJIf26LAetO48BKx8O1ozznM4mcH9QXxF3eC5BSk0q1IY/a6x6sRAwvFIJtisXqJY7ezu2KYnOU+Z2sHOMlL4d5Dt6PD0SLwuAXs/XJ0BdPWgPXjINBZZg7DMIP355//iB9mqb4HpyLZCj4fZQTUPN7p4J8B5N6rrn108OE3+Cux2VfVPf7lrwDNeogL828LKDwFdvF/GvKp+AA706+JflKTTwSAMr8t4AgmvytTkWfxpI1mRx3DbgpeU4b6Bj1HMULhoc8sCTapQVmktZBfNSVufjZ3G8bjko3jBC4Snx97F2ZUiu3uyH7OaYL9PCu/6wmwcsfOM4qh8xmekoE7NxY7G252DCM3BVeZszI7zjt90LKwsakJ+NdY//JFYVd15p5NPY6m2IsZJnE2wO3ik+FJCJoQP7z8rhIn0xPlEzJyKd1kAkziiG7ovlzHyjeYFygLasTM2tzgf88J5cjqPjFM33sEWxf1j5+tEbXAq+uOH7e/I0i7CwpgoP/O//tzGxk6Gv16xBeZbBfiVRBnakObvw0j3tdQdcpOOJ9kp08EhxwvXTXT1q0CaDHnSrj6cCowigqOMZTLsrcTIyoQ2JrADoR95mvcpQEB6nMV7Dmtx6rb0NJ3C1ZWHnbxufwAU4G3GUittIIQ/8Wg7yqN3y0GQ8SdLhYMMz4TarwUWMdtjZxSPsIzs/HG6nyu/U8ZOTYQY85kQIeM8ydePMRbTP9buiY0UTibVS8vLPh48r8k3u2TzmojTJ8kr+27Wq+qd/+mrOY5gTOuit8MTBrQSHh6/BPiZJjLIbvvx1OiStFM4aTNaz6R8w23cTIeiJxEayM1mAn2CunN79NT0rOXPmfq98/GPrKgDxenJ+GYdEB8ZJ38OUXgtUvEMM5+pM5yMqw1UFc2fVR5jeN48fKSydiRPDghbVp9dEr0nZuKp6zdi9cqad4lffvUV6UhMAqiT8lL7seAGL9MmTK55r/jo4Dj2dvb86SXGtPW1K/Hk1RsxE5Ox8dobceflV+Jgd9cXos2rD02IjNyhcCbczvgW/ziyIWJXeWxsPBCdT2ISXld9PvzBb45/9s/++/iGD7w/TqQz7m1umX68OngsfDCIiTzRYsIkD0rO04LZ55sbW1HSnf1pyjI9FwHzKxHwDPI75T8Lwn41pfWvNNJVGANkeM5dXXIlY6ifxv9V4O7BrhfSpz2xnhICyBMQk+0OqLSDvJWffqS2LBj8MsfKPcPSxpGTrbKHjcPtxk6TjkzvPJrQos7yKK4Su2Krj5iHqeukvx29p/Y8VltTHkHu0UQZAcJ9Ya0XMVQz0RtaeXFdbjcYRchmjgDQD9BL6Tu5cM0nrES/6dzUQQ9D9tJutLXzpY/zU9tQV2RSypK8BwnjvBn3kRvgqjjUyzQyyHYd0K37lanwDkgD/4DjwE0aRS1cAPd/bH7E1Y+4BPPscKKQDtxb+3kTTTYy3LpMy6fqil4hT/dlgLjESdmTbYHfowA5UVAu41N2M4/Ko3wzbVePflobh6e/eaT5WIZVnEejaah5geWv6sYoenqs9pd+xdztiJN2UzPSHyJ++h/+k5hYmJr654PMR8zjgEJs+JW7ZwDnw6/skZ8CLjXKQTYZlOnCcrBQairoICLIhqEcNw3xLsML0wHu0bLegsFSPmA6yKNvBmUlc8OEfF8VgWHclQeKHG7eLUIBQAG2MozCSjzVx+9lsSrpXdbcPadTwsgcY61jzPRR9QWXUzs+VhZke3dHAoVVTcLI2wiQyMJTnUR42rSfg8RphCX3paF27niqG2WZ2Ygvf0Xwf2BA69ZB2RVLYZPDibMHhWYjoFC+avcuadSEhfCFNpRHfuxWs2KI0kN+HGf2LonoRXyg0hZe6Z/4eDBodUgD3RAIPbyboUznQGCzB7jZ580hS3bptisl+dtu5iEwcdI5AEfWv2YKT6ChaEh/taTQp27VVl6dzCZwHVBYULy8oyrbx441UCF+eL8ew4AEIjm4YaqgrEkrvT1nHfvGiI3WQ9Cq8EjTy8C224MAP3bltKKzXXlGe2t+abINmZ15gNSPbHIgV70IwuX8k0czf/3gefN+y6xZhA0AbwaRxtTplqef7TViFI4Cqzi5gNcmRhglKUUK2+9yqd1oO8sGPcP/7svs4BLPk4FRk0qZjeTJ1CQX2czEheKTJk+jUM9zKannMSU8OBYtROJAfWnzcD/uSuHdONyLhaOTWDk8iVnxwpXVZV9yduELgCS7jjX5lkza5+TD/mHce+NObNy+Hcc72zEmucUN4ccvvxznLNjcvhUHd96IFYmf63NSMi4OYuyQb6tqNo5yK0WFC3u4BZhj4FMc11abaH7tVeQexUVD+UNL+dJuZmrx+TlKDn2ZPDhmihIvnueEEu9GHhyLv88lT8Xv/iSQ6s/eIHT35+bQsWTMS7CR2koSyQxCLOI5rnkn7b5hh4V2Mx8pLbLLOwjCyY0vpElZZpBhM+WPgu5w/XMd4RnnR59O/i4/8i2ZWScjakHH/d7x4TV2zZuCoJ8XDEhOuzsfFSdjm/o0XAj3bgULPxqDTnxSiwWYnKSmfSS/PKFl20ZuxYVHGLv8PrP8WUCC55E71BIcBzR0meBF3SgcvJJmQOHUNxmXeLjxgI2ZIulRNBiMKS2QuODDRJvvOZfhXdsyHAfmxAj4Mi6xAElh9BnGnpXVFSvJWc/c1QJ/6kKZp0pDGW4Lmaxv4km8Dgrp9HeY60KdmxuQTXNlGCE8iC95bmNrTripe558Q08o2VJgHJQU/iBMCSUWJ61HkAeVRP77dRPVgfCchCQPEgM/Fy9DzmR/qjC/AqdJmvNXSJp8Bjwekd+UdBRurp6djPO5ydgeP46v7z2IF77+csxrEnymsi80EXnqPc/GwelxvH7rlo9cL83OSfacxvLCUly9ctWnSQ5PDmNheVHxTuLmvVuxc7YTW/u7knvT8eSN67G+shJjqtv2vQdx+5Wvx82vvBC7t+7EitqQiTc6EsMDkyyOrE/PSC6qtN2tLfHBjnfSqS48/e7nnotP/sAPxLd8y1/258r+5E/+2HoVE3t0MfoJcp0+ZL6GHuLD/Pa0dDTkJnwo436mONmO5Wp9XmH2p+8i78FLMnx6mnsUWEiDsokz/AL9WRAc1zg9hqzRMzLRR/KVDfQ/OeNk2r70SdFrcUF8jNw8lWxQPnY3TKgsRnknw7XngUmvywzBtknX3DbG1pUa8aMeLUy0GvC/+RDowtKVieFHXo2kT967t2FeJi+zOYRtJscF0qk/ij70A95nt/wU4A+uNWkGKJ8TPR4jFZdFIPoTsWdnp70RR3LaEN6hj5OUMZdXK6p9PH5klgNZAIV9wgD9SrhQVuIi+mdUd2cMcenD5We6yM8hKsNppc+4T7pfqf/LDS1IS74YjwPyLwOQFgMOyPUqvPR6h5Gv6ZILuiVPoFnljRyEpsg/xhSP1eDQ4g8WEmUGFezB0KS6uft2mVGoPLMPkbV+wqOfxoawlp6ncgNwHrg6Tno9FhhXT5HzGs8O2XhSX+eEJzvTO3uHsS/9aEw62fbeQfz0P/hHMTE3MfHISTXGKxWNUGVgUoQyDJOTu243uNwgUnmYsD3Ar2yXoTxNmGZGy+ubQTzSlt3y+98UXKfhehUMGl4mmXDMk0AEJLiS1ILM4blixi4El5HlUTyUIAZFjl5AVw3eHqRzhzpLzbzJk/cpXA4dDAaXYdWTgvBHADA5QsnjGf+8DRkceMw8C2fwIV8M7jL2Q2n3jhirN+o45CfyD57dwZUbxrhmJ+wDn9MhTKlcHm6EpppXbZoXOXhHT4Yc1MKmSfKA+Ao+UJmslnGUjw6N0uejfgJwBTyIu2xyoW44VabdaRzWbABlL+2uTD0N/B1T8eG4TPfWoOJa2AveTtqCokPflHAAMWPYcMsmUJjtNJAlj50l38EXQLUP/ReFMhXLfZtSDkE36erc/ZzNKLdsBpfGWjZJzhYPw2P7//bAtRuAqvsQDGgBfyjcwr0MPKU4TJryVYhcYFBM4017wGVZGSIO/jmd89avJirJg2kcp8rFyJ39thRa0si//6w4tD2G+JTkfibjo9qtz1mZVZzkYfmN1US6hYvYDiMvEGn2IH9j36kuY1IQPEmXQWEgH5+cUcM5pivbaAF1zjRx0kSUY5mHF6fxYON+LErpfW7uSjw7uRyrhxpQH2zE2bgUxvmLOBg/jO3T3XjAxGRPPLMj2XRwFnde+OO4+8qfxoOXXo0Z8dOcBqAVlXN9ai6WVC/vCnBrN6rz5FmcTIku00JlWnIAHbEdVez/jGxTngyNzzvIOEm/pCW35NZnx/b2D/xt7Xpfj3dqz9ihb+OX7x8gDCVFeWBX25VsuQwKhaR/axeBMEg3/xrKbwZuR/3MlXJbGZezb8RAxo0w3Bj84Qkmk570sRB7gUKUeeZRt4xLXc2rpBcYb5kc8zX51AQHRZJJJ5/o8+tQnGZQvugAHEHlmQkocsITMhaCZXd5t/4wmOSp/OaXeXR6A+3hfiQDrkUsnDwP9etmunidoQ4GPWadGGf06LgPg2nY8sL4tTDVkXqxaMB7t9ACXH0hjcIrnUmnbMEZYAxurWNscHlhoweexBWODRJn1Ul0z/qXafgplPpWWYyTFGl6QV+M3LlQRzz4lrSppxEvTyehmynhxIXbbmd7z3nD1xzHNZcJF8bovADRyLV6yciGy2ws+5NnMEwksxaK1lxCw5O7NMoTeTMu/EWDc5kp6TwXksnHwvuV11+NV2/f92Vmq0/c0CRxxvW5d/9OzF7MxJQyYVEPSi8vLSltbhSwa8TN5j55eHFohZdv1K+sLMfK4mLMoa8cHMfF1m4cKP/NV2/F/ht3Y0b8uz67GCuSDVOMhzI+RAt9oLkXC/dje3PTooYx4Lmnn4kf//Efj7/80Y/G7VtvxFe//BXXG0JpfgrBnZY83GchACB/Jtj2x60oUBHJIG4wvfhZnotO+A7EWz55UdXvUlufY7EDXYsWI7/hRapKyR+04MRJfh0idxndXiqnVVU5KD8vQBf/Jj7lHjXg2Nldn+vKfjQMxdADJDKZYC97kp8dzU5MsiRNcMUz7ABzBPxQfdP9mgxamoTeQ2s7bO/OE1X/Ml1L6/iiiRqRzSh29RmP8+s1Z5o0z5CT4dT96cIX4NEmNR67D9LGDduUO24V8zFFEYYf+jJ1GZ342hjRhFF6jtIZu9zk5YUC6+KtfiNQcS+Dfp71+gw6kzfovBCvegp3smXcZLGJ+hIOL1omi6EspwTJy8wnkBkC0tEO1ND1BOeM28d1QAf6Snse9c9ykH3IuybjeK44LY2rJLdxw590agNZrgNzDC8Kyl3mXPwgy/LyCJnv8UltqzLIDp2C8WBmela22lt62dTsgvIaj//2n/xsTMxPTg69U/2oRq6fcx2CyxvJ3cDR3eWbb4Ir3PcaDv7fB7i1HlH3xkxmUv3BjNwyWEdQ6GQAdCEOfksaJDh2BsAgfqdbgwQMA+NAs2obMvUuiBjdijhCVpPdwdFQymiGsv1sXJpRFszPPblyp5cf/+U2wiMmBQNu8sm8iGrc5SihkhN6njWIuSwlaeA0zZDYdmv4dCe40xXftTp3ClkpXaIbdFA6yvWigcq24NIPP6DydZH652c6DD2mV3bGKzvj8wwkHnba3wJL7hIYb9UkyK62eCegZCQdzbvywwbVzn84rpo76QWPyDDAMnInzRFIZ64bz/Ae9UbhBTwJm+ZWTHgwB6ZcSGllY+R2+fa5DIZDkpffDLo42W7D6ar8ggF/Dow81ebgnTwrIxseJWvnRBvbJYMmY0OA+E11dRhxoFPFk+n4MYX5QGgjsRuAa+EC7fu4QVPvPENbGfehXhzoy/OE3yvOvoV/IteZrHMapyEtO/NMKPWj7saI/m55IDlBP6VM8YCPs9EvlJfQFdIMnChcF3Eo5XtqeSlWF1dibPswxu7vxLsm5uPppYVYkLg6mdiLndiKvbHDOJ1CUZ6MowP576h+x6cxeboZM8d7MbZzHlMHMvtSio4l7zQALXEcc2neryB4BZ+ypTRymdGxcGPnelwTerW8qnmJoR2sefaebXBDA1VZ9fWnZ6ZmpGCveIU9acouhCgjmeFFi2lOB6mt5VdtQDtCYeIm3WlPeL/aYRiGfEDD9LTD+SI5kLlUlLjFZmXs7yrAa3IoLv7FT5bVoklNZBIUT3/EQQlwnTANT3gX2ekdVxncrqfy57lM7nJ34xGTaT4vlccghZ+LqzJROMiLU1IgDAppd0DcDk/b/A1wx3ZQAmHy6Mfnl0DejzPDMMinJbesVrnQj7qBa8VxPEH/mTaq+LS366Zo9C0URJ/yUDx4x/QTTQGnG+BMni3fxk8OkoFmhXX/kqeEtMuveG04GPyH697lCC48gXfyDaAcmquBome75iJ6GpUFfRTVNJLDiifKgiJbujtd9jX/wIOMBKq+82P0dXkKI4SSnafzHYtTRWSkOZucimPV71zK6ZQmvyfqh1/Zez2++vpr8dqdu7GwuhIT6rt7O4exe7gbCzGnie9EzM7Px9z8nI9z5zeuhY/KQk/gnpCDi4M4lj0/NRtPaHJ+4+p6LM/NxuHuTmzs3o6jjc04urMRD157Pe4//3Ic3H0QcysLMbk0J1kseiivGcnFKdEjv4gSsbH5II5Pj3xxGd/YfkqT6x/58R+Lj33Ht8fNO2/EG3fvxIEEH++QuwVUR4698/1ulrRsVH8MF0RqCuAWUg8KPjWo3pctprJTWot2Hq+UoDW+aW3iQtU0tAUneVgos5xQVMuJlgYP+yuciTX3KLCoWo2CnMi80qsPo899qOyxBzIOI/dDpsKIBDRH5pEhA33Kpaa7oJzOSQ/WM8U76MubGxtxesJntvgjRqXr0huUFBnHQjIywF7CLaTzmAbGiSPbjI1MqjndJd5U30bHhq/ACbnIGMKYvSidnWPoAGNzytmUBfSZ3AXv2sKLnCxINplBfynd1WON4l1m6vRTtWvliQEsU+lTypO4poXCUtZDM0ez23KN+suvxpWCyq8Pnc6R8ckTOUc5yH/82NmHlNDXslDxoeEQju2faQ40qw9d2IhdoGfrWLipl/4G+tkQ7l06YeCnzieBjb/yyxzyB9CGTKRzAfnEYycnTeiWoMRJMibVs9PzmnSrvtLPzsenPQH/Jz/zT4cn1UYQpHvmUZBhVKRHuEbEeh6Aog7l+ehs//cDruNIPRsUDWBemBIGq5vHcWOzG8KK27Lf21p0Z4ZB6XA0JkdF6ARWXsSs/bZw3nQy8pdh0oxQIkYJJ0OjdzJ7KlTuaIroI4YtXuF7GVQYxpNwG5VDuXQc45B1zTxaXIV5gt8mC0NAGpVvvEmHXysDoB6FDTQw/qIHdQB4pxC6lpAhmYWhOjdxqWMB9XdHxIi+1J00aae74gEV5vhtwLFiJT/ahxXLquvbN8qNf+8QSHp5vpmn3bLBLydWyQ9l4BDiEA7tWZThKBXvusKTfmdd/qox1fbOTO7mJV8ywYZvAGjqQdk0TRo7b5kCxdA//xeAZ0e3pG+FPRqIS06Pilr5dW7sUaPEsmlHK4gtLhPKVPxSkRnTxMyKi+KSkLin/oYtO5k5icAkLcrOo5KEm1bUKwtw3Qs/L2ypT1R/cP/gGTdh4DOwNYi2OKmQt/5Dxm9qoBW7Fu05/3mnyJdxcFRRbcaKLLXWvNs4cQyUceqMT1txSkREONU0cE9Kx9bJoV+zGFc6lFo+uzU1dhrra9zErfTyHz9RGg1G5xdTcapBZksZ39rfiYPjfeE/FQvz6zE7vhATJ8p3by+OtrciUHxVx+tSktekQU4cqb+pi59LG/WgJ3xy9yvr0IfyMU9jKz47LXwHt4wwcwzlIhzkViJO2vgopXyLB9lBYpBEdtBnss2Ejwwr2Xl5HJNv5dsWKTLfYejpugbnofq5XZVxymn6Hvk0ZbdB8k3i03ysoLBQCLCLiMwrfklecZDcoqn4DwWAsYMdhiN2jL3CzuWMWR8A2YgcJW9TxvlARcpWWZSvAE5OoYBbxisedLOMkEnZnvJ94Kc6DXCjjg6vyRp8n/EHz6PGabOv8BtAn6Zv0VAXwHmRp4zxEv2AGjewE9fEGzzA0XgP8J3UOD0diwtLGqsxeYmZkrscK/jKNsdVaCh/49H1fYzBYeIe2t1xmVChpCY+GKcVVJq0yCvtMjkm9Q3l9/iJ/k0Z2O7rKlfhnY6X8Si7cAIX4g0uNUUuiD6Em2+YEDAmOJ8cl/Gn33vhG14Tv6omypf/2V9scoao3OWvvnkxJnmjSfT55EycTE7HvvA4WRTPXbka55oAv/bgQXzlpRfj9bt3Y3x6LhZnl/1O9YFkEX2VxaUra8ue+M5PT8bS/CyDUhzu7MeEZBhyen9/N+aU99LivHdn/T73ARObw7g4kjzbP4rZA8myg6N45ctfjS/+0R/F3ut34qmltbg6vxwzqjuXr7EAOT0nxVnjw1672G1pacET2WvXr8UPfPIH4xu+8Rv9ju8rr73uRUJkvRjPk2SqLvFk40kzhp8XBxVOmHD3SQPRlDDTD8ZSGE0PNYtHaLMUbUKOQP2rNmLSRl3hZfzglbpTh1OlyIe52XydLnkkcYC/nFUPRp87gM+KD5ORsDuTvFim4jp+z3baFocFfV8aJqDcLj28ydiVfvCeeS7O1A9nY339iuQcdyTtOS65k78zMX06Q3pORkF9v9ZG3uTlMpQ3RnzjeBfIzdQrkaEpD9i9niGZceJ1F+QH8oDb7ik0+7Lyltu7u+pDyHDoThhjj0+kqo0oh5OpLKyzqFzyqNp50N4jfgWD5+ZFm8vH7UpdoEf1UY8DyEHlhbyGH+zXy9ft0YDnQX7yJ61lhNIgFyECbmhdyXgdCL/6OkXxIOk8jtEMLgd3a39B0l14YmNaGKGYeqYelV/2Fz23uhYNSOB8+TN/p2H32d7YGc3P/LMsQ+855v6NnEjXaS0ytg7mn57Umflk3bHiTs/NxZHk3vjMnN+nPlK6f/Zz/2x4Up3VeDxAlA5cTDr//w1Mh0boUaOwUppL8eDyMd6NyUF4wqtdM9JILSAFNCJKUN48iMKeyk9Bn+5mSpXkX/nLdrnN7gPx/Gf/Csd28EPx3xw6PskyUynB0JFqR56BgZV46MCxU4pxffWnJH520S6e4bYpDzLU0UYCEH+vGNs/OzP0cqfSs5Vdyla5CAvSueMprF8348pgJS/KlzPzLVzs1z0bpxE7hWcHTFbUT9+yUc5O904g0z++jw63Je5m8k+QNKEdZnxxiSZGGhS4kAcBbyXZk+uckEDjvPn+2MdAT0V7H0ODDuQjYpEfvxRgWRzuYcg4BQ+HPwxVl7QTb5K5vGYKRp8fgl5Y4smKqhQODa55sgLBym5pKogcbULQM4XyX0vOhBQhXDAoUzY05dm2zKhN34C/3EdwYwjjZzrSP8TLchB/AK1wSk1Dv8ifsMn/KGPi+zPeqZRdR5izH3ARl+RJG2DP2iV/2U9Ub2rJ0UCOYgqPY/oV+AgXbhDnksQNtf3ZzESc8x3a06M42d+L4+2dePr6k7E2PR+T+0qzdxp7GpS2pyPur83ExtpsbMxMxl2R+oH8DzQ5XZydjLlxDcwX+3FxsBXjR9sxc3YU1yUfn756LcaReypr8ugs5jSxO+aGYCngF3waRppkGmgDfzLoZ5gVeCbV9qs40I0DnRUX2qod3BaTMa+Bn9dHatGIyTUyF7owwKvlsj1lagc420fZqQQb2srlZGm2LWPABRxof7W3FNvkOcXSn9uOkbglKj5y21e4+UxG+YGDOUK2X1kgEvEwikJMKweNP6t/YdPmnmCrbqmUZn29e60w6uuJPvnyU9KFeRbaeCVpxvLBRrRCWYJmxCUsTX6tYkaTIXaPBv6SEWVYQPYlazLIGJTVgeygPegHuFu9bDf8gapT32SMDiqNIZMN+wG9x+yX9FdM8oZxcPtB83HjPTe/4J1RX1YmQ33hH76ZLjQ00aQ/Jd3Aq5Q85eJyBjg0q6FmWjsOCQf9PXltFO0OSH2ZSVBT9h8H0KeD64jh1/zLdlI5Mw62UGMxR47Mu+gO9n405AV9jQaaAXEEnaCcXMJXaeiD4+6nMsw28SdDyWGOhLPTOzk7FwuLi+KJqdiTPrQrZf1EfcULZUrDLtL+9lawNHZjaSnmNAjPyKwsLBrHg70Dz8IuJEvYYbx69WoeF9e4tbK8HBcn55qEaXJ8fKCJ92EcK/4TE3OxtnMar/7hn8Yf/sZvxdf+5HOST8exJrlEXziRngBu3O+iBor9nd3Y3dnmWKHGzcn48Dd/KD7x3Z+Ij33bt/hLBF/8sy/E/bt3Va3JWBTPQJNG8cHPG+zQFH6hzZl44JbNVwr8bW3J4rHmh5sKIgu44AzZ7BNO4tNqDNor3wNOnmSS7QUP1ZlJBv2edBwFRyYRB/FIOrdTM7TL5cYN/bD3kBkN17/+8xA0aqgO45Lz2OaHZkrO+ZF6yphXcQuoO+Q5OMrLA1MetnD4C1wE6GngccLFd+IzJse0K7pNxlCwDLIg8xanSiYgr0hn/8SihYEHfZ/xghyyDtQFMI54y7hPDAx9hFMDmhtI36IoywvS9OSOn/XLvMmm+1VfLRh6lrPKxvYCGLwjYMcdoDzGBKM6nNUAKBc5zRcScNfCcuapzOFXx6wMVCcvvNKGXcYuS8Y34ytdTYzhxYLSqaquo9D3L3daKoOyWnuBkflXNjXG5CQanpJ8t7yHX+gH0IVXYNjEZEGaBamS4+BOnrSx0ll/gAd4Tt2BV59mZ+fjWPmACxc90td+9p/+bEzMTowPbv9+KzDUgCoozTsD8vqLMAh9M+TbNG8JB8WrwXc4rYjucISB7J7xs/xZ3UehYGLNBRGsXFV+dEoLADWid7tOeKevdsJoXBRgmDGVX4B0HagM/foMR9l0IrxGmbRwczrsFtT5vx3o8u2YvPNDYKTiqgFUdbet52TKhrOK7JdtG6OwrHOHP2GV1lFEDmyEDxNpX+TBboIGYoRgpe3nAVR5ZayoDvJtBsQETucy8pkwwJNJgScs5C93v4zHQ5bxjsHlPVzWaJ6DuvSMxYJsWNd1srsLR6n0p9w4VocCrHpa+RUPWzBqMOYdouRV3jO68GprLlJk+e4bzT0ETUj1g4pmVX7fXAYV1vHRcNrRJnioTdpANQSK40uwlBf1P22TDL+TWCAnT97ZfQzOpiXRFYedf04A1NFuLyoJ55y4gErrGy1d1QlDJuTXh6oKcoD8O1vGA1YnJ8of3mQ4QNF1OOllwNI/yiCuf0pnv/GkwekJSKrOvFN0IiV3OiYWZmLzcDc2d7bilFcD9mR2D2Lj5u1YnZqPp1evx5WlVdV5Ng7EB7cvjuPO2UnsTUshnV6IM/ER76eNHe7FohTUBU2sZ6VRTnK8G9knJfVEea5IAb2+IEVZytDGpvhNaU/HpptCLSVQeHOkku/iTqBMn0rB5EIhK1CSqeIz3tvM9pa/fglyiQ/9Uxg7CFz4RrtzUzqDJ7d5slp9sMeOnGSo5C/8T15qJZXPIpNKIG8pgLUFhTwif5TCLDMHYStZ/ba0ZkcYuGU676CbL4ib+cmhIjnRgJuERMcvH2gx/gPZF1Q2Ex/xlOMQ1+X348tuvJBtXBPqzAvbSoeS4EaWkgf55qQzDWVgcpLNKZe8GduLc5IbPM/iboZdHBbpyLP6AnIDBQ9ZnXImxwjw5Ve4poO+l7zdESOhnqqeQ7RukONhq1+FK0+X5Tplv6tj3e6DCmd3ckb4szO94LpqQi2bOniBgpMqsg8PDnwyYKAsykBjkHMZMtVGZQi0W+U7jXGifiy8tPStTd6eafldYlxEz21oTvxMGeMKXvT9Urz17CDRR4aFQKrgT0gpvXKEyGRCLLmVTnXBpHIqw+RNLrdgi+t5l5OQv/CWk5n5udfA9CQcJjWmTy9pQjrDLf4pp+kiJJyV+xm1zTNLa7F0xlHUsxifnYp5TYLPpBzv7O7GkWTQIYujUoDnJZOvXbkivla4cOAYry85ZRHy6CSmtw/jmenlePeVG5Jns/HKV1+Iz/3RH8ULX/qq39G+/tSTMSV+p3jLbhlwPJYMY0K3v7tvfnju2XfHD37yk/Fdf/WvxokmbK9//TXfU8JpB+qNrOW1K8tqKKJ6iKqWTbSDdQr4XfXxwigTYhR3GU+O5e87ElQHy3zIgeyg3dx+wlB5dm0uw1ycHzym5+3dTdFnW/rmke/jmZ5GF2VplTxIJyM7W2XUCBzncZDhfZ7vG/0bGI+FspGpDhMYdzvTP/3wUB3AS05fiif6rV1ZpRncz4/VjspRbcNCa6YrXEieEzn4CD5mrJCnaAjNKdu0c3xolf2ZeEfKlwkXeTNG5OQxLxZmjKg28jvr+Eueg7tpLwOvEOZKqZzMg/mB+JZ+JB5ErpCu2i1xIUX3qzDcthu9yi7gufiBNCUDvUAgcD5kldldCvALtAePU48V3QYfdYAFSn9ML+jOYrbc9shwiiKKixQeXqxWnvD4ABRYqFQdRwH/fphKc5llFGOQT8Wzv5xMeH0nhgZ1b1aqrZgAH7QvKoEKfJhj3Gi+XVvARPAMOgG72VMaH5hU+/UNlcnl0/89O9VzkxPdTnUPmUeZAj+nK/+PxHsrxknfgSmG+fMaN8E7zJ9Jo2/TVoJM1v0sCETo3NGbjiura75gAkYkLsxGZ6Kh/VkGNTBuhDLG5/eJK0ND5+cWLHqdlnzzG4XZEV2e4sKoWYbskZ+y0X/ytCiRjS8O2UqTpGh+8EHzu9zoX3NnfPDFLw07fNgWYjJ8osKXdAgv8HDHoixH59+p4jBQSMAonjscRvn6eI7cRZukE7SDZnlM/uQIIwVn/zBXhucXvQrLmFX5VB37+Lu+CnBXkR+fBIHeBOLHwgbCnE5VnY2O6aM6yh6hXooMYX0YfQYor+OXt27A17SyWz7NVG5whgVg/VT3tOE1hKPyET7ErnT+KaB+lOHVdIUzyUAJ4WIsCiW/ikccPimzt70bezv7HsjYefCEsXCSTf75LDe4mc+wXfIgbPRHuF0Kp5mG/eHzgc/A0M7EB1fnS1o3eAfuG0SAlni09sn/KEp5LJtjQCgvyYJym39FQ9FqgDtpqY+eyYEjXXNzCxpomSRI8RItSqEEP55roPUlfy1dGStFVRf8aAvxopUriJCMbD9XsgFhNuWWjYJA3AnZWV/lKLp7BRceBh/qIf9UZoivOArDxWDP6rQXBqS07o2fxb4mwFR5UgPIpPrbmPqg1Ig4VpVQIja3tuP27TtxvH8c71m+Gt80uxIfPRiLJzf2Y3/nKE4mJ+JYE/O96bE4mpuMwzlNssRbp+KzwynRSvw1dzQZS3tnsbhxFFfUn983vxzvW38ydu8fxfihlGLRYoqz4aqbP4UjfCdF4zk+vcVkFbKpXt7ZoNrUV7GTCg7UE/xDOzAxwEiOqj14b3NGk38uMpuamDHf0/77ks1czsWlULxjTnrGBsSz+5jSspufk1EUCsWhiSjT8bHBTXiZJ5MHrNTJzee/JqRsQ0MrY1JwNeP0QiTN6Kwa73iioxLy9YTcLaB+tlUEiwQ+ISTFhsUwf8KRSYlsXpeZYjFQ6bxroDQYL5pIhvLuNMavMVBxxTvcZ9JxJCc8K7whXwPLEurgesuNHHE15Rb/1MQ7jdpHdWJCWjvdecNu7mp4cq1+g8LHpJyvZLBAykIpi9AoMCifvsVe9eobT9Jd72ZamciaPr6WHfgJXB/yo1wfxZzxKTJ2RhcWljzpWlnhmPeq/X1UcyaP00JwxiLo5km16MWxTvzA24vm4q3s/8SlhSi318eNB6b1dcLsTnpid3HgHxXbM4TnmHOZAUX6sdwjhh+MQlmW58IHvqSsMslbyRssw5mvSaccMN6d0y8X+4mTOBkt/cvTYykzUWSnRBO/W4zcUtkcwSRRipwsk89WWQZpkkRJABeanYjcB1NjsTszHvsLUzG2qLaazM/4nJ8fx6TaIPYOYlyK8apkLws5Et3ii1nlNRYPdrdiT20DvXw/gOKyWHz96rVYXpJcO9yPXSbWGsulScT22XGcqp2vrV2JJ5ZW49r4TCzsn8XWq6/FC//l8/HFP/xcbL52K961sh7veea9XhqjDowb3NeAPam6XhyfxvHBfnzgfR+I7/iO74jv/77viyefeCK++IUveuOExRr0FGi4Kh5Ta/hi0NM2gYaG/oyqdBwWvVLXIUw6kJ4VLDoyNuSkLw19OulHa8NF0IANmgvlq8iOR5hyyfFNk8aTMy6j3Iv9g7044pNz6KMnFEAGAvOjmy4NF8ypreq5ZNCocToZy2AZyz8/J8/x2UTLQI+Fio8hDbYzkYM4/JxGPKT6WvdCPxQO42zzSyKyIDAjHmGs3Nne9gQY1kCMJR9Ta3BQxvoDHWhBn0Vu0W7ILZ6Jz8DIMzXjmTZBtoCoP7mILgBOwpc2BCfi8+13ZK3pTuHm6ao/hnpmC4ypDL6ND/+j0xIdPCgT3YoJG7KcfKtv1g8gHr96Nrg4+cgAZbseKoC4yExgEM9/6R41zl82co+FHCbVyGpuOSc/6G1ZK1N6Cs9K7e96Ux9kf5UHf5rGohmvT6B7KJHT9c1lgD/7HIhTYti0Mh0md/YLZwnmKjRPMJxIKLBZaZzFU/CGJ9bif+Q0426NY5bP9B7zHrhDC55xd2ZcesLGg03hQDkT4kkVJIA3fvbn/ofcqbbPOwZl/A6hGvDPa2rQfKtGTTFUft89aqw8XJa/6z3i1zM0NgM+gzaKBO4CwlhBrcm039dsTGJQ1ritpKjBPYFHkVAedFyEOPnCxJcZmGUUH8AMNzCNiZspt/4P4o9C4WeFv3WS2lnHduejLrLrnVMbhfn9VAYFmRQ4KsvpqT8DBAILYa+8bacASzwbbYwiz4SRliPzmlAjbNs7hCg5ADvKJSwLp0SfDgBtqSceqqvs7uIX3PzPMISgo+CPkFOnwnZMcHGInsqvjPNw1gMgHqWrNjZO5/o83hToiRSD9unb/TYbuKt+zbgOLa7j9JDL574b2jF2TEiYcilIKsKEQXd2MxnoUVgYlOFlpxUdyAcBBsaDsgoHuwnvyi5wfZtNPJTjMhW7y68Hl+Ql7myuy6GVpLzIM/t4Grw1mDLYqX4cveOoKgqZFSfRoJR43rGqFevC+VFQGGapw8aDjdLbeOBO/jY9eqaD5OEy1R8pnstoTDvR2rJAbiszvObAhIeBRGaqvUfqW9GpjwYKu2U8UaStVW8fL0RJUR+mOJTkk4mz2B07jW1Ntu+NH8f9Sbml3Dw4P4jb7IIcHnjSwudvnpHC+4wmLwsocpqg7opPtsUb21NzsacJ7NSZJu8ys2fisVPherQX4/t7MXNyEIuTx/HUymSsTx3G2M7dONne1KRXdRPeQtIKy7HKPZYuczqlwbUpWhpOVXt2FmBgIS261ITBleHGcpR4xR+bkDLA5UTTTNykKjN3kj/vO15cSLZI2ebb3TxL4shGqZNN/qSTcRnWspUvOOg5FVB6OfnR3+Wv8oWl0xLmb2efI/slI+XO4/lyn59kHvp5kU9/fjdTNuA8cfBM+/oZxSPlCooONCplgYjwAkoRYxEwylO46cPIT+Ql/M+CAu+YsRPbLfwi01UH8RsF58SLDEClIdgD/OhfaWg7xiiO0eZuD5PwHOdSiRzgOTfrCS6T3ZqM1+4373rXLvks46Hi+xvezSCrMOwwM5nHsPO+uMTEeUGTqhXfDM070vkt6iyDPJF1OX6Ce+LMDxpCrgMpvXzPmNe0GHsYV5ADXDS6sryiPFfsphzKpQ1qPEwZ2fg3qTbUBoCVuDcF0gybjvZp0++T9mkuA5ctU7yADGHBgF3hDEcuwVEpJ2FhigN/2sk6jQJISzrL/HZaAxrCh+ptkmWSp+SJHEHzldN3Jcg5WFwFFSLQZ+jelKm0hkYTjl/zKa4LTX7P1T/GZsZicn46gksGVR6fDmSzgSPnY2oTeHfv6EB5qw044nmY7xuvrq74FMLW7k7c2bsfB+ea5F6cSBZFzElJXtDEYUk8waLXufLa2d+Pjbt3442vvhQvfvaLcfNLX43rC8uxPr8YSyzMCL9x9VuVKnIwZoR3yqenJn30/C99+CPx9/+bv6fx5DRefvlVHzmeU97bkmdHB0exKFwYZ3LjRHWERlAdGxrpx0QUfzZcztU3fYeHJtzWHemP8q9TAGxgXGh8FrHdNvj7CLnom3oaR3GVL7wRku+hydb5VJydTAg3TXoOL2J//0zm3JPsc8n6cT7uLdRyUj1ilAvopYEHsi/TbJRKWTWeGb9m0k8RhhZ5ZAsYC50f8WTA2Z+LU5hlpOqNzlZdicVqFrQPDjS+bPOa2plvlocvnZ/xJCr/Ex+XT1r4WPhSFxCCR7Pva4xJL8uslAseVQY4kIc9BHz6FvlIAl4NASfy8IK8DHoEz+SVtAAfnlMm0I75+icyRXJS5RUkPWmv7G8uF1LThtCcOM3d96u4pGPRrw8eHyrfEUM6fshn9HdkF/E5dQRQd2TAjPoTtgp0ODixkej01BEP4nvxAJrTZkx4k/5AxX2kIa6ygsczPv9bw8sgWrgHhom3d4wVj4k0p+z4GgVlekEP3hKe8JMEiPOA/mYC55ftXfk6b/JU+bmQmAbabqt/T6iepAUr00z8809/7ufynerRxngrxiC7GgYcHopnxB4NzucxUR7Kr5mCmuy+XVAzNVdCP+9SriuOfB9RBn6PL9tMJ+HJ4I+78qHTsAsAY3rVWzYCFAZysQ29DqekM5NrBiryypWgTnnqm0pXpg8uo4GLgmFkAMfthRd4VYg4LZw8qEN1kpr0lkGg9Z/dKVr9ygwEpZiVSyHwqzwBD8qDulCs8DLzjwL5Vfm5ClUTPE+sSSu2d8dqeQ9oo/yZwFsqOl52eCuyBmUIP+DX4rsTZjYOdgG2HmH7fwfgWGCn/mG/JdMyu6yscgMDN4NED9Ttm6vBaDj5UEcZEEdZhH/ZgUWBgsalmMN/DABMAHOSnQPMIA/ZbpcqEwuhhrNPBIHbrtkFpB9SDJuf823uAShdPQ/8e8EFtCPgFdSWV8aHd2h7Bj4GCeGvvlULO6RjUYtMHb+ZGnhJDzirSwrOemUZD5vhvgINU5lFVSHPh/Or8gDXQTa7eXWXAX6WGYQ1/mVCne0CL8vwk21lwRNuFCENjpDGg3wO6qxu8+UCdq6ZUHPc8Ujhh5pMbmtCek+T1HtSujY0EdySIrd/duJ3rnf3d337943jsVjc14Cses4uzsb8ykqcSWG9p7zuaBTclQ6ydzERRyqH28PHNEkemz6Xorsd+5tvxMzeRlyTQnd9fiaeWLsSp8pz/0BK5blwmZmMw/lZpZVCIrxFQZVzbuV45lSdlMmsDCHQqD75Y7fip6yHTvhRZ03q9Mx79rIcTpt40RD+RpHSQM2FTefsUCiMfLzj39oEHCRU7HKeeoRj68K1LEtuPadcFbIy2FYAZQhTwdnf3YYkMkJuPxcKEIe4dqa72h9+yB3ePGpdxotCzb/cQMlG8kAOU0/eXWUCcHh4MPicFu+o7u/t52KaJht7MhyBJu5AfoO+8kq0i5dy/MoxLHE0rviBq3Bhdxq80qSbSS7yZkE8uKRJMXc/wI8LCzlBnl/I95x9RLtNoJkg12Sa8PInD+JyYzS75+RP2VYkhU8a9XXfswCNkWE5XkMDjgGzq1jftmZHifiZBlryzWcUUNHNhp3+cbuhyDzvcMoNieA1+nkfTBNNMEy8EUNYHx79nPZo+FsB85BdpJWLymOUFz45XCSd6DfmR/1ocxbMWyzHp43ZcYbrGWHJxv8kT1FDzbdykyl87pLlUEr5i6bs+GMkG1gU5PNbxxjJHibXTK/ub23EofrkjPhifmEpzjVxJodZTXaP1A5v3LvrexyY0LOA5dNtGrPgp8XlZV/mt7O5F9NjvDJ2Hvsn+3F+fGY+vP7EDe+0K6W729H+ToyLx9kZ37p5K176/Jfj1gsvx8T+UVwRj80szcWRJubUWBhLJkiGn2qCpPb2BOzsOH787/xEfPL7vs+T3jfeuBUb9x+43shtJgL0BVNHtMmLu6CLaiR65uQ1x1O4hsUOjpuyc5vHxOE3XiEUT4p/QdryQ/H87X454WNkPMfRc2GMfs9CFotbs4rDTitvqkMPGdnHyvvoBF4/UH2QL5zoyoUTtxU4yoBj9oXkjexTigZQeB9o72YyfY55JMgxq5kMVlinG5pPZDxU6R+bMqRD15tXu9+6dVeT6l3TcJoLpER7wBNmQVIigTLot8ghwPKz2ZRFeMkmT5JZVJ+YEo6irZCn3pbhsjmpVCdAoA96BPhBp5R7CmPl1eHUT7RyXzD6CbI9KReuyD3Kp778wKNkO1U4VbuAl5O1DLD7xv1ZZbiv6W90Ul3pChyfuAIvmgrq9T82rKi3X39UMhZYSc9iJmnIyUZ+4Al+HTCGpo6PPuVisxhDles5BuWPGNrS0fVvgLOZJ5/hCvoCPMTCBGWx0eYFYIx4p+iQMldpW3rkVMPcz0AtJPpnFCocozYQD2ztSL+BFmoX4yY8mND/7P/wczF2ZWbafu8MhpEZBSpBibYvARPokuQDwjWgMS+Davi3C4/KbxSSqI8gz4DQDwNpENysWNd7vqzweHA+yu+/0ejeWYAZkG4jgFCCOWsijRuB4x0yT6iz041C38/kbc9uCv1LAYafOp3KLuGRcRKPerYtg11+CZmPXS3PAp6ZZDGQVH5qqWYncGpiGB5uR/DSn23A7x4O0Vvu1jEShKN+CJ9hZclV8IDj96iODtzpqA90ZXeqqga+KF4McgV+t7HRP2mQ7YBQBFghB2gnoGjlianAOv0AunQFTda/NaB81ycRLht+LjfgRS7DMF053j4ELKn3oGuvzDuPvRb9swzaFTpCz6PDEyuXu3t5fI1BhCOdKLBLUnJQaFHk3RbGr6OR/nXuHvA87JNQ8QpHBG0Bfjm4dX6aotiudAxkCHRwoU4jlBBQv+QxeO7Qyq/6J8fBlW+WR14MdCpTZvDcK7cPo/6X9XOgXxdgfJhpHqp7nqpIqAkBtO/C1Q/ktOILjuonnnQSl5+eKWKc9sfIHz6GJrnj1MtfBry9SyD/o8Njf+d5/2A/jo73RZtt5XUYM5ogz2kiuygdZ0HjKW/kLsdUrI1Px8LUTMxKcZvRBHhuRXwh/piR/No9P47bcRAHmqgs7x3FEyfn8fTJWTyhvNbEZ7PnRyrzMI6kZB9NLMTZ1Sfj5F3vjZck/z67sxUv0ac1udrRBP9gQkqXypyWEj6n8ieV14nqfCxClEKVtYFePDfaCNTyMvixyw1AF3j9RLJaE0jxtyeWUizp59w4jIKysrLSJlOaNCoPjo3D7wmcVGJy1ldkUMakVKgon9xpi4/eRcG2zANf4ja85Wb3p9qEMFw8M54w2Uephv89XjA+oGy1lfXHAX2WfPLUSS5G4uc7EwhDjpOvyoenckxist7KYRxiIUeyARqgoOBXeNQE2nJBzyhgPvnQZKNBzpRfKV+oetZUgMMe6eNwPTtu43vAtKO+sotOfRgen2RUp8viAfA/Ewh2lisOdLS8O2qfWBHdAWQKUFlRDnSEfpYxtKUCO7wT5xofqQfKcyn25qPx7oim7VYGz4UP/bHvn3bRtEfbRwApunS9/BvPJf91YXI4V++WytRYyCN1rPbkFSzoc6K6OY7aPo/9Oth8T0z6Cun5dJXzga9kc8yexRTkkResnEp0pJxmptQ+c6LvzMFuLEqXWlbm5xvbcVUC7rvf/03xjc++z33ujdu348WXXoz7mlifKf75BQt7kisLa/HM00/Hk5o0M3F95fXX4mtffzH2uRFcvyuzy/Hudz0dzz31rHW3Y7XnzdtvxIuvvRp3Nu7HvibO05Ms2rCoMx+rq+sRa0sx9uy1+NB/9Z3xjX/pIzG2thbn05q8bm7Fqdp0RnJiS3JkX3gw4V+9ciU2Ffabv/Vb8S//5c/HZz7zB3Fl7YqPEMN329vbnsxSD+jhHTpVPuU5TeCWspvG9OKZ4kJLDKdqiOvXJ5jcMZkjehvv89Io+JRFcRYF6atMHnMhi91HL8BN0QLw+67yZRJHX46YVRjviE9OCz/xbvIibUl8+AF38o8nKKJ78S4x4YMCuC5fQcq6qQZ20edORYPqa+RlKL6X7csOGcjgScleXt05u5iOz/7JF+OFF1/xokh1B9+0LuAUUx/oc7XY6E0eycKSm8gtLl4kHINOz90KiQp4ql5tvAS/6sNpj3txD5qCI7LCix7qHxBA0UxH952GWwHjEzgUzQDczCPsVp8r6MdB1lIGeLJ4uLW1NWgD5PKozCjgGQOtSe/FTPEdstBjgfyrjpmAPqxeLD/yLtldQFzGt8oXYGJLXixseQEOGdbCiG/T6D4KyHXG9qq363GRu93wCDKINXTw9Sk/9ZeiS5YBHn0cycuW6c+lY+RFuNM5acqt5Gni06/wF99JTqH3rqysxv4e8wnVRw3Kay9/9LnPx9jV2dmuVd42JMKXAZ3eHQpCPKIEV/KS5FX5mvx2xEgoghW83cn16KR6NH/AjcxvpKwBQPFH1J0GuiLBidIFg9JwGPwZmDEMPF5BMXmGy6C70kEQWCgnPpKmRvPxIHdYhODwKlUHavzWCbIOrS7NAChKKGJWJJW+/Ech8+46RtnwNHjwnPl2TJzPSQOMaycBXmFAMmcf0n+4LtkRsKFDdR6EFp3KYW6DAtz5TD6Fm9B0GnBhMYNbP9lBoP7QeXIq3zWpskuA1rOGp6Yc1sQ6J9GDAU7tQNx3Oql+O1A4jdrveFI9wncPQ9e+uKl/AYKWd72OTsTPh0fevWInB95GCHLMjkUlJlBzUj4WpEzk5ygkTMmgX4fGF/zvajEM/foN+KjSlW1+y+c8vpv+AOnJooTrQzzo92bwVJjy4f088GIBykeJjo4bDpmw1UIAjWR1RQ2gvJRLOYaBLJofdcndMXk768ZHuHosk/h3C2FEoPzBcwOeFDMfVAe+j0p3wQcdRli7H1M8Shr86uNTTUm4DByXAQzZpf7Dp0x4f+pI7X6hwXJCaaeVdkpxJtXnp+RmismB4ynRdE5KytrsXKxpwF9bZOFlToqPZBkLIPuHcb55GJOaXE9r8F0UTmsq8IrynJc9qX53LAXxeG4hDsVX2+Kpu8L/JU3w31DcDSk/W5q8H4xL8biQvGSHS53vguPewpw6GX/Z0KovOpLOhMI/Wf9SviC9ldCz43iw8UCDqepKHSWD2R0dTKplk+WS/Goiza4Q9xOMS/mr9il5AK9a0aBvgZvxY8xEIUF2pswEjHfDtyV3escjnWyDyqgJsALSrwH5A4VH33Z0xadPm/fVtkIu8aOd1bb4P8wbmRbqWSb7GWV30oqdY8gf2QhNcoLdJt7NjeLaMMk8yI9/+NhOuWOXwwex2zP9oZ6zo1ixUn3Sflg5PVZfNjfozzJExj/Z5KOULqfGNRRNFMIC6GN6iD5eIFdYvwzC4IkaV3hOf9FTcXnm5AtKco0bKN0slEMPYJgGabsMMYLxVPzy79spx7KefRiEyzbdR9I5f9dcdR5E7aWRddmkmmLAxTiheEqh5TUGeMeXizH2NlzqBAataT5QpuSDLC4a8XqbF2zkrxD7uVUUn5u3D/d3Y1b9fXVGPHZxGnMi17rkycTmTmx+5aVY1sTqG9/9vnjvU8/E0dZ23HzlVY1NO3GgdMcnBzE3OSPZsxzv18T63U886btBPvvFPwvewT4ITbxjMtY1UX7v08/GquQME1P0y+3DvXj+xRfj6w/eiGM9r86tx8LSlVhelVG8ucXZuLsl+SB9Yv25p+Mjn/jOePfHPx4XS4uxvXUnxq+sxJna/FRC9uT4zK/ccAKMen/uc5+L/+n/+n+J559/MXZ39tsdCNxVsSney69t1PiUPD7ctvAaOgsAjzFeJF8pvmjL3QH0OdLRTuei2zm3YBOofJmQ+B4cxecPWUuQTzHRRkrjz0pKbyL/+TlN2uZ5PWNB9Z+LlTXuERF/aHLuCeFFfkWj8EzOSlC2Hn8KWOgoIJZlEAtkoot5gnCQEYAvfEMm5h/kKoumHsyRMzOi70TcvbsZN9+4G9sal9jEooRaWDUPNsDF5pYnzKoTr0X5nh6Nb+ZTlVH9mDjoMiy0gA+48KoVOjR4slAGDokjUcYUd6nJQejOwtyR6+dFxmnp9eoAiqb2arjxgE2eTfa4XzX/bMMO2Nwgf/DMfGWrfWphE93MlRR4p9zyspUhe2D0I/6p5BonaJlQ+/SEnhnv3RbCp4B2mlE/Ih31oj4szLq9CFeZ4J078lkedESHQv/GTomewAkwj2Nd0wwBeSADfF8DcVUO9QE/5jI5qYYPEk/0YcYgjw10A+NJiSk3fV+BDCjQn3JSneUYJNhST9ezwm23PIApTap3pO8urWpSLf1jjs2C2XnV6zR+8z//3l/spBpiQ8w+ZMdIt5Huoj8SqnJ/3kn16OS5oPKrfEbzBwi7rD4DYES5pDLEp85PPvmkJxXAgNnU8J5US0CRKw1PB3ZWgj4eMA0dGWZEsOeKIJ0w68RK0eWgbq7yjAd1aPj0/aCXxIAQ8t9Ddczn6szZMexq+A0JReEEjoCVENURqIEUUFcQE3dKSU1oKr8qf5B/KzeP00h4qYOza4JyisDIyUcayiweyx34BPsp7eREKjUIT+zDI3ZZNak+zuNSosZgNZKywAUhWkohlwu5jjJMrC+bVANFg1JqS8EbnlQLWsd8LCjrokUfym/UfrNJ9SBMAvedwCh/FJS3lUvxNUcjOQp60HYyoRuDEMc0mVSz6l555buR+bmGfv6PKqtfv4pTPDaaxrzOe7GNF4GH4nTZCTohik06X3qlNCQ7OTn3RU4dDth9fOCbdBNnKGuBb8KFQQXEG+TS8iMEF/wFIBeArrxsx1K4a2W7T5M+VF2T91qdFJVHh+kPZYBBhp9X8YkjfwblRwPlkZH4TXF5or8f8+4i71Lvbbl/+UIX5Tk+JgVPuHt3SW0yKzouaXa/LHosXBzFouTCnPrnE8vLUkzX1Ffn4kSIMkCi3LB7/fTuUazFSczHqSba4971HpdCcjSrQXV5MbakUH9RvPe8avTGwmrcmZLf+Wwcc2M4n+4ak9xBwROtOBpeDeW2hX6uEn7QlCU0+QtX8K6TC7xbbX+l2d7cEJ/veEBHRs/OSXZoIsBuEbDYm1T7qKD8kQ3T8ntUeyGXyM/vbRkPeI7d4/4RujcH16m5USGoK36j5fJcCg+8MRpuxVwZodym0pKKrifVrU9RkvNp6eHZ8iseMz6t/P7CpVMXogLj0uQlkPESP+rhd9cV3vVRxxrkPxgDGgzwllwa4CNgIg/QbgDyCTJlvqlEk08qbl1a2oGxgmeUx+3tncHkOLPOMTZx6OrLIiIT5+y36Y9SiWxkPIRmXHDmsUXGJ6RYDFJ9EidwS5pBIyAnEJ1/2R1kulEYxG9lXTaphveszLcs8XO4DLleOqlu8QAurASQy9Af3cYL+K3fwVOknWx1q4UrdqppK+JySZ1POSiO+6vAx8iVfmqccZkTf7zvvyPaRlxbX/X385/T5PYjN56K5//483Hn+VdiRfrR08trsSR7487t2NzZsP4wr7yvLa7ENz79nOXO+d6B2u0i/viFL8Ur22+wpBZzY7Px5JVr8b53vydWV5Y9yeUOhJde/Xo8/9LLsSWFek/ya26S9+fXnN/751diVnLp7tlBvLK/FX/2xmsx+8yN+NgP/UB859/4kRh/8mqcqm7oNMgElvQZFZB1IoovBv2zP/t8/Mov/FL86q/9mieEq2tXYnsvLwRlNxlaQ3O3iymT9J9WnZA11Q+Y0BIDfkL28HoKYy+71jQV9MuJNXJOuJBOk/3kX4F4jJMqgPuOwtz31Ubu//pjUdGTw7mTeN8H1mNpeS7W15/w+7S7e5tCsvUF/a/LMA2ND/AhDEOeljEqPxfDGh4jUHyGTZ/xK1ksnIKjuAm5Ozk9H2/cuh83b96JjS2NRxpHCkp2FZCOE2nIcHQUf6VAZaOjn0pHBzn6KH2ZfsxrJ7zCkWmRI8JDcVIvx7dkTco3dB/Sn2hyS9uQD4sl9AHiuEvLn0l1LoIUNL5XGPkN+teITNjc3BTdl1zGqdqrZDFpahyv9Pzcb5G1Lb39ewa5iVwjP2Qleh2Q7ZOywc/Kc25G45zav+Qk6frxoV3WMwH9mkvYONXIQqQ06RaS8oI8Kf8ysD6rfsNCnd/NVlwAnMynKn8c3m55ZntQX+olHBQdvgK/TMN4K14mW9UB/Q5/0ji9sIOWmro3P+qRNrrc+tV1f+aPyyz5bj0FwBvcJv4ffvM3/3yTapHCxHgUPC7scVCVKyhmGoW3OpnuJhlvHRJ3zKPSivQWLGrA5oMA8+2lEmCDDiUBxgUGrMaw6s/kA6zpRKVo0CGwYQaXKHwJQyhypJB8stNlwwIDOdUGMhjIjGnmYRepp5ApCiuIMJWN8WnKs/JBAS5aGo+eoY0L5GPc6BCljDHBBT/CyCMFYuJBSvCWypWdvDqDYwAtb8pROvDH9CluPJSHmb6YW34JCCMGqWwDciNeH+cSNCgRdEYuCzlUR2CVD1OdCQOwGlm7Km4D2eRBO7s9pmcz/gBLhFaWAQzsS3mOuqRCBxCjxR6kG4UuX/5TTrY3Hp7A2+n/9gYszLrHAZSSMgAPfI8B8VYJsMugFDOAdoO/GZCg656EJ8fYEKS0x+Licly5sh5843awACE88+K97Adu+2YXlLtPn/Ibxa3838qkGuUJKL6At4hv5VXSFh+SQG9s+jBHtyobBHISOfFy3PbMhJx2pn5JI9o929j1yyQDqLq1rNVH26Vv5d9OehSUfOvCM6Xzbm4r5jgVpUVTP1dL0C+tmNOfMu4wF5AH4YXNCDhM9VAwWBgTlcnlWlzixLuMZ3LzDiGTbT6/dXZyqPhnvq3bx9I1eKKgs5s9reymLqTYaAJ8VQPTM1euxsrMfMypjLndw5i5e8/HPJmAz3tyfRILouXi1HjMStGcnVmJ8/Xr8bIm25/ZPog/FanuSMk9lEJ6LOR4Jxjas8BA+7hryEAnSQPTCTe04ASAYbDwpfjIFj2brAq/kGxldZqJ9fGx6qWoyHt/n1k2F9pxTJL2pz2s1GKQH40nwGMUGKxPRbtULnNnCBqCA9BvY+CyNi/Ar+L5PVIpIvIwnq5PCwefklPlh7Fc6WWZ2WffLKBMy04IqvBe0ABIN6Av+dIfkH/E7eFMuMcl+q0MylXJ8R4aBocT5vTgm/44+igQjvwGBvWifLUF8fzc2sZumYxL/0s5hoF20Ii+z7uoXohV+4AD+Fa+AHlMTEkHaJNpLhRFmcxjzRyvHffJjs2NrdjZ3fLkmvGF+wo8hiI3bHo10SQbqEl1hQ3iDHg1oRZ9kz4dEN/GbVByKf2rfazEowvIH5lYfKtAxx+33Gj5yIUo6JeiGP5fQHToxJjLLlPpGNkCikmnVDlDeTR88JwSE8KvQth5Xwgf2nSa7+WfHwknFPqLmFaUQ02gnl5fj7/zgz8c+6/djc/+5u/G0c278dT8UsTufhzv7sYs/VR0XFH7PHvjiXjuqad82uTeg414feNu3N64Hw8e3I/ds514bu2pePeTz8S1VU4barKmMvl01mu3bsert2/Hzt5R7J2eaHI5HVfmluKjN56O1dmF2Ds/jD3JqgeSgbclI165eTN2pyfiA9/3XfF9f+dvxjd97NvjYnUxdjXZ4/WXM/HEhOrEggT9k7q/8PwL8S/+xb+MX/zlXxHNpJNownf33n1IpfpCY9or9U3o5QUIPAhxJBnHSfkzeNdXM0B2d/sEx4luxg4l3+w+kGECnxf2CTel48QlLU7JRsLysDK5kM47Edevr8aNJ5ZjaWVOcp93mnm/3JxkfMCuoeU+POjHCqnxxnzoOLhlXwbUU204IfnvyV+bVJNH1nFWcvQi7t3fiNt37sSdO3edFyW5rwgdngt/MPTYLJs+y+QavI5PDzWBY9zl0jBNrNWGKeezT5v2CoXuLFjMznJ0nglztgn5p5xqPK/4bAh5wgffC5+z0yPfGD+pvFmUTXow2UbvIm3iSH7A6LyGuMSp+Bz55mKuHEdSNhXgHugNKpO2HQ1POibfAORhwF+dGZlQZc6qDyEbCkdo7vROQ16Z1uODgPqh6zEp5kTj3o54pE38S0/LchkLyKurvxyWteBj42cwIV94IGVSAW7q6tem7C3cFZ9FvmP1WSbVCKfuMmRwVFy3KH0GfXRC8RIX3pH3AunsvBf9LhhWwI36Kyu+rLGj+kxLjv/6v/+NvKiMYh+CzD8ZTsg9ZPjJtoBupvwzeYZn1fVMXFXUcUYMSfrPD8UbxaHl3S971JhxmBBdEvZWDB2pPv1xmeEo0mBSLVxcY7m9OqiORcej7vVRcBgBhqiB2Ld5M+i7HlUXdUjh7MHME2rKygkHjZgCNekL8yXkcwkp4hEy6BB6ws2ExyvwhCuC6diyIoWPxyj79O/MAFx+OkFj0EbgDb6N1tSJz5Bw9T6GRQYUTQ+GMuy6T2AUFzyz41R5mUcKnszXboVleSDoP+OTluonGud7arkSZUkp/1R+FI847qQowKkopBKnQbnR3jxGHVQGgpMjHtNt9Yv48JJX5pQHZZThwpviAeyig9P0TNahOm7i7RqAXrps50+guIZmIxzAhXwMsk0zO/3f3oCfu8eMh4EAfXCcSnu5GaS9xPSBZ9qLdmbiTJtbufRODMeq8v3rvb39wSISdKEduFwlX4UQfi1vaFXlYC6Dkdp0cW3SqiqP5lNpsTNOhlV6/+DHls48LvYjbqUlzUBhkbECQ5+VEPZn8MwLbXJtGdbyc95pyKPav4A45AcQ1zxNuW2ggZfNz+bvzs88hZ/Dsv+bpqgUxFEm7Eh4gNKAkunSZDxsW50peMRzcTQ4T0lmWflgIqG254ZbXww1PS+lcdIDGS93a5hSQikCosupnjRtEW5jsS/F7taDO3H3/t3Y2NtW3SKefPo9sXj1RpxKluwq+an65IFk1SaTRaqofv9g+4Hcp/HUk9fivU9ejSdnhcvWvTjf3lEbSOa4RCHLQotm9Xzj+kx5mELUQZVGRRo7l9KjSQyT6DRqB8Z90ZTdnjEGWP241dfyXWWjeF1wPFzI+h1q5Inbljwn3B6mkfKyiDXN6oc7DTzg9kXA8NzasMIL+jwM9J+zDTsgL/oasp8LW5ggYsMzjGGkJQ1Z9GUUMFzm48upMI9/mCa365NZyASPafgrKuNhHZvGbbwYn2RKrprHZVNW37icKq+hxDNO2xWm8oGSv5RNnbNtcrLBM/hWGgC60zdoV46OHnBnBJeTtcud+uMMyciH+vFdeo6QXr92XROM6761fFEKOt/9ZzyEFuDBsU/ummDRnXQsQDJ5b61ufPxAXe3pB5usP23W1b1pjT0YfU4Y0EaJHaNl4JxdFnLAEmLQBkUrgD5iHm5+mYeDOmjhA5CTPLLdx7zAQ77Wa0QPdv3qxBKG8cL6leK7vykLxu9UolNvSr7I25EtI5Ejijcvem6qv//hH/5RfMMHPxQ/+qM/FgtLS/GFr3yZRoor61fjlNNGakMNNv4M3+r8QqyvrAqHWZ8wgQ6729uKI5l0eBQzmlxeu7Ie77p2zfjQxtwnsLWRx7I57k4fPdXYdsBrUGOnMTWfFztyWfbE4VnMnAo/te/+3c34rV/+d/HZ3/1ULI9NxbPvejYWx9U3IL3wOdrfj+XlReV56kns3/ibfyt+9Id/SHSZia+/9qpvLufzq/SRlCfKX7IoqZ2yAxsg3LZwzkkefUFxWrvKZV4E3MboNm6j1mdleGb8Qi/ipA+6Iyd26Kfkk8/Owhs02zsbwVdAaGPoSfa5Q53yBf4BReK6r4MHGRTaMtTFBpwuMcSxnionuPX7LjaXrnFKCvfMHF8ImIvNzQ3TLOUbdFIeKrOjFx7YSivciIvMQpYD4Gp80Z0bziVPPNYqDf04L3BLfLKfkm3mi+GGb1fB426a0hHhdy92Kib6BI2b9Ume92Kswo1uD6oc+oRyd174gRc2aYEhW3/E6wP+8MQgf5yDcYiHHCuJQznET/2EuoomBDrcoWSYdnraZD259Cxfp2GBIulJfomD8XOx2U6ZQ/b5QV1Jo/K4OM6vx0I3p01aZt3wk93yQ+dBdvsyTU2oU4YrH/1E3YxLP2lujnEz7HPRHd+9X1xYiTnJcp59hxKoKJ5PKKq90DEOj47FM9Px0//wp2Ps2vxMYtugkHcFL7E7KH9bgmKmbFAAOztxpq+olVfFc4QeDMrCUpg7dg9GcXnoucWn4V3uSHjBo/yBfh0SiDsaPxkCJGk4GJ8OyQDh90dVd25nrHcQDcKN94x4186MpQ6E0lPgd21kyBgGqZVnfy4BW89WfAh34a2DtI7EahxMmEIP6SG9EyWhKX6tVhmGS+ku26mu1R/yRI51dBCImRAqDIB4Ly1oMHDcfNcBGhDuQKIXjg3QrQHyREFJxaB5KjYdgGN2dVmMsJNcz/pRRjcJyDwKMpy2UHz8hVP/0wRZtwtNeKDRRRxoIOM4CjwK1MQIYYygxNBuOaHKDsvNf0UjwJNxuSmj/MvvMhilRcFQ/JZPOpu/LFaza7IFVJmjYMEylF3Lq60M/v8CKGPQJpjmZmWSHZn9vUOvhHPhEzRFGKKkcDMv3xj1gouFpGjd7OTvhMoPKDdteBkQ7s8ZwSut3xRUWg1rtguqrKQVvNs9E5NH8PZutciYSkGG52qn2ixTiFuZwlUbymW7+mvH/wD4+Hh41cW7pZnOQBnipwpO6D3IqdKdPstp7T+wySDjoxQjC8zvQ/n1AbwzfeXXtxl47G7Z+rIh+2Qfom7ItLwMR3jZQ1wv3huXfcwRML8moEnKGe/1oRCwc80nbc5jVvhN2x4L7qOVehrXphbj3VevxrtWFqWkHsb44Z4U1t1YUD4LHCUDganZONWE/nx2OmYU7/zK1fjc+Vx8eu8sNsVrx1NjsTcVsSf3yZTiqY1mT1TGsWqUqHcwoFcRKSNkG8ntNkLGnsTOLqcxDpIfJMvqFupcQJSZ4F1H5Gn4XUX4mtvVrSghT6CtsjWtZDNh8LFZyUDLRgUmDycuxfMDfhGUe9SPdkbJhWfh3VJOkCFra6viKyHVknjRkL5XprXqKJC+bwDzRc+MAn7gglKDEop70Hdl81x5AX03MJpn/7nKJE35+x4S0d607sU1vd0nkJ2qL+OsAJxoP+jtnf3TIy/+5YT3MMdIhaN0I7fYzcrJX747zsIhY7aVa2invAl32fpL3KiTaCbJw+mJ3b3tuH//Xjx4sNHkYU7OZ2e5CKnDuXaiS6fRiGa7dq4rvKD0hVHo54k7cZOtZzDD9s4NT3qgfYoXiEcpcIV1KuhIOuchR8EILqPgBVTzY57EWVjMcRZ9YRS8mae+AO3AyopwQ5Tb+blEa2KcBS3RVCgeHB14Ee/G2rW4/8rr8V7Zf++HfihuTC/Gf/yF/yVufukrsSCZMnl8FOy7PidF+SPPPhfP3nhS/fYkjubH4tXNO/HSy6/G/Tv3Y+tgRzJoOp6+/kR86IPfEDOaaC4KX8aNl157Pf7kC1+K3WP1T9ECeTc7PRVz0ueeuLbuNGMKO9jhnpHduLOxEbf3N2Nibik0ZY+7xwex8u6n4rt+9AfjW7/3E7H6gWfi5OpKbGzcN0/yKa+d3X3lOxZXr1+P23fuxS/94i/Hr/76r8cXvvgl8w+EgCchvydkja8TUj/LJq4+2cYfmRqHzKu0b/GW/OHQg93hi/ryc1yKpjyIMzXGZhB/GqelX3FyYHaWV2FYtGKJ9CTmF6YkY7idf0bNyKt/yAtZZ8JbExt4jdLAwfipbZzpY8D4MF4IXyZV9LFBPxCkjBG3OC9g3J+/e+WVV+Pu3S2Xz/FrNsNqcaz0YIBx72KMfsyJU+LxGg6XE/IuORe1TQ0+8WcdV/FZZGGHmudcOOvketIPXKF59ilwTFqcx8IcX1FRu3kMzPhVx6I9eVkXVdksvgEVVjp7QemGVfZl4fiVPSivhZkXGjjMeGY49cCQt3+tvdx2Ap82aFH7NC2gDmxWnUrWMf4jDtG/mft0E3i1iegDjVjcsEzWOEjRpoEMZXh8bGXQZsZJpuYs7C77KLviMf/y+Kno1Jl0PMMj7FBzkaIYyvjzPDk1E6ura17gy3e4ldbzBxZRkvdACP2hgEUoXtNgLPi1X/+3MXZ9Yfj2b5DKhqeS3UBVQt3QUpjoCLVGeDeEnb10sjEwB/EBC+YWDtjdy14pyvFQ3D6Uf9fwI3B5sg4ekWwIF5UxVL6ZCZt2aswjt3E2Y3Ydyra8qbe6lowagoaXYbKH0kU4HZzB0EJC/jAf9MoJZzaecm30zfbJ/JlkpVBCAawJBKtgXokRA1G2OxDYyt+kkimaDSbV1CW9Mr9WZ5fjNC2hAFzNzKqHhUjLC/yJ4vQOA2uOx+QKtCdL8EGfl4DeYDzAq2dDB3aVseksLBBYMOMnWhS/Ak6XSV1vFS/aNR7SHwq4BZkefLxPAzw2HZU4KLs1qaZ9vMqp+Ph7oHrMpNrPLazCR8HfDL4EuvxqtS1h4C+LSXU34cm+IZdxqHrT5pm+K59w4KHj339BMKirLPOk8RH91S7mYSEGP3JzNJNqJte8D8Rkm3ewON7mS81E91JQSzmtvIsfgHK/lUn1KOQEGEUtFTYg+1GWhSl/LD/jBg85qBMXbWDy4jsUEAS/0lsw8wrBQi6qORtwoQ/qwc+CRq7hR/XrHmsQHeWH/ltAO9aCEWZAd0HhDnT10jN/Laxfx0H4Q0B48dhwPKeVHLNbRWC6SXVCTqqzbvRZ4ymae0FHuKuj0XDiBwa807grRZKjnOzQMFRxFFzDolKTL5PtiBmlm1e6ZbmfGJ+K5+aX4z1rV+KphblYURufSmk91+SWOHNS4OaU78TsYtx57/vi+SefjOc1QXrp3t3YEE8daMK7K6X8dHw6xs808TpFkeraIiHLRblJ6PORAux/5ttvDw72xM87cYosOYHf6X+arIuPmXxZ2YKfRTvTH1li3k7Z6WPimbEBelmhUD7+Di2yz30o6Q8QB36qdrbNX3sGKi5twH0Se7t5dBl/eBh5zOSfha1SspXKso6dE05aVB6PgiqNWLgfFRv82Y02FY2r8BcO4NvHGTCPyeA/Wn49D+wmJ8EfP+iairboLFNy1LRvz8OTD6EiPE5F7zJMojnmTd8+YoLN+CBD3tz2vLy8HHwhIsezXEBGAUNeOf+GS9Ut69eMZVJNqnfapPrBYFKdinkeIS0Y9Lcmw2usrD7qnS1B0cTK7SVQ4UDhWO6yU04xbUy5M6CjwuBd1dB21ZOiqFnlUe97FzyqbVnY494NJpEsTLCzidx/+umnMx7/JCNO1BaUNakJK3ltqx9j54ky+AM5Lv6SH7KT4sGVXejZk4uYOTqPD73v/fGTP/ojsfvy1+M/a2K69/qtWFe7feO1q/Hk1Gw8oT6wvrYce3znXpPDO7fvx1e//EK8ce9eHEsmLY8vxjM3rscH3/8e9YmIK1dX45ZkyW/83m/HLse/J+dijJ1d4QnOT66vx7ufejpurKxHaGJ9sqfxbnsvXnvtZjzY24xDMOYTXtKJLjR5OxAFJ9/zZHzvz/79ePdf+ZaYvXrVp2kOLk7jmLoIvyNNcI/Vh46OT+K3f/s/xc///L+Oz3z6D8Sn+3Hlypp1D3axRZDWFtjFi7RXtku1k20Zt6Xsi94iHzDpieVU8A14JqFsQpAn/+nLSCzyKH3TC0YYcwP1U9vQ9moHojAhZEGCY+JjY8dqw33ZmkwhZ5WpcnM+pM6TPJcDbQ930j+YwIIj6e2PLshx3QH/E0DdJ+P111+PO3fUnkcnsblzaPlGWupAfeoYMigzh+KUnRd8JN/39rYVB7nOArDCxKecsEBH5wQKiy1eUFdgX/5YxstAf1nygxaqMeVpzKLMxfn81C4157n6Sy7AZb3Ij9OQ2DWpLii6PQ4oi3YehWw/TrCyeXViuU+daATCOlwohXLKJMANg3YjrmiNvlVyCajntLkrIulMuVQR/j0S37LYWuVRPm7yhj/KewjAnYgGbMWucvWIPPXpR+YIwhMe5MQwNjmbNfKfU8/NL4k3F7IPS7+/kDDxZ+bUD8DFY6h0Csu9LELxunoirhkjkGO/8iv/S0wszo7/c+EInjbuEIqP8cy/uftx8K/3M/KIlwzHZX3hU7p9+VOzMZMSIPnNSd5JSEbxDXi8b4St5zI8Y0yCXrmjxi0jM4Rn31ySBlP5VjrXuRdu/+auuEnKLC8N4cQjj6QHeTEwmRnKlqkGx81KCZ2Gzu6JmPKh4SzU6IjqPNCVNMaBhhYYB4qVfwm//LYpjCeGacIBhk2blR46KsdW6MjCR1yViyCkISzjwXrpR1iGZz6Zl4/7DPJOxbFzq6NIWyKOV4IUDz/7C1/isPOcR/14T+1YDH88WIlScXQJlwstRwE/D6wafBGEySPiIfOaBBvuUlw92NZg0tK2Z/cG8gMpgRcTVD5hFmzyBneeSzDCB45DYudFZ3bq/A/yODGDIjqB1NEznzNSiyX7IUOnle3O2/wGcflRF/1yMDTjDsI7aMj0oT0m1/zFQOFn4/7SN109oG22AUcfZzxgcXtoDjjEEe3VFn7fBR7x5OTEA1/FwVwGRdVLgT56SYxqCrVKOgRkz3MpB+4L/Nwn0p3A7k2u8nI0lPdePdApDZMkmoS86qin+7lZK/Mq2WG380wJkT9cWV6FpYaBO+uvEtJu9OC5eMXPPXtgKg2/Fv7mMBzvUn7G1s9jQSvLi2UY4sqyjMhauXwGNaplW4Th2BTvKQ1OpCiRv0krc6Z6YU6V37H44Fjy8lDhO0p8V3R/dW83vra1GS/s78be4mycLS1q9j0bUzOL6tvTsXcIL2mgk5xZU5p3LSzFtOTQ2cG+byGfBAcpfWo5OZJKnRG+Crddz7bpf7IdJuVT+LE77UsY1WzIKN8PoPJQciVORA5PRVQKsl7loICpXB8v56dnwuxuz9AIYxShi+gIDLW1/ycM/Fo7uC1oo+aH3ERhIC/6VrUhfY3dAnZgycH9mPKUFPltmf4Ojdtz9NljQpZtf9UwsewAP6CT4x2PD2zkQnNjWJhjDLCskT+Af+4sNBkk05cnVS445atRqdQyPm3vbHkBgjDSr62uxtraWiwuLHrBjO9l82kd71Iz8dCkwWW0vE3LZnegEsU4jJ3w+ymKX1uc40iiilYe0gmUj5EbJO7lYqT7ueIhHtT/zne41MuAel5mA8gw+rDp26OljaKZf+UG3Cv4a89un5YGGKRr4QBlyUdddca8h/xkgRXDQgZxoQtjwfLKoncDrSBrfFhaXjUvUya8bFT1wOs2LDjTjyboP+ouPgqsvO7tbsdn/vRP4xs/9KH4Kx//7rh5/1587bWX4/W7tzShPYqLReWwOB2HmlycHqOCT6r992Nn90h5Tvum7/0DTe6V7YXaCb0VucwdG3QU3rM+PDkQ3gpXh+czSZzcgx/nODWDbqLEG5qIS8EQ/eBw9KaT/NQX9uZ2vPi7fxC////+5Xj5M/8lpg5OfCx9aXlZZZ7ExLT4djpic+tBfPSjH45/8A9+Oj7xiU+IV8biy1993l/eWFFc9JbiY/gMG55MvhHZaNeRtmAsk9Xrq+qTnoBk34RPkW+0E/IC+9bNm7GxsREPMA/ux33eRb8v+57MffwI25bZEs47cXB4bL7gU0QzM/lesSfkDZcUeVneYw3xhBd1cF9WPujTR3wPHBkjXqAuCUTOuxDyZETuYLLDTZ+jruRDfpl75g1XeRNFtK2yoCVx0FWyj7JrOq32O/MrbfA9sqDo322spdzGTv07aWzpI+blwj7r4zCsgDSYwoe2IR5zg8RDPNeDjPt4eFQc/LPuAlk8Q9OBnyB1zOSNxJN4MvxatC7/xLueq+5VF+yip418qA+Llt6N7oHz4K/i9ozDM1J7Nlb4ULoome3s17JEPN+2L1lwdsHptDRMoBclSxaXVyRjrqivLmh+OhvTc4u+M2l8PI/z8zld8vBJQkpRO1BGI8sAYGVQYG7yUz/1UzH21Nqca10I16BU9uNgUMlmA2bMXsMU9ONcBpelucyvD2+W55vB49JX2Y/CAeIS0s8DNx3fYIeMWoAo9e6lv8loIyGjDk4YRXDsyzvU6piUCSNTCoqZcYCpZSc6shWMM/3U9PbvgXdTHCP/u5yMOwA5eYZlMlbCaVMygIpfaZlkn53IbU7KOtP5/D6lBryMg6DOcNdzIm/Wxm16MfmVu577yg6AAmglBdPzzzxxJ+2rjAKeEaB1AVnhUmGAPyslN8/45GJEvveOAafBTnUTksYVQatOJalsfDxYkV/rYYSXf00qgb5theOSMDkyXIb0lHcZWKHh53QtrYDB0vXjT/UrnAoIBxAJw/DmfbwPtYI6wH8wSLP4gBKedHUY9aD9VBdwwhteBklo6qM9sn0Ef3fX31RkAKwVaC6Mw7Dbx062oeVdZTBQXQZu28b/Fbegdqo5ndEPKzd4l3sQTh1bu2HgF5+YUD850YCeLJZ0gL2sMHiVHBqMS1lEQU8+BDzAQpNGf8n8hNbuSVNYjQlfArSFHwGmYbZp99YPPQBfCiqLoUZ51iBZ+V8OWY9HxmlyjWDy8zDTi8sAxCQt6yhDnxFwQRnsIyrKlkP0oP2pOzxydsIEb1uTUW7nP1Ra8YjyPqOOQtv4i9ATyn9S6SfUfpMT5zEtwbegfnvt6DzeEzPxwenFeE4Kz7oG09WD09AwGRerS7G5Mh83F6bi9ZmLePXiOF6Sonx3fDX2JqS4qnwuUqMgT+rHk3fGhGNOWQqoJ8/cOKr4wgEF6vQ0lU0uZGLCdMgFbVIUOE7GgjLvlfvIoNrT93CoLhwBt5Im48VAcJC/S1P96B/II19YRl4q2hMuB/dxquekNxnwRE5+Vj5YLFLR1zY2uSSLd80nvBMFIC/q5FTJNZRKJhC+3Ey4DXi0B9Xuo7zitrLMSX/zQTMA7V5ugPj9PHjVh7SUW/IQ2YkbvjL9esYTZoWPQuXZj1Myo8rH3pdiTPuhIHOShm6C4s1kgsnRymp+j5x2RCahQKs22adVBHmzoNLVIIG8qx+oIYQHn8Hhk47Zrsi9DX+mbc87RvTl5ZVl024wrozsRNODgK5uGd7f3QaqHQvAIPFIfCp/YpGX89MfJ3LsbuMZ4DbANBEzkPsytEvFyzzT/Tig/MQlfJnlznZ++ohPM5KcxQs+SbrIe7GMAxy3R7doeR+Kdozbak3pPfJVPxMm/mXe4jEWMBSdIQe0TlTOD37Hd8ZPfPKT8eU/1AT23/1SbL/6YsxJfr/32tX40LV3xweuS4JMz8Vd9ZHPf+HLapvt0JRMUmXMn/H65ve/N66urynP89g9PYgXXvt63NZkeUL9hHblIrT11Svx1PUbcWVhNVbnl2JlZi4mxM+vv/r1eP3m6745/PBcckLtdSL5wXLWyvmkZNaq+Gwtbo0dxxd378SrY0dx9SMfiG/94e+L93ziY7HygWdjfm017t2+p7pfxLWrT8oei5deeiX+9c//fPzar/+qd8P3dvZieXHJE3Yuj+L9fdoHalvOmILVXq29xb8J2ZaD/tV8uWzUMttGf012dxst3VFxAD0h+QM2ylckOLI/N0dfWojVtSWN69Pyo+1OZHj9kR7V8LIhP8LtNQDKg9eZwCDDkJMnqVgoOrXLGrpycs+qPenT9+9vxhu3bmuCfyLD6zq5gcIR9hyLlRzegVn0wOVhbADS7/GnvxJAmegnhHE5mRdVJfdzs1DxhRv1TV0YOoFvosMdPZlfji+powtLUFZ4Nz5npVlIYnzw13+UHwuifSA+shGALqb5W4BRXYH6jaalnpSNXEp5LU/RN+W6cCxdtPV/cQ2+DiO/3NhLnDCjZcBDyFxOrLDJVnrMmwH5APWJ0H5VCOK78tx3IJTTyI/TpVO8H80dDmobBMKpcCOnCU2gOfJ/ztjf8KceyDLYirb1q7TImkbr+q5+B7loAn//wi/8Qkw8sb7yz2mwMjQ6xkR9E1MEe6umn84DZfMHyt03VYlRf/IgrAjcz+vtmEr/OCCeKIhjyGQewk9hblcmzRIgrGAvaFBgJYs4YisRnDQKF95MpHmhnbR0ijENxtwax/EnOg9MCzMC4IdBAPCO8Zl3nfOZQSUvT8g41IRikEK5S95sGU4JzHFkTQqCb1vuGS50YELPuwQirOqAkic8ZGA+GI2fHlwAnYeBHmGJcHMdVbgvZJNCyQqu30UwXjC2lOxzrsEXEwsX7DTt3UHViYkJxyuOZWN419KX66jOx3L7Ez0tXb4TQYdNxSwnbGnwE5KmYWsmmxJiuGUNnumRdBbnx669d+7Trnan6Qdpaa+WN/S1Hy1sNnULDIyFj+qLO+OBS+ZXSgredmPDSslO8kdxTLvc5hXS4C8P280MynV5qbzhLuVnYFxi37w1qPRZjp7JF6TyqYXZOQjr4meaikebWQ6osuzqoaSyC8Txb/xLuc3BulvsKAGNAlvlVc6jQLip2viVDmr+awkcrjBUDH5DbqdwKv0X3e0DKLEyyDYhDxaLNLirn9MXiMVAwYVsvgxK/cAnNCTgq1wGJfpK8q3Rch2cl+SCFX8mN5IPDNBgwSQMpZGTGcZGcS3visb8ub753DfdZG3YZM2I83BYpQVHAJYaMq6/HAqn/7qdLIvS0FdLHjER471A3MqU/y0PgSbD4JencqRwzHLZU05YWDW+GJtS2klNqqcsIy8Ul5LPFDl3sMUr5+NxcDoRu+cTsT0xHa9LRf2SlN3/crIbnz07iK+rH28pzaHyPxNfrQjX94qOz4gE149244njjbh6thnTF/txqknkvsJ2JxfiePyq5NdqvgOt35jwGPMnukQfG56RlaxiUw/kpdpP7aYiPJCnXBbPyYZGpqfyUSLVHSVWtvguqVkDumyFodj53Up4S3mSN2FiL4f7KB3paa/2TNvpn+UJu3uS4v7hj5ymfF4tmiK+UOECLvhUGQlHtaFoRash/6xEKDsrrJLDJKCNbLIYG/vrORs13fRrhxl66WRKLrMQQbtjpxHeCsMgA5hA+cSaxkMvLJEfZchJnxufVD6kUVrLIYUxthAPu2QlMOBlzCUw2IXzRJddfMUXnUlH35tUG/C5I8ZIbunmtA1ZZRmufKMhtIOCw/2KcA83iY5xSZM8wq4Ii+nwGMcVfeJKbQRkHq1tnQFlVZnQqyZDBdA7C6K2aRjj6gk+LKnTbGeLnSbpSC1kFNel6R/Zkirfo+4Z+2IDZb8FUDK+EkAbs3C6vLzki67AjyP4W9ubsfFgI3b392L/MD9BNr8w5yKt94gvkW20j/VB+Ysk4gl0Q9EMuSK9h0tR0X84Hv6ll5+P//nf/9t414e+IX7y5/5Z3Bat/+OLL8ZX9w7j5oOtuHn3fmzB73MLMbO0GJs7O7F/vO/J0N55vuM8Lhlxyg6G/EBmT5MCbsyeQiaIpMImZrmATPJr/ETtKSE4pTbk5vSNB5vBJwfZWfdii9ILy1ibmI3r47OxPDMbV5aW48byarxrdjHGb2/G87/16fiDf/3L8YVf+Q9x+uKteGphLZ5+9t1xoEnq65Jh608/Ez/yoz8Wn/ze748nbzzhvn/njdsixoV5aW9/V+WLTqINTUuzF48wkaDN3K76Bz5edILnRMd8VW08jjURhQnMSSL0heo/xll4TTz5vCFHxKckvydlLqYkw1TYmeIcqxgWDo7Q8SSbD6Xb7R0fxsHxkT+zhkynvZyncUrbRm5+gP/Dm8LAvsLF7SubNkcnNJCHDeyFTI3Y3VP7acLrd7DVd1lUPJGATu4nLvKFupFeaUQTykf24YdO7v5jUtEf0enl474h2YVMB39yo2y5wQc9Fp0DvrRMlkPJLe+Qc66Lsp2AlmStuFlruRWfUjCWi/JDNlEjFjcGRr96tYiTn6SlIU0j8mmGPJRUbv1TuCfjehqY0efml/F5pvr4dUZ/zeBWDBdGIcg0jbk+dZJlI6O5sDHHQ/QDUVZ4rK6uxNLyop+PxBeJ5LCx/gD6ZYQJC+3O3Biih5z5NETOP5ROcntqRvJ6finml1ZjYXlFeuaCx9OcQKNbzSn5rCjM4kfmA+XIExnrTR8Wi7K1jRpBbmNw4tE4ADxnW/zdv/v3Yuwbnr5K+NsGD1TvEP48afvwF5XP44ASRkuhcVsL26Lz8J1ABuFpH0HM43awIjj6ZXciVhsIaBCOwo63iTTPGZfVLVZHclJhRmz+2FVljhhaAFowdiAZpbxg8pyEcBEQitmsJvt9emVY2mYmBH/Dg3IHSrI6KyvyDGIozyhZvJsyeLcT4WO80lwOTegJ3MFFG08gZIxHC6PzoZx4YJR/Th5QuhQXNwgrNpMgbKdxdt0zYCyEF4HgBM7gDq5oONmx5dQ/T9SZ/GgC7wvSUKz0Y5KDYufjfVLyAPBBccb2s/FJAE8gJzEI0Xwuf/wY7EsZy7qkv43r0J6bXZDuzvTDCor28IvbX5B2Fx9d4J1Apc9PQXTPbwtM70enM5/BS2qnvf39uHXrltsNhYsdtVrooz1YgOJYHXiY75T+UbxX/ufsLmKLv0aho12FYXfxcIlr8sFAPRpNZJ0c53e6TzWBZqcSNuviCMeMqvxTHuTtqDl4k3v1Dh+fNnQ804fL6P4w7n8xUPl5bLMr/fDFLlyKp6otmEhXPO9u1gRBHiiQGBYcUBgA3kumBBQG+iaf2pLlFecj9UX1SNFFNB2TYdHNO1qHft/YiyEyfmdbiSYlN8fPeD/7OGaFw/XxmXhSau6acl9S/lekCD59ZTmee/ZGXFlf9aLAG1s78bW9o3jlbDJeG5uLB1NLmlgvSRmUMq48J7yLAorgi8kK5/th1BM7FSBkFwuCvOaS7+Tyvj3viOd7hbPTXMyXp2Awlieim21koRWuJhvhD9WB9PQL3qdEHiMneIbx3LtNdznAjb6f6A3sBLULMg8ZqMhMIO/fuxc7u7tUJOWbFOF6bcG7BsKFvlYyetq3uuddH1QIfyC5oKCTNQNb+BZvFPBc4YD5ZSi85GQ+V5+tOLzXbDwGbdGFmTZiPMv6S4B4mZZd4wOfkMHPdyNI3lh5Vdmp/LLAxQVVmmQhd2TYuTYIOfKpWmTp8m52tSFA/vTyVCaFnp5ZfGMyf8Kne5gktvH09u3bA/pQPvWp8Q16uAcR3uj6MIz69+kwTOcOujTIKpet+sthHvMk1eFpcPdN0bPGm7cCyHkv5PTwoa5vvHHLbWH9w0otsmYy5tCrxKdXr1717eocwUcnok6kYxEfEEb+Dwzkrn4szhyfHKk9Iw73dmJxdiH+yT/6x+qX4/Ev/h//z7j9x5+NpYOTWJmcifW5pXjuyvWYVwZnD3bUT96QHDiJp1ZuxDPvelJjkvqx9CmOHd+7czdevfmacfZkQ/VZmJ6LG6vX4onVK5ooz8eyFHp2se8/eBC379+Nrf29eKC+p1YXdnwecCauzC/GmiYALNwciR+2D/ZjS3hucaHj1FjsSM7c1CR6c2Yirn/oQ/GdP/Hj8W0/9MmYf+pdHndmlNXUwnzsa3Lyi7/8i/Evf/5fxWf/9HM+Su++Klr4HVFKBE/TJfUQ87E8ilOgNycP03/c39jnMqYZ9Fq54WU2dgC1oOLkBJS8aTe/FiUZyKVhyBqPjfLjNBAnd7jlfG11KZaX5mJxns0d+OZM+CHHZfRjPOAOGE4icMEl2A26tHifflinOr2Qi791YcZVOZtezGSa/JDQHEX/8pe+6vGa3W34wu9D8xMBvPBOevMkx7hZ8FlUX1CvYxFB3qeSEfAlt8H7Ppg56SbqK0tLC45Pn4aWpJlR2dAevmDhEDc8zE40PAtWhKXOBs7QkpbRs+pIvwPwASPsPnBEmRNQpKPclBfZLizKWo4LyCvd2f9LPzQo0yxzGMrHOSgNtO/wA9Ku5zyJm3QEfBmZ+IeJZulu1Nn0E4+I2KJtnqLY3d2z3OXUisMK1DZMqjvonsGFuOgItB9jE3OYCxa3WIQeZxEc3QIaFl6muGz5n+NPm6puY8giKigvA5sfPCQuw/WmdeCc9LeDINl87/zf/Jt/ExPry/OXf1LrTYBC+ubtwJ8nbR+y0w/n9XYMcJl/3+ifzdCzwAqxjDuwnpmEsZrNqhiTsZpkT3BJlwSqV1Q1IWO1BDc7T1zAUe9Pk0tNqFHMc2Kdgw5tx3d/YTx2b224xIZJYD03w82l+X1T8pMi5l1iMYU6lo/piFFyogqjq+OiwFjopuID4wMlABBefmcNhUKGCQ63NaNgdIqgBIY6dLXHwwCFEqiLJ+Eqpya6596BT6XDjCoca8cEGrAokTYCm7pzuQLv3uY3+ZykgdtJNvlWmgEIP0emAzWgeyBwKB/ljaMooEvd+UQKx/rqGC5Ci5VgD556rrJcY+dLW6XSRhyg6OG4Spt2ms5/5LnZBenuTD/sMujn1Y+vFradID8PPBnnUtM08y59xi97RHN/PCgP/7AvMaYZRjzlSTN8xlEdAQMGQpq2dHz5ERfAL3lGPNv8LgPaGZyJqyyGTEt+KRCf4MH/AY/WM+3NgEnZ6VfP5h3Vp07/wFMoFfZT2LhkBnIjbzJlp5P4ObHxqwaCpA99qxlPODpDnejPtEnyV2f0T39QC7zeHlS7+DfIp/nLNn+Xv40DHcdtIxqkYi4lBbfCcveV96hTRuYOx6xlIXJxRrJySkotO5WYKfmzg+1nyVO+mDCjien83ILfW2SSyq4P1WPOS+mWSewEiVbbKveWgl+VeVmo3JRcuSnl9427G7F7ezueGF+Kb1i8Ee+fXY93XUzGNfX/xfMjKdBbYm0pBVyq44zZBciFgDTJQ5Routuo7fhJIZ1WHfhGcX2ay7LN29cp11JxhF9R4QDkEfmSo9xSPv1tX8lz0lBBlDoUtbwHA1ySz3LXItOaDhj/k1FeXkBUH6GcjC/ZJh7jPUx/EowJnfNQADKQfASMHSdS0L3jojxgR0lJZaKshYfrL8POZmfKD1v/KE82Yw8ylPanfcwX5CN/cEq/CmMymvk7TLyUSlnyDm76PGMdr4twSWCOoVmWwTToPWM3N36MIcgU8rGyp7ozXmSMPElDfyRf+JQx0PHamJIypMUm7SWGnSPGpjJ5m3vSm3BS00IQAlkB/2OuXbtquQeOXJhG/TNPxidkD2mUGluGMPuLdzF8tzePj2bu2THkLoN//9lGfyDkKnVthqe9LU945oH8HTRkyDdtQHm+iTEv4eKxAXVG7jMOs8ANPZBxZGuaivYsgty/f1/2tuNbzjWcc0zolUPdZJOeNmCCtLMtPUqT0APpU3/4B5+J1ZWV+Nt/52/Hqdp5T3y9yaexROszTUb5AsGSJvPLvtBQesGh2mPnOObVx5fEi9Pqnj5+Lh481CQYUC/VJFRhyHWln2chDd4WnkiJU+W9d3gQB9LT6G3s+rKLzlK+elpcTKRMmBIN5pXmiuixrkn6lanZWDwbi9VT5b+xH1/5rU/H7/2rX4lbv/fZuCp5d0V8w+7xlGjw0Y99S/wffua/jR/4sR/ShDzi7s5G3N/fjr2TQ08mmZiAx6lwpx182kXpPM7ox6s66hRQVSQUPsLDeo94gjGWCSUGf9XM8ZySZ8u/qZibmTO9r125Ek8/+S6bJ67fiLXlJU02JZDVF45YiFBRc8hK2AHxImJ4oVSPlknITcW9OE3+Jg4CxuNfKzM3WbDBhTahLtBR+ZCnGXNMtKEvz5hvOAKOTDabm1eYxmPLwGvwnegyPZsnlBh7c3KqVhPtnI5/qgC7+qDF+8G1KVOvsbnvgBO0gz7KhzpThvVfOa0rKD7P8DEyh8/Rwu+jQF3gcwx5E4f+kjimbCMP5CQFu98CFNRg4Af04zwGaIphwEM1pR6iCf0Vu+Q1iynkazxlAHZ/AfCkrZjnmMbq551yCdgAAP/0SURBVPmeO30c+hNfNDVeGD1f5MkJOIMfO87Wx5lDqW+Mjc9qrpW6VL5yJkObYuxmRxrDQKYyKlv1P9eNYslXthdXWjt7IbQHlkPnzKWoN+MQ48+0X6ni05r/6B/+wxj74LPXyfIdA4W8U/jzpP3fCsDQfbaBn/nhqQcsBmUuzOL44hRX8aMgS9CZ+WEEGbegIN3YWXdo4B1SdmHEiGZSCREP9DZ5sQm7H3rs4OH+lmDpVPljJDRRSISfL38Sw4vVpbzmxB5lQZHN3OBbkGW3AsVAA7eA9HQQBAiKDQpg4p0di4tF6NylgIBDPz2iJJlV5Yp+1aezE/aILYBeOdEQfuCJn9OlIduccBCvDcAy4OGcKnOAAFbHUTTl5hFBSFw6EIZLY0jho4VKy02vrNq6VDoo7deriy+pEc7elWtAPN/yS/uDU8OViVIe58tnCip3CX77O48uw86P9sk4Rc8+XUehyyNtavEoMD30bzS3xKvyQnj3n98OKH6/Iz0GwCMFtZQfDbwoUjs7O+Yn+Ni3b7LQI1M86wmbDHZNrulDBfmOdUIJyqIdAhLoaAl/Jo/kkzk4HwZ21iXTUDfyyYGD/LgJlx9hFtZy1SS4gAu5gCJLn4cMVZT6W7/NRwG+HYWKy+Agatpd0G87877kTUGF0c64ESP49NOQ9yBezx6Ko/TUy9M5uemZKGLkx+42Q52h2k9h+EMEqoOM4XvSYHbGTbFjmgCpXHYzcqIoPxuVJfuUSxClKB1qIsI3XT1AS0k+lm6xO86O4FFMq2/fOJuI951MxfuU8UfES++VAnxFk2Bej3n9eDeOnlqNu0/Ox5c0qfzc6/sxe+WZmJRifefevZiYnYkLyQJ4jvbl4iK+QuDPHUJn2e4v4jVowSDLjs3h4X4qXJLx8OzCQu5W026cVkJuIffGPXFO+aBa2dCM8BGTVm5NZiygXxAHPByT9lC8Pn/4E4Qy7CjB78p50C+Ix8mcvFDogV+xgf7eqaZ+lrfEU52ojsLm5ln8kPLb+CInuhpPvHhcOGdcYzyw4V1YAHwVr+HgT6llFP3hl2nwoy6uPuG2Kk3ZtvxMXdwevbpXR7KfDHaFY7MjUn7IFOjJeIXNM/lm3TSBcXvlbd9A1RPAXW1gpFpYX2Y6vD1TnsclPdvt53YSQoDf1atXJOu24+7du5Z5yL9h6GhR+WLjsu1OlO6E4b5PGaNAm+a4S69MXhz0f8JbXm7nXn0qXK787/ZJ92XQTwcd4K+SvUC+t4p96jZCH2JhnWPxJbNdpgz1wKYfsVt348aNuH79mpXzfIVkypeIKaLjMi5wQy/sh74S0rn4VNSZymTH7Mf+1o/Hs88+E7/zq78ef/jvfyuuaAL79Jzafe8g3r2wHCsbB3G2ez9m1CGuLa/FFb5WoXTeVZbMuXn/TmxKfqCWsQC4trSmyeVkLEonXFlaDvZLF4QnpyE2Njfjjdu3fRya+xw4og7PsNi1ovirXKSkyfiMxgtkHq+YkC/lPNjfj7tHB7EnPh3XZPvOkeikvK8981z8pe/9rvjWH/3BmH//03GxNBPny7MxvjgfL956PX75V/9t/NIv/mJ87o8+J/qexYwmMrSGSjANJ/lMlkH0pdMDwg28mNwWvQ1qCsY5Wi5lBO3DE+HNbn2VRxbUpqboS+x2T/syN3Z3fYpS0TiePyMcfC/PpMYJFu3wl2Gx4ozTR2aTlBleYNNkynohcyTryy5N0HBsgL4F8D1h+HtrZ8+8dff+RmxubCkCo7P4XgV6EqUCvMnS8OeGb3+ebwr9TXqv+IU2RL+GbnmCRbqI2nCSPiR5S339jrVozERaOZrvcEMP6+ZGE56+8ObN8tKiX3uzjsNrC+prbC7wnJf6SrdWPasNsh8gdxNPk1x+6OT0UdJXX3caFUX9wI360O/qYkCM+4jSQFfyQBZW3l3bdlB5F3Dzum+KF89bloKH8kXmk7ZYKoGHlH8EICOhKScUuX/GFzcSi4m0HGI1PcODyKfEl7aszQb4QAOX2oxyFKY8iWfT4qY9Cgq3DCr+zXp1XzFofvrlBDrnOYyDfJeaNmZ8Z9xkkZa8fud3fjsmrq8t/fMi7NsxlCfXiL/8JNRtP8Zk4jeP92YG4r1TAHfvropxHmc8eFm41HMWjk2DQnaYleNAvB+KMIdxB/EVx2lUXgIdTIOK0sB8NEbfMJCwmk0D4saPQYZOQMNaiGH0bAYoM3hOBiGuFWbHZYU934/rymISz7EcOqzCies0mU+1aaKsWiqfmugDCBg6EBNzhAqTS+9mq/6lcDGJT3opPwROJu3hRb72GeTrolo5NsQx7XhuYcaVOuXKgv3th+LKcUnoRV0wuJuRUoo8KzwAdmRELeFJKSn8stoZcUZCxgML/voJU+M0wA+hJ9oSu6NZhpVwI30uaKQQYMKOgYZl7G87w2zasxUcmQE/JoIPQZXf4TEMOUXJfmdCNENbuA2Md7o7gy/0UToLssz3svwfDy40nW8Chb8HFvHU4uKi37nGjbBm8NnRwMigAA9Aa+I6rf8LGn6EAak4Jv6Je5p8JnrGTzvbvg/dU6VNcHrZbu/MSE8qhzB+PMP7MNCIvIKiQFKZPMqRxu3hH2HZTthvxQDZd/TsHIYBvKAHg7UvSRqN11B1HWR7F1HxqV+mzQEdujP5MJ/36OvJoZ7ZjUe5tExQGlbqsfOTUu5UmU4/485kUGj4PSfZ4jxhlYMpkOyZ8djFUA5ZPu/2ochIDk/PLMTYxDTRvAN0oqTnKCrqf9y2i1LNTs22lLX7p4dShs9iT3FOpsfjQIrewpXl+PBH/3J8x3d9PHakyL766vOxu/cgTs/34/g0zSn2sczRjuxD0fBQfmn7tNA57yGiEKss5JDKY+fx6ISTRKzQh2UnJ2Oqf7PjAc3gl2wNVUB4+T1XuSXh9Et+d8VNkgxzvPIC6Neo4pKLag49K0/ZzkpAX+KCrh0ZVHYMeKFwMxbke845vgH0fy+Uqi6Ub75WaUZX9PejntMfGKTMdtQ/jzPurzSigxyf9k8ZmPzjsZNnbJlSHiu8bwqK5wGFpEN+5qlWtt3yZvyr8YNx1uNRe3b5xiVtJtU1nl1WduVvN/8q3E7lQb/o9Y1yl41CRt6UgTnShImdqiVNxBj/+exM5Z9lVp37fnY0O/07GH6uvPqAH/WHKZl8VhGVNylov0E9CMNUmQOcAGIPm4o3apMOJ88YdA9s2oG6M2lJ6GhccTEAeNOefJqMHezc3c7jm5yo8zux4jfubSEf1hw0FfN47KOp6oMsa/zuf/495tnxPd/3/fGN3/zNcX93K25u3Y2zpdm4f7Qn+TEex0rLN+4nlxdi7cbVmNe4NKHyhAy1FG00kWdx7wK9Tnyu/JE9x+pXatwYV1zqeKC61f0zcAo7s/Q0dplnJbeY8LKbazkpPJk0eOKgcg6RNaovtWc8nz2fiPXxmZjdO4xX/uwL8fu/+mvxmV//9XhJk+fpzb1YXb8eV288Ed/6wW+Oj3/TR2J5cjpe+drXYn9zK2ZUnhfT6Ou0g2uBvCipi2xGHCXvI3Q4cQGrMInCpivTNspBeYmmwn9+finmOFE0uyDDZ/vmfKqIU0iK4X0fbmc/P+OSR8mVQy4sPZE8kq6rZjo7pRxNEEU2+u2paKbpjNfKvFspuoAwspJyE3NlCobGpQwhafSornHhT2UJYS9cbW3tq1kUiqyUH/UYjDsY68ySeazcKhee4S0WBDrZ0XRQ4Ykbf/Ox8PMisn7QFqAMG34iHLTlxBpH49FbLfuVJuUp9WceIF5iHnB4JLkwK39kU8rDbJPWF0BaBrcX9XhuAA7+jN3BgbxVPriqfCeHMDJuQ+WJvCOMiXxCL59WZvXFPhDGmIIM8/vdiodhcUIkNWDXWJ43aisvxeHSMTF48H12ln/5LFp+CYR2nowxXrmcnBVduNNiTvVnM0V9W2ZigovHZhRXsuKCV3OQGfQVFkHRCTHJI50RFB1kst07GZPQj59xCad9p2bYiT/0q1xuN2gkHmI+9TM/899pUr0y/8/xfNtGZXUGZLIjFhqPN3SFJDrmnQIrgh6gBkbk82DYGXBL/2ED0yc2j4cO52bAF+LzJzeroitS+Dnu4su7GuP56KeYv46yUF/eJeR2RnbeDnZ3vQp3qg6DskIYV/T72BiTaDUeSnGVmyuGmPTzle+yoXxN8rLh09DBjaYFmMLIT0bcqmeOQ6Ek5U4g3w3eP9BgcJif+MidZlbtEVTUJY/N+MiN6sTCgSppN3T3LlNTDDgezo2duYLHruJ8LC4s2fC+EIYP6zMBL0WF4x6Jq+ohA+T7tzIKt8DDH1u+1IUVbI6Nn4pePiYuJTY/TQItHDUJ1wenp07YRNBkDGZwEDwNB/vBfjyzWIDtrMRLbgPFKpOF4BYN7M50zkE2N5+L2fSnuipGlQNkKQmthIQKwC5j6OJkPTtD25egz2PzfdOEfc/dNxRA+iqs8APKnTQQrQofeffjvTkQ9/HxqQfgsnrlujjZtSvBwg28BX9yqQ0KGHxY8SutHKmsk4dlVIY/DBnWihfgGDwIlMb9+nLjdP6XZdPfgK4v0gexRWeem2Ggq8vx2H0dPDcDDplH2ol64sZzuS97tl/j9T6AH7QqOuBmRX2akyuyvWshRRTbbskxTyqgowzKaE4AcvGsJh8lC5xG/tDFK/OiCYoR5HcPkE3JrYeAkOoqXMWHvjVcbVrKByLA3d6okgdpZOQJvfQvn8nRkYSDT+DwjehFySKND8pvSpPvGcmG6RMU14k4nRyPHSGyobR3le515f11TbZvSubdvL8VT195b3z0A385vvNv/Y34+Ce+LZ68sSJZvRkP7t+M85PdODrYkszcFN/taYJ9JLkjRfcMw3u56T4+2ZcCzM2mh2pXJqOndh9rEOZ28MNjTbqhpWhODU6EJ0etxQmqntpcfkUHG2pKm4nGGCROMgSUTBvI/wA8oVxk4A1UiwH9mmExdFIK9SmnjYQfNLZBlujZ47qKY6GcZ/OpwrFtxKM0gdtKP3hqtH9lkU129PFk8d0SU7zjsBaejW3IvPBPGM27nqt/UCdM85XJ0y4nUnbAF6WHi5uoC3KR9989Lra0tfDGOM7Rb8Y5njNXyN71mz7YX8Y2zy1O+ZNmNBVxPKYroNyYqekJyzUvYNAf1BZMGjnNBs7Qy+2qdMP1TvDiJ5najd2FPQqMXzPOU2XmeKs/9zW1uvw8wVP/gTsHuVJGe6hyR6H8R+2EDr+UpeBP10C25DNtCC1cb0HWu0uXwOmLo9jceBDb21ueDPEaHLdgw0GWX/AWPA2NlJ4JGOnoQZxI+/znPx9f/vKX4snnnomPfeK7Yubqatw524+92bHYnTyLramL2J2+iM3TfU2WkWsXmjzOxZImkQcqj34LnJ+o/TQNPDtSn1IcPp20KL3nVPoVi8K8I3yOjqd6KRPvmBNP0iumRd8JPZ4d8eoHUwy1OMeZqQW8JF0M/Wyf48tKP0kc8fGYzJLCllSlye2DOLt5L770m78Xv/F//3/Fi7/3B3F2byPe98RT8dd/6u/Ff/393y8Zthtf+MqXfRycU3XuduL/7lUO2hhayVt9gbZhfMJvfnEhFpak1y0v+KKpxaVlTVaXbFL3m/UuKzqeX+Fh04WTkpJ1HNFloTXGmfyMq//xeoykkyZGU0yapjgVMi9UuJSOSZbK9DetjQ1k8u4+spBnMYJxzHbFQ16yy4A3/rmLKV5SfLzgLxZFeScXhvMEznbmzTIHJ3YY53ysXHkgD/zqi+V26sDkD59ikBv0D1LXPMC0Y66hPwALlGGVRfHcpMYi+tap2hK9H72GRWI+XwZdvRAhPJhQw/PoECUXEqBC9s/yy3ilN6RxuNLRhwtfBTg+QL7IEsZ+4lS6hLxjiDGe+YnLoUoQZQCcXhJ9lO/gHXfTBwvexd2eGy/zkO++SweQSTc8Ibd5AnpqAu1zHtCTiTLUzSPe5gHmDvLRg/OzAZo1gN6zdS+PX0kj6jOQL4m44xWYFpSivNFtQB+ZjC6KnE5SppxiUj32kXdffvwb1A3UUzB47gEJO8ID9knnW4BE9u1D0o1/MjSEPYrJGrSMH19Cq9ybQJdDuqiymVCMwpEHhIjfD5RQm+CmSSlxvgUbBVHx4EEuJqEBQNWN6EYdxg2mp045UDYgQYtmWlNVgbqFbRoahYFJcLaF8DJdYYKWnOeSMpnIgmkARCp6CjwAqWOzam0lWgxMh/GqvTqd3xdSR6fzAaSyciI7FQX5OM+sKxLEmAkPT4glnGFijHfPNUCgUNexE8czzggPalKYZf5W1l0GnUKeqlcOaO5eClI4CpIeSoBYiAi8AIDAI9CxKafhhUEgqEzHVf05ZswKLFHp2CxmEL8EigUEtmgEbvQwB9nOBQlsr1yajsQns6QTR54smEVv56Of2w47KzeggVdRXU3xjww4m4f4kw3f5DOxKaK1BeUJmGQMFjIE5AswMQLK3/Sz3bmBOkpFrEHejpPpMqR7TvztkpEf+A/8HobRsHqmTuYv2eXHYhCGI0PsuFEvhByLXEy6fWqCtqO+tEWibtz65XR5Njr7OXmp4kEmT2geAUTPNJl3rnYz+GX/F+qt/Rx9AAwkhkb/wamjERjQvYd72W8FKm4N9GWGQI99/0E8JcUn/bs0Fa8g+1P6WwmHfvzMP7IlB9hd9uo9eMiPLOB0aOc0tDFtACnxp95qO/KR2qHIKJkKdLxTK8XScQzKVbEUKj/zNfYFp300yUW+SOE+lmw5YSHOCuOZFFIpC2qjCeE2o+yfXFqJFQ3YT86vxPr6lbg/cRh3NYk+ODmKtevrMaH+c/vB/bh193Zs7+7Hjvhvdm7BE+GD/SP1LxRB10zlSyYpb1XAuMnTDZzv1KLUTUiBnPSOZB4vTkVmsJjhBYt+32sVFVQ/r3b1ZLnV2X524ob/kBM5qYbgtGcBMgd8NjcfxH1NRg4ODkVdcFZaxWUcYDyz/GQ8kFG1jAv4ewywTOOzOaq7eAB5h9xUiizPbV3yN3kBlsgFb2yUUcpIOQhUTQlPSEdfFgH4up5gTf0bMD5Q93yPGZmex7s52cLkNPuqSGZWYvGAvPxPgCvxpV7Us4BdUHaRU16Cv4zxVx1dH3hZIaCCn55Nu64iA+jaM/Gu/mPFVZNBcN3d2fFEhN2QzY1Nf36L4/ZAlz7Tms72k1SRlfQmHvl3cYtn+jDIijzAm/j+G6b3AFcS+A9epx9nBnyOCloMMsRSEvLMx/QnONmUf/zvcMJ/IOvVprt7uz6ZhBLrzAxd/ALnYm/9kwPFnnKvrK76WPgyX5dgI0Jl18ZEQuZFeehxDzbux7bo/uG/9JH4kR/9ZKytrcRv/cffiFtfeyHG5T99cByzNprQ7hzG2vhMfOD60/Ge9etxIplwV+k31FacADnmdnPRcHFqLq4tr8YM5bufwnu8h63Jr/jRSv6F4kre8cmfOY1b4AcdFjRJXVpc9gQPfVMiNPaPDuL+5kZs7m6nvqQ2n9KEgyPnXOQ2rTy2dnZjc2srDk/P497JfmzwCcDVpVh//3Px8X/wU/HBv/YJybHX4//8f/uf4n/+tV+LQ+GzpMnytNqQjZ48Ao4MYwfu1GPpnGQdnzdb9bd9p00zdlGpDzwAn7O5Ap2pAH0yF+DQ05LO8AB85dydRvKjyRH3E8dTHEcQzmOHyp7LvzxSkIXT5ekoyf9JjQOadIOEk2QUsjAw5gGMHAivacloju4i6za3t+NrL7yslBWH4nMMGWSgssyL0kXRKxZVfwepzRjTSIWMYOHAJ7LQ49jpVxpeU8OAg19bkl/2GOWvtCsrS/ZnY4Dbr4m3sLCkciYsrxgHYBfaIOkHXRIv20qLLg6OeUKTyS/jCHIt75ooID1+4IpsyBO0VIN8QSdlIguttBB8lXRIcBr8lQdtmngkLgmS/ZJVk5zoEE9U2lygofyKCwUm4/x0RvWSDTUUFZqAA/KZUxynx/hku2QG6Rwq05PwhAo2FyBLhR9+nRlkYPzR8yk42zaNq2Q8WxkmUKVO+gDw3o7k0tqVK5ZNnOqCtsjsT33q92PsL73nEZNql9BBDQz1zk42MjhQsWQ8Cu+4+lFABUCwh/wQtHwuhY6ID0Fb5Sgo/B4HxVCPA2PTQ9P5yrgDqjxWrLh4h+PfTKzJkyN9R0cnvnkRgUQaqpzHfZKB+YRU7gS/NWDgrHdGAXUJ2/12cr7qjC5PJoOEqyrAkQrwTh/wxy2h5sE82/AywDcVwDapVicuIQhOTDjxx4BLKSwM8uUWZkMdtA+JKzusuTsO/p2bFXrcHAFCqWawbQl7UHUtUnj3TOVbCWv+OPHjYiNwB6CD/wtP2oKOkTtlLG6gRPUmZmQgOkmUO6wmwRpCbCuSrXxvljITmb6NYJqbkzARvoP+1GwrX84zn42X2rOvLJZgqvbFZHj3jLkMKKfqUe0JbSts2M66Jc4pyDF+T3jwnHGMN+n4wxaUPYSLnJ1gHYZRnF2P5n4UEMf8LgHO5Pr+/Qfik3yfDsOKL23n93xoG9++0tWtD52SnXk+hI9M9pdHgOvV1Y36I7j5zNwpuxY+QdECe+CBHnAf1PMIeYqOiuD/PBdufRy7eJcD7W2eJ5qSOa3co+nqmTZ2/+HXinGY/pzWeQzLrmG6agBnMG04QtfBpViSgQXwTZVJXO9oN57PcaWjEe9UM6EWZXNSfSY5J/5NGa66qQ1w+lN++ikXIQWOLY3wZYfHE2s9q6erbPVDpeGiLxKzQ8THNhY0cVmcm41nnnnSE6uFleX4r77ne+Jjf+Xb48UXX4h//1v/IX7n935PitBJbHOBpPDhLo3xiwn1qVPT2zwHxqoPcsWkOMtjg9COyRPAxJR3Onm9gXcNvSuhvomM9THHRiPaoVor6droixNwQ9WDQGHQBmO+vmAcUrm9KIwlp1Lm79275/c899WPkMVAvVOI0gfAm1yW5gvmNAYgqwb8IvrT16xAMi5IwYcfCMXGLxdhm0y2P/VS3kRq/cd0E06VbweFy6g/zQZ+2WeLJ1m8oR18C7EmY7yjiMKTslKxB0ohYATS2QA5RbgvwVOwxznVoRY7XA+UTMl6jzWEC/esG31UtFI4uZJ7vz6jdavnmngyBDAGsljIpJo+wWVaLBLyysvLr7zsHS3kbgH42XZe8HU+Fy3rufojdvkV1HMXfzi8Dxmni5tjRPJ79enij2G5cDmMypIBnmovFt3ZteMioP193i8nLvhXvopLP5eV4wtpW3o9+v4F0XBBvLl+5Wqsrq3F/FwufvWBp+obwjrGpyekMG/GX/6Wj8ZP/e2fiOe/8Pn4+vNfi83bt+P4wVaMHxzFnDrF8dZe7N68HesXk/Hc1SfiuXc9HfOanL/wlRdi58FGnGrChExZHJuNKwvLmjCLp+iXqiPtjE5jmqkKnFQ5Os3bo6Hl2ORYrF9bj+vXbnjRyjyuEF4h2dvb8eehtrZ34kS6JhsV4L08vxRPXL+u+fNqnB2fxfbmtndjb29txO2zvXgg+m3PTsXR0kx843d9LL7/J388fufPPhu/9p/+Y/zhH/+JcDqLVU0WoN2Rxi12sU9VKJP6adFtYX5Rk8FVmRXLMk5doiehB+YFhvBAtj3NiPzLMZX+m9oSMiX5Fx1RAVRKuJvydivE/Us+EEYm9Qwf7HWf9wLJ+KlotKPIB41m5JhQ7ZuLSq0stVe+Lztu/VtDc/zxZ/9UFOFXuLSFWePT8MdfbTar/r+0yI3Vyk/BF5KpEuqWK8g4XhWcEr2yOmd+h56Tmu4f8vVYpbxIzrFz3sH2MOFxSn1fP3SXnEw7lwThlLKvaldw7vjgzXfeWSCcmZlzCBN15iSuU4N0J64FrqXbqldeD0xHwlqcMl2bJTBegzPjFn0fNxNXfnkUW9i26OenU+LZhTg/mXMcxmRkMnIAU/H6kGVm/RnPvTjVgF5R9LIIUAzzHz/TjTEwaZzRspzKoRbxkMFVN6yu6hUzYUKygYtzV1dXPamGnOTPWPPpT306xr71vdeGU1wCIFhMWkDHcWX0G4ZLKDIAiuqKI6WqkhUZCbschplqFKehlQvn2dmXQfdC+psDuTi68uMH8gwk7Nz6qIsMAy+Cxp8TOGQySIcjiagk+1TMA30Q8p5UPwa3AupYAxVmdPV8FFKA9QZNuX3RBUW18rB4p0WubC2YqddufbpWXumX/kzuUfy4WKPeswKnnHin4lFxHwZRryluA1De5OGd6sbgPg6L0TOGAYj3zVCMufk8B+JsCxQPjqWQL2iWwE6FxyV0oGRW8sCZ3uCRFJzSFP1SqOfOC0KU9zEN8Jj8vSIvd38XMSELLMFVShf0SLwyLgrARLuUo4OH+9kQCNXc/WwLALIxl0Hin7stWf4wUEdW5ssNjMYDl76pSXE+J31ql6b8uzpAz/LDVjzRhsfyK6jysdP15lBpCtitRsCxOs9KqV9DYOdaxgsjU8mjlE09R3EAyNI49PABENj+1vxbgMyW1eK26ipc+DxUKfQJjSkbDgMxdEk7KZKidXxT4PZVfGRJKeSjgIwmvUca/i6pcx+SNl1Z/tludGn8VjSCPB6c5IAf+/QC7N/CGQTxxW0FQaYGswL6MWXgh1LjAdEoE6ebVI+pD3A5Gd7ky3Ex0iI7uD3U5WQRTq9QIYU80cRa+HjCTyzw0jN0QgJyKdCE8p6S4UZabn6dmGGymF91eOLJG/Hhj35TfPzj3x3f/u0fi1e+/vX4pV/+pfit//S78ZImO3l0T/1ecsFHi9Xu1NUTbMkJLsY5lALMd1LxL36kj6LoLy9qYu1TT7nb6x0fqqA2yQtvEpJm0J86pJ+oZb8OUi6YlhgvQHRyF970QqgUIBSy1157NQ54HUlxK3+XUYX6mcUIlSWckfXIDybLnrwrIvVB+ac+7OqaFgaUwpxYkxZ/TPEa2KdRz5F/jh8PA2lHAVyR+2lnnX2ZkAyXaBrU3vRDIMcJeEVxSUO9SlmDxirCE0I9J36JO27ahQtJGfOJy5jA+6/uiw237KvIyhw3k5YP4+685Vf+qTQzoeZSvRNNqHfbZ2k0sVpfj0XxBuMjtOESs9dff10Tqm3znPWDgexIGiTuKev6+D0KOvwLp0fHzzhdmizLLv+vRevKq3DzpKIHHc4JFR8oupGGfs3CKYs/tF2L4rgpy1tcfurjHhfbRAXLWNEe4tEpTWoXlhZiZW01FpeWzKfOQ2EcD0cdcJ9VPCYmvMKxsroc/8f/0/8YJ4f7sXnnTrz2tecjDtRGaoe9exsRe4dxtLEZF/tHMa9p33PrN2JlbCo2Ndk+2dzli7jB/t+8/Ban+XJKvoedJ0z4HGu2D+2+d7gXh6fszqZcWFldiatXr/l1Fr/6pD5L/XbEH/fu34+79+/G4f6B+7a/16x8VhdX4vrVG7E8t6hndraP41x53dncjJc2b8e90/04pDy106nGxfVnnozXH9yPBwfbcc5u/fF+bJ2fxIbqvqs4V66sxqH6C7eLTzKBlh96D/hgcFsPUJ5QO/tRtvugPYUaO648cVpJRJcraZ4xsg2GQO1K2+JrWw5i014pP3gPeUcyrH0TmTIz5aDcwYRIOHFrM3KKDSZ0fzhke2s3bt66FVubO37XnS/4wKaS0Ck3RVdscptWf+dSMT4tRjsQ8eSExbocs7isbFZtazmkctlAoa2pKieraGvEDThRBy5usx4pTOBdxpxauMM2jvDkoC4dPQFe2RnQV+Xnpgykpf/hn3Xvp8Ft2dTcALEG/Y2wkfgA/hUnwTmkU2CaSY7ShNwtMCZeR8YeHLPrrHpL9seFxgqXrzYQOfwFIyWEXLQPvJOYAVmXy0GFQcseDPAXbcsNTlBWHq5j6co5TmScy2ComoKh+LJmFmZ82R0nzLBpQmQg85XPfOb3YuzbP/DEI3OHRes9kVTQOqDDgCqVeLswqLSGaOfB81vKZpTQ+Txo7MHgmIwDYPeZBBjEbzD6fDmIFtBAcfkBENITzGlum5yxLwM5AzhZeodAWgiNQnueDk2q2cni6I7C9VwKyCiuQPlhl6mBrJ7LTV0w3UCn/GVqpzrrCg4IjGxbdkQ4Dv5wyZeDxytFpgzvWosGDAxMsKEHu4MWOgILOps+PiZKe+rAK0XCCSGW9UhhBaekgFNK0RA6+vgGXQY/BpRTdqLyEjbCM3sG4KJFo9HDxQ5BX4AhpLzyBm0YILzO2sL1nPyW9erSDbdj2QA08Pf0Gv9Qv/z8WUHGzTo/DGDA/6RN5THM36PP4I7JQShxKyBaKRW52prp4AtwtbKhSGWoa7qzzrgfPakuXDp/p3eIwprdh1HcHweD+jceLl72opZ4AAWM3Snq7sF/MY+GM2BBiyqn7Kp7AdlTBsb9eIB5ld21QR8yP+icyuDZyakn1Z4wOk9o2/iolTlYXBuiYwcP8VSLV8prwWi6BPxaukvCR+tAHMv6FtX9BaPnogc096KO3PC9/apFZXmCrV+3+pzp6Jfuu8g9PZetv0zaJkc0pVtT9c5Vb3ZhVJb+861TdqkRrAqVgQYsYjBWkVaygrJJb1DmwkGBXrxA4mLjT56URL7uJ3rmQMO08srbaLntWjEYqPmslgTfjRvrcf36elyVefaZZ81jz7/4Qty7y0VJ95LDlcf5eE5gcwGPV0Y40ncah1LGd6SEs+tGPZMXFU823+JdXF7yBJtjfdC2+i79jHahfaARhdjGKci6tAdDUsD0xIxMqlmc4/g57wfSX964fdMKAhe4Zf/PvESKBplf0q4A5VbyXn0KPJELExN5RNrv5qnenGxK2ZNySFMF2fRBwjJdH4iLPzDKryVj+5BtnnwE3tiH+7ttrG28KJ6pE1z4l6zoIOkKdHb6pbxQHdTnGOdqJ4ndemxPwPt4mWDVRh08VBfqLb/yr7rxugKLHHu7e+KRfdNjZVUTwMUFsfy5FwmpEwsgm5ok+Xv+4iuS0y+ZNAL98nCPlv+453Kn3flnnbp6VXieQMCdbTlYUJZfP99RGA2rZ9v6q0k45XLM+M7t25Kp+Qrd8PjUp7Xc7q+kEw60NXxPXnIja3HyWsPs/Fwsrqz4u+eLi7y/Ohnn8Il0idtv3PJxaBRnjuZyodnf/Im/ET/yw389lufn41O/+5/jleefjwO108aduzHBt481QTu+vxV7r9+ORQ3rz2hyu6SJxPn9nZjW5GLs4tTHwefbZWTQbUp1MC9oNg9v7h/taSJyaM0Y3WNyZjLW1tfjiSfe5QWrKfqH6MsCy8aDDV/Otrm9aRx9NFf9d3F+UZPqq7G6vGo+nZTO8UCT/jfu3Yn7Ozu8HOxL19jB3j/fj8WF1eA2h8mVhZh/8lp861/7nlh9z7NxMDsVf/L1l+Nf/OL/J97YVFkbW0rK646ST5pcHh5wzFf0Ff4+sSl/FnlYRExZRb+nfrmI5vGK5lGbJS+p7dxf0g3QlLgGvOAwyWq6S0vLTje74hz7Hptgl5r3oluY5FT2XUaB3L1P0Pig/7ADrxV5SNAzr/G8cetm3HuwJVl+6hvdPd57QqvxQDwBrRmDaI858QEnU7n5GRnG5hhfnkDG8BlFJsq5ucOkGlpJvxIKylH/ZITjhMK8SCpygDPPg/rKnoSeaiPmFdCsf4wbnZM41qF5bH0EsI6qsNLPcsKeeRLrYbmnMP/r5BW248u2rqKfXG5D2hR/v59OMhloZLfKvjjPSTUT6vOzhTg5nhKPHMUBJ3a56d5yNnGiTBqVssip06/STnRSHwD6J6wSKr6AOC0e45PT2KvJAUfJ+gAtag8co1dvPTW6gm7qbF15yAK+zLC4OG+79DB0+c985vdj7Ls/9OxDRRTUIGUkG/Qzh5xvd1I9yEtW/6Pb+PfIdDm0SfMgj1aZPmMBJk5zA4N87VCdHB8G4bmXH6keqg9spYT6y6MEybT4IQzpdJ6YSGggRDgKQ4cg/2OO5bBzovwpk6NMBaeiLZNqBGmuniPsJVjVgY1HD0DPCkmjPTYGvzJGEFBctxtOJXSagWlpE3v75WRCdHQ+uB+Gjj4JQwxOHuTX8MCmKLv16+pCHPlbUW54NEMF+2VAh0eDwmgj/fldJNGOXRcMwpAOQP1RPFCkcof7yAoJReUA3MvfQr0DTxLKrTZloC2hZlxdpx40nizvVBpbvXpQz0M2f4NoySM2ffyGgMiZoOg12jbApWU1cLvoESHZ9wdQEvt+0NOKtxoOBaB7n6/VWUDs5L8sx+ZSPpKfaD2K7ygOfh7xeyfAzgYTni0pnuz4MKlmoQelmAGxdukLZ6DP/6BZuFpxb3yCX8rFhweoAThuLy/Ri0kMu2e8ApILlBpIWhRyIt/hxYnOrqPQmU4gb2E9oHtBxR8G6kc86vIwr1DF/mBLn/IrEPaDCMoTES1/150+J7llGog/gKKTQu3PhXh14sT5yPYdAF5ZbwNzm+D1UXYuCiNfaCM0THfnL0UFDxQqbqv17bj6jY+pv7Xjxn41hUUrZerRpPV1LIrh6Uyk4N1E4uS7lbkwwI6tcVF5vphGZTPJHg/kcU7M1q4sSwGfiY98+Jvjmz70wVhbWYpXpXRuPdj0DgXvvb740ouxu7NtZXhGiqfHtzNuRI3Y2T0ULx7H/l6+0mLZIVyoX37yjbonDVFOF6TUgxtKarYtdACvJrf1l7TBSe0wBeSX4Rkn8+X94vQ3CZyCZjw45ALNTU/UkJl8E9vx0hJkfsWzHa8lD4InSqYnoGob+hryJCfW+KNgp2Kd/Chb/NvtcCVk3Jxskyc1G+0Xrk8P/E3tJuvhTSZRxHF9xYeEZ93l33h2GLIOBeBKWRgvGmh8py7IDN55xe2Jf0O7ozFPifMojn3ccaccll/zr3BuAt7YfOCdaoBJ++LSor/NThom90xsiM2JOMa91177emxsbGTdzEdK1/IfKkswao9CpSl334aGo/UCurwaLzS9zP1KpnbQuvyG6Z3t3EHFq7Isk1Q2Zmd7R/1om1Dnwx0llTzTQQO1hz2UNzRRekcRaZwP+cmwwHYhPufWYXaCl5dWYnVxKeYlQ9BxOAWTl5khek5j72A/vvVjH4uf+Km/E9/2V78j7ty/G8+/+oqKO4s//tSnY//+RpxtqR+9djNO7m/GqSZq45pQXLuYimvHakeJElpuSv1+VrjM4hbOXBYISZCZ+0f7ccgpC/2kGVr2Lywtx5Wr+V74nHCbl445Jvmxs7UV9x88iM29Ld/7cHTKTcQRC5qMrV9Z9wkHTr/wihSnKYE37t6NW2/c0fh4aDnCQtskl4aJ50+Ew57qsg0PacIwu74a65pc//D/+DOxcuNq7M4vxMt/9vn4V7/4b+I//cFnJNaUXv2AhbgT857aWvodJzgmlGdNNmgN2oq+jl9O0Bzk+MUPjG9paDoiwD8OEn2Q45RBezAOEJq8zrPQFyDL5a84KkptzHiDbi2+lb9bUo7B948ViQW+m7feiDdu3409PseIjo5cpihlihxm7Eaf4P13+G1+Pl8vY7GeZ+QOwIIHr8iQPZNeTiFyJBx9w3fpCH/3YdOJ/LFlFJtJe75fz4Sb5oC3JQstL/NkEN9DRu6TR/WNfn+Ejl0fYyc8N7YA4tVpnQRom3Qf9Ddwas9sAliW4q8A8kIWli6EH3linwp3fzXCcx1qMxGnxxOaUJMH+Cmu25wykydqHKnTwvUM0F7IbLkGpk4xDOoHpvzxTGJFc0ycjSbgmi7wSmMwD10Ojie2yrglq10QfwmykUFra7xTvWv5hj5zJH3z9z/1qcdPqguJATIjAMoST+3prUOXL2mrso9EowOYvQcP49WFE1SKbxcNRS4pk7jD5HRyCNb8FbncAO58xqYTZnxLQSaIZnLCKZtO1XY4WK0RoVMxpI4IsA7f+rwSULuvTLphZAbKUfAxFAYEMgRAoYfnpdAqzuRwQoK2nkmXuwUwujqi8EfRrNy6+qbPKJ19W2W6VLeicbVjpe+gBk1CUXIs9MBB5RP3keW0sL4xVDyem5u07vAWBqIVBjxbHOjLavfJ0aFvg2Vy4/AewC/4DcqRPT8757YCUjlBoPXTlWBqvNd4dJCHIPmj86u6OE1TgsjTnxPiV/V7CEifeSS909Z/+41C8utw2UAfj7QzHkK8/AoHhHnVG4FIaOLeTQozvPLr2mnYHg4r4Lnv08X98wO05P1DJtX37t82vagjAyLvw8D/QF+JTmNv04CFBfDJY0v0w+SRYR4YAQ8AmQn5IWfgTe5aOJMyxGQCqByQDYZeW6WBrqTv/Avod4NJdoN+OFBtCB2a4yGgr9A3CtyHJGNcRzCHJ82XSi6//ARdy9dWycusjfueaIZSgVwbLCrqmXzTTVqlazb0x+Slj5rASIaOS3Gkft2FilKclGBG8bjIZUpKiidxLGKhyPGaBn0RHpVsg5bQiGPiHMNG9npypnRn0BT6gQPtKYzAPl3K4lwKjaJyiy8TsdMzTV5ODuLoaFdlnMbSwkw8/dQTwuc0VjWx/uiHPhzf+m3faqXqTz/3p/H5L/yZJj5jcXjE+5EcexuPw8OzeHBvV0obE6dx2dABfKGC6Cal/ejkMPa9Q8m7oxf+dimLQOIC1U99FAIMQY49zgJ+VH0AaFrHXwvYwYEGeVFaxgOK9dgh5Z3qze0t9xd0QGDAoyj4Sm95r+Qdr6FQwIvCUX2LvMF5dXUNrIUf8oE2QW4qugxjDwpi4q96Ka3z0x98YCW//IhVduOFOp1S4DFTfElfz/olD+IPP15IIXe/hTeFRI1HlW/eOptAv87bfvMUGjtwuQOVC3Io0shE6tmnI0AZgKvZCxu4y1a5LJRY/sjt+sgGr62tDU+UeJ8a4IgyZc7PzWtixL0lOTnxrcL6sQjPZIBJNZ9so0qclmNBkfrnAgXZpyxJk+4CnMPPFS/9yk65N1xnoEubdCy9ptr1L2pSbbfacP8gX/VBkSeqeYbJDPWEiQSkhLd58p0J6E3Kj59lXDNe7JM+Yo1Lmc2rna+vXo1rmpTybrR1HWXm03Cyj5XP9MJ8/OP/7h/HX/vBv+aLu1hEYxd65+6DeO35F+Plr3w1Nu7cjo17d2N/ezdiYzvmHxzEwtFZLCqT9Ym5+Ia1GzF3fOZv51+ovTa27/u71T7qfiRZcyojrCS99J+FlBl/ZWZlcSEWZ+ZiTvolrzlw2daWaLHPRBzeVzU4ZbO2vBpXr6xJVs17YpY00kRHOhC727fv3rOeCT1UpNuA49EnosXY9ERciG/ORNBjMc/m6WGcz8/Euz74/vjI93w8vukHvyemn35XbG89iN/94z+I3/zDz8SXX3oxvvylL0u3Oo2rV6+rz3AMGjmbMoO2pG3cHiorN2Y4jj/jXftstRZGPGyV7TTm18ZDNspL4QXMkZCPSKtxZazeIV6gf9KqSPWsp48G23Yy50Ffvqf+dlvtxYky34MkOsJblMSPOvizV5IxYEf/y0sm+YyuJt0a58jSn4lkXDIfcmmYJqPKn9dGuNWf99J9Az20kMXiMG2CbAaQXVxojCz3yRi3WelkmqCLH9FdeIYeOeHPT+/mhL+bRL8pkKcNVuafhIHWPIKj2s00Kx2JO0M4iXsuerBgPCM6nfvOAz57lv0eeSaeYqyQqTxZyHAbSrbCC9yRAl0J68+LClqPFCRtiAf02x2w7CA5ecqipXFjwXcqxe6SJZk+6Z9jUvrbJg/zKm1ubwN3csCLBSyAs0N9pV1URhjyCZn7+1xU9rhJ9ePAhNEPln07QJX8HpwcuWpORQjRP/kX0cg/OxXefRR7lWv2Q0AiBXJMIx8KyFOWyqAx1AVdHoZdjrm5fOnfMWVTM+9mNJywcnLMW3rJNCXseT9Aclc6HSvbMD7vV6uOpDcOHd6jO3lmquZFXNO24VFQAwuG416871N4GZpiUHRjIK48GNQm1LGhSeIiWwxOsOsvfPqlOV/+Wv59XBBg/UHQA5M6NALhUUB68CZeHtsmD+GJUiEYqoegno2bjPmguUeh/DF13KUArAdpGp7GQ8IxJxN5VN9HxkVT3mnybofilSKAIsWxH2hEXolLv5zhMlNoMDHPiWpOyhKPVIDLKB/oLsFPfLctkw7HvhzcDDKkzyZJPsnny1NWWaOTa2zqkm4mKA/TGHcn2BEcWRY/6JMnN0SBHt0z38Sv8sPoySbdHVz23PehXOCxk9jHQKa/8Moi7yKyOIWiCVA3cKV+KytrUpxzJx4ALXChHl6ZbS0DnfO99hL6l4AHkqwFedCqpIbXaGdkiP2rom2g6dMi+5jKbQqqPGwRD4M8qEl1n/6jQH9D2CuRcBimYdaFFeasS+WdE2PhCe/q2YjK4pvLrGCzE20PQbVPPheVSNbKanLJEyvVCb6hhatPc0FXVjv9GKiMh/1El1ZvYEJ9hZbwopzi2H0h+qgMy2Jwtw0mKtcoMElSfvR7mRPhdYKyoDhT+gd2lOW2aHT0e34K9ze1pfjkvQfQSbLicCfONAHlOPUTN27Et3/bt8SHv/mbY3VtJZ568rrkx6F3rz/96c9YaRV3xbgm6Rwt3OC9vYNTKbbIcNEc+UflVRbK/ZEUt4P9fb8jSfvOzvONVynFojHKVyqOApBz5bDJQrSzO5+zpUf7C3WmbYcn1RXr8GjfcpDddiZpKOTwoGmj+Jwy8Mkq5KRkpOW9smHRANx475ydMSaftXODHM0djNZX3NDQkzs58v1z+KfkovviBBPHVM6qP4zaffyBmlQzLiLTeaZ/Es9ydbBwmenIp0w+tz4mIP70eB7xzN12LudkoSdfawLnwYLtCDj/lmf2cz3LjOKLMkd+LEIwZkFfJsfkXZPqvd3cqWaMYCwHl/n5BdPZckvl1KI0Sj07aRzfZ5G2XkHzO8Hq+zUGeWHG/S77XgHOjhaPp/toXYAKp7/6f5NZpSeUfCq9p4uPWzj1noF+eQD0SWW3PYsXqRfH42v3DR7klYPKy2nkTBmhdPw1ngAGeSmAewTYbfW4LW/0UyZDq0vLnlyvLK6oEvkpMT5BpUx9i/SP/th/HX/9hz4ZTz/zVJxoIkzZ06zGKY/bN1+LL37xi/HlL38xNl99Pea3juL83macyYxv7cfc1kE8PbcaTy+txjqvD4pfWHTd3d/x5Yf7qt/h2VHsne9DkFiY5rWQGS+0LXAsWEjwuTBuId6VvDjgroamT3PXzcrCkvswlwfOauIK/xDG56zuarJ/5+4dTx7PJTs5nots1Axe9VZ/ZlFSwHSPydK++tSuZP+GZODu9Fgsf+DZGL+6HN/1wz8Y3/LDPxDjz9yIDcmM117/evznT30qfvU3/tf42gsvif6a+LWLWd3OErLjZxe5MKoyTsW36FZ8ApE4ALyC3DV/D3gVHmmyr/HYgDfb+FK6n3e0nUYt7zzdwrapPwso2PAGY9G46qtmd5uy6QJPwVu8X80i1YP7D4QbfYqxO2/PZqcZmba4MBlrV+bUd7ktnUl026hyHcST4iEmvnnPEH2CcV79C3oIB46SGz+Na8gDqmRdVGVZX1M8ZIQn3sqT2/VpR+qGDNnYuJ8TdrWpj9yLpv2+1YeO71u4ZW5Hy8SIsM6flY/KDZnnSz7FM3xD/OR4Xjyv+ZXGNiKRLSXkSdAsr8oEGF/Jg/etgdPzdkN4a7+SDQW5IALQOA0fQdWv8vaznB7j8ecRt/UARsEOh2Fw7ExP/clPfYCvBuTJtw6fPH3QPQPctYAs9ilYpSMcnvjd3/1Pj59Ui7zN9TC0KuinSsvZJ+CjgNzSZL4Mds7HfzRgVyJIwjgwE0YFKEZ2DDe6ItakeBC/Egt4NnM3Rq94QJbJc+WbvmlGgXh9pkuo/GAMPoTPd59ZZUT4mrllYCDcEJ0dm9plTiGjct2bUQqKgbp8O7sxXX/gV3zSFM3zf4uPcd2hh55kyGPwWSj7Uf2O1tnRHqZfgZlUheDn5K1jVhzCUQqGJtaKT71P1REHeDof1T2XKf/c0OGY9TWfjAADPMoEPGDkGViHBld1cISFBCMdhJUnlBDycu76V22QvNjoegmQJ8IXQVqKBfDYCVgPyLfwuhRaOz0E4DOoD7zVxaEP8Vx+ZTNojYYV/Xg2HqZpXrrlT4a1yWiFY9cg0s9HWMid/bbzky38/VxeggoftQvq6TFUeSyAZ/EhE4KDwwMr/VxsZnIqY1bV15hECN8yfB6jFn0oWxSwG/zIkwmT+y10ehOgnIrlRRvJgqqn6SzgEQUnH0Tz5pfQ8RLxxb22PXCobgADCFgOQ8pX8PSCkhdwChPyYHGAQT3zge9zl0/uJpusZJpQPKQFGA/LrfT0pBlHQzqP/uVquo+utWPBrPDzjBJkGlSe4NBw40IbZDtP3PpvWSebibGmIMRQMtFQrsRNdMNWfihyzkajOHXnYZwksvHm+DfHHKEM368eRxYoKbpBKhrieVUaESXJIU9yzzI5pjkzI9ku2hwdC6+js7iyuhxPXLsaTz1zPZYWpzUh3YpzhfFe7PiY5L93qhkDLnxb7674jqOXyBq3o3LmHT+PdbKp6/6+lLoD3tOjPHZI8/Iv9zXVOhWXZlB8qD4/6tjo6d05QT0nr4gPaO/0SiBcHrn0o1qqfGQY74dZPjhS5ge/+J1rGU+K3VfAHZwoA1nK7mHKhZIvXpRU3SifMdBKq2jgdlWh1I8JYy12UVfGzZogpfztyxeV5UZOgEf8XWLLcY5656TadVW9mWj2wQq484Lm2K3dVSZ4Y1BefVeKcAF/4qRJGOBSbdHQsb/+fNqj0SxN9vksJ/USDFD9j3fy+cYyk2FwR1nOnXHwQqfI9L44j909uUnHuAs/cfyQ94HruSac5O+FENEHPqzxsMa1AqPecCyT/inz3hwyvy5dtn/XjiO26mO74VHxLoMqP2na3Ko747Yv2FPdqFM2RPaDVNqbnHACHlu/cDzl1crkmfhuN/ElzQr3M8HklMDyymosLa/4oirQ5ZNZlPFtH/u2+Js/8bfiB/7a98fe7o5Pm4hzY2FW8YTbg1u34tUvfTVuvfhy3H3t9di5fz8O9nZiZ2c77t29HQdbW3Fjbyw+crEU33DjqVi/cc3t+PzXvhb3t+6JJpI7wgO8F6fnfd8CF5HNqM8wCeeWeBbijjQxrq95ICW444bvILNjfWVt2fc1TGoCxpjGotmDrY24u7ERe4yHqvf4mdpbaaeks866b6u/igYsOOwc7EpmjsXByVkc8c190WpCsm1uYTnGnlqP+Y+8L77tRz4Z7/m2b42x67yffRxfffWV+P0//ZP4nU99Oj79B3+gCdhxLM0u+Ph6SG4e7+zF0sKi6DkvfkW/SB5w+7jNSreoPpm2keyBuCv7RXuiUeCvkkmA+9dIunptFflluVRxZfLGcTmEEuV60U79Z3dnS+2Wxsd+NbAsLakfCi2VYJ6xvNETONC/kSHQM7+aQD0ohSh8G31O4/Kx84cOU6LB5tam23FlZVll5mYV/ZXxk0UAFns8sVZc8M7ywDkrQL2H9S6KYiykP7R+bD1DthAmXo7V9ADSIBckl86nhduMcOC11TNNptVXRJaSadDZmwtKQTLawQ6Vn/2zKx9gcR98Sy8+P887LgrPesUNWWB5Sd90Pgl8q70D2pOSqwzZdEYBaSrdqE26zk4JAOdAL4D5G/IE2YpfpfNGgPCsZ8pmIZNFE8Yw2ovb+Lmb4bd/+zcfPamulaFO8FUFmtsY6V9rGIBCUd6A8uvbuEx6Nzou0srwzJOyc4NVGpXNZNBMIjMzzeDsIAO7GJR5qgoyCFUZ2PgXES4DQvI9SZeM12Og4nUAA2LAB4ZS8b7V9eDwRAqViHzAyqUEz/yihM+8hDMrNLkqDV7s9vDx/8twLL/hMDWyOhANXFC0Bfp0HgWEUX08PoE4j6dPH0bj9csgqHaBEDwMdO5AdEIFYgY3Z78lEG0QFpfgNlo34tSuIeUWjMYbCBkZXwohP/gvhTZtmPFZ4bcAZQJCfayEJF9RFjbGq4iCSteHwruEB2Ce/gsAL34o+9Fy6RsuV6bw7ENNDoGqA1BKzOiJgUH61r9K6CiirVKWvIuocA96GkAG6QS4yHeQFp8m+PowWiZ2L5uhPN8pUAcuDFPORgOlHiUTpZNFFHZ55qSkcCssAwyTPk4ooNQm76quhYfJnG1MX4Zf6vlRwNCjlrEbVij+GqRjAih3yiMNQLLhmdph6uguJZoyZTJthlMXnvPUQyuH9G211zJWWVd+lTbj28uQebQ4+qWCKTw1cFjWSwZ1u12NHoI6Xohh55kdvXwXnwthUjZSb0/UqzwGRdxdNn5mMgqemhvIRn1DZorGoiETXd5fROnx7pPAbao46gR+gseyrQjhGRdpM750xzgVOcl5WtUap35Kei4FKY+aI83F03Kpti5ToaaL8xEd/NmUsxPvNCwtzYn+B3F0sKlJ9UQsLqNE5WLq/Nyy6DAj2T/rZ/iNo5d3b9/2N2anpFQpZ/0SX+jI4lV+ipF3Haclr7hVlIWfOvrX6O+41DXJCH6WgdSdv1775JhDHTTRtDtpUe1NTHGVbClKojlHOLc271t542gmbUkjkicXFLH7hTJxqIlx9SMmteZPeIZ81YYu0yVlWyAT8eP91RUfD2dn5lgTyd3Y39N4qfrw6agZ1dW2ykcxZYHaF/s0uVtQCqUn1W2nGmXnxAqbaAEIJxRocBtM2ppFm+Cf8qwZ/WYnZ2JKbetJdZvok6iRzTSDYvmc7gGorBofsp/n7mEfqBN9hbJxszuGDOJI4d7etpU7cOWdvcXFRY9D0LdOUKH01WIVQBht4F0TaKD0PDOeDeggSAWwLVIJefiobwqSJmnq+a1A7YJ16TLPx02qcY/GezPwkW3VIXkNvobWtH/uJgJQ3H2LPiGw+GqQbvzTk/8+5oqR27teyptTL6KM44xrUsMnilakOC+v5K3h0PJQk2i+XfzJT34yfuaf/mysP7HuCePdWzdjRWPIhXB64/Wb8fUXX4zdzQexvfFA/Zpd5mO/E727uREXd7bj8Plb8carL4n3J+Mbrr073vPEkzGp9t65eze27tyJMY0ztPa88FjV5H5pJXfPDw6PfByeC6FOebfElfHUSOWMx/zMVFxbFx8tLQ76D1+qORLuW7s7mlxvxu7evmUHdCHdjPifSfisJuX093Plc+v+HcmsvdiDp5QNV0KIQjGmPjK1uhTHLPysLMT19707vvtv/Ei867v/asTVK+LH/Xj5jVfi3/2H/xi/9hu/Hi++8qpPc6LXc7ksGFGeeVBu5h3oMwmSw5KBTEitqykN7yEDxMfFqdHko0wDP/V5ecB7re5A1yMSGAtGgWPkBTlfES/ISAqoUMZq1V4yhz53eLjvS3LZrOH9dfowiyZ8dozvV7PzPDc7o76MXMuLywDyA9xOC3yOULnTDtRb9aWfchyciTX18KsojK3SS6oPlQzvAFyzX5lGsglHt8hxwFRz/vAP/YVyqFbe2p0j3xmvKB1JJ9akOhcnRTel/f8y9+fPlmXZfR+23jxP+V7OmZWZlZmVVdVVXV3VIwYTIgASIAgSNEmQBgWSpgT/INLhXy2HImSF/wMrbEc4qCCtkESJgwYzaFogQQAEyAYb3V3obqCru6pryHl68zy/5+/nu/a+99ybL6t6oE2v+8475+xx7bXXXnutPR1PxpW8fcBqJavTbcjY0m4qpFHNpwBT7tV2WqGzDM++50BAAq1ULb+8PQs17slpti+/Ux48cdE7PvQ1dm/wTBNEsfKUgKxlkobP9f3mb/26jOrXLjopWDqTTDBzk3BJ3PdW9gK9J3JJ1xq2dhYVIZ4JYTcFhzRmUtIs/hlGz/KnYPUd0vEfXHCnYlyRAhiQfQeE9Si1OpMjvVOphGgKaMIkQZsVA5NkWh8PiX8b8t3x+V+Yic4L+c3+rJ39w1he2ZKQDymYHGgwZiEMbVDSHYPOQEI7G2dbyW5eVRkydIzUdALKWDYIypVlSuomkC+N0TSQc4u+vAvq+/OghmuBXsENBQa8uagb6oC7gzTieI9kYzCg5cet4IMbdy4+WfA8IK+6zI840K4qCd3QdoKO+UTNZe1lnWW9ZToHKg8Ab1UhDYCThVCBxDPv/7+EfxtGNdDsdIDW0qksVMvfrC2o78wTApUWdR9+8vUJRrXideStBGs91bB5b8TrcOfuW+u9G3A/qe4rtOLR1uBTKSo48Wk2OkDunLSLQouiihLLMsKWYY2B5DLkgBipIVvc8evFaaLc6e7KOQHoAGq7BFf1kcaBOKRJp8uMqz9nZBmS/NrR2cuf0fT0S1nhdwwLgpUO2v7kJwOqZZQXaMZ1fOUPfU6ird30x1K3rGXqOb9TnDNsSXe+sdxa2kY7anWWGFi807ZcKL+zxK7i4QxK2hXST3d3BpS5+MuQ7lUcL51rGtVup1zZqtsDpbpqGYRDNar5b6Na6Q8dSLkQbn53EsnfYuvor9Wpq+7Po4fkO7Pnzs6JN/riwvnTceHcKc9WHB1tC6cdyTqWhuZyv8H+wVheXI35+SUpz+vu8yYmptQfpEGUirH4ikyR7/QNwgEevX37dnz1978qvtySH/J7Qte48GCZq5RQ8aTjCScOvax1Da9Rbkkst79aDIjqwUfuuioP5MAK9CSQQLT1JwslD6nn0eFU4kgFnPnkEwbgJoq4IpEG1J4Yn/C3hPOgswPh2v7KgSvBV0KV18xQ+1NBLHGXor0jA2FDbRG+JG/PFhdFkvSQM26Ligu4PSpZjCzSrIOidRls5e08hC6fS1QB/tWoRm8gTA60DjO7NJSfCgJP3CxjRcw23fLKMmaipFPfrau4nK0aaOXVNKqRMexhZ3CP5dvrG6tOl5TYl45iTr3ZYIaPxUM2qKWcD8jAqnKH/fCEOS6zWwxWoOwRl/TAJcMqtPHOe+KcuMEvFUfqK59ruT4ZlIL/d+p+3Gu76nbPsM1w+fTxUI3q1J9SjqGwQ2vK6UFGhctSJlQ6VT5H/yrZGmg3qlE/Qxe3ET+XQEX/omgMakyN80ku8e54fvN6d3cr3vzsZ+OP/bGfjBcuXZJx3BerixwedyBlm73Q4z5NfFRx+sTTY6q/XRm0u6trMf/wcbzz9jdjc2ExVu89ioff/SB2Hy3GtbnTMSL51L+6Gb0b23GwsyMMjjybzCwvSjztYk/WD0r9jniAOj+wsSrshRcHBY5L3hB+aITZUhl1+rFXn6XsrBi5/+CBdOgD0UT9uHLwAJbi+owLGdX9Mgih6Lry3xMd+aa997PLDUMXA3yIbQmjMsBHVC7JyAPldf6l63Hjp74Y53/8zeg7MyPreSje+fDD+Ef/z39sI/vDj25Lng7H1Oi4VxNhx6bOoEv5J+3Z98yqjux3qi4CmI9L/VQeg5/QZ1qyogB6tjjN5fp+oIbLvp54fhWNaPf0oVy4mEvc5vKLEb2xwfL9rQ31dVs2sPf3tmN8NFec9FqmDlnHMI+JnsPqL3JbB/0q9YampfLoTj7WT6Xvgj/9CvWS+JX2zKW0ehq2HmGZQm8bsbQb+uQMxP5stgIcqN6RG7t7yCtSgu7IvbwcR860BqHifADoC/4GUCl1VemWracNlJMVCfn5OPTVNrIuo+LXQdLnAfVAO3ZZnemzUPEzBq1ngHLx3r547whBXZd7syzdcFgJXdJHh2S1CO3xX/zW/xw9P/v5a8cQFkHNchISyuUAJA7xcplSCly7qnDPF5JNSIZAWCWgOLZDUChSI60scDIsjsksbSjM05l8NsAGrggJ8gOPJkGblVXd6fTYcF4bIzjk1Q1ya2UMfvlc9+7hZ5TtjOLdF7sSOKvr7GdSJ+/w7KGScqDGxHdIEcosJcyRqVJmQfe9EyqeCWkIVqOW8J3+tW4q0JnAlHaHPrqZfmp4PhSh1OlJQKNjtMog3Nhng1F7IL6BLaEhjRXBTJ3z3swf5aQpDDlUJBWVEkYdVvJU1h1CmnSf5YMElPSaP+WnIzUuDbrxmA0wG6FBaffrYtSxzhamc/ILnXF1A18fJmMFKE9vbsLJdfR8aLYNHrvbyvcF5qVnG/snGdW1vT7jXt7rnTrjuYaXQ94LsEwVnq112aQIHRj06u74gJo+befjcXi+fwXyB3CvfpSZqyqdQNPfIL/kB91LxwIQBr59+vSp/XKZNMtb82Ci/CblcPRVpb6km0uCku7w3sfNWOcMSPrVMFUmkdaaDC7PtAivZhoYzfiz9AuQr3AvZdAFO9TwtWwJ3fRPnrCsMw/Z1W4ANEPOn1Rv7LHjMyHUq2KonKmgU/t60l14QFt+hQbgYpmk5G1Yi6Y0n6Q7dZVpN6ElCwrkAI7ciny3i5Osyhxllb+V3awLv7tOoAsyTpmShMLzqSwUFa9uIi8F6pM3e/xYDm7a2lmlPFJ68JLyVDcuH5atHcqIUXI9B/G5t16LX/u1/3W89tqNmEaRPJRBs7ms/HdlkEm+iWfIe+nxo/jggw/i9778b7xXGfKOSEn9/Offih/7sR+zXBHxoEjyCAMhvAuPQ+HwzW+9F//9P/on8fbb78hoog+ZUfAR9SNjVqYR6ophXmCwOWUXdAHPpEMTqCdvURJAf+qKchqIW+Qt4WjP8D6KIOFYkrzFMlsZa8TgO75KRH3BYazJKOSANcJRjuaAfAKErc9NUEr6o39gZpoBmqmpaQ+Sr66uujy5nzlnqjDqMbKrslzT98CL6JZ9onhNicLL+NOv9aDMtnBReGglhqyH6OWgdPIP+sQwM+VSXJOvajzuSTOg3l0AXwn0N/BqPlM42p5fXR7SIw/LEuWJQV33cfLM3nZm6OdOn46pSQzqbNcYS5SNeDnIIB1C5eI0cgYiWI7KQIeUOdcx4em36dNyEDpnqBkU4zNR6Hu4kTc4JV7QoNI13XjM9+dDy78Ynt1tufpXveB56eGOXK365/MAo5qZ5GZdQHf21VeA3VzPoh/ltryVm3OG1UnDPJN1pVCqxeQH0xw5QTsQLmRT9b7aXo4PclCI7R+cJTA8Nmx6vvLKS/ELf+YX40/8zE/HgPj5+Gg/dmRcOU30U75Dvsf2o/XY3drx6r71/e1Y3t2MvfWNiJWNGFrdid3bj+K9r3w9Hn33/ZiVqXuRb07vqnySsfuq536V//T0TJw9NReDwrGuuNoWH61ubcYushiJJz9k+Kjqe1S8MjowGkMytFlOC51prxseJNswvawHqozSzlxO4BhDTrrrHjqXwh+o3Wzt7Xg1JvIqevr9eTJ/okzG+9zsGfdluwd7Mb+3Ge+vPI1Ln3413vzZn44Xv/S5GHn15VhTNv/TP/nH8Q/+4f8Q733nXQ8I0M457FGM4Hy5sc3E218wWEv7pwZqe4C/k6eS94DsmwtPcyE71H9VICw8+jw+fB6II2yj+LkrLnzjk/m9/zZxt3RWPeQg17b5KOUSJJac8kqSTI+BWGax2V7EBBz9To86qJwxh4fVfhkwoV4VB1pgjCNrAfOtRLvfWn2i6pl+XWH4RJi6YfEeB5vt+/wO6ptVQKKQotBLZjyqnvBeZaYw/OzoC0BfaMvClrMAuuDOCoKUhQl14sHlF52abdzt0HFKekBD9ydNdDDbISoE6SMHK9S6MD+IR5Ht5GN5Ji9jrjAZruLVTv8HBXqYJmAb0fZmpqfjn//W/zv63vzUpf/MgnZcjU33ESkJXJw0OTScnSqnjtYlhL7DXFwqeBbHqOp/56WgjlOqSpfSKT8HcYLcSUtELc/prhT9zEXDJULn5cbRaEwSW+WJ6CSW4Oe2l8EMoTSb4Zppty+B8cqHgppxo3Iqw/Wp8+cEWoy1nT1OqGRPEyPnCG8xvMJyoAGfweCANhi9VrpTVqKVEXzR6eqCedwB+8K9XApTO1gamAVSETxc+KEIc/lZF4zsZ9XpsISsD1/xNRA+HEKXaQpCZvJsCF56RqdQ3WgElEvPhM0OIxWGWo4mNOsIf8KTXi7fsmumUajpJbfumAv9uyANu1IWhUVB6Bz4IR/CJX84beq74E/j8x5wLj2j7NMhMnPJYAvpNvmCqD8qNNPjsfn+/QNxksZN+EHfnwetUCU8xW6W3SSkwnSZnoIaJ/kiFRIiuqNr4UpYPdPAecyohho/m7faIy965k5cX3quxnx1My8WHLjjVsNUt+ZV88zn8lKAOOPjLFvm+4q555N2ymWlFN5AWNNrKSHYuc1rCOdMj/cWzumZYXzV9+IvXLlIh9Poc5CIDkGKk3HONkXnC11zCRYdJwNJybO1E7KIVJooRKRHO6e9o4CgoA+pQxqSEcZAgb+FPD4ZY1LSxkZHrWCjCDFjyGi5l/0xmKA4xCddDOMDybQ9dcgo6PWig+Ok6h0pDCwFZqZxZ2fPd5QeljHTrlKpNapCNGW5l/LVOtW9GvWJPzIuB7No5/ksOaVwHrjhHXcPCNY7xlYqEczO9MoCZpkhs5SEZ2+kB4i5cyEbiwzxia3u53hHHqYiykwzMwteAqy8mRGK4Lvjm/Hg4Yfx2TdfEd1Em/216OvZirW1R4q3LwN+Mw52VmJibjwmR9mffyD/ndjeXBQ9t8UOeyrLXpyZGxMN10WbTbGRjFIOJYpt1b8UzL7DuHb1Qrz1xqs+/OjOh7djc33Ln8ixvBJfosChdKG8ycoQWRmKOPKBbmPi5WHF6ztWX3OwGz1S5gcUbvB4P6ZHB2NCyhvXoOqjX3H6VS7CHqtee9Q/qSXEACwrntzcWPNBTNQHgwL9A73e+7u9s+UDAFnKyiCHvM3qVpLgXfGn6968DA+AZ2kv4Oq2QP+B/IVfOP18Q+GPvR3DexBFd+KxZ43PftH2KK8vt4187qWsHqhWHPoz+ER1Z1muH2mK04wfd3iMevXKi75cRcbMr/cuwlPwpfHLdgsgNqr8oG3yzC+D1HC0Sa5sk43oTrP2W8SFRp4lEm0xiNEdoMvk1KQ/n5S8n22C8G7jGDj08aWM8Cy4EJflqF4uqmfkFrS3PBa4/G5n7f4SyPpp4lvLXJ/T/eOg7Z/3+p6pCpSvvZwez/W98yJ8di+irZ6pbO71aoXln8On1pluuuleaey+QGWlnNaRVM8ejJAMRCa63SsskTL91NGgZQK0ggdSF2gNTCtdssMNXQE6MzDx8MF967hLC/PxjW9+M1ZWl+PSxYsxOjkW9+7e80yWL8nGbdW1z1bQPWUmBx+q3sembDww63v5xetxVYbolddfjq3eo7i9+CT2BvvikHJIPrNPtx/jiRPF9Tyl9uJJKYwvyVwGGCgXfW6umtCLrp4DVu6IRgwcHijEfhqDPpzRe25EQ4wSeZEe15j6hH70KKV5IP5i2wt6IytVNo/2YvN4L7YPJfPJUzQcUiWOi15zQyNxbeZUXJ2YjNUP7sa/+af/PL76G78dt7/yBxFP1+KP//TPx1/+1V+Nl65d9ze3nzx8LHEj2UO7FTXBaXRoVDQZ4s1uwtRfcwAPwvLJNPd/LmuahYWJPPDivlC4E4bY5nXoRPtFh+VSublbZnHX5bbjNsWAVD77Ei250OvdJ5OveMFyxnSEZ4QFdXMM76BbD0rfHrOcYUuoQttPNSH84EXaotrxYRm0VvrHksWFK3VLPZv03ZeRF3yrQvVIHlit0gXn0gPQLnwXHkIzZ5t1F/pets+kmL94wN5pSX7uxxjXohUUZGKQmWPWZrlHcV7ti0+NKbDLbjfoamwFfk/Mwd12EpeeaV9qTgqji7wK3vjy50tlJA39uYxVDjsF9UuevNAPfsAdqPfsc5QnfCs3u5d0jBXpC6rdxquN+R/gcvoqS637ml/9bN1f/+t/NXp++ec+rT5LnaqUCBiphYwzL4mpEiBIN4AqrO7nEqcJxKUkeVcYGI5SFkiCtqGGb0Pm2Vwq0IScAVXlFNzoXmteQMfIR4Hqb8MQKfOJAL40VZBt4058b96XG9ewGr+66dja2fdpjCtrG8FhMzC0DVUxC4otAKOw5I1Za+iGcoGw72MqREB4jxieADABUL/vVsteR1IrNMtOmREqTdp01Jfcm0q6qJhh9Ue4bc9Ut2mVTJkM5VkolBvFdYej8MRt5u/T9OzXWSbcDOVecWJmjH17ORpGPu28CeM9DwVqHPL06KXwoaNjRA+o/vC2FQ8piR4xRtkX/gpg+oMtDYNCo5RBfwsxPdc0gCYNfxBopsFj8/37hsJLgOOfkAadRWumuQuqwtDtX3HpvleWSqFP2X0TvSTSpHBYwDZwaBlBSh+lhvDQ0DNXbkOkkYlkvBK/ncQzOBgUB0UCA4mKqsoiabXCFx6i0/ForvivWVcsY0bO1fbSBNKoh07sovRs5zeuq3FNKizZYyDKo8lSbPzpJyln5Ef8k+Rjzd8yQveTwihy7Epe8AkdZgMxXNNZcVQkZBwdm15NV7lYQcS/1yclp7vfG/Va3y1LUCDVlgwkWioW/OqgUgXcUglLxYG2QSZ1q4e337hc0Jf2k2VyfZQ6qTKKMHUkXViWe/rBJ/AheNbBgAq4HcFjurLs8IkUJPjFMhslAzyQl4pXFRnjqmf9uLs/0P9UFeBAfLI83ISwLqWjd+tAJW5JQV78Z7CQGVPRXdfOzqqutZie6o+f+PFX4pf//J+Kt16/GUe7q6LjlpSqHZXnUAr0mmdd4CsM803VL8oihxnBPywdRTH0YHKhZ6UlSggKTY/qd7B/IjbWDuM3fuOr8ff//q/HRx/Ox/DYrPhwTHJK/Unh9xx8yc6+B6VMfDw3MxMv3XwpLl+8EFeuXo4zp0/HmTNnZBiPxMzMrPI7bi0ZXVpZNS8wKEIb4GRgBompf+Q/9fvu++/5O9zzi4vx3vvfk4Gwrf5u222N/Zw2kuEzxevrS8PNfKgytehOjSifHJjJ2SbA/IA3IfXMC4YjBqB5kT5AbZx4tHWv9mLwQ22wByVc/JN8rrzxU/6ZXoLTkBFR2yT55AW0eQ8+5JOYTCbAU+Bfwe1YdPDgIem06i37PvO63FC62pBhSIb0qsGXNNj3thNOGWZwysawjJOZqemYnT0VE5McVpSzrx6gFw0wEmwglvKzfJf6Y8kpcmtjdc3vNgQUnvyoBwbM+F4u9BpW/ZMOg0SsCEDOgUu2s7yakO+dbk2gPECt6Qp89ovX2mcBJ6XfBOjfSq8R7+PA+gg8r7oBSN+ykzqhHRXZQt2bR/2W70Qh/vb2hldi5AFKwgPDRfGQvw6rdKyAq95oC8giQ1ot4rcwXb11TeEuvnAp3vrCZ+Otz70Zb7z5ZrAM2GVXXux7x0AlHWQNfSn0X+b0duXEIWdHqsMdGd4MavWrXo+ersbT9z6IhfdvR8+j5Thz2B8vjM/GeRni/eg725s+W2BdZdhUG95Sm11jr6/cVJpQb+VtDeODIzEquTLAwKLyRo0cGB7wLDSz3cyeytVFs2EtnM9fvBh8i3hPht6u8Ga5KzOdm/s78WR/Kx6H2rHSGRWrTvUPx4XRmTjPqeYy9icx1lTe+c31uCPZ91Bx55Xumug79uIL8fKf+/n40l/5X8bExbn46u9/Lf7Lv/134xvf/Jb3cjPQmTpGv9sWfbhaj3Q3PuPEBIgM8EER3idRJrR5ps0L9c4pzu0DsUhXosqMoj/xCnIs1Wo9wwQC7vUZ3nFs2ruecTWPmV/R2XNgDn0p8cCdOs+rvhsY3eiRvtlD+870U/6Xqz7rDs+IXGrHDKaJJvxUH2wXQ+ci6cRRDxRAFytp11dZhSI8FAD+xY1gyLFsZ+CKcUw/m3E8o0w6DCapU6z7qBNHhVQ8ykn+tb0lpL/pYpqlLlCBZ2wEaJW0z3YF2FYwbhk/ZWnGrfWJ7DtgcgM5pV/q5e26BGhPrZlqlcsDHQ3/CsjFpGHm0cTz46CGqweVMTDPHUDm8nm93/3d38Sofk1hk1g1Upswz2Zaj7DvRhSgsMk8AkWhkH4ogFd9I81n06iM2FZ+m3kXOzIrQQDxm+Cw7eAd0EwHsFEt/NqN8JOhVTSlhSIKGmncInz7JWz4KPiODWrEJUzEknTKaSNNeYEzwnpYnb4VgkLrOqKKEgFDAJU+ec/BA4qRSjDpg79EYKEHdKtA44AJCZMdjhwVudKBO0/cSZ02jDJgd8rlcDXdiodvKnc20GZ+Hwe13mp6NVYtXyrHgp6kFct9Eo/kSxSCxCfBDRspUyBpkKlSbpKt/lY0pWBAC+5Hh+wzY6kY9Z/uphM0VUQEp5V81QfPNd96b+H8A0KN59U8gpPScZnLvQLhCNkM7+eu92acT4JOYaj4Km8TuvMibbtJmMLDFsh6x60ZNmdVmInJMB71LTxqpbmrzvTff01opgeQjqGUz/nWdHBqBCcugyUd/gVqXXaXHeguP4Jydy9PaN6R0cCSOvatkgadGm3UbXU493oi4Ft4FnBe9RKSH1c7LCnEoNmSMoRinLJPBbPAEe0G+jwgh7Hg0WTas9JtyS4Fg0ta8rDI6Mw7cQABDB5+bg8oYsrTYZQ/eXpZpX60DaJQFSk/VIfILaWZ3RFpU6/McrA3LGlKHDISxronPnzehe9K2+BR2ASlZJQcoRWvDYpfylJry98fVZATjWquQqsizUwbvk/MK0kZIwsihbHCQkjecRImeqwXii79GCfcEo6M0/gteTP7G7uxu/EofuFP/nj88l/4+fjUKy9E7+GygjITvSUjczOO+thbTJ0pHSmWGFKe/XFZE1MDhKYe/Jx+/FBUj4/VH/RMxNLiQXz5y9+Of/bPvhx/9IcfxtDIZPRLScZ44nA4DOXTZ0/HtWsvxhUp9BfPnffngE6dmrGyjwJKfVjRKG0BWjhr8jUkRrjBQwSBbgBVbH4r8VFuOK366dP5uPfgfty9f89L3e/evRuLyyuxvMJeQox9lUMXhj8HPSHL2SfMagjzni7OHEE+sKeYa3OzrnxgcGs3JqYmEwf9xkbH3BYxIKgrcBpSurQP5A+zOAO9+b1WJgpQABmgIZ/c4w8/U8B6NUBlxoXBEA6Y86oHiGGCZFugDk0vpYera60ogCkDeM53Q6lPaMZlOSgX8ICGDKZxGjPt3jNvaqMsJ56bmxUO8F+P6jhXvNFfZTrIX3QJ6Rs2yrdtmHM2xM6WDEPhhj7BICCyaoQVKKI3dw7aIl/yJ+yiv2+dn6ZqGqXNewW/N9xqSauuRv8AvhXIuzuNjwPCUk9VlraN63qv3NiGykNcFYif/X/h7+Jf0wdrywTVTRM/fJD9rExiZQSD7LCK8y04VcMaHkK8+OBT3b0sHDmq8OTdP9QfM7Mzcenq5fj8Fz8fn//8Z72iZ1DpsApBGeX+d9UFM+eslMJgZUm1D2sUTVlBw6FmA6r3gZ39GFT/sPl0IRbu3o+HH3wYDz68E73rO/H62Fy8OnE6RiRfwf32/Y9iZXEVdNzmWcYLNWSS+dvb4wOjXjLu8ghfcbWfKT88cKh2y/e5Ma5pEbOz0/az1IQMKh/l5ByKlcOdeG/hiQzsPcfhLIoB0Wt6bDxOTU3ElIzMUdkdnAOxuLkRT9e2YkOCbVcJbSjsI8nRgctn46d/6c/Ej//FX4qxm9fiX/2LX4//y9/52/G9x49iQGkcqh2CaI/aQO+B5AVbQoTXruQDA+3+BrIqo9Zt9k1UXOFLZDZhSjttsKhBPsVfpTWP8ayUKGQDMnX5NpwJQ7qt/l9++S3q1JFYGeXVLywLJ2xBgQcGa923IGXtkf0x+KoUTjdxpp8lTJbH25cE1FvVXXDBSIZ/WQ2REwjCQfQhB2GoCMxAYzQrTf0hG52uABuCGWx4pobnAmd4gHoHE/ovHkwf/bI/A/B1CN+zBEo3Pd0+2nYKxc58u6G2R+oT/ADrJuIt5CMHUsJ81rlcXyUDQdKONHBvvwM8V/7gIk0/NcKcBNW/GY48tyVzR8dGU2467SMPxP7uV347ev7Sz33qual6NFZQEzRTFBK2C9N+b/oTh46gJXALVCIDTYIAWT1ciaTdGoVR8nlvVA7QDPP9QA3fLl8njs+Dmr+eFEdNwB2dnlWovr4REbgn1ja2vPSblTReNnq0784hZ2tLA9A73+mrRjXA8kWKjkDGndEuG3c0CjITE3bQAqfywMghSkhNi3D2d3jw0x089QMHBDkGQw2fDSXjAO4U1CmXqijpCDI4BeBfPp8A2aG1IUe6BCW9esBNTddLUQAJDXCi/AQmGg0EZs33TIf/PCPIuLuBKCmeCdIScMoMPaGNvxQUGUsskfMeFXWOAP515oC4LrvABkWNW6Di8MOCZSR345008IBLxbm4NcF56qp5/6A4dKd3kmH5PAAv8kt8wTPpXmnfxKnSTa4lfOZDHbpOUChLeD2UW2dZ2q+d/uRboT5RqrZrQtOtPpOGsE23LloALdoXIEuWUjI7tKd2wqj8jviGNgZP1C0H9fJ2C7nRCSRdGACjHrP85NiZazs/wlWeQP4hUzzbKBwkVey+qXx5g450ilkEhWY0WQHBnzYHH+EF/fkDMKBtqKubwwCr5Xe+JYxxlXyo8pBRYbmUfATNcCVSfhavtEF+OOsaGx03nq5vnErbtoLgcrffAbcxP3VBGcnO74oSXnIFJULlcNntTKaZZk3b+NU8JTs9kKCw4kZdpkyWzWmU+nFilI38MrWEek8coD0uBO+Lg9ham4+9zaX47Js34tf+6l+In/rJN+S+LoVmJfoGmYng++CSKyxrXl+zjLEi4MRICzoJJ2io+qu5AX2DkkODDFhIFh6NCoPJWF/rj3f+6LYM638Zqxs7cf7SC/HC5ctx/cb1ePHGDc9+0wbhBQ9gCE/XmX5QuV33/u9ngHdOVU+3xKItwaGc/jdEBvvtqDcGmHqR1VIYOV1/U4rG2upq3Lt/34cfba7n7Ono+LhwvRx8j5Zl3RjUw8xEqdz0kWw1OH/+vOq4J77zne/o3hdLMsz5rND7MtS/8m++Eo+fPrGR/GRx0Z8VwhAR4Uw7Du1iRQD7ryk/y/rNMOIDD/DJDVoLZffV5pNyT6iFy7KjDENDn9zuuLQJ9fXClTZS20kCz/lO3XoPZCaTUHjL7dSXcBLOpMdMcTWKD5Q2/fLk5IS/eZ4HF6UcwRBHlhCGd9IhE4ztR48ei8a5J5vZO0qUM6Ypl6DTGIdkyZCD7qSZS853bdAvLS2lUa28AcreDZlfG+o77aVJCc9qlWfwZOamO+73AxWHGrd1b/QBJwG+0Dch6eRBjBIfnOBbAPEk1sj2SBss/lwAS02pj40dTmaX3C/pui1JuasyAt3J5zVIflLV2doi9g73/NWXcRmFZy+ciddf/3T88Z/6ybh06VLMMEjE7LbwGhsZ9TYc6oVPF+0d7HllCCsP+Gb15vZ6HOq9T3790lkG4UEGnRbXYmNpOZZV/0vv3YnNu4+jd3c/ZpTe1TOXYjT6Y2d9Mx6rHR7KHfz6xfNDvUMxyoyn9FG3E5Xd+pj5FNAzertklZq1y4TMhYQcBEx7m5ieiD61OdrVnuTUvS21ebXPvS3JO+EHFwwo7SmV64z6gzm1I077Xhc9V3YOYm3/ODb2D2NDZT3iE4WjgzF+bjZefOOVuPW5t+LCT/5Y9J+djW997Svxf/sHfy++/fC+6HIsOXogHh5VvRzpeT8mlD7QPhcib1mH6eaqb7VBOxmylvxQbvir/VKz9BvUNwxe6rmCnU4A86z7xLzgD8t2eEr9KUYuOidIpr6X8gD+Q3fIrRzFvZVnhvEFs5KHkicHZBA/qtDv4qf6HWlip+5Qej3iWzJk7wm4vLozaEh8Bj5zcN21XWiZ+FHoVrmhra5q7JvW+stUSDWh9ur8r1GBlu1m+fssgCnF5IsfyDD0CIxp5BPb5NCPWAEzODCi0ODRmU73e4Vm2069DD0q8a3uJ0E7TjsMOHH+BWdesLoFSN3rMP71V383ev7yz736/BQFnR0IwoPKqQAB2u8mSKE+SNBxNBV4vDpSgwANGjT9TypMhX+3RjVxan4gTPmlYh1yeulxbG7uxtYORrWUKXV6+8ccpICS0zAoBP0SatWo5vK+EYVBMWdZaW14QIvZhS+4QmdmmbwHWHe7qwjdNOPui3pAocat219+NHi92K0JCHqWt3pPRIPmXiYp/BAkJzExJwvWchlKORAa+VDjYEQIr64kiGel/IS0cbGgr2EE1fiteaJIcadI1a9eKqyVkQM6pwZvggduNFrKTdatOA0g3R8FLIsKkD95wgcoqNC0Oz/gR83zpDR/EKj51yU75k250farH3WBEgd/kh3OmW/WE2WjB+hW2hy/yw1w+uUOVBlc379fqOE7TZZOMG4dAN5JM/OAfocS8syirerasSDNw0IQ/LRdloOzJJMlq2wfMG8qrtumcWjm386P9L3qRXxHx8ggXW2pR4fJz+CHXEh6YyQQP+lP/FTKc4+ZlwErDQ/2yU+UM087fb130985OVyCn6gq1AK1U9pm4pC4tAbIBHIJtqyYBiqzAsi1k5bWMwS1HioP1XdSKbl2tMdWfde6YcBN3sxUM8KPCOG02lQedIkW+FZaux9Cblm2u5S6Epy3/EoWNarLCi3wz9l3VIWkY8pYaOAoin4U4wO98fTR3TjeXYnPfeZm/LX/1Z+Nn/yx12TEqA53FqJvVHEOt3yI19b6qgxPDibaid1t9lCLf2jzyBrJK/jFe8H1jkrGQZYYo0PDU6o75Omk/GaU8aQMop7YlWLJ6a1839RxwD1RM/BMnbm+XUDVv10pEUZBgvsW0VRO5hFmtM0PenffoIt+aYjZFnCFJxTHfZP6PvJtg+pBeLNVgtUOqwuLzpEvYDC7nDMPUpIwEFR2Zq5RStY21tR2hrzcGUV0cWHJB7tdkKGNgfi1r30t7ty5b4Xxa1//Wnzlq7+vdriuvKWcr29ZIRxiO5WMRngRI5Lv+FohFIgKzte85/6626hug+tBuHlPtsoB/SgD/QOzQHVrhB0NeihCHTp5AL0jWfxK32Q/PJNozHKsrq54Np4wkP3UqTSoKQv9AnkRlzph0Le2EZS6+fl5yyTcfZAT/KA4xDMdZNRWGcWn0cB9XfFY8o0xT/51ZrYJ5HdS39793s1z1aiu+A7LqOyO83FQw1YZVd+77ycBPtUXOpI/tGZAHl6jbipAQ6/cUATLa9U1g1+egZY/+dBGWJnCFj+Maz4nxcCFkEv+Jxx3RbCMo52UZ9oJe/w3d3fMmyNjIzE9PRmf//zn41f+0l+Mn/npn4newYE4Ul30iO97RobFDKoD8lfCSVcwIH9WL7H/ekNG8nrsc6AYxisTN6zm2FgPTg9ffPgkNh4/je1HC3HweDmGZbyeH52KudGJON7Yj9WnC/5+PgMA0jI9o0wZQJ1m6zsgfJkd5zNPfN5rULSj74NXpLK6PH1sfxodiSGVa08y8PH2WjxZXvKecfRMlkCH6Ms3ti9Nz8aNubNetdKnNrmnNnh/YTnmF1dic38rdmLbB6gNj43H1MW5mLp8LvpmJuPsi9fi+k/8WAy/+an49vvfib/39/+7+I3f/VexvLkdE3Nn4lA0ZqvKZO9YDB3JwFcBsk1TBL2UUcA6eAs0+cdhANUh0HoX0E49GCdca38FUOtZ8xXIJ+PBa06e9ombaHag8g0P98bZM6c9UHbz5osxd+qUB7pGRsdiaWk+Pvjgw3jvvXfjyZMnMU8dKT6TF/TZdEHQm+FOtuL09KqcyA/hR2bwNPzrbGl7ckOywz/gPzQ0YhnrSSq5eQCpQQOjSfrOM3sH/nm/vWUj5bWTwtLbAw7V+t9KzfRTf1HSp7epoYBaDZXOHXUlIMcKuO2pn2RFE3KYL4Zsqq3Q/mq/0QM92lES9A6WrTzKHeC57Q5ulJlW1hmuG9px2mGog6ZRjR9uyIvf+/q/ip5f+ZiZ6pMSrLMABghNDQK+8S/fiYOy2IxL0I7MoEoGNzT9W3kXpm9CBz6C7vdPAhSkJiSRPxmyqMSt8XEQPY5YdtMvZYdPW6RRvbNfPmdBa3cxYehseDA2362u+zE9ut6fS6XoUKggj1rpmZycLY2lgTcKUB6eROPDPcMDNVw2UDEOdynsFW/caueMC4zYqNUOIE0Eag1PBPawgbNn08X07pSUtRs8+SkMefgdQAgIKn4cruAylqsKCXypmwN18s2y1k62QkNOtsrSwk8I4uYZP89Gpzv5OH/VNfuq656zCsQnX8CDG6J/BQwURy3lavMLiCRuVeRUI6AL5RY0cQcqTRAeLZBbi1bPS+hHgCZtvx9o4VDaPryZSleb5wBozL6l5HXcsy6UguiC8fAco/oEaLnXexcP/SBAHMwvGx8tPumETsManNs0Qjeno0V5XWfvoi5mmRg9RemF/624lgsDAQMJlgBbH5jVkX7zWTnRgYpOyEvPiBW6QTo+jcMnUjzwJaDNWQ5xyZ8wtJkmVbw3ygYAsqHIAMKYdllvQKVlk6Yutbxr/dJRc7lWZTClYVXaLnzAvaSX0Fk2K5yCdl5lNUMjT6C+V/6oRnWquUAqrTaqebZ/UXrEl1km5GU73eQ90U1OKUk7wbPt+HXlWcuTy+ETPPChspmWBQcO/jrcWY+ttcUYOt6NK+dOxd/6j/5G/Ht/4sficHMpBoclT443xCNb0vEkQ/nEytpSrK3Mq152pXhLhku2bkg5HuhntvaK6hJZKqVU977eIRmVE+KnCbWrKTlPyW9EyHCwzJAsAk4ATz5r1XUpAwDu8K3LVwWPlE0OwWGJ54F4mHJRWuqSku2yp3qXw5Q2pbyMxMTEtK5xR3UKRQa0+akNNtDNa7xA+ZTNlsWStfCw/UCHm+LXPiSfk758v/awVAZ4LcsIfLowLwPj0IrW73/tq/GHf/SH8UDGxBMZlu9LMc3v2Q6qTzwyf2JkMyvu7RneX+1S5uUycHXibwAPnzguvHQRApTbRjV9Tduopi+wnqNfpTM4M/DoPkfZ1FwqvagTyumBLqWHssiMPvJlRkY1hwYiRzAI6aeI5vwVnr6YZfcYxswwkzrh+BQgS+BPz84ab3jYirLy4VAsPrmEIkg80mBQHnzGqOPJScdnNptT2D3rrTCEXV1Zcd4gYZlAjkWOw2uFDOa9AzlYNsiPumBGqVPufTxU+lTofq+y4aRwuHS6pjv8BX2aRjWA/OYwLwZCGcDwt+fRDWhDZlL0A2QxdXxs45pzBqCLzxzQ5aWv6AYEV1j6GGZ/rV+qjpl/2ubUZ/0mJyZ9BsFrr74Sf+Ov//X4S3/hl40T+XHyM20FbQSauiwmrFz1wHYVFPajA9Ubs3W70l9URxzqt7G1EfMbS7Gyvhq7K2uxce9R7Nx9EtsPZFwvrMXA+k6Mru7FjKTVoHTOo13pVorPgWZs60WuI1MtCkGbS/mapsKfQaL0UHn6uat+B0VPDO6R4RgcG43+0eF48PhRPJp/Ejvqr6DagWhJ1V+emY2bZy/4c1PojfSFnN9w/8G92Nxai+3DHeV+HEP9I3HuhUtx6eUbMTZ3Kha312NT7WxftHn5S1+K63/mz8TD+3fj7/yjfxj/6Ld/Kw4nRkXfwRg7kIHPNxEFrjbf2318m1eQC20OqQMjNRI6XkLyq3ldV6nK5D3cCKbLPQ3u1KHarU8vFy9NSlaemp6KK5cvxCsvvxBXr5yJM2dm/a1wDl7MQUt4Kw1fljEjT5Bx3/7Od2JpeVlugzE7dzomT59TmAHJkgGlzXaUQRniq/Hw4cOYX1iKr3z163H7zu346M4d8SNbBzj/BV6hfSp96WLwvlfQubTiw9HxmJVhf+7M2ZiZnvGh1HxnXTUaa8tr4vOD2NnbjydLK7EgnFhdhCylr6UduKWRlNJKOifd8lwP+uVKx0J7RnEM7TqBxrtefdems4kpcPrc9X50zOoZ7KNc6l1IX/BIqHVEw7F7SacJuHOljUBrzJRwq/7Pg5PCINebRjX9gnVL1etXvvbljzeqgc4M2wIymRImg71qOApUCqV3BG3TgG0KYYOJWZ4FTf9WYVrM3oZOnJ59/yT4t29Us3RHjLLbIyLvxbaYkrA+NV2XQ4op8hKzULlFaUCh8EiqmBa8WkwmoHNuM0mb9t2QNEpD1e+lPNCFi/xQ3Gta3GtYXOoz0KI7cXUnbIdRbXg+LgDKTOZV0irpo2gAVXltla0h7HCDHk3oqC89erm6MGcUkg6fw2sOxNgIJ+7VkAbwb+GutOmU9vfyQKikU+ZNXCsPAhSCHOjIQY9Kkyp4m/SVq5+rwE7ljSK1y9QBpfC17Ny5muHtVuun+AMVj39nUBTqqqg3eRWgg4GX6CygA0IGlLM8qlP51dDNeE3odjdvyu2HLrmSI02fAPqcPIFOP5Bu5IiX0AAXFP7dPQ53yhOuUUC5qBv4hmtcHRerTQC3I9GFEeV2O6v39Ee5ZjakArIDXmTZYa6qoB2rDYv/rNQLv5yJbvN5mzfaaSfQ1tWxUj5d1AuKZhaqE+Tr6BjR+Jom1HXlbX4MiNloSEOoeSV05t80qhPH9G+H57ldN+Yp5ccIfYVsMiitCiueom6yesj3+UZ1BhKNPGvRTq8bat5VLlWjur4DOTiReNlX8uJYSnkPHf+hFG0Zy8sP78Zbb7wSv/KX/2z88l/+07F3vCw+2JP/Rhxsr8bx/nbsKNzW+oKU7yN/N5Zi7m5T9yyNnhafjKluqZ9B5dWvMOKlASmuMqh7ZFxHjwxpxfE+YdWrBz0U2nQDry5Iuh/JSF4T7/A9dPBOWYdBgBJGPAZo2e6wZV6OmDtzOkZHRj3bQZ3TvwD1oJ+TAP40v5NA4U+WlvosC10ApEYepyzlgj8ZxMxDc/DDeCYcdUp7Iqy/jSscwWVFSvna+nqsrK7Fw8ePZWS/HctSRh/JyP7o9l3RjW85j3oWn3Y3OSm6qhwoZ/AKszqGIs86QBnbqLYyivxXMKHpQYFW/5JlAcAt3ykLUMqliPBRXz+HqpEO8jDDdOsfXjooN2Zk5OuZag/ODfJd8NqvHUqhXoxHj2Q0qY6QJdTtzMyMyzU+PmYDcZTZQBlfW5wwLcUPw5s0cisL3+Xfs/E8KUOab4vzvWJmsxlEgBHoU6E5AyoMriwtLsmIXxT9l9VvcohXW+5Axlapcae8ki3uPzG8MaSK7ABq+Z8HTZlwEtQ+soZr3vk1+1Dy4vUkoxo/TpvHCECOua+3TGzWI+mqXiQ70CdYmr2P7ClAG9rZ2ol9Gdd8xsz8XuQ49cvqE1ZsYFSwSoM6fe3112y8LD6dj8++9Vb87//j/zjOvXjFsmVfafkzXsKZUlhuQlMfwoW8kwNyTDj0Iovkunuwa6OalR4bMqq3V9Ylh9ajd2M3dhaWY+H+w1i68yBicd0G9sHaTgweHsdEz2BM9w/HlNrEWP9QPLx7W+2TA6CUhfwx/FgvQxntpkslAwvVaW+MitcwrBlcGWJQ5tRUPHr6NOYXF2Jjdye2hdehiM+y5jkZZGeGx+Pi2TNxam7WW1qeyAC/+/BerKxvxPruduyqTAy2Xrh4Ma5ev+pw4zKad+T+9ffeja+9+9248sZn4s//zb8ZZ199Nf7P/83fi7/zP/6PMr7nfJw1e60NIko3jzV5qvlcwzUlwElhqXv4XZyg0usH76uNEI8vcdDGZ0/NyECdiHNnz8VL12/Ey3yf+/qVGB5kW8yWwpIGEzY5aWOCcmvkhyOG2braK4eyj3LuhAzafrXpXpY6i449w2wb2I/dzU31GbsxprabA33H8b333ovf+PXfiG9+81tezfP08dMYGx3xwZSXzl+IixfOx6defiVOi2YXzp2LmVPTcUpGYQ7+qbZVTnQLxDQ9wpb4+DsffBBf/srX4nvvfxSbDOCpQ7SBqzjef10wB+oqmlom7n4uRnW6ixIlH9oM24gAr3zUBWS4dsq8Z1tup+t7lSuNOm+Ga/IBz+6LSrtxJF3NeM+DVhiVtwL6TxrVk7L38qBPy3DJj6997fej56/8ideen6LgmQy7OiIjXO4qarkKyK1l0AiaQtgAARrBm9AqTHf+gurUItEJYT4Oaqd2UgW04Xlp864yOyoKDZ00TKnraECdlhSYXTEYPoxeVKZyM9R/iK80OTTHabuTb+aRI71NAE9fYiSfLoiSQ5gSjxuKc1tp7wblR1Y1fLkqOO3y/CwcW5nJme4Kz8vnZMiYmQNoV2W1KgYAt1SMwbPBM4oMD3l/isPWOwIPZSMPcanKDgyOG/EIh1KBckDZuXw4idNF0OWgT51poOEMcUKqBBnL6dzYlUbl4VpPFT83NAgraJcjy5Bv3aD0knEa4bM8zTq3W6nLGq4JJ7l1Q6uuyx0oWf/QwPd7fTd+iTdJVnwoO3Va64qsyZ+wCG5GqQHjRJwT8OkuW303r/jpB4NaHzYqBd3pnwzQrE032J3lfFKTjDP1juIKr3HBY5ycSofBfmtGrFEs68w1e89EBCl4uaojZUEbUKDIDf6FFxnlh6dRnjkheV8yBWWNQw+b9dna+6X0kuY13Xb60K0O3AGESQXyWTqgILizor5EJ0K0ZXYJj7vrM9vGM9BtqKgcuZRaXsa9yD/SKfEzrZR7zr8BLUlQDONepwVutGPiVWU5XZqHyzh54n1fRrXilqi8VzqDe8tYhL4K03OkPOWt2oxjDA2M66P96N/biqcP7sbli6fjV/7qL8Sv/Ac/GyMTMmg2VqVPbUbsrceAFKte8Q579gf6BpUO/DAkJUNpHg2l4Tw4zupBpasSSiENZqVldAf7qz2TzSyY5BakhpaUXPiYpiDtf8IX2cgpubofMSOkfCUcpYSWWVd4yucFsLoqD7ianpmNufNnY3B6WgWsS/qTtplw1lFTyegGD6Yzc4ESozS5pxENL5C3+NsGCqkqTRGe+k8+RWmDJrgxW5G0N48oX2Z0dyTPWUVA3e+qDEuLy3H/4aO4ffujuPfgUXzrj74by6ssb2agQAbCICtHMABYVi2DQPHotwuhuiCNIYzCOlOdkP0AbTQVyDSwcKO/qWUFZ7dxyyuew22vWRbXje8CMtAj75mu8FUkG7qSI+TDvucVBhVkHJtmSovDPFlBgFGNjEH+EI4TznmusokZafIYGxnzjDRLwuvBdlycRA+dWAIOPwgRpe+bZdjAQJ/zXVlZi7syvkib/IG2bCggd3QecLehilGZQQ0dYX8IqH1kzZ+7L9Oammu7Q89K40pPeAjAHbrWgR34jZlqz8q2ADpIVqmdseKNw1nRWxgo9grBfQaKVB+Sb1YBdGfAAjkNzdEo2ALIIBz1Tl3Mzc7Gy7duue2sLC7GG6+/Eb/67//78dkvfF5yYixlHTgoPe/RNsUa8ksZKTU5Yezil+Al4jvbOYiytiGjS9eW2gn90uparD+aj6V7D2P9wdPYf7oSo+uSPStbMbC1H8NijzkZhRxgxjaVNfHZkcrBgFuf2pjxUPmhDEYDuTLjzJkI/bo4RBPjbkjPGzKQH8w/iSdLi5JywlF95qQM+DMyCi+fP2/jk8Oddvd349H803j/0b14tLoazK9ysvjE0Gh86sZLcePypTg9NWna3V5SuIX5+H0ZjU9E21/8D//DePPnfi7+xdffjr/zD/5+9Azx1RxOxE7w13bKMwDPpB99RembSgDqjTmvOuEEH8EbXn1g3qJ9i0By4yIleGSEA0rFT+cvzMZrr92ISxfPuV5PzUy7+ob6lY54BP1RzBN7qhu+7HFwuKv2warE1NUZRGTQhzaD/NiRRXsgnuJU7109s/1nAP2hb0jUVJrCmS0/5E3bzAFVXLOEGLq9ikva6/OL8fijOzGp9j4p49nbs5SKZbHC0HbTmM1yot/jB3EYsN1RmCPF2RNtvvPOu/F7X/79+PCD27G+Lh6TvOhXnfb10ydB7x4P8BA/aZy0zkuJCwYHR8z36OLoOOvrmykrlIflheqwE9wangu1Kil6tvNs77XNt90ob8rpQibdSnsq4LDVr8SvDtAKaLtn/XHmAbKUM3eQnfgjG77xja/LqP7ZT7dDnwDNxCooeqsCcqagXZgmZJhnoRK6CmUzcOMdqOmdlG5zJhI4KQzwPPea/ycB8UkBvPzuu9wk5Dza7eS5s6daDUPXrjq1bSkyXnIhBdtUgrloYH5WeAxq1XSOcFdo+1f86h3m92wTHZUqFHcEQRNq2Nox1Hegmw68Nt26/ZtxgWfpWDn6R4OW8VxoA7TcCtDxuR4KDnAKS5e89FaCp/IYd0b6EV58689LHBXOhor8MhzC0sHdWKpilJCCleWC+e1ShF0KWQBFkRG27xdaArxASyEoRkelMXceu2me78kL9eI9r08G8G7O9p0Ela+fB2W8oAUoo0DF1dh0PSPQrbTKIVtPgkdDEeKURe/t8nRCCvm2eyv9httJUOnbDbUequ/zwn08UA5diuvYVm70K3zFnkj2KCbvMepOe2X5bipzg8yYFaWOtswSy47l/gXqYBNp2qiWsUMnxGnIlYdJg3FzgnrGWDIBpdEGMfjp6jQsExf8idtN3wq4efZZYZrV4rZXnr8/6OR7FJQK7uBKIdsKcrs9gFt9rp1ZpUkFSg8wo5ZlqwMEXQEFKUue32aTDs/GqwAZ64BAQrtsMv+kbIrfoZvTORIPLEmpVp3tbcbw0E788l/8ifhrv/qn4/KFOe+7jv1l0WNb7CPjBbrsyRA7UIl2VC+H4o9jDl9BURlQuQd0G44jFC4bgVKKvKyPeuaRuqLOchbF6UGz2uYx3MWXBxigMiyFmD+Xg4LH96BRBPiMDstaN3aFj/jzhatX4+zly0JBxjt7PpU+ik+4jy93QHxoEG1SPlYapUz1rD6X61uGheVshqm8zb3KetVi6eN0mR+SR5Mn9F5kJvWBG6fxQ3fax8LySnznu++q/z2KuTNn49KlF+KpjOxvfONbce/hg1iTkfGBlMvNDZZK98oYHZXbunA49uApg6gsr0xeUAjoysC1804cKlimdvW79DH7qvPWSfq6wI2yUA4fYMjgV4PPkmZ5p387wKBt9VOqC+cNLXpsKFm2lNlpDFUM6bNnz8XE+GR8eOcjL0eGJhi8pIWRPTI8JqOZbx6PBJ+n9AFxcudbqu77kFPkoct4q1wcBMQgSwXKjmyBTnxKkFOp12SkzcvIWVxcskxj6TQni3OmRL8UZ2SSEiS2nyv9mmVuQg5YqdzgZJ5IGlIODNH67tU8onV9J13/4AnTOvFNnOt7lg835K0HN1xefJM3GcjglHkGHSgH1ZQ4F3z1CP9yb9a8DS/kFbhQBm/REa/v8+WIPQ9SMUOdxrXaqNL0IKnaI8tG+WwWe0Oh3y/90i/Ff/Kf/iexvrXpAQ9O0WZwJXFoXO6Qk15Nd8qjGMofXsxBXvLakuLPp/z21H8cbos/VtZi5elCvPetb8fSIw4W2w71TDGtrI4W1+JgdSOG9o7jjavXY1Rtrl9y43B9K7bX15zerpdqY9CLlqp7DCKvalAZMLIHZDCv7e/Eu3c/ik0Z+oeSTeOSkzOSk6fEj9cuXIpzZ8+IHvvxdFXt9sG9+GD5aWxIn4Y+U+LPS6dm49Vr1+KFM6djV+XYl/sHDx/Ftz/8KB6pDX90vB43Xv5CvP6FH48PZbx/7cP3YiUk12TA7/bKaJOI2tO1U3hgdF+yReRimA7wd6SLPPFqAEHVcziqBH45VDvgG+J7e5LV4rvpqfGYmZz0ifyXLl+MWzdvxY3rV2N6TmUfVxnHh83HsCH70KkWBlx798VfC8uxvrBg3vXqNVVWtnNkIngIH/jI/KW+G/5Umanh02rjIoxsitx21tuv+Mh/R8vyVJ4336v/VgvyRRBOHrccgk3VkfrARr17lVOhB4b2Mbym/uJYhjEXgyqcVM9S/q29w9jcPYp33r8dv/f2N2NePMTGp4OjwTjs6VdxymCj+D/bFTSkn6h40WchB/vdhvdoH2oDHPrKMncb1Gqb0IZwQO37O8ADS22A3hWQB533Ikf0bPtB+KX7s+ni1G5PCTWun0s+HXkIF+QGchYZBXCeDYNO3/rDP4ieX/mZ19upnQAnFlCQiCTR9NLKtBue526AiLVuBQiuGrqjEF3Q7ZYjjs/C8/JOofnxUONSfvAC8i6mFVHt7capS/fdfToCDhgIdXD73nNCBw17Jw1ZOoGQzxEZGjR405lmXqSV+cKk+Zz5gC/xMPTopGE+9u7QYLLTyI6jOdJKOrWcRpVHPdhdj34t7/lrQzd9Er82VKH0bwsQAkbuBCDrFEI5G+3D2YoSYtxFQ0aIGU33u2iWe/JyNgG3pGfmcXIuQDZERv9p6CKCGyOjT+RVIY2ASp/n492GpJXriLdC26Sx2o/8eeymectf9+pX8+4OexKAe46SJy+dBJWvnwe1s8l8gbx7BFZQo7fwK89cpoydVULcFMcH3NWwuJV7EwjXdHOn0IDu8BUqXbuh4l59Twpnvin350HzwBOFLFcCSdJRMIqLgpYDQck/4D/gZVzVqKYDGfByQC+5bAAGZPIwskQdsjpiFCRm21AICY8sYXkY1DuZFri13eng/EkP6CjnZhw/Ky0b3UV2fBJPfDIkvWu/UZWZStt6QEk37tWgrlCp25S/3Jp7tqzwi5YeRIDeCmtur3l1dZY/KHTSgpd0oCUjA62g8S6cyAVlce9wS0rQdhzvy7Du344/9mNvxK/8pV+Iz711Mw42H0tubyvhTekynAyuSLt0GMexs7wTy0/Xo+9YRp4M6+MeZiKkRKGgqO789YjSfmx4MsVid0sQ4YNcl5v6JlofCv7Otgz87W0bZFscoCklmhksvr3eM9gXH929F9KX4uKL1+Kl116LG5/6VPSzpPIwDTuX14Y0ODQGLzAsqRfLV2Sk3sXrGAI2ovWeMjvfiWWuEJ1o3/6pvls8QH2VasJNUS3jqU8vo8WgJ0iyltsGe4BZzvx4ccGzuHybl32H03zfeXrG39K+/+BRPJERwaFlyyur8frrb8RP/OyfjP/hv/5v4r/4L/5u3Ll9J65Jgd+UAu2l4QKo6IEEAbh2AxiDrnEv6KMsomRVow9ne7u+KCv3EqcBvFMn7f5F+gD0UzoVVpaXbdDQ/qemp+P06dOeqdpW3XJIGSf+wn2K5vZw9twZyYncJ+yZYtNZ5VC7Az/ozuyY6Sy8WTEArVNmUVep8FMOBq3Jl20AyCwGlSuuxGd7mxVl1QODNKxEAoeqiDaNauqv0qsJNPu62sRh/Z6KupdS6+6oJR3oXGfh8cO9ypYKvCN7wSln/2kT7D2XIahyZJ+CXsDKNj6buBOc6M0SepbcIosyjPKUogZ/I7bga2XoPOpgocUR+UO/wgfQc1e03mZ2UnlgVIODdRfpKeOip+Poj8GbszI0f/4X/1T8B7/2a3Hj1k37HSsdykDVZdkVmMyMiy4kncvNlUC5wdrGNTTCEN5R+WSMckbClvsn4SSDZv7J07h7507cf//DeHr7dkz2j8SFqdmYVvlZrr21sOTZzgHhe+Xc+diXHHl870GsLC1Fv/IZEEFGJJP4jNew+pfBQfHb8GAcDPbEws5GLG6uSbbsM/QYY2q4fLP65rlLcUmGIls4Fne24tv378YHC09jS2UZUBmHRKu5sbG4cfF8XDt/JsaUnveyK407Txbj33znO7EqWTQvubInOXn51svxQMbmao/eJc92B3tjo1dyr+84tsR7yO/BA/E71VbIl4Y0MhSa5j54+0E/5c/2mDNzp+KC2tH5M7Nx7cplv58/dzpOzU7F1MSYaCoZus8gF1s71HeKfZlp5XA388qxyi0a9axvxtr9R7Hw5Il5Dd5DJi8vL/mgRZa8+6yZwlPgK1RpOKkLqF1MzkzH3Om5mOKshckp+SXv0qYJX+PmAA9+AoUhPungz7ArJfSsuNI8VFxaOiviaPN9omfvAXyxFj3qu/a31mNjbTW2VM7NvaNY3zmKu0+X4lvvfhiP2EZwPKA66Y89ZVIHyTPvxAsbJdugyqN2gUxAD2VA0p9BEw5eDYpOgzFNeeWXtaBUwEu/59l1huLlfHQ1n/1z/nmvfhWaz4DrrORV4zbTb94B92uKg4ygXaMPswwcWr7z3T/EqH6jHfoEqMrR86CQ9EQgZncBmkABngc134+Ln+L2+fC8uN2V9fE46uoopLBGqMkjRZgIq2t3h9P+0DfUUUqQMWqby5/UsYjoLeZ3B5IKN/vMdDOglBtKw6jhm0DDoQJh0mpU85yddiop7kAFVWnhapUBnLvKmu9i4OKc2VZc8ddDV5x/20a1lbKTQNnSicPAMK+XqamzOEAJEE5uDKVT92yI8LUR6faZ/qDOyLVIZFq0AH846FBGijohDi2hTljSYcVAEcm706AWPcvwZiut59KCcITJcNQLTzkTU+MrPfEOjx24CVr+ule/rNv2+8cBZek2qjv5WGT6hGRaI7kV51LWk4xq85H/EKzpQ3R407MXKidGtfmSmHQC/HWVxXRquCVvy72FS2f4Cs8zqitUup8E0Mp3ynASkH9FoAOadXEs3tz3MjwP8ujZB9qg/Ml3QEoHI/pVsaNTseKr57o0nfqAz83bapCWb3Lb3WFftRQl8SL7A+sn6AhP/sNDzHDyjDs4NcpKWlz54v+VFrVE5P48uv7g0Enn5PomdPo/j+ZVMW/12SVcC0/VBwMUHM5Uy1fDtNO0az7+UNCJa32H12CHnPXAIfNgSbb+SyTIKDrei+21hTja34jPf/ZW/Oqv/Nn4/GeuytCWnD+U8nK8rDCrcSx+2Z5fi/WFzVh5vB7z9xdif+M4+g8G4mBHZZTi5RUEUmIwbvsHONyGdiSFTEpSv5W6AbUt9StCz8qV3MGE/dFLqyuxvr4VD6VEr0u5ZqaAmYrl7U0Z09fjrS98KV5/682YO38pBljyTSLIDNIBlH9ISbKcg/bs75e8TCMMRYmtNuCpdu8+R8EUjUFNZoOhP0n1IwNMLIXTjyfPlqvf48Rg4qQRKx9V+iHLa5W+6xtPQXcbp8zw+ooU1Nt37smwlhGh9jZ35owPUUKp7O8bjFuvvharq2vx27/7r+Of/fpveLb6y1/+suT8gPcVs9IEBY+MwCsHwLIP6AbwweimTpBNtUy0W9rogfCu8cDNg+DIMLu0gX6F8BAMXmdJMUonp8OzCgt9gAtZy8oWDmire63Z58wAHuFY0s33pycnpqzYtwcC8p7tB4U68aBclAFSYkhSly6BcU5ZgT9vHqhROOjuMhBf6SgQiZbyptGKwe1lkPoR1qvqiCMamCcFmW9epNHOV3koLDOfbJ8BPPMvujhsF1Q37uRtPYD0GhfQqhNdPDeBd88sE1/vexycpHjwQeIoPoAnOBeHF5VBGCleDnhQ7dZbipyi6TtfXexxZf81qwfyKzAHXnEArZRA5gE6enY6+o1PjseXvvjF+JVf/Svxsz/zs15dwCfPqPvhkSGFRQ+hbGoXzpD/5E3f26YJOFDzrjvSVh4H0o+2tzaMw86WjCbx++G+jG1WrOwdxIj6DwZr2G/bL4P/2DO0yo9L7X1/filW7j6Ie9/4w3jv7W/F/Id3YufJQvRt7sXkoQzmntEYVn/WKyP4UMbtsmQeRvU+e1iEBDw21jsQNyVjWAbeN9gf+zKmFpX/9+7cjYePn4hme9EnY3RC5bl25nTcusKnxyY8u/p0eSW+d+9RPBTPz6sv3JDs22aSSTx/8caLsShZ9mR9OZhD3VB97Ug+cu1RxyKTuRlZYgKJhyGb3HplgA8N6vFwL144fyE+/dqn4urVF2RQn40LF86KLpIBh9tqW9IJRdSclYTYyDDfzEdVf2CQiV6bQcvDHZVnY0dG9eN49OB+rK2veskw56R4mwC8B33hH/GWsTOfpZ5EnZ6/eClmRYtLL7wQZ86fi8Hhkazx0p4q1Lp3W1f5uB/r8ucoGZB0+LZcsEGtCz4Ff4zq493N2N9ejbWFR/H43u14+vSJ5I/06p6BWN8XD+i+edATSxu78XRlM9a3JL9AX+nQxtlzTS7IInQc2BWZBj4MElKe1K17Y18ykoG/Tkj8Wm1ZuDXbcje03Us4nqqbbs149bl953+2H/oo12EjfBNwrzhVoA02wyO7mPzA/bvvfvv/u0a1Wa0wXBNahSuRT8qhTYDn51/jPw+SIOWlAd1pfmweXB35KM0TjOq9PTWm7UM1GHUu6hx9MIqYy4f+iOkgPNRqLZdAuRHnYajUEWDcK3OdZCRQF0rNbY89Eghn0uViGQ5AUfC34U2ngBtXTa6rqJSdbqXpXBtpBR+S0RGvNtAE2u4PAk16w7CuJwgKNLJmpJyRXwDaoEQcqIPyTLVoh0FNLKKYXrow2iR19JgKATRIhaL4kZby85I9NXryRXnDqKYOKt0JQ6dLvlkvJA/tTy5spVm3wLMyKvDAin7+6L2CZHi7pH+JD/DYSk/3VliVK+/tsM+Df2dGte4VP/Kr+PvEWCn7gH1Jo/g3wUpYw60+Uy88dYevUN1P9iV+4nwS/PBGdc23nSsdCEuBUIhZjomRfYDgLmmz2oRZNi/NlMLkgTcB6ViZ9wBEgjtHxWOfJLzJrB3pMGvpgZ+SbXO5d4LSOAHdllOzjgpe9d6iY7lX6H5/PnTS+Vmydfo/j+ZVHqDIAlVOwB88Vz4xX3CVdtdZDp5PTv9k6ML9GZ7hXQYK/5Vsb6V7lSu+oSAJT5Zl9+zH/u5KHO+vxa0b5+Kv/uU/FT/xhU9JWRO/7T2Kw833pXytxcbCWjy+8yA+euf9WHq0JCVYcY8n1EewHHVQaWEISRFX/v397RVPXoXgpct9klHKXxethH1wiysr8ejpQjx4Oh8Ly1KgRc/zV+bi2s2bvt763Jfi1iufiqGZWb4rZLyVkG+ms8vEe7ZZ+0FbZcJqg9xHjEENhRU+QxlsrBwwk5jKB3LXp2nD2/yVtJhl9WfgFD6Rpy7lpfaC7HddyoHv+Wb/mYC7lS6VH1qvbWz5oLIHj57E7bt34sZLL8eZs2dianomhkbH1aYG4+KLN+PBnTvxH/2tv+lZtYX5BcVZVbYcIqUwSp++xsb0CbICfqLNUU7zXelfa79DeeiTOKkf3JL/Cm82LtNX/qmgO4j7MRvVoofeYnFpyacJY1Dx+Z0zZ8/aqMYoW1ldtVzZ203jbmJ60gb+hI1q6Rv6cR/oG7J8OJCiJyfhnmeEIIOpD2jIHmpmNU3nBiTuoIZ7KYvCcEdmQQfodiB864wxabCyxnu4BZUu0JV4vFu+6R08WnLewTI/gOf67nC6KqRMaOOKLGzxgp+LQq4LeQkPuaHqz8Zz8QOqXlDfDxiwFz0Y5CGs8QfUCSKT6SFSFvFkNk4gb128N8tB38sZGBjXDPSQNucBsAUDfWpfRhfAM0vn2Wu8urIcL16/Hr/8y78cf+HP//m4/sotf0qIWWK+zQ6tyJ+0wQQcGeSnrZqeTlDP8uQZdFryV3f4Ex3Kq6UGxMuUC15QealDvq2NyQ4ue2rb7H1mCfPUkWSujKm1u49iZH07th/Ox9u/8Vvx9r/8vRjd2I/p9T0fftY/PBQDY8NxNNATjxfnY3VnPc8Bkb4MfS6cmotL585J/imc9OPeodF478Pb8c7d79l/WJJ1VML11PhQXDg7ExcvnInJqenYVV0+eLocD5fX47v3HsYOX0cYHvXn4a6euxQvvHAtbq88ja988G7cPdiOnjOzsa8yrOxuR9+QZCiFZxSj5zDGx4bEo5yzsx1DMuQv8KmzN1+LNz/7ORnS51UXajviuZSxDBZCV/pcPjUGzyZdIWv2SdAPnR6dVO1J7X+flRu6dlZWY+H+o7h3+3Y8fvxIMYBs+3uFN1s8owSXJI+g/fDImPepf+5zX4jpmWkb1+dk9JuWGdoAF5iv5Y6PalFpqq7k5/38kiscusiBgcgrD8Sq7uUQxzZqVR74n/M9RIv+49042t2Io73tuCuc/+Ab34g7D5/EvceLMXHqXMxeuBLr6pvuUxfzK7GrsrIkHZnJCohqw9DGR1Q/4FF16l7liY2SsgPchK/aTS1/a7WKLuJlW9cdXi9Xvmf7y5BJA/vxV8IAJz133vO5bkU6CQjHRbtp4uMT3OVWgVVOyO+NjbW4c/fDH92ofi4UhPLx5DTEDqVoz8InxTW44z8ZWtP5HxP/Y9M2JH6dOqvc1BhIPkUpim6fBHhIaB7Ezi7srQYpZuMABXCEcciLyss+R5GVAG5eqqyKtavxaYnrjwUMHtJlVAhGrZ1XBdzoOFBm8qAk+Z1ELqNCgyTvTLOCn8EJL+NWoRPHluD+PoFyZlnzXjtFDEAaYQU6RTpu8LbQRwGTm/eouTPIRukRdIU3vtCByBZYSQcuBGMtP3ns7O2oI02FgHwxsqtAAEyTIiQQXEB2tCc3wEq31r3yZjWqi7uNaiGS79kZAtUf4LkOAAAtBcQFqHE/Hio9m+2324ims/s4qPWa5UYAd5cl7/U967QATnKvZfHoK+1CSVBbPhFeYfAv0Q353nbI+lAa+drhB3zSe4WWAVT4vAkV7w78C2R6uHeW7aR8a12iHCNk6TxZ3sneTyt5hZ9ol8wqsYwTJZXvurutytDmu6BVkcwcyQdDkgNpaA8YMvin8qxMyztQcGy9//Dg8jWK+Dy6tgFeIkxnuDowkyC8TsCtu49p1gf51neMDzo4Bkia+CTty3u9Ec8M3Jn2x0Pi1ky7DW3cfdihkrWJpXv9ukHmpP5ACgKKL3sa5+bG4nB3OXY3n8ZrL52PP/nHv2DD+vKlMYVdlPazHfvzy/H+O9+Jb/yb34/b792Jx4/kxilkvYNSelXHyDtmZZmplgJDm0A8gAPuKH7bW7n3npkolkcfHA3E6OR4XLt1PS5cvRqf/4mfiAtXrsbUuTMxcuZM9GzuKrIUGbcL1R1FEc783ObkDtmrDGgC4czPKBulblDMq5xCZns2DIOOnkVhcK99Es/UJW3BsblzlbT00jb2FHZAeHYMNimsZ8qFM0tr1WBia3snniwsyCBdjpdffS3OyhAdnBj3t3EPRZuesYl4/9t/FP+P//K/En5H8fTJfDx88sTfxGbAAgL4u7TIKr0VTFoAzqa7Loy9ZlkcHpqo3OztRlpV+Y0/aXPP5wTkQ+33bIzL2MEgXZQx4jRVLmahz6kc7IPGn8/t8DkdnhkYmJ2djUH5Acy+I0v4lCczQiNDY+r3OaX3yDoC3FoVUqdPvh7QyJUGbci6Spz1zBPvCoM8qzQAoAHPnnXDwHb509hvGaUFmLlmdY4PWeUd5b5Aky5ArWvcbTiqfpsGcwWe/a6r8gS0xICtK9oqvpYx+iPtqhNU/AFWC7VW8JQ8iM8BTJSbg7g4ndttRdDiRuoQPaSglXHZosPkinBBZumdNKi3bfqDjS3pMYVOCs5ALAf4UW+UgzL/sZ/6KRvXX/jCZyVD5qSwb5rPMEy8IsF0ET4Fp+RCAe6+tfktMdJPr5YZOKispol0AM+86UdrNC+6XdPXHMbqwnysP12MvbW1ePzB7TjVNxivv3gj9hZX4x//g/8+Hn/ru3Fz5FSMH8kglnExxvJ6lY1D8x4uPI61HfCmjVJXR3FOhvWtF6/H5NiUeHYs5mVIvvvhR7G8uiL9blu02pJRexhnZ6fihUvn47z4v39gKFZWt+ODO4/io0dPYwsjVm4cwnhxZEqy9FIMXToT7yw/id/84Dtx72AvNmScDsogp+/N1Rj7qm/xQ9++2lNPjI0PxPToUPzMZ78Yr1y/HldvXo/p6WnxzW7h3aQpdKgU5N2XaOeDDMVL1D2ykPMpjvZVTupceLH0Hl11TYb13bt347Ha7VPJG+qfmWxWsmFYUkfUA7QfkTHNidJnzpyLF2/ciIsXL3rmd3B4yIeWsY3LmEBLnpQXVchACEBa1PFRj3CWTBti1li6RR28x/iFc1n0zsDr/qECq06ORa8+Vgocqn17yT78cBT37t+Pt7/5R/HOux+oHg9idGouthXn3qOFWFiXfA+lqXrwoK5oXPVk2gBuDAqOcj6H8hSqphMiqLbj2s4M6ls7ZLzwq5Bhs/1XaMXVrT4302s/l7x4aoTzhFzjnXAJoiHhoYuc8jkvgPsBg0+q2wq0R3hmcWkhHjy8+6Ma1cqsSpNnoCKTiJwEz86wtKFZiOdC6bhOgh/NqG4T0gxQXA2UFwcxDYZCbvrvk8BkvwCjkgovN07poyOx4iIgHZgKcIXBZPupmKSb8hJT1hGbClUwVnDDUVibiboDdA51proCDSiXPUsAqNL7wEfhAErUSldJgBuNGmjm52fywKvkldBmfuC5LPAcyBkMJany5jIvchd9xKgdDUfhqEdfCH7dfSlDymUjBnSFJ7jWDpLnOlOdARLIw4ecyaBGeDLixH486M7gA/s7UJSI2DSoPZMiIN0+9jKeAJVurXsXb9qdg4bM86XD468rHsBzUynJx1Ss8972OxlSYAhz067Cs0Z1eXgO1HqtfNbrvY0NvJQ+b5XuBuFWy1YQL/gi8Nu4c3ew4lch3dvv7bTz3qQLUA3ZCt10b0FpZ93xgcpztMs2tPHgv+OVd+P0bDItXG1woEzpnqcr5x5AlL30O3TaValD6c2Z6+wAcfMsDbMJKl+O8yfvH6C4yijAuN6HN+WWn/6BZ+AP8M523qTjM4BX8Xc4/bGqpvnuNFXfNR3u+ST4hAEZgNCOz6+kISopo2y7TXp31yNAe/U+RsfRn+qJdGiX9vd73smtDcpP2io/IuaWjab/8yBxgM4J+d6SScWoZqkzUAcMKs+5no5Zes0S/RyRP5ayMjZCPW/Jfn4SL74wEz/5xdfii59/LQak5N3/6IN4/zvfjcd37sWaDLzHdx+gJYXswFjalHGqPNhDj75h0UOeuqv6Y2iwP4Z1sfUImJ2Zis+88UZcv3kjXtf98rWrMX3hfPSfmmGJhHDJJcYetEGhUp9l/YufhINlhspuJV+yMfujLBvZdg6QyI1+DB6kM9OFYcVAnmdvXL+qAb/T9rLuMKpY5mvj1f7KE7lfZCxQ3cmUcJ5NMQbCQWkwGAhW0Bsc+yW3Wcq4ub3lz/S8+OLNGD99JmJEfSLpysDflDL7B9/4Zvyzf/GbXvo9NjrpgYj5+RUvyRwdGVdefEc2Z3dc58qkxbe6Q7ec7U3DrJYD1MDXfQXGkvElSsq7mka9Q18roArm7SLMbKlC6f82N9fcl49JiWZ2moOrWPWCkcLFlhG+OT0ifPFnKS3ATBB10SejBrwqjqwQUit03sgVypB4gSbyg3qm3qEptK58ID+MEfpgveMG9r6XctBXIq/AF7ddyTpmZQlzkpzm/IN6IFGzvdf0KvwgRnU+iBeELzSsMpaZfpb1W+dR8rV8wzJQbGRAI9pB8VtfXXP5WGIPjV3Xisu3fuFZvkeLaVa3f6lF+96SAUU2VJkmMrp3xNmDgOITysLhUeYZ2qHCycflYqmuP7tEWfROO8XAeuONT8dLt1726qZ6+eC5kVH3Ge5DlBAk9JJ7JnKUBgMm3udOJvCA7vT/4GuN1R7gDc5ZCA90qc63tjZic2M9FmVQr2Ic33vgzSfCXHkdx8zElJdEP7x3P377f/rH8e5v/m5cmZqNS7quTp+OG3Nno088u7W+HvcfP4rbTx9I3CSvzY5Pxqsyyk/PnBYvjMi9L96/dze++8F76ic3lcOu8jmQwTscVy6ejRdOn4/xoXGfWbS0th3f/fB+LG9KfxP+HLA1IbwuXbgcE5fPx/xQxNefPIjfUVqPVQ1DM6dUVmad2cOLHNpRnN2YmRmLz3zm5Xj9tVfjrTdfj8nJCQ9WIiv4ljSfElONmCbUIgRVbr5MXIPuajduM8gE46M+X22YwRPLQqVD/dKfsOLg0YOHcU9lffr0qZfiM+ACHw6PjIgWQ3Hu7Pk4d+58TKhdw/tTUzNuW94mprqtq1zzTCcuoaD3OjnCSeyEY6DNp7OjS+gdfiMcujZ1vC9jnrMr5ZTtXf0CS+APtlkCvh57uude8X7V33z84Tvvxrsf3omFFVYeiAdUH2t7fbF9IFqJt6CCjVQl6MEzy4NeD8rU7RI+FwPOo2EIUtpne7ZOb3JW2ipk4U/A7d5hlFPDvUK3TGjKirQt8Kh+vOCPDZLx0r07DeIi0zNc05/EajsHH7dB0XhpaTnuP7rzwxjVne/dRrWyaz+VuC2ECkEr/KhGdVUCT4KPi992+/g8WmlwicAmIwyMg4SBjeoUUWpEPTLUOAxENBNeIrUYmjCkk3umUbIUkVTEhEmfmjXPMH71p7KaDOT3cidKKrv5TudgY7ABuLkTFY5+xsDmEt5WVBppU8dcdilp+lF3V6/xTETzngoT0FX9HdBsGBUIjrCxcaHyIoTqwEIastlw6qx10qQN5Gv8VRaV3M9Z1nZeiX9JR/H54YKg29+XQJbQ4zuVHFLCTCICgVF9lmFh4EBp4oGXO5ragMiRvN0Xd5YNHAzFuU3D4i5wfP1sVJAOv1a4zvTa74Sp9zSyeE6o91oJzTv8moK3QhEvLXj+gFhCK/VS573+hk8tT9K0lqHyA2Dc7Zl+WRbFE+61XDVM+tvJQPlqGKA+11mEph/Q/S6Xcq8AXoW3eWrh2Vn2Jv4Vatq1jL4Kv3VDEw+Sgn/c8YlOHKLXUp6L0ocsgK+SdzmVWJ2geI92zBJxL+FU58Qz30ilBE5NcmNnJ2dh2kstGQjiD7zAs4Gf8X4WX8Ijm/BzecA//8o/nBTXciavbM/d9Ou6K4i3+xXgNH3FTuVWIBW1hCStdMMh6SdcjKvCQMRGfsiFjioSXtl/JI0rtIKgeNhdLt3WoEN1uwHI8pKP/5EH7vmMTAe9NPJINu8ioG+sxCBcBDJEaSkwJ/n2SFnG9umVwni4tyEZcxgvv3wpfulP/7FYW3kSS08eSnHsiQtz0/HkwUfx9tffjvfeuyNjeiB2WE6oeh4d5XTiMfEOHT179Plk23BMT8/EpYuX4/ILl+ONT38mrr941d9vddMusg9K7Ovq84CNDPb1rRjsG/QMt0WbwokZxVsUG6phHIsOuLtsXmPi6uBuAAn4mKsoKI7reiINKFmATBTXM7zwt/pFEnMchWeAE34GzGvl5wyViA8QUoHSUKTvAWmhDKkVYGhkzHiwR3RTxtSWNEb2VY+dPhuDUgAXH9z2oWQsI2Wf4Nj4RHzzm38Uv/O7X45HD+fj4aOnovNBnD11thx4llsyDOADKvQvemCGlTYKP1MOllXW9gVeHhiGNgKXoQJFMX1UH9BMTj5AzgcRYlSrPUs2YBRNTqbB7NOVVWco4BxYZmNT9KDdM+s7ysym8jSd3RYEuuHCrJYHT9xfgV/KLQ8KlAF3g3DKG3UMkvmMjILu1KT7ZP1Y4snnzCowW4cCjZHKeRH0yR5YIE2nk3TwoL7yrF/WML3AU2Gt9CYKpjNQ5WuVOYQHJxL1XW4Zt7yDpfLy4Y7u23P7DfKWfEiv1gmnvYMvdYw7eYDD5vqG68HpOmTkqdajCq876WBU07BAUzVvPJBgpk6JRJHd5oSbA1JW1QEDn9YdcKJcqq/KC6aTZBTlxA/eAj/KwgVeuAPEGZFRDX9wngRlmJyaiLm5Uz4VnlPa+dzauHiDlQ6kgyGO4Ua52U7QJzyYRCAc/MWA2NHefmyJz1ZXVmJtbSXW1/j29Xoszc97UIFK2pfxBT5La4v+vjk8cu+978XdP/hmLL7/URyvbsYpyb4vXXwxXjlzMS7JqN2VnvX2d78dH977QGU/iMnekTg/NRdnZ+dibno2pqZPxaJ4+533vhsL63yKi2XxeUDepAzDz5y/Gtdnz8eR+GdxU0b1ndvxZGU1tiRT1dpidvRUDI+PxdDsTPSfm4vbm2vxr997J763shA7ijMyxvLxPfEgp2mfius3LsenX78Vn//c63Hx0tk4kOxBpTd19UD/g1zMVoRH0j1vqlPRgbqmur1nWTHNR/hS5dSl7tCGrQS0aQYNYT+W/5tfRf96OB6f7+PTeZyVMj4+6bQUwG3WfMDyarUr+AmWIkcy6xGute+uKzcdB5nE0nUh7O+eE0d4om94IB5dQvonBv3uHuXtUZ+0F5uq87XlRcmkjdjekPEsuuyKJ9Y2NuPpwnKsMZAhgbut+NuKOzh+ysb1jp4Z4OVw5r1d5GvKB+jRP5jnJCBZ6FuUjfCA7+kzXBL5lXasZ+vZ6dwBOLXaelZHq70BKQMSeLY9ISee3Q4zdT2327Z1s4qD7lVW4YTcs/yzS/F3OoJWxvWOfJI8UF2xNef+4x/CqP64JaOQpq2oFyLwVNOw4C9UETQJk9D2fybuCcASu+fBx8WvBKzwvDyqIMPfArBUPijmsfcoYVIAD2F6aU26DmV4cBCAuN1xvAROr3SeVBQNphPa7xa2ikeutaOuOFSAIekUB1SJCB6Hb4QB12yYoJAjKE0gLI0vO9oKWS4rUmok5OHOURfgeio0Mq3UKFuNQrRsjdYWnCt0416B9E3TkkYTyJ8lZE2/jlBKksEKTjL0K+WR2/PyIgJ059TBvQOW4dLpsr9pUwrCto0W06yPz2kh4AaEHzgeKCyCizrJtLOjTJp0Dxjk0po2WAnj7m63jZ8PN9Kz68A/0UxeJ+MvN7UZh7d/Xu2w1Q0KtXFrQ+d7W0xU6A7fDZ312WGbeOSx4qHXFj+gHKQ7d3gx+THLWv08IMaf7sXJUBWLCi1eJpzuTb+Ph86yPTuA1+3fTZs2kGfTv+JUAX+EKu7GjwajdgH/EI+YyYNSSnX5m5XiQXxIlqWK7KViHxVLwFgGSHh3AuqEOJCKdG1EiH82N9inDX8iT5Rd4bE2NPAD9652WQGS+NAlyZFKV/7n08mAxHNdtGhQ6Zj3jpyEKwpBq0MSuN3IvRN4z5xz1h1a6lJY7jmYhPJLGGhGehk+ZXlJnzAwKTSXe+srDSnAXN6EfD8Jaj0jfxhEqu+k1ydDtNIJd0lB331IWAH8PfACLj0yJvQDJZellSWDKZtx9fJI/MKf/FKcOzUSy08/iunx47j6wikpJxvxjT94L775rTuxt38cG5ubUuzHpDifkZI/7u8tnzp9Js6ePe9rUsrpjC4UZ+NjnJPGNrp8CWf6Lz1kv6u60R2SWs7bTzQrPAuOgGdUxWe4QRNTnbQwHklX8dw3Oo5SFV/4c3HwhwLzzlVnT4GKI8YMBuL2jgzLoowlfopIHnZJYzxnbFg+TBoZn/pFCeZLG5y6v7Ymma77P/mn/6948cXr8bnPfyEuv3gz3nnnjzxLDc+ev3AhfvO3fycePWGp+GrcuvVaPHq8GL//1bepFRmrw4m/IGcPwSLlWA4KMOvFYJfqVRd9cIsn9ONTm+Z38KP9Oj7kLatMULKhqSDPXdiSoZKDbRjWozLiMJgYLGEGbUv+yIzNrU2ny2wsxhB7bH3AZkmrBa3+vtAavhPeFSqurhPRbUhlqf02Bh77rL16rODdBNwoQ04QtPPNgcC+mJk9JSNtRH65dJ997rRfBgipv0Hll7NYyPycQfSJxMLZutVz8gUq3kDlUfOr74XGig8NoaVlo5xZamtc9UwaGJ3VqAbvCizTZXab9EwHcJF71XdHJJ8npia9DJyeqJ7+zeoty8MqAiTbwKfOcPHd5DSOUldzEHBWGTiwCoOZeu0f4CTp3K9egXBpLDlHx4cKpXkYIEudPa/l97PyZzCXVRHQuPZP3IdVduOkO23y8uUL5hYmHah7TpUfUByv3tN9bm5Gdc5nltR/Hci4kpG6Tx0r7z79W7j/IIYPjmPl9sPYU1vqWV6NKdX7S2dfiFdvvhT9wv8b3/x6PF66H6Oh9Pqn4sVLL8Q1XVNj49FzeByP55/GH30gw3pjOQ6li+33HsWQ0vj07IV46dQ5DxBsK+/379+Op4uLscX2PRnWw/1jagMRA5NTceH6teDzWt/46L24vfo41kWWg6GBGJ6aiJm5qXj9M6/Gz//8H4/LL5wRH3N6/nKMj7INh/ageiqVyHaQqvOZV/npDpU7WhtuVIBBdap6rG2+8iX0p39mUMk6oS5mgJ0m9YEcdvsr/bug6ogV/Ew8n59BH1nac7/c9E5Ir+gST7H6ksEG8FiWkee49IP6gYtQ8sWBypvbu7Gxxsw024Y2Y1302Fhfi/VV3Tc21D4G4srVa/HSy6/E9Zu3YnxqOvaVD1qHekOpgGpDgyPio1HJqcO4fe9RvPfe+/He974X7773ndiULOY8mQPxyCG2Eau43KeadAIoCj7CDQxLf1LdmlD7l+re/FRnQtI7aY5fPtuHQSOuRpy2X/oTPgEZl+3fde40m/5AoX8BaI5c49OH9x7/EMu/m0Y1PjSsNgiB7LF5aiCed896dEbogPRL/+64TahuFZOPC0NFPQ9OiteEytiEg0mbRjwqFQY1BMaoPjzqE636FY79dGIiYYfSYSGvKw20Zp6dFVOh5unGgsKAIOVZjYqY7tjlzn7MpiGHEMiwoosb9rPl491lEV5uwLRDC+LshKq/4zWigosc+dMFPRvKphg1MS7hGlDL8v0D4bMj8Yy64hufRjLwoz+z0ux85F/xaQPviqv/OeKLQa26YARuZ1dG9YbpQDrQC32vLv+GlqRHI8QPcB1QnsL/z5a1QROlWxUVaFXjctH/td5dX1WQ+yYK8ECB2ulnWhmn+f4sFF5vtdGkQYUqtL9/6OTRtlFQoGEctcuu+ql4Fp5sL0tulqHzXqHye4VWOOOi587gLehOp0WLAs/jDyDbS3aEJwO1QlukPOTzLBLUSd1uob9sr0qP9lHTdluTErWxsa7OJg/gww8jmlOIT585HWdkLE3OnHLYA+SGrsXFlVhZWfYsESju8v1QyRP8jVuhb5tnGvXi61l8gQwuPIv3SXTvVwIdsSXf8130xc8vDVoX3sv40E3tmHAQRcj3SNlLQw/MCCuaCn0rCorDDx+XQe8+XEXlqzOC0JW7eargSJXgTl96AL1LmzX9lR75wvuZbsb5OEjcBCyRFrTehRPPbTplPtVYpD3gl/ILjpEsISzu4F2TESZ9sSuFcCeuXjoVn33jpbhyfjJ2Nx+pjW3EtavnxUtD8XR+Le49nPeSZj4XNSuj+soL1+LqteveY9c3KCVcRqAIqjJLKVP6ZGEZCQ3gEfERRgh8hNFC+cHWn2gU4VHoKI3lnC7Xld4x2DD29tgbrbg24HSvB9LIijKvUy5mWsZlAPKOPG2tuNBFvUIT6Fbbl5+VVzVeMCww1JKfE3im34R+1QAY5BAhGWabG6tuP3s7e/5+K0sr19Smni4s+LTzhaXFePz0qYzS6Xj55ZfjiRR2TkJnGwZbJ0YnJuKlmy/HH/vjPxcvvfZWzN+fj//8P/+/xn/1X/+3MTU5EwPMugqHprwEcz4FhKHhcgknyubBn1L/7i8oQymny6hnl1flpExcuNEnbW9tBSdEpyJJOJYfD8f4xLiNZgx4/HyasOqQ9Bj4xSiE1oBPl7bxRN0KaAwC9y26m+8LPrQt3+FJRWdAeVg8VI1L9oPv72L0W8VNvIxbG8DBcqwYrq20qSfVDcvVWUJNbhjN+f3+XBLOLDHfys4+tterLzzb77LoEo9VHukG8oX3ANJKuYocSV2HgcEcEGdl0L4HL+B9cITmFU/qDPqhBMOn1CN+7IOlPjjIC34nL742guFG3VDHfRwoNjJqec0gAjPZk2OTzhv+TZySxlXvtMyC3n6WsShdq/I9eNqolt+AeBv6MPiUqzFoI21a4AauJwGrOGr5AGggR9OZfCgP73CEQiodDv8raYGajIZ2bIUwzZhWlLHPFK/AOBNK9KOIlI604CnkSJ9kZa+MkQG1rwHxUf++jBLl26vnIdF5SLzGgWvrC4sxoucLc6fjhXMXYkb9HjJmSQYg+6/vPn4YS5ur0TsuXkGubOzH9YnZuHjmjOgtXESvJ/fuepvMzv5GzA5MJTLKY/z0VPRMj8WmOq0PFu7Hw41FGdU98epbn4rP/fjn4trNy5KhU2oTO+ID2qbK4AaS/We7f9FFOzpWfseDulTm1k+v+kcYnh1Wl1xFa6Vp13T3Xb+Uk0VW6CpeLXC/IKJWA721NJ++U8/Z9zHpM+h69nkBqg8GS8BlZ4eBOfQJyQCVIY5pm5RPdYZ8wNAWTxwc5EoTf2ZteyeWllY9u8p3+7ckP3c2OACR08l33YbPSB85e/ZCvPjiizF39mwMj43a3V8gUT/vPFTvqmq1N/W/B6Kj7J8D8dbvvP3V+Pq334kHjxbj6dNFtZlT4h1oKX/VV3JT6gH+Cb9sP0m//J/Qcit3oG1UZztxOg3/+pzySu2/5JVA2MLBxCt3v/NjNZjo23ZvpwcUEes6QZchLHXDQMT9Jw/+/8Oobvrrv5Ftxq0MWqH6VSO3vjehHb+N748C0MGj9gYaFA2NzoCZahnSuvb5TrWC5J6FVETMPA08a0nq4ULNsrUatJ5pSB6Fl1s2RO7tZxqelUu71QaLAM+03LEgTMHV+Scd+fH9OZQR6A2z2cgWY6J8wYSp9DoZEE2cdW+Vo2gblTeqsdUsC2DBVMClKq8tg9T4cEtaVHAHxuWyphCHn/izcl7K7GWEgiqMQMM4Gh9VhDubk4xqvt+45XRJx/WiZ9KjY873kmYpY6tsDf4HalmMZ+E16NI+iCXLRj6+Z3IlvXrV93qnHukC8z3pwz3DZJz63ISCWwvHTlybSmJCp/+z0FUv3TzLux55twKGU6EXYH6k3IThH8ZFiVrTaJcpgfemW/I074UGdn0WutPprqduyNFH3fVjyWYT72eh1kGFxJEsK371wo8TmrPstL3MK5W/bEObWxuemWvm6c+vqHdCOPP5DJbs8ZmcsbFxK6q0y/W1zVhbX8vvn3IiuHonlDjlqBRIq/JcBbca8WPSpuZXKcVb8bJfNagquDTUK3/EJQJpms8JXwcKedMzl949KqyOhvaUGKAo4E4HeKA01RHpjtfAYK4UoVOljHxizHIQhYK76S5a8pNM9JJYtdH+/kHRZTJmpqctl5EBfM97VUo8M7t2E8OTZ8oHZJ2z9LsvPXcA/ExhCOtCES+BV5beA21eSznJKheD+Vt4Gn+wLvLLdCLt5CHo1tcj+vTux2DvXpw7NRpffPPl+Nwbt2J58X48evBBXLx0KS5dfTEGpcSMTY4rPrOi7JWTsSVlijM7GFiAvpSzKmYUivwOZBBz0jA0FRGyPDwrQJ7rIFzlZroSV7LfdUAHRl+gvgMeTeNiN1aXly1Hd2V0bUuObkpxGz81HaemZ/xt6DOnTyuRpA0GOwfuIRsZAG2BaQoPFIVMPODv+MootAGjPDHoMAYw1DMt6j6N7J3dPLXXsypSAtl/zME/HPqzJ5z8iSCFW1nfjG+/8+14+PhRHvQjY4h2hbE8ODQso3pKpOqLyakzcebsC3HzxqfiO++8F//3v/134+mThZianXWeVdexsoeD8MGgOqXyerBAVwW8zd/IEnhPzyhblNX8rQv68Y4hxVJQTvHmnTJmf98jfIdiTMYm20EwqpFNddkofRMGIcupMYjBJw+VIi8GIRjKb/ddgPEuUJVW++vPS4BZQlyMNeQJBnrTqIY3iANfAVWJzLrK5+rHSePgaMNadMKAJj0GESkzcXDHGMVYaxm3KqdxqnxaoFkOjNbFxUW7EabStQIyYURtg4Fx6O+BGl3ws3EV3hWgN3hCY88gQ3sRBOOT782a55UfaewdMtiTdIUq6FvgjiFJfhNjE66vkeERt/vaxtu40f7h31w6DZ9TV9CN/MCRMk1Mj5vnwQujBX2uQpY1+QTDOsnSWc+dQN5JS1/Uk+5uS4rDChugti2g2b8hx30nnq7KU6zkAEg9dQmlxB0+0Q+cwZrTs3OwTnUlmYksOZIM8UnnCjMs3h3pHfB3sxnMmFAfpwhO60jG7h7yC/zFO+Nir9m+4ZhA7sN3ayuxs7AQPTIAR9WFDO2qP5Hc7xnojdHZiRg5Mxnj52fiaCTi3vqTeP0n3owLN1+IyTnoy6SX9EDatS73C2ogTIZ5qQFyW+8mq8rA+RhpVFMq+gtd+KkclfbcWWadziqrruqOI+7QNulL2tCmHbcJdUAG97wUR04s1yddaIUxbXkhj8X5BZ/QzmqW7Z3N2BRNyMU8bR0k0yE8OgiycmFxPp48eepVJEtqT8xUo3uACrLNbUI8eO3ai3HjxnXJy6GYnpqyPoI8QpyPjgzFyBC0YYm7ZNkeg7dMKg6KR/rjQHW7Jny/9u1vx+/+3tsy3jdFwmHRb0B8mOdVmMeoB9V1HTxq0q8JlY8JW73dZwnk4zZu/wIZPt2Yta76V4WctS76H9HgBfzJwnGRL7T2fG8C9CS9WnfOQ/yN3EGeP3z66IcwqssdwIBuL/dOqG8UtiJU7wQFlTaivIFk29/3gnCF7vcaXqTwvZVcA7rzPgmahD4Zar5UNgKmpkUDE6OahdXgjsRIMqg5pGxrB2EuoamgMLM/1E8FI5yESxsf4mbZrHy44UmVFOPmnsr2iDj+FrJCp9Kie/kD6bboorz8TWcJccAdrgRUMo4apxompxU2DSGWqVejuklvp6lwhMUvIXGnjgE+rm9oxANSkCTw6HIirARZ5na5DTQyAQapyy1l1Z8AkH/tEEAnleQEd2Qtf9KueIJbPjPSz1Ir00FKmQ+SUKMhGeIBJAMYJ+XZyEIAntwlDLqmayvuVVBWaHeKmX4N92y9FffqrztxsywNGpXnBO71uQmlIgodkwZtyD1ATajhngeJe4VOoxqMhFcR3E1eOhmyHBVaabh86Qbke9uh1k+dje2m83Oh0KCZFsA7OHJYXROejzdQ66Sm1ca78mUH6JVPcljx9Ttts9Ba2aCesR2kLqOko0Q+iJgOwqdpWArIXj46udlTc1LcOJhm3Dw8v7QkeaO2qn4BQw87CPxtiCp+pRF4oaggp4St/Yy770bF4D3CyChC6hHJRhiknGW80867ehCHIzY4ozijXDLDxiEv165cjStX+MzJC8J5xPv8aDOVRk/Vqd+/d0eG44NYWV2JxYVFdUYbUmR3rdyyj8t5i66MgrMX/fz5cz4J9dKlF+KNNz7jU4+ny37BIdEJdFhSR1rf/INvxTe+8c34/a9/3d9i7hsfFbUJQqqiLzzc4ENKmReQ9zpoSClVaP1l+CaPNJ8pn98b7cMySOn4VOEqXAz5zFqmvtiTkqkOWfe5qZF481MvxYtXL4t2F2Lu7GxMnprKz0QPc3IyhxLlPtmkf8pCz0ir7VmulGfqhdmM+q1nG0f4oVzALNhBRdaTFOF397bFj+q7GHDUncOKnAZGovJCqYLhRyenYmZuNsZmpmN4Qorq8KjdxZi6UE7ADb7EWJbhIH7h8CNmvTEk8K9lIP8a3ktNVZ/UzfCgjBbVJ0ubWY68XZZAs7R7ZXVJ4XqtCG5vrvvQLpdJAAfvHe7H2tZO/KGM6g8++tB7rCempmNsfEy4sqdUht4BeffE5RduxGfe+kI8XViLf/pP/ln84be/KzqIp2UgMahbB8Tpt8EVWjKoYQXTA78pk6BhC0Rrhy1la8qGk4xqaGI+VjuyQTXIDGjuf+Wd8Kurq8ZhXGVgkA2jlLZio4yZT4UhHQYUoEEzT95bQF0XnPhWPgNUcmjVAf2/DXOlR9gcdKFKUsbBR/Sb5HVAXoQTVN3AskZxoAttf0jlwJBhLzXuxGHmGkOaQ7YoH/LTAwWq/37VPZjUdMmT2R/vTVVcnrNsKX9z8L2vzJ7lYHgTkibMWqcRS7o1DPF8jgU6lmQ7n0sCF8LAa/AXM3q7nM6PMaw0+DwW0UEBo5pDz4YHcv+yBxFIry8PjDU9xC/74id43/QqdEM3gwcqTv2D/TF9ajrrHDoUugDg67QUtpYOL1YsJP+dBITM0MR3GqXcQK/wst4kSHrKrdytazTCAsfy8mXnlD7wlZIxlKiCElC0qfodYTv0Na6avO48N6UxA370QeRS+6x+lb1fMmRIetz+wnzsP52Pno31GBPDTTOAJ/r0DfZIJg3H4ORAvPipa/HKm5+KyfOiqQztI8kLyo8x7X6lIg4hnZfuwjl1egDcwQq+zzbusgg3sMqyyb9dLNOTuKZRwz3Bpc6faZH3vNqlx5Cjz6tA38eKiDHJHM776RWf94gPkeNinlhVe8CQZh/8xvpqfOe737W8PhS/UecYlAw47pcBosWV5TjYy8Gcvb0t6yAs76f/5lBUDPHpyemYmpiIyanJmJs97W0PyApkDv07Bv6oDOph0fRYsnZL6e/sH/l08D3sIPH/Uc9QLKxtxrt3Hsb3PrwTKxvbov2Q3AfigEEKQZ/KgGFt/pT8AHjuhsq/6E+2n04Ii0zyygqleBLY9tKlJ79T/02jum10t9NutpduvAhfAb8D0ROZxooptjH8aEY118nlECQx/PQMUie/18aWjNeG7vcKtcPoTg9ojn48Dz7OrxOyLBZuSpdYjNqhfHG+H0u/Wf4gvo0dL81UDKEM3hirnpVxkyKlzLcaUwhPRvUm1FHjhIDHjUqi06hlp7FUQUjnB63wo0IZBWU0tSru4EkjahvVucSO2YHMG2FOeWodJR0yr8yjAgxoO9LxMhwnngOVwStU/CqkwOgMA/DdUUNncOfvPPyXnTO0obPGj2gMOvhEw4whAmbnWjuhSq+KKwCNmG1BuYWOdNLUiRtqUcioUYA9exzy0qqsTK6Vbg1X39vuJ0MK5TaoNOWJ5FNIk0Km0xa0VdjW0Ub7IeTLnffnQsuoLrj6v/Lrqp92uOdAMRIq1LdaZtLziLTeoSXkatK9BXIC56ZB3FHedDL4/cRwnfVrnmxCI85JUGUFAI57+2lUNzs14HmpVLy4zGsOmM/NcpG2ZzM8KJb1SAlxT1kqIaxOj5NyUd4wXNrYJS50ArTZvt7c87YvA/qFF674u7v4rTHDhTGtC+MgZUnSyEYcz6W4HJooaWG8bXITlHrTr8/46Bkcla4wUzhWWSQOfMuUb3UOy6gbHxuxMXtBBu6ZM3N6no5p9hhKYUapncDAUpn5LMmg2g8nkTLzBWnAhTZI+aEV+UEP3GiPLr14ETeUWUMpAIMZdOr96siZHUQJpgyUhWWXKEOqzDhUPGiGovC9996L3/ny78W/+oN34/G6ZKAUrwRqgjbXDUm/Nr/nO/gk1HrBXT4qQ/p1th8rXSWO5bPlqxQ+733DDT/SgGdQLKS0by/H0MBevHLjSvz0/+In4vNvvRFnL57zJAkGFm3M5wMCLeM+0zKJUA5Ubn82ho5HPGEsVX8Scpbf6X6ovHZia2Mttje24sLcOfPfIocSrctwkYLE0kBO0GbGd3Bo1AMiM6rr03NzMTF9ysv/esQHEPAYmpOu5Bt4gJnxgjYqt/fmqn7Jg1VB9FGuZuofY0Dl4hlckfPMIGOkMOKPG6cXM+hE+9hTfPZ57rKPEsNU5SI9PlnGXmOURvIcYEZayt8733s/bt+7a6P6yZMnnulnb+DY5JRrbGVtPda3tuPlVz4dv/CLfy6+884H8d/9t/8wvvr22zE+Kv4dIJ0hpyUU3Xcy6MOsIgocxpP7JvEjz1y17+UU6BaP6Z9asm6pO5jfRTPSs1Et3FGamaGsRvQIy7Ghh+jgg8gUj5UXXvKp+JzqO6VyYNjT3zIDiXvrEn7Ou0CVLAC82dItkGF6h5a0dYyNLGd7sJFtZrTXytPEoc4oQ73w86V8fdYxskRhKAunVFO2DHPkmTDoxj5yZGSWOWeqjRM1r6zAg7rn1UY1dEe/aZSFPIgD7cnLfKWrDTynzAVP0iOdZlmIX2lhoxrcda/6EwNM27vbXg5bjWoAOps2CssSZXDgW+fMWPtgRuHBJAZp7DOwpfRsyGCcy83xRQd4ljRGx/k2sfiNwQW5U6/ZMrLOiF9LXt/ze/VZbi4gnx2qXCeDZVOJUwf8mv2rD9tqwHEGsR7mulRNtQxTwTN9scpU01eK5XoWUsSnv3FquQHiOzkc9xyQW/QfH8SIyn2w8jS2Hz6KQfWfN86ejd6DHbWZ/jhz4VScvXwmTl2cjPFTYzE+O570hEYyHMVhwl9ypxSmiHKlDW8qf9HdJVL7ZRCAiZVa7qQrfYgRUiTedaWLgXdQr3GeC+TluLQrvavA5E9/fnQsA1hGLzPS8KuXeIuW6BLUEwPL7PtfkxG9qX6OARwM6sWFhVjQ9fjRY88c056pp13xIF82yPbDGS50C6nzss/dx1MIX9woE4emscqEg/BmJfPnTp9u8QcDPdQNn+A7kgE7yPJ51cGa5OiyjObtg57YOuyJzd2j2JSRvb13HAur9CUyeEXTg55BPmom4zrtpj7xD3xmfipXJ9DWUvZ4sKERjnZjehceBH9o1QT8AfwY2K1hE7INcc98S7r201vJpwL5pRv9Ke6KqzvPTl/tuc5Uc7L7j2RUA7yfzEhtxJoINuEZd971VwlSofu9QrPD6IaadjWum9DEKyunhkmcuxXtdBdBlVZNjiqhHvMgGRqAGp00oQO3VpZCQDvFgTnklJWYkMaiLt29xFm/sYkxC1i/w/ASBLXc4MRS8vp+IIWGkcuaJp0GS6OID64Y2Mw2wEzV/0AVX8tZ0+m+nwTEobNrhmgZ1S26JXSng0KcYdq8wDMlPhF6spMuLy4PacJfNW0UaRSwBOFFo1e4dufwbNoMJngPq+hFp8VgA4dFsfwwl7uh/LfjkS/hwKS6t+7qQRiUIAy4npRfE34YozrvjU7OWdDpwzdy7yT7s9BlLNe0+BwG7NnC+d+CUW1s9W45wV+r/jqBkCpBeStptHDJ9AAUoxZ+gvqcM/+NcF3ZoAx9HOSnmRJoy7QncCW/pozrVMxOhmxnCfBd5t3ATa8YmG7D+NcyqB7I6vAI5WrXSw098NUY+czwkh/iWYxSjGKWeo+OT3o5OMLbyxHVKDCqWXCHEUvnayUtGwuFdPlU4+rIJAfkhCJI+uDsuhAukzKGz54+4z3dk1LUMaBOnz0Tp2eloMxNyBA5ipExTpzNWb4R9kHShiRPUPQpWdKDdLO9e+kUBzaKxtBgqD/3qJrXwU1MSMdaR4vb8lZ1JJ4krIhl/mJQgWcjK6Xj+EDKNpfabg+fAhEdD7dZpixlVeXf2NyOd9/7XvzWv/5qfPXdR7G8NxLHPmCMRCELWAiqw/NAdJS5o3u7/VYuqTEt2wtkx6vy6V75CR5lVihZV8Y1KaBEqZgoNBfPzsZn33wlPvPpm3Hj2sU4d05KYp/8oasM6kPJQ3GpcTWNlb4pRQJOSnnBx+IHD4qIJl52L++dpVXTpVd0hqc5PdrLuXe3VG/7sSFlaFVG3dLKcqxLGTitvGdPz8aFi5diUnhNnTsXA6PDMTgiI1olPtxhZRP1mmWrWinLJemPdmQouYoou/KnblE24EArQXKk7i03+UF/1Su/OngMD1sR1h3lEGWQz0gxQ8KMNAeaIbcHIKii89kfDFPyTRkvuSwF+zvvvRd37t2LD29/FPPzC/5W65UXr8b0zGzuix4eiXc/+CgePHgqZXEotrdQOnulFDGYMBwLy0sxq7AjnCqs9gaw7YJ927TJoWEO3eLQtGzftKU0yGhjUoDVfitPowG4vKILbZ07CjPG68b2htpGGtMYd9zHhBsU9gAVBwO5r9r1nX4K+jGLxIw1xqhI3QKMNujR3qZm0hhHgLjkwd0GsWiGT+3/oDd4VXlFfbi/KVDdadfEr4PyeSlPD15lGPIBP+KzVzgPy2JQLGeUSQN5AS5pVA+RsAcvmrNIzNJXWY3eVHEgHjSrgxGpU7VxbQIx+CQW8tbvJY1Kd9JCx/GWOqdDvxyWbxjV8NyG6LorfgaMi+Jwp40zMHBaMnR0ZMxpUvco2NQZn1r1Pm2V4UDxoRv5M/gI3cGbgRJObK4rE3GnHRvABULwqIu2Qhj2RUO/WpYOsGWa9QJUI6sC3lVfqtChb7SDGtTEDaXJmzZNyLMa2mCjtIUX9868EjKfDNf29/Jr3vWHHJUmqzD7MajAQ4d7MS45emqoP25eOhuv3nwxzsxOKBbLv49jeFKG86DkgE8QVxnFn71Hqk9dPTLq6vZSNNoE8T2P4CH+bONB31PpAWdQHt7lzh30KCMuhRi1vJlFeRb+1CXgsjqiX/1cV2HkoDjhD8Ur6sd2c0CGwU54CJnNYCJfe0A2Zt59cf/BQ8l1PgkIj3LoYa584RvZbNPJQwyR/5KX1LfikRXoDXBZfjDYNR4vXLkcL1y9EufO81mvc5YxQ+rr85N8wm1wIPaEz8KD+7G8vBjfevur8eDuHSgvg3lIFO+PHRnV6zKiN2RYb+/KDlFmfMuaOWnWZR3IPuIZ8JczCm2gUZs/s/+EFugOemrZLrXvqQZy7Wetbyh8KwmBwzeuWg8JKrXfa3rk0oYax8+tPHFTPN/Jq6QreiNvkSPMVD+dn/9ko7obakEqdCDDlTQr0EYOSMZKBAH55v/yDrM0w1eoDFtuClPvqSA9GyP9mvePg1pJCNeaV4Ke9YeQIB26R6/OUMPC+OUzWltbHDjCcjmUCEwmdVgiAoo2wo8KJAonlNYCkBb7zlBSPQvjGRfyogG3wcymC2UBJbwW1AeLyRjksIHmfiuYDz8aYio0BeQP7SstKCNlrVDr5XlgBajQIN/bcZuQwWq5CSdhS9pOnPg5ENDjEwBNTfu3oY1fiZTPcq9CX4TSH0vkcwSPegCgd6tMSobayniZDrjzzKnp+LtR6R2h5lHs/Vxi1kEX+dd4+c5/lOQ0HuhYK9QwFep77Yg+DgjSjM9zLa8/nSaBJAd8fFnQc0Fbh0pglrETsoz8+ONkZKdAWs2IzwG2LjShu4xAdWvxRrl3gIVCKgA1fPPeTJV6tFspWw2H2oNLM2wTargWdOHexItHt60uXHnPdMg8/fyux9rxGfRYaY0C1qHc6AYPpYKUI8z4VP82H4v7ZQTBd2s+pVM4KQ/jpbK645cbM19kzUg2Yopl4Rsbm/6O7YQM7VEprEgN9p/lwFukcaSOkRnlqamxuHB5VoayDCV1lCMKP8PneiQvyIJSgCttaQBclUAqbeI5UGiNXnCvF//bcjvlZ9aPLxuihdcUhHsqdsJTDSKXKjtIhlGeDPi4DcvNacs4OdTLkXDyTJpkR8+BFP6dzTjaXY/j7bU42pEyIWWXb8yurG3G4vpO3Hu0GO9/dC++e/tBPNoZiN3BWcljZK8yKnk5z3zh/zOQCmfiQsisM7n5vTyq7C6P7kh9d74qm99rOLljTOYdJWcnzp6ZjNdevxpvfubleOnGlbhy6UpMjc8w6hOHe8hyyUSVlx9GdVaSFBfJdBtBpA+9yF/yiq8aHKpvQLE93GMVznYcqF84Xpc825JckyHKQUDM7D58+CiWZFzzbeMj8eb43Ey89OorcfXlWzExN+ul8mIorCmm4ySdjzxrAv19Iq3KpZx9Z5/kAYYvRhC8B36iQaUoJDAvQUvatPC1zNIzHF77VKDyGHyEguKmRfl0YbjtbG35ECmMavq22ZlT4s9e5ZmGCoMCayh8q8uetfnozp149PhxPHj0UArgakzNzMQZtYfpUzPRK/5/8nQx7j96HMur67G9ycyh6kjlYwCrt2dARviIldr+gT7v2WfpOEuBl1dW1M9jxDOgxUBVzsgyo53GFG2n0SfpvbYL2jUKb1V8qQ8GAnhGXlSjmnt9pl2aX3WhOFYjlmTHxyc8W23doYAVcCnl4F6NMsdHHqk9M9sEWMZw8WMgRvQmHIMtu9sYMVmL0LieF2A3hSMucqYlP/kzTuDJrHsuWeeiXAwO5J3yJI14x78b9uBf8bLTdllJAyMzDVH6XVqv6VT2yVvOKj14K/kpcYHmTcDNqxvER9DcYeWGnPPKBKUDXi6H7gaF2ZMhBz1X1tdslCOvSZ7VEWOjqgNdpHF67ozpy3gAAxO0B4zp1MUYBE2aUC7CY7SAu8uAHiNeq2DdiLAUh2Jw51F4VRwB5ICfs8G03Luh9jlJH8Ur6QEZv7Mu0vgsfoLy2rojzYBKbxcagJHwq/QTCCtfbeC5/V7zSGMan3ynLTLY3Nujdni8G0PCcXpkMG5dvaDrYpw9NR7jIz1eGg2PsSXEfTJ9BvQTbgw+Y1iiQ/nwL3hE7dE4mWYJuYKolg8//S80o/2CY5O2PEN7P/tKWeaLn+mACE3jOPtu/LPTM5rEF50IU+uFO+G5aIsLZc/zyvKS5QbbYNrQE0+ezHswGTsg08h2xeqVxAXMMGjFc7Izzl+8EGfPnfXnBllZdvbsmTh/7oLPiODLCmy7UXAlQ98vHVftBQOdtOBV2g0z5bvqgwcl1z94//34ytffVn9738b0puyhbYnF/SMZ0pKjRzK0D9FfhBc20QFtgHfdPSCsq/JipQHcZdx1QRt4M9t2e0ALUK36nmGJk/GqG3UPUFf4pbypeZR4vvOW8Stkmp1hie/2W9wdBlo7XbZj/AAz1d3wcUb1s9CJXDeYEJ+QgpXSFoMnQCgErWdsXNAsWDJ/W+gkQVVxRRDhXP25IEQNB2RexClE0+XyEk9pMHplVPinDoTvsi0vb8TqKocESIDKqD5w3DQs3XmIKRhx4b2OGJMu+7xqJ9ME/DCI694lZpwxnBlpFXYOU2eqk5FUJ6JBNs42Y3SDhVbJi0btR/3jxgivSpb+KppHqHGhQ8WtXIpmqAaGhRf3kj+Hs+HTPpwm8WkJcTeQjNsqt9yaQt50L0KpQhWS5gPjkumTBjRGiWkvASfdzviA/eQ1XD6ZUnkK2nqkDwVdHbrrqeJWoIWz6y8bOVAFK1Drtrt8zxrVnXVUSNmVp8qiPKrcz/xU1vK/5u96zCdf3XgnriVE4cVWZ/BM2GfhGaO6WVGCjkMLqbdyT1D6tXACnrLjFO56aeHFvR0syy23WvbEt02LChWVdvlq+WtinREaqIhf06/i2rxnGnovGdb0gWbZ0qguBo5oWxUxh9cfn+fwVgX89NxOW7jjRlhIoXQ2N9Y8ykl7R0ijkFHmTFFhoBv5KMsU7odWqpmlQSGcnp2OWzKMXn/t9Xjp1s04d/6sDxfBIOgfYraV8khmMqjlNqp6k5tpIndudH0uN06+lfdSTjXKLD/xuDMgVujoUpVwLiPuutfwqbQwiKA4GDAlHuXL8H4t7rq4y+DwumeOFmXVDTNG+xuxubMcG5t8S3U5PwmysRdPFlbjydJG3H20FB88eBLrrB7aUyc+MB69IzOS29A/S2lDAdz0VuujQn3nbv4q/I1iD7AqoAkcjAYwG+36ldxXpMKb6nBl4LB8fmS4X0r3TNy6dS3eePOleOnmxTh/diamJ0ZNA68ugEYqN4rMkRR5ZqB5h6y0ia2tneQRpXm0exC94oMe9X8+I0IKPgcwosDXPaSc6Pr40dNYmH8qGq2b58+ePRsvXrsWN1+5FedeuBxDkxMR4hMJRNCGPLr0LD7ZOWT5Nn2QcKDeRAreTRK5wUfH+9SR+mH1RxgQQNJNfyxP7e3XRb+nd/3LtpBFRdFrLWtvAHQcYqBZ9UR5tra249GDh8p7v7XflMPRmH3Z3mP7xL74YSsWl5a9n+2xDGmWcW8yE7+ucguZs+fPxYCUxl3x0sraaqxtbvuCpiyRzG4TAoC48B4cVrsasHLL/uqpyWl7MYu6LuNqU3GZXQVHf+6O/kdl40L55Kq85AFpRaZPg34sYWd1VB7UhuKnduEZ49znzMx1nX2t6dAn8U76wAFtWO7shfRJ1AqX7qoH+SUfUC7pHqSDLqILgL7ZfhUeA1xGIq+4WadQHIB30qW9gGN1IwyD/MihIkBa6YG3D1eTP+WhzYE76WTd8w6dOtsRQBq0J3DnmYvwNW34l9nZPulMI8qH8yactsuVtP44oH8gLWaf0ams16niyQP82FtKejbc5VZBJfYgAqsUNqSDeQAew0eGzOnTpyVnZyyDx8c4TLDXPMLlulA4BmyIA71q30adccK7zxEoRrU/vVrAep3CU/ImLjyTR3Xzux8ImfQ6CbrdUz41Af8aBpmTAcir6pSuB9EQfaYaNBUY8CRN0MDfbNGCTgelXtpEAeVBmOqSZSKO3HuY59zStSOj+jAuzM7E9Utn4vqVC3Hx9LQPyxrwjH3FV/HKs/t4kin0qmX2Kkul7WyFTcWFVUTwBP7om1XHqkAo0knjPONQp+6z1da4w7sHnJ6PsFR+lefpb2p8PORqN2QtvGU5r/fV1WUP3sE3fDOc9DiQkVO6F+bnvWqD2e2VlXX3/0xOQVsG5/kUpc+MYBWncB8ZGY1zMphfuPpCXLx0Ocb5rJjox/5/tvEgJ9B3kQ/e5qIyu29RXRpN/aPK3d5L+ZBhyAuWfa8vr7pMS6tr8dVv/FF87ZvfjtUdyYXeIRnUuoK7qCpS0IfQDnSzPAY8eCyoVK7tnBDoQDmoJLfSB9fwLXmQyRgneJS6q37cUz75Nf0laxUiHQTt/DqfAd5baZGOwHpX051nuXkQWLT6kYzqJiBwsumfBLi3kXgWuvxck7hBzHQCzJB0WDC5giCQk1n96niVcb0cC48CNX3iS1QSOY0vpeV0HTbTAhCEQCVejQ9Z7ebykq4i9PS7E1hYXNO1HtvMVB/SWGUoS0DTWInNfrrasTCK7bz0b8jfd8uR45oPlVQrj9P5GPGEGeiEwa2Gg8nhNTCCqcxAYAeOJUwF8rOCj3JTygkgAI2KBKWokeEcJgN5SZ7wJm32e7Msr8rG4WEpg6JlFUjgQ8fRGiWH0UjdMy1KS3m5oZSGUfdtSZ0wvjSsFDulIeHXURblpSLS4I2oropnCr/6nB1kFWYVSId37sNSmOrSet4JC87glCfQtumckI0GaBvOKQosGM0RTb/O+w9nVFM+lYEn6kn1hxsuditlrnWY/9s0qVBnU6vBJ4R9a4frxKUbvl+jGtdKszbtlEctnICngo6hVYZunIUjbi3+LP71kLQKNkQE1d934pQyOjK34t8sSTeuzXuGJ6F0q/GBdtlwz2fzGu9c0LkVPF3ZV+290SiS1U/3amyAGQYthzCx39V7SNXZ9VjRzvbt2T6yE/8jI2iP7K9667Nvxqc+/em4/tINGQ7nY2bulD+1tLm25kxQYOH1AXW4lD/3wCdtDaU8OciQ+XX66aKOwduvesZdHSzGlJ8rb7mBSgbKyONb8KTj9k4YywPKQickP93tpji7MoiYuXbnRAfJ5bTUUTHs/WjNM6/r+1uxfrQZy4drsbi9GosbK/F0bS/uze/GQ8nfe08XYnFTbVgqWO/QePQNTaijG5P85VAnyQSoTBkE1FnOKEL5CrVy8Oe5KD6C+v3SGrbO3jFDAJgC4sde9t3pTtm9X+xgJ165eS1euHgmvvTFt+LVV69LCZfB1McAqOTk/rZpAj0OqHcZguTi3EmjpE1b2caolpF4sKNwklXQjU/U8AkUDgSbX5rPfXXq1B89eRy99C0ycG6+dDN+6qf+vXjlzbc8O9EzMpSJU+dkgKYjwoAHy+dZiXWgdy5/k9RlQfZkcCu71L/6JCtcUvx8quzjJzZwFNx0G1C/x7JYjNNBGUJVJuNvnQEayg1Vh4RFNedAGA4RZBnzAf2cfuSNMjg+MeHl2Icy5vFzn6NraWUtVmUss2z7sfD42h98w1+4YMkuffXw6Jj66GXPNq5LaRV3+bDO7HmyZLRP84fQ6Bfe9CPkkYbrqPHakTG2rnxyTzCzr4MyitqnZ1N3kIb+HiXL7oWHUrHEaGSfbadRDcD3wEBfPQG6nPStOoRXeWbvLrxp5V0GusMrHGcakB/yaVuygzqhfBSoGp7IJtNf9VzlHEtNt2UogkOrz5Yf/vpT2uQNfRJwP8morgDNMBAJ4/4LvYP8S59coeZf3vwfGcT+Y5R37/MW76HP1XjEIZ064MDFe/LNJwP5YSwx4ATf2K30FchIeNZ5CF9wrn0mfRxxl1dXYm1zo2VUjw7nAWVjw2P+hnLVKVh2W8N4Ka94lXfvYxVt2LPKRV6UgXpjIGJnf6dVltSBky4J2S78pHvzOYGwzfDUJ3zYDgukXNNd9Ub6xMAl20Ebmt18xYM77cbPilT1GsKyyqg+A52GdceL8lLeDZyyE8z3jM6z8CZdSYf+443oO96K0f7jOHdqMm5evhC3blyOy+dmPbAoi1ZJJJ+7zXGAltxt7OrOVxKSBiUfyS/yb6NgCdSCLGPTRW96zTpRm5VxaFoobV+lLaB7U8cMSFTK1rriDKF8Tr6v9geAQU4G8vVKHCZ4kPOP2Dc+OOAl4CuSbxzCycw0PHP+/AWVWfzWOxwXzl+May++6BnoqdOnY1g8hswF+kUPAPLXmXnjq0dW4dCPIY/Y3oD+y5kRsIjLqTJxPgNl8gCReNircwRoPEdqq2yrWV7fjK9/69vxlbe/ZaM6+kdE0cHYExMcqjPxuS8HJFpoy52il/JXUkM/6JA2ATTWq2Vi1g/c12wTwtBhqFIP1h/Tp6YfkHpE1oXtopp5Afs1IzSg1m99bl52K/UNEA535BKrYBj8+L6N6qpEVkgFmwaCskLCECP9jHxX+ASYKuMlo5NuMjsyjIbhpTxFaalgg7rESaM4/elsvG/HCipsKXf9VQIkA8Gw5EP87Fhq3oCZR8xSPydRK7SGA9vWfkzicYmht7Z3Y3V1Q0y/K6ZnWZrw6mOvLzOCMkZVDuOqsiDc2LdQOwiUNEY36Ug44c8MDdM6/2QClpmBTx25BbJciQvkrxV7EtQ45IlS447V5YeeKCr5TBk9M20aZzz2+DBqDn7E9z5mNVQfEEaZ9FPMlmCtYGGq+NA9cS30VzoekSsNw3TVnXcaBMsH3QgilQ38EIjtdJQX7wrjjtHKeuJug0D+lbagVOtO/9KtvvOssPyAisuBBFv91MWzkJ0q0DacM6/kw8Ibz4FuGokY5cFF8EUyNY8EMGyUp9Cb/Hive/ZqSVrPFc+CHwKpKlOGgn8bPgn39M+6EtR3aC7g8xcG11G6tcImZvlYoCkSOnFuh+PdF8/l3e5lWqulGJQ48C08UaHycYUaH4OywrO48txJixLtOaB4J8i3Fq7gXy74cqCf2Yj2qhTarv2kcxst6Cr+ZqSYTwZxiBqfQ+KZw6VOnTrlJdvXr12Nz3zmjbh+/VrcvPlSnDnLN61nJFBkAKgsNoCE2wBGoNKnRXWDsyvOlJ92RRtEGUhpl+C2J3eWh1oR9zNhURykrEA73b0kWRkzWyFJ7AIxks2I9qEMmJ4dtSvJt30uGUsoB9wPZRx6Gbjy8ayr8xDG3NVGeWa2bUuKxgYGkozqDRkMy5ubsbS1HvPrqzG/sRMPJXtX94SblIQeGUA7Upr2hVv/4EgM9Y8KJxnP4h0MXs8E+iAh0YfZCva/WokuyjkKFzTR5X5A5amrZLiYBaDeKt8MsQqggGWdl9LCR8cxdrwdt04PxhfefDW+8ONfihvXb8TgMEqOaIRBBD0P2T+HYcisae4X9pcK5MZ3ZNkr7xkFuW9tSNna2PDeYmZK6a+WFpfig48+igdSwJY31q1AvnDtmvjjxfjxn/hS3Hrl5Th1ei4GpcTDD8pU2cNr4hXJXOQufKZKDbbd1/6EIhyISbyM0CybMoShaYPKyrLEZeU/P/809tQXss+ZNJkpp684dYqZpGEruhh9HLplupFef6+XZWIQ+1L90s+5r1A+azJcUeQwIlFW4P3JiUkbL3wii5lpaMG+8PWNzXj48Il5ndnph48fx7/+vS/Hg8ePYmN9QxKQ2hBv6GIWakdl39099An7yGZ4Idtlka88qo+jz8YNJZZ6px3TR3N6Nf01cTxLqvjQiffUXzCu2jIoB9dJqw2QgZUIuRKg3ec4TdGRvHiGXtUgrSd/c/gXeFW9APw4SdtGtXw8Uy3luKk3ZPnIl35YZZcfhnfTqK9hmpimQd8oi+IjF0gjV9NlPGQuhmFNA3DepT1V8Oy+eNR0sj7SxivvWa6q0NrYVdkB+l6ebYQqro1qBGgjz+dDyrls1yUv8UHmk3WX/VGC9aNaB2ov3FfX1mKdQ/yQYyr7nOQus4UjAzIiREcOKSNtBga6jWrKND42Kv/w5ARfcgB/DoairWAAbu9vK/9mWcC1XS8Vut8TKFOlYS1j3mt5rSdVUMWhm0JLZsuVfQe0azyh1d+XrK3nlWf6Eq9k4dn/5a+r+qdr60XQbg/8Z/Wn9XeVK+tIVEj01cccqI6Zqd6WUX0ko3oirl08E+dnp+LSmTnJhTHJSSdlMI8wiaUyodNyp09Ep4RH0YWQ6T5wUn1uyruU765r6IXXCTSGfvRNejCeDiv3Sl/8qD/r0r4KT4EHZVY4z5ZKdlK+fE+dlr6AxB4/eWxZ6C074p9Dr1iK2GabzW5Irt+KUzPndJ3xuRAjI/Rliqi80gAmffiVes8+3e/iYfqZeaUPr7JVCKzVPFVYaoNC85flBiUGn2pbhN/h+23ZJCz9xp0vd0xNz8blazdjYvZ0bB/2xv2ny/HBnfvxcH4hbt95oL5MfL0jOccnz2VgH6kmJVFF41w1yQW9wdFts/BZ0rbNlMjKquMlvfEv746T5a11Adi1vFdaV6CuXIflvRucfyOuL+I03Oqdi7qiTbNaa3FpKXr+2s+/9by0HeFABAUqn7UNC/4r0eLuSrFjFVIYZBKepVOwj9LLwilLwoIcTFEAIZqCXGwIYypM7WgBBJBHmfz2LNTCViA+Lk2CVqBcm1JUOgEi5Z0CuaHxK/kn6Fl4bmzuxPLKRqyt74jBtpSHOgwJ2J5edW7qaL3sBAOUmSqFZ8lS7SBYskZjYhlSNaiZqagGJY2PDhe8XfmFoZpQydYSAKXsdYQVUO4eoICuQzLiCeqS6R8HHkBnj/5KuGLkV/xSKOhZETxYUd9L3ddTcAsKLXADKc/5lIKGegA/fkCtU8884yZakCLvlN8dHg1NZffItd5xZ9TLBzztMANR+EyZQp7Kh8St+QCppLffCV8Dg1YqNp0NsgPU8CuN2/dCJ94xiD4GulNtLpkGKt6tejTAe5kHdQUN+V8TS7+kqzuLxnv6N+9qh6pn/OtQcjuv55S5QH6CK2mf0Ple/Ztu7bDKoxbOIPcGjd3h8DMu7XC8++K5vNu9GNX13cuwBLyTZytcuVfjur5XhQBIHDNeBXeYFRQ247X9O5+B7ndAeKuNZIda6kN/Xpo1kMsLXZ+OCs5S9xkUVPVgkB3KEGUbAvv7pmRIzM2dUgc6E1/4whfixatXffI2BgoHJaGUGUcrlshLZFWROaXM+HeXg7fMP8GdGRedMgZ0ceeQF/lmm0QOSV5y9wnItBfe9cyItRygptlrF8VTRiCK/RGHh62sxf46pzevSN5uxu2PPrTigHFIWz4to489h/vqeWnn1BuKlWfs1d6RidtSLjZkoK/JbW17J1aZuVba+8rPs8bIJpRTGc0HojHrjVCmMEx7WTlk+QU9JPN6mDkdkdyTwd0nmQwfKpwC6S9nK0WNpImesyPN5/asR/IK3+u0H4aqZRmQ4Sd69uJn33op3vrUzXj5lVfi7JkzNjgRoW6Npe3ssf1kcz1WpLRvrq+KJnkKt1cn7UmZUZm3da0ur/gbyo+fzkv5ehLvfiRDUnleuXI+zl64EK++/nq88Zk34pVXldely947LCIqM+VG4SnPoQwtKSsMePiAHOXVq7pTZtEHwWSo94re5hFdbjO6UNhYlcXnzjgFGYOevXwLMqo5LRy5jDEB3w/JwJub48Cz8zE9PROjLC8fGsz8lY9P6layKHmcYsts/7rKzt5seBplXyGVb1l+rDpBJ+BTVhgufFqGWRpOv13f0CUj9+GTp1b0Nrd24snCfPz27/xu3L17L5ZX12y4DPRTT+IrXVvi2z3hyqw8RnZLhpY26/o1ybLP47NTtFHwoP5YfskACOFQoGl/fGqz9jODg+yvzllj4CSjGsC/GqgUl77OaVYcClSjmhlzf9ZMgTnUC1lCGsiVegK2+0lFZeCL9nNAG6146I7yl7Omar9OKXUNwFmKjU0PjF/liUFd9T2giXPLqNbPMkzhm3oW/TCDPzV/AJzrRbmYiWPQpBpVHjxXolb8Fa+WvQLPGIIMZjBImXIO+mYeFdNmngBvqUfpiT/dfZV4vtkv38HFdSG9qWVUs6cauaa2w8DAmbk51/Wx2gKn1rMaiTQxQGhbfJqsGiZcnKSPLKPslJmym7+VB+0L3uqEgluBJk9UaJezHTbL1tZ58r0ZViA8bFSLT/vEPy3RVaDm1MqxRK0D09WoJk3EGNtfgJpHs6/NVJoOz7YH1zHp8SMpkiHdOIiBnq0Y6t2JiaG+eOHsXFy5MBenJkZidnIkTp+alownbtakSeT+ryRBYuItaIwdgqP7SNq7/I18Ppi+xM+U0q0JSUcS4G4X4S17BX4W/rSD/OFT2oHyr3zH4DMz0ZzCTRa0K857QM4PyEbwV2nEWwywsmKJ1TDTUxPSA2bUR56Pqcm5GJ84pbisOiO/3liXsbknebS8uqy+dd057+xuepUPA6aTE2OqDPQMZDo4pa6LXABPcEDPhvc46b6u1KXt8gzfOrzSYmkz7ymdhYHa37nzF+P6rVfj4uUbMTZ7Lg7VBnaU3tbuYfyrL/9e/OZv/8t48OCJJx2DT2rJoD6KPB0fYcPsuftXd0/qmUQrn/KvZwcpVYDMST0FWhba2k9upi96SvrjZi8l4PrCRfdO2VTqRb+TwPXViJtX5pGOiVj1Q6ail0HXxWUZ1X/jFz/r+C7ECVCFWr2nAg9D8b+VvglFJfnAGTorBeCqAjQJKX/Fq88oBZlKgpm9NFwbR6Uwz4NWIQW1gBV4RkA34xPeFQRRHZZRq6wEjxg1ygI4TfAr+KIIofCpQOrMt+PpAkuCdqQgSiE8pmPBMJUCwQwIHQKn8kp4cqhGacbukFEoc0Sz3fHR6OjgjIfePVNbOpcOKK8FVftD48nJySyT4tHh1CVGBEdJZ7lSKy3daf7UT5bsZCB0TYM4HtBQ/aCEpjLKczs2XTX0RjF0vCKtk3PaUIUujR1AJ22CXxW/JZDKM+VjKSxZ4sZIMDSElsZWfzbC5ceLn6Gr3xPElS47AO6t9BWWe3VrQcOoBrLM7RJ1L4n+JOjYh8zVokU7D73ZAxe7OlDbP/OXvxKgudTPPdQ0Wne3x3QnDgeV1ZneJnTm3YZnZqqzZsyXvjf8fZXnBKVZCycwxiBcoJbB4fVnHPQHX1l2lKBVHmRPXsIJmkZ18058oLtMzY4+caTtq24RSLjpuQ1kVBBoAe/dbp3gGlN67LWs8hJQKfU/DUYrlcYNXlNwGYV7e9tWmC9wAvPcTHzuzbd8AueVK5d9KBOf2eEEXTpGeNnKptKBSKBNJ0udYEDUctd64I5bi05cJxZDjk2P1qMeOCRE6dTOCOWwR51uL0YYMkSKi8O7rhROfh4kVCdc2zhLwsHlSJ0mHfiWlACUT7JkRptPaR3KcDs+UIe+LwWEpc3qzLcVfkttfFNh6bD3xVN7csMY27VBmge4cOr38uaaDO6t2BcaHHSDncg+2h0pKzYEhDc82ceJy70srR2xYuzP+viEcBQvTF7hqeug0DsHj1LeUb/cIG+2fbUFb3ORusAsGnWguCNHO3F1ciDefPl6vHTjpr/9yazK1ORYTI6NKu8+ya7t2JCyTqe8sbbq/VjM9iI/19RPPFlYlMK0Gk/mF3yK9drqhpcbT0uhvy7j+Y0vfj4+9enXxSdX49TcaSuPtR+hffUKH9e40mNQhMd9vketCwWuT+Xi8yjUVw91sZerBvp1LTx+Sgtxu0Xp39mjjra9rHpr7yg2diJWZdSemj0TN27djJdefy36hZc0RCpb5JDsZYBlbV1Km/hEiiMrFJg93ld9H6uuD8UjPr1cFYVcT2NDRtYAFBRt+ROhkeMYbj7YU/RlXy1LG7dl2HN41HvvvecB8o3tTSuq//h//vW49+BhrIsnPBuI8aO0+NzlDooi1eY+OmdN3c+ib+jntqULJZxZPOQPfQh3DGwGjFZWVuwGPdlaQH/ovkbpYKhwGCZZAHmopwIWaLZP4tR2WqH7HQBH2lk1xqARdODK2XyWq+eMJ4Nq1ajGwHMfqgseY7CGd3DIfFTixrJJaICBwORFyhhwb+NDnG6jGqjbxvCv+haD1fCx9ZkC4IURQllIHwO5lsm8q7YJDhjVgGeqjUMC8dKozmXmUNKl6KJZfTe+yjOLkM9NXaCC01C7a6WjslD3TaOambkdGx150u/UxKS/0X8keUUZkB/Ex0Bh8IIiYIQciE5c7L+mHkmrXlmGHtFTYci7hZsxyscChO+Gk8oN/fPOVd3a4fBHbNF/UAdcTJI0w1RAU+qA0he7K+ZSHKdV+g3qDmj2tcn7zfT13EgXncAhSvlquOz/1e6P12O4fz/OTI3F5bOzcX5uMs5Oj8fsxGicmuJ78eg+FR+VXf1NzYm02AbBoB+AEYyn6a+yWB8x79KHZZ3Tnpq0btKFZ8sJ7n7XP9hLeThd8af1LYejnaj+dSEr4Gnroq2VX4rKP+XLylXOxNiW/MKopn/cXN9UH7rvL36cOX1B/cYp6QhTypD+SSAD9lAyjD5yc4ttCepTt1k5ux6ra8uxvSHD2vwKxTlJO8pqIeiTk6UbilcHfdjTf1RkAWj5k4j04aZftkfLIflTjjPnzsS1K9fizPlLMTIxE/0jU3GADFJzPYR+AyPxz//F78Rv/ubvSubyze0j9aeStVHpC5+WCVvRDSz3oRe4iD4eqCi6XB1kS94Wci3ADby5p78rQkAete64Ww4UsBzwO/4ZpgmZVjsu6dY80lE9Y+P9GaP6f/PnvniMowUDnZWoD/FobEB2FihPIApjJkMi4GgOXLg3FWbyQpny0jpqU6BQvjehhaSgPvtenNtuSZBK5E7CQvR8J3yNQ8UzgsjMCrPBFNiNSVc1CFUah3UFqJJR5lqZGyhrKacIyXwMI9x0GJw4urrGdzLprKh0FGkZz6JhLwJWDdgjvcoL+pE/wrY1M71bl1dkpVXc6wV9TePybnyNuxqhBMEgiqE6I8IgDCamptxh0fHXcmYZAcWHrEqnDfip1NASYai/jgEH3VnWxruVaT2bF9zAEq96ymA31Hxb+bfwyMZZRzxr3DaenfUKEKS9n5bw9cr/KKHZ+OnkVTfcVT+VZs4qg2eRJcCscIpuAB0HzvA8cfz5C9VVC4pRAJBeG1fFhR8b/kDTH+jsYNqofDyQTy0zYMTzEaAHcRjd/UfYdhzKZq/SJtuKSaZh3nKAZ+l9EqRipLr26Ad1XoSMeTfz6L53QsbP5Uid/olr4tWiL2F08wiz6sUvyrr6+3KMNjhegaRDk37kTjuu+HXi0IZMu8qXNq7dcfRcaNuRr5zMT8oaGemlYBVfOaaigLzKzo5vRWJkXb16JV5+5VZ85s034uWXbsXQAAZEKsquK13IZWZ0gBx1Fig+OHJZSTCthB1ttuDOrR7W8nGAr2WEHohpZUfPSEZDKa/BgeWDf4tGwglc4IkWrVpUL28ph1ppkQG8xb3x6aqMIiJybzYgyyHKrCikpneWjXv/srz3peBy8BS8qZBo5YFIX5dht7nO0ukdH/aytr5qGXz39n3PZu7uHMSuZMb84oLlOsYZBjYnl/KJRC9Xk9yTyWk03PyUPka1L5UHnmGfmgSSjechufFd1Sn1q+fnZuPahYtSDKdjYngwJmRUDw31S/7vSVlfjiVmqVnmvrHhWegnCwuxKhxXpVhtbOQ3befOnoqbL92Iz33+i/ETP/VTcfrSeS95x2AcGhj2QUt5UJou+AAay5it36i2sSLZtnfAIUqsClDf08OnZ5D56pu2tnNluAzVjaVl1hzGvoxiTlbn0DO+E22e4pICMXXxcpx74Upcunw5pmdmZLwOcQQq61shThyrn6undnM+yIrSRKegllkuyr5wDH0OGmLvLgazv1OtdDzwV3iE9kN/Qd4YU/BKnwxX7muiz71Hj0SzeaG770Nz3vn2d+Ibf/iHnkXfkZsSM27wBcY9gy39fdJzZNDQrjx4LRLVQVX0FX9GBp7UH4p4s0+l72fWBv6xMW6aKCikl39raw7xlQBlzoHMjA8Qh36XAZCTwGmeAMQHPwz3NEZzPy751VO29xikUJmMFvkUHOsqOIA7qKSca+cF7kMqq9M0zvi1/Z2O0qN/dT8rmqlUFC3LVgakMl8Z9vSl8F+B1HdKnvpj73o1qvkcVf1UZg4KpcxUYuZ/vwsn66biA+qvQi1XhfpuPYYy6kb5M+8TAPwdNA3olLnowWr38kBnY2Cu6pn0p3wm0KuGqF/hQ11Az0MGBcXX1puUP8WnPCPDI15t4X5XkHIj+do82FWGHwSyvBmfZ/fNJT3u2U+3y27+FC1r/u0VOAm1n4Iw0MV9mt4sinUh/1yLJQr+vpd4TZFd8WiCtw4V8CnfAsLxlHmlWx8S92gthgcO4uzMWLx642pcPX86Bo73Y3SoL2anJ013gPKRBlK6uRSYU6d5Tv/ybpZIvhRHuezwFe20za3CRe/1XAh0bGQEq0y95Un+ppnCwCtu4+QjA96ru0ShtJ10ybhlhrpdx3nPOsk+BaSoJwbDWO3FDDZ614P7j8R/u3Hu7IU4NXNatBNVLGx6LdOwQdY21jwI7fMCFN/bxw6lE++lHnvUI6qYH4ULOOpnuSqjlr6grtbEZqKN0rYpnz/BqTtool8PS0ZPjY+L54/ixWunY/b0aPSr/fYNjMdh31Dss5fah5QNx1HfmOTw9+J7tx/G08W12GgZ1fKHJkpPhDEPQQ3yd51BR/Lk2bwBDam/Uod6JkbrPB/fkp4GPRKWcrZWwtqd9DKuPFzWdE43p+87eTAIkv5AYlRSMtNn2/Gr4tEXjKpPh/58XaPn//Brf+qYGT+PABelrQLChaP/YXKIaqOLTI2gEhWSXhqtd99KPABFY1+VSiU1G6yh+1X+WTilAdGqfyNB/Gu4ZEZoU+LoXgWm0yGJUjm4YyQd6Kpp0AgIBiPybuEtSL8UOAnc5Sd/mjwNck8dMwKak0WXllfdcXskHiN6UEKT2WkZ1XISsVlWkaeyYlB7SR/MQ8dE4yvGXxPAAfByIHnliPSgZ7IQ8uBOR31qasZlAF/QTGGdcZtp8kxDRbmp74wg+zAkxSEo9PE+C70Q0/G56nO5t+mNYNK7fg5vRm/jXvGo7wgcp2OmVniukpZxR6ApLHRv5geQQhXamZ7ca1xAz8ZL9WwBJlzSux2/BXYqJ7RaiCrlkm/lAXjcgx66AyavEmmXLaG+l2gt6A7XDXQ4DeyfA6TRTCffW2mXhl0hcW/7myf07htPcrcXF5nrzmARbvLxvdKstq2ToB52QRhGNql36smCKBNo3Q3kV4DHtgEG5HOLjuAonKrSUQF3ysMBPhipxMo886phAPNQuajnJmAgASWooOTr/xWbTKuWp10W0sxOnwQyjuikBwfBT/eaVr4THqU6+YwOyoNeMiBGR8fiypWL8enXX4sbN16M13U/NTuTgx+Ki3EjLJyUcVB9dxrVBS8Fb+GozOup+3Ts1Z3/ndtXgO73BMqgmBDSeZiWNS/SJ0B5bkFxInKbH3Ck/HlVyGgn8Fc1Bv2ct+dDCQfUsgucJ3LIsolclHe/eNw0leIbqYTTmXs5nOoEjFCQWGbNiD/X/CLLrJ/EBx/ejne/974Mtqfep8thXLvsD1e6Wb6cWWWGAJnDd7zpqJGKzkdIII8GRcNR9QnDyg+TYVSyZ2x4OMZHR9RHHPg06hUZ0Js77BHe9KAeSg170SYmx+K1127Fpz/9Rrx061bcevW1uHz1SgxLmd9DXgsb9v5SZ+gP7r+pA6VL6cCTAUf3JcItFRnaLUsOpSSi7KkfOJD855C8PRnU6ysrsbu5F0+eqMzrG54xYek3XeL05FRcu3I1zt+4HjPXL8fAxKjSorzQYiT2OU1b/R0GO7zDoWG3P/ooHj94FHubOzEzPSUj/KLpxoot6g88B4YGY2xUypqMamagUWJl3xlo8xh58DCKF4eyYVCtrK7H/UcP497DR6LHeMwvLMU773w3vv2dd+Ppksqwl/rHtuqnT8aa9xzSBpU+7RFZgW4A+lagRDfevecXI6O0JcqGW9WPoJU/b4MSCz3FCm4nbjN69nv2K4DbLf22ClTbBfeWvuL/DbBshzTP+LSAtEkTnKrx576MZ2hFA0hsFNZRHIc0Kw7pX571iD8DM9C+DTVsAnHbRjV9bdsEcXmLjK3l6zaq6VebAF3hBWba2beOnpMz1kmbJtRVPtDZOpCegXaZEmw0cCl//YcCrRKQrrd/FZrYozyDP4++yMt0PPaZDuhuFM2rg0p4vkcODmyrox440Zs0IAmDZaBkmigCz6Q3zN588rG+kbinsQOm7TI8C0XHeQ40vZxWufyu9GseiQ+0JH+uUl/IDUH1b4p5DOXaJxfWtITjuRrP9G1AbTE1HEVq4VHuOLZrJPMwtPLGnzzpM5XT4WpMjfTElXOz8dK1SzE7MRz9MqrHZFSfmT3llTuUI+mnqy95Ly/xqpy4kz80rIOyuYoSYzrbEM+mlTwJm+ll2dWyTBtWoLDqVG+iS5aCiyf6vjphRgacSE6cLLcp1nURrPK52q/+g7O/+b/Nobl8d3rbA5KrK+uxs0W64i8xImXy+QNlAGdfDgymHUo20ieolM6XFbH0Q9bVnFfm525S7x58wIEy6uJQZZdN/Ims44BTb0dxrJ7gs1t8onNM917VDV1o75DoNzAcxwPqC/qHZfAP4RhPFpbjwaPFeLS4GqsbMvSP+2P/eMCXa1h16M9CFlxruy2ZGS/bFegVuBd/P8u30u6kdoEftMwwTf+MCwHw97PiJ1/ke+aR8TuidkDl9AQb1dLpWDK/tLwSPf+n/92f74hK51nBs7TKIEcRstLr7Ksz9y8rJgv7g0EzTn2GkG7cDTyApgLfJGQrnu4Icb/rMqGEdx1xqOE80imFgk6IUcXq7sGCkgdCL4G7COhG22lUr6yuxcLSspegHeidDqJHl54Uss+zIhxm5oMqRGyYn86oDUnDFG55kV/NewTFS4Y0h5PQ6TAiRxjwNgOCu8rGMyMkLPtIZoBhMNp5puNLfJkVoB5rGtQhd1EmOzZmGAotKk0q0IF6Nthpqb5FUvLN5lbqizffn41fZxr8TGTfMz5l8CmzSpc6IAWXr9Qb0GRh/KuQT1C6Jc0mkHYzVAWVPn/MkKi+6OyqsUJaOeCgslro5mwi5aplq1DfRUZDLXEnbnIvr7Wum5ThHSFO7M709VwjGnjWRRge7cdVofOdtLioX/i9Qh2pBCqetPEaxp2P+KcFjZlsp9lSNJMnjsqSXpegpFvvelKkdlrGsP2q9PLFhjT8qGdwA68OWsiNMBjVKDEtP+5KAuUSt5wV1nN5rwpeK3yX4iCHck9o452dijtF8FJ4sPNPz/55SD55FSQQppyii3Bl1i/DMVGa4VlSNjkxEVdeuCIj6dV46ebNuHHzxTh9WkoBMy7Kjw4tgeV5bdwqXtSRD0HyW6Gd8sl2yIv+lB8A69Z4bks16R8AKp1cT6Rd3ruhzk6AE3l2y2crZbpn29ZVG0yFGram347aCdW/ER+DmMHeWlZTohTWThjPerVLnWYRwG9u83oFXy+ZLm0KZYmywt/wFodmMfp89869+OD9D+L+/Ye67seajLrHj+cVH0OE5cUsnU1jjPlfqdV52JfalPQ8CBB7MiR7dveS8xTeclpymdlj8hwZQc4PxGUZnq++civeeuszcevWS3HlxeteusfIvpVGpS2MTVOrw34IAAD/9ElEQVR+3g+vdHJpIW1YuKtMhGdmxZ/b2mMmI5fs+5R1KWAsEVxbWfN9RWXEIF5dXREv78TG2qZ5bnb2dLxw6VJcvnQlLl+5EmMzU1KgemJbttcejCb6M2i7sbYmfu/1oZhIOQx2Bivu37sX731Xhu7jxx5IuHb1uj+JxSFj0Js6GxwejfGpqZianIwhhekdpH+WL4Ofah+uGdXLrgycxcVFL4t/8viRDB72rkLjiLe/9Ufx0Z378Xh+MZY3doJhBS/LVlx0Fh8U2K8+V2Wvxh79InySSjmyTpnqxmeOan+LHwZfvudsaz2sjDSAdlvJ8pBGlR0A+aOk4gZkP01+ei7yln6/KXsrTz8PSJsl6h4cVvp2U/p8v/6T4gKJG4Uv+ZMeF3gWvO3vK4F0q1FtPaC4V1Cx8m7efr5R3U4/2yLL2dFxmIyA56A1gxEpK8il0FFha39d+y/LN9pwKTM0tM4DnuTdjWQDwCMNXGQ8/Uc+gwNxqWO+U01WiAcPiGOIkBcHLykP2jWv4Io+gaznoFdkAjwHzgB1xYBFq6813m3kus9aaUOWB73u+QAtkh6kWS/Kbhmh+LxXute7B+EE/syUoLpXQHbDHnWrVcUAOlicinZAuw/oBNIzLno2PrjpjatCGtG8Z1r8h51Jmut4fzXOz43aoL564Uwc72zEcO9hzE6OeU81q1acmgLTP/YNqt1JRvLjpG641HowQoKBLfgDfnEbVQaUnZt0dushurp1OKA0E4P5RAxR6UwfxJJtBvGY+YUfvQ22lMmUcwLNK+PzzA+DWIiaL/ZlU5DeCrPQ6xuxLDvjyZOFWF5cVl+leKo34nLY4r7sC/RVJvEO0PGdhsqnsvHL/ljvyqnFYS5vvYv3pXuoWYl+etYdiesBrxHa5VD094h31TaHhkdkPLIyql/8KpxFhwPR9EB0P9K1vX8ca5u7sbmDPrQX6zxvH8j9MPaOZLd4yXoO2vVRAYa8U56m3gAkfbi3w7TcSnvIOLpqBelW5WsNa0dfBexfZIPCMKMNjexV8iB+K05DHwNgGfiJtkxcbIbh4THHWVL/1POf/W//bCO3TLRCswAgT0XAeGSGF4Sts1c/CDhd/dVG3MwTaBu1CbVxIqS7ocb1LEEjne40YXz2GOFe06sNCaY2ERWlxktB7RKr7IxmKxQc1zcQHJLCkjgOStmW4YyhnUZ1f+zIwN3Y4PRHGrIYj05fuLkSCzh/SaVU7vJiTzTL32oHzp5ocKLMXDQcLpZ3YEQjMMA3Kx8jRw0ad723yg76eiR99lV7+Z07rfw8R340f8CHkiC0nYcNg0yTjoWGyruNP1241T0qLMNCYbASIuGGApTKA1nrZ2Et2vIfeisfL29RHs5L5bJiiV/hBe6MVvNq2vBOY0dIkJ7CYuCj+JFGziBm/VW8a1pAbXx24091ShfqOlBaeaHw66f87K44B8fMSh1JgIg+ZdqEkWoGH1B8wc0dXY8UWOFVeZa4/MDVeRrvvMAPnOmsydf7r0QDhyuQz4SHdgXcqIWXvLhElU5/+eWVQBrgl895z9mScvgPV/GHOo4tPN3OoWHBB9q63vTK3R2p2aC4l960nVe7rBia7Bl1CIXloo2SPq9psGNEFzoJ4M1cmZH0BVdOSzXP9qaiZUVF78a/xMt0y+yJnhPa6fpeFIjqhn8TXB7dFUuBMmnC8m6lQpfj+pECpJHIvtQ1Kdnsa/ISMLntbG3GiIyDc+fOxtzsXHzhC5+Pq9eueZ/0jZs3YkBl9iyXwlpJEyrJPkpX6aUCZQfjhaGHMtmqc5gAEA1zYA0s6RhTISZOhexg2+9Ot8Y/AVw07pRXd89y8+fyt/0B00zvzg938kKBEU423HBXHPiKdkzd8LkkBbA7Vy75JGFTI8ursJWnnp1lb9cb7Yy8zFPQjOzEpLgbeyHHr/Jatv02VDpxP1J7lyDSs9LCWBSgJCNTx1SXfZMTsbeyEQPC6/BICsPqViwt7cad2w/jnXe/G/cfPIrbd+7G8sp6rIkXwFu9jZdWMksKGshZOIoOhS0AB1u76oGOY3JqIs6LVzi1+/Of+1zcvHldhvWlGJfSqEhoS3EsZU0Iuh5IzEv3kPkYzlL8oWsqBwojJeZoEwMew3ZPfQX+ecr21uaGv6W6v3tgQ3r+6ZKUtiUPEnCQ3NjEeJw5ez5eeuXlOCOcTnPCvAze0RG+w2uySIkSjyvf7R1msfNTQCjC8J/7EhldLGFkyeOTRw/j6RP2Z8tQUTnIG4MEXj599lxcUbuYnpuNPtG4f3w0eocHvZed/XX02Zwsf6w4O1IwV6SwLMwvxL27d31I3aP5edF6Nx48mo+P7j+ID+8+iPmtfS8p75WRxow+skTEUlrUa/Zfrgz+U++8qj6QNe4LVV+sKGMFAnGYiWRw24ediQD0xZyCy2xS6hOklISBDrQ1uxVa1W+XI7Pgaxvn0AhcaCuilfs2ZJxw8AC28gcqf54EyGvaiLfI6E7fBG9wyFjtK3NwMOVeN1Q+oo04HrKFV7lm/OJfaAUgSzCoW22uuDuM/ji8LpeSps5A3iRDOUxruZ0ElAN8h4eoL5ZT5yw87c9+pTzGs4VbrlzIiZNcho57rWPl6LjQHdzI2/2DcWAALCdXkKuE8ScO5UMYBqIOVLdAPTdEJXb/h3xwH676t1xT2qnfQUeVQXoVuhCTIX72AEFO4pAneVEewhtP4c7XZdCjs1wJPBIPfqxQ/bv5IvXUhEprh6HcStt1pfcan7sNw5qeDCKgmT/gbkN4QhkbKsWb7HiutQmHA5T/kwDpzFUhV6813vUs8shdfQh94/5GfObVm/HFz7weapmxvbIQQz0HMTM5EqdmpqJ/EJoqX3Q05L2QRk+oOmSzq+OLA9keFVSe0IQvyVAP6j1Fp8NYZqbRccBEdSQ+2OPcHslP+lr8PDOvvKgb6lgJWU8wyJ0crAdSry5Hlq9OJADWV8xjLDFXH6Fn87IuVkR50E7BFxeW45Hk5zwTeLI1aFP9A0OWIZzvkHyfNgqFrTnQ56AjA6zMQjfHxiBNBlEQe9bppb+a1pLnQyLh2BCHKiMzoA1LtpW2jGHOpp9fWYuVlU3ZOUMxM3PKdgSMQIn3OGdD+W3uqJ9hIlEZcNCoxIHap9JQGK82KhXSUkkKnQDzbIGOZ9HdwyMuZELDW5D83h2/vuvJ9M4nFVnPpMkzQXKgLOVCBcuJ8trN1tQBS/I5PJJV3sSn74Mej9Tf9fynf/MX2yl1QTJGenePItAoQdFGtejU3SA/Dpwm0YhTopFXVeyb7jzXtMkT4B1sdra3VWFZIZ2zwCTP6ZOb+aw02X8M49a0fEcZpQULsjwZFvwQfghE9kp7Tx00FiPTeLe2drzcbHFpNbYwQsU87G9g9J2DcVBy2V+UglMMocv5kEFmJwE74M56cnJKd041zb1oBCIeyz48a6pKy+9Oeuw9Qwg/PrHSBBoXQH0M9rNMY8rhyJIDNVi6lwjAFKWzIY7+2PvGnkOMXa46wmwa6XLnozjEI4WpyWkJgjqSr6vQEBxqB+e8xajcEWb5nnXLgAF3Ok8fRkJHCm0LOF8B4cHDh+noGR5ECfE+ahRK6CLFjZOIqVsLpsIPpEHpa8dW3RCq1IeNe10eqCl4QQuEMftZ2f9EvLGxerACZSWNXufpgQ4GB/azcwW/mofvookVAZXR+eqijAhQysTywQ0puFsSngjTTsi4LXBHoPIo6ZJLuQpYUKXCkXVLZ9xXtgykssU1OTWuYHomtO4sWQOMp95dR9QVufivjRd0XVpZdh1QXt5tVEM76k7xvVRIz5mfnQw1bT7fAz+jlEAH6sbLvISjFQ/RCvy5jJPKY+OZQhf6kg7pVTBfqD7htbrMLT2SfjVsHhjUgOpfeNdyR/eUMeSR7QTxZpyEI0HdGfjfIWaCEuDshsGYEG2np6fU7iZ9SjcGNN+OnJXBMDszY6ELzzBbMTg04vRJw3SRUM79PwkMuFV5m+Vh0I56TJxLH2Swv7WdtuLehGpUN2n2cVDEeSN8pt16T7TSWXlX3ockyLoeGXvcgepuxULvnuFiNrXIBeot64xOMxMmJnsUfdibrppdgvhIHVobMm8H4l6AvFRz+SJI3OF76tiByyVQgcmf6f268iL9kve4kCuDUmTqAIBDKIowNMI9wlc1GWtLG/Hg8eN4+OBh3LlzJ77+9ttx795dKRuoJDnLKQmjiKnUTspQ/9Qrn4o33/xMvP76p+KWngfEQ2ogeYG35CmzvvtS7JAT+fka0RNl394HnglfmH9qoxkFCaOGPcz+NIvioRgeqe3t6N1Ll2X83Hv4wHKZpdd96h/Yy/+ZN96K02dOYx3HOIeOKX1QMDUUNhW+PCBuY4OZ6R7PWlAWasqfSBNgcDxU+o8fPZYRvyXaKYx+7CtdeLIQo8Oj8fobb8SZSxdj6MIFlmVlm4L5lCarA1AYZVLFgGTboZTJreW1WJNBvajrow8/ik3l8d7tu/HuR7fjofriBwur0TesPlQye0vlGxkbUbvk81NSMFV+ZA70p37hB+QN9c7s6Cj70hWX9jWgsoOftzjpxyfttjY2rT8ApMHSdZReDEiRRe1X/wQpR5tyJjmOP2Qysg7lts4u0068ekDvVQaCHwMgVZ9JfnwWiA9UWZ8GrPJznWV7Jc2m/K/wrNGc77g05Yfbhf0TqH8ucHJMFb72t7iZFkUWO4yuVnj7Vzq18wB4x39gID+hVsvjQRrJS/cBDfCKKSFgvlY8cHZebhsF5I8b4L5KYaw/6Bn86BtZslnpwODTrvgmle8E49wyqkkfPY9D/tSmdjMcLFtlM+E9u602NzIy5n2WnFg/Kl5k+T8GfL8MWPc5mW0LLMIL0N/QPwLgRx1WAN1OHgPPdmRwSJmcEtVloMz0b6WvI03yqM955kb7vULKbsXTnfZfcSQ7npMyClfundDJcwDv2SLaBT/JqPZFvlB9bzPeePVWfP4zr8WwjOmtlfnoP9qJ2clxf1Krb0B5qI7gF3/ylSy9NCjpmA9tPPJQ1za4b5d/7mGmPbdxgYbwGIMs1CkyhE8ephym/PJHByCO8MWPT0e6DTXKDv1wQ/4yWChuUbrSQZU2+joTNwyk1fa1u8ug3q7ks3ibdu0zIAbj1q1X4pbkNIdSjkrPQObT77DKivqbmpjO/FQe2iHtgZZKn+vPHdKHUCbpPtvKe2Vrw5MCnjU+kDyjv9hZl2664fi7CrOwuhUL6zvxeHk93vvogfq3RRnVDAwO2eBWbs4TpoByh5UbRFdJ13yWW10NUb8c1Bp0d3vM5yaP8lzBOqevynFA+7kVX1cFnvzOX9WvWt60h4zvIPLLtFsBOvKvk0cV+vp7Y31jL05NjqovUJ8rf7DGjrtz9070/B//1p9uxehAqiCZSnQWvEJtLB4dLcId6G5EQDNehRquGb7m17ogsLw7lcvO9DBMUMyAnPlJIF3CkTqhPQrbhFa2elAAwluo6JXO7EAMT945Sshcgl7kT6OlI+VwgMdPF32QzIEM6s2t/OwJn1GgLhi54btsNJAERiaPPLKBQYmxNj014/0gNFA6ai4aLUfpI7RRXoifnUAKRmhBBwNenBgI7vghdKdmpuSXnSgXBkulL3zKSGyO3qXwR4Ck8qtn5QO9yQ+FATwAaEfYcRlfGAOmKbRSx+BZajo/vW9I6WBmstYVojNpCt1kvInZctkWwrt09ggLvVtwGZ9mI2kyvKnpOxdIgS+Xl7q4E8zwpEH5PAigPADy5NnCU+hw4CBKnzs/CcHRkVHPtNeDXmpnDm4Wjl0NijwQgJSX/FeWF22cg0elIYBwMC7MmJQBE/BKpUGCXcnu7O3EGt9bXV93/dvA0AUF8yrwMUa16an6oC2yZYB6Jw/wZ2TStNAzdc1eR5QxRtL/P8T9WbBuS3Lfh9We5+nM585D39sTGmADBNAAKAwkQYJ06F2vDkXQpEXab46wRYq0H/xih8MOW3JQ1IPDz7ZpE4AFkQobVEAQSVEkAYgCerrddzzznodvj8f/3z8r16pv7b3POd1SWLn3+taqOSsrKyuzqlYtAFzPEOzQVUCaXIUHQtgE3cHvmKtOvEA7TrakfRMoB96mfAaqxJb8wGOa7bH2wU8Du/kgeALeifaLvqufuAv4jfdvqrv6D2HMvxrNCcq5PlUYGN0JVtBoBwZLZWeFQn9853h2FsUX+k2WGxsr5a133vA70Xw3+vbtm2V5hQOoeGdTKRC0an9nr4EElkb5gj7QmfqBFTj7e412c5EAGsALzPTCTzH7bhml3lC7h6Cm80AV/co8K+hoIedzKRnUIf2GdW4h6ttC5J3gPPRPObTZhPgq2wVZzOqCV20yrvoFcjEOZSKt+q3c8B7h8DSQd/qfZYUuZARJGBA9yKlM1VLVhTfEt8rSeYAHZRkCL94rjwPM9Eefkh/tgrFuo8Z8F3KepBg3fM7MPF2BOs7MTls+iPour5NTlOEHJhEBfslbfC5ZQluNpIx9IuP6hz/8YfnOd75b/vl/+c9tzDIG/PTP/kz59V//9fLOe++V2zJgJ6WokGHkYhPVfZOJY74DHSejixdEB0Khq79lLpx59eDgYF+K38jPh4eciH5kOedPmcmQZuLUu2LEv3MyKG6/81a58+b98qUvf6W8+/57ZWFxxXgX8a8YVFionsgktiJyp1zRzYecSW7NiA4nyndne9Onr6Ow7e3t+zNZjMvcH3zxwHRdkIy9uXGrfPiVL5e333mv3Lp7uyzcusGHvt2mdMVztc2pDOrnNqp3ZUiflGkUz92DcrC5Uz7FeP74Mx86x+eyHm9ulY90fyRj+0R5nErxRMl7LjnDpNWcxlrlZlkFDX3AkGpFP0IWwUnIOlag4bNFxWecos2PRW/amclz5Hz2KTJAUaV+nIRumS0+S9ajX0UfrfEF0RPEtSoz+Cm+DQyfBy/VxALLPvETOobHRdpb4H5U4VLfldOn16teBmSLb4xlYTxZMa/puGdYlM0F3lAkeD4A/YUV274/gEeM8fSpkNf4xS42xmThTxz5p+4SV+CfOETZl4GVasavpBUQekNsd02D12XLnXQh5rB+yEKePalI+QrGUOVwMe7gFd9HP3OfPZPO5TMHlAZ5kRO0uS0bSYIs5uR8xn8bsgp32fpLHOE36usxQHnBa9SJPsC2cOsZHhfAsfKL8US2hE6G7uA2Upjb0JMIkR/A3Qa68KZcJIYrKDDOXKZ50CnbqU0P5GQFi0WUjX5I3ARsU+jHmNACw03KayDzo4wE/KIv9GA/7jgqjiStySsE3vQE630Y1V/9cvm5alSzUn1+vFvmVW2+orCiMZdXtTqshbR3YKLHKGP1pNBdrLOwkyJo0UFtX14VmVZ86B64B42Xl/IrOqHbofe4DsoCo/jgiN06MVnHogI7D3gvGmPc6WpZ5McntXjfnt08CjCtwYdJUGS9dVr1ec5iQj89Gh2XmzKgX3v9zfKeZPRrr7/l7/UT70RpmXzm01YX4hH49eHDmMTc29s179y6fduTRxh7yLhTdgkJzlX+mdKM1L/ZUcShks9lVB+L1qOjPY8be3vq++fqFxNz5fHOUfmT739cPvrsYdnmS0eTs+VQfWCEnFI+tYb+NcjDxjEBqqf5p/YX1dY0gRPgLeL4bjna82jaAIB1IYUlLQMi3P7w+iBcrs4dPN3n1wJRhkY1fBtpM7/xtOw4OBmdlzt3NiQLjqX3cdjsO9bt/v5v/46M6r/+lzKlAQQTmRQsZM4NhkNA1GABq5Bi/kqIqyDzMpNWZSbdMLkPZjFD9UQiX4AByE81DwZoC3VdnbCw8MDrMtGsvHIf4JdpQhgFkNcFym82oOlACHGUXnmxas3K9NbWfnm2s+vtDhwocziiDuoQpFXcsbQqG2IvL8Lcy343jk5PR7SBoo7DDBczYeDArBKCPmZhx5mJmdWVlWUPPqKkBYcH6DoIWQjXSQ7qzJV1Ie803Bk0UE4Bwm0Q6g6eXCidLlLVhvkRLklDBgze/0BJQchwKRd32lSEcyWaPCmT5xwQDbVdgBgco56BM4NJ4J4QBkq4yY9tLYEzA+VUmfcqQgxgKBfkBZg/nD91jPuCFC4OZFGGXRhX5t/e8b8E6oAJ8CyrzXwmhrZE4aLdAOcpwcIEiD+zojZnKzMH5dBmzl9/8D4TGZz8u7e/Z34wDv6HFj3tLZf8FMAptrwukIY0dxvRaj8UhxwggrcDb9zQGN7yBJIEOvzmbf/yIw1p/e1yGRQJpOMwDD5hxtZI+Ih3OC0QxyD4MAxItm5HXRn7hU30SdUjFIto554H4MvoMwk8Ob2f4nkIV7UTtPK9C2OIvhw380uOtBteEc0UWVfPq8TkVQSE6c/9/DfLL/3St8q7Mqw5pIqTn90HK68SL2gO5tQ18nb+XZ5RRow34JW0VHiNE3Ku57mQn2BCmoifs770k1Duqr9oTK7kH+VG3Ts8XgF8sE8tD/AEHDhTXs3Dz8oaPqMOvVv9QbxFmgQOyUqFu83DCpgeMV7TD6WRZxR7KxkyZlg1xI8/87cHbxSwmHDsgKpGNh2AE72O1yDUs8KjunlUrbp4wT/qN8ZJCrD4OeSiZBpbrYU/Ey2UqRZyUUvLUnhqE55enBQ+50J8dQLLLYxMNZUakV0iy+XNd98OecuKqvptIK1xV30stm2rf+p5tH9YRtsH5UzG3khG5v72rg87Q9Zv7myV7f2dciq5tCcF6cnWM8mR/fKpjHmMXSZTkQ0ffPCl8t5775cPP3i/3H/v7bIig/p8TvStE13mKtHVr7oIZ75pfbyPMcrKzIXkVrx2YWNSyuG82uvRI75BumnZRz3A69OPPy3f/eM/KQ+/+Nz9/xvf+KnyjT/1k+Xt998t96V4TK+u0IliIpXqKh/aXKwL0bwlfiSlcG9ry1/WeLa9pbF22xMT3/vo++Uz0ZAdYk93dsqBlEQM6X30Asks6MihZRjKrASdaJxATiWYx9Q3GKOYJGYSMk5N59AfJg4wmpgc2CW268vhUozdqUvAuxjp8CNKtcfA2t9sLLrfmnk6gJ19iJjyYOUV+Y/hmP3UPNKA5aqJg5EW+A8N0ewjCeEG52gn+gbl+Znx23+wop4x5uxKEP1Fm1iRCVxACWU/xvdwR5+NfntW684zV4yvlfkF6c+V7iFEHfu65Uo1kx20kfs5Vw0PvUqXnmP8j/TWPWgfRXO9VUenF58hk3EzpnEHR3DnwsCJ7Zvq//xZBil/5Fatt0Fpjj3BEGOl5XF2dIHTKX1sfed1sMAX3BNHxmVwYGGFXRH91nalVRSMaeLil3XI+rs+uuRwXvxSJn7IAPg3aclvlgnkc9s2QOBcodLPMg18BgBbkA+ysAVPpgjyneshgDtgfU75Ej0NGPLL8B5UV3kxhtHkfP964nxUvvLum+Wnf+IrZWNpphzvbkoebpfZyYuysSp9eGne/Rb56gPihGwY1Sz8iMaie+rEjOmccXQm+e3Py8nAm5kLXnO4cGLlUU+6RFO1JfoN44Hb0vx/3rltuKtvmfa61BIkcxr3lcqvZEde4Ie+xYQvEFvPpZerj3uRwvwjXYwt1Cz6iN9ef+2N8uZbb0lWMWE/r7IZq+AF/V94FIvJAMkdDGxk5dPNTcnGo3JHRrWwkBEctBab1KqZ24WbnAq7EC3BmV0YfJZrdDiS7L0oe4el7I+eKy8Z7JK5DzjF+1Tj3/PpwgnkPvSNfKmMwOKjTlK0AB1ETZUHTShXdMk+zbOv7G8Dmaj8oCWT9UDnX/kdCDqTf/jxm3YiruT9DKedoGO4AghzGvnSNyKu+oN4JCDz4HeizC/MlJ/4ia+XtbUV2Tursuvm3WZ/9+/+hxjVf7nJWwVVRnDnUohnr80rQQwaJJHDF3I5YgO4iA+zQxD76W7lmT8I4v9o7CCvKlsFSQICKtOnv1cJxXjUzqs45KWgHqeAqEN0loSM05UBU+gPZkZg5rvCCtBFHFi21lHKBqvRT59tl2dirqNjDcBnDHrgo44hnFA+4hMBEg4SmqyCriyv2Jj26qHCGIgpi0+7+HADCQMbKGMNP+GZc+IjiBmIvVqsPPwtVARsZc4E4pr5dM/6EQ4NUXow3LIsjCne01REpcGYDmGfxlkKWMA4K10OMrjpytlqIdwxZqvgUpnkSXpoC03wa4V6+54k+TF7TE1yMCK+y6kCPgb7APBn5SXrqMgWwNQB3MOIiyCljIHHHTg8473KoF1e9q+JhveEjBemWe203FU/VobyRNhU4oifChR0BT+28DDQpxAHEPj0B3jCNFexUTa4CU+PZFEWTZaUIIpqp7vaQg4u6kn9qTNtkCvNGU4K7vSfWC1ESYAndFXlAsOBPDzwYyhmGygd5QPUEQHid6aVxpfxDbwoB0SZUDD/srMCBUdZGQ//k2/gDphfKq5A3imfR0wXIP1bIF17BxLXhHyXZwhdOf6tbuRACunOAAZnxdPPO+++Xv7ib/zZ8q1v/YwGrg0P4tGkFUfqoeceV+7ZBoIuT7W34rpdG9zbMgFm0QFohEwVgvjaj/YntifK1E8sWwkCdd1QAEeWL4QFf8Ef0Sa0dfAjfaJmGbgYV9XB/Fdx12Vjj7bCFz/FJe++i/b9nLIxDC8kswErcv6ms5NZ5nHSucutfAagtACprMGjNqql8LCrI+mIYTLPzgDjZw6ULwOhQI/uG4TyjB8PKpj0UV/i46a9+nIjH6DH1b6snKqfIk/p91b+rLApNXTQnajk7dUH0QnDhv4/z+rpEqunMWAfn3Hw47kP2kFuTUsJZNWZvMmDdGy53JMys/N0s5wfqK8dnZSjnf1ywKccRYe9vYOyKQVz63C3fPLoQTk8Pymzy4s+2+Nbv/AL5f5r98r9O/fK229KKVteEh5zZV5j0aTKey6aul76cXsjs1UnKxu6eK2Fz16dCKec+FaDhtF5sFe2nj2zAsZOG2QfE4ts7caYP1Y7ffD+++VP//zPlW9885vlrS+9JwEtWbC06Lukktrz2Csn0+KvMKT3yuneqOxv7fgzXnwL+vDosDyTgfu9zz4tn6l+nPb9dFMK9cKS+GVaSqnQ152TGw5PzqQAinbqTDOTs2Ve4+TC7EJst1U1E2AdJhrQIzz+it7stAqADxi7J2LyU7LLran+t8g736IrdOBU3Xx1yJNMkdiyKraNXwGwG31VcZCxKORehaVPVAgZUOVOBWQthlz60V87OXIVNLKDsnx+Bv3dfT4MDPOtBBnhPPe5qYzaCSgu9K9+DKG+rrPHFpRdwgNv3C1eie91d8DGSAP0DWjOBI3HcvB9QV1zRZdyc0EhdT7SecJKsplwygr8Y5cVMsz4dp2etgM/6hcyjPqf+hN0Gidp5wZ3Cbb6EHUiSda/i9dWj2aRmzie/GecVvtjXPMt9WkOcKrp3W4KbydSEieyNg/BO75jrLM7qp8Ab2FoUFwFz+vEPXGyDi2kbE9OJyuiidUDunYcpFVE8vRfk7flrZ6zzBaoMnzAjiLORjjZ3ylv3b9dvvm1L5dba9KjyplkxWaZeX5W7tzaQJqqPeskl9qXAWVKeov1GOgMnXwXnbimgq+m1cfPOIsCWW48+/b1GKp86XfsAApP9My+73GPSasYX2xDqD8ooIvT1Y38sQ109xguXqJtmZSgf8cXKBjjjmXYij91R19ngcV9VOWyGLcoozr4GymlcvmjPBVDHOyXE6U/kB7KgigTGfH6oewAXXl42TT14E/pztW4nJFxKnqeXDCxGLx8cjZR9o8uyu7BedkbnZedw9NyIPKeiE8xqv2KK5goj0Grd0DtrSkoQyYwzAvWJ+TVJAo6ERP5y2+4g47CR7gxFgI9Tatb/pZF5F3DuGd/MdQkCWkDXAXGkT/dw6DmWWO9eHFVY+uyxrC19Y1y69bNsnFjvWxsrFsnYRcjPPgf/j0Z1f/ev/MXxopEAUCI0NgITQvdlkkaoe1ZtrFZTz2pg9IxYAYalnwQfl7xIJqy6PNDSRRRKgHCnzwiPBX9hGRI8myhjQNk+n7GEFxqo7ZxLUirWzdmjTCQeVaiDh/lJOF6UZ5t7pYnT7bEbDB/kWKEMV07FJ3Syfi8yLzfV12WQY2xCi3CCOE08DBg+DRIQu4IIF4ah6xu5qDCYBFbfYSL8ZK7eTck6wttKCPaTgqQnimX9gQoA3/ymp+NFc40pBl4rfSKmdmSEgNmw5gNSJTQSnqK/HjOSQEAOnqWm/QiitsfvGv4FAam6sagR5kIJyuYuhMXI49BBWMFhR/hB+4ITeqW9SFPaOJVUdNLeEGjGkZa8kRIRl1of3VbuSlXvhZNQ2HZ3oeQRrVpCU6V1ghEjGvqnpA0tJHKu4saPE0L/UFvPs8An0hsqsBI05Yb/Kg8dPfsZy2TsrmoXyoRuPPueBUP8rOyoTv+AAY1uEHL4JdQlsDBg7xwg/asvkI/wCnV13NCgDZgq2y8m35s3iMSaXlgV0cY1TGgccHf4/QNvsj6cPXhEYd2oo1tqHZh3KMuQFv3BMRNC//tjGpajDs4XJT33n+z/KXf+LXysz//zXJbRvX0jHAUjek7QA40Hb4uO+pqn0aGqpAwqhnImeVtwwSRR/iBTyfHMr4glR742flVl9HXnw/fsUKZ7wxnvuP37Du0sd/9pN2QM0IQ+gMpW3qgnIqAgMHHMkt5ZH3hNfgDnrTBUnkKcD9UuaSp1BkfcPWnSNUFhWmD3osyXB5ET8hH46Ur276J0oc1dXF4485is02oh5RsDvmyYm4dKiIhEd0+ojEGF4fKPHjw0N+xZcfVgsaEjdUbpgPv1RHnKSeFVnmA0TY7P+Ot1iOlZYWYd6J3ZUQeyrA+0NhzIIPzaGdPSuV+efLoiVdbZlYWynPJ07tvvV4+/PpXy0/8TDViFyRjJV8WFiVf5qSwX6gO6udnxzKSUdZUB09owFtqT7Z5MzYdjvgGM1u+j7yCEltklU6VZftifAJsW8rokb8TzefGPv/883Ikwxij/Rvf+Mnyta99tfz0z/5suf/mG2Vpfa1MzC+4TWWulOfTkgHig+ODo3Koehzt7pfjvcNyuj8qIxm329tb5eGDx+XzRw/LD2VMf//Tj8vTHRntGnAPpTyzAs0EMwdGotixUn0q+p0r/0PVj5Um+oYko99VnGciU89hXITsYjeR5RVyVXWndd2fEtSXPdGhtqNNkWkxMTpr/md7eo5D8COTxPQP5Bu8Nt47enD/qh4sIHh8Y1xPZhYgXpOnwC3GPPptm2vEyXjjUHlVAIt7bJOX+4jKpF/GOItc5VWWMGI9/jtpi7FIJDqZVoKUIeAFXVIOtM8JKROuuwNDoxrcqVNMOsQBcS1tWgB3DHDiIyNoK8Yu0iG7kGG0CbKPSSFPeKu/ICPJEjRMP4wNy3p4gXrkijRbeCWzaGGFJR45hqbOClCnbJ94Vj6KFnEiPjsVgBCxYQynYc3dSFVwG7HKKr+unfmvcfz5VsepEyXw3SUgbsgkYMg/LeSK86tAROUncEmccuxo2yvD2rhJK/LBN+tmUFs4iRgReYpRzbkly3NT5Utvv16+8eX3yuzEadl5/IWU74Nyc32lPJec9DkPalvOxGAXBhOU8FDYJ+iX8doVwIoufQ6jmiZhvjqKVFn0Ff6EBBd0ha+R1dydHUZ6dBRSCeVA3m0uGWndyz7h5/6DvFF6wn04reQqk3ox0SN/6Rvwm20E6qO6nI6YsFNOzpcc0SOjf7gJjPSUn8HTC1WqAzXwJL/c5hHhGgdkKiuhzR0XfQa7ZSR8jqVfH1+c+Q4vsAp99nxG48vzsnd0WnaPzovEsz+LdTY5r3w4ayr614uAdmZXK1/BuA7Mn/Q7SXLKVumV9k249BwfLhYe9gfIFr3YEyLKI4uJtoB24b4M0WY9RETakvKBWDkPw355ia+3LJW79+74zJyVxeWyf7BrXWxleck7FW/dulWO1G7/m//d/7ZM/M2/9uedI4mdN7eKOHeMQsCNKffpSVTabuJU/Jy+NhnMQyV9oJMuGJXImW+WgfGJICTQeYop8M+LGfB2Jhg/iOX3Fao7IdM4IHHyj0t3mN8p03MIIeoQgi5w95MFYSquduu6uJgSEUfl0ZPNsq0BnneoOd3b34mD9jQGWUhhmNeAz4FFdOJ818lbvI/ZLqY0GNS6IzSZOQPAkI4wo4EcPwQlOOVsOAM4+NBRYDs69a0bt+0XdMNwxLCLd4XplFzMqGPssaUcpX9ladUrkBwYwyw+9O4FctIgaRruoEMPlM+KDcoNAoNw2jjwi7xsWCk5go2BHFpQTpbAwWRhwJM/Rjwz8XY4Hy7SoNiQCGPVAskz9gi3UAhMX6+mwnUhcFyI7qEkiF7Ck+1c0ca6KsNG3BBCkaTxr/esO/f0b41q6g8/8owwRVB6MMbYrM/hPg8aMIjOSmFQ21Mo7eztYExqiE/oMzaglSe426j2wXcIXuWh/sJuBdqAtCjubMPPNjS2FWfwnRQ/+q/pV+SNMGdLbb6CAH9xOZ3i0m7gy4EMmbfpIZwZ8G3k6rlb6TZPnxkB0oPDy4xqE8BXBaVt6RwSEjdpoDtlRljcc+iKdO0dSMOsC1MOLYznRXERDzfbqSnePuYXeCTSc0r0G2/cKf+Dv/znyq/82i+Wm8yWw38WJTUP/6aLvJW68juQn8zKsiOBfrqENW7NAKUBcPuJFwKIHM9OpnZl8CFOKMGRGf2e2erYmYDcUd4qFx6gX0Se8uKq8cGVoqEJuFuR1BW34CNLooqL/Rj4+FP7M5ijzLAVPk4uDwJ5wHQpV4C8KTMBsuM2+Ru3T2/VM+9VJ15cRIOc4AtdTWPFoSadokdU2pZH0smDPEIG0MIYXySrdaPfMcgqDf0PGuOvUJUh/kaGo9iLtw0gaboqnfq/c0zEILKYEsMVo5qV3e9++9vud8eHo8K5C4wVuzs7hU828RmVzadP5N4ue/LblWF9LsNyWcYdh1t+KMP1rfffLTdv3yq37twud+7dLzOL81J6VJyUyqkFKT9SHE+FC69tgCcKDkrb88PTMr9/WqZkWJ96XDrzifWHMpTZQXUwkhG7L2P39LiMZMh63FQVdvf3/B1OtmRvyrj+9NPPhP+5+sNr5Vd+5ZfLN7/5s+Wdd942PqzAz0oRmeAdbWgmHJJboT08fagyRjLM97Z3yw75bj4rjx48Kd/57ue6PpFh/ViG8qiciE9pCVNeeMBjlkOSU6ysMMVq/hCJYycBBpHGJMlPNyNNDXBXRVDY3c+TL+RuIccWZBeAEt4b1XxSS0Y1iq/6FDgBnvA2pKytzhbAvYabR1UO45T7qNz488kaZCWArI6vXMTKavDsy0AMMIAca8GRMnvDOmhAf2dXFfzHjrOU1YDlRMU3dIt49SHqmBcx4zkhn6+7A+Q9DhVPlcV46B1+M6EDtIDhRPssSo/JNoSOc2oj0nIGA+PmmXgh9SfrKo4JnsGJPOcV4xgGNXFjLLN8Qaa2tNe9PnVlA/321Wi3XocMyLjRFiEjs/2hd+qiAHHgOXiFdH3auCf9MdRps5z47sBjZ8Qfx6E+COgFhLCKqdzCU5C8ch0EPjwJfx48sZt+l4Hy84p4Gbd9tjNu+FWHsC9zkmG311fLu2/eKW/fu11W52Ts7T4tB9tPytHeTsFUtk7meuiPVU3VAZ5mgpcJwihHNZa8np/hvXbxuvVGDhllR57kpce9OqGDTeL4U3EekO7W9bIeQo/amGoSPPhjNNPmHSkVB+OZMy7QBVms29vdL0eS9ciQE8knxvIwqusOqKP4NCF8yMGYvO7JLk7a+0CycltjgRrdhjKTiN1n2ISrkBfe6JiSbriFExzFBIx3SUJVwuj/yBsQBWfF8zZ06qBk8AIGOjttRSQNWTOSv8XvT+tfdWSFPSZikH/Ql/owmUk9Q8+4KDdv3qJ0h8dp+hpnLSPVWtzE79nO0JTx3EY1eNSLP0NUx+1J1QLiARLYNlAf5xlfajdp2RI51Fw6uPTFKrvzkh11LD1JfiurnHK+Wt5/9x3ZTovS1Rmjo/+y2zN2oc76dSAOxjySfPw//p//gzLxv/gf/ZpL4N1NwEox94p9dIZw+7lRCI2GohE1wkkT6QBXCeJQ2ZpfQOQJ8cnTRGXgtQCnY5BGfgymekY4EseNoP9LOAkyH8eT/9jlGFFqGz/rkn4BgQNeCP1gogkpOfvls8/UkflU1vMpGfxxkACrjxwEwIwoK7BLa6segCE4+fo9QBuF8b1aDA3yp2NbcAq/YIpq+OmfQQ88wugZ2Vhj1Rrji3Q2OKdY5Y330j2zhWJUDWrK5Nmr0IqbwoCDq3BDkWmlp4weoDdlB82In3RhwMk2oINfqIPESii07gdn4y/gxMucgcUvZvdCEQLoQFQUOrgTUnAFBgjwpjyuGJxigOJiILLBJwHBFXWI9gJSGTAu0NK1DbyAHNQScpUvcW/vWSZX54dyCF8KZyZHcoDOOJ4ZV5vQybvBXGEhyFmproqU7tnXEHKstJN/rCJHnuA6N4shHbOsvGKA8LTRozzZ7uMZz4oDtIPG5EM7wmvkDdCfvHug9rl8T5W2tdC3kBeeEsxzfNCftpKUSnqQt4VhhaAjyot4tPKHy4VGCoEcHKAWRjUKWwxcHahPKZd4vgqqoMvy3Y56TjdtnpC0z7YAWlwBv/+juxUBQeDPPbgD+iTAVSF3FQKeisPplXEC8km5f/9m+Tf/zb9QfuMv/GrZuLGmfDFWnQuJxgDcwCrbxaWzatiAB+xsc37SqBY4vcLhKxNV0If29Q0YuJUZgyz4e6ZceSTfhazteRugzh19FQ7F4iCmiNNEZWj0PWhOgOILMZKb9xjAa14OVeJwq672JY9aVoXMnjshLYtEWNQcf8tmEMrLoAA9mpZ4GbeQDThnNCByujPxXCd4QlHgCVAT9xonH3CmcG99p22kqDGZwucR6fu06BB3DGxe73C9UZLpPxQ6hEqTCNMPRBO+Z1a+QinDqOf062cyqh988blPE9+REbu8tFy+/MGH5d7rb5bZhVkP8gtrG2VS8tJEUXK+V82W5r2DXY0JJ+4H1A9ZhLJ2cqT+rufnUhzOOWVWYxhG2/b2s3KgcYqvTuwd8H1UlLtjG9qMKc82N+V/IDx2xYsXHkve/+BL5Wd+5pvlG9/4Rnn77bfLjY31snrzZplkezZ1oR3cFly4qRwHNB6XHRnoR4eH3ur9xYMvyqeffFq+/Z1vl3/1R39cHj5kd9W8x10f4gfNxZx0C3Gx7mp7+FN39ynxdPIAz0wI+EwSle1mBg09wKv0e7e3eNT82DJZB/SRkNMooj67QjTmFHPkJ4YuJ/mG/E++DnBuLivcQ3Bc/dP/AvfAA5nOcxrVLlv+1CEU1piMb2Xc1RB9ZAiJI3hRf8sBlFTqWsuHjAgBwrL8FpBTMZ6RDxXkir4UtO3jR/j1d+A6ozqBsYMFAPQB8Ol0CtEJN6e7UyLuHPfPrDeoz9JvRTv0InDuAbozUX9ovqb70Z+9Pdf8osv1Sgi/lNFZx+GdeAnES6N6SJPOnTKeutjAkFtBEU67QP9ww4v21TOYBQ+EkeIxXvfLELg6uwpd2YYMU57pbxT6ODwlJVr//06Bfm3eoV5RSkd90XFZ/WFhVsbL5Hn54O03yt315XI22iuHu8980jafgiIx/Zv6zcnImZuT3uF+O+V2lTBwdrxONMO30OEVPoVq+jGJxCJC7BBldwt6eRjaoaexGIIcch9VHm4D0FOZsalNPCJ/zpvgynjWxTkwEhnrSR52tiJzz+SW3j6K1+jgV+TV7CwLLAvl9ddfL2++8bY/v8kiyub2tsaAB+WTTz4vDx89Kk+fbUpmn5ovEF98+oqxg4MVoWXIuhiDZ0WLtBt45YT+M8POOtKq//lwPvdDpaEteKKu0GUG+YeckGE+Hws/8BXvhPPJ0AXyhdbKm7zQRZkcQh/lk8O723uWxbwbTv0P/AlidGL6JbqFm1h0ViWEkxpIPBgTpSdnk359Cr2NHUlWmfQc8kN3cDeyanfdczId/nkZr1I/knZgHsS+OVddpsrK8mK5eXOjvP7avfLG6/dl+z0z7ywsL1h/4OsXlIEtNcO2b7UzNOZLPv8+27//zt/4jS5/hBzKdXZ+/lIpx22owiAHAxrV1SBc6ay8ulF1KT9faggLLKcMID5M1wq8LDfTd3niR2r9exZR3h4E5DZzEISgoaxM1wCKJUI2803Id0lCmPb+ADiz5W0kxePw4FTKxmHZ2j7Uc8zYsNQPTvNiLnDAYOK9tdmFeQ/EKDcQGwOXvBmYMQYxnlgt5pl0lO3ZnmMpOzCfFB5W6DF2YiYkZ9boEBIUuoPzlNrBs1tqSCtLSgc9mUGHpggEFAEGaC4YwDOiCBIfThN0ps2j/jEoJB24WxFDAWtpo7JnJiR4xPzwhgc6lACUSAGGE+54zyd4hfTwFW5wV0sEX+BfBV4aOVZKhaMNvhMUozMxbtQBmrkOyiPzDgMXpRccw9+zjmnEyBtu4DnArngUpFGd4DT1ArL9gPALXkZwcB8CRnEosLHLgDTUFbyhV0wi8F27fuXWSgH8LDdxCAsemZN/XcG2sOSC62o70fl0MTMPLlYYlYdnr6Ejwl15AzEbGluKgu4SclK8z8RDAH5c9BP4LQRoTwcPRMIt3ZSDEKL9qCc4ZljkxZ30vO8e7yeCUwfg3rTDJWgMeu4q2WWmm3ZIMC18v9weCbn9u88z8uoUEuGfgA+Ksb2UjuyFjfPnG8Vv3L9Vfv3P/3L55V/6ufLGG/ckAzTgSBgrMsnHwPwpeQHPG3RjFbWW2uHeKpiBWQsK4x+cxngunsXxvtvIaOjkNtLfqRDw6mlt++Rfih7mCX1oJ3/SSjSKFZ9z96NxqGmsbMC/EYHDZQy1PpAXnHDDI27XmtdzZD/lg0gF6BIjgvwyHpcTEaq6qbzka/OGLkJjpjvkOXnqV/7kFhlFfwj5Qh6RH0otedSJPy75WW6wy0V95vwCmSo+h47GtdLd2zDpsyFrmKgMxT/6HjIvjJCKO31e8bzKIJ/KkoGPLh+YBl8qDkArEp8w/JFVfrdM+XHAWOHEcFCRnOTDzf60oxQ1DlLj/ex9Ga6sbrDSTXnIJYx1+usDGclb+wdlU+Ma483J6VE5kKF4xO4mhT95/NQITE3HGRuMd3yv+8bGjfLeu2+VX/qFnytf/fIH5c3X3/CnwZBvriYAD3BRd10xoaOLvkC76NqXAc+BOk8ePy6ffvZZ+ZM//nb5wz/4l+WPf/CgHE0slunVG6renNsSGqPohkxQWhn2HKRGH80JnH7yUEa7lFjqmHwA/c17FYibiwgdVL1mfDIu+IK2RYGFDpRnJVj8EO1Kc40l6oC+53Jr0bSz0/SodEBYlsPkTyjCcy7HE+uS0zEhSoMDeW/BHBOPQ1CZLT0oK3i30s1+Sl15LcbQy3n1/NzXe3gHMs51d+BlRjVAd2Dl0AfGrSx7bKSPIaMYUxTD5SLfGN+Mn/Klrh6bZHxYx1S5FMdYaR5iJ4Z4uscdXle9JR88TnV1CZo7PxS/K8B9tBmvqCN0TgC3FwN1aPiRfJBTnTOefFe2yl2OeP2LfqEmg5imp0tFeOkJvDIt0D63kIdGDSHq1edxFT9cBsp+WX17AGfaJ/hK6YSL+6fCqIYPK5PcmL44LVPnJ2VBZJpRQO7x5IHJlfmlZekZ82VpWYaxjWoZPeKTWRnjfDLK+Sg/3ifG4KYqGNT0NeQ33YB2X5RB5XNAuIQbco1LLpeIHMPoQ3bDTzy7RZS5FxgkY9HL0a+ok8cAjSOs1DI2wUNevdW4im2BjeAzmU4uyvr6Rvnwwy+Xr371qzKq3yycGA9Om1s75YtHD8u/+oM/KluS5dvbu/4e9NTMkvCYLMfKk0NuDzmbQmPBkfLH2IeGfPYQQ5B+xOGpTAzOM0khfWVmitXswH9K/DqruD6QUgYuBjWHuCkDf5GB7c8Y0RK8ovqF0ha52S0iu0Y4mkVoF8UN+QoC4h39wZVLy/F5VxlH5ms+KcwqPl9SYoLrwZMn5VA2EJ+q2ju8KA8f7KqUOX9h6ehEdZhXLkqu7EVzYXCs8abKi6gBf7orHH7lnu5LIM+cSKIvzaoyS4uLZX1ttdy6tVa+8fWvifazZWdrU2144vqensbXmOjb5I+OwAHJyEvwmJG+jlH9f/qPZFT/u3/1z1G2gQQo8iG4Fdn38O+gwRJ/FaErqkUz5mokaeOKjpPPES8gV83cOfCvQZ6ZkxfGogeB8I5w+SOkSAFJiWtQGIOEB456Jd4mMvnI2dYF3BOIoyTyI1wXxNKNE0h3947K9pauHU6gpcMorgIpGwbEsObdNTqfSvUBK2zvYLsdeaVBwWBFHDeKhaYULwl+II1i3qejI/rTG0rH4IrSwEo1s2ekY9AgbwxPOiV3lGQGEJiYNAzSmR6Dmnp7wJYf5SI0aBPqHLSqQkPPKCTe0q1yEKTga8ILPKsnRSvrQb5sUQlFMukZgjjD88KYxGhjS6IBf5XBxAHlesU64xPs8osNzJyhBqyA6A5foah1AlkQik+dYdQFTwQuzlr9PvkVd88BkaPu4Kw/3ISfocwkvoD5mBj64+7nHpitw6CmPWNlMAQO9EJ4ewVb4SQCv0xLJ0VZYGaSNqIf8t5g15+EA7yVpalYK9H94B11JM+2bbgD0J73PbOtEe4cwoE/caATmTIoAPAbSKbRyXYg8s78LEyUD33Ys/LKN9onwkEz+n3gBx9663p1extvxm0hvVBScPhf+NVnBxmHvk26FkhSADVuApN9QOKfEaiToaOjALrJiRdYUJJDNaA8l5C9I8H7Z3/lF8uv/BvfKu+887oGDD7LhpAPgMcS3MeUUV7+1FODXLRR4EB6DIU+VFDDoW2Xv+ka+Vphc3n4hdHiQYMw/9VgQ+QAD2TbeAKoUS6B7DehlEVfqkkNxK1sATJxg1KK073brHDe2WUlVExiOef+rHjRlkoh3qF+rdIJxsYFWan+4n4DfVSg/amb4nlSwLxc66g7s/3wdeRG/VI2QHu+9V1XAJVXrCaonsLFMsJoR6UmzXsYZyPd1T8ou4ZhpNMPoV8ebGm+1+XJo+lYVcPvgldkoLXw8FkdKsdtFllZmeWZamHEMAlqkAdjH30ReZuvBOXEJbLCX4CQm/eez46V//GFDIWRDM5DKVbn5TFbtLd3yubmtg0ItpPne6VHklH7ao+9ExnSByhjB+Vgb0d1wnCjnaDthBQNvljBq0xz5eb6zfJ1KRu/+Is/V37i618uS+L3lSUO70ItEy2UF3j5+6snGsPYsqy2MP1FK4DPFh1obNza3i4//PST8tnnn5WHD5+UH/7g0/JQRvzm9r5ykuxaWC6nGNSiA21ufHgW7Wj9w0M+Hya+UpuaTy1jGVMlT8UqJ8hg0c48pzQQmfYPBZhmiPhub/jJzz1QTguU6thNvDZG668C407WtLWchLbxjVOFPmV90s39TtREBtPilh3IWNWBMx24R45cfQ4ByJLWr3+27BfP8gfOxjv+9ZN17PPMeo3VT9Clq/42vsYAd9Qxq0qZ8VDvgv4pIA8xiijQjoegIW3LuSQc/ko/8aRD6jWKRXuzRfbMkw/VoOFex++kebRJlTvh41/urkZFHcMg6tfQ6hqIdHW8EnR1rdC2d0JgXSGFQAe4Kb86LwH5gVfoOI5HHR0GxBPtMu7XZtiHsFDTS+BxAHdPmptm8lCe8Ijrmtldqt/QPQ5D+kQ25Ksb7KuL1XvkiaSBr5mJkzL7/LRM62Jrr0Sqiz1XXMSwd+TQWbjLjyGDKZd1GYbTXs1WPd2npmRQsmobE8frKxiKkQb3Gp+sEi3V6ZyH5S/0gV+Q1/zpOfQCyT2lxY9wZLwNbgqTPyvT7OI7kaGLwc1OH15NIR68vrPLhBnjiOLqunlrpnzwpS+VL3/la+W1+/fL+sa6+fjZ083y9NlTTz7uyKDe3tkr+yONDxML5fC0yJjjrAnkA7JPdoTKih1ZsEUQyuO9/tg6PqN6LE6elVnp+HyajAkImRZlclq2yqye5ybL8tJcWV6Nw5E5D2RhIXbqRLZKK7LNK+6UDPPFhdA3oRnjqsgYMoxnjGzcapzsU3ERT3cFMtngfknbqYCpycWyuHRH9WSVOw5aPTw+9CTsjuouMpZHD49lZ2kM28d9JONb8t40Fz8IQz4TZwNeNxAwb6nFhGI5UaNBjznZbmzbXl1bKTc21vxZ1Bs31tSGZ6YJ9eUwTg43RG8B0BfgS+rAuExlWc2flkyyUc1K9d/+639RxQSEwNFFyQOw4jAERYMgQ6DxGMQIt1v5mVEFNqx4dllizFoWTGli81yzjBQ9pDIJgKcpVMFpaSDlzUyRDRopN2lUBUDhHtp68hRoCT+EhtJOTsyU/b1R2VTjPnq87dVq3q9GNXTeIiqNwlYIBnCMYpdd6Zh1BnocEgIXx0P4K64HPeEErWkwBg0PHggBGTVW1NQhUY74JijCjg4L9ggL3tWFcW3AsNVDeVghV9nOG9pBJ+jOKgxlKnUqqDhC+QhlJVfTKdezoigjevZKG/XRRXgI9mi7hKxvVy9oQhmGvu7EY6YRI97vG55i5Kmji6GZhUXZzLyUq8qinWmrir+udtA0HrqsbFm5VeeV28+6x3t2iUcPfRmRd4I/R6I8GLQBOpXrUnGXKPNADuDnU9YVlzxctsr1pIbC8Wegp/zMI3mFCzpycEzuTmClAoWWdnT+QpH4AZRLXcKNP4KMPOBL19V9JcKt3J6zUo3wZQA49zv30I64Titc4WEA/sMYgP5Ar4gGRP6BN8A9/cIDv3gEoEPwo/LQpdLk2+eX0JVh5S7yBMQF47GrMXcdXBJLdSWqy78CbTQE2ofiwR/FHnkEmb0K+/ysLM9Pl5/5U18rv/arv1g+eP8db3udm9cQrkRgFZj25ZhOtLkyCazHywQnrmy/5E8bnQ10tK38k9A+G2pdDeCkC3q47tRJ6b2qW8uBBm6NQTYBURfK6PB0/IjMVjL8YBNinmlA4p1hn2VQ8SJfLpVIpSwrvWND/d390XwaAA/ymSMPwnKPreAIjDsylrt4OCf/KJv+xcFaxtORVaLieGxR0Tb4FcCNb7D6oK7w0sVfrYQiaBQpRxrID08O/R7yheTSJLgqnGqBF7uSOGhwQdeslLdQFGJSS0Qtxyg+o9g5ZLnpCYqgITzFPdolytSP/0CKzzRN+H04tnkjD+J9ORuATNeL4ChwGNBHp8+lVByWP/nOR+W/+dffK08298rT3VEZyf9MBVGOCledUA30TLlSLM7OjnQdSO7ueTWHT7NIhbac4F3DQ+V568at8uGHH5Zf+PmfLz/3p39WSse638Pm044XUuAumMlXWk8mHqPccVJrNWqkjMADyE620D19+ljj6MPyxYMH5WMZ1R9/8nl59GRLuBNvuqyt3SqTqifjK0oRbIwMop6We1SDeitv5BTjoOWs8EYOu54Cf/8XWgkvHwoEH+hSatMWPVM3AfWFHJGusivk6cHlmnPdMj3gigSZPiDGJIC61yw7cEzFN691QBuFGzwjjdxqs3GIuo7JvravG653O29wyoo2QL6UFrslxstFPrR++TyM9+NCh0+tC/Sj7dKfidsWKBdjh63PiQIxs25MNkMr8ghj4kXglF1ZpMPNuPsj1c9tMo7niwAeb4HXi14GPY5DiDqAb4tz0iOer8ct9e1Xgcgv2iaydm/l4Uog6zGc6EuWdVcD/SD1ScZDDOO1xbly/8ZiubU+UzaWJ8rKwrmM4YmytDBbNtZvCpspGZNs5Zd+QZ8RH0V/kjzWBX4eezUmhc5UbRDdN59tBn7IK40lfPsfHZiLVzJ3dg8keyVfhDKv/5wgU/VMDZyFiJAtj2GM/U4YxUsEKW/5c6ix1EfCcRNuuc9d8SCH0+ialkE7NyubYn5F6eecZiRD/Pn5RNnc2gydXzKWFWrjoIuEjIA5tmCDMOFL+fEt9Ggr46S407ovz02UWyvQNlZpOV18dW3N4/ncLNu9ZzSm6c6qtfMlvcZ5PTDpDNITfMlDF2G2PRwJZNBlQ9eLslU4TKZ7UAs8wB4IN62VgO6Lj3U4ywRdugefMi5g2yxrCJy1nKcNjjTWHh6NfO0dTsn4nvSYuHe4Vz7/4kH57LPP1Q4aw6c1Dio+ZxthQN+4ecOHjHG4HTyEAQ2+8xrP83Nr1neEDPVjsmdWdWUsPaNcGlf8MSUbhteB//d/9++V7qAyg56odgsow1dBdC4I5ZpWdw8mH4LRgxm0VmOLYdM4cXxauUkWjRCKBt5tjh5UuasjsA2ud7O1I/JzWt19il99Hoe26Zo8uOufjoiP218MxHvQ/lbm1l55/Hin7O9CcBFZRGVrGu+60hgokqNDFBSYXYn1HwMDjM3gzmxUKBo8B14qy/eKO3/UX+WyKru0xOpX/W60lDRox6xM5ssWEBqbuIRzxQpnKHegQfbOW47AI9J6hVPCJd5JFFNzV/nGpsbP/MxQOajqH4jtq+Aa9DTeutypBpAGL1cH7ih+8C8KtLdXSjGjfv7EVsUjy0zw7Bbe+qHdbKRyKR1Ajq4Nkcij4m+DRTTgTpbMqHVlZPwG0g0fOL7yIL7Lq3hz4ylXRLjYbglJMUYxbjmACNqbNyhPCbxajYEtP/LD0I38JIyatmT7DzPz3uJFHWhD4UM88go0Kp5yQzvwfmWj+nDf/sRFINMOnVE9I6Naffc6oxowDi+AnHDLdNx9hctX8Gr42zefLXT79gmOa+AlRvUlqDznQbcBr4IOALnlttUVRnX0DcwSvpe4JCH6zht3yk994yvl53/uZ8obb7yufq92rAPE7DTv2tDu8J7opoys0Kpo90HJlZQ9QNIx65oDjmnjh8AleRx3KA0Rb0oyKZRx+EK+Y3UiTsQD3CROn/1Vcavb4eCqK90O1IU7L/KDR+n+KEgYVUFW0kUefJ8aBcAGMPmBH8jZoonyeEWm+8Z2m78u8y5hMZIaqD995lDGFJ+x2D84sAJhcimMATvTVXQMpoaeUab04/hQ9vjwMIxA/FwB9Qvhzafijk9GPnTygBOpd7bK2egEO9Zb3diVwCTn7dt3ygxbwKXgeyJTfoC3OqtOLs53lI8YS4N+RqeTnwk1yHF53xXZz2Ge3BlrurFY8uBMiuZIeByeynCUovfk2V75o3/97fKHf/htTwCfT8yobXSppmy1CyNVdBU/Jn68R1aeH4vfzqU4XZS5ad6V47v/k+Xu7Rsi1YnrubG2Xn713/jl8pM/8ZOmGyv4bMf1+M5Kwkj0kjLDIU/Q8uL8WOPhXjk82LMBvru3I6Xm0/Lowefl8bNH5enW03Iimiwsrqhui2V1/Y7quar8GLtEI2Qdml+lB4ow73sjW1l159re29W4vGllivpMCP+QEZPljdfvlnffebfcunHD7coZH7xK9Nmnn5WPPvq4fPHFQ7GL5J5UduQqY/yslK2F+VkxBlvdT8Xf7MhCqYxxk9XRbrITOSy8fPCk2snvYNIfYBDhnK3ajT26qAoTtIzX0C12IpyVTb7zLd5iez3l7rObgNUmTgdSInd5+IHakbf7ByXAC+QK0F/iyWN64w5RQjxoAz/ivgzum9QqEhiSVz1mdsyZ/tlX9U/fIWmN08Z9FYiyeQjKhY7Dpb6jK3XIIUBX+gR3IPOJtPB45NXh9gK0LDfcqgH0uRfXg/gtDONejXNCHRpdPyDd1AGf8dQhI68Dv0/qp8txMlmW00LmeYFxJBiW0dafJ9yOo7EXunvCX3cMUV6V9AIZdJRC7p1ASkOOtIHbAcBzivCKsfJri0WWxgGrcPzzsjj7vLx5b7186a275Y27yzKqS1mZOyurSxNlWd11dWmuzMvws36j9OqNkVHthRyYmrqNdUeFB4WFE7Hkb1CdwNEHOcqJEYthenEuY04RkTFBn+RNyRzSqRhTHz/ZAei71BrZj/1AEp/LJG8mkrEVGA4U27iBS4zXE959s7PLIZUa2w5H5dmTE/Mw+56Jzze2NTwZkl9akFlSGII0pAkmyvr6vNsCoIuwhXtj44autbI4d65x7Ej0my0r0rc5WPI5fUn1kPZonNj2PTUhGUdbUp7o5/f/5aDLc0Xt5a+CcwGT/tjrfsJVROB8EtMMt2rDa0zRDoEfi1HKxoBuzHk84RHtKOKJhqErk65/9SrKhCCM+nFeE368jiS6EUZcJqWFO6GHGpN4t9t6ntLwLjo6xRGvRp2cl2fPNK4cnkjmL5S5mQXRM3gbfvAOSyYMpkVbVu5FuwPpC5MLcVDZ/+Hv/Udl4m/9j389alUBYZLgWT6YpeX6CuEXlUl3G4+KD41qGxJ1ZRXh788gaZBJOBM30DnQo9yB5dcpwXKQP8IhjGiEZpRZ+aYDZlMAd3JBp4xUoQ0wqDLjE4SFQWAWmFxhlO1nCH6iwZuV6p1yIKOaoXt6Rh1ZBOc9SrYKjKSAoYyh9NHkGFkhSHrEjLs7XDx7y0MTDt29/Vc04cRBBnAEFjGgCbSD8ZxW6Xgvg5laD/IypFF+PICLyYjjGfroXQaUYOjg9hRzeOui4qnSvpsxK92dD5c7k7oMYYJ87k4vVhzfq3/Ga4E6B86qe4abZyI+4RzuQL2hAZ/DQPgMweWaF6AI3BV5m1+4qEsFyktwx9NlBQcjR2W3WJIvdBni3z2rTPOc3FlG5s8dPo6tedG+HPSTtM6BB+PKQl9x4FWMDbbt48dFO2VbGQ/dwZlOjUIYB30pP7W1Bx0NBIS3u0RcvvIiPeVzD94OXC2QVC4HUxAXo3o04gC9nk+hb743lvVvjWrKfFVQEQIEaeWtCq6f3XFdVtiqkLRwRHjW8gPFPu6PaVQPYWhkA9kvuTFJxvAJqXmalFEtk6bc1ej+k1//sHxLRvUHH7xfODTKaJOfI6s8stblvi05h3cYxtFHa5X8DGTdxozq6ke/7bb/ZkKFRbAwI1/yB2fnnGWo/0UWBny6U0MFlOF+LnQdRjZKQA5wYio/4BFtVf2JS/7Cldlo+oYPPdGdFMFX0fcJs/EMQSttAU+GKYz6kD+0yzpTFjzq0++VhnL5VqzfhWR7cZXdsTLM6zVKpz/c2fdoCvd56qg/cAvDWvmpjnxais+w8D4ZdfCBUOqXzFaza4Z3jbk43ROZzje6TzWAcp1rAGWHwpQb9bmMUmb0rY64D1EvN6N+zqWgTcqNUWXi8KP/C6WBv0xj/nX3n51SbtTevALiydt5XumRHFHqcyk7ZzIAT9nhcz5VDo4uyh//yffLn3z3h+Xh091ydCYZML8qoT8fJ5ObJ9UOGljzXWJWgC9kBBe+y3t2aOV1euqizC+wS+q8vPPOzfLhB++V+/fuyMC+XW6u35JxjTK2oLHlXPksSk4zUc4nbfjaBIcVsqLCbhzeV31m+YKiyG4CBXiijk+HoTQzxosiwmRKCs2plBjFUc+CVzDOfSij0Y5XVcwnqgdrT7NzyzJGd8vnMtQ/+v73y3/5z/7rcuPGfPnyB18qr71+r3zlwy/7RHLwRdGFhkxO0I7bz2SMS2nafPasPHnytDx48KDsiacYRzkUkl1FvP/He+Kra+tliZ1oojU7BdgKSRu5r4G92hucuskzhdHfCIu2V1vC0zxyiScZ04nBwT2noonHJsU71XjMNkdI8sXjR+VzGf5PnjwpP/zkY92flQePnpT9A853UT+QLOOPE4JPT+Fpcq8bFPvuZeidxAmAlvWpXlcDfYJk4NdC8GmF+mw/4tnNPYITMo+UJy1046rrEbIj9c4+7EV40gakhZZRP2Ija69PNQ6Up99wCPy6WYPr5XHC1G4AXm7wrIbqdVCr2gH1NM5Z30F432YtRKR8XcFt4KeAln4vAmkh9Wkc2voDtB1YMiEE+FvS6tNLC4sut9MPzPw9INPRkWLHgXJweF/fHCvwYxxCXtkAlgx4+7Ub5f23bpY37qyWL793X8y/UxamjsqNtZmyNPO8LM0/L3OTdfcS6ZVclQ4eqk2ErKO9XB/hSJ91kJzgZtAgRDjfvbeuo/afnKC/z6g6GHDITfp1ZEpWyLbDowOVo7oh+1Qmr2e4YPRrDHz1VfBy+9YLnZFy9w/2PcY5P+EE/VLntgF+hpyUzq76oOt5zIO/FC4KOW/YkrOhSHvz1m3zLeM7OmbQVLR1uTkeo/9p3Jw+law/lUwr3eFsEB+sGWcmyrw4WrJ6gp1Dolc9yEtCTDFkTEInyTJ2BzBOhR0XtDQdhW/wLGW6VfQIfWo/6eiInsJzxGH8ZpcWdcbH1FNf8o4z0YQv6zBmkS9jKiWE5Ktl6WK8QLZi6COzuYjlU9fRf1UmuOtHejGvN6C3MIm9WGbmFr0QhtHNSe0jzig5vdAYhyGu65i4y0JX459wPVVe+6ca81T/I93/5v/6P7h6+zf40cg8Z8fK+zjILwlWIRqOytbOUmd4UIBi338tw0DaKAcf+9dnyEPWEZd4pAt37QYmPDCOgVm5QoR0uDeKNfnbIBNesGgMisFUlBurUwiDCQ12z8ujh1vlqQzrwuw2J2/LoGbgRwHj/WmvwqOMKU9jfAW9st5xV1nCH6XP70+rkVG+FxYXveqBAKOj0ImYpWd1oAUOxfGqtOK4I2pQ0ZM7nrdEqoyOPhUXKGuxK+9875MwD+w8c9dlf/+OQ+ZDOcQYS6ewq+ocwk1trwsIvLLD2UfpUIwluGwwBl0Iz/xyQHMZ1AJeMm+pk5EPedb8QpD0QH7dhfKjel/Gsuati3go5B3QD3xDsEQ5UYfAIXnU77frgv60H5/KYmIk84TXvAqsuuGH29vElZZtjFwMDDYGEFbKtz9ROA4uy4Pn4JfAEVpF/8r6k/d1RvU52zVVBnFDmHNIXhzClFvswBWgHkC6W8UxLwYn7gB8mnjQPhakNI3CMk6bVi5fdjs0IOOCm8NUPvc0vADfX9GoTrpca1R35fWQaeg+9BgUIIwfhmKM6hkpIasL0+WDd98sv/jzf7r8qZ/8etlYlxEDWs4u+ge5GEv1zZgwipXM2iRD0dkBvGaFVhCTQmrrmoYkHthreIdrJUcMSPSL4IurQC3kP3ANpUuX/qkhf0Bgr2cjqbg1qxjs4RfxkcpxfRUYOKudkEU8izdShgFdM4C67lEK+EZApCXdQJZUI9D9ElpIifNhY5mBklMHSQM7nT68QyZCO0VGkYNGlG/+lAND341s3o/0MWGBPwqM6inlBFq478rbq9pKy9Zmtj8Tjxoiszjci1OaWbXF0Hwqo0gYOx39HaMdvMH3WDJ6e29PQRqH3IdRfjR26HlKXXNBfX9eSgHljpTnqfA/UTjbzQ5Pzsqx2mViRgbuxUzZ3BuVAxlXF1N8UmtOdZ2V4cqkbxji1JFq8S6iZYLKPzjYFr2Pxcv0s5Pyxr0b5Y3Xb5UbG8sKHin9qNy5c6PcWlspN2/cljG85HSzGncW55eVRopKlRnwg5UPJs3P2emierh/6hLeVpqgs9y0Qx6sCQ+RJ1fKD56JA9v5FFrxEQo2fAU85/Ur1fmC42CluDKZ8eDBF8Jvzp/yWltd8usDnOLKOKikykMJ3f6UB3/hwQTIVOBxEbtzAjrucdv4GbyuAPMsuOmKPDNtxO94VJA59Hfw4EnlqM05SJHypsTf8Pgk34d3vCKj/6DsaHz49NMn5b/6l98uf/RH31Gdt6TQnyn1nHh0yivboq5qpDFBdSUlv63x1su1oG/kHn444+oTiGLOxX2x97Y780pv06K6eA56VMC7xne6qPgYhI/GSdHCY3hEHwPrpOajHx2GdbgM5NvnnVGdrt7B3fKkAfN2A0mXl0G2S9cmdTzDbUxaXOUxni+BTRvobu6xmyvCA/c+o6zLcOwcdwlqeBe/AvL5KmBcbAE8cmITXaRLJ9RYiGJbbdCRFVx01TrWq/29rV9xaGt2z8zqmplQPz4flYmTg7I6P13u31wvb9xeK7dvrZabG0syrKfU/+elHzH5hcQVPZTOhzpahrgklYPhy4pnGKcMLeiE8Cp9GBUBHAD3ESUPuQStCeMvaA7wrGTVqBTu6GSKaBuAsiOSeRpZx0RtLsBAdfoXRFGoozLGQRfLOiHz/EJ9+yx0RcYBcAE0YrgfhO4Xl+nnK8IxcnmVEPnvdnB76Jnvc9McE5IdvihbuqhkOEanx1IM+ecaO1T+8+cs9umZnUMMjpafrrnyQVeNenvnri527ATfRDzuwKQX/aCPC4cs+PpXmem/p6uhkx9qP4VFiqBT8GfED97jOS5kB0Y1NKN46u+2hB8ylguP9Dx3fiZerR93p8BP/Oin2qbwgyTt2cSMxtuZcqKx5IdfbJaLyfnyb/0P/2qZ+Ft/LVaqWyM6705vBuCB/6xcQi30CiD9mRqKi3ReKWveswvo06c/9xQ4sF0K5wz3ti1waeK7rXVngATYrgCAAxfMyp3PBQVQgFnT6SiD8MiSBijlmJlkdYI5KRB8t+zpk+3yUAPZ8fGFDKYlN/WhGP1UQoFyg+mFsfK5hiQdUCaGJQwZ7z/P+r0GZlSYMScfys64HvjFKMSnI9HpmKWOd4rkJ+XC7ynSmRXf9XV7Ogf7dUDZlV6AOwUGbR0sjFu9roMMSWGZdDYNu9CAnFTp85ssx1IufZo5AhdBUtOGMRl5Ep8wwHnXO7lAHxvU1Ncx+vp4QG6APDLMSnnNP/Lsn9uyAAx8w8A/tjn1fMzsHUqvDzVSHAQnRq93GkBXCzO2t8dMW1cPpedK3sGoJg/6CVtfSBN4BR7gtyi+Q7mFX+ATVr6S3pFfxMu0iSNger2CUY3gBTx7J0i64J806O/hl+6sUzzzE34JXVyukGKNX8RJXgA3h6l87v99GtVAKKr0erXhxUlZ1CDzvozqX5JR/dM/9fVy69YNt4dxziKVlLzA1IOuV1SJU+VNpe0QMNyTIK5qVbCJjWAP4R71J//j42hTwEopkq0qe0k3cHKOjoZDNSON/knj8wx4d8sDtLxVeW8TNirqN0pNevKyIWEfIMq50KAFDovLMrgUhgz3AB1S1sYCGYs7uzZNQKalH3lEGXLrmpLMRtHyiqvCvGLM5KzSoKDNV2OPvLmTnjpYMtDmagTGkXaCyXEo04pJxMdto1ay1BOtShrGEqlQzCatDFrm6nlSZXtbnvsRxdOu8qNtoQw4wUCUyV04oxRBE4xBZt5FeNMefNhyvrO9A3XKlPyKxh9WxkeeHT+WUXVQPnn8oHznB98vnz96Uj7+7GHZkTE9Ma2xaIrlhqUyObciRVHPk/H+NSfdMvFBWeeMIVKavJo+ydcsfqC6HMtoXirrawvlnbfvlw/ee7O8+ebdMjc7IYN/01vs2Vm2vrpa3nv7bfHudOBdWz7bKxTQXqaZnrqQk4z/rC5AiUwDKJpy4YcVcuEqOYdMizFB3vCYHkKei6LQUAogtGVSBXllPjODwrMVJ4XxCR7SoDwz2Q0vphIfF7/Rm2hjwPUwL9A+TLb3dXEbDoDi3A9A1u6aj27E7vDRPZ7C3/lzh8EEPd6mhmQ09YJnGbeCN5xG+E9OzZeJ2fmyvXNQvvfdT8o//Wd/UP7T//T3yme7J+WNpZXCIsqRdwJG3gmJE5f5LyEFVYVL4cacC7/ol4FuuI0bTzUNnI/8ZgyLOK8G2RbU3O5KkyFkW6Vx0QIhV6fqIdvqKoBGL4Isc6hfJK65O/I63IfQ7hYi5zxIM0A+TduYvvx3bUPc68uJBRPaajxO6j7DsXPcJWhxyzJ7dDqAZ1tI+nIPXlG408MnkaddTZ+i73snjuQpei0x0aFtfKsfLy3OldXlhXLv1p1yZ+N2eefuW+Xr739YvvLe+2VjZbF897v/uhwe7ZYvPv/YBx8eHe2X0eG+2ulUcmvFhvbSwoy3Pi/Ns8NUupnfFeZTs3tlapbX9Q6ESdYl+mtgAp64Kj0YH/zKDO2lcHhBF/VEjyZN1itpkbpitmHkp0tpWCzxiqnCIj/F97DA+BZpfGnMM814zctxIzwmCjSGSF6BK4syyEUblBr4831gCmacOvAW66gn7MVkJfKW82B4ZRD0YHNqu7CwXJZXNryoA+8zCZz2BfgTDx0ysgvdxpMK8gBV8uUTYch0fx98kUMtVdbMgtp7Xm2cehB5BL+AwLlpDC2i7nxOy/ILv4gSP8jLdAuf1NMU0bQEqDt1zFgBag/cpl+EQSJsA5FXLoWzy6D2AcpFPjG+WSoryWj/SPVZEfVnylPJ4oX12+X4Yrocqe1+5ue+1W//HnbA1k3GXmXWH0phB0rZLe0LMk0KHu4YDU6vBjCDOSTAxHTFxoFB0Pe4Gcgj7qqYHs2E1Q83QPlcKCYweTZWMjZKVj7DuHwHrR+4yEHUFbd5VUMeNMqMBrGTk+dld+eo7B+cqtOe6zrT4MV7UDKIzupJz8qLsvqGfjGwdcwGtZiO7WY8w5SUS15n6iAY1mwxCQOorx8HWM2JUXnmEBY6DEyY4HjCPeNfAuqrG/WjyxEXyLgdva6Bjmlr/EzHPdO192ir2pryPtPoTyf2d95UfyWMMIHT1bSJl/FUnCzHRoDoA54JWV7rl5Bh5Jvv2w8BP8oJpa6PQ3t28XXPFUAuDFK+F0s7sT2EUsCLPpLv35EfbrepDNU8NC2EZMTn4j26o8MjDRCHjgcOKLH+3q2AzrykjsxOBvLl/U2+i54DG4Iv6sCFwKo4V2AAODuW0a6ywN2zqRJg4I4b5ZQ8UnFBOIMzeAD4Z570qwT8uJLGeVeI69e7A5wHF4Sl99f04R/hhKhG1S/C3G72jzgp9Pz8AujKv8aofhGYb51/8LBXKRH6Z8dlUUbiB++9Vb71rZ8p3/zJr5XbMqpRAsw7WaSSUr63+Ip+tKflZ6Jcad3SyMODnAyYADOmZ3UGWQ3iGLEJOOqPN4YXOfBaBu0sbB2WQCk2rnkGH8Jxk0hA3mx75tM9vHtqWU1dVRIrrmcytmlzlB5agRXgnIRLPADqwcFdyZNMp55yiAfvIHNwouqOKLMh2tGglz3095s3bnT04F1a8+AE/SBmnMk7+hWKQKSt0Z2OOJYByp++arpFoDFliIxdFOeqi9KL79m658kI+jbUqXdm5+NApGkpF7pUB97N8qw9SgEyWBfvKXs8ceWiPHOx0TDFjJsVIQVP4s/ATX+Tf45TkITt5PCAKg92ZVoKyMTSgml2qnY+VSRWqv/pP/uX5Xf/8e+Xb3//47KlsWlqdlm29LzxQkGHV3kn+uJspPZTOOgoD8qdmjwpTza/V9bWJ8r74uF33rxf7t5aK7dvLkuZmtF4xsrtlAzvbRn6e0p3Ud56843y/vvvymCdE3ah+EBN08t1pn4ms+UZcoV7QvRT6CA5Jh7h8gS50vU9OyC3HfuZrDvAn63noXiSZci94EXKYJwgv4gD/whb6OHyg84JuRU+wROLIGheUH18Bde0ELK5z6cD8MlHl0Ofj7LJIXkxaNfzfTzIn4kJ4Zs6FXxsXhb4QB7F9QGqTOyI7/je7T//F39Y/uP/9z8q/+JffFSORkrH+/PP646YBtCpaKuYHNRzLTaAdsk6xjPOkH1chEHnmsh5ECfTBFjGkG7gnxA98DLQYuCDrLM7yxkAMtQ0vCL7xPRFcF2+BsKuCaY+8NFV9co8A/OXlNFAa1QDTKL0oHIaxne5/HflU8b15byqUZ3hqW8neJtvBcok3ovqPoQ0iMZBbpc7xEv+YhzGls6fcWaWCVV2m7CayjkPi2V5bqXsPT0q6wvrcss4Ez/MSV7du3ejvPfeO+XW7Q3Js3fKvbu3y4cfvm/5468aIN9ZUDg9Ls8ePS6ffvyD8v3vfaR+tKc4H5fVtUnrVnzNYE2G+OL8QlmUXsehpGUydrvY+KtGrH7iLnlBq3U2kVfAFUetGfoU47bGUWQ95HCbQkv6OXaJMlY2MRkLXerkInpfZkmZ+s12YNxyZnLHhCKPIY/ByXyqNCk7GHM5pwe9j9dHI48waPmjmciHRRQkMWVh2GIb2bgXrsgcj+nu3OD9vLzGpxTX17ty8h3nBNLhz5Bonci6T5w94W3ZGquYaGeBiH6d/AJ+XKvLK5BG6SLPM/IzHch7WjwbB1rCK/rRM+EK4w/a1PycGhwtx4mpS27iUVvK5nDG6BtKIx71Fv7aRxIvj90qAR2Lham5eY1fk7NlU2Pv/OrNcqS2PBFeH/7pny0T/96/8xci1RWQFSTDM2UEYjaCElxBkBkHiImRQBpXEAVd95ZwAGjK1bgbVK7BKvKogcILGOZ7PcBENY3SeqBJt25hLOB207gRnaZMF07v290d6Tos27sHZe8g3iPjPT/ygAxO+RIUwNEzNtNsV5krHMoFYwEos6wY8SkVJjFg6soWMWBRPzUqbZDGTkLnqgNTwhhN9Gw3XlVoZ3jekx4teDueaxfAoQMtsHWpTR95RHwUGwB6AwiOuWneM2abiL26jplAXnkB5BfPdL4+L6APi2c6fHSg8TgJVJv4HLhgOlTAz51fft0zNBbhwS3zQOFD2As74XEhBTd2KKBE0n4A7UubcrVGunF1Nalv0Km9SM87o8wohrGryEqX9aOV2QLOe9Zs/Z+bW9DFJ3yyzSNu8kYKC6fXdbR/4DJsYIOr7vlKRtKfZwAa9oZTwKDZG7wCnLamz3x6gAZBhxaucwfO1KG63RdjAIP2w3Qvg8v4BFzOp2/roD+yi2eVKTcXhthzybebayvlF37hZ8uv/uovlnfefr3wCYZJOmqFsbz1CD+ppcPBXeGUhZz0mQys6MntMgQS377TVt6yJjkawl1JU+CEiwffeeKwERsXTK4wGNb+Qn1sdHsQxi2eE5/x+opLo+8QDm/KpzX2WC3PlQTDkG4pT8CrDbLsgHeUN/irTONB+WLTxSUZg+ZXGcsoJy6PDMCNV1mq4VV5msxseEI7ObkbLyVRCRFHYF6lEO6+MHCkRogeOVkHLyFLc0yjHah/jguerKzp8tUUSqAFOvLr2RwJ3gqH3uZZBdKlwrCjrwWe0NmgylOGgbQKm5ZBBA2YXafvoVAEqoqrMNKcnolfVN7Wzn755//Vvyq//0/+WfnoB58Kd0UUUmytFrfoERqfqfwjtedIitKoLC9Nl5synFeW5sqd2zfLa3fvlNfu3fQnUaYLu7wwgqmh8pcx/ejh0/LZ5w/K4UEcTPb2229LWf2g3Lp1s45N4B/1Y+IF+kUbhAxSrSxvID9nfkBv+0MfQbYp8fDBO64ID55S21cyETPKFD3g6RoN3urknMrP5JA3xp8qe7uAHoe4923hiYdUUuXu2ihczps6hpLZ5JGX4lNzvz+vOG25zrNeZNf7C/eLwEE5mweVQ/AifVGXDzhSojPalFkZkQ7jmtfAfvDxR+V3//Hvlv/i975THn1BngsmjfnYJegZ9qBY/Dp/lemYCRW3Cn0YfrpqeyR0oTVNmxPg6A1kfROG44k4vz4FtOE55rf4tfkH+cczbMM7HJPmg7JfhttlgK96GOpEw/Dr4BLOcoNpi1/i3tUBfmmojT9BXVZOnP2hB/c3eaV/6LvqI35HNaCb+Kn0NoxncwnYL/cjg/EAVeGOE3eEyFO4Cg+wk7asX/g0cM1T0kknqaN0HLLIbsAJGdmcAs4hgzOxHVyGG3rU8vqq3ffv3it379wpr7/+evnwg/fL6/fvl9u37kguLpaV5aXy9Okzl/vRd79bHnz2aTk9elaePPyejPGDOEeDwyvnppXPbR/2hQrJphheNeFAQ85CYXv5JNPJ5yyGHUqeHKu9YgyDH2mr2K4f0NU5QX0eKZD6mKEKQORKQKV3p59F3KAMgBu6Bpcgg7ksT1Q2Y1oY9eCri3FZMT2Jpn9SMiGNjIPuNpAx1PVnzBWPvpo7KnEzTitr8xgT6IShf/DOfSwsIatSF5ZsIw/Lf3CEYllflaBy0W/n52bLzHxsG2cRLl6FZDGRiV0mkFmQUxLwJqX5vqcCdEDXSH63PickqQWymUkFp3fZyNxol4hHWigBrSMMsUsdic52dw4CHanrTC+tlu198d3SWnn7y1+7bFS3HZFMzzRQonSkEQSTdqCUrVGdaUljI8MDr3CgMdVwQ3DjRq2uBDc4FRxANwtRMU9h83LoCU6KzAfgMYVMKJ3MMqnbyp8tCHxK6+joomxu7pdnm7v+1BYfXffnOiC5qkFuDTnGgDAOBPDnV8QwnCLH99/8jUDRh5kktjUyGcHADm5hUARO2SFRCFjpnBGurMbjzvAA+SvdWDuCW43Q+gO4I6zL4BIMjeohvd3W+ktoi6Djzk2z1SbS0KZWSIx3RGTSH9pHfQOnvKKsXum5DNEpAeLYMDDPwDu1TO41eaJG3pQXil2UlauJCS6fntRA1tO46jo6OhAPnHtGlTakPf05NO4yqnP2jnJ6oQiAp3AEXws1uEhKqPJiRpHL77goXBVwCq+S677AAWYyRniHhR0O3uWgMtNYoDlZ2fWWpCo8yJtDNRCuKtg8lrtIiB+0C0FyHfjk8WsgaNzT/DKEMIWmLQzdCfbXf/JEfv84Df1Md136IbyoXuMQ7R000TO8L3rxKArJ79z8+vzsRG08WX7i618tf/7P/pnyjZ/4srebsb2Mw6+YzQQo1p+00gNtiWzMA7poC/oO7YDa4NntNDw9qFZc6qwpuMwwwDBASXFAAYCuKQPshEPcjjWNwNvA6soafOiJCeUFPvTFoKkwqKRkCAkDkQvDXPnXARRjAb5isDX/Uqj+GXYts3CqHtAMhLzFHNoJH+rGIVSuH3+64wet+YnPdajPiX6szkOr49Gh8+GQPeplPlDeVhJkdJufBeTn9xJdrFyQxVwPbvqFRC5Ij/QLylJfp3/6VQ/qqjDyIT6DuE/cph8pjK369M1uklBygHL0G/kDujFpiNtsqeLMn5Z3+heBO+VbCJp2GBLy9ym1KssHwKhsZDz4QX9vEeQkb4WxNoL/k62d8nv/5J+U3/293y/f/8EPjMXMzLzxps+fnY18kvfGrVVdS1Ii3y4312RQr0iBlILpLZeckAr9LjiwbSTyauwx30iujc7K48fPyve++5E/R7K3f+hPj3z5Kx+UL33pA58hQFxWtaNPsKIfkxQp86ip+Qc6qK7u/40MseyVUzWEYkErRTbtGmjmqSrN4p59H7lEe3buZizyeCAf036QcborW4zlTS6pf6h17Oby2CzFmQmP50KMHJwP9QIHagMvVT/uvtKPXJQ/k5kpDzz2nwpLuaGh36cGb8XLvCgd/jvldTOVf3zGJ4Qmy/qNm550++TTT8p//nt/UP7z/+w75YsvthwfPont4AGwHtsulanutFH0YyHu8ISOHhVfpdQlTwf0V8a7DoILrofoSQk9fVpQs8W9tk3qES1PQHWiDVMP8Yu2iGeC2uCrdNEs+yrIic/rwPil3H4FwMi5Dqi78a11D8QqX+nxUjs04VTJshif2vdyTE16t0W7LPN9n+lV7TIGP0I9W8hzQ8gdTgyZLbd+PI4IB2RGnJId0H16TBEs72vZadh7hVX9iXEFKTCn/sTixvwCuphiqS45tlJvdquE3Jr2OTg3N9bLGzK233rzXrl/51b5qW98rayuzJc37t0pq4vLKu6i7GxvlZHGpc0nz9zv+M7/s6dPys7WM41bx2VhdkqGOqfHX8iwnyy3NlalF0yXtVUmu87L7u62rwX5TUuHQKskLgdmTtEr2I3DXe4Y46mm3FFV1TTkm1+Bkb/batAGkInxmsu6Qm1Cj9kqhZXj2NEY5/3AM9CGc6LOzk+sz3I+CN/UdtFKhxxl/OdE8EgbeSJb4RnimCeFveWWLsY0VrFJS1nCLMLUyPHKBLhMetLW38TW2MSkMmMLbenaKt/ElYrRZtSC/ur3uilH9fRYaT2FbeZxsKRfkTSe8LQedJG38YEW8DrhFVc+tek+oL8hwJOV+5QefWCmnCoxxnRvVH/11YxqFHYGS5DPd0cjAnHiOf1Ik8oiyOOGwTOshZca1VQOgUA8FE7SN3mMs1EP1+ZIr23A+JAdCcDfjQ5zsCqPQcOdSQLh8VzGr65Hj7bLg0fPfOS6xkVdNAqDVGRFXj2GPbB9kM6NQbTCqaQaRKEnhoy3WMLMrMyIkWN1Qx0GnISz6Q/TgJ/xFQMId9woiFaaa91CcFKXfiXYiVrJ6yhdoICwq7AOeLFRPaEB/ijaapBF+F2UxbnFaLvqN4RJptErgD/vuyREHmr/Jl3Lo5RPJwbc8eE5d8a+LN9r8rGUyoeswqiIzh6GdbiBWIX3oyEPFEk4GO2bvzkUB0WJNkaxpb/4WXkmhIHbZ9bWiWeEJHcu+hmfDOJbt17pIq4QQRjAG+SNYT0/t6BnDjHj3Xxm8VSCojJwYixQt2x6jDcfDiSmpo+yIwJaISxwn9X+eh2M030cnK7ifjUgSLnG87guz/SHZr7XSkRb9eEvwqmFF9VrHGr7Eh0+UnuTNi5T3zicqZ+Cyk987Svlz3zrm+VrX3q33L6xroGZ97bixHeAtjrh6wCmPSZY7A7gU0O4wT9wC/zgwcePHolLKA8f9XPzDU8RZ1aDBq8X8Mm1OKUWpYN8VJ4HQfAcSFaVgxyZE4+wTd3Gjrwpr1JSz6oQeejHz7pOpBSczsSA5c9meKAGm2iHFqIeDPSBO+/0Hj3ZLJPISHlQThwW1WPX9Q76lS7T63RUTkZH5eLwqIyUXgQrJ6IXF3RHCWFrnuspg45+77bRneGS/J3lGI+IPlWO4Yz27C9D5TUkCv/OT21lY1c04zuenmCowLeXFcvpbJwoY9rKfU5pPOBXP+RxbDfmmTyUxqw2hUolwtBvVc5UzMz73TjOICEft3Gs2FgJmZ8t/+I7f1J+/w//Zdndl/xRGSgQvEa0JqVwZWmxvPPW6+UGh/hIIVxYnJGSoXqen/rd7aNDXjGhlW0Cqj3VVjS36BOTLxPlUEY1oXt7B+X7H31Ufv+/+KcgWzZurJX3v/Sl8o2f/HpZX1s3D6PEshINDssa3zxJAReJfuSW4Jwrqdt+C71iFT/brW+/Ng2QbdW1meCi9g8lsNvfk69Ae/sQMHBpygRaN7mha7glnTcppf+I95jgDDmkfClLuJLUk9G6uw9xyZMcjLXjK47y8qs0ikuunECObpTjtXkXdFU2dJiXLCcf9bIOv+ApdAzlDGn1PDmrMLmPPPkk2a0+9uTRbvnDf/Wd8gd/8K/Lp58/VFkak5Q/ny87VZfh0z5nF5JdfC6IvMFBdTElKUp0Us6uG8B0Qg0IehOxa0DoGfWLDKKtI3aAal6fAqI18Y+26FspwNtgG6iqpSHbO/UIl1ULIq+h2/dEpILj1TwJaoOpa+tuy74KhkZ1GqoJl2t3NWS9Ujft3A3gZ3y7uK5tV59hvQlznOq0Di2wHBK8zKgGPNmZ8Wq66wAZ/OMA+SNzyL3HPYA6GRfVo94MaVSjh+VhiJ4kbdoDHokdeMSBRqyM0s9k5M7N1LyUKWFdv5W79mNK4Lv9dExGyWUZ24xpGGrs7GK1+87tO+W+jO/X33yt3L59y9/zv3PrVrl357YnLtkKfnrCpx93y+OHn+u+XTY3n5bdra2yva0xTX1jelrlgb/wmVEdFjQ2rywulCWVNz05UviWyj9QnDOvkk6ybVtoMk66CnZwKZCJbNpBAakrQT++8gMdTETVASqJDHKGzgDZ6fWejNXF3eOk0rhNqnzwouo0O49iXPLBuuiSSmv+FFE9Sa80flVPlfJFHrShyxJtqz88iUwz/U1xIPB2nNrO3KK9Ag/acWYK3TdOnOeHqimBwvUgd+gDKpG2FN7+hjZ3yVa+oAN53CciurJGp4kJYSa1q+9lID5Bkp9wxpnk1dnz2TK3suHDQmeW18p7H8qo/pt/Nb5TPew4yeRGrj67VvkYNdFDH4+/Mw2wKO8YiBg4JrKVjD5ewtCo7soRtPHw56pFdfF4BzUYxk4zTAKGiHHSlfGZXQDCaOrziXteANvYYBjSgyfxZzW4npVdEW9//8QHl+3uHMCnrgO40YjmgsymAYygOJRsRrRhlpqofUQaOQxrJiMCby4GbJRhFFSe7Sf8J9Ar9cxAhBLGNzVdsJ4B14nsax2HkHUPgIBBxCzXl33k13XeAM/0qAIIXnBWb+/wBHhOoBOy3M8sew6I8ANtkPUfM6qFF7SifOJTBskSJyDvAcpDxCevpI99lc9Y/JrkampE/NYA7kDkJIy8nSeKv/Kj/rQV2/GgAe2XE09tuyKM0rgm/aXyQU35tXXimbisVHOsv/OXH7OHGMI2sgXT07OeXeUK3mLVmhWonge4eK+Gcm04Kw8GCFY3UO6G5aIgn9JWiuNJgMRbF8Z38DiRw0hPcD662vzGgUR97cmvdSeEfw/mJXkhUgm5uu/+6NCmA+e4kCC66w+Tw5X0pfi+6UcP3pkhOnHAx43V5fJnfvqndP1keeO1u+XGzQ3xBQbgcZU20VdsfLCCbdrK7TaMdjRNBQz65ivF9dZj4cQEmw8R09XXmfYUv8p4YfCxDLB8YAaZATIm2iIs0qB4sIPCh37Ji3jspDB9DbRxDFymt9IzdJ8or3OlYesVAy68bXyrEpgQIoI+G5ODbN1WZTzzC98YEJaNlM4cPAOsDDDwzs9PyujgqHBGwcnRQdmTEmIlECXF730fRb/j9O0z0dM0pL9oPBgdloODfeFuVKxYiajB/9TN9BR+TICJvtQ9w4yHfxNEX9EsB1vTtdIS4CsCLkQQ8oDylLfuLkf5c+ZG9KOQ0acqm09y4O/3fDXYh7xG9jAJN+fJV+QoJR0eHJbd7e1yoHEOg4jx0rtiJA/2zo81iC+U+6/dl1J3s9y+c6ss+31Adq1M+dMh7Ew54lvR4sdT8d652mZSiIJLTPKyRXLOfMAOC3gkjQEmkg/2RU+VvbW9W3746Sfl29/+Tnn8dFPG+1y5d+9+uXXzRnn3/XfKW2+9WW5u3BEd1YYyyhdYIRC9fLiY6G8FprZ9ikb4kr9sA/gVuilBd0WfVNvirBBx4k4ejgNtVE62Yyt/DZVXuz5vZTzcUUb0NYD+x8pTFxdoETBeKosyahzHJS/daG8/6B+Dln7Lqej+fKfS+p1CeE440488GSH6z7C9X+CtmMihaul0BhDZgmsdf6AlY+OJ+lms6FBH5Ss6nhxfqB8clV34Rojs7u+JF07KnnSX7370Sdl8uiPFfr/sK3xnb99tzY48iqIdol55UWPdJWOsiJvW0S7URy79xZPp0NEenALX9LHxozq7P9R61WoaXmRUR53lZz5qsatAeI0DOLx3GqJNI5W7b/XDJ2pCm9Rw/14P2U/G+ESQbq80/igwkKctJG/mPerQlOu65yNto7qIJ9r6Ai2ufZ5qI3n3eQfQRjEeXg4bQk6C/WgQ/BKTE4lrD8nvxOOWJQyNag7kAlqj+lWA8kyrhl8jb4gRYcgv+jPPhHgMYIyl/xJTeYQBC++EDswZSXw2kO3ks9LPeL3pzu3b5XXJ6a9++UMZ3Xf8/fz1tTXJ7jfKvOKfaqx7+uhx2Xz2tGw9fVY+/eEnZWf3c8mhH0ge7KqPH0mne26j+8bGmmT9TRnenMfEeMl37WWHnHMI2bEwYeyVXoaBrX8MSj57RX/zrjGg4TX6U+od0eEUR2URE6e/y0z9RGfIw6Qvnxfk1RPXXD++034krxD91CHRjtC6+uFOnQh9KFaXe13FMOwPltmRHxBthxN5Qr+N9om2Cd4KWcP4wpgq/UVhEZc49FBwURZeeZ/2M36kcf6Vp1iEYEKFncaMwZxZ8pw000sKnC/bh3ydY7ac6PqpX/7z4weVufIC7mMVrJDESAAxRbTfGco6PkKI51TY23yHeQ6N6iGQLtPqQTwS7syXctv8E7O2HJ4R5ga1AnHBkbT81dzJXj+6svHotCYqOKpxZFSfnU54MNraYgv4gYxrTk5mSIlGpCrUiXvgEP4M9rF6GQqTaagiOryrcQrdCDBuxBEQH3zNKs4T5sHIhgkiDuGcBm5w+WJQmEfPrGK0YNrpbllQ3UYmQW4riY1/a1QTH0GThp79TLMA6ppFhgGhOFz00Ao2CmonsIEt6uZgFtuWY3Al94u6ypVXwHidcAed2zLG+fl6eFEYoHKVrfPXH6dSQneuETsMpKjyjOLN+80RdjnPqKvaTfegUeDX4jwEhA6HUPmVANEQbs2+FYY1ir86vMpl5RLDen5Bz2z3QYCQN3gLnVBiEAji5tp+8F0a6HyvL2YokcVRThpD2TYqzXcEE7gTx7xaFcG+LlfRVHVuvB03ozcwpAd0812RCfnxjepxnLJOgAcW1SfaDTqoTn4G4h7sG3GibzJDjgQ8L19+7V75xa9/VQPn3bK6seqZbQybaYUzmYIxZsUD5Z1WTNqpDZwnZeifyarWrX/D0ShOl0+Z4G9DKn/aHoOEUzaDDLEabaXdHirX/QyjJQYYFHl/cqvmFXwZNEbO8a8MnAbwqwXibfVklU+fDj5EgeeiHBv01SCbqFY0/ZjyY+SL/GVlyIv6U29j19/5V977u/tOA/q8K4eSwjkCGH8SoqY5fVAjHcKhPJeRjYSmPTDIMbghNX3seHRUDvZ2Pfl6JqPyGSsFMhD9KTtVZmdnx/2L/oShzXdD+UKFEHS9oNWsaOH3uOAX8bkNRSN9ofxYcQhAQtNudCfe62PlkEknK2pKgqLrc0aU/b7kxp5wOuW4UbUldeUTMLQFecAr8VkoJirDqF9dWykbN9bL2vqyjOfFcuPWRlleWfbhaeYtXRxyuPlUitnWpso5q/STMoDRxg6FuVnTk/xQFGbUtvnt5FgpZvymNvTvmLTek9F1MDosH3/8qQzqZ+Xp0ydlW3Tj29KTamveVVwVHqurG+Wdd98pX3r/3XJPSiSTe7wTt6CyaV/oC78z8QCPgoOVHCpf+xRlclkCuS8IaAv7BUQfDT4Eot+Cb8qfyA935Ml4x3hTeVAwOwvvEjfTU17myypMsxsPMAI9Es4TfoBHdJHUu8uMc7xHPjoe6Tq2HDFWKp+2WpGSHf0zxj7LN+XhlWsXI5yVTcdnFcgD5ZdIpo08kFun8kOWUCZ3DGzkM7oGh5bBf1aqxcMLKnt5aa08fvy0PHz0rDx88KQ8e7Zdnm5ula3d3fJAiv1DhcGDTIafHp+V42NeSRNdhI45RPiCs1frhT9kskwhDbgItyCXeFhjkcc6ue2n8KiV2psKGZAb6Cn0YIWQn3mRWAmhtwF5B1q+ILvWDbTuSEd7cRe2WT4VgH9cEcLDuwu/BiJveC5wpQ7xEPeXbQ+/DJHPZaC9VRj/Xd0po0cwKBhAHK8a1jRj0Ccx70TcaAt4KvMPUvT4dH3xWhgW9CoArbmCp7u+WyHoy4/woH2qS8zmtjlXBLZSB9eYQ/TrGD8S9DQFIETiEDT0aFf7Iig6uu7ILZ5TDrlPWKcImiLvAPQytjYDyFy+7Z20Rx9kUm1R/WRlZam8/eYb5f692+UrX/mgbKyulK/qPjM9KQN8pSxIlqpT2vD+4rPPLON3dra8C+7p0y/K9tYTyZXTsrAwLRnDireMbqVdkPzHyGcMC50vXqOaKkz6H0junPiMkgDhJXJ2NBHpLZ8EId/CH/4yMUQIWoH43S5J/Osrk7gxljv+VFhyKu+xYztBJ9uKqlseVAggh1lYYBKcVqCMvABK5slYiO552nkcIBlluDyFSSJStfTt0tHnkV2xnV1YWk6i0ylU/zEm6hE68CO/2Xl2hi6I/6bK5t5xefR4p9x87a3ywwdPy5Pdo/Jv/5W/cvVBZR1RG4jBI/xhCpA1ImoeBDorLxnOSgUKBEA6BDRh7kT2DeiMatIRpiuB+MF8fYdWCfXpaugF9TiQTwiZGqGWMzQG9auLMuKiQ9lP6aYmWW2c84zvpozqhw82/X61quYBx/Vw1Ljn6hEKhFcPZfSSm+tFnaCXEkI7mIpvXMd2CuJAL/LAqEb5UD4YohVv8p4RPgn4M9vdgdwwCNGHNHE7gG8zwGW7JSTtEzC2QmEIIBy8oRDgY/DrMwoatI6ti/JXvAumwRuIFbWq6ItGzAAlWDkX4vAWHev8lLzbSvCcdOj9eR66s17D+o1DXy9gGHdIP6FlQBiiOB2fYezEu3C0QYvDEOB+RAxAvS2IRa80FK8C6IxyzruLrHac6WLFGtoIW8chH8rG8LBxLUFqYSZ/+IfVkRAQKCcSMeJn7t6W6HxUTwwt1d1tq3xxx8AGLWulq9CLwYM0MdvokyOVXwhVBWTCBqh7nEqaQJwr4g3ol27oZvqpXnZXnF5E7x4ul9XyB8AzZyhkvBZVp7a7z8du6ilD7nUNEF++f6+8+96b5a233yyLrPopP0kArxqHIheTF6avacbWe+gmasvPsi7jVPoGTJSbGzfL3v5+h29881FtK8OLyToOK3KbqE7IG6++Vka1Ii7/pJPriTzmT2V68EIWKaxtNvdPDDsUAfF2pnFE4VR8wrAMMisFfCYDGcep9/A0vSoy45BH4pnfsiy+Fypf84vuOVjzLimHyyArp+b5NqZkmuqG4SmESOF4BpLQXjbQuVfPmpfvLW8gqPHLNiY/lB3iqH/x6aijgwPTI+gsxcNtQjL6jJ7kzhzj01IKd1zlpYD93UPvJBkd65KysyVjZVNG/GMZohjgP/jo+zZmnu5sl5n5RRvYHHSJATwpPkGx2thYlUK1aoN5fWOt3Lq5UTbWV8rqMp/Tm1df1lg0fVF295/JuH1W9vd3ysHhQTlh0kV1nJXyxEQI53UsSFlbmucMjzkfrAJv+GBMydtJKUHwMJcVQwk686HqCrDKjxLGJ6kORJdztdXjxzK6Hjz06wmffvG55RLvyGN47e5iYHOy96y3Qb71xuvi241y48a6DwS6f+9+WVldLovqK+gHPrFeZUHh6NnZH/sr3CJt3AzpN34PRRWwEiWawlOePNE93rsLGUtz85mdtj8MjWpOwe/lCv4RBviJuAqnnybeppXKPRSt2BrJeAm/87WGlZUVT2w4z5otOxPSuLaCHmTXWBkTbbk9XD7+ZYKTuiSe6Z+f5rJb461GCz3XOC6P1wswRNSHRSPG5YWFFbXVivopX65Qn1T4ofQPXmECn03x6vb2jk9/3xQP7+zslZ3dfYUpL43lvBLAN9cP90d+3t8/EL+fqCjRHrnhSTE9U7zubFvt+KvWEyAcBZ1x4VzVeC560MM0kgTuAstZ5Zf6R9YfenRtxLMihjQJ4Kkfb+Ay6MM/6eXWc6VSgOqWZQINmlfCcCV6uMr+o66ckuNVYGxd56btXS/RzfjCgfyCQ9CY8IwKZJ9O6PKpwCf78PNEkSDGK+6B0zD9EDLey6BrrwZol1ztJfxynKxdgFcJuaO7N/p7S++ryrkOqHdcNX1j2FmmyEDM8WkIUN6yhX6sP7/apLoQ3d+lljwgpXwcPxfVwM5+8DVPtJtkxcb6mmVBfAqQXjtZlheXy9noRGPsYnnztTfLa94hdKcsaPx4770Pyuuv3ytf/+pXJdOmyuLKVDnc2ywnx3vl6RMZ3psPy+nxQTnY3yt7u3vl008/NR4cqLY+e1iWJ5/KrhiZvLxGuLa2rnwYJ0JPjBVshk6whT7iEdOW/u0Oaz8gF968nV9RCJ+aUTxoWOnXU7Zv65jQh3oC0SNXrOFF0x+ZIuM7X6/0Yh5IuTwg2g3ZFq/rhg5FjskHyBQungCH4QOe1EV6jrFznSQjqTsxHF3ly832cXQsFrDYbcaE5dOdw/L9zx6W57NL5Y8/+qTMLKyWf///8n8tE3/7r//FxE6ZdI9XgpmPilag4ggTK2cgQriuq4zqVN5RBg2Klx2EODSbGa4SAmBWm4Ep8YrVth6CZV8Ozr/ilnkBgdEVUBkk8OIS4dme9Xxa9RI+GgG2Ng/KJ589KjtSms6Ep99704BCXJTRSXUgGsHvW7vpgimVuf5gAgbdWHVEye4HzcDKsy5SZqGXt2QJkjZ+/6ER4sTxNg2FeyZZZTLj0tKSorPuUQ5hSY+8+jgJHc3SW8/MRsN4CfH+iiJIyFEvDu/iTvmUwkoXEPgwDRMdJ40+Dl7Ktk2j2uVWXvMzYTV9XH1+4+6AfPbqK3/gJ6BpCUn30GgeByJHPbNdIBt508lpAz6bkGADWXXKvC+D6KECs44U7Xu93I60H3e5qb+3zdN3lOexFNxDKaP5fq4i1ZpDmymvRmFc28ARD6aRDzq6ST6xKgWfwlPwZRh4sdLc0wjwQFIHGNICfYsH3tgyrAB6plHCLORBROY3B2egF1IBxKvZGlx+fW7BtOBeY6dBP4TLA3uLrequvwTXk/cnap4pmwz0Wd3MMwTXOmRV7CewwkitZNQtL06VOzeXy53l5fKaDOCbq+tlVoag7B/RXLHUuSnTB3FFN/U965LGdEc78qYPU3fSuG1j0ow+YINXsoG2hJeQm8gcZlz9Hj3KaUtsAe2MnLKyfy5DaHTslTTPlEvxh7/dN5Q/s76UAx6wvRVf3+nfklWSLdPTilNXVzloxCewYuxPsPVXvDfD6fcyjBWOTAQbD3jCiwk/8EV+k553ufgONekWZXiplv7chr9NbSrTRkhQytd4InzAg3aDT9nWZikLTYkNvroT7gFY4dQDcnv7LROceqZc3sdlsorKsouEHUDRripUT5RqZRN38lje6YN1S38ePqckSkHNlHaafii+E33whf5fPPyi/O4//s/K7/yjfySDe6usyfBclzK1JKN5bZVvRq/KCFv2gS1s3Yt8Of/g2N+N3t/bKaPRnmQs23aPhTbb2yfL+qryEd/xHXve6V9aXPAKCbyQJ68yOcKEjJGsAOcnr6TymKH4Q0Nk0Gh0JCP61Ar4kydPyp9859s2qjGu2JYfRgV0wyQKZcmr5PCXDOn19Q0ZljNlaWGpvPnmm+X+/Xsx3tP+KtZyCTIrvfue/hIIT0hcWz0EardAHMtNVkJoH7l7g2HCCmr2tagzVIh0ri87Hmhbh+lq5NglUBwmFfliA++qj0Qj8oT2G2pbdg45mq6YQGVspq9CJbIO/gyiT8igjx1+Od74NQNB4gu4r1Zn6BcA8UW7ukqUgMFM6VZyVT4rVupo7ms2BtBZyIBLmXIgH30CIxOa0T+Nm/A4PBIPHMt45t1OydPR8VE5lp7H9+0xzh8/eirjOwzwg/0jG9v7um9v7fjd/6Mj4nL+iGirstD/TvRshVgIuAbUncrRh4UbukzUMWop5B2GszOafSecXGpaucaazfJeJdgzcuMyXX314wPwYr2g58nkR/i/bSMJKZeSPmNhV0KVKVcARWQ5AeTV58fY2OYeul0PbVrkIeONJ1jE4xh/QXlwVF6idY/reD5DyD6VMKzjdXUGPcLyAr+MG+2vcKGMT/rjRy3s1oPfGNQ99OpxGKfV1RC5CmpDVo7Rf5NW+bCAgT3j1qz5OmbFi34VzxFu/K8r3+2i+jop8TR+6Zn08DJ9CmDUIQ+yQR6x6wt5OjXBZLpClUahfs2GzDzOKS9kFqeS3719q9y+dau8885bfv/7bd9515vPhi15FZwD1E5PRuV0e7vsPHooI/xJ2Xq2VT7/4nNP1JbJw3J6vi3czv2ZsaWl+bK8Ml/u3b1j98nJgfT+kfACE9VD+jALg3oQfsJ5CskjnQc9RfULMte2UridLZlUB3iSnZ9UPIzyGdMCPk16WxzpMXle0ZQNtIq+NtQD4VFkll/HcxZBK/Qg74KF5hMcpDylsYzxDV0AmROvv53jf3RetrYPyu72YXm2e1EeHMyWx3sn/grU0dGh6LFWdiXjtiT7Pv7kkzLxt/5abP9+FfBsIQ2tP4llFY5vVI9KUzFmEpj1x6gmY5SzYJDoOH6WP4qQv/mJ0lHD/CkpBrMGMh2QhlfCywRfC4kDV0Jt2svgjhV1gmkt5EV8TgD3gsf5lJjqeXm6uVsePXzi2VrGCRtLVl7i/TQ6WF9GNrYyUHbHMo5sjBY+CxCKRUxMMGBOFA4hotSsuxNVwI9vVQsTp8XtAUZ3Ohhl27AXF2V6170qItz8CC30kEK1KcJAuxLH9SA98QU8szrt9PpnYI2wyCdOhK0Dv34QCC2z56o7A7ZPJtTgmXgygdDiTFkVk84/EQ13XG2aFtKoTkiZmfEiPPPq/fuiok4d7ao/9atP9eKm9lCdxnHIjAR413wABjAMEcqifGImHnm3wPQT2Ytbzjj4SsqJaIxh3wK0iwOD2N4561WS7DPkx+oHQsr5Ka+grR2KIB4EB64O53EBlTUm2PFEDPf3s3x3tO+rEUf58p/l0JfgU+eUZb8YOmW4vnef+fd33/pyO+iwNfSrFokP/Dwex6DyHEp0Xb4TX1HhlG4QrHix/Xtm6rzMz2rwUZ+8s7ZWFuh76h4zjltstDJLTTomlFj99eCgCwVnbXXVEyJMehA/DOPYoWJ37T9Zrrfrqq096UaeMk54fwtl3YYTmVegrihObLWiNK4zKQrwEIYaz8QhBTVyeciPKjuYcMFo8MQLM/HkoXadVlsLBa/AhVHPqvVs2Xy2I+PiuByNRl7xW9u4obrTxymBrWw3TI9FVl5lPEJPyhfnhFzxbDODsmihuoAQdXc9iKdLP/xX0MAnOcoELNvaa0MJxefx6gQGn/5QJlc5yGttXYbOQpmTcSdCekV8bmW1TArHc41brHJ2hkwtgzKZcfcEr+65tZO+aUXAZSqd6gje5GvlFPRJTx3hK7X7aGe7fP7gQflv/uSPy6Mnj63oLK0sud0YNzECOQyH93r3eRdWxsieDGm+H0494E7ozpbrtdXlsiJD3CvAc+rran/Ko904gyNeSeHQPCUQ7Y0viAuIA9SqhrsSlV8MeWcGyMO8r/RMoHlniojjVRrVy2O2MuIPY5Hy4FnqAw9wkJaVeeim/yfPZHzt7MjwnJOxvV5uikeWl5Y9scBOGyZf8kwBkJgSHh2+iWMjRy/pAYpLWcSlbOqRscnH4yNEFER+SRXi6U88SJ0w/uKAVML78hKoO/KYzyDu8O677ms3bqg9Vh2e9PfkgcqkKC8UmF6RH6tGLSCfWwhphFjKSsY96RGvdxEn6sAEXgdqE8KJG/1TMkX1hk9pu5zw70DxUCSZS8W4RtZYLlRa2e3yQr+AZykjvnwhvUP5kT/5EktSQXx7WvZkjO/tHYpWvKKAXDj3IZxMQvAd9Gc7W/5sG+conJ6ee2KCc2eCrltSXnfVDkwEiKdoD/hY1aTvoRhzt3gDKJjyhUfyfWylp25CV3TnD+hH1tqzVLf0yX6R7iGIispfeass8FpejjYPEE6ih89+UFvT5h7HKbu2e7ZfwtAQboEkmS7AlYxHAdQeTz0e3qalH55qvPZEuP4ck77s9g7e63AbK/MydGNzLWtYJ9xt2Xbr3lY1J/gjiyifcJxJL/85n0hoHjTtVbJkBUE5ljfFXQPDCK/mZpKOcSbcKtd1jXvUM/jxSp2ig8A/wfp+4xe7U6JeSbfIjzhyn9e4ai+Kp6unXk0a+NFj8TS8ya4xdrBNlt1dTisfWR558lZjxyxCVXxw99aN8vYbb5T33n23vPfee+UtGeAbN1dUxJn0xznxNVvHJ73z6unjh+U7Gre2tyW/t7at53OgM4s8s4qztDCjMZZPBE+pDI3v0kPn55E51IC6qp9KZ+XcFfUQj6OuK2dYMXZTV+WHDkB9kY3UmP5LuCfIyQVao9PU74AzIcu3xS2fkD+Kf1blLGPJ4tKSD/H0mKDyyIWdAMcjdoEW1a2U/aOLsrd/XA4lm3b2RmV7/6g829ormzKk90bPy8HBmeqtZz6lLPvPX4QSo3LtHezL76TMTE6Xp0+3ysS/+1f/XLTeS4BGhgA0TDa46qd/Vbs6ERytUY0SAtCw7jgCd5JkGBgC7qjQ5SuAMC2DonD1A0vApcH0BZDltmUMT3Ieghm2SgCIxwqJtzxc8E7Ygoh/WD755LOyKUJyuiZTDRjdaFOsUriBPWhyRf2JRZ2PNaCwXYFVH+PlgZZy5CdaLYkRAJ4Bf1euwR2scHOPOBEv/ehUCCzaDPd43fHhApW4t3BWBwEg07k97AOasVKdig1COvNGQLuj4BZ9o+0xHPtyhJndXmXDABEzZrjxrs/k4TrbGLyMa7jzCujwTXdH/6sheWCYd64iur34BY8Gsr4ZDvSCvYlrQdn4VZoFQIfaRrqgFVe6DUrXly2hpP7F1uFUbhEcGZffMKxYpeY7f7xri9BySRJSrB7JwEEZEqC4XEkaZWSeqrhn/tnfYjYbwcKqzrmVB4QX/dNRTXNKjHq7CNMGxYJg/GqcmndC73ZGHX7OOx4rJG5xT+jSq127+PKLAajJQeGtYt6B2h1fd3X+lMZ10EU7OInq509LKS4Dw1TRoKICFuW3zOqc+Jn1wDn1fwavpaU4Edn5KQ+29jIAZuWs8MroZnvvkgYHtlF7xwFtpVqk8jY1LfkrxRijGuXVxrd5Jp4JS0WnBerpdmKwUjPQv9Oo5o4BAy615v2zZIBfOVD7Hss4PeVwMA1uJiP0VRTaJQZzZpWZbIQ3mWhB2ZHMUtl8v3tRRuyyBjYl1H+VTUpHPVkZI0t2faThimzIU0zdVrQBmrPbgjjUR+ON7qaR8MBIW+I9TuWHjPFknUKhEbw/z0TTwmKZkeE2zTtqoqMEuZ5lyKmYIAODbuUpkAIFpbX846J8+QfvV/4XXeVd5ZnKVH35nqnlf42vXxsYJ5KVvJPMjDavjxwdH3mVE4Nse2uz7O6xCn1og4Xt25wmzztxnLTNxeoEW8BZ/SXc74Cpvmydhw60h8cA4ROTLxjTGCIxGZNnbNAXwA1+t9ukpbJxR46TLsGrmjUtQJ3GABmt5ESBN5k4pc6xOyHyTyD/M/NgbC3fk9HE5Ad+0Gx9fcXfwmYMNJ5qd+70E+pqmqotElo9wDjWOO6v8NMAV+JYvgkIH9tRIzdGkCcO1MZWfH2pTF0JZMk27z21G7grk7IqYxqllTMA0JMY21DGczdaQpuPt0vW5xaS1rmtNQ2eTiZX47nn1Yg3Pk6JDjUdfTTahZVq9TfxDRONacyZLxTXK9fmJ11OX8vGzeVnxvVxfgAs10U/zhTA0LbM5U/xMMJZ4VYhLhO5gL+iG9xe6k9nUnahF/6Uz8nrR6MjRZjwGSbslEDB35cR/uTpM5d1JDmGLDs4UD9Sm2C47+0fyJjYl1t8dSx5IonAlk1RwnXxJfyYqAseCb/kleSpHEXS31gpDROgyC52InjixK+pRCTqXZvH9TpDhtYLPjA/iC/Mw9DMZQTPZpoEaGTaNPxO3LgCoFPvAsbD2/zSqM53fsmfJqV/0772q8gP2/da6HgSOVkbtMKwTvz2tCz+YgALAF24ymyLxd9h8qOd4AF4MLdS8yWM4EkmVzG01GfFR8iudodsB7WfXA/D8HQHHsa/4hq8Td2jH9H3hvUfQldP4jKuhNPgRY9a+TZeQrewUNsneewSdHXMO2Nx4E7udEPampGOnU4xfoTuOSODmAl+XkNBp2Dn06Lk2f17d8vdu3fLa/fulTt37tgAv3vnXrl7747qfFY2Nm6Us9Fh2X76pGw+i9eEnj55VB4//kJ58yohn2bW+DiDDjNV5manZbSz8DPjMY0yVGyZnpSFe3GoKoyEKbudVQf1mUm1pz8rJvBBrvXZ712Ll2104872R2arsvRv4mOXoj4ol3JapsvodFJyRWGnMzKWR+XZ9oEMaA7lHJWt3eOye3BeDmV0n54yccprL7LtlKGyLifn0ptkRHtbvPLHYGdBGH58+OxBeenp3wlp7HAPiHDvd5eQQGCgULFCQbxghmhGGisUQ/lXRIDWqHajc40JD/yTMVRWTZeQnTPTInggKlnC7GkYUX6GczcQdCVX4seVHSacoHWO8NCdehxL+KutytHhqZhor2xuSRkasWbBp7dUT0Qdnaahq4uuygqfNwm/YBCUPuqKfGDffiWLywq8g2GMf/vcgcpT4r60SJttkVcNMW5XguKYjo4b5cY7Z007gFz8h1v1MVICl1npSnlu+4FRTTDuq4zqVri7Y0B41a2HqJOffM8rIOrZ45pGdR83IPMYTqwkzyRwEERPN8LH6cZWdyDzS+j6Uw44Cscn6pZ10AUT8y83eVO+/9Q+lw2kcaPaqzBuo2gzIPOhn8JHYVg4wIaG8aAcx+Owu6RNpL0MpPGvqhJ9P+MFrSN9KJ7wiYMECuM3PYhX26XzE7R5jYHoYh6lbMWBs/kDoEt+13OIc+cetGvWvYfx8IRUpmgWMFKtwkNgt/CEp+DxULikYE2ei4/P/Q3peSlb80o8rQEQQ49PZUyrGpAOYxljCeGbPRWFHgV8XhefzVuUEYWSxsC2qPZjcoQ8QB0DKtyhSDA7TP/xidG6UJqH9Iw6SIagsDLhWRW7CKSfMwDpsevD9aLfUFfFRZE5kfHHCdJ5sAgnSrOyZKNW5bJVGRmWPMvrKO56KLG42z7s7BnZFaq0wkA4xaqODXyVi2yw4q/I0Nt/loPwGW3Hava0DRho0U006Or6aNPE4ObDv6Y5tGu2zM5zKa3aA0RoV9NC5fjZTUs+Gkjl5/4yq36j+mQYNOcd8Hm1GfjRN3VTEvU15cspqds7u2VzZ6vsypDmcBkMaAwFBmHGytEpq/qHVhJv3Nhw3fhcyMb6elldWfEEDCv7bOkmjg2jyg/tGODtg1WmZ39hMoFn2ptJMCY+Wn52P8rnek/wSjX3LIMCBR1/1QTpToWPjJA9VeqYlhghwQtN+sRbboxSDkXDSLWhurcr/jpWnRfKhmjC4V4Lbucwqimk42/4wVlGvmQ/rf5DeOKefbqFTA+vqOX8bJA3PG/a6rKS7kkTeE+BKoAwJkFYSSU9xjTtxXZFeBhUsp7QPsvCL5+78kUYYmb8IbyyUV2hPycm/Kl75g3vsKOFOvi1Pfl1+CiKDZraf7xSLX8uwjxm4Cf6x1bVCKNduSuWHch4T+JUznK717EpZbbJiFd4G8DRY17NjUj2G8SxU1GCapGXOnc5lkziNHPjL/7b3d1Vf9tCS7f76ePD8sUXu2V3T8a2+OuZ+uLm5rbfGx9hlFcd1u2t3NHfWI3ypCp4KY8JvhVvmTsj2RuLJrEyKLmCTAb77IO1ct4W7idwJV+RQzzhckBeF2M3E9yUz0W8lGHuP6TlMi/C04QoPB4sm7IMAw1WfZyuxlNJNkAow2WLV6ApOwqsd4inLDNUL3m7Du5fzuPyeJl1TV4DOnlRgWdSWgZEpqZphmFUT0se24cwh5B3jas4cYU/MpZyGQcZ+/K8GPNKHXsS8ItP2PU7Zlq9IPGMsjPtsJ7Gvl6BSwDuKNcgf9omIOP34DrUe6aBMow5uDHK2z6R5WR8nDEJFvGJGCOrIHHoIDPqL7dCl6faS4VZj5FXZKe8oV8tK+/0AxFY7noTPzMp7lfZyKyWzTPnf7z/3rvl9dde83veG6vL/sTYjbXVsrQ4X3i96abkOYelbW0/8STYF599Xh5+8bnf/x4d7JXnZydlZXlRfEiR5yqHzzVyrozyWJA+ND8tpFQX0Zqi6SbQiAl5Jv5HowOPJ3wVgZ1GJ8ecc3GkMPUtSDAxXR7s75YHuztlJJ1ob/+wbG/uCRcm7J5LFmg8OplW2knpO6IBepz6+sz0nF97RfdhMoKxn1e0eAed3WY3bty0fvX/+f/+o/6gsmi4bMC+4VvA31cKSV3MBtFJ/RkVBhSAtIqXfJVMD5A+/W1UV8cw7yHATAgCp68gPhgDZg5bwMhPIF0a1R0u3Sl1bUbkH2W0/ghYZikyDKE3pQGKbeCPH255zz2ngUtPUlxW8WAJt6IGtiZ/dWrq6JfqLdxi0EUohyEUd04gTbBg04BkQXgtmMUNlOYBUOVyma71CsC/j9+C4/BP/Oq+ZFTrL0IrDAyYjr5Kazq9YKWagd4dtULiDSS+k55hvg6I2+c9hOFKdYsHcJVRnQYqwDdzXY+abtgGIynEQOab8fpygs648YnwqD/3lonx8wqdcEB9tyLVBwvgG2bPxo3qFnLQJQ8Ufk9Y6Jm8/Vk28RYQCje0HyvgEmQ4/DLsb0AI+ZgQinvyWtC1pyUCfJzWLwQVRn6Je9Uh/Rwwzr+X+TnKyoF2mL5dnWoBvY8Q+Nv3WpzrxB1HHZD8pztCFhWVLdMzEtrTqifrtqwze7VQJAcN7+KQAsgqh2rmpsWPlVyU3VkZYpzyiZtBi3d8MahZoQZtjHPeU2WQoZ9caVSrIMJ6NpXJgAwSX6DMofSHjBXuigQ/W65eZVT7Wb/OLK9Q/nh/KlavmRwkL2pEfbId4k6TR3r4jm3jwX+e2ZdANV5cisPKc/CvTAXVzZOEzg9KM6lJWOBNll6JUB8wf6D0QmTqpoEQekVTkx6+Z6UW5Vf0YwLDK+slTu83/uBA/pLaXJV/KNuX6HF4sC8jd6ls3LpZVlZl9MrYY/IDY5Vty6urKzII96UgYDwflIdPHnt1mq13jEVpYFFXToJekyHG+QfsUCA9efM+Ne/jzvrAmGnjxljhtKKNqwQfua8FD1FRy4tw2T2jcHiPZ8o0jUTPatd0kPwdn05p4cV91W3QpcUj0uOVMhAgHuA4VwDtnZjzDLBSvyulB8MII1uZSNFa9vuCGLDwhptFQL1EGZcJTYJveBe/L5vwhPQbw1F1xdXFUhz6CnHBiS35+AHwPsY0eHk3iYwCJsF4hQMepH9ZxujfZeninnln+T0eyI+oRwvZj9RivnfhSedrjGpG5h7EI1X+uf2Vpz8LoxKj1B5oS/srDkWHYdWndVuTh7Lvxjj/Ukq0X8h8tUVFgToGb+iHf+hQ6w0M60y6DB+GtTDGwzwrbtBLDv3baHOFgt9ZnUK8We6pD3CWAp+L29s9dHtx6j+vW7B187MvHpRHjx6q/x6p7ZVO+TCZ/P0f/FCyAvm7VCZn5pQj5VXdBZRdtPJW/jy5yvYLeZcAj0A/4lkvVvtY/go/xnbLZycOXvMKm/xCRoq+/HM5ilobpVTPtZmjXHAmTxwVkB35fjDvl/d8oXGE7cLIWuMO0I6CihuQ43kLHY82fT/k93jZCW5T/YdRTZtJJmvcSp3EtAMv/h2nh6RJHqZH30O+zUr2us/X+IwpCYnDOO7j9WCnQ8pn4o/rBTxzJV2AwH0IY/jS8IM4Hl/chn3+ybIGj8mhPwHd3f6CsfCoAzrC1ZB1rPeBjpsyhML9pyzJ1RNIctcSowvJLxYJGRHVtsLDOl3WUfhA87X1VY2trOiKjuJXtm5jbLIjdyR5ztjIeSGsSrOqzeHNHMT5/rvvlzdef728+dZ9bxl/8/X7GjOPy60vvVMu9rbLaHtT8narPPj88/LkyUNPlPGaIXoHh3EybtJmT58+LafHIx8U6fZUOBoNXz8w/uaZBb9yzAbNw9Fx2d7dL5+qv//w40/1vCej+rwcn0ZfLOw1hB+Vln6B7sAEPuPy/Pyix292kXFn8nttbc27+v7B//P/Vib+zt/4jaShGyyvIQyZPAFhBaNTyXjnoI+bzG5mqgqU85YfMXKlOuO77GSiAYTSMx42PoC8GKJece/KGxzqMQTiZXwXLSGrXBxmvlIt4hTPOTX2QXnwaEuCelQOjqR0+sRrdQI1OHl4IIikdqPE8l6AmVV0QYHiQuGjPBTWjJtCtcW97eaGFGw1vAPclFevhPZ5CG0eFvjgKvrjTctRl4zj+ysY1QmEaSjy3YelKBxMjI/qwI6GGJgSRymIosn1QFkVF/8qnS7yx53Gz1VA/vAAxYQxHc8tpLDtBXPciQscn0jpE7g8X4F7r7SNtxQKiGlixbDylaHSRP5MqkT6zENPwg+F/0wdF36IOziMI5x4kRefWUtaghcDJzzmnCmrhrUQNL8aOLxhGI6bvIJGcdWQeKYe9lO8LqwH0o5BukUbOTo6phLZxx/HHf/xvODX6tZ9ipVROdPvOqM6geKNdZulIFLp13ylUhyOIqlLd9roZP+gPJcxBYbgj9RwsTzrzkoHivi8BDIGtPu+FDdWU+FDBqd5CfEF4s2IBrNsrZeMIGxGvUdleeWV0zXlFyW0PCdwuXLrHzllUCTzuPoz8bkI6ekGnvK1M2NUkJ/j1TDklvuE29Q1JMDnK3jyUs9n4k+fbm3lUCmqDIcvMGO47+3tOR3tyerNGYO2EvO5EZTZizPiER7558CP27RVnn7fTWkxDMXlpjEYKEaXjoERmpnGikAZ3jEEPdy32Xp64j7BxMbM7GS5dx+j97nfwWaGfYPt14uzZXlx0flhWLFiuaeLgZzVEOQF25qpM+/Zeosog7HubD1f1gC8sMR7Z7M+4GRhccGXd3LRx8EHGaO6w3vGUTyF8u6V2lqjaLOoG0CdrLDXPg2PtApmvlub/bNrc5UJtGcOBPRpgf406oDg+x4Id9786w4bZVl5vwzBE7mtP+vErgW/L6e6Q+Nnj5969ZrJDr5wwNbwjRs3TVfo5oMwa31cx6ybIMYvlSO6ArQ1+CROGW6cMw/3qcjLPFv5BGCXAUa1jWm1IbsIcrcEOhDjDX2UPmAjSOCyXMW+jIRLRrNbGHfSu4bXdurG+c5yHW+XXKhgF4fd/CgtBhwOy2Bl1dIowfVVPWAFG3xOLdoQV5dx1GVlnnwqJCqtSHWf0j/3DE8Y0iAhzzIAXITV4ssQFOmB/CgCmcJD9Geeoa7qRD7uR7qJh1Qjh9MexKRcZAfhyBK2kzMZFp/4weDjkDb69rm3k7NLcfeQA/s2y6MnT8reDttGWQ278OGPKPG8s86J5kFH4TAlfIRnK6Ppr2yF1ZP4C3zC37jz6yaDN5FtTi6PGi/dQJeOlOyi5EwGGTOSSfEaTuiYGNQY6daJamPZQBUOrS6Qux1ojibrS+BJT0VoZQPlQGGQbNuZ53DnPcLhUx9KSZ+Tm/Ky31AXxwUP2qr2Y/o8k8vsBuJLJ+AeJZE+ttuH7CO3LCtwvKxH9OBJjW4nVt25oPEr8mjjgxn5KS/TsQ8n5CoAf9rBsqBC4gBu1BnUMnx4B8S6llWtvm2aKc54fbKcPt5lCL425oqqHOoVvEFqP8uPIumL9BbvNiHQKWFQO5ySAHqc8alt6DFa9cMQRt/3ayCMU2rD0JgCOHRzZWVVY+t8uX//bnn44Ity+/ZNGdn3yu2bN8oH773ncHYucb395ptOyytRnlhRGfA77fbZ55+V7373e2rPUrY1BvPljYePHpfvf/SD8uDho7K7xzf6Y8cYE0308zivRXUSvl70EL4T0+IzGe5zMsbZYcjOtjiPJVaoF+b1rHHg7FT9U/zLq13/8D/5B+NGNXBVY7Yw1niKEt8aY6m9f28oGSsHAityiudPL0Fw50EF1CgmejBGC2lch4DsoTWslWt9ejV4pTo5Twg8jFtxruGUDcPxgsLzC04Fn/Rq9cPHm2V7i09tMTjFCbdOUeuDUI/0+lUZWb/YmsisW9DLA7TDw6h2g18B47iPgzGGtvy1dBQqrRIVYcP6BiQObWgK3Sw727lz1zsdkGcMBQu1KnwZlMNfnU0drEXNW0klZLNc4vE5s5rlCyHLfRGkkU3edtc7Qo3U4Gnhh5/o7i2dFfDnxFPSYAgB8D5AHRPI42pcKh0qEKeN5ye5s95jIIQ8eGhwZsBoJ1raxgHHyFcGhAfsXrDx3eTEOwb3HpfrIPsbSiXGfkLrz+CaSmfSMwF3+oFXG94O5AlZ7yG7eyY9KGRIpT7jD+8tMIlDSUn7Ns4wfpYLltd0OUOEq266vLVNPlwobxzicbDD4TqxCifBZx43zrpkC5vHvdLFVkLdUa5sZOMnI8Erq7yDNHlR5nRNTZzreVICnokoBiVWIxH+YUQCY/USKsGTQX+CrqINME4PU8rPUX/X1F6mv+LS0pGfaCu8kW2cWoxhS2oGKM7UOFK9P9+RsVliBxF4+L3I0aFPH2fMIC19jwmibuU1hhEBLsrvwZ/noRRkyXMN0BdMuMHfvFvNmtSJgrmr3s4o8g2BK7dwpC14XFyYKSscmCYjd1XXu2+/U27JWPNBakuz5eYdtcPMsSJfFE4QBWdvLZPh3CtesWMEOUFbYOjxrjOD7fLSildivL1f/tyhF7PetI0nz3j2StFU11+Z2GDFipV52sbtRx3gNz0HXQIu8a/CQ55DEybBeCYeLaPwKqfoEy28quHTGXct0BbIJMoWfZFPgSd8F21aW/ZSvrQ9KGZbGSKp4kZ6lJ+Dg/2yy1b6rS1PVixIubl7764/1XXv/j0rVfCTy3afCLohI3lFIegS7lDOmSgOfBmNjS//xFU4somVMNoP7HMik8lu5eCDcXjnG3maYwe0hga1qhVqZQSmRW2HLk4E9boS6RtII6yjW46hVRRbwiitjTfqzJgrt5XfAbiKugIPwinLHhQUOJEHj5a3eJGfysQxAGQMsi9lvzjav/Qxu6vOkxA8IX+XrXtlOvoNwKFTvoNDjZv8OwSvlnFPmlOuEOdJGDksnsKgzPbPfBNwQXPLS1C3L7WO+ucYBU2NV6DuZziH7J6fz0qJ35ayfuZTlFHk+eb3yVm8AzxS+YfC80SZs/BEm0Eil61f+j6lxTitAvjnLqB89CX1ZMcBrx4HR1VG/IYnj0xmMsHnSb+DQ90xriWzKLvSOGuK/oUcYnxt4eIlC04Jk/W1D2MgHryuvYhBXbjA0diqAj7sUDKwon8JoEP2DfolY0xvVLPDS2OA84k42X9w80y/AJKeR6ODrmznXf2B9jkB3klgjKI9+VQfW8pjQo/xL+IQF/za9nCe+jdalkN1J4s8k1QpE9oWyDwTgm9JlzysssxBAUO+Tgh6jOflkuwNP+kB5q9yBe847JA08tMNHo060J+IQP/koQfLAu61LLIgfjuJEf3UyT3JGxPkgPCIBwEyn4P/lgIt1ZIsup1UygMd6ZYMbuqWuxV4rcvjqfjrTHKaiU92OjF2sGqNnGBM9Q4kl0J+winHAusO8YoUu8+YMGVVGj5jdxT6ml/1YgJVz4zf7HihPPQBxvbTs+Pym//g75eJ/9m//ctddag4iV4EY4ynlJ1RjYJRDRCayncVDGE9kIkho4FjoCSWnny3u8kWSCP0qk6aHce8y726/7uBwDHBjKFyrPBZaOCuA7KiSfXVHaNa7HQ2VfYPTsqjp9vlybMd0YTGgpkanM108ZtguqsREa5nfM5D9ORqO/R1RvUQsn248xRuEO3r5Oo1g27QuA9v6ZnP3NP3xzGqw4OBvw5W9g8h24oTBlg6DThF2RjVrN5HOJD5/zjQGtVcQWPuKotsdcMv683BcemOC3eEpR/QGtVACsqEwDl4qIVhXXCT51V1xK+iaJw6PAOFDrI9graRDnrzLibCIfzG6f4iSAGfdc37VXBV2FV+Wb/hPQF2J1UOlsm+VvAEmWPLe8M8APvrbsHMvSpwCZmmq1vNolvJqbch1NjmJ6K4RyuP5wj0nT1vQ/LWZMLoXxjWmWUiL8DL28bVNpzaycQaq6S898uKFwb2jPzpNYoS717z7WiMNQl1T3QYV96xqgVUiFWSwA/g7rKrBzdTU+UnSuKUMTdADnAAxWBYorSpNqYdxjPbno4xOqVoeEVHxs1IRjbvDZ+cR1oPoCKATSf6NtiqHNOff91TaYz6BOCOcZn0SsspwzhlXEMVZpUJmOArCjKoJ2TCs71xQkqhc1Ea0tEE66sLZWN92dvQOAn87q3b5cbNjXLr5rq3py0t8okStpYJ71PV8yTeJT883A9DWrI5jLBQTFll5/A1trOhBLAK3co1ZrVtLFtxnfR2sRbMm64rCPrf5XOHZhequEWNB35TUVcPL+prbvXKcGGc+tGKAEEhhQnzTSSTD4501wfyiyz7svCDHh0oyEOIHq7CKVo1y6sFADAjvED9zBOkFa7C2+XXcQaFBWXHu0DUJjsyrre340Rb/NlKyPa7mzdvWgE6OOLwvcDF22d172V4yE1PVFeZ/2zzaYcXuxX4RJRXweZ4j71/dYk0uCnLypVlEXjDazwrf9Mw4gfUOtk/fIAxOjSQekJCyr+8p/KbYoztjWlQR56ER08CPPkajeP6ph6R+CA+rad1clW4yk0KTwIhX/CHdvVeH2RQBT07qLilfKv6dAfJG1n3y0Z15kW+kTdjbRc/bgb8iWM9DH/9ZN08xjsv3bu8oqy8J5CkYqGrlgNRAALgQaXBqA2IOkahopOQYtJ/cmImjC7xDp8O8/v1UocPR5KDZyp/arY8ePasPH62XbaebfqshT0p/v7Gt+LQn2KnSa7a0qbV7fZkgjUMSFEl+MT//AUuiSH8zWo1k5eHMqoxLpDFfVv1bQbtp9j9VNsf6PS7zHAAfcwKafAIjInSVQoaXxvODtCP/ukj9leZ4M6VbXwVEIb8BGi/0BGRCbHD6yro+kvFpNOFxHOdEay8zEOdbLhc4XG/aBcIDdXjDA36f8Q7s97O61CUBT+Sp8qhD1Imcbs2EAzpFo9XAxmpTsZd7UPeTU52t5DuuLcxqXctzXdR3xMtuJnwEM7m+Uxb40YtO3fyHL8J0e6BG8/ch69XukiAOnAnTs0LoK2dnh6ne1IodkM0fKL0POMynsgDYxVxungVKNfx/Bz4260Lt89FUJ9F5s/KeMYGwbBGD2OVmv6HzA+juspE99PIh4lyjOrf+i0Z1f+r/+lfjpIEBOZ1HYwhq2jXGdVZQQ9gdaZYiYUaYRVg0Da/Bv77M6qjjm2e6Q5BLnzUoGz31IMu1UEK3vnFlJQutoBNlqMTvtm4XZ492SyHUsqsSNKoTWdrq03+84vznjWhoyKcUewSXLaupAkwHLASUlHlQrBwp+QxCcmj8Q/IASihrXs+c0/vpHvkHWX6nu56v8qoBtz5JOTY4pnCzqBwtoXYqDatiYhARChnXXoYul8F0qgG4FsLO0HUr5ZpN4rXheJwyl/l3wZ6d6R/GW69mx4wDB/UTY/D9EDrB31iMKjCqYEcUDwwV34AUAxwIwByVWwMMiPKj58xyNWPIS0A/HKQuhJqmHHRxZ3cEre2bgBFpZ/rYyFa+UfuikoH/SAakOze5xtpc0Y+Z7BJF30rBgOA3+Txl4HjqQ18Ey+csJopZZ/POTGY4mteZmatI03tm2oL4y1/b1fTo5UHx5PiZBwka8T/nMrpVexZtvQ7wHXjQhnjnnXr6k7b6x4cB3go6WjlNlO5nTzVHV7HbX/kkf14Fn10nRKuu+Pzp3DqdsYMvMqHt7hTQtIw5oZjLDDOtEXX76PsUCIZSqMuCd6uKrkATnAsdfPMsoxrFKtb66teVV7Shc06McX3t1kJP6REv6N86+Ytf7IJw/nO7Zs2pvk2NO96HUnpxID2K0yS1axE2hBR/dmxGQCdVb7qxir0kvKiLXhmMGa23LgrQQ7OTlXrMc6btQ8IfPCM/1Qn6EhdhXP26XMYgH6uv5cBtCYN4NyFb0dH5TsrAx8aJ4/n+EEUvJJnMpy26uSLvNotnl2cegdyxSrD8t7VNe+VdwOIE3wW8eul51B8068H8oH23DGq2RbOahz6B2MJ7/EtLq/U2FluXyblcGHExHVswybxA8jHCr/i4Z+GNRMo+VUOjE33LhGSPhulqD1hmiSmYbwObTlXQSi8PWT8jm61HXpborrdfzSeyoCBf5nQH7ZBC/bDu/JJa1Rl/Pg0j/zlJi9PfNQ8TRvxJ86Mnzl07soTCUN80qjuQP06gbhMomQaoE+ncivPBH/qLv+kXZsmwWnln4esdmA3LcddbQ6dx8rUM7zY6AAuzY+SS5HcIGpZ13Nb1Xai73oy0XhCr/Bn1ZjvznNw2uMnO+XBF0/9OcLN7eDn49GR4khHQepNchDivDJW+zLJoQJzooSyOHPGO9BoKv3lgUochMjkLkY1fSXlNnWK18xigh2yJW0DVEP4oieDoGvdK3TPcY9L4TV/+lTK+XgWPRTINV7+OFCn4EOVpDZ4FaM6IXPN/FV83NMNDsrzrNEFewCvrHcP5jfxH5mTPvOCFxmbEojnydi6UvqcnQIat+AFYPhKzWW6jkOv80T65P2EPjzAOF4BmSYmoWjn4E1XSG4bworDjZLcPrWlYlDvL/OOvHte6XHiPjSqFeo7YzOAfkFOyV99u8SYmu5xWtHv0UOi3xsTPVBexk+wGy/4LbxUsmtSQbwoXZgxBYOZOyvSvGbEawnwKXzmCVbdvbPWk0SBW8oixn22sP/mb/3fy8Tf/Gtx+jdApHalGiRhtoRkup5oGNUYHnEAQt9pQRrlLQamVMpYJWMlxnF0HYvJvF3iCkiGgHGG0CmBlUqJTws9jn0YxBn65x2cISB4WqlS+dHxIwxAvQFw9bOqcrnBUfxiVZpt3zu7RxKWW/7WGavX8fUiGsCpQxgiKAQowwh7tuYww45h3eIN4G69xrtjD4krd5dktxJWru/qW/Py4OR69Zm3ZWe54Vf9hS/QlcUgwr0pG7h6pVp+yiaNatxdeTXcAh9D2vSHVvUesfz84wKDBQLOxoPaGoOgm8kXHrR9bvmGz/zdXBtH15VbeWIQdnVc6FFp598eiG9a49C9TV+pQ+r6FLjW2B2QhqtX4qFd+AE52x4DMTOB40K5LZOy7LZfTWezpu9/LWSsNr8hECfz5N65rwD6dubkuDaqM676yiDZMJ8coHr/cZ5FJQZwD3F2PV6S/ziQAlpKCVJHP+Yk48PDwic+wpBBTqZpGbxN7eFvt5XlI73QJSt+4NrhIJ7NZ6+6IWSUbohSUFT37G/EiVs6w13jAZQI5FZNYRTp5TRnZ16CwIFyK37CJS/oEwOQ6qbgiBM04R44MC6krCEdN+4Mc/AtpUcohTEen5ycecUFJWpjTYbx8kJZXVnQoDdVbt1aKO++c0vPE2VOY8vc/KxPTzcOKo+ZZk7Azy3YbBNjnOLbz/syxrw17ISzQNjiTR1ipwATTh5kZ2KmmrQMqHNzC3rGHYMtExzmi45EIQuuguhrEa4aK6p+NXb6mQorn2h/HiPDUMLDr+OFChmni6sbz9k2HG7Xbuls+4vzrO0NYMCen4LfZaUkYagA9qkFcmBgRfmBR0W7k+EJPFvGYvR5i2lEjPi4hYf427ThQKUxnIJX2M5HAnQVjNuFhaVyeHRUnjx+Up48eVLWb274fXUOgQPok54g8rheJ3Z0naG36Er/pDX8k+2chgfxKYuwWL2NPELZl1JFn5ab9mT7JM8B5Jl1BP+4rgUpbAlZd6epeXAKLeAVN/LJdiGYtq9uVceQK81DMH6WK07Y4Ztl+plw/aWbO0+d20zZp00Owe188ru6Fbp0VabYYG3ghE9nCTIevMBz764gp/WWOn6Ri69hJ2kg8yDKWKn4uwyw13Mj7wJESJUlDU03JtqIX4N0984EgfHgklucZj9KYmcbPjZc0HerbuGwLPNiVobXZDk8PisHMrTZAXNwNCrbO3zDe6883T0tW0eT5Vh87MPGpLsgx+ITffEVGVaxc9xHJ+d1HAzpQ41FfHGAuIROyACflIyDj3NiGb0TWQuNkBOx1VZXR8+Il7yZtOzbT+l8Qj5M5wx01zVoX2gcCynRVxwVGaXnWoLbkL7aQtv+PLOzi88xkhefYsKvw8m/42kCavg1lutYHjz7Cdr0+fBkeVblKu2d9sKZ2oUJOs6DyLJSplAi4cg0UuJnfQCbQM8JP45R3cJQJ7rOqAaiWPqp+pgdJOZihFa+8oJvIwvV2WXKYd5QPOjisAEgM+rEgus2MKr7JOEvCoVflVtpK9Dj2jYcjj8dDbiEZNShhzatQ5QcLsM/+mgA8p3P4k1L3vNdb14r4swbDmpkzGeMR4aClyfMddGK2K1pWFPP3qj+f5SJv/3X/+IYNjACkEi1945JamPxe51RDaTRyKw/6bwaIKaz6iT3NAcpMWj19e+gK2PAOMCrGtWeyahh4ISilPmlfxuO0Z0zSwCdHyCMKqUQcf1IF84xCF6DBWf8EfGnz3Z17ZfDg1E5PkEwY9gzEx6KDw2EcKPcOESiZvQSGMirDpL2AE/hVmSYHZT1Y38iyG0BJsa3slvzJE4li58JcLqad+KIgCGnfpAcv798+3dvVLsch0eaZOChUgaMuwO/VwWpT+bZ5GVPYMgvccAQ4t0LAHes2IXbg0HWpYNxnk8YugOoW/SJq8A0aO4vgjb/fObuFYsGx7EwBKjuhHOPYl6ddin4flxw2eBT72Bm9xUQ/aiHoQLW9hPo1eVdYYgpr2kERD7BhcnDA6Dsa/C6ChI3ehaPJ4exQsA2aTKLzw6idBBXykDtA4llDqY5KHZ8IDd1iu2rfXjCdbKCPt3Rd4pBBHeUGUphn5AnQjww6TkmsxrFXp4VPUPQJdIbz1onklAmfT3aIlL55p9wB6gsr0Kp36WMVgXNuw4mPBSvySn66KjMz02V27fXy1e/9n55793XZESLpsfbGgg5rGRRBveaDw5RippusuztYjw3q5Ci4ZHahhUcHGwdtvGsgRMlhwOwmJEO/J2T6KH2UjwMz+w3+GUc07XrbyELhkD9vPIqOYvcyfEFfUMhUX9Btif56ldXX47jOTTyY/AH94SOX7kpIt8O9eoIZeMPjjUK74B7EiXL5S7mSjyughcZ1WRLE3f14KbKvCi/CIMvw00iTyojo/TMMO1XbXhIUCHIYvOq6sMECO1FWchslB92Gmzv7np1jppjXKOo075cGMHQDqxzbAl6q461Hd2mfkx3fyc95bgfW9kihHpEXmOGqJNFPf1EHdX+sQo/DslDoXbTXEzSR7yWjhyaY4CXJF9Y0Um9C/lMXY1HvTPxcF07GFP3zfEyEl7VqE5jLu8G8qtGdeAT+fjqZG7SgXyfq2/u29W3Q6TN8logP8uPije/w1X+hLH0kWl1UEfcPPGjq5bdg2is3/y0WZTU06qTyaYj1Gqg0haDmhp3CzHyNnnExwwRqZPSJbk4vR6cT88uyoEM7ZHExdkE39Y9LyP0RF3nCkNnHB3xxRnemU5jXbyu/n2sRCPJOt4tnZGeva/x6Nnmlu9Ho5NydHBcDkaccC6cdQWvUX9h6r4uHHx37V1Rrx6WutgB7wtHUrEaGayAjaA+DN8ov5A/jDk1jelOPsqPf/ycjPbnCSMHg0aBSmcv6BFBAfgL6C9Qe2l+0XiQJ2U6b/nH/Qqo7TQE41CvyC94FuPOd2ikfhZ1ivTgjDt2vPDKidpAuGY49UNGIyfsI/mDnYQccp8V0ejDqXOiB1DuddCP/1AdGo/X45J+ADNdC0SmBqKVsQNx/EBCF//OP+LZQxdyxb66O/UAB3BLv7DTcoJpHFhpHodoL6PAHbrHo+E6ozqhdrXLkG3pZ/uId0J+M1nOK1vwEvYGspLJJnGh4+VkOmG0JW7ufE2FOiavUE/Ssbv4t3777182ql/YqAwIyiAbi18b1WKUMzEG4ZmeO36EsYyeikgLiKvraNGVIaYdwn8boxpIv8w74jI5ELNMxMWPe1zgTh59Xi58rFgcKo+0ahRO/0bOcVrk9vZ+2dmSMDtkSw4DfCmzi7NqnLNyyqy8yvJ2URQGBIqAMlJBbSFxFxF8G3YcGCTxTuFg3CzoIj0+zlXu/38b1QBkRHBKLXFajIY2f+6sFsXBbTHpkP7EyA6U8X8U4KPtTF5YQNLmUnA9a1jDE8DH4eccfhMCgG2eudV2CK+OS9Ql6NqAnC2tEyJfXfr3IPSCsrkPjeoWEO2ZN3GHOGQ+l3CrwKB6FbTlt/chkO9YHF3c8RmmGXav6Ku9TzuAZL7ZTkBQmXzrU+W93PaehmwqePQVA3ceq7vF67pn8EI26NdjCCvVrVHtV2QqbqQTF9k/Ifk5+1ULbOnM74MPdwjkoVNDALWUWQHgV/2UJnFHuYfHPYMOXrU/t4hcEnNBnC5KlEMfhz/l3+BkJcE410sV7WfjQ1nl8m4R6CNZBAYY9pxsPjkhhfJ4r6yuzpW33r5b3n3nfnn9jdvlzq21Mr84XRZmp8raspQqJfKk5IkUltPYhUKfZuWAlR2KNo8IaVZ0mJlmLGDAxLCGJzxoMng2/TtxJa0niDvcwy+v7JcOljvBtJUbXGh/XiXBHUaZaKY43LO8pClxmCHn0x082xu6kqaWlfHoPW1/pyyXx8pRg7Dlnfkx2mnIS5eVlgDKALqDYqrSlP7wEE9s9W2NQGR/F6fegYq6gAf8+7DoCA09pXj1K3sBEaay1MYxORH1R+FBKcJg5pvgvEOKscH3r+PUWYxg2ruXYUweMZFOnqkL0Fd5Budsm1idJo9Iix9puBJnx+XJcqCp0ytCyqm+X/X0S7oCsdNNoDGbOCKD7wHgFLsBoQd83cUXuF3qVX3qVcO499EFEZ75+85/lufINUxRh6ODWsr59vhFOUD4wZPRjqz84JcXwAm8ce/p7vL1Z352/4p0xPxxjOrMk57ENYTuve+4Cfq2aCG3uV6FAn0n0mcfwqHylCSMtJhQpPiOv8WH7ssq7xyeqvlSd+gKGsln/vSX9UBdom+cJxBxyetEhjkr2icypkem9YS/0f1482nZ3d8rh+orx5Kd+5wdofAnm7vqN8flaO/QuGOEzE5LZs4s6HlWZRWfoMxW5gsWxSSrfAhabcOY4AMf6gsOuvEkL/qQDxlr5CwxqRIu/JBPk4x7qtNwJ2v2k7AnehqkP8i1PJf+/fg+nl/rynQpCwDkZPIs9WPCApnklUrhwKQe4ZzDQCNzcFlFqcMhgfq3Pr1MDX/GYS88nsQhmKQPHg8c0FLjWfqr4vqd3kb212I7GMr4BNOCIDEVqfmsnzEwk4GkLodDXfx0OQ7+4TaJ8LoEgS8Q92H7kV5yFsH1AsCGAlJ8jY9P0ODF6QPgPXDXIzyFvOZR/MwWbw4kZTcSE0Tx7nQuvGB/sLOtynzlQT4+YFTjSE584gctofOYUf2//J/8JVMgK5uQ7jOUkgrZuAk0ONtMuLvx1QmyEtzNhBIMCIysUJv+0qqH71mOGkPPLWMkiulFk6ewAfyoSL4rTipUtYiGaOPgfJTp8JNgCenODor4db6G7sGAqki9yAphx5e1RqNzf2R8V8b1wcFJOZBwY0aOFeszCSa28/ApBtebTJqOUmvTATGCv6Pc64xqp9Str0uNX9PldolwSxA3giTjAPnMvcur3ju6VHx7OtV4dFo997ll24Q/9MTHiojz7wdP+IULZkVBIKHT+I9IkCmUIfisBdNAfy5X4ZWqild3S+hCKFI1VnTg0QZJ85z52Xmzooav8AOfOovcQX1Mn552TRygyz/7gW8dkGWWE7SwdwRUiMkJ1az6cScuHZtntixyHwos40SeztsePEVgC+lVi6yU7rzbFUwgMWvxae8J6Y56DeJck6bDzgjrZqbnIe4pbA0Zp96BDO77bNw7werfy+Xith/3ri/18biTRzeIC2r0UIJOz70SGtu/Q8nw6dDivZwcEmf77jyEMjmDe499BedL/4Du3BMH35RRPgRkexl4JG/u+unx56rxFB7yA94giX7roJlwmVMinGjkQ59wftk+NSlTB3j1OQFsn9SQpAGRwx7JHQnAuMUKOqd3z8/z3ccFb/O+cXu5vPvu/bK8OFfu3rtZbt1YKfsHO2VtbVkD3qSUDxnNPo2bA8U4+0AFVlEQiqqMocqztBmfmGM7uFcPMJQUbp6pdQFcp/qcinS6W0hea3mu7Xf457gIeBxDFtX45Mmn06A5WxmT1/KywTfFJHDEZ7acgT4r6N024je3D1n7HmUCCvXdRi/+hA/GihaSJ4dgfEnmizJqfjyTdy33THqA4xJN5cRj1CX95bAbRYUJDOje+3ePLgewcq1268f4kB/kx1iN0XzKRIWqymeteA+O8WJ1dc2KL6ce7+xsmy/AKdojPstFQWlQk2+ExZ38ow1i/PHuBbVH4ub6yAHH0oXJIpT26BfRRrXOrwy1ksqHsThlBXgEuPCgO5NQqNgIQYWnwYBBzWsSvGML/0A//hJAG9z56yGewx9XH5bPiYPv8e8QU6CPPsZBpl8tm3guVWUkfZGVnFBNOyEf8edbt47fleeb7sgYP9U8GJNrwfKPR5VSadaFVehpqLD+MaCGpQRMd0JMlqr/ZZYp5xqwj4tWXCUnL9O9MwTkUkA7hFEKd+u5AsoJXqSOGjf0yCtPzs1I1/6syxjC09XD+fjZVOZJz5EXdWcxgGcm2vQvP0la5Ad9WeGHynukACaiinjrs0+/kHGN8ahLCuzjx0/K3sG+DfGDw1F5tvlMBsS5nw9GLFbdkrGx6E8QKXMZljPSfwMPG88u3djEr+KAZ7SLa1OfB3GoD5VrIHm90zlresoNQkSaLj/f+z5SWSRA0U+hieWoSCqacL5G5kk+7cIcdybngh8lG2ZiJTr1Iu9AyXYEFeSJaOwdqErb9Ye4KWqLjIByKIq7IsEH8WWJc+usvOISOKm/OE4tq+ZH0hYc5wroaCK+8tlQZkz5mc/SHY/257IftCAeTvxrlDEQDbrkkaYDklacmEAAersj8kuAWr6nd/eQkOmuB8qirtbb6ytb+GFQL9ig5owaFu5q+9X46AjxGhiTsBqnjDOGNnlg11K6/Mi7puP8CSbNf+s3/0GZ+J//lV9zLceZEOaNSsG8SQggwwEanI/o5zbvhDZOgvPQP8KzD+cez4TnlQM2cQHi4x9Cp+YlGFOsBcSj8ySREjI9qxmvCllGDyqsbVgzQxPHYSqHaL5PCT8pfsw40rnkxwEUWzs75WDvqOzvnZSz0wm/V356gtLNQKp0DIS6XweJVw5mQzyHaYfuiJ9XuH3ZFdDHuRpy8EroBNbgDsA/rESPQ+WtAW4owUAIrZ4OzBbT9laQa5IIx/DmOToDxcAzyTdACMVQ4KkXJxR7skUQWTVxoUPF1YKrdvxW4WXGbAy/ZuYzlEkueHx8AqeTHQZKrhUxZF0r3ck2BdsYjKeDJv1Ky/Oy6G2NxbPNCOKsS+AlnGqWgePl/JNu2c8Cp/6eaTr/Gi/bP2GYbnj/cSDU9x8dEjdP7F1RfuLU1o0LGthgbPx8yQ9Foc0r5Q2f2kDGHNUteWz5Jh8UR8s98z151DLEI/AnvrTREEJnRpZc3R55T7jKbfnd+PN0JWtViMFSV40z5JN2IpT8OxmscoDMO/qyys/0/uQVk5xSWibO5H8us/tCBvRyWV2bL7dvrZcbMpbfeedeWV9fLDc2VjT4SWmZY5UEA5PTdem7x564oBzOO2B3Ee9wMQQxUcmKInih6MzI7d0uaoO4MIyi774KtAbDVZDyIml0fDx8JzTA7aArd0qZd3SF0YjhL+TtVWnou65LikSAx0bK5TlxiKD6HH6dW1fuBkp4Wd1aQPFhu7jzUdnOExxEd5VgHmOrb5aFrImyot5xb2SmABrkrgDzlP7xcxylRf6xi4B2U476A0I+0WeYwKAcTqPvJmOJK7yQiZzQTVq/VypllO3g7EqifzJJi1JFfMqk3wLQNPppsWFAe5FXGCXjkPWgnjx70oPyLegb4rpD/AjE1vjS8lXSMuVDR3/aROWuLK+5HrHrIsYC0udYmiAvp4vnHp8hixHW1U03YrZ1TaBatEzECGjj0Q4oztAz08EvGHMJxOcCZ6eV5Sof81P4j9cBvzD0OBSXrfyqL+kiVOEhJ38UyDqS3leVYy24rm5XPQvXMVB8QrpPUJFebTjc+WE2aODF/U+BNcEwXQtJV6immH6+Egars72xH8B21h7Qv90KRQLU/Yc25B3v0fGobO5ul30Z2BjWm1s7ZWvrpDx5eCq9Vn1sX31M7buyor6HHNZF2nh9CR1Y5brsxDfKpb3hV5d5BZA2eEVxX0i3lwNjMuMI4F0SjCfCOfJnwi93tTDGM2YggxTGRTj9CjxApmmnl4H7hOlAf2BFWnzMeR7oabWPDMcT8CN+568ioUUCOzmQg+ipxgfea4B018GUMlPt9AT3EI+0UaexV0LMG7rs17h/DGjrOKX8UqZFfYMnhzZdwoCDa5oXAzQhHvf5uVl/jSN28IRewI6JkJe9zUD8xYUlG9zEJTxlLuMAct4kaIB6MEmPUf2bv/X/6rd/B5O0dxVGg9XCOlDsMxklfEoFBs0SnI7/Jp+suO/6D4aKSgIhBOMZfy4TvZaJ8UMogwUDHFsiMh7wIqO6xSNxQUC0kHESMt+EMEbSj7h9/Ov6EgoCbOpTJnU/U3r1H+OFDsJ7LHv7R2Xr2UHZ2+OkWhnXZ3Q2MtS9ljHELeESjgN3wjB9uiN+XuH2ZVdAH+dqGA5eObBlGW3ZCKPWqI6wMAJ5dtnysrsKBfz9V8thHCOZ/XXha4GnONzxg2+saImCXpkgXxWLQc2VnflMvAVfR17kEGmpbygwlBj4Ep/uTFyA+OpWvXsgxJJfQrEap9H4QEa6Nm3UK8rVpceXGdV0dlZQ6BuUmYqJlY4qjI2L+Yq6qB56jDr194R0Q4u2PbOuV4HDa7kAeRjDQfrWfRUYz3pdBymFFKs+vTpQKt+VNX4Vh+vKynDTUxe0aPHnIszbgipkeNKcw6/29vYlb47t55Nf9dfRFc61gVeFvlAJnqngbzEHOE4k68pJIwI8Whi6U3ZnXa+rcwteUeGvK6u9N9egrzKx6rbRf5YbPCyhJyO6TJxoID0rt2Qwz848Lxs31sprr90u7739Vrmp55sb62VpUQMen8TC+CadWp2xBvnIyqT7ly7yjb4agzMDHeODVyqZkVZK8KO3Ih+8WqI7JH4VGnRxur7TpqHswIPBNqjgahsquUwXy6aGThysY2VNfqZbjcyd9OQbXvAFdJQ0oy9T3hgOxLgaMl5wXLgT335V4GrItF2adEMHeNthtIuUMuolZJGlRLOCZkblinQBap8pDNTYJgmYNqID312HZ5O/MxU04OrK14Vkr9EcyLPHB8XJLZMnXrWW8sOEingCwxn5yPd6ebeU05Z55xowv0h+ggc0xtjmgtZLpJNChVLlk92VnydAQOoFQF7EG+vL17bU1ZD1hu/Rd7i3bbG0tKgc9Se6cRDfpCeSYhs7cZKnOmjGncijz+sSkPaqOip68E7yRXhXrq3PuvRIOJMXXvVkWbRCtjkGi78+oeecTDF/CYZ4pX4Xq4NDvOC9uhDhdPSncfn3o0DqbUPIcjsjeCBj+9ddqsxL98BwTR63SBS8zKgO2r4aBN5JhyvgJUY140m0a6T3qxvKMiZQBbqZ5xSPnDAI4Us+oxhbyy/Ko0dPyhefPygPHj0qz7ZkeB8elMOR+tPFQjm9WPSXccI4UQamUVx9uw7cJliGjQNxrHfoOX7Dz2Mti1TsRFSfdp1cZvBsazxRH+D5lHgIecEkmi7nzVhRqZpjao9ngN381wZN+pF/lhcQfRJ3Tq7nNapfLTBdajr6CHcA3kYOeczQM/0hw4DR6chcAmYeJ/CsaIK/AwdAcNBM/VE0hg+DZcOPdHn6NxkwwRKUCHfGo9pO9iNC4h86d+9+GZgdBO2kApDpMxy8pzkZXnRj9xp0ZjWard7IfGjJZDs7TrMCzlPpCOcb1XzC1/EqPzCBRzk2qmkf2r4B5D3lnao9fvM3f7tM/J2/8RvGKpiGxo/GDUYIRmnBhVjRidMHeQcp/TvQI0zbVbjJx3fFdWkWgpGuDYcQQL5XAMJUqOsoNS4D7RASD+Op9C5LV6YB2jj5DLRxXI6I3fsRtxFG+I8V7xq5cfFOo5r2YnI23veJDsNq6T7bwXf2/UmQ/cNj1VW1Ua+JBsbojPidAGw7L38Yi0S5EsC1PlbIekZ98qr5Oc8e+jhXw3Dw6oyFwR24zqhOcNny4j6WTs+9WwSs7mmVjQJBSJBEP0kb8Y241+p4P0uue1O+uEsXPMYVCiKQdBgvt4esc85AXxUn6MYd/h2n0fhARhm94dSBsgwhndcQSBdGAlcKiYRUwgArKsrPNKl45QnPiWcL6Ufctj2vqmeCwxnciKN0zqOmIZXzyatC/9QD6a7CqQXwenGMcegMzFogJzkDWZ8sb1g/u3VxB//hoIrbxjZ3+4znAc+hbPCZHraf2ujwXx8v2r6hbW2XDhpecRSWYVt4AQ9eBS1tr6N1X78wRGFDioHfCHM4d3XWzq8qkAzOii3+4lUgyWy+Ee2gU/keldWVuXLjxkrZ2FgpX//qe+Xu3Zvl1s2NsrK8rLrH6bh6UPqzsr35RDiQPsaAKEuGDd+lVnmRb/AWK5nzdWIp2wQIfNVPFJ9xg/qAX7wve5keQ0i/KlY6d46NCcOkfGKLcoGkmS/clVa49asL+RT48INilQYfcSgnxFOWPSjsCiAGOTttFGe4Ki1jd0QOd8LQ8E6Dx1gb9z4cJyS3P4p4LYd2WajvgwN+l7nZyj6EkMh9WEeiCoS0eEV79sBECkYzk+bIP9oNo5rJlgVOshOgGPFKxp7icdATuVEEugW85G+q8wqWRg++Ow4v2aiejr4KUE/KdvlGcgjIC9+uhaBJX9fg2T7BMXWoek7qQQBuyseoht/5tBerKQcHR52yZ6h45cKESqj3gGwTINozeDTBY7H+hmW3ulDiwruYPFs2K/6F9Bro34VXXuGZlPRV6luzeYH+EpAGa4sfQHuRReJTY8nv+gzJ40XFeTfQoBwgy77OqCY8+lqta8V5fLwXZF1qPkOjOusSQE0GEV4AUe/xdhyDlxjVoWsGGI8h7ldAtDH1p59M+0ygw6ND78Y8FE8e7u2Vrb2D8smTg/L9h0fl6daRxkMZkeKP3K0Ahygn5cW90seZ4s1PvZpJZoCy82JXS+pyGNT0HQU4Hnw5Ysu0XZEbr4n4WeUgN2bnw4BK2vX3ngbGog3nnzs4YIVAsopH4BXjBJPqsTs2MKBvZP8AtwmPR4x1rJBrnAIPxeNsCOsXXHJn2a1MB07Oji23sq/zuUuA/POezwkuS7nyx+6AMKqJp/jKRk8qhwfSgWf2q3C78qTW4wCdV4LEJ+s0xO86oO7DuHbr3/KnQQZaIrvhiVnJnPxKBJMm0NhdlQQ1P7eF8MnvUufkN3kQA7uTuH6Pn/TZxwXgwBVy7bz89m/LqM5ParmSUYZuUcgQ0g/G8AyLmDiN6usAhIdAPpETv70wSAT9rKvFIPOBgTIO6iqQ7leBLGt4B8bK55lO0tHCbOgwwNsa9e8G1RWdUAyoqOTQGdVEBnDDoCTTD+yf+bOyurd7UA72JYz4BMK+OssxkxbMCMLgMDb5R/lO38wCUw7CPqrinzEwJhSve1e/Kt1dTy6HBkSc3j2EVuAANp4EV9H0xzGqo3xiZT4SPPodltPjOcBV/nRC953klxqFz524rvxb+JFXX3arFLfQ4ZT5VPf10NII3mkHBnh+nIYGFfkio5o0oaBOe0aNjswMJQp5rFCrPhIkyZPAGJ7isxdBCmeEOTCk93XQ0+7F8V9Os+tBNbuCItcDgrSFGK4u1y2U2gHuurjjM6xTDna+2ycghCoDa29UM6h6IrD2tT4veCHKsNtyoIFGqcGQxKjOuJThlQTuuvB/Vbpm3B6P/p6XB/a6ij4OuJUWWSQ2ofZIJT6lcnEuY/CCz1KdlpnJ87K+vlBee/2GDOfl8s67d8rdezfKnbu3bQhw8f7tObQ5icO0XJbwgo8xsmOyC39d07FTyYeEQHdwFE3i0yz0ARkU8ldkjUfkF+D6yAHWPLsNCORW6ZU0vI5+4y3cQ0yaSUGbG+exhCHtwDlLCPqrmqrrmfBNRQzE0nDBFYqinipumd5wDb5A1iUVsM6t8pz34HpVoP9gpConu6MdoDsrPVKsJznPwUGxIqn28WRHHRct5K8C4cAay7iewHPvzrokXV0ud+XN+JL14FBUFPuzkzjnBWMToxlATrINHOMb486vaYwO5C/81b+QFzMzMXEzOxvv3YP6eFvSR+BB4imwqVMXr8rvcLdpqWqEpcEaaNMOpI82YvcfuFmRE7DKQj4YLgsLcbDOou7Qi34yPq5kGS0ErQCXXsPBbCyqPMC5q5LCiJt8E15tAoFwZFWQ82Cg74z6YrR5yBJ2kUAv2micEgHDds17yuY8tPU6uFTXRL6mT0h88rkFh+kuTH11RnGFDqda1HDczvD4PBz3mr7K8GG5Wbcay33e96Sx74HNC0H5JCbdp7mug2uM6p5+vdt+1xnVOdHZoZb5drVxIOGc5M8uza3di/LF0+Oye3ha9mVwP3n2rHz++eflydPNcqgxgM/debJTWVAj7hjZMmH0wKqgcMHtr0EU92HLeZUBliyenFVD1W1ZL4yiMbd4ifGF59ylwvPzWqesUsj2y7TMdolb9AveUT87ZadpyPFY9Iv+Qt4A8cIfwyvkC4CbHTXg2Y9r9BVdFV/uqa8Ayd6JX/IcQH7xLfSsifx0+WRxXeBAWUFl8FJ82RhQGl5DdzyTvQGjd+fXCCKU8qL+Ubbw0mOHzo8BSZ9XhZQV10FPGyAm3JkQpT+PLT4pHgtj3cQsdNcz9MeIbo1qLtdabQhku1JWygHyZ7KWreU01e/8zn88fvo3iZaXl90IzJrTEG7YSgDCs4G8VUoNg1CvwZcgG7htaCDzywHXiA7icvdAe4V/Pg8Vh+tgnOBN+UqWz0Cbd5unfMvsdKyIUG8frMHhAwxqTh71oNNAZEzAMKqBFrfq1wk5wqhnGM9x3D7viV1IIT+RUc1MGyfg8g5RdFq+23qqO/FxoxTQDggfv5fiTtu3GXCpjtzx0kNb54Rwj/u1cN3AkgNSDhwAYa1RDfCu+XVA2QgCoM838mz6uiHc+skA6kKSmo5iQynohY/D9N/WO8vBzTN819YBaOO8GrR1FO6N8oNLrVVdDYCXR++8xgH+QljQ+RHA1K294IfEz/WDLxp8/TmlayCVWgTI0PAcwhCzjNe11yDdq9DsurQJasUrKHI95ApVQrLIj2JUJ/CUbg+AutJN3byNVH65U4AVaibHcHMOwAknyEPXyvet3LNb7fQi4HwG2tbP4mUOQKTcWEXL/AJH/Ck3gK23fMe3niKt8OsugAGfA2pOJVPCByzjIj38xImvvqtOE8/Pytzs87IwV8q922vlS++9Ue6/drPcvbum++2ysrIoRYbVPw3eqiL4go/rInnWvW8tQHbQJvQLjJzAC5zVd3Uh47xd2H6MOfWq4w/4mf/1p5TyixrkHSBO3nlVhDbLw8pa7urSVq+WPgATWwF9moB2HAsa0q8s11UeQQ06Pcg/cIi7vXSzXEfGyw3/ZJhp4ycn7YE8uJAFipDx4clM3/I7V6dcVEgZnpB1B5jY4HyLLq3izrLaMztnPs/yAGPIP+lDKOMYy8+gNG3droKhQtUaboAnalRHxmZvA5fugv5CvvAU8XimX7AVHDer2geHHBy6r7D45vXq6op4dkUKkhRu5Us8WoVxlS3I9kRuqz5t+Y4L3VQF+4X3JaCfRj3BJVbWVHuXz9kA6BUt0F+s6M3E91Pn5/n0Wz+WURb1I8cs8vIJ2E1713v1MC7QxWeHyJs6pCzBH5qm3DHUpPhB3+foQOJzcOI8D16/IAo8Rt7mXRkeUabyJv96B4Ytnv4djtV9HZiWXeXJeZyXDdS7XuEkXoCTVjdSw5JjUGamu86oTt0ixm3cNWJDd4BY+QwQPeOyC8P0yvpYdtR8lIa2UKCd/DLesKpmf/sF7qTPMtrn64zqTJ+4Jg7qNXZfhmFIpMevpQtP4Eko/MjZQSenz8sRk0WqGyeQf/Hgi/KDjz8rjx5z8NmJP/d1eKy+CP9KlnACB6eUX/BVAWVE9VM/9hlFlqeY3lFHeM76kcYXDoBkYo8LPaClO9C606gGyC/ktArTP3zOIWOU6zsr4Z1uSnz6bsj1eO7zAubn4x3eDlfhExcTjuAZE8UAk1LgRbyuDXX5qfoPu3aeOH8VuA7NHdy6BSYBdDw5Ojb9eDcbu4LPs8H/aVRbR0JmGR/8uHhWP9HjAJ0fCYZt8jL4UYxqaMpkKmMS7zozXiSdQbo1qp1MYeiFtBWTmFNTceDvVTim3tjpXKKXjWq1NXrLf/I7v335k1oQHWZigOI5vunYA0xFuFeqEcaqzYsIlI0IXEaU53C38QDcKCQ5S5DQxmNIamGYR0ISPMvucFDn7Ji6MhzXsD64Y2VkWvU+8UFQ6gXq9iqvi4sxFmXRmZVzYFcZHwUxOl11WwirPLnzPTXXWXEmJzggRQ37nA6JEqpBV5mz8nXMNwalEEwqnNMzj0d09tMyUqfg0JYTBIAuBHViRkmivH/lHbiZKeiscptjI5bdThvhV0HintDRtQ5IyXgAYUOjmvJV6y5dAm4rhOKvaIdoG2ho5ajNxihUPJqA6mMIfhhv07bz9WXUMBqwwnBwTRigPAbdAEu5deAKgO/DzZ22wHjoQHniBze80KiWcoeA8GyaeCz6YEys5AmTCWFQBz4JQwW6hWE/A9pZ0hdB297AsF0TWvwSMu7wPgT4JVOTT+ZF/yXNMO+ciU4wWQVdObVuXuUUZD5jIHfrxxPxUmZwJ1vKcntIZiI306imbaA5cop+7bzIZIw35OW2Gse/hTxIhjge9OsIk7hh3MQseOCGf164MRgyf3DK/sWFQh9y3NWN9+UUHhA9Fc50BPET75uuLq+UG+s3y9rqbLlzZ7bcv79S7t1Zl99yuX/vpvLEeNmT0RD8yWTOjOQVPOkVZ3Ab9C9w9YmbhNWLfi+W13Pg7vr5KdJ622Adf8jbfUB/TiuA9vkMuM6uC1WJZ8KJZ6Op5oufnxQHGB7EmZA0TaANEuh7fBMb+W7jWHEx5Mwzg3RA+o2FtcJqAG38YW72Q47WOB7baizXrV5Ap1xU91XtkpBGNXVYWlq2Yug20h8t0+Gum5+VNNLrqnWxW1ebr+NmWoHxb9ypUGUa+hrPXMTDED6TXoI8xH12zCeCoi/mBC04A2w/Pdjft1G4t7/rLanZR5bF18vLbKtuDpk0upQFrVTPqdgdMSR6yMCIR5qrANkf7R8r0uAbixe5On1hWYKM58JQRSn0Krr6Bnh0h2y6oB56d9Szl8ly12cUd7/rTNMgM8z3Dc8qWsoGN5n4Ft5BlyDu5tamedifomEMUkYZn9X/eU7WF96UBz4He7uua+LG3eNf5bEBCV3XMajxhnUFjCP/ukd+uloeS9AzNLcfz7oy1GlrXHasMQIaR+Xn/Ks7xw4gx/GEfowVnZRVpoPuiSM0PIY3a43bsYgLPtjZ3Qk3/s4jIpEHOvjKapyMDlAHDIA0FpS9Dc1z6ZGUBZDO/VVxwa2vND9KI7yZ1AH4jjUAHkDohldB5N2pW1W3TcMWoAaRWrVVxNBDYmIAo5QJrxNeixLPj04uyheb5+V7X+yVjz75tHz86Q/L46fbopXkFZOdyulMMp5JZP+ZXqwiwkPiXeW7urxsWiQoxPHczmrHSBPtz5X0SRAV7A+9GPe2t7aS8hFXDsbclOG0d9zhHdW3Vh23Jzt0ZXi+x0s+fXxwqeO0/BTg9ENdC5zybmNYz8jzLB+gDflrIcqJeu7t7UX+crdjvjxcHw5Kc1vq2aXp2W2W4y24Cq/eqAYqXnLG048HWb9XhRwDroPa9Q30C3aRxQQGY1T4dzS9EP15Tn/VEZvNRjWHl6nfwLe00TCt+UoX1CBv2gaZmEb1P/yHjVEdTN9vKc7GsRKkyNF540PnNFAo9DRwLfVlQH76o8G4h1e96xoSORknYegGWkMgw7lnAyRqw7xNFMWjTm269g5kOu4pTDGqqT+uFB8J2YmBeBchcHCeEkCRd+TvWPaL+FlsosrJwAmeyVSlWtwQfKgzAGRAkQcfYtBOvOMSuMRnuziROFdL/TkEGeSHinPCVky1o+SG8ymeGRQNO1SjTokXkINi+lXSdGCGfQEw35l1Ie9hh0kh1A8+9aHCuFOOxsP5Kj1VCdLy0xdA+CC3+K11AuhQrRvI9r8Y4NKChV/Wq4lGTh1NNEhQZ3dYQfJLC55MGnhnGi6CcGdfzPAoCYjCE5eEF6BusABVmqtwaiFDM14b/1XSA4lb0gF4lXSA+UN3DGIUOQ6mID9vdRI9UB5xp9IxBMpJxdz0pFxdlJ44DO8Jjq8r2yHr28ZHcT30J7VCntK/2lWoNk/St1d4juOc/SWVTmPKf+XRGbZBW0aDx3hasmRSjtnyM+Hjvm6x6c7OgwFpxarS2emx+JjPDk2LtlKcZybL3PxsuXlzo9y9dVtG9K2ysb5Wbt28oftCWV7c0wA2ktIvYwCZhNEP/VWI379W+cgl3okGoFtrpOaOAmhCuyYtFU0g/DqNFo+oh7eJ26DGL+RipmufqRPvVY8bu5Efilm2/WWa1TgQWYA7/JCLkX/6ISsSGFyBTN8r3AHdbpAmbaskjQNlR51bICp0iufIJ6F/lr9+ieUayJ+6sn07+TchaSUB1T8Loof1wKqK+0xtD6jr+OnWjZSRXtdAgNmf/5o/DnChmJSprg8eThs0vgryM2kd/8vgJK+MH+9Z/v/a+7MfX5Ykzw/zPLnv29nuuUvdqppiN1vitDSgKEqCBIrgIkLUg15IUBsECANpZjhDiuCDJHAoUpCgP0cPAvQoCNILCYIzXZyu7qp76+7b2fLkvm/6fr7mFuG/yF/myXOru3pGlGXGLyI83M3Nzc3Nzdw9PMKeYQAcPcn+Kvn84PDQziwbl7GclLJgDK+s8nrCkmUjoOdzlqujXyeuuesMeOScMtUo44A0DILaoeaTcDpzkJpZEgw7HNY00Jl5ayF1D4yjn25XQAHYE0lj9jlZbtoNujGXwXq/AfAnv+TosAqOtss91zhB8JF7ZqKhr9ZSmZFM+Nvuoif7DvCHbXjpZ5Qr6TG/dOSKj4Rh+4vy9XQP0wPQk88T2nh5tgMm/Jk29H7gNr21/XqjMssd4ZRfzxr8nRq6BYazhthT4IIP5qV5Gv0S9X8mXZH0c4p4td8SjbNe9h+8wDnjSL5k+RIgG0yEZ7kI4BXBVj/lc/oToBvEqHjBHzSN1scwvyH0K62CB93S5S4dz1V+4ea9XyaHGHDkk5NH4sPW9kH57oe98uVXr8qvP/+6vNjeEz+n1ffMC4ecUuix3RR9nGcgxSOf9ZRsXMedDov84btzR1b0xz18Rj5dv9SJ7m0z0K/oHIPW2d6j7PQfXuVXD57AKwYVvd+T9U/IFjQFHUFDOmEtdHVk+kafAV3etTzwE955Ezb5HwkX9XvVtGfoPpE+weYIWVJ8hZkHsL/JJmQ5ymUdQdldh7omXtXHfqY4IkR31B+4HCHK5cg/Dt7Wnt4G45xseIXOmZHdYr+1yjVZmWwBRVLuXHFhoN5yINM6ywM6VE/l3QDm5tnL4tBfmMDOIx66mi9M/INf/qdl4v/wv/4XZQNVw1x/IAbS8GkFAkHAcLBQYpxZOMaUbgyQFgVHAZLY3qFE5N8dWqcasKAKhk513o8Id3DNl9EA4hyGKcqnxweEog1FzkHHjbM3jBegBk04V8KVOPUTZ8H5WXyq4DaI9y4DwM9sVZtP+5wRLOWi/CJTVAh1aUMbAVGY7Go9q0pV+XqknNltdnCUk12T6ueBw5gRvzhHCclB557OVfHYZG1xaZGYnhGnIw6FgtxU/lZjkrzA6QEGrhUePO4HDGicbQPJMrZlpUQt1DZfQTcOEBLnE/WUQH4dXQLLbL1uYUQ2BGl4DuOmEZnQ0p7OHEdLI1GsoHRFPZHXpOmKfI1CZ6fVjWls8CZtjluvwZfGy31BOder8dAa23eBFWpDSwtt/WUcrqmTi2qcuZyKkxsJcURHUI09haMQiY++4YzeICyf85oKBh7KjGfEAQdnDpQdszrQmukAzsTnnEqXaxurNU4LmS7BuIjLuYa1cbhunWruYYn3RqjPiZ5pKDN0J98MrVPtyCETxKOdsZw7ZxgB46jGQBgHjZ7yXy2nDtpHCKfiMrPBKhkv0bwqM3KgF+anC9+KZkOkxYX5svFwrTx5vFEePnroHbqf6DwzR8dzJSda9XJ1JCf6WPlLFtXpkyemDllgFOBoq+aiHmpnBR3+NjNhdNoJeugBROuJhh+AiecfeadMpANHX5c1ioHrB5PIiqhRfSeQUgmcBmj5Tph5Vs80desTXbu/E297oJ55jzzSAYnrJu4813D+9CyPodwRG6OIqoo4vT4DZdeG6kHyNOI40Me5Q6llfIAfyDwzjSK6vjrau+c+BX/J44Y1JJNXQaTtQdfX7X0PiZ/4UWd9PJeH0jtt1EELLlvqzYZWl1HQ3ddktFM7eWqHONYehNQ17wAfySja3tmJd6ylf9ZkIMVu4cjTsIwAYREevNa1DuQveJMl6cszhKQP/QQNbEqmQBty6DLaNrPk6VBzn5//aQG+kCdtJ+U/IVgWuoI+fsSpqnT6Wud02B1XNNGXMwhBXx+OR+hj2k8aneQb13L6qhwmoPMoG0C6JempzC/raBwQJ6KF7EbYaPzEA3Adct+HDe8B7sk39T1HXEf8OCLe3sGh5AM9SELRW+MnKFW9Gg+MGaY9Cj+5BDd5wMeLOotsHa3n+zLAkyYgz9Tp3Ox0WZBM4rAtSAcTBp4Y7Imypw4AdBWSqXv4z8FzP1OY+xfic6/z3PxiyBeyHoV13IRupjpp86+ght9QAQ0Qt9ctqhNkTnpYWH3wi2ydyKk+O5Gsyc48Oj4vO/tn5fmrg/Llty/L59/9UF7u7ZfTC9E3OSecYVvCI7/iaCy1bhXGu8noA/hBs3T5JcvoUD4Dhu5Gtjkj59an5qEOnS1zSkd6MIc9G/1GX0fRTlk1gPzzTEF9+9J1zOxGXGjjCsi6Tch6a9WMaa/xnGetE2iGXuoQXeU2DZ06ZO3EWXHQE6DLnDIOR5e/zpYgt0XC6JcZMEUvyH8QW9TLqf57wpQ6Dj10X6jyCqXr2LLzI+EuGboPtHa3+aWDjcjy/WnqtYXrllTf1ABFm5yWfpuJlR/UMXxhkGGkdPBOBzA/9xan+n/3N/+FaxR6x3gBkRDMrgPTM8SNcIxcBInKAtIxbtMPgZgYJNnQAWJjGLmC70h7Fwyd6oTbnOohtBULbQhsCy1ZNBI3FPNCz8gbQdN18qKFbqbaz3oBTxjfcbfQ8F7p2tldYDiYkaOPLThP6Kw0hwKgkQVe15nieFkJ14JoKIzyqXOQIxDGHTNQE8WfT5Bhcnx6VI5P2JyEz5kgK8JLVSAvtEyVLWllhl0qnWwiTAedtrpr54SgkjShS1fPI5qnwmgQZQjagWj4PcbonPvnNLZRjD2fW8hOvX3nBhjG675PKUinGhgqjWiQ8JxOgVwr/x3KT7QxzqaxZgO+Ll49J2AgtmV9G6SaD6V6E1Jp3AbkP6ThLsi4lAHDFSWEM8x5e3u7vHz50h3shcqBDlpfXy+PHz8pG5sbHhDa390vW1tbZWdn20uZ/L6UlJc7tdoe6eRQoow2M6tiAwL+6UDhIa8AaSg37+Vm+Tu+1nt3FIPytfdc+1D82zpNrlunmnhuS6JLD0Wr8nI1B67QOzGL1uPp60exyqwNqwedY8BgVyfFOkV56fQiKPHY4KfWPUsM3YTDn2o8Ko1Ql9W1eXUULH2aLMtyph892iwffvRUx3sy6jAuGNRQfOtwHZRFRiLowk3mnenIk3eUodm81COPGsvoSdli+R5lwRgy3dZJfRks+y5IyPVAzQlqIfWA1TzM6lE29BQdKu+dOn0U0Dh7vgbkTIqXzzX5JyBPpkD14iWSuuF5DEL08dBj46BtR/CC9wiHkPm1+bZgx011x3NkhjMDM5MyUHmG4WcZ9HWUpz2GOyffGICu54yvH8tHFz+LUO8Tst8yP6o8cD2iURTltsH2xB/5+vIGRNr+YWuHpLEZ6ccjsASKJwAxMKTz1Qz0BO1yXwbqm9evZczvSeaXrHtwqmkTnpG5ASpU0/GgrV0HkhX4nzAsd0sjqWk7npg4Ow8jTsZc6h12quVdWXQleIkLvZ3h3gD6ETnO9/+AkBFm5lnGiz5BNrDt/LjhqECBqXuQY3jD9ZnSY8gTmZlpaMH5ok1wQDPl5djZeuN0XIOLnZWJk/KYfWDeJ7TXLaRDnaDiGIgfSeL5uPQZBg+AC9UxtEXaaCstHZyJy0HIqeK3uoC4gNsh6Ue5p7CgL0PlyjoAPkSfHLOL8JIBT8ud9Ifz1HPeZ+3zSFlmEHBKfBTfpYsXFha7wWPK4z5E9ZrODQc4kGGMfOcP/npYT0O7jnjHNN415fvR6DXqyq8WKL8W0qlOXiXAC+BtDlG2hhh4Eg7LKiGiS792qo+Py/mJ2uE+n5Y9Lifn12Xn4LQcSqU+3z4ov/3mu/Ly9Z7aLvLErH0MALm+4K/wug51mcvYud+WTHoAAR44VL/86z7B5arp45J2FO/ULi8tRx7oQsdVzYtv7jN0wO9u1trI4uT8VNfZP5i2eOBr51khaQn2UAalU2xe30R2qF8gBqmibOhZ5JkJL8DtbBoZ7km5C4byjJwtLiwphL1KRB8DN6xo4082LxNm6ExkAXUQr6jivCNbyJRwGeOPg7QXfizg08EDHGnOtC871Con/KXNtZD+DUBr7qgX/yZnZE+KH/CEHeFDXqIOAkZpXZTNyWqnteWVcnRy7DZup1rt8E/+4X9WJv6D/82/dJ2z0lnZqcQ90ykiacw0BM5ptBqceWTYhQ3AwsR/LZTjOR3xMWwcTADB7wStoQC+PIZOdecwVqWdtAydapQU6VvlTtwR2gHCyFuMJ6QLbyCd6tuApZZKGTcNkFfgC+HIvIdO85Dv45zqBChpqYHTNJ4eeNY8B3d/a8igUDVhpDNWxlJRvlOI/iYdTrT0vxyc+nkQOgPFvLqMzWHYLdRwHR0xRkC8K9JmqPiEqT5i1q2G6ky8qh50EzzoATxRjwkjDUhAjbU5wWcg+ZzQ1fnAqR7CuM0iTGOTCco4FSj5+b1R/43mS5Lks2W4FtyddIMvIXg25sEAsjPscxoPrTMwDlpa0Qt0yKP11kO0p2gfnJkJev/99228bm5uWhZ+eP68bMmwZYSPe5QjDvejR4/sLJEuZz/fvNkqbDKUeBOSJuhxp1fv01gkLXFQuBmXMwf5AU5bw/LanKVsOjjnwXMb0oqTQPwErqGT/I1HaRh8shzrDwcBvmG4Y/zScfm7mipn77CNtmVKi66LbGTcejYt8jRdVW/ld39ZCYJzO2VjREYUboaiY+RMTl3JeC9lfnaqLMmjXlqYKetrC+Xpk4fl8aMN1c9SWV6ZU4fLBlQy0q+Oyuk5I+QMoslIFTHKoTzA0K55scxbXPOfR/mn5KATrkxD5zKbCS9oy9G22/ZBWPIq7+NCOsLF7PlBnTlf6kBnfy9Zj6OdA5E2+ZNgWcz8xa+kVSeHwcM0SO1sS6FdqU6Y4SDuXZB5hXNUZUm4wcnZdTKkp5axK+sAHCyeJW7KTac/LJfzqkFxHfkrw3qvQ/m/DZKKdChTtQY/gi+2C27ou7ifUEUpRpSHfxcgzyAbpftdYDjo/zZofF/zHfpZ/t051Tp4r5qZ6nhNioGlNb/DTD7nFyzjD14Czpv/ihhKwqHu40Q5kS39wqcKXmKJfaUgZGl3Z1dt6SyM2kVmDGMjJWaocXgS/A418tlAyhPx08hP3QIwW4XRjUFJuZEZv5ZR8UYx4v3KMNDDmebMQCDpWEHCe4U5W+4ZTdpcbW/oNRw462K1DzuBdTCAZagZD35gI4Xj1/MJaOuS67xvw0l/YUe3ypeeocPJbxwQn3L4e+Q6ctYc2pCfjY0Nv3uf/Ufq3Kwpqs81CN2VJhwNnC14OXQkkanQKdEuctYQ4OxPpNZ7cF1Yp0RZHK608IpnwZ+85pWmGQ9uztdZ6gynj+SgXNShXx+g/jhSvuUMQTPlzlk70uM0IDN2rr1cmdk8vuE7I10+ylPVmM8pa/0R4fdzqomERtAvcidcyt40BH/OypmcyP39g7Kzc1gO5WAfnKoM11NlS072V9++Kt893/Gzq/PIG9UUKyxjYMyDlcKV5ER9gD/4nNC/wiodWvkBPJjiW+/IRzhjWc4WkOnEF3q8l+PbAHpMC9amZMNHlQXaWMigDGbIl0xQD/FqRgzA2BbguSDTtQCNhGN7Bi5ktvaNlLXWG/TWFGo3kx6g6fFRTsUTlblhKD4LtCDNQmvcPAk9RHvED2QlBH1jL+/vAh3va9JWL9wHuvoxTUEbepBl965b3Se/kz5+kcEE8sx2he0yNUuboG8NPgZN8DDSd3kKkLaF2cVydHhUVlZXyvERNuml29ve3n755S//8zLx9//Wv3wdTIvENLIW0plunWogCCadDl2OZbAJ7AkCHK+Lj3D04WMw3AmtUw0kDWGI6T7PcbpBS2/o9OEZh4Z0IcFJSNx51oWUh64HOBNuc6p7PPBxXIyMUzumih+lS3DWFTFyECDux9OR0FIDp7tyCOJZ87x5BgTuHkPmFfylk0bxsKxfyvL0shx753JGihn1VhNVNfH5AT7G7k3esgPR4fLRMCousF9eYNio4VZ5owOHJJefOM44D1LkL/IUI/BJrPETreNTQJ4Tks8JeR9l5D7Ogay/v+0d69GOx1T7lwYb1xE+An4QfE6nOsoSyEK5j8/vLkjFlfLey/0oDHnwNsBYcUdzo0MKRW+lXGmHBpQ++gUFhGNJ/NQnjFzzfhVtGnzgxgBAUWJIoX84RnH29BLGYZyK46WVAtKCizwzPmeM65YP7bO8znzas8srmqx2dQ0M02LcgT8AoxdeRKcEDspO+LHinZzwCb0j3dGqwBNHdPIccDPw8sRGUh21D97zPmg4HXzSJsIw5MW3CcKRRdLL6ZZtPTM7UVbkNH/0/pPy5NG6jbeV5YWyvrpY5ucmZZxhjB6IbzL6JMRXE9L7DABSdupQbTdn2+m8ZuWIzEzPlliwAYUBQS0A71gSTtvMOoJXwbshxOY6uiAZccwDc5vHAnCQnsvAbXC8Gm5IJAG0nei/TKjp4LnP8e9r4lEujOYHOtKhdBrH96XBHbr+0sGJvOF1PRQ5y8l9C8EH2nqDUNDFI73/IqwzAnxEFCDDCIx41A10+2F/JHT6ajRfAF3XlVWn0XKLVpAOnOo0PNhRtY8v4zEQ+N6IKw0RhH7guj6v4HL4rCOu/NuX3bcd2rxvYaiOlcr005fgSMWeKOwxclR2d3ftfNmwru8zG6dkwHwkrTIL/pIfbbS2O9phRA5DVPFMF4ML9ZozbYV4GKPoJD75BS3TM1NlSU7eio7QUTOOD43WgcLfGvqhC1S/wpfLtnGm9nb2TRtAHEiwXqt2AoNeqaeNXzqUMjOYwNJY2gThOPzsT4GhyJl3eDFU4R2Aof/mzRv17ccdPp63y9UpH3UFUAYcBnAnkIYyoMPGQfa1wfdwGDI916QnbxvANSza9KUc/SOvPMCx5IB/rJLJ/obycPYAi+y6U/U3qaPJY26Oz5X1gxrQWa90UJ9UaIQkRHsgvWjVX9qjxJXKrxByyy39EsCrX1MMOtY6cj8i2co8cH5WVphFDNmlPnlEv0LdsRcANlG3X4DKY8eo0sxgjWfcdMvAKnVkp1o88eANHUHFTZhlGRoqiNM+k691HOd6OJzCjECEA1xFv0p5zBWXy4f+cO48YC6aea98d2+vbO/uqe8/k2MtW+/iQdk9PC3fPH9Tvtfxw/ev5cCcqHzYv/BBdKBryEl8xE5ynpZF2m9tJ1XW4p5+M/rFvCcV5ywT7IszMtfruP55lIH7PDvnKrQuneQBh5S7tM05AOJTf7Q/nmPfXjI4UGWQ5ydnvGfPtYNczhy4ozzmK/+6ByIvIJxmx6lH1HXUs/trrpQ++QOETlf7V/+OKCOeMajay3Hvx6gu4Y0eXahdX0qf+WYAxK3k3wk/dqY6aU/95jJRtypv6kvTrcIk74H+ijTEi7ie5FhgQ0jsjr48zqfeK5Z/E2bUftrl3+xLxaqSo+OD8o/+0Z+Uif/w7/wrzg/FnqOAEENlIwBUzoUaANco1pFpdaWkYnxZC9AVWuACq/AUEKCybbB0BYYBUWDfJw7FawFhQhkOIZXYMH7gkxCIlJaxQ2hpBYjbxm+d1ihD/wxRi3pFUEfxAOOc6rax5o7fwDgak6+JOw3pVMQ9pqTz5jLHu6DNM+hq74f0gDfKE2ZFpcFGhuhS42fDF7bk570k3pNBV+BEMBPNTo6ue+HFuPBSE7CMpVd1KXykxfhB9hh5tsIyWZm/jspjFHeGuZ4cbzxAw7jH0RH0MI7PQIZn/BzAGcKw40ljjzKTZGj8AQS52sGt/2w3PTjGrWW4DZJWqRGfh0ZNKvZs/yNt3FDT1XZG/nY6hJc0OImJM2UJ+nJQJOQJHIEHHkoNWiZQiJSTkWd4k3qIIzsPyGc2O+kEHwqN9ADhvU4pNjQcpnsMKZYIgdv5kabGy/hvA9cZRAjAgQIn51bv2DCp8VjaaVojiXjRlx3+QB87+HNERxu0kwVl5ksD8MiKX38eSYcnygOS+YQRvCd/0vApINJDG6+vTclgp4OAOrrVlcX5sra6VDbWl8vm5mJ59GS5rK0tlmXWfquuz08xlFUmqv+KJWjM3tGqpEPpdJWny4YEVb1kMPuCTgxxL4urgEEAXE9U2bKewKganRVpgTzmRSt4U/ZdR9x3+UJP5Mmz2+sw+OkrxbmQfHlVjGWIfoeyBd9B0ZDeQbbhzGNmPj/P0pRT9xHWQ96ndLTPnbrDMUp74IpUjsM/bcVyMAqmW2enIUBnBjxwumL1jwNv6qfOcBjVLW21AizTdx6dDgq6/A6+IOWP+iAfy4XyTLpC5olPPVQjuIEoax+WPPbZ+cZ9Cxk/47bpW7hp9FdA6are2dTzjJmy07Oyf7BfDd0AMFYVb/zotdBtIA3EoQNUJtqo7plhinLrOU41tPOvAxw4b7zDHatx1FbmZ91m2WkcQ39mdtq0YKDFcvCUHPKKgci4jv6O11xsj1lvVr3HA2QF3ST6oM2vXUxK9+n6XIYfM5vMZu/KieF1Gr4egn5cW1s3PextMYtzL1S0U/BCE7MxON04zalTMdg5GJDAgaMP4DnGtnkBTY39NISxdSc6AcpFX9N983kApKUd7+zsmA/w7qI607Rzys9Sfr4dCz+hDZ7Cf+JQT8QBT9LBoBB61X3FIF/KQLlTJjNNlI1wHI7s5yL8GhunkeGJKfo7HNuoW0mV8ZgO5cd7rFznIADPwMOZ2Whel+KVBQaf4Q/lTCeNTQRZKUBc2mTsOs2AdLxeYBkWPdQTYUCWwfk05aVd5ydPjQ/do3POfjq8FivtiiGEtqLu4QuunxJU3lBG6EGS+cbz/uGBneqDw+NyJCfz5FTyfTlZjs6vy6ut3fInf/KrsvV6V/H5Eo7yFnYmcLiShJepOco1Y94OAdqnxG8/h9bx5BrChk47IvuFvv64ivsMF7JOaWJ3xjP0ofsuPfLglQpkHhuf8HYyQXr4TJ3pucIznp/q2keV04R4jO31oCwu8W39sG3ygL/Eyf4t0ihvXaefUFHomvy4J17Sgx8RNBiPcFp3Wz6JxQoH2faSPfzBUQg5IT/qfQhZNqDvW7N/GQ/ZHyZ0vEAedTAzTxilyPID2bcnOI7ClKraahGPdmGnmkEo0xJpnM8Yp5pw9Co+ydraqgfzGPRZWl5Sezwuf/qrX5aJv/+3/2XlHUYHZxK1B0TCPEZQMw6AEHDpDnNAfB7Z6D0SXGdTABSicVFEV2SfvgUEqm24odjEmMq4ZuKPQQAAttdJREFU8akCLFRJa4/CkPRG44/7PBK4Nr0KuhneXnPTZ+B7kpGmJmsFJ2nKcrXC1+aTkDzLMuR9K2zgZz9y86Y+T+A+8h8tXwsZno0wgfrhcIG4FxFWChI2GigdOt/TTgf42juWs1R3V2HsaBodvDkNXUpKXryCbajn0c5T5bhkCTkDO4orvIfHR04XZHKGTvBFA46wnk6Xo+J2vg16x8v83wGSr7c50fcBkvKd3ftC5nlbvd0Xhulz06wEHCqAbxADbNwwDhJN1GkYARQKQ40NHhYW+uXgyXe/m4PRqnsMFoxRHtVqM3BCXkgQDnU4j9luiH/KpiYynsB/l2MGkDedDXGhMd67HQ9DwyB5fgMUzhOegzfjceaAJpdNCpvrHGRghcbFmdoG+lJJ0H18d55vG1KeC+lBK3ujI4103lR82sHGq42iMO5dFoUz0xD5YqBQF+hRdXAPdFyLj1dnZXV5trz3eL28//5aef/pQlldmZNzvVJmJjGa6fSi0/Vsqg54DS8eqG3T6ulssmwAnaUUL6Zg8EG0gMe153boaLUcPbDhDmERV+WvHXHrgLfQ6TW3E2a4qyySDZlk+3F7J2yIR2Vr9BjlgsfMtpN3GBZR3uhP4p5yTkpmeiP0QTmXXDOQgaGLPNGfmYYK5Nzf9dDqZiB56H6rTZ/h9cebgOnffPdf9K2+rvwYAsV3H6KDJaaOT92lzh1A/8m+hOTVKM0soyR1S3NbdqDF321uJMhYyVcnq/XUpWlp87P+HlnOx+BodTsAP3zugwzZl+ZuxEN6KSv5X13H+7YYQRi+21tbVaeBE6TQzTXty5zUjX4Vx/xoy6o8kLeac/SPFcB1sH/g2V3iIEM4O7z3z2wkzg+OLjqSmUdo4HN1/cySHAL0itoe/St6FiPOA9W1z7SsiQaW8LLZTmxMGnynPeOA4YQfKx8MQRxq2gMyjiPGnhSrMg5XV1bL0qKcfOFjoGFP8aCNdoKjDG+hj7bAu9+c53WWtnKZzy9Fk3Sb92FRGoA2ZL6apz0Ej0W2TsmvfrY/dI+unEcXV+G0P3jFkmHP6unR4f5hOTw69AAuzjNO4zK8XVxQRsJbBzzQux6IsA5g1lvGtMqObdo70bQz8U331Dr30E96DxCLb+7P0NlKkn0HMsF+FPDFIX4WDiy4wQlHKBPgdM4T/Aza5ACInGD6Djng8J1BAAYOOFhuysAGZSCcM3ihbVn1Rtmh2u9j69o6S/0E+sz9iGenAzqnGUL5F57kcwtd+Wp8+jdgGD/jtUBJoc2H6pjBWb93bggeq8iW5aODw7K3f1T2jvg07HXZOziXrMp3UFextb1Xfvv5V+X16x3VgcrLHgFysPPrOAwdQws8o90gE7SV6AIks6I96Q8Zo79t2uhIe/Wvry0ztOtAVEFxpYepm+g3hFOPvQxd916arvK4r6SMINQBfVxb3gORwa9Nmb44Swh8bRIUERocr/7Mzy14YAQ9km2k1TdA0B0yDi7kHbkJehV3BHeE0bVYh+mgtMg2/R75IP8+Kp2BA3orXRVgAfrpDH1GfyvbHT75mdJEfpmv8Nc6uS+M6DvyV1uBLg/QwDOBy9JcA6aZewUTn8fIB7HQrdiGtLlMl2A9X4FBLZeJ9g9f+SSX6Mn80C3w9/TsuHzzzddl4j/4W/+SSqyUwtkSAkAESolKQZm4cmocA5QqYYZlJhkDJpNhCgH4ACrQs2FKrxQOayEbaRdfeFFqHdTnEgOfxwG0dEcNG0KbcwgdjS5jj1c0JLIyEoB5bByB8VRciZPzuPhpDPR595DxzWpBp8AaPKZb9zfxRxn8nL8R/BVv29gGkLPtPHY8tbYQtngfNN4JxSAIZwfjhyVphJk+pwdDzavmL1Xnc5YbyPKxjeb11ZSEmDqPzpDNAGI5YeALPMLhPOnEfSkYzWcs8OiOxzdhlDEdnQk3Au4GO9XpGAxBwVkXWY+j9Rnp7izfOMjoFdUwfZsHz0bzvAlD2qznfJ94ezrpmGi7xPVsqzp3FKEVVG3TrlPFA/x5HDpHpUXmANLy+gPxCUcZRn49ncMyAcRzeSSzbdxbgbh3xTMd0fozHmf0FIf3btC/N/ap+o6ZeNqNO3LJKnJ8qnYTyy9ZJn5RlpdXFBfnUYklT9N8JmxKTrUUvnGYQ31eU7k5EfRenZf5qYmyPDdVFpamy8bqfPnwg0fl4aOV8vDhSllcosMQ/9VmbUCIBtKZ2zq7s3fO+jMLhVO/vTECT4Ivzp8z8btOkUQc7X3/fJYR4BrWwm1NoIfAS14G3VKXKr7PokSBop1B2doG0QVhUGDEhROCMWeDQc9gGQBt8DvqTfVVR7sdQZ2lrwWko7x2snXwiaH7QKY3rwWps7PI9WnNM84uk5gS54gxsirAkGWIOgCQOWt3lZm0kSM4g/89myNFt0fEjRnriN9BnUUJ2pMnurdhretaNq7dP3NJHQ1K6XuVw21D8SKMH570caM+AxjkqTaUn6gGKro+TqACN/+BJ/WFOwRO6JSunKQJ/lHvZ+enctJOZNDv+9u0CThB6Gj4R5m9pNAPOGgrURb3g8rGssVzLFFHCV5BH44QM4w4QdQNy5E3NtY8Q82BA8Qywhx4JO/lxWU5aOEwhJzWlQeSPfpb9CbLfhEN6wLpOGZZeFWGNsssDHnznL74zestryJjRpCBBPCQ5uGjR+XR5oZXN0CHHUuxihl8aPKAn/JhmebM3EzhO9RuB+SnM4N71BNxoB09ZlYrDH6Yd4pnfaEjypN8UxwdsMyxzUCCCa/X8STC9AePPGuusuC8UA47ajjJ2bb1Ax/YMXtxYdFlg/ensh8YIEOSwAfQn0AfvMAB9XJscoIu4cM8Db3BvWqddDo4AcOmmV8awIFlw7aZ6X7TNjvkwh3OnA7x2vUmvZN9RfILeYPmV6q3Q9UZrwednOqwI60+U/UPT9u+jY2TGLzEmeZ7uZCGLNgBq041Dj4HvJRJbzpSRzgBJzOxh67e/BvyBmQ4stbCML3rTke8K6w6E1/NP9qXmw8rEmj5E35lcO/gpLzZOSlbb/bK7r7qTHS+fLlV3uyy/4HCdhmcwjZgwJz6Uv6VBOQBqM1QIL3k5TpRn6bDOhIbotcJqSt6iGfWp/zxfLRYxhUHeGv7173bq+QqB1ISuOZQDGeXzzhTdutY/XtDNgbxar2s8G1y0pnump/+KAdpUm6yXnDorfMExPeqjFoO6oDXPTJv5Cd2uibrcE6Z1Sc/Ksc0+Tbigy/BeQhvPOn5QR3EBFu0z0yTz/MenAz73ge6/GsZc8CCZXUMokB3xjEM0NLmHaY4bVkoHwORtLds5wBx0JvYox3dpKHi6nNWtbT5MDDJc5zqL77+bez+TaVYscigDeHsmeHRPZiFIpOmycwDhLnRLu5cEdgujtWUfhGUPl7PBM59eAsmXnQlDSgTwvq0akiVznGQdCYzRqCiSFycY0QzGNkpG0BR2jyBlo48d/np3B3O+3YaE+Ab/OGceBKGeScfvQKmQjokpB2Jr2v+rFQU3OMmTnQwlJt4bNowzItEbC0fu4DTWGhQdURKDgFLW+joE9/ZmTo4RbIINZAiEvn3vI1Opn9uQGFesdslHVt1qtWphEJEnpTOv0qkUxh0CrE2DURDHraAMd9m93ZoZEFwA7eNzzugMeqAUR6DaxRf4s94o/UZ8e8q3zgY1uuNehYkzjtx56OavKcx6Er6OMAzistaoF6PAaGi06fNo2eslKt80EnhZCY6G7rKOzsT4F150sK9yl6h5R3X3b3SXnHNf4brACO7bKJbkVuMi8PDYy9BxShh5mp5Zc0zFd5roGAIxYxHONqlXDD7LPw4NODx5mATGIMPysbsVPn5+mJ5X070e+9vylheLpMzFzKoeF+O1OIlhoQxRpt3fVU64SF/BGCg0WdBddQVN5QgdKLjE48n7twAnvd1S5VYn+mP6tNv5Svy4Ch3grMT9K/HRAC6mRxD/+moSgN91NZfGNqMmGNgyIFgBonBCdKIuJw96+qtgd4gC+j7gXgwoqfugMQ9QV8oSJ0NX4C8Tx4Sn/LFElIHRVlrvgE8qPqdf5156sFUXZAVaZ2c+4qo1z5RlptOdQUXjiMgl++TnVHpvsMpph+dHCm28tY17ZUVRRc6E5nBr+PjU6MjDsYd+yVwH/ZBnK3/9e93/iktBqVlUPfVsEPWpyZD5rGgJUWVHvHC9YjeiPrEUIRnMdOLwaWICl9aYA8DyhbOF99dh6aTs/p+qg5mHwHw5NJEBsRYUSGyqDTjomV0h2ikL/QqG/Nnog4iFe+TsH9w4PeQLySLyzKQHz7cLBub8QUEZieZeT2Q45RGNJMPcyxBlk4AQv6uy8HBYXWwTuw4+ZkaNw5Tzs4ykxP1ErsDMzu+vbPr5cLM5JIW/cFS703RsbK84o3ZwA8dGJIHe8xQ71poKDu0EIdZX2axu/YgVqCbcajZrMysJRjmCnhG/cJHdBxtroW0c9x3K17XfiseAFwMYkEXq3qoL14toxz+5rgyxYnNGTvqHl4wQIBsMCjgQQjVT+IHvXUcRxJtTOSHsowwt1PJs/VYyiOypmcY8UNwnGls6PhmMU4sr/CQnhk/eMAMF/rI8e1Mx+d//I4xk06K42X5e6wQiM3jdg/2vUz/WPXn1QnwVXgWFxZkyM95ANqz0kpv2anlZzDh0jwKmUr80Z5iIMb6o9Znq4fac0LHvxoe7TPSvy0tcKG2hQ3PzvJeqaQopIPltAO+dy6myOlT/R5fyrk+Lq+39srO/lHZ3TsoOzq+/u5FefVyW9dHKgOrn1gizwSMaFOnMdzbptduaqeiP8rAOeo1y/QAfSTI+7Q5LAMVKO9YoByDcoMneNOniWvpB2hxrUT+s7N8uaQO6ALIGDxtcNk+r3CD15VE7glhkL4rR01rB9h5Ei9kNO0K0ET+vh2BiqbSC2msWL6wbIKXJBwZ7+JC4ZV3XXkESQ9h4MhnqWMTMt4QMv7QqeaV0tapTt3hcnOYFh1j8MZzfAZ0Tw0UOK/456ard9ppvHMd9aqcI66AM+2LfFn59OvPf1Um/k//zv/wmil73iehgSP8AJlypFNtI7dS0DNAiBtNePP5KCQhCTeX7o0C8RMX11RKi/vkPGZIb4P70gEQlwbVpVGUcfGANjyvM93ImX+dbUgIqMxhA73ZYCkz5nek5SAPHzyt8dtdp9s8W9oA7q1EFJzxyCPrzXlwOZpMEIFWBNKDF1aMsWzOB52W7kGJQwuesKmQm7jv8qvKoM8/Gsh4p1oGgp1q8P3VO9VpXCZE3j2wFOROGBqvlRcB4BrFl7RnPY7Up7Vow9d7wjiZGELivA/um+lTcdej6eB6fMjv7bwCJ52G4/M/oCM68DDQ8glKfgjoCMBK8waOm+UGMt4wPmC66pH3+vGZ+AwiOR3XegQnpqXoveOuy3NVVlbWpXhnPFvCTAuDUV72pzgYYEtLK8ZNmN+flsOceWKI8aWACTnHOAmz8xNlcWm2bGwslQ9/8l75w48elvemL8vq3INyKqOFtulZiRlmr5iZoI1AngwQaKcejFthLgrXYWjyDPGklRHuK9Ef1zWu4wSOgFqn6YSptww9GvyZqIakQnz/Nug629pu+nwC0lG1zkl93UXp76PzFehkmlW+Yf8xBJYSAjfyrPftEuf7QNLa4Rvkje5CvyGrRMHAhFrzzVcBvq4B4Mqje8DZ/PbJdZ7lrBToiPqFwfGMMKA+U/3FzD4z/OrvMYIlS8gqM7ocyAmAE42zeCYHjjgsj9uV03eB0aV+4epyVngWyvnptRzXWA4YdAjEk+QC9YfuLtLzdrLV0XDGOQhjSTEh2caTLqtsAcg2y4+nZbPgYLBT8uryktPOz8c7v8zg8RoF+mhqKhxeHFF/513ygcjjvOxtv/ESWxxR8DOD08p4RwftWRes4KIUsfuwHiCLtVSsLuDTOCy1xgHc3dnzEsMnTx+Xh5sbZXWNjckmbYDBuxjUdlIbb/PYYaKTOsApfPXyhftZ6kaZeUMcDz7OMFgUy3rRIWd6zo7mS3Kav/j88/Lt9997IzYcqPWNjTInHjGDull3weadY2qT96WJx54Vh3LeeTcZ3rGUGeeNpcWxS3l8qi6Xk7ICiZUvKWftOXVwLvHEIAXQlWlXUr5zyRFtE6COGSigD2BPCm/CpbwYvGeQBjvUzr94q+Smh83FYDv8RN+RG/nTriyXsg9Jh+1AXWKEcyZOrdIeal0bKIriZFmQBQ/Y6DqNeOJz5pmXkKo+0mEnn6mp2S6t88xrlY9BorWNzXJ0HMu4aR+UmU/y4FQzGHOs9oY80u4w/q2jpR8oK/WBbLNzPE47K5oW5mKzJfKe9iBUDLKYRuXNOR18wmMiJsqMbBAHcNkqQC+8BLJ+gYzjEIWD13ypOFpwfSgv5Pxcjhf9wsU531zed1tn4zReh0DeGDjjYPURg3Dbe/vlze5e+c1nn5c//dUnkunX4hf0s4KL1RXIVdSnzb8GKB3Q0p3XnOjXDOpbgTYewD1Hy4+EDOM8Ls7wPnmr2tBvr1eYKGj5jqMIDGlp8eUz56sj2xLtkvriqxzIk9uFeEu95Oo/2nUC6YnH2f0oMuE/HoaO53m2WcKTViBWbtwsK8AjgpNW4kQ8zvU+HhlCFvv442D0FVF4FW0NXKTKneATTLPuOcwfHS3QnhkAg0e5CifLktddebmu90F7hDOgR5Wygob80Omff/NpmfiP/96/dg3zbMyJ8SguKzw1dnd6IhbCSAQYqY5gQDAqwfHqyEoSeBekU+3C+6qHUCSZT8VdGZW4syHdJ69x0KYz7tpJ5IhQwjj8bVhLY4Kv6y3XycchLioLSIMlgQ62BZRrCxKTejWa/xA/9+OcaomIzz70L+r03A8Njuv6oQ5wqi8tG4wSM/LNiFUYYnjSVbgxLlxOFHrwEgB3CzjdLVQxqMDo42Cm2h0p+IRfMQKfEun0rk61KK2x7gde6iHoOpea2LwmqD6/Ff4Jcqpdh++IO4AyBm0+Wo3ZgfIcreh3hIbP0N/QeRfNv2vZ75PeulFpEUHkhDjp2FLs5eU1Sx3thhU/k9K16NsZGbnsAhydq4yjaRnULqc6DFJIdnDMLq8Oy8PHK+X9Zw9lmC+XR17avSRnfLrMTVyUi+2tsiCjjg2QcNRTf7E3AcYvS86vJKeizLThvFHSrA7CwrFmNsMk+54IvH+qiz6ewmoyga68Kyv1n/UT8h7tkRj1fgxvx0E61X6/uAHyDt3CAb64h7YON7SrAPAuOkQGMV1qp3eEO6BzqrON1rYdaXU70NFvg3Sqgex0gwaO6M8SyCN2etW55udmpGvocZCOpCXPfuBLfmpYA+YQdcasDjyr+uj4KL/pzvPr8s0335oe94P623uz52fck9fVVaxIIjuMjgUZ9lHH9AFXdgTY0ZbP3bCUk+94MrPIq0C8B7y3HzOyahnCgawpLcmVh5eFcqkMlYNQUmYF6Jo6jv1c5IB6Jh9DUDWl+sWxsmE0xTutbNYUs3+P5LAsLi+U1cUlL7meURvDoMSpnpuf8UzxvJwQZvW8z4Ny/+bbb+VYb5dTOTo40ZSZNkxZee4/6IUmPTO93Oo++ib4qgg6MeCM03B0xMZk0/6E4Pr6qmfI2b/CnxM64xvnyHJgARgQwNijn43dnc/Kzjb1UJ07tc/lZVa9SEvIeMaZg042GDtSmq3XW+X161dlR07y8Vl8C5s4H374UXn0+GFZXsGhl86QM3Yhm4/PFG692rJe2t3d8a62ayurdnA2NtbluC2aP+RH/JxgMS+gSeVFVqGBe8uzihPyGgd0w0OeM0hA2QHujanaCdFeZefo+QVLz4XrQs/Ik8EJBlD9LqQEIzcUQ29i2Nqh1tmvoiku8RnosSwLt8gQUTpDCzIIbT3bDd3AiSPL6BY+ojCIC/2toc0ZngDcI1uT0r9cR36qE/EueVMjVr5Qj3Ic1R6xpXD+D48PVXcM7OyW7TfbLgOyFlLG97/lNKu94YCuqQ5D7uk3mIC48vdyGTDB9oZe4pEPMsnZ9Il+APoS8toDTwIcL58rzdBOHGK16W6DrGvS5QGQ1roFv8I6Ivdnwq5k0IM+Jup1bn7BZaGuGHI5EY9evNwqX3zzXfmTX/5Z+fWvv1S7ulDZ59QGVGbpoOpyuP/NPGv3M5buDONMN5O2HdA6eByJLyHTZrjPOtqyAm26ro24Ritv0H+q5JCHkKnsf+4HahvSs+jGBJxn+O/6ln5glYoQ16c9dLSZ1KCXdo1N72cKQpbwWQDLg2iMgUidRTNxvHTf4bSPnnZ4gC7jWQJhuTTcA126Tkie2bGv10PI+gSI0W9cGvWHLlHiGjLKfw/6iB8K9T3PIiz0O/qTe/sSOqDBtOjIz/2m/JKDPx9Z9RY8opw8p4/65ptvysT/8d/+V68pJJ0RzPEyXwSfpRpCEh1vT2wyKsIgsimcEKMkEBQI99NauLaQiS+dpBZ/QsbOdMRxrCZuFPF26PLpsx4BUVmvgvaoF5TvLQkqtGUBTBt5teQ0UagAn1UBGeVmDnfnGZ12D+8yU2369EcZQUN36AauZIRRxzYMCFMa8kIGeGZBUxov/fCAixQ1IiCmkoYNCZwIbtpwgxd94+AMpXkPpFPdxWlIjiU9vEcmhVvxH8s4uelUC8Bt/OQHkoqoz8rQ5i0VoFijPLoLhk51QuLM57fBje9YV2fB9cKfn/f0JN6uHhtSM6wtTwdt0DDPCknrUEYSbgtPGJuvwTUsBLc9/91B6tu/AHS0Tpfp4n8MfVEmZGdY9tF6u7vsIdN3xUEBI9bIJp0b+hSjxzMHcpbtbKiT43UKGw6eTcOxZrmnjCQpdcqH0wqtvCO3trpWVuYny9ONifL00Xx59HC1rK2xs6vyu1SbuDyTozCh/NRJVINtpOZ1D0tiCSYzduShgFpPbbszKIAiOth0IKO9Uw1/4VosV1X7ly649EqNm3xPkIlVr+4HQ6faeylUsA5Et4DTxPPMrcg62/WjIPqoKIdj1gLp5PqrN+Ng0JZjSWgPtznVOZAMHT5XmqkN+laMiRuyya1I6eIiJzLMCW/ljOsoW8Try9Df28nTLbg4YgCXMN1brz8o+3uHMkaPyyHvl6qP5v06lhWz3NeDpaIRecUYwihbnFsoi3JKZ1lmKvnh80+8O+ZPLVmexAvxg3bJwA3fyU2qWZzAJlfgxR5gJB+DDV4wk01/E0UM+WTpNd/1RceHYaOymG5F0v3FpRyrU16ZOPaGhfEpLN77DWfLJRRCvtPOcn/aG595Y1np7JycSLW1BZVjWeVZWV0qjx5tysHEsZ7zrB9tdOuNnJrt1+Vc9OFGe7mvcEImpdSP+Bw8t+jVMyHUv+v5nEGEeFXOmxbpWJBztbH5sKyuwj+WrF75neX9gz071nzFIJdHe7ZOvGWptzeoUjmZjSSj2Vk55LoOvcKS3jAI4S10Evf5ixd25uEVfN3Y3ChP3nuvbD6UQ7205HqlT6detra2ysuXr5wX5We5MjP/bJQWM9nzupdhrLL7HW4htKOvekyADTk7m05eAmHUCXVNGtsYHMLTyqnrW/zz5lzCSPiF6pQ8cTpZ0gq9yAOOKmXg29vxaag4CCP+zvau8sJRjb0URoGaivoD7CzrCDmkHUmGJpFm6lptUTzBcadOHK/GRfeFLRAbqkVayYmKzlJa6EcGpyZxfGnP4XQoodsx1wxGMQjCagZWB2yL7u+++8HlBpiZ54jl/aysoI9gMGS6rK6s+Br68jNhM5UH6dBShpDc8ZA2fGfnDvrGfJ4wvB9COjyk73klCnRkXcN69Dd6hhUulI/2zt4G/mRjgnQuq7z8qUbpII4L2YBvdvbK1988L//pf/IPyyeffOGJlunphcLbDpeXVEzURc5oJk3O+w7IlVQJ6VOYbnTQjfTcR9kCdF/LWpPGdT4WJB+ADp95Ds1xT5yk+a1QcaS5ZZw60PnwHmeRtmf7HeOdOGpj7hea+ArwM8Dk11ueQ4/f+ZecUf+dT0fRfM6D8AhLIAxZ9Moe4Yo+MAZDeUYYr8QkWIdn5uDRte8qHS1wT1xvzNzlq/jJDAFh6NEcBEggPOJHeQD4lO2GJ5w9iCe+kY/1leUg7g2SN/OScP50ZsYbDD/88G0s/2a0KJzq2CQBBnCkQ53IyJBrzigtlKB3mxRSMiF+QBIfkMTeBD+JPCJgBEiTaVMZe9SkQp/fKMBsx9c5aU9IOjhjtyVzvcyy5jGEIe3j4gCEE7c9Z7iN7iZdWw7C3Qia50NIXC39hCWecbgJoW6w+Vh6SudFhwPfvDxIaVBswubGmEAzdH26UZI+GgYjjAgk8XMmKh3vbDAGKQzf69bCqLjmQaUxzx1UpR4OqORJtFycI090sNdeJuWdH5XMZfLFHfgq3AxHLvtyGmreQMSPRt9B8xwQ1+rV/QHHeShDAIqgVQZDIAXpMq0HDsZFN444qLchjJORFlpZBMbRCtzG51FIWkaBlkx3f2/oyjQe2npExuLcxK/1NsK7MTAs6w35MPSyNg5G843OqHeqw6DyjrGSZ+6XmEHDOMRow0CSQhYSHawOOis/+/lH5fHD5bKxvlKePV4rG8xITzOjgCGoaHIyMM4n5UxjGNFukgZ+s0ToZ2hhVit4zxNiNPQKIq2ewaOO77RxnTn0nJCEK+kS0thA1D3XHX63YZ2qQ9o5ybfI1DgIeqJMpOvPhIG/tmOyq+0n8bf58Ejdp+ONg4jbPxyKyNCpboHlcelMA0Hz6HlPjhGQHTs0k+XIveoP+cBA7zp30yU8KgDXrWFATeS7x+RhveyDPhs5jX6R2UiW9r7e3i5v3myX16/eeInv3v6+HOxdFxvZW11dKZtyvlaWJWebm3I4H5b1tfUyP8P7ttBCrpWet0AY6UE/6eIcZYS3DGiCagST6hO7NgZNKbMcDjn+foe09iMxGxUDrOB8/fq1j5c/vLSDfXxy5HdPt9+whPm0bG6s2VALZ47XL1ZdVpyymZmJsvlooayt81m59bKxuqbyrtoRxsnhIA/ytaOFBLneoj4sIzyvZ2xWaPd3Z4WDmW6+iMGkBPWCU72ZTrUcVT47xeZTbGoDJzyjg3MoXQBKlv+y8/aenGP4gdMd7+ny7mx9B3dGzrfSMCP+/OVLv3P6w/ffiQe7aq5yxhT/2bP3yocffuhZcg+EqPwspfY7uqLhu+8UX/msr615+SPOGZt7MXCC7vKOuPpz/672jtPKQDu8MaEDCH0XxnTYA6ovpcEhRjY9cFMdGNezoNsoCVmGkQLyYdAHfcnHKMgbOwShMV3Wm3x3mh2v581jbFA2ftzd3nE6vr0bdkvgpP5oQtQh5D+QUiLP0M/ULSVVm9IZ/jLYwgoHHET1qIHDsh3OOHovZBucEW4jXGf6X69SEo1ZPt6hJowVGUdHqgPV1z67XR/Et9IZZMl3v5FXYTUfZ+VEs7ICZ5pBodiMDFlQGLO6umfpNzO76AP34/A22Ot7qMt+v+3nQ8YjfHRpbQ9ZNnh+F3SrkshPB7TkNXlwmAblY3rEK5zqswvVM4NvcpCtT9WoiAZVan2uo81HT8ry0pruH4hfp+U3n3xefvmPflV++9svxLuTwtYNV5fqh1THQMoefR6QZcyy5CRHOpsZnvHIOSHDOA/j3XYPjH2ma8okTA4L6PV6wPB+PLhfFoz7gkZL69C2Zdly9KF9uWB2R2c9ADvnVc4B+BU6cTTPuB8Nixlexa90kglXmZZwLx8XEIa8oCOAlNFsb+7ndEnbvVZbpf21QHqOew9IVEhaAKjLVbHUUMpQxxfrj8jbbd/KP4A4jx89sjzTv37x5Wdl4n//N//713QAKFWPwokhfB6BToYEbeZAZtRl6oqCrP4ZKUiXYXl/E/ykS9dCh4/0lZEdw+s5lcUQMi2bF7hTsEBgBAatjgPemhwhAGfmk/jH0xxpEw9gXE1cc4N/CU/EDYXbxsv0lIlyEN7ivAuIR2cSN/wrfdwJT5bBvzpj+E54OZU7RTVc3oliNBv9wTM9Eg1ch0IBn8MdxqxxLNkAH4cbhfOpna7LWRscTE2HRp2Xy08+nGv5hueMj8LjvVn92ED0DIDOfMPw6pK6U1Si++ImvoQhj9vnSXcHA8WDYhvB1zwHVOJ6NR7ajgsYzlS3cgKv7nKqE7o0YcmN4gDAA5OpN5/Hw23tZUjzDfwVhnweD8S5GU9U62+Ul3eC+dLjSbm+G5p8a731NA/vA4ZlHZ9PL2tDiPSBI3ExYBWzKNEpMZOIcchyKYzWxVne/5Qzw/uNiwvl4fpqWV2aK+sbK3JupmXoLsiouy4zU2p9EzGDyGZMMlWMv1+JgH67LBcsi0XHVQ8W1iUtnClTlKt3DhJcLNIaNwcBHFV/Y+yhILiuPOBsnYk+rc/CAVX6Slt+8iQ7/qTnbUDnGPmEzs73NjN9tKfQawTZ8cFYG4df6R4ouvHp+TCG75t0NK/UxREQsmCnEGVYIeiLM0f2Lzl6Ddip86xsMwsjoFOOWaXoqH3YuK9GIIeyx6aYgg49t8HQdeRooJjN8yyerEpmf3n3mZnnbTkW+/uHZevVq3Isvbl/eOT3mi9rH89MLcufnz597N1lHz5iafKaPy3Ec+STTZQuTuJd1Nug49GIfuvroT1ne+C5CygQ5+KiAvGchmScYYBxqLxioWwWgdKID/CZ8nMw+85s7cuXr8uLFy/Ki+cvys6bncJGgDgoXnIo74z8eXd0ehq8sT/B4tK8ncoNOdfMYmNU4VRn2/XMpdoNUmBq1b6oL9eJaMiBapHhQWDoYVMtT0zgHJ5f2lFlsALnmE2/eAXg+PiwnF2ynL3Y6eWdcFZkvHz1opyovpgRJj++n7q0uGLniaXO1E3wc9I7en/73fc25F68eO4BFC8HF90fvP9+ec8z1BtlfkayNT1VDkXXD8+f26kHPzTi9K2o3OBnBhQnFVmOukCGVUbJGA4PAfDC+fPQ1RP146XYygMdwuoZBkTox3MPCQY3sr5I63esjYL00hEeKdSFGIJTnPHxL7OtwfeYPZ9XHYYjKUxle2fHcm97VfVHfVA3Fl23TyFRntQnBzoYuwTSqWfOxGepO7iZZXaxhB0RxBzxXe0XWFECLbH/AeFx5uN/Lg556o+dnClr8HIyNh2TM30gR5qNKtnh2jPwyjsnh8iDgQPaIe+Lz83NlMXF2COAT3bNyZmex6mubXWGQTj9BYfgUeQH8MtSd67SJuhorTztzhx6lPdDYDDHaSP5DWid6jzDI84dTqfniDqhzNF+1H+dSZfxugLXqr+YzLE4lOXVNdXTrMIkZ7ML3iH8iy++Ln/+6898HByBC96TN7ZtHbgJUjpI2tCdQcNoWfv7hlcNfxJdxsrnLQ+HkM+ctS7VsnRKTEDIVAcDW/M2yLI8uCNvw9B21X1fJ0F7HmBMsyDxc85rklBv/b3S6ex0VS8A0ReayyN95hDeVlImHoCwWa/L2VVsvFez6aCjR6fMDd1B28pnQ6DNZDW4/VQe5ME3+2mHAJwhKjYA+Cj10tyS5TsAm27OgwIMiP7Zb39VJv4v/97/6BqFnIYDCsYCr06BDIaEZRjMM2VVepOg+4Dj+srkRrpMm/k1+JKGoXN9G6RhRsFxJE8vZSCoTDni1uETelhGPChKZpt54oWpbOjg17TnfXPOtH5OWvHxNiemhcQx5HNClrWLl5Wpe5RQLp1YmF/w2ZVPPBSq0qp03EnQZDDsH1ih865WKC6W90Or0ZkD4GANArRTtVkGNtegEws6hNcKOwZhwqlGLiJuwo9zqqE7lCMj1eqfy+HBGKdaV7lDcIenQvJSMSwM7eNRPuu62UY98Pw4p3ook9kJX/Ht4Aa63XcF0He3Uw1OeJ2449zdu+3pcCcB3lhZolx5ehNq5zeEm7SPj9ez5S6ax0NQOh7vWDBf+nySnz3cUsaBujZbGhjOWA9nI2/mA/SyNgpRN7ArjAjRa/QY8XUmRO1xVsbPmhzn995/r7z//rPy8ccflrXVZb/juCrjcFHtZ0ZtUiasLCFWDfH5HRlv7F4swKg9VzvFtg29G+FX1Yn2igf0Tc2bYOji3oadyhzlyjMRSFvlRpe5PN43BrUbTuSnikeuuoM2X4Uh2wr5OS8O8SI7nbe9cjCEXkTRKzowksBtfEEvZejKocN5etAhIOjUudIep55vLZjuSiv9XvA3IGUj9Pno0cLwGTg450YyCeTFygH6oXTccDCgvQWLqLKo5BvQ2bEUFgf6TM7KuXT5Wdnd2bWh/q3fCd61nkfHYHBTrHDqNsrT957IeV7xN4l5x3hpidcIwhkiM3HQ9PGtY5ytK1YKqW8R1c4/IWcQFLnqjVHaCSIU8cIBYbbDjgiDBqOoxgI05DvLV3asqiEHnpqf+ybao+oFgMd2nmWkc36zvWUnE+csPlkVehG+4Gi7zyQHaBTKKRwgMSveuytl+/WWBzk4vCmYwojPoBWOCyINXcgL9kXMoqv1sgHT/n45Un2wJwiG1sryann06FFZWV0pfOoJJxiHFtFCDtgVnPeMd5WO8Fcvn8uJmS1rG+tlXQezzMzM4jDzLi66gDpnEIHZet6FhyaW5zOT+fT9p+XJE+qazRGnVf6D8uLli7K/v2cHl1lByskSbwb1GNyjvcJj3qn27Kx4dSEeMSjE4AAQszS98QxQT35twfKMbcU3+E+cjuX5rpNaf8wec68bz67aaBUqnrt96Uw9dg61eAsdCcwc8y1tnMlJf1IwnPFXvBMufmOvnqlsNB6hEYReiEGsKaWPTerglbxvCyg04LjakdXhGWbpbcst7Uc6pneqQ97b8reAzZSA3rj0ZAAz0MjGRfnyq+/s/O+L1pMT2i7vu0Z8bzbH60CmY04ys1TW13h3Wm1RdONEz4l2z1Kr7qZVD7RR6IQedzucnXfcJyQP49zro7TZgHaWt4VobzorP2B839inT95wTlnJI3IH0I2SC/JSuAeFJf/eZFN16C/KMBip5zlzPT+7JL3EwNNEWVxZKyfHZ+WLr74sf/qrT8unv/lefJV+PFNa96G00UkPLgU9WGwt3VH+LHtOeiR/hv18Z28DipPp3gYdb0fiBz23wo0++C0QpPc6eWCroitbeODPkVXcnBrabqMseBhn0vpe56ifuCc88VLvXTxBR9sAquliSBx5nWkDT5TheiLqpUtW4ztv/hqh50qicgNCJn1lvLQY2hDtKwfYCEc/2naTDiB6Vxb/iFaRgo4CHzqD50xMo9t/88lvysR/9Hf/B9coskCqhxLsH+tUj4Nx4Q5RMkaoGJlSJMeLHQCrINSwEYCWGpZPPGOicOKm08wz7iENo8wOpO5z6UCHtcHfvu9j5am4MBXoyxvQOdz1GjCfYIVv6zPw1XMLGa2LLsgyGE8Dqdh6iHuCUR4IQKbrFWacQyDBW/wuGruDHkmZs7MkCixw9Yew+EAxmRcK9eE6jjzoaBDKBCtiNeagIfgH+L461VREG37jXJVBONUUjEEAyYfKcXF+7SV9f1FO9U0gbl+em61x9J7Pv4yDYb1lulGnWnxNTSiAvlQGmX4UD9dDvA2YFh3GwZG4+zxaSAfnNn4l3Ow8M37GG00PjNTnALqy6dFNPt0CXZkCbqIdX8aRugRqfWW+45zqlvbx9I3S0kO0BxtqOsg5vkPOe85SzChxtYH5+RkZ1uvlF7/4SfnZzz4sH338TAbioh1nxkOn1B6npX8w4K6ZlnMHwgE9/Er2/f5VGCoMfFJ+L1YSzd6NWMYJy/igguoLBx/6FOb4QJZttDxR/uRbhke76Xbb1k13qF32qQPS4EwDPfk4dKpjxUt/nxB6RflQBh3Dtt3FFz/dIeoIesIR9myadDF0JG12qgWciIOTG851D4k3y8ZMl6/5s+4ImeCcfZOfo/crSRknrzkAYme4dTVOmuQiHWvPLAnnAwYsVR6WoDGY6FcFKh4M86NjPv10UPzJnUNmulhCys7SR3Kk98rh0YEMzSM5zCvl8eNHZXFxtjzcfFgeP9Khe3acZjYyZOJK+ZOv+KEyptFDO6DsgJ2KTlYSsh77+s1jCIQo1tg4ec05+aSbSCQgJHmYcZG2GtNAaOAlHiFp4EWsrCfz8oy+Q3WnMgHgVXCko9+SXOzv7nrAAoeYTdW2t7Zq/WBgybhyjspL+JEzZtWOT/lUFZ/3iXplUyBmzf1OtQx86lAUqu0vlY11Oa+ra95x+1j1hPMsQZXTNGOnGWf3lfLclVGGk8cKApzqDTm94Id2NraynSZZYTOcr7/+unz//fdlcWHZdLIC4enjp+X9jz6QU7ZsXrABGUvJX758Wd5sv7ZdR37gf/z4sWfnGfTzt42FA2fm6vzCBuIFHbBk3LxGRitP4TttjHsPBuk66+r84lT2xWE4R8xQCwe2F0B8O7cyYHEIPZikNB7Yl7NNfpfnbIYq20TlhFZm5kNuJzz4Az+4zsEB3tNngzUGmpBYugScRfiehjEH+bJ8Hic1VlZAbwx6etdu4Vxi8IKBAdqHaGW1htun+GgpVJyQu+ADELJnyXBvlLYgsvhmG5k6sQO4u7tfvv3+pW1dBl9wIMOGtBiIPnb0XvKny1ZXlsua6mdJjvWsHGpWAbAcHdrJmV6A/TNsy4ZYRr8al4a8HwfRthjA4Bwp3uZUw584+rIDw/QJxLV8NOn1E4UljXhMyppaPGGp/2V1quuu57pmQIJI3hW8ysvC0pKup91Wvvzyh/IP/8GX5YvPXkpHnlpuzy7FW8Unr2s6VKWBPiaEgKBIkGW1PADwg5PuTWOl3b/c1iuduM6y10KQOi4SdOuwkeAud8PNCZX+OXlElnkGos8DfK6k+9p2zWg9oN9aGO7/02ZP6j73wNn6Ni5/E8H9k84dHwbQ8WsAGZ6U3BaP9o+MdqB6GomLLCU4PJiBbYTuZiWLyzBAj1xap+pIn9d/NZ7z4FDWtJMsY/LDpWYDWNHHwaAjfSj2CyuAv/zyizLxH/6df6Xu/k3HHt+UJPJflFM9DjJuNNIQUELanIx/kDdAiBlRn+W1cdQDcKFhQb1vIcO6ZzrBGJgMZPmijAE2ZPl32E2cQU9Pr+/1b5oqHqfSfcQlzqiQM5qbsyOdscNZCYNDAeCk86KDokMPvDFwAO7OwBUu8oB06jO+dymnuiotE6iDOPoVnjjSiOkE0hd5Ay/6a0M2VpRlbQg2XlNhYbxUXo891/RDp5oO+dxONVvWRzlMo/OnbkcN74Tkr0sxcKqHcbN5Z5qE7n6omOr5vlA5YICeHBkNUEjVbJlfnKP+OHMEzT3dXRlqvYSxTEDgHohVB3Ww7wYM5TBl713Ajpbouslf8Ac+k8l1vb8bwNPjGjpDo5xtYVD4Wn8YhoZBfRI/cafs3gCTzLOol456XXTGg/6lqn3PzpYs9eRdTWYdZuYmy97BGxmCezKYFsof/OFPy0cfPSnvvbdRHm2ulGXascpKy7fMqmy0Ye+KqnNvoMQ5l33xXWw6nnj3UO2/ylbEDeCy3YWaHOLoIYwpRUSeXE4dKVt6Bj6HUsc6hsYXEJ1V0JeHwxt+E3IkJ+cuIA4GsQcqBJYpyxYzlOrEpCNDxsCLvLFSx1GdNt7VirQJ0IvepmgY8dbhuk4aU245rPfFr5CFCANfdqIKcRog0wNIBXQz6k1fCg6WwKdhj562U815Kmb34Bf4+TTMyel52Xq9Lb0nx0KODd+m3d3ZkdzImZYBebjH+5e6xrneO5BjcWrneF2ONKsgnrz3uHzw/rOyhsytLnvWkWVp3gCPGVbRGu+PQi15xpn8o976wVkgBw/7MkY9ct8d8DkfV+DWh54H7+J6HHThnMF3SzypcAP4LAtxqzLQGzRpRnSrKFaF38Spclgm46Dd8O4v7Yg6Ozk6UT286uoH/LHJj+pe+IhzcSWDHzmyDgoczIgz+LGtOnz9aqu82dn2gMji4nJ5+OhxWVvdkHM0r/plIy31vSJrTjoCe8uO/PYbD5o8kbPL8sP1R5uemfUMvyB4MFG23+yUr776Wsbbl+7TsQF4p+/how07nR988KFlfHdvu3z37Xd27NiMjmXNLEHHSX348KE3aMOJ9C7XlEkdLkuoWb6ecuCdsp27QBeWXxwWXePkIu/00Z5dVDnYeI0N2MBje0n8A3AAmWHmvXHkMZ108vAO2OdsYqc0ooH3vnGWwcH7/uvrG3Y2qQfyw6HmGUv+oZvZIQ/UIa/q35yHaAvHPQzn6akZ7xDuvS7sYMd+Fl5FgTggJ0pPadmnwm1V6RAdD5IK4D/izAHdiuXwBMoAX1AbrCDY2npTXjx/WbblUJ+dSfeIBgYZqBviTUPLzLRk+dJy8dOf/aTML8yVec+ez7p+vKxeehB6WP6drwAh5kLhejKYsP4eknneyb7CeUI9WG5FpNtSjZ9OcYevQqZ3eX1EvISMz/AccDN+E849zPZlR6B+wKE2KFzoXvjIKoej40PVq2hlQEz5+lVOxX2g+ovVNaXsH12Ub785LJ99+kP59Se/lSzslxPJBm2SMl3q8KtXzgzaVcf1E6ipU4Q5LgSUh77S50p7AvfW/82z285A8ibP46BdtdgCKfr0GUd0E6Q8Mp+RAetOp7Uwep9lNw7u466DKuoG8g9fR/Go91q0SAn/QqbuKt9dINX9jtDUk46+FwBMSVyqbKgCU6kf6n8UKBdntSvav8pm/g2jCSghdoAHEKpcABOXYYskEM4rEsgUK4e8/JsOgYYLpPHwuzrVma4jZHAfZzpeXXMvfCzDQdnmc/LIdyQSwJK4hmfSJP5sAHnfQoa1nTX5ssQIYrp0OoKhcaSQAfG83jRgWvR/+/M4Z2c5LANAWkZvI98QnzZvAAXJc9Jx+Lu4ArDExmK8v0QcQsRnJY/PfMixluFwoo49BAp+K47iEZW82rMhcVAmQ9RRZ1yn4Swl0TrVoLZS0PNMO/Zc06dTTXkupRv7mWqcaskcUYnXE2b8SUZC8rKntweTMxIcebf8B4b3N+iu5RymH56veamzgVGHRPRXTTaaLhVnHJFnn477jD8KkZerdAzccKqrUr/hVI/FDdyCWBCOT7STIXRl0yNf34q/hWGZR/mYZb0J42mcqO/43gDLZuAa0p51wJkjHb0sD+Aw8Y+25BkcHeBhRujR5oY3TTqTYfv69XMZxM9l5F3JmX5YPv7Js/LxTx+WD54+LB8++7AszS/YaJKLrGqRDpZDzYY6AMZg5BntCAec81WtN5bFYSzlrFAH1C88r+Xi5HapigAfoVFm4XNSyhL32ebtVBNOaMWDDJsnvgtIfZaQPIrZXmaS5YLI+XBYTQ+0Azi0KdxWBhPcaUGG6CBb0uTyXrd5xbVuttzpqDgA4nLP+9gUjDtwjH4OrAVCK08UEV3LYTzci25/m1d5w+eEYbtZk9OCse5PNakv47DxLt6kY22DUPXMwAu6GAeLJaH7Mghxmhn0tCO9s2vj/EAOF8u7U90w07UoJ+ODD5+U9549Lpuba+Xx44dlaUmONLvJqw/DIeAbwZQKGiEz9VUO2vZtP2Q7oL++r9HTpxXo0vh0GbkPngvgJ5DhnF0/NV2EZ78UcKE6ZCVZpnWdcG3Dhnqj3fCsr7Pu0B/Lvb30WM9pIrHppfLJfku8yfhuQzoD2ATZpmnnRGdWEefHMqe2Eo43RhZLpqGx2Lj/9rtvy/ffsqNzODG8nxzf4cWxlCxUOWEW8+WLl3IQ9iUbk9IX695gjKXi7HuCM8pAjRKZ3q+//rZ8/dU3nqX257GE49mzZ+XDj973DDQOI98Qf/nyBzvrFyo7OFZWluyo8T69HTbJCZxmczU2L2OGkNmba5wYlynqIzbQ6+vCM/c1DBbiALNJGM7Q2dmJcPG9cgYprsq88slXHChD9u0wyfWrSzvVdsjPy/nJkfHAQ8/aqj1x2C5UfOxU3pXEocY+xcZj5p82waz/jBzXfldw8TmdavGaMnHmObSjr3DwCafeEZ/8RBCDXra3FIY+gu74OoNAddDKtDdSVTtWQg+MvHz1Snp+txyKLsrE1xFw6s7OJS/SHXxijXrf2IgBDnamZ3XC0jKb6E3Jweadajnc0A4taq/k7cEI/kQT8ggFSbcZxtEBT7POQq4BZJu0aYNwfRe05QTSXk7onleewDuA6zw64JJ7/mvwSBydoIp+j43q2DOAASFsWXb/x55FNojPFzOov+vrqbKzP6G29rr8+je/KX/+688lxywBRx/A96lyKZpC0yU/Ko1VHzI05pzrffLE3aAgeZcwUqY7INMN07cwOsFyHxDt4Ks0TPLqYpJjXZZlrOCwHto7koUU3Q9yoNlpSEbj5+6e/BjCgNJ7wCivRvnKNZo+yOJK1PrJDVAwA/Npw+BHZRl8bspza9lq2ZOG+UXpavlU8OX1zqtwqlFSKC0zThHv41QbIf/OIMJbGEmny5F7oio+cmw0+uGIjrLH4zQ6srECKDswYUwRP9MC+d1GIDvhfNZChrVOdVzwj+AoW+UZiszBHklLx+GtAB7ii59xC8/U0FVg/+kZjRdMlQSX0wJbi5oCn2cbY847eO+RYEBBXKN0ehDP3GkpreqHa+rJTvXhiZzq43IsxaUnXXwgR3VCMONsyDr2LxDper7Fc4z1jMMzZ68zpCYvABskPbIufW60hBXo3fgk/LybdnjE97FJQznIm/jBS8qey0Qq+YJo7EFfxE0IWuqNIcrSp02oARleE2VeCXnX5u3fGpBOc0LHswpDpzqhv6cc9UphWa54PppG1PmXqg8YzeumUz36PGFISw+3hAuN6zkuamAD0N393RfAY4yGnm957uVpFIY5xH1vpHfMCZDsdbkMaa98MN2UQbc2DDucoZtwljgTyk60tG0MIzYBWpax9L0M7L29N8J/KaN2Rm31tMzPTpb3nz0pH3/4Xvmv/fEflZ9+/EFZ5T1XhbO798XFiWQbI0w4mR0K7GQrhyfKzkw14WhE2kFuWBbUAWof6ByW0XUw2gC46o0rzvmshiku5XX9ckSoy+6zf4UDQoEawHM7p5I5+pNMiM5N+c0zeehfZajtWfHdB8khOJSRTjzrA5XPOFUml0txTVHFbadVDovjG6HKSnz9Wfc6TUTmXC/DyK59DPnDLz/HpNaZ2SVmTXj3FXLJJ8qPbmWFE7Nj7NQ77w7Wn1STg8tmK7HsOGSEmTPXk1Q1Ds/33z8vO9v73pGbGbe9PZzqA89w8qUF9OmMnCQ7VmxuJwfD3zzelLOxNl82Npc8m5cbWCUwkBFGIzKr/JtnqfNZ/k35eZTybFAAd+JI3Bt6vrVQc4gbQdLA5nS+5rYma/kOwO8YpIr2F7gCh6MYlw74Vfty16mAE9fMMNM/wFOcVgZdkI/tbWb8uafeLz1owXJhlmczy8n3j1zf9CeKz7vonTGtk+u3OoAYXW7TqkdmMelL2YSLHdjRn6wGYLOzJZxWOaysUKHOoDE+W3bgumUHdlYXsIkcttWUbBWcU+SAz1sdyDGDBmabN9bXjIM+HUfQTiLvv0uuvvj8Kw+24AhTBr5b/ejx4/LkySPPeG7vbNn5xLG9kIOCbLPM27O+G5vGZ4cY/kkQ+YSYl1PLHqBsrjvhpV7pHohHWXRlvkAL8ohDyGfT2EkcR5f07MLOK2YXwgvveI/ctNcyBK6oQ6qW5ebhjItWpYceZAKnn+Xp/uQgNp14Tf3BR96VJ1/qmvegoR2cHjBYWLQD7zxN66RnrMmfMsVgAO1VzxRGO/VgCXRJDjigy7KbZedCt+g3loR7I1UBOpnVgthSDPJ/+803kqN921i8Mw1PAJqhJ3jQAcqXlQVLyMzGunddZ/O8hQW+Q80mejwXveZ/2Ig0Ec9Yk7fw+Uh7KXnJyZdxT91FzIAoRxO/QhOjngcAH1pwe20h8vEftIpuh9Z0eTY4qn74d3CkAZxOl/Rq1unof9t+0rmSY3jp74/rfCKZ8WfzGBSanBXl82V397h8/c0P5Te/+W23eRm85vkZOt/ZpD6LPHte1OfWl4J4fJtp1EFwlHg1wS1APiN8aIB+6f4gHE1esU9Kg3ecU52FqTCkdfRuzH3Fn7xqy+Kgt/DoLrjtNcpbYVAhyf8eKo1CG6TVe/8C/ZX7eJcFkW54RkBD1rDeAoPCquOYGNGFDEqS9/bO6zLxf/7f/us3nOoLKTcOAMQt8mRsjuSlUw2MY77P/Fc8bRyoqLcGK582oIKXjVSw4uPc4qnn6Awj7l3xEtKpHgJxvORLBSRK0B10hCFwE1q8Tq9GCj+z3DYiwNPEaYE4b4NME8YhxkS95zwYlQow9a5bnNEDdej+Vqnq+1gKKhyNPt9a2l4w6/kmjMsLAe1xJUBj0tuXebRuhvgYaQR4zHs156qLExkkXjZXlYfpw8gmTq3rlofBd11UGcucnGXe3ANSvJNWdY0+d3XxDqONpECm3gXaMiFDvXMI8IxyhoK4CQPasuP4kdDX17uDqBTvxsvNeCCv3pBOQI4C7sv3yPNWp/odwNyujOaMvsmZSOse0YveCWNU9NVjQmF+VcFt4Lz427kyrqYmpsuTR5vlgw/Wyh/90U/LL372kXcAn5LDc3V1Kmy8DpLlF92Sfes3loULUjZpL17WV3nC2BS6xzoaqt0GRBsPaYumZ5Sv0V7iGD5r77P8ANe0ecquG4clTejyOOI+IZ8nXKifsd6HVGWDc4FDeaqDGawLGdBBL3RkrYOEA7p62rhE1zCjHINfylxp4QM6gnxw2BOoOxwE9vLwTJQyIJ6xmn+xLBUDHh5g2DLLRCfqTY2mWcLJTsRs+jVT1uRcmT84XaqnmclpOxmUBf7gFGB4v9na8aw0unh3b9fLfs9kPIKDGXF4OisnakFO0pocrPfee2oHHed587Gcrs018Rxpi08jjoWmc8t6CggO5kx1AnFioAI5EQfsrHIf/MsVAgmebcU50RmHk/blsuufaFcqD+AwKk7nlo6UKT8nUQTrQT4LWkiHkxibi0V8lijzHu3pqZyxcwxwcUJ9BE4aYRg4sXRUdKi+T0/j6xU4O1EOtSvakTBSZrJGLFghQRnNAx2WXyHxIEvkroN2KN6rXXIwu4mThuMHP1i6zTG3MFsWlhY9qMYyX2aBoZMvWexsq/73DqQnmOWUU/3mjV/JQkfyiS/0fOwtEDYDZQ4+FcnKrmfxcOioe2Y4ccT5PBgyzLvTyCkDQNDMDPW05BDnjZlsZmo9K0y7Ux0xU+32p+JRz5SfvGjT5O3XShicUDirb1aVTzrlvLPNSgp/Iky8v7jA2b20w7qouMtyqpnocJuEj8JBfcFGykoYbZ12jvM0L51IvgxOsOrDu5ErDc8ZKOGANtNkfco+FLyPHA51bjjUL/+u703jkFI/dqp1uO4BySPVqTYBPd4tW7RF3Yt7ols5mQbqzlQzwIljrduXr7fsRO/vHpXvv/tBPKD8Sqf0HPAT/Y2emZuXLHjQZS6caR3Lko/FxXnpD2Zd4Uv047RseE/9Qh8z8MQHp6m2Eu319MjElv4tMw5RndY444DyATmXO4ROhVQdkzKYkPe5+iUdlLHx+O/ix70ufE3bSBi+nkO7pY3wfX32AoJSvmbA+/xs6Dc3u1zU5KVTD8q3370ov/wv/rz88GKr7B+clsnpeS8Hhz29TTngRy1bQrusF0h9BZCy5zl6Q3/mfdR3QpQzytbf9zCk4QZNt8HAxmc371EY3g9gEH+EZg5uddHSfRvtI+cezb3hJu3vAJB0j6VUxKhUkqGvgKCdtuZS+zpjtlCbVQduD9hgtWFk+2id6p2drfhONUtoyIDMODBKUHJc5+hTAmE9oznrED1BaH8egtMQlfS1ICzpbdNZAdySHnhbBQPGP4iXZQPauJ3SuAe06aC/YvNvix/g2gq5dlCAFTuXY2hxZ6b40aG9TdiatCP5DtJZaJ2hDnZBv/ao7pE6wXCqYylNQMRLTAgH13m+CeNpbBUQAH4bqbVsPa2hxG+lXfekYbaA5VWn6ojPZBjReZPGHZuAa1YQqI819OWJa9+6ZQSf2rJE3jre0rizYWW9KDefwQkgzRlnPGRZK5E1v77sd0Nbptap7sp3J9Q8E2on2sPg+VugHUB7V6DN/GU41V291PDb2g+zTT8WTInKHobOAxtm8D/qQyWrZ79/p0758owtxCZkTE+WWRlUbLLCLAS7tmI/YLwx28y70WohMgavyntP18vP5FR//PH75cMPnsoIk6E1caaciQcVKleVHZmVPlMd6A70KKCc7USEcRx8wwBlQMp0KoxweHqbsYVh7oECjFLRa8dCBzm4nFnmemSb5xeqoIk8LqqzfEknFFEMPMsDOnF+aOvM6mE8HcjRxJG1gSqDKpxjp3QdshQeQ9l1oFC3f/ISLjaIwlEAt1OIIOclyuCDl7KbbmaE6jvHwoXMBI3wzUkF0BfxicOSXxwkf85HBi48wklBBtg4h3iU2U64cHhHZ96TxZHmvUqV5/XWlmfcjvWMDZniM0g49jOejQI3jjObFq2tr5enT5/aEGfJLoMw5BEDDJIJdim2QQjBHdEGypyb/DhN8oMA/s2T4Du4kIWzs+C7nR+FM1sWEHlk+yJPOz5yZAiHd9kOAJ+FLz+FhtPjw4+jjyG/btBb55TXoBIcyHqxo0afxeE45Kc/PpcVA6rkETOedvyU1gMDKoPfnxVf/T4tbRC6dIAb/naZAULStofgF7jho2Q0Bwj0x/vDzGwzw8q+JGzI5e9by8Fktvb8InZpxxFE/nH02Gl7beNhWZfzu7zM58vkaCoLZqlZnbAn+dja3fZABE46/MX5tVzWegjuUr4JtZPDsrX1yniZxceB5DvY3ENv1Dkb0knOJassCWfABpkNfREy5OvqVFPv8CTrknZMzmGLhgwxWIB8wmN4clidezaYCl4x2Be7avOKwrIcY5LTLljmTfsO3qqMOLxy9nGi4CU256PNdTmYc3UAac7000b29vc8sAJPnVr0eVk5ciV+0T5xVpe93Dz0g58z6ON2UuPKEQNByFHggcemSbyw7LqsKA5sEDnTenSuewYDLFuKD4+//eE7L7M/Pj4TD47LyREfTEZm9Fz44B+6lF3HGWBYlQPtATnxhkHVDfY90D0DFOTdLUPVLasFRHYtH3Ui+qFY1waQuwQkpS7j2swx9M/HQdd/iN4Wom7Ipj6PRquAOA+/Z526Pyca3smp7s7qQ5QeuaNegBg0Ubn02LpJ7ckDSdKZyBJl5ss3PJuelpw8mJEMlbJ7cFL+7M8+Lb/9/Ovyw/Odsn8kvSDegQfMyaZxkJxo9QDQ2rTGUZ9zRh/8E+VUj8AozT0E3S4B59tor0z1/T3Jb+H34VT3QNw+vgdEW6Kt5G7i60OC1vQXoy+Mvoxjfm6hGxTd2dkuE//x3/vX5FQrQMyDQZxRsowQIbwIewsZJ5gLY3X4P8P6OC24wTm64kCT4tCmUVRW7lYOkT5hXN4tvC1+Qk/vaJp3caoB8GSSbHzgyyNrIfKo4d19pPdZfyhM84PyW4n3HXvLu7ZRtzBs/FnxHXRCK6WigjJC750VZZAcHLMcLpzq0An8xHWL1cFj4MZGZRWGtIL/xzvVpI9Pa52J9jPPQJyaV2FoiF7FsVENPtGEek5wXUFOlk3xhhwLGOY9CsM0bI7Twn1kKMvJCRqjUfbhd0EnMzo7vW8jjA45n4+H0XwU2+cu33vOsnfxfwdFSO0Mlx/dDeQ5auwCybssdjgWKmk1EIb3AHHV4uod97fTMf4ZshRGWj/LEUB8JxEvc2OkSd3P8tkiOWI4TBSBEXA2QYG+ECHF1VkmmGSbTQcny5OHa3aqf/qzD8tPfvK+nCm+xcoMK841LTnKIG3pOglKq1EogFe0lxjtv4h257YH36qe5TmRSd+U1UVwWSKsdZ4B2nYa3J2hr2v4Qb70Gcat6OQV75LiVBOfwEqDUwLhsLB7NXoJw5xZK++gLEOf5avIK07RqF4fL4PuP7CAhTccNtp7lNnLgpWXBwxkcLO0dnlpxXGgwXRZroKPAKVmBJp3O1nKzezXkgxjnPFYjl0dcsVjY7EzHZSXHaQxtnGmmZnerzPR52dX3jWasR1YOi352NzcMD7eqdzY2CwfvP+hacPp491LVkuJe5UeztQHdcDADrKuEP/omcoQdR0Hzpfc4+4epyT6WULhV8gHdYZDdXkth4g2Ay7FI79MS1+1vLJg9rAEFj6mDFC16HiD4yuOnnlgRmcGlIiZcuS8iVfTtE414cQ6lp5n8CHDqSPTXckLuYQHlN1Y+HE48d9/9szXfiWh0XGUiXDeV05dJkqMl3S+cFgFxUF2KSOyqMSmiV2cz+Q8s/EUTjXv0+FwwD7kwA5APXCa+Xb46603Zf/g0Dj5JBROP07w5IMpL2c+1DNmoalz+Iu8hVNV2xz2kwBZZmB8d2/Hjid2Fc4iAzLMWuOQuixRMuGPASQGb4TG/X/gMzrzJJd8Z9Pi+kZfrj/4ST0kg9Kx5h1YZAmZZl+IcKppKzPmF/lxfvnqZaUNYMImaFuYl8Mp53ONWf7VFZfbMz+Ky6fAGIBikArwwJPqj7ZJeqikHaJnGcC03Cm961/lCB5GWewUC2cu7Sc0+SohNr/in590qmlH7NjNYNOEHLvT8vU335Y96S3eh4fOI9X//ELwncODOELBYAa7svu9cHUK07RttXV/E1w0Q4Ck3k43gwDoINs30CiSglcxa83GZjEoQB6m3Dw11PsehvejQJ8CUGc+D6Lmcwt+A+/iVHPETdz7MsMq+L6hnfuU9+QlZeRwWxOvGcDyp7MU5r5OaVmKz7esr66ny6s3W+Wrr56Xz778RvX0Wu2EGUTZwCKN4ob262FI09ueR51U0KX9sQFEmj7dEEfCCK77QNVZCX+ZTnUC1y31rhedseX4M453LAbwT75TrXv/4lQv2qnm9Vk71XxSq3WqEdZ2pholxTmft9cuXW2RbUUQ7PtKq4sA4fxXHNwwe+rLCqRxOqet8Th0H2mMooPMsevg6zlpyY4b6NLXM3Afh2gcgKPLQ9ceWVNedhwd+naANliHYGbHCIC3o7GhNaErh3/7+2GDogMw3xTOe9Ts/I0Swgm9kIJi5tfV58iUxcTEPbdjoM878urzDnibU92BDJ00AAN62gnrNtOhY9PpQsYyo9Q41SyPjL5AZRPK+zrVQ+gpH+XbEEZLKBg4ou8sQz9CmQSfen5x5sBowWi4HUZprYzr4Uc61d39u4CS/C5OdbY3gPxzWXQaTC1NXLYDFzbA1fG2OBIyzI4f5zFxFOqOeyjfQCdnONVS9HOzON4XMngflEeP1rxRGTvOMru0t7NvZ8EdkmhMbDjcjMYzO8j7lB999Kx89OEH5eOf/KSsK/3lxaHEWPhdJsoZB9VnI0RGjWdqcWRp450+wkRQOMvFzRPJjZ47dcMvl0F4wBX4Kl4dCcgZxmvqWMD4dNjhUUNw31FlDuOffRCk4gUYiw6284xhDz8wkuI4jVlSHArlkUYxHS+7EycdUTc93S2YDqVP6ih3zCrLIZbB6m/ACrevMXoZ+VCaC+lClsIyk+b+wnkEPmaiWYLK4WXiSscZ54J0zLwx+MysOu+4vnjxwmF85odysfM7y6Npp/ANR4n3XsMpnykPnzz2jB5hyLENfJUZrY15BwQ1mLmULO5oE7kiwYa4z9QDgyoxk0NR7DT74rrsHezHNel19uY/0qkZljuSe9Zc9LJ7OLOsOD2uD0hTvHCgZMqqPLQH6gR+RN2E3OCk0adl2DgIGiNvwDRRD9QH8iuaA3918JQ/M5v0k3bWJRcxCxmyazpqG8bZhg79C1oaVALrjRpW9Vlvn8V9lJQ4Ea+qmuhKDJJ7/bKZbiaNHZTpu1VzKsv5BTsZIxvxzvDp2UXxlzeOTiUbCquz8MiNy1zbxankBnliJ23CeDfcfaX+qBfKSVp2GufaS5qRadUX7/MrchB0A5JSUWm+wjcVSO3A1y6rdIp/o+R21u2Qxyw3A1IMdlEO5NsOIPFrXcWAE20uXpFgMIrntAnK2VPAay2KT/uUjM158HG6PNp86DpFBzDjv7OzI91Hf49jXlx+lkG7vErLcnTC/R619LNXAFHv1ZZKpzF1O2CdBT8563HoyKjjPhZXU5ZBNjViZ/6Xr7Y8OHbIgM/xeXnzZlfPyYMl6LTY4CPXONVzOtZWl+VsL3jQ7NFmvCc/LVpYocQnF4Oua39LnjPpA8AWtAdt19Lw1FeUi2ZDuPUVdFfZ64Hr9n4IISOZXy/X9WJoF9yCKvtDnGrkJ/sGy5PKlvj7co0BZ17xKD26hoNrdAKDtcgcK2/oH3gFgPermdhBZ+Ngn6sO6Z8nJljmP2nH5tPPfqvj6/LZ5wfSddEur6cmyjl1D21u6/B8lL53caoDS5T59wID21EtpV4lvAst0QZ+LNA3v5s9Nwr/WDnVeZ2KvkJ/F7Te26n+v/77/+MRpxqF3c5UAzQQFB2HjUIrgwAEq16EsuLQH/jcKHRk5UFMCmnkR2rd65rQNKYS2krnOmkcAsrPHX19njgyLsrICkjQpv+xTjX4SQomG7PilfP108iDZVeexamBmW9HUyXD6Zoyo6goD8aLHtTQm5B4euiFlEds7EMMvt+3t8c7aaGgyAvji+UzPHe7aBTbeIjnXRlqVOhsIZVsAnn1TnUTNz/kXsNzF+MuDg22wyUcUqZpnOTySgQY2YYG5Azud6POgjZ9HAGjnSdwd+O+KSPZlALeWYZ+hDIJvvQ85MzxXwan+jaId59oO6M05ft+CckfDzJVGNFfVU4Sz1CGE4jXy1QA5cF5cH4TFzL62TCHJX0XZXllrvz04w/lGH9oo4p3a1+/flmeP39ezo7PnHaC3TsFlAUnlIEjGxUKe+/ZUznXH5aPPnivfPiTp2VauP3eHWWW4MdMvGhGr6lszHABGKAX1ziIISOc0U+A7vyccwsuW55rGTkTK51JO1E6zuUc5CoA4xc+2jjGL4N2VLHzVHnQOSoQMV02lrsey6HwJ/3kODAzTTwyAgdtc2Z2Xv1MGM0Yp6iK6MSgi/Mo7QEKU2K/5ysaoZ3ZvqWVRX/vlXcSXS7oJq9rHHiVo/IsDUDS4zzgEMQuwTiUzL5hAD8o6+vrZWvrtfTpfnV4cKxjhhHHAf1Em8SxwBFf8E6+MauNQ7K4smz8HMHnqCP46T5MZWSGGSP6gdqmP+8invIMUpk1M71K60GJ0xPfM6iB0Qke63j97R7sxWyv64hD8ln7cOox3nG91H0sDX708KH7LOg1p+XUhFyjZ3Fy6T9iea93oxfPaCthANNvZ/8d7YHPvUQZlaKjIeouz2lfcG+5rOFeLo681TN4fO82Sl1FW4UGtxflH/eRPuRkDLjT1VH1GHjJM88Y5sYn/Ews8H42gxfOVXHody4ZjLiMmVlJkAdkqHf3QXqO80wYosZ7uBGus3B4sz0O2isRVJ8HhzL6WeXg8lPfOvSMa1WRN2Zi0MkzdHImLHOHh3ZSmcFlczxoxqme5hWB1H+NjgNGbTY9hp/wVqxDrJAZ22fQG9EsI6p1X+drF8gC/TElYok/fAGiLnGsQ/7ZWG1SiKGXI/gbDnPUQ/EGb8w6b2yse3BpUlhxSk/P2PDs0Lg5PCBW7SnwUN5oV+ha2mbEg+nICGFsBsnABOGkCTp1uC5UB8w81/A4kDPVNNGg++yyHInvbC53rPp58cNL6S3hlE7zQKB0uPmnvMHDDD3lxolmifzGWmzSJlLK0tKC35+Gfna39qw1bQiadLC53ZXkKsGU1koAt/WUAskvK4fwhGgPpEowhrgcC9E+gie6q1Hz/r7QOdU682f6BFkfie9OvAhfpZX0bn/UaZMmHOt4TeFIfcf+PoOZyNSlnGoGB6uM6W9pddXt9Pmrl+Wzz74p//l/9kl5/vKkTE5Lt6p9z6p+3uzvKUf1D6vLZf9gN2iv7Pwvr1Otcr6DbYp8jnLm3eD361SPwninegy+tI8rrRZVQU4cJMzNLkonNE713//b/2psVCaBRplztjJFuVq5S/GokVgZKl+ENyGd7wTSolTbykrHK8JawlFG/IpSEeNGWJ8Avm8EmrxM4xjcQOs0DxtCCyPpa7Q2DLgrPZC0kgo+ofTa8kGXDVHFg9FEjk6nzyuVZgIDGzxDoQDO4y109EC8Pq76Rhu00EGnzCdZzs8xxIMGwlnCxtmC4p+78ornSXsK19vA5Vca11NT3vj+bsUlGYs3NnVd8aPwEugw6MTpyDDM6dQkpYrb47aQuzJ7wnreDcKVRX8H3N24U0Z6CB4m3Hz+FlADtUjco25tbNMOzZdRuYYvYSDfhWeUVjHLp+TzfZ3qDlK5ZPoxcNszWszv4lS3ZXceoh3+DMuPjmihTze+nnnOH+mQpR/jVNsglkwzy7K4MCMjaro8erRSfian+oMPnpYnT9fLy+ffl++/+97fsN15sys9qvq8iuWUsAUHEscUA/1IBjS7wfKppA8/elZ+8uHT8pOPPyjzc9Ip+rs4C2fKQGIb6r2cxCep1Lar/PD9V55xWJ6yQyJMpyxXlpE7zsTnHUecQM8OSjd5YyjpYoDnly678KqNonNs2kis0mnlu9QYyMzCMeNwImOX/ganmpzoL2JZo1F61gmnFoPZTpSLhOwzcxGDClHOUSBsaXGxbG5sKn9ml449k8UyVMrscilZlBF8XIfDRoGpd8qZjqUN4olpP0uAbnbn9swj9Ndn4GEwB+eZDcToL6F9dWVJT5UpfBKPcOZdB9Dvz6HwCcdGjxFHtKPvihw36s06W8/29g/K/mHMTnLwHVecKlDBF+KRLhzs2DmXvOGvBygkm8zwUTb6JlZAsHw4yspqtNAF5oeucSbp28EFTt4px3nlMXFwpGkzMcMOI+Jsx0x/ys34AKQsylEDBG0dhvMRhjS8q5n4GXLn9/v1PHW+aVJZUyZb+QFMA0HOAzzNw6H+Fl3Ua4BkjHLXAVzXs/od3uuNx7xTzSfPZJSLPuqMDebol5wPbVE0kbkkzGHZLpN22Ow+D8vffKHOa9vlOfn4rD5a7Yk6IC8GfKDv+mqqPH/+0jSzSdbFxZkHcOChdwifDj5CSgL1hHxa7gQ8ct3Bc7Ou9i08hxb9cR1daqQJXuY5rlEjbbjLofJQH65T+CnZSQg6ROd0rIrAqaaN8q75IrtfKx1t8/w8lvkueAl5rJQgPq9F0E4vqg1qmeCPPBWOPFAOZJPl4idnYVNR5by3nbZqxEF2a/sXR5g1J50SqJ2xq/dp2dneK9u7O2pr0rfXTCidlWPpszOcODl1vCPNLDO0obMYIJifn+02I/P3sJnpp27EZ3jJgOEM/FFeaevRRs/R6cHKKjkB5qtkMiHoHQXrMfG6f9ZiGAejbSCXdY/DfRdkX9mfKWTgMW8r3oSx+C2oNb3l46ZTDSBH6DRWDqB7D+RYs6cBK2oZmGXlJUvE2RwPRh4cn5btNwfls89flE9/+51XGhyp3iZVT/uHx9LFE3Kw561Did871T1v4P2QjpR3IPRclPn3ArK/2vxbHRvwu9Cicr6Do+u+tF7/GPirdKqpb76zfRMIa8JvcaqB1u5nwzyv3FEYq2sm/qN/+1+/ptHSMTDTYFDFuRNsAOHiQKFlxfKrrmVU0BSHxgFkeAom921cdzT1ugXiuwMQDZlvfWDauueCcTPQQyD+aL63xx0HXf4NZBi44FXiDB1BufiDdkLJHzpv4hlHS4drbJp41gllF7cX0pixgC4poBOWa9WRPT2jjj2jNILXRPt5xV6P22C0fhPG8Yk45omidnVWhTX4Rid+Cy6VCcV1qUuWebOpkZe+qcNjiThJXFYUoa6JC4zjaQId0N1l+8uBnjd9Pb0NaJfZoVImOt/siLOM43g+hJ4fwfd3hbv4mfC2ONTN79YBjad9WP7u/h2qGH2Fc4Fxxmzk4yePZChNlVcvX5XXW6/tEOJ4GFRMWkq0FkDlkkxNKV/ZS2V5caZ89MHj8vS9jfKejmfvb6jjZ4fco7L1ert8+dnXZW+b78eiE8LQpX3gVOMoYDCgOZhlYUZjfWO5PHq4Wj6Wg/7+B8+8pHDaxiQzRdKDSuPPCqErGx5FfYRBxlJfyua2NqaeUtffJksRzqxgGG4x2JOGXsgjOHDqGPTCGWGHZviGMXsoB5BOx4628DDry8ZtGGPs9AukQTwpg7u7xnEjvvgL1Wm8UQaec8aAx5lmd2MviZbhRTvhCLqh35VmXG79wsszHELaE84Iy1DZQAqjl5jwigGE+DTThTehYlCg5d/6+kbgwZGuYRdyhuEDaWLpKnyH5uALQH1fXT4QvinrNOtk8RNHifew/f6zSgytOHX0zV6mCn91zdJYBg6oblY5IAtijnhXP3c0MyeZWTdfmDnDIVvbXDdPcHZMA+lMW8iF8ehIWWCmmXaBQ+56lxGTdZLQ85c6ivrwvf5kGpvnQM8xQc3TuMR7HDt/H1h5dICO1nPyh97MJ+mFRLIi2HmKVvJIGiyLqivnrwc4e9xfuD7CKIfXDGTjfO3t7HZ5IENHB+FEkz/hHLT/kA34PGln0O/V6zpm7oNfXgbOdcXHe9PIFVw1qWqz3YCw6GJALt5vJwYTGrT9WA6ODjg62i/77DC9d+DZUfQGK8/Y0I/XDZj99usLkgc+1+Rd4YXbMiOcrLbAsePddr9bDT8rX5H/0AnRB7uZ6CdIDzwWMkFc9+eE5BuMljar1wHoiRaImk4TAzrPnr3vDdYYQIS/1CK06MfE0O7RE2zsRfvs6ldH0I3MBt+gwpQoKXFoq/FKiWQ6ywha4WBWn0+a2YlOIdGZ9okzzz4Pr1+/8UoPlgtTF+fxHotjg2/qgRxptbO5hdhccGZa1wwGytGmDfKqzswcO4+HfKjISoMbBO9jMANcqeuSz+NsfXS3N5nk2oXkJ+TSd3l2+P0h0103bTqg0lKfJ6RMDyH7HeQ/z6Qd0jcOWnuMftTpuFew9X/FaekST9GVyDYrPNgQ0J9a1XMGI+2/WKZpE1ee0X7z+rT8+pOvylfffF/eqN0cS4fy/eoJtQvaDLohdF6UoQVoAVfIfFRMXAdA9bj6GpY37vuwHl8t27CdqAwtuP9DftEdNQyQFNWrhMB3KzQ+QtBzV/ws93jwSrsb+QetLdxa94My/+WC8rI+CYppQ+Te05a01LMrNdrbOMhJwHSsGaTGvgHsVP/7/8t/0WnhXyio2yEUE0cQCLRMI9yzkBVMWq0YYnHNn4vmZDSiqhApsI6+EYn4xoEHMq93cajHQUvzbZA474O7i6MzjPYdeeg/ZnK4J7DPOxvjuJnG7IzuyhujJ8H1Vg10gI7ExpoO76CKYaYOxkYn1Fmq+ny9lDoJBPyspWv0PoXpvpBZpfKQKvOZ8kE7ZmFb1r5+kBSVS7dRJhmVpxdeloXZRhLKnEfCnXxD5pqy/P4h6u02Gcxw2oE7cx2EUabWqX4X6Pnx49rLfSBxjsMN/f6TINxW7tugjx+0v230e6jUhzptHH2E0aHjUH/88cflpz/7WMbcVPn222/Lp59+Wl6/euV3TPu4OLOSRzk3zCY+e+9JeSwnZnaGJY0LcmhWytravAzqmbK2zrdTi421Vy+2y/PvX6mjZ4MbSf3lpI1iXE0cFzp4b9ilNkv9Y+s8mORTNpNlU/g//PD98sGz98rG6qqM+amqJxRPpyhX6OYw1Gtdc9Z9ONWj7cxxZVhk22l5SXqCqTd0Q+gYB6ge0xgVKOhcTjsGKMtUef+QDZpwXNxm9QzHmrw8EyzDM4xZybMYNs0UjvLN78fGs5B/aBBXnK1nvhQ2MSFmQoPSEMZMUczOQaWMcDHbzoKprjQqLnLjd32JpTzy01g4GS69MgnZubbOZPYDR+bsTPyRIQZrkIkHD8JZ58hZWmTngWjHeYVPGPMsuWdmBYcHXhDGhkbo5RMZhXwWBpkgjK8x4LSzLA2arc9U9jwu3A9e2ijHQePdzHwHmk/yzKkszJKxhBZHmhm+Jd3boMd5Eo1RzyET4KdvZSkzZadJxW7M4eSat+IR9wkuczM7gIFHGJBngy5tHKO0STOI08aFLvf3pBERlnmIoZ5d1wrjof49eCp58my89AiDJ64nnfN9y7MzVkOwAecD85zvfXMmR5ZL7+y+cT+Ic0mboI6pf2YpkQWORRykmXnzk9lGBhW8E3WVP2QOBxDahrrIYBnqw5NjyCN0RxXQDh0sPBGHFOCM9okRrTJdhe53mVV22hGfYjs5PvFsKt+8ZmM/diN/JSdwWwadB7ROznTNahBe31DbkW5BPinHo0ePzJ9wNFm2HHyPeoGukBGAVpQlIG7Qdjvk9/N7GI1PHizlZjM1vrfOngVr63KqxWuV1juRQ4ZZqBD4jFNNn0fa0EkMWMWglQe59EebMf6aHbLOc54lEKMbxNExpXolM7ct4Xuzu1f21R69YZw3T2Rmm8EudA/vis+ZNhCx4mNuSg60HP3pmXD8aJfzaofoCMuHeIXzjjrj++bpIFo6VEDLO2chjYNy9GVISJlw/ehfIkSon72tPqJOeyC/cZA7USDPOfjq+xqfcHAlPn/looE2F2iiWcBj+JT03waRR2BwHvw1dJO3V2lAm0Ni0ImBWnZe96tNkou0IaGfTeXOJQPnp4p7+qB89tm3cqw/L9/88LJcqP84lW46YSBazExbdKL2g9RFC6N2ZbSZBGJaJQ6KF/SL3oqqLQ+QOBLV0KluYZSmWn/1ntcvRmF8/XZww6lu6Rre93SOA/TyaOyAlJmEYdk7uKPMf1kQ8qVy6YfcO9oszy099b5O/rVPAvoy0s0h6zjVYLNT/e/9L/6Fm2lugRCqEKwhs7jnGQotn5u0WjGccQpQOiFEdBrqaNQhZhwcCBRnQq/sA+hogXSmEzL9fSFxDsvQAjjzGAfD8LzPChNyHWI6YXrGTApKTRh9z/chbxsU4HYYNoRRp1o4hSoUQJ3RVeea74UxKs8O2h0Yf1/2f2ydapWR60sdVxdhODE6GZu0YHiwvE4yRHoTFenu4h3d2nh1cD+4S2buB6NKJ6GVSa5QpJ7BUr35mf7b9vAudPT8GC9v7wrj8k6ct+GmVGFSvBt05a0G/TDvoRK/q1MEkLch0C4xqDGYc6aBHbdxePzagQ5kzQa1DFQv857nO6PzZX11qbz3eL08lPO8tDxdVuVML8zhoMhUeSBn7AEb2Ux5CeHr5zvlh++3yvYbGcOHLFtDFh/U/Q3o4NV25VxZx0uhX14zs8l7r+xEHTvJfvDsmfJ7XJ48fWKjH7rCQMbxw/jWtZ2P2t4pv5+hn0M3J0s4peMGpNEV9xEpZqW5ijYaekNHZTNzL+SV73yeyOBhBhCHh1nAK+XL8qgwjIVT/OOa3X7hpz81JucwZ0JTRg3kp/xzhpz8cYhzuWXukIzByjP4wSeoaCctCEuHFkeR+sUgxomnlMwIMvvBgJ1nCE9PYmOpIzZGVELhhg86BT+gi0Np0eHwBPpY/o7TxmoadLCXJgofm1OxNBGdfHai+9NjxRPuOkMJLgNkC485rDMin+VmVnzz4Ubl15Sv19ZW5PyF08dmeBjqDE4YR0UJQC8O9IVoCB4rKxn7zmMCY19n3bf6pfGfA3IpXIW7nOr2nvZo55M8qnxRXOLAt6hTaQbqWNdurzpwdJLPvIPP+/dCQmrJ2pEcS74GIT6r3piRwnlG7lj2z+y+N4ySU0Md58oFBnH8/W8cZg9EsPx9xjuvI2OmQzQyC5mOBOAaGZTrVnAZb8azvNSj1UmJM/UWOmA8pCNJ26bPZNO4C/V/l2VPjjaz11tvtsvXX3/j10z4/BDfkGbC/uxMzoXOyM6GnNjZ+YWoE4E3AtRl1AFtycEGYnj/hobeERgYozdkpm3LAlbj0PaWpDdx7mnHDGSuri27nbMHAfocPQbkwAp44BvL3dE1wUfoinAOxaxtSWkrL2M1jfSwcDI4Qv2Dj78z8dJ2ktoqAy68WsFmrqG3aKPnkonYU8Ep5IwhQ/MLs9YzczPzxjklhxmcMTYY7Y+VAXyjnnsVweB8uR/wCEoZLKP95n3HUt04nS4tHyDjXMFl50/nvG+BtCPnwN5DvYV7JCWe+QofFe622x3RRgH1OD4rMM7RQUR61SO6HL3sjeokZ61NP4Tovwd0VYBecIKLQaEuPxF7rvpz36x68iAmfR6OcepT6af41OR0eb21W778+nn51adflW3pij10h+zJC9HKCkjLkfAZtUseeom8PRhJn6p7njicC8fSUa9bCH6BK45h8UyfHwQ/x9kkaSvT9sAHuF9z/ytQxrRNIAbXI9/u+Q3IcM5tvEG4AZmKOKa1AefBv4KdotKWcPM+yngDKs3k9eNgNJ/7ALSRykWr94YkwYXiJo/K30FWasX1KmBCsjniVP+7/7P/XqJ8K1hpKaOhkgVZEJjE9DBkcg80vBlfeUmbFBnv79GAVJOuTBpIm1c6oQnDCr8v/Nh0LQxx5D0OKgxJmbXDqmfwIRuK4Q4aOlxjGltC61QD+a3aCxlOVDA7dFIVsIwReZYvdcYy/5VA8vrH2akmnPdf4vkDz+iwHI7GSlA41fCWBJGuxTUEdQ2K9Y4FEAzl+Ha5fhuMVzLgA2PgRSnzLjmdRRjCmd/wfB/o+RHydBd/xsF98kqct+GmdPD+XaErb7VGhrQMlfbQqU641TCsgLPlQT/0j3AwC3Iho5XPNHmDITlAcwvTZWlxrmxurpQPP3xSPvb7zo9lXB2Wicv9MsvIvHBZb+lPUq07DKtpd/57ByflzdZ++e6bl+XVqx0ZuhMy0BZUz+rg2fNANJp+yTTGGn0ojtfl5amdBAzSGVlvm2vr5b33nsixfuTZSZLw/NoblKk11XYGr8JIYhQeYxRqKo908NxOpNoUzirPPStmXhGTWuO6uSetgZUU0itKa2e6zlTziZ1cekncGd4zlvOMcRXLLmMGg9llZgmh2zPQXf1KE3Gva0LSCKVfwJHGIYrllFFfLL0kH/AgX93ngSqtplpnzzRKVjBgMQ5ByxJ1ZtW9GZTqhwFInOlTZkDU7jC2sMvZEMyzVpRXZ97lw4iDd4R5+T334h3ltuPNtWeD4zr6LlHj8oSTe60DPszLmUD+ph9guDOoM1fm5qNslNk7KstQ55NeGxsbckJWygSDNpPXnpmPdo0e1KG68wCAtGrbFrzjrXmTYaELRqEPuzkLcjf4HTXqrsuT9IEDnUAfwB20Yb/i7F2zfbbqhNqAfxfMGuo5gzF8Zgq5gsdbr964rnB4Yml0LAHF0Ya/bNzFu/Nra2vm19P3Hnu2nll8eMeMqGWvvlowM4ezHbKH0KejlmC76hagdH0Ze8gwL//WMS4OQCh5paPRzcjX+Lf1rU4DjyQz4ThEO2Xg3IOv4gUDd3wve2dnv3z//Yvy/Q/Py8E+y2T5LjryLOcP501yxjv9zNYiV/BERFQexAAcQNuP9j8ehkXk9qb+7WUqdsLmO9SL5dHjTc9WszyeumCVwTK6zPLZp2FQys7TeazogBzKbpmCJ5yRd3giPsQsNgOZ7NcQTjwDpXzrfVr2JoMSyBF6ipn9ne1dt/VcJYQMou8ZDGSwaXo62uOsnOhY/q8ySlfiMOIIM8AKv3Cq/b44s9Iqz7QHK1SWCd79r9cC9FMCYcgaPMNR9Vl1lHEB+OFBL7ireqIdJUR9Dc5x+VZIPRA0Qh86s4fW9rzhGOWgR6UzdXTeo8tzgAqyu/CmXAD3gXu0zC0QDh6fpbfz9RM0HIOhvBJhvaB6i0FMKRfJgx3OS/Wv/obwRfn2+evy2y+/K1/8sF12ZRvvHByXY/SNOEubY0f2ZJ5lqh5Anv04rw1K2FQIVxzEiD5Uh87gb1N1MLDhMxZJWxnPurjBv0F6NqPsaDWu0fgqZT0DEJXPOdejhrX+QVxknID+ahSG7f+2eqWOfgzc4MFQNu8BTZUNAJp0WL65Dr6nTu7zinOWdYxT/d+9s3QXEjyAwtAhgpdKpqEr1Id/nUElqrsnbo++vQboV/xOg5QgHQXKlXRpVOnG8SDemEmvY4hneP+uMEx/s+LiPmkiNteEk5YznbyXq6P49Mf7bR5ZqmkxDhw3sPQ467mFpOc2ujhNYJB0gHGMAacOQ5XLdyxP1Mm648YxVQzvHCt82UDdaHjMnxBCWQeDBjR6jZCN3t8XsjydU01nKHpudaqVL0WAYvNOZWFjmD1v2KNyKQnyg9RjUCZ4BqReJ3QYa9nG8f0+8Luni3obYmnLbFD7YjXDhWSKDjCfD8/3gZ63ce7v74ejzyvS3cy7r7+2HltA7oP37wZdeX9Hp/o+AI2x5JV38uLNmRk5PQQtzE+Xxw/XygfvPyp//Md/WH76s/f19FR1dFSuzg7K9fmp5LkdLKJdBX1XklucZvYC2Nk9LC9evik/fP9aRuKZDL95Odx07hgPol9GA26GSyGL64qOUjIubHYk7TTqnu+5vvdMjvWjR2VpdUmGH46r8hYNzHnzvpg7WbePSk/WUZUnDpxiZvnI18+IQ+busKGprzdMO9oixosdnrNwbvJ9Y78TfHDg5MxK0UfwDVqMTN47wrFh9TbL+WagV7iZPVdmuhZ+xffSXGHwPXjUYTmtDWQM8qWOdpxzHGsbreINFKdTDb9kX7tcOBLswRCOWwwisOnQ/v5OOeab/dLNZ3aamf1jB2cGeU/NFww2f4ea105kjIWxBEsnPDPaOmTEpSxBOb/wFFqjPv2rf94hZvCAZZTsDLzCcm2d2awpHQHKuUq9qnzMsHlpvNBN4xjqmvJXzaiDeos8Iwx9mPcBaX9RhwBa14M/7nupc9L1MAl9ytDYkZ3Mx7fQXuXFdSGcOvOqE/wgkkKNH4cFPh6J37Qp5yWH7urigWQo5IhXB+Dtwf5hOTzc1/WBZxCzT6MTgMUMRFBuvvu7vr5aNjY3/M3fJ08fi2fBN2TusdoEeZ9fnFo25ucXKv3kz6CHzq4zyoGMqGZcJy6S8hvl3R1WWAfWO4lA56ifPl0+Ild4Y47SNrlHPpyGQbTRekign3Q6xbHMwUfhoBw5k+YyS5aZ2cfB3t8/8BJxlozv7u+X3b3dsrW144EjzADSMCiRdCJrzGJ7BYhkDF3ifQEq/5NPNbpOoSPiGgBXQPBjtCzUG5+PW16J5d/c+5Na82yeh0wrkr8MEuU53JcdIznwjutqk/t7+5YnL/tWAaDJedYzyXOwjVlw9M3sLJuHzfudcq9mkI6KTRPZSRpH/UA8Ey7x0zLhulbJrPcZ5Kp2nMoa7Zx28aAsLSw4D9oldPOqBQOy3DP7TxIw8UoHMsiBbMafnrmwlU8+B/3DPhJ+3+ZUJwRd48HP+B/GqXhCpkInAOhO+JVAOmQqeBz3khquVIZIl0518AkcwaP7ONWOABWDZy3wbMSxFp9Nt2hhsJrNxrwKSE42A3IMNEETTeSBdI1qoBwcn5dXOwfl1599Wb55vlVebR2W13t7ZVZ6FvszZ32Vop4TVF7lw6SVbefKx+Qn9VVD6K47QJaoq+DXKPRFvZlXnrky38myhi/wybwG4AHyk3xHt1l/qODoCAZ1bTvgA7h8wbNKuqBejAgV12Fb23fo4rbgnP0bOJJ3yACFDhxAX6+jiMbjfTskvuR1yuC7wLg2FABSHb+rU/3v/E//O7cWjwq46JzqqBg3GBgK84ymInYGlagxkELYCpk7k5oeQBDB04dEGMS35+yMEhJ3AjiGYe8CvSDcDu5oaLW12Ag2PHFDIohzQwOGXEZ2uZs8LIhvAUZggUw3hXUqMD91nBzHN5y9Q6WNPRk48EkNA56FUx2dFQS+20z1KOQnsN4Vkh9DpzrLkNDyBtoxYA0K530ZZuEt4AqnjJSV5BGNutcFrY5y+YFTG3pl8PuFro6rszIiY5DLPaSKH8gW5bNiVCcRcaND6TquNn0DLR9vgy5OWtpvgWjrwGi7S8BBSJycx9EGz3+MU53w+3CqAcQmjMj4zrHssrK6PFV+/vHj8td+/mH5b/yzf1webi7LcN1XXix73i7XatsTtDe30ZA5H7qjzjDgLtT82cSLJZkvXu6U7759UfYPZPRPzii/y3CYJ6fdJvrOOfidA48eLFIefO4IB8Kzck/lWL//NL6Hzft9k7wTfCwy1KGqDPrxkTSx+iFfBYFCygrANrcL8dM81EFbyR4FNBTI7wjb6WTGJ94L5nxBB+5IoQuhDwNzUs5XGp8sx1UxXVYbq+JNODlKp46MumXGMfEwwMGMLYY3S1Mx+lfX1kQH/VDoUI7QvRhaUf/EBUCLT8YSbnj45s22Or1tdYDMcp6VPdXd8Uns5h1fR5iSQSYd42XgYbx7EynxHTnblVEGbed2ROBJdajTeRhpT7jUoaMB6JyVs8LS7ai7mbKyhOO8XNZ1LK8sePMrBg/YQXh2jk91XMm5cakCSQXrN2XrrPVn3U0YJwL1T9n17/plWfUxZREz0KfGgUzpOnmdsmZwXUR/m3xGLr28Us/M07MwuPxeovh7jozrOYHU55l4HIbuhRyjmHU+PUWf0WaOysEezg0rBE7L5Zlwkh4HTnXLBLL5sxLv267L+WKp++bDNc9y8hoEM/zIO8u2GaDhG/E5MMQqLsrtHc8lC7CGd7BpE5QtdShlpl7z9YKE0RkgmNo/A3qeBaQctrGMrwkI/EM82fb6/GMwbBR/gvMQ7cwsY3Bzz0QEeHnfOh1g+g14GWHX0jOHZWeXd8r3wrne2ff3fpnFZiCINE4nPKwe0J1kJ3jjb0lLGGnDdpIUZ0IVBB2+VphlDLoscQFRnkamBMg2eyAwO/1QTjV6BLx+59grTcADjhjcZAae98ftNDG4ZRniVY1j55kAv9hxe2N93QNQa6usWODb77GhHGTt7O2UPZXdexgcHlpekV3wUA/mbS2PD5cRRzj63OAz5VJrU3+4trxi5x02MJA3g1NNWUQ3uCgLgGMeOinqWBj7/MjHfatw1vL0uj94yHNiWCcrs4EoGlJeiD8EnvlAITTQylhuVEb6LlTPvYJBkO0KsMyqDZE+86NMQLarEac6QVGH9Ll8jsN5TMEqgKfDrXhpBxFuvSTdhn6JgTjpGh1Xp/BTOL0aZtI265H0zy///JPy9Xevy/OXe+XF1m6Zlj7h/evQedAQ9KikOvQr/MFDZCX1ZT3rH93qePzouUtBtgqn62z5DP6Wbwn9fZVp7sE9Gs19I8hHwnWNhIAX+z/pBTiz+iKXyCcpIQtkkGULmvxY5bT01ijOwEcPDun2VYFmZEIngeUUHlYdOixrgvswX0S8dFw7UH2MA/ChIrKdhPy8G4xrQwG10M6b66DhBm1V3jNvJlAHTvV/q5I3HuhIARAEw7iOSmwh74dMHMbrnzPzwmxG32DpDDgSfxoAI1DD/KtrC4QaGOdseOl0E9bmP6RtCH6uw/k3ONp0qcypGDAnfn67aDVL46lhobzjGoDScfRkWOLNezYdayFRMWMAScwSYZiwBJONyXBgwmjiTPxQ5laK3FfCzCNdNqTdBMeN+D8GUig7XkGDcnTeurbycSseQq1Px4PoSb8Dw8zRuZezXXlkzspEcTGGYhliS+so7e7Ifoey/M5gJRIyBhlDGaCc4UyHEUz7yLjId8Yfl+4mZHsY9+xHQFV0w7wDyKMerWVQgboZE/xWSId+fJ6ERxkTUkf9LoADxmd0mHH4w198XP74n5Ez/c/9tLz3ZEN1UNTGjmVQyVGU4XW8f1iOZbSqApRS7UvN9Ez15vdlYYX+ot3RKU/YSHz+Yqtsvdkr+3w/Xg7JzPS8YrFRWdQxY04XjZOK7kAmUja6jlxlhS9Pnjz2cvCNR3z3lRlr5cf4u4ix06o0sXcFNIA36jEh5ANDhbQYeoTqR/FtXDs/lsSHXMay20t/rxl94wFD4TDnpc4xLHnvkBlmjFHfe4BC93KmmZWamcJRZlAs6YFT4oKyZaYMg5VBg3k+taN0KqgNbRxSjPME0rg00oMspWcghJm6g0MM8GMZ7qfi854dagY0jhTO56l4HhvFqVxyqKlzdu5moyvecad8sZQwRv95Dk+oA+qIMwZ2GmMOj2qBVMvtpPjJYIKdifkFz6riUOBEe2ZaBxsdMcDADPQcDvfcrB1GbwZkvuio3/UH4HH0c6orMTu+giDjife5JTMMmkArYfp33WBoMluT/WTIY8gTcXqItsMzjHzeWwy54Zr3/WOJ/xUG1cRcuTxntplZoksZrOI5G6+Jx/68jRy6yDuWyscyedEmJ48/6pf2dXxyqLJPlZWlRc+Qzc7PlCeP2MSKWU02D+OVC2bxF8QzyUJtdw+mqAfoFTbRFu2eOtGJH+tZCof81jDdRzxLjIIkPfCyGnahayyFce+4owDP8uz0urYY4PwQ3zeZVmFxewPyfWCAuOmAqKV24S0kLei7YfttAcPfMiCe+/1+HTRv7AR0zfb2nnTPm/KGpc9qF2zKxYZ82Ay0b/pX+OmBqIrH6eUcTqod8ioLbdqrCsU7nE8GJdz+RSOXIZ+Vt64T9Ejx4IhLpqJc0s7OmFmnzUkHSN74XjWbfXnFAU6owujbHVcHr2FcMMgsJOhEXlFgWbf1i2Tl4caa7/0pLtGK/cNmdTjUpx7gYRafAUDhVZ68EsO70slbgFU00I9s4VT7HWm14RyoY08NdBt0UnZmp70hmdJAh9+tVryFxfiqAfrDuJr6Q1ZsD+pIh5QypUz5nrP+ndYYA1pa3wbEBSdH2tJjbYHGBr8Lol4DwN3f9+3JZ9HMM+79l+H1nNDe+3r0caSvh2ok3qumPSsevHb+lI9BPckJG3yib7wSSQe6C+PS++1MTJcLtYHtnf3y688/K5988Zvy9fdbcqiXhHFKKiAyd/3ooD36E4eSldCXygdVrD4xAL5S7uAvAJ3pHwCUnX8n0bNuELaDqkOqTOTggculNF6B5ec1T+wvJVeO+qHc4FQ79QBRLzvk4YFOtX1409n6pBMgAkRdWVn0oO7W1rZ3u2cgkyIRnxTC6N+AHjeROMegFLGCRtp7DMQEXZypOYABO4DkDlf8UV7cBsHP7FsTOp5UoP3cF7oqHIKR3DwQnx64ybLwvJRp6QLsOoKrU/3Px5MxQCKj5VwZmY0SfNmRRAHz/Hboman44CFdTcs1HV/G6c46HKM+T+jzV8W5A2jS6ejzUlxXuKCNU2EkXs0/8Q6BZ1QMKdp04+BGBWb0TDdIDk9bSBr4NFYLHW06eTRaxr2danU8LKebmqKBUH4JvvLAACcz08t/Jawty61woxDD+7shkyevUC5xpmFGoxnLRyUkVJKn32isHCTx7BIdpRTHCcqD8ungzwrS1+ANHAlWYH7yVwS3ONV5RinTMeSsA+VAUUF3xs+jhZ63TWmrsdjDaJqb928D6Gm5GRCkEK7DNI6Jw98NObo/DMubYL408BfhVKPrKMKjzUflj/7gF+Vv/I2flL/+15/KYJsuJ0e0r+PCkmacgiMcNB0YSA/qCCcOCIZb8IROLGaCOM5OL/2dTGbwWPK6t3uoa3W2iu53+ZQk90ugKr0EFmNXz6lbroXID2lF2YZ4R/Hp+491XpMDwoY8MuZk9LF8nFdBiO+2oPNIi9BlyAwdYh3AUYwY7FR6/oTfy5+PRCuz0n6nNZZ7MxPjDlS0k9SGpYyfuboEk3daMcDZPR3D1xtt6X5Wzm/ouuhXUqaZtfIMkOrVy7vlZLFjcLxHnQZPK/9xrRqDBDl553L2cZrZuGlLBsNWOH7iIytcMKqh/UT1cOYZUiWy0QU+XasOxSldqw5AKGBZczAKvhMSPA89Jnd1OvqkFTnJYRQptWhdX19RmXmvl0GEGd2vyamWISPHmt2l4YMFTbjg2zzT08In7GRSZZl8ajTLF3Kkk2SE+pQtKcMw6ghn2n2gzl7mjh7hXrKI/GAkWl70HOnh2rhVVvNQ5WUGz3FIo+sYRLksu5JxlsjDv1gSz6tGZ+XYM4fxnnNuFJRpA4KfOAfhXBQ5z2z4FO+KLy7Nm2/Ly0tlbXXF35k1f+aZzZeDhfONp0YNUzeiLfVLrl55cEOvBP/8LXCfuecd81HnoZehMKINDkv5auUM4Br+cV1lFnrMxIjLcl+icT00BIHEF7yv5ahpqW9/LcShA6hkKGZe3Argxai+UB9yfHza5YVtJC2lCBOuR5aHb2+zJPyND/Yq4fUq9pLgk0TMmtPWkYkzBp4kHwzOMIDlOhAqPi82Ldl2u7aj0xDmMima20SsKohBDOQxBi7DaUZu2N1+ygMr3r1+fkEIYDT8oC9ERyLnMaiIw88ijocPH3kZOQMvvGqCjiE/nHA2NmNW+ljyyo77bOwWm1MpP8qiInDAe2/wZ6YyQxuDd+gfBnzcnhXGyodZ6TQPqOoZbTb0muKiL6VrHU/hrk9hS4eaIyDyiLxFi/hNCPs98CzjZZoRfgp6PD20ctQC923dA739HvILoDuBcbhbyOd5tvMHqF0il3nfOtUJPB/i534E5+jj7vmos4keCPzOw+VTGSQfyDwbjLIMnNVGlqtzZEWIJVvIPhvSPX/9svzm8090fFu2dyfKxfWMnitDcCqvsLXkVCs9+jM2qzRFyq8nMhxHK4MRQAcCtD/rQ/gvBLRv60G1A2hHfsKZjjKinpJPLpuxCHQfdRx1CeDMemJJ5Q7aBIoHEMev2ohu581z/YCXPAE+Y/fTn37s/SZ2dt6Ur776WrpADqGf8lvrtoaEvNC/x6CT5Z8RJPVDDEzRHt2vkJ/zZU+V6KNMj/K3D2lsgPDpzzykfJFNLQvhSUM8aHVpPMkEAbVLuBc0VTgKRtIeUY+YB0DyPnmT9zPzc6NO9b/7P3+LUy1m0GEnwIh64XxhTeDuG+n9IZhGujblODxZAIQkjI0eiM9znnn0T4KTSgRo42c48Xyu99kQuM/8bzs7L5WXlJn+vpDxe+XW8xYYOgnpZGPUAklDAs8xelhShyPmDYNk6NDRpVPtOnI67pUv/41kcfkupYidtt8durJXpxogjNAhHwJEt4KZfQ56I1/KAg0XKi8jkt5ZV0azR83gHx0ccUhf8SfwfFTafs/wrk61IDpWKeKqjIcyAPS8bUp7w6mO+z79TTyj0HJOYKO+hbx3DcalUP5lOtXD9jGEoW64D7T8RHlDPkv62HH5Fz//afmDP3pSfvGLtbK5uWzjh93AVTneJOpgf18KNZxs5PpSdcfMJu2SwRA4wSyHZ16EU6GiUZ2QZPVSBuuFjDs2FPr+2x/s9OFgT6l3pa/0xis6LiXrzEiKKrdpDEacGGb/kW7aAaP4yyvz5fHTzbK0PFOePXsoR2XWupsBtyji7bwJscGo8K0g2gn60ptGyTjHmUI2/f1WnWlfyCa8Sn22uLDgmeh5f25mRh3OrJ3F2NSHmZwwRudmcJLpoClbUIZse4dmGbTwCllmYICZa55BI9lYz5uz4QjyTjSfEdrbP/LmQ8xKMxO3v79XDg/i/VLezWTJN8bGmTp9YYZ6txFwZ7tCvuI65KCHKut27Li+9KwYs8xzc8wwT8sp5J5Zs3AGee+X0X/e94UXK3Ikpz3IMC10Ko/qOIz7OMjQhgdGv9qKX3tRgdEDdphlqMjVEd3EY/USm/UwM8MscMwG40hbJ6q8Z5KTmG0UHt4trO2Psm1vvxFqyallCANQekeyx2ZtbA7FcnjkikEdjFF/zlB4WTpvY7XWgWsBhPCMutQ9syO0I2aVKT8DC4syPHCiWarNLvnLK9N2qNc31sr62pocIt7lrd/EFp0Mk6QsRvtUvy7ZiTYERBtzPcER0QNN8RyqkOk4p8YIPD1EmwqIZ8h/xgF3PI9neTQg9LGPQshG5E26iBf30BB0ABFGtVKHEU5Y5kvXmuEttDjb812Aoc5ABysFWDbtutV1WJU69Bx3COd2d2/P3+R//uJF2dvdszNOXFV7lEByytgcG/rRlrzUn7LSjqCFf7ErV5h4ubSLEdynTcVS7+Ap70nvqo1CH44LB/rUG4BJbli2HYMV8BZHihU9tFd0cykry8ueZePdbDao4xWRk5Mj6YETD/4de/BT8noe5cA2QF+BLQaOhEeOFnQBUU+8hiMdJFz+VJ9ofeCl6eFEsIKEReD5OTt/akvlpG2zASLONGfn5fqNmWj409ZpPJP+V9mtN3VNOuqjrV+Ov0ynOkFVey/oeFVp667V2H3WXzqKbRzAT5t7oI3j8+jj7vndTnW0PcB6Uvou9s2QLtRxJQFG7yHn6HqWgW/tbJfvXr4ov/70m/LLX31RztCNSEddOUsfgO7zIBLyL/4EuyqBvk+mNczzYzmUoqMNjgeszEWeGLwOPiU++BVAWWJFFmH5uk7WYfQNZK46U1QGidDPycNsa/Rz7p8VN+sMG4R+ibZFG6Wf/uDDD9R+Njw4/smnn5Yvv/hcaahn8PW6kfyQaXAh6964z6/cpGwrDWf9jdKivkXp4MeFB7JYlabIqkNWn9i2YXUYAqhkVkuCK7k611f4L/WVi3r0gNapsqik7wo58BmQCFpEeR2ydZtTnWCnWnqHaPdyqvOczMpKCoNfYZUTbSdxfyBtNJzAEtBXTA+JO5WDoV7zSwpoQngQSgSHgg6hVy7BsLaMQ/pNVz2AfA61OHqYZv4fpLsLhnFTyQ0hnczM24LXgm5peKSncR3IeIx3qmMnXpZyklU4IQj8CIfrEfRQheOpGA8/1qlOaGeqkx/twE0PVdYcJ2jmKviO0mFWUMqTQwahR+dIUMuMIh3y+6/Kqe6cQRxdZT9OxikWMpyf4sGQRlmhgGPjJxyL0fIkZPjIc/ISdEq73vcwvE8Y1IUNmxZG73GiLa8+t4q1B3juGdh3ZH3i6vg3APjTtWnRMJavhtHwNGJ7/LRzOAKdbNozWx5uPiyb6yvlw4+Wy1/7pzbLxvpSWV1appI8W40TQ8eHpKnkzp+ZFIcJ17QdrvqNWwxGHCzhZXSZd5NxVPf3jsre3nHZ2d4rr169Lq9f8S1djF/hFEtDPajsGAS69+g5xpge0g5ZUh6qTHTLAFxYwImdleOyWJ48eVQ2NpdV/7Q3HTd6oFZW4F/LI67jfVmWUfP+q79FzUy1O0NeTWC0nY4V7cKMbXzrm9kcHGPvYk0nrI6cuDY8ZZyynBLnmlmraaWnLvjkoJd5iw7K59lqPac9cEAH9cysLEs5w7FnZQ66T860HIHXr7fUqe3KkT4qh4fx7Wc7lnIYKRv4ONAP6M0QG+pd4bIhvMmZDt7PjXzFecWfVb3ZUFRslq8vL7LEdK6sri2KTtXxfDgCONmxTHlRYTJeMMo9iKB6FL/oc9w+nDd58Q590EJb96sszBAqblAWxjC60ZtPyVGQ+a10k+XynHe/mW2vAx3MGOuMk831/sGB+4MwaiSnkkvP0FUamE1gBg/Hg7pMWYPPqSegMXYvF706mEWlHET2btqSN5olfFFtuv7gBZUIXatrq95Qb3Nj0+/QwivP2s9el/mFB5JV+BavByADlj7OosMypQDqI1bqkENA28YpSw5AUlc8U0n9zHXdQG+8Bsh8rVcJSi98gYc2Rx1FGqgbr4NoOL3e4RxxMx1CZkEzZDh0pw1CO+jCdeLZEPL528D51wMwf6o8IWO8X533MXAT5WXAgt3r2WH79evX5eXLlzq2vOrjFAcDGfUXRJBH+MCeHwzoMQDDgI50muSNPOBT7GLPxnE4KdAy4VcfWHVAngxG2NH3KwVHdg6Y9Y2VLTGLRy5hK0jeJFYry/NldWWpLC8t+Hludkb72NneMQ5svmwL6bSysaprQfkiJ9xAl193qXWDaFh+pa9py85ffIEWdo1nOTkDAjj04WRLbnXPay3EnZ6KgUBl4PYixIE3Tn7meuWf8uugPUIf4MFcxUle5XUrs37i56PQhjkPzv4NyDCAds9T84ErPVPLGYmTed8FGSfaWMg/tEZbDnm2zqx4MqyF9n74DEgcnVNN++MzlQr3PcdISWE/znCsnMEmPGeFJ30naQXsLcTKrR31Ed8+f1P+3//JPyjf/PBCUahn9jdBztGRxBZNtBGFBX/gG9e1Liv4UvrKthr8MK3xtQsPIjVFczr+K74WD+WxjqnxKWc8Dzpot8g2g/hMIsF35NhKo4JjK11A7W90T7taku0Sm/dJZhkskgwvzi/a3qS9f//9S8uFNw0U3iCNn+g3aC/0y7QPVqZ453vIFX5/mtF+uOIrewaavc8FqdUOsXn86pnlnXrVE9Ftfim+T+KhB+gvZ8ruNv0YfXD0TdBCv0j/xLVyDF1Zi0qbcz9V/wxRAC7qOaBhl2D02Ti46e5QKtBH2htO9d/7n/xzd2IddkSjoGejFN4LkpjopPr0fXiE5T1g5a9wzuOAZxiqLKnL931wTFocgBU6YU34ME6C6dABNRmDjpCQd3Wqh2VCucHbVKpDSKe6h6hIIDqlSBcNjaWkfH5EBpYaCLMUMcpOnnFg9vaAsuvxWTjr9V3QlbMzuu6T6iYMZ6rb8yjQAZvL9Xmo0OQ7/UK+U+3l4HT6Kgy7WRLdzUsXpOnA8try4t1gOHJ8X+j4De+EIuVhBFwmZqrDUA6nmtHBvpOnYCPlqTCWj7Weujac9+Pyvgs6p3p4rqDnY/OvQH6efeIg73fIPmlN/tHOh5A64Wab6aGVdyDxmDbxB/4yC607K3oMvBnpEZyRJ0/ny3/zn/9Fefxwo2ysbZRpPT/c31N5pPAvmSU9Uid3KmwYqCxfDmeaXW1xKD0Crs6Vazok2iwzf7ybjVN9cHBWtt/sllcv39ixPjg+NB9xmu3Y6KDDqLawcqlGsU6840ixvQxM9YL87O/vlkePHpanTx6Xx0+flveeshsyr48EnygT1+BhBojODOccwxoZI28MZjowjGY2PgxnTU6YOnWe29BxJ4oeY4Zq0k4lG0rR8WJQT6msc3YsmYGOb1WrHzbPr73whk9CPfCOwCz9pCO3Qavn5HUig5v3oNF1UM5M6o74jlPN8tWjo+Py6vW2v8+7vbtbDvZjpt9VqwR2xqqwYQgP9/DgEzxocd6NpN6QCXjBwCz9xywyoHKxFJk2+ES8pF7jfrJ88MEznZmZk6HBbLrywLgK5PyHPFInDIboQv/wWrzVNd+vdv1e1PpVHXrwQGmYbWP2cMJOyIQHWRgk4BMyMcARA4mepcapxpBEBzKQoIONufxuverKuPnDqKltJXVBGokYBTzi2ktZlS993XndXAynWIQoGB6x9PZcPONedSgZ9HefPSs/63fFNx5vyvnhnb1Vb7DDQM+cZ6pVB+J3OM2UNOoWujzr5DYsmnWOXkvPVYWhQ3SGaFcwAI0sLQy+5SxoQPSvQC2xcbTQzlSDOe/DwakGbgV4k/empZ7Bbjpv4CYOfy5dBDaQAyyA4yKrOlPWcTbB3XbYTTDOSlNX56KG/R5ozx4QVDjUI5/Eddsnf/3RB73eelN+kMPx6tUb75/AqypeIeN+mCP4RS7I6LHsEAx+nFvzS3Lk97AZchH9LO2Gh9eSQ9oTTuyFbDbvwK32zCANuolmxEoPll67CBOXun9QHj7kU4KP43WBlRXbeeijPbUT+ktWp3jwCnrQnfyJkDTEe9m/LguLy27L4OdA16N7mI22HqT+JadSBdYN0GIdorjh/OBEsA9CfPuad7Gz6VPWnHhAlnr+w6ebfSUx0VS+jgL77KOpdz/x81Fow1rcfa49UNfIHmeAeK1TnWfbGrdAR5uOiBfyA63jnGrHq2EttPfDZ4DTCof7GuXDeehUozPatNa1lwwUyjaUrPJ5RIerjDh+bMrGysYTOc476nc//fzb8umXX5Wvv/2mHPA6AnpauhG9mOmA6IvRS3GmjeJYMuCaPEs6ej3hX4dzOL35HnJp3S/ZpN8x3xA2UlQ8gHF3ujpWMfLaGINGfN0jn7VQsxeEDqSKYpA7Zqo50yfQTlkRwj4iO+o/t7cPPHA2o7aGAw3t0Aoe8obfXm1EO5GupT1g+1FeXp8w2WoErEL5gz/4a169xaoltz9e4dBZDFSkANoGdgt94TWTBVSa48fqO1ZXTc7EFx3Y+8SvbYlm/BsVXmVTPYlGaIsVW/gAgYe+FNI90UG3UuuNQF3qpHvKRz24nEDQFvzPsJvAO/gt0P8fnzKB+8Ar5Sb+9r/5N/pSCtoKBSzIgi48T5mxKfyxUHEMIIU0nEdxpOZNnq0xjPpMujhzZFogZgQaXIkPUFwrBJ6Do0lnGOKraTsDnjROFniTjhYyPHG4syQat3nm1KTv4tq4aAHjChoiP4SJmBhUdJJ7uweOxfb5Ht0hrnHR+VUBqqCSoWLqndLoUSXlTkjaxjXkhC7OndCXLZTMzXQ97fz1z/ml7MH84MG5GjGfCcHwvJBSYLnsNQYS0WqdpZJMuIvOcc+yfobn+0JER37VIHU9Nr2yteKUI+OZatGBg8GIIrIao3q9PLXQ8qeDWk/DrPq8x9BgGOIfyuLw/pb8K5ALh6kZV+47oOd3LYt/e+B51yYHHSyQ9CDzPtfHeQ/QoeEIetZVCTCQWO2C4Xl6eqTO7rB88OFS+Wf+q39UfvrRz8vKwqLsvDN1BGyGIgfn7ESGvZwMiRzviy4yUymDjQ6Ig889UXo6F95JTieVFSVsVnYmp4qdpV+92vIs0anqP0bLoV71bQON8nNEJwJkR6GoLjudGZ0lseycykhdXl0q7z97z7OnvM9LOBtXxUBIpBEDZUxOyXCNTbLQH6x+wTljwC7OkklmrOj4TFbQQGfK7CS42a3Zm29JXt2BU35dm6+SXerGZoOYzDeZued9LA9UiW54Qmvf39+XMXTqzvbQG47FDDkzDEfM7uv59t6unFKWOfOu94kH1OCP21cFRCac6b79eOBE2bkIOsuu95JknD2WkzK7brpn5sriHN/V5ZM/GCLT4RzKMVhckHOggngzMeRIvIAvDBYywIfx4Hph0EVnNj7DGDpXGZABb6jIcznFOMcnJ9Jb52Hk4BizL8bJuQ7JFzPxp2fxdQdm9DAIWbVEfVyyNte1jS0SNOBUIB+Xksfs60KOOCgzshRn2pQNTbcGwiMsgTLK1BPvpsrG6ppo1nMd05NnZWXtqjApjXwviCdsQsXSdhzrOd2zUgLeYXh6sAL8zjP6Hs88O6+gJ4A+C2EW3+Bh3aAtBhyibXcGez0oG/YTRhTtGLiWtcazxG01qHgR1kN7H9fww9QRojD60mgnsLBKr+OGsSrE0Fv5DLSOREDPeyDDoTuPjE/eyH+GOZ55RLq+XgDakyFRd9n1eSWYp0QEZy2TZ3PVrt2eK9i+MJ7EETrr4OCwbL3atnPNqxV7O/seEPIXRcCps1/JUrILXdMHs2Lu4JiBfpanMqulNjalNsR35qeChjDSZ5XuUu16X+3h1Ohoa15tKJ2EXnn4iG9ar3ljJQxYlpHy3iyAvLNsnQEoZhp7oCAujPKS/EhJ4rSQH7SQN3lwz8CY36kWHegmHAZo9b4Z9qLhX7x+YKdOf7Qb5I29IciHdsLZtSI+YG60dZx2W4LrF9S1HmMgJ+Wmnrt7XxK9uwd8TT6canDm4XOfXQfwHceeMxADOL1TTX3HAO14IE/6Ss4c0B8DZLoXr/jaQz6LI9Igv5wTuPJ9DWufJThdbU/R7tFFVQ8oXw7lXGNTltAZUSZ4+sA61pv4ikHEnFXfjVZjTPdYOvfbF1vl86++K3/6Z39avvjqa5UdHvSvysAW01HtNvbricHXbH9RdpYUk0Nfzmpz6rmpURgDnl7po3ihU2IA1yu6JNf0U4SlzonPeIV+u5Ded7+s9mSnWv0EchpQaUm7TLSQnplkNnqkf2YAK2UNSlEJfJs7B3noR3d3Dz0Qkf1lAPSHvDAgTdvEhmAVHqtOsu4ZKDVUu8Cz4SKP52weShro8iCT/hbm5v26h/cVEfCVB/pqcvUrS7KBGERmU2JkkpVn0M1AFn2pB46VVdRD1LeKYZs5HWo9VTnhIXLPoZx1toVEnekBz+GlV3URUeBXoZQH9h+0ErcDywUbpSbvr7zviwelRYud6r/1b/zXI3slDGGI63SmExDuIbhydLwrJPHx7lSf3oXUGaFNQ3kEKg3ZaFqakvaEzCOUWVS0NV0LNX3XQAAFgSvzCKiCXu/eBpk34DI1tAxhyNcUZmhAaaOubah1eOK5hUzlYqYiNuNgJkqgKEFrCE0Lca/8pGwG7HoH6Hk1xN/CXc9aiPrpeUQjb8HPTCt0I2+EiYYINLDTcjrVagdqhIqHDCn2iGHpLEh3kzfAuLAhDOXsPkCa6BxC4ZoC8DS4uMLAoTFDRxjpobA8iim5cNomzTgYV4bb0zRyPwKjdfBWqIoU/t7I38Ukfx2097fQ/zbojMl7Qg7C3QbQ46V84jFnL2vVdToozEBfXp7IyLoujx+vlF/8/KPyX/nDn5dnjzdVYecqutrdxIU7EDbtyZ2r/e6snBEcLGZSWL6LM41z6PddcZ5OzssxCl2d+6Ecw1052LzLyJJI0uFMAMwNhWeQR5Xp2ukqquVcVw43txVNrpWvMWQfPX5o45TPzjBQg9MFZjYUobNm2StGLOWn88H5j6WUONPhqCmXek1HSec65fdiGUigs51fmPXGJ1zTqXqJpWWCtDKGGt1m2VZZxDHhm7A+YxYWgmNW7EBhB/4M0BlO5km8E7rDO+w4mjqkFhVfdfdgNnDDLtEWdcDqDuSN/GPkG8ePHbiZ0cQ4W9tgIGDOo/V2mMUnG9nMVqnznpmMUX1m3MMZFzIO+OoyMCIuvcMhvkCjO3wcX90zOHZ6HjPHdpipdzbSwSE+nSxnx+rQ7TQz88D7yif+di7lY5k7HILXficU3uscm+dgaNEnRZGjzeVR70WbZ+10Hc8DoJsDR9nOA4KrdPQvsJDy2sHQP++Mxiy8aomBJsWfn52S4zxRHm2yg/mc3z2dm50vcza0wnjyIIlwmlU3gPzDoc7HsrUMSScGqv90b7mz7AWkUx39ZMgTq5UA7zmhZ7ESg7iRQ9oSQ12QM9NRlzVvncK0C3raZwkZxpJovx8pWjAe9eN+h4IRx3EJbnjhcP27bLTxLE9GcDu/CWknjNgqgswnaUzaEvK+CxceeEubh7fZ50S/0/PZcelvQeW+lnwn5VTvlq++/q58990PktMwbJFdNq5jMBt5lfkNCj/jnk9i0Tau1C6Ayt2yIUd5RjqCakAvkpIZYQx2Pp32/ntPyorarF8TkNyho/mcFoOC7uvV51OGGAQ887vhyQ+VHK77KnW77SnVFWXD+UPfeTBVzodEx44BcoXvDB3IfHzSDkB/UddFbUbPHkw7r9RpaWc4tuqQPGyHUcfQCDXUQUVn+U/ZEY+T7p7+uO6dm7jPYxS478OoS8v8MJrAsqA/BqnynhqJ+sYGaW3NgMyPX79eWR0h+kkGHuBNtHnihjzHdU8r8u1r/h1Wy1LJzHgJee84wu16Ee7cpdv3um7fqQY6/lby6X/oU9HB7i+VRlrRsnGpejyUXD5/+ab89vOvy68/+W35/luWQCsf2pk3OoT/iit+kOf0dGxKxzV2Of1K8oqz7TYYqX/vPeGceI6+CFmIHp0l2fPud2gHrOhBfuM5EK9XMCDAKlQGjVw3eg5PXEf4jjXv3m7meTi1K6sxiE4/TRr1IBWH7BbRP/VgRn2P+ijZIdgiR0dqV2eUU+WGjxQDvLLvIAt+07fTPtn93nuDUD7FDf2kaw9AETdog9vgASb4vFlcdOUkrX5VT8gD91HXK6trCjcBNW6sSE27DF1Be56cicGt4D1lU/+ve9p1rCpQ/8CKBQbsxFNwR93S/mJAP/sUvgKCQx0DS6QVj+G38BGPPKGd5Lv72+LFXNn3q3vnZU31NyF5+vNf/7qfqQZpnvkjc8DiV58Bee0MFY8j7++CFkfGTac6cDU0+LeHDFc5DePyIox4+czOGn/grmG4qCNgQQB/rewEgpUk0lV8HBUPkBUxDjKd8673eSSkg913lqNn3hOL+DGr0Ss6aKWjilkkHGqWglDT4GSUhmguU1yAbgAKS+3zo2DArwayjG1Zh9DyLWd1Mn4qhzZ9RyqdleWloV8nlBXKgRmceLeaqMhmj8dn/Udd93LSwkjct8B94rQwjD+8T54Q6ran58QhPNviUEb+sYF0qu8Ea5V6/RcHadQkDA3nhCHP4C18jRlqjPwYgecg5unxCQuW3LYODw7LydGuHNKF8td+/qz807/4uPz8w2flyUMZhepXpiZx5JSKf+HEaaNDZLYVY+/75z94h3CcJjbS2ZfTyO66lmU5hRNl2o7WifKiA8B5Qpkz4ArScI2RCXQOHV62EeFAz6kthH4IZ4IOqAfa16U72c2HD8ujh5tlc2PdS3Evr85EL52E0ipPHER/X1jOLYZydGbRESXQYWFUMbOL88lMEu9xT6lzo8NlyTvvH2KgUgbenaYM8V6vjC/x2XVhw3OifPvVDy4nm7R5FvrgyAYQs8/wa4/P4aDrRBdlfKC8eRe5XIXBE06McAoXjjDlpGzMksIfwtbWw2hhcxaesXx7fn5KHfdCmZmLQRRw4VynQ4l8sEwVLZKj3ceSCfNE/KdsB4d7vhdVrkuW7qOXUE106CxHZRktRsuFlBIDKew4jq7ic0InRzHijtOB040eo/2TVvaYZMi1J9JEg8Ix7ACfyASZqACdtSsRKIKtypAD+L48v1jlPHAE26Ca8siJwMGWA73oQYWpsrjM+3dyohdiFuXhxoaNswVm7lW/8+KbpNEDNDZw9Ns5GDqyv2L5OjEiNAFCqxxwpUct6ZJE92MU1DjapAIb2dLjnjnUOe2CbPtxCnqoJ3BYdurz4CbxGdCJpYMA9BAF4y+u4yB9Po+LOBmNiItiKy4P6HcUz3npv4pTB8ah/xxMznc9uQ69T7voaU1IOyGho6Viz/t0jNOm6eMFuZQ9ShMGOgZkfNbq3NcJlmsnUHr/q4bFl5OT2EWfdvqNHOvnz1+XAxn+DA7hYBHPDrsTpV6qPMTmcbnrLtkikSKfncXOuV4xIoXKwNxPfvKh2yvfJGewDsq3tl6Lxtg75fiYPPmOPPIr/NBro1pyI1xI9oPJWGLe9p/cMzvmmWaF8yk7D/6pjaFaGSRhcIYBJDuP2V70fFrxpkU0u5zngGaU51q6m0996T6iiw4RARX1vp46WaU+vXJGuMwL6klHW1+WKIfzKMI5dwM3DtHZ/OWAB8iU+g7RgoPxNoB2p1VcywN1B09JWjOAfxzwg3PytGtv1k/IbPSjtwHPeOozh3gQPkAfltBd65TPwqmOYPJHxicHykHoDBmMzc8+AQzAECQqXQfEY/9G3rff2T8sn372TfnTf/RJ+VxnlhrTL1+rj+Fda8BpoUkJ4Q/0wLuLOlBEmPkn+TT/WjAxQRBlACV7iGysb4ZjiqNG+fQAeQAoG9+T5xUnf9d//6Bi4FmeM24EiCIPAtG/sX/B8or6NzvV4oLyZFXaOSvs1E6oL1Gtvkf90DHfg78oe7tHdq4ZMILvLptod776ge4Z9sRQ/dNXQrtf4VHcjgbKavuEVOK2E4OmVlyF3lYBVHY/DxzwkL6f9NDtelYbcX9lNDorKqvG5hbnPYgeG/0RF9zBf7dPgQe4ZVdRL5TJ4ehp4phUrumnyH/K9hcrVdBDvIfOyqvQ57LLmEBRftu7W+oX5+RQH5bV5ceyO1bKruy6/9v//f9RJv7Ov/XP1mILKhFk2jMphLlT6jXcjdHn/r6FNv0QumdK66PiHuIY3qdCSkgjI8E0oVh81rOq8FAY5InBNQINbcTRb6Tz1Wj+xAy6xzT+/tbQ4eDMv84YNpxbnC10PKnnLl7tZD3+hQTU+4NqdDK74+XC4HdjTuEdpXMEQB1y9yMh87gJSfdt5QRauu7lVDf5EZoyFyCnQ3XHUhFGr3XSmUZSG80ddAwh496VZoSnijfMg+txqaNuehjmYbw63Fk0YW286Ejasr8jWNk1MFB0HQzjJdwW/57wO9F+C9zXqQba/DEAMa4Iy86MA4PByhcnR4qfJcd8n/f09FDO12V5+nCl/OHPPip/+POflJ+8/6g8XF+SklX7lKFIzTOayg7JjDrjQGOw851kOkZmqv0+oxxqDB520uUzRRfiK8vL6LSpb2YaPBuJgSizgKXInLPtZ/1YHejeugFdp6tRyHpUG9MvHeza6rId642NVc/MTqsTRv3i/HvDoFNGdEPWYC0dN0af+aSDd5ZwPHGgWerNLLU7bjurvGtV60M0kmZCSjtm5WO2gHclj44PyvbOdjnYOynbb44L7xR7RF4H7yax6iQcHbViFYEOUQjLAznxnSGhI5xoDHEcejmEi3LwFxecB/SwqRE7S8+zCZocwthcS4cMadJiOFNOsMVMLEZ0vF/M8lhewYi8VC9Vx3Cw6oAl2scqBw4xO49Tj3yiCIfZM9ZnDPCJXzJa2OiJ0XXeo7fRap1HCajvqB3qmmsbuHrCQYfHsxF1hy6sNHNw6dF2X1Nn6H3CMHJ1XfsdBhXsVIPxmo0sL8rsgpxnGSXszu53WHWwU/fczKx3687XGHgXHXdJ5qh+gxhsP3FP7U91BLFVJrONkSftKIzErkRxVoEYOOjDAizbnI1Q5a73LvMtgMHlDadqvgCrL9weTIP4rXOPawzUR2mHPGBGRZchG32ZAMqf93FWYow9XfveB6eqq2tZRtMopNJDPBJ4hkv84p3PMCAjXpa9vw+47T7wjQHVDxoi8g2aOfPuPfoGp5rDz0yP4oqHYp7v2dSNb1XDEtojuutI7eDlq+3y3fev1J4PypmMc+qWMmCrsGKDwSLS29GQ3EMnAzGsJuB7z7FzdPGqh2Udjx9vltW1+NY0fMD54NvUu3u7wscAFO2L5a8Yx8FHZB4HFcOa4hOG04vshSNIO4/2kfViOiybQRNLWdEH6Db6AAZGvfSb525T5EMegV/V5TLhNLQ2i+9Vzpglg3cBedXasORrB1508DqM2OSwfOa/et8CTQd8+YxsoCVm2FTP9Xk8gxehA8YBOKbYMJF4KocH9pymjx80Mmsf+tKDpjr7mdLTbMbRSZidex7pnHE4c1g/cWTYmPJCS8anHrJHc52Lb67bJk3y17pKRfCgrnB4E0fpdJaBe+JJcnApHFNyQA8Oj8urV7vlt7/9pnzyyWflm29fqvwMEC95cBOdLC3iNupVQ+IzOGKAJ2arLd+3QW1r0Bv7SsSgL3IW9RK87upIZ9oX349ncJm2KCTxbASyrYeun5mLPmxRuFfZIHJz1QNV3u9iIcL8iphoZ7UH/TFanH1dvvv2Vfniix/K4UH00fSPfsVCtJssZc+AUsxUT5dZ+gW3p2i/WW+054DkR5xvOtUZLyA/IwpknQ9tGudR7Qpd6AyOXq4AnHz6eA+Qo4fqI9pYvLNO/9rzk7QMXASfhZvwmiZJZKYampjhh3cnF8eFjVKfPftAssD+L2yiuC79dFX+n/+v/0+Z+LvN7t8oJCoa54RPw6QBQGNinT2AIAFdwSrVbcEA7jkQ/ry/AWoBMC4FM0fAAArhgmTJgAEuDJwEx1JwVyGcCU/GKCzX7wdTqcjAQ9zA4BQd/sQV93G2gq3XKFPoplNid2aUOtfM8vCdaIQuc2vpogFUsgzGNVB83XUVNgxnZq+9PEFxedfAxh+zILrm/b2AiD/sXKMMlQ7+VHau2zzvD6O4W0h8d+FNWoDfl1Pd5gkM74GM2+b9NoiOOYB0yMO49CMhej4SR7QkPfy+jdZxtN8LquH7o2GgGN8VfjTdd8C7ONVA0oCu4WAUEoXLJoc8oT7RcTi/yCLfN+X+akLOZDkvC9MT5eP3HpW//k//vPz8J8/Kk82VMr8onXkV3+xlGaPfmWYWBT2qthqbguCMhVPGJ7n8yQ+1ZZZNnqnnjo11YlUKDi4DZaSLdlwNdFEQ98gOMqSTzu5zfZ8yNVrPGc4Zw3GF9xQfrpe19dWyoWNBhgWG69kpI/rhTKK33TFVnUnu0ICzieOM88rGZHTiLBmOT2zISJHei5nmIzueOCjcmyc68y3c48MTGTInZU+GOEvzcDaZjfZn8cRzt9xajVFd0Y+ohH7OcvYFnEE58SvLc35/l+/ULosePrXDrDnfhZ5jObfK5lkn1WuMrKOjWcqijlZxKBNOQhhP0rO6gE4GRmJXYuiSTpd88B1Pv999jAOieKcxgEJZMfZ55q8R0HcycHIJ75jVgnLRzq+rIuojy8ZFV0fEbXQzwRwYOTYKMGQUj43ScADoEjEk6D8wMvzpMvpqjB3FY8CD5a3+/q94gcE0OztR1jflMM+r7hQ2J6cZ5xkDNGejTBx6VnnHbBJ9hq5Npclw/xmGTR9OOnjq7y2LcBs2lN2b6kQUynPXLNroJ0+AB+ZLIqDNk0dGiaV6GL3Bh7NzNl3r+Rc/PXgDrA5HOlcm3fcPVGdA2iKZEc/zHEcNEBiXbl3HI2ERJ/Kq54o3BlKow3BCgdgLhLCKu+rcdPg7qJl04d19nHVVzwFkaVbwa0J0JV5JSCvfaAPVsVYUD0T4uQ7jhm4cGD5XGvYKmeFk8HrL8xevy/Pncq53GWiS7F0Tj+/X8gqNEVp+aAWsWmE/gvkFtVG14SW1YTY43Fhfkc5hZUTswA3/aX8Hh9ITMnyxcXgdh/e1s3zJYw5aRsyWQtoDD6LxaVHaDfz05JDaDM/BbadA7crxKY7OMUMdg6y2XasRT3x0hyTRfMHmgAfpQ8BD5M3NwfJmLdYBcuGzUHagIHCjm3BUAe7z7L9634I35oP/BtGj+mhFXLfOrWsDist5CIkbp5rrdKqBNj5l75xqxePa9Dk553BGsr1QD/zXCB0foAuIstVzvXbd5L2OBPOUsCrn4EI2qZsYLFGdNGmGTnV8/1vpVC7S0dd6wFx/F4pA/bPr/cHRWdl6vV8++fTr8ss/+bOys3dc5ufkVDNbLcKZwEOv5xJk2wTCmecR/oYQ1AMIenPPDuhGBwHu15QW+blQHwP7Wa3GAC32PfZ+D9m4+7wot1cWqf+bZ2BU/TCOL5v+8dkqqiQGrpADnZUf6i7ax4z6zBXlUcqrV3vlWznWzLzm6j1sAsqSuol2ETPfdb+B2lay3g2djdnSbTQjMGrDq2T1OeUZldVBQgHlgT7aI8MsXGPHRTqOKsu1nnjO4cfKFp6jy3yjIyYUZJPRbyt+C/RTDMDAP9K5a1Vx7fOp30RdXkrPTRQGCGfKf8Hy77/7v/pvB9WVdowKFCszBWRg41NMpCH5JXF56CnAzBqIvOZe1xUPgLBZ+QoyTvJLpJaZSSk8hUMgR1YmzOHoFHuCKs9ObcXF7rAtZMx87rx1jUFC+WIp4k2gAiiHlcEIZGGiE2GQISErHiMEuo9lWFEpaazfaGiCLFdeJ3A9IpiC7nntVFnOjNGGsUa97B4c6l4Gf539iM2QgFE8CT3/1bD4k1Bz3dJxfxifB5D47sKbtAB/pU71IAwYkbd3hMyrpX0Idz27DcbS/mOgU3g/Ev5/xKl2h6I2Oo8jofbLdVsvtC9eq0inms7u8vpcHfRFWZER+GhloWzIEPz4g8fln/r5R+XR4021P94LZFnkgeKjJ4IO8IKaTpNNqHi3hzbMZj68k8iSb3bkZUMVOnzewQ0n/MLOLUYOyjvwZdmS1rj3hkEjMFrPosAdqq9VJmZgFmW85jeCl5YWdD+rOHIIWYosGulA2HgsVvfQlihT6I75+QXvehrLqBerQUTnOunNjOAdo+y8J31U9VTMVMdAwe7uvpeQMvAQMiH8soa45DU2Za0gzFB2IpXRvShneXXJy0GZHV8R/1fXlpW3DAjV3boMcmbgF6uT74FN64Nw5FLu0PJ0kvDWz9GdqhcGO6gLLznnm9bMNjM4IkPeqw4YvBROPpfhmbJj0jKzqL5KrBYK62/ysYFXZZKBGCAc5dqfNXIWskq5wxHgmQ0F3vXiCbQLF9/TpV+Ev2HwkwcvBahEkzrEKwwr3mtmCbdnnMUXdlzHQWGZ/ntPHouX9OHCyesKOodT3tNjauqtaSL/uKs1L5oJ46g8HQcx6BuvDyAbVALyQ/kDwHW7LrnhVEvvgCH5CL5wygNfvv+WMLq0sIekOQ30mGnRtdJmagYBFueXoi5qvIScGfGhR92AgnAEd3gS/Y7xNjxynHqkjkK/MNORNg3h2Zad3hB86u8TRuPl0+Rx5pFlQCRNObcOUvuS4CJDCegGnFYcWeSaH5xtJ3SiwOUA/Z+rDmyEKphl04dHp+XNzlF59ZIvGezIGRYuJqqv2eVb+dFm2CJK7QL5XV1dKAtLs2V9falsbK6X5UV21ueb9nOWHTsw0r3HJ4dqr9JLCvMs2wX7XFxatvryI1FpA+le8oujim6n3XAfbYj4DC6y5wKDK0TWobw4efdvO9pRJwS6Ode+D/lHNjxYinzrnnjxLiYDr2CJsPaczt5QVfPc7dp51TwznLrXbSed9YRT7VeEkFFHD9oSkIHUNXn0bS/A+Gt+zCJGW6groQaQs+le3k+6GiVpzYEHjtx7gsPRXKy4bjGTMuNxTV2mDvWhemppIQwgLN5vDr4lZLrkL3oNOof1QfvyF3KupMe9S7jkEZ9D8nF4cFG+/OpF+fSTL8vX3zxXf8AgU7zb7EmsOmiaPG0PIM+hRCUbqhYm8lhtwScYnzx5ov501nZ89j/x6gWvQzwoe3uHHqDlKxeQHZ+wi/bpc9pf1Y5D/zDrTb9Iu8Geoe9WKsm3oqucvGrhLzZY18Nj1ZHQsA8Fg/GLC8umY2f3VP1bvL+NToqNxygH5VN+ygsZSacaf8ODQR7cjXpw+TsbM88BVVU2MCqzN2RKAL72PoEweBvnUTyERZ1E/lklLeSeHUCgp09lMDomV+Kd7eC5X4tTJOwWxA39wwCx9Qj1IYNlamZJNoHChedXn39RJv7mv1XfqSZSA2yyU+XRRJp4xUynozcIolBZ+GQet6ShUAiOla8gGw7hvP8hDMYPYECYUTpSCZBfZzgPaES5AJk+FVcCm6gwa4wA0yEvSugiJmmqoCbo3u/E1JtUTI7YALS5DFXh+ajg0TAOpYmK1eHOv4eobBJFtSbtQ+jCa0NiWWTwE8PwquzuY6zyzVjywbhKBVN5dQuAF57//51q3Q/CgN/FqQbuKjfwtud3wbAM7wydwvuRkEr9R8LvTP8Y6HRDhTQmbwNooB3RuTEYxgoTOgt0RALti5HLdKrd8T5QRyVjcFmO3IY6yJX5ybK+Ml8+fO9hef+DZ2VZTh069Jwlin6HFsUsyVV+6EhwMWDpXbVlXFphS675PdG9N6qSY4cM881q5ASnGsOyqjlBljXrMYwglPmoXMXzEX5zqSgh35fqdCe8LIwNNlblPDPTy6wROhIHjc9s0IHQWfPOEq0J50yFjNnOOXbDlvOhtoeBx27A7FzOd21ZTsUO3Sx5P5VhHUZErEbCQMFowAj1e42eLa5GnQ6+db2wiLPOjBVL1pb9bpMHANbXysOHG6aDDbP8ySje1WbjFfOzb1+UHf6jftGPONrelEX1Sf0wALq19UaGFEu5Ixzacf65N9/FKurskOVhzBpQH+wyzgCzN0jDSZWB4Q1tAvrOHJ3WO5Jt/aSMQmMcGP2SS+lwz6zAj3r4WvnhHDBg4KRqx9SfWGejhrpYXpxXvbDjeryXyu6qc7P181/MiogW5B5HWhrSOGKGCXrpEfQLDb7iOsqUxk7K3jjjpwVCMTwPj49VTsml/mg/bkMdKNaIDq/4+Nd56FRj0GRfzXM2ssv7gFEdQJlbYGABSBsnaY+2Ge0T4Bqa52fmTXdrE5GEw/VL3YrGdKqBxEnf1If24T7riPwyrvB4MEmH8uLc9nVA1sMQEkdCluE2/cfsDnQl26Gd3Kj/EE3yZ6VVTHDYaVOdoS9GdUsCeqc6l9ZPYGKQiU+ZysE+OCvbu8flxQ9vyosXW25n6Nyr63MfU1PXZePhcnn0eK08frJZnj5+KBw1L/Uz2AXs6o2OxolGH51foYuxB6E7wHzQQb1N0j91xZcDoXbjCRXfxaxm9hfMGHqXY9KK9wRHdfdyFfUSZaeegJT/dKpx2ojn5fKivWsfNR/XKfWsa/qAVuxxCnFI7PTobzyfQ05G5F044T0zrtjWyEjrYPI8coy00DoON7RZ74pvcc2EFnqhpz3lEt55hhpeCRVhGYderLtWWrcrmKlzlHtU9lpw3Hpt3E4f9Dis4krcLov+si6H5Uof4IHKAZ1+xQA6Mp54hW4/uzwvx8gVS3qdB/uaXJcXr/bLy5c75RM51l9+8Z3k7oGXh+/tM1guB3V2WgUJvuYBjNBh3cDqKyYlH5TNTfVf6+tlbW3NetwIRCf9EP1NOtkMOtN3EoaaocoTbziuUS8poww0rayCe1U6b748fvjIfcTFKe9h78RAufugsDfwonmljXv6hKXlFdX5dNlX+Z7/sFNePH+j/LFBoB+ekzdlVFpd/0U41b1+6mXM5/ocGOHlGLjreeKzHIneEC7i92mQw7wjPjzLMkS5kTUdTq+2psjoHT5zeXF56gGH6Of1nFnqB/NyqmUv6P5PP/u8/H8BH8gZ4eKOYcIAAAAASUVORK5CYII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"/>
          <a:stretch/>
        </p:blipFill>
        <p:spPr bwMode="auto">
          <a:xfrm>
            <a:off x="1790829" y="1752600"/>
            <a:ext cx="5723055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6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Recent Developments – Litany of Dysfunction​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fontAlgn="base">
              <a:spcBef>
                <a:spcPts val="300"/>
              </a:spcBef>
            </a:pPr>
            <a:r>
              <a:rPr lang="en-US" sz="2200" dirty="0">
                <a:latin typeface="Cambria" panose="02040503050406030204" pitchFamily="18" charset="0"/>
              </a:rPr>
              <a:t>North BC Coast  Moratorium on  Crude Oil Tanker Traffic</a:t>
            </a:r>
            <a:r>
              <a:rPr lang="en-US" sz="2200" dirty="0" smtClean="0">
                <a:latin typeface="Cambria" panose="02040503050406030204" pitchFamily="18" charset="0"/>
              </a:rPr>
              <a:t>​</a:t>
            </a:r>
            <a:endParaRPr lang="en-US" sz="2200" dirty="0">
              <a:latin typeface="Cambria" panose="02040503050406030204" pitchFamily="18" charset="0"/>
            </a:endParaRPr>
          </a:p>
          <a:p>
            <a:pPr lvl="1" fontAlgn="base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Prime Minister Justin Trudeau has called for a moratorium on crude oil tanker traffic for B.C.'s North Coast.​</a:t>
            </a:r>
          </a:p>
          <a:p>
            <a:pPr lvl="1" fontAlgn="base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Trudeau outlined the directive in a mandate letter to Canada's transport minister, Marc Garneau​</a:t>
            </a:r>
          </a:p>
          <a:p>
            <a:pPr lvl="1" fontAlgn="base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No rationalization referenced in the mandate letter to justify the ban​</a:t>
            </a:r>
          </a:p>
          <a:p>
            <a:pPr lvl="1" fontAlgn="base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Only rationale is to ensure the demise of Gateway​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rgbClr val="464653"/>
              </a:solidFill>
              <a:latin typeface="Cambria" panose="02040503050406030204" pitchFamily="18" charset="0"/>
              <a:cs typeface="Helvetica"/>
            </a:endParaRPr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4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png;base64,%20iVBORw0KGgoAAAANSUhEUgAAAmAAAAHICAYAAAGey2ZYAAAAAXNSR0IArs4c6QAAAARnQU1BAACxjwv8YQUAAAAJcEhZcwAADsMAAA7DAcdvqGQAAP+lSURBVHhebL0HgFxHle99ejrM9PTkqJFG0ihbwZacc8LYBttgjE3GYFgyC8umx5L9Nu+SdmGBZWEXDAZMMMGAWTA2ztmWbdlWzhppcu4w3T3T3/93bpc0+H01Kt1761Y4dc6pE6rqVse+9L07K6ZQLpe5WKVSsWQyaaVSya8819TU2NzcnN/HYjF/V1tbezyN+3w+b/F4/HgZ8hGSybjNzOQsnU57fvJUykXTjSXraq1SnLe5SsnmYglLxFRuvmLFypyZ/lHXiXqSXp62qYN73oV07omzs7NWV1d3HDbyp1Ip78N8ec7m5+ctWZvyK5E8iXjK2whwcyWEftNeaLeGQrygUhqn8xSig6STiWeuvOcKQKTxPjRAft4tzE8k1NfXH89Pe5aoUxSSZ7JWiddYoSBg9K40L+Qk1EYVDvKHNkAE94lE4nhdRNoOeULnQhp1BDhoN5FSvWm1rcD78O54+fmSVUQpnkMeIvUG4sW+cttvKyQQAjDFYtERyD2NB+wSvGHlgyN5R0WkkZdrJSbE1ihvLEpTFkVRVYiZKZUtlhu31PRu6xCCDx04bAcPHrSCMrU3N1lzqsGS7T3Wuek8mxNC52YLQmjC26U9b8MiOGpURo8WT0Sdm9cASaRAfkFtRf2o1CRsthhxHOVrBAvpCfWFPscEJzDX1EQEmBPnh5GWEnLn1Jd52tEz+WtVr7fGcKIgmUEWL0ESjedyOUdMqChgnQDieAcQlKEOwh9fo/elcsGe/9lXra7/IesW5aePHbCf/+jnVp6r2N7nXrDtL+yywYlhW9Kctfpjj1p8cr/l9I4Q2uaaUF2xav1hOAJrRX/Ay/OcCFRRL0vlaDgCBxzKFdhn1cec+lwq0deyp9PvmMTCnKquicNNESPMq77AGHOUJ7GxsdFSyTofy1QIRcgAQpqamvxKOmlcKRM6AYChQtIqkhM8H+dIAT/Uf9BGn/mFzY4N2ZKlvTZ6bL898vhzdtPbXmttdWW77pqL7YpLTrNnn9xmH/qrf7GhgRctt+8xaxp5XviO2qU+Ok97PMfELiVxBPAkGA3JmA992gY+8tWKq2skE7PZrJeHU+bnSlYjWZkUZzL8GIbIUAZFeV4jq1ZDWulFEZi6CBB8thCNwth//vj3FShTI+xG2M8JoNRxhAAcBYkUJAaEhSHMM8Hfa8hQDx3iOSlAn/rZF21o3x5buXaN1Sk9kciISGlL10u+pVucwyemhYj5Cbvjrq22tLvNrnj5WZZXZ1Prr5ISELWpWXUFOIulgj97p5QPGGJCEHBB8ACPzUs2Ko8jbF7ySYgJ/QmBfE7sar4Q5iqgWMNebXt+iZn4JVe99mbnoLgSBRbpDpiAIoZ7AOIauIxGQuVUFtJM1EtIM8ZrlC8Rsztu/YJVpsetMscwLtuBw/0aLhoC2XGrS9bb2Pi4bd++3RZ1NFrP8jXW0SAC1dRZbapsB4+MWOPsQUt0bRHNo/ZjqgY4HQGSKDWSM8BeI2TFk1JYwkiSfGpNuHVEDw2OiTtrpR1FYL1nqNaoPCgT5IoitNJVm/qgvvKGvkgkRDVFSGWc17yUg3gmgESA4rrwObA7+bkP3EVnCCG/a5vCtDWUZ+y5JzS0EnEbODZiR/qPScBnrLdvhT393DaXLe1NLWL5Wdv91FM2fmC3bdv6pD1w7yO2acNS27XjkDU1zDpcgXjA6RSnq34fdSjAgwyrUXvz83BgzBYv7hERI/iAvUbKgHTCcUIrcCWGNK6BGQJzuJb0tj0AQFTJ3ByV6DkeIYYGUP1lyYCEgC+LSnOSV+SL1LfsJwlR6SDhRgCJvP1b77aH//eHqk9aNZ+zqZkZO3njOquPz1t3Z5drrZqaedu7Z49kzaxdcd4VNj02ahOxnD327C67+pWX2COPPWmdzR3W+fq/tsZaIWU2aUlkmWy1iDhKEyfMCa75irScNDEc5HTUf4cOHbS21g5rbm6WvJJsknCnu2jPudKsP5dnIyXgVym5ktIKImRJ750IIr4rFt3Hrn3Hh12GzVVmRW1pDcmDMmZEKZIHlmJcC9OykWBX9cyxnaoOzQQyRc8aGUpPSJhKcSj/vIDb8/sfqjMSmMW8dbU0M5CsranO2htqbc/BfmtX2tLOVpsan7DlS5baq151g8vQn9/+A9t1bMC2bNlsHZ0t9rvf/t7Of8dnLBeXbSjZiyIBWTDJHNSuSJ5qSDH8GLPJRFrEywsgyUAhN1lxwcW/qA8S+MA6L4QkqcffqZ9OALJGXAWTcC3PwQhKR3ve/JXvV2LKMC+EwMYxySBCDQakEFHUUEESBJYMlSclN8JzYOnoHmMQ4V+yr37sXUpUw6qzWdp206qlNjUybPVqJ1GTssWdnerfvI0Pjdub3nSjTU4NWGtbtz3/9JO2bfezVpBymJkYt6bmFjvn7R+zbLxJ9IqsegKd4f6ldmJMMjIK3k29i2xK8hPIQ4iQckJOSSD6kIUYMEsoQ36eSa9BFWOlt7S0uFpGw/hVQjIlpDU0NHgM6S3qeIPnq9dQTCvWSeM1Kzb5PRQFeO7Rtqds2mjTEzNWJ+7YufuApQR8Z7MQlWiz0Ymy1Yobzj77DPUrZ5Oy/PfuHrKRo0JcZ4cND47bsfEZ23XgCCIwgkn100naCB1CvnHPO+CsQeFIDKRSwJN2XPAeZNDxgGiCy2wMVxpQCDKYPGhkRlZoK12XwWBG55jsjlklintUD5ViOmNEozMSKkysrQ7DQE0CrE1lqsaRBMAAGhNwGHov7txnS5cusb3SVOtWrLa+Zb1Wo07MpzP24kTBDg9P2ujoqNXUNdvgUNH+54GHrH5pn1192avs0YOjlpHtkc402dSh/QJWIqNckSnS4MhJaIgk5REQkaPYkXSQjtXVZlxTk8Z77mvVrucTfOqI254BIY5EvAiNCBBFGZBHfyhbVxvZeM6j7k4IGWisoI1AAgLRZYUych+xe9RAyBd8PvKFvKQf3r/bctmC6sxbtqhOioqdLQ22rm+VnX/uaXb9pafZX73hGjv/jM0OUE9Hu20+eY39x1+83S6/4Cxr7WqzVsmlowNjNjA8Ie6bsPxsZCs5kRlWIi5cQ+CZe+AKeQgRMSOZRCSQ1+9x39A8CuQjUkfoJ+XASUhzfxZuSMp+CZUWcYRFOaxnJQijUs2CCWSANBeyClRAGtxIhf6uWrE/57OWrk1ZSa4HQ+yUk5Y6NbPTM5bIz8rCb7Q2CX0UxJJlayyVabQVPZ1WF5NBi3VfjFk+N21TZcmP0rw1rzpN/YuMVq9fyEM78ow2AxYIhTwLsHDv8k32IJ0tSaGVVMZ9XfWJeoGJwD2wU0eoZ+EzAWLU0OFADdicSGNlAQoyZ/G1xB2hMFY5QEIBKuWe8gHhoa7VG8+05o5OIVuKIJmwVR0dJh61yclpGxudsrK4OhWfsx3bXrDnnt9mO5993B56/D4haUbywWxGJkjJbal5q21utHh9q6UaomkbOh86weiAwFOTM0484CLwPnA8cDISJiVLZWl6HQsREbiLwDv6QQzlgYHA1WUYBeVUSu5EbEfDXPHBisUCWa0hrbGssV0W9aicigOHgfkwvQNgRL20a2/8oBqWMNbzAzv2ywRBYwoZ2QkbGO234ZEB27j5NMvIAk+K47acfont37vTRqaGLDs7I8u9xlplP930t/9haSmQlMpD0CAGQnvAk8lkjhOOwHuNdYunJDo0gmRqW3OjPAj5nNiTzFiEvDFxGeYF/YiJSCVpYhgPTiWQr0ZEJ9QEzM6KE0QfvyeNwgDHFeRNSB5hzvCOyDsqClQgQgEiDcWlpTJdy6V9hGjV+T//c4u19SwRoPLbBFA2P2VjEyNWKI7Zxg2rzeQbTk7KC1gkTixl3fDtkfbt7OqRJm1zuKibdiDOwjbDu9CXwDkgLcAbEAyhsck1ro6/ny7kLS+jm0B/COT1IVjNQ1vc19A5WDY0RiIhAKQUUVFaTQChqienJZukhXgXynAPIKFD1IHRVytNOIfVr8bPu/gi+/J/f1cQiZtTcWtqbbHhoUmbGihZYURDfUyA5mrthWeft7r6Rqtv6bYuuVDrTj7D5Rxtwc10CJhDRwKiwjOddLHkxnPV3tIIIc7LwA1CnlAR9xPr65HjGv4qRx0McYrOMyIk7wIBuK+JzACpaAHCC64LAQABAArrAwCyBfeBdyGGEJBFJDRpCExPTVtB1KsI0OmCOqrhkZSpkJPg7+jutESrOtJUsmRL2VKNZqvWrdLwidsHPn2zzcjdWXfNjaovQkwYftQPrNyDIPxWIshgugZjvsw0uJBEnNPQKImtpKZsthQxAmUDkUEOMvuRh+6T9S/NnpdGzo7JaB6y0cHDNjp01AaPHrL9u1+02Be+e2cFHzDF0FJJxncMANUolETuCO/edkLcsXPHLlu7dq3IxnCQqtErfDTmywGgLI3FNZ/XEFa9//X3H7WyKMsMAtMs773qYluxfLGAyovZ6mxx92JrbGmztlrZVnU1NjEzbJ/8ly/buEyRTr2r23COxYSoBmlciBliHE2nUCMOFrguk0gHZpggIASE6gHZ4xyCrJqXtvThJpkNVyFXCSAyYhoMYboWMQ2BqaN52YCxt334UxUoxpiG05hb4mVStZC5LHwxpwUj14sznLKCMKb3CQlC6oOOjlY9xJiEJLFSUozbNz73fy2WHbU169bak1u32nuuOs8N4I62NnVM5oyytdQ3SS7VWWt3i3fgLR/9J+vMpOyGv/qsNGSr6tGwk3bz4VeVo8BMx2O6qqcRkYUg4ARRbnBCTUBRfsrSD8/go1J9cx9Uw456lCdwHteAPIK3I5xUVG/sY1/4lkRMJODIBGs6VYQG0gEMGQcHcs87hij3oWLuAZIrDRLiCYaHWUbuzG3f/JL96TteZ3/2/j+1P3nVRUKYCCMkJMWlTXVNKjNvvb1LrKWt1eaTjfbl2++y7S9us3d8+gvSnhk3HSAmbbgGVgAGh0vpARbgDfKtoGujNGdAAIH33IM8wkLkEMIV78CJo/d+FZzcE2tgYzLSEBUCQEAUkRBkB4G83EdIjd4R8DdR7aH83Kw0qIapTFf7yPveaj09i2zF0nZLaBSnVTYtWZbCraop+YzE3LyGsOrJz07bJ27+M/vQv/y3paQNgSEMNZBE26FjtB3uCRihdBYXJy2FU2YJj2FU7aznUf7QP64+vHUl4CrNynAnL++dKwUr9YUYv+I1b7o5jHkKJ+RDqVpLqQAAAg6NICNCcIRUqY0o5b5Ykk0kuylenLArLjrd1q/osE19Xba4Iy01HrPm5jZ72fln2eD+XXLEaywjB35O/ittNjTIx0vi+yWsqa1JSM/YljPPsZGRUctLliWYLRWC4wgrheNEEUFAED5lIi7bTLDH5GaNyDBuaGiynXt3WINME+bPJqV85mWEYyIRUV4QYXJy0u1N+lhWfdwHjp6YHBMbVqSgsEclmzX6Yv/wXz/WEBcgGhblEliHGhWrU+Mgq1CdO6+rAknFf0QtXZf1NNu5W04S0OJUuSxzkg3IE5OzbAJibHzaautrrTQ9Yffe+lW5F7LjJIzqJafQuM1NbTIuU9YoeVXX3GBDsglfccM7ba5GZVikkEv0k98/KsO6LHjKbodBJBAGImdlXIM0jE4C73yaidEzr5GjjgAr2gGugXscdvWHZ4a2c5P6TNnwHo0Lh/Eu5I1f9qrX38zLsjpRW4sci+abmOYtSjVz7zJLVwpAHa6XnXOSXXzmGjt59VJbuqhVnBLJLzQpoVbAJqVha2oYImjYpKz2Djuw9TGfBWlpapHZ0eZUQ2Vk9A77p5graBCnbdUp8h0FZEKdTMkX3LRqkW1cs9oOHj4sRSQXSTDUqP75eYYpugpNTaeFJD0npZDmxcHqkAjPXxQCsekDgWfvl4YiYgXzhAocQVVcSL2638paRQ3YJTBVzDQvz0FecD+njPiUOKfuoIqq83JbapU/VpCWSZ6wmAMwBDTTM08JOT7MUeUqqwY7lqy01pZFQqKGYqbVOjuWWH2dNGEyWs5jivnprY97fuoLdReLecFh9oZXXWJ/cu3Ztr63RaMl8oPJSwcZRsAMVzhHKQSYAnwR9/2xsIcJCLwLaVypE5gIXJ37ePDOKAbBTwRQInKKCrkCUG1jxl5+7iabzcnX1FCQSD7eeACEKxx2xrkXO6dmGhs0ZFSv0kfzZasvloW0rohydW22LdFq22syNtCyRrZYnT370KPHrW64D1NQ0AjQaNEV7Xvh2ZvtnTe8zN79+pcpz4m2kcdkCOujhKieKNBx0gPi6BtbE4oaYYgHYMLEg9PCBGJAmuOFQtxw5UVAVMjAEGW4hTzFqSkrZVk1LnnDIDnkJwRA9B9s69QmxKG+3r3h/e+14YwEPmwvuXWPXKGBgX770he/ZH/zqY/Zv976S9lH4gbZPkKV182wzahMYTbrMML9ThjnUyEBhCofMIJQ3hPIQySNwBXYSIP4BMql043WJrsQ2Rj6EvIR6ROR8m5WhAbIFO4DAGTkWp5D7c/ZOZtXWVNLg01NTYg6cGTVoFPZUJ46H3v4D6KUFIfYQ912A1H0sVkZGs/cc48AibmttGp1nw2MjNgXv/hZp/Dj+4/YC7NJu+KVr7bR4UFvHx92XpTPZBociWpF2BASxEAlyanztmwUAXQvjwPTtax3bsKqzbI6yX4Ponrr82GIC+b18DDjSSkQwYS7VokldS9Ci6uYmcGXVAb1UREZjWnx91//kfNtwGit+LEsINlVE9JBXp2QUJQMu/y0XmuSNqtINI+poytXrvR8DCXyTU9Pu/CMSbviHM7pyvBgeQ7BmWpssse+9iU7cGiP9axYa531Gfv6E89YY0ObPfHEEzaVnba9u/ZaWsO4ranZbvnWt6yvr8+6pVhy+ZnqVLEEtQtkdSJWsnyuaK9/38d8wQYE40dCZAIwEREpSTn9zl2yt+AwnPFamTBsOKmV6wUpIish4c+4f4wQKWeJBZSMNPH5r3pLhUnBciknrEczmSCJaVZYEOOSkJRH3yDN899f/pwvjsBFoyPHrKsDFydt8do6T5uWXdMkm2turiiNJeRraMF1cxLmAJuUJn7sG1/X2M07MBPSensPHrbzLrtYIiph7/3P24SsemuWrHzssUft85/7rH30bz5pm045xX73m1+q8xLGgqMsP9VljHwrZnX//Tu/Edy0F80Eh0CbyE6uIT3co+QoEywDFa32HUIgViLDFTwggigTe/+n/13MpAyKDC9BJO5BPqghdVhZVCGNxOzSczba5tW9tm/vXmtubbLFixZbdnpE5kGTbKZotnZ8dNTaOxa5kTk9NWiZpg5vLGxmo97nH7rH4v0HHfA4CxJzTOhVLFsu2Nv//fs2Pj5lz959uy1ZvUXvcbQFvEL/4JC1yMhNiUBlGZKYDnS6LIR958d322wspdojhNCWd5COV9PCEiJp0TM8Fc3AwoVuUvCeoVfN4/lEJAIKoKa5udFaWputq7XB6hsa7c+WyvndsFgUbrIGuRe1Ag5LOcPyWjImI3TE+lYu91WhY8eOWkfHYhsbHlYHZI5oSKAEaATV1tjSKc5iTj1SJjgXsfkau+jVb7RcbYOcYaYs52x6ZFDlc5aU1q1L1FtsKmdjk5Kd6uCcNGOxrGE3m7O3veUmiaHIZECuIfLLs3mbVxvvevv1SqtO+KklXxFSvqCcIqUVRXHF8StchBzk6khRXhCH0eoTIkoHeRCAIVzjYxu2qyQ11MzukbBODu30gmAeKqGqa3Tf1qihqMI5yan6xha5M7D4nNyOsePKghBN+zDVwxIdokByRNyKJV6Ma9jnsrbxFTfa4ms/Yiuu+hOrW7nBZtJdVr/xfJuQMinKQ/C5KVE/BBCRzc4cB16tqP6IQBrnlpvIitOixQ867KvVcBD5BU6pGHE4wUUE+dRH53rlcUQp0g7vucfkIB9IJ418NWgAhtvAQ3fadQ3jdvFr3uLCua6GSUNpD1EGDdfZjHWtxlUoKd8OYOsl3Hfu2mXDg0dUIUYvy3LJiGIK6KE5IauQm/bGNLYsoWefDhb3wKV53a688FrbcOXrrWPdWfaKyy6ws84+xxat6JPiqcpTBa4BaKJEo0/PpCU7K+LsOF49sgddrCFMx+msT/NI2KM50Y5wGgzCFRFCXTANjEE6iCKEfOShLhax4VoxTiTwlr7sKvuatNfHP/UZG8vN26Uze8SNkeXP+80rF9vi3mW++Y40tmAWCznfsNYmNwdKoTwIOK+hHDsMmW0FIEKgIBxIGakE5WHjR0TVf/zHL9hJp2yxTZtOPw48gW2fD4nr2KFQkcyKhlhVPqmeVHxe4qPKkZXqkBSBma1g+DLNzm5DQoABGB0GtQMeuA9ICmnkI43AvQxXjM+CTReYsmlUx2IS6i/aQ7uP2vs2LnIDs6BO5wtTtnP7iy68mcbp7lksjWTWvXipjU3NOBcyPIjIM9e8aoDhwUzCs089EckwOoklLmIQAAr3i3J0oCTb7vYf3Wad3d0iWCSEUfs//ckdAjbqHB2eVx3IrEIp68uALPKesrJHrBG1QX2YEcgiduVIF1pSiilM98B5YUWcZtC4vCOCaNJBHIQJw5aotiMDNR2ftZbL32wjU3mbmZyywYP7bF6NvkN2V3MSzonb4sW9zr5UlM1NufU9MnLYvvrVz3mldD5wRUAe5gTDYdWqNc4lBPJ0trcKQZGMiCjJynrk+sCh555zodIjgY3j/8///C/eeQJ51EXEmK9vlrKSe7m8nbxykb+nTOAK+gbMtFHtsJd3wsIxeiYEhFCWMgGuE/BVudOHlyovgun25TYv+bT14KS1dTTYnIT6r/77y3bGkg51eLW7DqzzlWenbfDwfhmpg4wsu+aa18hKn7F8Nqs4Iy5UxwDKDUk15NwghfL731XXCDRsZdUDHEgqy5yIHP9omNx5x522tG+5OiVZqCF/xcuvlE32oEpFw4RQKuW9g3Fp1YSc+IYmwTsvU0NYDL4ggTYo4wiRaOBd0KL02xHaIM0sN42pIiYakOm+G0CalDVNuE2o9vp8IRcgrSQLeL5oZ779ry1bGFNLsksKeTt4dNT62iRI4yXLFcYtN9YvljVrka0lMWn1TY32ox9830ZGjznHQAlioAqR+sHbOeec5XNXiAE252K5gxTnTrwBKYuC5GJGttYN17/e95XRoXvvvcc7K1DVW+TenLReXsQZ1dAfs7r6BsGMwonb8o5G5ZXwFlKScntwqRiyNUIO29B1ozTkX9JXkNDExbwQKnOHCUjWQ4k1CSEwlfZ8uE81iil5GbG//dptAuOEKq2tq7FmIfPRW/7N8pPTdtqG9fbBj7zfGk4+04YnRy1ewTjU0BHstcm4bd/2hN39+zvt8itfI0Clkdz3irlNB1ulqxqIAJXvuP02u+Et73DBPTySsxmpSeawyAPiQC5wvPM977UH7rnDlvetkXMu8RAxjOqItB/uFpvmyuLqUmXGevs2iQAijN7/zd99zWZk+kzMTCgt50OcMkVkmd47TMka1/Ya77L92DkuVyiRtobylP3ta6/TSCrZp3/yO7tgwxq7ZN1K+8ffPWDl+naLfeY/vldJCJsRMIoCRNaS/e4rf2/p+pQtbayza1//Jsu0dNiyLaeK/VmqT1qthsLeXS/Y9MyQZaemxGmdModEAVEMYGpkdSeULykzAwELEpAXRQ3nJuXFi9h/8Ig4TA657J10pk5IEaXVOuFV113nzvjw4D6fncV3JJ/XIfmT0hAqy5gdHT5ozZ3LbGZ80Nq6+2wmV7D//MlDnk986Bo0yC1cKteowMmssMbnmrqKnbukzTKiaWx2xnbs6rcjh/ba4cN77IKrrrM7vvM1a6xttHJjs9Vc8TqLt3QuvvlY/yEbPNZvQ4NH7fDAkJ26ptN+8F/ftLYW+YeiQkmdPDRwzC679gY7smerjQ4csaPHDgnB7B4cFquj3qNpGPVE3KdBg1FZQA2LgfknWURMVGIaYr+yVWvW265dBzQsxCUyMstCBnPurHFmJQ8fffQxW7l6g1179ctVx7yQJ07CztOQoj6W+48e2WmtLa2upFBExeyUNTZl7Mn9/XKq66y+rlbXlBz2WkuLaKxW1eO5qL6UCHbN4oStaqqVuBHREB0i8tMy3FsXL7GZ0QE7vHe7Hak0Wvdr3m01shErBVn/azduthVrN8jdWWl9fYoyGEt5NSxDNS05k0mUbXD/QfuLj/+9TUnmNLZ025nnvUz+Y7PF2X6kxthAOyvWL0rmSYtYRRprVvezcuhd3pTlvlTyui9YOc6Uzmophnl75ZWX+/7T1oYWcWGDhrK4TByAAtn+4gt2yUUXu6LJ5iZ9KPFpy/TMmNqTISza1MwVNAoarKWrx1o7llhnz1IpoZL9xdter7ZYHoy0IMORIc2EQFkEeu+bX23XLK+zdtlmSYmRmIRyMZuz//35rTY6OWLbn3vM+icmrfXyG23ZK9+mHkhhiMNREjUMR4y6dKbRHWEEcknD8me/v9epUZgq2uDQMZuem5JLNCag+mzHC89Ye9tyG5VL9PzBaRsZHpVCYOZSlJLWy88WfBs5daMwsWvm5WCXSpI983Gfmi4Vp21sbESu0JgdPLTPDuzZbrtefNZ27njBjkgDt8q5f/LJp3zOLSGOSsqvrajDaK789KTuC+7KDQ/ts9nxY+KyozY+OWlpDffc2F5LJ8VF6XoX9uwH+9A7r7EPvu5Su/EVpyn/YZsZHLCj8oEPHDloj973oP3yjh9JRo/bgYmCVS57gy257m9scFbeKhqXYS2MO8IiXzKaRETwpuRqIJx/ff99NjA4LORJqwnQUVWUmy748hTTz8Oj+21wImelxj4bHZX2zGflPsgLyM9G8kotIY3YCo6rgoZDU7piUZt33/0rdahOGi5jDXL0O2QId/X2Wkdbp2XEbSkZu48+/qAdODBitTW1eFIu30RhwZewmey0tXattkXLNlrropUyrEtWnypYjURCU2uPffD1L7P3X3+xvffV59mNV2+xuIZrMS8OF9cNDo/Zo088bH948kG799E/2Av7XrAX5ew3XP4ntvq1HxCnZ2xeVgHciUtEcBkojV3Dlkr8QLQP1nlMdgdLVjXikP2y2AcnxEFF8b9YuZCfdq2z98ABdb5gZ5xxrobdrE0zT1/fZPmc5BayyCtnlhQlhIbEYa4agMIaDa9edZKoFrlPrW1t1tW1WFzbpaGEJW42OjZqN739Jvufb3/P9h4bt0JRMkY1MYknSWfbnnlQHDpgI/tfsP/6j8+Laxskb7uEWPmNghFfNzs5YGOjUizSmKMTI5aX2TI5MymuLdjhg7ttYs+LdnT/09bQWrIN175bDCOtKSoLLUy2OEeF9QwUF/06vlUAbEaaLG6F4QPWmpLlLTlz9RWXWUpIzs9Em/5bJS+mBOj4xLCt3XSe3XrXs9ZcOmhrly5xq35eJkUtC6/iVIzAtDQSDWKWMyRr4hV5CLUu82amc5YrSWMJyJJk3vAIX4ocsjpx/MzEmP3tZ79ib3zb+9zIPbBvh93+g687AaZmBqUVD7r9tGb1GnfN2oTs5vYeDdFB54qC6itJPAi3Vsjm7dDhvdbc2KpOi4qCpbFm3vZLqN/90+/YJtmHgz1XWlpmRQjgg4ARS35CGfjBIgHsEZETte1LHLOsSz76+F125533Wv/RfnGiVPvMlCMhm5u223/7sCghNS/bLCeq+Scrgoc2aBBCHA8alizwFmexs/Qo+TY40G+TUyO2qHORNbS0K63elvYut4yG6bw04ttufL0qE6XjKRsZOmi1GvJwqi+QxNK2qHuJZNBRmxLiR8fG7PD+ve5/ToyOSKZNWnZUCkKGMBwFx09nR9QnPcvonRaVpsS1s3quaMizMg7MRERTYCDa54rIgplqQBLh+NXZUXJC3JGMlS1V12pLl3ZKZg3516yTGrYTU+O2b6Le8jWyTeQbVeS0Y3D6p8fSmvXSXLgWTNIhy0BgNBUc0xDmG8zIrens7hEXNkimHLHdO7fZrJTKoq4Oq9fwyqKRU6zAy9CsT9ijDz8gyFSHEHLftmOWk0wakLJpbm61Znkb7I2dk6eCScJy/+TUhGRwv3xMEDZr9VIaBYkZ76MIi7Zct+F0mxWyGpt6rKulU8NZCFMbRY0sFkuET8cHlj/WPrMuvswGBuEGIs8gr5g+yZq6FgnB7Ihhv1de2nLQ5gTAQ/vzlou3STIJ66JATAIafFfkXqSkcWPinkAp6uQKJ3NlZiIrgQ0C0cxs4VzcvcqWLltr3Ut6pUBGbGpK3DE9Yf/9nZ8KofIcBHBajj5DF6U0Y00iYF7ukIbx8KD7sMjHktyj6YkJy85MaxjmVMek4M4KYdHMSWNjm01OTqhHkk14GOL6D3z0E7bi9AtUd5NsOyFSY5jZEXVAHYsiz5FslU/56a/8QERjoo+pE7k7Yl1dhF2xsQDNFPZYmxujJmu/1XZNSlUrj2+qVRrITsnG6muZs3QqIx+zI0KUEI8xyfZ1ntkuhYsCwHnZVWwS4euTY0dHbKB/2N2YU07ZLPNj3rZufdK2b99lP//N3bZ+/XpbtXazyb60j3/8Q06YW+96XK5R3HprD1t3S4PVNXaIWNLmAij6yhZbLieYKzK+W6JdPHOCF09IiGXRIxUr2eEje+y1b/o/dvaVb/BREOezRfUrKfMImNPpBh+SfBCBJEMuxz7579+v8PVXUkYNw4oZVhpU1c5tNXVyWmXIzsbnLVPTJlaOrOrAlW7Va4iu6c1Ye3OLDN5m59B5UZTlNpbfnHurnItZMiE3hvKrZcDe/8DjMmQ3iosL4izZekLco489Yl/97++5fFwiY/TSl19jc+Kmz/3rxwWX2V//y3+L8rNSDk22eU2brelKOudRBx0NMgejl7m5SRmh5XLFGpesNZuRNzMoLZ9Ya3sGJ3z40U5STIFv7v0SVzFC/HtvTCLmx9QHN23WnXmh70BMSEOAIDx/rtGmElm4Qoh/nAmWVdinafUKTYgsUE22sa/NNq3plfDu8k6DrHRG9pUQBtDUB2sADESZkeKYGZGxKcWxbMVmG5nM25Eju+WCFWzD+k32v7+90z73lW/b4o46acCSXXn5NZYRR37xXz/mi7+3/OJRK6gNqnUESS42Sd6tWpSRkTttLekm5+yCCI3JNFhutx0D2cgAVV+dEXSdlQISUN4v3x6PUAdR6jOwch9dmYaCx4Tcd33sXytoP6U6B/gspJAQHN0w7auifvV9WpI7VITcYCFuRWfF1vT1yjWKPsGBm6iPmdnOzs4on9KgOsMSvzCbmxDipq2za5kdPjTgZkFTJi3T4qi9uP0FO7B3j8yUKbv/yf22/8A+65A8fe7xeyxfmrfv3n63zdc1OQwhogV9RVumRIxPnjVKUiKsJJLDgr8bU/vARz8pgxyFgNhYwMgXelydwArkiziLNqplvnDLHRWGGAgiAxxBIShHB6OKY95R3hF4Jg+NUSF2FjMIXMlPoGxArO/hqhIAv02CRDKz1nyORMNAOT2dfbVlDX1fZaoSkEh7oROB6qSH53B9aTr3oR/AWXFRw8tIPJCH6Ktbyhf6xRV4g8lFIK1aJmoQpBF5DnKAq3OMGoMKBO7JQzoGIs9UFChHxaEOGndAq3VxZYW8EpfGQyBIbqI14V5fJ8Q5VNlQJ1diqIu6iQEOCBTapO7QdsjHvbepvARMHDdzqmnU6+nKxwBi1oSpKd6BC67+ToG8pPknzFCABkKneV6YkWfecSUEoAKHEShHXvw9jEs+XA+dATnYOAU5zHVTx2QUTMqxT9rBnbvtp3fdY+edcarkTcmW9C6z2p71Fuvqs3ppLLYZ0Dnaoy0+2ytKiPvZFUSfha3KGsmYsHk3cFJ0SAjIRCrpTumOLOWnDF8SE4DTZzaYAlFgBwB3GNcQivdMs2MZ1KB+6TTGnqtiveQ5ZAyzleEKpwWEgnGQRH7SQpmwHxbg6IBuLDu019YU99vu+35kw4desInDR+33jzxpjerUvfc/Zg8++JAtXdxsxUP3WXr/b1Uumn2lHeqk7pIMT+bNAmeQFiLw0QeHQehhtdzv8QwEA99xAydR4Pg7FBSihHYAs8hsivi9Rp4F8/ikk4/yMAzTWPHXvOmdN1NJtOSEwxzJLzLQ4cgPlFasXkEMFUTARBxECJR2gwbtqguELkoTTu592hLjz0i4H5NQP2Yr+tbZvn0Hbf2KLomwkmXkLbT3dNru57bZeVdcZYf37bQLTl5lw+UmqvI2iEwKACtL9mhx0pxAdZKHdSlf1AUuYAF+PYh9RCwZ3T4aVBkr8axQwXUJRIBQxMw+25kS4ixvD4SzPlHlSKapUCLOYaHjvCASSINiIAcKkI4Q5DnkI5KPGBTGCURG6RVRuaVeCuPwY/bc0wfUaMFmxqbtqSeetu5FMjilRE497TQblRtTW0nYyy67zO74yW9t09r1tvWRP1jD4KO+9gkMXl8VPkLgaCcYMxlysMnnQw3CKTAlzWfUTALgQvFVHa5bgq9K8CCqHBdxHfOAUZ1s96KOiJHkV6Ko8OLF9f69pDfOmh8J1SEQuCw8E7gnLTRCnvAuIIuPOZEBtbKS66Undtz/S9u5Y9jqW9PisH22f3DUzj59vU0Mj8m/S/ver1NPPcMuf/m5tm/vAduz7VH78Y9uV11lmxnYL4s8Gkp06PgymdoijZkLIl9p+N4Ntj1IeUjCehTAVpAG5HNmn2Zy2SR5p/JEh1yjKmy4Y5R5PpXjvS8JikOdMCon28RiX/7+b/RuoYCOYuCigDAADHkCgoKMIfCOe6KfW6GhPbBjqz3+y6/LR2uwcn5SAKds8/rlEvBZ3xzS17fcXbH+/n6bHB+1k5avslkNl+37+q13WavV1HfY+iWNVj79nd5WkF3HOU0dIIBEJxymugLTyd4P+bh4Fuk63LlIni7kVECPpm+iOpkFIc+8GMevQjbpoV3v/5duvbPCwR0RFmk80io4mp5JVhKBT2rY5u3AUbmnMW0byQ09SVOhVSUw9TdXytkvv/EZe2HrNnkAzfIQMkI6sw8V62lpspGJUVu8dJncqgm5Uxlb2rlE3sIG+/4PvmMrTz3LJrLjtvaktfbMY0/ZJe/4tM3ILYunq9yOZY68ERQ8u4Bm3YBtAYIJkVD0r0Bmox2R9Y2Wrk/7MhsI4Os6z1PIOSH4aDYrZ50tBSg+hjbrpXgJvnNSHfPvmEDoq2/6UAWHldUblxVKdGrKuXVEJKGWEAWrgy0NC9Qy09p8URYnXQIT0ckhH1jcTpGpASsO7nVBv7Sn1Xbs2G/r1q2y7NiQLe3tsa3P7bCLzjnDivJDx8an7D1ve6d1L11uz299zH7xmzssV4nbpk1rxHlTVt/eaakt1/sSYPDvWGYrqtOEuBxpzJmYhhQwR6vXEjPqKD5iYg4xDkcJft1UxBTcVyTYgRWRxMjwDyGqHBWNHjhLKgGO9aErrv30l2+tMJPA2I5CJJNkT3rjHF7GLmooiRkBUmFXVv1UtzekRw8AEVnIKfvBlz5thakxq5lnyiVry9YsttyxYTv9lHUWy4srZP03sTWT77izBbv4ymt8xaamULQ/PHivDU5OS/MlfHfzsaFhO/8DnxU8iIuoTQKd454Ok84xEKSx/SAMYeSpnwtGX9CcCtxTjrwEbGjuURIE3jsnK/jQrnbQkRgcZCKWO5G0lqZm34WIP0ga7wGAT2iaGxtlj5GvSVfKSsDLaU+n6/28sYaGRmtr7xAXxC2tIcuZXMf2aejVZay5vtmODExbIt0pFV+vYVC2Cy65xEaHDtqOZ/fYnb++x1rV5tS0OL6m1g4OjFnv4m4/5MMdZLXv3FBVPNwTIRIdixCVcnhAoPgvQkZVcYCMhc+UZYi74tA9dfAOs4WhTl30m9HjEw9gElZjkg1BTYM40dgrJ6IEOUCpIqhEpWyciwAObgzUIV02i+Tfrhef81Wi6ayc20ybjclCP33zZksKeSVR9A/P7jRLN9mMENbevdwOHJ20bQVZCKlm23jmGfaaV11vW188YAf7hzX0mKqMticRsQmjTkTPGckoh0WcxOfVfLAVadDocA86SlqEAI0YDVn4J6RFCGfDCUMW/SqESWHQjosdzxNZBbF//dbPXUsylLDiQRgzC2SGAiCDe4Yi1IX9AS6wqVNIITyTj4r/4xM32cx4VnYUrkyddbY22BsvPc+WLO1R5rg1phtlPs3a4f377OUvu9Jl6Ex2ykwuU1cLM6MFu+q9f2ZLOlutRcL+dX//PTnnkRbD/CGAFOChs+Idd48IwE0AXvoTAvnYHYnLg+hh/y1pgeuoj/rpM5G+cV3YV9lh0WoOAQ0Bh2CTMO9EZGmewz8oBHDOzkzbViuiMZDNFeAiIIvqdKvKl9yvW9TYbH2LFum5YIWxSevS8G4Qwmo1FLKobnErft2SjsXWlZRGm2WDSK0tXtRhE6PjtnzLueKvaJ+pB2Yz1LkwrLD8uUIorsDAFbhIA0nAV1Tkg695VrdoVwhGb0Ra8I9lF8ihP/SRurh3JIJhGoCLwnmHRDQNkf2o5QjBxysLVyqKxnskLLn6t4dCeLqtT7JnkRuU83Vx6+hssFy2aBMT0zY9NmVxqeuZ6RkrS+A/v/VhKYhh6z+8Xyp+zrITYxqCMZsQchtbG+2i698rTo2IGqhO52iLZ75EY9jA3SAVOOhoJDKi4eazLfImMJcC/OSjHq4hH8/0K4wUIvVQnjqVLxJ0zDaW8tGpmrhFYBQKIddq5XOhLetkS3khIYGKCQsB4oqC4JO9i1//Dsvm5NBLhj2757AdPDru65w5Db1jI0dtXAhKpVuElorllc8SLZZTe0PDB22qOG3//G9fdhelp6fPZWIsFk1s0m5ABEQmhI4HJAE3V3Ztq/s+BPmsJh5j5k3+sRgEHgBxlGVvmK9RCFHCvLgo4RueCdQbCMR7F/qEnNiUvVUBgWTwynTPilFBNlAZe0fPBLgy5IOqxDA0Zcq5QM0bK8a11t2ctnsef94SDQjjipUrs5YTUvqHd1t7Z6OEfq/NZofFAEJ+Cu1nNpOqkVattYuvf4O3BzFCBwm0FxAEzASuPNOxACdlHBEKXClXcgs7Kkeczud8NxBlAvLZRcQ7EEmd2Gi895bgJpxMf1GNASFskGNo0rCvLWrcs7AaACJwH72PEMhWIg75eN1b3+XqOiur2U+RUL18KIGLNDwyYSOHxFnT9dZmi2xq1Gzw8KBsr7QQX7D89JQt6mq3nlWnOeDUS4dDO6QFRCyExdPF4XAW7z1q+GsgR36uYlQWUSgzRIjhoA9GUrRtC45FBor3sQDERFgRRBWOEAb1CDRMAyAsAMEzwIZ35IVKAXDyks49+XyYCJiUOOWHP/6BywI5B0LcfCS7GvgYqsYa5A4199RZvLNiQ4WDlulI2Jp1K216JmfJRcttZnTa3vWxf1LBCCkLiUnbgdMcPmliEIFz7l9reK8YOWg62q7VnTSqhh6HfjgHyeYJfRKajU0qFSmH+XLBPwfKz4xK4Rzzgz6GBg77Jrs9O7ZZ7LPfvqPCMpMvv8tlIMAVDHJne7UrUBwJuEgBgazdoV34oAuE8Ekxk3T4oSxyzBXLdu8vb7N92562ifysNWTS9o7Lz7eG2hrr6GhSXplhqXrr6lpkTbUZW9S9yGaKY5aXPfihm78ke2reui94rcWSaaurjaaHfYgIUc4hgteNVd0DNogkHVcIHIQVIuBFAzO0WM2u1TDXS+ciVrfoK/2hPAiMmAAbDlxE+PCLiOx53vHnNzsJMWFwwqEeW4qS5YjTJJVUubSerGbGMYYclWLI+REvwiRmhlPegZNBK66AgnzN9tmPvFMWe8IVxwdffYmVCjPWJIGKRpYEMdnRco7rrK2ry2qkTf/8c7dYWu5Usqnerv2zf1LfZEq4dhOATO9UkeDPateJ6VBESAMxRYkY8rHa4/m983rv/4urxASkw5nAQBVeH2+rV/BAIJ8SnQA+qj7+xW9XoBpA0CBj1xtjHr5a2Kmka6CyIxVAlM495QhcI9sl6kBSyCuKtX97+/fttJPXWs3QXmsS4mB/uCIjqzwjImXkU3Z0dfoc2k5Z+9/67+/YG97z55boWuFtwOmhvcBhpBEQEXAIacHuQiy4EK/OmIayXAn0C7gD/DxTB8/Uh41HiN4zxxf12eEISCGjU0gNBqC8cPVKDO9AXEAS70MaEZ+To0hrZRexLnjqmuX213/9EXvVVZdzeKrsLw1FcWutjNXaOikQGd2ZRtqRsSp1/tDPfmzv+evPWHzROgcYGcgVZARYMHsItEdHCFxxg9DOuZmCypXdJQrWP/0MCCNwT6QfvKMuPl5l6JFOm1E+daJqKFN//OrXve1mgIhe8sVYwU0BNB2nglMQZ1w3XjkdoAHuvWINParOyKlmfp55+tM3LLP1y9tsWUfaGpuEbNlRbc2NtuuZx6xZdadrRRwB0sQHBSAqkXFg6poytmvXbvvA33zc+lb22b59+y1Rx04gOb0aN2xngMp0Dhj4GJbNv/iMcQl2yRI7emxERnKXDQ0es4OHDlnfMnGp8o6NTyi/tK9MJCITi741QXYnkT5PT804YWiD6auRUXZgMuWFkpO1L8/l+EEfRA76MBl3bCtnMZWJNuHEqcoBQ+QJLAzCuE9JK133qsvcUkeiJZLyQdWAUGkVDc9CMS+Aitbd3W7f++zfWv1cziqcdiKhG08w+QdXcgRNnbX2LLYdQtj1H/5LS7UsceLEa1P27dt+bnOpFjcPgsXtHCAYgQEOx8WbE8EwfUBoLlfwfsQq+MaRDIwExYnAMCQdJHk9VXOJ8t521QQJQx5Exi+9+gY/6MPtDibKXGCHrZURazqAqhDK4PYIPHvTVWfayeuW2ua1yy1ZA9WTPhxLsrmYyejfv9NaWrtcm8BF+KTTGirx6VGfYWhtbVeHMgKiqKHQbKmmZnVs3h567Gk7/ZKXWa2e2QqF/bRRw/qiM0+2Vb3dtv3goBuV2IfISmBkhYfOlcRxvuYoYqKoKItmRxnp5jiC6FNAAgHkABPPaU5w0XCGCJJgEi/IPlbTIsJE0zuOFAReZOfwzEve6Z+CsCytCUWlh+389UstP5mzjPIyq4OcIH8IIG/lytXiyki++ZAX0i577Q3W2NAurdisocQhut0aym3yitrkM3b7dFBbm9wlOq0YOof1n81OWbM8hne95gL7k9deapXClPuSdJZAPrgPgU/ZCPaqZlM9XAOCvM4FI4Y+Q2yCC/Zqed6HCGFQaFENCmDcOUiVUQHPkcaLZilogEqbErLBNHxm52blLuVVQaSeKUdervUCPC6EsLGurj46bJZ0BsSM8MpnNbWpRnFm0sabltoLsw12IN1p9WtPs49/5tM2y2FtDmSkiJhumhPnsqbAlng07Hve/Cq78ZqzLV6JFqJDoKMCyG1D5xK1SwA2Asgg0ifeMRxr040yaqtGsZQSch4jmCGK0KcsMoz3x3cgciXBO1ZtBATBef4dTjWcvWmRHTq63wEL+UAugTq45x3bjQDM61a90SHbcZs6Nq2ckjPSlAUh4cmDh2zj5i321BNP2ps++Gf2uvf+hX8izQFDoU6ArZGnEKjO1X09vX/Xm6/3dgLSwnti4BZCgJX3xAAbxAQxLNr6kFuAzNBexDhReUdYyBSGIY07tnXPO29U8gLM81FC7+LlNi43hx8VwLJ3i1n1ELBb5isCGu2pcjGNWTgkgR/KhmMRYd3FF8iHlGkgoHbt32s//tGtdsst37LRyaw98Pwee9N7/sIuu/RlDjTyA2PYDw2RQctMiH9eSIhJJqmjJsXhCGHYqH33I5UPLg0HeiB7ubIwzFENSBoO9ohLQw+OTQgu2W4ykNmeitxNxGoFu0SJytH/yPqX8vi7//xhlZZRUJJ3noM+IoCjPRRlIWdxJmlnbV7uVBkYPGJdHR2+/wv13Nza6vlHRoatvXOxyYW2vOwxlqfoIN8hcdRCbmLc9v/6Z3bmVdfY47+9x2ZkNnzhx3f4voW8NOrw0JhN5fKWEv4/8qEP2Y033mhd3S0S7KzElyTzWjSM8uLgWsvnRsSprfaat75bva91rQ7sKBJCgB9GAOYUv9ig9z61LRHDaGBtgg2DfF/A+2gYU0ZDUQyCWAhDm60UsXOuemOFD0FnyzMRG1cXL4Uvf+azEwok6uvti5/6C+uR6vcj+cRxfEza091lI2OD1t2zzLlranJa2rHTZmeGLd3U5uzM/n0ftoKguanBHvrq55yDS2NjtmfvAVu7ZYtezdu7//Xr1rn2JHtx6zY7+9yz5F922ssue4X9zSc+ZR/9iw/bO//kbf7lyJxkp8UEw3xOaJGgr0vb//3qrSJ1JG9CJPhQVT8IPlIUwjuuKKxYTSRGlMPzkOZX8WrI58/CS+wDn/lyxc9mliSlc77vQNhlezfmAGeA+ffVev+WK06zTKZJ3vug9Szt0fDM2MixoxZPVqxr8QpVLQ6ayclk6FQjZSG/6NMj/hmzhm1cxMBceO57X3Htxged2G1YUHG93z6Us3f//RfsdWetta/f+TuL1zVq/JTsnnv/YB/7m0/ZIw/f65zF5jtsKtYj5+dTVpCx/c1fPoT6iUwIhSBSuDoD+HPkTtH5SNyg4iNEEGECR6bSQh4eWZfU+FUele3u7vCpljo5wxuaYvbXm9usQS4Cy2xpacM03wLpXVuDKKmhyccJi3oX2b49exzBHPcu09Y33xY0lHDQARp6sSvZZZAa50gaiQj/eGvjK14nmSEOSUrjSsPOSzvPzebsU1/7L/uzD3zAbvybf5Clh3ZUR2Vxv/zll9tzzz4lmAOHwDUaenK1+LGoWjnv9XgPahvx4dpN8oaRAYzOZaGcqwoQEslrRxIqtYqskEZkgx098XRmZVQ89qkvfdc3BfOjMOlizM7P7bOOU8+ynx0cj1hQmRlO55y01Hp7Gl17Mf7jMk5H5H50tDZYUVqstb1HsqXgMx4tLe1qQFxVUINi90SiXlwqQc1vA4krJnJChojB/FT+yHY79MLTFpP78+snHrevfP0W47fTjh7aa2m+6q0GzvvhjB3nDHUDRPDtucaAKJOw7/z8fpul34IXuEEWZhIIhGPcepccpC/AT3mu1Ede0p3LFLgHySe4LEKkt41LAeZfNrdHmWZt+Za1ljuyRx0WkHyJpgpYj2zP6A4s04jeUWHnokWcLy9hjWsRtkgxvRvZb66pZPAyLc28UzlRsYLKNrc1uDLAUq3vWWtrL3udnXTptfamG9+t4dxm3e2dsrei4RMQQGBYEzg8xHcbclyg6mbYL13U7sY18gcBDyx02Amuv4IQhAfAKAFRrgR0H9YiyEvkHgTSv3AlH4rCF3LJQPjid263i7vr7Otf+qLlRw5bYmrCChapa4YYP3iybPFSf6YSPiZlN2Buato1K1RBLvEDLFCWZzaMxNXIwYMHvA3KEYKQ9c0jMoAJfBuweNFq/7q/tWuxOhxpOgJtrpEy4HARl1/IVKd+1CaG7JVXnO9IoD8I/zBzAXfhgvG9JmgPBAD5wVMIDjfpCzmP+xNcJjzAYdyw27kYz9hP//u/bF6CNldJ2VtXy15KyxIWOs5Zv8x27Dtgh/oHfGjwkzdNQiBDoblNw08ai8pS8vi5onV9yDgQc7asd7Hbau78qnMxqf2YfD+Qquye14EW8thsx5rBwsBJThecf77nJ0SfRWvIqQwyLjszacVptlMxCqJtlnSeIehnhklx1MlO4RdyMBlAGkgBqXCOr4hXkcszlgJp5CPQJ+B0jjv/8lffzIvuLRfa0/f92jRY7KltL9joyLi99pLz7OnBCVvZXWvr1m2S5c+Pp4TOxEShUZuZPKaG1KA4w8+kFvX9QwFx07wUAZ2gn489/qAtX77SOUlGj2ULQiaC27cngVilq064hnl8ZmV7Fnc70Pff95D96Z++/zh3qFJRXogo5ayYz0lSCEHi1hd3HdLQlzxSVeTjVEwvo+eIS6o2pvoI50SaL7LVeE8IROEjfmX1955Hw54R4kf6USBVztnVH/6MDUlyNre32qqTVlpWwL9vk4aHhBaFcM6pZHL4iI0OHRIgZQ2/ko1PTdrk+IgVZrLODXATe64Q0n7QmgT+2WecLVaSMHXmEKUFGAYmh3zw1S6Bwz7I/w///A8RF9Gues9PKrIhjk4Bh3hOXJC32SJc3WCZZg59q7frXnEROk0EkyCX4x/CCVGA3MMckcyqalFHvPIii6Nf0eGHFDQkwRuaVEiF63zWQ4leK4BoENl4Thosq7EroI5oCA4PHrWf//CbdsHJm9XarE1MDFl+cljOc6sAbLD6ONM5kiESqlPTfJvITCeb06LdzAxJhDdXCPjLX/3CqQ6iOHMCrcrc/6y4Deudo0f5QB4b8AMf+DNHZEdHt91005u9DjrrxqSG+Wx+yo4d3adOiVukcf3EgZKMb3UwUgZY9Vjz4mKQLKT5weIs6qqK+eoKkqS4qhDyJFbYPc1hIH7anozh6LM/CfoEUUNX97H/+9UfqLYTxhtYfPDb/2SdKsinxRdsOcUuv+7Vll+yzOo07OIa5/OSE6wqz8ruuvc3P7C+9acKyKT/dpHAF+XibrvB/ghiOBhq5rN4Ac1CYsVa2jrs2efUYQXywQUgmftv33qLHTlwzG6++f/Y6tXLpf2krVUH3EAezCZkXiE74uU5sCPT0iM8Fu3jn/uGZadLctembSo/7Z/nICNRREyNs2815edpiFeEoFrJ0nRK8kqE5LjBG88727a01NmE5Pq/3bXVPnBSt/1k3yEbU17kvG+ogwUJvnFO6H/27h/a5P5d1iTB+IpLz7OTTz3dVlxxpc2OT8oTqLF0Xasd2POiOKtiD99/p63bcoYl65pkEYmizsISnkzvSH6xdYAAQqQG7O5f/sxueOM7hfAa2737qHM3NpvLF5dN0cGTT2590S6/4kxb3bdCDnckS3gXOBe/bs+OR6xvxSlWKGYlBuatoaXTPvufP7ZYfbu4QdCJsDAXBER2JuQr8qMuvoQmOVsr4fbKdT3WLSO1KIWTOyq7cv0p9sjtP7Th4X6bKiYtmxu2mlzFOl5xmQ00rLV4S1fPzcOD/cowIBY/YpMDR+xVl55l9//2V7KgU+KiKTUesw1bLrbxkRdtbHDAxiS/+LKWbyo/8+lP2WVXXmFzePlwiTqHjeXDUMBVNKykn1wZJGXvdUs+1jc0u5bas2+fTUvDse2I+XbWOMMc+hf//cv25x96n1v7aFo4nx8AoB6fpRBy60S80qyGv2RdQkNTOWS8xm1G7bLEx7wcdpcf8iEuwtvg2eoydt3ZJ9ma2SFrSKelndneafbIH35jPSvW2B/uut2yJQ3p+jlrv/JtljvpTJtr6LF5iY34K1//zpsZHi0yFdrbO+yMTStteHTEtt33e1ukylJSx888+pRd/MYbbHq8xjq72vws6ISAnpqctJUrlsr5Db8RIptHQPlmWnGOnwuNk4OkV/45dZ6Jw/7DezQk222wf9Qa6vmmkt2N6ojeM3SGRZSf/fzn3tHTTt3kwn9WrpPUgvFbR2Jdi8+xQj1urR2L5b61WF1Dm4iQsOVdDfbcjmMaYhotQm4RbpQsYoqZT2NKIvTH3/FKm37yEWtr7Zam5aOHsu3d9aJ85GHb8fA9Fm9tt91Dw9Z41QdsVlqcKSSIAbLjF77itTezgowfxhenzWkJVAnt3U8/bC3pWnW4xi65+mJbefKZ1t3VbPv37LX21owEY4MNSDM+/uTz1tXWKis4aelmpl7EITIncJFY7YG72O6I8csuRovP24F922312g325JNPu600OjTgCmZoeFiKRdpWRvELO16wmdy8veoVF0v4MqQiw5I4VyjZ89vul/NfZ/lC1ipSFnOVvORlk8+edonw+4emVXf0xYhkiX34ba+wzat67OS+Tnvq13f4tqqRiXE7tO+gbX9+q+3etc2Gp4YstvIcK5/xSutdL7tvPlocQdVkxDy0HX/5q99ws0jmACFH5qbGRJF5/2nWCXViTtyy/twLrXfVBrd5OE3g4Yfutab2bnv6YMGmxkfF+nFrlkvjHzPxZbnq4WRORAUAu5oWl/AsJpSjnLHGhowdOqqysu3SjU3W2Nrqzj5cOSON29PWZDV1bfayS6Wh5XH4Zz0S6sxdMVPbqlHR2b3MWjp6rDbZaL/4+fflz7Zae0eftTbV2mnyfS/YvNrOPKnXNq7slqKocwOX47h+9K1v2djUlO3v32+HDu23wxpRay97vcXWv9zS3TKya6RxY9KMONsCOphernDYj46MIBFslnCUpaJ7TjnVBsdyNioL+ppr32gzE6NqbNbWrNtgp592mozSrIaPkFHfatPsnZBcmp0puJkhQrixiGHIn26Uxt4LIVNalqnvX/z8Rz7k+Hymvb3LD/lI6hmgxsYGfR+sRpP91V9/QUNC5SX5+QwZeaVRbzP8WNT4sH3vPz+vuot2/vlX2IrVWzRkJ8Q9OblsIzY20m+Tk0N25NABmT0TNp3L2vjkuH3gbz5mWTn9M/277NjAs3bdRz5mk4lGIUgKiCmteRz6Eyvh4Ma5SzJaiItcBR5c9cuG4dtpGc729o9/3L7w/e/a8ETOJsbH6bdNTuftwKHDco8ajUMlm9p7bMWKZZbL8uW+1D8sJO0oXClgHaOBMVeqH7CLY+MyDnsX99rZZ54pM6hWZSdscOCwHT580A6K4gyp3919txurNdLIF17+amtq7BS5o+maI4d3uzJ68qlH7LxLLrf+gYOyEBL+Ncn42JBMiUk/WQACl2RYNze12MF922xCQz4vc+PQ8JhlOtutYckS3/s/tHe7n+wUhjwBpYVMDlrZFZj6IA8mUuUhIz8YkBf7IiRnpqfsrrsfk6Wfk6pnWSvv+7aYyN67d8yyslUSkhsI12jRV/UoLdprFk0He9Q9PyTMySKodzlAEtbdIlBRgrfFOjQMapL1rnRWrlwlrRWzV77sfCmUPiGpLJl3QETMOiHY+FIvk6W7q8+WyNUqSpRw5k9RGmxaHCezyo9imM1JfMgDwRYbHBy0GclleZcyWuVKVQr2yvf8uS3qbrelG06xVFp+sUYZuAiME3BSRQu8oiCXj4vbQgi3KoZTHcvdCJwRN3R2tduhA/uFEBmKfPk/PWq5Uo1tGzZrQCMyKSeLAkqwAMHEHCtCNMoXY+xNBWmkV6T6w0xGOtMg//LJ6PiYw/vs4O4XZRhLC3d0+FIaP6ry71/6rB8Dc+lll2s4s4Wh3uY46G3/Xusfm1A95l+pjY+O6Z6Zj5If8DE9M2UTk6P+0X1R5XF3Usm0rz2wraAkjTso82lsYq9d+YYPWefyFUKUXCK0qepkW5SsNkXZcqTpXh3wc2MdYXSIsQpWWZVBeMfa+mwNixlygQYGjvn5rZzUu6N/yg7MdmqsCwGyl+YkbFjgYMjxeUmmoUmNgKBofom5JK5QjjwAneeQDQ1F4dSW9i6xrs7ltm7DZhGrxoakMWdyYxpWRbv00oude3qXMv0d1b9r7yE7Wu5Vr2ZsXENwgg3EIi5DtSAZNSOums1zeOW0iCXf1P3drM97McR8gWQ+InKxscO2PXa3HwE4NzdthfKsczFEZssU8hLtjgXBiXv+cx0f//fv+kEfzJX73LUEK9M9ZI6JhZfYUQ0H9tUXbTa5wgbEXVjKIIGxXVYnlif6rUn+ZZs0Vzgmns9x0JQIdagCUbDgJ2U2sPluieTH6KhkSk4W/56dtlxU7u7sscNH9tvO7TvtwceesLvvudve9o4PqTMx+6e/+4AP20ce32p7R6Ul43nrTo9bcwtDOyIe9h9DCC6emcla16Iulz3gSM1LHiZsDuRJc1fkGw8cGbK/+uxt1ti5KFr4lSeA+8XuybRsw+jLXLlMyGERnKMnYp/80vd9MwpM6GpTaEKjcTQUjdckZP/IthJP+JBhrDNsQQr58Vsas4fV4eX+a1jsPs5JXnCMHsiqBYFCGGVwzDEZJiYnpBXbHBhLttqU7CG09czUuIbokP2fT/2dFWZL9pqrr7J0U7eGqNnXvnSzO/If++TfWqmuAxJYSnLx6ovWWHtGcrfAdij4kNET3SB3+PA0n9PQVKcXLVoib0UuT2HOnjsg2SpbOV+OWV0qkldxXeFCtxcFdVlEoB3OcWRviSNswzmX+Ia6pKhHEynJCRAVZh3ZU4D6x6tnkwnqj0k5TIM5dQDtdMmmFTJEl/qS3KSGBFPa/M4GR8X4UKBCBTiS4TE9M2rZgUHbeMrJ0lhxGxo54D9mgDZjK+hb3vVBDfVZDcGY3XD9mxxhH3j3Tbbl9E2Wk9H6jZ/c5RwbwSelVc5bX0ejtWoUNKRLVp9sETElL2ViVMQ1D+0R0Zmi0ZCPVrjxM9mEEm2GhqKMGmaOQfa8PA60PUjU+FV0la+gUcdBH3BKWJEJ394AEJN7qHZmHFiMBYns8onmxaoAK/2iLcscieFTFHxJtBK/5sDHXdHPYkcf3DONky1M29TYmH/TVJivF9BpX32akauDDHvyqcdkAhyzH//qAXW8ZDe96332t5/+a2eZcZW77Z5nHVYIABwgjV6jiZnCnpvXUEKsIJPcJZMi0pgLxyrTv2iERIQM/cXJD8qPOqmfj2UZVQTe+Re5IIyHUBEFqCBkigBSOcd4dA3vQ2Pko56F6aGuEEK5EBmioW6EdqiLSN6IQFEZrqGukIeZWkYHZVnIofzCEPLDIwShSHkiYvv8meQvP24QIV6um4YcMPlIUh5+yY9LIhm1L3z/UQiwh34Sw+IL7xzBVVh5B6ykEUM5Au2Huha+C+W5Jw9XInXxLqRTbygT4CBAD96Fa4Aj0IkY2mCgvLRtInBRxvPoPtCMPNTDO+5DXcQAh9cVrAlGXUAAmf2l0gNgXMMzDRAX5iNiQYR07hc2zpWwMI02uRKplxDqJhLCe0JoO5QnUB99ID3ASB88SMmRLy7rIik/OlGYtPriuM2P7bOW4oTFZ4Ysnhu1Wtnlxey4lKmUrBgkNTdrsoQ1mCfEXCzei7lEAILXp7a40jaR9sJ9gJEALMQAMyGUJx/5eQ79IZ2+8I7IfSgT+hbqCnTjyvuQjzr9njZEA2Xye0JgLOpYWCbARqC855MEQ8qGNW3yBHgDfqmHEOoK8JGPe2LsP3/8+0okAaJFLwKdCYUCR/JMwRBDg0TeEclLA1hB6MbwbmFe2gApXMlPWwSemXQmbwDc25UxEL71j1y5qENERhNMGuBWdmOWHklVnDpmdfkRGz22307dsMYO7j+k9LS1tGbs93f9yg/r6lmy2vqPHvPDVw/7Mgsz90X74PvfbunknB3Yc8ROPuVUOzw0aQeOjtmyk0+z+fpF8jXYDsNqaETM0IfQP6SKDzD5FJjp2BPOIMAf8klV8qU8fYwkaIQ/X+xTgMCBkITQZ8qCHzZtEYJk4x3p4IR77BXy0m6AifoCvkgnL2WJvCN/dC98yyfjGQcZVUtPsSdCe7g2bKWmrSAoSIeXWMZyu0ohftUNb/UdwTRAJiqgcYhNZiLP5AEwOkG+0Hneh0a5R0WAUN7TAcqF+onkcQSpDIG6AkNxdeAVKcOzuuomEM/KqgJRmVBnuFJfSUbX/Mhum9hxvy2pnbfHHrnXOhvaraOp3fbvfd7StTXWJU9/65PPWXZW8BY1EOJzNihHNlNfZ6edtsEGDh21bD5mt/zoN3bXPY/Z+edstNzEUcsI4TkZi5t7Gyw7PmSzrNP52lu05Sn0h3snslSvEiMm9LVDSULdkp/+4XsxAck9+A14gLj0iU3C4Bs6MFiV0YkMEtgAzA8QU44Y8Ec5Au3zrSawUL/XrfpYKJZ1Kbh1BRgF3tEOV0IEA9PU7MutVRnVL5MhhmmBlyHbkzTyBJ+XwHOgB8fP6M7h9aOwwgsaYsEyFPJniUmQFxBACEBRJjBfCOGeOgPgQdTz7MhVfaSRlxja40qewJjUzcwB+TF+caL5WoQ8DvO8GB1nenba5kf32tzYXpsYHLDdO3f7QeTdHR1+1uKy3mUuwUwSih9IOOess2x0fMCRDPEef/xxW7NmjS8L/urOezQi05adGrEzTjvNntt7zB6VT/u1L3zKtr+43dpYwGlqtpM2nWb9+YwNltKyzSSdyllfy4So9Bn42bjCPWnAi1SiPQYhfVvIAEgKhlLABSHUA94DLgNeeHZ8yiAnCBVednR01CdJWOzxuqTevG2VJX/QHtRJGrgN9Qfm4p42CLQHPXgmP1cvk4wGFwOAQFvKGjGx3hN4H/u37/7KOYIHb0AEdeSIOx0RcutIp1LSyceVCkM6aQAWAAz3IR2guPIMsLwjUg+dCfkIoXyw4WCikD+ccEM6Ab+4LW328C9ulQtpNnD4iA3La1q6dJk1pmtttlKw8cFBcXbMdh3qt5ede6YtW77IF3727N7nPy0e2uHLoKnRgj2/4zlbtarPlvf22tNbn7Mntu7yk7TWrlxq11xzqR06cNB/xy83y1GOk7b2/GstX7fIJGekgqNdqcDvtpFFA5L66SMzUN4P4Y58BO4DbkI69yEf+A3EJoS87HPmGn2LInyIyffv3++eqONWNqTvgKjOk4QYlRHT6rowkE6gfq+vGqgrwBTKI2VFDH/mXY1gQGALXAXeVfMo+IZzMtIZvwonRLbDwVx0LjRAnhAJAAMAhIVpC/MsrJ97CBokWqgzjHDy8Y46eUe7zuAJ1AIIEhOK4Zily+dn7Jtf/Lw9e/+vbPDQdnvkwSfsvgefFEOiPmZs9+7dtnfXfpvMzlmuWLZXX3GJJErMtr+wQ/ZPzCd5BmV/NaTr7cDefdbe0mrbXnza2prTtmn9Wrn/Y5adGLWehopdfPp6W9S52J556gWbQ/3IPjv55FV29MiY1U3steTAVuEpghl80aeFuCS60ay+BTyEDezEaFNVNGB5T5QeExOJUGJbImWoc2EenoU22W11rjI3bdrkuERqUV94r8q8fGibqAfZiFH9tBMizyxoMjiILnDAueqKNu+r+rjqEQ2InovVG6X7hwYV1ScBRr8o90cqEuDLVfG2UOqQDrHJQ+Aa3kedOOHOhsgzIXSIPISQl/q4pz2YbmE+3hF4xoAkUCeB9wLd7vjRrdaUlPc3ecT69/T7nHimMW379+yxtpYmG5/J+gLn5vX8Uii7euPW3tZiO7bvEHMtEvzs/pPdJobZvOlk27drtzU1NdiqtWttl1ThXH7W1qxYZXsl0RLpOhsosIulWcZr0uoyKetc0mGtzYvsV7/4ndXHS9Z3yhZrv+AmhxO4mUjDDqN//ryAKQhcGC+B6Kh/luzpO/hxQitTwJey/REOamr4heeyHyNDenAkmAdbiM8QKBPqi9KjZ99C/v8T+Dkf8lEn+UoSOAFWhyMikddHHoJadFUf2gDu2Nd+eJ8fR+oPMkjZA8E0LIXYnCF2FqJOSCc+PAgN8RyXxPBrFRDnWr2LtiSpE7EqJGpclVn0O7rRT+x4HSl5OMx+CrmMhrlcVX8jcxU4zhik+zdFIgj7MsrTo3bn975uzQ1x2/78TmuRyvLfri1lhVx+dHjOJBOVuWSZdMpO33yyxStl/9HibE7Oi1ywloZm/zmOlUsX+5R4z+JeMUyLpN5OtVNjl150ubW2Ndnk6LA9/PC9Ni9nYMeBY7Zk5WpbuqzXhgeOWd+alZabnLGnnnjKZmVOrDjlHHt6TAxVyVgpztH3Ur/qgzOMcBQdDhfNYvNCVo0/8336vLxlX3oUbulzEqknCeHEE15r6+rFrOASOzmawqBOBiD3FRXgR7TAG1P+0I5JT3BMnShsAowPHMXqR2hRmuil+8AHPPuyQTWQ5u98hjrSRmra88Axvl/Fu8Y7lccJUD4fXB/85Gd9WLCugAHKqS2I+2i0RVIk2g4RMY74R4Z/NEKYJeaH4DG8jzOdysCg0aKL7KBStPzov9cEwzrSUAlVhtOVDokV0cuAUm07koJcyeujBsYUEw1vf9oe/uWPbdkKjq8+Ghm1tWpPSJYg8P0ik/L0WPJslPRhOoejKA4dHPDNgzBjb2+blbJl2VbL/ayk0YkpGxwbtPO2nGGnnLzZaptQmS/avn377NjRARseGrV1KxfZATkRyfpaa29vscZMnX8fS57JiawV42W7/Ma/tfF4raWkIvywAsHuq3PqU7SYxciuqhTHa0QocIMEiMexCdXfmLxtpJj+YBCUE3gVdjzyGwswGLRwPOkVzEWaz6arXqeHnh2HvK+2RTpLxwHHjm+EQRXX0IXM3EM73nu96gdXBFEIkIWVCFHRn7087ThTKv2fvnm752Z5IhKHEuuqJDCMivPaGyfwy7SEI0eOOEO2yXbhXdjGEvJx9TkXMS6IAUnUx3cgvAvMA8BEnnlPjIgRufAsT7hkrZaZlnf3+9u+afuef9rWrF9nEyNj/i3di7v22KL2dlvas1iS6qh/98avgTTJ2K+XdFzU1mXlArYbv1I+b021CatvycjYNWsSI05PZu38C84W4dSeGHBycsjyBRGiKEJIFfFTCYcOH7JYU9L27h+wlky9jUmNIg0y9Rm9O2gr+5bbhX/yKctWaq1UibsqB+aFfSQEonEFZxGeoykO+gleg4dJ4Ir3G+oKIbwnHZUPznhPOlfqJo0Q2qct2qUdQqiDgR/qh9HLoudCeLmnLqQlzwFmrtQV6gnveCb9+LF0wavwUxU1HPylZ4yAI0QARCI+uNqEKG+UPwAeRDg7DkN53s+yRLOAEQMgxIDUUJb7qFORzcbxnmVJsK/9/UdtPjvuorihVhIJNSwE81sVR8bzNjAyZeeuXWp97Wyn5JiCuP861BO7DtnwVM7iKbmcguUVp55iHe0ZGx05bFs2b7LNG8+wrNTv/n2HfQ5s5wS/ulKylUvabV1PxtYs7VZddfaze562Y+W8ddRGqj4sD205qdc2XfchKyVaZGjIjZeiDkQj0u9ALO6jU+2iuazwPuCEAE4C7kI5QsBNuCc94BAch8HJfQghnTzkJwZ6hXILQ2gvMBX10Rb9dfoI5Txj70k6qURUB7gAR6hiZ7YvfPdXFRJ5SWYK0aC/VBofJPCJDPcstmJM0jD5SCMSAnIAKADPfagzPId8x4GrBtokjbLc0yFgCGUJfIhl+RH7/Cc/6F/plorA6q90JW/CJrIifHODXXnWRutqarKWlgZZLdgwDVaYHDeOtSrkQV60Gt9Qn5Y9dUjSZt4uf8WrrVAq2JH+YzY9nVffS9ba2WUdjVK1DSnLzuetXow8NlGyN//lJ/wY1WZ5lIn6ZqnhmLWmk7b+wsus96LXWQ0bcwQ/xDhORNlWJ4I6UIn6Rf94Hz1UByMKskrU0H/yBKIHPHEN7wLNQn7KqrseWBFhALOozXvOIiFQjkg+ykeMqzTZoYRQZ5T+x8xPenjPc0gnT3gXv/AVr/ET4Wkc4nMPYHSCNDbXYD9htLHXFw4OHSeE0UeF4TkAHZiLEMqF+rkCAJF2QnnapSzpXEkPdZRm87Z/x7N2aMczUln8tjE7xxM2U8jauGygeqnkBqm+tcsXW097m7U2Zfwk5Z6uTuuQh7iop9e62pqtd1GX/yZyUytLOeNO64Qk4fKepdYsideicr1LetwwziCLxFxdSXlpsjMytbJ59Pf7ex+0vMAqF/M2Osk+ZDGaGHHL+a+2SmOP8ka/vRxC1OeqmaB7N9hFE/BCCPggD++R1gv7H72LTihkzi7gKVzJQ96AN/L6s4xS3mG/kk6jqHWWujDOfepHEggakM/bdgaJGInAIAn1ErknH/fQGxhoi0ga78jDc00m06gKaiWZ5PmUTlRCJ6i4ubFFTcjzYLcCakj2AXtxWEDlYztGGtHncnQNgITOTkxFbrQzpZAKgvj6iA4F5IAM7okErpQNMTzXNTTaplPPtA0bt2gECrmSMOOTEyJ6WnZUxk5dt8qWt9VZV2uze9EcNzQyNGSj/UM2MTimhLzVysNrauiylsZmixUrkl4jYtayNWTaZXvx+xNSXxrtRw7ssQ5JuI6OJdYUb5Lo1wCRmh05NmI52WWHRgb9R7LnEuAOIz5ur333J6x28Sqrnc/KGTqxjALsThB5SOApiifOwKL/fP+C9CJvwBeBe9LIQ4Sg4C/kOT6gXU7T64gh+M0hjispcYq47EGmHfjYKSYYKpKuSfWVLdnAZJJW0IsAbGzTCUwC7mmPQFukOeMsgC/Qmiv9oX3eM3jil73qDTfzkgfUH/sw/RMHVcZoCnuAQoNsomL08UtwPlOsdxjwQp/4UA1HcFY5Wx1WAg4EjXPsAPkDcBiz3NMJAAWwAHxAHEjl2RGquvnalI2pG07ZYPt27ZT9JRg1Cln8PTQ6YVeec55xJiUHT9fwnZrKFXP8TpranWM+DDuPH4QbVR9K9vzWZ21sbNwee/Ipqd28DR89bIcOHLb27h7btvVR9zgxODi7RjJdf2a/v+9h2zM0Yml5rgU5DRkx/rWvf6u1rt5iSTG7IPLP4Jh+AHb6AO7AbyAE+CSdgUa/2YMPPpubW9T3pJyRvJclL+XAEfcBP8QQwFUQOGyxpD5+QpaVD2JKUj6sTQa8AkeAzac2ROuoPcGsNgi0BcOENrmSH5xyT13046XwBKbz+q+47s3OYCQQOBWODHyrzbxKEK28Dw0E4LhGP+5EIyBNiGWkKj+jA4RxVgVAOsNV2yGGjgYAw3Now+tQCIBH5aptNrZbKt1gTz50j5g27ScD8zlOUW2t2Hyq3fqLu+zcUzdZvCiDE5WWoD9SY/yIMTDGRWypwel80Rb3LbXFy5bYqadv9i9QlvattN6+FZKW9dYkDzk7M2VT4wNimrIVpW7Kgu2fv34L2lkEq9jS5Utt8xkX2ppLXysJLoQK3ugj1Gi3QuiHE2ZBID3CX9RXmAJcBGkd8nMlfeE9OOFzS8wWZtUZ3EwPsSjtC9nCVUrp7HVjb/GCWQUPtEdd4DTQETDRluGdt6H3ZSWGjdD+gbCeXXtVaUE+aO6wKD8CUbX4PTF++bVv8k+8qdgrFafrtUdWz0NDNEok38Jn3XoeRgfvTNLFJwuryzvT1R8CDWIzdJAYJBb3MBiBZ2Jolxh2FPjKvjrGT1bWZpqtRUzwxJNPuIeYkx3G0Rcf/uB77Ce3/9Ra22R7dbZZWh5knWBhawzeTQRbnf3bl//DxkambaR/2MaPjNrgnqM2O1G2o7v22sCRwzY8PGLPPfuY23iLe3sRE8YP5c8n6q1hzWob3r2Xjltza6dd//4Pi/n4niPabuR4UIAZwBGBtMAoIU/oX8gT+k0gL8+hDIEyEc6VLgotDOAvHGaMRIKpQpvEisq57UW7oqteQmGvhW/xULCqWCZQrfsePrel50glAVcEK9GFAXWqDgJtMlHLMyl4kCE99sVbf1OBgF5ZNXAfuDM8H+9YtcMBQeTxihVhGMoFZiEcPnzYli5eEqkHRie2hkJAakBkUAGkUyfp4Rra9AlZqYB5pbOl98ff/U979J7fyKZAHbDNV9JVqJ+Ul8hPSX3kLTdYfSopYSNvTvYNn9m3trb415hDwxzSoHS97WrqtBoNPd43dzSLeWutRsxUKszZgf07rbd3savmggzjL/zPj2yST8IkETPtHXb1+2+WtGtVeYgfwQ+8SC/6E3BEoI9hUIGn0EfKRFLkxODlHfcBt0gSNEEI5F/4/qVlWeskD4F3nMTr85EifqibGOohoCYJ5Mc5CHVyxTYL72gDDRfag6uQfgxeJFy1uxFNP/+tX/o8GMGB020gNhEAfHR4QTFTdbadd/6s/A6wpyqoMdIpQ/quXbtszZq1Ur1hgo78SMtq/WIIr1/vAJ4vCLj3uvWsf1GlaoHf/WICEBDmZmfsc5/6qOXHB30mHpsFycaXVvwqcEVG+btecbG1s1m/pVEMoJZkP6Ja6F+dnJomMRpf8mMvNcugb8w0YRn7FxiN9WnLlaYk5QYFE6M2be//9D/abF3GmgV3ujFlH/r8D21EBn+6NG2FmNqIRbPrQZrTDsFNBz3TbyQD6oQ++nZt2YkcpUCIZvopH3nwlGfws0Tj3+3o2dWu/vhUh9UXVLKbHsIkZWg/+tA1wqMj0OkYzcmBc2CBXk5DpTmTiA4kksbZZjE5CGEjIS9qkhG9Qh1hYPgPVtEXXcsaoAkNcl+tUBnPe+G1N6pPEDICmF2X4YN2ghNZQPNTEIhlF716JoTZ+WA80jkIzSiNEDpnXR2d/o76uNbV1/v7ACD5eI46GYl67sO78B4WA9EgFDXJd0STRw/aA/97h5AhWJW/IGmUlB2WUxl2jH7wNZeKakWGuwzxenmEbe6kQGhm6JPzCZ+Fb2mRKpVTkJTUyzQ0WyKF4zFr86mY8ZMeb/zQzZZuSNvaZcvswKH91t3dZWvPermtO/dlbpc5ERSZwjq+Jit4UTsY+jxHa6tRf5ySEI0dB7xTWXAVDkonH/gBn6gv1jmpJwxEX1pS/8JGgGgNU+37vZhNZfmOlPKRoybpp/JMOVEP73kH2AAaQRsxEPCgKRx+aMZMAfD5x3YntBoMeeI+6o8HwQHzqyIvF/s/n/sGdVUbjDLiSUT3SCPuGdiR1PEttArOEI44dQDG1JUu0qQzCM8qSHm6QOfIz1obNVMXFc+LqDAsI4AOYK1CJPLQ2bmYRLW3LaSwbKR0xKa0vhgg6bPpf/vn7zasiJHJrH34A++yb97yXSfGGy86xRKMKmwCtVejjkMUjuLg1GRXq4LHf8tTdeI9J+oU5Rg0NbOMlDJ+9/2Xzx2ye++62/LT49bb2W6rtpxpKy56lXCC2oBCSHn6KQYQLoKqQeUGvMIA6o7jg34ulOKON8dtNJgJEB1moR8EjHfm/vy7NtKqAiAwYhjskcOl9qGqRyev0iKGA3/k4+fLXWXyWs8Oi/4iOy4aFASHSXUCB+Wpm5mFQC/yEXk+ERjggg8S3/yV7/tuCjKh44l0LBSkvzAMFSOugZ08PAMoIpvAPYElJ/Lz7ExYDVFdEaDcU552kU4uyhUoE9J4H8qE+9lC3gmJI6KWxBwJm4UIYsLtT95tF551mrXWJ2xkaMS++q//YpecvlEkr7h65pg3GJe2/IwWMQHivC6utoTlhqYGXzRHGjfIm0RyJGvrLSaG2zUwYZsvuMT+z19+0s666jrr6lun8vJeOVIJIgluGJeyIdAHcMN7Qug3MQTK0TfwRFmX1OG9GJ5BCaFCG+SbkYbAXOmQh8sgJg8Mrdf/T92h7UCHgGeeAyxEYCBwH9pCjjiDQwuvqyqReLegbGhHJb1emFRvVFuUL/aP3/iJf/ThL5UZpIQG/UTEWK2Nj49LvbQLASKs0mAlB175YAjPq2fKBRsKJgzABqalDeLxTjDaknVexo1iAcYRJynZP5xuhrdTkGiuAQ5JqIQchEWt9XbSqlViHFSTOlbOC6SSDUt6pWszlpZQSdbM27e+9iWrmRyzdn6MTYzoe63IL1j9cFbZFBxGhrHK75zBXP67PEIok8/sL4PJikLFpz/z9/afP/2Zta84xb51252WbulSXfyYbl51NDpOEu41y2UQsXHnOfWND0TpFx4w/eYeRgRnnHyCncRXqkF6IZexaWAa39QnHMFoeuVrfPy4nZ+LWB23TEH4BDAP1TTKENG2ga6BNoSF94FJAl3IT3TVy8ZB0QyYOSgp1BWYCicA8IKtR1pQrajISPMJFnZTcEPB0CiV4tKLgxwZnD9PJcCFt8WmfhrkUEjUDQCTj3r8m24RCWCCWI0kX5SPwHvyO6MpjRUEJjTd4BRxbC5vZ52xyTrbW8z84waAj0YX3pSyysOTUa96/NQAdXZ0fEY2lCSwmEUksvzEuH3/K5+z5T0dFqdcWfCraubL3JPi42sRlzqBkz3/vj4nVcKRq/V6TreKAdXvA7sPWOfatXb6lddZjZhYFQiRMs5LKRuZyds9Dz6mctEnYtg+Yhcr5aY0ePjcO9pV4kRRXQFPEIDZfHBCuuNC6dFGSN1LUrvFIMnBM9/Fp9l6VBvh1H/bTnUAe/RDNycYhjrJE+oOz4HOPId3pBG45x1XIt9m8BxCKA9dufrRrHpP+yHw7EwoeFC1PLuKRMKEjCTysxkAAOHZiYBBCVMQaJxKiDAigXcBeFQk95TnmWtYaE2JMxIakYu7Gm2g/7Bdd91r/bNsoV4jmBEvZGnkUi50kiUU96TUHiODczrq04xywRpJfIeDnQkc80rbLM7Pi/kf+PVPrTC4h1+UVq5aSTYRQJ1n8NBf2sjns46s5iZJaOGB5S/vW6FkTW2dgj9mv733frvsuhvspNNPt+bOJTYnLxX1JLQLViQ49yxdiZmamu37P/qFGCRj2bLSBeS8HI16eawaJQzvaHCBK5delMWkijQBbTuOq9MCSC5Xv1WCQSscqXpJeb7KJo0YGIC48H5h/U4LpRFCOdJC25TD+aENfumD5cJoq7f0RSnKT3mu4CzwBHTBcwxtRtvbo7x+pjmNhAYhFgVJ8wZhjGqn6HxY3iFwxeALABL4Ho98IAZ5yTZmvg+cK0zbtS+/yOKVCatXfSyJhHPTCbQV6g0hAElngYH3MSG/Mid1kU7LHmEU1Xhb5GMrEMF3fEhKzYxN2GN3fNdSJY4gL4q5I48o479hiqqSXedHK+GlpayBM/M0GIQrMamIJiJzKPRdDz1oG848x6698Sarl3qMIZEENuDCDMBFnOXwLUlgTrZAxaDLREIxW9Lue+hxOzAwIqcmYUW16weBVT8CIYBn+gvjc2V1Igx88sBgPPMOXHG2Qmg3wBACeXjmSqQ8ZYjUxxU8hPdE6nA1nGmqajB5r6h5CRj4gTXLQCPyIzFPMK14RXwQ3VOv4BFtXTBcctX1vpuCQrwkAkTQuYF50MO84zkAR4PYEgBDXsohhUgnDcBKokRstmSXnr3GZmcmlQ8pFbUTZ3QI0TCi2x3V9gnhnroCLKhfNSzgUW0anaoL9mQ5KPLSIpho139iubPNesUQI/1HrD4efbmeStbLW2zwHyqKxxutuV72oe5T686wQudKy6zZZN0nbVZai8XHh62czdqrb7rJfnDLt+2CK6+ShJLaVrtCZdQXIddBVsRxAB8gm6PaWT3A02ICdsXSHjtt42o7bf0q27yuz1obhScRYGp0RmpXTCcCU02QCvzGEIHBQr8wBxDbrn6cJtHADDgKeIPIxBACQ4TAc6ApZXgHfpmOaWhssYHBIWtqafPvOBmE0a4O5UUqSWL7ETmiqX+sQv+FCSTYQnoJJX6FZn64bRgBXJ1bVSNXnp0oYhYKELgHIN5FzzAUANPICa/FmU111InwZ5/ca9nRMUtoNIAg5laow9cF1VaIdJxr6HgAmEBdzzz7rP8Mhn8SD7MtQCbtkZ4UUjjbsCT46gtlG5wYsfVnnOrTEXz32CgGyTQ2q+Niwvmc3b1nxJ4qNNuvH3jUfvqLO2zV2g32gzv+14akUhtf9nrLpRtt8NARG9y+3/JiNuYI3VMWFgOMwBCpCeHDN0fy4+nseIjgCp6g5xe4tcLDSSv67LxTV9u73nqxveHqy4Sn6NBwAvVR78IBzpVBeJxw1TzUyTNX0rgG2hACjCEf9XAlkC+8x/bDqWlt6RD/nMApeUN+6icymqAfZQmUJwAb99iNtOPP2GAQD3FGB0OhwFzhmcA9MXSEa+gc+VGfvl4HMsXZqMaNy1utp7nWR8RMUcbq+KgvvbQyc96YURsn7DkXzaqDEHUEGyT65S9OhmeLSX5q1Oqb29ze4RC8gHRGd9j7hAShzlrZakkZ7F997/vskisvs9G9B/Qsj0j1Nsi+K9TM2iN7B23UUjY0dMzWnLTFzjjzDLvm6qv9N9fLiXmrFyP2dnVbg6RkRvj55d2/tbL6wR/4AWbaov/z89HyUDgB33/rQIY8KoOzx5WiMqhgxn1M3vmgtfBzKfMpu+1nv7PpSr2koNS8UO4rDLKxvD7VHWxT7OFIckZ0CTQRxvwZ29DnroSPgEOuCIHACFH+yOYWGyuKAaXzSOf3R6dnpjVYI00E7BRjR0zgCQ+eXmUmRb4c9/XLqEkv4xPAf//1H7kNBsdxpRANhWsw2o+nKZIXpnQO1TMI5t5VpSouS33J8fOjYM89ebm1tUpi0IYIn52ZsFxeDNPcLKZpdUMSoGFwZ1IxQEAMbbIXCSbj9DHSBw7tsKXLVkr18jsPs47IwGCI78BgwOWqUyrx/u/9jzXkJu2pF3fapjNO9wnLJfySuNocEcxfv+NXlmpss+6uDjtw4IBt3749gkmGLb8FjUTEq2vk1DARnWWklDr48iuvsLGxUfvGN77psCPFHSdSJwwcx1MCVcxGwerPaKlepl8gRj4/Ku9VtqgYvDRfY9/9xV3iBuFQ9Ge91fM7bqVhUFCqO9CIA8I4XoA8RBiMdN4DS0UwRDCdYELqAibuYSyCb8dSOWTn40895nlWrlghe7Kod+GkcDxLzt6Kfu6PpSGW3cKSFvYtv8pOe8DFEXuYLK46//Y/o48+nEhquFaIIQQRyO/vONF0z9UXjauddEA1srgn8JxkOkFIqhMhTlm93NrbU247oVIAnq0zjPq5UsSQDfW18gobrFjKyWiftmbZTEFy0rHcTNbtmlZ5dGwTmZeB/+LTj9uWM84xDQnP4/ApBmYjEvh5h1SyxprTGbv/i5+3cjxS7ZwSyQ8uXfbq623fwYM2MDLsB7++cGzAbGpSbebtnieftXF1S4rLcpWc/eHXd9v5F55n9ZlGe3HHdkm8Ibvh1dfYxZe83DadcoodGxyxf/nsv9gHP/Aee+MN11lBg4htO27HSGohQTDqfZ1OkljYk2fGThMMd357Mme/vetRu2/rTkEu6QheFRnI0AKcQGyu9I9rwLszjvrFc4hMg4SBGvAR6ObvxcXh/C/kWAg8k58t5eSHDh6qajOU93UxBfIcx7fSwS90pZzzx3Xv/DN1OQoYkmU9YbgGUctcC9zox9bxzGSrgndaolqQKD8pjBgxjVQP9yt6WmXYn2KtHS02OT7hyzAYrGl5cPyqA4edjY4NW0LSrq29XW3M25SkW0v7Ekeq1ygmpSwjHgnGEha/E8I513v37ra+VWvVUtQpOhkYLHROnZEBLc83WWf/+63/tO7EnMMdEJ3SAPd5MUXPr36X4qzJylDPl+yfv/0Ty7ctsj1qK6+613c123d//CPrWLRYjJMWnHGbyebt85/7nH32s5+3+sYmVyUXX3yx3XLLLWKgyPvF5XJCSOIKVDGYntVWRTbgHAdUisHmWSgv19p/3fYLKyLFquuUBGDlnmuQQlwjRogEAnNhfo2I8f+UJSxkGKQsTAPDR8+RPUbgGvKG+8BgLw28Y84r2hdYzb8Q9o9+7r+jny2i5wq1eEJ66Z+xSVpcvLrPth45YtOzcltlHqWEkDCSIBYjlI7SEephPr5W5c7auNKWdzVanVQgeSgzPDxsuakJa5Kh3bV4sV/jlZIND/AJXNLypTl5Mp3OYFEH5/0wj0ymQZKjSZ1g1IIMfl8ga4cO7rMVK9e5C802IEdylclU2H8QXmxg5TrBlp2yZ+78mdXKToqrHX4wpxYvTyzKVEc0Wy11KGnJBw+zcyX78Oe+YXuGc3ba6afYizt32uc+/hd24UWX2qK17A7RQMIOeElgXmxmqmB/+qE/t2988yvOAPQF/GA2hQHArHeNoOB+fk72j+RxbrZiP/vNfTY9V+vlNGS9TsdvVaVRF7h0BlEIDBXaIFBnuOfq+FhwT16vU8/HGaF6T3pg3oV1LKwTXonoE6WFtoFrYfB83DDKiCDZRXMybZye0oqU6n/eruvJ2Ns31Noi5pLEWOQDAGa/CQAUENkk9/rkNX0yjFvcnirJzpkcH/cr3y/2rVwjL67Jtj//vM3JLpmY4LetGNHMC0VLVURsMvQ9QIeOC3WKbEdBCiVs+dJV9tD996usVAZSAvWOdJCURZ2mxCgFjtgWA8abeqzlgjdax6U32spXvtkSvX2WFz7mxK38/NT47KQkKDstkMhRO3ylVCv1eoEkUixVa9+58w92aGhY0gbERgT/f0PMz1QfGBhwuMEJAfiBm4jhTMjncz735P3VwGAgXn/tNb4VOxAawvkVhlI/ub70l3kJ9NG/4dTVB5zeRTiLtA0xPAMXdYY0IvgGDgI4D2VCOy/NA21CHiL9oByRPJRxvnj5q990s9pTRwA0Zs2xrL1hfZ/tGzpgg4k223vXL1S5RHJuzLpb2m1fpdanHuLJRul9IUVSAHVKZFTOFrJ21vrFqgqPZ9Y9DMiFimW5hvkhthPzY5ODQ4PCGVt62uyZJx+SfZv2fVowMcyEge+2hJiepSQ/HkBtE+iwyGxLehbZtueesaU9vZi5kSQXHMJxJJ1oX23AeynZFQmpy2IsbZmuXksvP8li3Sst1rHSKm3LrbJomcWXrLHkspOsac2p1rFsqf3+rl/aB977brvswgts29NP2OLFXXbypg1WU8d3jzRVtUkUohEtHhfzf/GL/2Yf/NP3H2cCH+nyKiNsRJ4Z31yqI+6M0M85AS12t8effEa4aJQdx+I+Nhhrm7moz2oDAgbGoH6IWyNb05dnVC8fTtMO75gi4eRG5gWBgTKEADcMAXykB21E4B46UAcahUh+0rjnilAijcB9qIdViHQdQkiMzEcfcBovyHDg6a326O++Y417ttmKk8+w7P49VpwetZPPPFcYLFhG9srAfEajP++7RQWyV06DNHb1RWdYi0ZgRXYEGoStJbxjHxL5/AegSrjs/FB6nUsbkDc4eMQy/Ey1mAw4ggRjbobAmiXpIdAWBr66YIt6emxw+Kgf2eyLxnoHGWE4AkgiNLbwdRB2EOKfheU6n3Ctl13Y0tzmsbmpTXA1SWVnbNOGjfaRP/9zu/zKq235yvV2uP+ovfFNb/JF5yC9A4IJEJ+B8fnP/5u99a1vsxV9YnreS1WzNYaVA9/WIwkGTPx8Nz97i43JVz+zkgT8gmv3kuW2+0C/E5kAfSAYJkKdbD+uMCTNwYA8M//HwjeStb4+Y9PTk84I4IwrIUgkIu0De3hPGyGNe5g4wnE00U3fiOSHKaEpgTyU5x3lSfdvOYR7aBh/2atuuBmkYO8QGzrbrf/5rf5pU/bATtt5YJ+lBPCcRsnUkUE7eVWvbWhK2YikzxiGf1kAS1IVpeLqJf06GsxGJyc0mkrW2NxsHW3t1q4Ic7ErQ2jWOyFWthfeFed/z/AjgrkZq20QcevSzhx0gm0pbK6jk0iiMLroFB2CmYDdmVUMMTeXlUSAiHUutRjHGqdRPjEVE6C5/KxGOUhAAqAiqpOg3mrUbkA8zeFqswh/223fs/bWbrvhhteK2NhvIp6YhbwEn0qQCquVefHWt7xVEuyzjk/eOzNBXEl1GC2aHQcy4Xhq3B2NJAwkKZTToGprbrRtL+yyudoGwaEygptfrAxE9jbx5mVYM/eHZMe5Yg2WXx7i14zSYkS+Z6XrTKLC2IEpqMN/1VG4ReRx5asmFt9hVsqQHtm8aCcEBPNc2IvgVGnSKkGSgjOuAW+Uoc+uIi+88jU385JIQkUVrTvtXHvxmcft8JFDVpFbzhaYtsZ66zt5s93241/Ynqfut4+8+TW2uaPTDgwekzsvqTM3bZectt4XdTuUzsQooyuXy8rOEgOJQbHdWGhuamwV03W6BMOZOHZ0v+14YZstWbbG1/EgKIvXXKt0d9hcBdB3laEDeI2QV7hwlcgvp2XzWTEU83QsH8kQVb/ID7ew2M6GRxACEk4QrGrHSLLAFFGjvIsY56JLLrF//dd/sVdf+2obPDZgPT1d/sU4S1WBwbhCiPb2Tj8bo1Tm/FIYKWKICPFIFMpgv0nVlVi0ZsVk3gqyRxPKG/cyZTvnjC322NPPyZZkWUrmRnVuLwSX3uSHiIrs1AUntEMI7R6/rwr/oMroJul+X70e5wE9B6m0sL6gpaJ6owFPfbzjGiQkdQepGL/0mhtuJtFFmwAs6352pmgdp19g23ftsKRz7YzNZedtx8GDtqghaYtWrLRFK9dKelVs87IW625rtpbuTqstCkm1dVIh0U9kYYzy6wINjRn3EnHrTaNxenLU+o8ctMH+wzY8dExMNmejY6PWsXiZmFkSTAgvcrCI+uEfF6g7Pm1SRWBkVyGRql6LGMEllZ7RQPSQEedTNcpLBB5uWeNjaoE97syKQyh+zwJJxjeT0Sk3eMqI+WjgYQs99shjdqj/kB3p7/dzLBYtahdMIhbIVr2cM9YjG254eNAlNO1FPy0IgSCK4PbduyKap2EG5OAUvdazRom67RKJCeBiYdo3Ph4dle2lAcH+fdZwgXfh6gf4cCYQDOBIDTsdE8x4K5FybrYKTvoCEziTUEDRwUfSqqhH/Ud92G5MLdEvAnVHUpgVCiFZ0hieoU5qA7m+t837Bs+AR7V/wZXXSkVGwaVCSSM+JSRUErZi42m++W9gz0FLNLeLN6YlvhvstNNOs+7uHovVxuy/Pvdly+3Zaa98xcssm2zwT+9ZMmKWmXbnSgUrzExZTmqzLNFNZ/m5wUymXoZ+s/KjPmP2y9tvt3XrN8iTG7cp5WVWXrhyaUNgRES7N+GgyDgNKogAQWE6n1NSZ0tsA9K7aESKURSVQ+/nbWJmxutAcoAgyhI40A1VEalNqWghCYJyvemmt9un/u+n7PQtZ8t7XWKrVi9VXU4R2TszYq4lNjY+IAM72tkBWEKz6o4Y1aPa5meC+CKpojqnJ8cl6aOfPUsqstmRstE+/rJrg53bd1hcNiFqFfWEOkN1cc8gCv2oYVZfZZHmLLfRIvYv3jSmiGS3w8sEKkZ4RXXI4ookpN6zpYoJYNVEQTGb3gstOEW8C555dEXVqg7VmZRAYFlLlFE6R3SpGQ0sPg30kxI/8x/f85/6QMeDbLiXkRE8CtbuaqcG7K5b/8sWSU22yu684NQz7YVt220oP+U7AlatWGZvec97zJraLScDuGauIPdfzatD/CRuogbAYRhaF9H0x88HOXHGxuzooefslu/9yN79vo+4rQTv17LTVYAKI84gMGS+kLcWqV46CiJjwAdyVE8Q7T6aFYA9x47Wjg6fdmG5R1RxwidrM9Z/eMTk1bukIo06pLR0jTw+Qrwm2ijozKv4Mg2iyy69wnJTWfvRD77iKwVrVp9in/j4x+wdf/JWMU20ZZq8LnEjvnXG55atTDguDGSY4tCB56W22ZDYYpnmJuuQZ8tWHrxvJrF9cKWa7Ae/etCXkpBkTHRjOrCxgHqQKj75rQbAgS/RiJb+gaxglzxyqYMnTg+jnajcpcQSQoBw4stWMi9YHkICMZCTc3kNUnm6JVYfCpafHrMOSc5T+9bYLx9+wPLSVOW5mG8AKE0OWEF1FmWP87Oj/JpaZVb3MTlzf/u12/yXPsK8DgRysacCRCkLy8+nLJOs2B9u/TerlU1FB/kppZbGBjtpaa+dd8E51rdyhXtxyfYlZku6LJ6TuqkRYoUwRmMkbeRJyphFU/LLkHt27xRy5+3owT0+arDBmCHHDmTEwWB+LqjgqUtjO4nR6vkpOUR0RMjjul5xIdxE+as2OtBvy5f0WizdLOmsfvoATdihg8eEoMgjos9cYQPqCUwavFCnnu7bZFuefe65dtGFl9lt3/umdcksOCI7VRVrEPErH9HWJeCifa4E4ELlsO4HvFEo2fTEMZVL+3cF+dmsbDCztGze9s7FVpQIKrLcJMJ/7O++KNZnOSjatkQdLEMBE89qCML5vUOstlEVGuO+OhOpNPLJdBDyHT6ZBXOJBpd6bMisVLKWzpdso8yf+nStdXe025ImwTo9bLHZsh05PGTprgbb88ILJp1jy869xO7bu8Pqdzxtg2xObGqxLadskZMn27Rjif3Poy9YPNNisaWbzoUDHCEAhkqIuF2iF4AgtmyVL3zhH+yp3//KfvKNb9rS3h4hXx5ng0adpBo7KDacvNE6F/daKtNk57/6BnlEcpdrZHjCsBqtWTEkP2MKMyPiOQOD53Jhyn78w9vsymuustr6Bhffvg4mrwiY2PsVlQF52BMwACMYScPX2pFtR5lAWC+ndisxMY+YaMeuJ23z5nOlipp8BMNgL27fo7oiZnCCiQnAA20FezR8qePMp/dF4eH1b3yTvee9H7Q7fn2n3ffbH/sRULPqG9vIkfyUo20kC98Xer0KqG1jwKk+JOP+nVstIxMDaczhJE3tiy3BTlukjMqy3ahWxCqWZu2rt/5agqxbPKm69X4eZ8VrjZg3DAhgpX0C/aIfgclZXmMZMCXpzQ/K1WZH7dKTFlt9KWeZhhZnMuryqQXBhB24Y/s2Gz500E49/xzrWbzSbv/Bd21m+Jg1NrdaVnDNaQDwS6bxumY7lCvYWa97q03kpUJTtdXt9Lp/1yc+LxgiFcDo46ThAJTbPULqpaesspHBPf7zh1/+5KettbnOOmQ7dGtE07d0UqO7pU32U9Zu/NOP2tJTT5MkkiuvcTc80u8HhPAT/MEoBfl4lqiLibFh++ntP7Rrr7/BGprbbB69JQaCsfgFP+wDAshjePJrf64fhWrmhOrqIiSG8/3Jx7OPbGwPiffyzJw9++JjdvGlV6lPIrr+ZGja8y/uOM4AdBkpCzMFIkkeen3kIa0oFY3a+PBf/JVddNEldsfPvm8T40PKyJHmOUvX1nsfCeSH6bkeN4YFEl4s3wj0928XsfkBY6ZXVP88O4mxbSJ4Etg1bPeRdOQn1m69834ryi5OSZ0aP74sgKk79JUr7YRwvA9qy9sXTjPxkjz/eluRKEhLSCPI9eaY0axs48ps5AGSl5++fObJR+zIi8/bmPp81VWvtkcfekTonLOWpmYb6B+wklT6msuut4GCVKtMISbc/ddPBAdtoQ2oz8+mYK6pQQ3hNWQkHmvV0fq6lBAGkZPWVFey7PS0q68pMUZtccqSInKDJEdnS5OL87zet3e12lVv/xMf6RAMjHI4SUtzi0aPOtjU4ROZ81K3MvOtppbjIhts2wvPW1eXnAbVU9JIZ685It4ZRMhDAvLbw0Q//ViAVxTrXB2pK2rMf8BUklfYV7s0rmeuSLqUSZ232r33/MJOWrtFyK1Ye2uXPXDvvULmtEZtXrZGQQw06x+5RnNVMBfGNDaKGE/vp6Yn7a/+z0dFmLK94bU32sc/+TG7/jVXS+VrYM7nhFAZqCrDzoh5nAzBg+PAGWLz83nZkGK6ZK3t2PawNUry8uEG84Esftcl+Q5TkhgVLsbLtC2xlrZuqZ4uqxNtztzUZ48/sV24w7gWfpgXA04V4CumpBgyJuYoi9HbmlP2vrdeaxvXLrVzTl5l65a228nL2yw1dNDaYkVfo03ILq0RffmqnB+OnhgZsrGhYdv5/DP2xKMP2NTwiJiOWYV52z9yVJ63zI2Gbus892rLrjzV4os32GQJLQGpBBF0ENZLgilMdhNin/z3WyW1o4eI6yNjH+kF4Tjlb0m9bAzZM9nprDPPDz/7d7aqRwwhY76xrklAiPBq5KJXvdIufd27/eMJfjm3XgyYrG+22akRu+t/f2GnnHKKdS9earv3HPAfXD06PS9jsVsj5X5bt6xDzIZEqvdTB5sw5mXoM/POuWKioBMCqZJOs2csWh0A9hohF+kbTQwiiWDCaARF9poYVPbRhLy2w0d22+WXXWdzYoqHH3rcP1djzxsWeUF9Y9sLEpYwj6qSKkCq0R/a/Mu//Eu76tqr7a67H7WXX/ZK+/a3v2IjkkbxsqRHOu3nXuRmJqw0OyM8SKKpXtReXp5xQhKuoaXRDh98QQOsRn1sFnUkNWpSnpevkDKNbQ5PaWbSxkaGLVFX6x8Cx1lCizdLnWXsK7f8QEwiyY4EE7M3N2Xsza+7xqbEJI0SCJwzW9BgdObWe5/2kJ20477f++/hT8qmkqpyeueVPjM6ob6zs0MGPf2WWTFbTlrfpZdbuW2xFeYSLlA4A4QfEs/JWMzILif44FYfqItr0AgEpKHGCwlIAUR6ZDTygoIugsVo42P548YrH63ecudv7MjUhE1mZ200O2nTubwVZU8tWc3vsMo4lVidlY1VyPNL4Yy3mK1at96Wr15j+/Y/Zy3tjbZ/bM6OFDt9U998XF7dkWM2ODYlhi5afaNsgpj0+JQ8LjEGUouAJIGJEHDYY7QVue1IG6QVkjPKy48t+MKv/nBV6BNuf1qSYlberyrz/nl/1TdRT3UwqFCzCWPhGJtFMsINar6wOnhwp8XqWqwzk7LpmYL/quhll1wtxpCrLskfV9v83j9nhOHmw5jswo0nJOEkaTQO7N67fi5+l+ROt8iDbBE8Tcojj1oe2bxMhtGje6wwPWAHD++39t7l1tKzyppF5Jp5qUzZS4WZMXvP619hb33FWfbWq8+1m15zkb364i02fmSfTUrSQN9ZGetMgyF1SwV5ebM5l3IPPf2cPfHUI7Zv5w7bt/dF/8X5owN7bWZ+zIayw3buW95jDVe8x9JX3GTdr3qbFRoXqw6hRkxaQVWjBoXTZEGSSoPPBZCumAUwVogE3nEf+8S/3aL7iAvDNWR0+0OqLZGctVrZGska1s7m/ZfK1q5abd/8jy9Z/47n7XVvvNKWbzzXNp95ts1J5E5MTgvBMf/JFZBdq1G1a/sz/mXRilWnWLIuZrly3H5634tWFiPlRg5ai41Zc2uLrV7eJzURZqaBQXyj/3w0ODPwyVi0pBEtgShdMCNxHV7voOD3KRHZAKloLxtShN81yk2N2e5dO+1SSZ+jw9NimkNehoV1pgHwMlm6YadtWk4Me+wLuZz/Pu++PdtsYHDaHn7qCcvn5m3L6ef6QSmVuaQtW95qv//dbyynAfGLn//Y5iXBGAhxSa2Y7MDpqXHf5Lh/1zZJaX7DKCniT9nRw3ttxdoNkkxtNsFmR9mri3tXytxYoj7WSMJo0DFvpr7wCR0DKCIuUyzVmXPUkwg/eIwVhFlbLC3BQjrqj9/FBIfgdEaG+B3/8Vlb2iY7So5JsThtuekx4yyxdZukXU57le3LNbsdJWJXcRnN/nMPf4TAwMQhAP8MJK5B8nMPLUiPfepL35Uqj5iJQCULK1I7cqhlxFVmrTJ+kPHsEokRUiMbIiVP6NKXXSrjr833QY2ODnrDEAgPa16MkBaAs7kZ271zm6UapA6szkZKaTswjnST/VFTttTckPW01Fq9jF7vjJgLO4xP/pk/iskuZE4NZoG5kFwYwnSGzsJgkSSOJC9TAr45UQzCt52c2U+VnJc/OT5m+w4ctKuveb0dODxgWTEFtqVKe31MrIIsTtUpyp5igpjfLh48esRGjg2IaeL2zI5+O2nD6W54xyQ5c5OzdvfvfiZp02xbn35UNilqkjkkJCvHoE/ZAUmNZGJOuMj7gvriZUttfJyfEmf6Jvo9ZY4zzYkROPyOXRSQxY++Up+ACdxEkRWIOQ1gGesleX/ZnKtxBsjw8IBUf5OEMss38oArUokCIyHcmpj1zttvtdMlDEaOHrBnHvhfa+laZBtPO81Snafa0+Nmnc1dwm9EfxiYEPgCXAd16H0T4+OZ0wA8FPGR3qG5BKevRZIxVBQYjYpIY8mhEtco1ahm8VQGlSpUQWVLJpAOCTt8+IAdG+hXp1pscLDfAeC+pI5rnMlbLKjMnI1OCHpL2/bhmI2W05g9LpXK8wJI4rwxVZHNEnlGGpBqA/tENhS2nBiIkRTZWtE0BUzGxGAYMbj8unHpxYehLGiDYHZYYgyLz3xw6MH31vNt5lNPPWlHjx4V0aecETvb2/2XQ9KyibBl8KjGRkdtUibA+MSIlSXNZuTid7R36yqYG1r9uINGMcyffuR99tl//pTalM1TEoyyVdymk+PwyAP3WXdnm9XLJkVaMSVREANyolFzC2lNGpjs088JR8KBVK1/DyFcIEFnpT7DldO+2f2LHcX++LJUFPhgYPAhMRKNbwWinRbM8UXnv1VkY2GCnHPRy+3hhx+x4vgxK8iUuez6m2wME2fFaXZwIi87jq/XI+YKjEX58Mw9NPY0DQ6uMFjIC00wjaCTM1hgLhLIAMGCVFN2t1fcLZYxWpfGCJ2VAa9OzSc00hp9PozdqYxyfrS7QYZzXbrO53AK2Wl3FA6PTtuR0Tk7XKgVE0V70rGZxAXG4cIgtTnOGp6D4t4JH1rw9XO9DNyUVE00/xUxPgY38LLPyY91Ckym6HafeJuJSWBATXjnVa8jReVZ7jg2OGBLl21whyKTaZY04GdoZm18dMSysjGnJkdsZHjIp1Sos6GhTrDI+xK4R4+N2kNPPGWrV62RI6IRnZy35555Tg7E+dBGAyLlziwmw5SY7bmhik2NjVh9zYzF5CVmXeKUhLdml0TOOJJAYX2V2XkkA6sX/OQNv+LOTHtRAzEnJpzRYM00sG4rm9ftoOhn9XzeUrjhc0J+DBXasyMYmxSmAC7yXnTuy/2X5C+47LVW39SotLI90y/mau11SY6nzpQQW4mEMekZMT1MBRZhHnSZ3jvnCNk4G2I/qWKlIDlJE6PFL7n6ej9C84TojRiLSAhcGakgCTDFcqpNFSStuSFhDelm4+flp9x+iEYPH2mgxibGJ2wgm7AXBos2zu8qqoxqFhCoP5hA9eLiy2upETM0xHJy46PNd75mpjqw42oktTC8WeSNpg9gkshwj5gtmv/iGkk3ocHhFoGlF5nLy+en1V6UD3VJ3UyQPvjQQ/6rHg3yXptbm3y+jjPCZoU8pGd9pk4ESosY8rJEmFi5YHkR5q77n5Edd5GcAX6IKsIB3uwFF54ppg+SVKpPhvHug/02kpuz7Hy9Tch266yPi2nHlD+yo5TVVQqaAbi5suWGyWhOFGKAlPAKFYGDo9eRSvUZeakaQCrq9cCMJaxy1Yd65Igq7Dd2bbgP5MtLHHYnyS5mrq2LW9/qU2xGjtbWfnnMcjz4JjIt9SG5CFCSLTgqTL2o7wJY1bhk5zxcJuLZBTItCQ79J8XQQxqQA/1HbExq+sjBvRb7+Of+qwLh3KBW4YiR4NNIFDJr7Maa7kGEhJnfYw9AzLRUUHHqqDVm1GgZN7dRaqDJJgVkQfYE3g/za864ApA974xOn8MBw0x+iZlq5dk1zI9YR3enH8vEserYHsy6ByaKdi5EoteZq/ouqEhO6eHZiaTRxpYfPJyCmAvpAPPDXExNYB9OTEzZ8Ni0GKJBdiFuQMkXricnJ2xocMiyQhx18f0mP0T6yU//naT0pM/BoWbbmyTxRM/rXvsGpcnLFi4Gjuy3b33rCz4JXFQfRQ376Kf+znYdkzcnpoAh+EUSNmW++6bXW0u6xjJpJA7HPcEcJ5ws8E5/6FtYJeBK/zm3rBbvVH0qo2rF09hDrhE0eNMsz0mS1SCVpW4T8orT9XW28qQ18vwnxIwpW7xopX36H75oeTkcoBbzg7ZgIk7yhl5hwPqfv+MtvBc5XuCHstCR98BMPQxOL/sXf/9l4T1yN+kAe8a5pyNkZnciIwgxjvieFaF8K7MqY4+XT0QKGVHnZyU65R1plGBYVnC9BYDAqSIqYoDglcB4fF2Eenvz9dfKHZ60ZctWW4MIlxYjID2YYuDDWxwH8jOaqANPjN0HlA1MJfR64DkQyL/dK2YF87R//MsHtXR84+bNtvvZ56Tmtkpd1rpqSaUb/Qc9qWtkZEQqoOg7Q6nroYcesP/5/k/8HUxDG81NDTYr6fvWt75D3iOqDYaq2Of+9ROSXDFJQRnlan/v4UH7+b1PueqpSOKxtIUtxLwXJw9W8jO2fmWL1ctmS8XwfuVgaGBDMNohADORQBr2KfgPXxOxu6Kgugem5+zA1JzPXTFzH5dEKIkZknWtwmFeDoroxnROnoGJmpMLp3bwsCO6oB7FkM41kZAhqlXHA/fAwW4Tb9fTIvwjnHheGGKv/ZOPSphEuhk3mI5DPAjqnCgbCOZB4sDRXlyV0QjpABcIyg4M9oMHGy5CTtQ4nQmShhCABbiYmHFRU8xW9yyxts7oKySmDAKTUw/SiTaRWsDGR7vUF5iVQB7aCoQIo96Nbt3PFCZtLidbZmbaUhmmF+atp3edCM1ZYDUa1bKXJL2yYmiOLz927Jik2XjUvpji7/7xX9WWKpbh8463vc6+d/vvrKVVtqekHZ5cPJmWNEzY92/5up131haLp5vce8zJRrvtzod8ET/0nwCsxwkilcZsuH8KSJoGdG1SEkOeMCsB9QlFqepol4sEgnAWr8GWq1geU1YqDRsZqSWRJrpEuKb/EZ4Do0QM6kdmCU/gBRz64FAgj+NQ14h+UXAeqMJLnoW0hBERPtTHTt0wF0mIvfeT/+4nHIZCcCYV8+wNKC+VAgRpOaSUKgpMxG4Lrk4EpQFEKM89iCddEtOf4XI6xXumHOio3AFbvbxJKoevnNmNqjyMzmod7IRNC7G0yyIwxmtTU5OrUPbGk4cAOigDPKQFBov2dmGLibnEnFlJDOwZkLFsxUlShUV1siJGyFtexndO0g77g924DD6OSmJb8ow8t0k5MjgB+WLOvvGdO6Rq221Sqpaf9XvjjTfZ/Q/cbXf+4ieSLDIXBC/tzSn+9sFnrX9KnKAAbN4XaQrgDYTkWh3C/o55Po0oz4/6RsWHvLMFmRqS8tAuqUFaFsMFoiP1AyOQn3sCz+CDfOxMiRgCWzWCx+mpK6oaj3rhOwz8EBbWy72AcwEEY4kFQd3xfLEvfic6ZTp0mAop7AUVwghwJlE6COOZe8rQQQdA5QhcaZj3MCVEDsEbrMbwmRPMFOp+6Wgjkk59RPIRKKfauFMaXysFaRjFgMSoL8qmHpObnQziZw9sr0lIneNswJl5IZXNdUgnFdQ71aV8Yk8RT20z1eGVRQOOPhPoB31YiIMAK/gMeOUKbOQh8j7gjhD6GdJ5DlciZehXaCfkJ/AccEXw3ac+gKJ8YW8Y9KCOgGfgBjZsN+pdWD91k4dICHARXgoHzwHGUG5BetQBCpOBikLh8BykF3lQn8RQ4cL8pHFPftIBnjTuQzu8py7/yluRdwBFecrxPpQJHQxlA0xRPTWuLngPokgLeUN7PPtowlNlxVuBrUVxuVTe35rI7a7IDpFyEbuJ4GKwpEwFpICGlaRD0n9hLbRB+6EdYAUXwEGgzvAuwMkz/Vo4kEgjBrwRQroTXAGckEYkkI/yBMoxcMPgDflC+8ytJXyHq4ah8EQ52ofg1EOkDvKH8pQL1xDCfYArwEJZIuGlzBbi8Wc6EkYYkUSugcAE7kMHAyBEgCYdQHlHOd6HGPIRCVxDG5Sj7VAGQEMZrqG90LGQHgjNNAW2SICJKzF0jCt148nhwnsUw7AXCnh9niohFSMqcNBcdDCcgIzX+cRyrE5pEnBFMWFRDMmKAu0Ewgf4uVJfgGFhOmmEcCWdEGCmHmAk8BzSiAufw32QFFzBAwOUdkIergGnpJOH9IUwkScIDOAI7RNCeb4dwNCXzPQr6URCoBMhpId6F+Y7nodGSCQhJIZKaDxUALA0TjrvFwIcAOV5IcICIkN6yE/gHZFAHjrNewJ5iLQTkEHgPTGqE0JHdQcYSQ/1c/VNe8pTr2YS5WnrkqFs4/stkx+05GS/7g9bLDtk8dkxy00OWVtD2sq6xrMjFp8ZtprilCSbRqiYj6mTQLzQLyLPIQa4uQ/vQxplweFCXBFI5314XlhHKEegroCvhXgjH3lCewTqwhygJFdVdBxPIU+od2EI0pNZBfIFOAgLy1JXaJd04sKwEObYv9/6a9+TTyJXiBpech8Qwn0AksioJd07o4hthroI5Rc2GsoHoAMAXEM7MBJ1hkA+Nj/ipTKn4pJMfQ31hrIE0oCBn2vGWC9i0MubS5Rk540PW2J2xDJ1c9aEdNLoHBoeYYHVdxs89ORWS6Vrrau9xdrb2uQ95q1mLuYrE7XNLTaSnbOVJ59pc5k2Vz2cLoSHJdRGKkj3IQI/sHBljtu/yilFGxiZjiAAp8PN/F818Aye2YCZkPR0b14OSWAkD+oXeCQvNtWs7E62K+G8YC7wDhr4ioZ4FQXPF1LQhC+DeE994JHlq2hVJGo7aDACsLJjxvGLoZBAHUd2N04Zk8Act0A/SaOvDBzqcF5QHUyn68Hri1/zurfdTKZAsOMIUAiMEAgYAkDwLrwnP8BzJS0ghnIhT6iXiO0QAAttUWfIw5UO6ylK8xyEiMFfWifP3HOImtBt6cSczRzZbomJg3bSolrLjhyxymzZ2pvbbc+uF62QG7cjRw6ICZI2MDDkc0mPPPyYPfHEVlu/YYWdvLHXMul535G7almXHdu/0xKVnBOyUtsstQpyIxjoh8NahSU8zysPKjxiAA3Saj/JQ4SJAq4oQ4hwEk270BaBegmspfpMP1hRVSwHRbiIhADB2xehYbyFdYc6wDGFAzMRyEc94d6f44JNZZi9919/UX7fVyeYmcH3JSTVQ17q5J62eKaXOBgwOvDW4AXRIBkC8bg6p6tyRgUM4e72S5iAPIFZQmPEgHDSwzvycg31YxiHNgKACxmOPNTlHyxUA2nUSwz1hGdimrmsyQEb2/OMpScP26JMjT3xwN22d/du6+xYZNuff0j+fc7Wrz7V7rnnKfv1nb+1JT3dlp+asqVLem16JmeHD47Y5754iyXSXdbQ2my7d2y1RS0pO7k7ZSPbH5I0HBUSoz4R6Ct9cKaqpoETFtOZVWd5CSci4IYArOHKagPp3FMH9OAZ3CDRqIvngCeCbySs4jbgmrbJhyZQxuNpgfAE0sgTaEp9oW0iAbokJUU5hDjmS111vnrDdBPXulS9S0UC5RfSINCQOoDLGe3K697ki92hMa5k5hqA5z2FCaTxTEXhXQCSMnSGmXeuPIME8hK4px7qCMgJgWfqIIayEgA+uatEj0xELixDIH+Ac2bogI3vftT62uusmC/aPfc9aJ3tvXb2Gafbju1PWFlO1/TYlN12+8/tNTe8zk7ZsNKGjsgmq09Zqk4qVR7kRRdeZGPTM/bzO35tZ2zZbI0y4MZGByU3JBnjc/bc4w9YW2eP1Ta2OSFhBNoPROQZWPhFXuxE3NiU1Iw64u8DrCwZEYKhDl68L1XJhBQBbzCMHwBMv9UeEWmCZOQd5QLNiA6Pyvtnc4KJ90gjjriEhdhtTH0BDiIBpjtOJ3ormNkKxPEIXFk1ISJDAx0J1EP7od/wAtILaYcnG7/q+rf64SfHmUii3b+KZnJI93z1HBoOITBO6BgToV5xtbFwLCbluDrCFN1GqLYVAu8XAhs6TOD3g5Tg+bEb6mQrhfcgjw87RRbfhsN+s8fv/K5tWNFqO194QWqwxurTFVuxoscO799n+WzBZgosdc3bsiWLbGbiqM0X+V1t2SMyWlobG2xZb488yLLt33vQeiW9Hn9K0mvVJluyuM0O7t9lixYv8dN8Du/daW29a/17S/oLfFxD/+kPH3dg5wAui8MsgMNw8BnqMeCF/nDvR7rDAnqfrFPZqmGAhINBmOjEHvVUPfvuFiSlUvgkDqwg/Y4HtansakP3ate39Ui9sTQ0L/XOzLuraQ0q8vm2HmxY4YJvIkRZFcMe0+BRXg5qoTyRTgSaBT5gPjI6Yz/NNK8vMQJD/OrX3ej7wcgYMUkkYSJmkKTCWK5WBkJeipiFzLfwnvdEGIH8BN6HsguZKYw03hEZDeSNTsKRJyiRG+WNmA3x7kEMWJC6iJem7PHf/tD6Outs8PCg7dtzwOrqk9bYmLb9O3b7THx2piTJmvPdtX19i9WZivUtX+71nnTSSf6ZXc+SPus/Mmz9B/fbyuXdtvakk+2Z53fZqaecIkY2e+qJJ6y7vcOWLuu1h+6/17p7l9tUWRJEhIBg1AUeHTSBC+IDTpgmQeLQ1yDxQ//pDwwQfWAigiudPAT6Tj3Ehbhkfx0ShSocbz5waY8ZPbWtP9L9uAEHRoM5KViVxnIU+CdQb4DD8+uZQFvcB1h5B42cF8Rg9It0f68/SrHs51/kC7bAePFXvvYt/pPKoUGHRCF0hgN4uQ/PJ75MjiLpICjkWTiKaABmoVywJUJnFtZJGfKFDhFJr2b19Ch/hHQCaRgF5cKM/e/t/20nL87YwT077cD+Af9AduMGPrUbtsZMvfEt4MRUVn00O+vMU6xYyNmZp59ud/3+7qjfqmvTppPtARn6RTkD6VTFVvX12gs79tmxY2P2/DPb7PKXXWxDx47KTpt0iXDelpNsXFIxlmlHGzi8IJUrgY14oa/ACrihH1HfTgwynvGUwTxbm2GOaJPACTqEfKF+CE15/05U9ZakMvv7j1lbG2dmRGlsW6ddykQwRJG6FsJGIA9thfvQzsIyBPJwLtzCtLgGOu1xDgZryHjI7NCReOF7yxNeCAUoGBri2W0ARdJBYMgbOkgerrzn6p2udijkI0/g+IAwQngmLxFYUAmEkC+0x32on0D+bG7SHrvrx9bbmPRDeEfG8tbS2W4rV66wIwf6bXhi3GayWXth124bkSG/cmWvjY4MWGdXuz322BPu7re0tVq31N5Pf/oLO+1kSapE0c48+0wxaY+vh15y0QW2YeNaGf6fty2nn2Y9PUvsyOEBwTljS5qlhksTUlPqj5Ac4FuIv3BP4D7ATwh9J6i4R1HKY8AvkTzhnkA25rfYWFDEkVBCQTbnsqV9boy7x4cXKpwtnA8L14Dv0HaoGzpDJ9pe2D6RvIGu5OM+CAxMGa+JVRAEnPKEfsevuPaNfvhJ6KxzXZXzuSfdK1FCiDRIOhFASCMszBeYg7RwXcgwIV+oP3SC9yEPEiv6kawILrGukKb2hDz2yk8O7rO+roxNj4zZAw/d6+chJOviNjkz5jsi2GxnqUYbGhy0k1Yv8ROwmZva9uyLbgSvXr3azyzrP9Jva9ass+dfeMaW9y6ylWvW2pFDQ9a3dLE9+fC9MsQz7oWyWY8f21q9Zo0Njs9aOnfIku2LrBhv91EbcBjFCH+MZO7pO4F3BDYEqttK13v1i36G4PhVGooHRweVhNOgWqmUBBUUznwhXDiT1zc2Nu4L/7Tj0ynYUSpHG4FWvCMiHaOoGtU+bRBpwVsRb/i2HcFAlJ5y1UrTHsuqS/0Ah+RARRIoIeJ4u4yW6Cv8aqPunop7uYfgBJARCE9aQCDX8J50Ysgb8hGw4/AoXxrIG+oJZYOKpA5CaCu8J3DPPA+/09Pd3maV7KzteO5x6z+0TwVqLSEnYNmyZVaWmsOdni3V2HPPPivJtNHGhkcksSr2tNTdSRs3WJn7p5+2BhFlWtJtcnzUWpqbrHfJEtu/Z7cM/R22qKPJzti80V7Yts2Zvv/QMTu0f78dPrTfjh7YY0/uGrIX7/6pJYt4mSdgB94QQ3jp88IQ0kN5aBBCKBekG4OLOTE2/LHIPzOT9d0l7e1SjZQXd4RmwGGgJ7SlnpBG3vAutHE8vOTZ21e+QNeQP9AopJFnYeBZjBhlQNyFAgs7GCoNAPEeZId7AvfhGUYN7+kUHuXChstSs9TJNSCUtkP94f1CWAISNFwknjXi5P399LZbbfjQbhsf6rfpiUl5VPM2NjnhHzMMDQzbzl17rVSWF7msx7fpYDvu2rPXepcttWeefc5Gx8ak+jb6j9affcaZNiUJwMaKRsE7NTxmS7s67Yn77rPS9KStW7XM1q87Se59rR9bxbTG6aeut0NHR60jGbOjz90rGypCKHAG1UGfeOa6EAekLXzvfVMIfQYHIZAvRN6HqyiivHGXWpgVSEo+dKF8cDhCxMOjCPmJYUqBAH5DCLAsxDmRQFqAlxBgxbbmHfcL+YK8Hq+64a3HjfzQaLiSMRQkD4F3ofGX5iMCPIGGIkREgXc8BwC4p06QGSbuCNRJOvmIwHU8nfp0TYua5cK0Hdn3hE2NTNnR/lFbLhXY1NBkMSGXo9Mr8qZkOdqSrhZ74YXnraGpVYb/elclL7yw3VatWiP1OGZ1Qv7z25633My0RlvFXnxxh3W1tllzut5a6uttdOiYNbRm7MFHHtb9kHukA8OD1t7RbAd277cDB47Ysp4Wq1++xZe2gDP0O/Ql4Jd+h4AKIpDmeGR6QPf0maAnfz4esc10JTLtwfmyfDWVqmWZhm3okdlSLe51Bhx6/dXAPdVEaSfgCYF0/5JeAZi9fFUFhqBaPT30cyFjUZ6qMbO8z1/63m+w+5TwxwhAh0dARIBy9UP7K6ocA9KDJI3+gJMPcinvG9nwYlSGc1oJPkEnYNwu0B8TptEoivv6Fvpcb3Wv8mIQZqoJnCAIYv3UPEXOG+NXax/+zU9tYmC3lcYPi2GmjUPjVqzss4Ta2y/jHmnV0sbP0uVtkbyqpkytLV7UbU89/rgtW7HcZqZmfIKzpPwb1qyyp556ytbKBluzepnt3bnbaspxO/v0s9We2eNPPGSFmjk7Ojplq9ast0Wy0Y71H7B169er/rL94ff3WFwE33DehdZ0ztvVp7zVsjUIggsn2Dpu07paE3GFl8jGjQaZE5y/WEJ950v46vwUg0/RJ2v1nolVAjRgjonDgjkqHeZNi+k5c5XpByQaH36Qx5dq1A7ODNMaDo/SOIQZ+xYm58rmS9JZs/TlKJWFPpg4wBeERpB87BAOW+XpXzh5MeSLNh/6ncW+/L27K3QomhRk0i3iXhARHSMp5nNjMeogh1hh3DkzwlQierUuqoPn3IuBwRDZyujvHNG6AVHUzZc+xbgAVlGMUgzDRKk6reHtqR3Z+jAjiAFBHA4yw28O/fYXdmDXU7a4o922PbfdNm3aZIePHLC+RZ3+y7fjU1lrFoOlVZ695U31tS6h1qxdZVuffcEa0g2OzJNPXm+7nn/Ov7hubmm1ETkDyxcvtnPOukCEapTam7MDe3bafQ/ea/UdHTYrdAyNTViX2u3sbvMvno7JQRgdHhUDt9pE+ym249Cw+pywogZCNIojhwUpQF9Z+gI/8TlhS7CBHnA1y0cUyisy+DOf65OPbxCibUnVLdWS3nwtBLOinjBJ+HVesYinUdaZ1mka0SklvJEWDVQYTuk0pBBJKQkX5Q+aw7dtK0BzL6NAPgY/zK6aI+kE8ApiWa8/kmR4tzQTSbPYq97+p4JLhK/q/WKZ2e2IW51DlZkroSKksNOAahld0kc2XxMB4QeTKAkAQ5yYGLe6+uqGPGEXRgqA8R5mDBO7gkbCMUI6nYjyyh2u5iUd1WDzWTv0+P1Wzg1rAMgGqW+WFOO3hpqsIBusVV5dVjYJP9i+fu1Ky01OmRw/Z+7B0TGNSvVBzz1d7fI6Z61RxIJg3YuWyHM8ZI21dfamt9xkKalHRurEyKDt3vmiDei6Y99+q6TS1iNpWCplbdXKlZJmx+zYwKAVskXbfNV1Vuk81UpxEap0wntmgHA4DHgKfZ8XIcAr9z7i5aE648kzhKH8iyC9g+gEJJRqcqIjCCTb/D24Y1Mkpz1CGDXngY9C1JgztUdn5EiN8rU+pkkQFMDoDKi6eE/awkjwctJElEOKhrYph6ZyWPUO4cFXYgHu2Ps+9s+VaEYY9aUGmRIQRCAnagyGgPARwByigYHc3dXlACFOaSgaqQBKNhgsbrs1+leuWnl85PhxAAq+gC24kUqc1OztCOFIxChg90WMSAcI5FEj4q9h++23vmYtTXEbHprQGyZ/s7Z23Uo7dPCwzbFroq1ZyIjZtJirPl1nrU1illxBWeusUJyTx9Uo71EwF2ssU5ewvXv2WIukWJPsrjdcx4eo7TaWnfHfp9y+Y4flVXZi8LCtXr/O9vcfsVQ6JSnWYl3gQP0cllOwd/dR23TJOdZ9+o1Wrsn6QHTbVXD77gb1g75gcDuuRQgnKkTWHwTxqQHwjQHPD4zTO71HcpE3ogVTNFJdkpCk+VomaIOB9E6tRMSuSqOIu6K2MUfgFz4uZr0wDPY5mSQn1LbYWBV62QUB/JNG9L33Dk9EH7RYaNPTlB8BgZqOffrLt1bYSsILuspeH0IojJjxd9UGiyrU399vS5cujdIcKSDihIgNkZ/F4zMwgo80MW/wcCIGjjwp9HmEh8BMcD9tMscWdQQ4SpIK00O77K4f/I9lGuts8OiY1XK4SSppQ5JOLVJ9nb3tNiS11dfeYdNivNV9S202m/eD7Tj3bFbX1tZmMWiD7ovW3Nxgw/2DNqlB88Y3vtUa27tsNj9pw+NDMuQXmc2WbGToqD3x9FYrlPiOckZSrM6WL+/1IwWWLFkSfX2Ur1hTZ7dtfuNfCEnSAtiPPtCAfWHf/niyNepb5EkTwBtMAtOBo6BJoh9+jZiQQDHqdPWmB5iPfESeKcuVPFxD/Y7vap7wTij2++PpqjvkA57AOOGedN6HPCEAK+2GvnKNv+L6t9yMnvfZWVXCl9UUPDGju/BesSommd/q4FfS9Bflj0R66BjXXDZrHbJdvH6VO25raSRRJ/mJlA9l8SgpH80Ws40oGvFhlnnvjmdtx1Z+11DtqgyH5B07OqjnWutqa7GZkenot7eTQpLKc6ZVlwz95nSz5EKtBpHaE5HS6henMNarv80NjXbh+efL7pIaqrBNZkJSa8YG+4ckBfkCadaKMzk/VTsr2yghWhWEg7GpaTs2KM9S9hosEReMy7Zc5Hv6mXAEXghAv0JfA1G5JwRChWf6iS0VAunR+4ghTuCXuoPdE+GUfLwjcHUCV9Ow16ibAJMEODxflZGIwEvrvA8wEbgP+Ym0G5iLe+qkvwTaPN5nHoiE/5foUccDkFz5Te6e7kXWt2y5oIjKUFmU/wSzEAWlz5yjIsgjMEXUtF9BCBKK02QYffxAA19dc+/75cWIoSPUSeCnWNwWkfrhczckbp3ycm3mkzeJ7tK8HAHZQ4jnGuXvausyfgUjL7Xw4v7Dlmrttvl0i22XMd7SsVgMMmgZSbOYGJUTAjnIZGJiRtJp1qazyJKMPbv1BcGW9FMg16xca3PJeks3ttnETEHt1VhOUhEPOCN1jL5yr1jIJ4IfiMWg5Jm+EBcSkPQgGUIe+h4YhMBRCuAH3HEPnjiwDybDcQr1U4563VnSlTqI4JE8pAET9cJwzgiYI9i8CAndkx7ekS/AGWD2Y9DllIgj1NfIISA/feA9qxTk8UNn/K2Cd1pXAAyBWwoAOFcaINBwADx0iDwOLABUgUrLYHYVqmJEgGAk8T7sZwqjiStnWoAY5XbERe1FjA1DwqjTkhrYe3xdXi5W/GCUhkYx7XzBt6Eclu00mS9aa6reVvb0Wr1g4ITAo8MjNiRJ9L9PbLVtwxP2yK5Dds+DT1ptW6cNTo1bprXF2mRTYQLsPTBsP/ztA3bbvY/bN3/9W6vrXSIvstVW9C61k9dtsYee2WGPPPW0dXZ1W64AI+ZEPH6mZkZwilhCPv0ngB9wg2TG2eE+EJg+E8AbaUwxkCdMVnMFB1yj+iJcBLyDIwYjMeA80C8wNvUQaJ/3gckW0pCylIvwHEkj4AzvA7zQJuTlPfe8C8+hf6Ec7dT4thxlYuEUS4gzHKKf/6WRshv1VMzJxxwTxFnw2FLMXHMVa8ljsejDWDpHw7qCDv8erzoyxM7eKEwFQDTOM/fh8zXeASRAgxDOkEhLKjBiVa1/yFrKc5aEWW2iziayk/LsDslgrbfGhnp7dvsRy2dnrbOdn0fulj3VZMm03GtJu3RdxtYu7bPLL7lMeZvtE5/4hK1Zu8aW9yy1uVzRyvyyiJyAdGOnH25y4cWX2tozTrWbbnqbHd1/xNZs2Gjdy1dYS2O9YE3ZnoEZGzg2YMVCyQ4cPiZ7L28zUzmrV8/LELw6ghnlSN0Qjk8qyzDmh7j8d72VjzyYno5rEZh08lCPm6S6J5KXd9TrJ3JX2+FdSOMHxTgUmZUHJ7QGJ5PA0Fmd9Px/FJUGsxCc+ar1hzqDtOIIeYdBeQKduA/tcqXdQF+/kglpwAPAQGjSuCfAkbwjhnSQ4ICrkpAPALnnSjrlFqaHOngObXAF4SGNclyJMBujzZFdTcPeYjMcuzKV2eqkVn20aWAcHRyTimqwjKRVm7zG1uaMtdQ3WG/3Eutd1mvnnXemXXrmGmubH7Hz+zqscHiXpNFq6z98SINF9oTUKYOE7T19MuBXdzbaBcs6rMVy9qfvvck6uzusrbPD1/wWd7ZbU2OTJFfesoW8kC1PbjZpU2PDgiXLkPO+BEkQcLsw0Gfek06krwE/QQpQByHgjkAZAs+hbvJRLqQvrJdnbNHw7jhTVMuH9HBPGUKoLzwTQn1EAtoIuClL5J48tB9iDQmBcUJmpBqFISoMwJV00giBwQgASznKcB/SAfCl3+2FQMPUFxDBPSF0iueQxjV0qkZSdWhIUkOqbmY6q/Lq1HxJjl7ZpnOzYpCUtWbS1tnM0ZdJa5PaY22RhfElPV3W1b3YtmzaZKdsXC8bcqkkiFlf3zLvPwe/1erKb4ifsmGdLV7Sbqet75O32GmVpNSUvAZ+Ya1W3lzfkh7LF6TqNVrrM802MjFlBXU73dLq31oyH0SfiYSA+NDnEAkhjf4txEW4D/gN+aFFwCn34R15SeeeK7gMdeC5h/qhIQfT+NwV6JZZQR7eUxf1onoDjUmP6oiW9UKdvD+huqN+hBDqIziDASgNYwMgOWAq0vnhc7azcI/hGgLPoaGAHO5pjI6FNO4BJCAhdDpcycN7yhLJF/KGzpKHvOSbmhiz8ZEhiXBJQMHJe1c5MnjrpfZk2kp6pd3w55fX+GVaVEBGnJQSItubGq2lIW0pqev2jhZL1fEtd8kyLU0+L4V05BfgOmRvLe1dZhOSijVi3iapmoyMeX5OWjaDPNDol8WwvyanZ5xBc/NF612xSYwntZX849G/EEf0nfvwTD28D/3nGsoReA44IHCl3wFPPBPJxzOREOoM5biHcSgbyiAUCNQVhAdXvHbgDPgP9wTqCW0H2lEXPBT6ROA9zzXYE3gkzM5OTUVba2iYAhzG1tzYohRxtfLwo0hseQmb1wSv1Iv0OjpaupkfXAgIC7ZdraQYABIB7KVAAHhARugkaUTSQgcI7Z2d1qj66mAwwc0PeDIg+IKnVnniMrQ7Oxrda8xVipYV8TntekZGfZqJzzmcgjZLSZUyXJgBz8rjzOXnrKmp04oMaU58VpsNgnftug3WXN/i0xJMEifVRxyL1SettrrEvJhKcMvbhaE5jqBhxQZlFIGEB/pKAHZHttQmthQbArkHv8AevmdAqoSfSibQ73BPHeCNMuCXukMMuEIScfohefH+aTGHVpHUZdoD6ZuUKSBKuE1FxAYEFhVy+pCG/UaAFoEeBNoiD2m0Bzy0BZzc0wdCgIe+OX0BmoIY1Nwzv0VBJ5xGOmLQEVTtIHlJC8+MfA6v5adUuJJGDGo32HcAEpiMwDP1OnJ1H9oMaUTyhk4w55X3I8/5ofkmIWVWcMhOK1Z/L1p5LrvwXOtpabC5Go1OGd/Mw3HiNROU/BBpaVaMXZZHp3Zwmf8/wv4DMLbjuPOFCxgAMwMMcr458wZmUiRFipREiZRE5WRJlmXZcnx+u/7Wlt4+h3027ZWf17bsZ1vOXtuSo9ayIklFUoEUc46XNyfci5zTDDAA3v9XPQUM73q/V4NGn9Ohurq6urq6T58+fKZvQZ2qpdDsb4EXZxcVv2Lnzp72jy5wvjyfm7EVZoZiusrhOwFZ8YpP7Un9+XGWMwvTtnX/dda/46AmIuJRdsNwhn74QYdDmKI+1I06IjCJ1xsdjTj8aEyAfKSFl4SBM3CFJqE8D5dCmJmel53YoeEa4Uu4wVudNvjrT2TkK+E6XVEO9/CXNidf0AqET3ryB02kIR8ykHnTez58J7sPQAIDmGaH7cQ9ahViQA6iWKNiqYCH4T7LFLIyvVkO9Qpy8hDOsIu28PxycYBcANekjd7CNS4EmHiYAhM497NJM9KJ0UFp23HNbNf8/NS8DPO5+QXbtXWLdcoGW1Zvza+pb0KntI4fJixt1VDPSyy8tlVr83PTdvilw2kJRbgnJkelfGasXJq31rYmO336lPKlKX69aNEsQPKkOqrxfvHOT/rp2XxAH9MBWm99z49Z55bdqj9v1iRtAMBH4nHwj7oFwBPA4xngl9KLtziAvDjyhS0cYYFz3X7W7D4JsPcddfZ0MjXlsQ0JOkkHDvIAxEEDi+SJhkRztA9hAGXTQbgnDjwIHO0MvggHFz7lAlxnXnvHe++kASmUxJyJRcGs7vLQOBZbSUN8vPMYe+edMLks600sXygNziumfAgG2ifSAiGACHJA5AstRloqQllce7zQbO7pscX5WTtz7rjl0S61EmgNX3yKuNDY6qcErgpHTh2DxuZlCo4jL4tBWRpeJHAC4+DIoLW2tNuxw0ft8Sef9MZp14Tge/fdb3v3HbKx0VE1+KLoVKFqPN4KKsnO4vs+X73ve9KiOaeNN3V4G+nWd/2wFF1WAw4dDQFIHQUeUA9ntu6jrtEYOOoHf2MdLF6cIQ5+kJ80tFE0XvAy4rKaYetSeTI2OzfrT1zECZkpKl9leaSgutwNPidBhzmBl3K5jjp4GwqF7/jQNXiIo3yAMHKSJ3C4gN/2rg/diYSSgMRNqiDGFQ1DwSUNQQBxZIA5kRZff3IIAAWosiqP4xwzmnX5Q1ER4qpSxKApKZx84HHN5DiSAAbj8UnPNbSRJzG2xkrC3bdjr42cPm7FBb4MonHej2bK2PGBATs7MGiHLrlERn1ZdgcLllgdPIestSVpIaklL7elvVP2U9byhSZrk/Hf3dFs7V2ddt2rb7Hm9g5r72izM6dOy24RM2UfQUu5ZsmKynP39x8WffW2LLIL0jzv/Imft1zn5vRGje7Ziw7NlBPMBrh+RYNUeBEdzstwHBvaJQCexJDp/EJ7qm50GBkY6sjiHaiFk7ysTbqGJa/uhczDKT9c4GK3x4b+EigO04fylzUqMfKwlkk5ON/9oTTEU4d4lkwLQY9LAjioH/9gBA3oK+ka8vi+zbKmsW5XyUEEFQyiIDTBxuwBxtDzWFylMD9xT0SRFtw4tAQCw3VUknzhIjzRkt6JxIe+NBQgYrxNJJuguctKsn/8jHhVjQPleG1qVEb4V7/3kM8QaR6eWXLu7OISj3XmrbikiYyM6VkJ5+LSrOWaG2zz7q224+BBy7d1WEZabk4akvNT9x46IJuLD2TNWomPW6n8usYmPz5cza8uVGt9O7dr9rjHaYPG6PkBXDujKzwMoG40ED48Ig3XpIPnhAXPcaSN+8APzwJvtTButM+GUBObtlglAQQojzh/E5t0CsNxFClAHHWijMBPGAAOwiO/11P85x68IRdKkwQGH6OZFV+GAcmsmJsYQANTGTIHAoSFYZFrehZpeEulpGk8ywNYK164cIekUwbpaQSAMOJxVAQgD+FxTx4AHNgmrFU1ami78Q1vcaOfzwBjwEPP7/3fv2U//qEfloErW0p1qJOwxFvKq5lEN/XQ3NQmp8alnWdsbXnRcmqvenWqjIbBxSn2do1pcjBqoyMjfro0s2aWHsQpq5PGyxUarV4C3NXabkOTwqGZF0NH8Af68VOn2PDhEzTgqHM1RDsQBy/pWAD5Ig6INIRRDnwJ/hIXghBAWjULE33/7gCaj3SkRwicvwo7fuqk8ZVirn2XahW+qE+EkSfugw6/rtyHwHuYM1w3EIJfXTg+zAnHPUA6CgiftKlg7KiUDrqDEHokQBkpLglNMD6ICaLjHkEELz5hfJqFRVV2TjQ1d4ohGc3g+IpIjQ3JZvri1+4So17ynQ71nZ0aQjDqRZuEgw86ZOo0eVGeF1942b7x9fvsiUdetMNPn7TDjx23J77zrD39wHP20uNH7fBzJ+ResueffUpDT60V2iRk6p1MUPh+EbtxG4RPitDae3rVmdQQEmTqB3ijqi5RXwSLekRd8KkPEPyodkDwhngcQgeQj/yBOyDysfFTpK7jxU82Idd0cPiNtqd9aeuknfbu3av6VVb5K/hdnal7Bh7oqYa4Dyq4r07DtVMFwQgJEBXHB2kwjQpyT9rqyqevSjDDScsa6VMohCuNKsCsa3JiurKlZkM1Q3Q1k7muvicN99HrAWZ/fAlXVos/ppmVcOUas1LNa76m89hDD9pjTzwjvtTKltQEgjLEQL4DBM68DHMe9SjCbrj2NbZ78y5rKXTY7l2X2LVXXmfXXn2j7dh9yC47eKVt6d0u+0vaUbNThIK102K5xj7xC79o89PTlldAtrnJPvjR/6jy0rAIX6A5Gvvi+gDRCPCimgfERxxAOPniGgFXCvc5MzbS4Xs6aeAabF4JP7avr6vIyZR2SDSwDikBk2NGvLSiSQtpfbRBu8NrjVbCj8bTWKl/4E/KAx/ewVM/KqviQ4nTIIe/Hi7nNhgViEYPwqOBiSfMmSwGAsEUgDxoQdLBNGZChFUzFA2Wdn8mhhKGzz35oizuL04TjQawA5YKczJNR2er1Uo7sTsTQ7QspiFkYoefBvPQw49LKKQtZEvJUlE4D705S77kj4ea2zRja81YR7dmj70SxvpFq80uWNeWJqtvWrWuvjbbd8lefzMcIee8rzUNw1MS7M7OLlsuztkbP/ATVpYmRUNSD2iHbhz3MQThAMK5hk/E4+ArwDXxIXjVDh5U5wllAER5mDY4OjTmjYxIv2b/vZC4oU7Hw5WlxfD9k4NoNOpWIwHiATsPraW1/SUVZEY+eXEMnSLAaaDNA3h5h89CayyrOFopORcwiI+K4VOhGPaiUjQyWow0QDCLcASEOAoNP5gT+PCr8+FXa0XCuK4WNu6B9YaCcQpSnW1ubsa3+i5LwBj72RqEIJRUNkPmyPiMNeUbnUHx6IZP7fHGt3ghJOrtdWJ6U40t1Mn2qteMuXbFBZBhGJq71SmyufSVthVps09/5h9sdpbdser52VZr3XbQh6QaTpwRYdAd9Qz6q11Add3Ig0svyCAEqn/lWSHXcY/mUTbxDV7ztk/SPISBz9/4QoDkIwcMg+yZ43kt53QxozTl8W8KCRc+94ikcuhS96xlSgPyFb3FmSmr0QQno7LLfABNE6LSwqTNz4zawizfchq16fFBGxs6a5Pj521s5IyNDZ62ofMn7NzJI3bm+GE7eeQFq/mDz9yttsZYrhhmSGxF+0A4ADP81ScxPhgTAshiKhB7sF0QKo54HF+7CMECNyi4XsawVjxx3ggVH0jp0rDD7NbL0/2Swvk4Qb2M9l/62IespanR5menJURpGt/YVrDRiXnbLEP8rddfapcc3Osv6qpJjU8Ho/6xPzgOoElDuwixbJ6PP+R8h4Qq6s8uebtqsTRni/PTKjtnTT1b7BO/8ymbmZjSZKBk2W2X24d+4desoVbG+Io6mvD4K3cVHjCjdn6qOtSPhsZ3PnhYmgXyil4y6NMSBfXGpy6eTzjSR+ITD9nmzVAHPvBjlpAHgSGeTutHMqnGqXwETvGUK7q4Z1mBa7+X8y9+iC8A7dFQq/rrxzVpmNDgg4MwcLDextoY4Yrwaz+CiiUuaUPS0nY1n/rs3WsQyJICOo1GhjAExs+kwgeJmOLhzEQEMEHFOwMQCX/hwBdikrClcVsEiBh/XKTr+oZUacKc8/rjSEavNHkVB0AP6fzMVSVikROGIly68PWm2Zlp+8p//wMJT1kGf6OdHx5WhRosJ2ataVjM1ZTtQ6+7UWmXbP+BPf6YB62wvMR0X/aimNDS1Oyn0WDUZpWnTpqvtYUXRlALSzY1q9noctFa+7baL/zqJ21O5CzOT/hjtf7rbrcFkcuKOY+H2IJNHWkAAOYCcQ9nmCT4Rw6IU519rVHhNJZrE4U5z+TWG7PCQ+LI42eBKY40xHMGrH9MnnhwgcOVRWoHD3ethtJIExVPicAj6XLgcn7TNpVreJnejUCZpLpQC9qZtiAdNKW2S0so6F/PX07LTyyk19z09g+vkYAzH7xSShQNDOAvKTE+WqxOBQAghjmRFsT0WirtFVM12BvPF8HYj0SaetliEMJaGGW5YOuePC7tMEMQdgmPo/xdQPlUjhPz0ERgR9Dv+syf2eyYBItw2V0LpTVrzNbY1KIaUcL0s29/ndT9ijRUg3W2d/is0u0pCfPK8qrlNOw1a1bY1NjkH8FnZlgoNItREkQJqLqRrTa223/41d+yntY2m1uYl51Xa+2bd9sVb36/ZaQBEYCYiUkUqLY34Io3HFcV4XBuwTdd6VLitX4NvxgGK0mcHyFEjBDwiLUpbwPxzBvWcYGb8v3G87IIyjuPyu1B1NU7tPgY/MX39xX0I57yKNw7OVcqO+2owDRRO1e0JekQLtXO03FPeCgTybFDekupIoAf+/hvrLGSC8VIJ0NIUptCrsRepBIyq+DsBj4ODmIklMoty26IghqUB+IYblIYAoSRLoKolMJcWChYaMlDCZThi32qYCzW0dOEmdoqODG7Zo2VbHp/UnYvP/OIPfS1r1htedGK6iBzi0Xbs2uHHTl11gr1a/aTb73FtTDl8i5Bk4Q9PZ6Cgam+JsOfF3ERMBjc1NpqdTml9y0+Zfv0v9xjjx87by0StvaOVn8GevO7f8z6D97gK+nYMAAfUgdCMGAW10kIpHkqDeSPbQAXjBSH5mdB2Pnh90mQ6GjRgWkT7rn2MmCa+EB+yuNhv5cLKD492qH8ilnCj/oKmAymMJGpHy0ATly0ZdAOTq4DCEvtlmC9TKCSNkZBr99//tRfuwZLiFLDRSYK9uM0RYlvq9bYT1x6qE0lkHxqKYQSUoZMTreLdS+EFCCtp3dNlJhKYbI2XHh4lEG8WJ58L0NMVgOntI7GH/34REMc8qFZ+f7qv/0XWxg+673sbe9+p7Rmzv7qs39vl+/abrdesdPWNIRin/m6FZpCjG1rb3Xmsu5TL4HliACOT+KLvnzlP9uoIbapYPUaov/5vkftrgeesM3tnHvBGVxb7ZYP/oSVcr1OJ9/0ZmqPRkJAEQ4/SdANaQaN1FAxrDi/FEbaxB94gzaA/0lTBL/oAJgopINPI6Oj/iYXnTuOSEfDOI/kXIBBhqMc+UTx6M6HYWekAlRhyocS79RK5Pk8CyOLlAWL7uJVALQHXRpbK6EpvZeteLZyKYBQzws9mTe+44N3UhGYi2M1H5XKx86pBELE8IUGwDHbQFOxvRgCGQVQ36TnukHM5flfvKaG8PgOCicCZkAkhcsmUzg4Iw34aBS/VvoGTZvZzsyRAfUu6BoulBbV6meHyji+/jU3294Dl2oYX7G3v+0ttnlzr509edoKmVXb1tdlOdHRpKGapYzEFjWi0vJpP9WKkxBkHqRZWXNzwQWmiT1nEjSVYvc9/LD96m9+0o4dP2Wjo2PWu+MS69y21+qbmpypCDwdB0GCsQgqHdC1LrSqVt6YSpsEQdpDdYT5CA8N5+Gem4ZkTVJav9JweEwcGjWM8/Grqelpa2rhWIMkTGh+ygFHOAohzMtHaynMzxMBn6KdXuGlPLfxyC+HyEUY5fMWk9t4muSkRdmKg+ZKGh6qUwT1R9hpe+qES4u+KjQ0DeBEUxgUKBNqmfiwkbjHkQYfbeU9DMFwoUozRxzhuCgjwshDWojgnrK4JizyVJdBvDNvDfUtXJrl8Ck7Pl5Vm2+39t5eu+rqS6yrt9O6O9vs2isPWQ4hVj40G2+fN9Bwws+eNWbKXr56ck3tqsLqrKu7Q9eJSZTFx0URhpMvv2RdmkSwYa+ua7Pd8oGPWq69X7xJdYI+fPJQByDusfeoA0BcaKdIy31A9PhI46dNqzFJgkahoREMJgk4YfB7Kb2UVvhw4I4yA6AHILw6LuikzHDE+2eZVfbY6Ljlc2kPW7gAp7FCL1LrD/jpwkgwgkqwrjM33f4OP+EwMngBKjgIoRJRcKpAIjSAfBAJox21riMMH1zk5z4c4VEh1H1UtBpXhOEolwbgWScvtSI4mhZaoSVrmwu1tqdPhnpTnfX0bPWjAPis79TIgPXKMOdTd3Fst0rww3z5ojMaMKvJAacncyQTkxE/BolhUz23ga03eZkF0pL7Dh6wd370x23XwVfZbDkvTSJ6NLNlpgVd0I3vNFbVlTJx1IeliKgH91xX8w8gjvQe5gIEzfBF5oFoKkpgOagFbcPSj/cAUpDfR4YNASAsaIl7yiRNasfEb1woD9JTJqv2oUnZARP0Bi7yOG26Dz/i/NppUnr9Mm9+z4fvBDFaJRrcE4vgpOLr/Iv7vOTJyxa8XAqzUI+BOPKQ34dCGMC1iApBAYJIfBxvkefUuLx8y4mDDfU1vtDJQSHzrCNJU7HXi0cYEkmrW5q0G646ZHs2d7rrac3IoUHVWA3N1ipcuWzGNvf12fNPP2Vdhaa0VRimiQS0k8gSvqI1FdgurGqiseowCWTTSNNlpRXrRA8NymNxXug9Pzxml1x1rW3etsuOHjnuww3btTN1vIUtvELEFu68eIT5QN0QFnx4A7/gAw1FYxLnHzpQI1CO21I1dALFaYrvDaz0deIPkxr4wwsm2LkczcTwCPEl2ZeYFAyfbv84n8UL+VwBwXMAGriPtom2oL2gM8ISqtTRIyzqk/AojEuhTRO4JLR+ApKYEfmBmt/+719wIz8hTpqFApFcZl2ZDHvqmd4XfZNhMztGxdyYtUAYTIMYMGM/xXIFUC1s5CMtYVQWnCJVQpTW28ormiWpWQsaxnhTumZ5Tup6za667JDsKDW4bCUeMAsjb6v4xsEVTe85b4K3sVsaC8KtCi/O2cTgebv/q/+q2aSGY5WdDG/lXKmxxeKMP2paWWbKz8cQ0nLF4lzRGgsFy+UbpR2bpDak4Uor9s9fvNt+7Y//0lr6dlhJmm1mfsHu+ca96ghZ2bsaTqQN1/yD82gyhq80zFFvfDpv8AEHf3h/kGvikuaK55gVIRDvsN0ijkZlEsBH4f3NKlbc9etq7/THc7x0TBmzs3w6mjZJnRieRzukJZpVn0lDgwtFRXCgM4RKKsJ9cHm7CsjHjhXam6cOLDWBgzypLTe2dzMJiHJqfvfvvuwLrdUFsbDJgWg0CAKBYYyjJ+Y5aF/E8j1qVpSRYO7JG1Pj2MCIQyghMipAWp8JKq5GjUO59AQVZTnFL5XmbHNvh1126T7Lq8FYVPWFT+UvqTxW89Wf1PBS3dJO7NfCCB6fnLWWphbhV29SI184dcKeufcuy+lef0ojefED7eg8s2pY7Mr0kJpGbmZfvoQJzZGVgOXUaLnWvC1Mz9uMBPHq299uHZt22IprjxoJNQ+M6+zub3/fZhZFo4ZbzsXibLD6WtGnOuI4QpS6Uk8aB6BMGoFyCYM3pMHHbnE+CR/azGemCp+YmLCunnbVvSbtJpa9mBX9fAUOkCiC2duD/FEm1zga3MutQITjaFfaGSHhnq3oOXU68pOPNqNM2pX7OrUHfsQBURb3XOOgIXPr29/vQyQO4M2Wmhpe8WeLNLsm4jFDIoZZnd8LEXkIB1yLqXGCaJADIXy4iKNwHzqVP8/wVLNk111xib3q0A47tGeb7d252Q+PU2rHK55LMISD8oWPDsDQWiutwQyYh63l0qqHsSTRqOHuqSeftuXpMRn3aehYWa3YYDRKQ51rKIYb34THAou0BI9j/DmkmEvdazVcLorpo9Oz1r1tix84Bx6GLV/yWF6wA/u227WX7bep8ZH0pIGxQ5oG4UKAAOoMwAPq7YIkdsMbeOiNIzrFNaVJQ8yaZsx8cQ2NyJYj9vljFwUP0chpARr6lR/BpBBlRigZESgn0ocD8Imj3BCqSJsEI41g0Ec4NAfdTrNkIvCFQEU7B0R7Z2575wddwCJgTT0rZU4JETCmnhuMYADg7RKEL/WKUI9ckw6hIK3GIzUpzEqNy2ptnYa0luyqXbJjs916wxV2cPcWu2TXJmtvlj0G09Q7MKB5lMPnV6hM4EaR5mVgsy2loV7DgmwStKw/A1U8wkWvJt1O2UsnXnrKGtRApmEtz5Yi1Z/lB97EVmrPD34am0+gZPPsMysof+IHEaXFZTt2dsAOXXmNZZsKVpdrci0IX+rZRaHCNI2xLf3dduiSXWrrks1MTvns1tOpDOoDQ5OG17Ap/BIx5yvyyNIGPPRzVqFHDcniq2rq9eHtJnaIoJ3YDgXvlbJi78Bh5+66qYGjHVI7pjYBEBIE33kpQCi4DuGR0eujAcDwxqO1lVWWhtLwTVrScax8dXvDS2aRPtOVAsImIw7nH2LwCskxi0JyAYQk9aYNWwJCoiBe/nAhEnBPHIXiiKMinldJuC+Xinb7a6+0t77xanvbba+yKw5uE/Mw7FVxGffkF5WOj7LRpAGUCV7WZTAkMaZpq+g1xLudAx1qVM5JKMg4n5lV71fD8J5kRhoCW4ZhkeMxG2WvZbONMrJlmEv4MNLX1iScmUary7eKFjFMjc6TgJMnTquuYqybDWKqOolPLARoEV8XQv5lM165f4e9921vtB976/W2uVmdLSMhzmBbSgDED57g1mWbvI7wCB7GTI17HLsqgucx+0z1b7C2tjavN/He4aGnkpZr/Ai/GBy3gDThk4704KCdECyuQ/gYFgMIi3Ac6fCDPhy48AkHakNFpszYJRjgGIfsBkhLCNgJEIcfkBChHiEy+UX1duwGXi7FxmAvFdt021tarTg9brOjA1Yjw75OQxq9MzbFAUF0NXERBng4w7d+3/z61yRMaZiFSdAezzcZTjlNhyc3/bv2Wj7bpnTUCXsSQdNMTsKUbWjUxKFF+Flg1tCqnoc+akbYJA68zMurZ8yWOzo0Iajs/ACqfcqENu8gXEv4GjXk8wLuba97tX34Hbfaj7/nterJRVsuzotuRSkv/At+co0gRV3wXaMJZwgPwDVpoxFxxBEe98GzcBEXdIKfcK7BQzj3+E2adXPmPnYj+aAPHwi6qq+hj7wA94S7cpAftPjhJ0E0DkCYKrg87OIKcE+DYgsBUchyOTEFnECjNAS9E3xvfO2NvhLN8s2KDGQeQgudXKosBIIXXOEAwnEpDCWXsbe8+U02cPakh1GWq3PRGXhcE0qg+jh/QsZ6obFdwx/nVTBzozPV+zCZkybhxBi242jss7XGVis3tFhtg2ajEjpQTU1O2sD5c+ubAS6mC/CyWbRVnL8nKlFVIU5PXUYCV7dmH3v/HfZzP/oua1hb0OyY456S/UOdo1HgXfDZZ4aKQzNH5wEICzoiDKimB+A6+Bk+dEbeCMNhwKO9oCMMecKhCR+IcnEhExe7gOg4tLsPkajeKCwSByIKp8KRgXt6G9es45DWe6+gsaJe434lK3zlGpsbP2e5Btks0pAlDZVLagJe1PUTqqX5gKh4QNBTHc5scI0ya3O2ZfslvruDJQL/niF2SYUhOGyyrd07bFFDCiteTTLYW6RJG6W1eM0NTZatb9RwKxuno8+2vemHbCDXbcs7L7Hsvittea3JGlTWwNCwtUrgWBbhu0DijONHSFlSoK6Uy/sCEg1pcDWGhAeKoV1Ui04N3dglivzI+95qP/2BN1tbw5Lt6Oi0Ok0a1LW9UVL6pCFw3EedmKv4ThbZdFxHG+EQDHxPp7bCB+I62i/uw4GDNmbhlp2/bHFukI1Jmb4EIdpZfmGUUZRMASkG+o5MEOLcTlbHhAeBk3pQDnjdbHnD23/IP6kMgRERGbgGkOogiMrguGaIRDhDvfvDWaWL2ZOqb22FRrvhyv1iOqffMJ6LIRI0nlMxJFMmbI2yghkB0IbjDe62Foa0VBH98/igGyAEPNxDY9/WTXawv8fOHDlsK0qPMZ9raPKUPnERvZOZgg2Xa+3bDzzoD7gvjIxYV88m69q83cZmRixfv2ozo5N2yTXXWFtvvzXk05ZwUeFlUh8ao1EzT2hi6ca1smahwXBPqWvumRjxLPLyy/bZnp091t3TbsdOnBU96dEYdJMnHv/AZy9F9eTa6+73G5os4U18wA9wOivpAdqVITAEEl6583alfA3JdHhoVDjpPL+v76WZopclkqJs6h90cp+uUxsA8pP9QGYA4SCMxAgP91wngUqInGkeBoF8sJTzKkQMwq5wV42kXRGDi5PqpSV1OeyKkuOE4xCcZoEi2EXs34dgHIft0tPi8BUFet5I4/SAC58w+csNNfbZv/47W9bM0Y9a0nDIc0i0HduOFzVcni9nbXRRnUr4rrjiSnv9rbfb3/7Tv9hqc7ftf9XrbM/eQ7KpZA7w7cqlNEwiXvgBPqyI62lSROMkuxaAt6SN9NTF+buiIbF21XaoAzRl0gF8QDQsfI56BS7Pp+vwo81oDyDSRT5whOOedAy9kQZHuTl1GmbRak6lTcIUMhFCFfUgDogygcAfOOOatG7kA5GRxFyTAOCaMAqKMCpIgYkpCRlhpAnCgFxd3i49sEOaq8YmJqZ8nHdtp5+nqfSMtJa10WAQGI54cOI/++yzno+ySM91lAUEDeSD5mUJzsDEpBW6+iyziqbl7FYJguw41rJ4u2Zo6KydOP6iLRbnbWxkzEpzU3bjdVfZj/3I++zDP/mT9jO/8SnLbdtmR04cd8FSluQq9AGJ9sQH9sKpVt4AIQjQcrETZ9WgdMKy7d3bs14f8lDXwA1EnmgLOjDAPfleSUeCCMeBl3zVYeEABJqlj4SXI7E2Vu+jzMgP4IMTPxz1jTQ4ALyZ29/1ofWF1hCOaMBICHBNmiA2gLSAV0Q92B9pSIcwJc/Xr1hLQ50fCteQa6zYcxpCZeyDh62++EIuRkvAwaH7qDjlYLNxz0yPMym629utXJv1T/O5Nqds/jmpBIiJa+rlqNN6GcuyLR7/0petfnuf5Uuqp/oE5ZZEy1pzo33+6/da/6bNflTAH/7xn1hPT5/937/932xSZY1Ozkjj1dvoQskee+oZ27Z9p+3evduW1cvR7P7ZHMX7LFph6+xS2TxMz9RosuOBMkGwnVQtljQAiZZ4hN2WtV3bNtvzh8/51utatg7JtlEG4a3Uh5FBjjUy6sg6FHGwCZzpbaskMNFuPAxn3Y31NLjJPj3unc9qPqkI5a2XFmXnhIZH/aamJ22JJyQa7n20WGXJRPzyDr7RYWpli61ptuz0CZnvtYRGnprw1MXvGUmkPKIXhJZAEquXLkLIiGcoCD8KI57rNF7HAWZKrwLqa1asp4vX8bOa6WU1/U3T4FIpfWkfAcInf9ABzouBIMI3S0iyeew85fVaJCCu2gXUiIFXX3eDbZEA7e7vtwnlayjVWnm+aBkmJIslW9LwPTgxZiPSXn29nfaP//B3wi+6NByKYzbLWV/CObGwZHf+9u/62a2/+su/5A3lD30rTFbiStnJT+8RJD4GTcFLgLCEQwa1OlFa+5KwKKm/c0gDI7iSLM5mW1Zvos64eEUNx4oQnQBHHIvaMgCtVpqUp6LkR3DxsQZXhbsMTgnpmujnnrg5dZZcc6vVNXJ2mmw0TT54QrIqv7ykIdCXliT4Mis0iKss2dka2nEZ9doMTzg45kojZ+2KyperW9Pk8ZN/+a8bta6CEC62v+Jzj/Ah2YAzSBwJ4SINQkWj0Js5UfDQzl7r60gfiMfRO8Ynx2RoZ629vc0PuGOJgbyu3SrCC27CEDq+iMZDVj4Zk8ks2fmTR2zTzkMqQ2lW0llXunGfHo6PEQq9dflGaxGjv/lHv2PnT5+yN773/fbsSy9ageeAfHiotWD3Hj9mz8jIHh6btO3bttqRI0f8ZEfWwDgGgfcRDl16yF4+fFSzTmldCRRvMrHP/+DBg/Y3f/M3TiuAwGHwM0TSw7Msd9Dwq6nTwit2kDg/1dxLKwviWYsaa8W+9LUf2KQaJSv8Zc3cJDvObx7JoXkQreiMbD5AgLkGqDNaNASZ8lh/JH042ohHYxJ3la9mQlAVjrrJiGEc/Hz06FHbsnWz04d2XlUHYekpllQW/WA9dbylFcfFG1HEFSuPtPylGg2zNAmaE81a81t/9Xl/2A2x1UITjczSAPHcYxwrr8eDKISQewSIxUm+cLFMb1D/ueaSfv+sC+moIPyYmZ2y2elpX8zjIw3xoi5P7nkppFrAYDDfO2I7SqGJxc4Ve/rBb9t1N9/mPVdT08RcVeZiAQNYcAXnt//6z6xjcclODZ+xg9e8yppbO2x0aIRP+vua1X//9ndspa3D+rp6Pf8TTzzhRntJwxXfwWZGNy8jH+VAWdu2bLWB06ft4x//uN16663W19dnPdJ+PJR3XmkI4UtvGM71nJgoSO8yMoSkJSEWXS2j0msLXtbo2LT9b7/8SWmAsr/5tFTpPKRFoHhEBJ8AfKFSfJrZkS7xN632+3NNz5eELOffJkiGuvOWDqAORFqWWhCUnDp6eh8C6UhlUBzLEmtoKOHCvGESkKlPWplVBK+TRgo+bQOdpFFJ3nakqfnNv/iCdz/UNUj9KxUCBMiv1OAggVDWYaT8nVDCcL5VhdoKVG3hYFxX/5yesJtvvMw6WpMAiYvWkE0zqImxcX9ckxWhvMWDPTMxMWL1eY4tT6/5A3xIdGx0wlra2n3VfZlxvzhjzc0tNr+k8iXuLlgVF2+/BD18C7LcnLPH/vRvpdTHraEu54KMAL3mltdax+YddvbCeTW0BEj5BoaGbH5o2HZeeqV97lvfUt2aVOaqzc9P2ZOPPmm33HKL8s/b89KC737bW+01N99sN7z6Ndbd22evvfX10lj19sSjP7CytAFanEavx+iHV6t8TF8Nrw7IGlxpcUr8gHeaoa6wfSdnv/wbf2wLoqVe2mFV2tCFRbwIBeDCovaIOkY7OFR4RhhAsAtTJR4BAbjHBkXIlqWJ0oaGV5omPI9GWADCWe8CAhcC7H4FP7RFHLQFDVzX3Pi2H3YNlr4ZqELFiKgAjkc/AA9o046GFI7zEwQVRnoqwMPmGjE1ryHwP/3kR2zf7u0SmMa07uU9AMJ5T3LGj7fsaGsRwxpdm42NDVlWQpTXcBiV5Z1EzrVobe/wVXdEKiOb6fSpk7Z11x5nKmWHCwEL8PIaczb82NM2+Mz9ut84Y7Q4P2dr84v+KhonRvdt3mybd+2QjTilTlRvR0an7Y8+d7c18IJI7aodffGI1+8jH/mIffGL/+Z8+JVf+S/q4TwVyNnffOYfbGjwgvX3dtl9935DmnfCBQSNRXmrEiJ6P9t5oAMNprYVsMSxrKF4zf7sbz9vRWm8OtUBu4h81Y0IwMeob7XQ+DamigMiH+m4jvxAikNoJWjSZDxbJZr0KX5DaThOaXkgwqof74F3PVxAeUG3l/3+n/pFj+Whrh9ixjggYObg6hC1p8om9UqjYWOlIdMrKGSMw8T5EUbKw66Id91+o23pa/eXbimIFy/qpardl4DPzE3Zshq5ri7r24Bn5yYtk5OASYMFgXybe3ycT/R1+rNDyqjROD8zI7usWfaNej2dA/z4aEmu15kjpvF4qEFa6JHP/IU/QCcu4S5bUyar9la9pHtJLCvC34fkU3yrdQW74+c+YY39m13zrknz/fVf/6mG55ut0NzmwgP8zu9+SiP1mn36z/7M8fKA/Bd+4Rfsf/+5n3D+xLef1lbTIS6cB0H9FmanXYPV1Gj4UplsB3/4sZftyZNnZWpIiEQV+KobOmiPe9qE+vq96h5pCAuBijyRD0ADxRGfPu4wY/WZ4Uba6nJ5rhxQjRvwtOIbYcF7Vvq5dlw/9+ufXiOSHoBByZvW3JOQX50YSWJf+WaqneTPM9frJgjBlygqhwbR0oy98w3X2xb1ZlaI+SrZuFxrW8EPz+3UkMfbMCtLCzaq2RuPcCanRqyjd6sLWKjY8lJRmmDG2jqSgHm11HtKGiYZUns3pS+50XD/k4BBvzI0rmWttjNnz/75n2nGlB5YY4inIyY1EZAAOg+VF0avlGQaSHbmiiv2w//lv1nvvsvs1Isv2c0Ht9qtr7/Zfvr/+CXLt3a7oCRmJq3y+X/7vL3+dW+QabFqH/qRH7G7v/KvqjuzuyRQnFMGjRjvaPHFufmKydCoOknAiqIt12Z/+rkvic8SejU4T0Via3o0mLeNrgn3Di5Yb69K2uS/UjBJAw4gpa8InZgUuCM/PI48+NUCtp6mCqA1cBMn/bOOr7a5Oa8hKu/HILH/KisN094std/Sbm852GVXbm62zpWyrchgLqhJcmqQbB17t1jLYtbHnnpW/HPWwC5QDUnXXHZQ01RmGeylX7GOrnbbtKXfFmZmbXRw0MYkbOyYzTVJ2LrabHFhQsb/jM8GfZiTRvR9VFDqRKeKsTqv6knr5JS3zbUCe5Xc+hYPqJR0gkzM5Ncq+0pGQrO4aLK0pM6YBZbl0Byil6k6u0YYNlH72EJCt1wq25gmBby59PY33mb1uVq7RsLT0NiuGZ46lejxg3VVLNc8V33Pe98rW7HJunpUH2ltdsXyKl00BsMOQ1J6/irBooGxKcVb3mDiKWdJPMvzGRfellLjxpoZOOKTM2nLUBJaGhUfQSON11/XKYxns2y1ToZ8lI9LO2ASXbQPAuVCInq4DgC/Cwnspa5KG+lxpPd7QQi7C6TiSM+ssjaMPHobq7mcwrwq5tdLOLoWxuyt3Rn70au36FpDWEufG+Q4IA2bSVXjxBLfJdEqgW3vbPV94xjVEMpssa+/X70Wg14CNTPpQ2t7W7cb8GLPuibCYSuhaWDWBkB86lnsDTv80svqLSwopgo602C04qkTLNSETLPaGtt11Y3Wd+B6KzU0qQFR6XO2LNtKbBUnNHFBuKXFljUVbxDTzg9dsDnhWJSg7dm8yz79l5+xicUVX4+qKIdXgDNWAA3sIEHbhyb+96CsWRbAZMrziuYllV1cmBMyNST0C1ea6W0IE2GYLvjcw6u0NJAEI+gI4Qj83EcYvIpr8IADCCEJIA5HOhxAneK6Oh4fqC7XZYJ/rsorCfwhq2wV3h987rnDdmF4Wplm7X3X7ZfgqfICkEAMghaEU1mmuzWrHL6rRCrEt1DLp0dzlmqdtFxvX78KztjczLQTMjAwUDmjP43b4aCHRvAK+fClSnnvSpVhb9f+ffv9EQ9l1a6pLEkaTgmSkHlqTeE1a+vfc8AyO66yfW/8gPVcdavVdOyUltOMVTQtS0PNSBsqpdNYEr7NPZtsZ+9mO3LimG0+sMf2XnmVZaSV+HQNWP89CB729vZ6B4FH0J0ctiKbChAedrCkPfBoaRoYDcOLLv09HJDHjuGNV+KABjEVbcE2arYGAZQXHWtJWteHMjRkkjXnH/G0Da4awAufQwDDrw7HjzBwQU847kkD4PMIkLJSXZLgebkkDIMVA54GWlues1XZPC+OLtvQ0SM2NDBoduaENS0ng90ls0Iw18FImNZWaLKOZpYmkt2AHaFIKQkW5eQrbOuWLf5mTLG4aO0dzXb02GHhYbKQdnUA5I3JBL6XV6061tJuy2efesrxs8JMWhXoLp0co56vYaemuGDNLTnLqoHKGQ3jWy+z3uvvsN43fMAOvPnDlunYIxOgy4qygSbrWiyz5YBdc/ubbWx+wh599CH72pe/ZE8/8pDPitVTRA/C+8oGC2AdiXpAb9QFoD7QFw0Gr+Edz0Z9Jq6k4qLdfPNNMj/SDhUaKxoan/wIJfkjLBo5BI24aGggBCIanvQRB43Rft6RK/RCP0on7qEl6hRAHvgf1wCL5eTBkZ8JXq2/k6hKMjaz0/Oj25vsDmmGzrU52/Gam+3c3IJNj43ZbHnBOlUpn4lpllWTybmxSZFMEHDc7NnRL27yMa1lf1GUFyFgnnLotyZjXRpCldy6fZedOXZEjKq1FhHKy7QIki/00Vc1bLGXTFJVEbYSweuAZuIjozfccIPPgJc1LDFEw0TvJAiY/2no4dmdtAdrdtCCbVguLYghc3ZyaMxqN+22+j1XWMO+K6z9iuutsOuQrRZ6/Kz8qy/fb1+766v2pATsxz/2Y6JFwiE7Dm3qZVFvJwhOIFRmY+IXDQbQKN7wWIZu8EOU+KapdGlhRfwQDqVhvxmPblqlTUsalpnlJUtSYodAKx7hoOFoSIQEvkSn5FTvkrQbh9fwogrHu0MDaaEQOsiDj0MoIi84wYWDVhQO4bHozQjD0xTS4YiPPOCKYTwmaNCOa8wX0m4KCgMRnw5++P57LPPC/bYvt2zzp87aTW94rV197TU2PzVnr967w19izeTqLVdTsnpVJnoA+TMqsLu9xRsBo5+hkGGUNBAA0XzAnYfdnIHR1ddrIzL4m1pbWBdZr2T0ONLjCMO/GCiH9aMXXnhBCi3ZNAHQE74zUnK7tMz7BsGUnD9+am/rsS2bdtjOnfts+7Y9tkX2VnfXJv/Q6YomAPc/8JD98+e+YD//nz7h578WZQZIFzju/xXwMQvqD0QdoAMXfOAFDdb8ANrAh0+GSznoJF3k0Z/zmEbFh6eE07AIAeHwONnTaVQhDBw8jvOTiwTVbYEf9+DiGgGJtiQNfAOwhWmP0H5oNNIApCOcfHEfgklYLUijEXkW+J0nX7C77rrLpqRdjj73tH37i1+xUydOmVrDFqfPWl5CuKDeOr+0YkV6FzWqIK7RLKyj0Ojf/vHXwSq2AHE4nuXR0jPTU74EwWEjvAHDsZasSwUdMBxDGSKpJI6K4TudFXxSCWC3g4ekcdbYl5aYCgSTghHMeFgeSAfdpt6vVB7PddpolwxozoJgLnrixIB9/BO/ZPc/+JAmCwrR7O7M6XNSQElgou4A1zjCvUyVx7NZP0ZdjjKifp5GeWY54E51gk7sVx6Ow6P2toI3NlpjXVg0c2QmyRoTmiFpNpkP6mCSSaXDzGHClWw7ysF3xzalioAANHykASIOnnNNXPAbB0B7CDgCFPUgPAQ+7gO3P18GMTckwi44PjBipyWh5595SpU+b08fftEef+oZO/biMcuPnbe3H9phOfWwJmkxpsvVRO7bs1vCMmXNbW22besOGbs9ThCFQqhv+RARyQ6vscmRUZubmvHhlQ19AGlxUQF8cIcdQBz36yAhW1IditI29DTyBESlAfAgZNxGGaJKYap/xW0Y3JpEqKHqMnn7P3/pl/1EG6rZ3tGl4W/C8/6vwF+bEwSNURYQuB3k85iMexqCCREvEq+Uiza/MONhPhRqph35AmfwPDpadKRiEcGAb2mWCNCufgKioLotcKSJ9ic/Qg3ggxMILUdeIOoSeKAJHOTnnnykxfehk92o6fCzsn/honHLTmtuytloedn25GTwajjjzIbL9+6xps4dZlPD9hM3HLSs+DSp4W5Vmohdprzb19Nca2PTk3b4yGE7deq48Rmavp5en1VBaLLJFm0ZG029tbWzy1q7uvw48jpemhWRqVobTKQirIv5kUuqTAiZOw1WskzEwAZrznfY0SPPSTOqstKwIWbg4XSdteUV6+po01wA+1FDidoKfMSzLkRxgTcYz5OAOb7WpnRvu+Ot9uu/+V8ty9ZoaTAcTAXwMxnRpcb90Ic+bH/9V3+xTn8wfnWFXb0M+wqs2GvTU5M2OzMjfjfTEP5wnYfqH33n7conw1/2cV1GDVgRBuhNPOCpi3DXCpnsOV7lR6tytizbsXiezFlqvJLH80YqgtaJ+qEF+cR0fNKZe2jibTCui7IBuUdDkj9sKuLRmOCADoQoeBjDZqIvncdBfG0Qjs94vf/a19i8GmN05IINTkxbg4a8siqy0pCxf/nq3TYvtZ4dO2nvuXyXbc+qp9TlFd9gCxIsqYD16TI+vW9UhjKHp6Bet27dphnkbqn4VvGatR1G3kYNCW3+SAcCcdHIFzsIxwW9zjCVCaj+wr1DYfTG1MsCqCj5FmUbKaOadiMNOADwgTcYFGWk3phoeuSRR/y9RMKByAswTNGI999/v88EgYhPQwsaH/smOXpAjaSh0Npki7yPOj/jdeF8MobXnHow8kPnjh2/4ZTA68S1N6IcdMI7gPsQbHxmqQDXaJWA/3mdMQG4qCN0kyd4HfdRJg7thgtDP3x4AQ99mYJM3LClubl3i51YztuiEozML2hmsuoPhk+ePWMlMfq7933HHn3gAaubHLJ3X7vf8rXMztbs8v3bJSy8udPiX41gC4s/PGf4UkVwExPjXkZbW4dt2brJ2mTcj48P2+kzx9RDNoQmaMJxHxWuFgDw0iDE+/eRxFteRXv0sYcVt7EnPnDQKCwfqVl0L2nAPqpKk/wUJ/54GGVil7zlLW+xL37p39RBtvrO2nQmRxKyDai1Rx993Hbs2KnrZCcGpLQ0erIZk4DRYAgJPFJvr1lxDb6menHgS83ijNPjAlmbhrDqBg68NC71w+5xXog/AD5pccTFUBjxXAcefPKSFoDf4AWIw3FPHtLB/8TT1InCRThlkMdpDaQEcErhmmZ+t/zwz9romrQSDb2WsfnpGTt39py/2YNr3bRNkpq3QnnWdrU1SkqL1tUqoZQQsQ0nzmznqHAEDs3Ijok8X+VQVKm46Otgp0+fsLy04MT4eaVOFYfI1CCJCVGpIBwX4WwLjniezSFll152qZo3zUAvBoSYtTeYzck+gc+FVUKKHy7oAM9v/uZv2vnz57yhdu7c5eofgY0y8Lm844477MEH71dMyhu8BVKaDZpqKFvD4ZLMA4bvZdFVXFj0MspLC/bhD75XqUKIEx5o9YauaG3ajLC4psxoWBzlce9MF7CbOIQNiDxxHcAEjfzBa67Jw33gDZ94wnGhRcEF//w6iAIB9c8qMCOhetPPfNyKqsjA2KhNLpRseHjaJuYmZGut2IHLLrOSxvz5mVk72K4ZxcSgrWrsZi2qpaUgXJwfppkEFZTA1jVoKqxeWKs8i5oEjI2cs/HBAZubHLML5westblLTSKmSMx4krAqhrO2xUcBcIw/zMQIU42SPebLBTBHRAsvwwkbDvPq5d+XluXzx6pu2sOmOvnsUPT4EeKupXgmR51hmjCtSWhqeHKQhjA2AaKBgeZGzYp1vXvvLvv8F/7V7U3wMcqyZQnj/E//9M/t1Tfe6IJLeeBIH0VI1zwYZVMeOEWRqJbm0SSpPpf3o9BrpX19Q6fqt7wsy7I44QvDa7KR6lU5Ue82FxOVhtzG4jaAZqPx/MwLOf0THzWzlG3tdZVHG9PJSVsv+nmW6pMt8RA7NvADvqYpfOyoYVLmW7UUjvNJmsoGQpiojx/ZIF4gpixu+wI3mpzEIX3+Mmyd0NRrZrOkxL07LScb6cK0eryM/S093b52xQcUVtUoZRnrGRn9H3rVFbayMG1tPT2qANPrghuQvBALrJQWZaNN2ODAadlwU2JkrbV1dVibjHyMTapVknAye5qbn5ZLbx/FzBEHM8NxT0NE7wk/xdfYTTfdJGFKb0vBhABmWN3dPIrxO0+/jsMN/dCSaTiJOGxIiNyxfZf94z/+c4WelJ8hFPjkJ/+r3fXVL/s1wKSp+tGQC5WGVj5yut75JOSSIBHJM+BGyzcljY/9whdMGsW+WuEwJiVKHw1K+UkhJPpdIxGHBlF8eq0vOcQnlaOOUJ+TUMke5AE4OOnQuq5jp0o255sIfJOaBN/D2dDA8oc6SLrO+rXExidK+LwDQBqUKs5PoWwQLpXpW5MgEMK9cWCqEsi0VA9atte++4dsdLHGchr2MPJ5hAGx81K1+Vy9/eEffdoevO9+e+Ler1ujiCqww0HTfdXRe1ppcdaKczO+7sWbz21t7b71pinfbDlVCmZ2qME5wpLexJ6wsfEhCVZaqYYumBeN7TRWmFp9/0rHWlCdff3rd0nVp5kgqgYfh5bDhlLSi3CqH2sGiv1WLvPmOvvPWc9JQtLZ1W4PyPbcs3ufL6QycyMOGll7Onz4BdmXMyokDTkxw1t3hKlJ6NnLql+NZpX1vqO30Rqbm/yFXlbfEZ7VVdlharh33v4GnxUWeXIifYyQ4CMouNhhwQyPPfhsEecJASeC0/gaPvTHFmrsKeUVTtovFotrWBaR7yclpsHB0/HSMHl5J4H84F3jaYiI4ftQuQYOS25cd3ynqFaKBUFd1uRtTR2mJiNzSz7sd2CmRO9IITz21YxQPNp35Y0+lJUWZm1qZs4/vzI7MelP/mmYc8NnrS5ftv6OvJiBUHAK35y00bSEVFP85QUxss6amttFnHqmprnsUGDdS0pa9ljRXnzxBckAeWlstAY2kNJUjGmEDG2G0NEArnEUnrSNwio+z/XQRAjQtddd42qecFfpLkScLph27C4WkxAjUOn5IThUYRc8/RM4bpWHlvr4L/6iPffcs5qUTHrH8M4o95nPfNauvupVfkAKAu10VGwkIASYIYn0CCsvILPuNjQ84N8KL0mr+VYkCZDbP+okvp1aQuyfzZEw+dYdtJNwpg8t8GRCgiEfzcXRSbz3qaK8fNY0EWkc70ioaK8fPoKKYzkCgXWthtaSAHp/UE9cVZ6cP40QXVKinOmBtuVl6pLoKrItXDLCqAd//ZmzqOEFbNqbmat36t/4s39Zg4nJZkgzttSjRRTkqzff+9k/sdbVom3v77FWZZodnbQrr7vOjp4+KRW4bD/64z9q3bv3W9ueS2xwdFjMW5KcqlDh8oNFxDAoR7tJLBTDkKDeI80+eO4le+Sh79irXv0GMRfRJm3G8nWNTGfElLR4R09ndygbBUWso5QSdnpj6AiAfozZe79xj73jXe+R+pc1I4Zhx/ESyOAFdRBpBVfralDsEh8WxckNfKyeb/CiR3Xff/ASe/Nt77Df/uSvWGdnozW3dGkm3G0XBk9bVsM+gsg0PbGa/06M4/BzVQW+eIpga2I0MvSybEUNjS2t1tLaKb9dHWDJGpQV0UEwPvfV75oVNvuzU4Qsjlvwj2cJ0MipgdNMkDg6I1qMtTHf1i7tJipUDzqxMiFQSKbyMlEqS9vw/JJjUXmXIF/DJEhxYjLHlNYuz9no8KDdsG2HnRo4awNL7F1blRkludGoMz4zZpmsNDDvSUiWYOyK0qxmZI8iYBAWAkblAYj2oUQ9D5Z98c9/x7YX1qwxIy2k2U5HZ6caq9529vXZT/3Uj9uyKJ+W4GS3bpEAUDFVei1NdREbn1mhHply68fRjxfOn7WzJ16wZ556xG55w1tEg3qqwhGwevUo1DT0IDusP/HpOQQT+wX+5CprLhcLGMCq/OT4iL8BxFDg640KQ8DOnhlSPI0EFtVVQ2pFHNYbCaBsOh+8QGDfdMeb7Bd/4Zft3m991e6+50vW091nExNjwqXZc55TqtNwDiQNQs9He0jARCN0hiZeW52XhucBvvhcMysBbNJQ2S5zpFXCL6FRZyhJi//d5++yY+cmbYWjsdQevDq2iE0rgQMQWJhBfcGNecCSEAY6EyYXMtkfvv6lduGlWfhLB6L2DbK5lVSjD+mloZiM1aozS4PmMsvWqgnbJ975LlsrzVtTocFmZXv/4JmT9sSM6jo1au8+sMt2txdstrff/vyub9gS3V6TliW1Jaei1fz6n/yTb5nGdkl+YnpqWDSExmKp026Jz1f+8lNWYJgrFa1RSLpbm+zA7l32mlteY5slWMtiVvvll9vwxLTlRX6NNA5DAu/S+YnKPENzLWH20nPP2cLitGVki/zxH/+B/dzPf1zDaIfqroqrIRr8VaikWXheyYu7vAyKAYxajnUafO/Bop3GxKchqceChukH7rvP3veBD6kDZMVsqUzFj4yMq2x1HlanJUDgYDhWxvW8PNRXgN/jEISbb73FfuyjP2UvPv+sBHVNWqdgn/27v/U6kR5cpIUOzyOIThvakGvg/NmXrbuzQ0XI5ChOqedreJHWaWnrkKB1+jDKjPT4+Sn78898wZbKHGmZBB+NyzceAcphpAigVDZ1sjaI9vJHV2pS7zT8qU15IXp5RbN1VvGhs1ZD9uys7e3ut972Vt+MsHtzp9UtTlqjNOXSbI2NL07YcoO01vHztve6y+xzDxy2vuyiFU8flX1esE2bNlt/d4/1tbfYowsN9twUH7pQR7n5Te+6MzVQYoAz1AVL1OgeAtwemx23+77+FWtrbpYtpQqpkRvUI7AHGzhGWxVbLS1bz96dSq2Karwra+qPXcVer7R7QcycmbKBkyf9HNVM/ZpNT43bs08/Y9e/+ibxQXjFFBjGlmJf2wKvGhAhWOVlDLeXpA0rcUEzENqDMK5XNCQ3Zuv8pZFaDdX+jUT1YJ4zTk7OKE3K42tPGio4vtNbQ2UkWy7ZeuBHc/A21Pfuf9C6u7rtwYe/Z9/82t1qbNErPBxxQCOSB0eeoA16mUCgQXgxhvtzZ47pns2D9dba2kNPcZtrURqJDtTS0qbyFmQadNrJ85OWl9C1tXVbW3uvtXb0+rn+vM7X3Nrua4/NSl9obrVGPu4l19hU8G3bWc3omzT0shzC6dlZTSZqNMniEWHLqrTy5bvsVd0Fe/2e7XZpb6v1yQbaoZEqOz9lQyfO2Ko06unhUzb00mGZRsN2+OXnbOTcWZkIPXbsgXttUmbBanneJs8O2YuHj9jLUyM21d5pMw15a9IEIXNqYOjOpx5/1J5+/BG5R+3xR39gTz7+sNwj9uSjj9qLzz5tF84ctUv3b7X7v3aPNUkwUKu+6oylpbZlmy+f/IMxffv2axgtWGNnwZrV0/KaIWIQFxcXbGpi1JbUELz+xVlbRXa6ysgeG5+w3Xv3unAh1Bipki8JA2UkoaGhaTCfBMg28V2ucqRQUEUuEAzd0LD6+ZxLHeX73/+m7d1zqYZCBKjW2sWAC4PDnh+gV/NOI4+2Ek7H6nEg9pmlbJEDBw7aV77yZTtw6DJ74pEHJBASGhUeu1PpqOt0ig6q4CcIgUV4V2vVq8V4P1tV2oH3CRjWJKKaKGlmnW+xfLbR1wGX1Bla2lp87e6JI6d8EZzFaDQ59izmQV7anHU9DkZe9yWoDI+8Ksj6nN8rPd8gkFyLxdKSssku7crZjf0t1pev18RNWkJ0M8FYkpJYnFmyeRlpzz7xuI2cP2k33HKr5Vub7dvf/Ia1coZtfZMNnH7OmiWwtaJhdkEmxN591vuGt9la5wFbkhnVpLJZA8287s3vvJOjkTbJbdUwt2nrNtuydatt377Ttm7frqFvu/3sx37Y5iWZzz7ykO/5YhzHcMxqygqDlzXM5WSPsRxx8IZbZKOZDY2fsOGzR21Qdtbk2JC7ublp9cpZXwtitslMcWx0RD24YG2d3d6Y3jgqA2FbE8OU0AUXgfPFVjUUGkB3rh1YwE1aJmlgoOKhD5VnRVpyQvXZJJoR9jTzOvrycQ07RT93nncheUWer34wLLFQzIyQ1+MxovmEMwLEufr/9sUv2xveeLt9/WtftdfecpOXzdID9pHIcZ9OgNBDX2gz4gjMaFgqauguLReTxsnnZcAL//KitNeUcDET5HsAPOIpaRLRbg8/9aLV8MKKhJMZJGW4QEl4gDAR8MNkwMdRNidiL61K4PI5a7d5O9C0bNvzEjymEkrDBJGdxnHA3pq03DMPfNeKs2M2u1JrO3cfsHvv+rzswqLNlaQA5ict29xoC9mCLfXusZab3mK1XVttaS1rRbUbAwHlwpvanq27rNDZZ52btltb31br6N9u7X1cb7PWni3Wrl60JHWJAXvT69+ooUUzMKnxBuwgubKkibd2hgYG7K//6rM2Mj7qQ2M7OLs3u93V0dVr3b2brE+GYK/GaQ6iY9cDjy6ee+4Z/+qGn2isYYoGJo7Nj6tyvESizuf+ooSBHQdlCQkNlJY0mO2wnMGCJr60ig/Yok2zId713LZlrz3y6HetJC3KoSbMnPgqm58zr57G/rU4nh18CNOiJjLMCqERQ3pa9R7TpIF3Nbu7OuzhBx9So6pxxER2o6S3hDT7E37qkdbTkuDh0hdriS/byOA5F2JlTbNZOo8am5V3ZuDs++esiNLSgs1PnLf/38feb22iF82KVsjlN974xtHhoJ2w8GO49g7gyxBl+8l33mqF4SO2t6NRmihv9WobJj1o2ciHcM7OXrAZdfyxqUm7+vJL7e7P/YPNSDmsSqhZglID2lL/Huu4+T2WP3SziJewi7aMhtyCpYkONEFDbbPGctReYy7rfoum2+1Sm52FrHU0NlhHe7PUJ715xX7qf/vfLcfTfvV8Hinx0U/umalMjUyod6lHictlDQUrMiJHR2csm5OAdW+yprZeW5xf9ofdzthFXhUzu+HVrxbT02nKzhCVg8Cg3Zjw4NQ6/lm+Jc26ECQaDG0nEnSPUCXBSo88oHXRV/JXeARE48v+m5mZdbzMGHlFb0o22IqmljXqvmxt4Q30pqYW2Tytsn86JPTiSWOjz77SavyqNcuuufZV19q//du/2tZtO134WP9hQ59Y6o3ja2GiBUGp4RvgahDcCm92a6LAutaKOkojw5Kobe/otPbuXmtp32Ld3dvVGXdbe89ua5GdlZOG4Ot1xekhK7OIK4Av8BuBSC4Z/VzLchCIKcJLOl7rY5tQd1OtvfeWy+0Dr7/GbtOELNfQrCZNEykrCp9o5psFJXWq6fExe0y21bLqnGvptO9/424bnxiQDMmsKat+4t/Knhtsse8yGy9nrU52bnGVI6fUFpp4zEuooCeEXUb+e+5kJZrXwCAuy6YzqWGWC1DHjQ1r1tfZLKletONHjtiJF5+XADLON1h/Z7u/4s7ayYyGode//x122dXXCQ2PCMrW299j7Rq7aQhwdrZutuZeaYuMCJP2SN+gXLGhkSFVVjMftIg0D4LDDLRe4zuqm33mfnaGGMjUm8rw9o+bVPRqSarq5RqFe2asrAvVMtOSzzNGThTEdmxkpqr7Bx94RIKx4EPk7MKs6jdtCxL++blZK7EIK0FnyxHDH+fUo2G+/Z3v2tjkqL2s4XXHjks0o/yAa/PFxTnhzvuqNx1xTY27IhMAG6ssHJyeWCxNiwXNGhJrbHaCT8Goo9A4yss3udGsyxLERaWjczS2dGlIK1imoUWzwkY7dGi/PfDoC9I6EnhsUGkdPr+IQAN8mmZFwrS6PG8/+9H32tWHdtl1l++3y/dssd6OvO3p67aDm/v92S4nQTZIIy5nWPdSxxBDhwYH/fy1F557wmYm1PnmNamZmrJZzZbrlxpstDZnPdfdarkrb7Ga1l4JkbSoOgvt50rAQRe6R1GEhl1/VIRKQ9A8UAwhLJ22Qq9JKrggDTc4oamrZi1M6y8MDdvCzIIYs2ij0+O2bdd2FQG+FZvTsMrDXJYaZqbGbH5yWPaXCJ5a1AzqpA0MnrXnT0/Y33/+HptfkFEp45+hKeihFwCU7faP6MI+wF7AtqBSfoaVO2xBDVcaa1h68GFBDvBeJM3Srun/Aw9+z4f0JWnMSy8/ZA1s0KO3KSlD24KEa3pywkZHhm1g4JzcKTt/4awNDZ+3wcHz9k//8E92w7XXiKaStFyz/fO/fFEdkVm2NAm0qaOt916GHZXP8EcdeCyivm9nTr1si8VpN7r9sAIJBR/nqlnVhEc+wy3acl7DEy8Fr2iGNi/bbHFu3DIrsz6MZnLN0jA80BMOtZkvPss+etVlO+znfvRttrowYjWLGtIWNKoszUpJ1NrD939X9xp2NXJw3sf5s6rTuQt26shJe/Shh2WTHrannnjEJqUo5jQ0j6/M2LTYOjabt673fth67viwlTv3Wq6m1XmKi7YKHupdB3YAAP/0SURBVOPTNuyIxUf7Z2592w9Jg6WbJGSYxpVGRN1JWNqb6jW0LXjF3/j6W+zpB+63Jk171ZQ+M8NekEK2j/6HX9BwpFmGAJXLkLmgXtG7qc9+8J17raW1wV+0OH3yiE1OL9jgIi+IyGCVzdaoYbmWk2dUPLtfG31ff9JcOFqLN4V8JVuV8vc3pZxSpVhwTUstNHLaR0XzotlY2xMeaYy5hRnbs2unGqTZWjrbbE5auaW5xb+oxnDIIcB8DKuJt2gYMuXcmBZelOE9d91tN1z/KnvyqafsttvfoqHyK/YjP/JuaY0lqU81soxpFyoNTeyi5dh23qqqozHUIetyjXZGs7I21Y1nj8QXWtrF+0bLNBYs39Ztre2yUesaJRjzNjJ0Xtp0Xg2mmV6h3W66/gZNXEo2NjaqdpEw10pwl+fsA+9+ix3c1Wt7NnWbZEmTCIasjC3wIq/atKSZ4eDpkzYt229EM/bJ6Wkbmxiz0WF1pDOn7cKFczY9O+G7jOclgJmVRju/XG9XfeBjVrjsBvFSWlTdoUFDSCmv9mJBXW1EZ8IhOy4rCLoA2XEFJVfrh5uo4fxGfmgwB/U+nh3OTctucruobO29fTY8PukPfNEmPGJQN/OF12YxiJZgay2GtNrVDfrnn3rSbr7lFhtXxQZHRm1RGmdYU1t2wrZ09Gn4KGmYKckXTjUGe83W1PXRXMwoMW5TrxFJohPC+M/TAbW9btOw6rsWVAc0Gc6FUpkQPCrdJmE6ffq4tFXRn7P5vncZ8pOa/c6znqP0vqoPUhdWcKPNxQ+0kIQ7q2GvQbbVmTOn/IH9grQCybGtINA/5qkfGo2ZbYwKy2tQvGL9vZo4dW61to5+6+zepiG7S8K+yVrynVJCi3bvPZ+3E0cfsUxTjXVu2Wo9Wy+R0G9KHYcviezbbh97z5vspz94h/3sB+6wn/mht1pjedaa6lj91/Dn5qm0uSZI6WgC2ViivX/HThsbGbdTEtozoxfkztsFDdUTxRk/VrQ2W28nJxZtLNdj/e//MbvifT9ts8VGq+MRiGysogR7iWfNs2lBmUkfcoLtzGSIOnIdTzNI40sw3rtlOKedAdgxaTWfhJ5YfWZyWkT4jGjVzo8O244rL5fqnJWqlw3hhfFcTBKc1ZRb9kdxfsaHUL7IxvGNbPXgePDTx5+XjXPBLj90mWZ4rY4zL8OaV8/G2HGhvGwtxubgfAgMe2ZkaDBooqHdV1kIon+IXQKdVsmRhlQXFwjRnfZiyUkCsBm6u/rsuWeeU6ol/44kD63bOzqsrb3dzxxDIJTd2IeO7ccg575cThrqtW+8xV584Yj9+I//iH3rW/dZX1+/dUg41tC8CD8SqrL8S3XeKVgi0Mggvtapx2frlm108KTNarhDy3BO7LI6KssBFzQcjw5fsDfe9kbr37RTNlWzJiOtibcri76Ugb3VoBFmrTxns9OjmqiMiWdFuZJNyjhnN4YogBDRwYyUWapmpBIAtkg++eQTtqyhs0bllmVflTFjVuY01M7brNr9qnf/uO1/0wdtoag6q7NaRtKqEYonK9JXsqfU2STIyAg8QahoDzQYfMZHsxEWSyX+VhEOiSNTjKtJU6j91FgzspF85g/DVeYffuaztpjJ2dSM5FoMmFDlm7q32JhUbp0amiOMqJhY7FLMdpCRoSFpsdtkh4kZkyNiEjaXepmGNxoIgeBxTEdHt8pIOyigKSoRNOH+vXunTsLGdezG8A5CfRSHZuOkIBZZG1R5DHcmH7wk6wKkCUVXV7cfbdArLc2JPzCIOBg6Mz9vr7vpejt2QnbZ4Ki96U1vE746+/CHf9o+8tGflzZnlpUYW5uD4dQn6KMONbLnLjgdPPSf15A0MzJg93/ry/b7v/VrCjPbvHmrbCA+m8e3kvLigzSi+M8b0jK9hK+s6xkN7RISXS8uTFuxOKdwaU81zOlTx13YeNlmYXFBttuc/Hl1J2aK0uQtTVYaHrI5aa+FqSGbGj9ngxeO28TIUcs2arbKLFdDO08xoLua/yEbAcTHSEedIz0+QFryKg1DZHIwNIw17sUe/z7iKjaOcGOQLmta+z/++Qv21NGTNq4u0r9jq/3Yf/p5+7Xf/0OX+iIVksGOSueZJZXdsWu3a6LTp4ZlAx2yzo42u+aqAyovoxlTrWZKObeD2to6JRTp41CsE10MQXwAjegNKY2WHEKWmMNsdJ0xhMkUYOba1t5m3/vufWqPZbe7qCdCdvzYUTt6+DkNTy+pMwyIDzX+XsG2bdusv7/f1/OKs5N29PgJTVBYHG6VxtbMWMNc76Y99trb7rD3fODD0ng85pLjWaqEKgk8Mytp//OD0pTt6oDSAPodP3FUQ/O8feJXf02CsWDDang+58yxnj7LFA/mZnluOiOnEUNpmeGyvkbHBZjtslWnLH5PSysNa1KyOCdDXdcLM9O+LYrP4JTVbr/8u78ne1ez/myt9W7f5ofv1Uo44WqB7xzIREE5MJpBc0DIBxBtgI8Jg9YibYTHq4PhMre85d3+LBIgoDoxjcMWET4MXpaBXIPxKqahhx986Af2ua982Sbn5+z2t9+hStZI+Mo2Pjnu+TD+meGoadUryr5IueRaZdHXfR57+qRsMeJXxZBJ29TTKhup1YUagxzbi01uvt1E9K3oGnsG2lg8hUSGRuLCMUQmoULQIBMmyTaR1mCBEntKlzau4WTnrr2uiRp8/avJN0PyfI9JBDzgIODTp0/Z4ZdfsgkZ1fCX18Je85pXa1hvlIB12aim82kHaa19+5tftf4tO+zkiRP2hltu9j1T3kFV9yXNXFsaWaScVKeT9oGvoo5zUQ8cvNLOnhvUEMq5ZSyHZKy50OQCuSies3+NTkT9aFC0BALFGa4sxfhjNXaFqMLQyGyXOmJi0FnpSOkI8wYZ+GN28uiLtvvQQeveut3OnORg41rbtPOg1UmDlZu22qyEiwkcEEJSDSFo+N6BGIcRiAp4ekYSD1dtXnP7O/2j8IGIjDDYx09dMxnDFkEd14lpaCaMe1bCH3/kB/7M7PW3vtkGxCQqPy+Bo5F5Iu/fwBERaLX5WfW+lQVf8xkdnrdjwzPSjhoapdrXyovW313wh9CUh90Dzcwa0aMizjUQa2/QFHui2F4C47kGvG4qG+Fyu5KFVdl0PGwnDYIPs+fn5m33rl2yaWrUyM2+8a7IBkrwScvRMXiGyut0nV0dmknKDpW9M3x+2EaGB+zp51+0UTYetvUqbSp7elyaZmHWDr/0ov3ET/2EGj0JGFodO6okbcFuXYy8wQvDtnf/Jca3A8aEB/uQtcSurh7X3tSBDZFMpJiEsYEPjZWWa5KtTCWpT9pMuGpTE5NigCZkc7OKXJW2VkdRe7DO5Y+yRAufjWbxmfkPpydNjZzztmns2GRd3R1WzG63onA0yQZGHlKn3RAqwrjGd6fWcX6rvAhzUJsne1nD5+vueO+dRJAwEDHd9MZQGHHYF01SoWtS2ewrZ6bFp46b8nWaPdbbd+97SDbKnDRA1qZlrNPwra1tnhZBWdWsksXIYmlWvavRBidXbUFTcQS5NpN1+6LQIGNRWgZhRsh8CwrlK4znnjzSyYQGqwgWFYFmrr2C8tltwd4o99WD+WgBAkkjUR/2WgHHNCSeOHXaWjTUdUujdsjYZ68ZG/5mZ0WrtAnPJv0Yb2bEahi2jNfXsU2n1b7+ze/a5ZdfI2pldwlfV3eXHdPw+vFf/I925ZVXOdNVDTVu2Rdxy+ynkrZsbe20bVt32ozKmGYBWnQ3iLftsj3ZscEQA9NWxDMeWvuByuqU2IwcgYXQoN1Zs+MZI+9HUBYPyHlxGrODtSzqSp0Z7vzZrjork4C+7dvtpRdfdAUxeeGEn5l/+1vfZxOsVWb6/fDhvCZr8JX2WeetXMC6bISAidcoJGxeF8BKOHkyN7/5XXfGDX4gcMSSN3zebKGSPOJgjw+rt6z9dHd1+VS/PisCEAplwP5iS0oux/HcNLRsMTEZlV7k0F1rsQvF9NiBt1tWpWF4a6Y1K0I11RcmbxjIZHhEwNBenKrIyn/qQakXpbWwpJ1w3qASLgAjP+2sQMCUXgzmjeey1C8PwGfVERoammxsYkLD2nFfDGYRs7uz0zpaO2QWpE8E+lKGOs/582dsXMPmzBTDak5225xt37lPM65Fb1Q+pvD9733ddu/kTNdGF0gIQjAaVO7ZUy+5dmTbMocOkx7NxeQCHnPebNrOjdZFO1M3DGd2l/IYLc3W8dFmk3NTiUYaVXVkZKERSA8PkubmMVcIw5rSSwhkE7/hDW+2Iy8+Z7PD52zfpVdbR/9OF86RYrNlNRGoV174C0+RBQAcXIecJJypc6e3rJLMeHilfbyNYj8YEanxNhAzjjpiVQr7J8++r8UJq5dhWK+ZEu9QclL0rl171APb7QJHggs5K/4wZ0kV56wFdgewD39qrdHOjRatbOz15kPqEh7KEaHNmsKz0u2gvDhR4/YWJ1Fj/MZiqgqRrwagIRBApcUWgnbioJ0jqXgmiIZJ+8VTWlCzl31ZwnfgwJUSfBnqna0aMrJ+BsWxIy/bqePHhWNJQ0pek49mP74ILbgkwait58lCyVo6+2zvJQclfJoNS7PzdtSbb79VbVxSpxKNamSeNtAxv/XYy26AN6zOaHLYBCW+/kZDdHf3SGik4efZSq0ORqPQHkrlnVMai3Nz6dQlaTD27yNEbJHCDLHVWg93niiv28gCdq0wEqVlgyQg5KMzDA2P2PDAERs4c9haN+82K6kNci02Xq6XydDhM1df+qF/4sRbhnDaFrHimSO7gRFgHo2xpYilIBbWXZ/XpFFkRR058/q3vc9tsBCukNjUWMmHcL9XAcwyGnNpJ0UtgzmCIOQ8xKa3k47ZFz1lRXaE0NrY9KINTC7b+VnZBDU882QoTkT4KrmIbspI84WACa33DDmOQQrhgoQNAUvrLDARn3JxMBKH9kGLldVAXgcRgmYAkgCWNUPcLU2ClqWO0ibSPK2t7b7/H23GsQd8/WJwcFCMlKaSxNRqOl2WAC1ptriwwKSn3l9cUXHSXnw4nv1eLNL6wKW4kh0d1BBpjVaoL1lBWqSM4Kn86MhOq4QIgXIQvdQdTcRGxrQzQw2mdEmDFf25aXNLq3hHfagvK6ypvdDa5I1ZHu3mL8SoaRE4Pq04O7lib3/7RzVRuSCNtWp9e6628UUZ93WKl+0qFO7o/nxnvSLy7qgso4GHSQL53sGy2pr9cXUSrmVN3rydkA2IjgbBj4YCYACMgAmMr/OLUsdNvTZfzlprO0NJm3pRozorxmXlS2oqkHNZuabHjE0t2pGhOZss5zX9bhKjZVMg3dIubJBLTNb0VhoOP81MJAjqJcyestJeaE//Bo8EC9pC+IJO6E4CVFnc82t87C41Mg+1fXrPmhaPxdKZWsPDF0THkvX19llHe7fC0vt8ucZmSXi9a64dOzglqFusVF1Ghu38ubP28ENPuuDzaWdkgpMbWUj93d/7lHjK81f1Y/VuOlLiq9liXYsNzsq2lSCyNuWP15awuaALQU1DUBKiFc0Cl2xBEyN83ApCJs3JUwjejPfO45MuOipaNXUm8NCReKse4JA9GMs7EpIcab5Fn3hdctVOGy2etmJ52nZd/ipr7tllE7PscKERUufkcZsfeYWJVCvjSMLH9silmnr/FOKy6lpUWxUxO7JqWyZt2YLby1Q6XsR1gDCEiEaDaHzCaAgaDMnnlSS1jtUUttupkTkhZPU258YplRMWMWfVhoaGnEnzkuSTE0u21NAhJmjGpvisKsD7uAgCj5SWlpLNgdYKgUGNU2ZDGJtiiC7W4/+/gDxJyFiL0pAobUpDomHDECWutaXFHn3k+/bkUw/Y1NSItbbl/P1HHuazMZC6UacSe9SWNcuTfdbf02uDY2P2+JOP2+TspGiS8Gi4Q7CYQKh5HOAdkXz0lJ0pDWuyPxt6bHRWPPU1MjSK0tPZpH1CwNY7s2akpWUJIQ+81RkJK6/I1JBGpC7RTv42FL6EDDpxTHB4ZNXU1Oj3aEDeXGf7ECdFrmUkSMv1tq3narvjnT9h/XtvtgeeOaxhv8nWissuiP6NKjqHHBrMT+NWR2UhfXVpTnUoa+Iy62tuk6ODNjRwyi6cPSHb7mm5J+zl55+yJx95wGp+/U8/t4bBmVSyergI4xrGsh7FTIXK0yjAMnaCtBAfZV+cGrTNTcuWw7hEotWTazXUtWuWVbJ2Oz8n4RBzYTCPe9jGy7CIXeHDmxqlrFkZRxU0Lp+31rx6noZD/562GrdRQwC2HPS4sFd88rqmqmgrHOFsDwaoB41Or2ZxsiwbCW3KK/oskKKZ2DjZzb7y42ettFCSXTLob+p0dHT6KUDYfbzbNzo64mtLI0MjEsJpGx4fV57TEgAWP0v2xtvermGW89VyGoZK9kf/z69p+JpSndk8wOLnhNtgGgfEo5w6WdG2dKgjzp3zjY75fLPV1HOgnHjPTEnag7oggPGBizQEJs3Gqj7Q3Mr26nSCDe9RslzBzhLqXic++tAG3yVgLMbSibMZtemaeCLBOH3srL3mte+we37wnP39v92NTCkHOlf8rmfwYzSjj/D98FQOyoY0bLfKStEE33mvknKJBzBpUjtplPmVT/3VGtNZejm9wg1H+RBEBaWcPRwNo7q/Ajhvfml80AoNJRUqNb2q4SXbKqFpsDn1UpFkDWI0+WlstCBrXEy1nRhqxccIpMnqps9owqCht63VcppRNTY1aZipCJIqAg5EnOsYCplVAlwTz76rAHo8Gove7vu76OliUmtb+sobw3jfpm127MSAOkuD7D8JpYateHzESUDYOs3N6XX+f/yXz9kzz76gkVvDgoYs3k3A0P2PP/9/SDjRZKqXtNzv/e4viRcSEtGjuYQmBov2oZ/5hLDz6py0kDQBh8X87EffZ91teetobvCdJDwmYxmBeoQw0WjR8akPYfg0bk52IrPHMkMoWlDt41pUnaTAzhSlq5FNyQrAkjpQTjzq6Oqw9v4uG52R0C032Je/cp+dHp8RbSxip6c4AMc/pHWspFhwtL8LLwrDzRXEpGL3qvsEQCMbHxQhehT/f/7+Z9dATEIA0zSdeizkZBZSCgKY0a1/u4gf0isBqYFpCl6VseePSlbUYNJM2C0IUWggJ0Y+wynTc580yAaqFc7y+Gnr62HrTKuvrBfYU+TDcjo3DI2E2gYXhisCyrNFAOZ45UU3abmmoq7BJFxLcggaZRekvQrCD9N4S+eoNFhXd69NT0yq5mgNnmNKOy/Mq+4805u3C4MX7J8+9wU7eea8a194omYXL8xuuvk2275jr6kdZfjm7dqr9th73/NmWlvDG0PNqv3yb/+Jhnn1+AYxSWxeKXFOhJz0/OtuOGCN9UvWkpctq7SYGNCfdoakxuUewOee+sIX9rCxbsYkA1enjrKoeufbe/xZaoO0JQ/EF0ozNjOrSUpui710csJW6plo0Q4SXJGUy6XvhIeQIT+IA9ulUD4oVvgZ9PCCLuCmjYRctUw8qcgRWhAgbc0v/tdPr/FyQ+oxEi/1Mgx0KsNWYHoMDcXuCDQPYzqVYgnDd2IqH0a7P39UN2Idh2kq2oKifMcjBUGxgP1VqG/CslKttdRVtsv73n6rdbd3WE9fl3pAzoUMQaJshgXy894g+QhHQEPAQqh404lrHAyDNp5p8kbT7ByLnUX/9nffpk02MTJqTTKEv/vgY8KgTqHO06Ehc/v27Xb+/HlpaxZIeVQjDSjN9jt/8Gk7M3BeVaODoel5dKPZ16Yddtttb7Wl2qJl1wp25OUn7Mtf+kf1HRZ15aTB/vJf7rYl7MGyGojS6qTd1EbeyURfR3PWNreW/WQgzqzIaKbK2h8QjRbDD9fwIO3756lldCiz2aWMvXhhyuZr8uKtYkpzMiMkxmVe0MnJHtQoIzuMpQ1JvAu/JNnqc1nVJQmYboVTGrjSRomf0IBGS7a5EKzTApCHzkt6AD86Q82+a1+zRoORyMdYzd78o1b6ocX8TZZKpQAywhjXXiBSoUzL026FOCaAQhjHxRhmFCIYnMGkIEYaXYyUMDUs266uNk3z+y2Xz1mbhiQYy5GbfMSB9H66dSU/OyZjgRKmREVF3Pp1YnqaDfljFhnMRYSMHbjSmiUJ0KFDV9nUXJ0agEdcUzY5NeZCpd6hjpD1XRU5MX/g/Dn7xV/6v2xusZzU/uqCdwAWTLu6+uyKK66VgPJScEHDXYP94ad+XXzhTR51Ts3i/uKf7rH65nSqD3xOOyrQ6DSguCNa+YpcU4M6ndRFd0erL2lwXHqdHENofU36riQ8d9NFdhQ4pE9tRUPh4dNFm5cGZY2PJQQ/xEbxDNXwBK7Ar8STpG3gEUKjhOt8w29giYFr/ZiAcKAK+aoFCEh1wJxKGo4VAIZpzt0AvNz3fOw/k8obioLULF4JwlwIxAQyQxDxJVUAgXRGK4Q0EOrIfEKQEKfeEDgUKPDP1AgX4ITBHFk/HU2rtq2joCGy3Zpbmr2Xo7l4AiBqPT0GPEY9ZTE8xLnt1eWHDcY1kJZKQgsXfUfC8qxmQMo3q+uWQqd19uy0Bs7/kl20MI8NNiUjfcY/3sVhe5yYg9D/1m//N2ljJtFZ+6mPfdD+6E/+xjp7NzktF6TxWL3ny3G10hCnjz2n0qXhRP+i8h+/MGcPP3/MaYLWaGgAWn02qSk+gqfhQOUsWaM0D/2JM9dqapatOaeGltEM73m2yqx8aZnvbC/5+wtsmzKOwtJoxPePeEM+YL1Dqyyu2eGa2ieFp23aic/4jASEMwqQJ/Jyn5RQShu8R4GoJrpHaDGd0kSFetZ89BO/tQaT0kNWJVMgkWgJmKC6OwRTOMGFb2/TixiDGQoonHgamFXuaHgEjMblLWLCEjEJnEgNBfVrWWtpKNqOTR2a1bUmxlfS+TAhghlWWRGPL78BnFURb/0QhqN88OJgRnJLLqz4i7IVlyVErLwjvDxzm5lTL1avIy8C0tPT5c8c2V3Lw2ZWxCcmx+3UqZM2PZmOXy8uTttd33rE5uZZQkizv1tvf6svLTz0/ftsbPSC10EU29L8tGbSmiR87fvrtMGvaOwAf+dTnVmVFk6YTuOLrwrjkRuf/cM+hD+sC/Iy7Zr4l9bAxGP/1rYElFk+7ebdf6PdaA8APtEuIThAXMMvgOf3QWd1Pu6rgfvEd5QPeFP9AMLJm3nVa992J1/7YNkfoaIhMYIZ9pDyWvWUvATQ7R+kVL0IgURgMFSxdPOaUalpNc7L8FaF0ID4vGvINQ+ceROZMIxByCScw1PqNJQUNOno7Sy4jeeVqBCJ/YZwIUS8oMqskqEpCW1aTsFRGQC8UUkcjKU3EQNa7Cd6WFlhHE9UV99km7ft1EyxxZp4DKa6jI+P+svA7HtHizGEoFUbmxuts0WTA6n/XGO9NB/ftk7HDvAEYHBkwq6+5mp76pmnZFYtunZek43JG0Z03hfPDDt91A++Bs1BJ4+6EHLpJhc2fw7radH6aAPW72jEZfFD2kuCxGMaFlBpYF7Y5RmrP+KRYDLCwBvwg4fGjmuegQIhPIDzXeB0wSviFOZPF+QCF+CCU3XPqEQ+NDF9hGWRgJo/+sd7/PgmEkSDBQIqvt54FSK5D8QA4eSPPMQHsYRFHEA4easJJSzCndGV+yg3yiOM9JHn4rT40XBxX102YXQMhBN8hAdurgknP/kiD37gIF0wNcqMcsIFRDhAXlyURTg44+0hhpUoIz2cphOktkjpUpm4gMAX5ab4pKXQfgjnmmy3eBqiHJ6GpRqOOaCubB4AUl5pQrkwZTCO/Wh6lY0WZUIBbo+iTDUNrwQqJwHqsBo64T14nK5kwwWdcU2b4Ud9Ih5lQRyOMgHKofPSJnGPC95EvbnH5x4InHFffR3lRn74G3mj3KABHwAf8ZEXCD/CSR94Iv3FNFTnodyQNeKq8wRwDw2BI/IrpacPmaHsKMtTKHmUF3iBoBOcERfylcpWvWWmEYdLYRv0RH4gwsEREDgjr9Oja8rgOsqKehMXdHIfuEkXEPhwxMd11NfTcANSJmVhOgGBmLgIqyY8iMCRBuUQ9wAFRkG4yANwjSMeO5wRJFZGoqzIAx6fU+i6mj58HOVVMwaIysY9PvF0CK5xlBX04ceISzqA+6gLaSiLdCFUuIC4DprCgS/wR/7ABR5MKSDqVY0HiHoAxEXecNwT78tSPAaUCWmZrOYLWZ87cWKASnZlRBq+9bBc8Zl/8D5zWo8QHqEADe+rMOIykaxZ0XxD84FUHo9YRY/CMVlXFJauU17q47xJ5P5PdQG4jjpVtxHtQlzwnri4jzrDOyDwRt5Iy3WkiXbCAaSpdoRTJjjgPeWQBweuahd48YM+wgNXxEdaOiCOMPDjA8QBhFXjDiAPdBEPVOPERZnCKgJ0L0sVf00o/FP5mq4wgJD/38OD4xpcQXdMX9L9Rr+KeHBE2TiuAfzgBdfh4j4APNVlxXW1q6YNAC/pqsvED+C+Oj7z9h/6qG83BMIHgkDCuI7KAFF4IKfwiA9XDZGGggHSEgZeXLWCIm8IXiiRqBxpiOc+rnGkCahOH/goA6tjffVOdBAWNODjyBeOdNAFBE7SRplAMBKopgfAJ0/gBkd1Gqye6oYgPoQo0kT6CKN8gHA4hBlPWJJlKSIpJaYUzCOzrDpKwHn3SBNfy3FIQHHRannsrTk0Znj6OpJokDUY9fY1gKz4JIXF+hCnlfk+YpW3IjxM9zhihk9vrGKK8ckITTr5EOGqylwVPp44k576Ua+gG+A+FDbx1TyMOnv9KjIQcQHV98EngPAoL3BcXHbkjXKJq8ZHGEA4eANX0BXlVV+HXAARVn1dnRZHWvAGbvITjh8KhXAAHgRNpCfOBwzu5XwHpBxWL1MxX1ysADiingGEgYfyqu+BRF+6jzQ40sS1VKNP4VjTEDUKI5/wSH7cZ4CrwgcEPvCEYiWO66grYdHekTbCSEsdCCM9EPx22v7kX76htAkpCYhkNIiK48f0inSk8cpUronHj7xBCBBx4ZMvKgLEfTVefO7JE+VEfoD7gOpr0gYQzj2OutBhqsvnOvxISx3xAydlxnUwjPvIW10GYcGfcBEOnqhz5E24NqZTgYepF+kIA1/QB5DW8TgOWS1sWxEqVlXZ8cd58dhb9VIgPEqYGxrwcI6QZO2CbQqz07O+psHeqvpck2Ua6mx4ZMxaOtokmHV+SD9vTg+PT1lP/3abnhy3HGtXWQ5+G5dCrJU/6Wc61HJovqy9Wra8NLVaJsf55RI6kctWZ/gePADW66kf25D/V0Aa0kbdo/74wYOL+UZZEYYjb8TpT2GOwtNEpwi81TJLOHmjzaIOAYGTNFEvAFzRXoE78IOnOox70uEDhBEPDZSLHKaXR5L1FGV6WjkU1fo9iQQhq4SyBgguL5cBzENT2ig7cOKCdylRohW4uC5c8x1vXxdT+sCHT/luRcsy5zpwgwNaQrlSFvH0x+o2C34E3fjRZ4FqXHHPtZf1p5/7pq+BcQMEQSBiWkdCpocA6bjGr0ZK2nCBGKAxuMaRNvzIAw4aHnwRT3jg557rwMs1FQuhi8qTFke6CAPITzrSE048EHmr8+BID81RXqSlzMAD7vB9SqV8gFjp+QhPNClQVlGUQRg4ggbuuQ6eAKQNuliPSnjEE+GeX5QlJJyZBvKYLUmhlBfnXWnZ0rw15zQtXJy21uZGCXHZFmdXfMG4r79blmeDP7BfmF+wibFxm56ekWVVtNHxcZuZW/CPMhSamu3c2dO+c6Szo93PoN29Z7cdPHiJaBD9ZVlm8s8PnLEtW7ZrytJg0zNzGpNrbb4ofmabZIXlrK2r39ZyBatrbPLNotOz8275spFAFWLWA8WvgOBJ8Af+0g6p/ol/QOrcmgavbEyDkIlqIBzFDZAPfpIPnMRx9ILvABEE3/GjLNKQJzoQx3dFO3mcahz5gJAP0jieygJzasPU0Ty/HFuqGCg4h4U8UbcoG+CasHV8cusyoR9v8nFPPH6s6xJfrVhCjoHAzS4g6hAQfStw4YJP0I2j/OAFchU4SUu6oA8/8AROXq3gQYnXUwMr/QVcKDvyRnryBk7A6ypH+Z5X6XhHhAdAAOnCZd72/h9df6GISmPGkimYQoXiTfCY6hEHcA3EPWkcqfAFc7iHkCgQYquFjjCAPOQPxnGNCzxR6eo0xOEHrVwHM7iP8qvrhx9xQKQHiCM8GhEgLUA416SJBmWKFeGkcr/KEUg8DtoCZ5QDEBb1AifXiSb4JqHIqCxZTzVSIOXZEVuZPGvjR5+x8WPP2KXbOmx7lyyktVk7f/qw1ah+Lzz7vO3ffcBPWVpZKtrg2VM2OTpiy7K6Tp08aVdecbUdOXLUXjhyUtZZzs6cPe8v7Xd1dLll1lJo1cC1ahdGJu3pZ1+w02cH7Pnnn7Wnn37CduzeZr19PdbcnLfmpgbjBfX56VFZacu2d2u3dTaJb8VJO/bs/dbRIIXPgwRBjay1NVlrKxJg1ch4zFnNp2jL4AX1r24nrkPGaBtXEqz3aMpMJ1GrSLkLF6qxkhcAT/CZMJePinLjGvxRHtfgBrgGyEPyoMPDNbBAS9DFIB/pHSfpKFNh7IDj3Weo8RPlVRanO0Re7pHryAsQHvhCvrknLaH+6QNdA45PaVBipMM655g4XlaLfgy+OOGeciNv1BWI8vBjGhttQB7qmDZGSaaIS0zRtWRaiskPpBc+3/HnYZJ30imHv93qHFDryKuuHxBlrddRfvA6wgHe4AwZiH7sg8Af/sPdmlanzDCDQBbVuYcpIKOyZCIOB1CpSENBhHMdRIAriAGIA48zuoKXPBASlcJFhQBwRTxh3ActXBNGHPc8oo/roBnhIA0WALiJA2gkaIj6ki/wkpc8Uc+gN8onLQIDbkYUT6u8YrmXAfg2Sy5T1T086hDXF/MFIBwgLFu35t8oMfYJLy/Y+ZMv28zoBXv9Tdfb8sKCb44eGBiwYy8fsZ7uTj8E4NprrrWOrk57/InHhWTautq7bHx0wi4/dLk9+PAzdubciI1Pz/uC/ubt3bLWmv3NSvb6zs3N+1aCaU0zC62tdvLMabvqyqvtrq/eY3fc8TY7rHLYHDTLa9PFWfuvv/ZxkTYnJcIpa3U2MjxqvBTX2dXnOHft22Nziyv2/Ueftsuvu8WW65ptJVvQ1JNXaDZkK9o82pNw2oe2AWgT+M0gSpuQjqkO79ynPTssDqvNxDsOdIeF6dXkDTzBX8cvK4L1x2gH4qrbI9poPV6WJj6OMN9GW0mDD/6QGXCxD8kBHO6lvkB+fN7yCCBP5AsgXYSTHh+gLmwTiYckhFNuteygKEjtW0lUbsh21IUzk7gOqw0eAfjgIT3hQQNhUQ6g5vf7wEd44HD8kU94XPzhi3jNIa98RdY391UcdSMv7eltKqB88gNRBvf43Hsc+RXv8kI4CowMRFIgFQikQTjAPUqrgZfNKpq0ugBHqOvQ4ABEUjB4Ii33gFdO97jIG2kpB4VEOC9awkiuURqkoQFIQ4UDN/GUR/nkIR1hANdRfkCUFUwLYYl8xHEdHQG+AEEDwG6+wOmvQVflIQkLnoSBj3DShgOy4iVWFgB9bKjnHTPe8G2W/lxZGLVTLz1pWzt5Wxd9yHRtVRbUKVupXbZXXXudnTx6ym6Qv7Qwbw89dJ/t3NVrXT2dNjy6Zr2dXfb4Y4/56+RMQXfs3mWNrS2+N3p+YsL39vDK+suHX/DT93jbhHUsnjjOz84pvmyXX3mVjU9OW1n0feO+e21ptdb6Za01auQd0HTyzl/7hEZHKSN17AFZcyiWtt5tVmhusoXpKevvlcWm6ei3f/C0XXnT7Va0vC3WqhOLH7GFBN5Q/+gw8It7eAcvSUM7cU0YFhh5uEaxIQ+Axysvx2SySTBwBH5AUiB8yWIHJ7ijbK69k1XyQItUhPKkvB7GAwzFR0fHUX7IGovs0b4RD+6QH86MAI/XUffRqcmDT/okP2nAZfDFoCAMBU33XVcO6+X4f6UR72TxYZWCh/rhUxb5Ob8CWjd4yZJJ2qoS5RPvaYWDp+TsXePe+2CD8FGS0oI37SzdWMrBJx0+QBh08tYV++uinlFW6BryAKQFiKfMyA8dSu7WHOHxcYh54a3583/9tujZUCLhB4jV6/cgg7gg1Bvfn4clIB5HegikMNK6YFSI84ZTWOAiHT55wMk9wH2EA1yTFxd5AidAWdV5cTQGDQFEvmqBBbgOfOHjIg4XCizqQV7wwxu3xJQGoQjecQ8pdBYg6KzGL+p9pAInX/PgY/BjwwPW1dJkJ44fsaXR07ZnW286AZF3BKYmbfD8qLW2dVuHFMjyyrxdcfllduHCWVdQvBjLYS28yMEUgtNyFv0Yh5K/nucH6fV0+3ucW7ZsttOnTnk4L9LwiWWUZqI7tVuuIWs79uy1WVlm37z3O3b99Tfa5z//eevu7LadW/tt06ZeaeBm++Jd37TzQ6P2sz/zEf/M0MrilJ07MyjlXmftUoq9PX22rLkDB/f1bt5q93z923bdmz9s05qmlmvEM1lkpWUEVXySLPmpTRqxow3hTwyK0OZyI1Mg+AzfUWLR/p5GuqRaTsKRlzDaMnCBpxr8fA3FAfjEg5u04FTAOq5qmgK4DrnnmvjAQ114Qgt4uH6c9RHxuvDjZqlv4KBuvL+LEmtWO3HMfeBFEfNAJ+jwOifknpfrJMkJRLmnJT/x4aIvgyPqQrjTJCAO3KQLPjt++eHgafSp4EH0hyiTF+cJw0V5UUbgS3VLFrbu1IfT7Mk4X0bWXOQDB3kyt7/zg3cSGB00mAeADC1LJ42M4eIeDb1xnYgGcTCg+p4KXiw8+HQi4gIveAgHIi1AGvIEPiAYQLqAiMdKozyuSVddhygbF+H4gS+AsOryGE0YFUnHAYPkQ1GCh7LgVdAPwyMf6cN5uQpjKwNUc3pmvl50lSbt0W9/0Xqy6pCzgzY6dM5mJiftxeeOaFrGw5RG6+xuk+Jbtb7uXk0fD9vkyKjt2r7DFuYWpMhmjaMweCEMKwTg/JbLLzvoBwe1dzTZ/NyMdbS32Y6du/wjJvd997vW29vrJr6/7N7SYgcOHJDy2mVf+OJdtlyutVdd/Wr72j13224prh1bu2ybfF4gH5+YtsGhMdsrRXfkxcM2Mjhq+3cftP7+TXZGCpIv9IyNDmsq2yElPC7+LNreXdut0ZbsB/d9TeUcsrlS2RbL4i8cYXq3suzvM8O34CUu5IJOi6ojPngOT2kHZC34DpCGuLgmP360P4BMoRzIR7i/VkAca1VqHRQOaoFjNmgr1noox9PqOto6rJqQd4A0gLe3HHFMqcDhyOR4SBN0g0+aX32QNxfqbURty2sWWFa83uoWltIpUypXU2devmcNijAvVX7aWiFa2B+ma8Lj6WXUP2jjvjqsOjwAuqgfNAavg38B0FM9iIcPHsIdKrMUgHggymHzdfAcCnhrgPMeuS6qffz9JpXhNOpH/ZyWT//z1yv1TkThgtkIEKcNUAGuISQ6NIDPq6MgduYLLmYC+IAIi0auBuIIQxjjHiBvlA2QBpxRfsRF/riPOnDPNXHch6KKeCDi8YknnGvKQFFVr/VFehSW41ZQNT2vxCk8LL6rPMLJT3ik8ZFTyn9pcdbqyiW750v/ZId2bbHsmjrTStG/pjkrhXT67AWZ323GyWD79++zTf29/sn8M2fPJsUzM22jwyN29dXX2tlzF+zMhSFhr/HXUvZICfX3dzsdanHLNTZYV2ePnTx52kZGx9ysZ8Dq7u72elIv7h966BEpuiV73a2vt2efe96GR0asRVPbrVt7rTkvZa3p49j4rN31tXtt8/Y9dvTYaVlgP2Hf+dY37fCLz9gHP/geO7B/jw0NDUpxTVhP3yb/AkGbFFmXaD6hKeuNr7/Nzk0uWW3LVptbYxMuHwvaGPQArnHB3+ClWtvv4Sn3F8fHWUOBh3Ac6eKa+IBoQ48TqmijKB88xHvZatfoA9wTj+9xlTJwQJSFAzyukoawVE4qC0hpk3I8cuRltd8e1TFoiHTVdUC+KqGVcgmP+4Q/4QUH5yFUA+Gki2vqFXWNe66jH4UPXnhPmijD8es+cEY418ThY4ERThmERbynJ69I2cireFUl4sEb7Q0EfZk3vv2H/NQ5EgEERmcDsMC4D2HAB0lURDndx0U64nAUEpo7KgdQFum4hykA5a5ragGjIp2JcNKAe6NyiWHVFcInf+DkmvgoM8LJF/giPXmDXlw1/ZQPHShX8kV6Z6xYFGUEbR4up0D+1ukDIm8qA2uvaM8/9YAde/pBu2Rrt02PXrAlWUIDUkLnTg9LaZl1aNq3Wrtm3X1SMktFm+D9OVksskVsrjhvjY0FGS41fjLNqbPnrNDWbtt2bLNd2/o03SwY359ZXJjzdbHnn33BPyvHMYhnBs7Zdddf54v/vX29dvjll23L1i127333WndXr11x6VVSZPdbfd2q7d273fr6uqyzo1NKqEc4V3zRf2Ji0l732lv8g1OPP/qovf7WW6xZSnFmdsompidk+V2mdq6z4eFh/87y2lqdHT5y3EaGh6RI2+30iZds2+Ze0SNeZLJiEJZsg4RZQl+xooJfAHz1dqnq9CGX1enwuA4ZizTk5z7SkSfaJ8I5wtFfwtUAs0Yy+bHr3V8UVvlA4AaQC/BA28X0hAP8uhIeZfNSMTKUQBal2ufll4/Yju07RbDkhDUzhfMUrqEhya+nVF763itwy7nsVeDi++pF9IjDT7hS+vCjLtSNPgCQLvJU85JrHHniuvo+gAGK+ygn0jkeVStaFTrpXH48OV1J/8BSnTfoy9zx3h9ZP1k6OqPv26kQ6+c6gU8aESsvmed0VgVK0EgDkC/yBHBNQbgAwpxguWBM5MGPa5QLzAPAixLBD8c99IIj1gkuBsoASB9lVpePC/qqr4MO8sEkwrjGQon8KQ3KUEIt3vhBeZUdyX4PnfohfDyt5LEyj5n9675LJWtuqLfP/d1f2j4prrGhU7Y0P6tpYtHOnD7ruCdGp/yI9fRpxVVraszb+XNnJNAaJIR1dHzIFudlHWabbHhswo4fO+nTxQN7ttuW/i47e+qkpqhl49uXpeKSvfjCyz4N4Snl1q1bjUOD2ROG9dbd2SW8q/bwQw/bls2b7NJLL7eTUkoTE8O2fetm31fFy9L9UkKnz521U8dEb3FRCmq/DZ07aVdeut/mpLBOnDhlm7dsV1zJp43Hjx+1zf09Vlxa8IXlAi8sS3GdOz/uU+O9WzfZxPA5tWFJ1mGLldEYvP4kixEeANX+RjvSpkwjsJiRuxS24VLbAnG9oVjgHnIqnHQatY1SufNrZKESQiKe/OFz7wogo0EPHEw11SHoY3HP2/iakCit/imc6Z7n0Q/frW4NNPQjUsVb9XzDgJM8We956qmn7dprX0UCQeqT3geVJ9Up8SMgvb0BrvTElnrGrCHqHkBOppL4yYkP5K24VEhyXp9KeNRPEq5cqTz4iI+S9R384iVTVp+qqt7Ie5oqg4OkyqO0TNHTy+GqF3gV6dNipWLQIm/KU6EJnzJUbtR13Sk887Yf+tF1C4zKhpBEx62GaiECgkHV6bgPXNXpuQbAG+Fc4wcEvkhbDYRFo0R53OOYCtHQ4Iq8ka4aP0BYlEEc9+TlHqsvRlPworAiLqw17quBuFC0AaRLDZwg0bRizY05Wy0V7Tvf/qb1SJmsLczY6aPP2tLCmBWk0E4eOaZymjStlALUVK1H00WhkvXTYy+98LyUyXYrLbA5cM2mpew6u3tt6MKghKBs27f024G9u+z0yRMSDMpkvW7RxqTc+OQSSouTEk6dPmNnNf2ckAKhc27ZssWef/55WWfP2cEDB6xHyuz0yZN25OXD1iVll1O9u2UFstD/8A8essmRcWst5Kyvu8OOHX7RmhQ/LGvu4MFDdu5s+vrNFim6Jx5/0g7tP2DjY2OyEvM2PDpkfaoPR3b0dnTYsy8dtxPnR62lsdG6Mgv23EPftsuvudrGismigYdA4uWGdRPtyTV8xb8YSEO+cIn/qR3oCMK6HnZx/uppPz4Qabl3o6AaXwW/X5Om0hE9BXGkq3I+TV4hT6KTTzEgU+2ynF944UW76qqrKmtyFQuSs6Yr08dEDlgSLVFu1IGn2igxnsCWNXhFOGkCok5AyGjg+f8EJYl0+IEraNHw7/eUG+0UQDwDOhD5oJW6V9NEuiiD8HCBrzoOyLzp3R/ydyGjwaqvgchM+P8/hkQcUF1YVCbwhCAGVJdTjSvowLrCD0UCVKcjjvDAHwom8tOQcQ0EHuiI9TPuSYeSIh0upqBAXOPIF/jwg9YIA7hmYdWnQSKVYD4FtqTO+7WvfNFe95ob7eRLT9ri9AWbHh+0jKaEA+c4gycjxTJlzXx4em5OU0OOnmn0J4bspeGzJLML8zY1tyChbrD5qWkpxazt2r5F07tWP6JlcmLKjy0e0fV+KSR2fZ+W0uIcpOERvrJU5zvx9+zZ7VPJw4cPW1srp7HttMZs3p5/7jm7MDBgHR1tbnVt2rTJRkfGbFqKcGFm1jqaC9Yqq25eOOrFi6mxYU1p+dbbnN1086vt1JkT1lRo8vUWpoqXXXrQvv+971tvT49v6uzobJMV1uZHyXDO4okjL1txesp6OztklY1YvkFtlG1XX0mDBe1S3UbwONoAF/x2nisdLtq4Og0QeNJInuQ02hFI+VM41yGrgdedOn3CsdGpAo+D8oPNp4pyjllp8f3rAsZDAE3L1JhYKQBbhs5fOG+7du1Up06f2GjI1vm5T9SFtzKEwoGyCQu6oSPoZ72MxX8GKuqIguLarU6vc5L7GCAq2RzXev2qHHiJIw91qZfsEF5d30jr15J59yt5XxGHXymP62o6HH8lbTj4Hv076It7fIBZmO/EJ3LDDI8MVIzCX9lQAVEQzASqzXgg4WTunpgI8G0ZgDvSpXJSOp4quF/BR+fnPiwfmOOWTiIppVHFo/GoFHmqmSHx9Xt/WiM6OPfTlYoToAYvS0AV7h+51ujgLyF7Y0OfGk64+Xkn0o+FdK8TZQkvSCqo/H8SkkSgl6+qSARA7dOwE0cP2/TosO3btd2efeoBWVPj/kL11OScOvuUn6PZ3tXBLEoWFWtGJqvmnMpMZ17yeeDJ2Rlr65RlJEFtaWm0no5OP0D27Jmz/rGj+dKytba021ZNBZ979nmvHzSfk9XFB5E4ynrrtm2yws5IsZ223u5ua5EFy9fvjx09ZjPT0668mqU421pbbEqKhgcKfMWUfWWl+Xm7ZO9+ayu0WKeshoKsVD5Xx/RZfdMKrU32yCOP2Gtfe4udHThrQ4PDtnvfHnv58MuaUmiKJVpYd/MF6tKipsGLYk69zclanJkcs3x5wWbW+DhBh9XU560s3sFltY7aX22VVX1qEPzEazqWf/FfbcKaiYcrLBSIWxmpQd2lqRFZUzrC2KC5RjT3imdKo+6iAKzBlD5NASUTZK1cE+8nKHre1Oa+2A4+pUNGklwiRQQnOpFDH+CkcJ57/jnbsX2rBh2+JUlbSc7ZyyXrhCeuLFNEH0iynfom90m5JVpCYbhckkB4CEOGkH94hCJk469TQ7jTjJIiC/lTWHLqU/JZq03TaPoj+cCvPz8I0CvlrFRtPY4HU0ltKz3B8v0MfDnfU+bbITAEWGuXBaa+5SdyaxaRFDa7+TUgFuf9e0b+kVMN/AuL8iWjfN2NQ/p4J3dqcsJq/vx/fG+NHc0wITHglZrTTx5QXGh9bzhBKBpqAHERTr5qpca7e4mRqRFZBCUt9zQGG0AJV4DnZbOaboQVvIlD/CePv8slH6GgDBcMVv9IpbykWVdQAiji3jHoj87MNgjm5nSKVRYsBNDCdNFHeARQ98hBRqRQjo+UCkPROe0uSOBGgFLZ1AUhVzJhlmVGM9IzqL+Uc3Fmwr5395ftVVfst29+4yvW01awsjrw+fMXZOFMaBpc8HU8hJcGa6yv9YP/VldrbWo6fZZndp7PxTRbqxTL/Oy0f3EEC7VOZXZrSlfIs9Ex8fe8FNYWTRvh5PDIsJ9vWyviWppa/YlgkxTNlv4+D2vMZe3wiy/6GbSc6crR8d1d7RKSKZubmfcvAne0dfsXRm68/kbnBx/hWJJSm54Yt3PnztjoxKgNT4zZpVdcZqcGhuyFw0dts6a8U1Kq0InlNYdy7Gy3fpQzLaAOPDQ4aIPnB1XOrH8ukQ6485K9ttZ2ieW3H7JS7YotL5Qss1qnmq1aqYbTvjeObkJpxRSLvNAG/yMeGUFR+DWPjTX9pv2QC8IAcCTloBspU15YRl4ISw9b8EkvWWDjp+QoKZfU1rS746bNA6d+KCzvW6KP9/iQZ/b7pS/MmCzRLv8O6eTEpBRYXopAlhl00G/Ec5QO5XLtOIXb5U8//qAxZJs4+Ol5KjJPuciv51O4AnSttMKJIgUXEH3d1+vkLg4PQKb91SGFgxO6qtNgYER40IqDBuJQYBCOovb6yeceHNCM7Adu8qU2CZqUlrZWOPEBNX/8j/fonnWgjYb3jqjI1KFTxUDmGSqVQ3NS+Ko6KfnpwGmBP1UoNahf6E/aFwtLeFBCCV8qi9MTeBIDKNiv1/MKF+W6EpFLuFOFuUY4ajTyE0dY4IZu8nEqJum9HhWGpLoj2MLAh9sFjk74GPUSc6BNXoUMwlI41YmHHaKVkYNyoC0hceEIQIRX+EKxRp1GIZu+cNrmJodl6aWv0MxIMU1qyoiia5Fi4ozh+oY6/5zktp5OV2jnBgZ9Ssgh0Zzlld45K1m7P7RYlqVUsGUpMfjYoaknedlT09rerOnjspTfrJRX2U6dOm8H9+91JUenuf66a21shG0OUxwKJ6ur3Z8qdnR1WbOsNBTjyeMnpOT6vYz+3k125VXXio91fnYz+zHnZqZlQQl/ccHGZVkeO3HUP3C89+BBe/q5F6yzr1+8MjtzbsA3tV5+2aX+pcRO1e2aa66yRx5+2HZu32kDA+dtbnbWzsiKZLRvVWfedtm1Vt+7w8aLUlyZJvQOreL85OC9JNRJFqO9o0OFQqNNaBVfUK5qfywal9XUpG4R0cHcSiG9fkzZsQRoVmFM8udtnDKRHllNVkySHfxcQ7PLOoOWJ5eLgY42YpsEssRCO3TzTY+w3pg+ZuvTkU/cA9GnuKOTI39Rb3zSEQdV4KEfA1iCHlfpl1zTraAX/AlP4iF88TKUJsqOehFOftK5ciVkPV9F+RBe8clPXIpPHcgplPzSHzbiNvKQwq07twITDYEHH0DuxUUY4u3pYbT3697zEaVJC9GRwZ+oubZWZucVlSHvxmI2uPwpQCZZJVg3jh/GiHmkRWhkwHl6nmzy3XvX0iJgUVOGQktBY2p6EhnH0IIafAAbMrlOCtWbyPP6KKDf6bOnbbNGc4SLk0YTQ8FREUQJmOPT/bpQKwZ8wGo51duZxn2FMdyTROIiGhKjwZmgotzk/BUH0YcCS40XAgIu1V80yW7UtEtTsLFhe+x737a68qLl8vX+iYczp8/5Ii6KCgtwVEqgqcAXwzUaCydfFBgdG5c11CPlMmG9Pd02MSWzWXT1KIyT/kuLvGNmUl4tIkrcLBWd1/OyWkZHJ/yLnnxBKd+YU7oV6+xo9ryTY9PWmM9KERZsYnxUFlabnR+4YF0qgwMPjx8/bgf27uW4L3vjrW8UXS3+nbtanopq0IAenizC6NnpGVmSA76OMyl629oabV5KbWho1Ho2bbJpmf185vWKKy736S6fcr300kP+BSje56SNpyanfeMmO7BXypoe97dZ5459tu/qt9qctdpyHTuz1fZrUl4aOGgT2g4+owi4X4fKZWq31GkAZJLjkLHKyEMHwEemo+358DVHV6OckEksJ5QO4GmEi71c5GMNBpyEgws5ZH1rnQAJSSojySHXyDF5glwUTlIWolHhfIwJcLolsyFXQCprYyYU4WmPGNxJvYTwpPgSngAe9jBApLoSTuok6w66haexNlyd12kWnch8ev1og2cp2YbiwaVBIhQSipd+RL9MfS3wJzrle3wqBz6lem/gg+9M/wHy0+foMzX/5Q/+bi2ZdgLHsIGca6Fd17gAmYUxXcuPtPxI4+ar7r1Q+cyi3IwX44cGh1zhAHxxnQ9WKxeY5OACxKbFPfIHg4AohzCYQ1kvv/yy7dq1az1d9X4tBIwviDodgqDJG79yLbXjdfH1k0qcj7QCzltPOBLTqAtp3MLSNZCELwlT0O7TFd1BQxqJS5azJfvmFz5nkwOn/CsMe/bvsdOnzsnSaZUVMyOFw5QoWZks6C4uLdq8pm4otgYpmaKmj729nXbu5EnbLoXAwMBHgyYmNfVU3lZZXiuyRvni1KIGCT4VVyPlzwvfrS1tyXrRVBslNzczKXo18NTUq/xGV2JNjY1S5mU7+vJR271nnz3++KOubDjL/U23vVk8Vd1YK1HNZmVxjarc6Tk+arli7a1tnn9FQj81OWkXLlxQO5/1KRFrGOOy8Nh6kJMVN6OpMdPaWSlhhLRf1h086+nutSeffMp6NaXlgcP07LL19BSsa/s+u+z1H7JSrkMsx9pFTiW02EjiVQxKfu1tEBCyRPNuWC10OgK97SXzdChXKrpHPr1T6jrJCgqLQTjFh+Uke01+klEsAZdH8EqWkAde2aJ4Bk3an/1b6zKldMmqS/ITMhng5aAAFUSfc0ECAl+lnvgM4j71FS1p7Y8emHDy843UCk+0p36jCw16SflT7wpqH4RJx/okfpCkZPz3vOCjvkFztZKJPsB9hMEfgPuIg2/ghC6MJAB8AA814hp6uEp8Q69U6BfQx+mXqVzV9JN/+a+6TpXkSBISQhz3ae1ABMNMQRAbBaV8G0wK4DrC2BuDRufRLp8i5muxMVVza07M4jryIQhR+WiwwBcAfTieoO3evdtpJg0+OF3xIGDL6aiTwBH4cFwH3riPRg2IMqtpwGH+O+0SasokHgVEHOlwMB6QfrEH77vHTj73pC3PTfohga0dbcovZTM/76+o8P4fL8nzOZdhWTA8LNjU1W15ZeZwu47ODimXw7Zv3y6bkiXT39Nlg4Mjvu5F12H/F1PBenU2PpWY47BBp00DhRQbQs4G05wsC8pqxBrL1rNM7R2Bl6M562tsfMLOnz0vnu60V994nay2Zqvhow/Kj7DwWcBSad6WhFitJAZpRMZikJwUFxWuaef4+IhbfnwYv6ZhxQptrfb84aPqgDm3AuvVEfKFJimpOX+3jzbct2+feEf7m3ewYrnWNvW02XJDq11xx4dtKdumaW5SHMuqMZ/FAWhjeE1743ubV9o1tUFqwwgL4DraCuAa4J60cY08EAdeZHi9X6j+XIfchNyRhkVoLIOYUhJOWmgMqI4DPw5c4Enrvhs0BQ1RbvSNKDvSARFPHmgBQnZxkTbwBc4Ipy8SBpAPmsEV/FNKv49y8IH1/EoT/IAHEU4Y+Kg3+bkOGgDSR14gaCYNjjxxD3C93h6/87df8lBHVqkMCBwJMb6wmBBHoZ7W73GvNN+pWBQMCJsTSGEw5Mzp0z5ybtP0gTKAqACQnoYkpVPd6FFutTt25Ii/t0dZpA18+AlnEl6uvT7KE2XhoCmECRzQXl0m8eSPekc9ANYr0ifAwwpIr0ElASIsTR1mZ0astjRjj9z3dXvyB9+3lpYmq5Py4ONx7OHaunWLOnVGlsuQOv64LLBm7+Brmmq2t7RaS1OLL/IyyvMq0Mj4oPhn1tncZquivVXKKyd8m3p71LHFJ5m8HMI3O1fyAwwnp6ddmHiKyJPF/r4u35qRK9T7u4p8SI5jdRi8mhoL1iKryz8rmat3hZOTYp3VFHBmbtrSFx4ltDLtJkanla7DDzU8d+aM6s2T0jXRXJCSK9v49Ljl2vOyPVdtdGLWJidnrZGP9Om+rLpkZWlikTOq8y1Vtl6wneOxxx+3Xbt32bb+Tltt7LDL3/wjtljXaqulRWuQMp8paupQv9EJ8EPmaLto3xipuaYNabeQAYD0AdUygSOO9JGXfNG5AOJDYZEXSGnp2EmRkiYcaUOOwsdFWeAHD9fpi92p0wORLtLiA6H8eI8YSz32MBLO+mWkpR5RF8LAS1lRJhD4AzfpfNFfwOCFxa/IV5SPT98Bgq+4qMfF+LnmrQJ/eFDBoRjF4Qk3adVfowzyewriFObRlXssOPK5Bf3m93zYN7ICEFqdGfC1MNRQJQwfRzqQMDJHWHRu4gJgBOHB8J6eHv/EFAK2gSc5Nwnlk544Kp0UQsJLfu5JwzVTFnaRK5di5VQxzG5fhwO3nH9zTB2VymLC+zy84oTChY4d0Cgj7tOTEToA39TdSBvx/hi6kg4aqBf0MCWBNgC6ycMC7fJy0U4dOWzHD7+AnewL3ryqMj9XlOKqdwVVWli0sjoD9W9rb9WAUbatm7qVvGyjUhCz5VUbGBn3PV3dHS2WV3mNtQ2aErZae6HZX85WZWV91dmsppscfzM0u2C1mqJnpOjmpNSmZN3lu/tsbFF0Flps4OyQdXTzJc5Gm5NyYM0qm89ZU1uLtba3W1dvv+hXxygV/bUhTm5dXqm3swOjNjC2YNNLGTs5MmmlmqxlW7qsvbvbhkdHpDRKrqBbO5p9Ct/W0m6b+nba3d/8vnVv32XHBof9m8V+UKP4zMZX1tzmeflcPMUC61J9mgsaweuy1rljv61lZDGK176mWssn2JJMVssCHRM5wU/tkXw6WbQR6ao7FcB9tXzhkE3vcJW0QLVCiUEPGYuBM8pGxpANOhmOawYy5Cd1PPoRck6f4VWdJJPpjYvoBxv9Ka6B6mvSUR5LDkFbkruUHx8HQDNQnRfcUffoY6QjjV/rl9a80lSZ8OBP8CbkPfDhw+sA1mJJg0t4ZY2qzqSFHymPaOUn0sgftFeDl62moBrwjHt45Thfe8d7XIEFoYCvWUGs6wWIJhzCGT3SNZ3NFxQ18rL1AcJoTFhFtZxoEcLTGFydOi37SriW577uPJx7rqHQtTNlixY/fRIivQJiIgxSGGRxzajTpY5TVCdzIVU6XzugXHDIwUR8gIbGGiGt06pwrqPhEVzScB3MDIbCbIA8zjgaWdchwECyyGgUudp6K/Ey42rJTr70rL38/JOyqkqWZb1LguznQintvOqAJYOllNc0Gz709XbLMlq0o2cGrKHQZudHR/0JTIesm20aAJhesh2BPV1NzRKSrDoAHUHWMhtcS4ur9uLJszY2NWeFzh4pmE7r2LTdHnzmRbvh9W+w6YUlGxs4I0U3xek71iV8oyiflSWf1nUyfZVizckiY6o3LVpmpot2/4OP2eCFURtdXrPRjBRJ7yYbmpvTNHXZnnjscTtz9rTtOLTPNm3qs96+PllUHdbbs8k6Oro1Fc3at37wmA1Mz9uk6JqdmbF2ziaT/Ixr6nrm3HkprxUvv1Se97W18ZkF6+zZZk3tm2yFj2yrbTl7zJ9C+tqpOpg6BT7yl9agUGqIQBr1ad9on9SWyBsyRMdJHYOlEhd2OdasyBdrMliWyU+dtV71SNfgSSdH4FMOysiXXCRuWMyEe5ym4dDFk03EnM/nEZ/WzlAM8pSPzykHXeCiXuvvQtIX6PSij/JFoteFugLIYwMfY/EAhSOH4hd9wrcNyecX+JFTcPm1aISGOk5/UH4UdMg4kPhG31MbiE4GcfgOjdV0eT3ACI91zzXK2/sX5QpHUloVogVc049QYtCR6rThXGF5eMpTTROQedsPfdSPlCagrM4I0ImjI1N4dWWis6/Hq3BXAm4+1/mxLBycRvr0SkRM5xKuAO6DMaFgyBNpuI5w/HBA4JuUBcYrLgBx1TjJDz3QSVxq9I2RhLpGnarTEY8DwAOQL+gK/NyTn3vyE0YHgukAyoTOWVsu2uCZYzZw+ph/HIMOQeODLT08qbE5TQMWFvmgvvJL6GZnZ21qpmTzC8s2J2XDRsBmWUdbezptS2+HrC6OdG5RZ+cb5XyUlTOT+Ni8FICmf51dHXZg+2brastbV7OmgKODdmDnNrvxiv22q6/TFseHbNfWzXZo/z7bs2OHXTh7RpZdh60WZa2oTiiP3t7NTg97luBNwT/O2ugnV7zulltsz9ZNtr2303Zr6trblLf60oK94ZabNPXrs75NPdYqBdvR3ekvgNOBu/r67Z5vfceW1QFQ7uzyL85M27ymsAuLTDSjk6keCyVNXdkgO269W7Za55ZttlyD5StFQpuIx7RftFMCBp2kDGJWEO0S4G3nHSnlC3lKg04atADalWvSswUiZNHjob8Sh4M3IVsX5497L4e/ikthSa6ChoDIF+WFjIW8AZQJMLBjRER5DIpJgSf6WMrA597TVxRB0B7XQKQHd5QZaSI+fQA3WZr40MhgDAS9kT76S8IV9CVlFnWO9FFOtbsYCKvmMdfwPfOGd/zQndwgEJijXKfKZHzhPRYDiQ+fjIl45RNR3ohinDNW4RxNDLDYHcSBj/tqoQJHNH7cR+UIBx8WFOkjX+Thmn1TnZ2dblU5DQqnHOIibdSFe64DN2HVaQmL8MgDEHdx2ovDIy5w4AANaFa/Vra7vvg5dc8VWUmcTrko5TRnWY3cy5rW4WPl0nkbcnnfszW3ULTigtoj1ySlV2eNql+hsd6298vyKmiah9LSaF2QAmvVdJBPpbe1tfvTyJbmgvihKVxro+3ctllT1Kwd3LXDulubrFX5mqVAN0sR9kv5bJGlNDk24h2BzawlppGivau71xUkL5BLpn1bAcLNiaB88CMjq3J+4rzZ/LQ1rC3Z5v4Ou+qay2zn7i3WJ6XVIlp4ClmvfChsHhKsrtTaCy8dtvGpGVlYyZLny9s8vJidL9r2nbt8mw0HMG6S1ca63/jUhO0+dKnlezZLgcFXWTtSQQD8Rhar24T2pi14K8BlURDpaBPCiE9TuzSQcY+Pi/QRB4ArroE0lUn3+NHWQNBCODKNi+kmjvKJw+eevJQVOKrxQnP0xQiPfkJejAal9IcwpPFwKQoMCvDjUvpEC3k4zSI2k6KY9T85VQpFGH0c4Drwkt95h8UmPNwHTdxzTT2jnPBx6A/iIzzxP9WLOPzqdqQcgDxRB9JwjR/X6/jueP9H7gwlBRFAFMg9yMnA9CrWrQDieXVFF65kZmdm3XcmVBUeBQG8dM0CI/fBAK4DvwtfBT9+5I380EmaYC4WHutMwYBqYSRP4AgX95QX5ZMHiPvIj4t0QW/QFkAYAE7ShE8+JH15SdPAF562cyeP2MzEiIfRAcIsRvHOzExJiHiRfMGtsrU1Wa6yvApSAL4nSVqQhfpOKaBNspJ4+TmvqUI+V6+BotEFOZfNS3Gh7HK+UbWFvWQFKRHFd7R2SvllFVZIn0NTZ6Edco3wb1aCLF5KgaIXoKdW04IWKcVuWU4s4ks8K0qszpVXXkpwaaVk7W2tUqj91tFWsNb2FpavpFzMcpqT8lHcujWsJSl3hWU1ra2V1XXm/KCsygUbnp5zPBJltWnJOBxxcGRcPoK5ZsXykjW2NNmBy6+xrfuusmzrFiutsiYpgRW9S1Ly8Bp5o03gN/fRRt45dY0j/JVpYPIrO2ikwZEn+gFplkVL4E3pN+Qp4UsyAESZEUY8ygmZiPKq87mcCKrzAMQjl/ghewD5CV/PlyRm/R4fBUY6ylV2B3C4r3jCq8uqLpvyAO6jbHByT75l8T3SUkbQVl0+UB0WuKJvAhfHwRviA18oQ4ByCIu0gSPy1XJyJxtGMT851mNiYkrI2KwG4UnTgxzrKZRPaFWefjBSZ+vUofJNQkghGVtiB7y09aqu61B6wlGvzsE6D6Rz5hLhEJFrkNWnfIsahYsafXnCxW7kegl9WiPYsJiiAqHsOJ9pXNNI1VKKYMYrTjwM8hMeBVzjqCz0B3MCH3UhnnykIT7yRCMFc4kH4r7akR6FShriYbNy2wpP7kqL1t/VJUVUkHJacMtqXvxcZKpdnz7sSx0bxLOJkTFjupgVAomaLKm89cnC6W5vt4ZMViG1skaYLqb3yNi+wHaR0syCNYi8vNqyI9to7VI4bergTZq+FZraLJdvEa4265fVVWjO+xPmrHjPyRb1uUbVQapG+FubezSq5zTVK0tpLFttXgMXTzpljaFA2pV3z+YttmvzNrW/8NY1WU1pzXLljJfN21nZVbVhjawv+bbElFB4xGs2zaoF5VZs67Y+qxV9U7S5aGQPEuquRnS0NqueuYJNrjRaXVu/OKkOtLxgNUuceJsEm3aD37RXtBvt5W2pcutqJSNSmjIs/J51LwmeeLbRMaLd8cHBNWJTJ8vQFbtYEgN3tDE+fSHyRF/gOwzIYMhIdccDQt5wXPtgoTRAyK3HiYGUXV4VXvGJ8qJ+pOGL6myQZlRZEg0cgY1j7Ysf78iyqb04rwFxSTSWyr61hjPkyssMqlLkDB0VvhDGUT7imNcJB+DXSw78oyZKh2PAQB9AN7QCQXd1feAX15EO2YZPwUPCiANX8KuaV8Fz7slLetJGmcFL0mRue9eH7mSvEYEkgpC4TsSlDIEwhSUCXCtL0ZU0iqa49AUgwoMRsQhKA1ABDuT3RXknTmUwh64Q48QqjnResJqQsklLGH4wiWtGc5SoT02VjvyRjid4klrfLQ4O8hGH4xr6qpUXeash0hJOOupAOhzhMN4ZKNzVjYKjrkuKr9P0kK9jH37hGevqaJNALYvWopSGpgeqNp2ae/DwniG70GlCnoru6u+1Lk0DWwoNbl2Ja7Kc+KKNaNCvdoXpuzqZfpz3xc59lONyUXz2wQfLCX7C/yR0/nqML1ir02i6yFsAHKvDF4X8qZnC+R4kR0Jz9r6tSS44t15uYX7OJscnNbhouu7rYuIjFpaUD+c80So1rAHKrahT8BVvXu0SIepgqqcUZSlTZ1/59rd8aulrfkrXoKnriujlRDuOEK5tkKw1d9j1r3urXXHTrVbTUBCjqIPqzHSUOlXaC94DXCOvtAtAe/D4HyANbYWDJwDXtBfpaSvyR9vpz9PFPWnAF2lAEXIBkBZ8lI9lm9JslBOyhwPwCQcnftAMPQlS/2LwTgvgG/0N7crHhFFCrE1SDI4Fc/CgwMALeH+VH3SGnOJDX7VLtNH+6RUqgPrwIMPDK/XFAIAW8JCH63CE4aIdqBtAuoT/lXzHr04TdMU9aaLtIg8QAwZlEZ65/d0/fGcoF14YRhmQYIOojZNSYUr4IKdCPJHgmgqGFgYXeRIerJVEFIfrsYDKPeH+1LNSVryKBNcRcICOCi7ykgafcsDrlVcY9FJufC+PuuB7Q1SUL+nJGxD4wAUelC7lRGNXl0deBBM8hIGfurFeSF4c6QgjDc6Zq3sUGNO6k8eOW48UA2/RD4+N+JoVO/39HUqEUGWDj1EVpYCl+pobb7DutmbLiuyWPEc9Z5Eq75g+RVPdWFR1Ra2wvKxWFB/X7Aav5ymhOkF6YsQDBZ5Qin+KQwHMzk3b6MiojQwN+TE6bMFgKjcxNSlesLFVo/7SvLu56VHRB68W7MzZE94umNIMQLwSxqAkjrlVRzkyqenlal8NEpIfvoU4K7597Xv323PHTsrCavWTYbF2yrLyyMdJFSVZkmyvuOMDP2t7LrvWyhlNkRtl4alNGGRlBPieRDbdArRNtG10oLj3Dqxr2pR7ZCTC8OkI8DxwRAdxBa8SeSLIgr0/+hdv0IccSQSuwBk+eWn3kCF85IQyAy9lVAOyFDIYsuO0+LQwdXbopP3Awdsa9Jnp6fkK7eKNBg/QsycRS4kBAP4HL8AZ9ADQCkTZEU9ZpG/Ipn5HHLT408VKGoBr0oGHvs89uEM/kI+46PtRf1zwHiC+mj7yEIdfTSPxgZtw8EQ44Ndved9H/DywWE/gpVuQBrEckkY8DpM9rJEgTGhciRCGT8ORlrxA9T4xGAXeIJL8fPDTX29Q55pb0HSIe027hFBpVTHSCFfgJG9U2rd7KN4VUCUNFcYh9DzRo0wcQDx0kjfqwDUO3NX3kRYX5XMNpHonfPCDOtFAXh+ldfqU1Ld9KI4jb06fOu2KefPWLXZ24LSsqjZbwVpSfXkKSf1Z0J+amLaWtlZ76sUjtmfnLqsR7SidVYRCCqNOiBsYlV0W1EFpTMhBWYj/6UMhNDB1ZpROIxjHmKysqP2Kc5p2j9iFgUFftxw5f0FTzGa3hB5++jkpPVl6hZzNTAz7iRe8qvSlL3xJONXZ1El4uspL3kuaFi9L4bA1pqRrjlFZY7rMmhG0cC36fNf+Wo3NzBftj//iv1tWFnNjTpZgueQdjo23ZUZ+Kd/unl7btGWrXfP6t5ppCrmqaZ8/5VZlmXoiW/4yufgLr13pC2ivsA7iQVR12wFcIwchIwBxdDLaK9qUONLgANqXOBzlkBaIe3Dicw++6FzgqS77Yhf9gHLIyz2OrQwAYUnRbliI85oWcmIDdRQKx19XL3mQ4mEASH0l0QMu4sHPPWVyjQ8+6I56R9lpMT85TyflDXANRP3w3WhQHUkLHvo+QFrC4rq6zMALPeSNegUPqssJmgnnnuugM8KBzC1vec+dIAIJEAqKhF6AKkVnAXWDKsTjb39nSiMVO7kzIgRiYoTjmrz4wSTwBTMJxyctys2tBTWKkvgoQxg+x5X4ESRqEDW5GkeVlMVBJ8JfW0EQUCLpuONgSlRYXdfLxVEWdATDgiHBPK7JR3wAtBMORHwAecAROHF0IPCRznFp9JLWcPoaCi3Ws22XdW3ZYfv27bdTR4/IAtFUUpYKx9fw/huvFnE2fFbW0KwElVdmKPHchUE7eMl+WymVrSAFxzpQg8rxaZtPzyWsEl4/Y4rxe0UKhDOVpBRKnJYhWjk1I52cYTY8Pqqyctba0a3BqsOfGJ45c9IGzp6xzpa8LWsQmZXyKjQxJWr0rRmdvf3W3bfVWpW+0NLqFtSF8+ddUfG+I9Nk2msZJSmquV5aVcfPyBJQHaTi7Uv33GvjsvCLoosXlmvEswWla5DibpJF2Vxot849l9n7/sN/tky22RUlyt/PkkL61hhYxNMK76vbDsUGEFbtB5CONiGctiI/EHmJ47oaZwCyTFj4YVUga1FO5MWBjzKQH/IQRvw6TrWZdybu5XyPlnjAwO3v5MqWpb7IBAcgpjApNJXNgQUMYOpN7nj4UkM+oSIXfpTjPNI15VfXDwheVPvEMysQRT57YfmBNVbivR+LDuoFDwiLctZE+/p+M/GEa2QgyR1DmKosupcln/40usI7ZnuBA59lJegNXjtdyo2TqIu2xH/C8SNdze/87VfWgtkERsdcTyjBx/dClAYCiMf3witamnwRR9rAGUoFCN8LVpokSEnhRHlh0eBQYAq0Rk3hSK+2omm9DIDqLajDVSvFdboq9AYt+LiIB4j3OspBA5YcfqSrpqs6P/cA99VxXJMevKkcRFFUKpzNi6dOHLPjLzxl4wPHbOjEy9ZSyNv4+KQLKyMtYsi6EZ/4X5TwchTEdVdfbY8++gRssve89U3WsFa0FimGfEZTWCm/lpaCC/WyrCANxv7wokkCU8vmVglivSwb+MMiPGtRLc0tNi/8qzU5P5EVwUEJMUDwJJQ1S7ZPrEkZNTdLqXT1uFJF1JjGurKU8uVkg3NnTrv11aDyNQ5ZIZdXfgm0ZKJeVhYKjQ2sS7UF+60/+LSdm5y0NRbISysu0HWy7vMavHjJvKN/u33gp/+TTZos/iVZMKoDPISf67JY5YiDz8gC7UsagHYAIk0A94EHIF+0NeFcR1zgIAwXMh2OdJQNVPcd4riH31xH+ZEP8NMwFB6OtCFnpMEHB7Cep4ouSfQ6PsKr6SZv1DHCo26BO3BSduTbkNeEI66BwOfXyotSivIBVBTpSQeeKDfSBD7H40+ZN/oJEPeeh/uqcJYLUsnigfIGLZRDPJB5w9s/4BtZKYRAHAmjgKw6HnPhtI7CGhiKgcVd8ogQ5QVoZEYnmF9tTjIixT3KCUclsVgwd320VhjlQQMNiuO+vjatP1AW5dKLGYUkA0nTKz+42a9GWdWCVl0HfMKiIUlXHU79CYN27oFoBOK4hqYQrMgPJEsylRV5AbeM1JEZxZalnFi/yKgz79u314aHx2x0+IItzs/ZzOysKwaOKMEaxQLNZsVv4agtr9r2rTtkNU3bQnHFBocG7aZrrrBmviGpEZL9Xl6iGroBa4w8rHEps9SvFCf1lQiILqZpbe0tNjPHCRFjspA4S01WWlEWlPCt6D7PMT/trdbZ3QFzVE+1gZRorZRVpg5FXNJoyPSw6AqXKT4753O5eim/Od/nJs55J1V25VObqs757h7763/+nA9EOfGT9pqZmZPiatO0scuyLfK37rK2TTs0lW1zvPASB++Ri+r2CFkNvgO0TXQefMIJq26b8AkHR7Qt4VEG1/jIJO2Mi3yE4yIfQHyUC0R+INKRF/ByKl0y6InrgKgbAO64xzHIRMqgt7oe67whgRdD+sSzcABpAGQaIBz8KW9KH9YXAG6nhXp6SALyMAuALuKDTvLh4h5w+tQnqsOCDoAQwhnsSYvzwAqwRo4CDVojTeb2d/2wr4FVI6bwqKybfiKbR7Vcs161pmSscYQ2BhCKtEaRKs01Cg08UTk6O/fVjhEfRsY96fChiSNj/EsvUlpoLcr2CtaoezIVkYLAFKVDUJ5XqJI3GAhwD5CGsKARIC5cCAxAmshXDeTHRecAKJN7IMqETqWU0k985HDBZk3X2AO2bds2O/rSC1K+miqq8QeHx71zz8zOK6XolnJa0jT5H/7h72337h22e+dWe/SRB6XESnbNNZcnBaE2odx6KSzWrXiKxwvZbAFQIW5ys80kUyclp4GH9bXZ+Xk7deqMLZb4UPGqLS2WfGq6ulCW1bNqpckFK89qMCnXWFtjuxWn522NzbYoFI2Ai8XF9JbAxIQr4OHB81J6tHGttXd0eN3YFiJpc2Fj8FvGGuvstm2XXKI6PGrYckw7smrzNikuNu8OTc/Y2z74I5Zv7be5hRVZgGmLDRDthU970D7UO3yUR3U6ALkDQq4A0pOfNISTPhQZLvKThutwgROIeNJzTXxcV99TZuAJ3DiAvhM4g56IjzT4xAH4cU20Ujn+SB/leBpwibdsqaDP0haUxzU+Yxn0UH/KJQ/3+PAxowGRPj09O+N4WBelZK6xhmpQoMIdNDtv5UdYonGjHuAN+jweGgWRptq5IUT6qnj9W8fPUkKE48DrdPzeZ+5SfROjo0IQFgQBhFf7pAfinjykd4SVOHyYUl1Y3Ec8EHkpM4SR+6AFpQdUpwOIBwfnT3GuFJ9cJw3hjJ5YBrWVI6PJB6DAovEB/KCJNOTHAaTjmrhwERdpg4bqtOv5lUbccEXGWfdsZ2AEYko+OTFurfVL9slf+bhGNQ0KvOCtfK4AoE8KbHZxNq0/Ks/8EmtJGgT0/9KdW+yO179aCqXo60cZKXnWxHCIKuzBOuVoHZ7aodzZ74UF+JWv3mNtrV3iad4W5mWxSCnxYj0vlOek4PK5Riv4iRRtbrLzMjeTBNbqpqYn/KMhHDOteawdO3HY+vq6pVCvsK1b+6XIeOEapbCiafC85bONmiK22lquxb56/wP2pa/f7U8Pc6rTWq5ZfJJVJ5oLHZtsx6Fr7No3vE2ap0U1QFjZWL0hc9FmtBX3APdcRxsAcR0u4oGQKRzX4Kr2I0+0XzUOfCBwAYQFTiDSYaMQDkD3v0dzXFf7ARwgCQ3IAuunCSINZVCmQvTP33uUT3k8DEpDaBo8SJNoQlalnIQPuSAsZJcyQAENXmZmQ5kTn9KkuiS+pLgIC1yRnhnHxVAdz/60uHeadR24qKEfSVXFDudUJS/12OBDKtvDf//v71mLRiSgrFEp1pKqiV8noiqs+h4gDeFxHXgB/IgDiAeqw7kGJ5YQQH6u2SBIHHu+ACe8kp9PhGHRsGAO3Uwp8Vl0XNHUBxxA0IOPYIGjug7VdJCG8CgnHBD5uEchApQXaYjDYQ3RQfkmJNsIhMmtJowlNrc++cA37V//4W/cQssw1VOeYsVCZNNgY1POz5yfX1i0jJTLfEm8kMKqLS/ZT3/oXdas6VpelimCzOs/NRJSrLGlpaIEEQssrXc1tzYpX4O/uA3eJSnD2Zl58/P2lzXNXFZ7a5pXI8lZml+0udk548hoRumllSXr1BSPgwZ5vzJXyKnORaVh8+yyDQ1dUN2WrK+3y9+IAOBjeWne6rN5k+1mJ86P2d9/6as2WxJuWVqsk2Eg1eXbrNC73d7x4Y/ZSn2z1Ujhcf4/naxO01TflyaewG/4i1wGRDsFhLxEe0X7hAsZCKhOQx4AP+SgOow0/x4QTlogcOHLlvWnpAExuAXEdeANPJRF3KqUN3moL20A7SyjiBoNdspLPqWFQhQVW5FY3nG8whN4uY86hdwHvdUQ6UkbLtKt00QZqhMb24njPvIFeB0YMavAaRIEPmKDrshfHecWouKYbQExnSTtxeUFDT6FpIKBKAqFYBL8e5UCAmncB2GkC4YBkQY/cEcc4RGGT6PFPXERT0PiAn+MyNA4ODhoXV1d6rwbT34ch9I6R6pwBS3Eg4f7CAvcUc+gMfyLcUTeoOXiNLyRzzUjI1SwJ6qhXhbK8pIsmRG756tfsKnJUVdKC5rasV0FQWURk4V8NqaSP9/caFOzC2pU6kUpUtTCv09Km2miC5aK5/E7p6Y6nzT9FHVWVn7ifcOr0nK4oYiz+rw6Rr2UBF8t0aBZIyM315yzQnertfd1SGm1y7Va35Ye61BYU0tOlkVJFt2qrMliEkTqKUHz7ROiiQ+eqIoCKUL5C1JGtc3t9vt/9pc2s1BSvVfSAMSaWm2DXf/GO+zGd/ywFRvbNAJoGiomZUS/W61CRN2rZdB5Kt5wDYScwP9/r82iXarDcIEXiHz4gYcg1g7Vmmk9Ed76FD3JE2uUxEccdfc1O1B5GqauSeH4NiC1f9pKlFyqG50PeaHPoCBSeWReW1X7rbLe0+C+WktRWN9YN2pr+Ko47nntLMWpPF1LZISXdVEUGuWRBsKoW+Va6cBBfFzjSFPD4qk/JmBdj2UhBlxNI3kCzJYWDZ4oZ/b9LZWKyi95pz6V/rbKk245ZJTz8dIhn8lJKNW2pJMvPokTcuKnyBACXUN7uhZxHhf8XudbhU+erxJe86nP3q3ykzbDxTSLxoyODlSPYsQDKIwQBoC04AhFgrCEwBEXCirwkxYIYYy0xEdYpAmIsknLyPzSSy/ZpZdeauVSGrlI73TLjy8WBR2BCx8X4aTHr64L99CID5A+FH1cB6A0qBtAPOANIs3CCLlKWfrx/iKnmrJX6lN3/qrNjFxQo5StOZf1J4BslORJaKmY1hJ5/3ClZtnmSppmSoh4zaZO5e7e3GO3X33ImmSlbd2+xThjDDxsOaF033ysn3SW14mngQBPE2ulJHltrEEJebetLIHB9KeW9fUIqzq/emMepUI76ZoTL9h7VNB0FMt2SfSrFBfiouoD/1Cm4Od6tS5nRy4M+sL9ucERa21ssdZsTkpOpdRJ1pq32id+64/s3IwsTtUxuyarmVdnanJWlvMppBgILngNHdFW0XbVbRHtFxDpgUiLT/rIxzJDyAtAesJ5kOKDTlX+8Glj+Bk4AigfAB9vYJA2yiMsZIOwqBNAeFyv0692JB/pKIe2TJBwkqeaL6Qhb6QXJk/NPQ5c9GniyBtpgYvvNf9S2jRrwUVejyNNucZa21r8+KOoEwAO6PQjv1U8g3CiJcWl+JV1XNBeXW+nQfF+xJbCeSiwrDagD6cps9odTadw5CLlTThqfv9v7l4LRlMROhpCC5BpCY1YARCRthqi8iAjjsU+H511z/SE0zYBJ1JpI10iSg0lWvxaaYiPY3m49k2aiiMeIJz8TitMVpqXDh+2K6+8Qgyl8qSqVAynOxjHtRCtMzXwi6WOG+yk9uOVoYUydL9WFr1of+XDwiAtTAVowIxGJXBxDe51HoKD0YF9DTSECsBS4QRVRmW2h3zhM39lR5570hfF1Wc03SvIclm2BY5m9vWnVldIotTLW6mt81McylJ0Xa3N9r7X3ejn4FMWrylt3tzvysTrI1pQaJ7PrTH4rXFVU0n/opCUGKMXJ0Gk6bYUt9qcTs12i3Jp2ToK7R7HGhn8YErKiOijaU16esyTZDa0Njc2+MGH80ur1tTRa5/4v35L9poUp+rN9/xam7KW97FB02VNFXuuusUKXb0qF3mp8bzirE+/UkfZ2JuFD11xDWDFihCvK43sdeZa4G0tnNxF+miThNOrmtIJUj6uU/6QsQCuq53LuNobP+ETb5SH9sdH8RMG3pBz0rmykY9ME04awnThdfYwOZf5KvBtBeCiI4tfvMbl8qswBk4oDdqoyipfwVJacGPdhUySRwJPAscrhClPJS8OGqiH103IHDd0kU44qAv4PIy4ip4AEq7gZbqHp+TZwA1PEl3ce509XcJF34+0cQp0gFLrf6Iz+AnU/PG/fMPXwAgEMe3ojSq8EJ2tMIJ4HAiiUNL5l2nEDG8o8snRUB6H5kfog2nkI418NLa6kYhNBDHtCTrIn+b3VF4CS7iEhqeSCA/lBxPOnDptPb29Xh5UQQN0g4fFZ6+w0sKgeNk6mIBL9EASgqkRQreOo8qRDjpJiDIDmLLReb1hwKXwEEi3/pQ2me8qWz/CcL6OpdCZ4TM2dva4zU6lI58xkdm3NbdEZ1bHX1aZUjqZFVkn+az4WCcF26Dp5rTlpXB++p23+fuMQumL/dDZ3NJkveIF6298eo11JEZUfEdKyYrjgx+8OM62GCwryi8UWlzIvQ7iM082scxQYgBHJWPRMkqu1qxYUfjh5bLS8pCirbfffu4/fcLfeezQ1JGnqxo6bG6O9yczblnWZ5t9Q++2q29O00Y6gxxPRJVU5KmTym+odAzqBH8T/1OY+5UwsniYcHBPer+njrhKHm9nb5EI31AShPmfwgHHW0FcXS4AvSFbcU/bk5fr1L6pg6cODw5kWta9ppXeHzQIxRE44GE65nImfOSpLg9gYPYprIhEjrGgKYcn8ikvfEr0QAeKLtUh9UnoSXxMliB54bGHVfgsSt3HiqYP+qAtHAHrPNJ1LPyTPyk5Qj1RXHkcgDzFNZDoSErd2wFElfCACIull8DKVqrI5/UQHlzNzW/5kMLT9AmCYgQIlDzJWy9MzplDRiKVPqepAbuIvSKqOEhZ7/GKkl/CGXvFWNROOCrWisKwwByX/rtA6ya+7xjCwZ4ULAc6GnQyD4cGBILH8dEQnNkOfcE4TsAgP/eUgSDFl2xCEKEtRh38wI3S5RdPb6A9OoSDyuRYFxcY1b86XSoHAeJJW2I8+LxsMRZrqGZp1h649xt2+uhhW5ia8HPtUdRtHR02NDpiTa1dNj42apfu22VjU5M2OTsvvKrz0rymnA2uwBZnp1P9VLv6bNqv5OuFEnJOfkX5pPWVjTaEp7w4LtWU6if6ObWBRX3eaODdOx4ssJFVrSccHLGTEf/pAMonOld1z3RhbbkkbZOzB589bn/29//DGtjOUipZW0O9daoeTDXn5maspZDT/DVvuy+9zgq9O2zb/svFKzpxWqdLX4CuWCk+EFRtYoW/tFWlk8JLdnzjB0TdAMIRBzo1YTGqb8Qz6ldkgLRVcZTDvrmgA4hyqtMAkY+0OB4eEedWkcKhPeFLigTf81bCyBPhAZ62ko54IDprwkMXk2y6EHk0TVuJUwAylgJegTt8lgvgC4rKkXmvqCBa93QRUYJXPL0ULwGvh3CCln7u/TrCHYTF8SVE1CV9UaqaHxuKLBkj8EM59A9HX3EUAqef/liJq65Xzc/9xh+s+VMMIYEAmBXgCelssEWV4EcargMoKF73IDkdBGWTRh41BLkVkXAzYjEuK0z5HJc6A6OSd3rh9ScuotyZRh6VQRydkXwAigQ6GYUYzYBoZPx0tLByOsMrVp5w0jGJgzHE87oLFlEadWj6xFwqwutS7HuBRsJ8ellpQGhzLJAjj9qnkS7R4QpNDbT+GgzJHC1xfqe6SWnKujp5+AX7/N//jRU0UDTlG2xoeNg6u7tlyZiUQIsdumSP+LNm3/7+9216btFPY22UMvnIW17jTx4ZoUWkl4GipnzKpolohxTOq17s/anQ4XxOHQ2rn6VCqKSdatd4MJD4yNYLzgdr0vS2Lsdqv9rD43Stchs0XckWWu3fvvuYjRbr7emnn7aluTHr6+j07S0dmtq2thZsRlZje/92u/62d1mhf4+mlrRJGqzEVJWHcmTdjwA5FpfhnWgLgYWe1LYMNqlNgIgLiPajXVy+dOlyHI2F73/6efhGh0hlIodJNgHiUiumNITjkAf6DV+QYnBKJ7rU+XSYPL6kofpwCCSlksafSiNrap+kIFNZieREDzOWoC0sK6iFhuhLjjCAunjaxC8UjstzVTi+g8s6MxDooD+mcJcB+ShP558HJpr9UulQnP4wSL4nBhTtvFG+ZHBwrWilwY++k+qLAgtltsFbIPE7pQMi3Gd0FWDhP9VxYymIdDW/8v98Zq0aKRCjA7DeYAoDyAQC7pMwpU5DehckfMXFyCEMni8KD+Kq/SAKgXCFqDCn5/8l7D8A7DqOO1+47sQbJs9gBoOcARLMIikGUQxKFEVFK8tyzra86923z97nRCfZb9ey5bUsrdeSLdmWLckWZa1yoiSSEqNIgmAEQGRggMkz987MvRO//6/61swhrP1eDRrdt0N1dXV1dXWfPn3AVQ8zOFN9KR3IhgHy8TvKU8bxKAtCQXm/6UJ4iXEFWW8HZbJt5jf4CeP86V6dftoWuMNCoJNJC744wA7HXeeLhMvrhuTmgivBhZlJs+q0/bff+y0t6ySkIpcrnSVm9lM/+WPW2V7wU/Tf+OY99sgPfmAFlR2QYnvZZbu1vNcP1Y0w+pMw2iglg6JF2KGHu/KXlnhlSMs4WUuNvi/Ho/6CW27QjsLjqRH51SBvG8LNb95L9WVmgS8UyQKGD+ILt0ZwbU5jvmSf+cY3bN/V19pn7v6S6Of6n7ydOXvCysPD1tvZ6R8PKQ1stME9l1j/zl3C0ea8CH4BTofC+Lgs8Bve+6QkmqNfwg8IfFjm+KnMGn7yE4cPkEZfApSN/g3gd0CESQdXyGLgC5x+sUCdJj7my0HrLZs3+60clOG+LoByWTnK4s864sPPhvGBHxbnQFAoUTD+k7S15qzyIwwKfvun/fUHrsgDj4KXOGgmHh4zJgDakPDH2CVvws/vMCiiTvyUb63vyB8XUUadQCq/prCCDvDg5373Q598kQKLgvyOTiIc8QC/vfE+OJMgBlKAvJjUyZxOzCCvV6i8uID4na1jVfFAbJ0OcGXzUGaVcYKgCT/qifzZenF0QsSvtSMxit8RHzhw0VlA4CM/AK4L6+LrPGx285ksNl6ZzFguxwZzQQN4UUsw7ojHwqlV56xZlsXwqRfswfu+a7e87HrbsXWjBF71SchOnjxt35KiePaJJ2zHxn67fO/2dJBVyictAzV4JYDQ7RugGWHlIkK3AEQfMxmqjq95cNhVCW6Fsv+GnmWJyFKd21wDnM8qy+AEBxkxRv2DDloa/vrv/5G9/Sd/2i6/+np75NHH7etf+qqNjY9aZX7BCl299o73/qR19g5arqVgtQXxmnpFLxC8B6IvvA5BxEe/BH/jNzyPfoo40gFopp9JCzw8DABiXw984IgyQOQFsvHZenCBN+Qj8gYNnVLcFSkvHtKQzgTAR1ualC3yEB/1Bb74Hfjwcdn0SItwpAPZcBay6VEeIB46gqb4DWTjCNPuiIeX8DjCnsePYSSckT+LHx98hMMP8G0l3qNVftJ+WL4oH3TQj423vu6td3lAnRnalXAoB+KyygMEpBEGMJtjcOOTTho4qZiZPMrjp7i0VxOE4VMXEHmdCXKxJxd14+Mif+AgLfxIAwI3NDNrBP046iE94iJ//A5hjXwxIKIu0gjjIt6Xugq3SnE1NXCnPLd3KE7Lohb5DbJ7GqU8clhG6vBmrpQRHjbrm5cq1tm6Yru39tnOPXuNL2MXpVC4fpk3C6oVrr85YT1aRva0t/vymo3+gpSP0+Y0pUfj8AjrElrgILzkjxseCHM/Ot98bG7myRcWlVmr6mHvjFP1WiN6+xAqeJHuo0q8wRLz5YUUJsryvu/eJ6ux3fbu22P7LrnIbr/z9TY1t2S3vu4tdsWNr7KVth5bUNvneSypf7waxgQH/uA3YWgF+J118DR4nS0TMhlX6ZCGQwGTJ/o08EQeeEU6jjjSiCMtIGSMOqIsPvuFWI/uNHmzxcK+Ib95PzRdFQ7/cn6kgjB3pqG0+Rp9QXLBbSrIR/ryEb1IzzAJsXe7pgyp80IXEL+DtgDaFBDp0c5sHH7kjd/Z/Nl4wMeA5BU6oR+fz+1BM9fu0O7AAWRxZvERDucyWg8D4GDpHXxVdq8H35eYCuOIRe8Q33jb6992F5XEIKXTo1J8FApAZUEAHb1GTCIcIeIpH3EIHOmUESWOmzzEoUTIQxpCQ31RF0Be4vDJE7+BoA1HGHwA+YgjLwC+SCeMjyOOvIEXCJy0CZ82sGSCNn4DWTzkIwzEvgdKWkk+cGIQqEaFeUldArlUtcr0mJVac7ZlQ49t7O+0DX1FW9ees/UydHb1F22wo9kGejutVbN0Y7HTujr6rF105FUH9z2xQd7b1+ufLsN4aZMS6CiVtIys80SCj0XEkyl+J1FTV6vj/TUj+RznoEd4L5J3JrHaeIkcKwwTn+U7bWK/jPvD/LiCtwXewoM0OLnum3HHdT0IU1G0PHfwGdu8fatt3bPdX8red8VL7dDRM5Zv5/uW4q8sz1wjyzU+ukq9aWIE6At4G/yOSSAcfUGf8VoU/RXyAq8pmw3TB+THKiAu8FKe+vApT95w/AYv6eSnPIoE5UI8eYhPe1Kp78FJuYQv4UfxIwdRBzcGkw+622Rl50nXACUdvNTDeAA/vxMkWaPcD4NsWpZn+BGOPOC8MA9A/YRJAy6Mj/aGLIMPh1KJMI6LPvmwTrSHOMqH43fi24vHKS4L/M7SSb74nXVZ/KTz279KRAQAQ1PnpcIxS9KgQEA6szSWgz8SbtSyQrPS1NSUf18wzdJp2YejW7yDRBRP+DgXhmUQjaauIAYXdRHn5euNDrooF4wgHQEgTDl+kwcgHPTiR1nyh9BgRDAwefrH2awWCT8b3qv0aWD6k0/5nJlqzRfkF/zlVj6OwY2rDP4VsY+vRi/UKrZQrdj6/h67aPugXbJz0LYN9NiW/i67TAN72/ou629vtd5SixW0lijlG62tJP7Jb1AdqtSfwJZUT3sBHqO8WoW70Q+7Nqmu/q4Oe+yRR2yLlpF+b5Payil+7nLiWhtukODYQlOrnJQbaVwoyMv3K+yxkca1zUrzTWXxxffv6srLeYA1URP/pZ/y+ZL3r3/bUPHwBkXHk0CeTqL4tmzeal/7+jcU12qXXHqZ9fT0Wq/o3LSh1667+nIrT47Y9OS4tTZxdCLdpwWO1lZwi69aWqK0eBKLsuakOWfW2F+U1Hkd3l9yfLYv+pt+pZ/wWd4C9BfpDK6Qr/CRCQ0XdRnyJXaLZ/xetaYURkHxkMIfVBDmNQVZz43QgyUtvuk/ueTX5jU+xF9uGqnMVG18omydXX1ucfEdxZZmrljXgJSl6oeD1R/IC8qNfcRCsaQJAZrrMu1Tn2hSPchnk/o4fkMjB21DzlG4tB3gd4wFeJLauqbk8ON38BJgfAQ/SeM3ePDBDe+cLh9Pa4qF/OSB38H7qAOgLOkAZb0POPzMrbvMwLRKpOOWllXnIgeLk+7gqULk4TdP9BV0yI59IPdH/+tf/CBrEBU+cauZVhuQBJ62I3A8OeKVBMLJcuEk99pyjLu6OEeGoFOWPDTWP0QgfFEX4WAM+XBAvLYA0QDphLNMxwUE3YErSzOdkt1ghWZpYDEwDRCOInmnCb+fb1FnNa6wVyJFzBOynCwGxXHtDOS0abm1a8t669NgRajSwVEtk5XoClw4qEmqwX8jjVxNQ0fwuoXTxtkq5SMdn3cmJycrnlZolrUhZQMr1FJNBKJpZdGefPRRvwzx4W9/1bZv3KQ44aFNKvMiwOKRwCPk6XuBOZn8ZQ00Sy9pqwhWCvxIy8M0Y8MjeL6k5Z7TpnhO6IOHyYnlUivHImTBNUCf6pidmrFnnn7WJmrzdv0tt9iVN2nZ2CylVGyzebVJveJ4OKjLdx2bFf/kk4fs2ecOCVeH4smjSUrO9wgZuWpvnMcD2LvzV1lQZnC13r/49HEIdsgHQNmQCRxh3nbwJZDy0l4cafxOfZHSEqR4wN9QQDY8HHSlMuDlYzg9PT02NHTWNm3aKLxpspyZLTudRf8avWhE1kRfUZPU8PCwP8XsKLb76Xa+cQonfDKVfOKwqhkHPAEEWPoHrWt0JpoAaIwwdAUvyEs7s0A6eYM/0RbAx4Li8CMfEw1tASI/v53OOt9pM/FhzQL43j+aQDGK+A09xEUd4KEMdbmyq+MmHw6yGEuESYv9TFdg3jF1wkFIwUBCpbwrlZRVajSP4AGsFZZJQSAN4bUWwjga06yZCkHkdxDOeZRgkP6thvGjrDvF0UXQg6anbvIB4CKcGpeUYDQuIJgRdRMmLtFhtrAEAyXICs8v1iQo1Jnz7xNyDmqwq+ivKbW1F10x2Yp4IEFqFE+8rsU1AeJhxVr9qkP1JHphumhVGp8Qg4+tsnT8PA+DWzMzjrN08qRkZsU3DrW2+p6UW00Sa66Vromuno4ue+SB79nS+Fk7+vzT1tlWkoUzIesFnLzSJN7OL/uL3vQTe2JYD5yg5yxOi58XWxsA6aBkskQwDQizTOQ1KOhvlsWQ5CGd4qcfsNIamYj0RzEuKDz41NM2uHWrtXT32P5rrreOnnWivw0hURtQ/PXBAuNF5wL9hZUhBHy9it9f++a3bXp6xjp7uiRHGjhuIWHlaBCKfr9uTEziiiVoxwH0b/Y3dIcDkBPqxvFEjIcqblnX5SE7ULi51ve0VAfxyHAcOSE//QEgq0wQ1A0TpB7SslX0jY+NyrIquEJiUAIMXLYmVhqW/X44JDvtf2kVI9zQAZ34QYvTo3qIC1qpD995mRkLuChzYZj8APlxtCvqid8XhiOdNhHv5/B4N1Ms5nfkAQiHT3kg2h10Or4672gL/CB/4Ao6IwxEGJeNx4cvXvZPPna3Jse12QwG0WkRx9kfELMRLQpUWHlkXvNV7FKJGSPO74A4aWPKgpxKWpQXKwccQYgQ1AUAQUgaO8rQOHziEHYcdCRBSczLMo74oD3rorGEsxB0sZQtj4/apvUDtmPbZtuyab3qkjAvzEkx8bESLWcwV0Qr+ONVHD6/z7ks8HD9CPW4EsJCytSrmn2mxxxWpDvlFL3kEf0L6iwNTn907FZessBmpMBoXmtefBAv4D88QYlhgUj+fTlW0nL1f9/9L9bVnrf5mYpw0VbxZkm80/BoK2AhJ2Fyep19PEhpdMUYMyUbyfi0D5rZ04OntCUvKwElw2/yYJ0yuFGIxOfYRxN/+FjvyOiEved9v2yf/fznbP/+y23dukFrLXX4U8rlnCw8lmTICW8nyJKkzWKhfPFTNISi4OO1C2oHy9Gvfvf7NjYhfmgShKst8E4KCF5nIdv/9MuFfe7tdHkjDxNHUnrkjXRkymUUlariPgBFK+VIhzaXnRX1gXgJvdTrS13FU5YyTCCkEcdvlBz7w45DcVjmlEeBkQd5wIoGF795SyJLP+UCiPduqkM2DeA3OCIceLLhGC9RlnjaSDxAPGHiAPwI51uLrngiL212pV6vF5+4CONH2PHKUgBXtn2E4zd+5M3Ghe/9U08PvLnf/8in3AKL/S5miSRMSWg5ucwApTNAsBafzEQ+7ICWJkxj8Ekjb1SKH0zDUXkQBQRD6GjKA6SRCz/MTm4z4Df1gNevUuaMiQYHagC6uVIG4WCwTmsmvP01r7TtW9dbVaZ8nsv+YIJmdqwf5v+gx0+WQ58PrMR46iIugDoBp63OQBydEgIY8SiPZtWTl8n/9FOP26X7L/Z3HNW9VpN1wd4efAVX8IgzQ4FnRU2gNiw/TtazKc/BXfanKNdQm7TP//PHrbNJFNdm1HYN5BXxUXXnZX1x3Q0WQDogmpbh8JYBRR0AV++kWwOSSc7gRmlx9EOiIadlQyHvigtrm6UNn1VbEK+YAFKfovSabbI6b69781vs2/fdb7suu9yKXZ1WLHVZc6EkS0o0g1FtRJ9jkV7I1yy/eW2MgQ7NDVj1svDYBB+dmLODBw/a0TMjaZmrPszni1aRZcoWAFYVE96C2hVyCt5USarTFY80GDLk9Mh5PcoXSikbTz76FxrhkVjvEGn4sTVCea2AfQyFrICX8Gob3RJO9QOEV9tdz4Pjdzgg8uADPyyczQsEnmw48kUYyNIXsuGKRtMmv2kPednn7urq8rLwgtfVKANwUzJ7heAJiDYGDUzG4CM+/ADPIlmiPHKKT57Az7cyoSHoB/D9KWQ0JttgEFABQo1PR0UefJCTl6dYWF2EqTiEAIAJhPGJB08QHfgohwt8OOJdWEQD+bLmPgA+nDL7oK7LlD/h8aXeUtW2b95gl+/bYL2dTbYwN2mtjbIOGxkUwq/BhI8yoC6uS5YnBq/NGtQbtOAA4qL9AcQFswHSUvlkScKfjRsG7YEHvm9dHbxvmJRMEvK1ARZKGl4Slz7SkQTPDxjKZ+nGb5Zy1bl5G+zfYMePHLa8lnds2DfzUEFC4tdLs/HsPONzdigl8VDWAoqIbw6yRCI9AZNCWnL6C9+++VzwPY/GJoSXhxkF0ZH61y0ztZMwe2AcF5jXyB7YsMGePPiMbdi6xZpRhP7AQ5OF6mLTHkDBwD7agQNPyAK/nZ/iAzxFaPlICW8ozM/OWJus0p3q16v2brbdW/vtJfv32BWX7JAV2qFl24gmQB7ra+AIB0tn8CHNvDDOxLEiRU7vk4e0AGQN3jOBJCWf5BIa8JNyT3F+PEZ8i9/QiyOMDHDPP5ZWtAUgjPOxUV9xRD1RRxb4jSM9XPyO9IiL+rN5I0/Un43LwoV1x298jAmW2sgOtLPi4otljDtohycoLZ80lI58oSuCBuICog7IgEfQRR1Rn+sJjd040ZDyruHBF0c8PoCylGt85RvecRcRQTiRFKASiAMfwoDzpymavRiULBuZ3SGIcjTKlYqAskEoEMSQLzU8nVtiQ5WB7k8C1QAerTM4GFD+fT79U0lPZ+nCkowBw7kTlkUIA0/QGLhCLYXUYCUtkXpKLbZ94zqJrAYzgxKbXRZKUw7lIMHRHzi43z3W5c4kBYPWgPid7ZCAyBc8IM+aU5oUIjmWRefWzZvthReO2Lmhs7Z7zw4JSGo7OCiLz8CgLH62w+Cjv6EgnGwCc6V0iyybhfk5mxg+54cj+X4A7xWWiu2Ow79fIOvZ32XTH08Tk5JCafHgpehLKfodCxZLyu99amjxJ3jE86mzpmY+twcP4Pe8rLvUH/7FHAks1sfwyKjxlaFmWSEHn3nStu/Z518vapV1xHopPbmr81C0xpYDEHIHBD/d962LNKlRyJ+AqrxE3pakZLnkUQRoSblovR15u2i7Jqw9m+0ll+yRtbvbKlMTNjUxao0q73dSudXIx1OqXge4Qtapnz4k7DTW06k74nHeD5I/ypGGzAOEo++YZIDAQxputY2iPyZjb6cg8gJRF45ykScLgRMIvEDERTq0UxeKM4sz8gAXxoOP/EBnR5ePV7463tvb6/ngAXnhQXqtLNFOGnIReAKID1/iUs9Xt0YVJj8+kyMKMPISD/0ByAxlcLSJNGhpfPntb36RBRYaFQgE/I48Puvqd+QnT9q8XzPbcZEnwgBhgMYHESLX0xEGtD15MMeJK0iZkQ/8NBraon4axHklUFbnpb2pW8Lc1dbsL0DPTU9YQ6sGT9r5hSv1D19IcIwlnEKsZ1xR4C7oYNYCHr9meQHkyfrkx0EfLvJiMaFo2AwHDQNwff866+nptu/df68NDm4SjjTjkJ92Rv3g8fJ1WognXRk9nrbmZJWdfOF527lpg02MnJeSFv+klLixwp9cafnKsQg231FcQmJ5WUR8ELXAsm4JS6Ru3SofTxpRVk3yZ2VxtW/dbV0bt1mhe511Dmyy6VnNdiqrIWGNmky4yseXwKLvyNGjdtMtt9j9Dzxgzz73nF113fWWL7W5BSZifC8vXrWqc83/B2hXtBOAf7FccF4oL5MZRxWWNenw6lpjThMoS33KoViFtUl1NchypJ1NSzXbumG9XXbRXrvkol127RX7vI3HZK3CEz4V5zxUfVCkIm71hfzSH8gm/QB9q30K/RpkxEWfeV8pHhkFwBtyAI7V/oQu8tctQ4A8AHnCAdH2CGchfuP/n8IA5akn/AgD5CGMizBjEiAMvWnZ2OhXiK/r719tS6SnOr2I963HsXnj8S+mZc2nvkRL+p1kn2SsL8V4XOQP+oB0gWSiFZ/6KOtLyGgcLjonIU4ZIT46MYjHj06j8RzWi/IAecMnL/E4yuKDE6IZXOThN8ophIgyWHgsd+I3PoBPmYVGNUJm7HJVFqCE9vqr9tpgHzcizGlgFqy92OZ35bNs4UQ5DHKlpXq5XZQHE8yorL39qaD+op6YLXBRZ8CF8bQ/yyPSWuCjBh7LGdoojLaEhaNBtmnLTtEjumUCpSMbKlN3YWkBwbvA6e2oh+eVZc/6bfbte75ti22tVtQE0CqLtskfCqSyWFtpWdiqciwhURZMTOrTxUZZrkqXUp9ZWLayeNG151Jb2rDdnh6t2NRSox0ZnbBJMWJKbagIz3Kxy3ZcerWtzPM4XJaMeNms+o4NDVlLe6cdevxpGx8ZtutvvtUKbe3WKAuuAUtJ5UWQ00/LoCstF5A7WprkhnZxsWO6YUQ5UVpsbtFl+lOvqR2qFiuaJ5TKw6zvSMRL2CYR9yWr81IRPFUmnvdHr71iv11z2T676rLdtm/bRrvuyv22qb/PDknpcjZOwua8oW74h6Nfw9LyOMkLfUJf0+/43jdKc7lUmCfQ6lhvK747pXm86KM87aU8QFniAvgNuBwKHw64MBzyFr+zaRFPHiBoDpxZiLoX5YtSn8T8IgD10ejYlLXLEhNCX+HwYZcYy7Ddl43qG4VUljENbsYnNKh/JB9U5/u2udTviceiHaffTEpu1YvX8CTL1xh3bkVTi+LIB7i+eOUb3+EWWLahZIiG4kc4CgIwCPMSn3jSwRFlgwDSA08oKFwKM8CS4CYca4qUhjFbutDX8USnRB4kZFE0aE6VcF6sH1XLS1HV6tYgGj/56kjFc2cXYfCks1trnU5cXGUS+HGkh/thQB5op1zQODo66odj3aIkjxyKyiuvuxgkUV+2Hhyb2AxCyioj/zsO4jhEqsW9WbHRvvetb9n+TZusRUqsWq5YSdZTrVFWrKwp/zisFCYWV8JLX4gXwlFobrDJ2ZqUU5s9eXbStlx5vR08etKePXzEjh09JqJFg2hbPzhor3jlq23Hrr3WvW69zUmhtA9useaBQTs/PmxF8XVkfMRWtPyfH5+2555+2m6+/bXWKgVGvW6B4ag/McLbkAX6GaGFj5xJY6CjxLN9kAaZ5EL9KYY474gHIl+Wj1nA0iQNWYChOS0n52tT4tGSdbQ12VVXXWbl8qxVpmfRg14H+MnPJE3ZAAYfViv0oNioK+rFz/ZnVi6CJuQw2++Rxm+nTxB5AeICH3mzEHXg48gHhA9O4nkfE4UDRN0AfvDd45SXCY/92KImf7FJcUSLRniuDuQoEO0OWoIGfqcrpNKeYbQr0rytUljEZcsRT91BU/AAII187iQP5AeyOBpoQAAREBezIT4dGMvKQB5+xFMGF4wjLggCPw0CyAMQR1kEl6d/fj4Ja0BoeczPgVgO/cUgB8AHfuqO+gpNJWtVw3Zs67P52fPWnKvZuTNDNjk5bQtL894RKMoA37yu44tzSdASdCuwmh7MC7jwd4Sj83HQBs82btzoSgwgLvgF7nAB5M/WGUAcvynrs3qdNs+juiRqfuPpu3/+Z+0T//jPtmvHRbZh3z6rYJHKusJwYSnJdThcBMnBXLXAf/N5PPAsi4f3P/qoloqb7f5HHrVnjhyxp59+yjYMDqAq7K1vfbsNnT1nr3nFq+zB791vbcUWa8k32+/+/u/Zz/ziL9sH/uqj9uGP/4tdfv0r7ORw2ZZl5bW1dUoRTPtTUKdfwo/4w69oO/HeDgHx9AE+bWUflOWez9JiC/uuzOSweyUH3fWnxXKBk3KEiQs5CSCes1lA6itwSSktScY518Sd8ksN9oobX2JtWm7zRkXQGbRGPeFTB2FkCx8ImqLuyBNAGBfyAoRcEBd14SKd/BHGj7KBK9KArBwGHvLg8/Te5Uh1BEQe4pFBHBMOeTqwuLRaYMZhy4E87FGzDx4KnfrwAcZitIW4+E394E1++g3PYsxRF468lCEv8eSL+MiDhUZ8to3kb3zVG995FxEkEhkVXJgZRxjCKQhSgN9UhE+ZKBcQeSkfZSIfLn5HGXx+k5dU36uQAPPb4+rlyMed7i0NS7a+r83WdRWtjRsUVtgbK1hltmLjY+NeP8zzDzH4QGDvQkpFAzqWr0EH3QGdtAUeUDbqAyKcjSMvPIOewEUncyr7B48/Zlu3bE14lT1ZVHXhoj0ZPMQFeLie5rHkkUuvWijIMhOBEMuK3Z02MTxi3/3sF+wVb3yDjWoJlpvhqe+cz3goAo6awEN/mOEYNZCwcGUljUxOWlUTyAvHD1mxVbZsbdZKhTa75vqX2fv/+P129sxp+6M/+D370fe8xz7y4b+yT/ztx2zo9AmbrZVtoWHZxio1u+fxg3ZiYsLOj4xYQ3urbd6xy7Zt2+6vWvFl8LCy6VFvrfdD1tG8xAcg+iD6nJmddzc5ke7pUt5AFgf8jzca4FGWn1kQN1T/os3MTquf6k+3pRQrc3O2a88me+rZQ8IPvQzgVAdSi8+kx8AmDH58IMLQCt0BHq8/fOhLinSt3ItkXT6DNMlocsRn2xHxAPFRr4M88gOJFyl/ypfCQJTDJUBRsAeqiW+JB2Kc89Nkp6ZOT5f9gzn+9oJwcgA7PchLYznaGvhYJmbbD6zRoHSW+WqfP6VVHfCCOChx6mi7/tITa4XoAi8vn4dt+seWB3n8n9IaX/H6t6/ugRFBh9IAHOEQJNJpZBDkhWmowqSTF4j4yIcDIm+UxQERjjL4KIAUn2ZhlnuInp8G1qzgZ4RUX9PKjF28a7O1S3F1tndoVl2wBrQ/hy1bCsYNo7zOVOWqGsUhigkXwoGQMgOlTnfBkc/yxfcqoFOVQw/tC3qzQKei6NirI4xFyQl6tUK0mvV2dtjzTx2w9QO8I6r2a3mHz8l/2AJnklOE8Ktb9Qs64J3aDg8UQyy3TvBAwC0a+c1aiiwICZvb69q7rHz2tD3wxS/ZlVdeZpsuu8hOnDgp+qWkVF+jzDE+28aRE5Qfzyc0XGxWimuytmCPHzpsW3bstsefOGB9Urwt+RY7dvK4fefeb9uv/Mov2+/c9bs2MTVpMxrk7JPMSSHOzNWsIuVVrtZscmzCj1xUZMxPLeTskceftq996zv2D5/8tH32s5+TAl2w666/3nmJEqhpGcKe6dqxBfib2o7zQ7Xw2+OYfUWt+LG4xKzL01XJpPIl/igPfQUX0ejIiJjKb3Wp/DquOqhH/aX2Wm3G970Yb82NBcU2+Yvz54fGrbaoiVzWGcoXmWItRf/yxoBfdCnHbwC5QKb57f3Gy/tUJ8cd8Srlf5Dpl2IqL30OTdH/xPmK4IfEZ7ceiAN1jCmiU4zQ12U06EKeCYf8AhyShbcuaZINDiTzPihhCMw18qod+PhSliZAlYXuU6dP+YRMf7C/qIyiS/mQJWgEN/gUz5eNXP5psn67JSckHM9xBSVauMHE26c8qedkCMgHBxOztw8yaCCdpTEbfMN3upTGNk3jbXemc2CrjUxcWW18MCCYRnyEiXfyVIZSvnchHw2rTL6B7RZUnbHgArycXHQ+ftSfxe1+Pc+yGOHYFfZvLkpYt67v9Q9GtBcLqisJlu/7MFNoVvFrYpyUFf/ghV+V7OhRlKnOoMFjFcaaCotKEavt/2FAuZQ3mdNYdFyYiJJq4LxZw4KdOHrI1vV1yyqUcNSFh8Hq3VGvF6BuyXsG1n44ffrneepOnFFdWJxmAwPr7YWDB2zDul479NRBO/j443btba+06XLF5qSg/GMLag7tZ5gUpGRrlTnLyW8oleyb933Xzo6PWD/7WufP+xe829tL/qERzrA9/NCD/vSMDXGUPreMakwrDmwM9iUbkhV4+VVX2dGTp2xevJuszPolfpPlaXvk4Uftb/7nX9vffeyj9sl//Hv79Gc+7Q8BbrjhRrUD8UcGvKVqa9oL9YYJaCvtR6ETZnJjHyZmaayHVfAiygtKgfOKvkvIE2hm4Qn0XHXGcaTjOU6Bsi1b77r1duToCWvMt7pV5lY6iBnkbEJr4mDg+ETg8ZJt6hRqf89RPIGuUMp0XVIQafmIbEIXcrXWtjT+iEPsIn9aNqV2+sMK1RKDFwfNKZYsKcwA94kXg6IeF/G0Ab3Db1fC8rN5IJbxBn/LFd7t7DKuXOLrV/RTEwpJHU+LmRzUFKcAfvJ2BfGQ55/HYzKRWuK1O8JuLKhyb5nqIcwNKvAWR3hRq4blBQ4LV1UNt6Qs2tJC1ebVV+x1sy2xILmpapVRlWEyO1O23Pv/5l/Fv8REnHc6jaqHwwLLhnERbiYsrpM/lFS2Y9gYJx9p+ADxQOQLnPwOHG7RsVaGNzBOzjtUg6KkmXNxvmqX7d5ohdYGn83JT/lQOOBZXl6Q4przs0ooGmonL+ec8MnLgMAKCHo4DkJZ2tekNPbqiMcFBP2Loo99Np6cAbywC17/hp66c75WMQ03+/5999mrXnOHLBe6WOt8HzG4Nb47H4Q2wix5gdX0+qAEoKW5WbxrlAKSRVKQNB247x478+Tj1qZ8y9V5OzNy3o6dO23v/umftg4tAx564EHr5vhEpWrtWBZiKR/eGC2XrbV3nX347//BNl90sR09fc4/sHvxnt2+dIBvXJly8uQJ5z+0zIpHDFT4xId38TmGwcdtz5w964PBXwpXn3CPPkqjo63kp/fh4kuuvsq+9rWv2c///M97Xx05csT+7u/+1utjgGMVc0/Z3Fw6swV+Xy87sG/JGTr2THhamQ7+wpPUb/XJR+D9hmxllJw/yFlZkGIv++WN3Nlm9AlDUTznie3dX/yqlRcbbR6ZY09OeBbl+9EadZL3j+rAJUVq6ut02BVrXDULHxipP9Hly1vkV7+RmxSX8EQfw2v2mgjTTnxkFFlkssByiTcneGWJPSkmgoRDJYSfMPjBFTLr2BTPOA2DACXMK1yr6RpovMWyKHnm+weMC+4vQ396m1bHYYyFRKMrTBSURlc8LCFvWu6vGSa0Q5phlSYIRjnHqk6EkYkELwO/0hPMmLTm/XC1r0yUThvBmfv9j3xmhcFPxV654w7mpRkk6gwAQVJgGN4osMQI4hypClCe365yBfymnugwcJCXjoaxVOHCpkZ5PIQqH/GLjDYxDzoapZT4mMTeHdusty1npWKzBksxMUEQePEl3w4oGW5i8I9ZiGEIPqeIGWTpYULadIQ2Op4bBDB5W+rp4A78APQDMBGFxxIVQDH6Rijv7mm5yEDLLc7amBQJV6es37xNy9+6QGt2YmCDK/Dhc3+Xx0nVRZrHM0/VwwBjEmuzwQ/+yiqSMH/+b/7aepSzoLbPLE2rvYs2OjpmTz5x0N76nh+1nNp81S232tf+9+etuCClIyS8ksM7mLWmVptWHf/r05+20ro+m9ESor3Uptm0wXq6NBMX8vaoLDt/osjyVULNEoTZmqetjzzyiO3Yus0OHnjKegcGrK9/nT/9Klcqrph9P0z1M4tfddmlshr7/QtK119/g61fv97bhdWABbhr13ZZQc/bxVKo5KtqAvIzRBJyJiMfMMKD9eRLE9HNlgAKCN5yY4jzyTeixTloFk/oQz4Qs6Dlo4a587CpiWWicCiNT5JhjuULnVL8v+TfqMS65PwgVj/3oPHGAbQEhEzHGEJMkBSXp/pgiz4jAfkm3vdgpayRN4B8yBq/HY/HakJW3VmAR8gdMosyTntJGnuKQ2FizzBukXHkwrdE6vVj2K3yQQqRw87JskP2xCdwZiZKMWNVeUCPX2hIAx3WMqLkXIFJ+aPs0AvUiXM64Y/aWpNlFfUHTazWkmIVbl++qgVYdAIl+dhNSk44lU458AXk/vCvP+OYMOPQ4PwgU/QRnzoHaQBpMDAxQSaeNBSKysNCzEwBsVTC7MXM6WE5yrpSq+NhAGd/k4ffEXZfdcMcPg7Lx2tbRdi2DQN2x6tvs1Jb3tpK3HqahAShASe0Jac6VD9MQzCmJ9NXfBhwbEbynqIf4JRQ0JlcX4M1NTMz7efFEOQ4VItzmuvgM4RmQ17pmdGSi7cBuDKYw6IwWz0ixcBtHMq8WLODTzxml13+EhcSnh6m5cWakqK9CW/6zUvLL/ot9yJA+cjLYY2qHe0NLfbQJ7U0Gzltja2LslDTBEN7AcqjbHmf7eTpU7Z++zY7fPiw/cRP/IQdePJJu+a66/2OqlnN6CcPHbdcZd5OHj9mG3p7rX/dOuvo7LbpuZq1d/XaJ779TXvi1CnxTAqOp57i1VRlQjSv2LEjxxKvp6edrwxKXkHp7++3Uke7PfTgg/aB//bHdvToUbvqqqvFL1mtbUX/DiYHX9/8lrdYV3efFUutrji4K+rP//RP7fLL9kvZNvqpcDXK+4P+xvmL5avtlDxp6ZHkhxjJge93qk80SCW1spZm1NdJRvzr1lhgyuzfVFS/zc+jTNvsz/7yb2xRimCe+qS4+C5vTv2HJeSyJgi5CEc8Prh94MsP5QYwGJFx4lP9KS94Ij4bRzj8SAtZCR4wHrN5wpEv8OLjYruDdOdNHafvO2q0RVnissBvrF5whtIOSLjAttb2hHMt7PQxaV8A2bpW8WTKRz3wLeBF+C+/+U6/jSIcm5QwhQpRBitr1renRxqIo7MiTf87g2igl9cMyMzFH//IiuJgFsLacvO6XpY/cLH5qAjlSfjgKwORWaVVM391asJ+7Vd/zha0/m3vaNPMnpdAchVOOlrhygiBFp5mXkpmWaA4/2iFwpWZity05+WCOejh5WVeYeIIBy+nl8tTEr4Fa+ta5wos2u0MUzgxjzV7zRVYepm3YAVZYLwrl6YDmN5kc7NaRjapdar74UcetpfK4uB+Lt8MFSRc/94577O//x2woSx6RDPWXaPomTh9xp785petvX4dNAOIJS2zGDzAZ0ZFKTRr6c2rWR2dnTYhxY5w+n6lZj9eLeIAaUETxIyW4FLVfgXM8vyiFfgYSaHL/uNv/5GdHCtbhxRTVZamX0ctZSXG25mjx6yvq1NK8aX2oY98WBNNm/MR5fPYo4/az/zsT9mOHTvt7W9/p506fdq2bNnqtI6MjNqHP/wRWxBd4CKuq6Nkw8Oj3n9//Efvt5/+mZ9UOLWHPnHZyVhYDEL6ZZVvWGGSBWQIh9WyUJuVAktcRHnxriegqdknHdNk0NxYsr//9N02VVs2/Ut1aZLGsg6FEOA01OUCiPGBn+27yBNjJ5vObxSRaqm3Y002SLsQH2EmCvjwf1Jg/CYeeh2XFAi/Hb/4gp/womAxMqRAkSnS6xB4cMFvp7NOUxawhoNO/KAn6MgqMOIA0i+sLxQ5LtpGO4MO4qPu3Hv/412+hFRKqhjTUjN6ssCYryQSyhwEe14hAJFftCZzIp7g8XQQPFRAceIoF0AZJ8TDSdsjXJ7fyyWmBpH6JabQQWlWXVmet1tvuNaKDUu2rqfdOrrafUAyMHiiNStLiDbEnhj1MHBYuuTzzX6TQlg9WBuLcxW/UA7TlP0bv41UymZsbESDucHybb0+kMAZ7Qj6RJAtqWy5zE0Qi77E4nZNbuBcawdMVoeqmbwdUCzm7aGHHrTLL79MyzCt55UHAF90SHQ8CgwgHC5+eyl4wlk5/WppyMvqUhuLTfalv/uo9UhpLmkwoqQRAMoE/gBuEPV2SVl5vyvdrRSBv5Wg31jVmPN+7bTay4Dxj4e0lOzj//Y1+8aBgzaqZSrLlS5ZUQje5FzV1q1U7Yp9e+xVd77WXvvmN1tR1lWh1JEUrZYKTRzXkDKER0wgdNTQ0JB99atfsQ996K/s/MiwZKtV/CrYuXPnhHfZLtJy8uqrr7Y//+CfW3V20svSJy6PdUszHK+UBR/588mynsbEOFOeloVX/46AFFKywgQ5lVP+RWms5SXO2TXZv3zhyzbre19SmFgYan/0BeB11H+D/0Jweuq8DzrIT04mDMKJ98niik/5ef4MPtK45hs/C44rky/C2bgLIdW/Ni6F3f/njB2TG3y9sE38pu6IB0gL2v89zgSRJ4szC4E/Kc/0O/LhRxjZTFomwWr8f/6Tj2m1AhGpMBup/vTQGUV8OkeENcETCF/ZYLmosa1L80qTkpOQ84SN9/GkDWV6qLwsjpyEe6Ul7Wt5hdQvD0HH8cmv5noaSdRPJytC+DTwtayb02zK13egpphvsEv3bLO2xhUbWNflSw6sJ/C7ktAA48rh8fFxq83OqTxnwlqkXIr+UQyUWaGgZU+dmRJRCfG8v2nPICW+W5bDiZMnrauny1oL3a7U4AVpTh+OZqj8/PycVcrc37WsASHl1SplqYHHkzFokuSquTGQUMIosxV7+OEH7Iorr/Y7r5JVQL7UWTgXCvGJsP5Lfr3ONLHUFZ343iS+c2mkSUGvtK7YCVk4o48dkHKsymJlIlI7nTdYorzSBL+FQLLmPFeYx93LUoi0TYh9WSg7xV/D4hgGA5AxzARV03K4paPPfu0P/szGlxtsWMvKH3v3j9kXPvevdvrMKevZsMne/rKrbPzUcXvVHXfYLa99rXWu32CNslDzUnwMFt7jpL1p/4N9p3QLB/eKtfJUkJfsRUs6zCp6JWP//YMftHu++S371V9+n91++23e11jZ9AuSv9o3ONEZfHTe+cBI8tUgy2N2VgqsyN1uPNhpgRJYKgZLLkUPSnZxsdFaS232N5/4lC22ssfK9w6YkOnGpHwB6vAnfHLQyuTlx32odlXZpbykoyCShYFMKT9pdVzgQBLS2EvjhHDCmxSBL5Hr+KgkTZbQQT38hgepPGGXmTp+yjthghSX8gVw+wR7bL63hlyiVDyf8Hi5Oj/rEHSmOqlLeUmnjGfjvzUl57/raeBxGWAs1vupTnYKr+JMfeltEn6Kp/iUt/GVb3jbXTwGZWbNaxnAiXjuVWc55bMte0hcD8wHCdiwLbV7B+8f6LSL8zP2mt1b7KV7NtoNe7fblRsG7dThw9YgC4jtrxZ1uuPRIOAQJTdD0GW4tIHcollI9XFGS+lYJNDFy7+8K8jM2tKipZ2IXqrO2TWXXWwMra52LdWUB8uHO7aT9kaJJkVbLBXTdwyVhw9TVKbLNl0uS+GgsBB8UaA2swnM0rOovIgwj2ixOsakANvbuzSw68sUpSFo/pRHncvVH9yNBa5aNb02wYcy2HDFHHdI/eTMXgXRyNUzGzZutqeeOmgD/escJ4JE++kdFxT1FWe+vBP1B7/AgvWwik2ah/NgjbISmEA4XMa+2eZtu2xZE0n5/IgTwBXMtWpZ/SelKkbygvuSBkFTVdaV5JlPsfmX1aW0tEi0Jiniit+qmxQde484lBcTGRPV1x953A6cPGunz4+JFzm77eU3WafKzYrPp0+cUF1F+50/eL/d+8DD9pJrbnTlxfU6frU4pNMI0e9WOH/UISF2YfYGJgFlsOKwVG5VHb/3e39ozx86bO9577sciQu1/OzkAvjkUcfrcSCFn6qdvlrQJIelLaliTNJIpQH8YO9S8eoPLglo6+i2M2fOyRqTRapUtlj86RjKSX/IElagP41UXX7OSvVnHW1h8kAhIyM8AWRVkAYt5czPxpEWgzcpq7Ri4TdhIA4FUwicEXZeyCedrOECV8oHrNEXdXmsfNrj12Nxb7+rUtJJRKmu5cOF8sIHD3Wks2coPdXtyk78rPdzes0oFKhS6dd6ftrv47fe5sCXBfJRHpoY59RBXOMtd/zIXcxmLDcQhEUNMMIQ5idmlbmxtWTzMF/Czj1TrZrFaqcP2bqFCevSmrlFAr8yNWKtixXbt2NQcrFg03PLNi9rhH2aYD5EsSQL/KnRSaioGz/yJcWhOBGqIWebBrqtTVZGf0+nLKpEq+cVbpQJ+yXUA810OnVQF7fG5qVQleiWGUuWkpYmKIWZ2aqUVirHp/XJOzU57UcDCvl0s0PQBARjw6/NqzxvA8h6QOGmgYRDQLxE8mOw6od3pnB2d/XYSVl6He0dThuKPsBVVkLgncv4u5COeqotSQuhBjQmhCOvwaFwXtbgjn1W2r7bBvfst7MT037otKVRdC6qvxgorVKmKAj9MWFxVU6bBLcyNgzZVtEyiqeMPK4nT2qXVq6yICarS/boU0dsx+6LLSceYQVv3bbFJjVJrEjp52SxdK4bsD17L7aSJptSe5tftcM3BfxwI8RHA34IpLYzUJCbFGZV8K+f/ZzP1u9859s92hVHhi+Jv/CG/kkDhd8BoEW5cTU3you+YB8Q3vngkONwcPqoh6RObd+wYcAP+DbL2pd6Fx3Ul/BSX/RTyDLbHV6PBJc0Blk8bfTlrtpEPPKK3IQsITuEUXKMQSZ3fsdTRgVX6yOe/L6kd5lbU1KUDZ5ciBuIvPwmDEQafpQJfNn8WYg8UYY68aMMDguSPLGVEbgib7QBvvCb/ECUz8ZfaI3CP8KNN9/xltXvQpI5ELPc4uQ2m/A8aeTcUZ4rlNXmlYZWK8riOPzUkyJo3hbnORUuwVA4n1uw3pZGKxRb7ezkuJReuvyOyiAeoDEQQD2EiSccDIHYaESL3PJi1fZs32R9HSVZSwit8EmQ0tIx5VNBdzxOxkoiLGwSZilctY9vLLa1lWyKV17ODWlJWbL2jnYJpGlwT9v5obOy0qast6fbqrLE/NG7HHQBXkcGoNuXMfpzhYzSgi4GqZxnl3JJxdYEBDwMrlYN/M6ODinMCeFKwpwsB9okQfeyKiyH7xiEH582N3B1tEhbZJALL7dQsdxDmbVwFcqM+nNBtDSXrK1/k7Ws325Nm3da67a91rZzv7UNbLPOzbussthg58tV71P6uaouahVviyYeaLlYlCHcyPGCHJ8p4zrhFVu/eYcdeP4Fe/zAUzanfiyUWm3vvt3WocnlqUPPShYW7RlZmHe+9jV+4eLWbZtdnvxmWDlniiun/y9I/Er8bLC77/43fxDxrne+w5WC84V+FzivBPxm0qOsK6i6zKXfyqufJHNG0LdHuNpbfPPBo/yaiWQpyrJxPJwLnLceKePjp86ojHgvnpM3ZNUxy+d3qkuTEU9mqbvuAI6d8JQbOkP2ye/1CmKAxpeSSONVJ86f8ZuVQvoKWBrAyB4QeEJBRBw0oQAiLQY+jrpID9kO+vFJR57x+R10kQ7EeI00gN/xoIgw+aEPP9JJ42EXuEmjfDjqIk/QhoM2cEbYx4fwRTuDvsaXv/YtfqEhCJg90ntR6bpgFEFJiqu9MmEliXdOhRclwA0Neatq1tVkbzPPPGxFLQ39fM38jM1PycpRfE4DYqw8Z7NaAvo7eKqsRYM219DigyynMv4EUILoDFM64FafHL6/wydB37FpnW3o65AFQR45xTkjWdI4nTAtMYGZGkjreJZ16XUozHaEvrur2wXj7JkzfqcV1y6j2JpFNHfNj0i5UWZVgYlGmBWdjTDBOJjLffLQCv3KpPyiXc6FrG4YUDb81GF1gaEZypTnUKnoPn36lCzDkp+ry4tnvq/ibfXiq3hime1hOcQqnWhWusrwziAHryrzc1Jk6kflgte86sOFjnyYoTpHepOVa/pZ6LSODdusOLjFWvs3W8/u/da56zJr2XqZte+52kq7rrTS7qutTa605yXWseda23Dx5VaWcvv+Iw/Z1NSYPyD55le/Yo1qR2V8wpZ5Ciil/L3v3mMotr379lpJPG5A6Yg32TZl3Sqs0MbUSuJhBTft/umf/pkPhB//ife6QqRfgRgoQMqfcKH4Ao9zimjYI9/PLmrpGAOCrQcUD5MIFzv6wEE+JbO80HzwqWclnLxqkwY7NJIXpUI/8rCJPkUOwRm0gRtZifb5uFJ5fOhGFvAjzPibZQmvuqGRdxO9n1GEwsF1NvQ5OHw7Q87lSb/hjU+qygc+FCVAOvmCJi+bccg2PumhXAkTB84oB26frIWb+ERvGhfERz7iUTiUJwyQRhkAHx4Fnuzv4FO0AQdgDc9KAdKBq3vM6lC/Ew5HZ/v7gkqAUDoKZdBZnbDbd3XZq3d02Nv3brR3XLrR1i8MS1hn/ODiu37xV+2qV7/Krr71Ruvt7VFnzdtMuWLV0VHb3q6lm5aTOM7w+H6GLVpBiqjAZ/fVFW5N1IkN5cXTTfyiljQNms23bOi3Flkk/gEE5YVeXm3hVgVYxvtT7NO41pDzdNolAeCIRasEk2Wjm+XKz4b7xk0b1c6aHTt2zEbHJjSwGm3ThkE78sIhXyqzX+Pn2uqdgJ/cksrJ6hTDiYfOC9NZ3zP7/3CAgroTzdTFUnfnjp321MGDTlMuJz6pfOrKOnjz1H5Gn5zGmMdJvXqfiRqbFz/hiYiwNilDBJw9G/YbEbBiqWBd3Z3Wt67LBrQkH9TyaNPmjfI32sDgJlu3YausqPXW2tZtpU4peuHgPq9GZj/1SV5hHrxUKlUpb7OaluDXX3eN7dm5w58C5wttVG0FznO98c02Mj5pff3rnbcLEkAXRbe8cP//IFqe/BBiHraMjY25wMcSgjAykXXQwPk+akkWMcxTreIpe5zKJD6jZMQnthj4FiU8VT+uiGcLjlsDE1wrNbWHiZZ+XnYrYr7G62b0P1TxLYM5KfJpt5aQCwY1Dhr5jVxwBi8GM2nQCe2E6RvyEJ6Z44yaBrTonOE9XpSf2ulHXOhL9UW0GblBUfDbxUl/kQZvSAM3+Tj7GN/KRPnjYjsn4iIfZQmTH7p4qh94Aj/xAL9xQT9loz2EiYt6CJOXMDipk99A5CGONOjI0oihwQ2x9Jd/mFlyyNGlxtte//a7QAzEgKSAN0IMuP/uu23y3CE7fvxpO3HvvTY7dMLW9Q9aeaXJjj78Axt+4Slb39tn52VBdHV1+Df/Riembcu2jegSG5uVpLcUbWZZjdRAYgOZ7R7kGFM9OhU/6KBunHLb3u1SmF1tfganynXAWl6xydiMBSeFRBkcNEMvfjApNv6SIKXrr1N+tTHf5IdgUYA1Zg7hH5c10dnZ7i/zCrkG/9peG52GA1DwyQxOwgiQlF6rSMKTzf/DAMvAk2m+GEXZrVu22P3fu0/87ZW1wmQigZQwI/zR0Ylb4hHimsGPwKwNEAlkIe9KJeggLYSOgcvXi/w82koa8ITTfhC+fiuOz+nxcm4qRjtRl4l/N9xwnX9f8mlZJizDJibLVmjrsL0XXWZ8CHjXrt32gQ/8mS/HaVu7H1NhO2FNIQE/jEc0Q1TUf6ldspROnDhtn/rUp1TvDfYjb3mDT07oJaxvtU5OoL72132EEwWDhe9tZjJQdPAHxc4bCFj/KCQspOg7GIwVzUvri7LQOazsG/Nacbxw/IRf7hfLGRxyxoCjbPxObwignMQ78ZP9VA5KM9EUZc35gys5lCx5cCwRkQO3VLWMpM95f5Y0yuGSLKelGgObOmkf9AAo51BasaQDaHdYVBFGsZKe5Bg5SGMfoDy/wUU+HGVIJ556cZQnHgcErsAPUGfQiQ+Qzm/w4Qdd4aJOIBlT6gv156r1K4h6c7/9Pz7pH7ZlIFI4iATciqhM27c+/gHr62yxztl5W9fZav39u+ya9/ykffADf2z9Ynx/W6uWYxXbsXuPXXb1S/3u9+2b+v1sUGvvVvv28+dssm2djc7VJDSqXBZMQ2OrhEbLpfqnyaLeaBT0dEnJ3HTVxdbBl6w1C0rjydJi32zevzJUmxfD6oJJ/thWifYw3BgIwSCY4q+kiJH8Zh+Ew3e818c7laLIHnrkARvcvEODsdP375gJHJccAK5QYMzSISTgxGrjNwJAfsJOV70+AB8H8+PVCOjleAVKlk9P3Xfvd+2WW16pOhb9aWrQj2Og4a++ckSc0nFOg3D5UkgDZmpqxhWORE24Ux7ooW5UIGUDCFM2hAwI/NF2gHTaxVUrxSIcW/a9w5fddLPqydn7fvU/2Gc+8y/+ou2D37/XTh4/bseOHrKbbn65f9GG70xm+XFhfe7DF59aSOcBR6td99IbZH1N2He+c48Nru97UXnaBQS9y/VzXSynwe5KCEVImvjGazzlqSlxhodKacDPi9fs+fI2gT9JxjJu0TKJwcbeYnO7/eNnv6iwJkaRRr3IUwxifuODK/oDviWZS/tK3ueiIZZpxOPjVmmvs4O4OY2XyIfJzZsCCwvp3UceOqmA95mD2EF5Ghx4SaNO/CSvqX+hKeghHDj4He0Bog2kR3zwOurgd5QHoh0AaYSdv2ozZaIOwlEOPNABEBd1APE7eB5liKNc4yte/zZZYGSCaCpn3QtDqXzJ8qVWe/bJA9a8WPWPqJo6EMXRqkVLQ3XKTp05Y4s5IdOsw35Ap2ajx77/oPKvWJ9m5DYJ+c7Ng7Z303o7IjwdWlZiia1ouSFZsVaWhWxwNqz4MoOzyC1SVrPTI3b53m22MDet2X3UxrR8wKTmA7TQW5RJ2dvTaz3d3d6Z9HswmdnLmbLMMrNmNS3LLCflUN8/bpJgumISM6hzTlZCeWrST83zOlBBZuqSMvIpfF/OKoziAHfg909z+eyYJM47ToODX+mlWv1m2MB8OfJFx7rvOOkoCSHHIBQHzSimLZu32Pfu/47t3bPbBxBX/KrrEn7q8fL8S3VHh1M2xajjhRNTu1qV0Gtm5vgDVhUn6jVuFcYiZVZDKHEJbzhmBt9jVDw1pSMkCJKc+tnPBdJ25V0/MGhf/NKXpDAnJYjztmXTNuvr48O2rbZt21YbHj5vO7XMZCkrkVI/pEEZvAtIPELu0hGVuI7lnm/dY5/+1Kftztfd4U8gSQOC1sCzhhN+QGvaJ01x0JqcDyC1maev7B9W/J1NbiuRNdXe4deU+wpSJh5L/Nm5tPwbOnlC8qI4LV2qagfn/lC03LbABMTbFVgKMbAZlDjnpwC54ewZMy3nwegjFVHfoGQY3Iv+KhqflcNCZOuD67X9LJ/SsTjZk8vLGmSzH+uM9sAnqhAF3pdA1Bk8YeBzRtF5QH8q2fcIxSo/H6jfWHykQwN5+PCNW4iqC6udOLZVuDKK/MgGcsn+MnjiN3nYH2avGQvU6fPiqa+i30Ju8fm9qqzqv/GD/oQ/5QeifY03v/YtdwWT0ZJo6hioIGxszNuMZthcZdI6W6TxhAlCx0dHNMvO2qKUCaZmqZQOi8Ke2265xb7/wIN222tfZwdfOG7d7W2WX5yznQO9tn/3dhs5N6xOSrPQXC19iWgJE1lWGV8nWarO2B4pvfYimrnq+wCck8FBY1oSLkrhzPkyiTC4WDN3dnb6F1S4hRIz2zvJacYhLDAP6yMJQ4vqRmGVZOkg0OyxcHJ8pUFpLCPrs4X+c4ZRF7igU/KyykiAcDDcGVEvExB58VnGrHYO5byAo5TL2aaNg/bggw/Yhg0bk4CoDYEuagzs0ENfxfuT4CI/m8+TsjQQRAqzH5aEVvlU2Okkv/sp7LQp3Xkmx0YygyudcyKv56rTAC9lgU1P2xVXXmGf/Kd/tJGREXv3u95j3//+A3Lfs/e8+51Wnp6ygYF1Enz2a9KMTvmoPwvUTTRWEnJWUL/cdNPLNfhr9vWvf8WXfL6nJYBW550KhAN3HGWhran/qSv1OXtJDLBZydjo+DA1usVaQnGpLC+2o2WZjNkw58FWqdjmDxH27dtlP3j8gHBIrqQMmMS4OoYx4afqNXjJRxi5wcVykzCTZqGQtj2QVXxcWG2EmSgoE22jLOAyJxzEAamda/KDQ3mRBzyRBqT+ZAJeUwCM78TrNSuQMPINRNnAE7SAnzxBSzYNyNIF4IMb+UFWIo58USZ+44MLgCc4ykJrypNkBxd1+oWGgYS1fKytIZANw7n5Fdu7d4/94JHH1ZF5m9PSYEHKZ0xCO7fcaPM+M6Q7ovjMWXub8tTm7V0/+VP2/g/8mQ2PTtrI2dN2/uQRKyzPWU8+Zxdv3Wa7Bgfs5OHD1iTlMcuSjDf9NQPlpLD6O/K2Z9smaxZuZiKEj8HIvVf4vjegWUHN9cah0Fjzo3wRcGY6fABhYPOvu6tXS5heWWvtYgwCImZqsvKngAS4glrW3tnTp6ytvUcKihP+6SoPZ65cLB0d6oMsGA6EEBCXjQeynePpEh5GMd2M0AISM6I8kncRe3r67JlnnraNmze68DH4KUQe78R6OccnP57kAtz95Rvrmk2rsrqaOJqRavM/6AkgjLII4eC3PAH5EHb2QJK15nxTNamqtQGwY+dO36PiZfiO9i7r7ILPzfba19zu3yiAj12dHW5xOB316imfpcVp0E/eHGATee/ei1xBPvTQA5qUeJuCAyNrEOXhAQMyObWwzgv8yOP1EC+Lya0dXi+TY2DAe1YEHGbmw7jk460AZM+/5SiLSZ1il15ymR04cNBvpWBpq9Hs9cGUeD0q6s4qAxyywyTM2CIcSgCIgYrCpByOOPIRhi+Bj/j47W0SJIWUBjoAbsZAyCQuWWprlk12Hw0gTHrQFOWAiIu84I24kJkoz+8spHwo5rS3jgu6AogLpRr4AihPtZGGIw4cjTfd/qa7EDQajCKIRJgD8xobtWRaWLZN+y+3PVdeZ/c9/LA1SYiGhkf99DZ3BHEMoUGdXBDdJSlBTi9/+u7P+YVwLcLFfgOX5HE+iY9DLEpANOfYbllZHYVGO336rLVKsSwvq3OXZ+ySXZvV+7NQrNmSBpgNDm5w5YVZGj4DmkZAezQa2mEEPoOFRiNg+Cg2H4RaqMoYlgLiuo5ZGxo6ZaekYJ99+nFZYKO2det2n6XTJmu90+t4cYCfms4oECDL+BST0iLd8QgvPng4Cc/A8bS1/vIYNs+5UZarZh574jEphDafxXxZpXo83wX1i0j3IIGHHiyJ1M1+rxPtIb9bVuJB8CScSnjZNajjFNAugLalNsrVrSDywf9Jt7IGZCV9zc5ownrb297m93z9/cf/3t7xjrdJthb8jYfmFsqm5Sf4LhRU90UO1so117xUy89h+7d/+ze7+OJ9ShHdrEHrtF5YPgDeoZScTteY5Eu+KpEvPIsc9VjwJaQrCa0EUB4N6hSa5ryCn84n1bki5cFST2ncEzc+PSMLTZMZEfSlfPZAqQN+MH6ylhR0Ms6ExHm42lb5kT+1pW6x1HkesozLxgPE0XdrY6C+PK7zhfpczlQmHeVI8hkuaCAcNEEH4aiHNIA0cFNfpBEX6RHPb8KRFrhxLJuzafgXQrQx8KzWp6xkJx4Iv/HWO9/6og/b0uCYHRyJEHL8KreUs9pyg+288hrr2bzFjh2T9aT1fK6lTWUWLN+s9ErZWrT0OnLslJ0ZHZXiq1oXd5m3ymSWpfXK197p3/ZbEB7eSUOJ5dXn+/fts+effc5yyte3rt+629qtKJnRis4WJTQbNgyqETSYGQbiEQI6K5nf/ri10Op7LoViwZ/kEOboRovoJz8z6PzcjG/+z1SmbXp0zCaGz/shVm4sbddszxXQo+OTtmHzNj/YyZNOrDX2AfxAIcIsjSpKtFjQ/yhDF251CMyko6BP6SiMOAxJug8G98VjCYmHvS2J9+pq/yO/yPE9GmFR2pINrOuzE8eP+5KXfTeWityrRT7wQEvW+vK+1E//sKxSa5qYEAD+44GFn64X3qTIUAgoVAYQvqwNf6mX7YS0ZKcO8MQTSz+g6cJI+TSAoOXGG260v/7IX8sCr7ni9f1K9cG73vVOO3v2lOL6pJhkqS/TUvgULv1m2QZ/sLAv2neZnTh53O655+v+8rvfia5K0jIkrMkLsNQVFh8sJkq5HV+kJYYnhYSVNTc7o9/IFYNMbWDgsL3An6qjpFqqLCndn96qTQODg37LLHteDU1aDWiioBT9Tr3gpzr6FoXLAVYVN67WBuAZ44trmHxwCugzD6tSWgNPyUc4zjaCH+fKUgl+3lA+zicm4Yixwe9pTSoYF7Uat6XkVZYWgSfJMHlchkUj3GJCX8Xpv6ndkfO/K7d4Txp6aYPTrQKRxp4xeV2O5bsCUpi0tNeXLK1QUPguP+SW0HK+i/zss4qE1H+qA7p4W8THvcLsb0J/4y2v+5HVD9t6ZXXivCI6QshhnzdUyKsSPmagrZu32sEnn/TPanEglM3hqpabFVnfNXX04PpeLSe15keJSGi3bt9mF11yqb8LiPWygLDKEjp34nlrkUm/d+ugzU1N2LYt6zXIOKyXznht2rQ1LRk1cJMywepKFhdnk5LgMbxgl0qoYUsMPCmrufK0rL8JGx0bttHRYZudq8jNSBlpxvXL65AWMV9tow0oNl4lWjcwqLZy9kcKDCtTjOLxNcsjTlTDJxydRmcEwEOcAzwVjfGbAUQZeJtcXZjqZRS1CqTr//TD/RU/B3P+/LCUStpAR5FlIfAGwCc2u3nKxsBjeUNyEsV0wwS0B02QmehIOOj71XSXoYQ/tSfRFBA8iAH58KMP26nTJ+32195uUxOT9uUvfdGuu+5a6+3pEg4JMQIrfgRvoBXcKEvOVG0Y3GIjo+fs6NEXZHmnyYuBSZ2Qh5AnepNLvAya4Hu9HaLd933UFgqy1aGh721aUH9iIWGlshXATRmyWdzKDe1DPk+r9yN0wnv2vl7ykmvswYd+4K8YOVHQwRhRgLwxjgB8X6LXZYD08KPtwQsvQrieJ8Ul44JDwOJAvZWQmX6TN/2mbupNeFip4DNefJlbbxd5ow7K0B8elk8LnJuSf/wUFk7xgT1ULwfQXpA7PuhPPCIOh0x4mPI44jRx0h++ihACv49fYdDgOF4C/1Cv/m60ciVLGuWHEqN/ZPYoIekA6YKXveaNqxYYTI8wDHOTl1mLZtH5aiCKMdfYYsX2Trvqxhvt8UceMq5SXpZVNVOVcCosRCpSs3ZZVFhDbW1ddvEl+z2fK0QJwUytakcOPe9PLEePnbam2rwVxUw+6TVRnrXGfLttkpLkZeToaDS+zz7CnwQEJi1pSbrgexfV2YrNSQnNVKZs3jf3efLY6K8NQUexLe9+oSiLTRZaR1u6RM83cDVrcw3LocOHbefOXRpMSz5zVaXwZmbKvvxEicHoEKwQRDoraIJnHs+glh88hW7ywtsEWaF9cbgecM8tBw06FBGdNjx8VoN8xtra24SBPMyEbEwz64NDuOQzqPGxGNs6OvyjHDwR4oO+bKZjZQdQd9RL2H+riT4xI2jqA1xKTzSmW1FpX3p65gNb/stedqP9xYc+KF4t2MUXXWJHDh9R39TsrT/yVt9zYkgwEMnPBBCKHeH8+Mc/bm9841ts+/bN/mYC+f2WEH/xOkGidY1Xq/zKgFog+hNvFrUKwJLEYlRNiWdqXHWmItqT8uS22EKed2ZL/s4mlqtfBiDZgIduVXi9yUKt1TQxNLX65j5bDgxwrEoGuZ9PlIMK+A158XoQbaUPaSsDOZ4kMojTPpr4qXqgCQes7sEqnGSsPvjrAzhwqqTXF/hSPwpv/SkgjqfSyBL0Uc4Pruu3KxLh4gEGL+1zxRBvo5CnNa+xLdJ4Usm7tOD0s3Yqx03ItMVvYGEigJf67YrF25kubPAPfii8IvqF3Q0Pvm2qBFeQpFMGGhP96WEBvIMv0IGLttMPhElrfPlr33xXamxyMCkGGr9Vq2/ac/0n+wVip+YpDRgptGkpjcuve7kdO3TMcpjj8zPqzAVp/hYprYLy5ayt0GZtxaKNDY/4aXNmPjT+unW9ftCxOddqlfKEDQ0dl/DkbNveHXb5NdcqH5t+WFe80kGHQbisgmU20lnaVKUjK7ZQndEA4c77dJOEuOMfdfW7ueQ47KpmquHOOuWRr4bzSJ+25ZQOTl5/GdGS8l8//Sm76ebbXMCWtJTitgvuDOM4BoPChckZuqaQ0gBMQpOEvH6+RnHkJw7Gh6XCb6KC50BWuREmg//WYMVjSYqiamsr+rGS4eExP6oAxF4HsNZ3iIY6XfUSmprWgJWA0C4UO4+5yUf+cNAKgEs/vU7ohnekw18UYywdo52EsZ5oC7+Pnzxmx7Xk5SLCO1/3BitPT9upU8ftpS+9SgNCA1z0ggdFRNvg3UtecrV9/t++aH/8/vfb//jLD6rumiZL9mBFU2JRHUQTv+sWmS8rvYX133LpVIrwiy7O0iG3znNjM57ly7KNTQyrveo39inApbZLNPwcFpLCk1//nBi8kPNlFm1m6SweYv2s6+u1p59+xq9rWtRvdhm8QdDAYNYgxIWs4PMbIBz9HWEfe1KYrAg4+oKi9zcrFMegd8yiD7nCV6u8j7yfhMPfodXymoGNQUH/4/wgrvp+kULy59X3aoJK03YsneQT4wqIPUTJONanX7GD4oA3dcfrbEsElIfzc9SPhcSRJOI5sgMPyRLfJCWescjExpN/FBDNJx/jCQUJra7sCFN/3ScufFd2jF399lf9WELCOBgOk2M/AIRJ46kzmEGWWHu2esciHGhoKixLt11x9VX24KMPuvLi3FapUFBjxKymFpubHZdCabbuYrvd85Wv2sV79voTy//3T/+7b+4vzM/6lcItpbz1a7mwZet2O3vqlD95Y6O9JiHOSYHi5uZkWfHlEhQqFkSDmi/aude8pYWNfc2gPBlSJ9Dpy0t8zy7t1aSBR34xjDKcrWrIa+lYtcr0sI2NnLPDh56xF06ctJtveYUER4xXJ6MAAI5eIATcEc/1QCvqLBjvHau8aW+LE95SiFJ43PzKqzcupOrwJMDKK6QMJfaxeFFeCY5fGVUTTtnloxxcwUC3HIDygYbW1qJNj42I5mEbWLfOBykn9n0A1oVC/zlQlvbycGVutsqDNCmvRJMLkOdLfZ76G4GiOKORgUF58YEzS4pHqcOVZF0kHABloQ8ev/IVr7T/9dH/JboW7NprX2rHjp20J5940n71fe+TlTztuBYXecpXsKGzY9bfv94qlRl74eghu+qaK4UrHQfgFD8KxpUPjpaJGOpwvtbBU+pxrotoA32tP85UOUf1m8mLeuHvuTMvqA3TNl8tSwYkJwtS4OwNojRVJ/uZS+pzEet1ghOa1GseR63QsXHjZjt6ekh81gzfoIHJJZMMMI0ZLDLZ5upz1UgZ9d286lBN4qn6C0qEm34DJxOtW0e8EduAlSRcCuPTbygGEeG4nQ7fr1PfudJhRzn1t0sLcu6kqi54qKLKuTrR0l9IIgrPxwvvydIsaMXTH53LBQE5yWKz4hekxDUCrHFFdGHYSMEXtDJYXJGVrPpKSwVbkRxWm5ZsntZJdmj2SrP6W0YI1mWLDAIeiMjkcNqb6MfGFZuVHuBeOyZCrsBa8XOKc5JCWc/Gaqpqi7VZX1lxo+7swqTNLk1Z7rf+4u+lUGlQEpS4zyoGEMAMv1ifaWEAQBmAvSSWeQ2ygNpE5Gf+7qPWLgFclmCs4/YINahRHV2QMhuVFcYrFd396/wWBc7MFOQ4sMd7eW9+61ussbXVZrR8MymCLimzmpg7PjkmuugM2Eq9LqJak9MZYqbTkpSEz8hp7eOdBvhmuhjMRiJx5GewVTWgK9MTNj15XsrgtD355AEbm56xt7/tPVoOL/ohQp8VhZtZijb7jaIQw2lvrAOlwCvykc6damyYljUg8xyWVZ04Zq0s+OFExUc5j5PPb8AHo35n07x9AiyoZXX0iRPHfKDtvfgSzRVpBvOPhqDwmMHr5bmgsFUK/ugLJ9T2FqthlYgf8CD6mKUKgADRnngB2QetK9+gA3qhD1lYW1plLQvq++mf/kl7/vAhu2T/FfaSK6+xUyeO26X7d9ov/cJPWqmzy8v+1m/9rn3i4/9g+/fvt3vvu8dqsuCpC/5SPxD1ByQ6Ei0BpEc7nGY0bj0MHtIjD9bakgbD9NSYZFFlZemjUMQO0Q0f6LO8bysUNOlyjZS/xVDvY1fqAtqPVbGiyfOfPvN5y3cNWKW67IMQDeA1MfDd2kQmU5wGCqUdBxNPCtPva+1irEV7IpxopwzXPykfk4VocMWsPGEN+4MQ0Uh7a8qLAnd5UOEFKW+etDKh+z6xVi4i0mWFiYpXx3iFytNVH8eaYMyCcItA6Zk0eSwwS4jWJmiW9s0JV1NuyfpLZm+4/TV25Y5dph62dhlBWJDNnR1234ED9lefvNtWNPa56bZFpi4PihoWZ+yl27baK2+41lZke5ybKtvnv/Edm1WeFW6yYb0HTxsW5SN74qfIWeSyAnVH7vc/8qkVGh+CyCAA+E2HkQYEQwMQLEx8kHCBXlXMoX9bpdCaZkbtK5/+Wys1LltRwiAOemeCCyLYU+DEe7G12XrbSv4NwksuvtiueMmVvj+GNbEgRlZkxW286BJblJYfny1jcLHNKhwapKIhfcUEp19iKvihgc6DfhdMGC9FwVMs5jOesPGVG75+g9VVlcXIdTHjY8P23HPPWW//oKyAl6pcuonV7wuv18eMh8JoEhN9T0v4qCvxSL+U5k8/W7gLn6+ppJdteWiBie10KQ9OhLgiddrqvA4fIC8QccF/fjN4WEYjzE89dcD6unrskksvVdeJLi2fZ3lli5lPZTy/WMRexfPPH7b2tm6bq2KZwreUB9Tp6ZPapHo9Tmm+B1rPA53ef/LpS/IGQB/lwqcsD0ze+OY3a7lQsl/8uV+yRx982M4OnbDHHn9A9desr7dXc1SrffpT/2wvf/mNGmga2OpDPraBNcHHR/zJmbe3zjuFvf46jdm6Q07JwxNaFHEsrSMvYZpUmR7TAE4n/bF0GMMLy5rtc1VZG+IFmx8afOm4Tt7aO3vUuzlZhNz0INnXf4ucG/Q91oJ98Wvfsb/++D8JR5NP5shI0EvdTJzOP2jQ6CMexz4glhB5kCfakpZS9EfiN3gIM95IJw5/RYqIc5qU8wcN4ES+9b+CKpPwEVYPOk5pKDksKdEo2WSjHnXXoskES21adZGnVVYZ01GX2s8ZOCxpVhUlybVMVatVp6wgMq++aLft2zhofVpBnTt8zGykah29ndbSI2t/pea3Mc/NzFqtPGMD/QOWK7bZbFOHfeXRJ210dtL2dBSsqzJpJY2/vMbI4syC7bziMpsTD8Y08fRtGHRFyoH1R545bKcrss7y7VbTmMQqZIWW+90PfXLVAkuQfJgajCac/R2dw9q3RULH+2GayFwjL81NWm9eltjHP+zKrIGBLAWkAmL+om/oljTIi615a2tttP7uTusfWG+79uz2iwc5Sc/99Az6JimRqli57dorrSwpm5nUskz1oAQXm7GJ6jQjdQLvbDS0msZlfOwZ0Sz2u8ozUzZ08pR/sIPZv7FBg0AKlv2zxeqcHXr2Gbv7c3fbf/y1/2wtmnl9o1HKF+HBZPdrYBAOOt+FJCmwLG8wlxk0CBsbvewlEHYc8AnaFc7yMAlZsnTiNwBOINIjP+Bn0mRcs58zp/Y8I8tx587dtmnLNlkRJb9kUHa41wmggMFTqcza6MgEk6ZPullwGgXM4uT1j+EKon04n7SUngZMnfcZAAd0riw3WndPp935xtfZ+MS0XXXFNbZz1247euSwLcxX7NEnHlZbzPdF2cvk0/5Ux149WxM+YBDQensDwA0QH2nBe3zKeDn1i8uC6MGRBvjgV68dfPIR6+5K3wflW4MtrW3WJMu/qkE6L1lAufmaTQAvmMSKbe2yyrp9H4cDojw0QqnJXrSZhZz95Uc+bi2FTlknWEnpSpvo63D+apN6zlcDGqRBN0AY4DNuhKkXehMOz6C8nsWB9GwESpIJFogJUuSlsgKmpEbFVdV/KDEmsC7enNHSLafVU7eU0JYerY7aC9adb/Pzm3nHiazpT/zkyEhJSrM2M21TY2PW191jE9Mak+3tbnhMyno6f+KEFWSBL8q6mtEkNnZu2FamsZZkuRWbrWXdNsuVum2+PGonn37UVmYmNQ5bbInJvlSw7Rs2S5HJ+peCZlyyIOSChc0vvclemG+0p8+N20Kj+kxjq5Ux8Z/f/+GVeGQeZ2bo/GSeJlPUz2SIEQgvM5vHyWGuLosB3MmDUE9Nj9u7f/SdNnzqBTvx3NP2j3/9Mbt01zYriTlodq7xxbyXalLHNFu+tclfFyrmC05kjxjSv37Qr63mdZ42zd5TGogvec0rRI8IFtHDE2PqIM0OUoC867ioHy4gEgq/T0tKC2KhtaKl54xmAL7bSIdjDYUJzf7K3MyELSitMjNjZ0+dsK994xv287/0y1JEmpnUJp6uUA5aXdjYD4j63KVB77wQ/0IJUQ+mNgMpBn7at1lTSISTcuN3LMEYLAknVpYwe5j84Ydjl4G74pflylMj9uTBh2z/ZVfY5s37lN6uJaOWPrISeLIEbgYMn+V/8uDTwp3KgQd6cChe2gG9/HZtK4jlh4fr/e5PN5EPGlGPDyDO77kXb55//pD9zl13iR8F++VfeZ/d8917rTzJ1yen7bv3fIvcdWWlQSUccTKc4xjBS/BFPfjU5Q9g6kAc+YBEX1JkuUb1s/jazDJEVtbSPAN30aZGTtvU8BlmQSmuFo15tb+Rq2M6paQ6fesiTUwqLxlir9LvwBdelEkDS0yeWhYLNquBzDKwpdBtH/ifn7CGYp+IECGsTMRvXjNismAPalH8Yg+OuKA5lGv8jnYw7lBCrnDpiyyQTx4cweoKX0jciMCSaqV/NG4aoJl+1YhjA38GunKL1r5csx1drbaxvWjtzbL6pCUwGAos1QRZfgawalqqlG1Zymm5udHOnR2y6XPnbGp0WIIsvqvePftfYsVCu79xcfLoUbvv2/fYxPmz1tnGQ7WCbdu1z0amJuzcufPWqLbxtW2O97AbVupssUpZsrEgXlWb7OzEnHXt3me7b77ZRsU/9ZZvOdG/Aa7cr3vVGzwGov2cig+cJBhAGoyJSW5x6Tftc0R0fkvRFrVkaViZt1/4uZ+yyYnzVh47ayVl+u+/9/u2NDtr69cPqAFp2cWrIAx8TtK3qHxBjOGtf6624XqWjq5OKbw2f6l2sH+93fvIo/af3/8nUjzS3itqQNOSTZTPmc1NiUZM5kQ79DIYYHoIBE9FfANUbYq09JFUtVWN577/WXXKyMh5+8iHP2SvveMO27f/EglzB+akH772zsRJqFEAtHl178cVTlJS4bIClwQLJZGUEntOhMkDDpTt2h1nIdQoS3CsdZTTUPfXnH7TVSpXk1VTLo/ZDx77gd10023W2dXvbz2gBFDkTpMcj72/+537Ux1uUa7hDmshKVJau0ZD8JQ8pLP3w0RAHBA8oDx5Wd4yyriS+0d/9L1Wma3aDTfeZH19/Xb69Gn7wH/7bdu6eaOXo1+QiTWupX24oIN08uHA7e3RH8qOOvkNRDsAJqhcI8pOvmjgYcGy41m2o4ef9Vt9ea0l2kRrEXufkGQJ8BqZ75cqXWKg1FCk9YcL0KflLX3I8ZaKNMdffPSfLd8x4Bv20LrEPqMmCZXyOpax+MU32kk7yOPxdd5Cv5dD+db7gXjSA4i/MC+/CStSyilZmFrYyhJstXyBG4hHrEMrm+pM2baUGmRlyTAQawviTaOsJL/VQgpsUV3pd/b5nl/a787W5eNdlvWKFODU5Ig9/YOHraqlIVsmyzJA7njTmzW2ljWec3b/PV+z5w4esNrcjOuLmuwfti4mJidkxWrct6rt0Kvl+ZwswfOVOSnfou2+7Dpr37bRTnOqQPxtkcU3P1G1Ni1qlxroy8Q7aArI/fh/+oOVEAK0sD86FWPYhxL9vqmnbJ4ejMclxtEgreU14+7dPGi7d2604aFjNitNWhCuf/zox+zks8+qMxqsvaMkhjZbm9bVPIWkHjqQPQMuEYV5RcVz6Z5fWCYL69FHn7Af/8X32Y2vf5NIkOKblwJta5apP2mzUpS8koTQQQuCzmFP3v+DTnCryRKfRHt0fliQ5J+R8lqsVu3osSP2yX/8R/uZn/1Z6+rt8XNTXPVTN4AEyWrCqmDwg5uO4f50wuCNOqMe5kkOncIr4hEAFBNpwNopf/CmitJHRNKDA8chXKv4qF8QdaR49ZtbL+mGjNHRUXvuyEG77RW3apCud+EiP/eocV8+D1COHDtuw+dHfYBAM0D/x3tzQS8Q6UDUCThPM78pA5Afx7EFX6ZKjr7/wEP2sY/9rXV29/ry/Ktf/ZpVps7bt7/1NacZZYe12ar+xwqcLk9KHtIVN5Snn4DgCfiZuIJWgPjga+KVd5XCrBxaZPVL8lcWNLnKYpga9cmT/TVfxtHPKsPkwqayf+DE25bwpbD4rroIN5ksECYklQ1eSc1Zx8BW+9TdX7IRLdPnF1b8fKHIF84ly8uSZyG2wJsJbEAIT/QpjnaCB4d8Ekc4tTXRQTh4QFrEkRcgjqefs/MLvszlqWBZluZ733S7jR971kaPH7b+Di0NxVe+hwouDuFiocvONL6vysd7hdRx+UShPDGZcPRlSm0bO3vSDmuinNXqhltdip3d1tzWZdt37PVPDD771GNa/s2iQv11sNnqguSwTbyfkOKUwpUltlLqsmdPnrXWro12yfW3Wq25ZGXRsaT6tHCw5hUsSAWwYNWORXWRf3hIcgevgn/e/l/9ww+vcFVrsqwSMwAXcDJxeFO/nUGqgEKEQeAvpmombF2q2VV7tlu+ZUnm4WkRPSd5WbY2zWZ/8hv/xYqsfUUIV+uw/4USY9nIAMs1q0M0sPMauNyayixVLs/a+NSUPXbgiN3zxBNWaZG2Vt68hDEnpvl6HGXWzIzIl7b5JuGinTt/3q9GcSuPzmbPQeY/nUDDcdDPoOCz92yoTo6O+EHVs2dO2c7duyxflL4XPqwHVeQzs0PdcoKNhBlgHC/BD77BkxA4/p/RTAJfs1aYekX8Y7OXPTpNBvWBBg72WtJ3GjV5SACIi84CqD/8JRWUipRqlZLkG4Y1BuGSnRk6ZEePP2e33/5uH6DciYWVwC4ADxVKxQ677777JXzp5s2oI51tSrMtEPExuQGEvY3687M/ckEbYep3heNhLeFn5+xf/+Vue+Chh9RXebvj9W/w9OGzx+1//MWf+8WNKHCeqmI5NDSs+En8Fg145A9aeIpI/4XMudCKrpBHlCB+0O0AbyT8TBgobY4ANco6OXb8ackK/aC2qR9LGngoduRcEUl5ySJIk0jigbePZZ/3qIK0Gb7wW/3Gco0bWvPia2Oxx44PV+yrX7vHGlqL/spcjgmvGctUcih54IwiAN7gL2HaC8BDICYY0nDRPtJJw48+AjwsehZrM3bd1VfYFXt32tTZY/Yn//U37Fd/+iesIBwLyoNya2pUm2mw5JIjI9DGJApPAmfgZTmPsp+Zrdgzzz9mk2eGbWZ0wieBpjZNNErji2EjZ4a0+labhXlFkxEH1nu7O+3Q00/5sSp1io2v5K1z+17bdPm1NlxVuxr48PSy1VSeFViz2kgf0FbqF8m+jCfMe6ZZukIuc7/xgY+7BRZMwodxhPH9izUZZhFGePBJb26VclqasT1b+q2j0CIhOaF4KTzVs2XDenvfT/yE9UmBlfguuwS1s6PburiXnv6QMOeknBpkbbGk85lSmpdDqaeHz9o1r3qt/Yff/H1/EbxBywB/QiO8rMdpXXl8SA1Mt5VisfElbh59NxfabF6KsGW2ZmNTZ2yiOiZ6Gq1WVjvnhUBmsHFWRQNjgc12EXvf/fdb77o+WXEd1ibh8w+YcvLYBxbt0X8McAmkn7hWXdADLzQCnJnOtxR04JwMAuPKVLzzYaAwcXlZuKkrkob0ThJ+H5joyFx6GpUgdSiQ8tVnfvrK+0uDQUuUqgb/QrVmJ08clyIYtltueZ0ErEvKSma8ZkUUWZt+f/qf79ZATg8bXFiwgqWIabP3rfA1yQoizU/5S7n5fovqchlQOk3WTwH1a3JQv80vzqmLF6WANDBlgo2NT9sv/PIv2G2vfqXdd+/3bNOG7fa2N7/Dnjt8SIp6zj7xdx/2hyhad8kqL6mvzqs+WWO5NvW3JgYxAgXF027OBTVJuNlQXhZdfvpbPl9G90sHNQh9MhEflho0jFbYD21zORQWmx4/b3Oy7ugLnjDSbVgV6VIAnhazJGxx3DSLJY6C3t+sXXJ+hY7Cahc9gVzwbt8KZw1Fk++ZMV4K7faoJt5HDx6zpcain2+irxuk8vgMHufQuEeMMQctC6IbPvpn/lTX/OyMy1ZNM06rlENVK4q2Yt7K05OyqmWlNa1YZ3u7D/i+nl6lFSwvI4JXovp7O608OmTrlP6pv/uYlNhujTuWuVKG+mvSElCtUnPUePpcZeKVMvYImXQIqyneRvbG2NcePnfWxrUUHT5/Vn0Msc1W1BihzPEXDll/T7vLYY03LeTnecIpA6Y8t2hV8aNn917bdtVLbXQ6TXDIUMgz9QGxJYDMkcflsi5zhHEA+eFd/M795gf/YQXG40JAw8fx6kTMDsSDICqnIl7V6dak0t/Zaj3tBb9ZAgXGMoLO2DYwYH/0279uGzpLUh5Vn4m5wianjqdjUTxsACI00qS+pDw3PGQ3v/pW69i03d78Yz9n5UpFCLFKoInBJKtClti6/gEftFhPxXx9SaR2NWrwcYq3pbFTY0MDm4NwortBS7rZyozW+4sSEK4SbpBgTPjp+1Zp1N27dvpJ94LW3jw5RYHx/hxWAmfOmAWwzBgAocDgiT/kEDhvNLKdf7SHsHxOHkt21Qbol6JuUXkJR+JiAqyFhsa0PMh22IUA70mL/gF/8tkUXZBQLdichP706cNSUh12yaVXOY/ZHmDzvllt+/KXv+5fp/bBXFda3g6wCRfme6JNaSEo8tlcJh+HL8mXHmhAQZINniYqpPK8uWD2p3/6QRvRsvYXpcQ++rcf1wDstDe+7i1WllycP3fS/vajfyV5kPKSgvVXdHggJNTNTSXHjaIXWqvWZqUga2IwZ5o04EkT/9nUrWmJgkCzVwUf5oVjSbLV0MirQZ3CpYl4adqefOIhG+ztklIo+CHl4HFqM2EsEyk2DXLakJafGjyUlwylw6jo2jbr6OBapg71P3nhDxM/Mqz8yxVZIS127wNP2XPHz1pZ/YEssZTi/dUWjQtvFLiQV69L/Ian4jeKGT4wDmylxoLVXn/HK23zpkGrVaZ8BcN9+TVNVNTINx+4wx9AxlB4K5rwjz/1lFZAzf6FKYwDFBan89m28Dv3RMO8DArk1T+6o7JjQxgEUsSSYz4swlnDU6dP2FyVd1zF22nu5ptTe3I2xxkzxXHusEVLxJoUlonn/fv2ycrabdPiwWyVrSGNb4kFD6saGhKdyFssTV1uxIfoD357v9Tj8HGUASI/Y410v1KaCIDI2HsAyIyFEEhYDkVehAbAemnXwrW32CBN3KEl5LBmTRGqWZnH4hs3brQ//b3fsmVp8MEeWV7M+uJWbkXKzweAlE0LG+3Cxwyg1k5Upu11b3uL7b/+ZttxyUukaNK+AEsrHkXnlJerZtq61qkLIWZBy9Jm+9BffMAuvfxS42LF/v5+dU5SkOKUnTl90s4PnXClMq9ZdEoCdWJSywgJ15FnH7eutmYp4Fbr7UoX29FWzvj42luuAB51GBujjtP33hLPRLz7PsA1OELhpwciDDb2upIJnJaJKKm055F4nZSRLzcFqbNSHAJOH3gYM1++RysdOvlBHAqMjeNlOYR6bHzYjp044q/obN60Q0Jb1DhlOORsZGzEnnv6sAZLWgLTz06/fPjDwEWxEaa/6Wvvb9VLHC/ip5fa68tytROhZyCSjyucebfwV/7Df/SvQP34T7zHHnz4ETt48HnbtWe/3fzyW+34iWO2vr/P/vAPfkcc0mTCeTxYKZY18A6iBJ7lF/TxFJmDizzd48ZXrIiklJtsRgOZpb4rKimLdJcXe7glv6KptbXRnnrqYSHWwFP72tq7rFjiaiLq0mpCPOf6HRSQ70nSbuep6ucsIDRAj+w4+qdVSoh62H+ck2Jd8BPjCzYzN2vdPcItJV3VkjVf6NUqYtS+/PVv2Rw80oBmrwyljLzAS1XlfclZK/aLuEygo9Bke/fssj07Nlt7UXnV3uaGZOExrpawouhvMQoDwm9l0B8PVZRJRkPZTj33nC1MjFqrquGJLUbT7PyylaT0Wa6z/Ed5SQr9nFZVE8qcJnZemXNrV/3Ifh14Z6sV/U5L3UYZCdOT6ifxa1luMd/tX6jaeMmVNjRVlqEACfSOJgKJS1ETvH92MScn+hs11pEn6MdH3kIxIUdJtjkfR7mkc5Bx8iRdlCAUm4+p//pnn1B/pVkYiEIumB5OA8oFWED86tJD5XhPsijNWmpcsL6uNq2ZuVBQ2lkMgsktEqIfedXN9o5X3aJ80siyaooFnjrxNAnLBmaoMRo0PggUNyVhfdfP/rTd8IrX22JjwWcQ9o3o9XkJDddQc2GfyaznNteFuYqNjAxZf1+X9fZ02kc/9lHbd9FF1jvQq9mBmbLNTp86ZdNTo+ogresXGuz0ubKNaJlRkOAvzpy35cqwFPGS3+Ofhz5JeBOvJ/nmcqMrMPbhimoPFhhPOHmvC8bSDvjDMgulDN/EHJ8RwcMyxZWNwF/gZfQwu6sd9Es6UBlKLfGWtsJfgIGm/xWVJg+SseS8D+p4OajrlqAG87wGtaYCO3XqiI2OnLFXv/p1on+dFHlRSzPRqkni29+6T1aEBrLKgwGfmZi+5oyrD4u6AqPPQ1HRTj8LJ8LZoIY2ZlP4wOBgSYKF2yxl+b5f+VU/HvPu97zLl0p/IyusUOqxn/2ZX7Qzp87ZSfXJl7/0GdE7LqUwJatc9a+It7LMaanv4cla5VzWoltWWJgoLLpeS0j1R03LGOSmoDLzGowosBXxqVEKu7XYoVbM27nzJ9R+LaVEE0qK5Y5fcUPbkS3Vw6Bjycr+kP/2foD/GsQzk+rXZZsYHbYxTcQlLdHaZYEx+S6IWRs2bBO9KBYtfzSMWU7nlnnHFotjxZoLeXv2+WM2dH7MBrUiWT+wzrp7u8Ujejme6C5LPidVVqsUja8mWeOtWoqxrFtZafIbXrhcgH2itafqTPjiFGNb8oQ1tCAeHH3yCRs6/KwVtJxGdKqiR8Kr9im8IP7Qr/RlTVavVjDwl4Ox3CHn/S8GI0+1GnvILLXzNj1bs3z/LuvdusM6Nm62aeFc0WpkXmVLLOedJtXXRDw6WgVlhruyY2mOHLFdIAhDCPlGrpAddAq/CeOS7klWGfH4xNFu0qGTuMbb/D4wCjBIeJqXmA5DiYuKApkXUmEqxpRdRtjYR6qq8ZRT4+dlwrsEqnNzLSv2yA8esf/yf//fdvfdn5Vym/XbFDDJeWmVgbagRvo+y0LNWuh0zXo7rrjOXxTnjBYDTNn9ihzfc1Ddwqzx2OazcLPW3lOTk1quDNv45Lhde/31NqEZYXpi3DuHju7p6bFTZ89bZaHRjo9rgLf1WYsElqdfWFiz05OW06zDKxYsMVbUKVKX6kjVo44qSmDzWpJh4i/Oq5XqHO90hEcMTUcmCKYOgGB/8bTOM+YlFFVaKqBwGBwoqXoHyeLwJQkIUW5spqHYxUjPqXy86uFaURLi9ZGiKJbUVIkCVGPly1O7eV2Jrw/xYY2du3dKwBPfCoU2O3H8pM901A0PWWJz1REzMzeocuAY56+mKM3f95RLe4HSIcLN4PI9OMIqi7wgF7maFu21sj3y9DO2lCvZRbt2ST7GXLGcPDtjQ+dO2Q3Xv0yz/pwdfeEFu/Kqi2Vt0VI5miVFBa/8lgQUg9rF5rovbxivHFwWDbybu7KiNHgrftY0OBewEGWlIKNFyd7pY0d8XzUv5d2kybCR4wXsk0rBtbS0S9b4xBgHl9N7vtxvv6AJdGZqzI698Iwdev6AVabHbXCwXzqgxfr6Bmx6etb6N26zUs+grDxZ7BoDWEqLC3Oqo8X3ujg7pi4VseoPuf7uNv/QDQe3efOD85MLkueaJl/e8ZvjTJkGOOOAvTW+O+GGQsiLD0/JgtqJYcAYoL89rPxcEbWiVcWcFPy2iy+yv/nLj1iXFHFZNE0qrjq7KAU5JTKlYufmrKLxsaB+9ocSqpMzg1XJNJeUzsha69h6sbXvvc423HCnLW++wtr3XWPtm7dZQ0e3zat9WJJQxlLXRVH+imQWehvUJ/6nceyTsuSZQ+6MgzjrFw79gkJjzJCOTAKxinH5rCsrHGEc+cnT+NLb7rgLJD7o6gVwIdxkYtbNAvGOQB3ns5Z+8zRsdnZaHdzj+yv+SSrhxeThk/3npFyuuvZa+8JXvqL8IqAqS04N5eQxM7nP3qqnRufnS3bnj7zDT+b7kkZ4WEawNGLQMAjZ9ISJ3JWOoHBMY0rKi2MUE1JcLE+2bllnTz19QPowCcLGDVtUrmQnzk7pd4cGa3qCVZDFVZkaF+PR7qLFeaElncoVtWTs6upRHlkvyssmNZYXVkco+HDBQ/LBIzFnlfFJUaX4xD9qoFPpHAZhCqdYJEIALxJKQZpUAghTn5+YB5fqoDRLIFeq+o1gwDduAJmU6b950xa3LLAQjh474VeIx/f5EKwI8xVzntBhbXIcIO5g4mVibhfwpTL1y3fLTD4KlYkCnjAJTlembPPWrfaDhx/TxFO1TZsH7Gd/4ZfsXz77JeHI2RVXXOn39R8+dMhuufUWKbUxf1Wnv39jUmBMh8KpYepWEoNDC1mvQ9pTDeYJa6v8NDBUu/pkztOR2UIevi7YgQMPSUFr4GtNk9NKwW+TkExi6SzXpEAqYzY1OmRLWsIua7mUk0zCq4mJSdu+Y4dt3bbDurr7ZIXx3mxNy8R+a+vs8cmspgHPRnhSMVhq3MaSBiUWjIICeIWVmu6TYz+J7RKsyTnVWUFxsVyT7IGD76BOT07Y5ATv/9J2GQhqLgrNb6ZQ57J850M13JQyJ4OAb0awEkIR8dR2UpP5LTfeYF/6vAyGygQf8PQT941q84rCtsAL0WUpzynRMOFucnpEOCakkMXX7h575dt/3E5VFm2ihjCpj+dlSNQVCYDs0fcue2oozvvBnX7LwYcLwcdFHcjvSkh4weXl6+n8DmXm9QicH3IAZdBLjTff8Ra/jSIKRgaAOAjFDwdQqf/WH6fBUUC+4SWCl9VJvAbgT630x34BMzofSF3WjPoPn/xn+/4Dj9hJvmakpQgvis6Jobv27bSNO3Za//a9tvuKa/xg3LQUIZYEAsDGtL+Kod5MjMTcZ2C5qedDnpdup2VJMZPxcd0VLRF37b5MtKLhJUSK79QSk/MmU7Nl34jHkuBRcm2uLAQLvmTkaR37JEUpUg5fcgBU3PCBD9OSWU8nJiUSAE9WeYnyqne4xzmFiYcpLlljL1Zs0UGEmWWSoKwprhTmc3Dk8b6RoNCZnplY4kgTHvjPhYxcNjkxPmZtbVJI6geNZv8KT6VScYfSx+f9Qx6b8/Un3j+jrdTB2SHO53WwdOpo07Kww1/34nZVlCSC5orM+aKlx2xVs3lFKmhRs/yinZHlW+rq0BLy7+yal1xnV19zo42Ojqlcg/XKonnk4YP2+OPP2r33PmCzkpX9l1xmFfmz1WVPnxEt3OHGLQW+RGf5Iuw8PeSJKOxm343XknwPpoEni4325IEnrbO909rbOi3fWpLC5SmZMksWappslyV3Tzz2kJbZQ/bM00+69b5l+w6VbdbkyfKUK5qWpFzPa8k34HuiuSaWYuKh+MvESb0opqock8e86E79Qz+wPBIPpLwYA9DHbaL4fuOCeEUZ/UsWFSIi5VyplF3GuN4JhctTRqwmys3LumUpST2+n+VOuJg4tHrJSYkVWwq+yd7W1eZfyh9sL/mWjlcgS5dr1DUVqb3npQS56WFOfF2yjmKDrevtlUVZdOtydBLDRQpNOFvFZFcjLqdJ9sLIQU5iEmeJ50/35Ye1FOkAafDUx4ggyoMPn/Q0BhIQDy7iCIOH8oR9XP0/f/5x3wMDwo8K0kCr7+nUIeITwQwRZkcxnxlOs0nTzJS1Nauxmimq0vi8we7LASkbHomzXNutJcXb3/V2u1aCOnL8iP3Mz7zTBjb02Y6LLrN856B1SljonEZ1Pub39LTMbDVOlWvsoWDq32vkNLWWFjzl4WkhG7knjh6x8uSIJvE5Dd4Oa+/iS9RcZZzu0p9barZHnz5lB44MCZ9oY0CrnvnyiC2Wz1lvW7M/6WmW65Hwcw2NMr6IcQEX8i34xW9mIh6789sVjOZpFEv8ZjM/8uPAm+JT56HMVq0s99UHWt5Ah3eelt1ejyxtrEufycCtHgHYD1la0swsns9IOfPe4cjopN35+jf53t7wGHd0nXJcWE0MWi+nNsL7FSk9vsqDQDHDs0Rk5vclJbQrP0+Csdj8UCi0qw/AV5ublzI8LSU4ZedHanbPdx+2obEhu+nl19sX/vVr9r7/9Bt26vRxUaplUkNBg5InjxyDMXvh2FN2z9e/YNe//BVqjxonfL/+f/1fdsvNN1htpqKByOCXNSI+cPGgdJl4zTJ33spa6tEVvD7DAB06dUKDP/UB/Bcqhfk6UItNycI5d+ak2tDiWw5lLb9YQk3L8irlJV/Fgp8c53qnsqyv2vyKlpEbfUNfrE3Lay1Z/YMfblElSxSlSj9CR5pscImn7HVxVAMI650XuvEDsE7h45TqrpSnNHhrxsdF+DCwVLZvb7CcZ9noV5MLfFnJn5QTJ4S4Y6/G3m1u3r6pSWPx/DktJWdt21WXWV9/vyvdQ88/a+dOn3CFh/xziLXQ3WG7911iYzLS9lx9ix0dl6zle9XviSZOAKC0aF+Sm7RPhU9cxOMCsnmSbKVvBcSYAQhTBh95c7mWIz84gz+BN/CBK/ebH/yEVgKpkkCUhdCkLDFAHmZdQqqBzelizn2oHObvvGa2xvmytSzzGrY6lw08zSq+tyFo0Qzkd1v7QFu26296uV2y/2I7fPhp6+3q8j2EeS0vlxebtMSb0yBKFgKNYZDS+BYJJXd9L/noVUdJKP1Anjqb96mGz5/xw6mNGmAMLJ4kIliay8xaO+ypQ2etutJiS42sx2U8am7h5PDYuRO2ZX2HLK8V65DCa27g9Hp6IuK8UWcHfxTydT/A+52unjiqgDAJpx9yVVnKAVhc6UFE6jC++o0Pb+F9uMjvxxPYA2PvR/VTL9ZF8hEezUreLhRZUn7hwIFc+jklzcS8oMzBXT4ZlxMNN9/6StFXskcefUw8RGh4asegF53QpGbRBuqB79FmBiQD0enR5OWKRDz3mxlkJXEHO9Ybg29eFoPEwZXcwlLVbzh96PFn7MzQhN1x552yWiTQK/SxBr1Eij2sRdHBUq08dtIefuQR6+7r9bZs377N/u1znxZOjSzVxSN+Nc3bDn0sq1AiM1JwothKrU32zLMH1ZYF9QHJ7GtJNqvz/pCJ69BuvOEGnwj55uMsr7KoLf69Q7W9vaPTPw/Hx11oKw+lGCwbNmwQzRwB0MSg/MSFdcC4iLNM0BSO8uGAHGfkVIZ2kZdDu+DxFYt+81QQnwdHPBHki0yTsgz9xXNN2NyeQX3SN8KZ+sSX1SgYr0GTpWTPrXll2r6x337n13/Ntm7us4HBrdYl44CtmlPHnrepoZM2MXLGZaYkK7W1e8B27tpoU+U527jnVnthuslGZK118MX9FcYC8pqOPtC2kDV+QxM+EH42DQgeJJDsyqghnfZLopWecALerwJvq8qxIgkDINIo23jLHelCQzJFxVlASHCsrQM5eT0sAv22SyHmbA77IygWlmqMP0m5EwVaBgRP39iTYW9pRgNqWubtqZOHNBs8b2dPDtnzzx+zSy690tYNDNjJsydVVjO5loSp7iSsCAqKAYTMRMrkG5H4NTfjZaJr8FBmYZlzRbJKlsV0KcTlXN6eP37eyipbE/1pkxhWMsOggjiE2WDtWq4gIa5w1EYeNvi+D0pLvxG2VUdp+aqI0e/14eBZOi6RfsOvtGxMSgvfNzzr6TjiwqmBThlAvxCXLLHE/+SgCKFIgkWxVBZIAs0Sm/L8YjnCy+0oYqzSoaGz1tHZ7UdO+EgwL8NzmJIFeU2DjL0+rAZu8OS1KD8wy6ThfZtownLjjFleVnAHL+DXP33Ga2E8KU7XsUjJSeMcOnTYl4ff+Po3tYy8VkosLYX9hXZqpQ9Ux/TUhJ04cdyfVnOoeXCwz971jneoT2XxuDypTaqbvkb4fQtDRLnVrvhxKR+WXe1aMnNAlimquTEvRbjHtu3YZYNSRLxEPDo67m1kQPtgEL1+NENL4I0bN/lyOn2mj811XrfiyEHaU+RFZJZttBGn3vE4TpX7U1NNHPgs6XkI4kt7OW6xoLXgQQ5oCx/78PdLlY++SUv6slvA5IE/fDSYCYlLOoXG28u2CMqLc29MaCxDGW8++Oh8ygnPj7zj3fb4U89ai/qkyMQvA8I4dDw3JTo1VtWHCw0t9uo73iCeDFmTFHu+Y5NN1jStS6zZw16R1kdGs3oCGQfid8heyHLILe5C/UI4fhJmAsvmizFCmDgfO0iJwlnwD9umDElLUijrA6mCNMgIB2IYiAKDW9gwWENK9L0f8tCBPH5mtkaB6X8JlGYpJwKTfECDhnMxmo19MK5IyJ+3Rx/7gWaCnTbGhzhmKzLftaaWcNKI9B5bQYLNrCUO1OtnJkwXxJnNKT/LHpqQkzm90tRhY9WcHR0q2yyPt2V5sQ/EcsufpsFIlAn5JQglKTH2JsCMUABqhTtXzAnxWliCguXFk0QUrH+xW38MbviQOjTxN/ioWE8LR4cB8VuZ9AMnOtRGV0TQ4OFF0ZU6Vhkcl9+UCpP5JVpknHlZNU/5WZosyRpqVZ/M28TEqO3Yvtu+/Z3v2Omzp+zc0DkbHRvVkm9GRdRH6hP2ubo183Zq6cL3GItarnHbLAqjOqcBLH4zuBlsMxW+GzDjV0ePjY5psI37x1N4DYRmNDUsa/A024bBDT4YsPyuv+4mt34geVFWPNY9D16xTNs6i/b4E4+qPUu2cbDHvvKVL/orYn5iXn3vV4DXZTJZxXIMXimCcclMi5ZSKFE/mCrHU1fe0GAjnLvIyuz7qW7k1PknPrFkTBvQTVLEPVKWUlQuU0kBpwGG1Oo//aOvcShPlJsfH8E6FS08nQ/H63bEk44Ms4/FfqMrJu9byZ8mCRSPqvCxkkDximMipn3IEodIwUmP06/Imissl0z8kCPJhcYdDxLYAx06P2I3vPxWTS4dfpwIvg5r+TgzOSI8GqdNRbv9TW+1lmKPLL4JrVzytm7TRXZyeMaa20t+5rLQzN5fkuWkVNNyEQiZJS0gfrus19MxQCKctkjWLC1wO3eVBu6s7zjc1FirK8KNN73mTW6BBTFBRFTuhesFQnnhPD/REiA/pawKllECdLTS/LPt/F6Shofh9fLQiWrA75M5q1W15SU8PFC6eP8uzfZzGlzbrTw560uSubnKaiNRXJ2dXRIGhIZOSwObpzEL8nmPijNOvIs5o2VG85IGnLXYyfE5Oy8FNttcVGfl2cc0DkkgGDxFXcEsB7+WpnyMpKPEOTXNhtDsTn91weL/xA3xCF7AH3disWYkDg5yQNQtIp81Ei+ThbTGfLf+MrwNP3iukOI8SkCAmpP1AT84UkEXIMDwAHzkdzz611h/pE2YF9OZxRVwxYzVMT0lK2PTFuto77RCqaCJJK/BNicFcN7fbDh1/JidPH7Ur63my0I8TOHke4cUEDeGcG9bd3eXb+ZjdXN2ibr9qXCax/yYybIGLnjn/OMos4iLrVu3wR57/Anbtn2nFKEGvwYlH2PJa5m5IsXMIdY3vvH19o//8DF773veJZy8XtMK+VJS8CUNVv6wnmCEP2kdH7MDjz8qRTwuJauJT4M/WZJc25KUEfRhSTIRQi+8pi2J7zl/6pqeMuPSk3Tiva/EU84t0hU+KTOBOE1pP2rNyWJVnYTJg7J3JwVW4ciE5JP3gBMe9afq4opylHFdzJx/WITJypF6Uh30p98Oq0zsgTIGGOQ+5lyC07h0pbai+qQsMTCYzM6dO2eXXnK5VjuHfYWiqcyWlT5TmbXd+6+yYvegLF4uQ5jSOG609ZsutgOHT/qFBTys4X1SxAm4UGYB6nWdUAeXUacFepMDoozn1b8k66gRVjxJD5EXn8ky0mlbamsaM6m/JNe3aAlZz+FAwSxhhCMOxIHEEemP5QaMZXxwMM8/LaXfSzkpBWlyzsTQ8NYmzQZSJ1y7g4A2co6EF41beNyfvgozMzNvAwMbRfiSzPiyTWopgfJgpmxhSdDRLlx855ClhCwBBFNCwWZLY06Ka2Zav82GxyZtfqnVjs812GitwRa0dGxqLFrDsqwiN5vUwWx4iq4G4cFC8KuYFYFVVxCtTX4IUXyg7fzBB/30mUIOiwuftrhlKA2MhcKMz4l3kCdmM4tEOOV1B8OEk6MoCCp4Wb4Ql5yz3wH+658cJryTpHQUV1o+uXWmWTXlS4JBFmhwIYdWxfsL2EKMm9cyYvfui22yjOWgvtMsy20e3D7a0d1nXb291tvXbyW+0ekv4y7bhKy0M2dO2skTL9iJ44e1/D/hj/tZNsEf9oDSHqVm7FYsNl4a1qyrZnGAloH3mttvt9Gpafv6t77lSoqnnVhKvMTNdUooCZTxo48+Ym+48w7xU1YZrPZe0P+0Q4ODMPfQcVzHlUBLp33ziSNmnVukLJVH7WsxXgLXgBCvuTUYBYFS8YcR4BB/env7vD9gG7xlGcgyj309Jgsh97bhyEffwlvkEusJiwh8yaX+wNolPoWT5cXyD1mdl6XKZNBeane6aRXWNJMv5eGR96HiEThvs9YKkhQfZ/rniphjE37FurL5doUYRTEvqtz+NFZ8TQ+LeMuj2R9KbBzcbgcff8St1E1b9ttyvseuvflG6xnYbmOnnld/d9tyYcAW8h02K6XV1tYjbJr0nUcozmS1ej2qAx/64SW0AYl+DTHRtMo7hEDlojxlaQ8TAXwEkePwPGm8cNYy8nO0yV+2py8Ja9z6xH3r6966+l1IgIJAVBxpKC8YFcSFH/mAf5fGI9jWHpmkRf8Ue0mWDU/1CqqjpGXcsgick7CQHeHAJGa2ZGnC5iUCtKhOpd72dg0klZ3jK9MSEKBB1hIf++BM0Lmxik3NcxHavNyCwlJcUlqyG9TDsi5qGqUoLHinQdWA8IjB6YmO8mpm47jA8kLV8g08AZVirLc/2gPD4M+qU6dgWaGAefHW7wujjPMk8YaiwaOEZo3PdDAQ6RGXrSPSIl+C1B8sXeCPz25y0EmYfZEfXi7VSz6WNPl8SQo074OY/SK/D14DBSvHHx4wkbuQqryEinYWSyW3gru7eSm/S7NzuneMfaLTp09KqZ20s0OnbHj4jH9voOZ7SFhewqd5/8/+/H/avkv2qw9yNjVZ0cQlq9gfVGAVwT+Y1GRdsoqYkC6/8jJvoxqheNQG8qnSWELKyzYFrzad16Q1IquyttJqKy0dsnjgg9oofubZEtBgd2tMjjNYWCmg9C0KyeDqElBy4PKltFU5Vkb4ym/4R/2Uj6Uh/ppLT9qiH8DFJMIyFEXP/jAy3NXdiW50PECqCcuFMuzJKdFjk4PWUFghNzzVT0AejAu2LpJlDq3U6w3hf/UfbzFwxGXnRdvs/OQZu+iyy2zn3i3q+2Y7c/ykxuiC5TvX2frtl9q3vveUtbb1a2XUpv6Zl+yLN14LfZBqhJhUs/73gSXe1fkEJB7UnRQ49LiyApTdw7SLRmnJm0C+fsNnP1oihUU7efjUyAMP3+9BWaJQpdrZA6NCOik6CKZTKXHZQQYQ/38C8kRZyiGk3L/NS59sDPJlb04x+3cZNSPwZKXQ1pE2j1EeIo5OxsRGCFgCQA9Pi8DNkzQE0K/30EzG493qcosNTc/bmYmajcwua9aQYDcXRYwUpGSDE8Cw2U1p3xiiA7AS1TaWjupYHj2xRGEG5JI3qVHLs4cgpqFYhcx99iF8X0WDBx+aoIVlB5ahMomHKJ268lFN+DggwqGkKB9x8RvI+hEOCOHwz8N5ErUkIeE9QQQ/KX58cFBfffbzTk/mPY/Pu3r67Fv3fMOXSrUFLdMkLHxEGEuso7PN2tp58pVu0+BBhnSM0Ih21QsdYS2wh+W0KoG9JD6p1y7FxnK6QYLLUobjAd++9wFZfAu2eftmvxP/C//7i3brra/ye6SYnEZGRlWWA8bcTtBk93/vXnvrW94ovGnQ0GAGS5rNEw08ZeZ9yFEpwxHJ1jzKUEpEAqdeVE9qicpX1xEG+he5SjxKfAy+r/JcztumPCHr/E65ZaFJYTm/pPQ4k5WUFEoRpcVSkuU9vpSZJujFJSlHX8JqKS155qycMPp5Oreenan0IAon4UjWW1hwTKT1vtaA9UkTi937leuGMAAY6NAmer1d+Fh3SdFCI3n8nUpNThqQdv31NytLhx06fNoqGm/dvYOW61hvey+/0b5y7w/8dbsmjhCBW7h4oukn7dXH4ISeULKJdao3Vh6cPNBPv3Mf3y0HGT9KQ5Y4gkO7saiE0Mugaxlv5FNtXgY7Gxx8t5MqtDBS+9W31M8krRWdnwOjg1AggM8+guhU2IGGRLMy2JNySrM44bWBlwSa33QUg5SObW6B4Xx6SQNBuFtysm4Wpqw8cdL6GSStHVqicCeTOk/5MY3pOPD7jKg6OCtDhzHbd2n2ny7PurU0Nd9iE3NLmnWVrpmc10jEY1lPolH0IDSuGGGUaMTPyVoAry/X1JHoNCwAXpLl+5Oty1KwK1PW3rToG8Z0GOBKRw5rgzbic8DV79pyoVEVqtUfYKA0qQtHh9JJpHt4zazGkRY8zMal/KlueBD8jtmdfiLMzI4jZygw+ofreFgWomBZ2kEvbaAMyl8jzPrXb7YHHnzYaipXrVUUpeWbBn2zLLFiR946O7o0O3cIR5vahCKnfFJINVku3BHF6Xf6nkFdrmiC0e9yWfFaEtZmy27RLmn25vDw1+552MqaZK64ar8suB57+OHHbf9FV1pP74DaQzvhoxSHhDffwhPrcfuxH32rXX75fvGCWsQfhNv7i19aFciNa0n67PEzdmJEdYq+fI7PduXV1y3WvFCx0uKE7RjsEOpFm5ga04STjuOoOzSR5l1G4I/zewUFnZ48A9EHUEY4HurQHwB9AcRvDjsD6iHljX7iJP6syktuJHDSCdY/uF5lUzmWSZRyC0XOn0aGTNXrx/c/9YNvP6gE4yUpvAVXmmxf+DJTRfwhlONgTCa5wooqNMpibpgT/yZsbGTBXjh53i666hpNKtdPZqtcAAD/9ElEQVTahz/6z/563qIs1rIsZ4YNu8Pz5TlrlTyVFyuOh/08kSK5S7KYZFJKcpFzcUnx0pcut8iqj+fU1sifGJriWEbyYCb0C7oGWaWQc0E+OoSnzqTTLr9LD5785p/9rXCsPbb0wQPPVHJVS3oEUakyOhui3NpXGTrJK1S2lBPFWicGDe4MROmlAR0DqUENtqlhv/C/LY9oprwQOE+1K1IJ6tzmFlkGeWl1ieuslM5irmCzmiFWGqQ8RI/XnQHa44xWHYTZVGf2ZSBDqysM5eOF4wUUp4SKWZ8aCpq3lyvnras9LWmxDNj0Z8lCPSwTOVjIS8bcMhHKJyDqhrkwnN8A+bIOCxA+Rn7CWUj3USXc5PFOF4TiwsfFUzL1guIZMOmkMzMY5VH6ocRY5iIkftJbOAbWb7Dnn39BbeNwpaxQZk7h80332owv43nK6B+xUDy0YJ3xJBFLDZwcEIZP8IYnbENDQ6K3wT74wb+wycmyJuVGlWevUkqlyle21WYptXk5vtieL7XbT/3kz9no+LhxKaOI0JIP65YjGDWbGBuyj3/8r6w6J5rVzhUsEE1oLCVYQuQkhxOTk/bIE8/YtGSiqrpXmPiUJgNIfBFO4eFl8c5Ck20c6LDZ6RHrKBVgpmgoOU3wnyt1UA7ILaOXJ7J0X/RBOB9EctF3OMDlHd5n8tBX+OSBR+zhwDd4hhSSn3QRDKWahCWzknEoZ6wAeBwi9fN+wk2/ilCfLElk5ZLqYT9RY1G8Y3IWKuMLVbxylVef5Us5vx2mp2vApqZq1tG93v7Lb95lQ+Nlm5yZs4LyIAcho6rQZRgasZw4KwittCO1KY1llFTIMmFo5x8NCgPAJ26fBCGZdquMyqJHnC/6C7zIKNyABn6DV/85zzwMjuDnb3/w71ZA7kSqLjbrmAGCIKhIHYKfiMOEdcSK40VWiMDxmJ54V3yYykLIwdRUPjXcCaYxSuPJPwf2VmQB8EFcXu1obkwWBH2QayqoH1rVINGyKGa1FK2KaY6Z1awBJ4uB2YCGhiB5HaIfYJZl4EV62jBMQkb7fJBotvY7n4SL/ZIVWQ0rs2NaAklY1Laenm7Rm04OF+qWTBJ2aEyPk3EAeVaZDh+cp2uKKMrhQoEB/ls8Is9qfv2OcsE/wvjQj8AST5jZr1bV8kkWZ7LCUp/hoA0+hCJjL5F35ViCosCGzo/Kckqv4NBXCqgfpAQx4FVfwl8fiEqD35zN4nAsexMoN85HlWfKUjK83rJo3/rO/f76UPq6tJQNx1sQSuERUmuWnF1/3bV2zz3ftf4Nm+z2V9+pPtDkIOvAP1XGxrsmeZa+nOb/xV/4MVlh+2x2puKWN7zLKrA50fGffv23fd9zMccjf8mhlhpYfgx8rCw2hPPyadu8lOGl+/fa1VdeoqWRlq9qdgF5YqKUDKtHXeEyyHjXNPE/8YKlWAD8AegnAD5533v+Fys5+iH6Hz/SUFzgddz6Y68YbEyADGRe/2Lypjzjb6mWaGCVw2qloOUxX0xiZZFvyFu+uehyMHT+nI1NTdp4edo61/XaM4ees/mlkvpMcqXxhOxXpNzYV5rR7M0tquxNu9apQ9ALrSgwJiaUJnxhjBKf2o7cIjovVujePkGinfHY6g9rWFFFXnzSsSLRdYTBCz/AnXAk/PHbFbfHK+U3PvCJelCgEMsOMoVLs1BSSgyENcQ0Sl2tePL5Mk2IPE1/7qNlxQQUIu+C8aFXOgYAj2RCAseMk7Qu5XmM7udikBNWeZpRuL5laV4dpzU+T5cQWurnM1hOh8qiqGAqZi2MQYFSBwOK+rE4AM6H8T4dQk+FCAFLRwbZXHnGXv+a26xZMxlPuXmZube3R22REpBVAOPhgTu1CwWWBQQHBz+YuXAA9MCHcHQSPcKMlniceAIQdqf4gGy687rewfipfRrtUmKxVOEIgF9npLw4NtuhnfNp/QMDvoRclNC2d3XbV776DS2pSuJEzjq0ZORdOG7uWFA/MEg4s0RdoqJet3gqS4tBRP38dj6K/+xRHjjwhH3n/of9C+cA9EE/ZQO4tuW9732vLKtPyApYZ1s277CXXHONamhm4aW8mlRkHed8iQ/uKfufH/mgBp+Wq+pvbrWQaIkuUa36sa4//bkv2Eh50aZlxaXBz8CoWw/IFpaF4tNn74VGZfJ5DRxZmsXWnG3fNGAdRS0nc/PiE7lFjQ8U6JFjkUc7xGfaQx8i44ThQ/Aa5/1Xjw8lEHkpxxKJoxMAeTi8G/2JnPIxkDnxfhErSnxYbs7bWGXWhqdmrbbc7E/J1/e0W193u19RMzY6Yl3dXVaR5ey9ofLT5Xktl2vGdVIL3MPF9obGkxsW5GGsqV2+laIfjF/2paO/oBM/+k1BOs7bAQ4mF7aIGBuUjX3JbJlVXtB2j8EAWgNwIT/JgKLf0r4yfBAmOfipkDSb6wjRFJMgfEVP5HZecf0KFwamd7LS4Eiw1hlcweFWkVeYtG80VLUnXxX6/24yptmKfMLiuLJmoedVNq5I0WLM32XEMkNInDl5zVJKb1qSQGlWWVxRRxTEXCk7cdw7gxmEz0bRQBpDNaBGubAJSgf4SXjRkOpOQL003Jc9aFA2iDXjw+JW4bl8/8US7oqWjk02sC4dvARa881aOqLEkuOuefaMsEJQWrQ3K7yYx67E6oKAI+zlVY9fLY1fLxMQecXo1d9ZH/6Ho2wKS1ljxYoObjZAkYkgbzOHU1FozlvarTqv4zUaDfDxyYodOXZSCoHlnywZzcgsA9lfqkmgwE1/ovg478X+I0dZuIZoigvsZPXxIRGWpJSDF3x16Atf+YYNK973MpQXelAb6X06szZNDJPTU+ovTQj5ghTmgL3sppfbfI2L9tSG5XmrzfEaUFGWE1Zd2f72ox+xUpG9Kngq4VXbkwJbVJkFK3ass7/82CdlncvaYhhLUeVWNPjVRygkLLFGWfdwlT1LPw7BclNh/8I7ilhyU2io2LouDktLMhngkg/2VJEgngIy2akQ/+gNl2f6BllHzhiMqV+RxzQOVvtUwFsjWLLxgIrY8LEsF3gCLPmemq3aqaEJq6k91UY5booV/jwyrcmDV8QUYc3i32RZPNI4apFMsneo2tSU9MACg6QmmWjRUp8n77XZWadVnatc9EmiHcvab0emzySn+EBqXxozLEXDYADYS6ZdyDRWmX8gRUAZ2o0Pf/EZC9wTlwX4A42ujMT7tNWUFFiUDfBJqY6XeCxxJq7cLW/6cSk1iEoDjDKEY+3qSsc7RgSEYpAARQU+WOSjycFDY6KzAMLOSAa98jDIgkjX/oIgjHgcdXijhBfGRB72DpjpSUu4UhnC1CHpkALj7AvtSIwDvC7hJC9AGgxzpS3RZHnQ1LBkpfyydRVarJMDs6UOa+tCKFp8HwzFGFYRtOLY6OUWVPCF47P40IOQovCp12kTgIc2QBeOfKQDWdrcr3fU/wmiPtqGAqMOwsmftzkplEXNztwRhcLh8T1XOS9KifACM5PSrt37NXl0SwHIchWb/eyT1m4oZBQhQsvmKr+xoLG8sHDjoCcA2dz8AH86Ojv8qdiv/Np/Ud/Rp0K6ogwacLxAffll+2zLxvX2xa9+xw+1ltq7vFxXZ7fvRXGsg/c1eT+Su+4TS8QDDZo3vf419sd/fJc6U8p6BRNJbWK/T/XRlobmkn3j/kft3HjF33WEN/AUPsMXwsEzx1pPD/7Hb+83yXt6YC15l89y2VcO6u+8RJa72rhCincDC0xssuTafJ9RE/FCua4UkoUmxEIkhaKyvJmAJIgct7IklRoDUgqqr6Ll9+ikJgUtg/lgy5Ksplnxn/OSKFbpbccpsXhRO6KNMbAJE4eLuMjHpJ/kJfEDIBxlmByykOUbeXwvOFOOeJf1Og72yyMvdZMGQHfsoWYhficaGeeJV1FnsvLS+E9Z19oNkC/3nvf9gYwBVYgiUiYq84Q6cl5RoVMRNAhl5kAZpY5Pim61ASI6W5bK2AdhUJV4B6veKOKpz8toKZOeqrAflq5loTz5UDKgIh/1UQ+McCtLOONGh2iUgnW6EkQaOAlHHEA8j+eXJEjcgb+8VNUSwiSgy7aus9NfoWnV0oK9I+qkHAos8OEzNnlkD73Um25kWFPO/uRW5aAVHBwbYR+KvJQPBRbhwONtUFniAeLB6XXWXfzGR4GhZAgzofBeXE1KzAe2hGpJFjbHTxjw0EE5Xqpv1fJi/YatdurMeSsV1F6WUIrH6mxp5S42luDsqy1pspB1JmVBeZQUDouLyylxXMXDo/+JiQmbmUu3WLBHxaBNX51psXV9PW65/sWH/8nx8+L9jp07/WEB5Xmqxp7Zxi3bbf369fbUUwddBqrlSTt0+BmV70pLL39czz6V6FuYUztVl5affCH7C1+715Za8s634BX8w8VvgH6hH+mb1UmXdOHVEFzNrw4V7yS36hNxXP1SH8zYL1LMTFjwGwWFddUqheR2nrJSPhkC4oP6gf6xXDr3yEMhll0saTlEHXKi6l0WZDh6ukageMg1QpJtFBsooLUO0Q7iQpYAfPCFrDJmsFgjLfJCE/WBh+0ip7GuKMLSCvysQAgD/CZv0A0PA1LZtTZFXVm6CQeOSIttCcJRRv/ILT6lMQwGxhVLSfLkfua//jdN9olACtNQgERfGqmId4FXkBjARjCKjPw8uSIe5Ci6GMD8diFWfvCD1wm4IN1f3xEEboA8OBjpHiGlgwe6AE9H2IQLS4d6YQADDGaCP/IFE3FRr7+nyAn82orMboU1uIuywPq6Cn6tdFuxTbWvmbxen+qCDvDQhhVIENnEOc1kVNjbpzy8PUBeBIRBGhZY8IJ4XJQPHngd4KPO+u9IAzcOXhCXfq9t6JPNX+xVPLzAx/rC95fSNZDgBwc2+QzW9p27bXyC9wy5N4z3HNOhzvn5hNfPO4lfok4WR6Mr4SJfwmGT0OlJypl9Nd7Vw0/vEfLkb8GVy5wfFlWclKpaYvc+8IwdfiFdqMiNu+k1G27N7XO56h/cYq+943Y7deqElqjDdu01V9qf/OEfSOFN+sv2aopxJ7t6XjTP+tKIT5vx2thnv3KPzeb4XFfiGS4rC1lZp29Ix6eN3idSOFi/PMABAgfl2BdEAaftltQPpME79nIU5Eih8KU9WVXkeagPmeR1oaYV7qBDC9Gf+NDB5KjyWglwji3RSzoykcp7C1iCS3UGBG1BC/lCxvkNzcgaeRIkPpAn+IBPfvLwG590+iPiaQs+D9xIAzdyi58FJnhwEB80UO7CvKSBP8DrlHJG2lM5aFuTdcLeAvirvB6s15X7pd/60AoV+A853lnDSgBo3PxSzcOhjbFIwIRgUxlHEUAWiIMJpM0qDwADEHyANJiKwLAfk/ZF1szdoCMa7MtX/QbIA8BE8vCdQxhBOeI4qEqYQUAdKU969Bu4qZcw1HKfmN/vrnBLw4J1FvgwSVEMl8AoL/koTxkGW1hg4KY+npylzf36ZjzEyXfaqas+MCnL0gjexRIylBdlAWjL+nA7wsELgHr4He0mjBLJttFnew5Rqn4saPhBvCsV5XPFpmVYe3undff2qyIO56YNXCYEuMPrWqmPhU+WDu8QcjK+Sp+KeeyxRP30IQ9H+CgEyo/Ndt5fXJibFQ2KUxmWpGw5YrUtNbXZZz79eduxY5edPHHaz2UhH9++5zt23XU3WrOWkm97+9utXJm28+fP2F9/5EPW3dGmyRJ+iD6ZIf75MywSLMT6PmR1fsleOD1mj70w5HTBX2SGvuJpKbzP8i9+U5Y8zj/hjIcrzm9ZgABlcByqXhv0OW839QDELdXlmjz0LT51pc/TCVeTZFj5/GZb9TL33vMJuyWt4VnBzWsJCj7qT4pR9arZWGqE0XvU4/3M74yfaFobQ4Tpa9oJsIQEIg9tpiy/cVma+U06+VxeZHn6uFAdTlO9HLgjP9YoPu0lX+Dnd+Did+CIdIB9Vt+gF6R8winzCXzu6kOAsgA4yZf74D988UV7YACZgvEBpAPkiXjyEQ5lkSWK3wgrnRGNAUiDoCAk+9sJkqNuysE4yiFg5IvBns0bzAnG4WdnHfJGHeSDJsqBO/IFPtJx1A9QL2m4KE8a5cAJRFnqxo96QxCIIy8u8KAUEObgDXGJ32tCAVCGOqEVAFfURz58/ZNE1mdb4UNZ8cEKNoQRWD9u4OpQuDRC2OdYrokWqVvOJBGPRRB7nmyMShSlnNOgRDmyye3tlcXazCCAHLLLeqC1Kwq7uIkG6OXhDO2Hf0CWF6n9qe/x0+BI7SQ9eEy+GMgA+cBDGdJxAcQHj4DgkdMsyIZJi3qj/0kjLnwgwjjKR//iIj3aRJ6gN+ohf5TFkU5+6gxcIV+hSImn/eAIvABpHq+JBBzBowD/rbSc+pYy4AEneAJXKGkg6ALIC910JAqZtGy5aBPhaC8QPhBth6eOSxB5o92RJ+iDD9BEXOQJ+vgdPnVn5Sfq5TfQ+Jo3v+uuqAAgA4hwhKkQx+8gLuL4HUTyOyAqivyUJU/kjfTAiwOiEeQJemgAgPVCHI2hLPGUD5yESQtcEQ/g8ztwkw8X5YP2wBN5AMpEerYMnQCQN/DjAPyIz5YP3Cl/+k2bQ4j4Yk7gD5xRJuKjDiB+eysV7Wd1NFNyaV5abtBP4i/KCRzkFN94IqR/Stdv6EEY8LWMIa/XqRnQ77mKfUg5/wweVS2rvAdAIqeyLgtC59Hkq9NG+4Nmp1V5s0Bd8DX4gqMM/QtfLmx7pAdefgce4iIc+XH8jnj4HX1LWeogPvIEvhi0AHFZFzIZ9UTZqC9oy44PINqFC1nK1k1egN9RT5T3ASsfHEEHOKKMj7VMXUFjlAcneQgThyNP4EvhNQVM/ghTd5ZG4gNHxF3oRzjyBg3hAnfQG0bBhfkDom+zeXCNr3vre/06HRyZIJbC+BcSDkRhINv5gTAc+UIwg0lApEc44mEuZYAs8UF4tg7C0RmRL9s5ER95wUE4fCA7W0Re2hPlszQDEY/LlgsHBO7IGz4QfsqffOqI8il9rVwWFy5bRzaN/NJZvvRhT1BqPS25ifNytBv8WHdJKQiDrCbxyHHFbInCUzEh48JI7m5fvbedPRr+ktZSJlQhZYkXP/wVFrVJv3hq60pNAM0hL+DhN2HkAh7G74iL3/jkh67o/0RH6j9w4oiLviA+fgeOyJsF6gkIfJTDUSb6JNJjPJAPiDSAuHAB5Aeol7xRf5Tjd9QZ8hYQYfIGPbiogwcF3O8lan2/GYlhr5Utg3j9hvzhR7moEz/b5vBTncSv1QfgBy5ctgx+OIA48gY+IPJGn0TdQOiWwAXwO4C8QJS/EG+4xle/6Z13BZEeoXDWRXwA4aiYdCAIpEMint8sZy5UYsQHPkxIGkK57BIhizt+40ccvykHnsgbdEbeoAUXQAeGQBFP/sBDGdqBHy46nnDg4XeUy0LERxigXPhRL2kpDL41vqY2pPZFOwOybQjaAkhRS7Q8RLAB0epo9Z8UGme6wvEVdRUGoad7WQ9CE2XgATMhGBXHUytpJv8yDr/lePLL4CHe62lY8dPz4qwPIoYVydBMOy5cuhAP7+BBto9w/AayfMy2NcoHD8ALLsLRV4E7fGSKfKThU0ekAyG7xGXrCnwBlL2wfiDyZfMSJl82LtpIHGVjXFA/AD2RDk4gyl+IK+iIsiG3wU/GUhZP5AOyeAB+QwsHuZMSW6szeBJtDDpwxEdegN8BkRb9E2WArB9twM+WvzAveMgDEJd1XgoCaXR0ahBPXBSkghCEgEBCXtIwA/kdBMWRgWhQ+DgIZ3MbP97VC0ZFGVzUQxouINugoDd8HPjATecEXQHgJ4181MHv6Hziot3ERzn8oIe0oJswEG0LnEEX+Qjj1tqV0viNgz5+46KOyI8fv3H00YXCThaWfH4DqhSIovzRPOeL/LULlIqWglwwyJGK2eq8NUhRVec1mMGpJnDeaLbKu4YSWDneI1zh5o1mPsVP/RJGmgpNLapFhsxKk+rScjXXrN/Uw0a1aIl2AfA/K1fRLtoJb6K90XYc4QDCtDHaDPA7XPAneBX9HrgoF4qR/OQjD45w4KRslAkXdOIiTxYoG/UCUSZLZ5QnD3SF4oo8QRtpQXfgzLYRR1nSgKANIA/4oiwu2kpcNh3ADwde0ng9EOB3+EGrx8lCT/fP8XRVdPnxKsmUaQJR0cBN3sARfZZtQ4DXKfrIE342P5Cll7KkAUGTtzGWkESAiER+w0zi8KNQIAgIpOEuJBSCgCiXzU8dKIoYvPwOxlOOvNEwJ1Rh8kT5KPfDIPIELYETHPwOPHRQ5CEu6OU3Ag6Qj3jSiQcinK2DcDYeiDjqByJv4lMSwsiTcK0JAXFZ4Hfg91cq6uV4pC+Mfk6I12NMigpR5OvlqlkjpGotvALCORqU2ELNWiSstdkZa+PVLomgtJvvg6FYWTZy4pojFxzg5PYEFCN5/COmwtnQIPp9SSqacVQuutJ1KRpAygWdAG0NPgdEP1zoaA9pAOWizUA2TzYMRByATIEj8XhtEggHzUDi94txIOshJ6QHDUCUB6K++H2hDxCOtgQELnCTRl3wBp/81BcQeSIe5we75XsLFO97nuSVwyr2s2qk18sGnQGESQPwIy3Fiz4mrzoNkRffw/pjKyEg2rJWR8IV+LNtJUwbAzdx/AZICyUOHn5HfvLRJ5QjDp92hU4irvHOt/+Y3wcWCMkQFYVVAhCXCE0VhR+OcoGc3xdWBmRxRxnqxYeYaCy/AX5n0ygTDQIiX9CQdQGURUgiHGXAwe/AhY+LWQfHb3CRL/AGjZHnwvRoT+CNvPgBUS7w4SdIv4EoB5AetCRc4pt84nxvS4qJL0q3qswiN3zUKlZSk0uNUkKVMauWR61Z8UU1vWmJm0oXrElKjVtnc/NVa9YykBs6+Yzd2Og54Wq2jlLRCk0NVq1MCZf6amXB70hr4LS+yvA1Khat3MzB+6u0OSerr6VR1q7i4QP0Rrs9/d+1N0GWf5EWeSMc8REXQHyUB6iHupmAIg2IcJRPfFwbWFE+/IBs+Sw+gN/R34EPP5sXP/JmgTJZ3AHE44CgNXAxcQXObBnCnjdTdzZP+FkIOgH8VNda+2hXNk/i0RotUYaw5+MvkwYQH+MgxiCGR/ALF3wIvRGQ1SP4IU9AhL3ev/ynr/hJ/GwnAkGYZ1I8v7MFIx4IIoFIj/wXKrAsY7J4AfBEWQA/6oh8WTrJCwQufmfj4nfMcoGXOMJRH0A4myfSg5GRRly0g/M+vCieOgS6Uno6JpHoDIWLA4gTBXJr+YNHPMYGL3my9LF5Hjd4UB9pXCPkltPignEt9nx11vIcsgTX3LQtzlVURrTKccyipuXhopaPCzVZKC15yxdLNjNXtcrcjJW6uq2Nw8laK/KOYt/Adn+xd2Rk2ErcMLLENxDnVZ5rcBas1NmthmhANcmCa2q1NpW3+pI0x4a+xp/TXedbarOK+H+pbf9fQLnAEX1EOec1bRfAl8CPCz5HfeSPshEX6YEbfEzUWZqiHPGkB2RxBF7qR1mS94f1deDNxlGWvFiL+OAA4jd1Rn4g6mXSijDApr5/QEZx5Bc71FeJNl8SJhIdor34QRPh+E15ccPjgcgfdGB98aYFQDxloDvazHvB/sQbK71eD442xW/yse2CH/VG2yMPgM+YDf47fuUjPoubtNz/+OSXV4gMRwIF0ZQUIi4aAbGkZysGCWHicGzaUoYweaOjIh+EgQ9HHHnID5AeDaZ+fOIiX4QjL+k40oiPcOCkDnxooE3EExc04Ue+EMBsXtpwYV0AdS2uKKw8gH8Xsp6XssRzXAognnLgCJ7ggMAHRDjq5V4vYfUjD9ycwS2Wc6K5pVi0+dqMtUhaF2dnrdCwZJXxEVlLy9aWN6vMjFublEqJGyZkUfH1a64wmS6XbaY8a6Vim5RSg790zXc1zwydt9NDQ9Y70C/FsGidHZ3WkW/VYFmyjq4um5os+4HWYnPBClJ8ao21tJestVA0Fqu8s9dc6lBcj7W2dVlDvmBLzXnjM/tcTaOh4ctUV+pStuKIH0D9YRD8Se1PeyL0Bz595PEqz6BFh6Gsua8MmUKxsoRqVj3R7+HTX/Q3x1QWFrUs5oFHvQ+8L9Vn+OTHpx4eQFFvs3gJjugf3/tRPuoEJwCNgNcntOT1tvBbvqehWCQnfEsBWvnsG3VABu/vRh1BFzQxCfpTR8X5zSaLGocig3wxpmJyTsqKcQC/kEHR1bw29vzBTJ030Ivvdekflh3NczxgoT7FAeSDFg7iMhEGfVngqTVfX4o08FM+DkUTzbZEuiop4YUv0a/kQ7GxPOaAtD9hlaN/+SIZ44utCnQCtKz2hfI3vvZH3rP6UY/U0OXV9/+iQRAUxAWT8YOAiOd35AUXv+nISCee/MThk5dwEIWDSCAUXcSTB4gyQU9A4A8XEOWJo2xAxAd90Bt0Bd3wIPLhArz+usnsINwRhvke4lhCpgz0QwNx0ZbozGhnhBNN3vXCI7oklJyA56YBTRFaGq7YzPApa13RUm52yjpapdxnJ7VEXLb2Qqu1qMyZk0OytmZ9cHAlDa/zcGK9Vp3xL3KfOnXa+Pbi5HTZ76U/eeyonTpx0s6dOe0v3NOmwYEB27xl0NZ1d9nmzf2ywKatp7tgXV0dkvZ5t+4WqhWrTE/6Xtn42HlrZgRroLRq+YnC4qruRbXJ34sUzrR/5011oN3Bdxw8gU9ZnkQcwHcpCQUvY4Dy2/vQ8yScIYuraaKLGyUSf1M/Ug/p9Dl5+A0gf8SnD1akMqRDUtAVeEImPZ4uq6c7nVIcvOtLnP+WY5CCn3IJZ8oPDYQTrWvKfJUXdTqjPZFOHEKHkiMbv1FegQ/w/U3VS50YGYwzfMpF+4FoC3XC24hLV2GvtTnoJB+WIOFsPHXx4j8HowHeW417BEmDVuoFKENd3J8XbVLA472t8ElhaIw2gQNcja9/x4+7AuNHOJBRMDoRAGkgJIzP73DBdByVZC048kY58IcPEQGUD2EMZgKU5zUQaCEtcAEwljDxuICgKcKkRV344A9aAfIErQB0RDvwIx6aCePUeo8DCEUeEZTCdQWWdYELBy7oyv4mHZ92Iep83oqbMlSzv3zdtFy1shTX0vSI5RcrNjt2xtoaa7Z1vZaA0vtDsqqqM3NWnqzY3l17pFQabHpi3J595ik7N3RaS50mOz983r/CzAvTfCafF3xPnT5jW7Zs8T0srsYZHS1LuZ22xw884bezdnW3WVdnwfrWtat5C35FT2VqzPbs2GYd7Xnr7+u2yZFzYlxVS9ey8XorN2F0dHbK6pCFoHZgffBklLbStoDozxg4KT3JW/Qz/UG8DyRFxUMM+hKX+JVkyHtGeQNvyAV8Tf0HzhdbZ/jxO+oMC4zLEIG18ms0BxC/Ggf54Ik//cby8eWuW0FJsQLQTh2Bi/px0fYYhzjifXugDowv6o28+Fgr5AMn1oxbVop3y0YueEy9wZfAze9oBz44Is7DUj60x19Tk89rY+BkUkp1sa0h5V9vq9/e6iVov9IUwNJiHPM2DD4KFFqgCRd04KJ+0qGJLRDeDgEvQJrri9e9LT2FJCMI4mhAIKEB0WAq5XcMcPKTRj7CuOzgB0/4kTcAPPGkL9uAyEN9wczAB0Qc+fBhRvY36TggaMKRFnG044cB9VBvlh4An3gAH8e7bIFbOVfDnpelAoJLWh0X9FGOdvAbiDQc9CFgpPNkkXcK6X3fe2D/SRbW3PgZy1Un7MzzT1tPocEu3r3FBvu67OTR5+zw84ck4HnpkEW79uqrbOjMCRs6e8pOHn/BNm/c5JvrHZ09sqo22Oe++GV/gfv0mbP25MGDdslFF8sqWLaTJ06oTwq2YdNWGx4b86/4rOvptW/fc4/x2f6dUopwtqDl486d2+3RRx+ymcq0K6stmwZtoK/PpifP2wvPPGG7lY4wj02VXVFyzMKVjxQIp/2DV7SdNuPgT/QvLvIA8M/zo6KUhnXHi9e878krVOwHssxgjxCgfOCmHOWdzxqAAPVEfeSJwR00xYQZFhhh7z8tsylDfmSdeogPnIGDMOA4lAdIMWsKL2gKiHxRPs7QURc+74BCF2nQHOB06Tdp0V7w4sgb9PGbOmIcA1EXjnqyOHDkw3lZlJfCihZO+JX0RdRDubX3lplc1o5GkB8/8EJThKNu/ADHVaeXvH4Tr8L0N3whrx+Fue3Ot95FRwAgi8OnhEHKbxAFQnyQwvwskJc4cGUZRJkgBD8agR8CQB1ANIA4HPnIQzw4oyNIoz7SiWc2wo+4MJEpB70Rpn4APDEgAshDXLazgaAViDYAaoXj9o5QcuBKccqTo/1rwkF6lA9eRhy/ow6AV3okGxqs4oMsoJmpc9a0MGNDR5+xqaET9urbbrKi6D1/bsieOviEjQyPapZrklKatjte90Z74smHZSWNW21uxjZsGPS7ta6++ga77/6H7bOf+5JNcxdXqeQ3brzsxuutPDVlZ7V03Lxhg81WZmx8atxvnCi0tvjHb7nW5cTJc3bwqcO2fcc+KaS8jYyO2A6+nj42QjP9o7LMjgN9vbZzy3p78sABF7a+/gEtSbGsJYD64065WCoEb/HhB30dfUh88Cr6inDcaRVlyEd/Oz/l8MOFjHqa8oObvqE8ELzHAYEHWI1fSfIELuryrwUpnokz8iEDgSN88lIfdTDw2PfioQ2Dmvyk47v8iDYcMkw8YXzqREGwz4d8KtLrpUzQSR3kBRhHnlbnDXSzHeA3jfj+Y7JmiY/6CeNDp9Nar5c4/Bh3uOYmrao00S1yO7JYqJWjylC36NVv1eptxOc7qfjFQkllRaNyBT/ABZ+gMdqbBdKDJ5QhH9+XBeADjnY5na9+4zvvQpjJTAR+NBBmpU5fG9TxeBoXBOBHHA0OZkQcYYC8QHQ6hOATTzkg8gRu6o/GAlEffjA8Kzy0AbzUS8dnOzjaR510JOGgPUtj5CctcBMX+b1+dU+0EYuLcPAJhcZgJQ0gf+QNiM4Eou3kc/qhb27apkbPSypl4ZTH7MCD37Ut67rskn27rTI9bSNaGj7yyA9EV4OVy3O2bdtOu+2WW+3Rxx9Vv03bkhRfW6lNSigvZdVpn7v7S3ZueELKR0rrpuutv79Xwjgvi2nMSnwwRWFuIe3p7bIjRw75nfUtsgQPPXfINgxulPXWa8Mj0/Zvn/+y75FecumlNiVF19nVKSus7FcH8ZSSvTqsrMsuu9See/ZpWYRz1tPdZbNSplh3sSQDaC/gPFSb4UfERT+QBq/oL+Q0TouzrUDfxFMtbh5lloZ/uCgLeH/pN/nnqrMeF7wnLfoN2aYe4qIsG/+kh1NXezoyBs7AHTT4S/TKhwSR5hah4nxjWnHwDjpoE3RGXVEfaeAKOmgn4DIiCyzGAy7khrLkNTbaNfNpVIgG0aj2NDNeFWYfiZfyKc8BctoSPMLRdsdRB8LkCfoU8LOBvgRuaRbeFi3pUn20y9OYHPSLdNrraczEqWleX9RLG6MN/IYv1BU0hE8+3IpwrDnpGb4ToLY03v6Wd/seGIhhKA3ERcOiEfhUSJ5gMhXzGyLImyUwGh648Imn48kfnUQaOPhNWSDqAAc+eQjHrMdMQxxliA+6CQcEjUE/+aMu/KARP9IiTB7CQOQjLsB/S5jwHbeyRvlEN/sdKX8Wb0DwLuqPcMyG/kn72ow152o2M3LKxs8csisv2ml5KRSewB09ecIeePBB275tl3W0ddvuHbtt/76L7MknH7XpqfNSKDNaNm5XnU127uw5O3V6yB5/4gkt43J28aUXS0l1+mfRSvkm6yi1SomNuwLjuuRCqWgdfA9SdDyl5eWrXnGL01RU3EQFBdiiep62s6dP29VX7LfqbNk6O0p25PDz/sWb+dq8leeqWr6etpe99Bob1jL2hUPP2ZYtW21e7WZfj9eR4AcuKwfBlwDC8IT44I3f6KtB4odqxVKWkv5JMfGcyxe5dgZZoB9CJnCrIFOBQQgQjyySjzr4TTjkkDgfMXWARiw46Ar6gVAIPhj1258YZvIETq5uZzRDWyiMoDFwAeTlN/WAE0BBoIDIm+VT5PXrjVQtTwT5HfkIB27oQo6J97YJwAM9AD7p8JpxGuVD9v0L44qLOgF82oALPUB6tAm6SANHlm/+1NHHSuoLwuBGFnBA0Eo5cARQJnA1vuqN77iLxFgqUigq4TefifevytQLQlzWUQHlo2HkIUz5EDqIiwqDGUDUQRr5+E1efD7fRXk6Gh8g34UWIJobgCEBYWZDF/gIh/IDR/jEB304aANntBPA5zf1ATDX2ydhYpZhmYQCIy7a4nU0pHoCV5QnjbqyA4cnhXMciShw/GDWytNTVmpatrGzx+zsC0/bFXu2WLUyaXPlWTt8+JhNTE1raSYLamHJ+vsGbPf2Hfadb3/TZsqjNtDPTbKdcl327DPP+zGIp595Rku/7XbVNVdYQ0vOzpw4bhdjyU1O+OfKxkaG7fIrLpWVNKtl4Q5rlGyfOHrULr5oj+3avcumy1pinj9jB5562tat67Z20T03MyklNWQvu/5atWfeujo7fNnITaqLWi4O9Hbb+TOn7NKL99r27du1rH3GunsHpCRl/q+sDaqQleBRlt8htMTR7xEWE1+0mUsa5/A4SY7FA07kAl6Dg+6gOr9bTkoc/lOGsqE8AcrRa+EAlj9YEk6b6OJmUCAGWZZOFCPlwOZyUI8jD/n9PVPq5vCv6iKnW+uE6/mhAXBaFEfZKI9yIl/IlMuS8tEeVnL4PPXkK1H89r1CTbTgqmlSWbueOdHMZOMPGPQbII5xJLSOG0g3/KaLTnmy6fwXeLvkk83HtH7MS4eAA1qJY3wQZtKhPHRDI8B4JAw+4sPF78Tf1H+hTNl+gC7GDr99nN/x1h/1TXwyUjgGVkKkQeoWcAq7+a51LTdHQnhqdto7oBIgGI4LjQx+wkFwAHHxG8aRLzoNAqGDMggb6dRBGkA50slHHPkoT5h48ARdgYMyUR95o2zginL8Jp48AJ0Bnnga6u3SIBQCP3tEvihDXewDcD964FuLT7MqIGolfOogzeiLC1qqS5CwinjFp11y+uR9X7aFyohdvHuzVaQsRobP29j4tBTdgj+R2btnm3V3lWzDxl4tG78vxTdlg4Mb1F9NqrtoR04cdYE/f37YtkqBDG4YtInRYVlWK3aRyg6fO6sBaS7snZ2d3kZupi1LqW0cWK+6Ru31b3ydHTvxggvi8eMnbeO6DbZYqVp/V4t1dvfYQ48dsicPH7drXnabNUn59nQV7bnnnxSvCumJmAY/99vznuX6vl574dkDtnPHDptdlnIR7/Kikz0U7ihjQAS/gSyvgOgPv2aZdZwcyenwL/3IhJI+voKSSjekMtEwDJhcNHkup2UZ/UffA/wO2cGx/POlEd2LSvGqJFMtWI2Su3q+kCtkAtoYcODkBto6YZIR+YrzPSk5/9an6vT3VjUYUV7Eo9Rw/jUplQGvKwDwyaeOdk3oSnCaSXe5EoVceSTy3PFbTRd9ohf6lQ9rlauu/cGJs1eVquJ5viWq36wU/I44fziBBYSxIKXnilpjAUSUkfNzfCgE5Ys2NKssckQcdZDHr2RSMd4QQa5JozJ4FHqCMFsC+MH/BChoDKp5TULtknXRIx6J+26BwldkB941K58fo2DwgSB8IAkQHba2ViadMAOTfAgJB+0IE3dh+WA0ROKTTqeQh/RUR7JYcKS5cqjXRedFHnAAlI3yUV+2ToD8hNNssmZpRR2kRRuibBbIR3xYkLiw6nCkoaQA8oAv8Hj71KMIAu0HwBcQtPk7g8KFwCLWM+VJU4utYWnWnj3wsG3qKdjWTettdPicFM+o39h54sQZW9c/YL1aAs7MlG3DhvV2/NhRO3PqlHV3d1ux0OZfxT59Zshxs5TkydHA+gFVvOxLx2IxrzzTEp70oRIsFXjOVdB9fX3eDma6m2++xY4dO2lztQUJ+4qVZfWNjYzY+oE+27J5ve3cs9emZ2t28sywPfrIQ3bDdS+15fmqlYolq5TnbGJ8TEp2jw1LgWIVbdq0SW1ftkd/cMA279rjCn56pmI5X/Lg1H/iD2yMJ1YhK4nfqb/hO79DVljSRR9Qhjqin3DBcwCFThhZirSog3j6y48GSCH6INEfFjYrkGTNSLHoN2UI48PDmKhicAYtQTeALIMDwBL0YwnKE3lTghoPHxSX2pbGQFx64HpEEPXQVspCB0D7ULBRnvpXecHgT6R4PEA+whgm8XAh+BJ0R1ujjQB+0A6EnAOUJy2b3+tTm8kfdVAm8gY9CdALae+P84n+UEDlxCUvE3VTRiFrfO1b3uPvQoayoHNDK/oTBv2LigGEhbwAmh5EIQTByNUK5GP50BgYSrnAQxx1REeRn3pWO0PxQLbRADgpF0oxFFukZ4Gy4WeVUbYecGQh8kQH4EN38CfyzFT4VHxSwtAQ7aSMl2teU67koXzU6aCgt2NpRcu4WSsVlHd+1o49+5gtTJ+3UvOCTUlxcUf96HnOch3S8m2dFMEGO3nyhF15+WVSXi/YkUOHbPOGTVo6Dtj05JSNj09YR2e3VSpz/qEMlFwxX1D9c7Z7907L8yVtBF1t2Lx5s509e9YtMD52C/0sATl13dW3zh5+9ICWBeozzXTHtKRsKzS7lcUB1+aWvE1oeToga41vR85Iwb38ppf5FeNDUqA8qRobG7VtW7f4qXz2T7Zs2eQz8tDZM96/+VKHzfFpOi2F4U36Yjf9utbPwTfcWj8kngLQTFr8ZlKlHL9pY5THByf9EWGvMxOHj5LxowCkC49bXOCq++CNPsUHoAEInMTjB/A78iJtTBAoE4YXeFwCwS1lDF/Ag88HUpiEaQfyy/XlTHjkBx/WEwYEZf2jIuKtWuT4+c1ESm7KMJFBZ/AF3+tWGriIg+agO9JCpgHy/P8Y+xNgz47rvBM8b9/3td6rvVAoAAWABECCq7hAXMFFoklRpCyp5fFEd3SzIyamo6NjHO4ZMaKj3T2LuyWFbMvtsUeWW23JtmRTolaKpERS3EGKJLYCqgq1v3pV9fZ9n+938n7vXTxD6j6vsjJv5smTJ0+ePPdk3rz3/1rpep9NjzQ4BIAbttshNk4ZT/ENrTKEAuiJR4mM8eQ8W35QQAD9/Tq08f6fLF9k9QDaoBDnmltUEZ4ZsxAAhMJ5DwiRRzBj4BMD7K9xTTvkgeNy8rj7WyBmzrikjWsc6hMsDOI6GB++bbigRz4BgK7pgQuA43YB6nINgIuhoizvgHtFgKRRMrdFyDbk49IX0sSA2y7t0oYmggZpaWk22hp24861F2Lh9isx3KVxaNqNmzeux8Lckjya9RgeGY3e3p64fvNqvFnezqWXL+ay8uGHzqdX8Mqly/KmumQ422JhaSnvYEcmxuKolo6jY0MxNNwfQwO9eexi7MgRGcPR+NKXvqRl5xEtD6/EQ+fPpyx5bemdP/6u+NrXvi5jshPdXf3qX0dck7E8dXIiJo8MS3bN0dc/FD949oX40bMvxvmHHtbSdi1uXruu9iZlzFvE81Iag1s3r8vIjeUDsml5k2dOn4offO+ZOHnqdMytbGj2t8WePC5eAZKapkyREjHB42/Z8XiefOuQj+CAl4ZEcreOggdYP0zH4+7JCQ3GMWlo4tiI8cAEzyXTag967AOBR4AH80JAV4gNzifQDuW0SfvkiUJek04e1RZOA79gzc/O3bs3k7/MzXIqf5+U+pWBK7wUOlzXeSKGHoE0QEwdcAF4IV0PplHHJQ1N5EOewWm3D2AzXB/6juFj31hXbZFnHNJsGReJlIC8hY0tUyg3rTRmyseDFZVCh69R0DhE7M24odzkq+52qRwCJihQmGbDcC3rluvKVVaahuoGgDzKyKfzZt4dyPaE744BlLF0o4xAPjH1TYvYacrdB18TE6AFUB+gjHrk1+lwXW+fMreHDAhJa68y4jVeGEDi3PitzoHRH4B8B5Yp/FYjxqtNSri7vhRTV1+K25efj9Hetmja25T3paWXlo23pmbVBpQatHwcliEb0LisJo99Pb0yEDdlPNajr3dQSFLa5taYun1bfDbF2Miw8naiq5uf1t+MO3encwJOTh6LL37xS/ljtexD8CtTGGH6deLEiXjmme/F97//Qy05h7VkPBJ3RW91dTHOnJiMocE+eXE93CPj6rWbihvi3e96lwxdR3zpz/4sHjn/kDy00XjxpQvRJjnwYILlNBOzV+1cunAh3vm2N8c3vq1l8sn7YmuPSYZSMq7lbpub4Rony5+YkHoiWRAjd3BI18vRSfKpR4ycXE4gz7QJgMcIIMc0qWt82mPs8zcDdA0w7uTTFmB6pu18Q53X0i+VJy8Fj5e1oQ3eTY3r6Ohoesdcp6ETedozv3neUHBAr/SPuA7ONw5A+nAwHdM4HHteGFwHcAwuQJmBPPZ7LSvoOJ34qpqHv6t2APoIDjqRuE2UiW6T+JHW5dNgtJBKEKICE9BQKh94VhgGcJ1vxfCdi/qmQwAXegjeeZQbx7HxSNuCU8dtk0ca4No8kEaBCKRtuMwb4bXaNw2uSQNcA5SbvtuwsMk3XfKp/1q0S8wAHOyx1ekmKM2vPbW3aWmwPBMLd67HC898I4Z6OoKzWTdv3o5FeV33Zhal1Lv5UnWLvBrOdbEXNn3nrjyljbg1fTv5oe/8kO3N6Tvxp1/+cv7AbH9fd27+82O1Wzzx0V2Mn0174xveFH/+5b+II+NHcv+LGxBLydsyUhgy5Pntbzwj4zce98lLevGl53RjWY2HH35Qk4lf5u6XRzcWX//614W7Fb3d3fFv/s1v512Rfbjf+73Px7Jo/vhTT0kIjWpnPKan7+ZDgK9+9eu56fvcD56Jd731jbGxeEee52bILOTkTIuugNeTE7aSG+Cxqo/Z4WD5IhP6QV4Zj1IHMF3yDtc3HL6u16eu9YP0YR6drucZyMlveikkpxgg9sLYeZdcXMceIdsSZVMdelhu4SAo6knnoEHgXFQ9TUhjWKXFZIkPQZ03wHpOvvviNGBdrwfLABynCYfL6oEyYiDj0u39coCX5nECeIjAT9lVotkHeIPfPMjqgYfwq5jOSiUNDgYBAIfAGttM2uiYcJYr38A1ONAin7ZQNJcR3A5AW+QZh7oAOBaOaVFm3omNayU2bQJATB5tOa/Os+uQxjgQSMMTMbhsepqG65gW1/mYxOkKKE9c3Y1a2ppjdXEuX8L+4u/9u3jz4w/F5spCLsW2dhpiRsZrQcuIsfHR3BcaPzIeHfKScK1FKFa3ZZTUv6WF+TREGuW4cuNmToijwpVJjzNnTsaklpEvX3xZ7TbE8WMn4vf/w+/HydOnY2V9NU6cPBGTR4+mx3Zcnheb7d/45jdibHQy3vD4G+KHP/yraGttFP5xLWlF99jRfFXpurwDNR0b61vRIw/h1MlTwn99PP/cD+XBnYznXvh+HDt6LL2Zu1oGnTp1RkZwS2Wng1dz8Ob4lM+IvLvVVY7vSHfkPUoqkiO1ylgQGE8APUhZqtzjVwfySij6BK7lTWyAjuseHpvE41/KWHTIl9wIXKd3KJy6vkHjsD461NslnfpWlVEXr5Q8654smYavJS68+FKcOH5Sdop9YsmAp20KBQ70rEb+VW1B6/A1wRv8DgZf13k3/5Y/14Bx3QbhcH72s0o7NLcUR8d0GQePBVtRTfzausadMmVK3ATRJY9Y9cAFTB9o+sDHfiaPUQAUMOn3hZq5r92JYlgYwANGzRxA2hPeAaAeOATyuNOQ53LaYikJHygKdMHl2rTBt0foa+rV8aFHbOUiPsyjFRFwHgA9ymiTPpgGgFxKO6WPpulA3cJDomcedYh9rSGL5eX5GOzriN/69V+Lp972xpi5fTO2dOfFiLAk5CFBK5+vkUG6ev1KnDh9ImZn7sX8zFzWn1+ah5kYkxHgeM/Vq9fS8zlzn5Zlayvx4P335fLtwksvpkc2NDQUn/8Pn4/Xv/710aQ+DfQPZP9evPBi8sxShU/s4P1srvEQZ1ftXozhwQHRaY37z56luTgycTKWFhfjlStXZLhOSnB78aMf/CDu3JmO4eHBWF9bjvWNlTg6eVSGdzM38CePTaJF8ZWv/GV0i5dT6svdqano6OLojDzs5nbN3Q7JjPGQnNgQqeRbHxfkSL6XXC4j3k+Xoqzr+gTrCmPJtcsN+zTIA195BCZOMWiqo7ps7JtW4gugQ17yV4H1AjCedQ1w2rQw4sKUQV/JbZN+ed2MiyF1LsoN2fSInDbUeasHIB9OHALz6HrEOfdr7aAn4JFPHmX1ctJ1XgHjGLZ0w6/PYbdLTE4x0Afzs+wRW55qu6LlegDppvd+9KfzKaQzTACBZR4H/9hEo56UlclDyLWo6rlThHoHAU9mgHwDbdQ7R9p5xitG4qAuwfx58PE8uAaXPPDrdUyPMnip53mQiAn1cvfdPFDfbQPECDh/7lxywIgjG9IMApOwQXfORt1NVSq3v5wd4zWbHi3ttjbWYnK4L/6/v/ZLcfbkkdjd2pDRWI/Z2dlYkEd1/dq1aNhujrm5e3mu5/SZ09HT3RHXrl/L4w9zc3djT0vD1TUtLxrbYvreXCwsLsfE+HAM9nbE+XP3xY6WlJd5ctjZHf09A/G5f/978elP/0zcu3dPy8BeLeumc6P9tLwx7sxLi0sxPzeX5T/+vveprVdiZGgg2lsa8ggET7aOy9P6i69+TQMbMTk5LgPcFUvz9/K1pVnVe/z1T+TG88jwkPpwJc6cPhltcv9vsJGvJevE0Yl44cJlta023vxIvPj9b8YxGdypJd2NGzSWe8hYckWKtTFhfADGA1nXdZHfuuRaaFU4mLDEZazKmGe+7vQsd/Ml7WrLWJglrXyGOD0VCKheTnp0wHlMNOHxVA0KDuTRlsxjetjgU6/QoYVEUX3yCi/ldxibZfS38hUrXlt68cULcf/99+vmVZ7aA+gOyyk7C+4fT+p0mYEW/APH+31NHBoFByaEoxh0Am8tmPdyMJv8ck3gmnzS+2dAqagUBgcbU24moqvxSC9JV97HpD0Cec3ysIWSD0ngjHTKVo0wHrRs3nK8lcfZPvZ1S7q0gwdevPDCy/7XKDyJmawIjDRgY1EXimMD9evlhsP4tIEg3Z7rOO0YoF0Uljy8NMCDQUwZ+zc8/odfG50cKIHpuA3X9bXTdeUmTb8JpOHBPNFGnW+UizZJA5QRPOnyNxQROnQZHCkX7+HtyivhsOMf//7vR7eWkf09LTF945XYWV+L7a2duCkvqLsTA3M3zp9/MNZl3NhgJ7+vpydu37wVPeyFiWY+jZeRnJI3oxkZJ45NxFEtGe/IOK1vbkSf7uK8L3ZDS763vO1t8ZWvfTWVBD6RKbJjGYqB+oG8KLzat7/9x+K73/2ePMRFGamJPOLRL+8Mb/DmrSkZtPa4+MILsTAnQzU0KGO8nif4lxZX1MeG6O7pk2Jz9EJjxBM7GZlBeX8sIWnnrgzdmoz1pUuX4j0ylH/5jW/GQw8+EhsoclunDCXSLAYLORI8RnUgj+BxrQP5BsbQdTNWUZ1mnS5pNo0B06/rf7aVE+mABgAOZYwzh1UBrk3fYcf9SqNZ6EBifW0j3zxhH5IHK+x9Jb71kB9OSRqFL9Nz+6ShyokA0tZRy+bVeAdQjMJBPnE9uK3kAX1OrAM8l2eejGvKQHnOd1lCYSFl9ap6NbxspxovgmkR6lBvJzfx6TCZPssEQAglp9wNAE4TM6kJ9bw6PrHzsrFqUAEL1zh1cB4TikEkxmB4YIjJhz8O+Xmg/zp4rTJoEADT9jW82WjacBkHoD3yTBee6m1wnQciFTAQKBbq3SOPcV1LhNWlxWjRZD97SstCLR3XZSxYemGc2lu78sT94OhI3Lw9JcXuygOmXVLwZS0rx8YnYm1zO2bmlqJ/cDgNwUB/T5w5dTxOnzyexgvDxBIEnrmjj8v7wbMiZmnIJjEeGHS527/80kuxoDqjIyOyg1o2y+1bX12Liy+/lBOKJT240+Lv0ssXlO6Lhx86F1cvX4pFeY3veec7okvLVfp94vgxeX5X4siRyfw2GUc7Ll54ScZ5PS68+JwM7Gh0trVHW89wfOEvvh4PnjkZ3/nC78RYu8Z5fVne6sHEr+sL4Lx6OAyu67THlfEp4/dqXTO4DjTRfeYBwXXdNul6AOpp1id7IsXDF+J6EAUlDpwF9reQLXS55kweTx75nJJpNvADKrU+1SHLqzKK8dDQW4LnscH829gSXLfO/18Hwvgbcerl0LTcALdlcH/BKWNyAK7jfPNMvulQ1yBv72B/Z1sKTzAgXCrWQx0gZCNzmJHXAtoC6sy8Vqjj2EAS1z0eaNEmBgzDW+/UYTDf7oNpE6ABTRtJt0egDZ9hs0KQJt/tA+DW6WbdZuSqMrnMvI2xtiIPZWcrv276+X//u3Hm5NG4dumiCMpbadiWJ7MZnfK0FrUU5BPQw2Mj0dTSFp3ytr773e/GlLyorvbOWFvmKwxqVMtSvAG+GNGmtro7W2NRy09O7R+XEbmmZegPf/gjTYix5OvChQvJG3tdNzVRZmZm8gzY888/n4/sgQfvPxdXLl2WIb0ZR2RoBvr6M39wcDD+7E/+NHYlC36pm/7M3b0Ts3fk6S0vxcWXLmjZOBg3rl+JK6+8kvUQzbPPPh9Tt25X8uCdtuY4MjYkAzsTL7x8OTZ3muLW1atxrK81nvvmn0ZXm5YY+bj8QA88ToDz/iZwXY9Dvc7/Xn3KudnUJ5frkEY/PM4OLiMN5uHywwGjhWzgj3q01dFZngYfPSqjL088b54i1ioPPY/kCF5Lv6EHmEc+m2NeXOYYcHvEhLo8XKceXgW6/GvLBNB1Pn1jftRl57RxwK/zYiBNvsfPYHmZlkMjyJkQgicvjRDDhAkZ53AHzKjvVuA4uI5jlwNOU2bg2nkONhamb1ooE/nmhXz6ApAHDrENsvnmGjoWnnHdD4K9LspIg+d65LkudcADHAPgANyF80iYitgma9Ty5Df/1a/Hpz/1U7lslM2JJXkwvJTN97Tm5xZzLyoNy4tapi0syLBu50a4JBG379yNOXlvt6amo01LuQsvvJjf7GqTYRgaGpaXsx0TR4/lq0Sz8wtx5uzZfLr4rW9/J44eOy5eWuKyDAx7hxxcxSv74Q9/mPs2b3nyTXFVxmRhTkZwfjaW5hdzb4KDlFcuvxINWttt8HkidW24f1Ce13wMdHdEf1d7bC4vxxsff13093ZFT29nHsvA6/rABz6QrxJtymO8M307+gd6dUNYj+Gh/jSyly6+kg8lmrW4at3REnr+powjZwGLB8JYOEbeBIAYeTtQ7rHwGNXDq6Hkud5h8PGXOhzG49oBWi7PPZyqvcM4BQ8e0WXmWdFr8nm9a35hLh+0kMfNdGtrI+MC6L09yAJul9h9prigIAd4wGGgn+wBH/Sb4Lah4bw6zwRg/7paIhpc18E06jj1MuMDzB87JPBen08EHBLA16bhPMDX+63RAKEupHq6DmbEdQzOpx7BZfV8wB01HmAcA9cYDZ7I4Alyh6rTpRwaxA5cm6c6XwDlBsqgjeDIR1GgaxqmAw7puqDJB8981Hmqw17VXOIrNDXK8EkpOVx6/fLF/HLE4uKMGGuMGzemtdRsjCX1cUjlre0sAVq0HDseFy9eirPyjDgNz2nsu7Nz0drRKW9rMfp7umNUns/pk8e0JJyK6zdvxHe++0zyy5kuXj36towXBoV9sm9969taEvbnfgt9eeaZZ/IIBMtDNlcvvvRyyntosD9/O5JzXsNapvJNsC4tBXklaUztrSwsxaDox7aWozJqE/IWr7zykpag/fLCXlG7wllZipvXb+Rm+YSWrtPyxFZk6BaX5+Otb31ShnpOhnk5v83//PMvR6tkevfSj6J9Zz1W5YXAH8FjY1kTk8/YeAx9XR8PB8oMXFsPiB0M9TS0CId1jEA+YF1xviiQmYGXwtHs1G5dcy5rmwcHGm+W8V7d0D/eROEtCx7yZJ+3y4cJSx8Oti5ow/3ytcFpxt581/G4Bsjjui4X96cOziN2HWjUjYrbrEO9Xj3t2GnANC1D9w2Z0A+34XbJI/Y1RjA38V0ZMMLhxkiTb6AO4MYtONchz9emDa5p1HEpJ22aThPMC/QB+ANM0zTAJa/Oo6/NSz3PaRTfwiCfdB2HeuAAzjc/4BJMnzJwzAsh67G5qvT3v/stTfZxeU2NMXX9xVhemlXZjjyg5lhaWo+WptYYHB2QYZuLc2fvT5qL8/Mxe+9utHe0x0IagFXl70ZvJ19U7YiRob589M4GMEvP++5/MJchY2OjcVmeE4dfFxcXY25uIZeP8E05Bo2HA/SSPLw3lrnshfV0dUWXluZ8g5wnoy3ySubmZmUw5UHJYE0emcyTDrxFsCqebk3djP6hgTj70AP5QcWRwdGclHw7//xDD8WXvvzluP/cuTzPxkvceRRB3uj2+pZ4Xo9mLZngqaO1Idb2WqN9SN5iU3mTA97q8gU8TkxC8rEbyNrjQrkDQH3HfGQh69TAeGW8Xm20gFeV404LXAYYlz2ofCJ9CNwenlCzxpi7Wz7B0x/y4MOb1Oc7cOx/0V7xvl7t5YMDLbdd59N5lNf75zS8VyiZxzXeoKFOF6i3kTR2D1YeXLttx9L2xAfq/DrOl8kFlBGKrEu7XDP/Ek/9BUibT8cE54OXc/dDn/jZNGAAr5+oTADRwpwDOMRUBrg2cUKhQdmB8eFTMww4JcmYinnEzMBBKweHIwfgqz1eQAXZ9HxQlutUZOFQH5xMV7yYjvnJPPXFnc62oau6XIO7k4+7GvPxdbaR8kSAMpRSMPZCqAM+4E/yQit55YsFIkExXkZRBnoKqE+iwd02X2JV9rYm6AvP/iB6Otvy6MHW2kweSuXF562NvTQwnNdaXF6UoemR93IzNlSHV1d4vM5XIRZlLDSE0dfTp9CVvw7Ep3X4IY7lpZUY0BLk5cuX40EZiw0Zs2d/9GycPHlCS8L57Nedqdtavg3nEhHv7Ed8D//8Q6x1tbS8HDdvaAmn/tE+Hwe8/+x9MrrflfI1xLGJY7GyuBATRyby59XGRkfzk9X80MTSiiag6i2tLmWf+YTPMS0Rb0zdikcefSTHdX2d15/42bbe6NMSlPds72pJjFHjm3OcQTt9/GjMLa9F/9iJWN+SBy75YC8adqUHDc15IhvPlKMQKWNCGgVuPrqZ7I8BE6iEPO6QKoHO6SYLPdHVRcbowjaDrz6Cy6+ME6NmLAlTj6iucmTIb6xoaIUnfVM9aUFVl0ylpbc0R92i1we6Bc72Dh6lDMHedvaZvvNCdntbu+TeKzy2LVpzqY3BqC9pD+ZZSaObvk5jLvrJs24s6WElT+JbfeDIAqrNsRNugMiMqpBmeUoMTpn3JZ8bTRpklau7qQdl3iqmr8z1nNR5V8jJwPGX/LV2mHKsvB31m199p+98coeQ6UoeG1vrsbG5nnq3qXhVurS6tqyV12p+zRf94ck4aeJ56fDc3Ew0/Oq//sO98j0lCbjqgB+vllPRBRAYHZS5KkZEUJSDuggBZSr90P/7MaNt2tAgYAQyjWogKHUQwaTQBYWP6kkFeNle3YhpwORaG9irQVF4dA8+9MrgqlBVac+0WSK1tbfF1ibGjkGR9yUFwuDAk6Exv4NU7vDQ2pYhsdFUb9RmOTVuXokNyKJRdVAoLVLVxm4sTl2PP/v878RPfvj98Zv/6p/FUGdDfutoQcuxGzdux+DAQC7tTp85FTeuviID1RmzMzI8uV/SnJvu/PbekJZw/LrQ4sJC7iO1y3u5ef1aHJs8Im9oKb84sbu5nV+P4AupHKfgg4Qri6u5JG3V5Lh47ZXcUB9Rm+xHtckruDNzV8qxkU8dOZc2MTkWczOz+Y38vu4eeXt9iCPOP/iwJuGm2m2Lubv35Mndiudeei7WpJBve/fb4548ti988Rvx3ve9P16+dDHPnLW0SQ4yVD3d7TEow3ni5Jk0Xpx3uy2jyo9VdGtZzEcdH3788djtPxXjj7435iXS3Z2VaN/tkDwlxy4OL3ODKfqT4yxlyBuUhg5jBKRRARQxZh6buiHwWKM7jC11y9gWg4GBya+/4momXpLLNvfbViAXfaCMuZBfgajmDz/2ii6kTjLHMByt0kW1t7S0VJbHysMD4zNEfEcNHfZNkrHCM8mZUm+3mq/cVNFf0pmvZpElPHDtfPjjqfiejEWeX1RaklF8gMcNHeOTclEAH/64zsD8UVHOSZURIzfAfJHnNqnrNIChMp6yq/wyn6jXpJsT+Lzhgg1y28mbytP2+Dpxyg2k4Vd/80/FG2+589pCacwTks4aqJyKUqULIzBYiBKSaAql5DW3FQMHfqoBsRIwSH32XRgAhEUezKeUBAidc0WoXt4pRY9OcXcCJwep3BuzrYxFY9+45v9F+ElFONxRvIzhE72hO0npF0prARVFbhQdPCvqwCsKDh50S39o56Dv9CP7qlzay8Pk4ps25GLF89/7dqzO3IqpG5dkIFajZW8jT9vfvn1XRnVDk7uclsc7Guzvjq72Ft19NmJpcS0NC33f0B1scGgwFZFpOjo6Enenp3MvjEOnE0fGhb9Q7uzi50F5Vz+Ql8XSslvLQn6ZiKeqO7p79vX2xOT4aP6iz9TN6+I9okvGhq898PrQyPBIPP/cj2JI3lKvDNiNa7fiPe/+8ejo6NZE0x1dFTiRv6Cl5VUZxGsy0AMjQ9HR3RUvvTIV5849EFuS4Q+ffTbe9a53xKVLF/IOPHnsaBw/eTK/5jo8OBRf+uKXUiF7NIFnZaQffex1sdnSF6eefDpub2yrl1ombMvzkTHYaZYcGN+aAbP881r6W7wixgi9KxMOAJdQHTRL/QHQl/yDLnS0oEcfOThK3fK6D4ZGYw1NZK80njGGKvWAf8pD08ql/lM6vXgBdNJJULbULJfG3CjYFrjyylW1pz5iiOQpwQPzjLkEj/7lbeij3xXpjMnPJrNtJfnh25wDGHXJDFlUMiq8FmNKdZ4KA6Rpk5g2y2WRadKvIOswXysbkDQrfIAnp2lolEcZPOFwJN/VNQFKbA+kJ51cZ/M5l00Do50OgwocQOLPdoJ2UuL/+Le+mAaseFBmqjRG4C3wtMzKzQksWvwySVo//SGO/Mv6KIoZVZvNxSCZiWxUZaRzH0RKyZ4AQoYZli9ul46SVzw4+C80GETagGdZmWzbdUxfWUU2KF/yyVKUjvOdJBkj8SqHNoKTCKKfg6xy8jGUNNi4IwXcKgaMdpM+/Fkh+O5ycqi/qs/ZD3jRn0xiemDrfONKLu/05Qsx9cqFuHblgtrYjqOjY3Ht2g15VnPRqyVhOYPXEnfu3pbN24n7Tx6T0dqNOXlo2zuSrQad14yadKPZ3FiLo0dG0/sZl0czOsImfMSyjFebypdXluK+M2fydP7dGQ6ObuWGOctA5LYkfh568Jy8q8UY1ET67ne/HadP3ydvcDEGBgc1Do0yWr1xTZ4g+16dbZ3Rrfj1jzwmOTVHq4yrVimxubYWM3enZYRvxoWXL8Sa+vrQww/HxetTGpsmLXlX8odz+cYYnuGaeGA/7vzrH4np29OS/Z6WoRv5RY3p23dyUsfuhsrfFLe22uPF6fnY0Dg0BZ/QkVSlT5u8/SDp5phoBFjC5qTUsCkqcTX8QBoDZeZSTggMG+pBfSDz1F90hx9fbZQBx6Dm0pEjLhgW6isgl0b0Vn9cmzaNoid4y8wR9AG9w4iaNpMZfG7w6BlGjAkLnfLUTfrFBK6MDh2wwUrvEJrWU9FLnrIngirdKrq0Sw/x5JJPcPSPX4XS/aDU03W+FlXpMlQODFMxnKnnolE8H8pf3aZ54S/nnfLwLFMmuk7jidGueMWApyyrOuQZkMdG/mJ6eVjGXIUP4iwXDX5TlLEqtDT3lc4T/7/yv/5BGrDSmczPDvtuVvUr0zQEEgNDOVzn3SoZKng5gRVQOFSMdLqnKUxugDTOP01yMQbYbYQHBxiFNMLM+tXAAOXuupdelOtlpwROE6c7rTS47JGUO2LhP/dCIKeAQEsdcKs+qDnumPvXyoAnjCDX5RO8eIKipUBZ5oNHG/LeODC1vb0uxZInIc9qWR7Ywtyd9HyQ5fXrt1Kx2IfjwCrLRETcopvGUXkzs3MLsbTCkrcrFjj82tYuD6g9l5As8/i1n6X5hTgyPqZ4NsZGh/OrqT293TI43XFzajrW1rVc0dJS/mOcO3s2vzG2rbrvfMfb45WLL8vD6svNdh6z8x0q3l/k09QXX76YB0775altysh85KN/Kz9iyA2nqZX+beWPgeBV8crTjZvX8uDrkWOTceXW7bglD6tJS6LO3r6UC+9g8i4ncjx6fCI9wfGx8bh88XI+YWYpyZhtr6/GI4+/IW6uNcTxR94cc+sa3wZ5zOhbY7mZMHiecDlujL3y97cYyrBW/xcdZCLx3TT6mCRyDJkQRWcwJrwtwNcyNDhJH30hxnjQTho18YFBYYLxpQi8BfIob2nms+UtqbO0m7ziW8jocnOGFsaWttnKYGLykIXVD5+uyg3+CqxPhKLjlQFTfqFbMzr5X+k3Olzyi2GBD+pm2+KTutABKOca40IbagoyVT3iYnCzBf2z95Y38pwP3BQKLRDKOJR60OMIUMpPOHvsY4pu8lGbL+4fckrjlvwwrwsPlMNU/tKTklwz58qNRUUf/YXPKK8Im2UKxLMzVWU2HYkdIG7C7AFZGLoiU9fULIrVtKe7DpYzqRVFSW9Ff9whdpoO1tC0z0OElIDKsxMNxc3EIPCPzltxWP+rtVQ8wMLBGBalQqGKQgPQV4VUvgTS+ss7BOWVwABw0xBVAvUg1ZeaOUgN3FG4O2LoxXuymf+pfYaEelvRJM9k/trFmLr8kpZemzE8Mqj8lrh5cyqXjvAMe/x4rHoe950+EctamvHYvVFKvbW1k57LsLytJXlXfJhwoI/v2EsOMgQSlnjZi+7O9pTr2gZGr10e2t24JyPY0S5D0tkRg329uhlsxSMPn49rl6/E1vqKjMhoLMzLC5Sh4UjDxORktMpwXXjxxZhQe3yL/bFHH4tTZ86KZqeE0JJbA7rH5s+78fmfezN3Y56l5NUrmR6Rgf7u974XR0+c0U1mT97ZxXhYnhlP2JYWZmN8YiwefPBBLVGfS+/s2tUb+bRzcWkpVhdXYuL4iZh48Hx0TmoZ2jwaW+w3ynjl7jl6p/5irBhDAH1Kr4nJkTLPUUidsKeBAUHxcxNeNLJejiOTsLpm0Pb4tI8nP7pQllplwoqG2rIBo15O2mwNHZZs2BzPquWIBBvk6ZXJiKX+o3MqTd4USNtLaWDuyDinrkJB+AnVdWmjqss80Fjm5CeTqtWWCAANygqJsrrZ3Z/fZSlJXtFv0VUe7WWfuM76wlP/skx5qeNQq8qBfV6rPNMHN2npOvutscv+Vu3l3p7iUo85vS5ipW/g4M0pwT/Fap+5VtGnDngp33d+7Gf3uPB61Y1nQ0hFBNyo8QzF0pZNTwSaDWiguQafT2QQ5ya5/tis5BAl510g3dyqtngZV3UxNuCWwawakNfAhATqZRjB9c1yPox9BPgtL78W4wofwK6uGUT3hzbdn3xyCP1qUIoneVB3rwFBkVcEXGUnZN8aefIlnvWHsS1eWMWf2kEOrW0tMjDLoVkZz37ra3Hnykv5oxrsA01Pc4SC80Dlx0u5I+9q8vCEh3cd+fQyB1m7ZOAWZIR4ari5uRYb8p54J7JTcuTHaDEwnMRnU75Zk4WNZ77bdeGlS5JNl/B3cjMYr61NntP42EiMDY3FjevX8yuoXe1t+bSTl3Pvzc7EqLyiJQypJvPZE6e0zN+JD3zgg1peyUBywl5S25BXOaelL+/obW1sxZ07t2X8rsft6el8TWpwsCsW5Tkur63mJ4G6xC/HJI7KO8NrXF6aSy9vcHAo3xBgHDd5yqrl5sa65ChDd+yhc9E7+UgMnXgiVhgvvhmmwWvSBMezTm9L+SgxsD9uOV4ljR4CjDGKz+BgQnIVIKCcfJdzQ2yRDBn3pkZeo9PkQ+/UMmOeGlLVEXI+QcQjpz1CLpNSn2i/zJfUBXtFqRsoYQHoUC+NkEC3+6pm4dk3zlKneP8514RvA8q1+4txBcgnOB+AFs+lyELvylP6gl/QqmWn6iFT2qe+6aDj/O6lVymlb5SVuoXXYmDKcvNgLjA3aIp8rgHqA+5jGkpVcEgZC9wXMbzfJmMCr9n3//zv/49JsgisWMxyUpgbuxiUsEpF2FPD6cGYYQxXubNRtm+pZdiSliYrQm9Tx1dkvDBSeAZMslUtG3o1UQ204WAonShCVFfkastqSxLg8Jh5Td4HtHMvgXq0rX6wDCLe3S5GqBhd9YNO7QtVSqxrjDB5qUxgKY9JkP+yXfIqnnSd627IgFeVG3xNzGtAm1srsbu5Grx6/fnf+o1YvVf2t+47d588nEvpNXR08qPCjXkUoq+/Wwa+/HoSBgKG2H/iAOjxY8dyI3x8fCQfubN31i4D2SaZYLwk6Ojp6YpVeWhrq9uxLAPCcqarp0+ezXx6Z/wYSFdXS9y4clPe2EAcnRiPTRkWnmTOzc7FnDyq/v6B+NHzHK84Hz3yuJ5+3/tTxrrbRFtHT6xubsSde3fSW+OsFy9n8+12vCOerK2J1/GRrmiUDt2avhN9g/I2pUNTd6bioYceFJubcXd6Kk6fPpPva3I4lzcA0Lkl1b12ZVo8d0XrQEc8/OaPxMDJN8WixmavYVXGqzWNGJOpfiNF3ul1g6e/+sRknNAXTwg+T8RkoQ5lADF7jBwnKUum8gQcbwoi6T1ojPKrLLmvK3z9Tyumb+8FSNr8Jf3qBqmx1kIz05SbZxuKzNdfoSxQhK4nb8xBtc9NMRsVMA+zT9W1CJZk8qDK+oeHBf8Jyt9Sn5j41KvPNdpIWjm3Str9winA8OQ2j2LjZp+zrYP6xMiNPjmfAJTlOHItBq7gl/bTluhfMXqlTv3GkECX8pq6RY4s+Rv+3j/8F5K9mBMGuPBU7ggMnCIxekBEOIoOBspEQTMzReg5SAijGpQ5LVNQWAADl9fd5XO54BZhlRO4gAXitig3H6SZPNwp8F5QBMB09utk64VHZSb/+3xqsFCoPPuTf8rTH8qf7ar9unIRW6jQz6dKShccG9uD+hjb3Z3NaNhZi9nrl+Pzv/0b0dMq3Ma94LT9ven59ETxtKi/LmM8wNcdNME5ThDyeIaGh2Jq+nacu/9M3J66Fevybk5MHk3e1jeqn7+SYuBFdXd15nKSA6nLC8u5DGzhsby8L/htU9ud7S3ycFZUT3xoUh6RMWxtacpf737hueejV8aLE/5SwxjT0u7JN745jh45qmUXPMrb2d6I2YW5uCuPcEMeIxN8cGAwD7ryAIHP8Vy8/LLie/IYhzSD2Oe7KT1ojo2drWiVt3z69MmYu3s3v5SBZPsHBtTftbj8yhWl5TleeCU6uzujrast3vqhn4+Oo4/GNhNid1PSLR4/epJjJp7oW04oTYoy2Ar6r+hA8SbYmigrBQpZbrJ/KSxdM8lzr0a84pFLLFmfiegJlTmK8VyioTx9LPp6sGkNPvpDG+g3XkLWS1plwrOcTBYrecIjwelGydH6Q/BTSKD0RyB2fBMvOodxYAtB3Csv6SiGL+/5Zp+Fq2qJW9drP4SAJrKwJ2U6xVjAj4ag4hUwzwB4pAnQZw6X9ouhAbyfaMNVmq1kIqHnHqA8bwTkurmaq3C5Zp6nXPb7Jdwf/+gnP4tXwUfu8GRoHFeRQB5C5egCd0gYJR98Yn5PLpVDykOjMACOY57K5GNg/XEHYsOyrbUthcW+TApd9WCK/QUl1RZLAzpRlAT6xvEdi3xwOLlcfm4eOhimImBwCC3ymf0bdZmf9EQ3rzGkRYHz6ZKuGczE0TJOl5mGJmUYjcTRf8mX+pXtKI03R/vwh5dJNWGVulr6PPu9b8a8PJANLalaO/g5sVUZoG15RouqV/b+MGxc82MOGNXN1XV5PB2xJy+2o7sjl2mnjh+PHQZaDcwvLURvd1ceaB0fHYpt3Y341RoeHozIqPT1dMuwiE/xyxJzZHhAS5SIyfEjMSDjwfuTnPBoUUzf8hM9W7sxc+9uHBsfi8de93gMDIxGpzw4ns7v7W4FP4LLL3F3ijYHYo9rSdiJUnEmT4a3WctulqV8AkiiyU9mz87NSuHkSXb15jEQHi5srvMFhqaYmrqtpXBnpllCMxYdnPaXIebVqf7JM9Fz9HQquKyHDKl0ELnqMnVCcvAeKPtMHA0oulF0AF0uOlT0JnHQR7WHDmd+loFXvj7hrQTwGb9yc2Si6iagG4VK8ubUIg8bGtK4QlO6jPHJ1YvaLJO7TPyc3GDmZEQvCoACr/S/6C96CL/FaKGF/DF59/UaXAXybSiok3zSWAWF46of+2006YYlGVa0iJEPcdKHN1XaN4SUKw/9SD5VZ583XQNl7pVT8Z6f1HW5oRh75FzKPTb73rL0JnkVYE/ySWhFB3maLkGZ5QahuOm9P/Gp/F1ICJbJV4RRLB9Mlzwz6oaJKSfPZfU0MQ0QQw/LS4xykpeGB4HBcNahjTIo2W5Fx7Tq1xYOA+ufdafcygwN9TSDB871rGzgH8QM4AHfziMmD6X04CBwhFjOoxXey8OHMqilHsaWR+QRq8tz8fwPngn5QTF180b0D/XnGSKWZS3yfli+8eOk/X39cfv2dP4QLB4BxxvIHxsejdWl5TyCwA9uIDO8Vza/21pbZHg68ynjzuZ2GjC+aNEhz4t9L3asUcb+3v5cTvdoAvJFCeTDFxA6dDNBofHA+EYZL5K3yat65JGH4/zD52Vw19IzkaRlPziLJiMj0eKRba2Xs2mbMjzrwmNpyEMIniiuLbPvJb7WlqNd43xvdiH7Kycw96+Y9HicfGb4ipaP62obT4wHFXwEEq/yqJbMwyfuj5a+MQlW44eAZWSK3hbvoIzHgcGx/D2OpFPhBfU04HLXT6hdQ8M0wS1jXjaeAfII4BODW566FZ1GN5FzufkXnSamPnXQwzrP6J8nM3UBcM2nQ/3ae1UYB+PDI2V+DQtwvTqYDuA+cUUamm7bAAZGBt5Nr17fuOYJMB3w3IbrHc4H6LevTQN8p90uochQ48x/dJQYBGIHG5SSLhVN0PHhUC/HoHjic9bl2WefzTbY8CWmDPqv1YaDmabcafPJd9oJeCTcvREnE4WPyvH9eNo3PsHtOJgucR2PNLjE5pF8hAbNfIewqlOnBZS0abJ0ni9lYg4FX1lei24tkdpzA3hLA8A3nFrysKnI624nz6UyfnhFu/LU1pfX4+j48Zi6MRWNHMCSYeNHa3kowlJ6dWlFy/O+6Ovm6eSg+FW/84kYsmjRsnAp9jZ3Ynl+WV4SXoxcfXlyfIwwtuQ9Smf65Wkd1/L0HW9/e57wZ9+NX7nG69rd4TWPldjcWouV1eVYnp2LbdW9+cpVLQdnY2lhIU/s4xnggTEmPEDhmEs3H0PsbM3lAN4hy02WlLNaqu5p0q7IG9uQXDjnc3dmLn/WjU8E8TqJzxUxrun5SigYZMs8y6rxcvq1AuVOG88TiPF1YJwZW3AAxhtwOYbCE4y4eBUH9MBxG9Aij0npiUkML/7aAlDnibYJnjfkuW8E6pun1CkB+e4faTxZjAg3dtc3r+aFwLVpgXcYnGccA3WBel3oc00M78Ru17zRH9K+pozgduqyJ5BPDLiO09Qzvab3/eSn84usIIBCnNcYL5RNSuY8YL9cMYSwzaQBiJppAIUu7qcMgRjkY22XL16qXmkpDADUJ3D3KnG5sxLXO+kOEVOXvSKUgZD1lGcFB1B6AwKCpmnZKBlM0+2ZRn2gAeqRh5EC6DNrcupQn2s8sj28H/WnvbVBE34m7ty4Ii9pQ/JkKdKBBuSvXR8/djQnKj+sQZv8UAYvYm9rAnPqfmpqOg+V8upNizyo6zeuMXukSSWw/OVrEt1tncqXkdUykCebSzJ6r1y9LoPAA5P1pMNHETWwObYcTOVhB94Oxp/+DA8PRW/vgLwuTUAZys7O8kCB987W1tfSe2Yzd28jYvbefIyNHomXXr4ct65PxfLisgzhrvqylYZqfWsl2uWFtckIz8lwYkjZhOmRoWUHi/0zzoqJoejp7culG0s7Dr6ODPbH+OS41p0D0TV6XNWka/LwGhr5lR7d4dMrLEYE/pg0TCyuGSvGwWNrfQSPsXOaQBqo65rLoWl8A/nQ9eShnnWK9onrWx4ANLgGyHMd2iK4LjqFLACujQPUY/BLO80pC/CgT334crrQK22aB9KmBf+kTXO/n2IhVybSq9yDUkx9lnGWDdd1/pwHkA8eNEkD4G1rBZAWBv3jj2MR4PGncWcOmR/XN18pW912wYXBfBCANy59SgNGI4msYDABdW//GqgTF2u6Lo04zwIt10VI7hzeEccBsLSvxSj0SFMfOvUy8J0mppzvZOUv8gg8YIDbp6NF2RjsYmRw6W18yhMRFK68RgWfeC/wTWDpSB441POAkA8fCJYYpXW68C2cJk50q83YjssvPJuf0GmS8eJpF6fpeer36MMP58Y3S7X5ufls0x+3GxrsVv/wTtTPta1Y0DKR/cHe3s5o1eC3KLD85LM5eF7cIPgkNctTDr/euDMT7TJYkydPR8/AYJ6tatSS8a6Wc9vicfzIRMpmTt4TZ/06WIrLaPGjtL1azja1sh/EsQy8r03hRC5v1zd3ZZDWYml1S/QHcp9sY50Xk69JqVBSAUrf2pjHFbr49e1VeZEbkq/Gan5+MVq1rFziaxXyAvG4UGA+3DilJTQ/gtum4WGMeuR1do0cTx3kladdjlBID9hYZiytV+Q5ro+LdQiwzhBsIJwPGBc9wjCwBAMPmqXNUu56jpEhaXBJi2LyDkuEwgv6WHSKNPoG76UuvJd8cA3wT3sHc6kYusN9JXa5cdx32iDPtOq4pLnxm74B3GrKZxlQP2LkQJnpEiO3rFvhHeYLg1PkcNCWBvagXDeljCu68M8YAJ7DxPQJOgBtNL3vY8WAAXgvwEEjiiX0TFV5ZhogxoARE2ichh0zYMBhRUNBEJ6vgUKzDIo74HS9PWgTU3eZb2Ix2cBRee7bgagy+IJGeQxc6hwoDFjFwBEXAcFrUQCAOrTha3hGcPSFepRBkzs1DxPAJwC03dLSoQm8oSXbTrzy0vNx7dLL+ZoPkxoeWmXg8KqOHBmX98Ivaa9GR1dnfpGiq6tDSzB5GjI4i/LIZpaW827V2d4q4yX3WV3ol9Hi/cYulhyiS9vscy0J9/bcQjR3dkVHb3/cmpmJ6Zn5mNUSb2F1PQbGx2X42uPa1Zt54BTRrmo5yJsJnNfqk/fTo2UoT0DpK+9pLmk5ub3TEPMLK3Fzajbm13djq6Etbibd1Rg5ciQam/dyD6unr0ueIopW7tanTp3VXbwrvvjVb8TYyROxhjwlP7yuViaQ2uAmtKkJwJ4YJ/v53BBy6D1yKpp6x9R3ebnKb5TMGCt4hrb14rAeeRIzqQp+0U/wCGUSlMlPDC3SxAQvZahLbAAXPXDa19CDPu2hD4B5AA63j14SO8/6x7VpEdyGaZg/4xKoCz3aMw7X5hv6BsodU150+tVzzO0Bh9uGrtsC3A/XN+8AY+q8pLN30CdoOQAq0cwvRhKwbKgLDun0/JVvHqDDdW7iu1Hl7DNTQIT304VwMlNBwS1pyhzTKDEGzHWgicC4RuiHLXZp88ClJaYD9XLoug4xSzB/+9313FY+PRGeB5YAjjvPtemDY8HQBjE0yTdd94kygGvuEPSRzXhwXD/x5BDyBj57SN/9+ldjceZOtPGEqqkY/aW55fxUM0tsznVJHdIDYnObz9k0aMk0dW82Gjs648a0lo+tLTHU0x3d8vb4mOBgT3908lqRPCWWgLQrwrEiI4XBm1tdi+t37oQ4lDd2L/q13GuRl/OX3/52zN+dyZ9EK68ntWgpyc+5yaPirJiWo7295XM3fIBxOX/ma1NLu/V4/oVLcfXG7fjGixdjRl7eC5euxJSM2NTMdDQ0N0R7R2u0dTbHYH9PPlzgkG13V3+0yVP7s698PTbFI78piRHGSPDqFGPBgV2u74hf+tTfo37per25O4ZOnEPasYcH3VRe9ymP3ou+eWwYL8BGh8D4Mka04WvS6KHxqQ+k/ASMIbS5pgx8TyRi8nxNGYE68E/adQDzRgwO+VwfznM9wHUNxgOsi4cBegB14c14xE4T3E49BsABuDa+cQDiw3OhXrdOz7RYRZT54blXcKHjOQlQhy0L5r5pAtwIGKMcJ6G2sK+rcuMUmqpjo0IBd0EOuxHKrwdLAPnOH8wzyRl0BhivRp3i0bZwiKkPHdhiE52NdZZMOZMVSDPZ+MEIrjXsHBPKfNIEXhGhbr4qovq87EsMy+RxTTq/cAqeSPFoV9ZKSxAtgTR4pMnnZ8AYTBTLnSVmc5N8BINikEfgjoHQwGMS4CHypJQ8gvGsgBamsjQhGBCUsoT8OTV5ORj/5r3dWJy/l3Lc2t3MDwUyCfuG+vLk+6aWZLPybLbkAnFuq13tcoB4eatRIeT1rIpfDZ7+umTMRoZHZbQH5WG1R3N7s5ZjKmuhz0w6HjB0ynLKKMwuaynWFW9961NaLp6SJ7cTV25Nx+TpB+Ld731PfPd7z8hQ9WuZuhbrq/Ig9cf39lvUpzwi0tIW27jq8rQ2d5vj7r25ePnipZiYOBonHno4Oicm4r2f/KnYlbfFFyp+8L0fxrYEv6c+9A6MqH+jMTRyJG8wE6OjKaMLF6/G4sZe3F5Yi+cvXMyHFDw5XZeXeePm7dzrygOlLNcbW+PejVvRyp1X7e/Rr4ZtGdkWKbM8N3ll5eOAGgOONkjmHKpm0jCuNlJeJpHHNcrR2tIuOWsprj5KdTNsa6lOgC7XvBnA53DQBwdol70XGRWcELXNd8ra1Gd4IHDkg/J8pajKY/IxLrmMEo+0QR58UE470MqDs4rdN7dDPn0mj/dmiWnXOghv6GijaMoJVxelg3mzlFyUz3Eo0tCGJiF5rWJoIRcbwpRTBdZ73iE1D3Ve6Bd9kflKetCC/65O3hbpzvyUlQD68MmYlLlT5iVjZd7Mj8cC2bbI82b8CB4L6gKNJBgYwPtJNES+B51yNnC5BiBAvj0XzniVDV4ZBeXlo3QFlwPQo8mMFeiAGQK4xrAQ6CA4bgc88skD3IHkW1mk2UvJJ10qgxbn1FIwFVAfOjylAcdGybTglX6D57uEeQfMGzjQR1YYQ2IMHTTIh57+KbAn0hxbWl7y1QY229krgydO1ydvMrZTd+/EzPy8ytslQ/aDeMtgQ/lzar8hFpdW0mB3yAPjhe8uGS6eDhLnK1rcJDBeos0ylP2Vzva2eODU8Xj4vtPRETvRL6+ot6Uxzh47GqcmxmJUnt/f+7/9N/G1r/x5PHjufPR290W7lrybK6uxPL+odtVhLXN3tWxkAoyNjcfs/Fy8853vjCeeeCJ2VldjqL877ty6FoPi6Q0cuzhzNlDjc/c/IAM2EC1awo7LyCEzzqNNjo8UOWkyrsqY8lNiMzP3gp9kw+vklSn2KdWh/IrFxsZmtKtPTTsYDY0Tp9jUT3TNE4wYuRPKvlJ5WkjwRPG4eGzLFkIBtgQYv+RRdUiDT708z6U0OsBYoQ/QKftYJQCUUwZO8lHt86ADxAS2HDhgXPSi6C98ELtt40GPUPTIq5AD3XI9z1HSxLRvvkp+mVPWZYBr6FGO7LgGuEYWtAtd+DFdBw7xlvYPVifciLcUiOHR5ZQRm67bqQPteEzc/3o46EehaXwHgPKmp3/q5z7LYIOI0SEzJ1eFACEG1J0CiAk8ZTMTHjgev9s4UEbj9TpOu9zXBoTja7cPeBAAymnzLie6+/r2cchzmrrwgcFCMTEKtEcetDwJyAMXPt0ueRYgwQPicmKuzavTAPVYvmr4okse0trCTHz/29+Qx7ijO5LkqPYXF5YZ78KjvABkm69GSf68SsRh1umZRS2/2ABfl7fQEv3dHTE5Mhj9XTKYbXhqeIyagPIw8drW14TX0RV9A/J4hMevFO1tyyAtzuQZtIfPnYnjY0MxMTQQO+srcfXSpfjw00/H7L3b+RuPHHxdW12O0eEheU0yNjJMLG/Zs1vML7FOxtStW/LaeuMNj70+Th4bj/uOHYs3nH8gZq5djfHhgTgyPhwjI/3RIR7Zw2rnDQHdiZfl5X33Bz8K9stWZLi6ZfhbNUxNMvKMC09NW9s70tg3y0vhc9n8yMni+kY8/Ma3xLY8FY5ZMLLc7a1THiePS46RJE+MbAHrTcHh5lYmMNeEejnpelnRgaJX5Je2yrg5WE8A81LP4xowvsFt1HWLeofrohvuj/N97VdqkEO2I70zXqFV5hgBUEmJVe48Q77JgPRE2zwQ6sAcBw7oFzxoOc/14KdeRj/JOxwAx3Vwnukyv+ANgBZ54OQeGJ6MERCYXTwQIEA+wURhKgWvDqOACMYTmAlVp0XsjgGmacYoB6BJGcbGwoUOeFw7mB/q8g4eBzoB0ycf3gDo2ThbCQHy4I0APmUE03cwLjjggsM1eNAknzQx+dQhrYT+SX5b67G+PBfPfv9bsbI4nyfgeV+wSa73urwYlhQAMsw6UjieyM3MLsSO7iHlaacMobytARkFjESvDBO/RNQivI721vzYIEuMTnk3LNeQnxy/GOztUlln9KreiYkjscNDApbvm4q1lD86eSS/b8/vOeIh5jJfvPT09MUITwK1jOO7X3xJFT6n5SkOyLPilQ9+TenO9avR1yE+pAVnT5+Is/efitMnj6p9eYbil6VghwwYS0eWBFduTMXduflYla7xxJRDrXhmOf7inyUPXlSfjDZ7hXPzM/LkhuLYuYdit6M3dljmaGmN3AHG2OPksSjhQA8cG48gQWe+6dTHHFznAznOaLny3B5LrUKn6Bz8U07afADkG8867jID9K13BAAc0wSg4XZ87XYgb56JeauANLwSV83v02jS0tLXQMGpjA1/FXu0ZV4pAySdV+WTThtQ8eoAOK4D7RSeyx4iTlIdr07jtQL1HIxP+40wQCbLIe8X1ZeUGBGEaxfVxBKUTqaUxOgBEKUegEfhDpIPUJdrC8ADR5r8ZXlwtMU1HcVwgONygtsyXRsk8OHH9dxWHZxHPQL9IzaflHuQSFMGGLd4DGVzEvCg2Nhm+9knyVX/37pxXUPfkMaF98zW1zbzAGrulag9jkF0dLXH1s52fnqGb3719vGp5+HYkWve24W30qix0ZKIhwWaUlBvUx872X/Q5GdfjV+14b1GcZpLyx6e4vX1xJA81B4ZlNMnjsakDNNxLevSyxI+P4g7M3NXxo+HCGUM2TvkECoybGVZprb52a/JI+PC75PhG5Pg16OvsyW2VrTM3VqNhmbpCMe8GvgCR2u+DcC3xFgOt4lvPAWMpoSUZ9L4vr8sXO65IqW2DvWRG4PGjJ+O4+zamuTUzGFfyYxlCtCcS+aDGxpjRkDmHkPykSvjwTW65LTP63mcjUtdB/KNQx0DuIDziQnkWwfqOIDbtj5Zh4idB4BPvssItMEYFL6L7psf6/n+K3y6BjjuYNx6bBr5ldn8uux2vteq0rwm5jPh8Ou+wYvlkLRV3/Iyjh0A8MAHyCeQTx3mits3L7YlyZOA2PJwe8Tkmxb1HNfzm9719MdzCQkD7oCvaRzhmAkHKsJ8ixSMTon/nNhMAM4+gQNAByg4B25kNlzlkTaz5BGgDQ3yadt1wCeYJh4YXgFg2gTAaeMD4NTB7ddxDPW26rF5hLb7iaysRG6X4djb3Yhvfu3LsaGJzi9Tc3p+Q5OXZaQ/H8Lv/83MzqYBUjVN8I3c5+F9TH4IlxP7eFSjMjYjgzJGMgwdkrNvOOyz8YlsnmTi/fKLQj09vbobyzvTcq9Xab61z8Y/xxZ4NaxDxocHMqsri1mXD/3ReL732toWR7Rc7JFnh6fEE0peacrXzFTO97/6BrpjfGQ4jk1ORJ/42mvU+GlSYKj53Uja5iGPOiAjKKOjv3vzC/mJnetT07EpQz0k47rDJ5HUV14juvDyK3lMBJ3iDYU2Gc3RyRNx6vwbYq+1NzY1dLzuBC/ICUD+HiePdX6YQGPqcWWsANLksWHuMo8fwDXgMuLUQZlYQ7aRI/tqsC6Yn30dEA102deUWb9JEw7Xc75DHaBHfePSV3Q6+dS1epFl4KCP3DBtiLiGGmnwAdOq03WAHvkEIF9kJ67qAp5zpa3Ce+GjGG/yCeCZDgANrpGDyywDwLTcPtcE98UyBfJVIirTIIVcGxGkXCIqzWTwUzkI4EXcu3s3DQyBOhYmwDX50GUfChqUESgjnziXT4L60tGdckAI0DJ96pFPnuuYfwIAHjjOI8A7ee68wQKqB9qiHQfnk6Yt9xO68Me1cUirt1omrsib2Yy5/PHa8t0veIA2J94B+k/foYFXwjmubGNjPfhtxtbmhujRsowf0cAbKnDQB5aqLCF5s6E8ueVGIM9HS0C8s/zaBU+QWZMKUqYtkkVbifOOLAPU2c0ncDS55OWUDdti7KEjrPTChmVAe3u7NZ5sG0hP1rS8lDHiLBqvP7VrCdOyp+X0npRvezfa1f4enzYSj8NaDo6Pj+X0p//o0FL+RNxeXL1+Q/Q7YkZLTHjYEj/D4xPR0T0gL65DRpRxbJKR5nBs0SnkZU//MHicrC8ErvOTMJIH9a0vQMqkCugU+sq4sILgOsezGmfrEriH63NtHTAePNT1hWtoQxeejOsYqNelHmWA52q9noF0OWN4gA/AF0B79TqmRRvQg0fSDuCSjyySJqZcMQCNep8tT/AB8JAVdGjXcxSapkE+we0BlJM2PXAJLq/PdeM1WhhePiJcrvGmfJcnYLCoQDlpGgefDvL0iLs89cijITpAB03b+PXAO4DgggMdgzuJkhOAujdnCwwedEjTDyuGOw5QRmcpdx5APa7rwgK3HupgmuRTFz6sHOS7T6ThgU/EsAleTuOHlnldmc8TG96k5+6JXPy5lJW11eQR+hzD2JaLz6l46LEcwzjw82I8bmavjCeYPHU1T80yEhg89sZaG5tzo7xdS8rWZi0B+Yl6KWBHe0t093Tk3hQ8MEaoJjcnXtBWp/L8FUtI3o9Uz4KfMmtT+/SXBwxDg4MxPjoRS3NLsTg7J+9SuiCvEfwOmae+NhmVLU0AaIgCxyQ48tIlA8XbAwBPY/NmIpr5IysyzsgGz1E1o1n8tXDsoK1bBlZ39wa8B/VX4+hT7OAz3gD9Rw6WH7w6eKycBoc0Y8e4Q8c6QIAv6APMAa6hST3KSdeD20XHSBOsC+RzzY0fY0ueJz48GB86AOV1uvVy5xmPNG26jLaYF69VRnv0g3z6YBzqmBe37Xpux4D867jG5xp50Ue3Dx70jV+ff9QhRrbgw1e9HWghq9QP1QfcluuTT4BGI3c29mNWVtZkmDhiAAPNsbjIXlSxoNyJqEBlKkEQpe/u6onB/iEpZ7fwUIyWfPWFsygExN2qCcGZMn4kFTu6JSbyTIom4PaWBCDl5BwSn3Lhl2eaG9WpZilOM0bv8KPhVxsV6PJKyoYGBWHAGwIj8FoU+AiP+h4wrgH3h4DQiF0OrtsjgOt82gGQiwcFQEYYdnB5LYfjDRggTpZ3ylBzJEAmPffCWjXJ787OsB+cP3GYA6y+bq2vla9KKL9DcthcX42h4V5NdMlRRoSx2dXSbE3LOozM5tq66Cstj2hzaSUaNzVZVK9TODx5bFEfmps6Vb9HN6O+6NR4cVNCzi0N8Labyz25YpgNLfe6ZCTl6WkptyKPbVfGa0/9bdKyjtHkfcTWht3olzE6e/a+GJ88Gu0d3dHR1CqvS7iSBV+MZe+ss7UjtjckM92U2zSWHR2d4p9lpvqi/jRhnCX3BnluvNqEBxc70gn1GW9xp703OkePxo70pHVHct1U/jY6U24QHkfGh2vkzthwliiXidIrYvDzPJfyM1Rj6nGtT7o0VtJS9oikLZo5RQ88acHBAFgXGH/okObhjK/NF/jUQzdsbAH0zRO/Tof2+MotXiZp8qhPm+Bt8qBFusS+YMbKUyPSI/HWIsOOmZH3zKepuYFsr2/rxibdVv831yQzxZytwnsmTczPC3JcRiT3dRm+OdLB+6t8FED3WvF6YNjhyf0z78TwSR6BmzNy8nX2rwJfUwfZkHYA6jKxnAi0S2y8nOcMGgmsHpMLBBghj88Ap5egPAaAfCqnMKU0pD0w4Bc6ZUOYOtSFWeOyuc1eShkQhFk656UpTNNp8DnTtLGxlrh4Z+QTSFMOLpPRXiJt0wadJPDI1wIEiC0EcClzvgVC2tcWLEBs40g90wCXa9KUI8MUPvKTV8HybqCfZZDuRPJE8sceRAvlAvgoIHc26mrWlPaV398rY6P6vd3tMTrYGz3dHIIsnhftwRUy2BIdDD+/EcDRC75MwQ/d7nLmiP7JOnLsICe26vMLQHnoWG3CJ/nceObn53PpiuEliHktJTmcycFKDB3tqd9ZUwEvUP3AELe2dOYNRz1M3tiY5+7FS+XsfzFefH2XJe6SjBN96O/vjlu3bsmwysioM+XxvBKatByO7OwZiu6BkegfHc9Jym8GsqWGMRLSvuwZF/rB+Fsn6ZPHhTyPlceeGHlbr9E7gvUMvQKfPUXoQwsghh51CLRDDBCjw9SjDXBtGKHhAG14JHg+gQs/pgUeUOZI8cCSfwUOkDJe4kb6Ca/Io3g5iC8/Sqh26Q90eaBievADHvTgw3msgvCI0VHqwUfKSbg80PEqiWM+qXPiiwD/1n0D+g9tAuWlXjkfCsATtKnnum4TcNsuIw1wTZtck298xqvpqY98Mjfx3TEKLQDqUwEhECNoiIFD4JAa19SjPngIhbxyXRSIAA7l0IVWMijhu3P7jIFftcV+hZXTnYc+aQJfcOAcWAqUzqgebXDNHQQ+qGP+meD0jY6Tz4AYh3L3gUAebQDun3klBp8AHmWuCzBojXgUMhariwtx9fLFGB4YkJfFj8wuyStVmYwACqLqSYdvanF4E508Mjoax8eHpaSLcfz40fzKQ1tLUfLGRslCkmsQ39TD60Fx+ahiiZniyIpJrrtV8ovLXinKHnfbrTz4ywcU52bn8yusfCGjU4GHCfxydntbl4yglEptNCqxMDefnhH1ufnk1yPyuTvyggcZRvW/kYkkq7SZT7kUayxWVjVpZay++p3vxtzKUvLIbxKwN1aOPRRdyVeyNL59Y0fjHe/9SHT2jUpM0jG1xXKzfF226IIDMqhfl7EvY8q19YFAmjLGnTEkeKIRuBlCn7EEjE9MOTR5Yd7j7HGHDnqJfClLPOVRVsbsQHeJwanToA3AfaMO7SEj8A3iQv/pWqHQZjUAvcIrugBQZnDbgPkx0K5xM9aqATquA1364T6ZDuVlfpb5QTkyJYZvyx+gz+QhZ8A81MfD7VFGTB3aBcBxHfLq40tZow0CCDDFBKcARPJJM+HdIDhUNkMMOncfcCFshsCDNns90AYP2gD1TZs8rh3AxdsoHSh3LfKhiyCoQ6A+SzbKyIc+QD5g745yeMWj8h0C3qBH21YqrqFLmmA5mB581dPg1weBOgDXnMlqlsFhwh09flLejDzM9s48QqBh0tJQyyz2oaoBw/uyF8p85hDp8HB/DPX0Bv5su3jEMmia60qKzSDKKPFL3YwNm+5s5MOXGOCerDwNsERIml+9xlggE976z76jVOKHpSgfNOT3H+kPHtS6DD0/27a1sZrLWgxiS6tuGLduxur6ipS17JNyzCM/mtggL55zWmqLmL0qlpErfGhRaaHkif6XL1+S/DG0nAEDv+yhcko99/U4aa8ly2Nvfne0dA3GKl6f8HLchc0xDdIeIwA+4JvA2FqmyNIeMeNNGvmQz3XdA4MGgJ5gdKlvvfO5MsrIo330gDoEaJFHmfWBetAmpv8E8uEFAN9tE9fpgQstYvIJ4PE1FBWnp8zNuaOdg8bSJmyfboaQpr4NBkBd0wIsO6cpJ078kp08EnggAK7pQYNr9wm6dY/MdSm3TLgGlxg6zodP5M81fTO4/9CjzPjUdX1iZEY+oREmWEKgSKzjOZpAHoVszjNwnFWiwaygTkPAymHFgRErCTiFeRQDa8sgYp25YzBYrOvLoKbSKJZokhZp6iMINmyhA00CzAOU0SZ5xATyqAvv9Y4DGDcCZeQhJPrDNW25T04TgORLdOk/5VzDj4VOGbS4pj23izdYJm0HP6oW2zIenV190cH3uOCrVbi6e6qXaUDgP2Undx1Vm5fXtq78iYkjwS/JdHd25NKPfQ++ZY/s8kGAZIpBgAcOwOIZlTHhs9M0hQJiKDQOshoswxpEh74vLS/H9NRU2fyXnDl/d+v2VEzfuxuzc3diYeGePLN7sbY8G3enr0RfT3ts763Hnbs31T8e6OAt8toY39hn9qg9eXxFflpycvwC+UtGHBtpkHd1+54MGnxLrxhrnpZyZIRxTn1TP8aPnorRyVOak8rTEpUf0sX7QmZoE0sd+shYIDfaoy5jAZBPu5ShW4wJYF2wzjD2ALLjGpo5nlvSPxlh3pWUBurGoDFtZC9IesxZDgFtQgc5UheAPnyQD23ath6ZN4B2zD8BcN0iu1LH/XI6vTN51cjdesjDFWJ0gD0q+KE/7hvt0n9i+HLbANcEypj7eO/Gy1ht19uHR/KhTz79Ng3mFu2Yf/gj3/PEffF8g47tRh1Mz/Th1fSoSx3aByhPuh/4+M9+lkowSINmEGH442wQoNF6B6hMPb/rBA5EiQ3go6Tgkc4GVZc0eCjmnsaWQ5yb+XVSMa5JQXpLMZ9Q4U4ALu0S6vT5RZzjx49nXnoXFV/wQX/A5xrwwNG2wbwAyY9wEZRxySNwTWxFI42syKdvtIcSAKbHXZKbd6fKn/urv4r+vl7R3oiFxXnhc56Jn1Lj1S3djaSIW1qeccPgidyN23fi9Y8+Eo18UkfTVr2O3RwLta90o5SNc2JpMDCDEklZShYl593BfEdSfJYJjxzEm/QR48NvOPL9MY7B5Efh1Ce+/ZWvOclram6QDLbW5Bmt5a8cYfz4dj5fj1jgTQIZPYynCopHhxGi07u6meRNSGOlOmwup0cnb/Hy9dvxje99O592ciQEnopM8WYrAy5DNnrsTJw+/4Zo7e6VWRRV0eEjiciVg6485GCcrIfI3vpF2uMDOAbAB8hzPvjQcn3yqc+44rEDTBpPTt+0waMuZa7HNW1w7QltPSLPQNrX1k/0qvB18JSw8FQmewmN+eVarHhPL78lWuQMXhoKNv2r9qGJAaXMfaUtGyHyiAF4pM9c5o9qCKjPXOQAMWXwRN4BbtnaQedpg5h8+LCRAdf47hNp99Xtkwdt6Fhe5AHQAZdrx/V6Gd7z0U99FuH7bmIvCmJs3GHESEOMQbXQ02pLNmwmwiANgAcNGiENHvkA9QCuHQBo0p6ZNX0UgJPl0DIdGxDwSd/RBOTBA8BxBXAoI+SEVr4NkmlQ32AeaMP8QTfrV7jUA8Ahj/4B4JOm78gM+Zke9XmVhtdwBvp6YnV+Ie7dmY4jk2Nx596U+ibcDSkbfEm+eFcYat74n19Yyl/0mb59N04cnYg23SDWZPgaOzjZrr5jaNSGPz6Zg6gkXLJ04z1MDnvCNh9OBIvP9PC5HH4laWV1Ke7J8HPXvnLpsvgbyCXrjVtTcfHylfztxk7hLy3xLmZ3rK2sxbe++S0taUdFs9r0lyFDL/gV6x08af01aPLhTdIuBoknZTssCdEJifaX//GvxczSai4l23IZK2MjQ0vddia8ZIgBfdM73hNjJ++PDRlIDKDEGG0txWDheea5N8l3X0dUhzGue1v1cWPsufYYWz8YO/Ap87jmuFXjnEZBQJpgg+By6qErAHkAbVrPoGddAcCp45lHeAI/+6SBhCfyKCtfN7HT0Kib33KuBjB0yYPkyI2KengCjIHpmw/q+xp+aBewUQISlz/VBweZiWPJvhgJ45leXY6k4dmGC3xwiAnkWU4ANKDncq7BoU3qcW0+k69D18ZxnaanPvzJz3JBgd00EAuyDNXaalYoHlkxHBgHnirlj1NUSuBgY+GOYqDIgwb02Ug3Y4Df92MZAW3oERc6En4lDK7t9aSwNZE5wc67kNACD7p0ljs5NPxJHYB68ARQ5r4A1APMJ3j1Ns0vwfToG7zWy2ib69IOr8+05RPH3p7OWJPnw6/4cNecmroVXa1a0srD5HWQZcmE/uM95b4WRmJpJV537v5o57E6/VV5Tl61w+JTWeJPyiE+OSRLk/lDHlLCBt2N1ZAUWgOt9vjMEF4fP3HPj9ZyZx0cHE7D+8O/+mEayNs3b8WGcGZn5+KkDC2HYPkB3W9+/ZvR1t4dRyaO5Rcj+DWe+Zk7lWx1Q+EGl4/cWQ6zyZ+jk7+mhPfFA5kmeZv/+nc+F62iJ8LifjefdqJrAAYduuPjE/HUh34yGrv682EGR0fSk1Q/NT0lo1ffXBgfxoE8rkkzBvTLQL7HzePE+KR+CBcapMkDB331+EOnfnOCPsE0qUvac4Ayjz/X1q+iDwd6xrX5AFiucZ2/kZD1U4yKCy3mDQYMDwy6QENjMTZcy85Iopov4KsMPswDMXLer6frehkBgAf2IWk/+RQD6CR16Qc8WE70lzbA4btx8OG5ADW8tyyHbiX30q/SFjHXnm8uc6AOZb72hyKAutyy7L0/+enP0rgJ0TEIkMYo8Clf9klgtnznS8JmoMRq3qUgojp0zvU9cKShDT2Auwdl5BV82oRJcMtSh7Qak1A2cwkpSUh/pSyKNWdSYDubDBZPNtaiT+40wgfoEB3PkBO5KAptwYP5oBxgUACETR58EdMP8qhreqblfNNyPkB/bcS4GfJkbkvLqsaObk3e/mjQJOVM2MXnn43V1RVVZoDldqs/zTJ2vAvJfsuyvNqdvaY4ffKU2t6Jns6u2F7biC4ZqPTAkLMCXzDFRcnH4JKZbhnZJnfmPdHm6ESebBcPGJJNTQA2gYdHJ8Qzitgu76wxFufnNElbo1vLxL4uTf6d1eju1uTt6oqRsfEYVhg/elRy1DJBMpJbFcv8iAc0JUMO0OYREeanxpOJuLW3Fc1tLbEqY9nQ1hX/6nc/F219feXYhPRpnoPR4qsTHZFONXYMxIf/7mdiu5M3FHRzQb6iyRNNesZvMyBTGz0A2TMe5DFG1j3SQH38XF4fR8Bl5DFulBsPuvSPAD550AcXXeHaeMTGqefVgd9JVSM5Z5ATMTcX9TJvZLzGpeEt/UU5VM5eJ5403miH4tzHxFiJHoE5yR8aoKLkLeOKF2VkjL4kvaqvAPmkyUtqijCC+ZEBUFSWc0E6zRdPSlaRHfns82Y/FOgDDSNVbm70Mx8ESJakuckiE+oxR0qbFNEL1LgYNEPiacBxV9hWSv6dr/rwzhxses9PfCo/Kc2FCbhjKCWvp3hAudPul4kIm658Lx3GrEiOaQQ8DySBPJae5BGYnLRJHQsFPNqDH5aQZRO6OmQoXMrzw28S1vzCXB6oBahLQMGoD+D2g1/aOlBigtuDJ/Ys4NXKT9sO1Kdt1yNNcH2353qmTSyiKUOUkHNV0qq4ff1KzN+bziMV7B+iNXvomSZqqqLGiQceezIK3d3t8Sdf+cv8bcUjR48lHj9Qy16TRiUNVVFgyUUDnWOFQumaP10UpRIP3Cg42sBycWuHfAyblq1tHXn6Hm+nu7cvRkeGZbBGlNcVvX2D0T84Fn0DQ2VTOz2uZi3pmtMQ5r4l4yHa2aJkmRvz2efd3NtUy9HY2hNf+tpXZbRWgi9cbKyux6bKenVDaxM+Z78efOLJuP/xJ6NF3h4PKpAhgIwZG+YHMrUBoZyYPI89YwU4Buo4TgNck/aYZRsC6jKWThMoJzYOda1Tbgt+jG8e6zyRNpD2NTRIg28arle/Bi/1X7J2OWe+lEg6SQ/+aFf8wgM4BGjDOTHXgPuSdCQD7g4UkW+e3I7zqOF8rgFWYaTNq2WqSokHzxgffk7PtMgHzAuAPakDNPP8pOglVPzSTn288hwYmQCTmYJ9ppXP5jKWlL0MJiICzFiKh3X15KZBT3g3imEgz4IggG+vzI+oyUfgXm7CD4GXn7kjMVC53OLOINxc8ws47JqvwcCbAkC97LzwaMcCh6cUaNVxwIoGuIx6xNx1TdNygTaKyzX8kyaPMgL4tEMZNWETI4NC0ZG7d6fj8oUXYmVpPhq21/P7YHx5oXxWR5NL9TgPlviq/I53/JiMdWM8f+lKXL99Jx5/7HWxt6UljgwERw+AfC1IxmCPM1pqH0XhNHejlnAoADLmJ/GbJHf4yj1NGT/OZyHLhuSvJb+Hz1GObsUdXTIiTa3Rzlc1u3uU1rimsZUcoSHeOCTJzSj3HkUf95i3DTblFecXQDkQhkzlYe4ofPGrX48m9ZdlLbyX/bmG/BxQu9p71wc+HG39ozJs4h0voNIhjxvj4nFG5oDHj7L6GNfxSRtIU9e4pIkP4zp2e4D5AZdA2wbTcD2uzRfgOowHsfsAnumbJ+uR8wDysrzCIXANDXBdJ+krMD8ZXzQ7y6r65sNAmSHP2gkHAF+ImcbzAygDHzzipKNAmjKW2QA8kUeAT/fXHpR5cJnb9BaQ+5YemXoAHcBcuy44WZ+BIINJaWJAEUxZspUKVYeUCZOqq4uDQaYuE8QDAz32u4hRdAwCHhFGiuManOGizJ2gHgYPQVg52jsOXn7Oc0ICtkSo545lZ9UedUyL2HxyTbCxAZdyAJ5I2yi5L6RplzKC6zgA4AG0Sxoc59H2NsteXed5rfVtKRS/TN4X73v6w7G8Wl7PYvlYnuAUvjkoilfCby626o7IafU7s/NypVvi3tKKPCaUC1lj1LkJlCettM2pdkZ5VwJSL+R281SMmw+GH375aGCL8rdiY2tZ8ZrorWkIZYy1Kmxpb4yB0f7oGeyL/uGh/PXtRi0vebrVyrtNwtvidR5iGcmW9o4YGBrKDxeyt8ZL4Rv88K0ME4/6ufkBW9t7cfXmVP54baduKB141VqqiuM8fzY8Opr7e0eOncwlLn1CfgT0yfLmmn6SRwxYfyhLWatNjwHyZGxSd4TDNWmAeow5eV4eAlyDa1rQRQ/Ip00HcKhPGhyAOm6bPOqYLwLpqiv7/JAPj6QBaJJnPkzH5eTBO8H9KjelastHwW05DxwHrikDSMM/eG6TMrdJHsGeEbW4sZougDHjGtrI0e0C0IZHyxYcyj23zUe2IRy3STpjBfMNLqKr0zd/jfUGHAAI0pjPwHAepq2lI9MdbV0yJFJB3SnBh6j3jwCME3kMPhPVwAAZwGUgKM87ufjAwMHkPqO7Ujre32qQUnNnlt7yc128YMzBSgsJyE7WeKeM4GsrIgCe+0ewpwa4HrxaWAD0LWjKzSPXxJYD/SLNQw42pjlikK9rtLTmB/rke8ROYysdyZ8Va9XyKc91MRiixSZ/b09X/vDsS88+ly9LcyfimMP8wmK+2M1NBWPE/hXmCq9GwkojzxJUEkxeMV4owoa8o9a28iYCMuZJ5NYOZ3825Q2tZqwpmb9F2d3VJkPCgc4dGaw1GVMZzrVlLQ9X5X1pzHYwfFsa4+X0Lntk6FiCInn6neeV5InRF5n+PLv2ze99JzblNa4uL8vrZPN+Oz/9w8/s9Q0NxoIM9op0oKGhNfj+ee7piZYnK8F6UZ/kqZ/VGNNf8j1O1KGvjDtAvnWUtHWA+kXuhT5gHOODAz3oEiijDkBMGQBNAjhAHafIptAn5howPQfyadNQLwPX/BqPPNr3dY6DAmnfRKynAHjUMQ3S1nPqGI98yvGMHGPMaAs8+EEPzTNj4boeE2LPDfC4dh+4hg5APa7Nk4G8/XwF1wOM1/T+v/W384dt65VBJI0rmeewlJfnstjb0FXZ2zi46xGsWEDWVdodoFHyUAgUinximrOCUW5FMF2olfNEJWZiZBntCJ/PV7PsqYOFUReS2we4Jl0vc7lx6tdOeyCgC9Tpmgb80z5lHB3Q/BY+Szhcen5KrDsPuV5++cXYXS9f9JiZmVUfurWU3Mh3G/FA2uXdnDx5Mj77i78Yb3j8ibh29VrMzczkBvvYcH8uK9Vw7n+RhCNxkW3nR+4yxpgVxWW5RxqZzs7OapnGcrPwi5Kvr2rZJwo9apcHBNws+O3JDsk78OI4jyejhmHjLNum+sAP3bK/sa5+8KvguYyFD3UaWbXIkvIZ6A0tT4fkXX3jO9+JXfWX/TO+g897kvSzq68v1nYb4u3v/WA0tPSmrPwpH3hH3oT6uMJ3fRwYA9+MfO1xQS/r41P0rowz8jBAj2vKaMs0oGeoXxufQNo0nQYvx6OixbW42M+Dn8MAnvtlesbL6yptHowDZFpjz7zMcaBd5p7SGVRsYwTNegw/AA8Zbty6mb9W1T84kHNflXK7iLEGD/6Mn/kVT8T1YN6IMxS0/XJouIw0IWWkMstAhQc4VUw5YBrpgRGo7AE0GBmAgBsAp/xIQWnMzJgRlMZ0uAYHpa63Q0ChzAjlXj5i6Irh4y5blpFcb2kCJGhZwxcD3AY0oMu1eTaf5gkwXw7wRQw4dj3TJCbAq/l3W/UAwCNp2iv5pW3q9vX2ySPYlhEbiNe9/kkEEwvyiDr7emJFXqgPfWLEVmUgzpx7MOYXF2UoluOhh+4T7YgrN69Fk4zdDgOc3pbkxhM8pdmbQktQKjUsbqpxwXDJi6UPd+7ci+l7MzL86zJam7G5IsO0uhvtjR2xtbQdd6/fjdmbs9Hf3h87q/KO59dja3UrJH18KXlou7GyuBqz9+7E9NTNuDvNmba27F9nT2/5CoeWhpYZH17kJvipn/+5cgBW/PDVCY5e8JNrQsrfpBydmNDStzm/1Eo9HtxYiS1vy9/yPQyUcUNgDAjgwBvbEvYOPN6mDU3TB2gb8LVxy1i+ul1wD5c733SITSvHQjguA1zvterX8ep59I3+0C40yaMu7RDnu6vKp29QdD0AGZmG+0I9z0Xq84FQ9pXJMx51/OkmB/eHmAA/DqYNmD/zYNzXAtN7LaBN03KbpPefQroRIxqZTgBmwMrgsjpBysDDEJEPWGiOYd5tlUOy3MEOlJ72AZYZGC5lCUo+S7Gkq4nKk0heQkZB6wPDEgbDUadl2vAIWMjmw7hcW7jmn7iedp/dD4D2AfoPnZQHPhF7Q9ucYtcyUfniILZlnAYHeuJbX/uy+tOmib2sZfS67JF4UlhaWcxH0d/X8vHtb39TLK8sxa//y/81zwDhnTz6yIPRyKa85IKHx4Z6M/yoTfai4AEes4+ix4OWzs6e/CLE5//oj+L21O2Yn12O+TkM0Xwszi/HvamZWF/eiLl7i7E4uySP73bcm76Xv1B0++btmL59L+7em42FBXjdUNmtuHXzRvZzbGQk90aQhdjLpTJnt3jXcVfGEw/s1IMPxS//6q9Ew6YMeXeXjNZGjA6P5lsJ/JzcW979nugZnlRdGWfJkr07j53HzONH7GvaJHgMnU9d1/e4Jn9VnutaBxxb15EdONYFwPSNDy3HAOW+dppAmkA9/Zdp83QYaC8/WqmmKC1HGkrAgaBA1ff1HRqviqULxECZCwfGGF7IcLvmgfzUad0Eudlg9AnQ8VwH8ixWpooMKEejeX3NPABu37HbUEZek++yOmTtigaQeFUaQAZu1/XpQ75KZEGDQEjlrxgHyeUe2DpQXq/rNLDf+YqeFYI0oRgahI1hIo+JAF7ZS8KwcfaIdFEuhAGNUo9lV7fu/GoxD17ypdDFhaXoaJdRkydDfcDtAvX0Yd4J3MXr/Sx8vnpwAOoSDvpScJzHc0g21vmtwx0ZkvzxTt3lKOPp6s1XXo67d6bFd1N+94vPKeOms7HN3g1HKP7g838aX//mN2X8OPKgtre34h1vfCKadrUEZEmNX76jycJyUc3T3xQPZcprauUoiryQjs548YWX1C6GY1J11NaOeNtuUJk8p7beGBw8IkPbFafPPhy9XQPyGEfiyMSJmFBoaumMpfli8O7dnpEnNxMvv3QxTh4/mU8R+dBhS4v6rH6y3GxuRrEbY2NbXpWs8f/rl/6n5H1rdSWOjI3FrAwjRmqQT+aMHIk3/dgHxWtfyMFTHxjjA90BGA/kWx+vejnXHhvSHov6eDmvjgtAs17GNQB98NxevR5pyp0PJD7JasmFd0wao0A+k71e33E9cOi5cU+6p7Hm5pN3Mqpw4Ep1y29Fah6qDFLlgGcxcA3yYPn0kDhTBXh3G1xDX/SER+9QJYIYTT7z/VThw5b7a16JkQkeGCYLI1n2Wtk/w2ujjWKw633xPDMtVJWY4PlF2X49Oqo2chWRLBPTB/hQEF52SbgEy7XpnU9/PH+ZG0KAG2C5RR7Mc52dQEA0VgVw61DungceVw5qjVHjc22ANrjuMHhOk88DAae5I7gueLyAjAeW1xIBgNeGEeJn91PoVfvE5t/9Is88GSgDXO8wmFa9P7RHvssyrRglwWviCAL8c1Idm8rL2X/0uX+ThooDpCyN+ZQzRppzdbxJsMq32No47oDiFAXFwxru6Yi+ns5cOnLAOF/3UGzvIfuoPDbWyRsaGkpai4tLSg/nbzz2a4nQ3dERx44eyb2vNsl1ZLA/nxKOaEnL98e6e/l6iPRgZ0OeUVMcPTkRJ0+fiMljEzExOZ7fwt/aLj/U2y1+eGCRk1RKjfFk+b8tnv/d5/8gfvDC88KVHkmc/X19cW9uLs+c9Y9Pyvv6YPSNHYvdZnlu6jfvPTIEyBAZEyM7yxbd2NaNgEA6Za0AOAac9jghl7qOmZ7z63T+j4JpuB5zRhf7+bRT1xOD8Ymth8CubkzNkjlPdPn6SIPc7D3ecWRnSzEPZYgp46gM+sB2ChOe3yXQRaYxKPkGQzX588FK5tMKZSVdVislZiUEjstdz+WwiGNBXNjFY2XFAX7RT/IcwKFsPw85QIyYcvKS2ZKftipnMbTYywNK3UKfsSvXDjgzTR/8+M/lEtKCttABJoAHiMA1ZR4gYuM7n4BCHMarg6+NX2+DQF2A9qDF0zM+WU0ZYD4XF8sSEhwmNE8zWb7mN8I4AV6ksl8PcBsojsH8WpmJjecAgEPbBCYQE4s8u9qmkfgadD5imHdABfapWO7xnmKrvJU/+6PP5ab4lnhu1lqQFnhayI+88pVU8viNRA4LK6MYcCGtaBn35GOPRkN6mBpA4WDECm9ScikiS3NpSMqMF8XzTqu/7u5esdIo4y7j1K6xFFJ7e0u+r7m2vBBrWq7euHE1ZmbvxO0713WDWAgemA6P9cXQSH80t8lgyrvi6VOXjBzt8atDnR0HH5RkL45fX99tFM7AcPzO7/1hrGgshoZH0nvgTYHunq5o7u6Lx9/x/hg4eiYa2rV0TOVFd8SuZIEcLV/k6fGyMSv9LQbN4+PYwDU4h9PEDs53uk7DeYfBePAA7NNhWirPPLtuPQ3U0zmGdFpAfTh0yKME0EO2+Sc60qP0PrhdiAzmrQhMUTXHC27xZgikqUfKeeBVqrkfSjlpMgp+nqpXOs8mKi5tl3ZIk5e0xQz5+0FllLvvsAiQb6jLhcPLVNxR2/STBor9Q5bi5xCYdpagFCiIlSbvJCBVeTTqfAKT12UOdcWqBzNYZ9xAGfnguZ3DeOAMDg5mmrI6HvWcJp8nkng18Gja5o9gnkgfNsYEGyXKya8H8sEBUDjqe78JsFyMAw2uCWgXdzhJWsYYI3Ej1nmyJ+XgRDov6RJTR43lE1eWY1zz47A8+WNAebVieW1Z5WVQy0cLpdxZh8nTJOPCubnCA8M7fedu8s5rXLsN3MkbYkN/e83qY5tuEu3CatmNyVOTcebBU/HAI+fiIYXXP/ZIPPDwmThx6kh09rTF/OK9aGqTUjXtRIeWtz0yevBG/9Y3ylmqIrs98ai+SbZL68oXT3wafH5uMRblMc9y09E4TZ59MM498ZZo1TKykT0X/bEkVq+Sd+TKzQh5Mk5ck/aEJ88T//BYged6gMeKMtIed+qTz54PcR08jm4bXOq4rgPgGLw6jsF5rwXID91hrDmovbMDXfaS6Sd7UXic6BN95kbJC+vwKo9VMWFPZTuojvxp1Aw1wps5HNLIKPgaPD52STgoQ6YK0jGOUPEQrbT7H9/YLWfyi5dWri0741ke5Ht+HQa3709/0/4B7/8xuI1GElYKgIZI+3iD8z1ZPZgEGPPAmOB2bUBKx0o+QNqBMnCJ3SmMj+t7QoBLnnFo10roto1LOcroJR1gHAsQWm6fQDkxQJ9N3wAutOk/eNBxWy4j9gRxu3z+l7Tp44HxYrB6H9fl5fCQgie58MsxBGLaBoevOlCXfTOOrJC/l/sqzXlSfXZmLjfJ2QvJA6yizdqUIwx595TIOWzKD4Xkq0OSJy9sY1zYU+T8mOaIlng7sS1DtimjtLyzHiu7Mv4te7G2sxqbextqi1d+NrWsXc/9NL/YXz4vvBG8F4k8gXylhMmzJznzienWjvilX/snMZ/LfJ447mbfcp+mtTOefPt7YnlXy0z1Ca8R7xIcy5QA7bq8LUuXeTyIDVxbT31NOQHarmOwrpGPnFmSiQPJsSzT8o0C5eVTb6Xze/l8KVJ5LPXI09wuZbvscaJztIuH8OrAjYwHO/VAvvGZwDZCxJ7InL3EmOAMUUa6lMsoKfDdej4fzlBg9Bob2CvD6y7GjWsNyn7Yyd8WEDtK2wgepJvVBgd1mSu0J/kr3tTNCJ3j3WhpT/6GA299oKsSiNrRmGhFwWHseiCPsKcGeYOE79sR+MqvRjNjGmjizRHpY+Oe8AgNkqWumxo1LpLP7o5o7GoJrRAqb1FXsux9H/uZzzKw9UH1pCffacNfh0c+MYAioBCUk09MWSqIwGnK6vQO45img+n5GoNnw8ESsk4rn9roH8qZ1xWv4BgPGm7PQB5gngmuy6SxIXM9YuMS76fVuGozthnYR2Ig29ta4sa1q/HsM9/Kc1FQWZJXsqeJxCdlOJfV3lZ+Zr8YHjQWnoUpupJsnDt1PAY624MPIPJDGZxsx8uGFj0TmgYXWZX+bG5vqn3dTaV88L4ug0ScyEKCvxbxRRu84sO3zHg3kl/LZnnQIEPK53fYWOakPZ+3xiB3aSnKPkyb2ucunQ8qhLMinlc0oX7nD/9YXibKLhxpIYeQJbA4/dAb4oE3viM2mjHoko0UvTknubwsdQR7jBw9VsjY+oRhsvxJG8djClCe/RMcHhsA3Pq4AuCTz8Y0ZXUwvnEA2nee8fP/qtxlLkd3DNAwHacLLwopB6U05vAC1fRu7MVjCNPYlQ9XEjMWlGMQmezqTRoP0hrd1Du82zSiGA7l5+92YjwIwgGPmNfCwKVuviJW4TTsbcbcvbtx4cUX4sjYiOZbqU8sCef+rv4Tnm4+4mtHbRLzs4Kk+f1TXjNbX1uJtdXl2FjnW3OLsby8pFXJYmzo5rim1QUrFK5XlhdiZWkxFhZmY2F+NhYX5mNu9p48+Zm85gHY7MzdaPh///rvV3I/uFNZSSxcD4KvnUdsBSFNPSadcTyIVkA/4bPiAeAQAHCsaBieuoIB9fYANvgxKHhOfOEUcJuch9E9cj+PYL4AYvAAlAu+6u1R7nZcj77RHrxxTWyDZvrmr0l3U0lTd2nFarKtXbcMKeT07Vvxw+9/N77y+78T6xrIVikAJ+CRDcs89vvw3ri7YyCWNlZiaY27v+6iMiIqiZ//yaejfWM1zpy7T8zRh6I0PDgg8GI4e23JtxSVT/R0dHTJwCAjLQ3ED19FzUlV7a+18SMeSsN7uwwUG/v0noOn5bMyndGdS0a11SgvBOMqpdvcWs8+85FCDKA4iP7Jk/EL/+VnYq+jW0q4KgPFb0e2aunYEqvyGJ7+9GfixONviVXd9dmubeNXh+Rp7DR05Ihx54UPArQJyNjyrd+UPIbgAuiW6wLUoZ/WaYAy8tAb4pSTQm5K6+7uuoDLqGs6lFunAa7BoZZfgbE+UWbeSRuXPNKGTGMAVAZQXlYShQf9L4MiHtR3cKFNvmUBbxgzgHKu6/MOXPS33i44r7qWt13PIyZk2QavuXGWsXzGHDxDwWOVhAfKmLy6z6SpZyC/9KnwSigfNyh5eOnkpfx0zQ2WB1XKRAzSj5KfdDBgdWKkmZT5NUbuqAJ3xAMCkPZEtjDBoRzBuYzY9YgB1wEYcAaGPHVF+VWb1cCQ70Ad0wL8bTGWXygj+VkmDwIe0vWveKLndVo8oaRtK2QduMYQQDtxKzwPGhuIeDj8Sg5n08DPn4DTbSt5hFeJFDy+x8XSYHl5MbrkNeFG/9qv/nIsXH051mWE1laWY3RoME+335mdy5/7F/XYWF2Tt6NJ1aZlo+ovrcqF3tIdVvU/9YGnYlAu965c6PvO3if+xFfe/TRG6iefLmF5yQ/WAigwX3yAqfb2zmjTsg2PNZlEI6QQLby8LYMJ7x1a8qVhFh2ApQPHPXhiSo317ZW8OazIc9xYWxMue0n8PFpDtHb0xB9/9RvxO3/6hbjDOb2W9uhvl3GURzA42h/rTe3xqc/836NjeCK2We5oqdqigB3elAEDGhvLks4TAR3yZGQi5BdhlS5Q+ugxxHtkzLhmfDkUy4+lFAOG0d7J17y2WNIILw2y6OfHAtIAu+2iN0lH5Rlr/KFJWalbJnvqO2XCq9dzefJFnSoGD0BX4J9+gp+GW8be7RGSngL6mp+mEZBHyLmgmG2D0k5pO/MVwxcxAE2fpQJSh1XOddFzgurX5Fn4q24K4quzrWxHUIe6BAO/IM+ebqFV5E/aNEq7pYx5Alsc+8l8+i/emft4/OwB58MLDJUQ6TuvExZALoUn6jb8w//fH+y5I3TSDYIIEQ5g1qEwUiCFo0CXs57SvPNGGoHyI6vlAF4Rej6tELOUUxf61E06gnSZhU853i4CLwNTAKbrg8ITO9J4CDlAlUBTSNCWwqIcWHYUuxyaLftn+UiafQsNjPELq5WBk2LjxUHX5QA8kYdblU/7hM9+UHnEXBQO2TXJ8OQeh66wI3greDNd4vUPPvcf4i//8N+lvPg9gg4ZQQzwwspC8pAf8kN2KISUeleeymYaXKU1GT/yrrfGkS5+oGQrv0Zx/OhkGpEt9QmaHGUoDw0kP/UPA8rTSoxMOWgqWbIUlOHPPHkeGDl+uxN+e1q78uklm+i8q9mIYZTblksUGc7NrbV8Y4A9sR15YPpPhqszmrr648KVqfgHv/yr0Tc0GlduXI/erlb1uS36ZRzXtcpoHz4aj7z3I7G8tJSTeUv8aYikvjII8Kw8liPIHHliBDwGubxDBsKxDhA7DWikdH2Q75B10IWyNZb0AHBJCSuvMdwG4xTdKGkAWqlD4o2PSFKXa/SFXzI3P+S57WJASwxYV8EhH/0p+nQA3s8Ecj+U94Jz8isWHeZWMTyFV0lOtLQqqFYj5INr/hs0vZI3zYe8VsgjDLRTA65T5oqzrvIYq7wxY2SqugbSfETAaf5SomrL/InqvtySf/W/3i7jVuRQblSY0jrwU36U1ec50PAPf+MPZMSru0RV+CpEKS8NZscFKTT95XWmSx5pLCZPysxkPkhItNLZ/MSH8v0BQu4eTG4rDwCNAih2yS9CKQaPuy/CxMKtrPFZa37Rp1OdFr54pm02lFs00B7s0nzFc9KjDWgwUAdGLnlWOvlVOttJ/OKFEUzDxhHgjrIpw1KqcafekRxIM2mYmlTQZNRdHk/mpReeje984XN5zbex2JvKPTLxsrK+lu3u6Y7TKmPRLAHxaRte/t7cWNfSdCfe9cSjcXqoP8eHX/CmNydOHktvg29ySRLZLzWvO2Yx2vQ5T+YrRoZMPJ7asrSE//ylm04tM5HJurwi8cRenF/v4uOTfJYHx21zez1vHujIrtrH4C6p/9OzK/H//J9/JboHh2WsdmN2YV7GqyX3t/jVI35l6NSjb4zl9oHg89G8OsXPuTE2EJadzT0VTqNbua2sXCN/9vIahYhsGReMr5dOXHuiUY868ElM4LgJsklZVBMxdV9tMv7kYyBNCzAfxM6jDvRRBXSXjW10Mz3fit+iGQL0oZpLGDzzAq2im8ULzO/eVfQN2TaNkJYB22UvQkD78JueUeYUftG1QrMYLeS63y/JrFFjDH75v6ojku4XYP0ubRz0mXmBJ4S8kS9pAzjIVokqBzplfDLoz3MFOSAPeHdsuViuxHkYuKoPsI8KrpfDfuDW8Ev/2+c1ZnJZ9ccHC1VahKaYH4/I75bDPMIRIYoxMrkE04CVDuP2FQbz+1DCKR86E92K8aSnYONDW5xzykmuQAfNHDQZDPUqjRIdJUBTzFUdbcyvgvJCd09vDw1kPbeZ7UAn8QsP/t4YbSSfZAoH5aMdDGahUXhC8AdGTKiVHBDkxuZqChCANxQFHooxRwGK4sOvhiIHiJev8ZS2ZaSmX/6rWOTFai0di0JoIshT4dzXumRDV1l2Ncutb+2UgZZBY9N2a20l3vOm18W50WHxLT6Fq56Lp6YYHRuJnu4e9UV4Kf+ytKUfEmZhR3ELS8iG4oFhoHp7yw8aE5BNi/pYzqId5OF5sWGPJ7a6vSb+ttJQb6r9po7u+O4Pno1/8i/+pQxiT/62JL8FGZqT/Dxbt7zFJp5Magny5FMfiu2eIfHOBxu78klpfucNPROf5QX1cuOpgxUbz8PjlL1SvscMUPXsr70Hxibz83/wKxcMUBOsCgD6CJRxJy465DEuMihLRco8ueGS6/Tc0A3F5KcOEVQGDnOGp7cYE8aKPPC4UeSXS6vrOvCkmjbR9eQljXXpK7heYtERYg5AZ3sK1ENfIUmbQMqoagKcrJ9/ZBct4QrayM38ZBlJ/cfYAOhW4lJL/9Dhwkuhjd44bTBf8IH8uKYNrlO2atPlklxVi7YVZFSIMXbEln/D2z/6s9kD/kMhMUzpNQiBSc0jTwjSGCGFsA9cV/mqt40BBKQUNJSfolYjaYwE0CSdSuc2FMM4sSeL2yvfzCpLPgL57ij0x0dHky5ChaaVNTfwVZ8fi3BnDy8NoA+YtvGgD9AWVt5CpRxeLAfSeC3IjXLq2lhjzLhjJk2sOYMvevDAj2sg0+/9+R/F1PXrcW96Knp5P3CVrzr0x7bqLq9tiIj4lXfT09EeazJcq5vIqyF/q/GpJ87HI5NjUmj1U54W3jttcrgUpRwY6JfCl32UclMoysJykv5oMRniOL0wjBj7Yx3yhOgLBo12OU/GcpM9M9xkHnFzSn5P4tnSNfd+Pna519wev/5vPx9f+Mq3oqe/L1plmAY6O2JFy2pOjaPu/PhH3+h4NLb3x1M/8anYaedl4e186yDlLTkhK+LUjxQYl0qpX9YV4l2us4zxAk+hGstCx5MmsfIaKChMOCaW84uu1WnxilN67mCrErnIpejJgbGkftk2YF+O78WzpBOO8NFFcCACvnUkf/9S9Ty5aY92GZPUn/3crJr9Jc6bIrl5wxc1tem65ZoQ+VufpDF2pY1ShhyhkV90QaYiRT5QomJIoEl+GsycyxSWsTE+FYphh06ZN0mPuaAyB3Q950dVDw/esi5tkVeW4VzzeweUk5dffuZF3xqU330wf6WfQMPbP/jp3MTHCHAnYIMTSNbVTp4tUsKVAdJAvs7CRKZhTaY0WhpU0uwLNWvyej2OAJlw4MAknU8fCFKKbCQwhNnRFKbSapN87lTsdeUeVgrvwHJbENm+8MjnTsh3vFEOGy8MTBl01vRSGtGgR+ADpR2evhVjnjwJPw2kghCSV/DWN9i0Vzl0FbKNlE/JKeeHJGz9MVmzzwrJszAWp6/Fv/83vxVri7OxvriYv0TEr2WzpNoQDi85726uxekTx+Pu3GzcvjsnY6NB3lzXEvJ8PDQxlP3FdWdZimdE3xk/DC+/xO1JD9/IG+C1JZ74NchDhFP61iEPqrO1LWXGHk4DTxnlATbz4UEZMtpl+QjjPN2UaVKS0dPScPxk/PTf/b/EiujzpQleNB/p4vcvG+VdLat+kVfv2LE48/Cb4oEn3hya7ikPpCW1znKgxIwPoy+dEQ2QGCtD3vwUo4vgOwDkSRySMWW6rm4oB+X8z02ywoWHig4xIY8XCHzjIgaMAxAja+Tvh0dsbhNzA2CMC61S3+3ovxwP63od8lp41kXXoQ10i/zykKHwkJGqHPRNGbpBUS/boVhl++UK5YGSxjDbUYL6WQrQP7WdFflXCuEVgD5zAnqMBzFtYdSZR+YbgA5lGDDXhzBHfqgHD9Dbl4vK8MLrNFhCcr3fB/Hrcudl+IX/6y/uubGc0CKYFfQP2vlEAESYVQxulgvoEO/wMXg5malQlacwJND8vhSGo7LYuODgAhpymkmjxZ2BM0gwCQ+5lBAeSyE+fKfKaRwLL4V5jFsRYjFg4O8PuOI8aCnLzYa1amSbBvgrk7oSDHT1B62DcvVD6VzfK4WBx5ACuzIC4FJeB+qIPdXXBNdAc2ehD3iF9Ba9YY50tzbGL/9//sdYnb0bTXhane0xO3MvuuWFbQppZm4hHn7wrBril4RW48btu2pb8tON4cff+Gg8fHwkJwdeMj3Dk2Ic2Hynfa6ZZMgCubC0tnFnaMRlem4wBM/t8qTKGS/unFr+abKUjf6OaNPSFm+K9/TI29jakcETTXlkTb0j8cn/7L+O8ZNnY+buVLSr310tbdHN72Bur8fiwmx+yLH3yPF490d+Jhq6B6QjMmCVcUo9qYxYjmnai6LYKV/F9XQ+TOBPacD1APLyhqc0+EmvpvRZR2OeupD/Ci2XEcpvCogj1dsfX8oySoYz5l3TPBqgNHpGraXq3VzGAfnX2wfAQebZZ5W5TwDplITwqcc1gD7v35SrPIB68A+urmAjPZekw3yr4YIDlhb9aUDT4Ehvyt6oylQ5+VDa/BigAw756JvT5DsmD/64Ju224b1e3/iWCfmEksYGlZsFN1W+TQa+wTw6z3Ub/sv/7peEqyVfVdmNAznB9yrEMivzOqWRII8FI5OWtiiGn0YgnG3d7XkEnw0XVch0bqZiIFgCqTN0lLbwjspmoPAQtBJ4L7jnWW6m4UV87nc4J2hZohHTB4pwqdlHQAGyjiAHVzT2xGe+GJt5qiNc+kcXU+jKbxAuxtVCLgAPqkM/d4uQuVsg9Kxc4TZmOpPK8p24eKvJi5YqMzevxp/8h38bGwszsbm8KESe8G3FtopXtYz86AffLxK7cenylfj+cy+mN9OnJeVbHj0bD02OFIXXTcR3dfhOIy9ZYzDpEzEfNOTrqeaP5WHKEQZ5Sqn64OGV5f6M7tR86kfdzyMVHd0daXUbm9iboL6M3faaxrYhZraa49d//8vRNXgkvvrlP4vhbhnAta3Y2t2K8SMj+cFDPoX9hqc+GKdf/2Ox2aRlrox60TNRg6ecgEWHOFmO4A6UtYw5/Ss3lTJRStnBBDMUA0Z94ek6e5nFhSZtgMN42bun2DRNy3oEqCTpAOTjgWCgMBipgyqy7rEXzI0dI8ZDEmigQwB7yugxvBX69Kn0I9tVc8icOrQJj8yNnEuaB63sFdKr/FfxXvGbvPMn+tTBM2Sfcr+coGTpo9qpVhhANWWzPBErSN6U570y+mpjSlvkAbSRqMIt7RGQ1YHBoxygb2UuFNmmfKCHd5m8FQPI2GT7gqQpnQTALfil703v+PDHP8uPMPCTTvm7e+p4ntpW3CpFZ9OTb2/lnoiWVyVUj+RJK2Zjlc+2kM++Co/siWEEWgTcAr7AmS6nlIj2oMHGZNZjCaM4yxUQLr9SzYDw7fiyJ8NpbzyKwhNPv+A5f+oLc0c99gkkQI5w5E/aiwc8OwwjBiQnOpMcY0ks+tmGyuytSISarxhUXH3aZ2OWz1L79SBw2GsTniZ8DlllIIuwuS594MYAPkNBXEZSbXM2SvUnj4zHN/7yq/IU1/MzyxgTPqs8dmQy3vqWN8Xg0JAMwE489+JL0S3jNT46HCO93THQpT6LFqbWxpNxSMVWOvlUYCLtbG9mf+AUo5xGFBzNq/yWGCF7URQLL4S6vFDOpOJJJ2eo0hi2oPTQwhi0xkvXrkdTT39cvHI1luYX4vjRozGzOK9laVu0aWwGevujp38g3vru98WqdLCtp1daiCxQwHLzSf5FL9vWmCCnlJUQkGvhhXYZM3CK0QIfJYcW9aHFPh/4qXuSB1DaKnUSU0MADVUpZeRSlmNdPOtcEQhnfxKVmkkjCVTtJr+0h36k/oiG+FhZWc66vC+ahoi9ysQv9IHsLzIWyf00+aLHUh3+aJU60CCf5j22mMXMU5wm0jyTkaEk/EQPS5UyIBva4qf0rsg+txzAUQ6ebkLiFyNEXMah4BRaFT0FdB4ZAmCUlUtpg/ycW5QnLppbM24VnZJPfVEoqAmkC27hI/GQ51Mf+qnPMnklnjQYfFcLw8VBSCY0BBgQvCCE6AEod+ryowcwgrIUI1EUhzIGIQVPQzQoWgi8GKrC8EG+lFu0ytcapHjQrpSbayYVeElPFQtNBlL8JQ15HYoJTEhog0M59SgX69kX44JXJnBFE0xNcIagtKEBraw9QNv0izL6Ckfl20w8Sud77jLGyBJpq43sq9pTsupL4Zm8HeF0dXTG8PCgBqL8SO/s7Hz0yhjwCs+73/ueOHX6ePRrKcanZ/78K1+Lc2dOx73bU/E6LS172jHiMsCiDV+5tBWb3N1pz3zTV5YLaHh53053/l15Zuol35/icOzWRvl1ISZZvsMmg8ndO42WusLXJtqlCwQ86nx3UUaWxwEXXrkWbb1d8chjr48f/eiF6Oruj+aOpjzgurq0LA+uJ/rlnd1eWI7u4WExUQ69isHUIUSLYsN8mUQsR7jb4qEUI8GDDzqlnmQf+S+9J8YjL+mlorxWSji5V8ZYQRM5EJA/OslYKHhcqUedvM68Equ6IniiHBrQKm06po0ymQoONzuMLzfb2bm57GsLN1qND0/S8qYpXGgnvvDYvnEePFA/6evaaZUkvpQq21VBplWxiksfKUu9VZx4KsoycHRR+lzwC315RFUfoJnlVX3y4JuQ8lSeMGNlda3UrwKvtOl/VasMlhDhmWvqlHzGmRtKkSMxNDKdLHFjZY+O1VCxGaU/8EYMetERgK0MPLmmd3zwY/k9MNwyBpUBcWyPhEp229KoKbaRqtcxcdIAikiautSjThq6qtz0qE++20ihirk0jrqm3G26HWKC+TBfpku+r0kDQtvPgwb1iB0oM13KAONAgxigHFzXITaPCdTRcotrDDKvBeU5nmpw2BvD7HMIFG/wgfMPx7qWuk++5W3R1dMXy5r8H/nIB6NLd288HupceeVitOOt7m2lB9bVhqFvzac/bNhjwHgAwWDDBgYWxSvsFF4wGsiVl4QxrqhFGnTSsK6A4iB3lj98WjhlXoWUMRNByJzMRg7f+t4z0T04FH0KkxNHY2F+PhY1cVmq78mYz61uxns/+rHoGz8Wnb0D8oZlDGW4rRPsIyE/aPHEFLAciT0WxNYPjwl58Ee+Y/Ic6KuBMrxR1wdMx+PoMXS5wW0RA9ACyAOoQ1sE+pR4yuuR/Kanp/OcYrYhXOQOuC3ToDxxlEeog6/BZdSMCzgGxzQJ4NavCXU8wHT2aRAqXMuaPrEk5Zo0uoEceaBGX1OmFU9QoI5pmoaDwWnKoUGcPz+oOi4z/6ZFOvtflZtm/qwagw9jxL4GqARxwOWGIpwDQs6zIhGoQ+M0jBAcEITrgGca1HWgLnnGdYcAx4A7CI7T4NZjl1u5HGiH/Ho/id0PAjSIwXea+DDf9TImOw8ulMxyDE2ek5NRybudCrbWV6Obd8tkgOZXtuJ9H/lEnH/sDbiT8cCD56J/oFeK355nqPp7OuPdP/ZjMTM9FZ3qQztfk9CdKw9OcpcTDTGdnlirjBiyy+Wz2k6PA/7xdrizqW026fFqOFfG60x5E9eSobW1OTrVXm9fjzynduGxf1gU0ZBt6R/95MkkL+XO3p2OIyPD8eY3vTEWFuc0SRtjdXM71hpa4+wTT0bv5IkYmTwlQ6vl497BHgi6AI8AbaTsqmBZMhaWsXWQuuRBB+AaPPAB0vV6HjvXcx70AI+5eTGeQx3Aq9Pj2hOcNB/ZZFJDm+/VcTQG7xo69aeirksAuK7TNU7WE85hPgDTMG69LvmkfW0c1wMXORjP+QB5pgUO84Zr9v0AYvrscvC5YSED64pvFvU8xstyogyaXOceW8WHx8Y4ToMLkCYAiUvCA0AD3BGNYMbrlQ0QZuOt3kHy6mkCtBlMAlabzjsYBxowC8ADnTdAC5qUg+drAnUB06mnPTmcT5pg3uiLrx24Nm3AeMSUA8ZzHXgieGCIM72j/uzwkUXOYYlXudgcHm1uaI+Wxo5o7+6L+aWVaG3rzr083rq/fOmFOH1iPO6772gaFAxJZ2dH9HR3xZgMRL+War0d+G7Fc2KZyKTIMziKtyU3+o2/DY/wQ3B/JIHsS2sbfeTdxjaNCd/cwlNW32XAyKMMIhxcxa3PPRi1x9hAL5fqMohoz9BQX9y5eTN2ZJCHBnviH/wP/110dsv49g3GI298czz9ib8dO209scmSVfrCyX8rP1CP4ZN2LEOCy0k7hgfrifNJk+9+e7IQnKYMeq7rOowfUMeFD4ByrgFijjKUHyLGsEvQexpnBTm3uf/G2wvEKyuc6xvIX51i/3Z+fkHtaLm4XWgQoMGNKOlU3gvgfjjAM3G9fwRDXYavVU5fyAccuw5AnvtrIA9ZmFYhx54qh8kb8vPtqyv8ZCJbPGUuU6feDnnQdVv1NGBcUecq5YB8kAny5DgNccoXlIyrNPqkuOk9H/3pz9qY4MKTZkBRJrv0hjpDbrysa4vQAQ8+ARQMF2XkE1so1Hcdp6ljZcq2qnaMZxwAepSBB00C18Tg+BpwnW0mt4A2XAaQJlhRqQuAb76J621wTbnTnnzwQ587O3pEoVEGSBN2i689VA8aRAvPZk+4uYfHE79GeVLbqzHa0x6jA50xPNAXA4Nj8qbKpjkGhRP1t2/eyJP4vFfI+5P0gGVl7s1p8LlOSYlH8lKGXJKngvz0SdVXXn8pn1RhLLhZybjyTqa8Reptb8vkKE5dwOBpEiKHvNYE5hDrjiq2yfj+zr/9/fjwR56OVp66sTex2xRnz78+3viOp2JhVUs39RuJpsFVf9lbsW7Rhg2J5ew0fNIeafAocx3yKPNXDjwuyD55rMbDZa7DlxRIu9ztkA998gjkUUZevT7Gy9dMNHChRZn1g7NglHFQl6/iLi4t5XJ8bXUtf5+gGhHRwpCpX9yAND6qmnT+OqBNgDYAXwPwWb8G3Afz7muXGYxjIF2nV+qqv+ivYnSJvb18U4AVQI3l16IPkF/oFNkxRsDBGBXaVM+9M8UHNOC7XOef8Mo+s/T8be/76Gf947MeLA8ySmYFqiuSmcRilk3Gg8lvPICJarAwrCDAAYMHaXcs26loUuZ2SRPAQ2HIN023i0IB5Jmu6xLDK5OG8noaetA1TdIoI3WIbdwdaMdp958Y+XEolVPym5vr8pY0gZloWnLtbK/lS9qdHXLJm/eir3UvjvR1xthAd3S241VG/rR/d8+AjImWTc3qu24SGKRLly7G8tJcDGpJ2SfD2CKPLrek9IdHxuRlLyxd8hwb/D71WRMEKWCvctJI/Lnpz56YjDAioi+EvOHwRQaWijyRqhQllUb08giGinAw88Dyxma89OKPYnziaEyePhETp07FfQ89FjOLq7G+o9abO7WExatTH3gYLeoME/L0OHlsPAbOI81Nor4qIIYPAHz4JTA2XIOL3vrmw9gSM0bJf9VP2rMRpQwwP+DTDjQoA9fjiyzMi/OJCQCrDOrxzTWMO232aRnJPiZHF7gGxz/+7H5Cx0/+oOU26kD/Ek80KK/juH3A/DjP9Or5pkPa84i0weMAUIZOZVwFZGW7Aa5l6vI6Ldqmr+C5D4f7YvzDMUDaweB00/s/9jOfpXEIWSHskaFkgBsxMEDkuQ6WmEnrjpBPA3xqhjzSMEsapaGOmTYd4HBHSJmW23KadqDn+tCnPgG8erumBx6CNB3iwwrKBEDBiMmjX85nMnBNG/X23Bb0kR9xWxvtRH4HbGdjPTbWl2JifCiOT47FpOKh/o7obdmJsb6O6GvH0Kgv8C0D0axlZWd7R3DOKk/Zy0rxJGt9fS0uvXQhjgwNRYcMAk9tuYEgvdJvyQEDIePFk1W5QuIrCxNHTBcD16pxVszTSW4S+3LFsKUHpolfGQCOnjDytIOs8kiJqOVrROIPw/b1r30r7j93NgbGRmPwyER0jxyNl1+5IW+MH1ZpTpnh0e3s8MVdxdvl5Dq84VlansjN4+Kx4hqZoouMC/mUW+42VhgE8qhDDLiux5m61AHfukO76JLxuSZQJ4/IZB64GAHxqKUfeeaj8ArP5YYGXdoUUh6lQF4akSxjTKBNOTyiU9SnD8w5hgy60Dc/9QBQTl2uibl2vsH40DZOXSa+dp7rgg/AI+C6SS9n4wFtypAjaes8aYNp1ttwXQfKDsfg+Rqox04bwG1670986rMwjOBNAODaE5Y8cAoRmFIH85G8rKhuxVwvLS3LTe5LHPZHqM/3qZgwqVS6ZpAAcKAJjoG0rylPI6nYwiR258Dz3dNKRB6xaTv2oDgPSAFpQuaPbjAxUXLxyOlqleTxBKFL6ZpjRUu2Ti3ZUC7wkx8K5VXwM2DbuXSTtyqvij0ovn6aX6dcX4ym3fU4e3wi7jt5NM6emIwReVq9fNivhSXcjoxQkzyx4vE0a4m5o7GGHufB2sUPS0eWeXhwnW2tsTh7L15+4fnoYS+xWUYSY0e/1Cd+6Rq+y1ENyUluEgZRnU5DxX4WZ3xa5OW1Cg9Z5JjSL9VBNJyX46sYfIaYXxHiU8ZMQI6HNMmwpayxcrTBJFXMyf8f/uhH0d7ZE6fuvz9Gxo7I+HbH2TNn4u70dKxqEvMGATeznMx7jfJO+NZciwxSTxozHomXfTWNlxjKs320q0mP/pQjBlr+acLXjY/1xROoPsbonI0Xdekr+ry1yStQGjE6rsCSGR1gmY/XSf+4plySVz26iQ5hqKQvoodcy1lC8SDaTY1tibe6vhmtbbx/C78sJbsUYwyl/0LgrRXahB/0jZ8FhMf8Eq5w8mMT8KWWOZ5AnMcbuP3QplLA/tgpps8G0tAG3G+C8y0bg6+RM+XIDIC2jfF+G4pLvwp9YngHfNMA13XqQH3UBhn4KXneEKpjExj4VGKlXU6ekspn7BjnQrPeD+g2PfXhn9r/XUgYt3IAtrB0BnDFvFtkUkrHp14AXfMaBWeNoJFCUIf5pnt5bUGGQoGKma6EBU3acxvJlMrxANolIPgCF4NFTLCHSBsEgDYJ9X44pg3SlEGn5BcPgz7yJC03whEgPOg/hgnDxjIAflpaOtS2JiFLIdFr44Ci+sqL2S2q0K7E9vpydMkgPXj2VDx834l44NyZ6JDx6e3S0lMGpbVRS9FWyUzixcvJc1AyUOwbSd+zz7wwjWfVzqRWedknkeFRG7t8zUB8ba+vyoixLJNBVf86ZdDEfOIh4+aWMpkxAtQvH+9Tm2oY/jnLhRyhhQxY3vAYm8lM2w26MW1tcHAVI4JxKF6rqObEY68MgvDMeSzlxnMvXoiz587F6TP35atQ7eLv2NFjwm2KuYW5WF/Fk0WXykMI2mrmlSLGPuWKgWPsMa54LYxpUW74N4BPYCzhiQA4Zqz9sIixB8A35G8VVOl8Oqw2vDxCJuU9TAxhqUPfMTDp6TILcxJDAZ1Cd6WbMozwOz+/mPXQGQwPvJQ94sqjk+yRNTq4KUPKk+L2VvSK5VW54RRvr9TNMULOyYdkIx1wnwDPGWRBwKMjjzroNTGBOpYZgTEvc6DQgh/KqQMNYoy9aRUaGMwDOYIH1HkwmJbbLu16Th54s4wtOMw2zh3i8RZjVQBjBp/FqFmeZZyhT7rhv/9f/m1+0NAdQmgAyHSC/DKwxZB4SYVLT/9Rcg5Agsvpa2hAD6G0arDQFq7JT3pZ+0AR620kQ2q30BZx5VOGMrLe9iBg+YnBAd+8WuAA9QjQpB4xdYjJr//+IE8+kp7ys6+oTJM8rPUy8PwMWr7OJKHnQV410dK0HWvLS5L9boyPj2qyTsgbaZFXVPbDtjb5Uqn6JFoYGc6DNaCkqswyanO7LB/yjBhyUBlPrpZX1qJDd3E8qnI2RqzsbqtDW7G2uBD9Pd3xP/8P/30cH+6X4V2N3o6u5CEP7zL14E+V1B31RYZAAuf3G/kJN75h1tndJW+uvHCMEsIPcqNfnCdD9nvbkqe8pHwrQ/1plfFuwjMTUQw3n/1h+ViOZOzlr3n/01//l/Gej3wkPv4zPxetAxPR0CKvRAZqRxNcqpnG+d7MbPzFn38l2rp6ZPwkD3k4nBXLIYNnYhSEl81ljGmPDDxbcAjwzfijwKW8TB76QL+J0QXyGFsrOvqIvvDpbPKsG66XOsE46bo86SrtF1mWiZN5oukyJhW0+GV10hxLQeb9/b3JV+4Bqx9zc/dyibssb7QcsVEnxfqJEyelQ6v5M4AYve29rX0jRHv37t3bb5dvhnHzY9+ZPHglpn3KDYxX6t8hGTCHjE8Z9S0v5rT37oCcEyrHISGPBxHpoapt0+dryAA0oUM+vFOXdOqNxom2slxz6O7du/kwo84beOaFa8bJbRCDS8xqADzj+CbV8A/+2b/Ll7khSCUQSJMH8/Uy0lhiBgm88qne4urnZjUNCYdO8RF/3v3aY7JnebX3pXrQclu0QRrgGhpOdzKZ1DaMgucyd4TYgqjTqOcRU5eY+uQRsywrL1tjsGTR1a90cRNHisyyQBOJp2Z7O5syQOgifKMMzXFytD+OjI0W74dPzWzxzqYGUwqbfKmvGC7kwYcI+XKqCjBn+Y4o+XympvCtWDyvrm1qKb4i3vDApHAyYExkmRN5b1Jeyfif/9N/GkPdulEszsWgFH9HtPhMdXmnsAAnviGb3k56D3w9Y1Vjsp4HVPl+PTIpk6Xs3cAPCocB42sVTBjk2AQf6ktZLjTme5GN8sD4wi8Gbkee2u7WXvwzGbDXv+Wt8bG//bPR3D8eQyPjsaY1Nt5Yk/D96Rz6u7y2G9/5zjOxsCxj3dOfh3j55fE0DtyA1RVdJS488Hua+ZVWyQ5pmA5lgPWOUORZoD4xCEyGjfVyPgkalLnvdfwDKDTJ53U2YmXstytJZ5p5wM2HCb+0tBCTkxNZuqgbDmflwOnr6wGdruHfJa2pqakYGRyO2Vm+NFKOr9gIsJ1R9jjzLqubLB7bwc2Y8TOv0CeQT11kQBlzzmX0k7gOdfkQcw0O9S1H2gHy+IjmSpHFgWFxuwC4BPIBaEIH+vl1FgH9Mz5gHOiYF8ptyM0LBqwOlNNO0/s+9un9JaSJAaQdm0hOdvGBK13i0iCEFCXkMqyaxK1y1xk1L0WogwteJodxyyYgNGjDnU+hKtham0eADlrxqMNApTWumCDfg0lclKOs6UlDk5+m2lM/tuVBsN/D/lN+wkMqhmdRlofik6eGu/wCdWucOj4WDz94Js6eOS7F010TXvdYaqkNfihWhgKeaTM/MYSXov6nJybaKPMObedyjaUMQhDDYhvO8xyXGIEOv/yDS20PCQVmj2awvz9OHj0a1y6/nF+O4KsXfn8PIpKo6GxHB9/AF+3c65Hcsi2VpyeoPMsT2efSSIXcjNKDw2PSHZd9KhQSowbd9EKpq4nWIjnyq+P8vNayjO7d2XsxcfxEjE0eja7eIfVXNwnhsfzLhxFaYvPUldeXeA3pzOmTcfLECbW7G9evX82lLmOJlygWylijA8pnWOGbT2XnUku8wxc4yKYY1zLuBsY66QmHmIA+lHdqy9Nl6wi4gHEA6iF72EheJD9ubHiioBRPiPbKzbLs8TVpGTlXaKA/wrXucW6KH1eB1rpWE+g5ng0PUzipj/HDA+YAMctv6KEnzBH4yAc04s+8EeC78FaAa+Ti/hosF/giuMx9pfywsfM1aWJ0j7FPo1HJzW27HvnMLQCaBPLB9b6457fLqWN6xMYnUA4+QZeCahw4elTJp+nHP/LJ/GXu+uCZMApfHu2WfNbtvNDMkyM+s5LEpHDEpW5RGDPEVLByuJNwYiYZFNK0h+ABmOUawfnMEvTIy/oCeDXdbEdlHhS3wzWxhUJA0amXgyJcfjGI/Rf0EM+pvVVGlBPq8piadtbi3Jlj8cTrH4qHzp2J+05MxEB/R3TI85BepseTm72aqMiIwSXgRaQsKNcffUQByctv52vy4MGla5pyLXjww/J/R4aDu13ZF2KJBW8N0a2lo0Yuv2D6yIPn4vvf/EtNgI6c1BzXKE/MJG+Jke+0cQf3+4I0o6I8qMqXKZAXe2+Us6RhC4CNc24sGAzSWRe5i3+801Kn3Dj4RtiueKpudZLXVn6ZdVl6cfah89GqJSLt0DZHLYoRRSTczIpRFrNacjfH0FB/vO6RB3O7gXNu7XyyR8YOyWBA84BuGisZD9XxD1scKHYZf4A042zg2rqTYyJAdwHraKF9cIOUWUgjR7oYBPDL+NEeD0dYGuY3sWgWQyUdgDz4/GZkLtdVH2+X2HzxMAgayAI5MnfY15K2Jh2MFYXwYp7hjxh9Rn+hY113v8kj+Np1/7pyzx2AfNpIvgTUo5xr4npdjDZA+w7gO6/glAcAnnfmBaNDnscMMI/E9XaI63TNbz3feWnA6pWpQBoo57iYBDRUFJv1PgNMZ4pxMy7KXwbajfBis6+dl16O2iCQRUynHLuD8MLTtKxTq2/F87U7Ragra9bXNWBct0s+3wvjkzfNbKZzzHJ7Mwa0NDsjL+vJxx6JRx44HRMjffnaDp9F5oxWHl1A8aiLS602WIoiH1FXOwdtmYe8ewqXAVSu7vzySiUyfqQAnH3Dp8kt1iRHGRXJjdPy/MgG9Xl6ta1lCtChO/Uffu534+blS9HX06u+YBQkMxmSHDZ+qgwWdMG1l/vwB00mATJgvFBcgGFG6cDjC6ycYcs+6R8/cAqwXNxDpsJjuYfhw0Bxp+b7/9/5qx/E7fnZOP/YY9HZ3SOPtUszCePFEh0jz50cmZSJwpJwjx8wFV98M38UQ3b+gejuaI0709Na8q7nIeCc0owxPKQxLXxbzjmW6o+v6zHB+gIUHS86Qr51ntgyKcYVnSrjAx55ZRObMnSIB0ZlKcocyZ+Wk6qJlHjuyGBvFZrg5ZIIgywj5XZRhPKkHSPKPqZ4pac5jhhG9U31cx4oTzWzvNQt+gxtgvOSx0Pg8teq534z7xhL+ktsACf7oL/8xJLwKQff9ADqee6mgyD+6/LFSFvOdV5JEwOUe1yIi+zLWIFTx3d7uYQ0ASMaUJYUuBrlTovRyh9d1RKFNT8T62Agy5qYdNLgtKM8HD+NgXEY2/+0hwC3MpdzapfyZEhpIHHouAKQdSs6+7QqOh4A8uoCAZwmpowAPrO2XXI8cXQ8Hn/4gXji0QfilNL93a3K1xKMZZ54lTg1wUjjvWHnpOTKzSMOOQ7ir3Lz02NUTolrAyN+MUp4Y+l1ci1Dk+qYEwUkJqfu+lrO0hdkmx6M6ObSTkjwgTdz/8mTce/WzVxuyBLoH3c36Ej+kl+HxsgeEAHvDAVKb5B+aVkDo7RdPlFUnqThUbLZnu0Kt6VVE7G9Nb3GxJehzETqglhWkpvyranpeP+HPhQdgwPRJNpDAyOSj5bIaTylzOxfiDb09V+KjOVVIavJK2O2vaGluuTIa1NPPP5ovo70ytVrQigGr+wvlr5YTxhLgPEkbZ2oB/AoR2e4ziMR4ruuc66X+pPeNDJHD8vkBXIM1NwuP+0jA4cRK69gMdHKGGK08PCY4CwdoQ8NNsmZ1Og6Bm+/rdSZouPJg+QKUA7QtnGJnf83gXHcX6AeO12fJ8R1eR7wXuiknNLL5Lv+5ZwkfTE+9cGBT9cjDc2DdGmPcmLygMM8uB4xefVgoMzj3fSupz/+WSrUhcWgAiDlcqIcUFE5eXLD5ZGwbi/8wXjxatwwwETcZnJhAKs/Jk/e4ZTGNYc+HfK+VNYTH7Sf/FS0uOPaQwDcgdxUF0qmxeemDCtqUAyKllHc9bc2Y6i3Ixq1JNxbX4r+ztZ4+5OPx5seOx8Pnp6MibEhTXh1Kn+SDCNc7iDZl+y2+i2l5uXnsiQrS7GcB2oXDv3Rw2KMGFQpPj+BpRS/itwl741fLOZOurYm5W7hF62tYPBbbg55+l1t5D6L2qc8f4BDlPAW21o4vd4WLzz3fFx8+cXo4rCs+MpvoafBFK4MLT+5zrk7aHEGi/0lbjz5zppwNjfwILX002RjErIEZenK607gsd/UggEUaxgMEYpuGcv5mTnJCsMoZWss/dta34z+/sH4gz/+0/jSF/8inv7gT0SbjBDnxjjbhteWhNKroY9sPiO1av8GmYr/5A0llz5taZL0dbfH6x85F8cnR2L29s1YX1lKHjZ2RE995LwcXl35Vjo3Fo0dBhaRChg/NZb0sw2C+sEXhuGF/RP6lfqo62KwiiE50EF4LXrPz/AxtHyFQ2jB55N25J3ywIT9SpbRfMgwbwhq2zrLtgG6jnHjvVP2Vlk2ImP4gj3rDcvSbEz/2EPNOSOZEJOPPsAb+m4eAa4JtGkAl3LmFem6YXFMHQP0APILLnupjBH0m9IbvnPnTi6LiwGTR8mWS7WULg+MZIIrmnXaADcG+AMH+bic9lLmmi8MTXZeMsXj5Z1SbvzMDXGVeNQnkM55+tRHfuqzEC6npYsA6LQ74j0DC4GGMVhlwA9+cdeM5cRX3XpHkkEJiGDahjpDFjZ1LNA6byx/XE6sSiLABC2fbYYGG8YchuRXr0cGeuJDH3wqJsb746Fzp8pe1slj0dkhD4TjC9WkQtdFLAci74rQh3/4okhNkabJxFEbdUAu7rP7ImwtTxtic30tf4WIH/7Mr0HIgJSDkUUG2Y8qpo8oXRqNbE80kKkUiOW4MnNQ4f/0iaPx8rM/iOG+njREO5URhDUeFLBJzY2BOngPyA7jhzKWs13wyrKMG1ThnY13yvhIJT/ai/Fh2YC15gbB+a98F5BJrz7y0IG6L7z4Ynz6534+7s7Ox4MPPxKdvT3RpqVuc56HKoY4P5SHSLOv9b4jKf3VZMfTYbSZpSWvU3Eo9rHXn088ftmcsdPKXrwUvrfEKwdr+VQPH2807RwF2k/jjiHgV8rLE2DaARg73zDr4wgQO83YELbkgTO5qI5MyaNeMVoyLoqhR70cP6X3r8VBeXVLfClQz2m3W2/T+cSAcZxHXA+A6wKuR/uAaZPvYKC+acNXCWXfGD3iGAjGi2twMMzchN0H9Iq0+UAepl/iwrPbMC8OjA8x9Q7zC0DCaUPi//hHP5lPIQlYNKfdEfihYRjPCmrATDLZSZNHmTtg4+MOcO0OUV7viHGKwIo3BrCs4TUaAIsPPsoCPsIE2MDmZ8jUUu7b0A6eiux39Ha1xJNveCAWZqZisF+TqUFlCuwZFdcftUbQFhAdfbXQ6uD8epn7Y+W3HIpMWCLuxtDQQDz/wnNxdHJSPG7mBjtPo3hEDoBPXZYd1GMM8uCp8vOji6KZG9/ITyxyL8KT+9zv/G6MDvTF8gJekTyzZnk7KIkCp+N5ightDBBedBqmaiJxp+MOj4Ky/0I/OCYgbtKg4cWxb9WSv+bdHK3tXfmktlVLSvhgewAPLvstg8oTyWdfvBC/+7nPxdM/8REtO+XtyYDy+lMaP/W5aAxGB2UtaesBsQOAp5tbF5IfRrJH3j4E+FHgx8+fjUcfOCPvejfm7t1LL5mlraSiejIK7DUqL2moP6kNqlv6xw227PdZ95A9PKBb9Icy8rkGGBeuPbYYcABc5EkZtAB0NvcGq34kPg0Ksj16hI4q3wAuAT5MxzF45NfbqOcRuCYGHAPggwefpHE0wHW+adSBMpfz1JQVgXUGJ6Knp6fCzOGQrMoRHGwDQucPgK7nu6+xFfACQNOOjNujfh3ANe+MRW5/iA+APGgmXXeSGERib+IxCWHOA06oE6VTpfFigCBIOTE4CA1GoUcAxwpiwZMHLngebA7JrRJsqKq2PQAIAFe9DKnaVt/hs7erO72qVk2wtz35WKzM3Yn+nvbY1PKDrz6wx5I/v8/yRxOQ9rEKml8pv7wmWcVAPc8BgA/AQgXMpwePw4m8YnX+/MPx5S9/OTg9j/738USxBqZlZeGcFkse5++pyZSzylJhZFD+0//8M7G4vB79A8PUzHp+wsfeJQ8LclmCgVEdvD5JPScgG/Us2VgWMLEJ+TqLyjB2eIkdkif7fq1NbXJ4OETJ0lTjrnFswdNh+aQ+4i1euXIlPvWpT8WRiSMyjgfKBVg/LCf6RBnXxqnH9XyMGMcveAF+Z3Ml2pvVF75tofSZ4+PxqU88HZ/62Pvj2GhfNO2uReP2crSxBZA3J91QNLbcCGCBBw+cScO5s6dvI8U16fqkopwYfugDeg1Oyhn9U7CuO0354f5y7f7w4rvLrSO0YRzXMZBPHjiAeXEeMYG69UAZgXF3YH7QpusQoEUwfcf0hYAXTz3k4nygyK3wASRPlQd1mHa9DdOvX5MucjvQG/Jo9yAUp8b1wIEnQiNMkQkiBQyG06zdOTXOepcfU8C+7Mp9L8wnzWQWwUCD0/I2WgToQA9BEEiTDyOlo7yGUBSMicMk2tadniMaLGOYSCxlNE1y32ZtdSPW19iraozbU1M5Yd1p3Nud7Y1YW1mMkcGBWF1cjA7RYI+Eyba1Lk9jV/iqyx8eVzlcd6CwQD12gFcDuIDLDMbZrydZ5fEEvA/V4cN2N27e5I6hFlGAYohNj/rUI8+KRtl+e+wP4fEqtHe0xxe+/JVoxMORbMqTRuTJHbGMH3Ilj5sQFhB60MZYIWu+Z4/BYgx4OsiTZb82wzKMw7e5TaN0K+tSLY94lUmlKpcOkKWx4cY0Ozsbz3zvmfxaBj/eipdm/mnTUJcXQHldKR1y30nizL7rXx4SVn6LxgxtkPVNr4/9twbp7zuefF38p596Ot71podid31JjG0oSG83xcseN2O1Ib3lvJzbOLhJl20P6zDzAR0FSNf5AoebKnXrdZiArBysA47pG5D9EHhsoUUdYuPaODjPbR4GlxFDHzqmD1ieADEB2uSbH6COB0CTPMecS6MN5jP9xfsyPYB2PZcBx+6P+ae/5BEjI+tD3aiWM3mlHvTdN1+jBNQjn5j+EOeNOf+rGIUpvCoYJo+lG+WFEEwijNJxGiCAT0dgFgYJ1KEB45kug8815Xy5EkbAIaZN6NChxF8r+14ux0BBG8GCMzg4mJ4GQNvwzx27R57H2ZPHY3NtRdIU77xwLr75wCCvyOCuSZx5x1C1/WA6AG0SDM4H6mnAeIfxCXuJWgbioYceiu9///tlg14yMI4Hty4zrl0O7LfBpSb3luJzjzwS73/6aU10jBf1WOa3R1t7Ty4Dc69KPcUAFINVbhDQ8j4YD2fKkpF9MMZXuKLX0d0ZXX39sbm9lyflOfCrkcqNeYwnhgu+4Y/xZJ/0xIljuVxmSUrea8nD/TE4D1yHg/zSb/5YDjLSeNo80dxr5GfeJCPdgBp2N3M5ubo0F6cnh+Pv/Mzfive/5+3RqaFvb9qRZyZedta0HBftbem2bsYA/MMnOmcdttw9sUjX+8I1c4Iy8rgmDS2Ag6iMIWD5gGcapgO4DLAO+LqOVwfoMBcIpOu8kQagSwDAI00MX6QP4xmXfNLMuaynvPJmwdK+MaPcMUdC0FnLyTRMH77qgXzoQr+e3m+vouHY5a5PvgPtEpOfHli9wFaSRmxwXG5CMM0gg+8YALfeqOuCYzyuAdK8OwYgFMppG0Bg7VIUJh951HFHCRgrPAtOnJPPfg95kOYHYre21lS2DuE0crJfJWj9wJ24cY+7H7zRn1cPOsA348V+9gE4XO5r99PpehkgW1Mmmowly8m3vuXN8YU/+qPg/UdhFhzxaOUi0B/kRj7gNoCkS59UPjw6Etdu3sgnQUyqrs5eKVWHcOQZpJdVPARV2K+P95XerQwW3i1LSPhicz+NXyv1G2JFnuoKMmjrjbUdjU33YDR3yDC2dWspJo9PYyexFn5Eu6+3N156+eVYXFzKTXLG6FU814Br94m0y43Pkh7vy/mpyOiV5oXUNT3QRlYDOXZKa8nIlOHHQzDKO5trMdbTGT//yY/G+94pQ9Yqvc5140bWQ9Y2WtDmGjmhj0VepU0CeS73xOUaXSXNOAGWNWX0g7qUkXZMyKesVb9c1zi+NpB/GODBvBDAgd5r4ZJHQJ/oR50P41O3zg9OBPMIyL3OCuiv6xBnm0rTzzo9oI5Xjw3UhXfagy8COJa5Q13mQJnn5R1O8H3dyAXEQDaQ5845n4p1IZgAgDIUo3LQaTcMLnXBJUADXGKCAUMFrttjs7eru2ufBysOOODScZ9pSlryDHlF4+jRifzxV77tvrOnJfCeBKI4d66lwPluowwY16UvxIUP86zCKr/IwVBP14H8Qqs2WHQjvbxM5Mb8yOhonH/k4bilpSRtGOgffcunjdUkgObh9nzKv5zQlzfQ3ilcUWeDU6g82m/lNxurvcs0StVNAcMGbV9zA3C7udeBTJGlDFvIixs+cV+cfPhhxWeipXc4dps7Q4vKaGgrHjA3H2KUfvLo0XjwgQfz1Rh+2Rv+rSv/ewAPryXX7L86xcik5y9aO+oDv/zdwLKQm5HGcpunr8rfVX829sS7lu1tzeUoxshQX/z0T74/PvmJnxBv7OWtx7puyrTJJ4s4NlLX63LuscjeOmtIfmp80ndk5zxid9eTD1qWAZv7DLmvKQdM19cufy0wPQI80w5p13faQN7hfMemA1gG9IdtGfSB+cUqCWeCMoDYskKXoJ3bGhWdej9I1wPzSVGpowQx7RK4pi/QJJDGvkC33p7bBEijy3kFgZxAlUAopCL5KCgxoT7YZtqDDGECdQHjUh9mKIO+Bx0BEVPftCmnDmnw3RbXvjNwTf4GT+raW2N5Vctdfgx1azWefN3Z6Gjhm1xr8kp65F5qAmyKD8VbUvYNKTenxjPI4DVV36pnbcKwmnZu7Ff9ATKvAsvCwfwZl+sUtqqwapH6qJIEL+9oa6cpjhw9E5PH75fR0SDhGWB5qtAkbypfvSGInumbNv8T+JTz0NB4vPzsK/HIU++LO5JhC57XjpZB6md5wom3wB2OJ5QdIt+suV1uPI1NvMnfGa2ixsMNjOFu30DMdA7E0fd8OAYfeXM8c2s2rm43KujGMDgcPecejtGHHo/VloFo2eTclhRIhqVJ9wK+T3Lvzlz0a2nXIMOGPJJ35W9Lcfl66/4rVoJ8UKAlLr1R93LcKaOfHAmhj3lsRPw2sG5E/BovvmRLvxo1bvnkcU8yEwG26DBcPKRpbu8QepEhm/kYpQ4tJT/14ffEL3zyI3FyvDMmB9rj+GB/tG7I2MmjxPA3tkgT2sr+CjoJT9ZRj7/nB3xy03be/tgLTz3J9z3VMOY+r+F9T6sF6JgedBxo0+A8ywra9Tacj46BR5npAq6bslQ/iF1m4Jrgtt3mpnRjQ4EjM/SEhSSBmwQ3Y2jR76yLSJSfv/1ADCZL+v2gPubGQ8lnzJoapZfsQUsXedJNzI8k53vJFd+WNf3zNWXOh18C/aZ8/11IGyIXWGAmTD5AmjyubehslAhcU9f1UQLHTB7qUZ80yxfTrRtCgJPh+buN1UC5LYA6HERcXl+Jnq7eVOJOORZnT0+KYXl5UhjurpCiLhvbnN2CNk+lCn8oRekrgKeUh26FXwf3668DeCLAP32ENhQ4zsHp+bqcREglChU9twV999tAHuWE5LvCIeY9RBXEzspKzM3ejR0tj9o0qDIfaTDKkzfGTcpfGQo2SVOWUk0OxMLPxrZuTpLTbmtnXL23EO/68E/Gv//jP5XsJQfhr0hZ+4YH4+7Mveju6pHiREwcORarC7OxKQVdV/s7u5uxLFo8VLl66VI89LpHo2dkLLp6eqJB3hj7ZhyjSN7pmLp8uK9kwlu5WaJbxbAhnfxCiPpLlzn6kqf5q/rIhuMgBnAA6lEHYAy4P4DL4dFz998Xx48eiTOnjsUTb3ggpm7ejqWVBXl4kofaz483aswsfwDeHJNFGWnGnLR1GJm6DszAm/nIWP88B7gG33WpR+Aa+ZAGx/QcO88ytE44APW06dWBMtM3QJ3AnAQfL2x+blHX3PzKp5Y2KqNtLx5w+xxfqdPz3DLf5T3b4pQQXM+ALMknrvfPgAe331ZFA31peveHPpGvErlDLiRQoX53IM+4NORyhOSBoJw0uIDTrkcwbTwEKwd5DgD1+PAeQJ49ROgQ0Mo2eWC+M7/piUc1oSRwGTa/DE09Oo7iozzlDFLNkOXyrvAMiLv99g377f01AL5lYLlwDKRbrjf13F/TcbAsCM4zOJ14quuBs0HkK6Wcj1qYn4kHTx6PlaXZ/Gz19hI/kaY+qZz+c4dr1F2vyBialXHA+5RRX5WHsyqv6fKdhXj8x94V/+I3fzuGhkfzu0137t6TE7EZX/rSX2hZfjx/mIIl6drmdozp+sbsneiUXBcX5uLRNz4enc1tcfWlSzF55lQMTkxq+S8DJs+Gp8liap9/uKj31XwhQ15R6+7WkkVpiSXhYDxK33NJDp2KBvIzkOf8V7dRrjkpv5uvLrEqWJNZ340HHjgTl668ghph5sHMdgjIvbRZVgiFfjEuBHSSuK4zHk+nAV/Xz02W66J/1CdNoJzgssMArcPl9fYIBtJswhfD++p8AGNK245FKPPz5q65hyNAf/MdSPWf1wWRA/XpA3XMj6gmT5ZFvb3StwND/Vr8IEvywbVNgDaBPEl5/9pllcNQBMEFjUOMYOR6JZfBPI14UKnHxAXII0DXg+/OUoe0r7HKxOADxStC2VHSzMr6bsu4CBxlbNwTH3JPW7Ve21hdyq+WrmgSs46HT2j51DnGy09QU9yKoUfsdgx/U9lrAeXuMwNx7dq1XCIylPmNKwXS9VD66cE/APIynzrEwiPNHtA2fIGkfnR2tsfYsSPxj37lV2Ji4lhsq+/d8nqgy/ENjA37XKqa8kMmOR5MUi2/+b5+c1d3XLgxHT1HT8fX/+qFaGnvjCvXr0Z/b3/ytbfTGH//v/378fFP/K34wIc+GkdOnI6x4ydiu2sgJu4/H2uixlPQxbnZ+MuvfjWa5PXN3ppO/qqnJqzGFaRP9FN5nBOrg/lDfnxbjSeaRQZlHOgPkK887bIvUiYQAN5BedFNg68J4BDn13T118Z7pvIcW5qkN2uL8RMfeG/srPMp8IILXcAxupBjIhpuE1n6mrTbIADE1CMA4EGNvlJmfc78iravTavOC+nD4DpAnZaBcua1dRNwW8Yl7fx2Lb/5thl6wzlJxgJ9Tk9HfYQO9Ajg0xe3bxlwDZ5pc13Pc9+c53IeGGJDyKO9epmBPPNOnE5UnaiZMyMA16n4wiPtAQDIo4PEPAkDwAVozJad/SvqpOFRPgAtzpSVl8ExblhpLDFGTgMtT4G61HMd80ibeGec1OfXrc8/eCpaGnZia2MtJwnn17bkPdiolj7VlAy6Vf+cV37W/EAB6RMBIK+eBri2gOvl0GNTm4O4yAJ5kWd6pN0mMTikD7dB0H+JQxuuTz51UK7JEyfyTrmxtCJDJ6FxnkaGq0OKuCdSfDmC0MJBQMmzUV4ZSyWaSR7kIV27OxcdAyOxqAk8Mz8fa8srsSJl4tjKf/GZ/0Ike+IP//AL8Xf+7v85vvzVr8QrMs5NrV3ROzQeYxOnYnOnIc498ZYY7huO7rauePG5F3L5z1jTBmNn3gncSLJvAq4B+seYsoRXrq4tG/qOIjM2RdZ5Rkz1LC/wCIDldrjM1ylHGTD2XZioqpH7hXyTa2JkIto4GyfZUsf4rks+gTyCJ5PbBdymr+u0kp7yTdNlXNdxKCMkfoVLoD3wAJe5jmkgc9flmoBcaYt8AFzA/KOfnuPIBCPGyghemdNUM23TcbsE6hMAaEOLAFBOHQAa1GUPDTzyqUdMGW0Rmx7pej23Z30iP2VSHwh3DqgTIrgyuM6j3NeU1Wm5jhW5Ts8MINzC3MEAEsDLF4bVOQvA7RC7jdXlNakjLznDr4ylPI/5hSUta1YSF35on+CXp90+t0OXc83Eoszt/XVgHp02P5YdfRobHY2LFy/mNfnm1/UMdTqHgTz4ARwD2Z4mOJ7luvg/cf/98eUv/kV84GOfiCX1cUVLvK1NebdajmW7e+VBCbYBXqDL7xTwIGNpZSnGjozFn/zpH8eFl1+MI0fG1cJOLMuA/fzP/UK88sor8amf+nj84e/9Xvz2b/56/NzPfCIuvPhCfOYz/1n8J3/nP4n/5r/9xXhZHtzX//Lbsbi9m0bwkurYSNEr3yj+JrCMzB/9tTw9uXIjWB6TvXaPY112KZu/MTDZGTPsuW68u3im5dNQr3vdOTFSbnjgQjf1sNaGefJ4mF/T55pw+Brgug5cu65x6nUP4wPoKvluH/01f6TJNz2uARsIwLj1YGDrgb0tPhSoEchQ6sFL4c3z0fTNN+C23S7X9eC2PL/MJzFlTtNH94t6ADFlBMB10jGhIpUAEKns4CeIpMEzQa4h4s64ca4ZdOc7beZNg3zA5YDpEBJfvIJLGhzSvibQF+6eIyODsbYyr7soP57RFT2dXbGythzT01PJP/ToAxNarWRbplHo/MeKQp3Xygff4DR45hk+9+VQ3YnIp5/m3XV8Xc+vA3n1cgcAFVGL+WLx5H2n4+7de/Gjr387rs/ORqM8MH4sA/bZU/JXPw5kLVnqDss7pFflTY2NDmp5txHHJ0fjme98I47Je+RTPJcvX45//I/+Uf4Y69/7e/9V/PIv/Ur81Mc/Eb/xL/95XHvlpZiXt9ba3x9ffuaH8Y/+1W/FvNprHxmIi7eup6x5mkgAyjKyhLyu9aceAGRjfTPPeOdAMV6vnuCH6zpQ3+N4ECS5hvJmCTLJjzKKHt73+NiADCTvoyapBNOt06ee9Z80cR18TUw943se1cudPtwOsdOvBa5rTweop90uUG/H4Ot6GTcdZJ2fQVJV+MXblQgFxdngYRhQp4+M6VfeJEWLMq4PB7dFvXrf3P5hcD3TB9wueQDppvf8xE/nU0gKYcKFdIY0+QQayjVn1VHnASiacT1QLkewdToG6GBgiE3HMXkZCz2/fCBrxrqcctNgWbGxquXjAye0Xt+Mnq6O2N2U4ooEn4LhlRb2yXh6wlKEp1v5EULxXs5AYRSLYUxeRRb6hDJ4rzaY5qneB+N6gHhyk7T0Bw+LCwtlM50JKK0gH9ccCmxoU8dAOusqzqB+U+rAHTJlwT/xnR6j+kX/Ln7/B9GuPn3005+MaxevxJaWrzx1pZ9MUA6CFiL6T/+QOz+6sSQZLfDGg+jy5sOADFJne1ucOH1//PBHz8Zv//a/jj/7wp/E/+Pv/2L81m/9b/mN98WFedGVPDqa85zQblNLrGv8b966lV8AeeItT8bb3vFOKXxnLmvbOjg3VnkyYiGhJkM6dHApuimDorClDKVnYtkbxxur9KMaH8us6mRpqxYOQDJuZL9Wfd7dzpfgN7eKDiLb2cWZmJ1fEw/wW8YrRV7EVrVT6WfSpe1Xz5HCRwXUqy7NXx3X6XINyYNrwmEo/YdKIep55rTnrPd6KTM/xuPaeQD9zhuFbnrcFLNvKubmx2tm6Fj5sRLm/IHRph23UcIBba49Nq9ut/ABzTLO5GNvhCc+4Ip6uU2AjsFLTh3GOytnmjmETnDjSQ+MDtAAMeA7n4MZOjgUeSBc0nVBgmc6gI0U7dQDE994hekDgwEw8Zr4tLCExrjt7m2JeU1GxRgbPu3S28U7juvR3aa7Z/DESzx2tkSb1vHd3f3Z9vLyimIMM3Tho9AugLBLjIjYaCbmKxApXfKE4IGpg/tR9mZw34sbLLMhg9oWg32D8crLF/PVJr7pJariuy29I84ncZZrj0lSBY2q2lR/xQGGVl3NIOlnaMB50LqviTNruZktL0c8HZk4Gl09ffEXf/TH8e3P/UG09XXElpprEi6HOTmpvikvbDdPr6v/kkVnd3vsNkpBJcPv//BH6cmljKT4P/jB99WP7XjhhWfjrJan127cjJvT02qrIeYXV3OJOieZT9+Zi9tzyzEr+TZsN8SGwlx0xndfvBE/93/6TPzaP/8Necid0dXOL4irXTnASId+bmxwzgqPgTHHWOCpEmRw80yROqA0o8H1jtre3MJTkixa1H/JPF/Gl3x4okqN/LQOQtJYOID3alDdbbUpepzK35EM2fNp4TygUCeGRqIzzyexV8icUBXR4Tv9YkRtCi8b3Va6xPlBQpXzKXKGMHWWgUv6WgFUeks+H3EEn6A5DHFxhA5xAyyrIPTMulVmQoHMxwNla0DL9WZ0BAx0OXkTwR343JGOocPojtrCwKYskIlkJXk2SbYEfrimRTrZqKU086O9pVM40kuhrujm1NXJS/sbsbmxItVU2+is5gaB418iojzxlf3BCMoxEF/oMct1Dk9bn3EiWCXJt0u58UaM3B2ViT/RXuPNGQ37rgZiR3m7ytvh45FN6oNUZU9xg2TIpGjSPJdPq5uwqNtqG7zsQWA2PJ68Ni629lwTqIMxIl03QoBxyPc1aerXjQJ5BOgQsNI5iBUpjAQgWUk+ypTCTIyN5DejlCM86pdlHPU5aMlGNC+YY8jwHouHeeCa0r6D+fS1oc77a4HrAgcxHLEU0hJK/G1u8Lyu9EXjCreJ9zcBGPvHDqpg4IV0WKTPLW2d0dvXF48//nhcfulCvO3H3h7tA/2xyrfl5RHKTkUXhkEeFl7WrpSI+jyV5H1S+Lk7O5MHGG/enpInNaUl6e147vkfxVM//q74p//LP4lvf+ebMiAbalATRzJelwHiw37MnWV5wTeuX88ftJ1bXorF/z9l/wGnaXbVd+Knwhsrp67OcTpM9/TkqMmjMCOhLCGQYAXYS1jAuyy7ttc2HzO2wQvY7GLWf0w0IISEFUiSDQoIlBhpcurpmc6xunJ4q+pNlf6/77nvqXq7Z4Txrb79PO+N5557zrnn3PTo95qE03PS4N7y1sfs+7//++2StLNCR85y6hOuQMrlWBlLCzhJ2wI34Bw63MBncle/I2RxoaVtpN3os+b+eyPndKU+JR3lobFg9u7fv9/bqWGSgoUbRICe+hO1sAFD4WJQ4ZPbc3kXl2x4IZPVYiB0KCXRoFU0YH6TZVlp1r0C44kYJo3TNrCRr1FWhPmJCzQhPTlhoqxXe6+PcpzalAZQxc9Myqt84Pby5B1v0PW6J05WkYAh/cJitTHVsGq1JXCtvlsVXGwaX0MQY1mpHgSeKueDxZTPIIToZNjlSB7xflZX+fnM3loLl1G2CbYmr9986EUiXjIx6/QpypZXWTSMMlQvq8R0u6SHp1muSXHwThSCcc3vPGF0wnjC/KFpwdDE49np7AJCDMDviI/VjxBs8R7CIOriGT6I0cuQR7thBZOzjoBNGhxCi41znTIbKS/KZN8Rk9vUzWRkMjvSaQLmgiB66sRR1BvBwO/wUd8bOWB8ozSEEyTs2dYdm+3C+TOWzUH0DbFFZ6e3qxz5mtv/Ru/NjmtyWIFc0qi8c88ev7P+8qVL9nv/4Vft9jfdbZm+blsWMcNo7aozD2GpGOiPDYlL5ZqbUD3dnXbpymVrL2ZtfGLCenoHbG521u/gGpAgvP7gARdaHWiSYhxuqsiIUfxguPpkWf1eFQxFCdEFmaQV0UNFv0dGxy1b7LBzFy5KiH3U3vrmt8gM/SOZlOmYCrREP8UJCxz92NzucIFj4h3nwu21uIdhvIENR9x36j+2mUCL3s+iMQZLNIS86AWaoW5fERWuErWIxtReN1u8dpWt9H6CAZw2vAsvZcCvayANz29c9Ge0r7ltXmGTj9tB4rcLVIWFsLnWK4PSCCalBhZ+M9fpUwh6B25UP+DmUwfrsJNXbkltXiWP0i+qL3nv6O6xzt7eBryJtnlnIQkBBd6XJVh80Uj97lJacWiH4dGSGZ+4O448fmtwk/cLBUSrfDe1RXnxDHQ80YxBqN+Np3opj3A0Tui37eF3ftAvNAyNKJ4ACYERF54wCA/HO/MwFMzGStBM6wjzVqaWejoIJUWncj2v6iGc9yg/OpMwh0WITnFKK9BhfNifOrnaZctgl99Oyv4hh48OUsPIpx9iNgiVT1pVXO1MG1dT/dj0wMA7jvzAE/OAhOOb01zrwAVaBCYp+WHMdEWNsNEqM0lQnz19wrZt3SbCYhRSWcpHec4gqbnrzpWQhlMXruPDHU1TPupx3MEgjFBLdSeQuZGLtmfHdnvhuWddCHX1DVhF2hDzBD53KcakzKzgW1sSoSp3TXjK9/XZ+ZHLNiuTgS9511Re/0C/6jK7dOmi3XD0BvvSl79k3d1dGgjSt/ggQK5w9jvLHKUScJ2dNjNX8g/zkoajWjVpnjzL5UWZs3V74dmn7T/9+n+yp55+yu66604vM00M087km9tMe/ntf9CD2h2DKKQMnv1d/ZrmUhAgGzTmXvhqduSs1/ieA3SuHPIIJ+Zc2Il/7sJlMbBZVe1rVZpkqgIT+KNM8qT+Dlj4HfXFO/FXhzuaPBwfaR2mRvpm2COOJx7LASFLG/GUFW2O3zE1Ap7og6gfB02nOdHguQRTcqkMBBDXk3MNUaU8b5s3DUowqc8xiZU4caC0HhFqNgs/iSvRykXubTL5IHtVoWeyPlSUm8++gqwaGAjdlMVjnbhpnkzK5eWa+FVe4XwUmi1V4HdpqewfcIb2+PYs75XKoi0uLmignbaWn/uNT3kzaNQ6ccjT+OiEZufMIyTgXEtqIAQXeaIs/dh4lwOpONI1I5cn5eJIi+DkGEZODYbRfITRbzpMCrGQtWoDvV22c5AvwBTdVo+yAj7OGfJ5tPJiWaMQNxFoNCkWfL8Jk+3M5yFwQkiTP2lqjUUIlUM8PsrGBT5Ig3fmlICgHG53yGa4o0vd1SbBVl+0Z574pt3/4MNiiqRCr6ICYTqpDYxUgQvHR/Nvtbo5DloFjsBVixi/RWp3Vjiav3zRvvbH/8UGsu02J3Pw3MiYHbrpJrvu0EE7JrOSeRNmnIY7e22psdF3AULRCFbOZ+03Pv5JG9q508am5iRUem3fnp02OT3tk/RTU5N26uQpx0vCLfCIefXEPNcPMTrzRupn4R3BnGsXDkSUoI2LEBlNhzdJs5uZse0Sshxs3rVrl69kfvjDH7b3v//9Njc353dOJY0MOkrtTAMKxltaEIKQ6S+Ysa013cEFTkhDfwAnjjDiMIPCQRcMI4uVOZneDCYwekG4Vaj6A83s+ZfP2mvnL9mS5Vwj4XMJCDAVzfyK0goW/U48oDoQKuAA7lXZLtQbnvpx0W9MhoOTgBnTFaEU6aEbwpvz4KjLBZgkBfonacG14xzA9GSnPM7b3KiX/XikwVFGlOnmnspIbaCBaofayrwe5U1NTtqx469Yf1+/FTuLNjwkQSbtibgEi/IpPbQQH+5NUzOUt2ZVrCYNAPArebx9WFGKhj5IB7zkIQ7rzS9doKwGnHxNnnjqSuUDO2CDp0a79e5f5k4NSZEbjUzvxIGQVIgIQMQXhbIBkGfEkT6Qx2/U2BgJcMTj4jfPQHjE4SBURYqh1UBGV9RoV6UFp6QwTLt72yYb6GxxAYYwirqjPsxFPnfFxjk8DYaZmBeLPDAIT/LxHulgAv/QhNL/9wQYIwHpKccFmJhXkKtDRDwrVTv2wtO2f99BK0orCgG2JuHhE73/AwJMSPB6vZ1CBfAaN0+ovQV1/Mf/w7+3QX9PsH37+Wdt9+GD9r7v/4h98Ytfts5MznKqe2WxJkJV/lxW5t6SLecKdlEE++SrJ2yqLAEuhhq9fNkevP8B3x09Pj5mp0+f8XoRWMBS00hN/1aq6Q458DQ7W7LBwUEXfPwmPRuNESzqXY3srbZzx05paHOKa7Xrr7/ejhw54lrefffdbx/60Ac9H1+7yvMRFOWnftrnWq4In3i0aeLQrFk5S/ecJdxw+SZtD0d4azuwpN/AzuH10vy05WUys9rYpkFgbVXaldKs8GGXlrx9/LN/bmvZLg06EhqUo35hCwc0iKCjHOqB2RDG4ADvZhLahdcl0dCoGGFDHjVbeSgrTbcQxhPnTCyBo2Z6OJ4+jrpgegbilIf49Hl/nqzKUa0LDJXXPN2DS5qZ8jGoqEVRXtRNmcC+pnycVmCOEhhxrhkhmKA3GiCXym3QJ9Sun5whxUQkrnk+WqkTXyordBCO/mSFnvqYh2zVQKri5NRHLA7QLuE/6/zH1EUawIAdOkDZoPx1DYzGpMpTJYHAQDQuBE1CoghKnaea1n9HHI687Prm24Y44rzTm8oK11xvCBN+tWAHa6Rloo872bE2WkXMratLdv11e6w3z9m5DhFRYpjIm8oWPDKg+Y4lHc28DwQFErj2BSHGO4IHJiEPSPH5PDpSSAJR30mA0cG0Bw2M9xBg7PLGbGHlbG1J9YpZRq+M2IEjN0v5BidvLMBwMMo6UTUIJH7DYeu4a9BSW7bo834dmRb7/O//Z8vML1in7J+s1Ia5cslOnDltBw7fYEduusWGt263L33hi6595dFsq3UX5kzIl0T8f/3cczYnuCfA11zZeqQNXXfddZ7m2LFjduLECddeaeuaYAdHQDklrY3zdn29fTY2NuZme4fewSNwMrcB3F0dnc7wXcL93XfeaQMDA47zn/qpn7JSqeTCcXh4WPhulznKandiBseBGA9c0xfV6iIYUD9z3pPBZ2NeNTEmI3/CEy4EWPQhK7jTnOPsSvegiSIaAgxcS+/KFOzHf/qf28jsouMGBUsWkYRLYmI0QFz0DX0dgopBM+El0TFQBOVEWxyYRt7mwZ0nv8ORHvqLd/CRvqSUflN+8BPvTqcublM8Hl5Y/90wyUhPOsLIAy55x3EPvn98V31AOua1mBNMGlOCN8pOWXhSvwZsCZgw6b3tyk/51IljK1HUk2CQ0MsyoCe4EGYuKOl3lUddzFunLVCkRiZQD5YAeEjKVcu/+c1PrfGhCQohIYUnpknzRPq57ohLQg2mk0CR1IUoCcfjmomJpXt+Ux7PKB8XgsZvVVUYQBMfe4ZQMVU6i6X6Xx0rRhBaxYCCTabhkQP7rKe44gIsTXZG/lSu33svpAEHAqxSKfsoA1LxCJzwQTjA6auW0txy+fQFFicMlRsu4AeRlH2tAEsmpLQ5CVxuBa1KgL34/HMyIx+xqkAHd47fa0xIXLy7JvYGGpg/5XxOgTZmJSwFX1bgPf9XX7LS6dNWkKawsibTTqNYaW7ezp0+Z70Dg3br3fdYp0yBjr4ee+GbT1hBOFuRmp/PFW1+SYQ7vM2++OTT9vyp12z7zj3SvCZsemrKhvr77dChQ/bMPKjQPAAA//RJREFU88+LodkWIG1hNX3YlC+1QyNcZHjl0mUNaDm/NnvfoQPeRrawYBLid+/ebZcvj0igL9gP/MBHndH/8T/+Jy4Y9+7d6zgcnxi3AwcPSsCkD9veecedPgeD42A5fVGpLOjXhgBjkjv1f8KrCzCmq2Vy4DAhgza8HxU/OTlmHd3pvveWNe6TE8N5fg1glSU7efGK/btf/U1pzOkjwP6lK1Ef9dekkQQ98Ey0ljxpnaFdA0lMTJp4ehgIVHbwh1CIeGBhsn29j+X9DrGGI5x5XL34b6+PMD2ThgfPisfkfX6X8hsmGC4JGqWQ1kk+wvkuAuV6nWiXaiNNAzb2UfKeF137PWmCm60X3nIYSanJt44Dt5CSHIEH6XOmajy50izpT6B5Whz9jXbl2qOKa4e7KVZKB/fi4dCI4RcOk/sKqBIAd8KzQ2Itj//mpxlQ1x0TwgkwOkFCjKG+4chIxQABoFnO3CmN2uJ5Ig0+NYqwVFkAjou0SuBx+EAGLuIRWAzjbkKCQIUX2lust5izXTs3C7npS8isTpDHRxyloxzfbMneEcEPrG7+SMUFGYwU7BvKZTETuS+LDXsgjXRlN3Ny+R7LSeOAaIF9HWY5f1cb2TuFCcmmv46uThcGlKdKJUREPDJp1kTwF8+csp07d1i20GmtIhpfVIXJVA64ijKbPe14XVjDgXMGD7bFrOSZVG+3kW8/byPfekJELpNZdRYEC30FIaHhoB3h7rrrLuuRsDpw2132ra982bYJrpOnTgm2oqcb3rrVXr1yxebn5qxNwrBWmrWamHqvNLlnXjpmL7z6qi0L/zK+pa0UrVyTCc2eHTH/xTOX7MLp8za8ZZPdcMMNzgislh5/9bjwsea3XHQW8vbgfffa7j17bNPwFnvnO98tgcxAtmpHj+y32+6637p7e/2Wi4GBfvvspz5pdWnPzHPSp+VKEmj0NeVzXU84x9NqmFngVQhqCDgYF8aDpqZnxq1TGhhfMefuK5gD4cVNuew76+nqs3/8f/2c1VrVV+SDNJbqlteAuKS+hb6oGxe8QJ1By7jgE5gYYU04v4Er3nnym7Y4zI0ywpEmnqRjhZ1yIz/1Nj8pg2eUwZMwHHSMOsBvryspRo18G3U014+LMlKaJFhIiyN8Pb3wFmW8UVlucTQ54iIe+AMHuI06Uz+C6wTnRhkR3/Jzv/lHHsqPVjENSFx3nijZwuFAII6CldzTMz/AR0ATIBBLUvW8EqnsnlaeeFwAEmXhiF/P0/CEIbUlmkSK6mwRUXl2yn7ih3/QuruK1t3daR1iCE8n1yzAHMktqbMpi9taORZDR2IKoYVyFAmiSLa4OlhtRaNCgOULCLBkZkaHhXP4VScCLGlg0rY6iyoPgZfm49iMJ3tKfslWaot29sxZu/6GmxhWxSgqRMx0bVubf9OOq343OQQYn6Hn9o1VCTCiM9Pz9te///vW3aGsEij1avo2JDilbHDDpDkfJz158YLtP3ggmYgyFREyd91zt33xS1+WBnTAPvU7n7A7br7Vjkvruv7gfitIGy10dtmqzLGZxar93Gc/qfb2q15pJfmMlZcqNjMzqaau2pnXTvtKJhqpm5HC3b59+2zbtm124vQpaX1V+4kf+zGbk9m5e/ce9WOvDQ1vkjDbbP/2//5F19Lm5ksusFhdZuHlz/7kM95/zI0hZBF4IcBCw3K8gAg2Ovv8SQNnwpNvZXApJLNGjDQ7NyVTKe07graQUGw4XZNfXuEm4G77rd/5lE0v1myeuS+KUV/mVR+nFqiH+sFrMBYeOAgPgcKgCR7CQUvBA0FTUZbD3viNo6yg3Sgzwnmn7dGvUV/8vgofcoSTHrwQhmdgx6U6Uj1oadfmxfGO8CKIegIuXKRHgEU4T+ps/u0Wxxu4SBv44HeEhQ8Bdm28l/2md35Ez9QoAvkCDM4zi6FXpfpFnIOqzCCMQvj6tqLWHWFRFu/MLEaFUUakw/veD9LJEY/jN52Aa80yaupfK/Y9O4WVXszyc//yX/jSbl/fgBMF5fp8gYiWhgaScdEpHB/hhgg0EtJypXBW9j2TweleeOYD0pL//PysGLZPQqz4OuThvI3CAaf3SQ/oRZmyCLD0/UGEiP6T8BJZwR720ssvSiu5SeGCrUGwb+QDRyHA1n9f5cAfTKxXvs4tBu1qz9uf/+r/a12taaUrCJv2Mt9HOZSHUJGMs6VK1aZkIgL3C9Kstm/fbrMSDgiNA0ePupDolDREYICb5TrL5BlblGD83a98TdrYq5bvGrQVqfxdvT2WyYkeZCU8+cS3bWhgwE9K8LWiH/7hH3ZB+id/8lkbHR0VDKt275vusRtvvNFuv/1OP8fZ29dvQ0ObfD5sbq5ku6/bb5ckZPv7+mywv0/lLtkffuIPvN+YGoj2ObM2phzW+0aaVFrd8p9CVUOANeLpixL9W4CmRF/SztiYiXYCra/wvpqxp587Zk++8IpV9RtLoVVlMtXiUxoqHJoAp0Eb4QLvzeG8E0YcAwqwRHyUhUvbNZJrpjXiqYv8zWGU1VxfwBN5o9wNeBpM7/Eb8CF8PE3bhtZEOhy/0zvPDbianacRwTfDwPOqtNcIMMqErkgTOIn0UTdP4Eq8mX5HOsr33zc9+M61CMSzcuSEoXex0Ho7+Y1zW72BOHcueXkRAauT06HQRFRkDYQyIjKBnOa6knmKSIy5L6rSz5RPnjQAqOI9n0/caWR/y4P32J6tm6xbGg8fUCUjk41cIUNdNJZ9Ys7g0q4wOyieuRE2Yc6V5gR/3QUYV/JgUiLAEnOYRvqyzfgILQHGpLzKS52/4YBrVTgIDQzAMSERYOmIjEIE7+oyxyXUSmmhpdKMRv4527p9h4RcTqGpnPC4q37/HRoY9THPIr70CVfwXZDg/Ivf+23LV0q+9M9SNu2mbfQXZfB0YhChMtne3d0tE1Am2Rr9ICIWUfgtuTKbEDStEo7zlXlvU61ctozCOdLz7Nkx+5Xf+M/W3qMBBC1VwoDJdQaUs6fPWr+0JszFL8hEvf+B+9w8pP8uX75ij//sz9onP/mH9q/+1b+2mi+1r9nWrdtdK/6Zn/kZWyxroJFw5TP83KDK+cyzZ8/41Mbk1JivQtKn0J/TltoeNIZfEY0wBwaBQzxqmsdzrg98oEnNL8xqcFK/tmBWQesMlMojAZZRH5ZKnJXM2Mc//ScyI5VPQo76marQmO0wU38wadBH9BU4ZqBA+8J8JD4YO4QJnryEUxb5UM0jPMrCRX7SRX7iri0z0pC/2RHvZQovpMP5JtRGOgQ8/IGZF2GUz7vna8ARbcZHunCx0bcZpsjraa8RYFFGwIPjN+HkIZwn5YDPKCvKi3Qt3/3DP72+jcIragCQloeVQQJGMWqcHqIGhIlChQBVAhMxOpEPpuLdK6YsJgPFLNJ8o3I6MxDM/hm+ckb6VC0ApboxSSH4TBuTqEl1ZnPqipjp/e9+zIqit4G+LsvKzOAr15WFspePtoRZmLQmmVgSTuzI5zYDJxIJEhhgsbzghJ7m91p98h0GykjDYwJ/dnZGGli/m5CURV6c40eOusAT2y7SjZcySzuKbmqFAMOJxDSqqiNdEzV75pmn7Oabb3YtrE1CjHLwgf/oFDzTh/GOx8VTBQvbSiMcAVuax2uzJ/7ic7Z04bxlTVqY4uh8L0uVh3eCoB/154OC4KVeVv+WJZwI813cAmBFBL2qJGwgzIjRMRHR0MeX2+2nH/83dvvb3mF/+9SzjrdlpemR5nX5wgXb09dpu/butZ//pV+wrbt2WzZX8B34aDAwC4srCZNmT3zrSfvsZz9re2RO/qdf+3UXvFznAx2AXzXAt1vQzk996r9YXkI1fVEqCbFmDQzP5E4IMGdStac5fk2Cm4UAPx2BdoXwUtsQYCb9SiMCX1/zwevXfucPJcBEg2hpDMAwKJhv9IOX18Dvet/I8bv5CSy8A28wNo42NjsWb8KRBh95yfe69AqnXjxxAQse1wwTDgHlaWivXIqPMkWD38HMC9dcLu8Bm4ejaTQ50gATaXCRt9lFXu8r9Rnv0cbIF21gywyO31E/ru3Ohx97nMnqQkenayNFPYtdXTIJcj7vkdWIzIHXQkEmkrSWQgfPgnUoXU5heeZH9ISJMJ/SJ7qSKUVetiPguVivyFdrEBQ5pVP5/vl5xfkXcVR3XuXwOXtMt1wegUDdnep4Ph2WtZ7uLtuzc5sVRMTFYs46RGRMYNMgtIu6iJ+GgwTm5NhL4k5tzSDERIC0Ee9Ds5DGhjuQAQPDWKy+UE472pSImbIC0V5U48nqK3WyOTEJy4zqYMk+ja4J8Qh5IRvCF2MV8jkXjpxdVIyXc62LDku1XO3WYfAOVFo0ERFOu5iQb0Wyu3z6/FlrF1x8fxLhi4sy1ztecHImkgsNW5TGv8sgQcbxGLa9NEjO/3GAOCc8+FEx4ZN29g8O2xe+8U17TRrVGnUoA2dPObbCV8UPDHTa7My0feh7PyRcS/QpDljQwulLFj2og7mXHdu32UMPPSTTcdY2DW+y//YX/9U1l07RGThmM+3CwrwdPHjQ94tx5TTbFWgHeI7Pf0U/KZM8jO3BPsA2O0Qn2oYL0cYA5p4RQ1CxMshpCib2n372BWsTLL6fUfgRBSlpo96GDxfw8Hydb4qPtAgzftMneN79FEvDNadP5eqJnAXUhldDG+GkpS7SNt4VH+/rYUqQyuUZbeA3sICzELQNDdzr3cjX7IEfx3t6Xp022sT7G5WDWw/nz1Gb2ouLNOHSKmcKb45rLXT3WqHYI8HVY/lOPbt6JUA6JaB6ZRbpvSiB1tnd8F0uZNqZqFYjc2wIZd+IRteszIZ8d6cVZEoVe/TUe3s+o3AJDPlch4SZ1PZMUcJLwijfgVDMW0dBgjKf9SNBOTFdPpfxJ0LKiVP/csrfnm23Q9cfsIqfjMdmTh0PY7CDu1dCATMQjWhmalpmSNkqMmvw1WrZ54KSRoJmmPU8nWoPDIm6z6ZJrt8hXVo23tCGwuOan8lvILU5nbqmoZliHjip+eHpi5cviEmS6YSLvNEpzb+bw5odvyjfy8BLMKzob3DzZpk4aUmePDFqB7HhXDtl+ZJ4/xOhSXtjy4tv/pV5vdwmwd4qHIue/Eya8qHhteXbTMaVBpyM6EMDkfply45tbiJekTArSxPmrq1De3dbS71sy4slaS1iBMSVwAQmH23FLCgbfr+XGAUN+aGHHrR/+k/+T3vh+efs3/7f/9o++Ucft5HL5/0kwL//5V+2M+fO2S/80i8pbWJ82tSM7+Z3XOBvIwyRKd+MSkVR1oZXmbIRV+vLtji/YDu3blVyNuFKy1MroAnO4aKH0SaeAl2mJdqZcNt4Jw6P5k0a5lrZAeG/FR/Pa/OhASGkkqBKv33LjIfB7Aisq72vtis/bePZHEd/NvsIx7m5iHc8padfIwTDaQDwVVumh/Q7+atpENeMu8B3+Aj7To54+sY1LfLw10gffRnlpMEvma4RF74VMykrzQDtCs0E88Y3/zGyqof9DKF8u4iejaGtGk0LXUXrKkjIWE1Nw3Zm1JKgYUlbI1arhBEaT1ZCKIsQE8HjXctRQvbccGwgaUVoEJiL0o4oW8zH5rmsyuIsGsSdyYgQlZ7zVwWVl1c6Vo1oEG1mlMcEZHMk5/jUNJsvzcm0XPCJe0xXP2yqvmN0waMBokX6Rlj1Wb1eceZLZapQ+WZEQezucY1nxJH+2s6KMM/q6cS0+n3k8FG7cP6iOmZDwCRNwHM1nhvO5wP1jJgoF60p0biIQMRJecXOgnpDppfawDEYpgFoGyca0KIKaJVSxRnpfB5J1bIzXQ23VuGnTelaxcAZibWW5ZreazJH1efM5QGrhNlSrWyvnT1jl0Yn1G9ttmPrDrv5pqMaEDolPJdtcHDASjLRHn3H221qclp4h3mQsTC24FYdCCE1wWEAN25WCQ+k2bVnl33kIx+2G244bOXGfNf/9H3fowFmwc6fPy9oNroh4Tcxwev7ohlr5NA7c2LCF95jZTYilDgtgObFPBfAMkdKgiNHDnPbgbQvWRCYvhq46S+EJ/OnPOkd/mgb3tM1PNaBaw6qnmekVUOTwqeyPZ/6g9/RjmD+Zk//brQnPRG4Ea9s647fpAE+0iSaTwNpctQDJuUwG+Xjq0Jelv5SfbylTJE18Hwtvt0rjx7+9Pz8a5S3XoLC+I2FxBttjWmiKI9n4AAHXuLAPd73uak9vLfmlIgjNi48JMiK0oZcgEjjycvU48R3K2fu9Luvq0NmApW02nWDBXvr4d32pr1bba/e+6UVdQtGqvR9SCovL0GoKgUZUNNRdKoEmQgCc4tVrTYJTc7ScRUI13jQrHaZkasgQPVicmL68bWhDjQLmTI0EGJkvoozU8ssfzFSSch290gbG+j1/WF84HZBpklpetrmZLqV5udcw4BZfCleBIkQK0oTZF6lJm2NuTZ2APtdUqgJDe8aGR5CbxBaEFwgOhzhiqF7vDPRjzGj+FxZQZrsjEb38uKsDwoIV1ZzaY8S0+NqC49EFCph3fv4SNNBp+r1u8FUtsSz2iqmEx1079huFRYeJNRBPZoAuANmzsatyDTiPizKQQByDbfY2NUAtOgV5XGBqOcKh3IFC9PiGi5kSjEgddnn/ubrvp9trbZilZkZO7B/n6cf3jTok/ftfcN23eFb/fynralPVR8rryviUpg1aXVgKGFJgY4nTm7QtbFqqC6yWr1KCjt86LAVc0W7MjLmXeLbJxAQStRM7I48sIVQcMGg30zkydOlfGeSFWTYKqWUoKc8BLkYiXARqbTNrPWrPYLMcdcqnDqeVA+Clj5g0UPRDjtzbX7tDXVCyyAEOPRk8OLsKOloLyu03noa2wgjf2jOqe3An4RQuCSIOD5Fu5n7o+0pLAmz5KP9gEcVDqTC0jtxpKP1iY4SDQM67UuanJ9LFJSusaEJUoRcM2y44IOUhpZEHsLR4uNJ5hSHx+wlLbYDqPLBoKls5yF5ysf5IKM+Cr8kGQNtiA7SDD+OuYcktdMow6VjEDhzVkBQri7758Ly6ugdvV3WU52zWzd12LuO7rPve+Qu298rc66+6Ev6y2vkAdkarVQHnROdQX0xP3Mt0DwDnrhYMCuC2jQ0pNdlN/3Q2iAqzD0mepdDqMlRB8v2Xd3d1imP1sfE8Fyp5Ae7K/LMc0E8zMmgdXZ0dEk7yduSTAfCfF+M+iQQ2PxEW3CNTnXicQHvd3Zp+wJaIk92to+Ojqu+etqI6xqJ8NBoe3N5qVWpjvV3edG9/2Z+hs2XzNdx6eDRW+60vt5hCTQlkDRiIhuNty2/JhNfg0VRDcOEVVthXEYzPMKFq3BWkDkyH/zAttQ8Bhk/KKzfPo8neE9fvmR1Mdw4twFIU+6UFr9z206bGRm36fFJe8e73ye1OGenz16EnB1O8KcqYCOa8B0d6Zo9NMkJAL64zoj7yiuvOD251taEp7+vg8V8h7vKpj/TlotUFw546Q+Nir4g5JcPoq3Kex8oXXMfQbtuluuZpgySizTUEWkYiIOGoizioCPoAnrGER+0hQv4yBtlNpffjAue/A4XvyN9s4+2OOzy0DVhIQOIizKafbjmNAEjHhd18iQdcEZ883t40uGDtyI8HO/ki/YGjK0EQCQQBUduCATZVM7HYfPSytRMjRASSOoA3+ukCmYunrPOlQUrlMYtPzNmbePn7WEJss05MYoEH5eUSTx6RdHBvDcjgWcAiYDDEUY6/8y+RhqYZ01EtkmmYUZlZNAMJaBi8pbG0vH4qIP2cIavIMYqFju9fhBDGs6yLeE5FiPNh9GIfVJ8x5CRja0RfBU6DuAGsgN5G36DyKj39Y52NTpATMD2hLSxUQJL9XD8Bm2EuZZ2mINRXOlov7rFn44fUNV499+U1yiWB7dhEr+0JBjXxCDqs81Hb7YbH3mHtQ5usfk2abM5JsSVpqw6ueImu2rLeWlW7TKX3HyqWUZ4Lo1ctkJdxA8hq41odavCFd9RRDfOS+K1LFctL3wx79XV2+/Hh/j6964dO4VnBqyMff7Lf2MTcws2Jq232jDdcSGg/3uuOY1PLOt5//0P2sjIaGMvWSqQfvgfdfSrH79Re8kfjOOmpaMSTYW5VaVZqtm2LZtc6NLXLWo/cVF/9In3SxNM8Y4LmnfmpAy9E4aDJvFRBnRE/qBjXHNZOMrBRT08m+vkSf7m39fCF20PR1xzOD5gao7n2VwO7+SJdOEiHZ44ZEu843knf/ANvwNPoexEmZEW15wXRx7RVItrMRSGhsAzMuP8pLiECbdDMsrXKmWNuAWbHBlxjYbzbssSfCv1ss2OnrNHbrveiqs1Fa4GaDyjMjqfhlIhwoV6og7qi4ZEQ+nU1CDmH1i+52hMRqYuK0FqiEZi4mPVhvJZOURAIfAoGQFYEKP19Pa6NoYmlvZspTKZE5sX/JwXrNWWXeB1yryrSTNh3w/SAViafXQajvbwHrDjIl3jV5OHWNNZPr/VQBDefOPN9u1vPen5WTwI4QXs/j/4kffyEW6oXMQF3pQGDIvkHF8s8VerS9bZM2ArXQM22lawzbfeY3vuuNfGK2tWXuW0QZcGgQ7LyKzLtkqzkrDmkkI0jZW1Jesd7LXaStXKArEq23G1NSfzUYNPvtOWW7NWkxlWlyDMKmy4f8gO7LnOJmembbFasa0clerssOtvus2efP4lu/uBh5xeuKIGHDhuHPK/2zkOmnwQK/eHoQWNjqYjUeAy4sIl3FMX/ZR89EG8u2AWTSPIog/9sLL+WAARwl2Y4TB1t2/b7nv+EOK+QinawTXXHeXQbbSSLor6ecfkIQaYGUyhVzy8EO2knyk/rvZ2S8CroL+TD/4IGHinPDzvwBQChXc84fyOcDxhEd6cLmgZbZD0uCj3Wgf8xF3rKDOeUUY8oy7igJlwyqFeaJj3EOo4x4nSkw5PPsJoP2kJcwGGBsKPKDwSeoPWAIhPl6FFCWFCIiJiulS1SzMlv4JlYalFhE3X1a1lftpu3DVsmdUFZUsbXsOzJB5X1kTnAUgADkJoGB3ljYCe5Ls7ilJiOPyJNgd8QpAYmhGdzYV+BxMNpfFoDSqfzMxJ8GVoVhvZZEn42JUrroGxisa8H2cfp6cmfPUSzY55QMpHa4rOA14cv4EZRzi/wVF0JM/mNN4ANCS51BkpjlF+ZWnFDh04YBX2PIkemZdJjEO8hHdDaKX0IjqeCDE93VQRTTG1w2++ocnB7Fwmp4q4MYH0Rfluy/XusAff93123Zvearm9h63ct9mkQ1mlJobKS2BLUy6BN+G9IjjqWe4uV/3SzIRuX3XjrnkWTZakfdGPBQmmLmmSJ44ft8mJSdWDedppma6izVZKDuvLx47ZiHDtTOdg0g7B6cz4nV3gEBdtx/ln5EQ78/NzvsATeI60kY/kITzeyCfBB643GJd+QhvXDwlytVl0waod6N6+ZYvCNYir3fGleDSE1J+JX3gPWLiKRs0U8MKbBC7zs9RLGBPXCcaUh/fIi/f5LQ2eKtbnRV0bRHaIB3nGTRjUi4/3oE/KCEd4M1y843H8hr8ibzwJ551nlMlvyohwhBv8GjBTJnHN+YKXm8NIR96oF2uEJ/QU6SIPjndcwEF+3onnGX3QisDAhZAhY7zXxWRMvrrqLwJmMpgRdVlmSaW1YBfHJvw4ytzMnJXmy9TG9Qu2t7/L8hrJlXwdgfgwVWmIH65WGMgAEOrDEQeh+m80ExEX819oX3mZjz7/pXzMYXkDGh5HOI1b9whV4YE6uf2zV9oYZY+OXnFtjZXRfCFrSyIy7qVaWCw50cGovsTfQOa1LhDZ7KIT1GL5xBQhvN7IYUb29vXZyy+9aFUJMSd48NwwH8OJdlOR/i5s+DvE41ySRnfmKdEhfBV12TrV3j71EZP8SystdmGyZJOrMtGHd1n/0Tts75u/y3bc/zbrPXyLzWd7rGxFW23rFBMrzVLGrCZhbjIrVyuWaZEOtla31lWukkabLtuWLcPSuhbdnF9cnFdY3YaGBm3Hti3qV2m50r4vnj9nw5uHxHgaiCQwEBqOMsfR39+BJ/qCLTe0l+zMUdEHQbvNjj4Iengj5/0GfpFOctCf0w1CjcIRGvSCJ1mzXj/0LWGgv2BMaId3+ukqepOPMOcf0XL8DjrnN+88KSOYmrDIH57fxCUaZ84nzScDg8Pa5IL+SEs+0kUd0cbwhONIG3yHIxycIhx4kg9HHspvpnneA3aekRZHXsrmSTreo83AxXv0XZQdcAWstAEZ0QwT5QTs0a62+x997+MkJhE+EE8hjHocexHpiTnKGo2VM1M0ZbNOCZTZcy/ZUJukqEZxVgOFcsuK2JY1UKx2ddvYfFUMlypNgiuNIADDVRppmT8JSxxPYEiIRbILqWLI4YFeG+zVCC/G8C92i6BcmxGM3nD5aJwLAXkEHJoM3ZxG0zZfbaTRiwsl1yQxG3NiQqX2FY0ZmUOzs3MStKzEMs+W4KNsPI6ywRcrlYE3mIxVzY0la9JSv2dZd8DqEkiPZeGYdB3SLpl7ZCe/a1ZuJMtdkxfR5vnlfLFoTUQhgSIMeL+0gyvFM/XINTdoaxy0Roh3qi86OtnfJxOyrajEXbaW67RsR7/tPXDEtu7aZ3Myp1vzRZMxavV2PbPd0sa6NFB1Wrmty1qkuRW27LX80E47csdt9mdf+ILNcmW16n/5+eftK1/6gp07e9avy7ly8aJNTYzb97z/fdbb02l5tY2rWzAp1cNqwAYjfGeX2pr6tFUD5bR95tOftSM3XG8PPHCfx9En3v9NiEbLDlrAEx94c5xK3qNNNuSX+pA4QSV1k82/voAB4UmgoREtcr3OmXO+Sl5vDKjh6P8o2+FUvcHohEMbMT0DzUN7OPLhCQsaSvS1IXwi7Qb9oc1xzjMxfLQtXHM7AxbK4p30ze+USVp+Rzmkj/zAE3WQlrw40vA78ifaT3NXuIAZ4ULbKCPK5Rll0j7iccRRBi7gIS2OOH6TL36HYGYQaZSbmI7d0eVyRcCyMpdXJDkkKefHbfPirA3ILpftJeaREFIBbZu32OJyi83NLfp96uxurkq9X9CIvCTta2tPj3HLA0IKAdEiINhV39KeN+aJa42OSFqHqqJxqtTNPz19XkgNaxVndhdVDkc9FM4mU/KBVHZ++0cLFA68dC6OOBgXRCTECXQJQjSYAWlzhY4umxgb8y0W5OOkQYfMR5+wRouR5ulzEBKUeFWspyPEy8ely9dAeEPgyAl6eUYQxX0H7UsleVms7CJkt2zZahfF8L4fTv0g1vPVV7Dif+BHHpwjlGgDWxtWJcVaJAzxNJtjWezMR3/o6CrYivDFOUc2qSLQqosVK8+VbH521qYnJ9X+SZl4o3biwkU7MzFluS27rGv3Idt5572259632Y6732J77nvM9j/0Djv4yDtt5x0P28Ch26xn7xHr2bzdNu/YIcFbEmLL6meZWtu32D2332abNw3ZY29/1F459pKbYtzQyl61RJTCUAt4Sy7att5GnNrjqG60nXeefCWcQWNocMgZ5HX55Hh3EkAIEed1Eg4jyKt+vg0gwlK53I0vrUihrexjxGxWX3K1sveR3plzQwvbsmlQrAD9eWo353iyJSievntfdUN79C/MDJ3C5MCLx4UwANYIw3m4BmgWVbiKaUlt9RMMCD60V8EErbMVhib6VInKpwxfURd87JWiHARC1A8sgaOo2/M08kYYv0OjwocSE2XwbPaRJ95DkPHE0orwyBtw4XmnfJ4IMtLwnnh1I18Idsqt1yRfKizASUiq7/K5dNqn7eF3fuhxugPnR2zkKAztq01mw82bOuz+vdtt15btPtE7Nzsp06FgpbrMi4UpawMJshUFl5sx3LxYZ/uERvGLZSGELgYY72DmdhBokvIiDB8FFRckCKAhdHyvljqkK9umuvuswGZWJyyImjxCilNrcnQiAgBhTKhvDlRajir5+U3Fp6NFqkO/0YDqVbVBiEAbhHAX5qalhc1a/6ZNqmdDIwUetKXoDCbkMWsoP5AsnLowDu0rEN/syJ+8iIIJLEVzqJrNny++8ILP1fn3/oDXW0FJDdcoynHQ+MMRrCIZHh1f1Ov3dJVrvpDhd2ERx/ylVLW0CRCzGlgTvsnOned8Pqu0ULH58rwt8OEEqfCLlbJfLoiGyiAFYxQ7e+w//H//ny3MTFlXZ9G+7yMftl/8xV+UZvSQ3XnH7Xb7Lbe6NjYvTffgoYPpplWZ6m76qbakaab+fr3bCCMafDGoPv/c8/aNb37T7rrrDrv11ls8PKXZEGR4tn8gVPgOow9iFNc0mDBgY87WqjWvCQZCq3cNWr+9f2R6c08Y+fhgDYLr/Mi48IBAQjggpCgN/MGQMDk4hCZSGcGI4BcHT4G7YGDCSQPMaBOezmHlP56Uh9mp9EqH4MIy4J18bsGoLMws5taScEi7ByiLuuKdJ5pLShP0nOaecLxHGhxP0gBnpCc+tCbefSeAwmkraRBaxPOOC77gSXk8ccSv84zy8gQO0kT9hEU5pPG8CC0pGtQBvsGL132fTEgAIkMgFAnsBZRLtiu7Yp0tMndWarZrSGZIptUujE9K6W6xd997p914+Dq74eYbbfNgv81MTyicuQIRgN4uiInWpIUxOY1wZK7Ej2JIEDZI2YFtbkwA7U6Etqm/27YM9Ch9GiWduRWdNsdtdIh7we7ZvGMow6lJyE0IBCoc2g4f2Vz0uSeFCSY28M5KgI1LO8n5kSnOYG6UD16ACw9xhAAD6TzXYWjyhDe7yI8HBj9ALSJBwE5NcYHfgOfxfA0bp4GJq5yyN/5LjvSUGXBgqi3ILEUDpiiS8mSbQ9r3hQqfzrem0wg91t3dYz09/dbfP6Bnr/X3DVp3V49MwF7rKCpNR7cVZGIy8m3eNmy/8PP/1lehv+/7P2J/+qd/bh/72CfstddO2Kc/81n73Oc/b/v3X2f/6H/9SZuanLKt27errZx3Zf6GpqW2XYuf5DbCiKY9aMN/8RdfsOPHX7X777/fbrzpqOcNem12aRI80YoLCsVLBHocOHLNWQPIsgYhVsPBvcepXtdklBchyAkUph6wIPKFbnv5tVO+IRctkP53elLZ8ApmIvnALVoQcfxOZaU5M9LC5LQHx2/em1f+oe1Im4RcGkTxMG76Qnaql1bzdAFMP6tZtBnnNNBEu+ThnfROe402R5ooE3h5Rp5Ik4TGhuZIGbQ7yiIOT1hzmhCiuMhPesLwvOOoD0dYwE79vKe4NdEel0CltJGmkT6tDkSnUDHSleXcugj0mW/9rZ0+/bKNvPaCzb78rA2uVW2oI+93Sl3QKIuZwC73rEaH/fsPWWl+UfWtWF5qeX9BUlrEwlxSjQ5VXex4b3dP5Qlg6gzAmj1nxrYMDUjMKa8QAIyMMiHpER7xJCykOGHkx3E8KI1SadRLDKwyRDjchVUVUdRV7tzCvA1K86rKjMwL7tgH1uyDKIMw8biIi7AI/7ucmu/nL2mPJLHdcccdfr0ydaMZvZELYsAFEURYc92MyASD32RWJ9iC0GBQluox0/kqd/pen8qQ15jh8Wg9XDPDF7PTVTQQm2DVoIGdNixcveneN9lfSrDMzs5bodhhW7futK7uftu9Z6/MyHcIzzmblsnqZ0uBQvli68vf1wEvmsfp06e9Dddff2gd1/R1tPn1XswIDTmOEo3hw7HyjvCiLOqA+aAvtDa0VceT3lnZ5khcVRopoMdCFLREeuiObywQ7htk5aA/BFPQJHUFwwVT40kTMAXdkofwtLs+eJNN23XFpfaSl7QhePxiTrYYrbd3QzgEvUa9kYdnuOY8ATO/4xl5o3yegQPKjrYFfQVOCQNefoNfwqI+ymwul/jwAW+0lWei6fQOTkjDu4R+QjZPMuF4RzvAVDx7adRePPGa/e03v2ovPPENGz31mnWoI7PC+9984Uv24lPP2upi1abHJq2m0WlNHclhbi6429zTYWuVqoScBKLMR+a9xBe2KsZY5duCYiAAweMACAccqO55MfKwNDtYFPOPeTo+5Kp2rCOQRuF4B2586gTU3US0IAUhxiJCarTMLGll3EZKPhDLJsPS3JwNDA7Cn54ufMBH2uYwfgf8+Oi85rzhgLPZK9aPlOAY+UvzC76oUBajVGTaAjPpILTmdvKM3xEW9XjdDVg4DsZXppXU05Em8hCvUIWlOOCmL8A79aKu8xUYBBtnGRFmnoVqJNwuXbxsf/WVr4huOmzHjl1+OmJsYtL2HTho0zNzvnn1g9/9vRKbEGq6Y4zKfL7OC0owB0zNzqtoxOG9n5XmhGgQgb9n906Vo5LlOSXCU73iT4CMtiI0yRf90VwP79AJjABdoPXgwCubpXHQGtcIMQBmMUdVFwNzmEr0C553yqIepi0QPCxY+Bd6GHr1RPvkDCraK9pssXF7C3jmnCXhgsjr9b2ItSRMcZ7X+ZGtRYmxQ8jQV8CMYx8kLn5Hfn4HzkNRAY88CSeMcqAB8BT4wvGMPLw303c4fpM/tFDSkoe0ia4SHM14Ih648OQlDe/RR/wmb5SL1sx7wAne4135UkEUjgM4InlmNLKcuDxhZy6P2+R8xc5dumynXnnNcqpgZuKKLanwl559wb703/6rHXvpRZlfM9bVN2QVaTXVesl29xWsv02Eho0vTQPtna8481XgpTWNOGoU9UTj8MACgLRl6+YBNzkH+3utr6/PzRw0lmuREzBHGL/Jz36mNCEuZhAB8tkqOpozkgDDGVDsam+/iI8vFxHPYoJzUpODyPEgH48D4dGh4eM3sPAez0gfHqHFXAtzT2g8CNADhw7ZV77612p/6szUjvT8To74eDoMesf0YbQmCk2kGZa06pZwFnlxvAcdqBXJHMHcb8zpUQ6DCM/Oji52btinPvVp+39+5VeNLVTMSUxOTlv/0CbhtChBNiNm7ZIplhHeaT9iZsN8+fs6iBcouWoah3m77hp42cDP1Qz4OtypoAibEXwwMm2G/gIXQSOoogziHbI26KvOrqRRUX4MnrF/krxYLS7UsDakLWHWIbihLzQ54hGKDBR8Os61X/1GgLJ4lpg2wY9DUPLKb8pFe2UfJb+hP1aucbzzQV7wShlBo8AUfIzjN+WQBlh4EkZb8LzjcV5mo5zgScpJMCZBl2hpwzQHN6GdUk8Iejz58YTzJA0u2oZHiYp3PGU2v5OWZ7wDG/C00kgCcABLhmhsuzqoVSbB5bEZuzK3aFMajabGrliBs4SVSZldMzYr02tyetLOnjktc2FeiK1YVWFZtLGxc3brjmHLswFSFN8ms1I04VpUnZWVBjMBQzzxNJod/ju2bja+CEODe7q7/drhIWlIjPhsZgReYMeDmEBqNFb0rDRiSsXRJsxQbmWl8fPcVKE6EGSYCQitbpV76eKlNHHrTJs8jrqiM3niosMDBjz1R3vISxryRDn8jnxRPjG0EaK86aajNjkzuU5gUda1LsqJOsKlMpMGxmS1Unr9pOGJdyfh9EZectzTxqIFf9H28JiSvrJZrtvBg4fs8OHD0rJz9twLz/kXhrhy6cKlEWnbazYwMOSjaHIbcP59Hfi8PDKqtiz7tdfAdW17mx19gIvd9KRd9436wQHpYJoQPNTjTKEnmhT9wWcDGdRYvOjWYM5KJunoG/oFAUg5QbcxVUF7SUN/Igh4B85gOtLwmyd1NzM5eWF+THbKBu5qBS1pRQKz4PEMdvQDcempNnm/JDqiTBzlEE+51Lfe93KBA+BphosnnjjyBAyUiycfv3lSD+VTD+/Ncc1lUgZ4AHZwBK5Ih+NJPcSTDseTMgJm6o12RD76jf6Tlh0mRAKaRDgywzpb9+zSCCTml+RZVDo6dOHKJTty3Tabq8zZiJhtdqFkiwKYmwiqZWkxpQWrz0xb/co561kq2b7BPqvPTVoHq2Aa3bnriyt0WGWhHkiN+gMJwIE5hYa3OJ+W/plwZyTkMsXe3j7btGnIN6bSkMgTyODdn9JE4l0tEhJi0lNCWgTOVTuLEmQc8OZiQ66cwbegKjY58gMfiKdjmjvA4W946sIHPqPzmn2C5WrGio7p6Mz7nWGvvSYtV0ThlwgqDx3Y7BpVuws4wkX5bNNgcyZ7hwIOnukdvMNEr3/3q2TkgD+eG/lSGZiRrS2Ub8YHbW+77XaZq1UbkZZ05MajPoj9xm/8lvchk69+ON7hSkz7P+KY3/nYH3xMdZv90A/90Dpc17rog8An78B7rQMM4oANWgAeFwoNIQSuXaC0JVhJy22zhw4dELI36sEhEHlH+4Sm8PxmTgwYoE3KI5yyeAd+wnH89vIbbeJ3YtQNAURe2kEv8wTu9YUH5fXypfUFHURdtIVyoVfyRd+RDiFC3sAVjiee+ikTH4KVfOSPNDjCcFFfuCiTvJQVv0m30b5kOlImz4AlPGkIi/JwUS+O92iPBDfaFgyUGBxC5jdPRp6iGKql2GF5Vc7tEquFLjt9/rRtlXrcIk2LLRJrsuPZ8T0zOWV9xbydP3VORLxiA9v2WU9Xp924udPefeMh66kvWlENqUh4rPJVmDZ5vRdVH3dNLVbr6WbQ1br15dWoNQnLcsnGJAwvXxm1K6OXbVKmK8d++JZfT1e3bd40bAN9/X7tDwiiUYEU9s/UxFi1ZXVYqxAmz1aQ9lzGOnu65Lt9Mn9ZGstitWZzEmjbdu/0u7Y4ooQHbSArEMpTv65CMs6v2WnyEE90UHP+cPxSF8DSwmtitEp5SfhstztuvcMuXjhhy7UFKpeGyH4lEa1MTpyXp9foXC9bYS5R5FnA5AtO6k21X21WTepp4Ua1cS20cIQHxvQOs8KYEJBGfr3T8nh6ZfL8xi9xjYnA8Xr1+73veZ805azMsik1RQJBg9hzzz3nh767hOOq37UmoS8wfMUMvIoIA35cvHOwfKku007vlIk29ImP/6EGmwV7+2NvUbqNgQIf+aJMvkokSEU74K1hXUjg+tYI4RDmFwv52VHO2PLdSQayZQawbCF9Z0EIpDy2pYA/BNzurZvUQSUqslUJDDb9cpFn+nSf8CjhvyQaBp8IDYQEGhhmH23HV6oyHVd5oplVvN/ZAN6eEa7XNHjI9GSTMhuT+eJUISuGVx/mMi3y0nTaZZIJJ5lWCZh2CTe9u3nuUxBJsAJrMDhCAyEYAokrrNKcGwsYMptVesJJ1svAU65f39zAGe8Rz4JPhEEXvLOXzmmCvZMiZTxhpKVs5lJJF3wZT+ALnoAOoz9DQUh0mQSjSvA0eMJ4wn+8uwaGD0mPJwGIWJhftJ6+QQkCgaIMXZL+fK14dnrKLp0+Y3kJG1/lUofmpN4i+Pbs2uXfINy8dZctSshMz85Ze61sfS1Vu3XPTqvNzFgGRPNJfhEZ2RdlynGBIpv2IMclde6mgR4nDqXwz3Th+SwYfm5uzmZLc/7FHBqLKsln7dFe8HQW8Pt+ETc5QIAaLiSj1TiC1O/c1e7X7nT1+Goq5gMdwZyOqIv/3AWOcCCdd57NPuL+RzyTzDhwjvM61sB1RlrYq+nqIMEee16I9l34jXzhmmFzLypC+0waJ9ob8KfRlbTX+vV88k4DaGPyjv3GOx4Tk6NWimjUl+C+/dZbPB/XFNEm4KYfenp6pDEU3NSK8pUwPRuu+R3HVc/cgAL6vS/Ub1euXLG+PuZBe51oyQPcMSrzG5qF+BPhx6ju0e5Ij4PeRM6ij4rNleZ94Ya9gsDsN6+QT+koLzQVrrEu5tqsmNVAK5yAx7LvIxMMSixWVo7UjsAxNAhd4nlHkKB5oUHx3qmBHZyxUkwdkRfPbzw0TFmJJze0flyzFkJa+hkaZl4u6qMN0HoIBHiVfAEjPM8z3imPtDwDpnDkx0Uc0TzJC32y55ByKYcn6fA40gVM+GYYmuuKd56kwfO7jmDXe6RJbUkC2ufA6HiQxYjBk99UwFU0fYObZSqKMNR40vrufBHZiZOnrNjdpVGI5WMNxwJGtdiJM6esLsKuCHnPPPeiX0NdryxYV2bVhovt9tBNB61DI+ygRh1u+cyog9vkWzJ6MjqrLWg+EBRwYBuHB/CAl84BXgQagoyRjsaSb+vWrbZLgpR9VWmSHpUcQYbqDSI2CAEk0OmxFM7eKfC5sYs7peXZjFwc73gccc0+4sI3h/PUf54PR1g4mItfd911t7344oueltEajRhQyBUwXe1SmJetvgKPfFUZSP0r5S4IN0wAXHPbcAHftR5aIF/g4FpP3Tt37nQifebZZ2Teb/LNq9zdhTDGzIzygxFSvtc7rjJmcpsRHrB+9mcf9wWcf/JP/vFVeYCLsiKMuhEQrO7F9xmoe6PPk+c6a+aLpufnXDMtdBYsm+dCzRYrSwBDX5jRaGS8U2atIkGiau65525pI2J2FcVFAF6zBgYYmHnTEAjgCpyFA0bCgDEYnN+YWWFq8Zs2BY7fKG2zIw1xpOOdbU9Mg4ATeIOyyBeecqM/Q9jjm/ue8gLWCA9HHDAAU6TFh4uy8TjKwJGGPFEnOCV/OOohTdQZ79RF25rjKCdwxm+84hKy8TAykTCy2+nSrDKFHst29vkVK5Ae6i/Coi5E1QVruhlTElfdiWA7d+G8ffeHP2JnR0bs3MioHXvlVam9ZqXRi9YyO2LDmTV7/4Nvsuql8ybUpyVdvS2qgTVflSnZoMyOHHDJZEUNDR9qL+osqmogE6FLOZiWCDTgA2F8bWjT0BYb3rTNN2mmpeuk1rp5tKbSRHyUg2nh+35gMOIayA1HPcQ1M+Df5Zs7FB9hzc/wMMe1DjWfbyZGR5Huv+foS9LVpa0CJ6M/y/8RjmhEG416w0cd4VLajSf4ZQBJzL2sXtvIS1uAkw2mxJ8+ddr2X3ed09Gv//pvOl0xwKSySJ/wh4vymx0aV9qMmlZSP/OZz7jG/eijb1NbNhY0gm6b8QMs0Ue843HRNn+61ihaFW0XihJ2jdtH0L5xqyvphAbaJR8oYTAQiXjd1+3baUsajFs1iGPeUQ74IC+riqSNvuVJXPwGN5y6gImBj8GXJ+G46CPSh2DhN2XgeCc9jrjm8nHsb/RJbZUDPZMGH7yNIy48YfGOc9zIUU+U3+wClsAtv3FRD46wyI8MiTrIE3IlhBJpArZ4j2fkwRMWQjrKJj5+uwnJC41GaFEAv3HE1WVPPfL2d9ulGdn02LKMqOUFuzA65nNfFSGbeQJMs/mFed/DlJPKvVAXwQsAJqS/+fWv2plXj9nywoz1tKrDp0ftA488YG21kkSXT8SpLgGu97xs/T27touIk/kTk62M6JiJaFh0FDDS0TAWz5DuIJkwhFmsArEnrK93QIJsq23evFnaVoeQkCQ6Js+KiJZvBZYXSyIyqeqKA3nNeKDT8IGv6Hx+hwvENndys8fFM7QknoR5+QgGL47/2u322++yb3/7276fC4YCZvBC2jA/qT/5jbIpl+t12A5A5zP3FLBSPu0OQsGDM/LG75gT1avqYjUUwkmewgIXkYdyH3vsMS9namrCenp7fCA5duwVxW9se2Ge6Co4He7UDsLidzrS1mqf/vRnfTripptutB07dnidATeO3+HIHzCFb3aRxzf3CpcIL4TYejrapfbVG9puzIE6EykJH2KpLZYluNqMXfzMyXGnXNpvCCyJXq6tn/YEzH6OUeHBxLgQNoQHDVMn7+ATT7t4Bq4iL45yiSffomAiH78JD6uF3+SNcgjDUTf1RjzvlE1ZAVc43imTJ2nwpOc3PtKHj3bgSRf4x5E3flM3DrjIgyd/lB35Ix0uyqPO1mYEMdJSAL9pfK2yKAEm5il22V2PvtsmVtttoirApHVNluasRqeJ0JhorUqoUSA7vFkpfOaF55MAUZmnzpzzD1nMTM2KTlZsINdmA9LEbtu33bpY7VlKS9Ut0sVy7di28lLV0QhpLCYEwgszDwFGeAjbZsTQ2GgPjWROBs0MOHgSz60D3Js/0N+rESFjNZmzly9ftMmJMRu5MiICSJtd8bhr33GB4GZ/rSMMOMIDF/5aGCPt2gat+DuHVmkj7Utn4FIHN7f3Ozn/AIKS8SUhBDITxDEvhPP6mjx4jDYFvLzjCMdTLz62pOAiPXDddNNNHg/dsJOdOPY79fX2e1v4jTbIM3yUEY53YGEfFW3+hV/4BR/AfumXfkk4U9vFt82wvZFL8KYB8VrzUbHreb0JkkwsQgEXh6OZRIfuuKGkvTFQ+GSpaBYBtbpWt3e9/a2+wZrB1UtqlJfwk+rH8YQfcM3wMhiDL+KgBfIRjw8cR5gPPk3lgRvykJ94wvid+g+zK2k9UR4DfcARdREfnvYRRprmdxw0eq2L/DjKx0X6+E2aSEdcxEMXlEk64A948PEOvYOfSBPtBH6eeMojLe/IK9+JT8ZIRAEk4j0dRalZoWfAth65xQb2HbWVzh6bLAsYEQTaGft/aDwbQRfmSn4U5pTMiKo0AL46VK9wB706rNhtg1u3+0qNSrW16oLtG5AwWq5YUQRf5DNqGvl6OnO2Vq8IOExVhE9FcLA5kMaADJCTRjBgxaOa8iQMuEGIw7R+eDkhHSRWKxWVW/K7v8plaYwatRalfc3OTdrM9LiHdagNlINrLi/CcLw3++YwHOmbfXRkOFYqYY5r84anT4B3//6D9sQTT4iY2XbC13I2GOM7uRY3j6kDYo+JbTyDUxKe38kH0QWh4MMl2BLRhm9EiFmKPriQ/vjx445z9m2xtQbmAmbvBwBrOMq71gED/fvtbz9lFy5c8K+Ho4ERDkE3u/X6r3IJ3jeOkwN+/edfcxJDUSYrkdw24R8glqBiYyi4Z/XX9w7Kr4E7CdFeWReTE6P+TlvZ60Y70Nr5HbTW3DaPFzzQKUwMLoKZIx4XuKYML1v1ko62kybK59lcPmHsj4v80TeBLwZvXHNZPHHxJG/gOJWX2hEu6oz0UT/PeI8yqMdxpnDgCJhxhPGb8KBLfkdbeRLXLIcok3cc8cAYadoefucHH0eSkYiCIjE+p5FGtGelqmz3NZl2u3fZpXOnJaxWbGF+QUxW0KhVtaGebqvMzYrxESh5e/q5562iSpYWFo0ri4c2DfuS870PPGQ1CT3mAjhM3Z5psa279tpzJ05biwShJJft2jro2yo4EqPm+yg0NDTknQ9sNCghA8mc5q9IE8IMxk+2Ngzjbfa5LdLT+JqE44KEFsKWK6Zb1Mb+3g4RaNUvF5yZmbN9Bw5J+DVtAiS36iW/10/BG/TjjnR4x51+083x28tQPhxPPAzkroFrnjhCeVviqheFdYhhypUFhwVzRaWpTxrl8a9Rnv7z31F/Xvhk4QXPVckIf/BHG6gh8iWvIDkvRw5BF4QCUeGuSq/G6X+9J2Lm3Gi7NKavfe2rbvKh+d5xx52u+fJlq5y0lT17dknIsaud0fZqcwMXdSPs6Lt3vvNdNj4+bl/4wl+42Y+GxHaDRpVX5W12aZC72jXX4ceQJKQqshgQWOCEzmKvY8KnmN5/yzf6iLbyP4KPhabSYt1K6h9OUdBHlI530JQ06qPfg6fAJ8HE8bs5Dkc4R5BwhAEr8bhId216XAxmoE+s7u9RB4Ir6mH7CnzgNClh638OEJnJn9pKPvhooz9SPYTjyY9LdJQc4aQjjnz8bnbE+VGsxnuUSdqoJ/LGbxzpgN3jVGTUgSMcc9l/ATCIACgIFgAoqKZOldFlBZWZETFXV9vsgQ/+T1bt6LecVHtMg7ZCly2s1q0qM6VcrspkFIG2Z21GQoKd9wgl7gfr6x9Qxy+qfCZMQbDMzWrdWhbm7C0332Ct1TkBuWqZQq+IomCZZZGLGt0jc49VIW76lGIp5GO2JnOCxtAQBBgfvsVnZBbi/TNVbRJqTNKrlYygS9L6lkS4K+rY6vy8+9L0jHEYubOzz+64817bvmuP31dGHyAsmFAWCqUd6pc8O/bZ6JrO3jEyq0F6OmPIC9XKqwLoYAoBl3r3K4tFQNzb5CO7NBE8QsDTKw7lxBlCzzbRJd/bXJLA3bV9hx1/6WXLMLnN6KO00lcFj9KHF+PTwfQdWsGCNAghyPr7B71s/0K44pMgo4+TV6Twy055wSfvWhpMzFyltO+0+gnRwUwQmfLz19DkltWh9MHC7Jy9+aE3q22rNjNbsuHNW6xcXbSP/9HHLV9Mc5b+NSjHQ2ojHtjQ3h1G/ST/H3/mz+z8ufMSgrfb0aNHJUir1qbBLjEGmRpw6CfPJLRoP0SRELLGxJ/gXGeKxj4nxJAoNG0SVs+q1xzZriFisrVJiAjPQpib8v5FJ7WPsuGPSmXOrj+w29qFIz7G3MrCkmjMTwg4lwk34gWf+F/VQCAP7HiqAl/QLU8Uh4CPtiGkGdwx01lU4liTH35XPHSBpsjUAB7rhj4VcTV86ku2zsT8JVMkKsbfV4HD+REBLa8ne+5WmSIS/zJ9QzzXtnNaxb/GpHxgFh8wAA9PrvPBE5cWwFS34liN9RVZhZEu8oU5nGhwQ1CFAoJFQnO4tps9erGfko/vLMv6oo0ssCS4NDALRuBrpVPwIQx4gkwqYnlYdCUgYVRWHddsRubjrfc8YBURA8eBmLSfnpqVZrVipfKyTU3P+sokc0xZdXCfnpS5e+9eX7nkRgoIhMn/5dqiyWK0Hf0d1tu+Zv3S4Ni0t+Z3sKtTlLZQ4KtCSaVlQxwe+PBqHyQqht0gVDp5xa+EZcWHzYTzNstpgZkJm56e9Cuw5+fZP8YkKXa2zIVqTWZl+gAuh2nTZLN3m+MGRxzvUXf4IL6oH09Onle7jXT+q5EWF3W5E46vzUsn9w8M+I2xnEZgib8571X55YhhlKVtejj+SQ/8pI264z25xPA+US+nUp0IqTvKJy1tSDUkR1zg5uGHH/a+mJ6blkxIcxTTUzPCadHTkiYdUUqaLC7oDc/2Ccz+H/2xH/Nyf+3Xfs0HrlRfAy6FN/vXu9QOXGpnqguxCy6SmITp0ooYX4nyu+/wYh4XRtIA2YZBPA5zMibHEdzbtm62OoNhHcGv4VSEiKkJOF6XXqJ9ji+9prvZ0jxPwmHa+hHt4J14HHkTriR9Gu9RLo78CMDmenAI2RDs+PQby4A+xANDeuKbt5qAIQQ2/BRPoPTSVY/DIhf1AitwRVtw/CY+PC7aFO2MvOFx5Itw2oP3fW2iPZQrNPLUTi4HYJEurdJ6nngBEAiRhBSUkMQGMmVzsW++igIituzYY1bothYmDWEUpV1pydpcRQKMj3wsVGywl3ukCj6fwI734eFNoMZHJqWWkFhRfMYunnzFFscu2Ztvvt76M2Kg2oLVVsq2lGFPl4SgGsL1zpzKh9jcVOQ3Jp40rrbWNPflozgjn8rlsHa1LBNxbs5Ks2hY0zYnExeBxZ41jtm05tSBaG3OoA0mkhBmEldI8JGTUTw+zMCFfqwGgiN8rBiBUM8rH8hvdhGGb07XnP47ewg0zRXs3r3bnnnmmTQxS1MVH313rWsmHrS7YIBmgsEH/FfXmRiGcLZjwLwQDLcyEEd916aPMLQl6uD3tDRbTHkOX9Nv1NU8H4mL/NRFOH37kz/5v3r7PvDBD/qdYgyir3cwTfJJQG34wAnaEGWzmXlN/Y7gWYcd0w9BxY5zObGBgKHfwRnMkhgFmMlDO2JqAvyzWr1nx06/xZey/aMqKkdFp/IaMAQuAp946CbS4Jr7wi8rBD7ildd/K50XS1/qDQ+oIniFKQ6w+a13yqR94cKyol4GDvIywEQ5nFSJvLg12k4Zwg3aqdDk7RJWFSaBA5+pPGrw66aUjavZgdmvElJevxhS6Xj6YEvb5Wss/i0x+Kp+FSqR6J5tTf5bdUvQKI8K1VNjmZvoKCnMtRPPfDsab3pK4DMX/uDb3/84wMNQzSOCI0NVJHuZ5mqUyOW9UHp6544d9soLz1p3keNAGq0lSJZXZbblJbSk8kt79a8JFeUHB4fs8I1HUwerYXxEAyHypf/2OetW+t1bt1ulXPGJYK5FditDSNi+ZbvgYq4LIZWIAcLTI8FIBwq9LhggBDFZrSrzEBNR5iq7rVky5zwdH2TN5TXiSivk7jKOVficg+CRWieirvsSOkZgV9dAg3ghMCQ+R2GSoMI5btSY5t8QaxAsnphYsSPcGccRkFykwxPOM5z/bryDawRs8i2uhXErR/z2FI1yow4PlmebgHpZeOCgrOAVcRAX9QXMicAZrVObfLsGmtJqEjixVQBzl6oa1a478qR0GfvjP/ljm1ucFX4zNjiwybW4fXt3244d2xTfwI/3YXqHeakXOF588SUJsJ90QfH1r3/VhSeweH0NuF0L59nw1zqldtyleOhCnCCtkjJUhRgCoVb3W2aRAV5ww/zkmidOAvAlq7wEFTQTN58mh1bJJwMzNrR5m71y7Lib60wzUIwzt8OU4AL2dBLEK/Knw+V92tBqlDTRNn2R6on6SAv+Gj+Et404zLKgq/XyXSioLD2TpkUfsuk2J6uE1X21ReHh+U4ET+8L+kSaTgifVrXF4/Tu5UPQDqvSKC00QVP5zZMy0k5/4KNtyt/wxGPBc705yhAaLsJTmUiaBKC3P2l1CTepbQx6OOLW8ScfbW67/7H3ugCLACIpBAcR+vYGxdER3PPkklJiEUGAmXbx7GkraIStVeuW7+xyAikWMlZQvRBIR6eYTS8H9x90pKIBtUIg+Zz9zm/8pnVIkxq/zKrOsvX096cNrRKEw5t3Wl4NTTZ9mLQ0IoCnISJOMQ9n3pLwqli9wtUk2PSMDlyH0uGjJ+/c0ED95PdrpNWBbGTkPX09Z9VK8/N+ekBoUNsZNdFSNIKI4J0giJADFjzMS3kQFqMdnjDvFMXjErwJt+RJZaR2RFw8112jHicueczB/v4+e+qpJ23Pnj1eX+wNS1dlNxjDGT7hCu0rCJI5H/qQ41QOX8M3E0PCr/IKL3XOvSEAlIY6GuD4O3XRNIgMD44I4xN1Z86ftVdPvKoBrd3uv+8BmxifsGeefsoefPBe6+7qcFgTEyThFUSOEL355ls8/HOf+zO/ZhutyY8uOXgB5wbO3shFe3iuKX/aFqM6CXe42/zbpqwiZtDCJYxyEla5Yodv/0EIM1HvyoFo2RmtgSfwiUDhS+jc4fXU08+6dtmqPHzBS9jRwM1xJNEGWoTCXJz6wEFYYn4EA2cYmbekfj9jqrpwwE7f0sKgKeDgNwO5mqD3lI9upzx86h/RnAuMBl0IblzgA9gdP04badDhN/2OZsblCmhWLVz9LpgpK9E82hxnL5knhya8VA+jbRzFoj7HncoKvgD2qJ+rs1ACHPoGzLzjGTAQkFEfcYnmU3rq5zc+8gRcicOaHJXhAQCmAUnkweTLiVhbKFTxNfXXnY+8xeoZPtQhLUwN4ehKZ6+Y38vB3k87wTtFHNz6UK9wTIn7uKo2MnpZI/SwTUzM+FaLF599ymYnrtgdt9xseRFQQQ1Oy/5IZDqKMtEEUUnr8hIsdZma1UWr46UlwQQ4tKt846vcvLcIMY4Un/qWXe3aV9YJ1vfOCNGo23wl21c/5TEhWbGsVBeszMS/awpXL31f68EZ6XiC5mZHWLMHx83ujcrzcOGf9NyKiim3a/cOO3fu3PoKE97TRfqr8sOyiWDZKR5pcJE3+htHPHXRZ5hjvBMGXtFa6A8GB+gCUwgNiXku8scc0Yc++AGPHxsb9fOQrFbzQQ5WEknjK5wSLOwXDNhJ/4/+0f/mffHd3/3ddvfdd4mY0YSSkL7KMUfHBP138p4G/G9odshAPpQBzbDn0Ac+Wxa9cvyIQQdmavSd5xQz19dkujDRvdFnCX8SBMAg+tiza5vgxGSXGQkTCg+Uwe8kqBOOQxCB5uiD0CyucvCXwjkjvKZ3LhWoqy9amSrJix9UrxRQaTOqp/GM3y3CVSuXLQgFsaiBpojSEO9+K7J4oa42IVrdi09dzErgctIl08ZZRQkZpWPgpt3ev1IS2LCuSNeiqupLvLAsIU95wrHelwQ78LcJt6kdKpu2ClBuJslluMZbFpVg5cl0UBvzc4IPU3FVcGCBtWAqZvPqN8EifhW1SFZiUWhwkec3eV4nwHABNBKRkYEd9a1Mrovw6LyMOgTVeWSmbG991wetXKGjl2xqfMRmZyeUVghTpUjQgjp2bnrGrly6LMwuW1Zl0nnHXn5JwqFmi7WyXRg5p0ZKu2vjwPaoHbn+OuVDfRUBtiWCDcGVmKcmgVW2ZUw7CUNWJJKmqBFITMDomFHjWyQIVyW4EgGiWQq5aGt1aVYaHRlt/AC3OgLmOnvutMpPGmciNohadbOoANM1Rskg6BBWEGV4fsPwzeG+yniNuzZPeH4nYdkUBwoED+3btn2bnThx3DVLhAd1hTCKcvW/njCznoI/L+InHd5XNtVGPL/jnXrCoUHgIXyIOcGxAe+1Ag9H/fy+7bbbnGHRWDkCxC0XxQJ3aSEsU15AheRpJ/6JJ75ln/zkH6kf1+x3fue3VQ6ao9kCt500ytU/+Q0YwwVM4X211dPST/oPrcL7ifndFZ/HFNRpO43KL7NPUTTE/kTf8EtGtV1Yd3g2+lhsrijaRlhV+W675SZrEd35VIEAVs0ehwlMupiDAq7mfgIHzTDjCKMe8q/3id6jfgSpEns6x7/eCadc0nhZqp8+W5WwSHOnwE/d0JZgR8DRpsYNEWuSgq3StnhHgHn57sW/KkvQ+h/adFqEQOgCJ5ts2aeFlkn9oinxVLqeXEmUn/kuP7KnscLxKHwyIFSFf3USSVy79UFCkIMXx5m0OPAG3YXgD7ylMNIJJoUT/zoBBiJcFVQivbrayZeGODaB45oPvmyNEFqRMBredZ0tarRKyK+pwCQkKozO0hgYpdHMLl+8JIrSqCYtDAC/+Jdf8GttqhoRW3OtVuxC8q/Y4tyU9Xfk1bqaGpNMDW5XQMOi3vpSElpLYhD1AOgUglv99lVuwOTDE61S41HzRVWOXA0k6kR1pNrABC4qeZuQT/vQtiDi6akpO3XqlLdXoZ4mMZs61wkjORdk6wSjP57yCEBXwRXHwgVpMCODKOl03inXw+TjCQlHOZ4GuPjd4FcYB1iYwwC3e/fttZdefCGlUbx3ZIMxnLjlIg5GTCtfGgCUl7JpH8muStvwwOoahMNHWIoPx3uCMcHvbUBLUP04X7QpFr3sp59+2u/O55LD48df87CYO2EOh9/ke9/73ud08oUv/KVrlgxSMAYbY9cZ2L1X8Xe65jbRegX4k7YkZpNX+Xwxic/CoV1Xq9wHl/oPtoXB/KtETY5y8UmoMq/UqnammzbY+uDXZkMnSkO/IxDRTBggESxo+cwrARY+0UPCL/kQ8Mn8C1MqMTBaKemgYy+/kZYn9OArqEoH3GhJ4Ek1rNOV71kEB/LQKHiB/yjfpx7UVo9XCQJVPgkT4CYNA2ASnonOeMH09e0S+h0CxuWElyMHz+o12xDkIAyckJZ8DG7ghvIDDuAl7bpAduiVR5ol/ReCy2vQfyywocmr7iT58GRUbe4xWQhD6ratCMhV5gayfnzITTKpc9n2gs1JC7j9bW+2aQrWSK/e9N3zpZpAkOpbWxUzS4KcOX7cnvrqN6xddXANNUeM5kuzDhD3gFVqqzY8tMOkiNlrYs5tmweksrJHRaMQe8CWIDKZchJ4fOyWIyBoV1K59E9qab5b8BZdBXWVuI3RQNJ+TRqVQvj2H8hoEUwtEpysoLastdtSedFWaws2L8GJSsz9YGAIVPFla0xjRijHiwipXe1W6503WiUkiU/3dSmdrz4IXsxkdQS3bUBQEKVrFepYvtfo81R0oCJ4tvIOXtWRGjYkXJMgoYPwbi6rPIRwe1uHDfQO2NkTr1pWYC2jhUG4glCluIdhIHKEVrPw982zfFRS4ysalqrVk7T084apwbxTmzRftkIwdrKBlO0NvLO9hbyQik98exnMgwHzmi3Mztv1Bw87/Bcunrdd+5ivy9vv/uc/EOECDxpLYrBMe95+5Id/QrSUtR/9kR+zQ4f3i+jFFOonBorQIsPDHyHMYMQQrBtCVWFiNt8nh0CgPbTLV7qEG8HMqnVpfk59x1G5SVuqzNnSfMlWFhetpVIRLcypf9Vm+gvh0J72hbVBZ0w95LukpVEn9cnCKOSl7eekkcmMzHXIlJPmj1kkmmQglR3EZKxMq1YrV9WP4B2TSWmUwX+vCFK8iR7bWkWXJvo0mU3qKzy/+WIxtL0qviQtV1xxBxh6xSrtUzlcSeWmJTazeyGH+8rILoZnIEM5AU8ISTGJ6EW0oDqBqTUr/hDuXeQK2VAK3whoF279yJWsFj5i3YbWJqWlVq44fUlAWHZZCkRLwdZUfgXhIuKsil/X2iXE5VdFQ8vi4+wqH7vWQKowjrnxgZ+lNeFd9M3GZxSKZRSVyrzapsFladbqq3MaKKatND0u+pqwhdKYTc/L2quNWsvj/79PrCHEIABGKN+xCyHI4yIOBmIJmSdxQo+Qhd0subVSsZFXX7RvffkvrFvaVI9GpqGBAcsI2IKE4LbBzSKUmh1/5bjd++ADduz0KXWuhNv8gkpZtc1DQ9a/qc8++g/+Z5sXDIvqlC279tisJO5CqeTdi/nIKgZQtamzcIxqdATCNq1OieDF/AgLdy2CFcJOP3w+DKGc4G+38gKCa0zPSRsdvWSf+/xf2Ie+9/ss39HvI4VAU8dCIDC56E3En5Hn3ZeV5RnRvXQFMrJlJSAZ6dgLx5lN8ERa4nEqSv/RBsxjEQyEongc7+vpgLHxHo4wBMNStWIXz59R/nY7fPiIMxofYmUBhb5So300JD0T0llpB+fOXlaYGEN5ao2ziUkLAFeM5uBFbdVvgaWywpTegJ0n+dolkHgCN/TAk994zMRvPPEN+6f/7P+yTZs220c+/FF79ulnrbI4Z5/59O8K/qp1dHGv16p98xtP2nve/R4bGtpsZ86c8DpVs8pPVyvTB9TJ6J1goX4HZd2t18u7PLoIfYyjH3wgkHe8uGuxkZEzEgyiPQ1u7S1sBSo4jvjISrZQtE627+hZ47I+5SM/VxJlxeQK8TAvTwLoyedetZHJBausiAbFD8syTXHAicYBXL6qB+z6waoo7cFhJqLNsLiCogDuwaXjU33j2hPtU51cw04LiUttVZtVDKYd7Uc7UWFE6J/KUbkMfCQivWMGSeZvKlFwOEzqB8pSDluWkAam4HGHSbQEnWSkALSqf9wcVNOpl4/4LC2rnxB6NQkflTk9PWE94oPr1KeDnd1WqizYUy+9YK3dA+JrpQd34l9fGFNdbbKo2qSUTJSmXCHJ5zsUnup0a0n1+7EvBpRlBLrifEM7Tw36P/MfPuYCDOKg0KTikzH5QCgqPoQRhISj4RxwRYPoK+Ts+DNP2vPf/BvraFu2Tpmd/d0iDCEmI2GxLAHGDREDw0PWlsv65GQvm1SF4KFNg7b/wD57+M2P2LzMzrKQlO3stN59B210YlwISx8FoSNT96XRNcEmIvFOkwdmpRGZAJ6ED53HSLLRDjdJlY45sPnSnM3PTroQO3HiFfubr37dfuCHftgKXX2uXZEewaDc3mZqTR8JaXfBBtFA3JQHbrjFgVEOx1lQF2DKxxwJ+3maHSz2dwkwXLxTPu/ePoe9blWZQF/92tckcD/snY1gorVumjaIE0cdTDBfGZkQrKktmEpOICoLRmTOhvIhXLybw3rGaB1wpCc+MSDxtJ+2x8BAWyoaQd/+9ketqD78n//hj9nffuMJaTsL9vWv/aXNzI4ru7T3HFeD88WpVnvyyW/Z9Uf2q6y6Cy2IFAFGWVEubqP+DUdceOIRYDzxtOFaAcbxtSsj533DNM1YXUqChfEK/s5nuywjJuJbmew34rN7rBhSq9ODtC6hTnk1qCv0wuiMvfjKWStVRZttOcnEJIQww8E9QoBBVBlVANQpphNsDpO8O+CGBhrhfjWPKgy4nYn1VxNe3dFeAZGuZFc6CQIcm8pxaVBa898JN5TB7alo9ZSPIJKgEk/7LnwG/FXRqMryL4NTttLBP8wJQlM+/6Vm8BV8p2WF8c0A32MneskszdkDd91mb7vvTbZNuMupri5pp8sSbrMyGf/Zz/+/Vu3vtZL4KrMmLR/BaFUbFN4/eN+Dtmlrt60p/Re/8S17+fRFayl0qQ1SFsTf0HJrq/Bpwq/+F+LUbwxw4sV/9WufVBtT50PUyQ7fIAqQGITKbzonpUVyi1G8k2SKVWuWbV2x49/+uo2ceME0fllPvuDmY7uAXmX+QRVzj71vlhMOesQ4Q/191iHN7uE3P2TDWzaJsyWQpDVUlL5j535r6yra3CKammCT8KExkKlerFX6skCi3wUDMKWODw0MccdvaINECDrsdhh0UQJgemrcZqfGbHEODeyyfenLX7Gf+N9+WhnQpGQK6A8BRl3UiQDjihVvv36BC/CSXFo29lVNCTYOn/PdSVwi/CRaw9H5MCcu4gO3OH7HO453wmjvsjqPjaWnTp60ogTmkaNHVXdGhCUTQn24Proqsc+9qJ7x8SnlU16By5K/l0fBSkNfxlxGONqFYEMIRN0RT1jAxzvh+BASrDjeftftHve+93/IpiZmXAP75f/n39rwpn7r6umzo0du9C8D/eAP/qD93M/9a+FGwKn/YHbaEqublEtdOH6n+Z8Nlxg84UXRLsACNp60Ax+wZbNrNjk2ahyZYRWMiWyOC622st1CI/tqToqVvIR+rtDtq9kM7OnrUcIBg6KYD6ZGm6iLyX7ul37F2gu9vllzTXRLXb7qq/qSRsOkvAYHCT+ftIZOBSfpiMcDL41wmBVPnbxzK0elkqYJ4EMamfZM0T4Vo7Rsb6As4n1QJNg1WXStRP+p70TD0hJZkfVFB0ViQaG8qTTXFKFvH6S9DuEeTUc0hXBGwrNPrqV1WSXJbIRGpOXt3rLF3nXnXdaj+pji8fvSpNCsynytqa6KYLP2LvvUX33dTs6VHa/tKzXbVGyzO3ZttX7hZKCQtUJ/v9nAoH3t2HF76rWTVpWpuiLve8dYiEIREr4RyNwxiGbmJiSISh1OJ28wFS4IJBzvMJ4TE2aGCL8u6e2MU6vY9t68feVP/tBmr5y2ThEIWxb4jD/5OPEPU+BYYuf7klw5vG3TsL310Tdbu5iRq3Z9742IeGap3XYcOWiLgouPemQxWQMu9VKrz+cAs+ATYXkdSHbBDEOqm9RhdARC1sWZiFlq7tSUTYyPWUna10odu7tuI5cv2e/93u/bz//iL1tbJt3o6fNCqs9rUIWMksyBeccKFlxi5qSF4ApFTEzhQyN72nsmonPhqlLAs+ACTmBZx6M8ZeKdkOVIH3F48sSTNjMBPT+/YM8985S97z3v9aMwLDMzP4Iq7wRJenkmmKn+7NkLyp/2J3kxDUeZwBl9XRez+W2uIpyAo9ld/Uu/Xaik+sAHm0A/+gPfb+cuXLBbb7vLDh04bFcuXbR3veut9s53vd0+9anP+g2rQ4NDdk6mMAer0b7cDFLhbLpcby8V6J3fgR/HpVzAhTBB8PG7RVE8EVqhvcUggzmU1Ug+PjEqwV9QWvpWZp/qXl6r6l2jPPO9ysfpDz7Wm5MAK3T0+Io5tdJSNBZOKTDlmVXcI4++y/LdQy7ksvSj8vuZRupXemgRwQAzh+AhjimHhN/Eb2nCPk1mB9yEY967BqTSyEscQox0eK7+ccQ1eJfuAJfkBSHkYb5V1Gw1wdgq03cFXJK+rcXPH/J7QcIoIzrPibZzqrMgHkRwMuDnKFPUJXXL56L3bBm022Q1be/r4ayVVc5PyuxYsY7BLlvOiYakzCAdF2bmvLy+rcO2IiF2arZuXz/+ijS2Bbu5r8tapEBkpJl2tYrexP+7brjBrixIYRENdfb1Gp+cW5T19sWnMEP7rbQsBUTtyNLR6hEXYCAtiCPtIVGDIQb/nYgnwoKgPb3UTTaG1lYlGZUEQDL1ectVp+zzn/4DPwTOZCpp2eaATUtHovp1d8hEFLNvGhiybdu32OEjR4T4Ftu8ZbMkLkQlJhWw+269yWqS5pPTs0KuOkEIZlQA4W2CFeGRBG/SJKINfhuFiBDYJW581YhJwlEJKs5DLmsEUBJ17JJVFubt+KvH7TOf/qz9+1/5VZlAGkFkRjhjNoRYKkfEojCfvHZSTsLS45RGtrTqQfAp/foudvbiyKRAu1A6iDnwSXzgufkdF20JT571OL0vLTPxuWRPP/lt27ltux2+4ahrYCZC4Nyq2NrTIsCok281vnr8JF2uwA0GiXKpPzQVNjUCs7dJjmcIAdJB+lc7ykj0g+bA/Nbvfex37U///M+tv2/IPvKRj9qzzz0juMr2u7/7Wxpkh2TCtdvlkcuicepRG1UG1UEfXI8c7cbxDHxc6wKX0R5R5nqfgPsI9z6QYF+qzll5ftbP6WbUj61tRV8xrC5V1Ecyp5gFl0MosBUHoVLs6pHJW3RzitU5PpiCVsWA0abw/+OfPS7lpBvkyMyT2cYf9aMVq98dZ/KMy2g5OOIJ54lzXKt9zeEMmAhnHG3hHRSALaBEu0bLStijnIRL+gMc+KbtVB0EZW3woJSKZRYLZB67aai8CLa66Km1XfQgQZ0Rn3ZLyG0eHPTTND4XqXL5Jka/LKKeDuWXplWdm7YuaYgrlYotlVsSj+aVtlNao8qb1+/K6LT1w4e97Xb9LffYs6fH7LlLZ21rT86yMuWXZ6dsWorPmjQ8NgV3dnb5Rm0Ebp8GkC4pONLxbbwwZN989ZRNS9ZIt7RChlarTQ++4/2Pg7BAWpL0yUEwIDYIp5mg3aHCCUP0AcVlpTJ25pR2uWaf+qM/tCHMRRE0OupSY1UJ08dPnKu+goRKsbNg3T3dPqnv+82ELNdqVGe1VLE+mZVLEnh0UH2hKgVSTiCiBtNX3E5BJ3lHyaNOYwYzggJ1gZVR1Ts1OW4jFy9Ioi8qDGS1SlPIWE3IX9EI89orr9jg0JAdOHi9ZaR9OLEJBjXROy+1MFhXBEKjeWs8mVRMml4aGZnsTGSWhJEvWcsRH4Ij8vJsZs7muHCUgSOcuiUm1KwVK4qAXnzhebv+0BHhLiscCg4vqpFf5VI2c3OjV0ZdS8C8CSYP521VmMPBP4cHRiBtEl4Ewbi0K2B0eCKfHOYQAozvEfzxn/6xhGfO7r7rTb759qt//RX7xB/9kW8O/pc/+7N29913OpOiPdN9aNf0HSM+LsrENbc/HO+kCRi8TeqwSEMc+F7/rb8paV+L5ZL6lzo0oEgw+Blb4Ydzvl4muNMTbZ2vBqGFoNEgkFh1Zh+iKtM/pWvJ2uUrk2KljJ86yUigFQpdsix6xIy9/uzQM5/vtJzqYNWyQ4N3V3ePNDyO2nWs+6ziOBXA15zQYv1dAgRNEPjI76cG5Fkt5+49zgNyLI9vcbJwBO1y5C8tSmR9lzzmMCuoTM2stUpTV8uZSulV/vxazS9S2DfYbbds67Y37d9ld+7dZjfvHLYDQ922TYJnWKbSpq6sDXfmrK991cpjl61TpaRTLxK0altVUnBqdka0JXyV521e73PiucWZaSuNj9v0zJgdP3XWTPjpUp9Mnzpml08fU18s2PR8WdpZqxXUjm61dfTcBRu/cNFGL12wKyMXpTXKopCVdnG2ZDXRU1UWBPtL1VvpLKSPXI3OTuZAcoQlGqKjYD4P9M70MHUiqixJ0ElMWk2LJHM+22pf+q//1Yb7+zx/IkQRlhihQ52zJJWzoM5gFUjDshDvBYsxBYMEWE0jMB8o4Pqatu5Oa5cUpjpxhwhPzKR6W9thuLQCiPNNrAgvaUw8mTvgYDZ7fMbHxmxmclIEmO4NZ/Rn5YT9X0gqLt0bGx21/YcOOmEhBBh1oHvIGTOUkRPC1hjn9UG7zW4JxnZ8NZiGlRTM2kZCTArmWmAQBHSkxTvTNN7DhcaDCwYMhzbLVgO2W/CB2TkRC5OvfF0pHW5nTiT1KRPHCFY0icsjIy5I2QITdTnTO7NyXCodVieK+NTdtD8JN9L5gkTjPTxp8ITTNhaC9uzZbb/927/t3XbjzTdrAJmy+cV5Gxm5ZNu3b7JPfuITXj4CwleWELz6o/xFDTIMAqGthg86xV37pG6HqyHA/AgS/aW2k4Z2cTHA2OULSifa0sDnu/MFL/M7CFrm3hhIsQDoQx82hS+60IW+hH9Ogx9CgQlynzOSYCgt1G1Wg2tbRmapyuEECgLET3pI02mTUOEdjyaGQEk795Uf4SLPIhV95EebpPk5LD4gQs8STPwWPsBtOrpDu0QDqh8hDLx5Cc5Y0XSlRPTOPB9lYza2S8jBrJ3ivbz0mh7h4IZdW+3Irs22patg/Sq3W+XnpaFnNQoyEPpcKjqP6Ksg4w3h1CacnTtzTriTYiDhs2nnTk9z9sRxGzt9xup8A0E0OjY+KnP9iq22ie/FjxnxVr8srEsyIZcmxmxuftKWVD5bXLqkTMyOjVpZWhua25WxSeMCrflcu80LrlHJgmn1wyoaoWQIgx0yoO22+978OGfYuE97UabUAh+SlYpdKqmguRmbmZq0Ga6j0XN89IqNXRmxUan+V+SRkJfOn7LLZ0/q/ZydO3vC7r7jZgEwZt/62l9LxZyVCli0DnU6u/Dz6gCEks8vCfloQCJ9IYJVkTTvwgSzrziq40BQdrDP8t29onSER5stOvOqsyR/WQ2BzWIfEyMbxINwYtScmxbc09NuUvmIppEWtRszCmZlf1S1UlX8mv355z9vd9x5t0bLLh8B/aMfjQ5MGg0MqpEeQa3frpVJgMAkjQ117j2l8jAnSH680O554QR+IoSBPP1RHBDJpeKcmRHsafUKpkyed0+PCa322apGVJXZ2rZqJ08ft0OHDwtDRa8U8JLZmnDEvNdciY+dSMjo3eGRA2bmJREWeN6d6XxgwlOW8MvA5iAon8pOQiUJMoQAHo0Fkx4BQd2f+tSn3WxDK+ae/JGxCTtw4IB99lMfF+6rFCOBlXCAKUl5TGCDPxhwXSipDpwLJsUltOu/pqfjRZ4Vw3bfsyZYBDInM3xzpuIQ/FOXz0r7EB6FF8wt5rIQ9lgECIZVGF3auwhFZmFeD671ZrCQ4FY93BXXJkGIIKvW0i7+sso/e2XCpCZZm9qA+cm3HRiX/burolcfOAQV7UVIM0DieY/fwBC/aSe/3TfC/F1w0CtoUJjbLAalSXfxkepgkM5q0ELI+G4y9aWaJ62twyqyfgqrNRtsrdvdu4ftut6MDeUFq/qsKPwXEZjCp4oSvDFoqEwJwXYJGV9MEA+1SFscHRu30vSEXTpz3MZHTnt/7dx1ne25/nrbIzp86eVXpBSMSPBpYJSWtXn3Hr8X7rUXn7Ha4qzPi3dIc1soV62zt1u8XJVGpwG0LqFVMbtUXrWtdz9imcO32HjHgK21cy2XBgQJ11a1zelF7Wu7MDH1+PFjL9mrr8i/esxekz/x6it28rVX7eSJV+3Ea8ft7JlTdub0STt/7oxdvHBe/pxdvnjeRq5cscnJabtyaUSj+yX7lz/zz+3s6desKAJ6+dmnpfXMSYDlnWEzWdmujZVIRgzoji0UqLlc85wufksjrvhECBTzKV/P1q2W7+q2bEvGP+/eXsjaYH+PEwgHsblUjjvM2bXPYW52VnN9ziKfzUL1VGcwmc5oxDES1H9uqahqlEcg4Mn36c981t7z3vf4dgSYGjiAEbbgnTk5/6UCPc7ZJTlP1vR0xmukDwZ0+ZMK9DDKATZcmsPjmcpHuKSk1JXCE3smz/8IJpgK+FnaR7Pp7uiWEO9WWxGmlK+U8jFxDN5n50rqfJF2o25gQaNGQ0mmooiWAUW4w7vJqPwwIK32liszHjxBuNEuHO8wNYTPB13Q+jAJ77r7TYLxsu3ds9Pe/753+vnY0KgcBhhUzIggpIwIx4fj3QV2o37/rbTN9UNfDhOT18IUJy4QYL7/arkmzWlOVkCnD2QsbpCGMhFOiAaGCIQ1l0cieH23uRjb+0L1+fVK0sbas9Lmpcmw2swi1qWJacEjHIsW2SPlA50cNM0qGvAiXGKgwOPinXjgxvHEExYDIx4BRps5bhPpSJPScYOy+MmJQ7BSFvNcCpeqYi1qf7Zasm3dHXb9tmFrr5cltMRDgqlDZp2AdIGIC5xyAYDv7tc7mv6yyuUmGfh/WlbNrKwa7gTkM4r3PvhmYQ8B3GLPPPkte+Wl531Dd0dnh38suCYFZIbrreZnpMvULCucsFLKOckWyQBb7rApjcnzvf123WNvtT0PPmKrsihWl9qss73T919DG45HtT/a3Xbkptse5+vZvd1d1tfdLSHR4V/T5klYf1+f9fX0WG9Pt/uhwQEPG5DvHRhys2X79m22b/cuO3LDfpe2tYU5O3PyNZufmLKihIybMwKATucFhkCVZrRmKRThgmlJl2NOOsMoT0nMtmnXDit0D1jrqgSL/krlWZueuGDV0rQQMm0LpRlpjbP+LOl3WXVzi6nPX2iUZ3WrImFVlvniT8EnVlCdQoAQz9GQcxLMr0lQ33X33f6hW4jZTWnvSJgETUy/XR4kYgoBBhKbGYjfOBgfooKoE0Gou1yrS+khPuJVlIclk5FyUn7em8vlPcpGeCmbaxEIMD9jqN9sqzh8/WEnNhjU0ysfBMg7d6hdPH/RzTaO6wCjexElmgjl+EWS3n7qJh+WO6vISdDhYWAYCZhDCAWsPCmfgQJt9m/++m/cLD948Hq/mYJ++NEf/gd+uB88cqwEgYSjHDRjnnjKbm43v7nRNUwkYMDjGtWn9ILRBbuwQptlK4qxOOZU8RMgXJODCYemn3any4xTv1IWYWIpmq6y2C6QtLe4oRTNGK0KRs6LkQqyMJgDO3PhiiQKK5jKKw3I4XGaScJLIYDn8AWunI4avz1N4x2BRhwucIEnjGcIrmg74QwAOZlq0MaqBNaqNEfX1xH4q3XLLFdsf3/R9g71WFG/2wV/UZokVg/bQXCU4Vs4hGdfrBAsGaVx2FslNHzgW7Pzp074/JafImHzb1ev7d530ArS8k6++pKNnDttk1cuSuC2SEutWXu+Q9o/33CdlrzISwALXuXLyGKqyhqbXZImXNxst7/jPVbYt99mch22KM15iQl7Cb5sqwRxi/AuOUHbEWS0GXpou/W+tzzeISHUKS2HZ5fMNfbp9EgSdvX0WoE4PfEpXa8V+bSZiLOg0X5gcJPvyeBrLS0SFvNz4y7Etg8PSwt71kcNRQg9abRMmgEdI41bBMAhcEYm7hADOaiGmAB8k+93fvO37Yf/95+W0FqyHJOPIsT2YqtNjF206uKciFEjqkzfsoQQGhUCi6tSeC4x2kqzQ9uCSWFA6ImDzWq7j6Z8Uh7t69Spk572lttuE1GspSuQvVMT4cAILsgUh3DD+eKF2kJDYBWXJfKidM+DtgkhupAWC0AEzNlh7oKH5HgSI8KD3JzYE+FuOAqlGp7J80qZXrPKTPMzKzY2fsV6+/lqU5czKDhHkFMNO/JZmR0ZGVMb0HJgfgRQ0rSYQgihhnnn59UaAq753dOQT/U6TlQH5SQhmDRcYGXFd+uWbfbnn/ucwpft/vsf8EsOZ2en7Ac/+n2K5zYNtnhkfaQHlWwEpr8QkrSRcn3wo9ngiT4ER/oLpg8m9n5qhDEAgne0CjCFFsbxpYmxy/qNNZA1zunRYcw74cABu9Lr0h6XRTu1GoMe15yjhXBhQBoMqT0JbZmTwgvCdKB/0J589kUX2H57hOIYoH0PHhoG9CbYQtuCCUPrwqfBLGmz8SSc92aPIx+O37xvxKtSVbSkNq3I5ON67KKslPrsqN179IAd3jFovctlmZZVCa9lv6rK6UP1cEty0Hjq0eSdOlWsn+tUy9mAXpocs5MvPy+Eqa8VzrcymOJB8y/NzNjxl1+wC+dOSjByNjnnCwc50WN5elKKT6caoHYobDVftPNTZStnu+36+6S97dpvC35MKmPLNQlONrtyckRtYPsJVhaDG3hk+8lyQxtru/2RdzzOigZqXqc0rYyvdBQtL3MtI0nYroqy8uxKbs+yWpN+43MdYhQhrkPIOrhvhwqXABOBMp+1ZdNm+9uvfdUFSlcXWxJY+Wh1oZVhBFUAQoIBy+/rhtBEbwgU9lydPHnCXjl+yn7qX/xzW6grni0CQmummHGNi43UjA5MzAbB871Hntw1xvk0JlIZYfEgk46OURsEoJFB6F//+td88+Xe/fsaI07qucRA6kieCkzMI/yrPkwq6lIrPF7/iUkU0Ah3LUgNgtgZwjFBmfSF8VGd02oppSmLQnBJeDXCVE56wrhJ0OGdUHFoSyIrVZB+ikn9UPr0uO3auVtww+aJkSgThYp7zo4dO+amD8KYFKSplMsuANGEEIYQBnBjVoIn6uc3nt8ca+Hp7256JnzieUez5VB3pVq2r/z1X4vR634qobevX0RYsYMH9kmTH1T7MRlZ1WT0p06ELXgUIwsXSTALD43m+wBCfzg+kgv84Knb43yPkML0f1YDHycXpLrZ2OjFBq0k4eA3bqxRb0OYS7A7CystC0wMqNBHun5HMf6uMHDvsNDXeqqMPfv22QsvvqQ+TloCYCPASM/WGheoendNHuh4dxhSWxBG4JcyCcfxjotw0oDjSBt5SQ/tuOYlIUB822rNims1+99/5Pvtk//x38l01MAtzbioARyyK4gnESRsf1IBbuo67eqdhQDvFHmwyOon82tc733ixedsfmrSzzHDX23yhw/fYEvVJXvhhWekeV0SfSGouQ6+aFu27/CvlPV1SNvryFu75Apfg33qtfN2w72P2s6b77FSa9GWxK9quZ/ayasNzHOh/YJ3odTn/kJgg99wbXc+8q7HmdwWOt371c0STqxuYDuzF8ZXTVRBrJ6wmsITpHUU89bfmbPhwW5huiozbtYJYvu27faNr/yVNJGaI8xVcD2ZcCxKmOQEBLzo4UIOe8PYtY9KW9bofP7seastt9uHfvAH/MA4tjpExkHVohDTL02QEYCveQvtGmzbrSiByo2wtDgnYcvKDZOjMCbEj8YGU3ArBV/vRoAyL8O9+cObN1nfQL+vCCEM0iHuNBbRk2h/0B6ECwME+0OQlO9mkPCt/11YiB2gCzEgxJoYxMtpEJ2vKgkB8Q1FHOUnkYKHOQgljjqhsyRUmTdYlVbLRHVKoq5eZRRes1NnXrEde/ZIQLKSJQZyhk9aR0YmwLmzZ9NqWIMQeCLgWZ1lZGN+IQgl0gSz0W6vTj7ecSG4QsgxCKlidUO7HX/lVf/gsaD3q3ZYMa1VF/0MZ7rrnN4TIapfk6maMEt9lEnZ4fjdQJXX71oT+fXufaJI9rAl0KBmtBxwo76QQOKqJ+ZiHR8Z4UfwsdjiRXoZaSB0AaA4tCvvIzrGodQ73MQ7/Y5QYvBVHf0ci1K/TIzPpDziHXWSDyDASBgmmmK8HTjgpX3R1sBp4Do2utIH3pdKz3uki3LcKawu2ma1r1yasLukdX3wHY/Ye+6+w376H37UukSUnd1d1sF2C+bE2FWvvqbfKYfD1Gx5YsDwgUJP8IMFxW3JnCs+ffK4lfmmhDQtUDA9P2d9/X0+3fTKC89LeZnWwM2txqsSVp2yOtts5PJlQJO1VrAF8VQpU7CtR++yQ3c+ZGudgzYvM7HOSqkGPK7a8qNagpXBhHzttFnN8+8OCE5wwKAZtNt218Pv8BtZGSFdO2ryjIpCbdKc1Dl8Co1nRsTm39BTeFFI7pMAY1Mq1+lwTQlqubrLjj37jG/6g4AAgol35g044c6FhTnUTNmfWTEzQo1J+vJCWcJl0cbHpuz6o7fbw+/+LlchBbmEZsaqMlX4IMNaXWamtLHBoU3+2TZM4OmZWdncMjc1KmCWUC+Nje0BNB7vvzXyswOcclkhY9RhEx0E6iOm8tKRxMNSMATYCOZlzgShlYjS+1PpRVBKj2cuARcCkDx0CIzMKun6RLo6C9MSAodhgonQIiLey0AqAoPCeON2gRZuttA7qjbKCxrZ0sqiBHLdhjdt8zIQEjBbYpYVm5ubd+ZimR7vJpQIC5zxmydhjJ4RBl6YJ4p4XxRpEBA+BF7gt64Bx/Et2Pg697nzFxzoBx58yI4fP+bfVfyhH/whN/NT2ymj1c14AeuDAuXjKCdcYtiEBzQpBBgaXAwQPOklnimNBglpWWyKnC9Nqb6KhHVaQELLw9SGmdMADUOzAku7O+ULok0sD+6W04DNplasEJWp0R2kqwwVJBiAFdP5ugOH7cmnnlM+aSxLgoV2iF/oMxYR6ELammghCVx84DJ+844LzSvCXdA4DhIumsuCDrISpsXcmn3XQ2+yO44esvc/cq/9wr/8F7YqnsKEQBRAwxo+IRZVoDBOZQjHLKghiGOPJjzJl92haX5fuXLOJkYu2MIUk/Br1iGeyXVIw5Ll8uLT37Zlpm6krKyqXzAb6yq/IjqYlcDrlpIzURbttRVs2413W7kowWVFm6+t+LVbqxJ6+ZwGE+9HZVS74AWsHN+8i8AF3w088Qy8tPLhDe41cv1LWPBjCQgcPfyOLREWAiujduMLGsHyCi/q2SF1lNXDogBkFzrmgd+jLURNzkzb5q1bG8jVKCIP6grS7PjwKtfAcBCUlUbmT6pCIvuxltWoelWmaKlkt95ztwubNNcgYlZ6nLLYCy+9bBMScqNXxmVzX5TgrNqevQds/4EjUne5vVR11BomDnWDFDYqYh0wEaz29XR3+9lM7uznZkhHWmMU8uMpDcLB4/wp3AQRBRFCHE4gysfT93wxYkjTUwInLvIktR+Ti/KUlpWyRvnEu2cEkk+mS/KkjSd4cJPGmVT1C6vcgtnG4CChw+fhLl+8oDby2SkJSYYO1QdxwewMVFVpuPjK/IItluZ9SdtHYBAL/OofVtfSkSM2bqIFwSwQDkIUYYvQQTPATE6ChG0KCCS2rNCmixcv+nlQNjEviMAJ6+sZ0Kg87gID88u3TQgdUAnvaJVJACX84pTKPYPm+jvCQ/iD/hCEHAfiHfwmvNFuKE/p9Ht6ciIRjvolJxpMQm/JOjrzGgjRQNmAymZSCS0JcDakZgudiuu2XLFPz37LdfYrfY/P9xTYmJrt8E2jDDBYEpXSjH3Xo2+22uKiYMLMbpjcEm6sDmKmh1DCSkkMifBjG1GDzvSPeDRqwrwP4SF5vilA2xCcwpaaJVpR25dqZVk6FXv0obvte77rrb7p9I9+41ftp/6XHxEPcPtHt3X09InPNUCLHhBSBbRwR+5KWrmE7kVXWCjsCuDiBbYYMchfunjezp4+Kcuo5H2Z6+60uugCgfjMk9+2rAaJeWljapXTJ+1C2LNDYU3CfF5pl/q32a1vea/VJbzKK+0c2nKNtUOKT7dMyyW1nblV8tJHPnC1SANVX9QEX/AI8oAn6Qhru//R9z8OUbrW5CPfhvoMmtB60Ep8bxYjucIkE5NKp3ZzFGewR+ZHG8zVLg1IxCytC83ruv0H7NlvPWEdQnzLqhhKfxxpQfvCbITJvM+QJqBTnQajTc5O2u4De+3B977XuiXp+b5jmtNROcqXF/FnhPW2tXSxIQdHuSGTSVt2o3eISXq61WEaLSsrZVtuYUWwTaOEoFd9uYLgkKrN/qa6YOjr67djx1+VCdptWREMm1D9XCEw0lqQp3fmB5jwxFz15V+NNo5YpQL5OJEhnOc2e10mKyO2a2ukpZUa7Zkb0bjgeZNg8ize+ezxcmzwY90hPJJXChEwc4iqX4SDgAF1a1Lx2fu2ttQqM35SjJazro5ewaU0TB9icqrjF0pVCf0R4ZlJ6SXFgxvTAFL194pGQ4QjBEQ4xMJv3zRMZ8klZiOOIBGy6Id0fnmfPB8+FnnYv/n5X7DT504LT4mOOos9YjTlVxlve/QhZeYmE5WlvsUtr1TUOlYO+fISBNqSynQQ0DbFZA38+ihMQdQtISHs+KBrrXykWTC15CW/RLtiyvY2DY7jVzTwZtVGleW1qSQVzOorZTg+1UcJFAZzJaTvETJocrIQEGoaKfRP2lh7TrSmcPaKqU/REFrUB3y34LkXj4tOJCTFD0wl5Ol7tSOrvHoIr+wB45yhcAqS5aELdpf7pYtwivCVK+R9XhNFYknKwVK9ZIP93f71+t07NtuBvTvshgO77brd2+1BmYpryyUrz0zagATya889a7uHh93CacloAEOwa2BS0dKSXFdnhkh44qZU8aHaymINSsiy8Il4Yq/hlPA2Nz1hVy5fsEVpchUhEPjQWkfOX1Qa8brwuCxlpiJahmckva2yuGSlZcmRzbtt+71vsfzuI7bQklNdWHTCqfoFE5yBT+gXnPBjMq/hoWQyU5MUKdILRy7g5YAP5wLsvkffKwGWtAPMRtdUGokZXSGU0DR4D08FLvCEgL4uqd1CBvNNJWlOMBKs9tB999vHf+93XcJ2Scuj05wBVV6PRmY+G88+MLQIl6qKVdE2NT1ld9xzpx267W4/bgFlpslFNqhikq7a1u3DEgQtfq6OFSU0C+a4uGOIfUwIu/aMNJK+Xst3ajTNdUhwdnp9LVkIVSQvYYXp+eW/+rLatyrtpdPz+cjvAhyEQcx0J0HJHEPAY1K5kFFEEkRJOHoH8NsZU0IdPOnPO1bO95mBP1pLBsUlr/9VNuZTElZgYyPuO7k0OgsG6m3UWa+XbXx8zHbtvk64WJXG0AEEEnxZCf+im3EQARPtaLUIq3JVDKKnE7F/oLjiq7TlxQV/x6NJcNkcwok+pi/cbEAD028XcjCCmC4v7eX3P/YHDv7uXTslVBek7Q7Yrp17xJQLGqFb7bq9e1wY02bgWdUgh5bsnzvzdjW0MuGOgcvNehorD/35xzCQCOqERKfiHa4aX1YvMscDnltXxHizvmrtQokyOUYkgePMozLZ60Q7uFFllQGYlUi1l28uVMolv5iP70BWq/OiH+Z/6TvVIXpuk7BlBz5PX3kUTcyX6zY6PiOMi9ZZbVIY2hj96nUKX05XomtwxsIOmpAa52WkebplacfT1pGTOVaZtbc9cp996B1vsUMH99o+CaydW4Zt2yZphOxHy7VaVRqQr96rrmPPPmub+no0mHFAPm3qZjBA2Dr9IxwEG1fjoAn6lTXytcWK2ss8dkn9zXPGLl+6YKNjV0QX4juB2U76snCzsCAhKK1XysBqjzTYVQnf8qpVMx1Wkgneed1hO3Dvm61j135bbMO6YUNxWoBw/pJLfZYGo9T/KEFJFuBCLsFP0KbzGHiH7xrxbQ88ls5C4igcF4WmehJxhFALBqVgiBMJPNBVsLwIEkWKORZRmiQqF/oV7BOf+C/WU2i3rrxGLHUgcygcgWFE4cJ+V7UBGCClHs7NzlpHX5dt3b3Dbr3vYR+JYBif01In45mspv7+wU12ZXTMJxlhNNdmvPHCtNN1xqoaXfwyOOrSyMD+HcZxPhowPVe251540V566SXr6++3TiYeQY7kit+v5UIHAYawS4KLEZnRx9+FIJ/0bODDL4dr4AjBQVkQpJSghHiNxH7UiXCQJ5iSp3w6BpzTOYl5r3XRgeH83T1xghVtxOuuyxwftx0SFphHaDGpTKnsEtLPP/e8CwbMZOB2wSXBxJwH81C1Cs+yDwj8Jp7ffKBjQUKtNJ+uYsbHKY5Klc/YpU/ZIZdhis99/nO+unvo8EE7e/a898MDGtSmZ6ftxReetfe+/z1OMwwQTP4i/HwKQp42gWPfQOttow/1ZMBQeiaYhQ6nC5+rFU5dqKrtIJybVH1Xuoo6ffKY0i9LwxF+UdMEIItJ1OcriwhG4Q5NWwU6TbNtArOUr5TzoWSuieGGYC7bAy7mAwWo49Vh0oCU6HrRNm/dacdeftWtFBqIoCAf4PvuedFPRQMFcXH1EY3xrxjpnS+lr8ok7M632ebBLvuHH/0eKQDi0ZWaC6jValkDoAaghXkJ3UUpslzlLgUEkyzfbq8+95y1CA8ZaAu+kVqpqiWEJJzV30wJ+HXvDFQIJtW9OL9o0xOTiqv7FpgFCcQZKRLc3EE/ZzQg8NGbJQ0ydVk0c0uLtoq8kFZpKzlbrLdaZvM2233XvdZ7+DarFQZscVW0t5pT/UxlgDfRveB3XtATuULduFCemmVRpMVHPO/kwZO27Z43v8s1sGCOKDAVJASoa4gnLsI3CpPJpxGvXwKsIK2GuR/293hKIQrh0lnI+N4RTKoOqcReugiG0Qdzgt8Cx6vis/l1mTF8sHbn/r124133u8pJfCxJQ8wSpfIye2TKbN68xa/GuXj+nHVJ08I0wqSAGDF1GGHZ18OxoonRS/6V7vnyvF0cm7GR8ZJdujTiwq9LjA183k55tK3UZNWttvroqjD2U8UKLPAgwHDLqlMBHkYZYXJ6OpUD3nhHSCEQMV9ptJJ7eoRLCiNPepKRP0+nvwRPSg/+ceDPw6mbfkQoaaj0u9tFMGxdIC2T0phCnR1dduyVY+kgsTyrUBy/QoXPMfejNnJWFKbyK7i9jWnexhld7UqX3IkZ1GYERsJx2iMGAzAf8trJk/bSC8fs4KH9duTw9fa3f/sNnz/auWu3f2R4cmrSfvLH/xdftWZupyY6alNjwC9TFbSbc4ngx+fmfPBKdEqDSRe3Q4Aicvhcnn5jfvqHj2EYmUovH3tWgozVVmnNmIOO2jQ5zTycpJr3Ff2cER2DfvpblchsZBJfg640r7w0Cxi5nfoZBNVuaBnNcVkCB01PSFJ7CsLxqz6G8nn/LCviKgMLhH5EoHFLLxo/QhB4MbG5o0zEK5NpTVZL1n7oo98rM3G75Nac8fEQ1641QIBvRnXmjumHdJsuu+Vr1i2lYeziBWN3W6vS4+CWsgYlhDTzyww6FfEpc7Sl2Tmbm5q2scsjPh86Mz3twgtFYnJyXDhEY12xstrXWmyXKSq9CxpTmSsy0+drgjnfZ4fe8qhl911nJWmiy+ycX26TAO6SEDUfOJKZmgZ66Bfa8b6Ugz5jjxdxOOgoBBYemRPv+MRPej7yzg+t30aBI+GGSwIA11wYlQMIhMPqAXfzoIEhNbm/BxMO9qrUl+zHf+xH7Pd+69etT4hlZcP3PzmMCCIxrYhMxnDKI2LClNm8c4cNbttmN9z+Jqtp1GZHMKYGDSSd78NSB2YL3dIaKjYgM5FbXX/ll/+dXbdvr8phkyHzT8AsghFjnT99QmbEvHdeSaPN5amyTS+qa5W4WlmUACv4iqqruLTVtSHnFSd02urXM+e5AQDhxiqYcKA+gLlxfvNGA0eU4UyvZ2i2wJWEVMIn7SFNLNWnPqBzUnqv1B0dKzypLakPqBPYU5+QzGEQLBAp9SGkp6YmbN/evZ5mbU3aDHlETBcvXJTw6vSJ62KRZfV0FxUTr+yX42PE3IKAYEPQ+aZIPZmT8RsQ1AaEQ+ypSmCKofVHv9DOk6+dtNNnzthhaV/Fjry9cuwVeN327t3vwo4d2u9+97sFshiwhYluESwC27Uv4aGpbeubZl1bSriA4V0QqN2IdwRuMpU2BBgLBSsrEiyLM675YHIWpGVzBI1BRAnVng7HN1MCtJfJSb7zyP6m9qzSCk+5fI8VxIw9XX1u0jEnw+R5XdrWUm1BAnlS8M9bf1+3cMXKbc4OHjrs85wXLp13fLiQEaxpQzGr79CaaEBhLIyxUCZDynZsHrT7777N7rntRqFUQkPCkYPVbPh2LQ6eF9y+QOCDZ5qPrjNo61enBqTnn/qW5YQvhFy5UrUFeW5wWK0tiT+lJYtH52UCVhfKftaZr4Zx1rmkQQ/zHh7hnCdfEOI7EZjYHEifU/yKzPOVFfVPtsfaBrbbkUfeblvvuNfGl8S7LJys5aylvmZdoiXZ4RJ0NYWnTcvAmmhR/SbPO7QXQi1+Q7/QM79DNpGmOQ+OdG33P/a+xyOw+dlcCQXwjPeNQhPyWwRoUYKMvHy5mJEYas1qtO/r7bGvfekL1iaEQ2h+eZoIGNU5J6LxvYRKC+GxArKmju4dHLDdBw/ZvutvUUcxgQw9JwZ0IoD2KI3NrRoRpsfGJQyX7eE3v9n+8GMf8y/hZLKsyjG/lr5MjUlFPXwIobrSaosrRct2DkELfj9UXgTUrpGP606Aw4WUI10CgfYKWWyO5boSGAhYEOQCfB25vAfOmAyG1nyZXm3CEQ7zJ1wSQooNQZRMyIRnWugLKSovdWakpxz/v5Gu8VsE6zhRWp8IFn5nZydteHiTFQtsD2G+RjjUYHHx4mXXItmgSNsQWuy/cw1MDMYheYdFcWgiriEonMlqvw1BuCFPSg8zSvj54JQYk02PL790zMakge/ft0+aV4edO39Wo+qq9Wiw6R8YEMOvWkdX0Xbs2KxW1aXNSJDRx+ovH+GE4yBUH0RFHwhJF2AKR4DBvgxuaORZ5V0WwyHoaKf+k8DN2ciVS0q/JrjYzMx8KnNMLKSwgs5WHAnotkQnrCgys83HOJiw52ppVhxzqgtdjj2NK2LsGWnzc6VZvzUDOmChBsHIlMjqKpp0xml765ZNdvvNN/hJD2DE5OBMorGjf01am0zBVpmFyxKCtxw9Yu9/+0O2bXjQL9mUJSiNVG1Tf4qqhDvxhzz94XsZxUNon+AAMxp6WJbC0FXM+8JZK3N6GtzL9arNuem3IvN/TsJMpr/aUJbpuVAuSQObMTZ0s/2pslSWsOIUQkV9KIEoPGPWqoGyP9mE3mMzspqKu6RVv+27rHf/YSu3Fay8Ijy2dVihTXQkXHEvIFd2MzityfRdycmUb2ULSqK19O2IpCygMDktybtAgt5Ef4TzjuN3xOHiHf5ru//R9131Ze5wiRETc0RGMhAehOWRMvnQwLj0n31kSQMTQoWwsiR3aWbK9m4d9lGB/V8QPJ4iYDgIMM1zqIMYvQVcrwTQnuuP2Nad+40PUPimWjnXaOQlWhwG7lVnK0ZZHcEV0ZgaR44ctueee9Z6B/p9NGUdgz0pM9OzbnKsCeEzCys2XpL6rFEjrzTl0rTl2hGu9FUyJWALmsfI4TcFNBAN44tmHRcQEBYIOEGIccIAPPJbtOwuje7J/CXOV7u84BBKSqN8ONqUhJj/8rANl4QdjnjK8HJ4EkP5PBHy8AoritUFZ+rh4R2Cg5U9mQAKP3XqjKdzIlAfufaGYFBZ3rfCQRJcCR43hxHaKpg2+14oVUY9pPd+IY4BiH5U+vGxCTt39pzt3LFVQoDDvMt+rTV9efToTTJRSnb+zHl793seFcPMi4ZUN9tc1F9xRItjOL6AojqT9iXP3KJg4SwdLUZQ0z+0HRNSDQHpqiftV5uZm5IWme7gQmC7OSj4/aSGPCdM2Ofl4dKc8jkJrFyX0xY3PTBFUi/PSUufsYvnTtjU3ITgavH7/vkaUFfvJhvYtF2kJvMyX3RBj4BZqtWdkSvShG+58Ua/veXQvj124/X77P57brN777zR7r3tqN156w12x81Hbai3wyoL075YgPkIxbPoIFSqL/mQrPpAOMDMRni5EqC+5NQA6RxP6qvlSsW+/fWvWqfotaSBGQE0X0UDq8qaqduCLBxupajo9/zioi1KkPFxDgQXc4luUkN6Qih7tOgvhPR8a9E69hy2Xbe+yQb2H7WJyqorAj6xL15oUT3AtCRteqV1WfBK+4IWJdBlU9qSYGBhINFJmrDniekYv/HwEeZjs8bl9CnHXGx4wpxfYK6k3pEYgoSI43cyF8lAYUhFJCfvCBIITFqtKpP6uFBxJvA9TEICmkdXZ5ekfc3e9cHvts7efpk1ZZuVfQ0CGeVhJvYwcZqdTmfReam8oBF60HLFbjGCk6OcGgvQwCEkARN1+gSuBATX81TKNZvWaNLd02Nd8rOlkkYVqcuqn9Ywfq+JcCfmK1ZvL1rv5m3Wq3SYUoy6qMnsx2GpGJV8SaOkf/xCsLlG4nMnIiu2JQhW5g9aAVC4gHicgKijgXSnAHleCUu/N4QSIbgkhMBXeqq35XkmpqXtyBSKgJjTtgUKVVSTQ8BQFp70jFJdatulCyNO5GvenroEqMwmaRpBQEzk03b2ac3LrEgT9JwhTZtRMe3QuHwhQ388aQ+LFAgs8tPI0B4xIfmcXO9gv7EWPD1btlUNQjdff53Kq9r03Jz6SAJCgmNqalrM2pM6mc1I/i9pW3plm5eeCDEElMpHXVcdojKHgTanm2/FZIQqjBtHuZiQkx3MJ7HnMNuWt6JMwFymW/3NBYN9Emq90poGLNfRKzOxyzLSUvPc1S5aWKmp7ZVFmxg9byeOv2Cf/cwn7Nt/+zUbHOqx3Xt2u/BaqNRsh8zhYnev6FBtpv3qX2jIT5sUJORVPxdOLksovfuxR+zowT22Y6hf5p0EkDShBQnX8pyE1uKsuLNitcWyBtSMBNmicTssJyfS3CiTLUmYo40iyEEat2QwR8kKLQs3VeWrqE/nFoXnGfWjeHKa67Ek1EoleRdYVZ+nZvI+CQ4GPBGThD5zW5ylrIq+Jqtmo/WsnavJtN57q93xge+z7iM3Wa2z229gbluT1tkiLZ6OUr42tkrJMx3EH98VYIBoVf/kJOiLMm2RH654oAGrPlbHQxMDBuDhybys01LQqOiJ9KRFiQiFigUmaahMQiaP+s0qEqNaeAoKdY4CE+GIzPReV8ErQu7ykn7L7qUiLonzBiBU1EmYXNNSYXccPChrWOabGL8i5JUkzKpIbKXn23iuOUhq5wXb4nzZhnfsaRyMVbliJBiaTkqwJjjYkwW7d/ABVB/tqjYxOWkPP/IWu3TxkgvDyvy0BE7Zr3Hh7qGKiirJl2VWosIvCgnssmbjIAzLNoyyf70F5sYjXJi3KIhgEGBCLJUqnL7jiYe9gcnhEnxJoKhD5RxnrDQqFXIHRvObJMilNBBR2kdEHFwLQ+BFqIzCpCcS7YQlTcpRfnwK50lZjaf+uCKF7y3yKbnpmQkJqQXBzwi3akODMitlOnGEiC0oaJd49rb5NSyCf0WMuMwKFcJcuKIPuH2AuST/FIFwz4oeWhpaWSI+YJU2LpC279xic+rP6dlF68ZM4zI8CdDp6ZItSFvu6Cja7LTMlwq3YKhewV2WgGNWALMJ7/Lc2ygBqj80Hv1I5rnHpTbT/rT3S3LAr4QWu3NTr8yz2mIpbQ8QU3MP2rK0bi7QW3FP3yUzCaHAKmpZ2hb70S5fPGWTE5eluY/bo48+ag+/+a0ScD022rh9dcfug371OHX6/Wwr825e5miAYGcaBToAUDaDr1SlZUp94ruY3JbCZLx/aFn4QqNi3ild5skn+zVQq70cDaLvRYSSCwxkIEfIp05oS20nXtFeVrvoaEID98333GMnT5z2eeDqsgTjMt8ENQnKiq1x/Q+r9jNzkpnpAxyssrIgwJwi1+N0Dm617UfvtDd94B/YPd/zo5Y7eKeNVVWXcMVAwspsriAalKa1pra15HMarFSBXEbCLbsqAYV2JtBb+SZkK0oHF0omYRX868f59Az6dnpUGjSwZmGHj3Q4ZBFxCLpWAl0VAzFyYV9SQBQSFeBcSMnzm/JQ35XITQROrcPM7RCkgITY9WLPvviCveeDH7AKdrVMMMzCeplGoVnJgzxGAyGntFi3ojSjbcObXQ1HsEHJvgeJNM4kSVpD4CDD56VE3AjVeY0uaBH33HOnXRo5I7iYuJ+3Tkn77k6NllgZK1zYxwghjVIjHhO5zF8ADyMT2ketmvbQoFmsI151R/uv9cDhBCsXuOGZ3vnhUesuaVIEC/fCl3NCkydP0rTSO6jExfNaF8HIH4QRiyNsY2GSnq9i87EU2sKo3SP80jbaBdHwBex1L+0iL1xxHhbBjtnZIiHoDCWGr/H5eBE5gjDanGgj4EzbVZgLW1MfsSSPFrxtx261RfVLmztz5pzDysDzzDPPq50agRnVZfYxgZ8m2JVA5akGBekp4Yr9RFWgM+qiHes4lmsRp64wvyThNTFxycqVWflpCYU50YKEmYSMb+KVlsUHk2sLs7ZWXRRzw9Dz/h1Stot0dUozlIC84867rK9vwIXcgjSa3p4hGxwc9jYyX4gmysonE/e4ak3aK2WLF6AXNGtgBD7O3C7KpKzUpClp8EwruRocRP+iZAkZmVQKr0jokpY9egwQDOR+OaUIHtTQUrzv4ROOl/HqB+gfer5LMF8eH7NLly6mbRZSFpal5XEn/pIGj1bVKXEmPlC4ND8+Ap3JSrFYmrOyBN4Nd95mbT19NiNeqC2n2tLeNfCbKG1dc8PpGTLEB2L5EFSk4xlyBCUBfBAG7QXvRBievNG30c/rdclRVqRvpUAkHk8KAxlE4MiEJ4w43h1IFYjn2BHKLSMHA9+iRjkFKU6ASjdiPw270Tmt/9Bjj5kVpHqrngWNBPXqiurEfEl1V4Ugbp2QNBI8Akw9JfBFINj5gguNADjcbFGjFYdUp13k544nZB2b8DiGNNjXL1Ol0+1uOprl+ptvvklMxVxXukTRr64Geep0pwwxTyCcehjl0uRv2l5BuBNLA0fNvhnByTX/vjYu4TYcZb/OCWeKWU+X6ri6zhCenkZl+LyV2sD5O7Q8zGOuq2FLBUeDVmSWsPK1aXhgnXDwOIiGAQsVHeZl+0UP1yh18cVzaUDyPGEoXMAc+WFU4EgapTR5aRS9nUXXAlhJRuPds2eXxzEX1q2y0f7+9omn7Mr4rJ0+OyLNimtSGnhR+9EIaBcruRAWc2Pp1IY85qQc9JhcygcM4EmosEuXL7owW1ljch/9X/29xKS5tLHavGhQtDIzbjPStLhfrkWMzZGyaZm2wHnw4BGViIa2ZlPTc8JPwXr7B51umQdkVROBjCCjnWUJCgYOpmXSnifwwzyPNEDhg6t6mCJgronpgVJpSmb7nAZMCTMGcQ3SfjpF71OyJNIVRQhD8Yo8mi6fZcPkZ08a80wMDjzTNUdp9R/+2LRti4fPjo3LEpm15XJJfs7aRAMrSxLcEmiLsk4W5idV1yW7eOmUzDxpix0ZK7FHLV+Qps3nDaVJCi++laXJgZ+goXAhF/DwZLzTR6TjHTojHwKIJ0IswkiH5z3SkA9+w0U8jjDKa3vgsTSJnzo+Caj4TSE4wkhMYXh+O+CoyyILyVYXMmz2K4rZ+UgGSGRWAC0H4jt9/rzt37/fvvylr1iOSVSN7AghbrAUiN5ZXlu20x5+7Ltsj0xOBKsK9rJ5T0hQGgCXJofg4TdzA6yicWEaczYQC3tqtm/fI5NlXm1J8COwNm/fZWcuXlGdqkpags89icjq3PUNcYn52a2ckyDtkPbSo5HIl9fFUAmxIUAagqPhKD88+GGzJR3guKMO5Y+45nQ8I//VvxmxIPREINE/zR4+TqZnwwufXBDp8cojZcsFOASPltfd2y+4W3zCmkPWEEHgtbmv+XIyeIGwwBFzFQi22DcmhFH1Og7Iy28XsNJIWKovV+eEtw47d4YrbGTSdnPyot+uP3yrf9AWuHp6um1kZMS++jdfs6efft6++Y1v2Qfe/x4xPMea1BbmgNQI8qPVIBSYqBdkihOMiletXnfSZNhrJM1SfYfG/cJzz1lPd48VBQeT9rQNjSnHvqTqopt8Cwsz9tdf/rIdf+Vl+9M//zPrH9xs+/btta7uLh/4IPMro+OCdcA1db/3XvUL4Y5jBmvMQfZg+XYbD5X3fgM3bBHBegDuFIdQQ5iBP4QdXe7drspIy0CM5gr9+FU2wi/zjX5OVu8IYRbK0mAOjPSD+gT6UbXs7erv7bQLZ05YUfDxWTPKBeerrHoilETrZZm1WCeUy5FAjictM6fYOWCZri1SSjgvye5+aEuQC0hgwtHvzbSLg47WabPh1mmzkSbi6AvKQugnPky0TxlRB+/E4SIOH7/948e8kDl8VBQV8AzHbwoM85LNqcwRcTH/mn4zmcleE8xHmAO1k49zCL8iggn7oX/4o/bFv/mqtLBlK6kjVkWA87LH27KtdsNtN9vNd99n9z76mB286Sap2ul0u8D2zk5HiBLDgAOEI6PC+iqaOom5EuCHoGYkuFbqOdu5Y7/19A645kHndfcU1dE1MRdE6NMLyipJr/YxD+PXzqgtaAcsu7NtAAalPUmAofVtdNB3csARuEz/X+18DsNjSPfG78mpnVfVB6RJ2ES41wNeoHy9UgZ7t0Rurj0yaf/qq6/64MLFcK0kU54QWhDR7OysNKNxGxsbk+k1KsE/6QMC30gA/zAfq8dc3c3xraEhTKkBmVd9bnriKFMyV/hn1F6xGw4fsGlpEmcvXPJ9SF/+ylf8AD1CtA4jqT/5gs/AwDaZvR02IkHRJtOVO61ERj7x3C0BxHYHtmrAsMxHeiOpyHHDc4N52MLAgMUqZ0eRiflO9SkDEBqT6Fv0zDwvZ3Vn56btlZdfsi1bNzm+fvzHf8Juv/0W0VTNJqfGZXou2qjwgcnNyQz2eMXueu9fCQ1Oj3DZgIjRhRWCzAUERE9fKZx3Nyn1xEOzyi1NTH0tmBFKCCQvU33HAADvjI+PSpCVFCcrRcKWI1rpwk7q0IBPPeKltNEXS0SCTfVTxgNvfZsVe3tFAdIgKwtW7MxbsafLb5BozQm/zlMa2NQWVjHZ6Lsik7Go/q1LeBY0QLBRF35mEQap6gtaDTwjC8LUC97gyYDIymI40oZ1x5M43knHE3niFpiEEUKbd8qhHspmoj7Kp6zIm3AlHN7/2HtdAwsXAiuEWbNQC4aJgvjpcZIFfKaqTSNWixDKyM8KHrlYsuZUeyFXsOeefc4euP9++8B3f7f98n/8desq5EQYq/aWtz1o/Zs321vf/T6/Cve2u+62UnlBqAdZInaIRGXTSRAgk5nMsfiEN7WIIyEMtlIwv+G7lWWKsGrIHBBmVIfMGe7ByuS77Pipc9aqkTStHgl8lVmVKs/CEbvxGfW4sx3CdVNByKS9eN4Tch0V67jh2ewRqBu4JM3V+KQNEFr8bo6jTekZLuHdHUOsxzfyedmEJE+NpMbcgxFhNsxlJkw5tVCUFsGq64WLl5wAEdZBlBBKOkq0mPLIFPdvDMxMG7cSsCjj+8yEB0Eu4kur0pSDxgOeKYN5oEplTjShwafWajPSCFrzbTauQezGo7e5+cOlk2hW7E9TFuUt+FeL2AX+Pd/zvfb1bzxhf/q5z2sgq9itt9wq3KhRDJB10R3tF5ExP+eavnDh81qiEehNTfdyGPyK6k/gg46YvG/NSHArHWdF+dQei07cLPzYu97rN47Ozsz5nigQiaDj0j72h1GXTzVQODgW7TFftbTEtiGmQcSQKhc8EuffoFRYMK9rpwgBdV/QE30YZSXeEmyKY0IejRNLghsn0obXJORQCJLwYjGAQV15VS5P/laqSq/B98rkhJXUvoLK5ZB4WZraotIUu7hBI6u2T2gMSJo0Axp7FYtdnTKqCjKC+m141z4rVSQ4hDcBp/br0aBT4KefE+ws2CU6CqHGO+FOn/IJ/+kmVTR52h5aVqQlDT7iI3/CU1pIhD/w5A2adQySICIIDB8AhCcNlZAuFSYgFE7r/OgFJONIrmtEFYMpDYzD17mXhFjVYL/x279jHf0D0sS+aKfHZny/Vk6myZ1vusdePXXKHn33e2xCBO/bHwQDoz9MRbk0JgCnLoiEMHCJuo8mQHzyyzYzM+Gb9/gqN7eQdnd2qaOVbwmfkMT8XJsQC3FyjUo6WqPRSgJMLfY0mI10GJ6y1W2g7e90jpYGzoJQr3XNuH29aw5LWpggSc9GGx1+Pb3DIyV1qj72YrES7ESh9nBt0PHjr6yPfOSDKCAqjrQgrPla+uDgoG2SZtUpxmcrApshF0pzNimGv3DurH/85bjMT252PXnypJ0/f961N/oZ/NAHAypjeNOg76N685sfsfGpSWkz3I2e92taMEWZ28HsQ0gAO4sDwxKw//Sf/wu/xqauwMVyzf7yv33RhZ0sHN+s6vdrKT1tBy/NeHBcrGl0buXeswnRKQMpc0Zpc6bPEyEc3EzjW6FTdvSmW+zOe+61mflFuzAy5nOlCFZ2y8/MTPketpmZGccb++OoHJOO85++ICD69IPg8tSVaAOf4EI4Jc0MYRb0C/yprxLcpJNe7fN67RKo7CcTQwsOLoBkt7x/a0LCnDllVoi5hSW0L7Q1F24SpAjsWlWCvJi39334wz5o+D15aMS332r7Dh+2/uFh+U3qX/bEsWLLSvKa9cp85j6vFSG7WGR6RmXrrybYkriSsGvIgJAD+Ahv9hEX9M07OMBDd5EfHJGeMBzxkYe4EFzQFnHBg/F0DYwEJKZQnmQORxwEj6NCZxawzW8lgzcJY4MmLtnwnOdS5ygZmzTpcDqUjkQbee7Zp+3Gm26wx//Nv7IBEW3X0IDdfvfdtmvvXlssLVrrqhCwJg1CQogRmKVlr8NHXRGyVGDmQ5b0AyHHxGk6wtKi9AsiQgkttQXkV/2QsNqh38stWbsyNmujEyWVLUbXyMRKJkvUdeUrFjRCyMTq6pQgk0bABC3OcaJ0jhWart/cDLumAEHgAoO6gYmvwDDR7BpWQzsiS9IYIFAqVAeRmfBGZ4HneOLBF4yYUA2Bk14/ROSYSH4nmIJ846HCldVxS6cw6U0aikHwUwgm+ZzwcuToDVbRYHLxwmXXLtjIycS/T/6rfxFoaDFs5ORIUUGaFR9WZcWQ+8ayWXarp6NarJRNaJS/cuWSzYnZfQ5STIQmTF9lpAGzZYDzhQiC3p5+uzxyxbbv2OnzkWxJZtDwe6AkLNleMzc9a2OjlyTMtqpPV1Tesj32treJkGkTAkCaSAMnCBnS8AQW/w6n0uTVh6NXLohBwQ9MI01KMC/VyxL+K8aHRRCk99x7v9rWafN8cEJM7gtHqqerq0em9LjtP3DImYQFEAY07s0T0G4yrqqd1A0j4Rmk0CLhIQQSYWzT4D3NmwpkNB7oQ68sQMX0RKMLrS5LhTLTdyE4H1gXrILZ/1QX5SieovwYker03yocQckK8xJbO9SPCOq8ni8ff0maZavtOrjPOno1qMhEZ51k5NIl1SuLyXGqwUx46B4aFi+Jn7Idtmv/rXby0oTVRIPU0dXBxl1qhpzSgNHs+B2ygfeIh5bjHfrC44ATBQj8gHfwAe5C9lAOv3GeR/Qv7nA8kY85XT/ShgAjcXNF4QIQCggGCwB49w+E6gmjO4Prycjqn3BSZ1Ecq2HoB0KxsVOf+YGCzIljL75opzSiv/Xtb7eevn6bmp72OQvArEl1XZO6z2a+sIFpKHVDKJguCAOf5BYsjCAQNqYgK5Dk8etrYGABwbzB3FzZxiZmpd2VbXxmQQNdFoBVG9O+mBVVEbzU7Ryb7tIiA2YYuHGv+nni/HdDOPE/Qoz2CRD9rz9wApIFDw7BAtz8pgQELp3RLLjiHQcTsrcovftDT34n3Dscwm8ql3wb+XnS2Z5GeWDYNO8jTVYDAZoWh4u5uRZzRaLPGcK1AK9S+YCDcuRFGRJyWZ8E928QSMVnUr9bAi19YbrT+ri6RWWhESPMOIM5PjopQbYoU6dme/Zus8uXLktw7bWvf/0b9tDDD0uoQBuYryJUDb60oV5bsf7eHheArJyW1Y9oXw8//KD1U4fw4vfRw7xybOGhXibCEWDAzqbbibERN4Ex75iDQuAslOZdgJ+TxtjT12e33nqr44DV0YWFstMQe+ZYdeVKKDZEgyeYkjv9+Zo7d8j5Bl8N0piGMV/D7nvftKkywDthCC3yJo+AER/QH3r6PFgjX8ThfKpEiCE+0USaryMtg6NTmkgAmoO3aC9/pOepghoh6jPlX5Dw6+vvsdHJUcHX7ht212Syc2Pu7NS4pEhZfMu1SkvW3b/Jdu7ea3PzUxq4BmzPobvt+RNnpSSs+E3Jq9IeodtoIy5kQTMNO/3JERfpmvOEY/Nx6j/CkSVJSYoy4FvygT9oA8uJ3x4mbZI0lOmT+OEIiALwIbgIB4lhz1M4z8TgGg0EBKMiHeLnyoR4PlDLyEpa8uMRLBA/eXwPiBD4sd/7LXvpxeftwIHDVuzstflyFf6zGpsQG4RCXc3wsXxNOKozh1z9EDUIFiIQHHif9NcfzWth02KNtK02Njlt7dI8EDbE4RhZGJmEMjEDB33TpL7v7Jb39jaIL2Bg3iCcYtbjcI5o4cDT6Z0O4hm/Efq8h8dFXtz6u5sUyZFuo45ghMTI68k9PrUH0aPSRfCpXjSrvPyF8+dcYxka6vVtDZiM3MvGDZ3AWReeMEHoPybPWemDxvD8ZuUZ05TyYFpMRgQZk/mprJ7GM5nzHGc5ceKE4ntd0AhCPZn3EgMLNjSNhIIkfNDWz54506CbVQnCEWlHMyDV90MBY+BtHU9NjsvyZqZmpQ1xzpPtDdBpzjhdwABw333323XXXecH+isSXpi/7gQDsCFAoC3ahcmZjros+QQzgg1BiVDB+yKTBCpdTBtI7wtOSs+7CxYJUPqLNN6b8AoCSfTBVT6+wqi2Mq+Io27qYmEFHMEvLjQVnubbNLg7dSIYWcASXascntC8D0pcKKkGoancfd+DtigcLLfmfKHC57pkXvb1dQlo+HbNOtRX8xrkewYGJKTTsSrC2U/ognhZg4T6O3DOMykTG/Tb/I5rTodzum/y4Aa+TjSb0ja70MZIywDMe9A7YeH0HgUyMZ0ShY/CIw0eB1AQIXF0u0tIhJYA4kreFvZyuZmT8uMoG6KACOiQyckJG7l8zrdejF4etf/0H3/dvvmNJ+z6Q0ctw2w656lEJHzCnQ6jnIARx2fL2CiJ4FoVwbhglYe50AZdLZUQZN8Xu67X1rK+qrUo86kq5C2rKV6eOpkRi8lDv4ZY70nbUstUlWuPSofjN/WHR3OLdzQynuDI75pqhL+x3+gAXITHu++4bhJeGy7wIC96h7ASEUAwjSRygkb/qw0qkrbRN+yT4yaJqakpJWD1L68RumS5fMa/8cmq4qbBIesTEYfqDjP7pD4bGqWtoPFiaiZmol7gAbfmc4csEGzalHb5w3jMrdHnzKnBXMvqa0bdqfFxn36go+iztBrHfrw2GxwYdLMORiVsYmLM9uzeofcVaeid3qY0+FBvaDuJ+Qljy0hff680aeb9Bm1oeLswkLXr9h+2W2+7yzLSpGhPqcQcVs1p2WlHOOWdYzYDA0PePtoOrdJO5tAwOzmVAN3xBWsELh+iYDBbVlmEL6vsdOStQZ9oi2hZaA2iIyb60YC8HxXm1zirfg7A0y7oB/wiwBJ8aX7IV+hkJSQByeCsMuXZDOtCzD18q36BOBTHXXCvnTlrb3nn+6yiwZud/eCL72OyF82FCH2oNuzYuRuRZx2dHOGjX5IwZ3BjwAUm4AwffB18yROf6HeD9yOuOS8+whPdI+hSnuayePe04JBUSsvvZrfOJUG0AQCdyTOAiXdcFAx7kN4rFGEzb8ISuIxoWWh6h5UagJCOTmEEoC5Gwev27bHt27Z4R9BJp0+ftX/3y/8eIGxOIx1L0iAZIqI+kJ8kOnAILo3IjHCBEAQeTz7OgPYEgcC8S6ttVl1us4lSVWp0t2SDhBYrkKrZGcKFGNcNwxDqmIbwoNOoE8WDclM7Fd30mziElwt0vTOyhmDDOTyCOdKv40seF++RPsIxx4FL1OMeQlMJkKz/T3lJkKX8ZMNTTvQVglIlpxFMQtE/Qy9CgTD1sBek+fJRX7YT+JyMzIxeCZyt27ba5s2b/DJCCBhthvpg6JJMMQRAYm7muxa9PMwwJvKX/MYEzgIWJMTwHGlasx3qZzY+79y5zS5cvOi4ZQKaT/QzXyMofSBCI9m8ZbOXyVVJHIbevHlI9VVVbrqHzXHVIHj63gczwcfAtSRNAsGCNaAg4aHdtm3bKZO3T7BBI0s2L1iZV0XYCYWupfpnxYRX33Yi64D6vWx5XKL9RPd4x3OjzyIsPDQTPgn7REcIZSbiyxyhwXpo0ITf5e/aVOKT4EXy0W7gIS7BlMoEFhYb1OvKo4cGJZ+LFZgIXE4kLIofuAbn8NGb7Mbb7vYTFbTVyxEs5OVqoar67OY77raRK+M+z4mdGvNTXGKortHAkybeoXM8rhneDZpLtM974tUNF3E44nhPOGBSPuE5ygpcRrpwvAe/eJ2J+MUIDWTGOx6kR1h4MoZXgPuIS5cParzLd1jNiadBbHKUBzAgBoHEl4dYCeSWiJj4Z62juzPvJocKEqKZE0B9FjGwSdHrTyMmPuoNYqlzslxM4maT6mlvKyifzMn2ol2cXrCFusxYluElddh0qCocBgQXgg5iB2YVqfITsUYdCCoc7ziYJdya4hAwtC86Da00OjHhKwnFcIGXa12ER71Jw0l4T05hDnmkURuE94QDmEc4UHsQzmTx9ugXcKBlcmvo5QsXva0cHj598rTvETt54lW7fPmizLUplVEVftgcnLG+3m7r7+21zZuGbbB/QFqQNGwGD1WcmFPCa55bWRddgLGXjD1U49MT/ps5MExWH/HFpPs1aJ08+VraoiJiRdtlRY95DbQz9qzxHQTm0QrSDn/7d35dfZi+NMWCDhcIeB834Y+2AQuY52ZYGNtNZg2oTAcsSchzJ9Y8d2H5hX7sU0p9QjnBmJjN3JGG9gU+oVlowM0zaT1ODxIcdCWed//KuTwrnTzdnGv4iFtfCRWufAe9NKtEw+IvtAv6S/0Y+/OCbnDBl8DHoLFBl9BFAwfKh7Bh3HVaUd3iCt/xwVVCI+qT2+64Q7wkgVhWf6i9aJLUyT1xh264yfKdPaJjDXJ5Pq+X85so+HwhUwOs4ANTswPO6ANgxCV6VKFyER9tITza4jSpJziO3yg2zXVAq/RhlBN1RZnkw6/vA+MHLgqJDM2FXhsHUTqDonX5hKRGAZXDXVxstmsXElklBM9eoZDPFgt2yQ/292skrAhwJoYzGgFlliofgPf1MFqq06Xq0kjV7EQGYn3uTASJZsZBAMD2vTOqm5ECJC2IUMnPLQaW7bArs1Urca1HrlPCLYtlolFaAkuwszqZqJFVnFUrCgYu2KOJwE1Lo73xGyeUKhuCUnkbSCWdTwZDfAhQlR0I5xke51cnN/1ujvewRkWpX1LfMFLRbhpNG/iNY8XPR180CdqkvG7WKw7aSnUIZz561216as4OHb7BrlwZVfvTpChCZKE062bl7NyMtB+ZOWIKiB3PNcj4DhE1WhPvOOpBePhSvvoX84T9YlxHXZ7nXOGcfzWdy/FynDmVhvvEE0/bgw89LGamj9ZsTvXx8WPmrHzeU5rYyddeso9+9CO2d/cu9W8anRm80pySnBpH+2BCBqNqecHvfBsduaAw5pTQeNJA51/90RPaQJiAD5gD2qJvMHWJQ0gU2MIhGmUwSPhmYApBJ1qXlPD5TTqIvvG+EGM2ea+X/HqPNPxmEK4wKEuIYloTDt78m6M0RmVSnyLW+5/3xKxpcEJQ+b1mcqlfKYY8vCf+TDgSf6gYTi5AkxwLm5fZDK6Xa4tW0iDDBSDZQpfdfNf9GoBZiMhauVKSWC5aZ/8uuzA57Su7XDSZrnxiUEx18tyoP4WHDOGZhGzAvpEv0gAvtOqDmIK4oRkXacnf/DsUAN6b+antwbe/3y80JGGzgAofYdc60mMCuPAQ/ji3BqGrC/xMF9eIrFQXnJhUkKfH/k/MIEJUR3T19KtTl8UQ7Ta0qc+KMjkgFg7Lzs/MW7nKxlQQwUpEm8yAbiEZ9T7ttxE9iwASU7N1gEUDypvXyK8KpG1kbaa8bBOLYtz2gs/L+YQknQ2hQaCCi6ELds9ptMpnlE+C14+FgFN84FwuoRmh0SBitAG9U39idgljweoIb7SbToqc4BSHAMPF72Z8pzA9kUTueKZ2QuCAjDSNzvUUwLFehoNFqKf15OCI9go/fGBh/8HDMuUu+2fPfM6IDZ/KyLk8PubBRkeuF56ZnpEZwWoix7oENyOl2sPRLSaD0VggfHbpIxAwB3N5NK52yyldQXQA7ExUpy0YWTtx8qzddvtdEpTznoetL+AMJgeXbMC99967hQH1g2iFO/q7uvl2J2Ul04fm0X7OyLI4wK26fNuAG1i5OgjmhQXoI8eXnAszwefL8PLgE+EVwsxNR8WTDjMZuBOOU34fkBraZ7MP4RhMy7P5nbJ5cu8WwpnrlaFlXHzGDy2MVqUy4Rn9a/RlKgtzLU1FQCMk8YGLBHKpPeBEMAtHhDI4UAZzaZNTM3bk+iN24vhxpJqtIcRKM35tVbbYa/2btrn2zXaV7r7Ndm50wWYqS4rLWUYKCigI+goHrOGAK+IIvzZdhG2Eh7DGglCfssVEcREWeRBytN/P4b5B+esaWJKECaB4hosM+KvSgDwfjRQvL9kjpAnpqpR7mdaW+J5jsv0RCny5iMvguF9rVQD1dHO2Lt1w2tHR7Z5VQOqZFjLpbNcqJBSYhO7s7nTzE2nNcn6ZlUWZnnwLMNMmk6YxOeofx11qs5m1vE0uaMRt04ilEcY/b+ZtkbmSo/OFANqlJ0ei2LrQLkQW2kAmjQTNqePW/EUeyeCRNN0brH98sJcbJbkFgkYm7Q6CI1MirkSAyWxJ8ZSDQOCJp63U4cIoSaB1fDf61Z+EiTXkIdYEJKkdTmxdLyOp7YnwYQKECCO+NNRqxc9Fnr84JtygTfFVnTbr6Or07QPcd8W+L/JVahWbm522sStjbtbNz8rkry1oECk7KrhrDHMzVP50tk9MU01mPTvda8sV31+1d88+my3N2xUx025pVlx/hGm4ItOf23NpP5o0ZW0eHrQtW4ZFNxJ80ox8DxQCTkwJ86pB3n9oOYi0sdKKnZmuW7nMooD6dY37tISHbLtoLSvhnFFaBtwkbHD0A98E5Qma0W4wFZl782ucJOyha2jaLQ3w6yGOdfes+PqGasrVO2XEO080Pp9oFx7YeIqmiEaDJqteViEM+apX7Yl5IOAREQmmFO/txT4UbTJXSb9itVAH5jlwJZdoRZTk7WGEh3cQcrR51+699sKzT1rb6qS05DFblIBaEm5uuPtBy2W7bXH6srVkpAl3DdrJkQnr7B1Q+R3qA3YXqB6VSdlJAwX5/E4w+tSOwtgYTr3C2rqP38hpNsyShm056iW9U4zyAKPegRelgtXv9J7KEzZVjXALHtXjfPeBkwRtD73jA66BJQYTspQ5ELKBmA2HoAstIZiL3z6hqd+UAyB47phn53Axn7F2IRuigOhoLCYIHzxAuEHEaFV0PnMjLG3zPTwnIJWLAGB0ZGUrOpl5MwhDHGlc+YvpwerJ7HzV5hZlArTnbaqiRmvEx8RNt30CL+SSCJi6WRkSRI40Jpm5RbPQxoQoaemYhAP/pXf3NELOTVC9p+Mraf4rzmN6t9DRDr/w4z6lx0c4eTbiU3jKn1wSQuFhMrSCNCIHIxIR+TDp0ntEpThGMdL7rQa0W3C2t4uJ9AQjWZnOPsrJ8Ef4oS1xHz43U2wa4lpqtllwidyiRvMJP6c3JUFEX1FeaBo+wAg96SvWyJma8CTcuUBut4sjY6LSjMzYGdu5U0KsUhUcTOSnc3msZnJOb3Fhzh564F7lx+RTVscljJDaBH3Rd3VpjC3K/+SLx62yyvEkDSDSwPLtaNMCRMAwt0MRfkaxgTdwwmqpnwqQmUWYazoISp78NXDX3F++QdkBSo48gVu8wxZlqa7kG2HMhzFXJxjToXi1RV3oWx+URv+ucoRBg8nH7zS5z3vwomuGSqJiGmWk9NCbD5bCK54PPb/68kkbGxm13u7NNjBwwA7ccJMdvP6Qzc3M2Vq9pHG+w3YdvsWef+W0dfZw5ToWBcoN2nEq160WOeDG0TbgUDdLIVDtwKa0vIf3MPUDtzJTimSPDyi+YiokIMbJg1WHNo+1hmdw9AtElYK2gDvqU4soJd1GER0CM+Giw3ABHJ53XEL2RueGi3zhuWMHRuBQbLEjq4akhgF8OzqZCCorEwMCQpWnfiaDgyi4lYBymPsKVR8NgrpZRWqj8SI0Oqq0WJPWtWbTC8t6tthUScQi7QIJvrIi6d+Al/Q438EuOECI32oAzEJkrkUC1dLcTLPjF/mjja5p6t2vJ5bWwfxJ0rBSOnKkkTThJeEu4RTXLLia36MOXCrnakc5SXhtmCk+1yJH+uTByUa/4KLveCJoMMc2DW/zlWOGVphgifM7wpcghlycSHyy3012aabSjDqlmeExHXFMLPNFdbZn4DmIXJN5wvwlq4Nsds5K9eYcIpcb5jt6pP0W7FvfetJuuOFGxh8vH8HHxz+4h42D21PT4/aB973LaQe0OS6EX/C6Tn/yaC7s5n/6xVcsU+xx4YspmpGWnc1IIKpvGMkpBI0I5gc3Qb+Jzmr+m3du03BcqTqe0QdX979+qw8YYPFoRTxTn2wIshhk8JSN8AL3bM5luw90q1RK51V4/hB6qcZmL6d+om4viz5s9PG6ABOOSZryo2Bw1hCaRBuX5i3td3hguw0NDdiePQftgYfeLiunYs8//5Tt2LZVfTlv1bWsdQ/ttnMjs1bo7BcpJJpGg+QFSAShwtM75IIXhSsoCaI0BycYeDY8pj5x0CaLOQgm5GF4VsfhOY5mpQWftE8Q4YYGzkeCfYHKeUre6/f+SEigc0AKLjoAF/GEhYCLjsRFuiCA8KRvae8SBrv8k+w1tTInDYo5ly4Rf1EjNOkW5heBUWp76lwIjCdEFXBQH8ILZiHMCU6dzXEONq1yjo2DpzOi9WmZEBPzdWstdEloCd5WqaoSUukLLgl2EOoMqndg4KMf/gk2NYW6o9438lFGElYSPHrnIxIIMnDClgqsuGvxk/K83jfXFenIi29+v9qnkRUX+XnSlsRMCf/X1k3/QexMRrNSR3eiBQ9wd1pXr/X19Op3+tQXN0awWIIw8JFeGnMrl/apfk5CoA0PDAzY8PCwmGGv78ZnY+fM7Ix/SOPKlcv+Of/5Ob4vOGs1DS7f+vZzNlcqS/jl/dJJNrwCIVoQ2ne7hCrfrQTu6clpW5SJmTbi0lYYEgbglfYn3PDEdP//0/YfwNpu2V0fuE7O+Xw533xv56huqaVWbBQoIQtUYGywPRSypyh7auzyuEzZuIsppmaMbcCyZBBgkAUIUE2BsQRCtIW6GyF1Unffvvl+OZ+cc5r/b+3nf979vffcbspVs96zz05rr7X22uFZz372s588eFHxrQO1Q/94bOx16dYV/WoyzyNnyhYNJgkmV54sIi8bU7HyCOdeqhz8RWcGtw86tUPH1nN7egmXychhbk3p2+TTX8qE986+ZjqOG0p9y4WOuxHiZVuF66MJJHWltk7rpPQNztajT/PwgYdLF6+ciut3vxW351+L4VNHcfvBq3Ht6rm0dg41qTJpLa3saOzqAsXdi2iVHQCuS9EPYPlSbrUkt4e+RWS41Y6JUFm5jNGh9tqTj2PXEvPujmQkjy/rk882IkbprgpzfiCbqBlj9EkuqtxS5+58K+tYkCZep6EUOn+dhkOZKNA4lMUH6PR8VHZDCtzr1C3iUZ8mGQ0GDZDegaEYZ71lZEy3jBPqwHzia0Czbnk0z0SVShctGhrrBh5cpbHQ4MuTGyqji3ysrO9p4jqM2VWV6xzQRDmZe7/YgU0HBniVgntmOo1lxzExYuGBxwK8slIxDGAmKGk+HWncXuUaE4v+dBSV75PcKJZ4bmaVZekORJonffMj7jSAtHZAPsBlahxoEi/mdLH68kFKTlwMVAYWugGbslydmbjKO4456aoz7ejWbWFxPl9458khVhITyaRu4SfGaZPBXIvKr09L3vzOYuqQ9byiH9oeeWh39oudO3cuLl26GKdPn4qhfk772M3XuBhoXCRmZubzg6882mcCZGMo6ynkU2Xkxhrj2Br6xI2bt7KdAY0J8ZKvOlkH3MpwMWPCJc4DHyywHV249rpGYmWT19HK5/q5que+L8ma64HNhcoOnafe+ZPfmoha+aQd7GqgSUaWRtAhYdbmsDYPxF/IcqIt+mmBMjEwWVFW+shbYtWHOZm+nrQ1/HONTGF4IBvOEx71dZ253aYd6bfkcQpH2T4jK1m6khGTFo20JDlEWTyRD3psablz93b8kT/+R+L+zL1Y3VyNB48fx6uvvRZzC8vx4e/+/pg4dzm+/urr8Xtf/n0JST+lR6MU1hwZ58wRGDrcmdFHGesEenKtkUMQ87sEakMcaXtqj31V+FAT4r7Cu5qxOEaeE2E0nccen2lT/zxUX01Hn9btpmYAjeWR6B8ezVtPHjIVo0zWp/TBw8CuT//4T+ciPgqikbJj0AgCOi7xbFiBfYPxDdCgM1KOvNxeIW1ixvKtPV7d2NctAvt7VFqDQwNLV3YUkJORbil5QsNtYmnIvWNzm8mLzsreHmjT0Tv4wtCGJq9tzdK76hBHzNrcr0smGk8dh4mLp6L5KJyGSM7ypVAmGiZN5iRk52zwzgPdynTzBJPGKXUrHceWS9EJ+Eys+eoROlI9c5JTOhMbvAg/qZ8ndfXtnHEA6nuS8+ASY7BSZ+34pkcYoCPrqqWrXFds6rb79u3b0jlbJlhXUT9SB+pV+6B3LC3WThj4ucisdsm6Q5tBJ7aIyCBCDr4pyII2nZurPdZxflxDSDvS85tv38uPrXzkYx/OU0+xDobUQSVl6jVbJi8O6txdR9Hf2xXv+8BLakrqp4mSZtMPyOqIJ/2CW9KX37iuwdIPCf5yIlMvyq9O8QoVE0j5/FhTB8mEb2ddwyF1p5D1VwPrrt7bVW6rmHyY4IrjQkg52sKL90xExVoqa1dM3ixdUK0kz+BWXeDKj4uQKCW9XOpIJ3nAlzpLWxbZoNvbr36vSUojltJZjnriJEnBRRdq16HByVhf2YoPf+B7YmzkSvzu734pPv7J746nX/hw3J5ZzYdfM0u6oA0N51KBtJ6TIJMi7/gC8C1P70tdsw8qzbpCn+gBHVAXxgNP7ZGNp8oKCmR9iS7jkvqBm+uX5BwVOlQBmrSbZgihURe1oeqXH6o5VHmfyAoiwuAc9oAoAqGYluViqMNcFeiIDPak1cHVA7EpzxleA7m5kVdK+vl0FAfNSdYuZu1s6LLBr/BixocX+4wwkzkOmXOnhvN1pHx1SdbW/fm1fE3iqHdIkwjWhpSlCnapY0GDKy+7nvs0GHiKwQ9gGwe4DAisibwNVH53aILV4EGvZVAV3eSkhN84Ji4ePiROXhYaPYgfpjzNpcgxPpD8KhrfzhX84qNLg8N4hPNWhZ/q3LIuyy0W4PYijo9+y2J2WZ+8eftmLpjzNW12iWOtsC6S7dJd6sIrPNQVnnQmaVRV5pYNDvAtVvg6G1JFn7bqkE5Z78yPDWmy5KOsb9+4G/OLi/HMs1dF5zBuvH0rnnvuxbzFwIqg3csFQX1Iat3YXIkf+MHvk0zNEStKxxRDdurLE2Qucrx5kWe89Y9Ebz71xupXnwNPfWqEJ5ySlK0RTDw5aAT0LcJFP5mU9AHfShoYsKlv1c99FCBMenEqzoVTeeVhQcFF/jwtVnnw4ok6fYGRAT+mF8qbnsda8cW7mRRplPxJbuRlGaDgsw4oo0B4oiA0+bhm8nI987Ul3cp36wLNh3OG+ibik9/3vTEoi3t+eT/m14/i+r1HeTLFoCYvdMzn7rq5wgtyEV9ysOZaXv8SDzlvn5JyRF+THX2CdtEYzOsXY3uHI7FkSDAfKC/fomFfnPoMRwNtyxrc2lA/XFmMTfXHFd0ZLC3KLczE4txMzM0+zi/wz848innF79+7Gw8e3I2OP/uX/rYmVtYRWGiVMiRQdhY5lMbATeU16VkR+VZq6QwFN2dbNQyL79yWyabKF0IPO3Rl1MTZoav8QKeEXnkQPbERE8MT+ekvOitXq1wnkAO4WtE4pXNxNn1fHvPLUzM6Ih8dvbeowSZzc1+mKZ+CYiLMyUsOhbouXoCkLizmIyuWhgQUsH+sDIqBHil8bynGezSJ8VROOgGgkRMcFpgGEZMWA5pd40eqf9ZdLNBh7hSn0zS6oKz15idYdtSt1K8VdxjAL3ptdeh9TSD2GbzldSuuRgwWXamyc3MRKbcZ3JpzK2i63J5vra/J6jqK0bHJuPfwYSwtz2sCW9Xk3aO2UL1G+vNCMTo6HkPDI+p0mgDUjkwMyLG1thxbm+XrzeUoZ96C2MnXjPYUX+N1I12oDtVpD2TRduiqe9g9EL/8K/8kltc24t/79/+oJs29+Ke//n/EH/9jfzK2cv0Tq1sWs6ypfOn7cCseP7oZf+eX/3rWkUGeejlUGzJ30M5K5VBBLK9f+d9/M7qGT0Xn3mbIJNNlSJa7Ot3Q/kqcHemIscFuWWt80JUvIg0lrWJBF0ebpo50i0Md2VNIexjoKuTnE0rlG9w2AF4+ZNLPkxf5jAfqxljh2KnJqUn1xfI0LTdbq824A/HkyC2uqlvq20D2DX7Z/4SPdacJAFxeRQL41kPWQZME/YAxWqpAGtdZGSXSdXcn++94LawnZtUef/Cn/nj80q98Ljb2O2NFt/yL6h8d9Hf13+499UtNemvs6exWeW6XJTeyU0f6ITLw8RAW5vOWXvXPhxlM4uhDigHf6ZRB35RPnckHl9tC8hg3bJWiDHVGnz26HaV8bvxVKMcak+N/8wu/coRA7JDPvUtNZTF7GQR0nFSenAmiJBTNPSlrGIQRErwiWGnQ7V1VKicBSpUrDpM4c96GlDS0P6OrY09+W44n3lw0KMq53Lz+0dOlSUCdsKuLTZA9MTA0EZs7MkF7x+LR/Gps6x6aSSqfMjVtjcJyk6lkRB5kRgFUKvMkX8ouuSnEOv++OhV7c3S3Hp27izHauxc9EqZfg5/bICYEOjlneKETJtOBYU6vgGxhDF0APeC4hSIP/h4cyGNHWZdBR+S7LEB58ICsg9KRmwbGkYaP1YpFxdUSi7PUF15l6wkO2VnTApjA8ss3W9u6IEzpKreiTlk61ub6Rp7HtqpBnvSEj7UwOT4p3NGkhcy93cUa4/NarEmurCxrcmBArORTSHX7WF5ZyZ3+bNvge52rfKNwYSneePvN+MiH3hc3b9xWXsR/+B/9mZh5PK+JT/qWjLkPrJt1q924f+dG/LW/9pc0mXL7rnaSFcfAkqiqp3Svjs9L1kzG/+y3vxz7PRxCSQfPLbBxtK82lUWmy1tMj4nAoSa7zTldeHjNCKtMF0ZdCLk4HXXK8tMtTG68FgUs9+zXsmKYOkhrmka8yyRD05PmtnM75YBUR2bSYhxh1dKWfGiXMZZP3JuLWxk7jA/RVRilH2qSpg7Zf8SHtVveUuEAAvKZnOgzbCViKwky0wc6WXfSXQ+WaY9c3qLJBGbcsTVldWU+lpfYh9YdZ85fi0986jMxs7wV/97P/pnY0R0E9x9Y2DlGVAf6EBeKDj6n1qM+1VysrQtkIC5WZVtIU28sNff5tNaEx7odjiODcjuUdEOtc3xILyqaTxtpf8qlhYdORJ+xT3sXfui9jKXk8V/+D38jLTASEIZEwrkrmskpBRbIz8kiCXMFYDLyBCHitsSY9TMsKyrfbyxXD4DGYjBlI9NYK4+jc387hgc6o79T9IQGuz0pnBMkVA0NZD6QwpG+umWUgnePemRt9UrhqowmFvCRGTmoRw25t0h5APllMuWCJ8pMYCq7z1VJnNhBPtYnBa4/jsEOXqDlw5uD+QESFjMpiwXFZ6uwbPokE2sCrhtQGrPIwKKjIpkGjnVsx879XBdQvnVuIM0TGGFc6eisG3DFK1dqwlgnWKt0NAYMVlm5fpSnhV6Mx6F71rN2NIlxC8cXeJY1YaHrXlmxYqBBoQlOk+LaRjmTi4mOSQ/e0OMVGF63gR56YDc+dBnQizL5ec/w85//Yvzar/96TJ8+m08lOcmCs+Sxsriysj9rcXEpzl+8HD/9h/+oJj2u2tILC7nC4wJB2/DVnD/9p//deOH5Kxqke5p0hmJbA/WQfqkLHBMY1sb6xk78xue/HDtdA+q3bIlQe8qqZnNyjwbT3vayboO24uLZyeg52lS53ehXXTjfn/UxjpnxdhqGO30bumVaKeB2oB/ZAbQrrm4j8ur2ws82Ttd8zxBODW6+DyngRApkzwdF2Y9EW/JrmCuo/psyCURHvSlvG9Xk0llp947OTdWXSUf9Rm26s60+Ih3QV9mgPHlmJMZHptT/1Xdloc7ICPjT//F/FpPnLuamcI5cBzxG3SeRkTspulUuT9RpwqP+GDPlrqyMQ8I5V2RVJK3alomXceaJD1CJpOltSdBFV+iPOH6WlyM9+SkdGdLg+rP/3S82t5BlMuCKATKEc2c5QhiUDxFKJ2EJspuDR3lK84SWA49ENQYd22sO+dXiRngqwx7frdXF2N9Z1URxEIOayNSM2YFQfIChivOFIHbub4nnnm5ndpFX1sDBVqlsKlJlaHQmLXzOzGctBl55rlHdkZAvO42UocGUp1PIHOhnElif023ulgZnRzY67/3JABQNnv6UE0t71dE5kRVFpj4E0ESPQCoXHaLsJs187ZRwjEMeeHaJLz/xBODYR+8MCtoJn47LlZbH4ITpQABWAOX9qo83ApcnuVs5WKU93TpuowXx01VSfg4sXcWhxeZgPzxhEmP9ku8bcOuYA09isQHWe/hoWw49/G/+/P8rZeNVIU4p5ePFu9t7ulAcxZDk+IHv+1T8+q//0xifmM5Xii5dviZa4sxtfWOGc6oFb25cuDgV/+n//T9SvVV+V51f9HVHI/5CVR1z3VRm9J/42f9bHPQO51NB5Mod28pHN1wEOWTzUPX4vu/5UHz6U5/Mby9OjAzkx2apAw8bWGDG+kHHXGBzzU2A3nGlzsV3Ojqmzdw25Nk5Tj66QXb01NdTniCSlxtn8VUeCyvHjVoih6jSWVJhMmW7Sw9jjUlC4yy3GuBEDwsUg6NTOuPCxwTE2f+XrlzN/r0nQ4KP5+zsM5Z4WXsoZmeW4i///C/GuSvXYnVL/Ue86I8AZ38xnur+x4M0JtecwISHzNn3S5Ec+0BGyUd/8tOAQGcqm3HRhB7hgopPrdFTJmUaOPDApe7kXDb5Nngdf+6v/JKSyoRkgbMiZCahloJdWDmqcDExuVhw5c9ZlKuFKsLgAjfP5lKczmyBEZUTXJmhyztWakjdau5trSpcOhtX6VyQ55ZAA+tQLZu7tWUJ8T6ZZruk06UGsyKPZRMf6lKuImUgl/zCnTxw8zhf5QUPRCVjlyrSJ1rbsgoHO3fE7yjGxsfylFiAK7UVCT3eB0Rf5lnzTzO4UT5p+Ewi4NthvZEHQBO5KEte+konDFj/SVu6dOfHZVxWRzm5o6xHgWd66IEJhjDn4kNnbW1D5Q7zXdSVtU3FOZFU9eNCo3LcbvByvfnAw/xYz2ExlgmNyS193cYx2fFk8ZVXX4vZhbW4fet2rn2xtYAPD+c7huoXY5Lhox98f/z2b/929PYP5zlUn/qeT0tnDEyOZGIiVTvLamPSWlp8GL/8v/5iLvLyVSVJosmJ+mnyUN9kPWhNFtjP/if/RexrAst1IOHs86qJsPnQCGvZnbwOgwWwsxGDsq5/8NPfE5Ojsky792NQg71Pjqfl/d1s5znI75TSucsx1QymMkaUmLoEar/gtCY4cAkDtLMdbYrPGOEuwLj4u/kQhosXNMtL5txWcVGA1b50AnC7iL41UHVrPy49YlFFjPaOi35XvoY3M78Qyxs84JLelTujttneHc6JZm52IXU4qgsIa5LczLG+yxNb5HC/o18CWQ+1DRcY1wmg3lzEYV4sL/p2M86Fh6OuRU/QPhBN3QVIdmhDyRdxGsl9HxksB7pJXOFYz7munm0hXX33H/jDn2V2ZDczx9Hk7N7cNuW7c2ApzM5tiZgDj47GoEdgRai+nARUp0JQfvn6gTpA+ZCsOo/K4NjXw7uDEN6HjK4QuTDJ9ogu3Tpo0jrqGo4D9o5JofkCtqwu9nVxZcL6oeP2qnJ8GotOyQ5e1jTETfKklJKFZsG2KGk40vjoQeZJp/nCthSVn6Wiw2rA8JXm3h6uRjwtYk2FSVk8hAs+ZjH39DQcCvaExgSVnVBWX1p70M2GkUYaXLtMg5acG8YNTRzXatjSUZwO2IcfE1Z2nowzaMqAQEbyudVjAuK2BSuMK22XyrMuMz8/r9u3rfxM2tj4aKHB43ipxbIilzged2bC7L+BLjSLddeXBxFye/SNb74c8ysreQY/FzA6GxN6yk8HFj0mypmZR5oweF1pSPxP69aUz61lt8r3L+mTg7qlWV6aj5/5mZ/KNivvq0pKIaUKVABLkVea3r59L/qGx2NsdCp39I/zubfRYU0CIzGsQd7XOyh/Ij9MOzA0EvcfPFJ/l9XfWI8cdcOXrJhoVRHRZdYrt6roCp2Wdmi1K3572xB3nwAI24GD3qCV3VJx2ohXZbAcuXvgmBs+2nG0exirsmBXVtZ1QViJza2DWNcdyb5u/7pVF77diRGwtbEZs7NzsTA3H7cevhHffPUbsSZLc2FFlnXXRDya34vb93VxOxqTedCpW/CIwZEJCcaeLPW7vLOgDXmYwZsrsqqld9aVmbDY5sT4ZP2Ozx9ipeZWiG6NC1WRBy6ZprHKK0DMGGW7keKJqzIKq1eqDBrh1lN9S2VZn6O9CedtoVxZ0y6WPP0p+Yoe4wEd0iezDymMLjv+i//+l9waaD8fiZLQapQyG+YTFBVs0EoaTLlyIrZqTpz0NBsFDAgYcpAhZensQDaaCO0Gt3skiCi1UAdiENKRSIoB/RN9DCWNgmzYnHzUiehgHDsNXQYoNIEyiIXepOUtljpq8lMnpXJ0oPw8FbR0C0EiV7enL1+K569eiM6DtfwyzOTkVA5SFvJZ/8GaoQ68e4kFRmcF8MtiLbdxZd2PwwMN5KNsZEXxxDH9iz7LbUjRdcFNV8VroE7Ib5/6+SkkV7ZiIZVbSxqdzsDBhBu6/ZuY5BuOo7G2wqm4u7GkAXL/4Uw+BRyUpTkl6+j0mTO5XkE9aDduG3miDD2AxfUj6Z32hn/Z/lLqjqx/+ef+Stx5uJjnz6OrgkO7qh+J5ogmlPw2pXQ6v7icp6b+kZ/5Y7IoaC9dKKQ26jE0MBZbHDy4vRSf/fP/ZUxPjmbf5BaT6yQTS1501D95If2//gt/KXonTivORdVWNxNM07W5oKoM7cZRT3xopAsrbX8rzkyNxKXzZ+JobzNGBnQhET5bQHItV/UsZ9WVtkDXOYiadgSoG7zqNjT4IoCPo7/vU9dGL51Jv6yV5XuS+qFLtp3saZIKTfLb8h8vLsXSNrefnfm9iReevhS7srD2ZS3Tj1kI35acHAnObcXc/LosOulZBgEGABcRzUnSW7FsGD+IQxj+iMzEQHvRz98BnYz31rzg9XB5Wac0ZCBIPvhkiCi6KLeXpBb9AJWKBNxyMkGxltpcKJRatjqV/PxTBF2jT+gje8d/+v/8uaRKwePOpgkCCuVqUwYKSqWwcXOgCheFYAVwZcfqIE5h4rzigJnMuklOFhIAh5WSjS7c5CfpGAiUYQIqtKWzI91+wZ+vp6QpTxnhcwWmoupk6Om4UlntwgPAJ73kpQ5S8XS+Ht2asjOatQImk/2d3fjB7/s+3Vb0a/LZzW0EUxoQfBAUfBYpGZA4ngixZQP66MLrRNQFgB+mf96KN0CnIB1aqfhGLspkxxa4PD5rYAbrLXWVOmo5+POaDGtgvo1kMmMwICuv+iDb8OhoXLpwIXV76+23Rb871iX39Zt3YkuXZdYa4YHM7KDmq0w87ud1IfisLGNVbWS4R/c4PH2EV7Z9yqBW1MD6a3/jf5EV8Fa2JfToNzzxTXnV3myFQe95Rpc6Petgf/An/lBuRt3dxfpjgEmGQ275ujQg1+L973s2fvZn//08JYKvF9HFPIFxmzmmSfCz/+3PxVH/aH7bkaeqqkl+iIKrtxSSV32WDDiDrKfHWzVUF/Ha296MfvWDi+dOxUDnai6EU8ccsPRb6Z23B7i1k4JKozTgvgVQ33piAwjbMZDpt34jgK+oG5e2zTsWpfNQZQcX3XFnZinWDjpjTxMwT+d7xa/jYDt6WOMTrbwb0F3Jtiauzu6hvNiWXf2aoDRJ72nscPPC4nnXAQYE/U08maVVHr6IgL5YC6YtqYP7pv4SWOrBkso7iybFOBljktJEmxOicJIoefJI48SYdihFS//ngoguKAt/0wWsI3zkS3rC40Sajivv/bjCbCDsUWdjDxbKZlIoBPLoWxEzUYjkZj0piUGY+PynkBzEYZJRJhj1NtIArDjKUgB8TQc5wbF3Ss2mht3RhKIrlkxPrgE9ByNClDI4o0uNoWaRWcwj1XL2FseTpBUoWigTPslfjZcH7mU6vMVQsmMZ5oASv25NjrTjkSwwakonff9LL6qDSIEdOznwx0YnS2PK1OVFZnSEYzDQWNBi8mJSyEaDTqMDOhr8WnUvk5c7hzLSR6f42aFVNvUIVPTsgwserhWmI5cFfCaUsqVCeVhm8vlKExeVQqYjrbHv+eR3xRuvviadDsTM3FKsrG7IAuIVLk4A0YSsCYD5QY2V8mOF+gvcfKp/Mz9usZkTGreC8GMiW1pajC99+Svxm7/1hdwSwfutpMMcq5nd06zDra1vZK9RzWP69Jk4d+5SXHv6Wcl+qFuczZx8OSmUSTYOt2NyYiD++l//hSzPRlT1QtGVgEwuGoj7Guz/8H//F/FoaTu6h/iCN4NC/WRPE4ryqTufqONVmD3JWpZARFsTqJSUk9WR9NXVocmwb1uW6Ij6hvq8nFpIF1L6Ge0qqWnOHBqlfUgrfU9OcW690Bk6yTar+rvblMkkrSbhkZ55ZKvXsxa4p4nsoSauRU5V6R2NTbYVMU5UvE/8+GThttqKjcg7quueLC0mn27V0dt30Hv2j+x+bAnqi13p3dZk3niIJ8s6mjbEl1u8cmw0kwN5/KN+qkqRUfGcqASMMerGWMo01gtF2jsQwEcHAPrR6M6wgfwyx9DHmDjLuERm688Aro0Bxhr5OQkjz3Mf/dQRCZ6gcrLKBsnmSCZcyZNZQzSFVJinIIolbqkgzPJ/hrntgiYWADSoMFdErsRJX2i+itApytWyDOh81YLuA5+UlS6vgP6YnLY0cbCZFDoMOvC4BzddgCtemsPJpwx6m7kd6gR0J77ezW3k/vZ6PHf1XPSr0470Dcap02Nq9NIZWTsalEMuNwwbHfdktflJJ8AkaF0wuaNTgM7BU1Hvo8LRUOgESPysZAvydR3TbfKI1w4a1J3bGnwcE5m6dB4zw23xkWQ8REaVV5fOR/UMyk9+z6c1aXXFjdszuX8otx7oys6u6J2Drdjc4Mwvztcqe/m4WND5eQDT1zeUW0yY1OiAxRrbjYePHsQ/+t/+SXz5G6/HLla0OImwBgudfTdOn56IhYXFHKCcvsraCh8Ceeml98aZ02fVpru57YPPqfGKEbeuKiiZ1uNv/uLP64KxLsnVfirLAYkHkpUTENhD9mhpN37jt39Xt0vq/ChLINYJqM/tZiBM37AeASZ9zoPD0udT+31y6jgxPNArx3aRjujrktUufKxNdppr5lO6LljZ93RB1kWZAa0WSp4MvLyz4M7hSNZxtlGx6rhw5xfnGXvqj1sH4/kaz9zyWm7OZS8bdyDg6pqe++ZKXUofo73d/5UqOcoYNtBuWHtMlGUdr6yJ7mjssMbEmKauTCAKSOK2i6jAesOKPl4iavq4eaX+mok866Y8rGfvKYNyfTcC1HKSJZJZjrpQvzK5ua6KS89MrJbt2P/0H/qTolUmDQSDbpndCqBAHqvmu1bKxKooDc/Vv9xCukKmYSBMGk+qKENFUwmiA4fc3iCBsZJqOp508s32RmE40lEQFgG++lZOtiqUA4hbO08KQPJTPjSpIzTwi/JEt5kkIaQb3TgzORKD6kgTgyO6teET7MX6YOLhFhKgLLw5sjhP0xSPQk9iKIyulKArYqk7gGw5CWpwkmaZalndIKaVH6RtwPIbiKM30orf2heWlth++Vr04faO7sjUuZTHetbGriwU3WIx2M6euRgDg9O6CLG3StdH+EkPfNdzjx3erDeqjbGKkX9H5bmqs8bGh0/gR/v3sddBQP36+nvjl//u34sv/N5X1XylA6PzQ1mGPC38M3/mT8Xf/lu/pKtxX7Y9T0PPnTufF6Tx8Ymkt7S0rMkp8rBDTq3Aotxcm4s3Xn9FNHfFb1BWhfqN6r6/zXcfWb5Qnxk+HX/jl/9hHLF+R50F6Jn2sW4JG9Ad6Tk5N+nIyoMCiao8kFTH1IvqweBWmb68xdVNgSY3rOyBgfKZMp6QdnZokOkiAB1fvMQoPXSRXwA6Uluy9MvA7NJFnYGufr64tBrL67KkZREdaPLaVhoGQn7NSOXYO8fEDyA7zv0ZnzaCp+vqPuIxQN/goYrxuHsgnfLWAYvuBtINyUP0uLW2PqEHX2jAh1ND8C0TE6V5UaamB1hOgLlE/xtXJtDkyW2z+DDusdCcbiDe8dN/6v+hNBRSGpzJxMRROAURJuNplsoc7edJiu9VMyuFBEpR/mHJcQU5yo+MgoulRQWzwmA1lT1WQiNgmSC5HpQqUYZbRhTivILbulpQUV7cBqALvhUKmL7xvVHxULeS2GL93fsxNtgVI6rbhK7+Y6MD+ZJsTl6iZYsIPjh0o8LHsgB8TJQJnrgX+cnHAkVu9mFBC5nII83Q0l9DSzikuUO4HgDpyIBPvbwDv8jGBMbaFJOQ5BRvJh/q0aP6bHLLm2tXHfHhj30qVtc4skaDT4OFWynK56GHmsD4oAoTHx1sS1YWt6vEfYhhvte633RSLFxZJC+//HL82m/8C+lB7SSZ0DFrct/10Q/G+9//fPzOv/5qvH13Lk+s4Ckop1gsiR4y0m+6NJlx++cXe3mHdWdrLWYe3ZUltsk0Itp8txDLjC9Z7+Ya3tD46fibf/f/G539QzkBAujM7V73A4A0wh7EqWvVA6snN8jqIl7ar5QXci6+92sSYB2O12bUEqlLtpWU/s7L42wbUR1UJjfHNsYAfZIvzUvZymP9lQt0R6xvatLSxMQaJG825BNbTRRHHF1EOcnFhSU/1NFRtlMgD442AKgD8jvdQJh02qesYUtK1ZV+R9zQGlOtycF9jvIAVDE+APi5vHl7DLu/kkY8x06bXID1bodFayMGKHTgX9qIeQgwPvm4jn/3P/nzKXVp6DKjWulM+KxH+KOWKAzB81UAhal4KVfwXYFjYUWHSQegItDGufJY4NxLuzKetXNgSypNF2AdK4E8VxDwu4VWIA1Q57uidaWPZRMupn1Ph6wBFenq2NHkxTtzfTHOm/jDuqoO8f5VQydDpY5JT2SwwAjDG2CvGHrJuHghF/ywQLG20Bt1s0xZTwE41JF0OxVOHOdDK/nKEXa8PPRgralYYDQ0OuUjGnR8XfrzNbE82kbWDHXu15WWSeK5F94Xr791K/p6hvLlXZ68MdGNjk4m7Xw3VW0FbSYP9M+tCO8UUifW3FZXNfnoNpXJbGOLz6rtxaImJDojdcgz4DVpvvDcNd1qLgeb7n/lV/+52ppliXImPQci5lqeXN/gcHzXJ747bt26FQ8fPgi+jPTeF5+Pz/2LX8/F9lSJbtVkBOYEtpvvY0q+6I9f++f/MvZlUR40bVzrD0BnBnRMfchzP86BnrlNeQ0AJkqK8zpZgi5aLE2UkxEY1PQJ1uzSlpcOuWgzU2R28lGriZbailtIdl0xifFUVHyYvIgzWDnPnz1zTNIqKRxNDrxZcCgjQpMh2x4A16euF7IDyOF603YepwAX/OK3xhrgfFE6LosPffykrz6Nc/+uddnOH8g+LLBenW5IvSjtmL4GIfK6TpShLHooZcvkhkFEP5HWUo6uj3z/Zz7L2tPg8KAmKp508DSjUbqKcTXJdSuY6Tc4NJjtyy0AE54uLemjbNYsuC2zw1pjw2iayxKE8B67qXOhU7eibFoUbSbIXPBWb+CE1rxNha8EdkXxUTRCM8hKvEys5JOG9UjFcaTjg4ezFWlaXGHFMTucekgu3rOZcUyT1rBu9Vj/ggZKTAXKYUkdN5x0gHzg4JAN1Rell1sGy8BgpxyTGLypA2FkSstIZVMm4YMHjZp2acAChHHg4edEQcs06QlYl5QlR0nC1E+yiKffrujVrdjExKm4efuOBmloAtqI9bXy+f25+cWYm52VtcXXrLm14O0DPtzRl32EtRZkx7EWxuI+kzO3fMjApMMTKx7Q9Hd36PZKt4uri7nwvKMJ8OVX39YkOZIfD2G/Fu9Qsj0GXfT3D8aP/tiPZX4+VdVE/H/9D/9UvPTSC7Jaym1LVlm0KcODJ25tWNBmEphdWcv61GC9WJ8AOs42q/Sbvm5JscmxuFnEF7tyS8mkpLHBhMXn+MVSOlVbsxbGBR+dy+oU1bw15CA+NmPvcAuIdaVJqkMWVA8fl5Hlxf4rblepD9905OhtDvHr0hg6HriiBu+kL3nAt5xMJF6CIO7JGKBvEKaf4XuCYsyRBhgXIK1MTBgZTETkoSvGXimHRVmvY1EGvsjvvlvTNDgNn3rhU44w5SyrqOSFgarS95nwswcLFwolrABx+Tk+9Ov6yPd+5rPZcAJmQK6MKMYVZTJhEGZYhUjnqokADAZmZRaouWUjD8L4Fg6/nkhYU0LgxJFMlOMgwSIkghVl5U8JlLUsyEkcuviN2McNlAvYSkQ2BhdhD/RaDgCZ86GC+PXJIpGRGiODPfldSm6RkSGvpA248ZAF+b2OB5gnAqUv4HYEHugSfHiXSba1Tocsx2UFhHGA+dVpDteO+iknw/AB8n8mK9TUgSDZ4PF0EAuMjzb0acJgvxv7w3g3EmuUc7/Aw9LiNu/xDMeZPNLt5kpzO9x6mlqWE8otLJY7A4A1oWFdEMdHOFNfVqdGPV8x6tFExkTz+998I4b5jJouXpyCQXk2TJaHMt1x7vzFlJUlgUeywn7h539ObSQ9qp7Zz9TRueVSn+dPsqL7jjy/6tUbdzW3lcFlcJsDRV9lQAHOYwAzUTNJMUByU6au9Nnz5PPhWZ6A9mhCxlpg8qT/4lB40b/0ptvI6BDuke4WumUp67ZQ85rGkeqIdaZsJlgW/lmY5nY0D+tjQtQETK/K18hEk0kTORncHAXVozojLw79ozf41nUiD590HGMDv4yhMu5c1n251o/1Utqz9E90I+nyNlgI6eowzgvs4OPjTKNON02c+QBwLbjMG2U8kIdTkvRW+iRxfPe5ro9//098FhO8dB4qRGVopDKJ5TtWYswLtqxpqbTiZY2JW0C1gogLB+VIgHTKR6BcBNaVgcVrd3grKxUpAnQEBhkNxpWGTkqYF22hAT9o2oTFIQ9pZZCy9pCtL5q62muCJA+FHu/FUh608vFwQw/LL2d5dXwk4luQrHsNyfLqVd3LO2hF8chKWXeYVKQcuiGPCQkrkieVnGCRi/WqrzsPwMUBXAO0iePcqE7PhkbuNiAdsAyljF0rP/839PDK4rHqzp86Aq9lsUY1MjKmdh9UBy234OirXxNMvv+Z1iyP1ctVkTz4cVvJpIbjieLy8lLpSCrPZMYFoZv39qRfBiCdkX1fyCatJd+vf/NVTaLb8cM//ENxWxYgG43pU+Nj4/ngZmLyVH4ZnIHz5/7r/yre+9JLuZjPBYH+giGibi2LZD/47mGn4tSTl71//7W3cx3NA9R6Baxr8qxn41EHgJ6S70DSKVTWeJRjjxXM89uQIOStIBcoLqZloKols+2w4Po1ZhgbtAdjgjrss4LPfgjFufXOEqKpuUyy8AQZfGqHQ5pmAiClGcQpp3zkruXDBxJf+XYAfZE7ojIZtfoKAA71r2mYvsPtPEyXcqQxpqzLmjYALuMfHxpAlmnok+eNvcWVeuKkpsQtdxolbAetru/+gZ/8LAN2UFdi9qcQzm8bpsK5MsKIyheTj5eDOQMqF/tFkKsxV96ybkZFYVOE4MexOSMjnPlFQ9FR6UiSSvnstcnBL+VS+RRIlUJwFIOKPBkS4RZCmc0ERdm+zCNuS5CvHmcFhU89si7qePh0LJumTEDs2aFTcvXjYdo4L/cysakT0dAoFh95mLDTl6xYdxwzw2TJInRO0A1/eCc0vu/rqZ8tMHcEN7Y7AYCf+U3YQNhx5DBkIzdoxzialBlo+ZOeqX8qswFlCTpienJa+LIUeXVEFlmu7Uimblk+TA5sg2FSQm5ejs61NA1Cy4Gcuf4mHS0vr8Ti0mJxmtw4fG5xYS5WNMGxCZbTWjkHf21jO1Z0u7q9tZPvYObpGLpV/It/8f+tyeyeLB1uh/bi6rVryevNN96IH/+xPyAe4qN4brWhBdWHaE/6E30w16okz1e+9YYsvXJqr/VL2AMUoE3JsyWCO9addEW/4FUm3khg4KAvbt/yCaUm/+xBwuPNgT1dxGiOolP1Sxbn2Hwlp16pCVZ8dVvJ2yU5cUl8+KXgkoeX3dkRiUXMBJZbgZRCn86LGEMFX5DGBOly1AkHLXzAY8ft4zD1BMotYul/+A7jwHPcunI5Jj5FMw0wX/DBIY6s1qfL4+q4Za1ldN9P40hQ5OViSXsWXonDT3k400r8v/J3fl04BQmXiQ0SPoh1QXzwLQxp7WB88gFwzMNpVB4c0iyMFQgY1zxrcBqbSM3L6dCgHDQdtgOMj3N9AefXAI7laacBWDcAedYJDel0fIcB07BsrmeND8AXepax1oPLAaZPmtOhza06YQar5XRdiAMuBx6OMHmUN13CAPlOo37Eazp2lsM0wDMO/MlDJqfhHG4H0kzPYD2YLnHXCzzS6zxwkZM8X2R5mk6614ROKqPQMe9StvDBQc/4tX6cZih0nqwnOHW8+NRPDvnT0mCiLPpDV2wGzxeYuUVlYDPFMboVyjo3spb1q6ID1bKRt+iKN0041UUjRDiNbsU6b78byPYU2Zw4G/mgW3zJDh+l84NukUH1rqwjoJSR4+0FlZG0ebfWkCqAhQFOU4ayXIBYm+bhIXXOJ/1N3iHvaYsAYeu87kduG6DulwDl6ruh5NXkpa4aujW+caFJ2HjQdvsbn/GATDUuYfKJW17AdPEdhp7ld3l8pwGWr11GO8D8HAdcBhmcb/2Q5voA5Ndy25nGSWm1Ayy7cU4C8uyDb905DVfr0/jQA79dvzXUcfDAAZcwQNztkWNL+MaxDOYBkIcDatqkuazB+VlGvscFYDx8y1WXrcMMi7xr1hjBqARoI/Or29JpLk8c+uA4HweAU9fRUOuylJf+eTbUBqZTcEr5uqzrZf06DrhsLZfzDDUOZet4LZ/L4lsO4oRpU8tEuXb5ANLRp+WzTkwX5ziuBsfbcUynHb8d2vM7/se/+0+PEARXE7dz5QELCrhDnAQuC4Bj2nVFccZzHCBeK62GGg+fu08PIsvpSdlGQo0PgGOffIfbAXzy68Y3fns9HAbI8x0xaZS1q/GhVdfTzmmA/bqcaX0n2XHGq3FJJ07Y9SBc1xNwOXDIA5xn3dYXQINx2suYF+Wc5nL4NQ1wAMtjfKDGM7Sn1fRxrgtouXqhGQ7jweWcTzn8UufyXMjpBurlNMq7vVzWNGtwGjguZ3DZAuTXbWPj0XKLrwyrhCPq5rFZZIB/caVdysqOyuVSs9pNkyrYNf/Cu/CnbIHii0UlGw8zdUddbpUTLLvLuY1r+oAkFUnJKLTM0YUF2jXwfCQ3BjT9xnVJUDq8j0URmIflQ0/m73I1TqseBdrLEz8JH5qE8X1j5cnbaSzzO+6y7bIApm8wj/b09jj8nGbfZU+iYRlIgz9hy07YaXUZwrUDwAGc5rJ1Wh0HXKYd6nSXBSyH9dWOBxgHV/OrdXwSX5dhnrIO0QO4xGscaDlsAM9067y6/et0cC0fwNJ8bq4RHum4mq/nXMD5APi8pOO8Gk6SyXydR5p1825gGu1+oSn+mlsAp9dgueoyhHHWieUxbh23OwnacUwXIG5dEsZvb0fSHE89NvIA0LEcNdT0aRPzMG47vnkBzncaZY3vvDpOfg1pgDXhYzBxgCVowAzsTLgmaEaGGs9xp7lyToMOri5zEg7gfOM6z+kAcTfOt4O6jOmYFvzNg7BxaKS6nOWyvDUNAJ9yOAC/7jjGM47x6vLtzjiAw+3lfDGryzEZIScTkVcFSMO33ADyOa3mVdetLtfOm3itD/i5nLdPtst9kg9+TZMwdKFVg2Ug76R2wEG2rH5ZN63+A5gu8bK1tKU307JeDC5bp9VQaBUcAB5Ae7nkQ0Dp3gtAGvimcXQkfbOyhdykqUCuVjXAClLWXzKaPo/eoEMeX33IdBU0TSAXowTeSYYTunx0hLxF13nBkDGkjNSD+xJ6yTzu1kUryVG+mFsCycuyFlt2SzR9iSPeqjfyUE5x7Ewer0nopMOjDGTnQHIg9UR9Gjnhjxz0ZeQwDlDHjY9zmoEwdKhDXYa0Go884q6788zbefAg7jSPw3Z6lof0Wi47wDjfDiwzeHVZg+P48AIsX80X2Z1PemnTlt5MG+e0k8YD7iRoxwNcd8frsuBDHzCO+Vu2miZQl6/bCKC+lCONPKe5jGkb3G4G47kdLYOhLgsOPMCp8cCp6+x2qPNqv6YPuBz5dbwdj7Fs2q4j9GpnMA5pqRdlcUIgJGvalgnnsMsCxI1vPJet404D6vwajOdyToMXvC2v+18tB/kujwNMo6Z3EpBnPjW4nOkBxN0O4NPO7q//ptDx3/2tf6y5vNURcDWz9goAZkyed4vWzkDYtA0WGDAvhAbPF2lwcHVlSLcszqezsArmMoA7u3EAlzPAkzL1YwnAYZfF1YOHuOvkOGDZ6noANd+aJg65HQY8UGtwPvTNw2m13IDzDa4jvmV2PnKahv06z3K4TE2DupFvOYwHL4P1AFDO8oNPXrus5mEa4JHmdJzB6TVuLQfgNONRnmV1SZZpeZaS6gFZywOA15q4ShuWsi361o1lavdrAL92gGkZkn7j8s5Txleep55Gi9pGOKqFfPRA2ZZuXL5sbnxy1bfUqXpcprh6cvqG3E8kgyrLC9jHkJsd5ZKOHDRxyMa+GuSCF/KoFcNfc4YssrPxs2gC+aCv+qhsplNHWCFCIvFPTnWx0cgrQFQt65U6QRcqcqQ8DLwGqB9tQf1s0NftCNRtRX3If0JvDV7yaHi106jj0LCry8PHdAHTcRmPB/M3rstzk4uOXQZ8gLjrAJ2TAFrOI1zLBZgnUOcTdtz5zoOe8+uw8wyud12mriPpNurb6w6QX9e1PR8AB+d8+BCv9eIyxrWrdWq5ieMAduQDpX8/SQMwbVydThwablfAeYBlrcsZD5ouVz8psVyku46ESXMZfOKWlziOcK0PcLm+mDfOAC4OGtTfhmh9HWVe4AmAy9XlAcoDpFtmwvAFSFOu4siWScpv9KY7rNz0qgTTMZhPTR9wvPYLj2Jkmy9guic5Q9ZReDjo4AhDhzC6JG48wDRIA8AjbjznG9++wXHLbej4n//hvziCcV3QjVILA3EPOBxlYGzmAHimA1hIQ80DsDCuFLh1GcLmUdMlTBryGJ+0mi7ODVOXrekz8fnuFVzroe7MxrUMltE4NQ/n250EzoMeUMvmMvZN0zgua1fLhCPsTbMYxm4joK63092elCMfv65PTRd8wgxc5xtMx0D/gR7Qzt90iOOIW+9OBwgbv6YBgFvjO924zrMDEJcVJHiR5PdBayBu/SlWEhswnXawLO0y4dfp6AjZOGmCVR33HwBNYqCwZ4RyTIb4GCXHr7IJicd/IiVhiqy8tcJeMV7AB5/3RhM1N4ujF07DLSenMPHt7mJAFZl5dzXrqjj5vHmxu62LpeRi4ziniiS+cH3mHodA4mMssvKWR4tLJt5dRij4EecRKMcZpYEnPMp0d6s+4s5ZaGngiQZ56AGHDMptHn622j/zMfTULX0ajPMIu83BI44zgGNAhneD9nJAXdb83LdOwnU6OE5DptTbu5SxX5dxel2GPlvPU7QbeYxFeLi8wXTAIY8wZU27xidsPjU+DtoAZa0/8mscl20H8yrjrVXXGkyr3QAC2uP47bzAsTPUeMhPHnHkgFddF491x13OOPTJk2jX9L8d1NLWdBg7xJ2GXAbTxnd+zdPlnNcOxkP+k8oZCFv/zsO5jFq/wXwSMq/CNdR8ypI6tEuay7SHAdN6Ik28wbPLtAoP5zzXgXCdZ3Aa0E7LYFp25NX6c38gXLeVwfimSV+zI8390HiAcTv+p1/5jTTAIOxMN4o72EmCUQZg8Ji5BcQ3nmmdBC5j5zTTc2UJm0Z7GeMTbsfHWR7ngWv6gOvuyYx0Bh7g+puG+dmZrtMdNo9af7WOSSfNeQ7XAD2gxqt90wCPMHSJt7clYFoAOC5nmT3RmI7T8ElHN5Rx3LwA08E5bjyAMFDrwmUB49VAPjzIM1/AfB0HSMMB5ttOn3hxtA84yNOa9AHCOPRX0p+clAHj1GDadRgcy+S8jEM/jSjJ3+BhjBHOR4XIn0YIBo7GVqfGFidRKJ/TkfgiXR4NJiz13MbAYYM5r7D25nv3WV6GHHx7VEcmQU4zEiHmRFW8tC+8uaj3DQ7km068yUUbwZvXYnndla/sbe1up8E0ODyichE9vax488ppb2zyvZWdrXzLDIn6+5s3AoWIoTWQHxXqzsN1DzhBKKuq+gsbfNUyq3J01FXeAhNCvp6cidKV0pjDk7b4qnFSdsDtAD3SkL29bUi3/t3/3g2MV4Pp4eOgV9MEap5ZtyavTq/DNTidMg7XabVPvyRMPWyweIyi81ou8uza5a1x6JP4pNnVZXH1XEjc9OxIx68BPPvteQanUy/AsgDkETY/g9MB5xtO4mMc8qw/+OCc1h5vx6npAKTZtfM3fvrKY/+Xoc4HzMPgehqPoyAtA3l28HTZmr/BPMgzrXZI+upDNU27UkbyfZs9YKS1lzOU8qqL5iXLCC7phF0n4zrNcVx+zFAo7Xg1OK+dNj5x55NWp4Nfr5jb1WXMq6ZxEpBvvgZok04aeaZlORmr+MRxuQJWV8LIgImQh2tPM57zaoaAy9VpQDu+48bFMbA9ONtxAOSAPz4OIG6ZKEM6+KS5HOA6kF5PZvAjbCV5+RwH2CfPYaB9ciJsWuZFumUg7jTAPkD6SdCOi28Hf/Oxzhw3PZcjzp1fXXcDaeiBNNMGx3r0BMUF1/jGcxywPoA6DQCXNPJr3sBJaeZJumnUaciGA8zL8gCmV5KeLFfSW3pxPQu0BqXLAHU97GowrvEtU+En3WNRaIJKPEyQRCNMsvrMIftGxFvldnd2Y0+GEUcgDPT3xehAX34EjqMhtzY3YmePg735cB6TFnQknwjlyff7fNKmfJ6j41D0lM6XMDc4CV/p5eLQleeIUKe+ARlRzYsHQyNDoiFjJ2ntxez8fH6Fcnr6HBURv87Y2d7Ks0Ty66cH+3lODQeLI2+m5eFG1LgAK3CdMhJ5/MuXJ7skQ57fIQWgojyLVjpTTdLw2ttDb2UyLicLlna30eH2wkeX5BF3mgFc8ov+3x3qMjWYfg3Ea1eXNa7TTsoD6vyahn3j4lM32qi9/3tsOu4y0KjpWF+OG6wv4+DXZWuo08AzHZevwbjvVsY++fDFQYf6GY880izXSQBOzQNoxyWfNOsAmk4D8B02Laeh17qMy1km0g0uCzhcRv7JeeYB1HSO6yvHim+9ZQCgPA6cmi5gevjQxHdaOy758LJearpZpjlXpz29dgB57wTldUD3ZNkB0yBu/SIL45vtH95uYHz7AGHKgk8bHeusyXPdSGOM+DrnceJ8wOUMtSzmSdhxO4CyuBoXXgC8DKYJYFMQ99jt+Pm//8/fYYDVguIA49RpAGHwzdCTBPjtuNA3nZqW4+ThwIMOfl0Ry1XnETZP8gDyzJew6QP2zbumSRz+dALjWCbAdPHb6ZJuIOw8l63BeTjoGByu04CT8HCWDX7uZCfxrMsTdh3Ac/2dVpc3bacD1j1Amp3jAPnWATQcN7BCkvrWIDOOSguHNMmlNB+FUOirz2C4CJK3/swLuqZtWs4D17ICplWnF/nAbdWTR2mifEzP4HI+ObEGjk3g+BzOazL/3NvVlAGyHtCHF2tNnLypeuW6E2EOxTvcje2tDRlahzE6OqSykStbfF6qW/l8cIE1IvTHihNnHWGccJgfxhdH42K4bfPVlZ2DPNubMJ8g2trazhUlynKu+PbufqyurObBbXwAYW2TD5tux8TkZKyvr6lP9cbw6Ege0cuG/JGRCfHkU+z9sba+nn2OO3Vqh9G4vLQoGbpibGQkBvp681wuJhwMPj7zfSC9si+ER5uc5gj93v7B8lkzVWJ4bDIGh0ajQ/gcskY/kVmVquZwt9zHrzTeLrNOpdUyD7gP8JOOc6+Z9JovEogvfevYGmwD8N1mQKudS1qr/Z7sXwBh59d9xeMmw9J3Ql7U4IU8iMOeOXSkWnaJTrYsfYtM0ZJPnHOwONOfevpkWWgThyftCRR2/IOW5FfIL2EYp5bd4wYadtAl3XiOU76uJ3NkoevjCsAv+eAZF8+028E88OFBvQhTr2M5mnKg0rY1wCFfLkleOLVPIhqzJYf5Zz2yfjLyNTbgkZ/XEySOCvptXPov4ZQFg0CkkK88Zq/mkcK6QLJLxEziv+tJmzyhB6FBN29Oqrmw1B1staHipOU8TRHKILMcBJK2HGUyDGvJl/lOy3JFn4B5JG3mQ36K5ws2giQpMU3TNADTAMgHoOd6kcZcQD9nTsp0oRk357umL3p7RZ4ZJkfbccNXxkkpU+bloqeko9/xtgxBkS9DiUPboivmjkzT2OEMPIiAa126PzvNAC+AJwclrH/wIKRgOeNLZeij2TeQHToqozTToj44eOQ4xUGnccf6wgBrDabWICuVL6slDAwrDYAgZXBATsRyqcSmgqaHO2bW0LYA4AHtPHHQAs/KwsHP+U53RaFnRzo4fDnHy/OmD0DXgx0gn7D5mq7z4GtZKde+jAi0y2F804O20ynLHi2XreWyDITtnFcDNM3LvClr+u00yHO+eeDXYB4n6blOd9z40AKI1/LUvOsywjguW4O0lLimB8Dfk2pKyz9dgYVJ7FhOg3XiNPuWzfi1syz263SntfQF/TKglKBBXwxJlVZ6OYTRhyyyq4mleN5Y5FFit4rntzFlSB1qXG1vrMfOBsaW7vo0qfAptoHe7hgd6o/eng4ZUpsykBZzZWlidDS2N3dzNQvDZZ+vMG1upHHFBM4kxr4uNtY+fPgwJmVESYocAxxIyoGiQ3yjoBkPu5ocHz1+HLN8n1Ph5dXVWFlajX4ZcOfOnY2J8QnRX9NEdhBnz5yN3a0tpY2qrIxA0Zianm72GTJp7pZ+pd/mxmaZnJTO8eE8GkUXfCxmT3XkY8b0eg6LxAjjAMeh0fHYkRGyJTn4TkDv4HB09w5E38BQTJ46FbtMhr2D+QGXre2tbBN/K5SewAGifDkrL2a0k/CYpNPY5kf7fBsDzO2NXtzmpa1Lnvuz+xZ1rcHj22XJNw0uRgdHrOy08KBBGJoYqIwr5hXnUd48SaPfQA8gbmd+lAc8xkwfHD6czBHnaYAKSLP8pgNQxjLXDhnM22AZ4cv3McBzWcBxgI+Bg48DXCfH63TnAabBjY3BeYBp1DIbshxR/eOzluAhK+nebG4dJ25DA8AnThnTrfMA8lz/uk2BY3xVn1nB8ZoXZc3T/aBOJ550m/KA800LnzTrwGnG5YDYOg0g7PJ+AcFxhw3QdZ/EQRPnsPkCdbnE05yBAlw3p1MGZ505DSDN+UDSaRwAvuvjss7Dd7omAc13osGcKJo48tEdYJnqsrVzGbeFZXK+7QbSoGM80vPIEc1VNsRSngbAha7TKQO8YxM+4LCFp6M5DkDEjUOeKw/uE8QVNlPnGerOVOfVvpUGDjSIwxeadCDSCFsu8wUoAw2cBx9lTYd0cFwP8kknnzg+jgELfeebNmBcgHzzAR9cwuASr/GM4zAOqGV2WjuOAVz4kw4t8yDuepiHZQHAoazrUMtlIOx8yppX3p0IMEBJd9tn5xMO5cAjbFlMC1kAynBCczs/gJWN9BveQNIkXy4l5R9X2AaM63rAHweQVtePdHzSapmAOg9oL2d8TnsudF1HOf3KhlPVVcU49RqDiO91HMlQ2tneyFO4j3a3YnNlIY2vwf7e/GgTX2XDKOMD4NQEH8chwxgYrDaxP4vvr6wub8gg25ThgwE0GdMYWaoCH01nxYTHgo9nH8eMDDBOVJeAMTU5EYODI/HgwYNYX9tSWrkj7Bnok99f7npZJRL09w/EzZs3kvfG+nrMzc/nI0VkR4aeHhmGMnyGJBPCXrlyKd306em4dJHvEner7nwek3GgeglnX3JI27G+uSX99cT46ETepbKXjFO017c2Y3ZuQfHBfDy6JUNsQPLqyh07nGQvQ2x4bDzWd3WxHxjMlbT8Ts7AaBpwyyvr0dMnuXgsnu2iu13e1mS5LDTOxSvbRP31OwFtjHObO63uC7VrhzqdMi7LF/PoHx6jHlPgMo/hM6bIdz+0LEkrL2hPgmUCkgfjqpKVMLS4WcAISiNUYPqA6RsKfmscMK6tN9PFJ9+urFa0xtmxzE28WYo85mnfdKBPvSnnspaBFZoGvRn7DU1GXGbAN6NJLy+ArEZI17lnEoNcznwAeMCPNPgAhVahkXQaOdApQLxOd1m3I2CZ3caIxTQFDRx5pKNTnHn6Rtxzq3nVqyl8VgXIOUTl6CsGcA05TwpqXUEPh6zwIAxPDP8aTAcfHrW+LBOATJbLdQDAAUo9C/tsPxqnAWjwI40wK7uE2bOaNLNcSfdqEVxThqZtAWQDP0/5T1kKvZRB/gFzssoS95iiDfDB45peyp98XcSRT54dYJr4pgMNnMtIcJSU8w5fl8CnLXNFrilH3dimQbmOv/qrn5OeCjOgFgzh3VlrV0MyFdTCwwQ8wkB7RQGXI938yfPFnDC8U0iFcSiRPE8MLmPaplkD+OAClAPAIx1H2dqRBl8AfgD45mf++LXchOngxGkY8zJdnPENLocD4GuZ8A0uYz0A5o8jjCMPOUmraZm+adYynASm2c7L+nDceiWOg65lr/kiC/ogLWl0FqO3hizXiEV5ABzT1L8SL0P2uDy++RGGp8PGsRxALTNyGQcwL/BrupQhXNq01Jsbc/IwXpKXpCJPo03XnL04lLG1t7UWu9trqtdB9Gny6Ir92Flbjq21VfHYz08mnz19SobUuAbqUa5o8dmT+Zk5ppQYHBqRwbUeGxtbMqIG4qWX3pun2XPR5guaK6vLuQ9rfm4mNmXIoLXhsREZZ1P5iDAfHcromZKhxqrZ629dD95k3JExNz83n/XEsLpz577orcbZM2diYmIy1jfW8oOJe9s7acjRHLu6q+wfGJaRNijDbLZJ24qhwf64cvmCyqzqYncUH/7w++Pq5UsxNNSfH9Hbly5GVQ++Aru5LiNMBfn08eIiK3v9ceb0GU2uGFSDqjP4R/k4tKuzPzY2t+PBo4e5itHZywsDI3H56tOK98aajLNeGWG7BxKkZyD2eVxHv2paggtwPopRLN8WLV3qRHAbu809/gHS3C9qcLz2oYEPDTvKs0pIf2H/G8KVValCd1s6JsxFlXzScDbw9ZftWsJPylKn0ZbwI+x5suAqXQZYWaVt9X/KgQNQFtdO236Na15A5rFuXZn2wnwAAP/0SURBVOG2+6r5O8uQXvGqw4D1Zh+wD9T0DHV+hoWT3+VX2Hnm4biNnrqswfUlr3YAvHMOoJ9Wcwj+sczihQHmuOuII+7y5OMsm3HgAR70CTvduMxFyacB0uyDb77mTZppkmdcO8D4tQOMYzkA8jxO6G840nhEx+NHaSj7HGmUA9p95DCNWjb0Ar0ajzwc/ImThwPXMhnPBhg6wtiEB21to5NPb5k+5U2b8u28nF6nQcfymj88srxGBMaV80kjHwcQB5yWB7ESgADOQuEDZWIoxkSdDlCONBseOIBN2lTcAlNZC2qh8AHnm67lIN20AeSgHGkG4wHm5Th5lDUfwOXbZfHdJ3E702mvr/MpRx6yk24DgzTnAzW9mi++gTLELYfjxiPuNPgYByANXk4nTr2RyzKQRh5x0wOgD5AGEDdOjef2Nx3LchId47SXt35SXzICCAOUdT3zKiWo+dmBk/t8xKpM6i25AXiC475EPYhbVuCYTxOmTDuQ7nay/qBBOh/G3NrcEn8ZI+rjuraVOzPJxJ6pONAd6t5OHGxvxr4Mr75O9d+t9Zh9eC9Wl+fj7PR0XL10KU6fmsr9XWsyonZlqC0vLchYWtXFeCs21jdjYHBYdHvi8eOFGB0bj+/5xPfmxvh7d2/E1tZqnte1JANmYX4+BiTH+MR49PcNxIqMtQWlj42Ox9PPPqsLb0987WvfiG++/HLMLSzkikDfwEBMjk/ErVu3ZITNxfT06Xjq6Wtx7uyZ2JeRxNeFZ2bn8rt1fJwTuHX7dkyfOh3be/tx887dGB0Zjbm5WeWPxFmVk1ZjRPKx+rWwMK8bkJ64cPF8vPTii3Hxwvk0gFjJ4ztx7FPjThYDdHtrKxaFPzs7G2dk/O3vH8Xp06fz+4Qbm/vRqzrlI8yerliSjm7dvqXwoOwtGYJjUzEyJd69I7Ej4+ugQ/NDtybbvkEZhuoDMnryTpNVRM1FqlDWxX3Jru5D7q8G8oF63Hj+cXnS3F/db+wol33sCLySBlCGPBxlmNCh4XGDgzb55gG4j1sO0wCMT15NX9SkB10caaWGtoEy3CwCnsfgYZrGx0ETfADf6ayApd9AHQZYobVM5JkGQB24mYAnc189x+OA1J+AcjVfnOtomvBwOfTJ9xDpA6QDLg9QDr3jW6+mAxBulxlcg2UnjWsdwLxL3P1BVLO86Rgse00XGcBzO0CfdHTidPBN2/LV6eCTVuvA/MEhvx3IA4d8nPEBZIIG6dA0HXDMF1cDPJKGbjrV9Y7lUYsd02NvXd6E6Mdbz5QhXNPjBorymccEK/AWA6E+IQ+/rIPweNTOETiuFw7Ad11cP6DGAer6EE7+jY+DL3Un7DajPDj4fIncK3qkOR1nvqaX/e4X/sFvHtGRnFETpxBxfOC4UEOUOGGEonL4dEIPppopPvk4gLK1QkyPNHz4mobzcMYFbJyRjlxATYdHKeZLOrzAMw/SnGfZ4Em+04Aa1/UBxzoC8C2baZi36cAfWgD5BuORRlnC7uAANM3HdbAVDri+lpN0nHkB1o/lMR3jgO808k2bOOmmCcCLNHghp8viE2dCqmWGhvWR+KxLNHJa9tyI2Qwk+Nd8k44ccQVUvpQDBzAvcB03lDItHMo5DSCNuJ3rDm33P/oRPgbE4EBvbG9u5KBfW18Jjlvo7jyS4bQanYd7sbOxGgc7WzH/8H5sri7G6anxePHZp2NibFT17MmVJo6F2JJhxgrV7OxM7gnrk9GytLSSOJNTU7ow9sczzz4Xly9fiXsPHilvUXgbKiPjSIYSMo6PTchA6YvHj2ZkdI3FufOXZRR2xcNHc/HVr/5+vP7WjVwCn5yYjjkZMOcun42pU5PMbrnRfqCvPx49up91GxkajLt37uUq3MT4ZPT0dstAXI+l5WUZgWOyITrj3sMHMqwuxo4MJy7cyDn7eDaGhoZzxQw98XX14eERFK8+yg1QZ0xPTcQnvvsj8dS1S6r7jgy9HekSfR/FsAwz9mtdf/utGBYdiRKrK2syKidFdyS2d/bUn3pjanQkxiZGY0f6vnHrfiysbMTK5k6Mn7kQF65ibA7GhnCjR4aeDLQ9nk8yYctYTTmatsa579R9g3YH6vHg/kR/pi84zTTw6zR8+jfhejzyoWjnu3/BGxnch5mDGdPEMe7d9zzHGVwOqGm6PqTZlbqAo/GuixNpLgcujrI4063rZTynEwZcBpy+3vLhaNfb+K7/gcYEaeTZAfY9L4BjPOKULeVbcnCzUx5LtgxFwshiesdhcFiN0QXZeABhA2HoWof4gGUhn7Q6HTrGJ0y9rXvSGBfZdsJRaspvqGniU87phuOwPM4MpP1zJberdb20DKTj07ZlDi3Xo9z/qDEOffLND99GomUmDbkB6xQwPvQsk+tMHo44ec4nD6Cd8jgZxVOexiBR7Fh+wGX9mDhlaQwv6p90mzA4ls90+VFn6s8PeXKDfiMPYNkM5mNwPmk46KNLy2iwrFkP5bkcvnEJ50qz4rkCr+TE4l9DzuMk6eiXm/C3OKdHwrtRPHgsqJmSZhynA6QBxFMJTTp4dEbyKQ9zNxo8iOMM4OEoj8sKiaeVTtm6ss4HjivVyEkeUMtMedNweYB80rOzK8/5tSHhNHDdQEya8CTNOOYFLeoODXCop3kSZ7K1LgDCyOo7UuM5XNcBAA/+pMHHeZazbmjjQB8c87XuDNYVZShrMB3Lh+yUxxnXccKmjwOgiQOS/1FJdznoslEbAwywzMAxb4XLm2zScwf9o+gbMA3Lbv41gFvj4+q0lEHOYejQhtCivXNMaMAc7G3GtoynAxkRrHj1Is/+dmyuL8n4WovFmUcyKvri6WtXo09l1lZkVEkuvmW4r8lhcXkxHjx4mCtY+zIYLp6/GNPTUzG/sJArNefPnZMhdS5GR0ZiZWUxHj5+GGub69LMUWxtrOuC1xVnT5+VAbcVKzLYLl66FBMjY2mEzc4vxczcQu4Tezy/oHbaj0211fnzl2JEBkxfP3fUpR26JDd7SqYmx2JxcSnlZOWKNyUXJMv0qek8v4u9ZxNTk2lUfe63Phfv/8AH4qMf/kh85Su/LyPv67kK9vQzz8a1p56Jt96+noYTb4K+/sZbzRugnTE7NxcLi/M5Of34Zz4dP/ETPxKD/T0y8BZzD9ym6scxG1w0Hj56JF3LCJWBiPz5koMuPhyrsbWzHYPDQ2kEjgyPxcr6Zrx943bcuvcgJk6dkyH2TIxNnonZpfXoHhyJ4cnpWF3fUnluCNmv0VwI1OZ1/3Acv70fAe39xc59BPz2OYFxz1ghzMG2GINCSJoem9DMN/DUBVOehk8JljFBnLPj4EHZ+gIKJH2FS7l3yphv3qqtucFxvgE6dRo+9EzT8wrxGgcgHTjYb4196DmfMgk5VosDzJM49XlifCmPOPkZp84Nb/Mg7Dj4puM4eaTh7+ywwlXqYV6EoQ2OdUma9Wn6OLep6cEDgA5pQJ0PQK+7R4aS5rg99QXo1rQBcEwLqMPQBo/H8PSNPGNP+fQZHIBchrpsDWzngI/p0RfxiQOEKYur62N5iRsX32F4Ox+AB3HoHdNQ/UU49WuZwQPAYWy4TjUd68VjCoAvafB1GfLApSxxwrRhHUcenOnWdYcWPMAnz+1sXq7PSc59hbI40vABwpabMLQAfDvjEk6cn/t7/+zIF1Q3LBkI48riyHeegTDOHZwwuIRh5HJUsmYOWAB4uJyVbAC/LgseYcfhQzkruKZPvMY3uGxNh/LQQg+EHSffdYCW8xznIoj8dG7wAToXacSpD+UB4uZFunVGmDR4A447n45CnjsW9KFJOjIAlpO46zYwMJDlzZc0yhM+SS91WnsZpyEDYbcTZSwDeOZvWnXYeky6zXlTgGkkni40gHHNgzKZnvJLjqP9fAwHT5yhltllavrHdEQfB5CWvJtyHguEzZ+6k74nA0C3DdGvYcKjxaODrdhYmo+NlVkZYuzzOoxLFy7EkgyYPEhRxkN3b78MnOWYn1+M5bWVmF+cU9sMxtMyWEaGZPzMzssA2Y6nrl6JZ556OoaHBmNx4XHcuPlWbGyxInYkw0kXDU1q/f0Tmtj78kgJVpww7G7euBkLMnAw2O49fBSPZx7nY5dTZ8/FmfPn1Tm6olfGDatV68srcfvW9XjppReiV3eovC3ZpQskdRsQj1defV1tvBvPP/9S7Kqt9w5kwG3tyMB6Oh9Zjo9PSGFH8crL31L/1J2++v3k1HR84hOfzLv1+/cfxPzSUhzponfnwb24d382tne24tT0ZEg1sbMmw1VNvLWxGt/9iQ/ET/zYZ6K/T/2WVRJdMWjb3e0d6WgpFmVIjsuAunzxSizKOOzsHcizw4YHdUFS/eZnZ+L82bNxXvreP+qIt27eiTdu3ImegbG49uIHomdoPDb2NK9I/529Q7kfSK2c7en+5fY3uB/UfQMgzfgGcOq+AbjfkU7YdE56kw88yuI8VkmjHGMfPMZbXihUP9Or5SCt5gPA237KJ53y4ojTXRdcnQYdxjUAX+QBkAmObAQn/5iu8vEHBoZyJcbym6ZlwwAjzXnOhydp1A+6zKHUgzQcZXMDc1sZ02qvQ+I3NJ3PCzLGS5BftjEoTziiTKc4BoJ5IygcHO1qmU3HceqLnjzf40jHR26OYcEIowy0yEse8h3HUWfLDiA7sklQnlzn6hF4pmMZjutYiB6nH/cjZVifpNdt57Db0GXrfHjZQYN64ZPn8kA7X+IYYOTWfYJ0O5ezMw+7Wta6jNPAd9xlCHt8sBLvMrVvB77bC1qUw9VxA2kAZQDKUS/TBUoZZCoLHUAtFwCO5a7zOv7yL/9absKvGWeGGOCbAFBXAiCLO7VyYWwmK5a6WZ1Q2HdwSUHIHkyNSjSoEYhB2LLurUSglsn0XQmUgDOOZSZOGHzLanqui31waGwA/uAxEeCbnw0g4uaFbz4483fYZYlDC1wAeZ1mHs53edPGuHMYnLozm5bL1nim63yDy5l/je8weZSlDsTNr8bDOR0HnxrI464tDZbGSHQ5aADs9Sl0iZm/gkXEY1744EGzpNP+/KNvFZ0ZxzwI10DcDlnzUE+WrY8ZqizhxJFBLOOQ/UYcLDowOCBjaDE3qjPRHmyvx4jGV9fhdrz15ivx+MHtmBwdiAtnpmO4vyv2dzXwRaNDZBcX10S3JzY2d2N9bTNOnzkfcwszcdi5H88881R5y/DxXFy+fDne89J7UFzuBbtx/Xrcu3s3pibGYnR0OE6dmpAB1h/rGxuxsbEfE9Nnc2VqSQYdE/WyjJUlGT2LcqdPncoL5QUZXoMy5GbmZ2NsbDQfB9wVzfHRkbh65XJu0J+bmUl9be9s5krYiowcjrE4JRrohlUr9HT23LmYX5iXnjpjuG8gj67gUenu3nZ8+ge+Py5duRKvvfF6ruDxtiUfzf7yV74aM7PsX5uQ4dgbvdL5YI9uHjRJsRL38PGjWJDcm1v78dJ7n48f//HPyMi7FiurrBbq7n+bFfndWJqblT7eistXrsXY1LnYkpwba2syyi7G4f5BLC0vxplTZ2J4dDSNvslp6XhxJd68eTf2jjpkHJ6Js+cvx4EMsNX93tjmHAu1c30HnuPqiLFNfyh9r/SNAvQ9JlV0RRh89zd8jwWAcqQD7nOFntLUhTPO4xKlEU7+qgfGNWDepKdhIr1x5MeejGLzyIsj5Rv8HAf8yMc1tHFsBiaem//fBTxfwROfuC8ipMFDicc8qR0rudwsSRP5OJzDdDWihCfjUe0gZOEVOdRJk5blP5at0SP04Uu9rGfyrIu9RgYc15mk0pTTv6RBGeKEoYUrAG3xkfV9qEGZMkEL/pSjNtCVIy7k9MsH4sEt8kIfl+3VyAbQj5CbVU/SrS/mPwSFboJoIJPri6okRfp5jaRP6Jfyg1NKpR55xEYChhhbF5hb+F4qBxRnecrJZ5WVF3/9ua78DqPKA/DMOU4ujbvGR7euT875iZ2ip8zgZbkmLeWX7+u49ZJyix55PubG+dBIWgLkYU450I1daaOSV/BQf6HLjaVCGYYxYf7yMazGhK8rKZ/K5k25xhGsWD3n0TP5iSNI+gJ44mgnG3nUHzBODegl2+sYCj/4A9DY22X+0M13H4eTSw/NXtMcL2KfehEJ5gBoeVUcvvA/Pog1C4k4DUEGaaVyT04wNZBcPhtQ8AFwKIerKwi4QuAWulKa8CDr8vC3cpwG1PSdBx5Q88mO1PBwJQlbLoA0HHeeAHjGpbzlB8wPVwNx6NZ5lLH87fLWDjB9g/NcLgexwGn4lhHnPCbgfIzRxHGWoa4/gCx2QHs6UNO2A8/5APRJt55cl3qCwjd98HFAluuo9oPJJ4180/IFgHTjQLPUVXJoFqrlMR/SKIMz1PEMM+02vLKc0vKaIZSjQ02g+vX2dsf66rIMJxklg4OSrVtGx3zsrK/E+uzduH/jdRkmZ+L973tBRteWcBc0MWiC3tuJhbn5XPHYlOG1ML8imXpiauq0Bu2BJoajuHLlfKyvrzJU42Mf+2g+frt3957yd3IFiSMcLpy7kI/xkGVocDiPmdDcJENwV0bIfvaNPGB1aycn/431jehXX56emopTp0/FN7/+jdxUf+bcqdybhvE2MTEeI8NDcfPmzRgaGlL9GQ+lTebn52N8fDz3p2H4M0lgQE9McPBqv/hvxpbcxfMX4uui/dxzz8fVp5+KVV4ckHHApvc33rwuSpzYPyjDaEWG65KMJdHq6YthGbJXLp+J3Z31/OZkZ89APJiZi9/7ymuxtrkV3HqdP386/tgf/SkZp9ficHcjBnplOMhY3d1aizkZc/cfzMb09JlstzUZkM8//3wajG+/dT3GJ6fyxYUdXaCu8RhScj8W/S/+zu9Gb99gvPej3xsdI+diRZMl8rABeE8X5W7Vk6vXHhO4JlX6D92qGQnZNzAg8qJN3xPvgtOagzyZk+a+DNS4Ip9Q90Pn4cBlUnc/xmf8ADkuuAYLj7DLnATQhRbOccC0DM4HkB96jDnXB99jlroDjJzyx3gqKfxh8HMxp0zK1hgTiSFEjBDLYdmJu4444pYBOKYlV88jgGmlbA0d69pAeuKB2uCbHmB6HItCGuVNy/SVkd6u+gq8PJ+6LHoiHZ8yjBnGInHesqM0Nx5AzbvIhgzouSwgkHfMV0DcuqnLtuRujKUqrx1yFUo0KQNO3SdwpNVhy+H6wAMwfevGMhgoR5rTbUQb1/RrfjhDzdt0jP9ugK7db9rpIbd6xLE8xFNfokcZ5jXaiTkwcRsZ8am7ywCWoXjIWMYpL0tx/t2g5hwbkykT14/kW2iaLj606jawn5vwLWw7AvFamQYLBprIZhgwIwAfR5qVZXqkQw/LEXTi7nCAFYZvmWoZLQ/OyqrzDdAALJd9l7El+4RMcqaBPO38Xd7yuizg8nW5Oh/+dtw9Oc0Anl3NDzAefo0Drxq3doaaB+B806qhLtvug4+j/nRW34kQxxFGHjo5cdPC2VhOedXM1o/LUIca12HzPIYUpYWLO6kNaqjLs/qW5WQwJW8sm7yY4A5jd3s99ne2YliGwmBfd2ysLsbSwlwsL87FwuP7cenUSJw9xaO4QxlYC7G9sxFHMkA4EPVARhQCzs3O52PH06fPxOj4RB61wB0aR0cMDPTE5cvsyRqKhw8e5Mn2HCFx986dmJyYlJExnXe57Mfa3t7LYykoi5TDo2MyHg5lGMqQUf9hcznL7ZOT42lUbsuYGR8fiwsXLsTCwmzWa3h4MI2rRd60XF1Po2VDBhntxz4rdM2xEBhf6BEf98wzz6ThRVtyo8LFgnIcU8GeMi7M8wuLMrzeipXVtXwUdV4GGit7X/ziF2Vs7cbZs6fV1jym6Y1RyXH54oXowujp7JFepuLNG7djZW1DF4u+mJmblQ5uxtVLF+P/8h/8iRgd6pXeH8dAX0++mbm/d6Q6Labcaj3pYS8uX7kSly5ezNU3Xfmjf2hYcnCe2E5MTZ+WUTYUt27did/5ystx7cUPxQvv/6gMvs3YFK1+NvjvavzQ7LyVKysnV/OlNU3f4sDEKb3Tl+hbygPq/ug+R5xwe7pBM0amod+6f5LGOPFqsecN2sTjI+lGmRdr+uaJAyhLmml7TJgOenOex6bp1XRNjzRfkICkQ34TJ5wyKAjdDCsN2uYNIFcNTgcoU5fDdz2gQRoAffJw5DluIGye5ANJA5wmzemJq7bEUOSAYhvWxsElZeFt75UnH/XcRXni4NFmjBHGIhd08tEZF2PO2tvZKi/v4Fi9Sz5JCflUB6mUtFwtKYm5uoRfvEaepg65QV3AKhBCVq2RIOziC7euE0AccFqtK4C40+p0wGXJJ4xO3K7HslXxrFMbP5x5OA9wGvmmixHnOHnuB04zEDc4nH6zKAS090eXJ+72Aiyz8QDCjpcVLF6WKfva6AO8oQ0X6LhYrg/Ih38tk537jtPzGIpaKBJdcU8ETjO0FChWR4WziVKOfCpOGYRzefwnK6m0ptMYzzwB4uBaLsBlTRt80kyfsMszsT3Jr5S3A5CTcm4INxgADnRxjpPnfOfVcuJqGs6vw/ZrV9MmDI7BODUtBnk7T/Lqidx5lsU0DOQBpu+4+bg8UIfNy7RM37wBcAnjGFD1Yx+WbQnXMgKWw22KMw3SE7+zpQuDyzuNODgG0wL4VE4Ho+RIEwle9l/e2NuWXBu6gzmQ4aV2ONyOnZXFmHlwKx7KMOjv7ohnn7oY2xursbm2FDu8WSfjDZYc+rm+vhFzc4tpLGCkYOj09HbFmbNnNWi30njhnC3e9MOY4bM9vHHIfjEkePbZ5/JxIX12WUYXG/VZrRnhjULVe2RkTKMlRH89DSbqyiNK2oLVsOlTk/GcaNy+fVNGSL+KHOVxEROTY/G1r30tja1B8d7c2MrHjGNjY3Hv3r147bXXUldXr15NujyqPMeLAHLkg0s++jt9+lScu3BROPfjX33hd+P2/QcxPXUq39Qc6B9KI/SVb31ThuBadPfIKO88TONwaED1EG9Wo9SKMiQn4pU33orX37oZQ6oXBhCPOu/euxMP7t3Nt0Y/+IH3xHd97MNqB9oeo768HMD+N+SkOeknavW4LNnZk7a739xQdesCKKOPA1zPnD4Xy6sb8bVvvh5v37oX3/Xdn47JsxdjbmUrugZH47CrPx9XqkvmRTKPycAdiZaMR+qen1QRQ/dLgD5Jf6c/13NWDcZlLyATOECa+z203U9pT/dfzx/GYR8VUOPXAJ551TimAZDWPmZMH2dcjzfCzDFJK12hASStDPO4qKxm+9GZ9WC63OicBOaN/qgvcZeFnnmRThzfZZKuwpQzDg5IWRpnujjTJOy6cjadDTCg5okrp+iXG8xydAr6Q0f7Od453Jixxk0Tq8k86mXFmMd/afw1BhNg2gC00R13WpYRsNw1LuD8eh60zAbS7QDyCUOP8nUdcV7xrMuAZ1fq2sI/CUiHLvjGc3mHnV7n4QyOkw9P6ljTBOqyQN1njOP6Uh4DDHAZu5oOYbtaDzzKLfsEG72LfD7KxVecva7gES6Gs/qI0uj/OT/kjVurvgbzqCFxeATphgWScFMZnAtaKSaag1Q/lnGBGs8DAyANhRlcPvG6ed7f9hxaPrQA40LDQBplgZquwWVMp8YnbFrON1h+0k8qa1ziTgMf2bloEi4D9cmOD5gmQB6OAWA+dubnCd24gGmYDnWnDPmk1bxdxnQBcAhnBxW4jUyTsviUBcflSDddAByANPBwLkvYtADTIY3JHJ4pnwwW8gibZ80PIB3ndKDwUb10QTaYt2kQJs1hO+ezdyhPKCZNeHxGh30Du7ubsakL+9T4UKwtzcXDW2/E8uz96D7cjX4ZEhfOTsfjB3djfGQwNjbX8xHb6MiEDCsMplUZZAf5OJ6BOzwyFKtra/lIcHxyJM/M+siHPyAeO7GysiEZdOesCVwSxVn2XEmOTRloPOp8+OBR6un8+Yu512tlZS3PyFqV4cXnRTY32RsYOfH3Su7xiVHdfbPKNZp14pgHzvnigvHg/v24/+BePPf8s5JNuJNTMuhG8zHkV7/61Vw943HJhz70ofjmN7+ZZ3DRLhhjHJQKPQDj+amnn8pJ5pVXX4m3rt9U/deE95Tk3o4L5y+Lfke88so349HDByp3FOfPTcXY6JD80/l2Jy8aLK9tyQg9F1Myin7nd78cb9y4Hbyh+OjxjC5cg/FjP/aj8eYbr6vuZ2NROrt393b88Kc/FR//+MdiZXk+Zb0tY5hzw4YGBqSX0zE/P5uPEtek72tPP50G5sDwUNZlaZWVs724eOmKDE5WAdfj5Teux353f7zvY5+K9b2OWN7QDcLgSGzt0V/KhZZ9NMGLAYfFAKNNNbplKNJ3W+PLYMOM/oX+AOJlTCr9oNUP28F91dDeb3F8dspl8T1GPIZwxm0H8sCr80zDZXJcNDK047Ea63AN5ouzPOAQd5h0XuRIOk3cYLlwpKMrnPlYZvIcxtU8HXaZGkg3gFvjOK+yj06koQtUGtn0f1/0mccePXqU44MXYXCsEIMHXT+CU0RGvOZnkbGM5lHikgtrv4G6DwB1/dqhpmO/TsOlDN8G3M+AdnoAaXakg2+65mE8wNdit2Fdpp2O40Cd53yPp/Z0p50ETk98VrTlA3Xb049Ir3UDXRyQsmdikbmmARBvrx9Q3q4utOkfDBqMMkq35Cq6YI7Hx+lfdPwPv/RPkguIEK8Z4OqKuzIeONDg7o4yxsUHD0fYhoLLmy6AAVY20JVBav4G45JXg+OmA9Q4DvOs17K0lyGOq2V2GnEGFHnWh8sApAPOI16n1fQA4uZr33cg7hRALQNgPeOAOh9HefOyLO18TMs+uAbLbLqUIY14LRNgXjUd5KLtbDASBgfdIY/p4ntQkc+3uszb9MzP9bADr8blgpYd/Im0lowAtEzPMhAnv9yZiqYGxOjYSOzLeN7cXIut1ZUYHuiN2Uf348u/+/kY1Di6JuPhYGs9+hXu7+FcrOVYW1lOQ6qnp0+0e/LMLYwQVmAwcNABjyVY+RkT/cFBPrnD27CdMqB2ZfSUx7MYJfT0udmZ5kamK1e+Lsjw4twtHusxsLd29mJ2bj5XfTjAFeMNg+upp54SrU1V5UDha+K5EYM8KjwqH9geGRnOGwPu1D/60Y+mXF/7xjfi4f1HueGeFS70wqGnjx8/jikZi2fPns27+W9961t50SGPdiOP1bBvfPNbGlPI3x0XLl6OZ595XjQ649XXX5Ph9SimJiYk817uO5uc0MVpsD8ftdLCGGBDw+MyOcF/M16XIbSnOftQ5TGQ5mXQYgz/1E/+ZK4c/qN/8KsxM/cgzkxOxse/62PxiU9+VDpWn1Lbs2ft/r27aZC+58Xnc9/aluSamZmhwXPVjkfLly5dik61y1uvvxrnz5yNK9euxcDIVLx+626s7XfG5NnL0T00GWs76i+dPBptjXX6Co8fMbhyX1PTxwD3LfczxwGXt59w1JqD3A8B4saraTrdjrO0Up4mr6ZlV+MTNxi3HhuGGrfdJy99RU3X+O2OdPi0x3EchEua5U+aFS3SLaN95wHGqdNxpm8gD3A5gDYj5jKZJjzzKavfLTANA/s2mae5UeHCSphxwFikj3FD4BtL34RDo9CmXu+8vgCsqnGT0sbuWMZ3gzrfdTdPA/Hk18TfDYqM786P+cJzMVDXg7DneuLGc7wuAxB3fnuaccmzOynPYfsA6e0+oX32FTRQG3Pmbd0BlDmWSe0l6bPPOw2o8Wk3JrTkVTmAuYL92E4zX5zTrD9c4vxPv/Ib8lsDBJfEGt/MrVhcbRR0d5WPm5IODdIJ0yh0WIA003PFyC8X0rJKQj7lTMv4hvY0wqb1naCmC1AWR1odJh8HXeNaNvIB0onbB6wPcMHLugmc3w41H+uRcpaBcnQcfNPAJw+gnOUymKfltA+O8QGnuzw0zRdAHg8owL7pgIuBhXyA7/xwLmt6TicMvmVU70jf+bh2aKdxnCbxmdxcH3BIN7iuT5Rp6BT5y6Dc2dmO/Z3NXOU4MzkW925dj8//1m/mQarf8/EPx+Lc49heW8pvKfbJ+JqdeyTlHMW2jCse+bFysyRjrL9vMEbGx3Lf18LiQl70ORLilIwWVmHu37sT/bLgdjWJb+1tx/DYaBpfM4/KAayTE2Px8MHDHPjnL1yUETErPcrwl+GwuLQWy+syDiXrs089I6OwO4aHyjEUrDg9+9wz0T/Ql7T7ZTyyJw0d86Yhd+gvvvCeNKp+7Z/8WmzISOGNxHHVhzt2jBjeknv+hRcSl0eUy0tLeZK+jTFWlbjAPJZxdeP6bRlu66nPH/j+749xGVuvvPZaXL/+dl6MeMwK3eHhIRlgazEmGdj436s54EB9ZEg6YWP8G2+8qTvUntiR9bW6uhlrGzv5kgCPcH7wh344zp0+FRsba/H5f/lbauuj/JwRk97wcG98+MMfjA9+8ANx+9btmJDOeXxK/5sYH8+DZWnTPLJBBuJjGWPDQ6Oq92Z86IPvjbt3bqSBe/rcxXjqxffGQYf0tbobu5190dE7HAcywPiUEbKplyQddTOB+pH4ly7WGgu1c/+r+537JY4VX+J1P8Sv02ogrfY1so77NeA+7bIOH+MrrabZTh8wrsE49uv8mr5p29X5gNNc9/YygNMAfJe3awfq7TzTgTbg8jUc024ccBJdSdn4T4Jx2e/DW9GQI41jW7h5YQ/nmPpc7g9Un7BM3GR57tTMHux/dB5pdqUdSUs2md8OJ6UBpuf6A9A0OP/4DczvAO18TKvWeTuQRrn62gXU/RPnuOlQpj0NB1huXJ0O1OlA3fb2W2HRrlaZwDU94vB3Hq6GxOcRJNcn9n82vcf8CpBWl2uLax4zD8AyEyed/uEwfn6Mm4ATUarjQM3cFQEwnJQigUtl60oCvthiKZsZPg4gvzxKanUmylth4NdhO+MBjgMO12ngmR9gejV9p1lGp9dpxnfcxgRx64sy+OYDUK72yTcOUKcDxC2Tceu8GlyvOt1y4+r6OI0w6TWOyxmoj+MuC4CLIw+f+oNL+9pY9ICkDPmWB3A5HIc3Os80cQB0nIcjjgMyPdGoWyYd44IDLcD4wBN0dIciUzl293Zif3srzpyayI9j/+vf/lzcfvO1eP+Lz8bk+Gg8vn87xoYH8yKfp7tzBpYMjjkZEOz7YhKGb3d/H8xiWfE+GVnwYd8Vh5gO9Q/kcQqnpk/J2JmLFRk3A6ODMsJ28liL4YFB0TqM9dWVPEqB183vP3iQ33GUSuPO/fuxu38oWWUgnjsfwyPDceH0VOzKQHzpxRdUMfaDrcjgOx+vyxBh0z57yGiL4eHRfDTyxc9/Me7deRDvf//748z5c7GxuZWb3TFcPvGJT+SjTQws2o39VewLI4xBxZ416v748aM8IX9sZEJyXsh2nZqajLv378T1G2+lzvtkBOaKny5KHBPx1LWnoqe7Vxeg8jiBA1U3NtbjvsrweaXF5VWl98a1p56N7r6BuHbtavz2F/5VyoUx+aM/+iN5wOvrr7+aLxZcuHBGurmj1jzItx9/6Id+KGYkF/Ldv3sv++DI6Fi89NJLcfv23Yxj7O3uHcTps+fyoNxLl87ohrA7HiodQ2vyzIU4c/Fq7B/2xOrWfux39cWhXHT1q3dJJ+po6okyyNR/1MYduQ+L/lv61kl9zP3beU5vXwGzc5r7beJWvqGckdaaO10OMB2gnX4NdbwdH2jHN8ARPDsAXNfzpDwAHji+FGFox7Mjrb1O0CfueRao8wnX5duBdGUU1wbG5xudpmEgz65bfYHxQD6rxLycwpjhBoU+Vt98uiw3El1d8nG5AoYR9iTdUh/kzmIJtQxAHW/PA1K3VTp0AdKgzzmE//8A84RfHa77g/tX3W6Wr8ar00mzA5wOOA2o0w11PuBHkDjw2/tWu6vl1VUr9wnbNgGcD3DzX9Lt2kC4Ipl0gXa+7fLnI0hnGgGGvoBaYQCTKWnEveTKKhd+u2JroQ2mY6jjLmdwntOJ29VpBqfhDHUZAJnIt6zE29MA03EcIN8GhsvUAK7T8GtjxHzA8cC1LtEzOKbvNOPbGcwD/LoeNR2gXYa6HGHKOA1o5+UyyOsy5BEmjfLGgzf1Ic88SQMoY1oAOJTFdx5x0wNId30I44DEUTjPN9JA4fE3hkg+aoC88HnsTDnevCsrZZJVd6Yc78C3BxWK/b2tuHr5fHzhX/5WvPnq12OotyOevXo1pkdH8pM4A7pQ8wo5nxpaWOA8rLK36s6tu9Hb0RvvffG9wenx80tzwTcQ++UwsDBMRsaGxbscIcG3FleWlnPSHh4YiuXVBeEPSke8NbkXg4O8ORUyTvhIdU9+e/GB7rJZeWLTeY+MKvY59XOQ6sS45OrKFSJWhHp7+xJvRhcGjK1RGV8YU2zax5B5683raWSxksWeFYBztEaENz05pQnmKD+FtKKLCi8M8Mjx7bffjs985jN5rtidO3fS0MyVMgk5MjIe73np/dLJWrzxxmvS616uTp09d1b6wRjfTRlOnT4TW1s7Maj68mbm5uZOPHo4o7TN/FwSb3siD6uDz8mYYjWPlbRXX3kt3958+Ohhtu1P/uRPpl5u3rwlQ2tDRufzMTf/UIbWMJ0ovvd7PyWee3Hr5s3ySaTZueyDz7/4oi6WMzE+Ph1f/Fe/E+sy4C5evBKchba3sxE/8H2fiMOdrfjqV78U0zLOLj39nliTEbbVPRKdQ6di57A3dg/U92Q09WQfVn/VxVQ9ST/1Q/3Rd91/cegdQE+k0//c/wH3fXycyxvP/fvdwOXfDc80HbZchHPzv+rSkDiWG6jHHHASfY34LFvLgDOdup4AeNAtvDUH5cBs0W6n0w4uB1aRTjgyevnVYNlPogGQ2tkjHKqv8qkf6QEwD5JKOxQjj3kZunxeiXz6E1+GeP3117OevBnMKi/jlzmQ9oY/ZTyfU07DQT60W093zBcgbhmAGgcoNMkrchuXdOKA61/TOSm/hppHg3Zctt03nW8H0DN/wo5LC2Q+wa8GZKvxzZM4fLlJti5Nw/3MOC7TDpmuORUc0zetGoiDY1o483JeO5geUMoQF21UrX5O2Nc/wDQtMz79BDCvrs/81B/7LIgISSXdcLVwBuL1JAOu8YtALfdula6hFswCGafdN5yU/m5lTBdXy2OexNtxAdIcr/MB19n1hpb14U6CjuoBaTAORqsHMHfx7BkiThnyoWda7VDTA4jXzmD5ANLruAH+dtZJnW4d1A48Lji87UM9oOs8wjjyqUstj/sWjrqS5zTj1b7TzfM4XYNbVAqtqjzffGPmAx+5IIUBBkU+CaKY7go7ojddZ/z9v/O/6u58O85OjcfTVy/k48iV5cX8CPXC3Gw+RsMAEXPd+a7kHqdrV65F51F3fO2rX4+Zmcdx8dKFGJVRwd4ujnpg/xSvn29tbsdbmrTZk3XpwsX8ZBCPLnkUucUHtzc2c2Vrfn6prHCdvSDpOuPtGzfyESDycwbX1auX47SMuotnz8TpaR6Fsk+MPWh7ZYVK9RocGopeGU/b2ztJ97f+5efzdPp/66d/OnYk1+tvvpFnhLFfCqNnTQYX7TM3O5t6ZeXrlOSenZmJT33v98b9+/fjrbfeSiOMPAwzVpae5lgKGbD37t3Noy4e3L8b06d4Q1J325qI2FOGIbckg5M3QXkM2D8wmC8o8Ej1rAyztWX0gBF8JN30x9BgX7bJAG+LnpqKxzOPcsWQtw7XVtdyFY3Hsqw63b9/L19uoDw8eWy6v78X/TJ2HyiP70SypxQDfFIG5tLyUrzwwvO5OscxFUNDozK89+P1V74Vp09NxovPP6v2Xo77Mnj53M1p6Xhri5vKpl/mo08k1fhW/XJjCH/qX4a6nwLoM/tiEweMX5cDr+7TNf53gpoOQFnPFYSPx0MVRu70Be3yO/0kyHxNGznWGucyjtdjuHbHkFend/JyGHmcV/PIlUfl56O0ppjxjIvfnm6nuzOI66+a65t5A4MLok4vNxAHsbvDjWXrE0zsd3z55ZfzBgfjizTajZVUfMq3aCCn4pjpmY5c79S3/TodcB5Av6Nvl6dM5SmSV9usb+Db0SsyFFfLapeGwxM8W2GA+LdzhneL83si3uYM7XFkY+wd9wPFDYSpi42Y9nIA+XyBADDtuq8k/SoOGK9Oq/ka374dKOk0lOGbvDO9JQth49N2zrPf9Qd/5k+mAYYDnOE04lSYTmmjwlALZHDcaXUeUOcjkDtUe+WMa3BFaqhxgfb8djipfA3m4XTrAnC6ZbW8xrFu3q1sO9RGjBuKMBc8aNXla2inRfwkB0DjpHSH63o4r+brTuU0cJDNBpuNNGi4c5FG3NBOj8kEqHkbLEftKF/zF8W8o1VMUx3RMii5iHJOTq8mRy7qTGCbG3xDUROmZOYD2qenp+LVb74cn/tn/ywvwIP93XF6ciQW5h/F8vzj3Pd1xKn3osFbirvbu/m24/7ugYyOybh+43Ysr6zF5KnpOHP+bD5K5HBUTmRnQy51g++ujACOomBjPvu7+vsHYmJ8Ih7KyGFFhrerWAGbkKEwOjoRb799Pe7cuS2DZDDGZcSMjgzH+TNn4uK5szE1OZ5G4aoMElaloE8bsPGcvsIqGGeO8XbkPRlPrGBxwXhFhsaUDDGMH1baWCFCf2ysZ6XLbYHRxKPHsl/tXrPB/V6syvjEMHvmmafTuITHdck5ODgQd27dlNF4JveN7Us29sLQd8dFhz7NkRrsk3vjtTeUrslSbfStb3xDOpUxtr8rQ3VCRt3zcevG2/GVL/1eHhrL6fZToscKGceUbMhgPXMGHUtPE9KB6o1cXAg5B42XIdRDUhd8p3JeBiUroXtqEzZJ5xcANJGPjQ7HqozCJbUjLydgFL72xlsxxwsPl6/lsSDbMmZvvPF6jA31x6mJ4fxYOKdp79PXunrTuC/ngbX6aHv/be+n9Rgwnp2hHe//DJgmvGv6x7IgNP8btk4HjO8yddxpGAGum11JbxmQAOl1WetHqZn/buBy7TpKLiqqYPmnP6flwdOZ7rx3OtMo/OWaizJyU4VSD24eSxqG++HBUfZf5mYMnuvXb+T5XleuXMn+jTHHmCMP+p7/OjrLqr5lL3WHX0tfAHkngcu1wkXvhJGFuZXwsU5FE78dzMu4hVarXJ1mA8yulhMg7d8EXN5AOM9ZK5FMq6Gdbnv5ok+l4ZRe14lw5rfRAEwn86qq1PU2rXafPHBqcF6tM8Dp7WCcelx8u7IOd/3oT//xz9YJLmjnxiffribucjWYIUDYrh2cDo0yMAot+/AAHK/pkGYZajo1IHs7uEx7WYPzoIWr6+98HPJyAXM6Pmmuh+mYj3EA4gxiD2B4MMDxjW/cdjAt+BB2vIZ3S4Nmu7MxVTtkMFimOt+Go/VrOezqOoCPXwMXTcDpdRmAdIcNxziNbDlAm5GWp3VTRlEulJx0zl6k7m7h69cnn3Oo/uYv/rUY0AX1Ex/9cOxtbcTizMP8vNCD+zej++gg1lcWhX2YK2bb61uxJaOmo5ODSrfi8aNZTb4DueJ04fIlTdjbudm9t683nnr6WozI6OEx2/LCQh6TgAHHQYzdnPovIwgDqXdgIDZl1C3LEBiTQcdjxFu3bsugWJUxyGGlIzIIBuT6ZbDxqO0g9589Yj/Y9qaMpFMxKD68yYleZ2fnw29VYkSx12tubk6G2l0ZZutpOLGKx0oWxhIrZtdv3MjyGCkYYxg0GHPIzBte7HNhlY3DY7/nk5+MIRksrIqxJ2JjbSNe/uY34/KVy/lyApvr+3SBQA/si+FiAVx/63p84/d/v+xDQU4Znnwbjw9ws2I1PTEh4+tGPHpwL6anJmNpcT4f106oDlcuX83jM1hF5HHs2Oh48JWB0zIG+SwUG+mffvrp4KweVukwoHgsyaocj2OHZLwS5gK2vrEap8+cKnrACFtcyYNYDzt7YkfzJG+X8n3P8eFB9YuDeHz7bbkbeQxGR7eM+OiKQ/ayqW9RFXok/bDum4Q9Dur+jHOfbncGwuB8JzCOy9a0nFbDE+Mt88Er0TqvLn8SnQQlY0x4HqgdZZ7gdQJwrwSOncFh8z0pL20Yj/Gq/LvKegKUcshJmJRWnZn7WG1lLmY89fX2p8GFMcaGe8ryhjGGPOOdx48A6fntvw4ZSWkotK6TzgeIOgzUche5nqxPXd59ChmZLz1nAs4z1DwMNS/Dk7K05tsaTqL17QAaNZ0SV0B0oPSdZGsvD76uMsdhg/tbjftuIKwmVMBlAWhy3QZ8PTOYH7g1b8J2NX/Lg6t5OM1QlwcPcH7XT/yRP/FZE/Ygc7wm4rB9EwRqPKdBx8yc1o6PXwtO2DKQhnKMY0e8LocDLI/ToEP5Os1A2OXrjg4u6QbCTnO64/gAYQYHdMyr3C218l0nHDJ5UBEHavmcT3l8ADznA6YDjl2dT9z5+A6DQxgwzdpHzlpvOKcTpl7ETwLj13IYLANQy0DYzuVxlglncDyPkRBwjISkzAnQm16xwHjziMcWfE7ocG83enUh5dHiX/+rvyCD4hMxPTYcs/fvxurSXBztb6bRtbY8F1vrK3Hq1JQMp82YfTyTBgCP9FaX12Nncye6e/ri3PlzMTk9pYtzV574/nhmVrSXcp8WK1j5yZ6NrVx5wriSQAieExGPGvlEz/Lqmib5sucKY2Jdxlhfd0+u1Ixo8ud7jZcunkehcVs0FYgLly7KYJtIw4o3Gfnu42uvvxHTp0/nhv/xifE0DHkk+4UvfDFXs3g8eOdueUzIIzi++8bqFjqckjHzwosv5oobxhZG25tvviljsVNG0cP4+Mc+Fi88/3y2+yuvvCLDaz33bd2+dTOe4Tww0YIOe9PYW8W+MB63qtXiG1//Rn64+/zZc9LFZh40OzowFAe7uzEpA2t0eCjuis7y/EI+UuVYDT73tLK4pHbjDc5hGYYjeRHcVhmNhjh79oxkHUKVaqf1pPvCCy/k9y6/8Nu/HRfOX8jVSB7N8lWBARmxQ8Nlr87yypIMwa40FMGfXVhOI3h7hzdQJ+NAF9bl+ZkY6e2MyZF+ydQZb0kXg2qjc5cuCXeb7tZcAFurHoZ6HLvfevwA5Ltfk+cxVvdxHOCw84H28fBurh1Igw4rP+Z/0riroY6Dn6AxVacTNj0AmqZV45Ge85f6FLg1jvFqmWo4zmfkNI8Qzc9AHL1YNyfhwBsD0G3WqZspjlBRhuKRj+0py35mgFVTPh7PWXzclHAenoGbC3DZQsB3UJGOOPzRM+E8oiBHO7K88wbZ8rp/ON91wLkOpVyR0w6jiTSMRs4uJM7jeefhE2fVm75vHkBNF35NNMG828PvBqbhtrP8BuItnTxJ2/5JznmctwcN08URBko7vnM8AMdxfk3YdADrvR5/AP3DeTjCLm8g7LEMmG47nvNNB6hlAKwbcLr+wE/922mA4dqJUahe5WnPB5xWC9PO0OB8g4U0fwsMWAmAfePZuSLm3e4D+HYGlzdejUtae3nHKQOYLzJafuMDtexAOx7OE7fj7a6euE3D5SlnqHFMr5bXeY6bjsPv5gB86ooDLDPxdtrt/Gr6gOUyLcK1Mw3AYcehdZwGbrk1zvhxWSZE4XHI6q4mUR5FjehCfO/2rfgHf+/vxR/6yT8U585Mx+rifMw8kGFzuBkH+1uxMPcwhgb68zHXtoyu+3cexMHeoej05Z6QbVZ5BvpidJw3C2VIqD7fklECL1aVeCPx7t17+QFtJsUp3gSUIcbkzke0JVysymjgDUTevjsnY4FVIM4S4/DVgd6eOH/ubJyVIXVqaiI36bPnLFfYOAVfE+vt23fSiMIAfPDwQV4cMEA46BVDbkcGBY9L7t+7Hx/+8IfT0OLRpLQc3/rWK7qLfzo40JWLAm8RcsdPW0LnS1/6UuKyf22grz/e97735bcshRx3xJePRbPfjMeqHPbKsRLK1AWpJ40kHjdcvXJNxnmvaH0597s9deVKGm19wp2cmMg3GyelF40aGWSL0Sna2QsO93MjP21FG9Cs6PGKLnyXL5+P1bUVGXeruR/vypWrukCOx+zM45R7cX4unn32Gck9FV/+ypdTh+yF48Pis3OzMmhH87uT9Dcuqs8//1ysr23kCthFGVaLS8tx4+23JcuB2qA7dmW48ULAgNoMI5vPLK3JcB9Ve3SpL+zkJ6xK/2XCdt/j4p2GBtVR33C/B4wDOB0ffBsF4Di/HVyeOdhj6SR3UlmA9sYA8xjBr8P2PSahY5la6a2xZzBPfG7K6jygLq/SmVbLaHq1A98yPQFElUbpXP0GV3TzxRul2RnHjlVL+j8GF4eF40MfmZsSKTtAG7IaDG/GDke7cFPFlygYJ7QVbcDbqP6wOfVxG/KlBtO0/PAqea15sK4b6Y4bD1cD+bVOXMZpLkPY6c5jhc7p7XmFT6FJ3NAefjcHWFZoAu4T5HOTDFbRdQvXUNOoaRpUqxPTgXZaNTjPL11YpkyTb3ks80lyWE/0XafZ1bjtYD7kWc/Gw4e354k6r+snfuZP5CNIEihoQfFN1ATxgfZ8Q3tazagdnG6aAGEqjo9rpw/UaQ6b77s5wPJbJhz1cF0AfOKA5QMcbqdlsLxATRt883Q+aU43PfuGmp/L1mmA6ZN+Eg5hfOMDTnPZ2gH2ocXEA77bg7xaZmhYV6TjDKZpXKCW7duB88F3GYD0Wv66Dpmfd4KH+aajsGRM9MSdm9fjtz73m/GH//C/Fdz3cpL98vzDONrHOJFxtbmmKVqDQiRmH83Go4ezmnQHNdHyBuR28N1F9kixYjQ03C8jaiOPZXj6KfYODcWFc+fijddeyw3jU2NjaTDx2Iw9X/1Dg7ElA+Xx7Hwsr67KgBuP/UMZM+sbsbezK8OjWwbURJzVRM+RF3yzcXV1WYbBYhoYGD2rMozWNjZjdGwiemQcLcoI403Ci5cu5huD21vb8corr+ZjxvI5lM7cQM9HYm/cuJk6YgM9e74wXjCgeOmDCw8rWrzdxVuST1+9Fnxsm8eY6Hh6aloG3fV4wCPJZfZaRa747QhneHAwj9rAaJPG47nnnkt6X5YhxwoaR1DMzfLmaGcM9Q3EumTjseqgwqxEjQ4PR5+MtzyIVrwwztSrYm5mJh8f8zj30aMH0akL3anT0/Hw4b2YXZiNkYGhPDeNN0wxTqGPz+NGPg7+u7/3eyknb0SiXwxl9vSwcZ/T8PmA7sTkROrvtddeTZ3zWHru8ePY393LfX66RKrdt9LoHBzoja3VxXxjku9WHvWMyBiXIaRJlDGBbrkoA8jS3lcBp7mvEjeu+/C3cwbw380B7fwMGCGZJeexYge0+zVd47HSDAGn11DHnW/n8vlyTAXOd9j+yQ7dPpmG/lymHZxW6oMMhDV/eXVI/YHvP+KjXt4yBpf+y40MK9jcnGCM0cYrK8tQS8eKkunTNoUHRlWr/Z1f+zjrArxafs+txsPVOO1liNe4RYYWmE9Jb9rvWNYCxDEEymraO8G40H83MA/LC7i/Ek/ZNHc+KV1LH6Zdx50GeAUsw/8G8rQDR/oY3/LYd7r9mj449fWuHahje5sZHLdenGeaTsO5PJCb8Ak40+B4u6vzLIxdjVczAU4KI2z7uTrfqVy7M9QKc57lMoBjPPJTMUzb+iPszuoyNa7L4trjAGVztVD1YYUmV4vUycE1uKzDdXnSca5/nVcD+cjqPHzqUPYiPMmrdqZvaA/joMsqTq030rh7ZE+N04Cange17wh9xw6AU9Mj32HeOCo0TpYLsPwG8onm3X3GWzrmYsGqy5Fk3VxbjW994+sxNDgQB7rADvX35SOv11/7ugyXJRkcq6pXRx41MPN4JjZlcGmOzYvv7u5hsImcE+mHhodkSG3G9u6GJuj1+MAHP5AbuqkfB4guLXK0BEdP9KXRxOTNywAYTzhOgN9Xn+Bsro31zZhQ/riMAPZE9UoefHGVTKzI7eebeTwWLBcC4Q2NxMPHs/lokw9Pj4+PKG8/Hj98HF/92tdSlxeVjhHmz6Pcu3c/36KkPVilOnvmbKqYR4bs56JN2T9FO9FPV5dXcqMxq1YchcGningsieHCt8+gS9lTp6Z1sZJxKt0Sv/bUU/kSAt+aZE8WqwMczzHQ25urczze25Xhw2eDeCmBD2XDm8eJ7A/jqXG/2qsYNZ3S037Ky2PTgeGB6Bvsj7Pnz8kge5x7cq5cvZSPiVg9RO+sXPBoiNVLHsG++eZbsbu/my88rG1gZHORLdsDeESaqxjqK2dE/8Hde+owB5JJBpouyJsy2vb3D2NJxvQKX0XgFP/+rliYFe/F9egZZf/dyDENaBJmNUYJycv9kD7pfVPd0hcXhGJIlPnSUFbUlK4fG8v5riL5xPlr/pU00X43V9OsIeWQY4ZIUo2jjP10yJaZGldGy/TCt90IOgaFafc6r3b6l2PVgJyuC8C49jxhcB5AuK474LkAvz3deU7nkaONL+VmXqmL9N7dGQvz83Hv7v000lnRZfwyjmlXHC/WMD4AjDTCpDM2AV6IgWd7+1iW9rAddXa9neew85xW45KWOJrnHHZ56xZXcJm7fTwGuNAruPRLz5sui1/KNWltK2i1Mz68XabFFxzqktFjcNmC23L0sVwxI11O/7KtMtzUD2jVzY8QC0/QSl1qHGE1dsUxKL+AaJJHHNfwKHKJDjLpV/Mlz+WTB7opUVETkN24Y/zMUy60oUlQv1yZpI5KT0P4F/7BbyQNErioNXyPCfE8maIm2kidfikD46JAOso7BBfYdx5AUomqgykAxjt5vBMKT/I681t4+MdykC93XFqJps1eFQCDL3l3ii910/gqg7TQ5Zcgr9z9lTCA4gDqZoNDzZb0+Jd6yGDRTV1/h4vsDe2GLmAcO2i3A2WtYzciLid6Td7GoSw+cnrCIMxgzPofSmb90vgVL9L9fURWDlSYP4F4yDgAV1lyTeeW7iSJynsJvlSE8kIteiHcQBqlimef4EFUvgYOG3CYTEgDp/i0KelKgVzKiE87ibjurhRWRz7SxetAvMsExWMtGWBK35KB8KXf+ULMPX4QpyZH47s+/pGYmXkYX/rdL0bP0W6MDMrokMGC2Ps7e/mmXf9Af9y5eUcGwF4aBGw0zw26PCaTfjgsdH97J95++424dOFCrnLdvn07euRzccdg4cKPLJytxYoL+oIu+4+6ehTuV1h9llW6/YO9PB+MlSBUxduEKzIq+HQQj8HOnT+rC8JqzM8vxPPPPSejbVxlu/MunQ30b1+/nnjvfd/7YnN7I40RVs7Im5HBBm8MDU7mZ4M8BsyDmcdp0PBGKI9aJGx86pOfzFUx9D3UNxhv33g7zrCy98ab6hc9aXDRnlekD8px9hYG56VLl2XELcbN6zfU/7rzzc0jGTADfQMy1M7E2spqLM0vxXnR4pEiyubHqhdzCp+A2pG8rKStr6/lo8a7D+/lqkSPdHbq/JmYnJ6OW7dvxdDoRLz8zVfVHh3xI5/5TPYj9pndunsnxkZG45nnntZFdCTuP7ibZ5ttba3nG6Ts+Tpz5pTakA+Ty0iTcVrms5AB+zBef/3NNOBYWexXO7AqySM7jGF0c+78+RibnIjO4bHY6R6KiXPPxcT5Z2PjqD821XcOuzgjTONM9LtVv67D3uyb2Vc1NXX0HMRhpxAP1G/zDKqmX4sHj63SVzzHJLmMQfl0CC4w+fhMPp/ECeiAzzh5wj+mmvEkwBAiSH5G+Z8BkWYsJ5fsd/QT+mzuGVJaubg1aer/zA0em5o4NJahKdklM3MYq5rwxpiFffmQMeNV9VI64z0/R8SKCPnihypSLcrHp0XKsJdhRGUQjPyUgUd/ytK/InepU/mHVy7gRJnPufmh3pThZgw9MP/tQyfL81mszex39HvSGCPUkfPrWInGEKfePZyCD2X9oQ/mu6Ir1UV1Yp8nF1TfSDo/50PFMbxb8yN+ss+2zdVJ6RBd57zYyHaMr/gBSrHemO+plMpQR9SknIzzEhIzK3jEOfuQyx10aF9f18tNa+EDv1o2pyeuaMA3jaOULbMqfPqQUDQvUF8DeVl/lacHsKJdeFOuwZEr7aUf+cTBJU+45frMvM48r1R0oIoxTjg4l5eBcoULfQg321s/rgesbuZ3U6EnhkUd8EluRTeE4EsmpNMpLXmXPpy6zXiRPfH4R5HELfWs4TgdnVBGvFCS9VzSRQ8ZyG8odvz8r3xOaXvq6BSQ0mWRqH7KV8OFOi0WSqZTaeEovVP+oQZi1kHEYIIzAzJoeDoaEWUl1EIfC0alUxIUpqag9jlZUXnEhCY+j4qUzonU6Zfn8VyAC3ZpWPwUH6bit6/8vNwzuJW2rzTEAddyA1Y2cTodsK9B2w7ljhJliwf4Sa1AoVdkZJkb0uWuF1w6kRqBakhKeNDY0GlEaMqXCBMAkDoqzDLcJErgEi9phQhljQN9BgiTD3UrRpbu4DTRojPwE1NhOHaoA3PBxRCjg0pSTY7UFX2X6TQndDUGkzS6NC98Jr9s36xT0aPrYjyANMorVX+lHUu74yu9GnCpIEhQPoMMVfzC+xD6KFf9DAn5+O3W6kp+VujWG6/F+upC/OD3f2880oX5C5//rRga6o1zUxMa2DtxoMHKasvq6npOxvgrK9tx+tREbgJHd7xtt6e7XO5079y5FSNDbNJmX9O4JuvtnLA5q4rN3+sbnE+lFlY5DCEeNxJmtYfDWhGcQbiywurZQe5dOq8LPGlLi4v51iY6uXL5Uq4asZeJR52kcaHg80a8WcnbgsiLDt/3gQ/km423bt6KbhkufA+SOHu5uBBOjU/lI1S+kbi5s51G4PTpU7EgGvCfUN5+9nEZTjLmdjjK4t69XMWjDlOnz4jffJw9e0513I7xseGUhzirY5zAjzHJYz3GBW8xjo6MxaOHj3Nf2ntfek9+25Km3tsvb2vy+JE25PEpHz9fl+EFDTbLL8twZt/Xilz/0HBcffapfOQ4M7cQG5t78cZbN/LR67kL51WmbJy+futmyvvUU1djcmo8bty4kW9o8j1KVizZE7cqvXE2WL/agtVF2vP09OlcNXzt9ddiZXmV2S37A0YYb7TyyJX8a9euxRnx3FT/3joajMsvfjxGzj0VmypxJH1qhGm4H0aP4l1HuuBrXqS/dvSoj3btaAbVeCFd86jHAX7t6CceLzUOwHxWg9MB5oUcT4yBCsBAxwmJ7nlCoyTn2xYN2oQYYz7nQIUZTb7ZLDdJwDFF8eVRbDF2ysWt0DTdVj00/+4Vw4drAbiUKXMttLmoakKs4Fg2eb4IFkA/TVDhgkb9W9cZaGX9uDYx5ypOFjjkFT2XDfXsWeSm5dGjh7rR4aZmLXnxFiT4rIR5BTDnu8YxrxajBMJlnq0fedV6SGZN/Il0AbxcN5cFEi9/ROSShOY64WL4FVT+lTkXI9V0KzJxKOMZKEaQcI9xSj8r477h1+QBGa7S6vzCmj7Uarcn6gAu4XSVMIKajuHd4ugUunUcIG5+bocaz3os/aHwK3mlzmTjm57xXT6NP5VlsQajOg1l0ce5XC2Ly9d0ciyKnPMzT87ji/Lmlzh/9R9+Qf2UQ0FJBKEyGLidS/OmdHSvTjBwqBT55e7IApSBBT50ACsMyAs7ZQv/vOBDtwhkHuRA23RR4pN0SsWU3qk0fAg2NGtwA9EXcvVEUAahynPxl8K7OrnDI0+yC5VBD1jRME/pSsUaaBSbOmrxz6Q2H9rcJVGmTDhgc2eJsSEEcvCgBZGEoosMZVJJL+hFVu5OSW/lNzIRko87vvNTWlfeyapDIUOH7na7S4cSZuoIR35ZXpUstCs/dULfaeedpRh2wPqgNRCLDOit8HfnTZ2XpISkq7pjwGd6IdqkN3XQ/+yk/Jq6Fb/kpiaFRCkh6nonGZB/bzcOd2VY7WzFnetvxs03X49rF8/Hmoywt958TQWYjA9jdGhAuOXRAcczLC6upJ7YcM8KFp/84Q6ZPVXZ5irDIzCMqG4x35RxcJFjCtKs74j1zXLuVG8fb90d5qTOAOaNx5zMe7py4/rAQH+sLi2qzFGckvHDIw8u8BgyrLDxaSKMDfBYuUIjfHCa0/W5GFy/cV0XirWYlIwYbpNKR+Y8OV/8MSz4vA+PHnNzvCgMDQ4ft9Hy8lK+Hcjd8eWLl2JgsC/2d3iE1xP9uhg9evAgZudmUmbeAGQiYVP6GRlbGOw8StuRgcdHwHlU+fbbb6XxyGb3TrUjxj2GGOeVsfftA+99fz76ZDixnwsd5LEgtJ3o8SYlemdVbWtrI98m5RHQ4vKiDCYZTzJC2UfHY9ceGYdv37wdPX2DMphejx/+kc/IGHtLxtjFuHv/fj5Opb1Y6eMxJYdn9upiyUsSc/Nz2abTp6fjtOThYNgt8ezR3MPK5d72TtyV0QmNXemDo0fQN4+f2f/GywfnL5yJ8+pLR71jsbTdFWPnr8k/jHvSV4fooCuN8jS06DJ5I8oKuwbK3qH65SG9tsyHjDEg5w2QBb6YOV68crHJC2cpUiDpFzyS4WWaBQgX2um4EdQ814I6rPLwaC48uTKhbJUqfJTX1dOX7b/fXLDLjSvZ4DKmmpsmgSTWP2U2cfA6cr5FFuSCFzll5Yd8VpmR33MwsgC+cSW9pZfiJw+AuUNloVUuluSXNMqVT0iV+YQ0+iIrKCqY+IMac3wAnmLM0QP9A6mH3Z29NLb2kRuKFFQguVsGAfoBCr+Wy/Y/rkeRtd1PmfO6IGhI4jU1SxUWeiVe6l7oUxb5DEgJmvOo+84uK5qFfs276Kq4Qr+VB5AOUDfnOw8ZSK/L1+B4/pe4xmsH6Ihq6ho4Ltf4LBbAx+1d0yHt+Bre4JOGAwe9lGtSS18AeaUMsZJWA+nSjm6c93Q92c+V/9InbfSVJ0XQrnWTFW34ZFz9NuVTqhLKmCKM3CrnhRXnd/zC3/+csmx8qHPmAJLAzQBQSK4IcDwwjzskHbx0cpgXpRVcL80WaxT+VARFWbEM4KI4D84cNBBTHnT5ziQrIyUfnywEgKEmB9FWatIoXARZHq9FH7AiSuNowFE5BSTlk7gqbsPBg4j/GI8JkJc8mQZ+QSnhjBT+SSp1UxqxKZjpmmZAyfwn9ItuCuPGJz9LZTDzUf3xnWeJ027c9eWExE9BJuly90N5iBRaAI9FMFzAA9/Qwij8+IcHhv2sD5O6EopKkAF9IFjx6ciJoDiysRpIe7HiRXty4aUcYL3Xrj1d/5J/QsbFU/2T1AMNGJadjzA0NXCG+3rzmAkOVt1cWY7tjdXY3tmI/r7ufHSG0Dw2YW8Wj9D4TmH2S4nDng/4cYwDq05znBO1v5NGCY/eero6Yro5LoLHATwu5EDV1LXqyrcHOXU+Py7dTCJczJloeRNvsL8vy3ZKN5z9BS++MZl1Ur9kQz51enD3rgyErrh06aIuBtt5NAR0BmVA9fb3xLAMJM7r4mgL3rbMmycZQBh/s7MLUv1BnD51OsYxjtTPWTHjFPuDvZ1c0bkoY4JHddsyfA5E4/zZM7mPi+8vnlHdOREe43BERgjy8biWiY2VJoAztXjkyv46Xjzo7+3NixePHXv7+uOD7/9QvrigKqm/MHH1pKHHgZX0nyO1E48gWVXb3dqRwbidbbSs9mJvF+3CHq4ttQFvnj77/AsxL9q3795Lnc2L/9NPPxOvvvZ6fOTj35UvDGA080iXFwne+573xNsy0KTYnEiZi3SLGU+p7qwIvvHGG1kP2vVo70gGbFlR5GPkrPzx2BeDkpUSjNle9VlW1y4/9UKsH/bE3MZuTF28GnNr27Eqg01WtuRiYmUfKX1B7cG81UX/5IaDMa65ULooF50yRtPnvyKlD+WoP74JAkj39ol3A8q1LjCFPmn8oMQ8qWACdAkW6gJ45zxRLiq5D038Kc9c2SnDWcHEIR89MXdSL27cy010IZX1hivVFw6OuUqFM7/Ih5zgkpL/jtO4gYGm03h7kTcRsy5yRUfQavHB5xpjGbIOMvTLDadu0JJmuWDTNjwB4MYB4GI4xGNpzR0YgvRR6gmk7Dk3IyuaLJB1KIGMIwT5ma4yQNGnSjgd3CxXypiaFwWA2hghlL7QvMJV+k6Drzi6SLymXOFHvNGv+lvRa5XfAGnWifNdb+LUvTbwDMc05BPKPkc0k0oecipDhDL6BIAPJC/lmzcEKG95CB/rUEA5lwXA2Vebke8845LHjSl1x/4wzQItesbHL/nggVFWUUv/KzwLamln47doFnAaL51I8rLQlOmioTLUJx3jLHk17r/67/+maJZM1EomYRqo7AsgpQhtpl56FpYuRIUgQD7Cmh6dJBMq8F1KCZc4uAXAp0iTJrIMILALbaVLLuRkLwHX8LzO81MeMhf6yFvqwYblAsJRXnYs0eUxBI9kkL3UVXRFAz6WB9yshxx5TwJ4RdakfZxf66JszIcO+TyqYjPn7t6WShSdEi9ylrsuHBdSyqesAmiAw1K3MpKulJs4ALShRyw3BStGfUgBp2CllPxLP4s2eZY8B4/Ad3CmD1CGKsKLlTATfbLthaAoq3MeGE63I86ZXYnb0CwSFFkpb8PXQHpm8a9cUuQ1NNOQO+DSFz3qDN3S1e7qUuxsruUZXwe6yB8c7qpukec+neaxmi6wfGcwN5fLYOiTo99wYjwrRLQFq1rIz2Zd4uwNGRqQATXQn49fV2QQcLYWRhdCs8mevWQ8AtyWQQEt+mCXDAAMCSb3MRmAPWpDDJ/hsSEuyTIQt9I44xEjq0Q8fmR1FHk504xHdlyYUp+aEAZk9Bwpk0NJ11Y3FeZieBhbm+KLkaWxyQnyDIzL52VoqR48umQywWB6j4yTRRlPt2/fzFWioaHB/O4l+Rgx6BjDBJkx8HhJgb507amn8+gG+iYHniLbhbPnZFSWk8OXl1ZiYmw8PvLRj8lom8ojIXjMk7KLfi6USO5e7iI19jivi+NCGM/qDfkm6db2Zh6Cy542jCH2qfEYcV8G5dPPPBdzi/Px5lvXU+9nzl3IyW5J7cAq3Lz4cxHFYLt8+bLaebqUz9XBxXj2hWezD/HJJHR5+8aNNC6p/+zMXGysb2U6n5WiX2C0coGmvnvS6/j4RJy+cCGGpk7F8vZhnL36TPSNnor1XemnQ0YCNwSak1g5ZniUHq3/9Hkl0M+L8VAucOi5NSaUqrKMO1ZEgXJ8QlnBBx/w+AFafqHFI2uRznJkpTGD8aNIPlJBtmN+SFbmCOYUzzPkQSPzNR521U69GH88cpQc6ANZytxS5seD/WKYUZDy4AEps1zRQ6GZ9SZNOLzcgV/KKr9JRy7+wO3s7JVjXx5yN3ngqkxhSbr88i8ZFWpAyStTVanvE3OVfswklEQ3HbwMYXx8OXSTc6IShXLMK+nmvGMKJb9VuPjlY9/07+piDl/RRZLUVdJXGRIyLZlk3+YhDfP8MQgnZc36lwIULfN1y0DONjq+7hXItm18XNFvoeU0003aQkdWoE7PuRk5VBagDjjyMk100lCuyinaQKam7zzi6ZGacmQo40CmNTxdt0KzyGxXAzfDhXZLBsB9s+7vrbJFjtybmfK18guN0jY1PWHIFVkSMl3xXLwq4w2eNQ/KmH/q7SM/8lPKZ0BRMRSL1QhzEMqjSa/UkJ4WXcM449mxMF7kCczMglrY4pVwQYEuNEtDFnqlEU2DsJWWjasy5JHNoY2shKVogEi7gUDgomR6OfnoV4w5KYCBpXF9oIklV+iEB11woUE5x5H4+M5DYHkYVJnfyF/q6rq1ZGFw8IgJwBhkIHKYH488eMOO05VLncreKiY566ykF4KFXjHkslHlfFek/1n/LEWaPEodxxuXUf2yQ6sarDCWu8fikp9+2S7CPTagMx+Pf6QzsZfOWIiWssbNjiU/XcEo+eBrcJSLRNEdSXRsJvWiW1YteDOwyFFAZZv/UlPiIXcach2ssO3GoS7cHbp4bq8uxsy9O7E2Pxtry2U1aKC/N/oG+PQTbzX1yijZ1MV5MduFDc6sLtEOGCBpfOiCy+M+Vk949MY4yNP/xRMjJs/F2sZgpn070ijiA748BmTliDcRcd29XaIlQ2aXNxwP0zigv3LGUGd3RyzMzedeDeTA6OKRCd0RYw2nimUboxv0x7lie8Lne4vQZdanT3M8QnmBoagYQw+jkT1byF76cUd85EMfjldffiVXnNI4lD4xVLiZYW9Zd2+36jcoJXekDticjpEyJsMVIwueb771Vq4mXpWRo96TultfXY2nrj0dH/nIR/OgWOTCZ3WEFmU1kIqzLy5XJCQbxoFEzTbtUKNiQKBzVvYwGtmTgz75duUOq4fN6t+jx7Oxo/Ls2bsoGeYXl7Kfsgn/8cxMtgmPInmDlLqzCrgtw+72nVvxzDNPKb8nXnzxxVzhpB0fy5jk8SX8MMoxZNlLx8oXet/n5ucAPUcMjg7F5Pkzceri5dg+7Inh6UsxMnU5dg77Yu9IhiUvp7DSy3xIvaQf5k1Gf0euAutPDVTPMTjPKQBjs4xBtKM4OE3YgCFbj69W+aJR4nkhVzTnNPVhIZcxJnouK+KJCw4OXuC05jTVR/Eu3eyADy5+GtQqTlvCpNBrzdvQzZD6Uc64yCs9iFumQT63figd/aZhmungNXVI8cvqKXAss6AYKU0dC6fjvNynjK84dU3diLZ526c/sn8zByTpqqs0lbKlFAp0sC+6UJNr9EZMuiLe4l/a0njFV83Rg6L0yVr+lE1lWWkBlxurcvNb8gFWUGzIFCihZKMwhmlppoZnk06ieqvGtGLZD4ocNX+gPQ4kHvT0Rzn6KUDYc5DL0V+AUsdWeupbQFn38+x3SidMmvs4QNoTIFpcuw2mD1A2+3MjF5D50LO+5HJma+R5gnyqqVzXTdM+UOSnTahPaWOy3X6A9VCAtFZ5uhVPDrkpNn7K1ziDX7bJsfbv/Md/Vnk0EoO1XBzTKBEKwnBXiQAl3YRL50vLG4J0VgbPMdMyOMDPMiQ2eckITy6f81NWeUVAaNgHlfRiHNpQcEO6DM6TCisINA6TJ5MrxgyPlcjjgoTjwsKFlQmbu2/owhE6DAI3LmksteMDrkMZKKUaLZmdVrCpfzl1udwtogMDMnHm0p1792Lq1GQuge9rEoJXDmzR6FY9WptXS1nq7aXRHLDZ6Rqn/NyHQsM2spT/T0JiSqe0TalvoZVlKFDEz4kV3OStdFqQziVFFxrEmWAkk+uM7NnWlrlJV8KxTCXNg7SkJeums5dJvKwaFmjKJSCz/kOfCwCiqW/s7+/Gwe6O9LEb/UJfmZ+Jl7/65Zh7eC+6dQHmDn5vTxdwGT+8jccNxc0bd+SXlUkuuhhL8MT4on3KG1KbeSAj9eOoAPZWUS/md/oRKxUcuIpBRx9jlYlyXPw5FmFrYz0WFhdSbowHhOfxWCefwZEBziZxePIZn+zywsO4Y3UNY4DHRryZx9uR9CGMUtptaWklN/zzBhaPZ9BktgHtKn3QnzkiordfxpTkZ18Zh6GSvrq4JmNwX8ZmX67Elfy+WF1eypUejsRgJY7vPrIZf1CGHOeE8bkjbrRu3LqeG9RPTU3nZnU+nUSfeI8MGvaGIScGbadk5SyybhltHMFxQL/RBY5PNXHjgaFLHwCfsI09fDbv42MgMY6Zf3hkOTUxpPbpzz1Jq2uravzOuP/wQVyR4ceXAVh15BEp56ZtbK7F8y88lxdYNv8Pqp4c3EqbszoG/XPnLmR7Ylg+ePBA+u1J2TDE1WNzRY/5jQNst7cOVIfO6B/uic7+zhgen4jxMxdjdPqZOHvlpTjsGZNB1hX7XbrQBH1XOtD/jiPdUOliAN/yaK2MBfodfo7dypW8LEmrNvhM1IwzWpq84pNuGkC+xcy4a8YJeczJiuX8SCn0zcWK9HwbUT9Wq4nT74Gk17Bn7mWvHrS5+cunDyIEPrrLG7mCKkBW+AOlPuwdoz58zJxVQN5sS0FEP2/Cmuow2zAGfA2hLH0dOsxryE+lLBt8WrwAysjD4YErqugo8fOfeDR6yxT53BDj56IDvMFL2QuN/JRWGyAfQP3LPNaCzFM52oG50YsAAPRy/mhokp/MBS7XiJ+QaW38oUEJ4zkOnSfSGXP729mm6Bm8bHvwhdvqYwCl0IfjpTxtTXnSKZdtT3nJZFznlb5ZaCSvrFu51pFWrl1FV6zGFoOprm2Bmi7tASR9+oKi6I6xwxFBQOLB0zVvPG7uwDU991Pi1v9xXpscpY/TVuU6CbhcqWuN7zC0SviQfqkgZUo/zeQsZx1YNtqk4z//Cz9/lK8JZyXFmE4q5vChYlyMIQKxYgSJQYufxxMI/E/C9h0GLHirEvAARwKxmgUqIshPwdGT8t248C5lSpwjCMDhrUYuZBTmogRW7iXRZFo+osrbLjvJk0mWfTtMhlw8clO5GFqmlJkGOpaxyFIUltFUouUnrZQtee31daPhl0Fe6rq2tpJnNZ0/fy4fVbERlMdglEdW5IRvaTAmMXfk1p1E4QvjorRcDQOHNJzCAP9TLvLBTlnJx2+hShXZ9pmuvkAc35OjN+UnQhJBV4UnP5VQH0I3yqGtFEhZBEW2MuGTXuR2myqEAFApUbDyH22dxnWmFsi2kOMYB/LZGN/BPrDtjeiRfl75+lfj9W98VcaY7q53dEHf2ZRhw+nmE9Gji+39ew+lw5BxMxDrmzLSaRfhciGGKW/nsUKJkc5nfhgkBwe7+aiKFSAeX9KW/h4m30pMg21zK65dvZJ01mV8zc3yJuBWrhRxU8GkAf/tHfY+qT9KtxhK+Tkg9dc0uNRXORmeVTd0wwUAw4J9NFvrW+onaFD56g/szSmr00yoMnQkY17YO8vKKIe8HklH7K3q6++RQbMTa8sbMmSm1Z58oHsgxjD+VGs+YE7bcawL/YtzwNgzxhEb59IA247bd29n+5w/fyGP1eBNy+nJiXjfe96TR0EwLNl3Q4/NVQv1c95A5lHTjvo3++IwnJaW2Y+2IcOyPPbHyKHtAbVs6esKs0pHmTUZQGya31qbj14ZkxcvXMgL+7b0yYraknTH9zh3dDFF96zi3X9wP41qPiY+IP1KjbGnvsA8gYEFHvkYf8wPnFFGn+R7mJz+f0Z17lHb8JLG+tpmLC+uq62Gom9A81S3+MhQv/Lse2Li7Asxee6F6ByUwS0DTbcDGidcHMrKRlfwxier1prUWRVTVRkbzAHMBcRJZyU/jRMNOh55C0N6kXEgn3giCzzm9Ufs2IcX44JwufEt4y11q3iO0xxP5SKQY1aOsXU8bzDWpU/C5cJZDCxMSsqVebBsyWC+ytpJd3VZ5ABPSSpDK3LRZjtFmfdYsebJBXMJhjU3DMzBZQWIa4DoYGwKH3lFjlpCLGnQQ4ByrWIuKDfwoIKjv0xPApTM1cgWkJ90SgHpBVmV4HIpPzhFJ/Rf0jOuH3oAikzlWgBkfuqctm1oQhbdK0w/Z+8ZYcau80ph/gq+gbrz4kTy409+Zid9cAsvMlOGTKefKIm2SOXJUFEe+ZRhbvD1KNOacNJu6OGO0+AnHyi8UhTJXfoP9ABo4Zzm8kBNs/ikOlxwnAcYPw2TJo1800fmdh7twFzL9qJjW0VA3wQ950fRcVnzAEyTdmFPc+oTEIp1B3DznfIUDak2rkd6GjtNXfJfkTl5qgz0mQ+dhrHX8ef+x18WT5WW8wWTwh6YEMk04hkqwjJwuDiLbt4dZ37i4prKgKe0JxsbXJSicPaZkl5DoVN8KgtYAXWcu2t8HAOXPDo6jzC4kJ6TgQMNOj3HCYDHnT5vOzEBs/nSjQJYjtJw1K2sxPjuEPrJSz64hN9NdvKAfe4gebyUdSlluAPnQExWS1gVyQuRaFoWlyUd+iWdeKk7d6Rd6mj5U74d2gQPGsTxa3qkpf6EmntVsg1Kfk5kTX4aoaVA8uAPwklLjk5Ywg3dRCh1Rnd0+CJrqS9geXj8y8GXNRQ5haNyx0Zb0ir1wBUhGAzFOKU9eTTCnV5Xx0H06IL1+je/Ht/48r+OtcX5GB7oU4Md5Nt1E6emgg9Zc8jm8sJK9HT3Zd155AXfQRlo1ItB0t3TlZ8I6uljX4903SljR/pekfGQ+w73pJ8jGUG9XTEluuvbukCLx/SpyeBARzbNLy8uxubKRlw4eyqmxsbLaoPKMTQWZDBgOLLX6LTanz1PzLjZpiJPf2ASpe0x2vA5MgODpVttlSul6Er/eIzT1cvmdhk+0jd7ozDqeJNSjZDtAG8OfEWffEx8TWODCQocDC9uRkpeOdNIpGP+8Vz20ampU9n3Xn/9tRynly9ezOMrOLx0cnI6Ll15Kje1H0ofpWfSShob4hsYxWobHuex32tLfUb2o2Qub13yOHVIdNjAz0SkqmUddmSc8YIAF3n6GY90F9SerGxt75YPIh8dcXZb+Rg638fcy31IMkgl5ZDkYV7YlpHLwa7nL17I0/fZ3L+nOYH+xSNHDDyMPepHHH47mhdYTeNxLCt/rGzOyeBelvG7urEVgzLuJseHY0v8Js9eiec/9n0xev7p2O0aiH3xVyurKal/2SCsXkmH1aWw6dtqk7yBVJvQhur16WNIkF66PmOmjHfipHss+YKSHUlxfPKh6wtO0k2/jNfElg9OuRCV0crYrS9S0INfKZ//1FY8TeC4j8IbXuR5TEOTubGMUegjsDJUPLd58BxMkVJvaChGunx4eZ5oyV5kLiuGRVflzdlWXQDTA5xOPPkLoEe7ggfUZV0O3/Vop08e/MvqkeKimzgpZ4ufaZDGODVYvt7GQEUfxJOGHGEDfZ78vH6pvshtsHwF4Ou5sPCAFjjGI69kt/Da8V2GMafIsfyGpKH6sveTfNcF9ySfJ+PWNWlwzC0GDT+c873nudaXcSwL497pAPQNpNHnoGHZXM5y4Egr8rV0otIEEsyPMoU+rly7KO/VO/KQlTA3mBAjjeu6adgHSKc8aTzJ4rpCedKAwqvld/z5//nvZ+g4QQUAHoUQNnMzAtJXh0GF6jP5jP84vYGaXl1R4rgiUBmUxjWYDuUsuCtYx5lo6bBUuhg63dnA7B1hAy5vfIHHna4HJHhMrFzIeMwHmF9LZuqKvIXXtzPAgPby+PAjHf25vNO5uLHKwMTPoy3STQ/f5Woa+OQf56V8LX3WQLplrfOd7jTigPEA8r8T1DQAy1FDnYa8OPigi3J33ALwimxPvtnyJA9PuuicQYrhcBiDAz2xujwb11/7Vtx687VYmZvVZU8Gy+5WzM/M5kXg7PkzaUTt8rjlkPaL/AQOq2g94lNARlC3SurizqZuVpc4A4tvQUrTih/m47eQIcRG8l4ZEAxI3o4cGB7KE+rZq8Tm+OWlhbh6+VKcO3M2P7a9I+NhUAbPsoyJWV3QMQZHVKa/rzfHGRvtcawI5GrP5raMLd4AK4YV1g1vGfZgDKIPOVZ/WEXI5X6phcmbzyNxs8ENEdM4+2Gg383qg24C8lGQ64ueRYr2wOhkJZAxwYGZHCWRb05ubAffYaTuZ2Rs8ikjPoz97HMvapz15aNQTofH6ONE/Kb3pwGyv8fHsXmEuFMm424ZXUOD4slp4po56B/68UiXR62bGFgaF7ypSV/h0eHO9k4+rmdCfvD4cWzJaOLi2tfPiw0b0Sedsr/swaPHMlZlvO0eHB+hwVy7IxrcaPVJzxw5wX4y+hWPmnlZYk59hbc5+c4km/M5doM+xk3c5uZWGQvSX2//iAxevhgwH6OjQ+qCMnoHxuPyez8S5577QBwNjMVu7kdVH+WmTXMMBvJRh24CaAuRybeA8ZTuvg0vHGF4UW+g7vulz58MzqccYafVvuk7DNQ4dR4OOTy+XdY4qQ+B8+yYcz3HIUuN5zoB1Is5Dd+8TANwHunM0xhi3BRA2+kuYx0RphxAnnWBq/ngAKc7z7wBlwNIz8NnBeDWYJo1HdM3rmkThyZhwGHHAeS3jHVdTNNgfjW9b+e318d5pFlOwOlPgK6txkGOmlYtK2mUt6wZz1+rPU0fnzi4tSztPm0PnnGNb3p1G5s3vtNYsXefwdV4hC03QLqdoT0OmDbptfyAaZIGX8tsHgbiTj92f+EXf/VJTgIy3DwQzbgqYuCikMYJBDTVa+55B9Tl8C0wYaDEwcnoO/INJ5crcVUlK06laBQrnbtmJlaAgxuZINgThmNCZpWBlTBWB9qVCRReNELpVJ5cwIW+y7huNZiW88GtyyMLHeTuXc54YrPwaKbn4wDhA1xkWaosey9Kh4NedhzF2Rh7qAs/0M6/BvJwpgsNeJFG2LIClhVXd9CToC5n+sY3begYz3SBQru0mWWgfKFR4q4vDnrFlXx89l0VHBlHB7yVdy/uXn8jZu7ejv2tjejQRX9xfiYWZud0sR3IFTD2irF3jEe9ezu6wKovIAMn0aNvjBEu1GzUZwK4e++++tF69CgNOZAeY+bcqWkqlI/weJTFW5S0E6uu9C8eGY6MySAbHVF8XUZUj4ynvtiVYTErg3ByrKyUbWytRx+v2csw4lEgdzJ8qJoN+Wls0Zf1wyjkUSRPqJjVcjVNjvqzf0ealTz8ccfNZ6RUEe7YRY8FiG5O4Fd6R7fGi+THIJAa00jh4sbJ84xiVv+oF2EMJMbH2qrGjOrF8Q5nz55KuXmBAP3zMkC2GX1Ujn6tFpOuMAz5rA97LnfVT3fpMLEl42hHxiv7orKnqA70BWBvZy8fa5JxRJ1YGVF5viaADndliHFsCKtprNwOjvGdzc1YU1tPnzodm8q/deeeDLgd0WEfX2catKxwY3iJUT6yxQDnU08YdBPj47kPlC8E0G6cGUZ/YEUPA42XAXgbkhWb/sFhjUfpRsbVpYvnZPT1xXZHb7z0iR+I4XNPxY4MrcPO3tQ5fZQDgdHk/mEXD+HUH2md0qfdn+sxRn8DiKNT68Xjph5fJ4HLAzVezc/jyQDNGoxXO4B+QLgub9lr+gBx+iUADvMeaa4HAF/zNk27mm72bzn2X5JOGdKhg2+eQE2vzm/HM5AO1HmE7YBStlxUAdMFjIPeLbOBsHE975NGHDmN26pf2azuuPPxXS+Xh65dzdd4gNMsK0DYccsAjRpq/ITGAHNZl3NZpyVqEwdI46aQcfrEUxWVq9uxBuK1A8Cv+eNIA1x3XJ1vQI8Gy13LanlMDzB9O9MzbafXdGqe5CEXfYKwAXzXA7n89OjY/bd/6x8/oQ0zdJPCyERwFGKJMjeV5iTanSthKpT4tVCEzcjphIESb3WC9nyACllZ8AaIA8T3mBQb2jjLxx0sjxmZQDF0AB6xsOKEQZZnxAg/H4dJYS5PWdMrUHjVBhT5lqHm7bh90pAH3xMRzgbYrRs3jlfATNPlAMqSho+j8ZCVcJGndAC7dt5OszOYD871gCZAGfMg33QMxqvxgXZ8wnQ0ZKYNPWAKPjzeKRuyeAUMfIA8aBd+nlzBx/HYrkMXyoVYXpyLjt2tuP7ay7E8NxPrit+/eyfftuvtk0HDUQsypHiLbnJsKvsvH9be2+WYB74QIPklGm3DJnX2D87LGOLcMM53Wllby9Wl/r6eGB0ezE/ogIshPzUxJf5LuX/o7Lmz+UiRk9xZXR2fHA02vK9vlkdqfTLEDvcOY3drW0ZWf266H+yXMSljAyODoy7GR8ZSHk1VmsD0X2MsH81tY3BTb14q4HHZTh6BgaFDX+eRWtZRfYMPZrPC1iNDhDbAgGO1rbMfvaJ72kshltuV39eD4dl/3HZ0e/ZTsj+R8lPskVIyHySnbeh/2ebZLh2acFl21wVE5VkRJE452hNZd9UOndLj9lbZBjAgI5cDUVlZ43gHVroWpG8Y55lVosUjXh5VHh7u5Qo2bydS5w4ZlNt7m9Gpdt2SoT2AjNLVgtpgbWMrujt68owxFpzYQD4xOSaDSTdgMr74WgBbE+jj8/NzaYzz1QP29fFoEx2wOs5NGrq4deum5FyJqdNn02DrY0VRKjx17mIsbu7HmWffH1fe+9E47BuLPVZWVfcOya5RnzrmsWSOsHzk3rprd/+GBw59lv7fGpvOJ834BucDxgHqdIPHDzi0Cfh1Omk4wuZtOvjkGQiT5rKA6RnIr9NcJ/CpBz75tEFdXxzgsvglfDJOXWfLUqfVuC1aBcB3vqGOQweXbxo2tMyzpkO85kPYtE3j5LmsGLbMkcwj3MihW3TS3tami1+7dnon4Tj/pDwc6XYG0tV984bMeUUXT94YGMAnbnxuGPd0/RWH4+se+eRZVpc3fZxlAtAJ+jAefGsc6CRPhU2XMGmFF6Va+gGHdPdlp9U0vdiSW6OUjuz4tAnlzBdnME8AXNPFtyyA9ebxU0PH/+d/+UfHPcqZySxDrU5mB2SYUsR1kdhHeJVxngVrL9cOpdLH7N+Bh+DQQglUynFcodtauiVuBTiNSZXVMDo7jYoRBri8lUm8hiJHaRTjAIQtTx0HSplCq50+QBxHHrLdunkzJ3X2mvBIEtlId11NDzAtpyFXMVYyegzmbbBe6g7MCgko5Bkf2rWspV1abWc8yqCXskelpAOmZRpMKNQDOlyIANPIC9M+g6FMwMjmDsrqAeCBYv5FvhLODecyYtgo36uL9N7uhvribszdvxs3Xn8lDnY24tHtmzH7+FH0Ysj0dMXO3k4a3RhiPI5jVQeDh1PW2ajNJnvO8OLsKY6o4GDOXRkLbIbf4lRsTcRTp0+Jz0GsrszH9OS4jKRetdlAbG/uCn9DhtSA0thriDG0FafPnFZ4W8bYki7svaUNNLj7OdtI9aTuGEbsxcpHZDLORnTx561FlpQxEnOTZjO0ZKuI7l4srKwrnU39u7EpQx4jcHh4JHWe+7jURehP7KXCCDw6wsjkZPfhmJqelFYPxYs3g49ifXU5V+YwetA5RiZ66u8pb0eyCsd5XkP9w6m7Phk9KphtQ5myQbysBPC4ESNwD6NOddvflU9fURuworYjPXXICDs86Ijl1dXc34ZhtjC/mDx5AWB+bjYfXfIh78nxoTRkoMtjZL69yVunu2qro66DGBwbyRWwTrVRb9+g2mA7Hj6azf1yvb0DadRmP5brkaE1ohsd9MVcwA0QjhUyehxp3AhRX16UYDWOetMf1tRXRsfH0qgczjdKZSCL3uZ+V5x9/kNx/rkP5iPIAx5Lqs2kSLUv84bmxcNuyVuMXL7+4P4MuF/jo3uPUcIeTzjCLuOx4nQAGg4bz1DGW4un8QDKkV/LYHAeYFlqfgbjkOYyTjNf9Ewa+dk/m3oaD92bNmnmh/FTNjQXXZ5Ub8rS95jbyz7bIkN7fR0vgIwlRH7JK2mUxRl4zH5SfQ3ojPKm73zHMbBcnjzCvrADZdzsZhq6AYebDIA6UWcAOuCal/mYJmn2Tdt41NE6BSwP8wVAOs7lDHWZdjAv49R8eZJjSi7fTqfmVZc/ptG0C4584gBx8yb9JPpJLzdgtLd7iZsGUMqBU9FSf+NmMsPQaivjOrfL1NIJFEsZO+Pj6DOmlf3nL/7t/y05WwADj1uAmhHOkNfKvCh26wav1VjGOamcfeOWC32pJGAfIIygtdCkuTIlv7WyVCsBfBx4Hrh0YIDObgUYLI+h8EG2MvidRjlwGRDmSTrOQDq8AfI9iADwkAl38/r1fATCW10MwrwLIk9lVaNc+agheUnfTqc+8MLBw/V03X33YbkB4tYJ6XU9jOPy5JtmS9+tiRYgDSDfaQBhu5o3QJxynlCYaEgrfIs85o1v2rAijW+Q8t1S1MBREaqFhN6Jb33tKzH/8G4szT6KhxwyKuOgRzjsleIcJB61sQKysrichtKAjBJWPFiJykdlMlZYDVtdW4/Hj+ejb6Av24RV1nEZyvSGna3NGBnuzY3jXTKkuntVVvkrq+xf4riI/TT4ZXOIbm8MDfTk0QndXHxZGZEKOjnOQDxZ5cLw4vEkj8vKpvhy5lF+4DhXcTkxnsNedaHRxX1pjTcDZThgVPT0xsjYeK4A8bharVMmb/HgrUf2hEnT+esf6BX/w5h79DA/Ts5+p9OnpqX3yM3pfH8RA4HDG/skN4YYn0ZKY0QXBlaEuJnpU3056R+51RXVX3XXrr67JyNpU22xkfum1F8kxB4rfepfHEvByfrITX36RLe7uxzSOiajZ2hgWBLK0GJ1SzLPPbofb7/1RmxtrMbU5IhuUkZzfLAyxad9eGy6yyv2atMNGZpD0sHE1LTo78Xc/FL81ud/J8YnJ+Pp555Jo/r23Zv5SST6Dxv/GRf0e46eoN9BGyOBOhKnvtSVvsY2Bh5P8mmosZFBzYn7MSnjm/1gu50DceV9H4/xS88qrDbgKw/6YQBr1pJupIcO6b1bFzq1Dyt53pjsvm1AJsBjhjz3fcYJ+fjEkREHEAeMf5LzeIZnXda8zI90x6Hr8i5HmHRogeM0A2GXddy8PFcBpIFD3Di1PqDvuaGksRrRyndZgDTzxIcWPg46tYy17zB8KQs/oOBDo8zRpJuGywAnxS0TvvOg4Tyc6+o8oM7HAcat8wyEKdtet3Zn+oaaNoB+jAvYNzivPd3ykI4MALxMlzTiuJqGncuA3y6jcdz+xgVMn/San8vgAJJ5YclxoA4Dlr/dwU9SiX7rZqQdjOtxUMuRfi5dPUkTMG57X/+OBlgNLpi4oCeD//MGGFFcO28D+Fa2JwLCLdrFQMCR58qR7w5GOnGXsWHifIB4DSWdtNJQ5JsW4fYOYjoA+XbIg3Pc+cDdW7dz8zFf4ncdkQma9cBvB9Ly9WldiFgFsREFH+rWLovrDT3Lbx8+5BO3fg3Jp3EA+KZnvJo+eKaBIUAeYF7GMw51JQ2ZiVM+X9cXLhfFEm+1i+WQ1oWvC5sMhs0NPqDLhXsvvvWVL8Xje7fi4Z2bsfD4QQz3c6YWe+Z38o1GVmJyFbS7P1dSOAeLg1F5NMeKByfQ8/IGe07QKYebspw+KGOEFSU+Zn1RhktX7OdnhDp1d8yqyxKrXyPjuQH80exc9MswGBmUoSIjb3J0MIZ6pav93Txeok9pwzI4MGxy/5UuLHnqvayZHhl/qSvVkZPp0bA/NbSxvikjaSNWtmUoqizfH+RD6XzvbZ1Hapow9sQfg35xmRW3cqQJ44PP/ZyVAcG+pGunz6RMPJpnw/vVpy7GxNiojJdyJtmejCjaoIfPNg2VvZLj42PpYygND46lEYOOeNzGMRvQ4cUBNuGzSR5j65DHjTu7Mbcwn+eWoZs9GSPzK2uxur6edWR1YXx8Ko05jvDYXF8VnyHpKKQjGcxqOza9D8iYREYMVakoDaS9vZ3gSAr2hY1K98NjU2qVzlhWe/zKr/7jeDA7H2cuno2zly7KOF6VEbUWwz2ceyYjV+V92C79Cz3V4w5HP6Fv8iIPOFMT49LhRBpgGIQ9/YOxcdAdF1/6aJx+6r2x1zWsiUWGlirGW7CdMsrhc9jZF5vSS77oIePR/dn93X3acxH59XgiTp5XK8gj3eXpp+TbgDM9l3UYMK2avh30cAZwXQ4eQPvcUoPlgbb5mibp6BTegPEsB0AZ8zQf4zw5PxT9mIfnEpet8QDXl7jTjOuwwbQA0ilnejW+y5AGTnvet8snjDMe9OHrNPBxyE2a8/FJR4/gtcsKmLadedi140APcB1rAN/5J+XVdIxb8zBNp+E7bHAZnMvUsjhOPrjGN67TCFuHxzjNChhhQx0GHMdvhSW/riu5j1bQXgcAXgC8aCfSwSOdOZ0VfuPW9XEabUg6QPmuH/7JP/rZjAlAdgH+U8hEnH4MGdW/RhlmYHD8mF5b+UL7Sboug4+zYgHL4bySX/ZOEDYO4DIM3sxXmI3WpFtxhE2/3ZmOJMn/5uF8wuC4MZwH1H5plNYAw6ccr/guLi2qscqmX8CNCT78cAD4OMq6PHUh33mUwQeggQNcxrwp48nQ5dARvsvhLDO4lDFfoKZt/oQBl4dm7YwDXfNy/YiTX+46yyTNCoTp+9EaPh28S8bHYQ4wDi7tlxEj3ge62D9+FDfffiPWV5Z0KZaMMiQ4fqGcqdWZqxzw2pDBxOPDXl0wZ+dmc5WGfUAYOuwJ47iJ3ZzoQm1T9kAh1xSbtGV07Mmg6e7qEd5mPJ5fiL6hkdgT8sz8YhonbNbmUVafeI+PDOc+prGhwTgzNV2OXZAhwaobh4RigHPYK28hsik+H/mpfvl1CXTG6qvuyHnjk2McNiXf2uZu7k9bXF37/1H2n8G6Ztd9J7ZOfk9ON3XfjugENHKmmTkSS0wSaJpU8ExpplwuV7mmyh/8SXK5PHDNWKFkSVbZJc+YQRQlipQoBokkAJIgCIIBiYAQGo3uRud8u286OZ/j/2+t53/efR+cC82sc/fdae211l47rWc/+9lvbEnmKRlKF++4O0ZkNLxxYz0u33OfDI97YvXSHfETH/lfx4U7LsebwsUgevn55+OZp7+VV0jceffleOXV12VYbsuoWMnXtHxAwDmu2t0Wa/1hIKJ/dr74wXEO4HMJa34MojbCSORni7bk2PXi1vhr127Et55+Np577qW4cuVqPPviK3FVBs/miShK3vOX743VO++KQ7XHi69diedfeTlfJdIjnnvh+TwPxs8PYfQurSxJ1jti9fy53CUcyGFQr8h449Xr4uJy+lODBRlW8/Ham1fjlStX4s2bW/HCq1di40DGnQw8+hw/skwd6ROck+OsH8Y+RgZhDHAO39N9eM3LK1U+klFvzX42P1uvmbls8VW19/HoIM5dlO4np2UEM87Ux9GL6sFt/dxRSL+l/zBC6IcE8vWy8jxegOE4uDXP4wagL+IAjznAY6kP4JgOtKHj8V7l4V3zgmkYD6CcX4VZJnbhiePA7csDjn3zNW2XA9d8wEFHHt+k4wDyzqovYZcFwCctd2TVH2vMDutkfq0jrX4ndKgP6BkXPZk3QLp9h41vIG6ZSM/5Si4fmKU3xhL8zB/54EGZVi7Pm4SdZxmBW/h2PPP6HpyAnPw6WuCypg+Ab/oG0gykn5XndNNxnyDel7l1kKq1vupXsuDDQ7TlmTau1Tvlzcdl0WmWU0Gn4QPg+tiL0yhraMMAOKaRtHH5UFxxO+MBxKu+w/6cedDRQ6/x7BvgDb7bg/yxn/jr//VHCZBp4UyMRs0vGioxOxI+Ll+X5c7X0JFVii400lAUaQ47j0lJ81VN5MphF40AggEokkpiBORdSZIFw4UvzpCTm8h5jcMZD5w4SHmqUOf0T5PoYabjWjzyWt/5TsMVvnhKhjwToomIZDvycITTuGvS8fOrsl5+fW1XA4xD23kn0fnzqQM+HFALaKrvOjT8JAhp/oMIfg42eEBf9NrB6cZlFwodAm5sfOOSZ2dDC3r45Jte6lr5LFT4DA5PGs7DETY+NMBxXkubdOrvMK7KscCQVi4vatRCRZi7iHDc93R8ovrJgOLOK264H+X81tZGPP/0k/Hqi8/Gwe6mGv4gbz/nSxzK146G1Hci3U9qQRkflcGwXYaOBsza+qYWzGMZVVtqn3Et9HOp/+yLKsfPAnFAXqSCs/DXNvbitSvXYmKas1dcxLqdeUcykAaqG7tfyzK+7OZmMFzGks44r8Hwp9QmbFyMSaYJtY3WPH4aC4fuuQyQ161qPSlH4cOR2N45iD2+9BuXESdjiC82l2Q83XffAzJMZtMYmpmZj4nJKenvRMbWc3Hj5nruQn3/93xP/B//d/+NxtJ2XoT69ce+Lhv1IO668864cO6C+lrEzvq2hBCNqUH+RBKvBLn6YmVxMQ3G+fnl1BlntujZXEPBhwDcA3YyMiEZ5mNjayuNr1dl/PCa8eGHHo4Pfei74mRyEKMzczE1txB/9sXPxdef/GYsnFuJheUl0R6Lj/zYj8WMaO+tbcTxzm7clBHGDf4T0t3UYDruuXx3GliTMgRnRYNdrEUZxbOzCykPY5adP2T66tcfk17H40CJ+zLWRycGsb62ozR+XPsgrrz2unSqPqw+xISb/Vftl/0L813K4HUqfZLXzxOTMtylM8yosXHVY2wgOkdK58fIOYO3qPYdqO3GQrNSnLCos7jz6pmb8XMsia545KSn1Jyoadt0SlM6C0eed5LO8TH02YVlVqBPMG48fhlPOU8oze6scQ5tST3kIX75cUfHx7zSV3ripYNW9T38NByUj2HKmMo7t5TH+TzLAxBuHeOpFt6uH6scMrRywI/i7NgO9aL68pWw+jKyZRnkICwfXeK7vOm1dUpaHQ6+w+aL77Lpk9/xzzTJe+qafMKui8vjzJtfqIA+uuLewpRH5bolReNKtEUC/bjdAOsQGEHfKpu/CSlkXmnjGKj1YAYS60P57dqMG+v0rshpHdr+53imKW5cRGB9qXW8nKGVz/2rlR1X7JWnsdDyzjRkl56KTIXzF2NSP7QxvJTatUGWA6/TOz5li1bTDtIzzviHjGchssYArkPJV8dekN+OOnjsFN63O3ilvB3fSi95s15d3UzHzjwcT0ryT/XFK0gvkC2QhqODuDKuAA5GECbfea1DCeBRWQN4rRBpdAmgpVKaE+U6nMzvFmcmSUp5UYcvdClHmukiC3kAMiRd+Y73wfltnnnjSIc+Prg4gHiL0zpDOyGSbjkB0vn8nbQHHngg81vdtHRaME/LjS5a+VwecLxNhwf4TifeliVM/lmdhjw74+Og4XqRZ2jDBvNDN/CxLOZFHCAOnnnggJqM+MFklsIjGSJaNLfXY+3NV+MrX/xsfOHPPyPba1vLDQfcqSPlRrVAzuXuFj+GjlR7eWB8L5+6mSzZkaBO9CnuB+MaCO4I40waO1Y8cXFgm4eO3f2TeP2Nq5qkRmJuYSl2taBv7fID2up7MvhmpmSozE7HHSvLcXF1MZZkQAwmmJw1FuDBgqL65ZkrGTt07DqgXW2G46zUzhb3YakfMX5kiPFxQH5FKcPh2vW1WFd8RIbLtAwu7uLalU7uuffe0h2TAhOo8qnwzNSMjI39GIwex9MyfDBeuKuMHbi7+DWGwWRsrK/lLzTwMQAPOru7W9LLUf6s0l133ZW7ZvML52N+cUF1HctzZzt7O9JLjUl2mTjvdeXKlXj+hRdyRxHdzwwwlFZD5k9841vPxrHKTshQygVDcm6L7yMPPhj3XbwzRiXj+o2rMSLaV15/OfaP9uKe+y7LwLxH+nOfLn8gI5avPsc1cTNv0A5c+3Bzey/+x1/4xXjmtdfyYPxN5FCZKU2cy0tzMo4jDmV8z89M0iHz4YreuyO8tY1N9YnpWFxajHXJpRERiwsyxsWc/raqdD6cwci8cm0tVi7eHW//4HfHg+/4UIzOrcTukdpO/YI+xv9aCrQQqTWkT4xpdrzpy1WPGm+MCfpOC6TbZbz7ghKwD5gG4waaAHHSjZckJJOhzTO0vADj4JAP3zK24510ZDsLyEuZMDYELQ/yAOL0HY9/oKXtNMDhNs30Wtn/l4B53Q6+E3/L7nUIoB1IR1fgsbPatguO9EqT5o7r7BlgPGTK9kwDrOgAbR1JG2583KpX42sGT78t3+J6jnXcYHxexSEL+chWPIfrlMsDLQ3y0iDq5lSgbdO2HOCw+d4OwDOu6VKmLdfSNbT5Dp/F02ktn7OgT6NPy+VxpFlWpwHu7/SfkX/w87+h9MoEmUwrHMXRiUyoz4R8iADk25HnxdTl8IG2AdkyZlFznN0hLoJETOOz88Ln5MTd2aEBD15Vwafl1fIB5yyAn3laVuO2spJmmi3dPk+XAb91Z6UTZ4A++eSTSeuhhx5KOQgDpu9BjKOc6+M00yEdHUGDV0WOm55xcYDTgX6e+RgsM64Fy+TygPHaNKCNQxsc673FN03qTp9zPnkOC0l9g/45lq8Xx2I/9rfWYuvm1XjsK1+ML33uT2Nr/UYaG/wIM8bT1tZ28T7CwNPiIQOGnVv6UsqjZkSe/Cqu6wfs3EyOj6SRxleJ9DOuQsDAOInJeOP6dRk1szEl42pThge7VrnDpfaYnuQM2HScX16UW4jFmamYVt5gklfPeqKVIZC33mNRaI5k9ydfU2hoIU/u9B1oUZZ83DjPK1eeUxgbxwd7kpedPxk8O5y7OpJBtCiZ6kFEybG8upq/q8ih9Z2dvVheWYl1PgyQSYBeuXOs7jubzGs6uLMLGV544TkEyC88D1VvfgaIxfX8+fNxbnk5ls+dj9Vzl2NBBghnwGgvxj7XefAal3vQuNgU+dkV4sn2jTe4i48fK5/NM1G8UtxmN1v1Rz7ahlvvuZNtQTo7t7icu26r0l0dWj+I2YUZGX4LccB9YtIReqJP5PUh0jftdySDldejfAyxozb+uV/65Xj82RfjSHpd25JheFh9mvNk3GY/MXIUMxO8Jubpe0TGK+fXDvJ3Jtlxom9QNwzkc6uqr7relnR44fyKjDx+T5ZLYOdidGYhHv3Ad8Vb3/fdMTq7rN44KZNrQnJrPGgBUi9XyyiiNqdt7QDqYOc0AL3iAPf7MfXF7P8dnIXTjpNhPnGFJQXQ8nG4pWXf0KfnOGDZaSN8xhBAfkubnVyHDQ4b1/QN5mlow31dAa1cpoVzmn2gDbfzkNP75fENxnMaY66tO7KRTxo4rhtpzgPIV0dXfFgXlwGynMZPPaQM+bru4HVZp2UM5sHs6HI48FqXi39T1uUyPx9ehwZlm2ffYee1QJJ3+fpAOcq4Ln0gP/VzBpgXvmWwHAbykLsPxm15n1X+Pwd9GYA+HfKc77o4Dd7uL9kG//iXfvt0B6wlRNp3UpLBeJSHmR1ghuCbKcohDRy26S0Y+dzLpcipAplgERIDDDA9fICJ0vTMo+VN+T60dQRMD9fK7zRogk8YXID8Vg6DaeNch5YXYcoi91NPPZU4D+rpH6CeLX/iyG+9wc/8zYMFlXx2csDnYDFx6wUwPUNLA6AO4OKD5/oC5gOQ39YXOuQZH/7kEzY9lwWIuw68KjKA08pnPHyc8xxmUuKVF9cVxOFOjBztxY03X4k/+/Qn41uPfy0m9OS2v7OdPyyNHjjTo+d3MWLn7EBGUH35VucHiwd6Rpc26KkL57/Aw3FODwONXajB1Hy+0sOgoCx33oxNqt9JNbNz0zElfSzMzsSF1cU4tzQvA0zGnAyWKS3sk+rfyEKV2J3jy0y+OkROaLGrJEtLeVqwU9XsPOihQzQP9w9ieWE2+E1DDr6zK7y+uZV52zIyVFx1OErZzp+7kPWgPml0yUijTlz8m3f0nNCueoDhVaMsmFdffinrN1A9gC0ZRRiUGEPsli3JALv3vgdiZfWc2m4mZWU3jp/64cZ8aOet/LI8uKB1U8aqOEhOLlDdyv7JxwCHB+IxmE6ZF5ZWsh+432CQYVQRZ3cLuZAGA5FfGsjfflU5Fq7s2+hdcXbA6EMHO/uxtXMQ69v78W9//bfiG888G1fX1mNLOuE38dg1xQCbk74n1VhckcqhfM50cZZtc3s3+D3JCxcv5jUl7HjOynDkGMOkdE2b8ip5X3V48/qbMtj24pF3vSfuf/Tdce/b3h1Tyxdjb3QQR9z9daL+dqT+rzrQL9zHcfRtj4+Uv5ujiOMA8Al7HHAXSZvfjglcjouujHEcV6h7bXI2tOXasjjLCyAr0MfhN0jxAXAtM2WzTLcDZhz7BuvCZUzX6aQ5HbA8xEkHzLfNA9AtYcvc98lrHUCeXT/dPNp0h1u81ll2xwmX3JJBfdnlWvmzjAyw/DUFpbX0XL7dATOQbn58pAOYfksDBy/jtvlApuVVKpUPrtsDMB/AabeA5hfPrYDpEG/11y+bfAXWg+P2DeZtaPOhyRziMEC+HWm4Nq0PfbnOAtM5C87i4bRWb6mLv/9zv54GmJWEogmDwOID0JFtDJggOJQDB1xPJmZE2HSsUHzo4wC+3mIyzvNVopm/fSflUZbJmR0I6KMi7kzirAcAHeh6xweF47OQMdm7HqQRBiy3HUC+ZW47GD7OeITbydK0SccHrD+gLWc65Lfw2muvZf3YATMOPFgIqQd1Is20DE6jzO2glQtceJt/m97SaPm04f+50Jb5TrKZr53TAPcL6xm4lZbK6GkeI2ychXh/O9auvp6vH7/1za/G7sbN4FwTC18Z7SextraRO0jSsIwGroTgItOD5OE2Rd91WSq7vdXH6VsYtPQn8jmkPT2QUbbL7y3SNw+0YGNQ1CvK7EvyZ7grSobXxZXlWJydzh2XAbtjE+yQ8RWm6MnnR6MtQz5xysAw0FbqXXpAmSwDQTogjd1hTW25k8ZXnX6CZrLlDAI/n1T9v3Zc6txEjQX8XcmL4cXulHpC7O3s5jULNcY0ltUfkWdzfU26kOHDKz7F5xYW4tIdl+PixTtkZC7KsONnmKB9kjqiz2YriQeveX1mr87x1UIxGGg+EFvOyflVnASRQbOfB+NPJCs7ax7DGGPoC8cX2RMyBKtfaLzL8OODCPQiEeQrX4bYzt5R7B+exCf+4FPx9ae+lQbYS1fejOsynNFlsjyRkbWypHaQXsQbQ5Yb8ufnF/Ir0gPpiisqkG9JhmsaoxL8zgsX0/jlbjesqkm17f0PPxr3yN358DtibG41do81bnklym3/WNCqN9d/oNMWPAYB+GQ95KdOBO0YzXwZi+D0y9mHfra36pL9RLimKQzpCsyaw5Ke8jzfodPsbx3tYbmClidAfgvIBr4dtFwenzv7zgLjgA9A17TtmybQ5hs8fpgrqY/nD2iS3uKbVuuoW8uzDQPWKbjOdx7p8G/T7AMOt21/K1/phc7bg1MaGs+4s2gX1BgiHXqE4WV9MmZcPzvA4RpLBc6DBkCcsoDTAOMB8LFujAtkG2g88hDpsuRbxhaf8k43LXjY7nBdWr6m0ZYBLDM+6S7jsPl4DACkG480y3VWPkC64/10ywIN0wGHtH4+4PjIP/s3Hz/xJ9lthwIB5E2+GtNkSx7OBAHwatEqwfDBYRIljCIxMjzYXXnilGMHzGUpw8JUlxbWLhG0sqwceG1ZZDM9HGVw0AIHRxwg/yzf5Slj+UkzGK9VGsCAdxg+lEFegDzLBk5LHyCdBeaZZ57Jxe/hhx/OdMpAg7oBpueyLm/fshna+Fn4ADgtXqufs/BvB32c28nS0uyXcRq41lOr57YscAsPymkRPjrYiaefeiy+8ZW/iP2t9Vi//kZsr9+Q4aEBR7toEuAGdUjwNImRwoLL4V4mQAwHdljoZxq62V9pHw5e8/oOnhOTg7h+/UbKNpjkKgT1bRGsLyXrIYArJJKuDKk5GWRLC7NxfnlJBthAC73Gw/hoXi3B3WT8QC9ti3MfwfjCiIMWDqi7vQTopevLYzLeMDboc0CdTRKujB6uJJkazKRxiAGWY0BGAJfeIjs/zzM6hr5rMmJcHshIAo84r9s21m6mLvjAJceP9AVfztCdO3c+7rjjrvwqkJ01/0gy5+m4zNV0JHDqm6MF7DrBh4tp+SHtiYnRmB2orGgCHgv8oDg7XOxUFV/pnTwZM5MKQxODd4RXhsJTDbI8ZLJfqJ77+0d5DuzgaCS++J++Gv/psSdiS230tW8+ES9cvSE8LThCXZydikvnVmJ3c119Y1PyDOqyVDLVX/iQgTGIXMx7s2rPhfxSWfOj+HEZLRfwzsg4m1+9GG956zvjzofeGcdTCzLAqEPNHzKH1U9EVcrgy1FeSbq/uy+jL1z2ATmnt32e9OPuw4yzAFxo4LtcCyyEtSNROJVW/NC/56vbAf0BoGwru9sb8kCbZ1lw/Pi64aw69NMoY1nJQ06n4wykIztyeCy5rOtjmewMpkWZNt4C+H06fXA+0C9v/VKupX8aTwNqWF+D+aj26RzHx0EXn3kLoCx6gI75AYwf45pHWx9DyiIHkN7mnQXGx7X1c1l4sBNeRli1XcvX7dQ65+EM/XgLptcva9en67o7nz5DvwYH3ZHW6gq/BdIo7zw7oMU1XovT5gPEwYEvbuwHfvSnPmoh3CGtONL5zTt3cBMzAYDJ2IwQgMmLSbc16ijLKwYcExv0cbxe4bPymtBRiBTbTVSubAraGVyuoPOsRIPLwQ+ZW2XAj/TWtZMLjWJa5uFwy9N0KAsPfMoip/OIm54dNAzQ4dUNOuKMDWVcnnLoDyCNuPm3zrK7fqQZiEMTejjjGBxu6ZlHK+ftAJxWpn4cwDcf87drZXIccPk2n7jpl161YPA7gXvbscfln2s34uqV1+K1l1+IG1ev5GurKbULfYnyXMpXuvU5HAyXajNlJy9o1o5S8c++c8JAiXwAoT3Y/ZJE0qsWWcUxErhAVcNZi8xITHNWTP15Vgs8vz84rX7OmTDw+P1G7h2jTTC0aDuc24jXoZw7Q4aMy0kDuftUX/TKIKG9pdoMc36JnSEkkpD8JBNnuvKMWOqpxkt9hIChM6pxJkORLy+lanSDYyeJm/vzItpjTUqqN1855o60ZOCs3Ljqwbjl1eHsFLfhyzDh/F3KWvqCS8os2qSjPw748yUqv7XJ+OYLUNqBhw52wSZkJEo7KR8yp05EIB2GsvQ/zms8GVYnMoowXNGJKlf40mfqSzpht9NffUnb+QqUH+ieneNnhq7H+vpmHAv/6OQoDa752ZnY7z4gGJVRiLHLxxhZZxlR9BvqQL0U1IOiZNeCyY+Zc3/Z+Yt3xIVLd8fMwvlYlj85tyLDSw9PJ+p3ndFaH11gtNWDLIYzugKgD4BHvTH83feqj5dzv6fNAOejR5wBetAy3TbOlKqUbBfnA9CCb/WTymvLtc74lseyVfpw3OMAaODo3/Bu6bR0cS7Tz6c80NJ1XotrXoDDHlv4xMFDXtMyDerRpw20PFvo55s2zrxxHtcG680AaSh15BJa/vhwB68vS1sPxrf55fjpXNISblvOYB4G87UDKGc+lt1tbt7g4rsvEgbyy/1cw6s9WtqOA6ZBWqsr0uADmKbBshhM1zQByrSunwYvdAQdwtgjlPd4qj5b4PIttPxbMC7loUfc8hK2nPDBRwYetse4BwwEHK8N2BXg/S2LEgsPAkKEBnCHNQGYuQFcMfIBytnYAsDBOGPQu7JglsB1bULx5qmrKsHBZ2SCJosmF1iyAPGZLI2sYJbhHiJk5BVlLiLQBqeTxWFfq8FrTmSAZ6YnreHuBDKxe4LsDifRDrDw0QXlqRM4lHP9Tvl1yse1QJxDyzh+BNgNg/yEgdLLkCnhdApT3no1fZwbHNmgR9jg8CkdubaMHWnkfSdoaSCHndPcT6DnML7lAoc082od4DKA0wDo5b09GBZaTDmzhNH1yovP5yWiWupy0eeh4USGV/VjBtpEfn2Yt5N3TYHRwWs0aB3IoKON+SjEPj+yzRmmm1q8eZqc12KOLCcqd7jPuKA/Yqjw2k/5WtQxgvhJIq5xmNHgYuejdtzUL4XPThdfFubhWiYq9CE588EDffDkKDeOXoQyLn756l3ycolrnhtTnGsu2P3KPCGyc8yrzZlpHnC47V1x+dOzMgRl/HBei9+k5GB7HmaXkQEOQHugEu7GGp/gh8qFk9d9SMQxDMq5PAeG4THNOS0ZMNR9lDGq+qjHpKxpwIqOdU77pfGJjJJ7dmYuzp/jQP+qjNNpGU3s8MmIZcypPlyboYJpkqWT8YVxheHKYXn1tOpj0oY0lbuCYhYc9mXsHktm9CxBYl1G3tPPPJ+G00uvvhxXN7by59JmpYNLF86rPtP5o9zclF+TsWQWL86vZb9UHF0zH/D6EUNzakYGturPBbxTs4txEOpT8lfvuEfxJalU+kRn1Eq82Pk6yVel6vcKsyMA7XacedzkHNM5jyPHCfNqmDoX0PdVdegnjy4HFkmf9ErwmBvmFe+WL/RJwzfv1pkGOPiev7MO4lLGeo1ReBgoCyBP4nZ5rd/imw+0mUcdNx3L7DhlnQZ98yDfccuJA9ryLVDO5QFwwK2I8rOmQPmFy/Gb+okgnOU1v8QRLmM92xLeHX/o5YOk5gLwAHjjcn0Snbxvr1s/2YlOuUWQsoVbeLzOt76SJ+0vV3oofeaOVAOU5zdRKQMudBmLBvIpnzw7cByHTIw16mMjEMfc6TLQo96Mr1NddkAaeOZjAA+bgXLkUZ+UsQtn/RTOh6OmnOngA9ZFC+RZDsLwAMAlDE3SiRsPmlmvLh/Z8J2GA8eOdPcFwraRTA+ZKA+Ak7x/+CP/24960IKIDzGeyJnY+DFa38lEHo3pA7cQpAHAh5EVgaAwRxg6B2nkWQnkIQiX5vHJai4gWiDZpYAHvODN5A8uM3wuWmpU5aTjSgIWUDopOJ6QVDA7MQeuCWe6SuKsSMqkP8ZlmNPJn47IEzFr4ZEm8/yB4929lDEXFOUjKzj55Kx65wIumiljR98dyHXEp86kOZ/XRDfW1tJwnJ2bS3k5C8fdVnwVhr4oB74bzzpmwaVz5xekakDa4DRPjjDOeiafdgDIt6yUTX0JjGuebivnQ8/xavNuQhBAmzSANMJY9pYbH2fZCIODM72WF+BJnr6DA4ey0GBB4weoF7gkVYbQ888+HS+98Gy+gpyZqjur2BXyAwQT1LIWfT7pxgDjlRm/IzkxpYGk9uO3BukPGCnohFqhXxZfbjVXo9AhY0HtNKM+ujCYkYEk+nw9ODESly9fiKWl+bx6gkl2MD6Vuz+TnNOSCjBCRsallzxIrYkVQwLdZX9igdFkQF8iTTIfqs/xavC42/k5UV8bl3r5Ei/vwUt9qq1TSiY9PTCM6klKhsEJv0cog2FEvDFE2I3BYOWBhskYurmbrDWZ/s1XiFwYqlEZh+rbPOxs58Qs2U5G8kvP3PmTkTOQcTfHFRTSU15vIVlG1b+5lJTexc4ZY5brO1TR3MXiLB4OoxETinNR9F7mlmmMRV6X0t9IVf3gM6q6cqaN17n5ilU+O09xhI7o4/JVN3oXu0r0E8bo/h665Ku8kdhRPW5ubcSNjfV45oWXYkuGtNhoPpnIttrZ2c5rOzCCOf/FnUv5sYPaAKMY+jkf6Y9xr2qqP2hx0Fxx4a77Y/H85RhfWI3zCs8srYqOxg3tGBiQqj9jS33m+JD5lDaqyb4F9336HHXwWLa7Nc74oBBtzhhS/VVX340E/TR0uvmJcL4CUj548GLs2AHQJd1jEmeZ2nRhqisp3Dl2X+lP7KjhDOC7jMPlvAM4nPuNQxr1JM5ciWwtb+ZJz0nGdxl0ZlyD83GAyzhsB5DOXAwfHGB86KdcUlWtb+ir5p38ilphHH0G2ZDRtKGVc6n0RMG8agkdyOeuR8YJYc4+Ilk+dKsM61nu6IoeNOh37PLikJijD/RPfi6MeBpA+ks8hVnDIEg8CScW8qitoCEZ6BPZlyRSra3MUfBrnPoMOuBn3qrfndFHWA9FCz7gM8cIQzor2wAZ3M/cVm4vHBsr3n11WtJVHDzmfOLWJX6u13KsLeQBLuOw2w98+Ftmt43xDM53mnlBs1+mrYfD5o1PGj7yISdliTuPOlFnAHrIl33+x37mb38UpnR2F86tsa4CnPkgTme18QAOABOXASwor9Zw5FMpwBUCx2FebTAZIxgCgmv6Vg5pxMF3haCBy4stlY9c+G5050PTNNp8Oro7rxUEuM4ZFn7JN7R806ED1ZkyLN7IBbjjWEbC4FgWp4NHfdEPOBcvXkzZwEkZu3rjSANMI51o4GM8nIY7maFvPHcW8pCbupHuuhK2TC7XgtuoBZdp9YUDjzTqA08APMB1AcDBub3cJtCFBmGn0Q/sSDvlK5EmpvjZF9VFE+Kk9MC1DxtabG9evy58dp6Er4kAoI02+akcGbtMMCxQeehd/GzMwQ8dIQcfglAHJp/ckdWksi/V8PuP/Ebi9LjGCme+1JU403Th/KqMs5k0bvKeL2VMTdXvOqZRhfGgmYpg9jp0KJrUJ3WcizxfD6qvKl6vrKoNqSsYtcgKD0roqkvLyw6hy9yqAGfB/AoxJ3YyVYhXbxgWUGAHjgUh9a4/DDIeBHglzlNx6kx1gc+ixn7+LqTcuXPn1Pd5rchheIwTFgac2hfzSoYGOtjfZYdQfUDluWARqIc1xkj1P8vgyxSp76Ro1i8CkIac4Gqy4wFoD3rCFE105X7AK1r0QJxfN8DwomE2ue7i4Di+9dxz8dTTz+buFbrjIld+hH1zgzvO6pwmNJK4AB2zO05/ZW7J5LHjmJbxPSFjdHx6IVYvXI7Fc5fingcejguX7oo9fpdUNHgYU0AuG01FNaZUnAdAg8cU9OGN7zj9z/MuaYDxAJc1kIfLPqs2NA2PLeKAx43HoyH7lwCa4LuM8asMOKoJK7aA/BYXYHy28toB1S41rgDnwcNpri9xHHE7wLg4yrZ6cBjX8iUOvvEIu/74ZzmgpYer1+zlKl5yJR+J749McJZxCJIJwyQNGuubeZL2whhh/CMvskNzqAf0LQlyDGC0Qb/mpJoz4G9elhUgHfloH3RvuS1bWyb5iB54TgcyTQ7Dk/4ILaeDx9zJGMV4a2kThp/nUeS1XM5HNvJx7keAy9q5rPsZ5c3fMpNvZwCXOGtr9d9qG9cRBziMI8+48CXNdAyEnW6fcWZwnQDyAZfBd11df3z4sb6M/eWP/M2PEjEQppCFYHCbAHEL3BeyXh/WT29YyDr7Ue9YidsB+DxxU4ZBDB50UZ6t47bTGTwASGOAwMuKA8wDPA4PU2FwyYc+Ph2bP54avC2cOCpPnMWL8sZnEvVOGoDPk3g9CX57R2rD5ks9CJMOPvcs8WUdBq55gV93RNXkk7y7cqaTu3QKU6+23vitvsi3EWhdEicP15bDgWMgH3CecQGXB9+0AWSnDX0m0PnwxRE2kIdr6ZPfGnD0Ab/iJQ+a8BihH2phlyZTT1yaSp958olvpvHCze4YMvy+IIYFZfM8jgx9XluKa75e5DZ897N85c2EJzmYeMowL32yS8NVBJwnOr+6ml823nnxfCwtzMXW5poMtp24dO58GoL5I9WSgfNatSCjK3kdTRGNEamr7rpDpzYCpZ/uyVFCpBy0ADsa5GGwkc7kzS4eN/qrIlleWknHH0/C6CT1JBT0UJN79fHdnS2J0O0Uie/G+nqsra/F9tZ26guR+JmkxYWl9DkXRZsyHvB5lcsBdPjXTprqI7mQA14YnxDhtzKvX7+mJ93NrpYSFzz9Q45KEZCJ5GmoVT4qGFE9qR9Y1Iv2g2fq6khtJp2wg0C7cyUHu937h8exqbAUECda9DdkhH32L74Yb66t5U8XjXA9hPTPayNu9ef1Jkqi7fO1D4ui/ti5UOvnTt44F+gyzmRczp+/GBfvvj/e/p4PxUOPvjv2j8di75jLeBdTPxiZ6BTDjh01DLj8ipUJVxVx/8W1kG2tPGTLfiAaBo+NbAPVq3VuU4AxYlyPK4B85gHGJL4XAZfHwdPjACANPHjmAiwdmJfpU8Zhylpu4q1fOMN5yUC6yxsfHI9/4uSThzM/6xD5CTvucOuM1+oKH2cZAPM2T8D4dTZyWBeA9AJ2nmoxxVm35dOfmdMZxzXP1A9E1zxD/uTEQHw64yyHN2srMkBapcSG+QB+bn/XCXkBpyEbchoI4ygLDm4od9XP+KTjXGen+Txqm591Q2bJta+HrA49wW1l3m4vnOVzOuB80yVMPnUjDWcgDD556JK+bFoubxpOc383HfJS/k4fpONId35fn/h2xjcO+PZbfIPTcC4Hf87AUgb5UpYf+an/Kg0wIhSyQO74OBPyAAFvyKwGCukwgDAM6TTQQmHQbukSBse7G6RBD7zW6iYOPcCykUZZIF+r8ITMQiDy9RSBUsgtHhaTPOiSlgZVDo4Cy+Z6OQ6ATzn4AuTz5IMI4Bm/lY00fMtPedMwLpM+Bhh3TIFjveq/9MHNuMC0UpbO5xUkbQKQB4BPGj6ONnBDe0J1O7ostEgn3468tp0st8FhfOhTxvJSDwP51LvFgZ7zAOLm0fKhDI681ANOeblY86n/CHUtGfe18D73rWdyF+nShUt5pmhPkye7XxhhSU8LoncjOCeVelDfxOCq7Xyx0MRiXdCP4Iu/tVe7U+fOrcbq8kKeM1tdWcrXZBNKv6B0zv3wpSOTJ7Nn9kUMB+Xz6gxgFwojJQ0tlnvJUFv2nF9U/1QZXhnxYMACThh67MyUHqfyrFfeku2+jomisqk/+pnSWfGZKPNBAhLwkUExMcEVHPu508VlrVy3gOHFzxrx4QByoSJ0zut3dsV4LU49sj/IMOE3EUdlRXINxPGhFigMIoUP9rZEey/zWbS5p21t7UZs72yoFCuMxmsaKTVWJVK+OqS/5KtY1SNfQ3aLTr6WVVvnD5azi5Ky1etBdkDJz90BCYyRQ7/A8DmS7PTAbzz1VHz8Dz8du4c1FtnNhoa0lW3Nzif9C8E4i1nnbPjKUQ+CakteVVefHY+ZpXPx3g99f7z3w98XS+cvx67mjvHBXIxPzeRCRJOjawxvXiFJUuntKL/qzD4KR8npcek+jn+WA4f+SRjgQQT9k0YeYcfBYR6lji2QB6BfP8QQprwBHMrRt1q+9umbzK822sEFj77HeMjxLFevJatPkq6aZZh+y6tmj+12fFs+ALqWvx8uusXXrgXqZXnt+nUkflZ58/Ic1c45iSsxso6KA6aLXy6jyQP8wu34qJ+Ja24y5DiSHulPxaOOaJTs2TWqj2QZ+oXmK9okYwVuQ8sG2He9LQP1ASz7UN7Sw2n9Guf8fIWt/u/Xy6QBrR5ocx5iidvBEwcty9Lq0niE3abJr+vHbb55uVzylO+6tfWivB1AGfq5y7leBniB28rU8gPAd9yONMqaXqtvpxMGSDf/FuBLOnoBKDf2gz/202mAIbTfzbKbRaehAOm4tjCulDFUCAsX6RasxSUNR5oXYujVZFyVwAdcedN1nvHIA6DHNih4tR1KujtmKVakEuyTn4sWLvOlSHU2ntIwiKDZkch4XoyZvE2zhkTuaPDY0kFfNsD1hQf6A6rO1VEwDLgklFc7PKFSD8CvRlxnl8chGsZC6ka6R5c44ta144ANLejgEydsI5cwQB7t7ra3/p3v9ifuPNcV+chLXYoOPvmEKQdNy0EZt2nLkzBp5gk+uC0+YaThFduJAmqCehWshZQdJX4W580rb+RrM14BcgEoh5+5Y4qFmp+tAeZm5iWjeIgvr5sA2hLDBP7UBd2ysNMHst3V6iyCN9bX4uEHH6gFWgYKu2CLM7NpWM1ySafojcpw4sD3uGTLnRHJ54P0eZ6r2+2pfkiq2pk/KqVy+cZSQbFOwwR9kl8+gK9JIBEUZieWhU8+r/bUApKXSRJCigkP4+v4WLqWLjjTybUaGB3UgV0kvzLkZ3nweZXHTwvtqs5uw53dTfE5EI3t2OHKD35x4IQvnrfy54O40mF7Z13yH8b0gFdpJ+JzVfPITemUq1UkMzt4+UqFeslVatVJfPnD51xcJVNP1Untq8KK0seOYl/00LEQ4yQNMeam8bxOgrM0W1rs/tWv/EpcXVtj5paBxmImfUMTnYgOfQp90tdYbDxP0QdY/AjTjw7F5q77H45H3vOhmJhZlO0/GSdy/K4kZ+w4D5f3smX/pI9jgCouY5eGZMeSDyjchwGPI8B9vx2LOGS0Iw8cj4/kJb8NgweAZwdQxgYaOLQnAA/GOkDdXcb0GAfg5Dld+llqqxztATvmb35yivwyuKgHfCoPxxO/xz8AfRxyWUbi9uENeE6xXJbRdW31BJBuZyDf9QDPefjwaumZTgv5ClzlLQvQyk9dkct0SSMvcZVGt2V80b+4DJl5F4Bu0UPeoezg4XilXeNgWB986oEucQbj9J37Sr9epLnerovLAJVGeFgOGtZ3OlWsNj6GRg8OPGhDAyAfWft41ilgXD9kUL4Ftx2OsuQ7jTjl23aEBnVv8du+BlQdh/U2fcq6DOB84i0dnOVGFsA0nE4YMA2Dw6d0f/yv/9cfJeCFm9d27MowaHk9xpOjjSvjUNhKoCxgARwmn8FOpRDKHdULctGq98XggE8+zmmAK+g8gHxX1EAcWVwe5zJtOeiZJosyEudukvKEmPE9FmelsYDyegNjiYPbla566w+S/lkYOk/7uox64yyLZcNZFywaa1og0DFx158nSHRMefDRvfXPkwc1AZfD07wGgqd1inPdrAvzxncYQC6nW0fOt+7aPANp5mF8O2TEoQP8VnbyTafVCXV1vnVHHjg4eNnRNrSTJNKf8mTQTKocF2Zi1vDqS42Y7uD4MOYX5mN2fi6NMxYJYGZ6LneA0ggQTWRi0tvc3FXfn8mb4uHFgo48G+tbuSBzaBX9PvH0s3HXXffkV45bm+sxOap2Ed19GVr5I7mS50T0+IIQyEP2whiT3Gi+dIp+5euvDlPTmZQnPye/pt6ks4OG4Y1Blj8wD00ZXKZVDxG0CXXU5M7FnZRXOheHcl0HB8+vX7uZhidoazLErr35Zh7u5QtP9E5bcdh+wNEBtQlbAGkg6092Ru407uxsytjiDNVhvtJEXs7H+boO6oCc/LTPvtyh9E7exvpGfj2KQeW+ihFGXdmNqqszMASVRltlO6ge1FlGnQpmPG/y569UluOxxuRoftU40Pz1H3/34/GZP/tCDGQUj6getDH3sXF3GUa3NJZtmkasIB/g5OdRCOmAtqn+MhJLK6tx11seiXN33h/zS6sxLv3wgQIfLdQcBWf1Rhm46BBjF4O2+la1G3jsBiFHlRkaPW5n93cAPJzHSLUzEg7zDC5/VpppmidgPGgyB+MbP+WXS3nFl3wcYcA0KeNxa0eaeYFHGvqkrOvqeuAcxscBbf1dxnWApnHbsqbrtNZBAznBsTMegKzQJm48wkN+tUhSxnIA4OKkxVvkIh8f2FMf4AGGeYpd1KI9bJvsN6JPGsch/GFDzgXkySOEPNCkvPXcymveDhtcB8vU5lG+rWfJMyzDvMHdhrkD34HlwDFe8vhORwfe6JIxjU+ay3j+NxAmDfB6RZxNCOjQ/wD40PfAhw547lum34LTKEc9iNuR1uajO+LgGZd0eCGDyzk/ddLwtzOA2+rf5Ulz3D71gya0cGN/6a/9jY96AcenEMSx3EkDzAwCbeF8nSHDhHI4Kw8cNwZledJicgaoPPk8gVdF6j6advBXel0Wmec8VN48HAYXHPi0vAxWHHjGt9w2lpzvMHXHURbngUYHwZXRqIGHcqVrcOmMzs88AbQ8eZHWNgZ0iWNIsAPGkxF41i0LJPLQGZAV2YmTVwt0N+BEtwZr0bQDXC/8Nj35Ks1hp0PP8gLkAfAHkJ088CiDbxx8x8mDvvmal8PWv+mSRt2s/6xX0wbgkW4e+fpV4XxS1AyFAZznnjRRHKovYsxy2P7Gzeu5s3j//ffGgvS7vrER125ey/M8Wntj5Fg0RIcasNuFLiVl8svdLy30OcnQBjLytvf2c9dzaloL9GAmHnv88bjz0p1x+eLF+tkjLTT8qsPWrvq4yrMrgrklFnmVRH79h95yQkPnnZ400blN8xWb0tJwyjyMD3zhSi7u6+KrS3bT/AUsRjxhqLIDBr/Mk0FzeEQfl9vfjW0ZYOwIcmEqr97Z2UGn169eizeuvKHJdDLOr54TkZF46eWX4o8+9cfxB3/2xfjWk0/lzhZXT7CzODuos1Mc0me3Y2FuIbi24pO//wfxm7/xm3H1zRsxMcY4mBIfySojdGZ2UWTH8kb57a2NNJLc/hiP7D7WTl/VVZVP/WMoFV71oRy/wqGyfBVJPQ/pI2kooVEthqr/Vx97PH7xX/1yjE2xE4lRNaP68ZqdtudhkNc7w4UW/aevND6wgQ9fJl+4cCkN07c89HC884PfHauX7xVNfroJ3En1hZkYn6jzrhiO9Ed+QoldRH6/k87FhwlIV1+u1hjJfszY7dLauGWyM9Afaq6p+Qg8wPQcJwxeSwtwGn4fFxzS6OtegMizY2y6vcizrJRDV5R1vtMpw7xFunnYUReAMPngAtCxfOAwz5NHmvOdRznKt3M3jjQDuJbHeXaUJ8387MAHjMeYor7opc0b0i4jgnwAeSwv442fBmMDA+fy+YCl/kvhnA6IpkMGpStMLTwPwA/fMqdcXb0MzrdeAOi1sgItnaE8wz7j/tV+mGKAjv1kIUeZlk/bNwHS4YdejANYT96ZJW4cHPrEpw/hkBewbiljZzB/nOOAaQKk4ZDJ5cE3HctqPRqffIcdbx2AjLgWDwfYB6xru5F/9Iu/ndIRgbGREYQ0+65cSxwhjw55qq2KUrQqVA1YigN3KCC06pCiBhCTp3qhnw7bClgeu5anneNt47UOq5o86CJXayQV3eoI4LY8TNdhZMGRBi38OhjsOoI7rANb75JAOPWUAj44PKmzSuQBcC2GL770Uly6dCl3HSmXuPI9oIvW0LD060f4bGvhxweQjXDxGQLlSCudl2EDkAZdfBxlh7LXpAkfxwHzIG5DzWUN5kf5tixgHoB5mCfQ6tflTQ8AN3H0l3d4acHlnBQ7JHk2SPkcyN7d2oprV1/P3ZnpidGYnhqN5595Ir74+c/GztZmTMs4EGFR0VOqDCYWdepa11PIiJtfyAPe9BuueDiRyOzk7OztCldtN1HlP/jOR+Pi8mIsTk8GPz+EccHBVXbCRrUwz87NxvGB+qUMONlNMa6yaWyhgk4PeP7oItPVb9SKeZaMPsAdWGKmmlbZwWB4sBRjkrNuI+pL+fpHi35+uQdRTeTsxqFnfmKpnsTBm5BcC6obiyr6PYoXn38hnnjiidjc4MD8SU6K+QqEv67N+cWKhdmBDM5VjaG6mHVahg0/3bO+jmG1K7kmcod4hR/vljHHXWy8HmV8YxzfvH41bl69mgsThk6dfcSo784nqj55bk11yjVKfJna8PO1luqCEcx1HmRgbFFXfhe07neTDidm4jd/52Pxm7/3yZia0xO1jKRtzqmpvfSIk7ocV/vxCpMFHiOPHdR83aM/dr8G07OhGS8Gi8vxrve/P77r+34ophZWZcxp3hibVN8o4xDdsCPN3MUEmLt0zGeiRZ9R5RVWayJ/16+rLmTW2DHQ/sTtDMalHWl3j5l2XAFOoyxhj9WWXptHGHzTIQ0HeNwZ10CcdIfJ8zg1HWQEHHe+ZQBIAywvdCyraQKH3bztfPM3nscBcZx5toCx7K8N6Tt1zk86LbVmm7sstDNLOMiAocQ8kHgdf2mxSmU4m7rmCeFDK8My5IEyHOAv/ZqvQD0h53Hl6Hlg+NCfX+YLBfyUWX+MecplHSUf9WnrST5lyUd+CORDqpz1Rx40rCvCOPKtW5cf4lZa1bfqX1A6YO4gizYAgweo/HhNfAFkTX6EG/6A+cKPh1Z20tAZeP7ADDbUrdV1su6AL9WLrvDE81T/Ws+hgQ7IT1oC19N1ZG4lbGccIG0ROfCMD5gGYNrKTT3QlpVR8/lZ4DKA6eCP/L2f/Q3NEVXRlkkrIOnOw5kYBju/yQdZp7dlmVDzPhQBee4U4OaTpPKpPk/ySU/pLR/Cpuk04k4DSANaGQFwiNNhcaYHePEharo403bYnd2DBDgdAOhFNS++NO6QDrj5BYzCpxOF8i23xmPq4sqbr+XP3rBzw5MU+Pkap5ObeNGvelEe/SUNxe07bPoAZdoJEfrkk4585mF62YlFhzjplMURxrmMwTTNh3zLRxrhVh7CrgNguXHg40MTvRA2P9PBtfyVoP7HEBBP+WncahBubm3nIOJi1uODnZifHI0bb7wSn/3Mp+KVF56VQVSvjDE0OPPIGRYMit09GV3iD5na7avfjExxpV4OW29p0Y7xgcK7sTQ/G3/9I381fu1XfzXuveNC3HXnxbgo44MfcGYC4vLM/DJSjjvDRphsmHjVfbJPyHCq+pc+6n43hdOYjMRVt8rFuy5brbHCFhQ7VsiIIYOecCKUkxGTSxosKscZOOtzoDqOnEzEIeP1kEPi+zmRscPMj09vy1DLe8AUZhKLEQwN8Zocj4EMpZFRfphbBpzqx5eQfBW6qL47ylkojQQMJ84+ca8evJgcGGPZL7QQHe3txMbNG3H16pt6eNjJSZfdIhYj2pXLazHipPacTAHkRle8Dj2UEZzvcAVHkoWucCJkzvPtS9zJwYIMsOn4+X/5y/EnX/h8TM4vxqbaaf/kIGbYBRPeNrsqauP944O89w1y/HoBl+uOqK4D1W1mYTlmzl2Kh9/7gXi/jK8tHpgk48QIT+XfPsaQERj204xlWh9cttp96GijYflby5Kf7duFDYSN6zkVaH3yLSM4LX3jtXGXcTmcyxmMZ0c+DgAfXKcR98OkoeVnAA9g/BsoTxx893HKOI2w+eG39Fx2VH0Hw6sF8zcNoC0LGIe+BzjueuHMF2j5k04+gFlwFvT59eVIX3SgZWc4C9f1NR7yMBcAbdnbgXFMExiGeukNP/dLgDh51gk4xDFmWnB90olsK53laPWJT7p1jk++cYG2fwCHmscAZAJoR/I8zkzfvsvhJ114Kd7KZhzz5cEKJVkWO6ZzML8Nv8VR3qn7+z/3m1ovqnIkuCKk4QCYtMKaEAsfC4ut1XqnjcKLaZX31qTjnTD64zqBtEZ6AA/74Boo74ZGTsKW07LhnMaOl8sAlHFdkJEnDdcFwDdtwm2nclkDi6ykk6t6U0/TgmdeVEdulpfTE7EXRmHIHcWrr76au184b2VTlsUVZxmKXsnmduAJy22V8nS8XT/K2eiCLvQAb+mmESA8OiW45EOPOOnkt/wB8yKNfBx50HQavAgDLgedFqxf8l0nHEAa5Z1mnqaVr6kEauXs7LRhGl+JNpJfn2GA8Xpyc+1afP3LX4gXvvVNLbLbMakC115/TYWOUucYYOsbm9lP+LIQgwQDjjpg5NC/80s99XHY8kprT4Y1TXukxf2Rhx+Idzz6aHz8Y78nQ2Y3ppQ+qYX94QfeEu96x9s0Ng5jf3szLiwtxBE/hK2ysoCq3uoTnPvI6wqwOuiLwqdPMXHz80JllElfqg+7YrnbxZyneggjX5u5HXD0LF65SWnZJkzCvD4UcdVlNPYOanxa99SPp/A9XlVyXmt/L3WZfUIuZZIAvELL2/4XZrMcrxb5um1mdl7G66wMJPVV9W9o8STP1SAYY/kaFcXJP2Y3Qf7e3m5cv3o11jkgL9p8QSdEGW4YY9Xmecu/6GX/Zk7Rn6jIaJMOVH9e+dUhfEWkkOMRtd3JZAzmFuMf/ON/Gq9fvRbr3EcmPZ2MnaR8o0cYYDtZP3bPZmZlkIrmQLw4HzZgZ0x9Z+XinfGuD313PPDO98Wu6nk8MZChKB2qS2OI0R89Lto+2u/jxN138VPfcsbr92+gDQPGPYt26/dpkI7vsNNbn3QcMgFtOkAc+Zxv/H4YvNY5zXW1AdbmA+SBQ19r51bzI40wcxhh6JiucUyPtmjlgVaWz4RhnYA27Po5jTjOspk+fluu5Qs4bgCXFOYn8lpnMD38s2i3uKcAroPooKNJ2DSSj+pwlmwtL+sXAMd1T/2qbG2QVP+0jnCJB4+ujAIpV+JAS848EsjvAfmUZ27xrp7TkKsPpNsBbhsc5VyPko25f9gf8E27LdOHU7wuntDht+Cy7lvwdFqW11yWcnTplg061rlppjz/r1/+hPA6BXaEjEAaA8QEcUDhIyx3oVSF7IAkLIdicbk4ZJniAR04MGnTWcB1eTcGgMCOE6Yc8pgGaZaVtLayOBYhfJcFwCmaGCGkDRsEH/wW12HgNF14h6JNx7fRgRvWU/ToXQLLYmc40iLyuoyB5eXlfB1Dvci3vpGROOG2nGWlTq3cxbf0az0gk3VoepaReFs3gHzyzM9hpzuNcvCwfuBjmXHmbzAN0wWop8ubHkAYvH4+AO+UQouuSuS5qgLVWUFiJK3dWMuzS7K64mh3K473t+Jb33wsnn3y8djbuCnT5Sh3wNDFxuZW3slWfSStm1vkr4sTD4KPMVi8N2WoTM/UZ+R/9+/8nfjd3/3dWFxcik/+4afjUAZI3it1uB/vfvvb4vs+/MHYW78W4yeHMX4sAxv6MgSgCWB8THYOwTlgz/mt2vVSNTu9Y4hNTqivqzg7ZtnnJjG6kENyS3Zqz1ianpaxwI34Kj/FYXoZ1uzG7cogGZ+UoS8ZqU/2h87gyTNmnA+TWOy0sdvHa15eC+bZKBkeU9NTMsTGY2cXA3Uyb4rnIxZeRfo+pNztluqonV/TTXJuTMIcYYDJkMV4Yqctv5qU3vNgvurIg5wfahiX7Lqhy9QBdRur85QYeNJUGlF86HAspWiJlpU4Hde3duMf/qN/Ett8oaX8CfFmZ5Pno+MD1ZuvMaUvzo4lLaUvz8/laxB0yPm++x56a3zfX/qRmFhYjT3oDmZlmKsvHnz7LrD7dPZLOYPTcQb6lF3Wt8uDXr+socXpg8uYt2niG5+4+Tlu5zTyiVOmTSdOff0QB5APEHea5xGXJWz+LW8AHNMACBvHZfGd1tJy2Lgui3OeaZ/yVQPDveWZ6QLSWnqm6TzcKZ0O2nygzXPYeclY5fvwnWgAjqN7cIjjWxZ8oK0v6bQDQBp5lAf69A1eb+wAcI3vdQJoafTT2rLwBZKmfNZJy2u4hZeCQ8oFpCN7y8dlDG2fA/CNh+OcKjimBRDGWUbA+LdARwfu4AMtTuYpXa1xi+ymjwHmuOnbGZwH5CF8Kwkfwd3YQL8wcJpHWAyJ1iFiBfKpvf6QkCfuXCTkeIKsMx5Sglxav+IFP/NEQTQ+DnBei4M87mSkWWan47d4lr/FwWhgcSJsZ77gmF+fRoJo5+vVcRYFTd7UR3Xl1WbumMjx9A/kE3yqAv2Qhu4ylq9/qIM7Ozzwnea4XQuWx/LZEW/zAGi5rubT4toB8LbxQxjnPMqSjr5JI480JmlP1NBFt6bZymUaDlsufOOZn8N24BRd+o3kpD/JAfnEpkR2sRjVM7NzeWCevsYr3pWV1TxQ/uprr9JIeYGqtCPeU2l8qUoyOg4irx1Q3S0LdcVPQ1btyJlBvvgbqN25Tf1LX/hCPKIF+2O/9/t559P4uMrLuMpXfzJ47r/3rpiTkTKlGWGG82qHmji6PsPvKfqrJ/hIMVnPiS4t8zo3lndrCV+yZFdjZ0f4pctOn3L5CwHyuVGeXdc85ySZ6Wtbe9t5HmzvYEf6kyEygsGDIcauF/ehMSnzoQxjTAbjxEhMDdjpmspXipz90ojIfp073Qxh8ccw5O4vjCtcXi8BXTnNRomnUZFn7Dgfx0MRZ9A44MyOFmf3eAXMOGHXUkpKPUAXwPjMw+7MJ9RT1PhfPUSrkMa/8vdPZLDNL8Y3nvpWfOZzn4t96ZPXozxk8SPpczOz2Rd2ZIjyenVa7c5vUNKWy6vLcf7CBTp+vHF9Le6894F45B3vib3jMeEfyWjDKGVHdDgfuQ/bGcizA4znxaAtR7+iT2ebY+jStg0tcAHjm2+b5rHhxbQFx92Xgb58gGmBA31oIa/nVOOQ57KtHK4D7qw6ECcPPMIuDy7p1J246buM8y27gTzn96EtC7/qpFXG+S208T4OPvL05TB/XMvPznT4v8Zxle3nA9A3LfJMjzItnsG4QCs7QHnzwie/dfBqdW9naOkSRn+MVb/dMG/ToexZssAb4LLkWyUcwil+w99p5tPK2PICkI00oE0/pZH/V15b3rjWA871wVFPJSaO843T4maYWbXBwQG0uXmZfxs3nsuM/dCP/8zpj3GbQYvgxbiFyitBqC65LIrEyqgSLeUTzjSVJ41XORgp9RUXk3MJCLTCGtoOZWd8lMXgbaEt67qcVXFkxucp33jQI834APxo7FyAGxmqAzDARQeaIFMO+eV4P5yyavE0DoambANY12KjOK/AwMtXYJQTf8tsWfo6IW5cAL/vXAfC/fo5rQXTt5+yiwfg8gD5rQ5wxsU5Dq+2nIF4K1MbxrVt4Py+o1+xmLIrI4ppfCm59F5sYnNnO/sbu4vQYaeFKwFefvll5R7G/NxM7O/KGNBivLa+kWVZhLn7ileJ+eSGIdXJUHWrW/4ZYOzu/MSP/kh87/d8T9x3zz2xurIiXufi1VdekUiSUzwm1MaXlH7p/Lk43NvJ9kY3HI7PN2eiU4MV+gpLstrRk87kKyv5ootyXbsKt+JC1QJTr/wJS65O1kkZkl7YMPK57uTm2s3c8WLntXosdZShJGOoHgxUV8nIuS1+SzO1qbqkXIRFi/aVGAqDI0OMtkDWPIAug0ttISlyRpD25NhJ28trMPK1gMrUbtx2+hiU3OVG+vRgsnbLJGO2depRrKijhOBjCT5eyQsqpQO2wMQ5z4GNyDjd2N2LX/uPvxMvvf5aTMr4pt0xgidVmJ+nwvjLBx7Vhtedc/wWnnTEofuZ+YW4cvVa3qD/6LvfF6t3XI4DDdaxKb5eG1B16ar05r5OG2R/FB/CTnO+4y3QvwHjZT07Gg4D+ODYOZ0y9CHizMucZcQn3eAygGVoHWDfdB0HXMY+AB4O+T1Gyac/OG5aDlMng9Nwpu10HtxIa+eUli8AvuUxXdPBd9hAudQpPaijZTycoS1/lnN7WXa3k8Fx/NYlPsO4l5/pctQVINyC41kX1gj9qVSVIz8zJRv5VEMy2uWY4F+Wk5HS8XBdAOg4Dg/zcxy5nL6rByYekOooQf2GLmOIEuwWp2xKx+Wc1MkFKx7MCCSvTOvCnTOv/JKfs7BZmaq3+zdgnbW6ozzQp9k65lXjAG1507gFv5MR3waU/ktcoMVtnf77tjQ2Y0wDZxotfwP5Y3/lp/7L/C3ILNwpwHETSMEaR7rBCs6ndeNgeJDX0aTBUuGm3eGYVp8n4E5rQA4mG9LAZefEg99gRQOmZ99Q/Eq+fBLv8ilnntB1uE3HIQP5uThXj6+6jVf9Wl4A9NNpPJCV+qKz6s8GmD/HNS9o2CcdcL2chuvzIm4HvsMpX6dj0/tO4LLGd5m+LlpHnvNbsAyA85lkTdeyWT7jmqbTcFUePWiypv90i3O2p/J5WtvZ2Y+5ucWYX1jM3Q5+n5BrBS5eOB+vaXF+7eUXRUP9Bny1Iz9Twx1VV6/djLn5ueyrh+K9e/rkh1w0nniI9frWZnzkJ38y/tpHPhIXLl6MH/+JH8/fSmRX7c47L8VzzzydrxpZWLiM9K2PPKxJiocOGRAyFKiepM76pA7ks7vGdRVYN6ql0pXXxXO3qatfDmz9KZLy1M4yOqDf4cpQREN8XLC1hfG1HhsyQKlX7YipvQ4YSxhfwpShibHDx4UHKjN6KFlOOBc1FXMyQOYGM3lAfjA5HVOj0wpPy6gZz/vDwMktd3b2kIr20fgoI0uGlx5wjrrdUa4H2d7cUDo/HVRGGfhcD8EvGFBdxnTesC3jGv3wipZJmvqQd9qHlZATnfAO5e/INppZXY3//X/73+YPcH/9G4/HqozvffFgtxJ1qcWz/hh8HPyfmZ7Jnx8an5yQwTYdm8pbWDkf7/3wd8Xs4nIcceh+RGVPxtRH2AEb9kEcgCytwYBvZzwcOIDHRtZBDiCNOaWl2bqWVs473dyELlqDxbh98DgCjNenDY7xjAMgF9Dywp3Fy3H81pm+ZTBvgDTnu174pBmHtLYMcaAfb3kCSZvR0qUZvwXzv53zvOR+Zzo40ky77zI/5/jhwyx+C8aFz1lQ68Sw3gnCp74pG+1OXtcMKXMFE0+lT+thmc0TWZxnR3rSzgefkzzLypzFG4Jr16/HzZs30+Dnwa7OzHaGkvinrCoPUAanzIw73T6Q5QTidlof/BYHIN53Tm+hTc9wR9/Q1t36dDzx23iHCwXLCbS4CbeKMAT0d0Y5y0Ce47g0wDrcW8DMaKy2E7mw0+xIdxnjnHaWrhzgtFbINt6mQwOgjMsB+G2DOb2VAWhx8MFrcXOC7+pBnMmFDkac9HZyI35rPeiw5m05Ss5auHuGZTeOTA/g1wYI56f/SqesnwiRA78vs8FpAOnGBSxDW7YNgwtfuxYHIA0c6OCc3uqgLd/GHbYPPnq0LnCGvkzIzKTfliMdHHzSFMizVnkhqf6Y6FLvSsOY4kwSv8HHrfTsuC7Mz+cuz97uvhblxZibnoobb76Rg39re0f8jvLrNy7UZfeLhoI+d3ApksZTvjpTu+wfH8bY5CCuyaj54Ic+GA8+/JCMupdlILEgRnz2z/9c8Te0ZqsdVZyvKlfPLcT84rwWeh4YkLkbgDjJjvy8ZsOIzDqq7hx6p6VP9B/GF2ehmBjI41JWn/uycYgjnzNh+YpWbXbjxs147oUX4vqN68pDU6MxISNqbHRK+hqRPg5iZ3MnNje2Y2NN7vpGbOLfXJd+1uPKy1fi1RdfiSsvXYlrr12NN1+9Gq+8/HqsXb0Z1964FhtX12Lr5ka88err8cZrr8fNazfycldezXLtBcaN1K/JWO7gSA8bm8pbixvX3oyrb1yJ9fU1Tei1Mzg/N1v1pZ1Vr2x7xmEuMlU/dsDAQX9oJ8+dKf9oVE76uestD8Slu++Jl197Lf78s5/LHbdRMefC3Lqn7SS4xJUvIpeXlqV/zrrtxeLqcqxvb8WO5H3rO98ZDz36zuBL15Ex6SkwwrTQUBF2/WgP6df92+PMgPweL+7XgPtwH0jH+TyixwjQp9WOHZczf9M3D4fJd7wFy9+Cabau5Qkf5ibPK6Qjr/EAwn0At6XnNMD4pFP/vg4A41CmpYUzHaANn+Ko3xusSwP55nU7RxnzwRE3HceTpnAUOKWb+cpjMXbaWQ7I8gL43QJkdzjGBQhTxmltvUw385TmPOKmT7gtD7R5ANSYX0jH2OKMMm8TuLPSmwW4HKdqs7Z88pLwmdLwsIyAy5N/Wkbxs8I4oB9v6QHOS7qd3vtAPuXasqZ3Cl2eU03X4LL8fxaXPn6fvvMtx8g/+VcfSzpOwNFwhkTqCtm1QCOwaBrP0MczmAdgHMcB88CR3nYiOyYB0v2V41n0wHFDGtpwAXhVngXQC37uEmjSJQxpimXDCuCXr0+VSBr5uWPR8YIWjni54snOzQjbDNk1K+3NN97QAnUUd95xp/qMyok2t7tjfCEL8lGOL8c4N5S/U6d8dtu4RsAwlKX0gIw4y2CZAOIA+ZTDB0gnDjgPZ12blstAz/jGNZifceyIU5a6OWwcaBMHzAsgrU0XpdReS5P24JUjizV61OoqXC0OSuMw+/7+Tv7w9PbNG7E6Nxr/5pd+Ll58/rn8/UPv0HCPF19Bcn8Vuzvs4LBLBLO87HV8Mnb3t2W4afGX4Q4uF3XecWk1NmXIvSzjZJedIC3QGIRIP5gcjUcfeTD+8g98b2yv34jZSRkLbO1L7jxkL1klZeLi89uS1Im+R9srqIkQXZROMb44JE8fYEenfsKKc5D1g70YZEyQr8gI+cZj34w3r17Ln4LByEItR4fg1XUPlJue4j6vQdbxaO8w+13uCmlMnxzxRelB7u6tLK+oLpSbSp3wSwKDgXTAHVvqH1x0yuWofP2Iscpt8GMTMnAO9uPqtav5g98jXJ8xQX/iI4ZBPPCWt8Tluy7nTzgtLcpIXeBeMCZztSl155S9hKbXok9eZc7M8CHARBqPU4P52Nrbj5HpWSl6Jt7zv/rueOLZp+O/++//hxxXa9evxczYZMxJL4uS/4raf1OG1sricp79WpOByi8WLKxeiF3xOn/n3fGXfvwnY271otLRyZSMaLXJpB6EeMUqRxu0QFsZ3B/dp/Gd5jjzZNuXvXgZ1wA+zuU9FoC+DOYHTo6Pjh+uzQOcZprE+/SBli9jw3g4hw1tfVq4XbqBdOgwv/QheTOO1Kd4rS7OSusyM1yyMXeaz6mMGSsapLXaIq2FxO9cC1kOJ9HywYixA30chonih2Sy0Ku/8gCFDx4PTbmrLFzF5Be9esAatoN5UgfLcMpX6fmTa+QfSgd5bACDkQc0HjzUz/iQp2PIuUymDGGClWNtdIT1A2MZvuoH6svkEyedsZzb3ioPPju9pKsiwkOnQ71a3lP55Nx+BverTFM+5Vm7+OOsrvtBpnTptD34lQctpaosR0wqfja0shiclmHod/k4ywUfpyVel34roAvqXvXIUImeYHpJoStrevisO1n2NpCvpR2Glu8BA/pKBYHXOt4VIg9FW4gUROFiXBYxYS/aQEsbcNzlHDaYLkAZ0wFMgzScF3Kcy+Fa2i2Ybgtn8TZem9fWn/qRR31JMz8c8fbJyrQA5wP4b2ihYIK7fPnyaZ3y9wJVL86r5IWXWmSvXr2aCylPIfmjyeogRxp00DOtlk/S6eW1unOa8Vq5DI63+U4zDaDvA+bdlsM5HVlMtwUb8taby+AIZ7rwOHvE2SCKM8gxvhglOTla55qReO2V5RTl2gMuE11746X4t7/08/H6ay+f4nEm6GC37sPC4CnDvn4bkZ0lxgAT2J4MOQyf3JGS/vk6TvZKTVtMxBOD/AkeJkp26DQa4q5zS/GjP/xDcen8cmzeuJZGllikwcX8yXTHzzbWTpjikgm5VHNRxWXVkiYyqDYxMTWsJ4bX1GSdTeM81Praerz40itx4/oN9Z2ZmJtbSD1htGjJV1jE5MbEHFrQ4T6xSRkr9MVlPeXOznLD/V5w4/2sDDDu/cIw4/UgZ6cwzKZlONEYHNyn7pwR4SJEFgdetcIzv6xkgRFLjLLrqv/zzz8jw/BKPlVfuHguXxXyI+dz8/XFps9D0seyf8q45iLXsfHqF7kostMnI2lTRuPKpTvjU3/+Z/Ebv/Px2BQ/DNDBYDL2ZCTefPONuHjuXCyvnItX37iW51r4hQRey/LBxczcUiyr/N0PvDWWL9wdlx94KI6kh/qdRxm6mnqy/7HzmcOn2qMP2V5yDgOUcx2YDwDCLbgNSXc5oO3zBsJn4QBt+lngsn26hG1gec5q81ro8+jHbwdn0XHZlpfxnJa6I019qy0DEEZWwOX6uj0LWhoAcfNu+dtxkTL9GWOGi3YxcujL7J6W8aJIa9wcV5xxlX4aNdRD9GTkYIAhAus7dOhObvuqj/qM5KB83kmoOMZIrTPMd6yrtb4ibp0LLR7MJPhctjwqXnUNEvP77XxkgTe0qXvRdz48Kz7UC0AcmfHdZ9r0CvM/c0uVMVivQyi9p6Em3/l5vvo/A+DjDK18LRRdQkW7LWd+Q0D3ch2JFs+AIY6KSOnzxP/PGmAdrmHsh3/yb33UgqBMOxNHqRgEnkQM4FTHKDzTMDjfjeT8Pj7OPO3aPBxwOxp9Zdr1KwqQ3gfzBN9l2jSAci1/wK8IGQws0PiA8awb4/flRK/1K/kHuRg5ncZH39Djp4rwoQU/7q7iNVTeBI8R0NE2tHEPBsC0gbaeDjsPH/lbsC5a2v0yrQ8Y37TA96DFUedDXhH2DC7zap1hSE+yZxn6lXSgtHyy1GAnDh9cfjGo9LxTil2j44NYmJ+LF597Or721S/F5tZG6hpDygdJee01OzuTZfmtTUksw4LfAt0RovrzRO0w8buKiIFBwoDlVRg30YMrQZIeZ7pGxYDXmod7u/Hg/fcXP63q49Bi4hMf/vKLTsmoClDT3HHjFQB0ciKmykpHB+iL128YRXxJiYE0NzefdefsBYY65ZeXV9IA41qK5aWV7Dt8LMCdV7KPlD6ltIHosNtVh+WP1Y8xWjfXb8ae6LBbxX1nsr6kQ4xA6hqxuX0zNjavx/7BTu4KHh1j+IzH5LTaRIbiYGYiJgdjMSV/bmGmDFZN9otL87nrdeedd+ZOI7XCWMOYm5qsLw3r1WozrlmApRaMMMYFkzVfPh4cneTh+a2d/fiVf//rcZC64jfseMUacfXNa/krExhs6hHBD4Rv72zlrte0jNLZlQtx94P8yPYHYunS5Th3+e44xvDS5H+SC677PnonXPrvO3AYn4D7nmU31IJZ/RxHOQBcj++WpqEfN7TpbT487ADy2jjQhuFvmVq5AOKu1/8cMJ8+vz6cJbvL9HWTulS4LWMwPo5wS/MsfOB2aaZjB0Azv2THcJIa2I1Ta6mv64mLHaZx+qAezBiZyudXH9IWUvET9fVcg3mygtwo8a48Ro18+qRp4g95CFf0mQ/ynJVo5Q4XBqAsN8ZC/uyYfMaGhn3KUDjoq3z48ZeGosLl9I/6IBPGVze2UlZkyLBxXd75FLZfTrniVQZh/kwYyeivy3e48KotiVPGtEgrPtRF+qfOaQTeHrJvZPskxSybTkCKH2KB8rs843dA3q19QnFm5E4pta6ofwknL1513ZQnbZ064unAv4Xet0PVveMrN/ZjP/O30wDrC0cc13ZIA2kW3ngttPF+vsP2WwW0YfI9CHMgdnRwNDhpTMiWwfLgjN/SA86KO81hnPkYSHOdDcgAIAN5xDEs2jTAtFp6ALT4PUyMEBtgWUZ4+NBgB4yFkzxP0vwAN6+Qso8IzqLtNOjgKGcgbNdCm45r9U685WOado7bRxf4LRiXevTx7aAPT8IG8wQST36er8jO77pmVPnylcp2PztQedVBho/SsOJQ9uc/95l46snHVab7yScVYvKATv7gOj85RN0Vh58PlWJgMcdAb2q8Lsqlnvvig1EAnWM56FCOCRS+zMk7u3uxODOIi+cu1FO16n1qQKohmXR40q16q46aGLNCkOVPOF3NOxzk4OtZvvaT3JIZedFD8tcfcvKzSexu0Vk4D7cvY2lcBtc0htdgIsYmVRcZQDNz0+qDM3Hpjotx8eJqLMlQWliUYac0jEiuqcDdvHk1bm5cl6HDAwCXmfJ6T4bd+YVYWJZRMz8dC0szuUM3NiE5xtWeI2oHqXlqmh/W5Yd5ZQBOSX/q3wMZgRiRPMAw+TJhoxvqcNr38pXKSHAbPofuT3gFMyHjTe0xKmPr3/6H346XX30tdqXr+n3ZOtuZH2CwmzzBTydNy7DciuXVc7GvNlw8f1c88t4Pxgd/4Idj7tzlOOCV45TqOjmtiRYDmh0A5MB64ygDGqeTlX7tt452oT+7TxuPsB/WGOvU1Q8ejPHsgx2encFx0zK0/PA9Zoi348vlHAdaueyTjzOAY0e+ncE0gDbfdFr8Nr91xmt5tDwzXw5OhD3/9Z152O/zb+GsNKCtz611c18UPf7ytZ7gRLLoL31o5k5Xpdun3OGh6pJ/lMOvcc6HMuyisXOW6aeWm/6RRnmlI0mOfTnwcPkAIldiVhqOeM4lPMwxTpr8tnw/DbzWmZ/jxm1dSwOXtezCntPQS7t+WPft/H67fA3CTL+da4FybZu3tIxvPgbnt7gGpUiI0j0xjME0CHHk4QirXJGERumk/Fvl60PWrwN45w6YBWw7OmBDx3FwmDTAAWyEAK6gK4Uj7ax0Q5sHELcsOMtiuXCEjUvYuDhw2/hhN9EBfR5WRBtu86hbW97pdgbnM5GyKHuyBYc8d46+jx5ZMHCrq6uZDs+BFpV85aWy4FnHhAHO57AgcaAboJxpUsbykAYQtyyA8dp6tGlteeubfPvGdRgHtDTRAXHjAS0v+6bfOtIMpgGYF08nY0yEXWevbNHUP/NDt/zmIFvx6ItLS9EjhtdjX/tyrN+8IWNsN3ZluHAJKgbd2s31fL2LeMgBLfyZWe6QGpNhVj/IfczOmPAx1MgfyLDjqXh39+B0wUC2vBU+6Ugf8menB7E4PxcL+fXdQXC3FK844UN7p/EhPsTLmBJ/GQE4AJ7SQNGUkPl6TH95P1jqjAeT0jHlDyVT0Sid5e8yyig6kkHEhaS7h7uxf7gXByE8nNiox8cBT+g8sfPVn9Q8NpD+ZDxOz03FuQsrsbK6GItLCzFQfFwGHG/sWDuO9IS+d7ArY3ArD7vnEyNP8zyBS2+qSRmeGDaSLb+E5BoF4VIvXrF6bkF+zr5g8FIH/csvOdc32MGajHEOAk/PxZ//xZfj9z75qRiRkcUHFVODmXwIYhHA6MqzJBKDH2dnbE7OzMUDb3t3vP97fzAuP/SO2B+fjiMZc2PTs9IPX4/Semo3efzMFTWo/krfrrkQebIfqi6VV8aww85r0wDCpLmOxsE/C9qy7Rxg+gbkMa+2TOmt+nAri8vbGRw3HcKUo/3ow6dO+oEUw8+7gw6nnug/NFy3o4Jz2dO0FAX5ip7D+C0N7+pA2/SNd8ov26Xj2ZVPmXrONAgbz/G+K9zaieF12NhoHUXAkModWl7liwJTcI7V49r1zleQ9BoMM/Q5wlogHearSsozTpkTWB8Y0+DKKS3xOlwualYt9Eeb6MFMf1mGc1/QEoypv7Lgq+rKQ5quD0i2mivqge4WP/80JiADncZP49FxoulX/fNXXCRLyUx/pK7imLqBLjRcD3bYx2Jf8yPnZDkXyvyaP82mdSHvbqRfSqZ8S6G/PBMmB4W6by8FUhqVU/srA0fbkJ5fmJKG3+Ge+uAwXlIHiotXuiYMTeJJV+iZJwc/ikP3tD91uDjC9Fdap+1vpKdTOEX0GHGe8ZsyzhvjK0gPVsADsI17cHpQkmbwoG1xTINwa7AZ+ni4FvrphzKEmIToWP1JEHDYNAFwOE9iefv1sUzEXca+gTKtnAbz7+MD5LlcK1MfnzDXUOA424WeqFse6Ozy+2UAp7ULs3UDZJ54tmAalqWVqS+jw9ZXC05rcewA0wAsU5+m2w/fYcBxXEvHYccBdsgpJc4q73A5JuP6aIELVNld2ZWRux4vvfRivPTi8/Gtxx+LnfV1GWaSR4OeQcArQU0v4sHB+SmmkeDHroHcnVEGP0eDBEwu9J2avNk943JRvrgsvUg6zUzkEVY/YZApfWVxKc4tLTI9xtL8vOSrr/A4bMtOJxVhDpuc0iQluuyg0RdyMVAcXtQvkTKeXqajMwyPOp8gnuLHxJiXBCvMpJEGGRSQTTz5WSN2efKKCznI8tUhr1ZCjvlYZGWSqU1kkbC2FA0BQ0dxyrAm5E816Y8zeJgK4AzbHI108qec9XDB2KTe9QPivM6tH8pnIaIMlSsDlN1e6Vv+9PyiDMaRWLxwMf70C1+KX/jX/zqvjNjYqnvfOKuD1mkjdEZHoRloZizFC5fvj3d/+Ptj5fJbpOh5uVkZnKqMkKTFGKMvIHuyl8wsFrQpspCmMPVy3XCGNu7+Tbz6RKW149TpAGnk2/XjQ11SkaLlMNDHb6FNwz+LV5vWhgEbnnZ9MP5Z0Jbr4znuNOuq1SNgnbdpBtPtlyGtNVqtd3gZD5qktzK0fgXpszW+/LFWhyI67gtlRKeRghzMHsljpN6ICL/SO/kU5+GM/PZVV9EY1j8p6D/GP/NHOsaD0tJwkY/jiEWVgXjh89CZ81NHA6HLABBzfKDxi590oyj08XNu6MJCSud4m55vI0Q34/IxmA805w6mygh75pmn40D+hfMrKSu/EsLcy846+KMy8EnnmpfcXNAMkjzkM4bJz/mPmYV6HHNvITxl/Xbx4s2DXJUjn8ukMx8/oWYmjkKU/sDB0QfoH5rbcj2oeFq2SlPLK6iHbpzipBdt5CnH3NHGkSUvBz/i59e+XUbqdOr/41/6XclbnQtwBwDckYlXZxtOJgbjtp3XQB5xlzOYX2sc2QHm5zTidoAHFBN2W8b5ltvgdOPYuax9oE2DjuttGqTjTMNpfXB+vyxAnF2ia9euxeuvvx73339/LkYs9twhRX7LwzyB7JToJjvQrXqzD5hnCy096tZPw7mc/T6AQ7sZHweYjssx+RjX7eR2o+4tf+vYOPgtLYA0OLE7IY1WXIMYMsJOY4B8dgZz8siJpZ6Wbty4njtdTzz+9fjYr/+72Lh+VePkoF7nqmvmwW/hbm9s5pkpLmRFRl7/skuDy6+PVJeslwYlRpIKxZ4GGcYXjhrlkzOvGiQlg5ZnZc038fC998YH3vFwTGhy4oe8V86dy12afU1I3MKPsYjRyKvTehJTrVTHBNWFr6VGtRgwSefkKofOOO91IqX4izB0zU8FMamjF4An1kPxKd3Sb2qMGMZk3ECLuuUu7thU0s+t98xXbRTmOg9eGU6OS1+SlZ8mmuAmfJ5scywnetLiolzqRFsAGEjskuUN2eLNwn6o8P7Bbh7g5/caoZE336sO9Uq2mwNUj2PplSsnli5eip/9xX8Rjz35dOwdHsXmzi7qCX5qaCCDcyCDDpapo7GTvDrkUEbWxOxKfPcP/Eh8zw//aOyMTMRNPkqY4pcP+JF06fJ4XwbYYde/kHlMPNVP5aOzXBhUP+TpQ5tGuN+3qRdp1Jd80nDkOw6cRRtwOr7DHhv2oW9apuc0y0H7e17MNlVaW65PP+Wmzbr6tHl9/uYJgEcZHP2pL4fLGM9hQ+LJkZJfHyrcOsD8TBuwb5w+TRxpdtVnC7eF0/Lckyfo45iuZXc+fhu+bd06Xbeyk1bp0luO0c4wEjnTdBnakPGB/E6nb+Fa+s4zFL1vr4vdrVCytTL2wbIA0CWOY17li33GNG94dnc0nyrOnMBOIRLgMweoZLW1EmteYJxoLlO/41UgA1IjKA0hbBvmkJET1U/rX74q7PvSG+UVES3qhfzUE5985h3yyXN66SGBMpKhmzoTUtZTXPBwkiF1VOnkk146GMpq2ZCZuhzsKU2+4yP/6Bd/O4sCbeNYIPvtgMUBxAHKgXdWHun9hu/TBrfNN7751cJRdFq69h12Oco4vaXlcAu3o+N4v5xpA31aZ8UtL+ByAIsMN5S/9tprcffdd+cdK1wUyQLgSct82/r0DTCg7wOtLA63aabnNMLmaZlbfKClD9wun77iNjMtaAOUMS/neyIkzenEW2dQa6Tzoc50DCyhVFhPYIcYTMLRhIRBwwI/J2PnF3/hZ+ONF56NMRkjHDTnSeg4r004ioXZ6ZzAOIQuIjJGNFDEl23zlE0MaDNwOAPFT9mMyxghfAwvTRJciyCTXWmSH4FkUE9ikGlxv/vChfiBD70/FidkFOxsxagMl9WV1VhaWUpDJS9G5QlLvCW0fBZ9/qhU1ZVfAy8DrCbYHMOyNnICUBkMKHRpA4wdnNKtnAhMc6VC6qjTf04OEK52OTiQkac6DiYGMTGYSsMU4wp+0CujqNqD9s3Jl7bSH60MXv62pQwhdvjQF3y5juJ4RLSxRNNolqzS1eFBvYJ0uwM2wJCZtKwvBuL0XKzL2Prnv/Dz8eTzz8X8yrm4vrERazc3Yn5mPqaZ3KXDmcmBJj+1z/RETKtNJaUMt+kYmTkff+1v/jfxlre+I67vHsa2VD3G7psmyXHhjJ9IdwqzC4YBrceEOAyNQ97DajZVq6ZRClhe90vkbcHp2UZyw0UqPeld6RmX5kSzdkIKwO8DbWhwfovnfpn6UhvgAOLwhg80LAs+aeC1dSGdMFBlREcy07/0f+aX7IQTLeejfP3WOcB0cPB1GMg693gBpBmSDvniyw5r8q4VDsTye2BalgFAJ66vgXDrnPZtvuZXromBW5tuB7/c4erSDW0YAM9lWiDdbWbZgaKtzqk6Y0AYSm/OB7/0UEbBMN18oG1wGv4wv2SHDmmt/nN3iHFzuuv37c5tmPrRX/U5YnLH6oM5sVR/Qy7y3Y9d3s40AeLVZ+phBaCs8awr4q0PGL8dL+S3DlrteG3LQ9s7jcKuOik7+SZpy4grmfIhUfpifQBYv4GMNbTNB9kczvL/9F98LB90YYnPhMmhZA6xMgBYaGgO0vHB06jLOI/2+YVAkrs9WDEGC+D0Nr8qNczX8MlKnYgnr4q0ZmhsdA0mZ1yAtNY5DRxX3HGUS1NmnYSazUoZyFFUPrgMAhqlFjrRVdxGUKKSRrkOLI954cDFtWEmLQbJE088kTtg7La4HJ3WE5sKpTjEW9pJQ520+iP/0SGQlyKeUPGLn/nnIBU+c37K3dA0fXi6o58J6KChST3w0bE7f/JRWvIQ4OdkqLLTU3wBBzBokZEy5fOEgiFAvCt6ClmX/LKo6pZnRMQnZVXnZcKknZhcaDPOE/D13Lx0e/PGjfjY7/zHWHvtxXjhqcezjgzEG0rP3SfhUyZ3Ig920xje2t2TMSKZxA9DYWlpRWKpXeAn3ec5PMmQekMm5JeM/OC1JFFdZdBt7wgn4tLKfHz/B94bF+fn4kSGBztW6IPBzpmqCxfOp/HC9Q+0D0Df40tE9znkqy3z0kXhFC6vQFgQUhTOZsggyZ2pbufObes7gtx+OLc9MufOF/ILfVIG2JQMMZ5o93f3Y2ZiOr8URW+8Lsj70eRnG8tNiG/tPMGLtmfiVbtkl6A9S3bah91ezoHlhbpKZEeSJ0/aYkL9g92tfa2+g/mFmJ1biY//0R/Hpz7zZ/Hqm2/KsJqT8TQVr1+5AuGYYldOfPj5pykZfqpl6iUNyMF07I4P4p53fCB+8K/8ROzJsD7KiU7tJB6D6UFsbW+qhATrABmZUHlTlE/WqgeR7HOdvs2jnuKrrahz6lEEWLzIp/6liySacys+PYQ5FFHQN/F+OnHa41DjwfE0duALTfKVzlexZQQVz6FDJuRFdtGUo5788Y8JLOXsMpHx1KlsyaZ+qrjn/9anzx+qHfHbdYE1gbjrRp2535A4Bja+1xfUw2tG+DMegDp3VXMLdSpAr1UPwHMP9SSRD2XQfb7Gkk/6IUYIYlUHPAX3e8BzFrQAygK1C1K8c5aiTtQdep1Pn8AXx5wjvE5VvnSRJYf84AF9j0dkLG6dDvCTv8oqiiFkI8w0yIcONGxIpA4ExgG8e+d6AZTN8nLs4FPKaW1+6azoUt58AeKm2fIDLAcEmI+c7zLQaHXdgukDOQcljZIFTYqC4tV30g5QnPFA3H3RfZCK8bUpjZNfp4Kqv3xNrHz+cl5ivgaZ8lnU7UK/cl/s6i6Zk6fCrax9QIqsa0aqHH0z12/Ron/CjvRk+095BUmAyiBcCst/w8mCcyJ0Mjpb4snPpzbwzxDmVgWj+FsbsPzkmuHsuAQRssPDB5dBmhOEgEoQYnAgGwsA0JfBPFB2dnLllwGD0YJiqwGYZBLP/PGRN+PwR8aqa3YK5FGZolXllKj/hjK3PvjJu2tEeOdTBarTpMDBxOdfeCHe8pb7Y2FhMc8E5fkAFWebNDuwyhUb/i/aOK45UAupDiVI6VjSK55dJUUv2bKziRZAZxBRLYrGUxnRTuqdj/S3xPmPMvDWH52bJ5zTV2RKL69867x1Tocft9KThvEx1A1ydPruZAWsc/LoC0LO80sGZCB2ykci8f6dAGWYaDBErsvQeuLrX43nv/n1ePrxr6RhxgS2ubaePBgY7DxyAN2GBVc67AoP2N0/0kKvSUUPJPRXtOc7vRKkd8bNiWRngdfyosVHC4DacUwF2GH74DvfHvcsL7H6lKyCuh1fk7hoLS0txsrKsuSYEKVuAQHQAcYrNNFDp986mFuTdNUfXZY+cXkZI2GRIM4YRrc2otBLvT6sXS4cd3zlV5+qP18tui0Y95yw4sfCk7YWyUnl86oB3cEHSIND/0rOem3H+ochyWtQfrS8nopVH8ZCPkQM68l5ssnpmRiTETYqw+mJp56Nf/6zP5+/zTg5MxsTkzOp5+2dvXjz2huxKON6Z3dTRv2Uyh/FrAzGWRnRB4fHeTHu7NxyzF64M0aX74gDCcLrEOqURrXyMV7o5dWTaVXVVzLDA6BvYE/SjzwGKY8OHAcI46yv7OuKg8eOYC6w9GPUQzF8aCjIuOoDea0PnBXGp60qAq2uvbp8ywqcldZCHw9o63hWPm3ZT2/zkQ1d9OcEKp46Fn36YupN6daFdZdGBmWoHNB54JWRWwtl8lAZDnlTruQa1jV5duC04TgaGn/I6/xTvd4GrBvoAOZDOcahaqD2pk+IjnDBowx1Gq5FWbB8QYWqH5HM2AYIp446sN550DJ/y00/Y362fPYB8lkyDIkPMG4FjideJy9hp7d1te8wAH6/HHLhLEeL34LT23oCffyzZDAQ5mMF83IbfpuOOiDsuGUGzsInjTUIyn0aBpYoEEhznVt5v839o1/8D8K5tYFwAOkQYVKlw9A7ElcOj0kpJ9wurv/5r/OrMlWBTshu9slOxT98z0ZKyE6rOK9vePLE7NN0LTzFtYhlnKcSzrRosuVWbL9f7fvdY4hQWeA0qGgH6IoeF+TlfSjgoTHkLxH0j3QVzTohn+rudKqgcP136smvRiljhhQUzgCgI0KCxNqxytdBosMB6ZvrN+LlF1+N1XPLubuSX/8wJjvZhKpSWPtasPREg+GTr7bEzQtd1Ul8rEt0oDgLNudu6kmu2pT6sGCjg2wC5ZFmV5QLnIYeMl2+oRbQ6lTGuwVIkwdePq1Do5MBl7s6WY4J1K5wCOdXgR3uEIoHk67+JSRf6oi+sx0rDcz6YWv0rCfc8ZHY3d6Lna2N2HjzlViX424uvtLZ3tzKCZGBCt8Mq7Pw+oqf1NnarQX7IJ+muXCUXQ0MEclGY0kY2gLjbURlMb7GZZgAu3vbefM9tZgbTMaH3/lovPWuS0rr6qd2TnlVZ6YcDqizgC6vLMXcvIyNNI7Ud4VbfetQ7Brdy8vzEp3urK/aUUxx+V9/FR9XvRizYyMywNhp6gwwL4B8Hg9gLOQZE5XH7KNbQWtcsnLuSwiFL9m4Ay17qXTAebCSgYbgnwRUYYz9/MJSxiZfYObuh+pA3ekbhA+lX75iFOOYHMzH1554In75l381Xn79jbjj8uXs97sHe2oj0eM1p/T9xrU387UqP9LN/WacT8vFT7IdHTP5jcTKxTvi0v2PxNS5O2NX4kzLOIMXPKl3PmRSZxmrKTr/6R8PYIac57IVb4Vh/8Snv9V8iG68cOY4FVBPIPts+sUKn48GMhVdkCBH3FRrbIsuCfLZHaq4EuROx3hmVz9I2XAA9JJEpSOD87OsgNI590KFf9Jd+h2e/u9kulXGejAgMxkkHr5lMz/XG4zchSBfkD/K3vU/UrhqBJ15bvICanz3fdOFB7ydnnSURhu7njin41qorxprrgKcf0r7O0FDv6XtujIuSksAc5t0pTxkyX56G/oUZz7Isvmv/BxLXodV3bxmR+NRtVeC+GcWfY84BYYAX6dYhj7Q5AAefMBr9Q3040C/Hi0u4ZzDOn6kmUYfXG6ovwaaJPqPoc8byLrKkdfyBdwP+jiELS+ujw+QlmIwIaaWhvzt5zKk8epylMl1sONVxnfTH/8v/8+fFf6tCyEdxT6IwwUXImVAeHGli4k6WRqYcB9WNul1jDND/1JuOosiLB75xYE7qtJVIssgMGBZmBwozKLNoeJ6RyxiMrjyS5U0rKAqfuAJ/+gAWlo4MfnTIJPcKk8+jYhxwyKaOwk5OBRVfjVG8c/FT3FvceOyXuhE6U4DwDMNdnccJxv/kEUcsgwkBg6vqHZ2c8Hgx4ExKtVVmfHjRE/w+dWZ1EPdWPhSB51RmT/G2vEtPwl3E1bpttqz2oJ2BEqmodxJQf5ph+gc4DTA5QDSWASQmzR44IOPwYPumETToO7KAOgydwJoCJElv/DkMgEsLeSqG+CSlV++CmQ5A+l+6lcG2kPYjFbf5bWc5BXNExk4115+Nq6+9lLcuHYt7+TiCx12HjnrhQGB7Ox8sVBzcPRA7YzMvN7bp15jU9X389WZ2iX5SAr0Lj8P49MvJdnxMcaGjE2MC9H/7nc9Eu+8/x7x3ck6IFcZoZw9kuzZdoh/nPd0zbDjg1wy1tlporLg0v8LT/1SsuCKViZnegW6Pqi/UYXpQ6MyTLLv01biZ+MTNzM9l4YNebQpaWlYijb1GBEfPhRgDgAHneaddE17KFkAR/qf9KQ/+vOh+uyh6sVIV0aOJ15tMcxI5U6vkYlB/N6n/jj+w3/8ndjYOYy5hbm8quNYSl1ZWsjdK34Sit+3nFuoy2e3NtbyNSIDBXlHVMeZ+Tm13VwcqK533fdAPPTO98bmiWQdzA71obbGIAXyLI/qmP1LUL70qf+ZOjTSVIVqL8D6JX66UKluxDHek4NxpGtCaKKFpCVXFAtSNsqR1eTUF89d+c6zLECW6+UbaoypntknbwfUvQs1dHlA4IGHJNqbPNfLstq1YFxc7rgbj0z5pNPXPbfico2RDr37nKB0Ogj0cAbPaUDKRCDp1vwDPeZa2pVw8lP57B8Kn85Xiuc8prQc0x1ukRsaf7cD47uMfQPzgDVjHh5XjDtAJPg/aVW8fPBdY9JwXm+QGTqEcdaH6weu54RcNpmfOmjpt+B0gDz0ZT0lnc457XYAjvPdZsTbMm1btkBZQC2SPuBybXnOuCol01z3FiDv9FZu+Fo+pxO2K3xwOiNW4DIAaaR20YSuWAfqU5J9SKsQ3RbQcp5h5JEP/bDsKC+g1TFAPj2jQm0g1BXEk7ipIpLJVqiLV6UypfMplU9DZ4Dx4Z2dS2l0IsowcElnAcJHFhZEwnyVxnUBnD9APsusrATTzcmPRP1TNBVAAMMRRXrBA8DDUc5GAUXdWdwg4BBmtwQfefGRD0AWXPIVIB8LFXjQciPMDAZ5SSaLoOV1XtZV9eYHoNEJZ3GQgjg4vEJCX3V4u/iCXzLXhEVYkap4D1wH4zkOpAwKI33KJIcBQhhSkGw7FNSTFy7D+f9pvmnjO02KT1zwRDHz2jLo3/KQRr7L65+go8UrTLo8PJJGM/BoQ+gLjzQmonH9d7B1M7759S/LfUNtI0oy0G5evyY7ntdRY3kWj/NfHMzPryPVdl48mVD3pG7anl0RWVJxfmlZxsBs3FxfT2ONm9k5WyQBZLyoL2sh2N3biWnR+f73v0MG2N2xt7WeCwR1oF+wuKuCWW8eKDACaU+Mn5xUxZt6TkzVzlXqUIBO3O+A0h06rzzqTT6vOfltR35fkRaDHm2KAVL9lVeQ1T8xfqcUz/vFSBP/vDhSI+bgQA8L3R+TOjTqayx26kSZLbNsT9pbOpeYuVgojWsskBQDDp1zn9qI+ByorgsrF+IbTz4Tf++f/Vy8eXMtlleWNWYwGmQcyfCbmZyIadFZml/ItiCNnZKjo/28cgTEubmZuLm2FjOz8zG3dC7O3Xm3DC4ZcPNL8Y73fzi2ZWOloSe5rT/6DDMB9fE4BqqfURfhsN2qMPpxPwSgkX1QvtMpX7kq0vmkMV6d7vItWB7zNBQuNId8zRPffA1nlk/Dqwxsg/uM08Bry9bDZ9Fm9568U37KQ2+eI9NAq2KppyLDfyUXvE71jTElhDIoi2/1vaLN18DsAlN0UnO92wS/ZFE5kfbh99OHA/FgzgJyruok4iEpZRa9krfaP/NITD+9Tu4C68K7oKBAs/RQZXHM64xj73i4HtUPVE/kPQOKd7UjUHOV0wvScOriePAtuUoGtxFwKm+HB9DCNQ6r/fKqHfEjbv6Urzglik6Vpx5V9myoeladqy8aqDtxyjtsesO4edW4M47htC07XOSkvtAAaEeHSwZoUF/wmFfx0YDrU3kVrwTzr/pbJ9CD1q3thtwAOLTVKdEOWppCJpS4LmdegPmclvnJv/1/OqlFVo6CmVyNAko7cEkAx2EgWZAOQehkvPyuyremgYavTIRhgmaSz104DaQUVmng0xA58eUfk3mFj9TpCXO+hsPTQ4WV9NUpakAwOFtFuMMwRDiPkgtJ5nYATieD0zEGLRvlkbsavsKmz2JmfdWCJjrQ6lzpg/8kF3UQbj5B6y/TRU+KyHMw+G4TZE1pFKemNQGW4cnrHLIIQ7d0NnxCIpy8OznbDkAe0NbBZV3HlFE+cTsm3X7dTA8/J0RwodfkkwYcHkq21I/brWQgW2jJExlMz/kE83VuDuZaRNCziGU+Ok2joCsHPfMUkgydk5gcPc6D9X/6x38cf/aZT8eo6PCF26hkvnnjep5xWl1dqc+nZeifv3Axv6K8KiNtbmEpdvd5DXgSW5vrcenCubj/7ruFuxE35WjFm2ubsaNyk9wnJn57u9t56/vs1Hh84O0Px/seujcO97Yl/9B4kirLCJPMyO364whPcEaLdBkvGdeCjg+kbjs/64sUCqM7HDTgQ5vlLmrqo9qCTeGMSxbSoEs/4qZ/6NthlImkFshd4dM3aqeBs2oYXxrA4lVys0vLq3QkwYjiIQE5SNmXHPT2cV69dmffjsenYvH8nfE//ct/E3/wx5+L8Zm5vOuLfs06vb2xHnN8kSka89MzMTUznfS49JU24q4hdi5nZgYxPjmIscF0TM+fiwfe8e5YvXiPnkwGce6Ou2LnQONX5VJfVKaD0gd9HWPh1nkCQH/oRktYxt2fcn4RXpZWmun0gXR+wqpGw7B8C5anlQsY8qr0ipf8JBG/lV6lA5Vc+OWKjlMA4swlieGCgpYuyR7rTseVDMMHpbPAtDMsPPC961R9stu1VDo+Ooc26Tzk4PtLXMLkGR9nXMcNpOfYafAMLZ7b2G0DqMQQp5EHMJ+2b1guxo3LEeehkIeSiqfXwTBiuYYyIWvpU3ZEouZDpvoa62PSBVfpaQgIkNfyn/KXk3aTVrGQLMwvhJSQdGjT07oiL7nWVdErGMpU62zlgUZZnPUBuE7oxm0OmC4PbMYBTMN4AOXOghavpQ9/fOjiHAZsGwzr0D2Qy8f1wWmUb+VIfP54O9WltfUwlB6HeS2Oabf+yP/h7/79EyrQdqpkLBwQTitCQgcmoOYVrvIhhGUlEonHP8UTjTwCXVq9Rstk0Wax1WSuQQVPfssNPAYoq9KIoodCTvlUgAENEKfjjx5p4kz6yI7yyS3DAQdNd0JkyMUamZVA3iivyzp5Crfop2LkciFnECmZpxwl1QNlhoWjP+iXQVKLEhNEPul5gFAofTpJF9c/rjmA9vhIyZCf7apxESfPpVA3Tdyk7x/rif9Y8kxqkMvni7y6EHRchiH14dUQVwxoslBRbhWHiete9VL9YY3uNLoPVV8OfiNUPdWqU6agkjN9OcrqLzuVcJkIMln0EqcLZxx9dM66BxzHB6/aEEkpC0a1m7LlaDctvpRNmtWOyUN/1dYKdRMiUHotaVpZ4JF8FEcSYtUkmgSU8urLL8RTj38j1q6+Gc8++c0Ykw5nBxNx89rV/GqSRZ1rQjDC5hfm9UQ+iO3dPXpj3Lh5Iy7K+Hrn2x/N01Wc9eJHcF+7ciVefvX1/NHnfbXvYGoif+pnX+Um1Vbf+/63xaN3X1LbHmT90VFO7pKRugHIzoIDIHv2K5UFBxTiXqysW+Kt8c9rd3CtG3TH68hsPzKkjfSyiURX7S/y2d+Tbg5k4XR93nz46CAvalU+fZ4yLKgYWehnileBZMMRWceqDcHD4E5fBu+U+qd6SMp1Mj6IXRk3v/KbH4vPf+2JOHfpnlhYXskLHLfWb+TVEJyfm5maznvaDlR+bm425ufnZOCNxO7uTuxwrQfjgY8CZpdi9a5748FH3xvn775fxhx3eUl2rqeQb2MipVSfH1W7S8rUXe4UMg66+gLZX9m+yx5UeupD6lgZ+HaA+yPTDr7TDMZry/TBNIA+TsvHcFZa1aVkN69Tmvmf0jIGFv8Jt/GtC8DzpOk4j7RM7yh1FE7nAXzw/fAALjtZ+RFJp3P6MK/bKcu4YMefcrwpIE4Yfjhw8U/l7BxQ/V4+8mQSMtWc30IruwE5EpiHmnTAdTYv5l8bYO5X8Mg80c5d8ltJJJBvWoB90g3WF450y06cuue8cRtIeuhGZdCt05I+c73SaQP0hIDJR1nFHzzx7nRLmLQCcBnPVUcgy8KvCxusB7eF8bPNFG7Ltz7guhrMwziUNX3AeY6bPmlu46E8QzrArXHKEb9VRiB3xtTGTuv7QNY1HzULTKPFNa9T///8D/+/eZSKohIxGyInHTl8jCOKg+588N2xlZK+FxBRTo84DDFGqpKZKZcFIZ/KyXQRzKdmRdL4Eh5xDhjuH/Lbh1pcNMEe5t1MHFqdjD09jWOgYZHyw8aqZpKuDickCchnpXkORUkczq8fQE5BUjZ20dIAoxwNJFlZQHJXSvmJycCSfBlXOOvFgiWXdda/PNgOPRlUZeHXaweVLF4wIAZ6NhITjDp5YyjBuHZ3qu58ndUqu6rVxQHxQy/83hjbrhhgcKLvYoBlJ2KFhXUDpB+fyAAQmZrAoNnpTX61CTzzXxbP+qMXUNEDieR1ceO67GH3eg1HPigdpVyMsk1ETNqC+Gnd0JfLnRqEtJeK0j4qnTpHg/CiP+buZOaRVk9X2RZqaxFKIeGc6YrCm+sKJqWj62++EYuz0/Enn/qD+MNPfEzhgUwBGUUH7GBpoRCPnd3dXCh43cCOKT/UrOR473veGfffc6/kqcl3fX0zXnv9Snz5a1+Pmxtb6qMsFLz2HI377r4zpmWkXF5diEfuuRgjMsCQrRNP9VcdDmtSpF7oD99xmjF9xoggx0O3iOEMvPIkr+4Bo5+qLu6n9GPVGfRcGOAv/YOHPkVc9a52E9ekl1+YqsFqsmbDuV4nMT5SNo1J+jlfQ0IfTWOg0ZyIOy4j1rsAI6NTaUgeyziVJkW7FtaRyZl49rU34i++8UwcjE/H1MxyvPzalfhPX/qixvdhzEyMxPLifO6IYYDtcRZNfOC/srIYczMzsbO3k4bZvnR4/1vfHm9/74didGYxTibmYnJ+VWWyg6kO6BOf+jJm6Q/U8SR3Pr2YogvjEUUjqlHSsL5L9xnKOAB+6pPKd0B/4ytY9iS6ot8G1baVycIH0HakpKTquKZN4umiSi4ISkP3BBnfwOnCyT+VY4wA8Eo6ghw3Xdg+0NYRccjDZZ0tV5fmsW5owwBlSGEtQb/kZ9+R7/opkf87GWnbOsZBJvM/iKXvkzwewBEUXj9yZUy++ladoUu+6wnF5CcfeoDz8QHkKKi2hIblwedra/oHdc60Jt/gPoMctVNVclK//BMq2MmSPHkZlzO0OrNsNB/1qrFXbxVqThwaYFDLuTh5qQy8FNczusZ66dNtfMojDd5uXe94tUDvOX31eka+oZ/nPg8feCIfkG2tPPAti6GlQV3QH3VRRqbVjjWhlIpA59PW1K3Qq8/Ds3jUGkzfLWPdvPFTF2CbB3G5oXzVnwyulyHxurIG1ykppx1TeIDp4oCWXvL+O//4F5AqG44GVAly5IOh9vKrMgqSrA7Zbl9C2J0QHHfqqowGm9JOF0niXX5+6aY/fuSYtKECii6QcfHKJ3f5flpCNhZE9mnZyQGbMyvQ43xIGkcaEEz4qQbRzq5f/xLffFAmKqGxuZ+IXbh8etHiUhVWSbksJGBA8jqSJ7kJyc0ERP2hxasa+FZdqrFrIq80gKplI0OLBMnPkxa0OG/E7s6eFnxoWVb7yIoPXQYh+jkddZ1fHUhROme3iBBJ9gpneyiOAViTF4N72EFIQ9aSvcKVX3UkzTIAlHNZt7+/Jsw+I8jJQziUybaWbvKLTv4wFiV73dsiGqcTmZ525ac+wRd/xVg2c4JAXyKatEU49axAto3lRHEpn2iRNkJ/4BC9MLl/anxE7ajY/uZafOXLn4/PfPL3ZWXsxdbGTfkHMTs9m2cN2b6H/96+HgBkbLz3fe+Ld739rfm7iNSQXSB+V/LFl16Kz37+C/HVxx7P3a+VhYU4t7oSV157JQ29D7z9kbhzZVbGHzqkXrVAoIe8kkG1SzmVRnNRr4wQTKf/1R5un0n6jGZaymX7gKN659ku9c9xfs8RGgnohDbR4qb6JI2OVi4W6aqn0W8MpPMglH1MQPvRh4jBFwCHB4Acg8rPu7zk8nyjcGnHI+Hsy4ialj5P5Itt9ndeGf7ZF78cL12/Fne+5cEYm5qJrzz2zfj0pz8T4yfjcd8996kNxmVE7cba2vVsc3ZN9eTAAAD/9ElEQVTRTvb1YCaaMyp//vyFGJPROT6Yiemllbh431vSPxKv6YXlmBrMqpgXHPeVgqwfdZKjL/l8US3aVWdwXDaVrGAazZ3+yGeMqZuqnMYADwL8kZBjsngAnitNE6MWWowX0pzvnSLmEeal4fisBRnIsdiVoQ/mzoTwScN5bOZYIC1LDWmQh5zOqTpWfQ0ew847C5zH/2ms4Df4GerRtozI7jDOdTIQbuXlIXxrZzvWNjaS19LSUszO0r618PIAsLuzm/FBd4bSvAHkatsg8+XXl7lDWZwPOE0h+RUH4NHiAKe66MqnTzwT5SjfpQznc+pMGRxtMtS7y5B5Gmz8NpLj1vEzINsbOnI24qCbP7kln3wgx60EqnmANZJ+RV43ryo9+7aYqVj6aVBTRrE8NynIOsmHF4h7ueZnMPPS0JGf67vGDcj5sQ/WY5ZHB8jF/4wTUqEoOYRf6zt9Ap1pDKgc7cnbJcY4soKNrNXPoTlsW4dxaVQhVz4sGb9wALdHluFPNN1X0SPrA+E8GiVAl0VzyKt15jnyd//JvzhB6BRWCe6cTnMnswAW2MwdtwNIN/TLmRZ0Wdj9hE0eaeS5jPEcBrLTCKDDF245gATGI155w7NfQCuT5YQmnYM4hhS++QAOW2bLCG06nDuq6Rla+i09wHKYl+m2NBxvZTY4z/UGXNb4lpG6Gc/lgFYGwDIAlCV+Vr2Afhr41jO8TMs0LAtAGjjk25EGgEecMubdymGHkWBDQdHMZ7AxIHg12/YngHzAcV5F8VNDfP04PT2Zhi47LYfsouxvx2/9+38v5KOY0eT97NNPx9qNG3Hp4sX8oe7p6ZlYX78ZP/XTPxWrSwvSrwyAKXZj94L7vzbWN+LJJ78Vv/Lvfi3uuHA+f/PxxeeezfvD3nL3XXH/5Qtxfmkmz53l114qk1/TZn/C6K/65oQscaXZHKTWYRqkqkPhDBd1viTOfOkkHx7kWJDl3QITY4PUKQYY5WuxVrtQUj73dFlfANNatUH1N7dv0pDeMBLwM40JUfE23/g8G2hmyx3E8RGNt+Qr/uxIyXD63U/+Yby+thZ3P/RwXLr73lhYWIkXXnw5vvn4U7G1zutdyXa8H69feSUP70thMsBkQIv+vsbt3v5RXFa5t779HTE2uxCH6gOLqxdj8fx5GXh1J9jYOGeJ6iOe1JWIIj9xj33HrQPSAXDdx9t8fDtoup8TB89h9IAPuDw02zSXTX0pDj/ykclGYVsOfNNq6eAA0hw2f8f7NBzv08E5DXD57wQtPgBt99/+GAfauF3Lh37kPgZgCPDQTbtzhcX6+nqWWV1dzYP7GLTUl7ajhL90NV3LgA9N68YyEia9lQEgvfWBFsfpZ6XhQx9oads/rZvi/byW3+14t9DiGFqaLd02jLNukMdy4shr466Ly+EM5Nun31KO9qM98uMl6Ts/blK6dY4PDfAox+XRtwPyLYuBsGXAb+UztPiup2nhAGRh4mU9AaelY9f2F4P545KGgLDpkk+68aBBGJ2M/F//2S+daYARN6LjuFZhbb6dgXz7OOe18fy5FxaNhg55xIGzyph3yVIGGOmuOOkAcRoaXMDlAdPBMcEB7WQLWMHm3aZDm0XO27h9nZhXW85AGuA6kk+a5WnLmLblNi4uZehoWFbyXTfzwScNR75pU944BuP10/txoKULLQB5LJPBOIDlN75p4Lf0AOM6Tph6qdumQ6Lc7cmdCrWfaGY+70pPy0GX3E5+Lfy8GMZ4ZqcijQKMNsnM+b0DTRCzM9Px6isv564Lh/W3N9bihWefia999auxv7sT73vvu+IHfuB7Q8jicRRzM4M8h4R86xtb+dNSn/jEJ2JvW0/hMmj2tjbzlvblhdl44J7LsTw/rTFeBhgTTp6/kmOh4OkdebPutBMR1SN3kHn8o076By/Avggo69b+g6/eWfkdcP8dBqp/b1QazXR2+CjDhwPFoNIx/mhP8nBuX8aM06CiGhQ9dn9Sl8NFE6fM3BnjFw5SRi2N2W4YgjJ0/+Wv/mo88/Ir8T0/+INx6a57Y3ZpJe6++/549tkX48t/8aV47vnnYk863t7cSD4svrvdebxxjXHOjH3v9/9Q3C8DbmxyJrZlnJGXN97DR/WlbuzQ0S/c95GNMAsF8WwP+e5zpBMm3f0a+VvIendlyLOOzAeoflk0Ux8CygDEwQcX1+dDvstSxrSZr/DN3/TwoUM+PnHLT5gy0DTdlrZp9NMdBggbD2jjLQ37yABOqwPy4I9PvsH5+KbrNnGYenAnH0cDjL+9vZ1txdUxnNeENvx4za2anpYHKGPdEoYe+JbTcp0Flslg/oDDbT60gBYPuB0NA/mkn0XTYee15clrcYGWTotL2HU1ThtGL6nDjp7znOZ+SNz6JN0OME3ajf7I62PivD52u5KOA5AHl5eL96Cla34APAzGIa1NB1yWdHhAg7Dbn3CNF+HmlHVrPeyflU55gLjTDG0aPjyYP63fsR/6iZ/+qDMBiEMQ32lthQl78EMEPFeGcp6cDYTJNw03HNYwi4Ebw2XwcZaDPOdTzk+D0PGdL+QNBoPTRsUhR78OlhNwXl+uaoQq38rRd/26E7diTa91bTmHXdY8CDuO39Ih3+ltHuAyjgPWm3XnsvZJM+02D3zA9FqahKmjARoAuKaHb1ptmnEBPxmBAxgXR1kc5fDdPsCpkcGkyuLL6+s89yU6MrwmxibLcJGbGK8zR5JaDtrjmY/RzOsGvsjjOi12YaCoVldZGVyaJOYXF2JqciKuXn0zvvX0E7Fx81pcvLgal++8GB/4wPvFlws9BzLWBupYGlC5HS4+Mqy4t2p2MB38zuELzzydX/BxuH9OT+cYazODkgEjML9gRVdZb/WFIxYN1Z8/+eSlD8hjexu9WG/kEWbHHgOnDMvSd/qSC6NohLNaKouhV6/IVJ4nPcriOI+ntIP8iaS6pFTqkMGi/iCjZUoyT05NxGB6Kh3n4xCIQ+v1AUjXTzRz4dtZTnb4TlC24rTLtMYqTbanBygO7n/tsa/HC8+/mD9Qfvc998SF1XOxoIV0ZXk53vr2R7TAbsWVV19X8dHY4/LcPT14zczHxNxi3PPQW+NHPvK/iaVLl+Nkcjb4+fOJgRbhianc9Zrm7q/UFR/51CKLXPiex9CX5wvGP7ITZywwP5GPTqxX0vv19FgGTB/fZfph+LR9mzScFyOPW89HfdoGcFp65JkuvEwHHzwDaUCbRtmWNmD6AH6L34aBfhxIekomiz5mGuWGPJG5r8PsY0ozXfII14cfE2mI3bx5Q+VO8jUkZwExxqanp4uhyubrLYVNowXTw7V8jeu6O96GgTZsuB1uC/30W+s89Pv8zwLnG8dhty/Qr5sd/QOw3inTlnPcbQO4DP3N4PEALnShRRwHHi7zmYsk5s7O7jCNuYi5VxkO+yeBWmf6OMYIcffptn7GA5zucgA4gNNcHidOQlBfZC5WvO2PBsdNB3CYPNMc5kPH/Zu5ErsCnuCrb//f//mv5A4YBTyIDRaCPE9IpFn5lLOCSScfIIyzIDhXxgIiGNcRSPwsR7rLGQ+64FrRVYmSr+jeOomahqGlCb4bh7hplSy3KtH5pBnfEyPx5E24K+P69+m7vGkDWbaLt3muF9DimDa4OOvbOgOPfBxh41hep+EA8Oy3fAzWi+V3eeM5nboSxpjCJ+52Mh5AOmmOQ4uw+QP4dgbkZweT8t66znTe77OkChca+YpO8fxQgCEEDdK04HdDJQd0Du7kUTuvnIObkCFRu6TSjQyJk5ODONrbjd3tjdjfXY+9rbUYP96X8SJ9HO7F3NxC3H3fW7Keec6KH5hmEIkTsqD37a3teOHFF+OLn/18fP0r/ykWZWBMy0CZGh+NOy6ei9XlxeDbC2mUsZ76SMNKkqoK/H+q76TJZKBwGktKJw+Xde/0WB8CqAzpSsszb/qT/ZRp1mu+mpTznUDIALgf8zEH6eg68zHcqKtcneuq6wBw8KVYvfKtvsjCSNiHYAunjDiMXyB381RHDF52pvhB7C9+6cvxb371t2JxZTF+5m/9zXjobW+LqZmFPNPFj4IvLi7H7/72J+LP//zzoUaLEbnB/FI8+u73xMzCShzxk0uSUVpIHmmQa9JDB/Cn7TljiL5wlVa41qHDrj+Quu3hGRca1itGGunoxeWJm4/HImAZAOdTDqBMmw8dO/MFzBcgTPtYPoPpkNYvC0/75gkN+CCr5UUu88InHzzCpk8YPIfJhy5x0se7drcMrSyErTPGIAsSccsEQNMP6UCeRxUemySMG87H8bVyGl4zM/nbpZSF5uLsfPZw6FkuwHwdTmNO8xhpzAeUBz8v8e5wWkAm6wD/LHAZ4xJv62RZbpfW0qWs6dmnLcAj7rI441IX0nFOA/p8zJ+0lqfbxeDyAHit3C2AJw7yK578MUCYxzKR/nIYW5tcds2xjumkhd7habpAy7PP376d8/EdbvPa8h5PuBYH3qD5bDRp1qP143IG0lqos99dpIFhGfhVuaT53/1/fjmvoQBAMkEPRITFOR1cHHneyWCAkE8alUjCipueB08rOBUj6jM7xqc8YWi4MRw3mE5dujY00OBvhZEGnmVoeRMHTL/Na8F1B4xryMWsRwcwL9OkfCu7gXzS7ZxmRz0A0wYHWsRdx1Y24nYtHQO4zi/d16TkeKs3fGiCY9nMg3xwHSefMLonzGRGmLLOd3mDyxvAswPcj5D52+qh/jI+PlX0teRSBB5VVPwICD0HvAaDEJOu79k6kcrYCaHvcunjCL8qIANmIENgemosZie5v+tABkPEAT8ldKCntf3d2NndisH0bCydu6RFZSryK0ct6rl/hiUlfhiHXCbJTfprN67FJz/x8Xj8a1+Nc8tLsTA9FRdXV2IuF5OuT0g+5OKDgmFda/xkfj4RirS81FZXF4ADsvl0r788E3U6wRWQI1UlPrTIQTfw4RVk0u+MEuQAwEU22piPUOrVbBleSUM8eIorPtAdjt0qww5wGWAAeJRjJxJZEYLzO7wlHudHsvf28lwYF6j+zm//Tjz9rRfi/R/+UHzff/GX4vIDb4mxqUFMzM3EjIyt+bnV/F3Ixx57MkY0WY8P5mOfXc/pudg9UBuIN/rK83Nde6hn59tUNDbCV8USIPuN5G0dae7DAHVK/QjcT8EDHHcZfPSDT5/CpzxAP4dmS498AHpOBw/fccvkcQL9Ppg3ODinteUtq3nZOd+ygEcazmMPOuSbN2HjAOZvaPPwT/E1QvAtC9DiWfbElaMcMvDQBdj4Qm5o5IdYal8/jABZRrrn/j36LW9DuMLiaHc/5mZnszxtQzpleBVGGWi7faxry5pGNQe/mzq2YFlvB+RbZvBcP8C6OIsGcVzbToY2TD1M23Hj46wbwGkttPKQR/1dDt5AX3bCfZ7ObyHHYPcwZACvLYfBDC3appWD/mZ+LbRx0/lO4PZ0fShPHB+ergf5pBEmzThtGmHwAOIAaf9LwDJbZwD+yP/t//2vM+ZEMzPzvoAeDACdl3QLBx55xMG18ADhZKj4MI2yw0kBpTFQWlz4eQFwOmHKcAbMHcd02zCD2GE3NK6lYyDeAnHjuL6tXArkqxXAdJ3ncAtOt/74lNr48MA3kO7yDlOGsoTRu+n19eIypAHGw5HW1gF6lDFNl2nTAPByQlIa7YPOAfCQi3LGJQ1cfHiYVz/+nwPa3LJS1vKVXHzpqr4lvDrLpbrpqepgbz9fHXKFx/4+h+r3hXeUPzPEDzTPzM7E7Ny06tPtUChvVEZ8XUshWtms6k/QVXhnb1cT+X7si/b+wV7+VM9gar70AYImaO6pYsGHnvXAb0zevHEjXnjumfjEb/9W7G5vxn2X74xx5a/Mz+UB/6mJqZRfBcvPILoZ6jV3ryQb6ZkHTqGexusVC+WGr69IT6d06CQtdD9ace4kA+i/2ZadAWbD0H10jC8ZZdjUhasan6prLoCHkkd/0PeXlXnFA683OwOM8vVqsl4TS4Ks64nobO/v5e9mxrhk3j+K9fWN+MpXvhKf+PhnYvX8UvzlH/sr8c4PfCjOXb4jli5eiNFJLaLTSzExtRBf/srX4pnnXo65pRXVZxCb23vBx6m8h+WOQfQ3Msq8g4TKUBszz2DFSv2pB+ro/kibuV85TLoND/f11B86h0EDpLU+dCnLEz1Am7TjrOUHkM6YMl3SnUcazn0fB7RtSnmAMoRx8DM95Hc54CwZ8JG5HXPQJ0x5HGk46EPbcc8LdgaH8wfhG3CdTMO+wXmtfK4XcWThagoMLOsBh74lQe6wEid8sF2/3EA5dMKvXKBrHpCIA9Cj3tYx6fikYYAByNOC5eqn9wGZgT4+cdfPOAbX32X6YBqUgwbOcYByuNTBGTScD7TyWx7SoIUzrvEdNl9wWnwgSerBiCIt/RbARe8bGxtJJ3WtAuiesGmdBS1Ny4NrATrQb3VDuTbucqSbZpsP3K58H1qZbgd9GV1m5B/8/G/kK0gQbPy0QlkYKgUeHdUTBnHwSXMZ6JDmciiCdAtP2ArAUi68ahB2JPDJw5knPs7loIU/NVWvREyXNH/WTZwyDFSejijrxnXjQNtlcYB54wDSwcM3X87wEOeKDuLQdD7OZZzeAnGcdQaeHUB55HNdLQdxcIhT1nUxvvFafMtrGexnGTl28dg1kJRkUjh1Rxmu+WDHY2NjM+kvzM/HlJ4gbThSVKgydPaUr0GkhZpXevCgf2AYsAtFGLo+o8QOyPBcRvniKr60K8YPcukpVhOqeU1NTtWOlsJ8eSiR1QblUxcEmeSskhYDXpUNpJv53N4eVB1VLo1l+UfH/NSJ2k1GFYfhpybEiwlAcQ7T81UkrzUPT0ZiSwYdOzR7qt/u3lG+4pgZFw8ZGhhg3KfGK0guKGWyTl2L3/raehp/wojPfuaP4k//6I/i3MpSLEg/c3Kz0uPkxKTkkPq7MpaTa0hSN+iLrXClQxfd5FfDyqMfCEN1qX6chpDSszztTCOzA6RAnpdR24xPiL4S8rUibaNy9N8cPyqX/UuOM2P0B+5AGleYfubzlXk+TDJw9gZ9YnSRj5GFrPDidW+ezVO4xq+c2nN8ZCIPzo/yXlSiHEqWoxHJeFK7D9/8xjfjDz/5h7GxtRP3PfhQfPdf/i/ibe9+d6zecSmml8/F6GBB+NOSZSau3dyKz332L+K1N67H8spFtY36mPjV6+jSx8go8wJzDnpTSEZj/kSUNIR89BUMR+rCWTzUTx3QNc5jkjCAfiiLdnmlyYOjx2SeUyJHdcr+KCj8mv881j0mnWYgDTrkk4cDH6MC/bJjAyALOKYFEEbP0CCfOOA4tLwbTH8BGH+UwdVrv+KP40ticC1L8YEOdSKdctXOBnSY9en0ZtmQAflPQerjgSL/kFPOVwYwFySKePMHDeRn/oAGsgL0O+YQ1airY60/4A6m9XCl8U8cOVTx7OP0Z+iRBi3KYYQxvxCnf+/s7CB+XvCLLIw38NhCRVbrFT44wGm3QuUpt/7vylIm6QmsH9JaXfXzW+jzyvoJaCOgL595AoT7fEjDNy75bRr0iePcJ0kHzzRcBgfYh+1Ifgw1TGuBsuicV8fonfvcaF+MefKGdKzLW8Ouu2Vt8wytbG2+UlIulzMOYHptnLB119c10IaBfhxo+Zum6Y78P/5/v3aaCyIIMMIHzBxwo5DnTk/cHR4lEu9XggsZ+eV2ZSjeVZxZOLqnZ4UZOPzUyfXr17MsTys0SAuIQll3iIEmAnBz0VCmlQ4ODkhZm7okfofjbW6ntUA564A864E0JhxeGzGJA8jifDeSeTkdOKvj4MCx7siDBmHyWhnsSEPnhE3fvnHg5fL2wcGpCfLZLhdcT3zCQQNoDb0zMRFPeZBBkTENqhFNSFxXUJPwSE5ie5q04cf2f070h+Y17C+Sol4DakE+5HyW8uBZt9rDW3w02bLIc4id18vsXqGLOjytCV7+jAyD84uzsbQwH0vLi/mbmmkQi4pYyRdN8eMLKCqDjCw41FLUREd8ctGh/wonF1Mm+y6Pw+KiwqK0JwNsV30EGfg0Gp1MUW/ls5BwbQR0pd18HYm8B9LH1OR4XHvzjbwyYXZ6Kv78T/80vvi5z+cryJnc+BmJwSQ/IC1DTzxoewxO5FXFJQ9i6T8qhDTs5ijIGEKP/jHubHOlUw3kpV3QKTXFA78mNi2aaQTV4njaJnLZBqJafab4eSzjcvGT8aalS4tf3eVDk9F3ss019jBowCVOmyuQ7ZF9gDTRJp8wBiWGkmaYrK6w0Gbugv3eH3wyvvnEk/HIo++Iu+5/S7znQx+Mtzz8SMyurGiMq51lfPEbkMcjMran52JHRvHXH3sivvz1rytfRjTG34TweI0sOdJAleLgdHjEQ1j1Ry6npd6cS6Md8oyY8klTT0idqiHoGpmnnislK9K1R+mYAJQrTFr+goUAHkqIfekXA2JKdQfAIS/zBda/46XPMkiZm6rtJpMGOOThZ7sLPE+Q7vY0kEdc2IoVfQNlTMdlTDvrQQMLKp5VOY0XkGCZu0tBhUQYFNNM+uq7BpfH911PvLZn3sCwp77wwmDEKKZP7Mm4XlpajplZtZPK0dcYu7hhvQ+yDOMXFkVf9WM+auozwcNAluH3hOkPMnIH3Eun/iE5yjhD91z+rZ6g8ZDziWiYpmtOGq7fFo6TJxIJzNUA+a2+AdIA8Fs/267jaRwDPHDQBc9xwPRN53YAf3DAN24rH21h3m5fwLz6ZYGKI3c9dBlIdx2M7/q7bwPgkW6+OPMhbN7Ig9/mA5Uve0RjmTzSnWe6yGeRyas+d2v98fPNg/qJyytJ4WF7U8Y6BEjPdtY84TUVcD4+DjynpUz//f/4b/MMWDKFiwCmVroZkudKOB+/JTys5LDDGg+o37LrFgBN5sfHwpERJupZntvtNzbW0zpeXl7Oxilhq7z5mR4/0kuY3050mvkDDCjAPylhmXAGcO1IRw7X2fxIzwWkS0fRLPJMCODg0mBRHIOEOhO3PgB84ilvZzz1+eKTT3lwDaTjAPAB8t1GzjcOQH5LHzBveGFAuQw4VQ/7w3YFCr86KnlceqnULEte4bGzMBb8cLioFg1NqvVKTzJAiIWPtlQkPxGnvCZodOZzGRPjHLqdiPm5mfwKbnFxIY0sJncmx0nlD2Ss7+3uqS77ubxQVxZL2qR2J+GlCVFi1VkpSaQwX+ztHuylrDVI6DNVzxMISDBebwJ8IIJc2zv86LraQxP/JE4TC3VOpwlaWhC2Bq1o43PJ6KiM1PnZuXj+uafjG1/7apxfPRdPPP6NeO3552J1cSYm4C15eDXKRa/H2Z80oEWTryBTPjyhYbDAC52mHUDBbpBj0Eh41YtFRov9/l7pfUSyCE3Fst14uOHSVn4dAFoAeB6bqS8BeoTu2FjtElGWfpx9W8wxrLmoOF/tiic7NIxVRK1dlFrgsj06udkV9Y/RUxcaqnoE2lbf0x9lqe/TTz0Tn/7TP4tzl+6IO+6+J+57+OF4x7vfFXPLKzG9eD4ONF9MTetpeWIq1ja3NK5HYnZ+OX+kf2PnINY2NuP6tetx5c1r8cYbb8YmV4DIwJqenUm5aW0WanbD6nZ5+nA566Veq0oh2QAF9ZVt168SyKt+Y6BvlVFfcyGOsMdb6XY41vCJk+62AIxHGuVoA5cDCBtMi7Kku5wdkDt1andw3N4AfMzL8pqPXfGiHvDNYt8G7H5C0/hVpgHRBchvffM61Hihf2FwWj7PNRhg5M/Pz6eDdLlqu9oVprzmOrUuD/CsGQD14cJW6ECPNyFborezva0+ORWzGp+XLl3KsYEBhsEHXcqVjqR/PXhYJvKg43zSXReAcBtXROO5gsZ1WWihe4A4rl+efmM8+ALQsWPslR5K35SFDjwow9zV0qZMy4dypLkfGIcwtNv26DuAw/OMffCh5Yf2kkP10JhBFhz5+NQJuux8gUca4J1e07aMjrc0DOgE3uBAF3zScEcyyFlPcOAgp/sY/YN4W398aADkkwY+AF2ANPgTB5/ypmHe+IwHTTGUTHzS8a07XOF1G1b/w//0705cOfwsKgQcyCC5EK6PY3B6C9BEwBKyJmhXDJpHR9XBLChK4HAe4fo6oix8wAITR5F0MH7eBb7sgJEHDjKhRDcKcNZPK1heZGvrB5DX6oMwtHEAeCyW+bpKZcGjXuTDmzQc5Vq65DvNE0XK3/EhnXLIZP7OA8h3HDzTI404+aS1cYB4Sy9fnWqx0BzWLfBMhqLJIqXBk1cqdDTSgEFm0Sl6wg0Or5p2pZ+orTB0eBXIbpW4KVM4OFCVX/1gPwbiy5UMGNmLCwsaEFNpjORAnFQbMhhYCJG3OOuP+lDvjqnkygkY3NTFaNKgRL4eq1GQcaWctjO/lABt+gsADWgDqZtOZ9Rvb283dnY0kWV7dAZJnncqnWCAsWAnYGhihAmXnVHOfY2K38svvRTfeOxrMSWD5k8++Xvx4F13xLKMyjxTxQWhqgc7Yl3FZCRV+wLwaX3AbcDC6ramqixUyMM447VwGZL1YMDVEehWEqcO0AXjA5/ydVZr2L9dP3YBclx1izgH2hEz21F4/koSmuBMTk6nDCKQacia951NiobkyN+RRGf0RfoV8p9IZulhbW0jlhYW45N/+Kn40le/Gm9/z3vj3gcfjIcffXvc+9DDMTm3kl9GTkwN8oGLy1dFIC9yHRmfzLvBWPE4bsBrLeqC8UeYn4l6/sWXk8dNLcLoiw8q2CkT69QdOkVuiZPzBT0uAfm6BQUU9JvJ9PnO5Q6lfC7Rxvc9am439FX6HC6k6AfI9qNMF85+1TnHybc+W2jL2bl9C188kBtLXtCWh6599yMcAJ6d+wQ0XP4sOhippENjmCa8Jnxr+WFdvVByQfLVq9fydvuVlfpBfOZ55ofl5aUsy9x/qLZmbEKHchi/9HkMMMB6ljBpcCMTadPqO/jQ3JJxvrW1k31hWmMDAwJaLM6E0d+BFnJ4sQMvZlk2dSWZedjjLjI01qaBS1l177xyhnGKnNYL9MjPMj19t0Be6/o41rGBvOSrdOTs024dAH9kAY8wZd1PLRtp4JNmOYyHT5x1DGc68pQvPtIrOMYzDcpax4SRgXLIDC/zwJEHjuXFQYc+4DB4xiHOERTmINK8Fls241oe+DE/Wi/kA9Yfca/TLT8ccdeHsqbPmxJFFS6ZANNuy0Erw3/vZ/99tgiJLVAIaNNdmDwYt0TNxOUAmJSQpA8rAVRZBK/KogjyajDSier6AaDlWzyK91TuioiOJktwCo8OMFR0lmvK4gDnAZYZH0e6cWkMy+w8+CiSg4880t1odBrjg9canOQb3/RxxAHnmz8+jnzjOJ9JBIAHafAH3Gkpb5lcFrBsmYZTJfIVnRyHmL0LliDc0umwo/HEGOpbXswxkjXLsRaGeoHoMQlpQGoEsgBMaDDMzs5oQl2O83k7/FycaPKcGchgVSHLC4+kpdbE8FKNT3WMsYuRyCQnreQrUdypnFkHPP6IM/olU8bQnXDFAz5uT6V0eaUbL6yW5VDl0fHu7q1nHqfG6ukpd79EpzXAoIf9wYcAeztaIGTkrt+8Ga+8+EJ814c+GFs33oxf/5V/FYeqPztfTPy8PsHoynu6ZAggJwCPoWwlZ567URLVJt918eLHmKEe3OfFa5STqAPg7CjSD/2bptVuwzHCeHM721HO/bf4qJ+d1IFxywMNWogdhaSftIoO/Ugo2V/GeTqWDJwry51G6QxjDFzUfrSvJ+Pd/djRAnzz5lp89otfiG1ZRufvuBQ//Tf+ZsxpMR4snI+55XOiN0AjaXiJRRpQ0M/dp2x8epAwNAHyYUa+AtWkeKCHPb6e5ZzXrvi9ee1GvPTyK/GiHF/Pzc4vZZ14uwvdfMvbESQ9FS+o15iqR8YKhnqs/nd0ULumVJVzdOrRhSiw7gDrGkAXOKCfn3pW2ml/74Hz6QvVJ6ud0QnrQEcugXy3LY6yuFYW82r5OW+IN+RTfbDK8GrR9Ui9KEweYL+gytKfuMOLB+/a1WLnaz3Pb9KnuIsP4Kb76oe128K8wZlhcU2+xJGDPMbAzs52GkODjg7rSn6kozGHgzf0MOYnJXOVGd7UnudB1XepA7ThkWfnlGZjzXXGhzdAuHQU6nOip/4y7B+lb8DlWzA9APy2Le3Mr+p5624McfNBZoC0s6CVH9fSgKZ52wGmhQ99fPCgBaSepEemwjofWmsSeHamjY6h28qJyzZRmvmCjyOPOLys6z64DPcatuUoQzr1JI2wadA3WmgNLvDMF2hlJc31NuQ6oVWQPJd1ezFhZJrwaq1hPhIuBhjC4G4pAEpHyI0EjgVz5VwR4zi9gIrWJE6enzRRcksXKMUOKwfdIa1bnxhIxw266wh4BUNei5Ppop18lGTZnFau5HdnQi7AfHEl17DBKUe8dmcKoOnypgFYFsOQ760NCz/LkLTlCAP2AZcF2nqA73TA6eCYlmXM3S5eJ52oHbQ4pGGjohit3qKlzpzby50Z1vxOBgwgtVyc8BqPH/RmclfbTCh9fnE2zq+s5ivDpZVF0dDCjDUifH7qx7uZKQOdVD62S9Fu20SOrYRboNoCfLVMypogPGHLE580hEQbmQUsPvm1pHClHS34cpJHy4Ny0T99b9jOinWylEwsBHu7B7F7MLwXidKDifoZDf9s0FD2KssFrOx27WoBYEdO01z88R99Ol55+aW48/xS/MWffDourCzFhXOrqbs8hC9Z0uiUfpSYBieUOatUhmZVDwON/pVfUGoxoN/AO780VJtheKXsahjqj0yMvdrhRL7qE+ASzwlD5T0Juf7ku9/jk89BfombZXh9h2FDHkC5NOI1oYigylUesppO/u5jGmHiLQOZiborrHqfxO72buxrgdzY3Iqvf+PxONHD1YHk/6t/9SNx7u67Y3b5YoxPzerpeVo+xrvkEW26wr7akTN0NsrbPkT751GHMYw02lqJKZPmMEXYSTuR7FsymB9/6qm4dvV6hvlFhbl5vnidjF1+pipfd2seEC4kjkQTP3sgaaIl7WY4f3ybemUfxAiU4SCeyAXecCwOxzq6cth5gONtuO+MexYoO40wJAWP9sBZFjtkAlJ3jZxOO6sMcVAIGw8e+LgEzTEG0+Smc+PeClUGnNJRHQPAKEd+Fm1ejXMpMB9gea4dylKGGHFo50NSx5+xoozsx9QFHPd/1Sxx2vpS3veAGU7r1IBlBVx368P1cxxwuMU7C8wLnLZMXwbntTiGVp7S5+3pGIxjcNztj35dX8+LrucpD80P4nLKg7Juq2wHgWUCWnmcThkAHjh4WAbnEbZ8+KbjsW95rAd44xzHAfYB8E3LcQNp/fhZYBoGx/tl03EI3xHAQp8iyLUVaSsj0lqIKKcGkNLBMS5P5cMwii9jgEHEZ+m8CmIShAYLoXkB+DQY28oMQuKUteKhi5vSpAr9PCQuaGmQDhDnqdtlcAYOlOv/rAt4NhTdSQDzNd1THShcKUOdgdfKSBlwAcuDT7rptUCeabkc4LItmE7K0tAj3Y48fGhaNsK0FU8oNkB4DVZtUbw548POTNKTycPZodnZemW4vLQYF5bnY1pPYHUjOnXtDFjx47XVoZ78kr/bLg2xrt20CNYB3FvlLij+bV2GQFj1ggZ1EBjP/QiHIUNfOzjgB3kZbJ0hIHUmFtVni4Ow6JcrPQA8EUOXRYsJmsO6TAD0Z9InuWEdXaqe6PdYfYiyGFoAP5mDXrhXjH6EAbC7vROvvPhcPPrAfbH2+svxW7/2a2mcLSzMyggeiZ2tzTy8TzmMYmlMlGi7Gjd1XlL6VQXyB981ftBB9VvqzwMN+iwZ0COyMjar3Yd9yX0d4PUcYfRjenxxSvtQZyCNr3ySVf3zI4waSxw4p/7QBxc589xY4tduNg7apB2XoLkTll/YSiRpPs+/cQA6D7zKwPzqY9+I6bm5+Jm/9V/G73/6j6hwPPzWt8Xi6iWlz8csN+BPTYqW+pDqTfuq1dMwZylVB8j2sEttii9GVu6c0ibOl17oL7weZU5iJ6wrkR9fXL12PZ599rl4/fXX6WwxPTsn3Kng7Xv+rBLq5poF0eaMGQf5RVg0GVPSTak5+BHyts9aN5YDHZHudun7Lgu4jMMAtFowDo6+4wcWtwdtBu1b8Br5gEoT/RH1F+kUg9cHq41vH7o1poeyuo40CWBc9A/QbjjAtIAso2Aay2pV4vQvHg6zL8mBTx/zayzi1AkafjPAERY1i2gUX8ZyPox1coELK+rLDjRxO9LAoZzBerEPgJMPJMIzXfLbsdPSbaGl0+Y5TH6L0wfnnUUbcHkc+e73LVhe8twu7h+uF/nWBfUiTr0A4i1N66u+kC3elAXHOoG+wWXBa4G4+yg0rV+nuc0pbx4tLm9ASAPA6dMykIZzGAC/xTNtoE0zgO964JPXprV0cchOmunmDlgG5EAwEyM5rc+8GkwMPcsIWASkJgIqh8DDwY8SIMEv1UNzTpMpA+zwcA900a0B1MowGAy/grSMgOWZztcRSFFA2RaIZx00gYDfNhzp7NLQMXDIVzIWHvl0FnzzpZz1kjs4Tbpp4ggDlhnnNMBx+3aA+eHOghbPYYPLWT/u7IQTRJI1msVB9kMca+HLPDme2lmoWTwuXDgf51aXY2lhLubnZ9PYyHu29jUoZTizs5U7gDjRwijIhRd+SuPshmXLpxFWW4HreVbd6As8GbM7chac1rWjcSuIppMUwPCiXugo69S1P4t9GhH6M430OyMK4AvX0mEZYPv73Q7YSbX7xGTXJ7pBna87BbnDITl2t7bUfw5jdnogN6M6Hcba2np84bOfjd0b1zQAtuL5p5+KOy5dzK8lT3hNgfAaK7w2q86MflSPo5KDcUVa/eSRpJcseeVCV0cWP+THAKvx1h2uZdev0wFx6pN1gbrwbYCRlxODxm7RG/bPmpBrIaFsjgnh57UTwmXcloHYGflsq5OfeSyY4q3FO2Xs0nPnUm2SOpSxSN/a3T2IGzdupHFzbe1m3PfAg/FbH//d+PGP/GRcvPPOWF65EPNzizlvTA5mVFa6Y2eJeSN4lSQNUc/kVfJn3xaHbCY5dgZJx6Ej9JWvtXlQ6Nq3yjGWkW1E/UGL/QCj6ziefeGVeP6Fl+Pm+mbsJ2nJgMHGQXSVQ4eUZ0qkz9VreKWLHvmEkc06Bqw3fPJLbzVeAOMZwOmD5caZzhCoReWbt+mD24ZxgGlle08MZQWXPuK4+QFDOYte8ULLtbAD4FpHAPQmZNCS5nTS6GMs8uBjUJFGPj66oniNCa9DBZbZdGjbhG6Mook0jOl3ko9xSjuBVXWpsuSl/LYeGyDf0LYbYB0QT6eoaTkPIM96A5zXx2njLTgPvwXSXIa81EGH1+rdaca3/oEa7zUfmAbONFq5HYYGYZfhYcYf8ZDOvEMeeKZH2GC5WkAGgPKtrH3o08F1dv2pvOC4zQHza2n26bR1w7kM4LS2jMEytDwcxneZU/8f/sJvZi4JrizOikJwOnUrEPmuHB2Yz73ZWSCvdiNoMAYYuw/cks9itq9Jdj8PHoOHm5xiAi3BzK+ErDhAHCjaXZoGNWtVGkG9RaPvsiE1MZPv+gEVr/M9OdGos/BE5XqaF34ri+VgJya/WGv4kmc5+jKZt3EAd3bS3XnJI80dtsUHwLEvDk0+9CW70k0HwCdeu4yjMa3F5NKFc3Hn+fOxOC8Da2E+pvKsg4yNvZ040pOm1KVFBSbIpHJJT7rQf0xgZYygd+lQ6bwaw8idYPHTAnywu5dxDC++SEm7opMJvdSu6bCvIbfDCdmHhnCaDoh3fpWmXqBaSbYapEpNlwtfV+f8+KIjlXF0KoF5ZYnclT6cwAG3g2yKfOre37v1SZDXH0kf2oAmd+J52Fw+O7vsKGKMsoTvbO0I5yT2d7djR4bFxOFufO5PPp1f+06MSWb1Qe4R43b6/V09nIgk5yLRL/rj9VnKLpc/OUSFs1KdLruJBRndb2jLYV7tsODIo78D0CPsepGHweT8et3DblhNhjh44MCf4EtYyZh1F23SGEfQBZCfMqSnfNI5Rljelq9FvX54vCZ/5oapyem4LgPsW88+FxfuuBx3P3h/PP3c83HnvXfH8ur5WJXj4Hx+eaUHr1GN1fFJhUVPjxplkKUBn+xFu+jjAF4H0l9Sj/Rv9KjwUe7W+iwI44TXVLxorzuqyGP3bl/pqpWMv+mct7b3T+LlV9+IF15+Na5cuRp7qgP57BKV3qvdONOnllFT1twG4PMj7Ald/7HurDPjWn+3A9cRPdI29cGAnNKKDuOj4yUwfcB9hvJZtuMJEE5jnh2wjgflTvE1bFwGR5h056OLPKtL/TC40QHmmOZ/rprxDy5T1vMgQD1IS8NI/VECpG6chwz0AcK0Mf2QccoZMtKYw3FA/hZsPgBWvSwrDkgDnHp1/YI6uB7pugfHqs+3+8hlXQKUBUjD8UDQ6qgF0wCc18cBUo4Ot6VjPTutX5a8lKErazkAlzO05V0OXQJuD8YHPJkfoEWYPBzxtu4TWvOZw8ClXSjPV6x1tm432wuAhtsdsLzWaytnG4cXcZft143+Rj7gcUU6QPgW3M4ZjOvyxF0319k4bTmA9LYcrg3joNHG8yZ8T6AkWKkAaSjNlQAPpqeFc5K7tZNZKMIANGAKDRxh6Kj6wqVypBc/l3WZVlgDYfMrOrcHl4VuWz98aJPe1s386CCkk0bHI0x54sZn25ryOOQhHd9yozfwcJQFjzBAXNJkWMM9/VNayjGudY/M7DrxNAiPGS0CPNSt3byeO1Tve++74sK5FRHjQOtAA0DUVYYvwvLrRA0GJiraKtsWY4xJsJMBfgXIO+zM0nT+b9nskD/zO7w+tP0BaMvht+UIg29H3PRdDjA9vtRk8mY3iP7DV5Ab6zdV192449Il1bMGPud79rWA8oPM1JvFlLL5gKC8Ppg+gI7Qu9sUSFnEE9kqpdLoB6Rxxxnxmu8l54EWg6laHLLfaIF+9qnH44Wnn4gXn3kylmYGsTCr/M31bAt2TVQ6d3KkARkS0sGJeIoPBho8uGYCA5gFiLj7BnxrLJR8dkPdlU9dSPeDR74yEzBhkQetbAPplz7M7gT9n4XQNOmx6hEIK/pK46xgGozkZWLqYGdrK79MnJuZjenpGR6Z0mhNucC0bKrvgfiy2K+rzI3N7bjn/vtjYWkl/t1v/kb8+I/+RFy4666YW1qO8WktrpwBY5GdmInRPAumhybYSsbUe9dfSx6BjA/S0+A6A9zuhXNr/3bb87B1ikMCONIP59r4AfdxjAC1987efly/uRbPP/9yvPb6Gzn+jnLnb0q40zIckZF+Th/TQqY+ic5pO3imzS0ebos0KKU58i0f7QLkA5XSUp9Kb2W0Aw6k17r8uOplZ3CdHQZcHhnaOPmUrb5W+vFOlXWFT78EP/nIiHF54sif8ioOLmF855Ge/RAneoy56oNFB1x8ylkXHgfmgSOfYwASIPNwpBlM4ywgrwXwjEtem9+naXCZFr9Pwzrr57d+P81A3DRct2HfqHYB2nLmg+/0Ns26BWhj67SFlDmTav6BDrimh08ZLlgFl7mKfLc7axgGuHflwW3lR27O3ray9GVgXWyhn9+eAcO5TzgNuB1t9XDhlh6d15anzjgAmXEtbd4IKum2wLwLXcql3v7+z/16voIEIABxCwlhlELcaQAEyhGrpy8Agh4s4INDGPrguMHcGKKk9FoMwCXd+MZz3DwB0nD+fNk48HSnMW/LYXr4gNMAlweMj0zIy9MU5dqyCqiZ5AnPrxbswMGnnOUkDbpuuOyQIkWcnRZw/OrkQBNrpqse/FTDwtxMdmJ2lWZmNYmr416/eiUuX7wQ3/Xh9+c1Dms3r2kCPoj5OT2dc8ZGwvGqihksJ/wTheGhhZLFkrMQh3wlJzkB+AO5g6Y2Oa1PToFVp9b1wXTOAvJcxuXRhePku93cdkDbrgA4eXBb/+prQAXk5vl5kf3dePml5/N267vvupyX+O5IX5PSG/d5be/s5ZkQDJpaqIaD+xb6csTRP4YTcbch+Jx7Svm7cjgMsOwfnQGmXpL0mGiyDyiO8ccXL2s3rsb6m6/GyNFefP5PPxMn+9uxJIP5cG8n+xNfQtauiyY3xZEVmas91X7iYTnhyVirLx/LsHY/HequJjg765fy3KFW8Rq7AHHXq6AWW3ax+XknDtljKFFeSDIoNDaUBj+0iYHFBcVcY0Lvoe682kOXvFrmC7LEVXnLkmdF5U9OTsVTzzwTu4cn8cjbH5XxdhL/4WO/Ez/z038j7rjv7phdWI6J6ak0wCY0AWOAjfGZ/wjny8Q8t2zpHsO+SD2QocKlA8A+AE7JMeznfUhjQDKDg6xA9gsaRvi8buGjFs4t4XLHSeOsrlcJGWXqn3xx+cJLsb65kWXB31NbHxwcx9TMTBqQGBtcJkuf5d4q+GU7qlbcM2f5WhkdzjopTB/hIQO9ksbHA+g6J3vlJ14H7teA+w3xw27+IT/bWuCyxk+5Ot7GIQ1w2wKHql8LpMMn50D50GAet4yWE5r5RZ3CLa55AcRxLV+3U8qOkdvI0tIBLKfpAMTtTNd5BtMj3fxM43ZpxC07ceTAmVYL5NMGLb7B+JRFPtMl7DhrF9CWA1wWH10YiLcOsMyOA+gLp9zcHeRXEwDvOlpfHEFBpgWtTchJXaADTe5b0+yTeMRbR/kMs1va8W75nwVn5rM7IUAGnHXlOACfs4E5Q3OJss2/1TXl8Fs6wzThq25OwwGm4/KUxYfu2Pf9lZ/8qAecOzDQFiZ8qpyuIHF8dlYI06D4xgP66S5XNEgvPuDQgDbeiu6tBxiRq5URmSnrMAued4igZyu55Ylrwy30+ZBveZCNPBuK4LQ08OEDX8LgeAE3PvFciBSHJrsxfKWXF0Qqn4WWPD6dpj64e++6Oxf4Ay3QczLEjg+0qGvB+8B73hEPP3A5Nteu6mlhLeZnJ2Jxflr5u7GzuaYOpIklD9F3nU/GGBs/0ha9Urwkf8rdd6pT5gin255vnXXXh35aX99Ai0M9nY8jbud8wGWMh2j5tZ0Wq7rvZSwv26SduOKCu32+9rWv5T1cFy5dSoMM/Ol8ZaFBr/L56a/+LIPlA0iz4U3YbQoO8RMtrmqmXOIphXSuKztT+OSjbPjA2+dQJhTHWGSQvsHuiCai/d0dzRVHJR8Tk/pCfuWXY0p82bWRY/cCeocHTH7sStfFtKgJgwi+9FEMpXo1bFfjzo5XAwjPzlVdjlr9lXjpwmObOpcPTv6WowwwSSFZ0AljdUo06lWDtCrjTJNwfpUsHSiFPHoZZ+qQnTOCSRP93AKVwBeQ+bNAKvy+D3xAhspafOzjn4h3vevdsXrhnOiLvwyUUb74RHY9sGCZYmRiFLETBVjf1Cd9/rKOGe3CXV4Xxrkd+450Bcqsk1+gfqDa5QMLY0mVol5Hh3saOpz/m45Zzq9qLPNRhlo3VhcH8fD9d8X73vX2eO87H1H4vrh06VxcOL+SP/i+vbMVm3rggtOcHrToB+xy7e5t5xEBzstZjpIFuTB0Jafqjs2HY+cUI45w3vgvEWv3q2TPfizHnIPznEqfd9xzFWn0Bxy6cNm+85wMgAeQTpg+x/isflU6dj7Qzvn4rSx5vlQWrMsAhHHg98HynIZTpopTxvzJg75xW/rfRuM7OJe7nQ+0YaCNW2/QwseRhgPA7ZcHwAfaMqaD7nCet0yj71wH0zKQZ2jz8att+DCJ/lFfy7POug2ZO7lCBP78vBDpyIUsONKzX2kuJr2la/lxPlPaOuPg4NWCZTS4r7sMQBmXo47WjdOtE7qLH7JauimXaOHjoG1wXu5KizcqbPVoIO2UTxcf+9Gf/q8+agWiJJSKM7IRYYjy8E2AxQSleuLGEa6y1UFY+ChDw9FAdWEe1x3sa4Hc1tNPbVW6Uh74xPGrYqVE6CMj9JGXdOLsEOFsxJHv8rcoV+D4kAbKI891wjCi4SpOGFxk47fsXP99GXu8YsjFrNNXRyLp0jEtozTY6aZ4k8aCzMSoxMzTf7nAUB/qsbK4FK+/9opoHuYt5ux6LS/Mxjvf/taYm5mM3c3rMXpyEAtzs5JHMktvGCXsyrGrMT6mxVETM7sR7KzUlykiR70wrpjqU16FRlnAaGeqULrug3XmcB+c3+IZHHcbAKRZHwB5bmfA6a2PK8ND+teTPXVjx4++xJeb58+fjxktfl/60hdjQxPB/ffeo/roL3c/1I4Kn+pBNEzTcdoWIA3ZLB9+9j3pN5/6unq4PPkK1OBTFrQmMNohLQMJg4F8XgXze4T0o4XZ2fy5oknl5c8EwUN+9v2kLjpyKia5q09h+IAD+9qtRK4ykuiH9J2UWelp/OGIqc71BRtloSY9gtc1uvs6BhI0qxzyMHEyN9SYQ8b8jF/1BJfflAQvz7slvUhjIcf63q50wUOSJkyl06fZMeIM0AEfNkjXqTtoqCzwjW8+HpODqZiamY1XX301nnz6W3E/hsrly/llJL+ywE7ZuNqc/s15Q+SlStmjRQ9a+KdgZYJBPjw7nBbP8du5IdCjqp9WsuYZ9T+MzCnNPXX9iuqj/nakRSq/iJQOBqr/5MRYHBzVAhajxzGvvrq0OK9+ele8/z1vjQ+/923x4IMPKmsvbl57LQ63N2J6kgcG9SfRhGx+WSyHykinMzDma2eSfl6CoQd0kvmS19d+UBfPRQDt4vnLeQB9GCBOmLHpMdPqjz5HuvFb3PIrDWf6lMeRj/OcSprn98yjHLXoeLZlAdJb2qS7LGuNgtJ/tR3pdm0Zx4E2Ddfyc5rjOPg47PKmQRq+04DvhGdnaNOcbjqA051GGHn7+H2HzG28he8UJ0zZWlPHZGDN5hrn/kEbuh1524ABRtybIqRTtmSs3UjWas9Z5OOTptoUU4Hr4nrhwG0dcEucSVjgsta75XDc+aQ5j8mEdOrYtj+OfMsAOEzeaZpIO2z8FqAJuNzYh3/oxz6al9R1T/4IYocC3aitIEPB6smcfBZBjKs67E2lKw884jhen2EkoGTCNKCNJvuni4gK2MHPgiMTsoHjMLLj3AFSkR2ulWAaLkdd2ep3XSWhfHCrjo4jE41BOmRxTHa5E8OTpsJMqOxOtPk7O9xrJJnEIz+xlyOdxZenXV5VJB8UI2DXA1mRCd0dHfDbZJz3mYy97S1N1pPxyEMPxdLsTN6yTh+b1lMyNJhkuCqCMmqdvCdqfFQ65nCyOhTVo47MwWmACF8SJev+2Rh0ZWjbwM5wVp5dH9webX4bdhsYr/RfPs64ha82kn5oS5VSnagz5dAdr2Hn8ivOJ598Kp577rm4dLG+Nsy+qPK0vbif0gbgW33g2+vl/mjc3G1RusF4p3JKNgwN2jzxlK4mSMcuxsH+UVy58nr+EsAdkm1z7Wbwm5ELs/PZ1/IVlnggE/GpyUHu6KUM/OXuFIvUcLKlf2ZfFM9sY+FilOXOkwwmHPHhpOJFtv4TlaSDcZZ86CMJ1IlFkVdpHGxmJ3c3d2fYfeTKjhkZkrwS5AtOdmt5KOHtN+cQMRg4u5jp0jvGJzIy9uHDeMgxIqOWh7Erb74Z997/lvjAhz8QS8vL8fuf/GTcd+99cfnee3MHLF89ygDLG/i5gka6RkYM3DQmAZLwOt10UfFzaAjouHUGyvUh9aP6q9Spczle61MCo5ii+QZE/Yk6ZgZ3kEm+w2MtVsik9DJySzf5qw18rKI5SSZ63HF+Kd796EPxwXc/Gu96x8MxLx0f6YFj/ca12NvdTv3S73no4lUycy4/x8NDXY1nxpJGR/b1mo9pdxs3NffVgzGA77mSceAwkHX4/7P2J9CaJVd9J7oz7zzmPGfWPJdUpQEQaEYIAQIEltoGbOO2MX7uh22Mbdqr8TJ+MrTbeLW73fZrGmw3NHazbGM80mIUSEIzQkMhqUqqOSvnOfPmnae87//b+/zvF/erWyXJz/u7cSNODDt27NixY584ceIIWv44j8sDm/zuXMqRHMWcH79Ngybn9/gzjRTMN6sl+22ZFlwGMO2Oy/wZ36sTn3z41O02cd06Q9vmfiCtnx7A5ftxA9vVB73Et3F2gMvgO2ygfvPQeAymjbTkRdd+nPO5DoOvSfecarz0HzLDOGIMclwNOIlnvxcLJ9DiFTHjIc40AuAEwGNacC2NDAeAcOvauLY9vnacjwhyPEAd/eB24Wc58/IlVuBcxnEuhzOUjihwnU4Hhw1Su4G3v+v73ovx0xpAEJLKX8wkEwhAZgfgJ4KOaBxlwAMO0qkQ5wEPkI9yxNMZdJz3AJhQpxsH164PZ3DnwmTTAeCTH596CZMOwICKow3dQG0cZewoQ5sIQwfXbh86mHhW3rD2sfrNP/vwjzQvx4Kf/NO662X1IA/MlMHF+USituplckQCk35VoklrUsbXPXfdEYf3746VxTkZYLoz1gSOgsLwsjLP9jAhMSGn+lEcE88GqeKX8uVKRSVVfds4AJ59NeD8/eVb6I93GN/9it/W6TIv5YCcU+WERQ4eUI4zgEbj2LFjsSDD9bHPfy55uX//XskbJ2fTzz2ZNS58+hdaWlmwzFmG8siCpsxLOhRMOvhdYV4MGJWcYBidPvmcJtTrceHM6di7e1dO4sglK0w8ZuOR3hCP25Bb9XHSLb+MraJt86cwsPnIsHNleJV8pOGm6R1u5V/iqLGT6Ymv6iCeTPj5uFEGhDLm24BDMgZWUFAqMzI2reldwiQ6h/i4uOobHhsvI1X5kU96FJzQX29CUk9B8hZDQakLC0vx1DPPxMzsbBpYv/lbvxNPPft0vPKVr4zDx47G8MhoGmD5FqXSNx9BCi8rx0Wv2+YaMrb8XtQWaPMa+uWwfP45basuJI+u9MsL/iV/Miyf4zd4C5J+FDMUTZg+gU8U0sSmvHR17aFTpAys9dXlXNnlSJg7bzser370wXj1I6+IY0cO5Kr4GuckrnMsjPhBVaIApxkkX8LxvjdPpta3+MQjG+gpt9Fy3kLJT01k5LVvPUd+pwOEW8e5eeQFj3H1A/GUtwMSP48fde0yLW3Q2oJptwMo5rKmx0CYuvrjKWtcjm/TgR7+rfFfDbgs4DaYDkOL/yvRgN/iAcjrMNDWaTDu/roN7hN88Pfm0ep7bsiYC9nmgSPMm46kgY+8xm9azFemONfb1r0Zlp5IT3lb53TCLwWZT9W5jOsEXJ44wqbBeXGMzZw/uzTTb37Qvv4046U8N0Lt/OKyrTOOvP7W7/n+93JhBP2DFSTEA4QpbCbjABqEgUIn2XDCufE4KmsJxvkaQwVHHud3vMslsV2YsoRb5rocQDwO+vFboDxA1pzMOnyUtbGHcx2m0wYq+eANaQihy+IoB47CX0uu/Y54gMc5GGDsoQO3OJT0gI+VRB6v3VoX/zfW4q47jsfBfbtice6mzOi10uND6kRNRLd2igeqVxQkbsoPMtmqa/JtkKwPZaw26RrhZ/mMnxIbZ6g+BcC1BXgte4O4yk+68zjcf93CdnHmnfnSht039tMprIBc/uUKH5vQ9T/JwoDhXClWA44dPRoH9u+L06dPxRe+8HkZvrvyLClhfhEdxg9QH66froQmn8Flt9DZXXvFQxHyZcDwqDwfFa/GKx64Px649+44f/a0jLEbGvjqO4wZDBkZPhjjaSRJFtIwQzno2uMAV2HGYxn3jE1kCp99W8iUKqd6Qa1IEN65g0fdNYkyUacRpry1YkZ5+TzGBr/qXBVty/JXdujGbGI6do6Mx6rw7Rwek4ExhAkRa+qHxWXJOUNO5TaED6OL87pq35Zkfl3KPPeylazCV8YTZ6U98OAD8W3f8R3xDa//pnjm2efi+ZPPJ+2PvuY1eeQEbz/m/jjhpm0IefJHfS1m0cDkcQtcUU8KRx+4jyrd+Xrg9BovNMo4LAvlwVNi1KJqr3hRAxDeij6V3ZmmKk7jUJlTXrvyKR+0RfxiDxdnj62IT4RZAeKx48baUo59jDM+Tn/44IF4xUP3ySB7MI4fPZZ4b4qHfIFBvZyyVJ9jKn0Ebgx/y47bZrnm2q5kR7KXKbSvdBv6C0d/oedwvrHc5JWgxVUGfaU5Hw78gHUtgN/OLcgjxrx1svOYns0xKehvR9aXMcT3aGvzGYddC8ZjcLjN16ZvB2177RwH2AfaPNTR5nHYQLrbY77AT3gH0C/G0+IC2rh+3OZzy1v3M9fg9wIE+gI54JgJ4mrDvaSwo6cF1wkkXfy6uDYe4FpcyjCwHZ394Rddd8WdZpcyIUcd8CtlvEvbkl8/0wW06fCCMWAetfmS9g6Hrx0HUBaetXze8VM/92+U58WVuQILjJFBtDsfhIDjEmFHAHmNA3AZgHiAhgDO784G6FTKkIc08tDxxgcYD2nktQNI8zVh8BDuCSm0Vl7XbyAfcaa/v30pgIq/xeNF/dr8OIA81Ol6weE68lVVGUMYiCKDRa5cCUNBYjjwLbmdGyuxd/dU3HniSOzfMx1DUqhL83OavNZiatdkPv7JjxzT9k7BsN+EfUp8CgdLnBTujJFn6GN/CncwGAWIuWKTnqTKzVeUWQG9dgX0LTzr8R1w+w29/AX91wbjhmf0u/lHHPjMN+NPn3LMYPxRnkd9XTkMCSZ4DByObuB8umpP9RFGzJIMBPq+2k89tKdHH0ZO0pG4yzdNSSuTYReHA4q3NaBxGdfQrEDGcfI6/B9WdZ//+MfiqT/6XNx9+/G4fPm88t2KAfXtICQjFHJM2zuyA1U3tHY0gBe6FRQNnTJWXBre0KBrfPMtq5dxVGeKKSjDv44x4E23W7n5HQ5wXEEaT5pU+Xbi4sqqDMbxGJ2YjMk9B2Jy//40IGdu3IgJxfF9vusyHHnT7sD+A3n0xNLCvMbFSh1Iu8o+yZVYW1qKEYwHGRHLxOWqDX2pOqTAl6SUHn/yqTTyHn3ta4MPoP/+hz4UJ184GQ8/8or443/qB2Ns954Ym94VE5PTuU9saGQij3Xg8R4rYgpILqovaC5+gvgD+LLAcZkzr92/Pf5WAXjIa/P5XUn4LECukNdN+Sh0aWzk6iQGZ65Gdgqe8cINELxPcdM/woqgPzAq0ROIE/vaOBPuVsqyyqqPRgZ3Bmf0QRIn8UMzNGBEi6hYFQHIMwtnYqH4GXHm7Nk4efJUnLt4OWZuzolGnlDU+Vg8YkmDTLxDX1C22qF2Id/61XU9XuVmcZOfHZhH8Ato+WYHv3IIKuw88I149CP8sb7HJ591PGMLGWZ1s95kpKmFk3Tjcph0mJp1UT9tkpzVYatFv8v2h4F2jLfg9O3Aafbbsg63+IH+Mv1APK4/PwDONh5HO9o419vS4rzEGYfjDI6389dlfM2qUBpfkpdcKNB4Y+WL8wx563zXrt2S4dLhyCG4CYPXfbtZZ1YL7/F7NCizYompuFY3J+0VKByboHB7qfT2mmBbjjB0Ee/rfFlDYVahMz1lVgHS+uqzficeSBwK24k1L47r+ghnWcQRHvjm7/pvNlfA+hNxaWw4c6fUgbYCGOyBRF7iAFfqsPMbl8v5jooOrjvyqo8w9bd125GHOBxhwHG+Bq9xAa4fWqgv925J8ZGP+JaefmaRDmS6yuAbt9PtANNGGxymLal4ZBzF8ECsSimP5d6fkRiUUp4enwxU5M6N5bjz+MG4/57jMTmGsIs+Nu+uLMcoe4J4HCNjYoCqmHXkiwLRono44BItnDH6iba8JegcClY1pPKuR1mElZY46pdlm/bgzIdEtxnuOaDN28J2eQHC5Lec2BEHn4C2r7Ms+GWcYIwwoWGAmr9+9KYU1hnUdk3KUhQsGYo7aVyQJkSaXEou67LicNl7GS6/0ghWuOUF4GvobOWF1HqsZ1SqU+lLtE007Rkaj3XNlEfvujPufdUjceHG1bhy/XoMq18GNaGOKi9GSh4TIVrBTRvhDxjhT37jUH3HRFozu+qnvVkf4a72zZl/SKh25rlcwpzHdyAr6oFYVRbc0PTuuKEJfGFwJO5+7evixCNfF3Mj4/H5k2dkII3EuaszcfbGTDx95lysSAZvaAw9d+GCyqjQ+FjMaXLfkDzvPnQ0pvYfirE9B2Pn4HgsyQjYoTwYTesYF1LWI2oTH9S/cu1yzGuifMVrXhvf9Na3xt7pPXFdhsP5M6dlxK3Ho69+REbgrjx8Nfc3crYDKysyVnixIYeAcCWIzzhanpAdWuMxeYKswxn56ooE+pC9Qugf+olr8sNzvgPJWXOsSGc/d7gRH4z/fKlFBBS3Ky3DikbqiMg6mbRwuSIE96m3c+pTcLNqtfkoUQkpxbrGEMqyKdvKL0f+DIkQygymwbaae/BGJAJ8b/QO3by94sF74qEH7ol77jwej77ivvim1746Xveah+KOoyeUbyAWZmfTWOY7ohiaI6OaZMVfjcQ0bFOmk9Ya23YAfvJEeaynzT87VnSdv01H76JD4TPXxgNU2wTE4yWPha/jt683mZHOcXKb6cVX10/Y17gaSz1w/Gb9HbicncHhl0rrd46nzQB1mSeG/rz90KbDP/PMuIhr++Kl3HbtBIhPAG+XDq5845m5SzLIijss5pxFbmbHNG8Rxx5P5rbUwcyTkkU/hQIHLvFTRVYjWrKHe44f+igzSKaThCSjwuk0Too05UQ/yq89nlwzMGtO8/yWVXaujWe+zGt8uaqocJt/gHlCXAvEe77azNOVMZ9dxume1yiX8v+Wd777vW1GJ1DgZTtIQLorb/P3l3NjWtwAxokNLoQyLexOePoJ57qUaI8pOONu4wDi27rwqd8MQ0h8Oi/7t6jbShdwPgDf4YQunCsNXf3O43a4ra7T+HBKkbCiLNdiSApZGXWXyTEDS1L2S3Hn7UfjrjtOSP7qbgKS1lZqsI1qMpTMJP0ozGqj8ikjTjVkHaIMQpNOABqLTUrrhK7lW6X35MAA3S24DQbjcHlff7VgfMbZ4oYW+ImyZqkbYJO9iKq74/+COvvzuj7HtzjtHO++No+cBjjvS8XZ8ZbgsPppWPx/4dTz8elPfTL2TU/J8NL4kMLiKAM2rnNSOh/qzjfq4IH6WQjyThSAbHiT4wVjWvHlikYcUL76Vz8eObIPDhRM6ivCsXNkItYHx2JZOG6NTsfJC1di/4k74uFXvzaefeFsfOHLT+bHkJdF2+lTp3SnuyvOnpUxJmV78yYfSY5Y1sT/2Ocei+eeey7fDj537rzCJ9M44nuK+w8djjvvvTcGZPhdVJkZ3UiMTIxJgUs5S3aHx0biysz1fKzOePjUJz4Zzz/1dBppaxotr3j0VTGuO2wpi3zsj4HAPjn2N+aqk/iQfOnajUtDCdfxoPiwPcAzFDiTBWF0EuG5uXnd8fPG15iMnBpbjIfE3/G5xkdPhlwNfk4KeW2/8vTDFt3QhYGXonm7eEqgE/JlCaWjX0wDJ/dPTI7FhuIW52+KNxHTU6Nx9NjeePUj98YxGWpLqwu6IV0QHm4sc4iJ/2vSQVUXddJm60g7aG15gT4CrNt9yLaBfODAEca57YSBfh44DGyXB3A8/mY46SvdC5h+0h0HOH9Lg32ActtBm4eyLT2GNg/AdeteKm47aNNoB0Cc20IcNHjeax15zLOXSnO6Vz8B9EtvL2n1Hf1K8oz0Ans32ZTv+VMtSFGHVFbZAcq1RqF96gK4xm3SpDFPOg5wvjbOvqEtrxq62ALHu15DP47toOUZAI4WTJNxQ7vzOs1hg9OBgbd99x9/bxdOaJEB23VaC/3XbTmXJc7x+MT7DgiHsuPaQBkLUwvGQTyuhKPXsbhNRnT1Ao53OXDjsN4Bx+OgjbxtfjuAcih87ojLkq46DJnelceRbgfg5wZdweT4eE5YfMKGRTFRFCeOHog7buOMr+uajFdiRHehXpFDyNG04PXHssFX9RAmTXWRALm6g4DslgaqJgerJ5Wp0g0Z7q7d5u38/jK+buO/GgCXHW0EaI8BftJ+DqWdmZlJY5n0oqQD6KJeXBvexplWnOs1OL6FNj+QqxHEm4YmHbeJraMjH0XKYRDkHqg1TVIynCf2TsfC8mK88NSTsV83AnceOxYz16/GtRvXZGTrpkBKbqfYcYuPgYOL70bKy3OV5MDNm647uwN8ebxk2StaoadIIQ4DhZVD7DlOR1+Q8T8wNhFLO4bi3PW5uLogg0r68uGv+0aFl+J3f/9j8dTzJ+OG+H5dfL9542a++XT+wsVcgT108FA888wzcXN2TuN3Lb7v+74v3vTmN8X99z8Ur3zlo/GqV78mdu87ELfddZd4tiMuX78ZY3v2x/SRI7Gou9YZGWLjoyP5lu/FCxdiZn427r3v7jh+6Ghcu3w5V8A2xKuzZ87kyfj7jxxTu2WgsfoLbwaG1UIxRO2i3dlYuc2+UBJ9m75+rUz1Q+ZTcfbQoY/8+RQMr/zgvHDAfH4FxVjLTvHb4LiK92p0/nHd5d1apuCl0l4uL+Bw6tNcEag+zzaTJDrZwsAWhdXVRV2vqg8lUkpflcHPd0vvuP1Ejq3Ll6/G4oIM5OFR3RDWjU6r0wDqs4MHTnM+gHjGMysN1tNce4xT1vnNR3y3xbid1g/G31/GLq95yUFh00a4Lec4gGsc4PYYl+MB47PfprXgNOM3GKfBtJDfYB5tB64PHF5hQjf6UHLi4TU+OO1cxvHMt+Cirn6nBDInHgU255+aa7svH6zXYeN8m5VxU/M5dKPnqAd5rDmd+lwvNLZtADbr7YDotr+Qa9KNw3lJwxFvByBzvnZdrps4aHUauJwH8LXLO5/b0EKbx9c9HdGDNh1egs91Dnzr935/roAB+Li2MsJ2BudzXsBl+stZGIC2jJlBGIVKPsfZmRkmFt9lcO4U4m3MEYcPk8ljXA4bCq/xYxBSpvYMcE3Wel0eQexNbMQXGtGS2u3FbYcG025o0z05cLd6a3UlVzlWF+fi2NH9cfuxwzE/ez1Gh6S0VDf7H1Y5N0iQwqsf9WX9wkccro4cqMebTLZVN+3u1asgUXktistPXD1IfuRP4T7+G08LxLWuH16urHG3vPI1bYI2t4/BfuWqJofFxTh48GDmS9qpV372t/IR9t0bkPU27sVU9GA7GlsgPfdGyE/+yGVd4FW9jgO4Tr9LS9qUqP8Ki0ZZVwf27olzp07Fr/+H/xj7pqfjTW/75jh2/Hhcv3Y95mTYsBqEwlun41gVE648c2tAd6TgVD+DK5fThT8VJMpHVZPmR0jJUylHZG1YY00IYml1PXaOT8b5G7Px9JmLsah67njgFXFpZl7G0EJck1Lfs3dvfPnJJ7P8ruldmpDXY35uNjfDX1Nf/Ok//YPxzu98Z3zD675B/TMWc3OLMT+/GE8+/Wz81u/8TvzhZz4bJ184JSNtPkalqGeXVuLWwGDcfvcdMS5j7urFizF/czbGRsfjkUcfjW9429vj85/9XHz6Y5+K4Q3JsIzEq1euxt6D++OuBx6MDVbIuNsewfhSO2mf8FUfI9HyOldXFeZ//+b8Frx6jAwB8LHu8pFFyWgnn9STq1oCup24iifG+Ou68upS4RyDGMCKS1rJBQKB4xzfD47fLr2NY8zjPJ5JS9r0q9fquWEdiuXFhbqx42ZOAkm7ecTKnrWD+/ern/fFpYtX8riUlDNW6KFf+HAtfoAnCISt83DOV/HVzra9pG3KZcdbwGPeaS1wTbzDgGno94EM89eLSmjLtmFw4zve7qXSDY5rwdf98cBLpbXx26XhzBsccxz8wvihD9CPyK2hbQPOfLYDXA/4gLYOvnLB6nL1ackON16pYyRnxM1JF2BQMFbQQQDpaEfmUoxDyie+rm+3a4vjHN+hyjBAfOsb2vbgTKtpIX9/nhZcZ5vP0NaNc7gf14vLEa78bR7jgVfwgjD0Drz1O9+TK2DOgGuRJkMVZyAMccS3A8auxUMFtjZx4CQOn7wOG4gDJ8552rLGSRjnMD4CSTploQ1ncH4AnKTh9/BbCdfyqttMmcLXtlPtT2WvQpTrFGvbFq57+XvCt9UN5EGNg4MaTKtLsW/3RNxxQsbXzLUYH9UdfuhOfG4+bt6YkYLU3QcdlxMOBobqavhQ9VXbaUtbf0sPPquz+VgBIW3KO1+G0/FX8f3gfP3O0B9+qTTTD+9aRx7aAqBYoB1Fw3EerIiw2ZtDV5Et+goc5OGa8m67624dQH5Df1oL/XFJbxMGtivX1g8YP4+ZcxVM0bfUX7xwMSHleeb0C/HJj308Ll84H4ePHIlRtXNObVyTMmFjPDeWPGbMvRX0inAhrwrI0Y8eHzVxeQNtpUODeMyBvrl345aML/FJk+ua8H3804/FzrGJePDVr4oPfvTjcec9d8cnP/3p2L1nd3zxC5/PN0lXlubjySe/HIcPHYmJqal4w+vfEN/6jnck7zEUP/uZz8X7f+f98cu//H/Hb7zv12Pvnul49asejbe8+S3x+td/Uxw5cjhWltfyczyf+dxn42Mf/2iceva5WJdBtrSwGKdPn4nhial44otfiqe+/Ezs27VPda7ElUuXY2llOealyB/9uq+PgTHORBvJsTDY7QXjUST8SANXvt3mXoyOX70e74Hzwh9uuto49y8Gdn4GqpNHoovXeSnYqocqjGMlCr5Lh4jvGGAtuJ5+1w+mw+A8bV7CSGZPOg3CiSmKvtJkSju4gRHSGFefE89ToqEhTayspgrl9BQHaA7EzetzkiO1s9tT2tbbhlv6uG7HHWGS23igx6fSr/1Q/H1xfcQ7DXzG4bh+xx6wzb2eHTitpafFAdg3kNaCcfTH+9r4AOdrcXNtHgDQYmjbZPC14/rTwGkcrd/W2YYBl7Nz/nT6+VxKHDp4eHg0dVdtuIROytfiSc07bpcS4bkccaTh2jYaLw5w/Xa6TDAvAOMivfVb5zhhy/yAF2aAwt3jQ78jvc0DuI8AaHEe52vL4ucexWYcmn6A9BYf4YG3vvM97yXQ31gQAvZJa5EZ2nL96eAxYwjbmWFlOVfHuSzXpsfgMsZjsCHV1psd0OFo20Acfn/Y9NtxzUROmHSA/K3RBoMxwrg7dJzpwne4xdvvOB+H1S0OVtw1ORInjh+MgViN0UGlaWJGgHnMyaS7vLKWj9/mZZCxRwNauKsFj+ujSq5rE6J4g8LXHa7pK6d8ctCuxC009vCYv/YLnA9o87bO0H9tcFyb5r52P+ADyAYA3fQpMDExkUbY5cuXE8fevXvzXDfzH744b3/9pj1b3pfm65eKbwEsxLdpbXmc+d3G4SCBx3Gc6M4kzQS3S4bO6uJSXL1wIfZM7YojBw7H8TvujEHdbZ67clWG2mDu+0PWkJcen2hTuZpge3zq0dCjE6N7eWlJ9euCfUJyF65ei7MXL8bB48fivPyRseF432+8L173uq+PixfOidcjcePqFU3W42kY7t5/IO64/c6466674urVq/GZz34m/tZP/ET8k3/yTyQtG/FT7/3/xF/90R+JI4ePxKOPPhjPPftM/ORP/u34J//4H8dv/vr74oMf+N347Of+MM6ePRWnTj4ff/RHfxRPPPGk2ik6dKMxumdfjE5O58sSHMx6beZGzCwvxuWZ6/HI1399Hs7KB7DZyM+LKzQF4waZZ7O3Wrv5E0eqszqwEbGdA2yA9QO8xpiDlyhyy6dlzvqm4sCnsdTVVR/mlRxgIEOV4jK+K9s6wDK6HTjt5fK8GDRm+a/68w1h0c7nr6DZb0TmUSXSMTxGXhbjucnjcN3z6v9ZPhQvA0wNyryA6bWMm562HYbiXelIwq0D+nEA4OjP26YbiHN9/fg3xwitb/K1QDrlHLbvvKajvW79rwaMlzJ2gPFSfz8+86Q/HnipuNYZHN4uDrAcbwuSX1aaoYP5x3o1V/UlSxhZrHCBL+ciXSPn9ZUNqRbJEN8i5iYx5b8D8rc0tABPzC/2jrW8MzgPtPc7j00cMuf8rvPl6ga2SwOX67QzbBefYUldC21fOp/7OPn7Ld/9J7bsAesvYAvSjetPM5EtJCFyLuM4523zOw681A0kYepw53W6oaWxDeMbD64t57gWHGclStg4AMoDbZxBMfVr0hw2TuO3czp3o+urqR6CzwndfeexGBoQretLsWtqQkK9M0Y1wcjWEg0RYwqPyfAYGNwRi5pE2fyMpQ3vjFM503kiob6K67WzJgjohLZqs53pAxhH5nted2H359a29JzB4e3iWmhx2gHkhX+WAa5xhHnlmW8+njp9Kh+RjYyOqpzkUO2u8V/1ZJgydZXXFbWVVsDXrsPQny+BuC6+6iBEHF5FpKKC13KqufAozETGW6lpPMvRzxwuuiwj48K583Hq6Wfic3/wKRlco3H7gw/EyK7puHHzZqwvcjyFysOfrKLkmH188Iy9F4zFlONM6fpfF9RPk9Kpbh4f3lL/rynxHPu5xM/xyfF48rln4srVy/GGN3xT/N77f0c3BEfirttvT97u27snZm/Oxr33PxQHDh7KzwR99rHPxi//3/8yH1/9zR//G/G//MO/H//sn/7T+L7v+/74j//x38fP/u8/G7/4C78Y12XAbWysxdL8rNq9IpFej5W15dz/xksosqYiRsfi2vJS/NFTT8fnHn88nj99WsTeisOiYerArljaWI/jt90e+w8dqjvufBwylm/04uc3IvvkmR9gflTfbA9Oasu3wDXjCl5bPpyPMcVGfY59wXghXKvp3Xgiz45B+Vt1D+B67APG35PDrbR8bUDvS4ns4CkEXwxZ1s3cUspGrVxAF8fg8PheY070ayTlCvzw6EBcv3k1z3XjbWLAbW7pBdp4p0E/jskQv40nbB3ifG2eNm/L8xZeKs4udUmnCwHjBFzW9ePjtujALh5o/dZ9JdguX1s3ztdAf36H+/P0A+l2L5fucD9QpuaGmrdwipXrzWPkydUdFV/TmOcEAYz42jfJo/tazEDnsc0h1Z3KmB6HrdO3owPIfpPUAm2eNpx6rsNnZxpxG9KLlb3KtHlwjgNeih/buVY+WlBqjrTK00t3ff1lTANE5goYEWY8mc0gmOFNY8T35wFcSVuR81I+O0XXDPhNS7rL53qM14QRx4Tia8B5gRavoQ1vl05Z4hzGIUiOxzmM3w/EtXTD6FxkSkkjTQmdj6NDkOFc6dAEkh/GJSIVMd+CjFhdvhl33nYkpjUBLi/MxR5NuHxlflgTTH74WTlZreIV+7zzVzzLwdz9r64sb36bsgYPBAioVmXyMSl+8pB04uFxreQB1WfkqXTHieitTpCvyitMtqxLDt+uhfZ6u3T4Z2fe0w54VXwuui0vfsuPtqEEJsZlhM3N5uPZQwcO5kGV7I2izTyuKz5n59DyXPWq89IMDBjlS7IUlp+tTDopS6mMyIQKCzK++OE48BJTuCX3pChuoJBnOql5Jq6Cak7KjVqaBgTGGt8JvHnluty1PIZkY2UlpkeGY+/kVFy+fCWuzc7EjpHBGFe+Afgk4x0ANaukTJq8paiUPD+qSNA/6lxTTSrDxv/h0eFYkTG0qnpHJsZjVkp0QXWdv3xV5dfi2g0O8lyM22V4vfD8yZienspVxmefeVryNxS333FXXLx0MT76sY/GBz7wgfzw7p/9c38u/oSMrv/0a++Lz3/hi/HE40+krC/KoOJRKG9L8lmuebnF1ZVYlPG1ojjypCGoPlpWvvkVeDGg/BuxtLwqWsfj2bPn4+zl67FT4ZNnL8TJU2dkq03FQw8/Evv2H5AxId0k3jImaDZvirJSyMSAUYYc8fUB4tE/yBi+qtPYx2D1NgUr13Jc26fvShqqn1OKSMt+l1NkGcDIMdfItTJSRvmQWwwbcCQW/UNOs77Mp3/2E2OWlBORnB2Gn1Bpm3mUPX0Q4rYFUas0511fZ1/OstpdRqPHZuIQ7bRtbUXGmmjbK11E/964PiccQ9k3kjZVr7zJK7VVjEwuSJ500TnoK5rAB/15U4hTdO1dhBrxSeWhT5JAUvrFPOFI5hThkGfHNZqRX950gbfJlz66WV3Edg1PiFWetpbfguPoO0ZmzQGiKWWgB5Xeg8K3FRdQOkxpyl5GS+GETDhSj/JqnupIL1Be+6BN0okzT5xX1+AgT/G2eJlllCPjzRb1VyvXOH4pg3IDO9jiQU91T3joY9Kkydj3Bf28AUyZpFfASjovj01NTGo8DebbsrV3WnNRNrLozQZADHVDU/fLc/Xgb6YnSRnvcDuf1XgCXw9avpdPHq7Kr2prS1J+F0yRvJCRPMs8aN8uXiEc/U7d0JU6FJ6wgi0ZUqOSVs5khM5bun0l7wZvSVF6oHB350LlECF/vaWtGF/L5+3kOgoKPCrHChiE5sRLdNdYxzEJZsdAfBeHs8FEnF0LXLd5wFuCjXBVftIA4lGO+E6jXsDXdoA7hfIOAy09bTzQ4sBBW90F9ow/h3HkcTnSWuMRtDDWb3twt2sjBpeHXGZY/+gQaAGXlBi4dkoodt5ain27JmLf3l0ptBgQ47qbZ0MleYSkcIFXHY/hRASni6Mg+UxNdqLy1cAovipTOtMPOIzfHw/d5lN/OtDykLDz2LU8b93LQfJj0xX9dsQVP3t9olpUquOB/PzouNp78vnnY4fk5tDB/akQSOOsmlwK10QsLitG5ZIm+oz6pEggL5sFlvILOl+ZKdmDCoOLnnRKb59RQVGpn5DaT0VXVzGojKx6QR79ikHNozMU2drCUsxeuRK7xkZj9tq1+NSHPyID83q88a1viUff+uaUgUsXL3T7AWvjc036GgdCqGTNsKqwk4V8bCYHvRgheSitOMLHoHeoXs78Wlb5mYXFePrkC7GwtBp7DxyIU2fOxrETt+Xq4mc+9em4cvWSFO5iHFcc+9FOnXohTp1+IZ4/+ZwMrz8R73rXd8Vv//ZvxWOPPRa/+Vu/Ifx1QyAhVd9x7AUKR1SoP9fhvchYlbG3LCNrge+iSpkviAa+BEDfT41P5LlCl3jFnRPzh0ZjgcNzNwbizNmL8Qd/+Nn45X/9K/GLv/QvZex9OQ9l3TU9HfsOHcyx01sZrjt1ZiLe7mNMYnSxnxP++KUVwpW/ei97Dk++yEk+w8OKz4Qu3Mu/6fRHTvZ94RPRM/IUo/ZnTuEpXFxTyLnLz0kjgesqV5cle4WjXMJm4MWQsid0ZFmX8qc/BoZqXNFHTALs/+JrEroQKKPqyU8iDQ7HhfNXYkUGP48qadcatGhs1eSMwcu16OraUGMav0xHj+NcFaaF2T9yZKdoR3u2lHJ5BahM4u7yyOUB0mSiCGFyK1xlKuwyqrRiFY2rxPJ9jZeuy0M46cKXg/Y8R1GQ0Vln+UD2M46wHH6br6su/1UR/WNsdMEtPqBw8ikzi3/CXbLU6V3zUeHSlZU/5xTiVYa8tIFH83Utl3RSDB1aulU5VJb5DD6XIz+4M01yy9lfebhqlkVeOKplLW7cvJF6a++B/Tlv39TN8PkLFyQnq7pp25XjivroQ8qk1HZ4gaKZeFbD4Bl1Ey9ZQfcHW5MoUnux0yedleSEWkXjhiC5L91Afm4UMISyauFh7GX7dZlGT/0pRnHgxxcdrU86vEXGk9ekUYX+pa5VRcm/5JlKqFzOA+nrBqbTybiU9Wpg0kD+PNIjaQSvOMC3IJWWF3YtFAOq4/AB54PQ9rVKO8B5S7lV2IKCQwGsSUGSThhnY4/8dCzQ1m3HtQ0043IeX+OghWun4QykUb8NP7u2DS5r2vALj+hKlvb4YKbjCnq8AijHnSddmh+Q3liNE0cP55uOGNm8Co4yGx1h8yMCQCXliobOWFQnk487RISYuukDfLeTOsFZdb6YdwU1qFto2w302uYVqmpv4urqMk6HcV8JXE/h7eE2VHvVVnjOwBcvaSvxbCZfv8VbXIOxuDAbN2euyljYE+NTE7HGYZLCVwNE+aGHfmKCyP5CqaVH87cF0+9WbF6DK8NVsL+dm+kdXqc7vpz4pB+b65UiHg6K5tUYUrs2ZGxcP39Od5OrcWDPXjFnPc6cORXzczMxIWMBkbixMB9zaytxY3EhVpReb9FqnKxtxIiU0xRHNDCRysDhvC+UDsbmDhmsA7rZGOd7jazSqO5lKdYhGX7zMoLOXJKRJXxTe/bEFRl9X3zi8ViU0YWhq54QrvW46667Y0718/j703/4qRiT4fPN3/zWfBPqugzGj33so/Hs00/H1NRk7lXLu0zhhA0pQ9m/tBl5Z7wy1jWeFEve4dGxWJxflCLcGffce0994Fe8waBbYZyq/WCQNskVPNBxZMfHPv6J+Bf/4l/Gz//8P40PffCD8dRTT2pcr8bx48dlyI1pfKEUV1Qv+qDGCrKVstSNGa5zzDXANbTjCpLSLm4zMsObspvR3cSoeOPelG/Kqv0FlLFclCv8ZOrTo8wWHVS+HiS+vrgtUNWKFibPRdGylo+IshrJI5MEfcGJ91TJBMjKJQdc7t41HVdvzMWVazdyBTT7UOMRctgOwSWrHqK2+xVOIVQeybrwYvhSGfqCdHLDaT82Bhfxm64IS95xjdGvP4WrPiWmS1qVx4aDy2e646pAX1qXV2mObx2Q4xQcne4pXddziafDZUe86bGjLWnkEC+ffFVPGVfQme1qnOPI28svp3/li27TTp7Gd5ks1+XHMNiMV7jq0WVNEBmHTGEEZduSbnzNr6KZ/Zj0AeV44eXm3FzM3JyN3fv25faPxdyDyz7MnTE6MaE49rdiqDCmhD9lFyf8+dO4041ifrILQdgUAOKZCxRmDHWryamvsjHkV7tVBlkFP9iqfKXX2BCebG/dgJO0nkpQ9XN0jdrEjSDt3c7Bk52ipXAnKRqOVTfhopkW6Ued+VP+pEPjQvXm3nDVx8/XfkuZJ1tJK6WIf9t3/fH3ulNpQAkRDekB19lJXT4Dca1hAqDU2nyOt+808hGHOOfm4s6xlAoQTwlcTaS9MBakLd2WXuPmur9ex9m5XOtbMbs9bRtwDlcd0NKrs7LSsYpEiGkBnZ6ldKUCbIxPhaXJ8eC+6dg1MSJhkr2vCXZ8uDOwQCqoVQTVqzIIuFfZUFr6SzpthNEH0MUqB4oz80FDR3/RSxuKfnzAbWqh0quNOXHKMYG0Blgi6PK17muBFn9O1sYtqD5Qm7OttLOcKtW16hoQTTJiB3Unf/nShZifvRkH9++TwcCr9XBb9Cc5xX+V4CJBtTjwkpDtyWZWubZtlG+vX9TuDm9b1o52JW1yw+xd6gYnh65OT03FyvxcXDh1OiZGh2O/jEpk5tQLz8czX34yJifH441vfVvc99DDMoQWZHjO5aM37kR5nJTfWOQxgOpEHnhDsB7DldHJVDIg5cbhpvlR7WHVLwOLEnws+nNf/HwaayfuvCM/L3T12tXcbzc5PRWzouuGDK/afzcbe0XboUMH4447bk/HtzY/+tGPJpdZWRoeqdVZ+pNztJBx2kKncA6axzk8hp9MIPnmpuQWhX7k2LF8UeG07qp5tMoeJM4bw6BcXb2VxuGKcPBocWllNW+k2Md2+cqVeOrJL8dHPvKR+Be/9Ivxi//8/4z3/fr74guPPx4H9u+PI0eP5J4VboTqxpGbvzLEcvO8SMRBlX0bZtWfXed2UHGK7eQ229KF3d/0Ba/jE09cFalyyDR5DJt1pPDKwSBiRILrAgpPz+lfl7INUK88xs2S+MYjFh5Fl0Fcui4ntm7SYaotOdUYEx07h0biwqXLmQdEA+rPPLdRPEMPEUnfZmnGqCKloaW3utUL9Sk1wePMTd6uzfkYahva3S5orL6pPG1ewh2rFe7pBxy8xtHPxkWdrY+rsltxku48xg/ONl/bx6SVq3iSytVKfhVz/vTSr7LEb3XO77xuC0acaSMxfdLzv0uXS9zww0jwuqDDKRWb6YRVUo5f/imKm121QHWxesrcshoL0gULi/Oxd8/umJwYlzHPQkjxmoOe8zu3WarkDuGtsOSFahSFr1GnMLiJRz+UfMhCSV0VPELkN8DcKQK6x334xOfjedGdjxoTMZZbpgg3oHI0gvrVHuKYW2kLEsocuZ2vLuscNLOQoTTQd9YXc/Ww5h10Wr0drTJKrzyMHfmqEJrz+8vJY9EGTzm7k77MtkOiaP/pn/8V9a8iszEQUhO3J0d3dCGivDAJnBefOJdp0wDjdtjlsyxxTRnnA4zP8W268ezoDCXA9Ga84kxbC5vlFI9PHnxDfznSjDONo64+jBE6htWr7FrFYdFbYeDAQ75RKSz24CSzqW91Paanx+L4wd0xMqSJUAoLwR3ThMPjKdcNDoKlXHpxtRIgfArwDT4mElY7+L5elan9dpNjnJiPgNSG25yU5QhDG472OIxrIesS3fgOA+RjwnR5G3+A/X5oeQwYF77pdz3gMJ0YVCzZ1lst4IbHq2mADUi4+Tbm8888nY/q7rv/vjhw6KjysCdKkwrL08Kl3qYx6aBjwwOdCUVg2vp9jCLgRekMRPyXKKcxugktX3DJZ/EsVwdkOClSykGKS3lGRofizJNPxGc+8LsxuLKsuFuSr5BxOZsHnl68ejU2hkfjxD13xzve8W1x24MPxrVz5+KPPvOZ3Lc1LIMVA38Iw1W0bEg+aAPji/jxkdFY1cS5JF4vi8jxvXtjXndjC5LLG4p//0d+P85fvBq333dfLCyvqM7n4v77Hsh28QiP/UC333Yirl69IlZudAfj3kjjZ8+ePfH000/HFRlAPjakHo8iPzXeuENOg1PySBkebaRRpjHERn6MKTjIIai8ZXmX2sljTerPVULxqz5Q7vEtnCpHOoe5rq+sxa7dU7k3kE6YGJ/IR5N8nFqZ81t1V69fy/54ULz7pm/6pnjd614XDz30oNo3Ljy38lEo9I2OjuXBlsjn2Nho1rHOnav6hNU1rq0LaAvtRXZJZzKocL3JS9ry8lKlqf15A7XDK/051SSe1r/FHhnhwFGX8QFt3nTgSWMnozO/fRyPBtWkhIWFWRlVqzE6Vm/h8uiGIyhYfchHkIwV/amk/qmtyrJDBtj7f+9jMvpX48b8fIxNTse66J4Tr3YMStfIameiyYdBWSd9rXFHO0Wb/jbBNG3SJqLJAw+5BoovXRu5hqTuOvd8dbwgH/o28eja5fkvijKEDMJ38pYxVHhcP3xN/mX+wk/IdCVPKqnD2IAucuLvIoXRgQpTF8nCuXlDrB80gZ/kXh+TvWS6K1Q4FE40/EuoNCDTKSc6gcqj2EwmreK77B2eXl7HA1vwd7Cp/+Rqkz3jdDUuXj6f2wduv+22LMdmfMYkq+VpyOvHOPXLF1sgbyjKOKk+oP2UEA/04w+o/WQ1PzPOAF7YYYGBvkq+CwpHBqq8IO1IRLvDRZ9iPGZefvI9rrKcnNsPLWsae6mLTJv0Y44VAUXMC4yszJs3cuTLLHkj7DBe1VM+jjbAJ3QjN507/qd//u8U35VowAUACDSRbRzhFOIuvc3j+HZAOR5I5pJGXIfTQD6ccRqHy5uBNgSM37jbcuRrof8acP7WAa6P66S3U7rEMZwQZ4Y/GHPZVmFJR+apu0rlUwcqkHcGfAoEpX780L7YOzWiSZNNwRgbnLPSfcqhqxtw2/AB01M+d/4yXqS8MGIIOw+OR5XgBi/ORhh14Gw44YPfdQGEbRz16uuEVsCgx5Bo8WR8Q3sLLmfYzgCzEqbulzbAkr2aRNjbs5qGxsLsjXj8C5/X3dhUvPKRR2XYDKYBxgbv7JucXFSQgZR9qQtQqX8A09bvs4+U8IvSpSwM26VLEMpvAL7Ysf8mJYd9DaIRXmJo8e3HpZlr8ckPvD/OPfNUTI8MZdzYwLDkplYgH3/qqThz4XwcPX5b3PPAvbH30MF8dMhJ+RhDrO7wjdBB5c9PGUkkVpeWY6dm0snxsVRzgyODsaR0MTZmZbgtSUYn9u6Py7M34/c++KF4+vTpOHbnXXlW2PzSWh4/wSrsjevX48L5s/Fd3/ldcUZ5hiRTHMbKB3npQwwWVs1SZqSEUC4YWPTjwtKilFqNZ9LoRBTZwuKS5KoepfJZoonJCRlMdVNx7733xYWLF4TzWj7qgKvIgjox9QV7lAAUJHWMycCcm5+NseGRlMsVtXt8YlQ8GYkDBw7KSNwdR48ei8997rPx5S9/OaampuPw4cPZbxxl8sgjj8SP/MiPyH+l8EmGRC8TIuOKSZOVPGilPq7pD9pD3QDyK6FK2bLOSHoVx4oRfhlgjLUywrL/lc/OYLnCECu/J3OGzTJyHCPRD5bHMsChiRP+b0o8N8TPOoKCm5U6voPJEh2j8SKUVX+N9x07R+LKtZn4yMf/IF+GuLmwrJao3Mhw9lNtiUCis2D2DQaYRlDKdo43+ILGZAwqHx82x1DjRrImavQBehX+Eo+sMD+oz8WrAsZyo4PUboK1t5HUgpaX8C2/Fch1Vw5wOnrG+IBqN/yGAvlYoA24nGsz2qKr6svJlfZmWvGxoNpnPZrn1ik2jcguDkiam+vEUYEM2+isx/w1prbk7cLLkrniBf1KvP43uOm7gk4/Cnp41mNVY4K5mRfC2H9KJuaaWd2IzXKTQ3sYC4ob1thjNQzrhz2q+eWOrNN9RnF8eIHv+PLJmytYndEIXxhfpsc8ApCpCtM28PbavNnvqxqboMy2k7f8LtsmT4o/lMEVbyXaqe/AifGWgHx3Rl/Ok/qp1uo3/dA3xFMm5VbXOMC01bjfmXynTl/v+Hv/7Fc7snqNcSETWET2kAGOo0NfDlwZ0AoWcSzhwagyVire9ePaRuC20COG1IbfnvHQn6+tr4UsLyDdee0A+y7rOnAAqaxq5ds/6qwUCsVyl49Q5dwu4UR33FpBSd3KlTCs5VEN+hPHD8WkdODQQO3HyFUDKUK3A3DY/laa4HlZ4Ll6IJePBbowgoFxS1mUjA0w+/DVuEm3ALkOruENOD0QuMYB+Uam8uD+Sw0w40QgeTPLceCATiav8oVf99eJW46JnUHLNxPh8ZD4cPbUyXxT74EHH4o7NXEvrYgHUuyiVKncKSuovPDlKxlgAGEbYL42iOoXxbfpNsC2xAmgXyzOldNcmdspxbZTxi+8J02T0Zhk5KnHPhef++hHYoIlffFkUJP90LpkfWUpVtXfyxzhIMPp0rUrMTQ2Gvc+9HA8+ppXx+TUrvjUZz4tfmqyV/41GSDqofzMFXeAO2i76GDvHHeT7AnjMSWP8HLPhAyXhZX1+ITqf+KZZ+PInXfGvPKdPHcuzyVjlW1pfjlmZBA9/IpX5DchkQ/6kDPBMMAuXbqkSX5e7SzZaPs0H4/zU35kFANMyYmDVS/LJRu/52ZnUx6ZCHlsBku55WlPXefYB412ZuDkb27AV12s/CFTu3ezwlyfTdm3b29cvXw5bty4EX/hL/y/4rbbTuRqV76RJN7cfffduRqGATs3N1ePXmUMskqHsTI8PJB3+vnBatHdP2ZoJw7Z4kedTvfqLi2wwZUGmNLKCGNs9wwxA2WyPXIYYsB2MqV/kqEywNryBiZqPtTNavnc3M0YGhGPZWCSdwAZZK8P5W4xXpDNqscTJsNlYHAkPvqJP4jf+N3fjxEZrjsGxnIfHm1mnDA3lR5HH2kShk4mU+oQWow+0nnErUT5upCPRKyxgtLNAzxiztUKZctvbwoPdRRy+EOLSAU1K2e+8bSuVyp0Zw5ii3/JQ3zJE/hyJU3XoDOfDZlXcdWfNVGXcYosM8dg8EEbfU45+rauez75Ci9thyCF3Iy8ZhWH32a+Lq7kgr6ghOK6MvhVU++69cXBLdfJP807vFUPR/rx8FH77cqpdrW76EB2Wa1iWwHUJI1JGXMEhkbNH8jYmsY0HeT5AJF3G7lmbJRPm8EFFgE0dvF5KZ+Xk6Cj5XcZ8tUPa5Ix5IqtOTnmsn9qfInsxIGr2Cq1yTt86EJHyU8poL/laEfuTcz2Ki3nCEpSpkpDdsmPnMoQz1YYxjL6SrWLtnraRBuRI/ziF/tpayx3zY0dP/Vz/2YDJGZAyxzHGZyWjevKOK99g9OcF7CwJ145JgcGsK16AN/O5VrIsgKEJfPpejOuw0E5XA5egeMB04Pv+DYdMD77xgdkThhfXSfQf+XjrhD+p9AQK8EQzyUvugMdUEdI0fCZghOHj+aHcCeHZDxI93FnjaHhPROJsfFxptcOoaAzEV5oR/iZyLiTZ9Dk83q13ZMAjo2Lg5pIGEysLPE9wYyXoODaOgDwwj8cExp1EAdOJu/05TzgAPv90M9fcAHGnTQrTD5w2FB88QoYygSnKw3MQd013ZJhcmt1KV44+bwMk4W4+74HYnr3XvS7+oFe2mqA5fo0kJE92vpp/C99BKneelGcgf6n25KuNL7EO1YgpOR2bKzJOB+IpRvX4pO//4G4evp0TKrdg6u3YkQKZlBll9cX49ZOyY2MJYyJ8+cvxMWLl2QkjMXU9K6446574rVf//Vx6NixOHnqVJw8c0bUQvGOfDR3eHJKFs9yGimMRR5/83JHrqKK1KGJqZhX+JoMot/5yMfjws2ZuPsVD8fMvIw/xS/MLsSKDK3r16+nvHBcxcFDh9LY58P2fLz6/PlzcVq005/0I/2bN1goSvEe5bfJK/V1ParckIF0JRZlvKFEWZ0CP480b1y7kWN91949Maq7bG52/Hgw8ag8eeFlrj6oXdSLQUbd02rz9auXY9+evfGud71rUwcBr371q+PNb35zfP7zn0+DkhWxOteoaGdM8ZIBYj01PRH79+8V3lGVpHzVxZgDH23hUQxh4j328uR5TRopd+rHmiRq7NgAQ66zvNLqumi080oYYH8TlL81wKp8D1IPiPc8Bp2bm4mxiVHR6QmUcnJMYBs1xuB1GQXQq75Rv+d+RemL/+Of/1/xq7/26xr/48rHBM1pctS7EUMghW4Z/2hG2ggtg7kfsMaMaWvbAK8A0uBJ24a8MVGQlaO8pp/lgLZcv98fBzi+dfRzPxDf1sP1dj5AO9rrLaD4/IqAuEE+HDhpo69dF8C1oeJeHN/SQB78l0ovKOOmoPABlHG92fd9kDIqvcvLN0m/+hcdzMqwWqUhV6vC3JSMjNRNcpXjRrFWePKJT25+VwIkJhkEaDe0c12J5C8DDRlERXFuXa995puvkYfcI6w4oJ07MKDS8KSulMmqDx9WUXaFRZFO/jfpQN7l582R8OZK/SaAy3h6gPHveos++q6O9dikVXjw+REH/qIFXgjtT//T/7DBd+l23mKykkDSIZ2y2OLn7QvIQK4oGKQSbCJOAvmfAzdD6ZNP/7MyC0wNJhGiDs7RJUgCO4LasMvgAKfZpYHTAdfO5zIepC8F6jZIyYGuApCd1/aFZatv/NSlCT198aGMQCxeeFi0I5TLmsjGhiUo6rwNTQZjEtYTx47q7oMP/+6UkMoAk6GBst8cEALasnndGQLAJj9yIoeWItR0IYgYN0w866xySCjqtXvzsXCUYqs6MHCglbwpfPRnpsG/DpfwclgoExLfCBvQ3ZPLtQaY6etXjrRniy985MGBn0mMQQHkSt1oh1/GAX5NFALh4+4a7PCfb9rxiHeDoxXW1+JLX3oixviszsMPaRBh2AzkZm3C4M/9V+TPwbaVLocNm9dpPJQPtGVezt8Osg+klMWlGASp+LWh61s8I5Iwo97GFf/YB38/zj7+REyr7wZ4g29AfLrFXovq67qTL/7RNwvz83Fz9mbu24JM2smnhL7uG74hvvGbvill8plnng2xK/c/LS0uxac/85nYLaODD21DMfu4eDtzZn5OQ34gJnfvUb0D8dzzz8djX/hCnL52NXYdOZJ9w+M9SL564aKM39U4evhIjoXxick4evxE3BQ9j3/5y3Hp2rUYVX/slMwsykiGN3z3kcke+YQTue9GbV9Wer1wEXnUxSXhHtrJtwvrY8PDY6Nx4vbjMpKOCg9yXn3IihWG2ojqmFG+vTK0kHk+Ko0+k2pM4/Vtb32L6t0hg2ghvyX6ve9+dxw7cjw+9vGP5Xco6+sErLgtpeF//NiJGB0fi4P7p+Izn/9C/NRP/b341Cf/IO68486Y2jUV+/btiT/3Q38u3vKmN6oO+kMyKEamXEsWeZyK0Yt80x/ZMEHKAGuTOd5qouexeT/05AmdvFVmu6QOhBdd3Drhz+ogSGXRSrw8gRE2McnLH0UHePIVf46hSP1e9dEGeGd9zkoZN123bg3GP/rH/0c8/fypGJmYjltqg8Qvxwe6mJqzjG4A0THohjw/OOcNxL2b4NRmA3ygTdQJuN0A+XkRp1YA4XLtBaIO+qiMeXQtedbF6zJUPcmRBx4kC3NSht/oPtXJtQjXCJKv/JoDJSmSfdGhuTC3OSg/1JdhTO11zRyIz82LV2jAC09rfqtr+oXxiRGsRLWF/jGfexM3mDOPoFaNdE0keTpeuRz/M3/HL/icj87kiOdcwCyDzGQbmZ9UTol1FAP6k3mbfpcRQl5wd+WZzzmSYZOert7toD+t+o6+5Ao+gzsT+Cved31DzhTPjra8OdOPuRRbA9oomvukyNtc02bK2zftXGdbsFdeBjxP2Vn+6CvS+mXSsF17nYc0j+niQ6X3A3Ft+o6f/vlflTxVR7VCZh9hyzWHxiArvpIf5hSyfuLcsBTAhshNApR9p+6qcuQSRwb5KUwSkl7HKL7vurpCQKcRR5kOWjraeEMbh6AB25WBZtPdxgFpeOF35VJocCIuByd80kBEIHbK52iBdSm/17zqlXknzoQwPMIdxUCMyApj0CQe4XVdKK+EHIkF1FdOSkZFyNuLqzu6NQwwGUpMsggEzo93LBz5AoH4znWuMHVCVwZYp0zk6uBGVqc4t4lVkOU0wIYGx3KZOL/J1xhg+OAyn/qh2iaHEpCCW1tl9a7qYKIShsTJx5YxulilK/y4RJHKgx/7D3gEzJEc66s8brsV1zQRP//8c/mI6fY77snDP1ktElGivfjoVQpgO99hoL3ejG/6Y7v0zXzbQB7MJ6W9U3kGlS0P9pMlsy7H8QvETQ2NxcUvPRVPfPjDsTpzPUYGJeND4tNGGcLqqW7yKT7T34TpY3hIHKtjL7zwQn6+yv0+r7vVN779W+JuGWCHDx6Kzz/+xfy002tkpK3pBuD3/5/3ybDYHY+8+lUxODkZn/zQB+PU6dPxtm/91jh4xx1x5otfisWZpTjIfrGL5+MTH/tojKktx44cysd7yBtfa+DGanJqT4xOTaVBd/rsufisjMlnrl2Km6GbgsFRtaFWq8ZGJzRkNmJxZTH7aG1tKV8S4IiD8eExGWJn4pknns7PT+U+MrVv3/79eTis28xKF6tvtJsbGYx5jKjZhfk4e/ZsytYdJ47HG9/wBtW7IUNvJfO9+c1vzb1nR2WE8Sh/TLwYzVWzNRmN48mL5597Lv7hP/yH8dgffT7uwPCanozr16/FuIxBDs89f+F87Nm7O370L//leOd3fFt+4Dr34kl+2bfG55ygtw5M7ulAaLfLsZt34p2AN1CypHJMpmkMWcbS6wB9Ax70NXoA7UgYUEaV42Wh+YVZ8WIp98VRFflqhUL5Ne51F14lqEdGSe6dkmM/F4/a2Kw/OT4RTzz5Qvza+35L/FWbdvIWLUaMxgHtwElXsNI8pDDHyNxSG5n4od1td1uJQz4dtmvBZdo0fOQen74EB/mQAeJch8sxbgDi7AzG2aYRB642XwuOd1586gIoB/S30454HPlw0O76nO4yADjsWmjjjBvweFfsZlybbsiXYPpoLCCOdki/dmn9dbe4+svjM4+UPBaQp8XRTwuwpQ7ZGOZDy0/AfOqnyZDxzL9fA7S0U367PrBPXJvf9JHW4/2LwTicH8j6/sp7/5GwgTSjlIO//JfXdJSqUZCG9dK5e+AuYV136C20xOFsgLWEAlznXXyXD8ejCDo+n70q29rKKhRlo7hLZvLLs42giQkYRPyjLBnTVwB8umR/FH5m6feVpyb9rWBatgPTDmS+LpwIoZEfeZRG+1ik4vDNG1cvxQ/9t38mvu41j0hxj2Q8m4NztUcKhPa5XspnexsSXC/+VhpKsWR+xaM86ROWgZcXOIm83qYijbpw5MX44nVawuUw1Hr7Wuy48yzjiMebZYAxwY4MT3xFA6ylEzBPoZHO6jfAypDQPSg86QwwVsBKuZaShs9gyWfwKYMa7MRIZnKVUfFMupzWfs9d98aBgweDg/HEVU2yyi/aWjDPHba/XdwmiPaXS9+Stw/ysD+1hZuGXIGERywlpQGmdopWPjs1vLQan/3AB+LUl2QkDbGSICOMT1XRjlUeC5fihsfwjTFmfsN7HP1gIx6DhFWy2avX4vrFyzIwOJi08h04eCCvn3zqyTh29Hjc/8ADifPTn/usyi3GKx55JKanpmXQnYozZy7EoUOH8+PaUxPjogGZ5xG72qT6OfWej/byOJ3vl9bEPRQ71J8fefKp+J0//FRcvTkvA2ZSZYfVJ6JZdPINSgYFqw/INLK2LB7Qxrkbc/HlL305V4oxxGZmb2Y8bGZj/ate9aq85i3MCxcuiOaF2LdvX44r2s8Y5w3OH/zTfzJe+cpX5iNGDKLJyal8gYBxyCM8vi6BYcsbn0ePHs3HqD/5kz8pI/RM3HbHXZl+/frVuDk3E3tknPGGJXvFGBNsWD529Ej8wA/8QHzbO96eRiH9wd42ryhxbUff2AdaA8x+D8STXAEquStXKQXKjxGVE95W/ZCgzIjY4uK8xlm9mACuzM/qCOXTYKvyOT41gaUhpjGaq8dr0ityIyOT+Zmif/3vfj2ePXk6hsenY0kGFx9m8PSg0Z9jRKJe/aQ25gG84gHgtrst5oGhf/xYvyCT4AAnZXyz0c9L4owjZU9pxOEI4wD7LR1ONw5u7pzH0OIAnObyLsu16wSI87VpBUqWK83lAON1fcZjMC5cf/l6nNfjcQuFp2fgbElHHqxbuwmov16Dyznd1/i1yrW1z3Gkme4W+q+5MTB9LQ7A1y8qI9zE4biBeDkoGosm4wFvP27ja4GyOIfbMvSl8ztPPy7yt+V33PWat9SVwAktUBzlagQG8pJ7I8/f6CE0EKaBHkBcUzlh4isv+Hp4+303KOuSy7s7JZlxGLrpN65oqfK5DCyo+Bfn7T3a4i//bULRV0B9AMleClWkwnS24iiaqzR0apXj1Xgez6xqEnvg3jvju77tHRKsVdFcH9Oe0F27VzLMG4BjBEiv9had5KHWTTrgg3gjsdm8rrbW5FxGznq+WbasyWZljXOIak8YuDl1n7eLjLuMr6oXV3G19I+iYyVscWFRk+oinRJjo6IdQ7LLbzrtzDvCgK/LV1+KRvYR2ACjDhQsNKRRqkmxNcDE7CwPpNQJL6t4a2oXj3t4I47VMHQGBujZs2fy7bk777wjdu/dr0lSE0k+RhCvG/r6feCl0jbzpKX/MukvC/BDfSUPA4xA3ljgRBt9MqzoIRkxL3zhC/HEx38/dq4uxqD6YVgGCp/vAQeGD/Li8WQ+s98o+7ebeBwPb9mEzYorKxvwC8nh6wEYXxhNS5qc1Yg8/BS8eWMgmSYeAwXjJ1dJxGc21PM2J3y9pUGIMcPjYDa2c6QD+x6WOFRVlbDZlwl6eXA0fu8Tn4r3/fb7Y2ZuMYbGpmJglO84DqrP1nN/19AwG1lrkztKnPHBTRmPTwdFE4YeHIC+oZGSvf0HDuQbjH/xL/7FNLCeffbZeOKJJ/J7lZ/+9KfjyS9/OfelcYDsN37jN8Y999yTBv/ExFTce999aXBRB/URxijjcSwffOcj49eu3UgejYyqXWo3jzypN1feJsezR6dljLGXk0ehvIjwnne/J/7u3/3bMTW1RzKusZfc7q042N/so24sbl4L7OeY1hgBkDG7iujGRY79KlM6suK55jBcSb2M2sW8kRqVsYt+yHwBPynjMQYeRhg6XTRLRtkHxIfhOX9NqGSMT8ZTz52N3/m9D8UiHStDWhKjMl3bwKE+RLyzDWobT4tNs9vudmQegX2D08jvslxbTxKPA5wXx80I107zOAGMD9/Q4rYjjjKo8javwy4DOFx6quoDTB/pOJdt8eMo52ugpbst47DBcTiXdz3tKn9/uU2ZETgP4JvcXABBPrp57EXlvwIYp9vB9dZ6il7DdviRy5YPQHtN+ZeiK/F/lQYYee1Mp2nrx++07fI7nr5syxHfAmluj9N2fMt7/mxuwgcsvGQ0gdx55kqS4qnAE24yQoprQ5MBdz9qNZzLAehrcFgwgR4zu0ZwmYRQP/WS2mM2CLd79p6rCOCmLpXfbEyHgHpwZkgppI7Azt/QhJbGlKJKaVWa8eFa+sHnlQbi2JvACky3dQJKN/Hks25wyXDZPTURb/zGr4+9u6fyg8SjwwOxi28+qvxOVj6EI1eAWO3r6kx8wsNEymMReA6Yf/BjUAYQE1IdNtgr471ht1Q3+Jh8c0VBxlNOmOu8WjwQI7kCBn+qfbRpRDh5pZjyta+Cs8b4xI8mUClwJqeBoUEp8WkZX8ObBhhQ7S6lYzqJawF6kv+SG1bnVldqhQ1HWu73Ej5WwAjzCLL4b3konMbDL4UIhYFcEJNpkSeisxpyzz33aqKc7IakcKnNBufFtzO01204xVHQpm3nbweMlx3sb6CPREZyB1kRTbQTg5P9M+xHWrx+JT72W78e81cuxm4ZToNqY654qv3wHD5TF7xu+b0dz3Fp7+EUKGNUeYVD/xMngHz7kXTtZZE8SQ6QEVYQSWefFvnr80LKIreeY7PqyParDayYYGhzGCKre+N7DsaXXjgT/99f+MU4fe5iyKSMe2UwrauuC5cvZZ08esQ45FEjRimPNG/enI25mZsxIANvUkbhkGTj2LHj8b/8o/819h7YV/JK3jEerQmH5JMbDG5k2HtFO1mZ+8NPfyo++MEPxR899vk0mDDGHnrooTTUMNion/HGyvBeGe1PP/Vs/Mqv/JtcTd2R/Eb31UoxNww1XoZTP/LYE+OX/XWssP3hH/5h/NW/+lfjr/21H0ucPFqFbdTR9s/mdSOT2S9dnvLVt+jZToLdn8nnXMGieI2PreU6n2y6SVlYmNM13z3HqEXPk6N0gAQhcSkgp4R8hKP+U4fmaqsMYaKWdcPEjSbniP2H//zb6rdrsUT/wuedjY7CoFU45agZu0mzwPQZ+q8Nbifp/Xmohz6gDuMFXAYgnTB5yQcYH2MIeQb6cbu8X8QB2jwO47f1Od54Xed2QF6X9/gFjKMfJ9CG2zLbQX2poEd/a3i53oLtaCydkqLR5XV+t+kr0dwf1w/G6bzOD3g/4suBy4ADWl4K13bg9H7aCp/aLj1LeLv+M92G/rqY+fkPOF/r13zWgx0/8Jd+QuOnFJWRt8JK43il1crM1YETtGq2XI+gXgfBEAhkUu4xxfEM+jrKnzyVVv5WoslcqQXE5rXiPfljBdUmPg04+cxTKCwsaWYFUSDCVC8Ki3xMQIqSbkm5LAMGgSo/25b19+jBLwNQueSxWpGbDJWHx56l1GgbS9ek74jF+bn4hte+Kk4cPigDa0GGwGiMYsBISfPYxfSj0FHgGEu4HMCJq4SAfCjyVuHQqopn9aryMTnU2x3wrPoTuulD8GLosBLCnik2wpNeA0mc2iljb3QkaaMe3prkLojVDlbAeJzCHTSPCIdGpjTAy1iChpSLzpk+Q/Wp+ZkhsZh6oQfjkA34PMau/uQVec6YsgGWE4TSgM22d+2yQwIrLNSabOgf+PL441/MDdwPP/xwjKldGAKyfrJECz2cFe7323SMDEMbb7+FNi5rRKGL3/mmDkICzxSFMT/YvRXJpDcgg2tYyV/4w0/G859/LKZVbkh9gPHEJn4A3PRd9V/xBrlp+wIwjTi++Zdpkh1Wb5HfumnAMXH0bloYp5BfjzNKaTAhkZYygZKC0boWJWqa2qXxwTjwW7ggELZ8bL2iiXt+LeJf/uq/i4997rG4qhuO+17xaMwvrsTcwlJwGDGrmiyzIGuDGDcytm7MyuiXrOwWCXs0ZvYdOJQD8If+wg/HKx99NMZ1M5MyOyLDcaDeni2ZLJpLJ0Su7BHP/iwOWuQD4cO64WDVbWV5Jc6dPZuPMa9duxbnz5/P8fixj30s3v/+3xYd47nKB25kFR6xQsijXVbC8OkHDLsTJ26L/fv3xxvf+Mb44R/+s5LvNY0ljIEkZxPAsTmeU48UuN9aHwPKsuS+dBjBah+tk78ti3yxCradAYZ+zNEDg1L34ZOATJXLvV3Kt76KbMj41FCd1E3l08+djt/+wO9roI3Euuj3Zg7yUq9al9eeS02zwTRafr8SOL8BfPCO+HYcAMSRZn1Bmsu7nNNMl33nSxyKavMY2jxOJ+z4MsBUD2P8q4Dt6u6PA9rw1wJbcDWG2FZo45kD5VIGCijb0uU294Pj2zSXMRiP4/vzIj0vB66j7cP+uJcD57VzXC4o0WZsBX5d2nbgOh22P8jnjppyTjP0X+/44Z/4n2teUgdgtGgqkHaQ8PCm0jorEwgrTIIpEiweQzBJaDAqsoyG7KeeYAMWepQMYSpGqQNlJBSTidcwggBQ6E//lI+By3fcUAAoca7Tp/p1KFU5tAvpcpBAzfisTFGOR6fUSHydTSO8cuT3ptGXAtJILoaVwGT2vIRbUF04qBO6sy3wRvkW52fj3rtvj7vvvD3Wl+djUnfow0qbGC8jh1UOFDr8YsDCx3zc1xlhrDbBN99NYZhwKB6GX+4lUjnucphUrMxxacTIkbdoV/vho8LgyvOY1lbrUFhWoVTnyjKrZTUpMLHg6N/RUU7Z2gjOD4IeWokBNtK3AmY+uv+LV9vzth6PbmgSXN1cAYMG8mN02QCj/v5HkJYtVlayI7qBkuF0oOZRpu68xUN6/+TJ5+LqtStx3733xZgm0R3B27c1SbRgXuH3h30N5ITWpLc+0IYBX1NbHo4K6RKQ9RR/Ua/0IRkng3Kcr7ah2Xo12Ag+HDPnz8ZnP/TB2HHjekwLAYYwZeED9IPbEw/X9K/HGo44XPKN/KxSiBy33XjqPJ0q7zI4JmaUUj7eFgq/GUWLav8deWqVlLFdsgBexctfUxpvO3II69razpjYvTd+U5P2f3z/78Wt8amYURoG1qoMoNz3ocLjoyVTI0NjcUvyPbe0HONq88GdK/GNjz4smd3IFwje8wPfH9/7nvfEyORk7NqzjwEiw3UkjSpkBuqAfNsLeVAMB0SyOkbbbkn2OAeMMCtbnI+GAZplVJ5HjWfOnIlf+7Vfi3/1r/91HjI7OjKWxtv42Hi8/vWvz88wPf30M/Hkk0/njUSNkYi77rkn95l953d+Z/zQn/uzGovVd+ar+Y4D8o3wDhzX+hhggGXJ/etrDNJefv73xp9qy75qDTBeqqFoTnQofzor+YVPAnyoMZY6CBkTCUODo7G4xEsS4vHQaPzyv/kVyfGQ5FXzAPa2inP+HnMFsg59oDeYXtPWwmZbOnCe/viXguKp8lOvrrPuvnFCGJfjQeA0O8fZOa5NN7R5cISN12Owrkum+qEtB9jfDrbL43H/UmBaqKOg1+Yt8BIGGeXadlAO57jtaAIqTXV20b36ewA+4rdLy/JfgwEGmBeO+0q8Id92dUM0tKvlddW1zXm3L9MHL2ngFvTj2PGXf+rnNzhbaEee31KrRjlohIh9OuwDyTvvHFgQpQpyFuqIFcI15cNHcaXyU9iGw+arqNnorvM6GlhFkSVR8QwbtRtDizuPMrjwVQ/5MdqEiBUCWVOqk70NKiDlnPEoIQ0+l2eFgfi8VrY02IxXOPMEZ8p19KA87MPC7ALhy1fICao+FDSTBI9lEJP6UKwKCXgMwMoTxgGPHvmW1CseeiCmxnjrbTXGZFiMyaCZmmATPo8QObW8DA0g6YBHwgnvMEp45ZqzrTgEMycp5cnHDXJ8tgg60mjRpMLjSAwXjLo8DV1pfBGfgy1zAqVt/BPdeb8qmhBUVgYWF5ZzFQDjDCh8g7rr523HgVwVmJ/n24OsfrEygQG2dQUMQPg9KADHG6A/qRCPMP4w/Ji41mQsUY49P1m36rEB5hWaTdyJosPTDZS8zHDxkLe9ZGHmW27Uc+rUydyEzoQ5NrEnJwmgnz7Agxdai96t4ZRFQZu2nf8iUHxrgK11OgaZlAkt41zGF4aC+vXWsNqphBHR/ke//6G48uWnYnfyQHxTvCRdJRua1L/0FzID/bTLbSufa/qnxma+qNIB6WmkkEHxPZzcGEiWE5/qFm0bqpuVLjE1xwY3SDSDlz7oG4zzVU3uGDYaGRprwie0+U3BgdEYm9ob75MB9u9/63fiHCtbU7tiVAbU61//ppgYm4gvfPZzcerZZ3O/Fo/LJ6enY2z37hi+tRLf+uj9MSUr4OyF8zEyMR5vffu3xje84Q2x+8BB4d2lm4Jx8Q8jFtnXGOuMSrValKhNyI74xNhKWRMv8jBY8ZgxjZ5C9uAf7eGjwqlPhIExwN5C8FWL4T5sQCfoplW4GH/XZmbjh374L8QfPfaYZO2OfBPyp//uT8fDD9wjvvZWsagfXJu87nRA0Vu+w4A4v5kX387XtAvIiS/9Bg+yonZsvwImnuRYYMziOmgMsPXVWinnBoEV64Gdw7GwtBp79++JP/jsF+Oxxx9Xr4hC6Zl8m3Jd/AZ5TkS3xFNVquuiTOCAoqEPfve3ye3PdnRlnWbwzTX/kP/M2wEh8kMH8Rnu6oH3nqPaMtsBL3yZDuc1HS7va8Lu11o9RpdupXk76MdtfIDjgf5wjfMuQtAUS2hxttDD0/R3P6iI0G+pE3CbHQa2y1NKcmu9LR3wqYUX4WCSfhkAVzuG3LdcE8/1V4L+OhNEYp4IoSSnm27jbOvdDpJvKYGdn3+dr3L9tA289Z3vfu+QlD53hhyJwBI9h6jxOCAfCYgq/NpnQEPlhAQeMrEPKT7voDVZKmPqgiFNFOPsW6mWxK2dI1LGhX/n6lJMD6zE4bFbMSlFMCI3pEYPYgRymyXlzYcyduluk7tg7sLXpdh3jI/GzhGaciuGpThHhbr2R8mpfibs/LAxE7bKIAN8P47JBQXJTJB3R2o/y+M8huRsG5RGNoZyyVzagxGqclLm6lalk1fGTW48hzqB7rZR+Lzlw/6TZJUmprHRYRlLi3H37bfFnukJ6TK1SUo6DTC1HzpQACh8JilUPIoTEqgKwpWkeqQo+OinyjEZcKDhTjZRi/d5AJwmqPUV3sBaSuOJfTN+7JOdrPanIoQR6oNsmxx9lrWKDgy15Fu2m7K1YXeFzfYy0MhJu1CB165fCw7d4yDKzRcOOgfZ1Efv8Mu9ThlXPnE1yZXzxMcbtmtqB/Qi2Gl8yWH0cr25V0kOgbfQ8x8HDfrHn4D2RayINxiiTGpL4svo6HhO5Esy9p4/eSp5uWf3dNa/nI+QRrPO1WWMQBQzuFQflAshbc8K6JdMKXoyl3wMKDhATOunyzTKVByo81wkOfZGDdAHKYuMEeHXRM8CNI+IR8R4TnIfFk0XL1+NRfXtLTapa2wxt+XhiMqD7HAm2k61h5USxtwQ4wHeYSxsiJ8bGLKSS/IoCsOZ055TJkRUTciSQyjVNYYVR5nw9QblFG9WNdY4QX9BaZIdzibDIBEt7C/kcWR+EFyFa/+EGqo+RLZYCVpUP0weOBL/7jd/N35LBtgyOmjHSOzfezBmb8zH7smpuO3Y0RiXjLNayU2HyI7de3fHvAyHhx58IO679+44f/ly7D9yIr7l29+Zxs4B4dwvtyF5ZAVsQ+N9UOOSlcSUmeS9mCU+qUnZA6nLspmlaFOhZqL6ABmjrzCEO3njx81b/smxGsTqLfID30jA4ERmJ6QH7rrz7vjohz+aj2F5mjArY/IbXvcNMTY+lp9eypsW9euiZA/9Ylm3nNu1kNKEcNND2/mSI374Fa44BCUnMwxJjTO2HYyKx4xrblDoZ+Qy8dBwtSW/7oFTGTVQKTxOxphWLjFuGV3G25/KMjk1FV/SzcGQdDW84WnJIDc9jBu5ndJd4EE+6s3lwuFH1/nYWuFKq1/pqS5P5i9dk3oav3OEGZGZn2taRTvlKh49Qj5IEP0i0PVShn7IJusav2rHF8AX8qhv0E0Y2cgC/UI8QHzqqi6v+7Dygbboqse7qlPhWmlGxxDHdc1XhJ2nl1ftVRi+Oi/jqc1TPMcxp0CL8fFkqozsFm+uaCsOHrkd1qlAyrtc9occTxJyNbtGtvgJLvK5PxnI8I1+VHBTJ9G+rWDe4ZtP8NB5c84SJF3Go2DWwTV1d3UwNzL+oJF4FhsyTbmFaZNufE6p5waqHgcrXeUpZz2Ve6b1l2O5ob+lJ+frpn9bnvUDdZpO84dwW3fRSVg64i3v/GPvzUm0YwQJVMgeGvY30LiaGMsnvh5RSSBUhpUeftxJcTAdeypQ/hgDCHm9Yl2PttYW5+P43ql49d1H4/j0SJyYmogHjh6MR++9PV79wF3xyntui3uOHIy9Yppu2eLWkhTx2rLqFUNF/MrSipTGgIyZ8VhbkdKXQQTzYAjU0wbfyWJc5HXHOPxkJk5tgX7HE6aMeWDly0BtGe70Gj8aSNJKwypXSp0VnMFY1uSxa3I8Thw7IgNQHSphn9RdZ567JcceMLClshBeOhrnekwncfjF8zqugjBGYxqyosVKig33bHpmBWRJEyeP9VAauOQLAy9zVtcjJGweNj8wvhnAeZwAbVGcgSYzmGdmbiYdvA1WigRBK1oN8AdnfgGE3UZcPf7gEaSMMOG1cqu2YhCWYcB1a4ABbRhow9kytZN9Q+CEv8jv4tJi5tu1e3fGnTt7JtvPxnx82kY/DPO2XrcSl7BZZ3rl61+OpQx26b2mvhjIbwQC5Iaxotj8iYMqz2SlAS++ixKV0R9h8YcJenx8Mlchrl29HgOib0xyNyz+j/K4LcegEEt58KYcN06UXdsh3kKYEjeGNAFqHuRt5VFFDUtOdmr25MiLgXWNdZS/6qcZudosHOvCsSzlsKY+XtX1isb4mlw+KlPdeeDwDhk8CksgFTWs650yfmmBytySE35Wvpg8Jvfsiw986tPx0c88FrMydK/NLcSK0tn7hVwdv+1E3H/vvTExPp5GwU3FjWkiZwVz9sZMPPv0l+KVDz8cr37Na+Md3/HOWF65FRcvXo7JXXtiavceGTeTCLV0jfjBJCQcNdlSezYv+c3f1wTk7yuDaFuJWs7Re8gNx27cduJofOhDH8kPqN9x+53x/PPPx0MPPRBHjh5OWUi5hj6FGU8e5y20MgMk7V8VFMFVvsqknhCd7N9UF2mMYVxiUtKQnl4gnE4xadRncXSgjH6Vp6nwFbybb+Pq5uXqtetx9fr1HD9qfuoeVv54VMukxgs/ntRaZ96ZF/joN/MHsOFg6MfhvMZFnPV68ZV86Nqa6ElzfnQlwLV1P/lSFylMfH85wkBbn+P6IfGoDDoGH+dyjgcKd68tLYC74otf0ON4h12GdJzLuH5ci8dxpoW0fucybZ3mgXnU5sMHCLfAdescZ6CccfQDcdTTT2dLk2FNehFX8YWLsOdAwqYboC1A4S8f3EVPpQHO7/LU4byA/RZcn8saTL/BdQ+86du/970kQFRO8PK5NiIz17CJRKXz0SRB1BwWOAMoGyelD0OkqAdkOIjVodkt9owNxqEJKe4bF2N8eTb2y0DZpTux8VtLMbQ0GyOLc7FLiv749GTcf+xgHNm7KzDCZmc0+WB4jfCKO281yYCQ0lUTRB9KpVZO7Nyppt0MpNG0z8LUDy4DDvMA37wx3sQjeuruVfk0mOtQUHFUljmn3U9PjOaKBHtLeHU7VxaFAyON8ml8qUwrJO40fOoB7AOEoYMVnhH53G3WnQ8zLHea3I1bGEtQC68USSpT4WAQ6ir7TXnSYKV9GGDglMv+YwKVY67hrp9ViRHxn0ea2Z+ixfwwtGHakO3s2mVaarUFA4zjJzxoen0IT5NG4f6aDDB4Lwd+4uttUAYbk1y9aco3AVnxOnPmbE4mHOCJzYOxzsoZK3wiratHst+iVzjjc5JqQHH0WvI0y22lESA9YxJ35/Rj9GD0sJqFX2EUk8aQxg51DQ+OxPjkdBw+ejw/NbRrek/MLi7H5eszMi4ldxgc4hsrsRhPLHqVoqXt9C99v0qPSj6kRFSXho8SpYR1o0N9jCNkJFe8YYB4OCJ5GFYeXgYYlozcWuawW2FRnyXT6EfJ2QDlVIZjKDhqn+8ODqgu4gfh4S0ZhhoDz5+/FM9cvBQ3l1diYWUtbswv5p6sffsPxdEjR2Pvnj1CyQqejGLeCJahyGn4y2qrtEicfOGF+Pbv/K7M/9TTz8SZs+diSYbkAw88FDs1HnaoD3M8DpURRn/kRJq8h+E4OuG/HJDbLtSEKz5lW1G8RfnkU0/H5x57LOngMeVdd90pI+zBlAvnbeWkX15edP01Et6WR3dRHwYY+ocxIgoyD01gbOAzzqGt2uW2sdWjxieDAV3DtgnycuPCY97jx49kX8zNL+S+VvJQAj00pBvF/OoFBl/iLdpa+gjnWEd+mzT8pMukCNo0h1sgDjwA5cpwKb0DkOb5DYfehS7C5LEuNh/sgO1819UPzuN6uSaM7zTTTzz62nMAQBr5TKehLdvmdf7trg1c27VAXoPLAtDjLQ0t3wDna/N/tUB+aHBZ02M8TjP0pwOmqeW/5w/LO2C6nY94O9cPOEy868d33ZR3nrbOrxbAY9y+tht4yzvf/V4SYTjgRpBIHJUCJsKQRyBIwLlj5c6TjwvnNN/1L6s9edSCBmm+4SVFNLiyFAuXz8bo8s3Yq3l8FOWtiY81oTFNmEPQsTgbqwuzsS7Da3xoh4yZQzE1MRazszN55zU4NKrpREwWLdTvfWg4wD4AzXZuV9sGd44Z2/otcO00O2auXPJVfTwCEioZYLdij4zHQwf2Kk6G5ehwbr4nO4YYr8h7ZVAUg7iroddJ7otshevs6HbduYonl/u9Ooeh63xlPHGkQK2e4UjD4OJRJYYP+zlyMzv8YhYWeDUs30CUcYdy5ntfPMrjo80TY5NJU/Gxx68WiHN/9PdJL74eo9ahorUnB5zQS/ilDTDqBFe5LrqDqqOgaCiZRlGSsZblJycmVc9AnDtzXnxYz9PgUTQYYfQNdRtv1i0/VxG6nxBnvNPtJ0W6zLxdfAvQQ2ytSBBTeZCDPF6LsP7lo/GBMgR5ZMBewYWlpThz8XKcuXYjVsbG49C9D8Rtr3hl7JLhsiwDc2Z5LRZz9Uk4N5DJqmMHq13rGjPcCImf7JO8pTHFcjz7s/KFjBq1mQ6b+Gj3TvpEBNy8ejXmr9+IMcaO0tdFG7JFP9Ea+EmfICf5iRDRImYLCY4+HEhDmz13F67PxnOnL8XVazdTLxw8dDRuu+3OGB0dy5dSOGV9WgYxJ9LDizlWyTQxTUztiold0zGoPKfPno/7H35FHD12PFe/WTk8zEqzxhmP9dhsn49Xsy040QC/5ZLdxfKvGSjf9rXB8ZZdVnS5wRodnYj3/8771Rescg3GiRPH4jWvfdWmrJOXcshEynuDE3jR9ddIeFuePlhdWc5vePJ0IvsjTaTubl1DhP5T9wm6sav0kkfiJT/cRKst+RF3GVj0eb7pqkx7do3Gtet8Duqq4iV74gXHfpCPuoblI4zQ1N9W8PdD1i9HPpKppz+fcXhSo42MceKtQ2mL4+wA44KWFi/pKTeNIx0erUkOq56SaaCut+o+oMXZzjctfsKmnfCm3lPYafikt/mMz9dtOuVJB7hu87YOoIzrcxxgXAC+6eivi+sW2jItcG1naK/xwel6oAlwnYDz9tcJUK50fPEa8LXrsXMc4LYD4ABa/pPPbTU4jnym0+C8bX7jcj2tj4PedG94x7veS4IjnMGZAB7lUCnXTOYAig0DiAmdeXxweAzsuTmeAx9Jqzf66rtdLEiM7NyIodXlmLtyLgZ1t8x+qg1NfOwZWFnjbkt3VmpD7mVir4uMmPkFGWu7p2Pf3t0ywm7m52Vk/WmeEaM0wFVl0toCDGHQADCFdNOPb0a1TGuZ15bBEQZnKiz5VIfySXwK49jrtSTD8djhg2l4sfeUfTPjvPHII1UBjyF59Ad+YjKWeuXYV4ej7bnHjqQujKOFWaZrhyjURKaw8OXr9OIlAzmNLcVz6jUnmbPJHcXBdyjZMzcml32oRtB3fEJmYX4u+EYej72gxW9Cko/2cjfLCtL42ITqoM086urxBjDPAHyu7ZyvrqtveATJmWQAdHtSAphEcwbYduJBNrtQBpRx0yjrB9Kpt8LQoQbJoJ+Sm4xnn3kmJ24+xMyxAxMTHDZavE6MKkj7caxIMQlxhlc93io/f4Q7R3ymUaWgTcs4IabvgNxrihxTRnH5CFhBVlQxCOnTFU16YzJ8b2kiG921Lwan90cMT8SKbltwh47dEfc+/EjsPnBEjByP9aGRWCZNhtji2o6YW7kVy6ym7RyRQSaZ1I3S0A7JiCrHMGOfJHxhpUO9k49CN9jPpS64JbldHbwVK7qxWFOfzK2sx+yiZGZVfarxzttwK5TTDdaADEU4xy5C9nvyDiqnpN/SpLxTcnNjYTVeOH0hZm7Mxu7p3bFn7/6YmZmLy1euJL9oOx+KZoIbHR+Nm5LHKzM3Ykl6Yve+/bHv4KG4rvHP8RH33HtvHi/y3LPPxAMPPxBTk1MaBzJ2UmbrcOM0vFLuuJlM9pb7rwLIeq9vkY+Uc/URYxxx+Y3f/E2NK1aNdRM2NRFveuMbUo8i+4wryxZyTxgAVws1XoRX0azs2lE/46hWdzCCK18KV5fmsC4kYpJd5cEgqhsYT1yMCel40iXb0F3tUhK5VBZM6DryFa3QIv2kMuS7dYt+m8xHrcgPhnFuL1AhtgNkdfmvyrlNAP3kcd/Gm684bhbY84Peycd2wgVV6DSuIZ1hTVvZF6RaMo09iYaUBznwc7NF29GhOOoHiCO9nSP4RiSGJOzMmyGNFVGUeosbJWHWNXTiFw/TZRz09W6G3TZ8rnHUQ33wxe1FPkyv8zuNfKS7POC8pJMXRz7SXc51E7affdjVAU5fO62/Xq5d73Y04tprytE2A9cA5Z3X/HcdphkgD8A1eUnHOc60kNbicDnAOF0XQLrDtAMHUB5Huh1AWZzTnJ8x3J+/bUPb9hYHefABcA18y3f/iffSABcAgTO5AEAFRkxcPkOXn9cbEhw5/eWmfGSfxw/gZXzzGnoOYAkqjyauXrwUiwvzecfKx5LXZHWtSp7qdfWNWJZSYQ8LZ0XlpnYZCFNjY3H4wMGYm5+NmwtzapUGuwZHPnboGueG+hqaTbuZA0CXjYs2HnCbYQ7x9p0GcIfHIGQ/GgdH8qhxfW0pbj9+LA7IUGQRHiMM2kc0iTFpb96NoU3zj3CPXtPcAnS7P5JOOcdBEdkReRQA+9owmlDyrCjko07lX9WdL6fYc1YR7EAp0nbqg34UMri5S+ZNqZszM8GHe1mhAgdvPqJQOT8MRehNsclZ2tNHc7axifM1dJejDcVzVuQAZAiXikx5c/U0y9nv9e3mCpj6X9GqIFF81ZCTkUQaPhw/cTwe/+IXczP+/oP7ss05dwFUgY8BgVO/Ub+4lcnQBCDzQDfHbELGK09S2+FSS2SoVwj685Ej6RmD+YKrCZPHO0yAJDJO4MXKgni2JHlYVj72cWnym51diOsyamJwVPbXdIztPRR7jt8eh+57IA7d/2AcuPeB2HPX/bHvjrtieHqPDDMZUiJubWg0liSpM0srsSSado6Mx5rkYacMKVbKlmVsoWsw8DHSmKbGZMGND6wHa9BD68sxdGs5RnZoMttYjgGud0rZKbyxrpskpe2UlOoeJPcBDcuI/NznH4958ZoVsBfOnNHN1Xwsi+ewEqNr/8G9+RFr3rQl/vrsdbmZ3MQ9PMJ+uLG4cvlSPPzgA8K/rhueeRnSE3HgwP402tPlpCyXHSBZFRUaPdVfRP1XAXqsB+g23BpvCYoGVpj/83/+NfXNfB5aevjwoXjrW96c45JVR8aB5ZmxZ1my3w+sPr48bF8uxw1jSOEcb8kH5LejXx4rXDUOqw4bddCY12pXyGivTdApwcRKvuUrDzppUjcu7P+7ePlayg5GL3gLqBMe9XQcDvy03fW0PHCa9S76CvA1eAibd21eytoBxmc9ju7HAcxhpJHH+XDgAxhz7iOnuR70LeD8+OBw/qRJcss1ug0fcF6AOJyvW1zOT33GizOt8AS8QD9O69PSqT1+2sELeEC8yxkc53pcl/nW0gEu84M4gGviHaYuHHGuyzS0eV2X63cd5MG5rfQZ8YDzg6PFA3gfNHjIQznqdH6AvKSD23lIMw7Crh9HHtJwjnMZ8MAfcOGTh3hcS6N5aDwDb3zH97yXDACJTOBM5GQCMlNHIODC6cttYIiwGV7hNDKkdG+tLYp6KSNwaDCu56tXw10elsRX4sa1q7G6cDMGVufhVkjjxi1NKsUoGiWmozKksAfV0OWbszkR7NmzN2bmpbhXVzS0VT8TqoDG9YNp72/0duB8+C4HLyx8Ls/1uIzB3FskupgI2P/F/or9+/bEqHQF38nLVTDu3pi4qVJlYWEZIOpIRSVHFcYv7go6GrmDr8uGZvuCVHAbGATq6ETQEyruFtkIy0nd0M7+D46R4HgG6qffaB97czCy6kgL4RYtrIIxMZJ/aXlZbjFuzmqC7yD5oz6sx8tblUJ7DTgesBAitDkgpZxoA/nBab7r32YZXSid60qrZNLUYMLJxa8NePuQNnKHDC0cTXHmzKm4fOlS7OMjz2lk1kBTQCWqFl64SOOvowPo0SnI/OQlvYkXcK1qJa1qT6ar/9QuHgPi0npT91HbgHjCm4w7kWfJVj0uZOAOxYbuUsaHRmJCBorYlp/O4REqjyzztHKl7ZBhtaZrVsAW1nemW5ahtrhDCntqX4wdvT32yyA7eLfcnffF/tvuiukDR2Noao9ueoZjdmE1Zm4uSWa4Q4tYWpSiWYVgDjNlzIlm4eaGi/HHSteqaF7QBMzeriXpg2W59InXmL6xuBy3RsZieLf4K5m8cPVKrnCtwRP1O5P49K5JsWEjLp47FxcvnI9L58/Fjes3YmHmZszPzUpfXBFdN2JONwgLszfj297+tlhZ0o2F5PTBB+8XVTJcc6VExgJ8xmhIfcQYyU4oPv9Xga140GnIMgbziMYTn2T6T//pP+fqMnTdffdd8aY31woY0OpbxoTlpV9uNoExqzS7Fhg/gHEaMh9ZGXfr6BzpKnSPfhipeWSOMvDiQKlOMmeBLJu8w5jVTS76AgHOKqTXGQewkr7jsSSryLwJySrYLY0TVgIZs/lSi1DSRsa8HdepA7u2WC/gt2nWGbTReQDrGMfh3H7S7MjjOlyvgTLGawcOnMtzk+0yXNsQBEqvlgFHHuswl6VeefIr7HzA1jxlIBjIY5oJOy/g9lM34LbjyNs612cHTtMHgIO4/niAOMoYr+OA7Wh1WdLadKeZNzgAvORzunEbnA5+4zNu4rBPKNOWx3fY+QjbUHUewm57i5848pKHuBaXwWUph4GHTBmn8ZHudgIu4zyUQ25wtHPHe3/2X6mOahwR/cyhcFVKWjXKgofRMcwjDA3UZd1JM4MMDevuZHVRQQmLhG9FZtTA8DT3wppAVmJ4Yy2mdt6K5z/3sRi+9mzcs3s49o7vivGRqRgZm9LNliaa4R0xMjkaw6xyqRGjmlxGRidjeWAs1ib2xOUdg/GZZ1/I6/XBkTRWoMfMYNDnp1PWOmHslEq7oqIS2S7KAeQDuHb7ceYJsFlW+FE0NHhINK6vLMaBPdNx7NC+2DWF8SWeSUPxkgKPJPJuSfny7jIfZSlNFKTYKkzNKYJC7D0r2TldGJcGGU6gFOGUECpcnV1tTB6AV3yAB+bL/MJC3LxxvV7v10QxtWtX7N27LyYnx/OxZCpJ9QurZQsyvnCzN29mP1Mlj8F279mjelSvjO2BnXzAWILdyUbWlwZZV7ec+QrtAPwtBVzGNWHkibwIPi77RzhyL4/wcTp/4aVfqQdctLTXHwbX1/oZ3oAHvXgOoc03V8W3ZRmkGGOTkxN5CjonoL/6616badRdfJeMqJy/opBY8Jt6Wt9zPNebdeLLSexVtGjmPK+1HVJwmUfyJtlgszuPBlkByzdXxYeRsVEZM+pxGRYzN+fVJ7oxYXVM/WieI4vQylEa+KxsJiicdGgiyTfX1CaMHYxfDQ6lyedGR4LIeU3DiUs0rS+JTsY68iT5ZAyIdk6al50lKah+pk1s7M9VFq6hR7Kukghfyj1yynmC01OjcfrMc/Erv/qr8Wvv+y2FL+qeizG6LiNqXjTsiFFuGIZ2xvTEZH5AG0XLo0o4tKKJ/4WTmuCVf3J8NP67P//n47u+/dvj859/LF7/xtfHwSOHY5hvNo7ViyIpn+gm0QbkKMvVn///gXEMxh4wXpkYOBJnZzzxpafiB3/wzyhWci19+M53fnv82I/9qHRY3dgyFhjfyJn1DtDKM2D5gfk0g/6mXssW2cli/dSCcdFXeSiq+McjyFsbfEap0vINYNW/wQ2y5A38KfvckEkoqJ3tIeups4pmDsFmjDI+WQ3n5O/r3BxLP//nX/8NGd9qn9q4Y+dwzMhwHlMfbg4KQd2A4nt80I7e5LkdD4hz/ipjvVeGleNc3rhoG85x5C2dJlnvJnHiaJfnOaB4wlaMkeCwaMpQnrdyeRpQafW2dVsfwP9cmBCO5TWNo4yBfdXPjHfTS339MgA9zKfURTwTNrhtHJi2zfo6n/jWsdpKGnm5BrgmTB3UTZg48AKWI+PkmjzQaD1vcBv66ycv5XAtX4gnTDmnuQ+Jcz+6Drfbi0H0AQAfnN/0g4c8bV+6LpzrdrpxEgfYJw2cAOUcDxif83Bt+k07tJluO/LU3FZzujB3tBddA2/+jve8V+iFoAZgHexZjkmv0mAgAlqTZB43oUbyeGFsx3LsWZ2Nh8cH4v6pkdgn4ZnWwFxfXI35xXkJnARKQjulym4p7aYqX5WS3XdgbyxevxqXT53T3fRgrAjnPCsT7AORgliRESBLTsp/NfeZLKtf1jSBzGtATI1PxbXrN2NleEzxKA0mbAmXDDw2ljN5aR7RRD4ixyvyQ6JDd2viLROJGpEM4S0uBob3/SS71dhc2ZKPKKSgNK7rMvRV7elYXQoOW7396AHRNRgTI+KjlByMzsd78nPSQwkis5r0wMGESHfw5iIOsnJwdnEqLT5IsORYbeLarvZf0A9WXFBa/cQ8W3jU0aoXXLydOjQymqsk1LPMZ4XUN6kUKCAjWaKSEz9vcfE9wtxfJ2NlbXkp7+R5zRz5SDlRX3kVrWiAn7C1J3i0H6EsIIwCr0GD4iep2oAS6q0wArXiRUCtlYwrKVvecanJV34L/XHFCXoBxaU7FPGA/uBREHylT2nX9PRUDswvPf5E7J7elUZM8hk61WaMGNqaZOlf+vznr6Vn0+lPfEFOCONDfb7xiDGuH+XBn1iVgUf5dSSFFLj6gXPBkJGsV/FjIxPqC87gIjxefMT4kmx7EoPnnEu1us5xJAu5grkkf1luZuZqLC7MxMI8j5lvxuzcTD3Sn7sZ12dmNJHejGu42cW4NodbiqsKX5V/Q/XeWFyMGxqXN2TI3+TboGsrsaC65tjXKbeo8Ten+EX2H+qaVWrqZ+VsVfzbqRumk6fPx+e/8HicPnkyFkUD30Y9dGi/eM0LEqPx7j/2PfFXfvQvxd/46389fuBPfn8+Hj50cH88cN89ce9dd8XeXXxTdT4+8KEPxP0PPagbgsE8YmRaNxXsr+Sct+IXLFWfi8HJaxjdAPx8ObcFshMxSMCB45p8xlP9gxHG+PnEJ/8gPvjBD6p/MHZ2xlvf+uZ41aseSQXsSRxAMRPXyn4LpgWdlS84aDDkkKKv0acKI8voviyuNuI7jMvH+Rr/0I6xzPjNYS+kGBcqKSOqxnGu2Iv+LfQwTlSuXohRPHOCx73cqvqZT5ixX5Xx8sKpUyrPRMRkWk8PkMlcIZSjfmmQdIw7h+Fx6jH5qi5luzb620isya+nU2inSna0Eo9rJ0XAaUyM4LHRQ7p573FDnCdg8q3qxmEwX1xYl/yqL9lbI7Ygz5DMKjrnNKJf4W3yV+n4eWNFWPgIoy/TiR6MdGigXgwLaKP+pFU8YpW+tw2j10Z8wLTi42iHeUQecIOXOMq5TNs2hw2Ucz3kxTe/jdNx4KZ+A3nsTAtgXgOkAVwTDy7y9deBz7jAuSxAvMsZB840A8SjwwHicKaBfMbBNfS7DeSDBq6hpy0HjeYl1zinuc2ml5vXoUFWuUsXINfMbTQd2efaewm5iWaBaMff/se/nB/jBiFARWaWCSMdwnDko5EMuIG1hdg/vBa3jw/HYSlSCBuemo7J6X3i2FBcV/pzF8/HmfNXY34pYkEG0YoUUGhyODC8I3YtXotdq3NxcN/+2L17j+qTcC8txI0rl+Lm1cu6e+KQUx6JjgndSCzdGozlGI7hid3x9JWZuDw8HvNqDAN/J6NWtI4oH6ODAyDzyASUhhBz5APGT7aHSVxt2iqCvfa27W/B16QyWbJHbV0TzNH9u+K+O4/H1KgMHbERtyr+ZF7VQ6lNVKw6CFgJA59dP+Q+IPHaAtZPlx/LWSBwoMlVtkaws0z+dQKmSXNZE+mSDDBhidHx8Zic2pWHyQ5JAecLA5ogbl6/FhfOn43zFy9I6crAvPPuNAaGhmXIDao/VC9CR72mEd+upRcfejxwkyT9a+k3DphF33BNmnng9M18AvuA6wJc93aOQYCWFNrElZ9lUjyrAqC7evVafkPy0UdfE+MT48EJ4CogGeTtPHgrJa18lAE0WtL3dQvE+Y4303HMmh24zGa6AJrstw6eDA1OyFhakBG1It4zsC07PX4XHkt2KeAWd+VRCnco4oZ9UaEw+Xrp4M9DF3No8SLGsuig8UUzwP/qF6RJafxJNssoB2+lM2kdPHQofulf/FL8/b/3P+YLINSxIAPwDW96Yzz84EOJ88knn1RfDMaFcxfyLp6+YhM7j1rf/OY3x9TUZPzLf/kv4jOf+XT8zz/z99P4Onz4YLzyla+s7ROSY97ay++IypiQ6aB6NPGq7S2YtpcCty9BNNAw+r9aXNAz6iqdt3rHVf8//We/EP/wH/4vsWvX7lxN/rEf+6vxZ/7Mn5ScswLZ6YUOP3R8RVokcLSB/mPC11U+3iMuy6Pb6DeN0JbshJQRyZCqoP9WdEMF78sIqMluCw0YQV0YGtniUcflWC41VjVWqI10WMDht9R75fp8/Kdf/60YHJ2K5bWdsbgsbS0Dpm6+Sh9Rj8c0QHitm/hoD0Aa8dTLePNkTDp5N9stZz5avxgHad5C4rLkcRp1kJ809A94XN76FEzEmW6AMK7a09sf1aabPq80Et6M13XezKtex1EHkNcY8ZJ/9kGSmTjTi+92mH8tkN468lLeaQDX/Q5cxu846DM/nIc44yaOvsCn/fCBsPnlvISLV712GLg2kI4D3B+uywAtOHA7TDrX4KWM0wlTr+vEdzo+DnCa6+mPb8sAzgcQv1WmwCPaUwR7PAPaeo2DsgPf8q7vy2Mo/EkYgEK4tjIAhDjuCFg9Wr52Oa4/91QcGN0Rh3ePxZj8hdnrMXfhbIwszcXY+mLsHtkZR/buiVXhn0sFLiWiO689wn/f8cNxjwyXCSlVNARvQe3dsytOHD8Wd951Ryo07g6WFhbVAAbDrRgeGM4T5fcfPBTndLe+IhqHzCxNILcwuHQtCybWNHjrrDL57FbZWJWvRmNKdE3jLqxllMFt7QczksGVh6zK+Dx25EDsm55IvJxizkoPZaGDx3RMlkwqNXnRCQgJRkevbhyC5zD5WhrceQV0dk+p1GRZfecy4MLPu1ahsIDk8rb4x51u3rWBQ3gxFMCTCk53e2ys5cnDcy88n8bskRMnZFSuBcdd9PZkgbPo8zUO6NHaox16+wXR7XVZSuVjSIWL/p7fOsD+1wJ5eLB4YFpyJUG1ovjgFeeEHTp0JD7xiU9IntljNZX18HWD7D9cA71WvhheRJ8yE7Md/Q63fAOIL1fyhJHEo1NWBti7Z+UG8lphKPmqsvQNSoRrFDJh6sBPSpQHGYT/CAl11HW9VcvbsNwAjaaDN6Mj4zKMxmWw4yZifBw3mW/Icj02ij8WI5QZ4mUQDnMeyrg9+3bHU1/+cnzqDz4VV65cFJ8PxV//8b8R129cjQ9/5KPx0Y9+PGZmZsXiwfjud31PHD9xe5y/cIGGpOH///z6++JLT3wpHn7o4fjjf+JPxHd/z/fEzRs38jDXY7cdz76E5lzZzBUEjQV4l7zo8Rrov355KF7197ZRuMsY00yu//bf/vv4whe+kDxCF7znPX8s7r33XhWoSQt5p58s918JNALSpwxjGFKyn0kjjjYS19BXMiE/5ZyUGt8QS73oAPaIpq4kn/PLa28auNFeYwlO5ZNWOXQIbWG0Qj31I1sj6uNTZ87l9zsxNdB9+f3SDhhv4HC7wd/qD49zdFfqQukoXWacy9mgcplWZ7pcHmsyOZn4Sj+WzrHf1oEzDUCLi8o9vhxHXtPNESrO3zpoROdTD2D6KQfUqns58oN301iU7CZdyeMq43Kmm3wtzcRz3dZn/G24ddTbprX0E+++Io36qLfN43zOwzVgWvHbdFwLzmdwXpz7DGOup996QJ6WJ76mDI4XzijrNNPq/KYH53jLBv52MuO8LS7CLEa57eRldStPCujaS1k78BrPJo63fMd73kskSNpCAJlgPAVdGZWgRHgEGYvz8cIXPx+LN67EqReeilOnnotzF07HlRdOxY3nT8bspYsxc+1iLM7N5nk+q1L2c4vLMSkleVqK+IUnPh+7xobjwN69svoH8tHYnBRqbq5dXIz9B/brjn8+Lly+ko/Ppqandce7S3TJ8NGd75xsjmWWqkUvnyTaYI+KdAUL69z58qi09hP1OqpWliTAGERS9PmYqGMObXObzWh4YkdcDQ6lqQxT9yFNKscPH8hPDbG6VCsqvkOl4xjkvHmIci4eC61w1WCu654Q28FfBB+eU6fzkoYPzRVX/WX67aoPGQQ9o6zKVxkGOBOj38Rj8kKRojDxL1+9lDRzQCafUBnVRMv+LyUqN3l7tEA/QNg+9dtBD/QxKJAd5wf6cahE+oDj2vyEt4v/qkD56yyjGjApx6kseSypga44lCP8Pn78eDzxxBPJr917dudqCi8z8LihhR61BS19wJZ0XWxH8Uu1x7iKP/X4CXnl+530EQdf0gYMJtpUhlY/RYrpDLB07GVTFhxZuWkpV9d2vsYnHUBmc3ImTbhs4OXjonXyMJZQRCqTRSzXGmcaK3yW57WveW22CQOXtxcva2x/7rOPyQCuPTcYT6yWrays6ybs7rh69YbyXMvVs7379sWJE7fFj/21vxZveP0b4oZ0xax0y+z8bBw7JgNMZeEJ/SdEm/zD9cN2cS8NHe+SOT1oUcAL3srmhuYXfuH/inPnzsl4n8yV/R/+4R/KF3S8+gUwJpA97xl5WdgoPtIPPL5kxGLc1NiSblZa0iY0HnNZTH4aoeKLOxTecDQG+sVj02VKh2zVJSDNMZr6Ur3YldE/uawlaYI23pi9duNmnDp9JhaWNVZEF/rLOozyxNFu6ivZLb1EOo4wkHUoT74gpPopC5tKp0JT4TOtQBqnotf89ETINbjzuB7pNPRe8aFkpeqv+c20Jqjc+Ph41gu9xC+wfWN1XQbeVNaLA3/RU4/2lDX9WkFiFabanLgbfWe+A6aDx660if61brQztOWqvrrGcU15eMu1yxGHI8588zVlAIddrsVNGdPs/KYPoD7wkUZcm7e/LtKdB3C883JtXIRdt9NZLHK+Ni+OfPAZ/C6LDzgPQBnjcBsIk+44fLfLcYQdBxBmDHOdeKqqLbjadpLfYcoMvP1d358GGA6GWtgBEHhJ0QhxpLJMyqOqC6dPxfmzpyRgEfPLCzEzOxdXzp6LG1KsVy5fyL0ma+vq8FsiXkbSDs4Omp+L8889F0vXL8W1c2fjGd3VXrt4MS6dPRunTj6Xg3loeCBuzMzEuJRYUA7hHdUAkfJYv7UcN6R0x2WQzc4tBKdzI+QLSzJ6ZPCE7rrnZcCh8PKTGLqDE/kCMVX5NAXLaEOZ0BlbjR/Cbr8h26w4GE06jwHWlhZianw47rrtWOyXUajpL/ezjAxxB6TBwyoRb9SpvlRaqouJcCd00N88x+rq6a8PXmPgmO848rifcJ5ss1/kFOj6pwSkBn8JW8ZTL3etctxZsl8mH2eoHnjADwU2KMdqJXgWNLnNqA8geFwKB0XOHqXNDeodLS39hC2wdtRPXEsP5VA65Hce/BSuDh9p/Q7IfNv4QJuvvxzA3buoynGS4Y62rmIKyXhejzHdRR88eDCef/7ZNBw4RR8DjO+Bwl8GebZDMkM74Dd+SwvAVUsPhpPDLXBNWVyb3z7dBOrhUfYdVt+mPKoNSlUbWGkomdnk5SYgF/Bd+HFN2tZ8Bf20kSddltd1dqPyZFH4W3JeuIvOdFyLtdCjDFlkbnY+Xv/618df/Iv/XbznPf9NGlTQtUeGCod5LnOorCbv4ZHReOWjr1Lajnj6mWd0IzUQM+qH++69N77ru9+VnysCIXRdvXo1V+D43A99w2SHMZSGSdcW5M3Qtjl529feflCP8E9/lOuVdRjjmP7n253v/93fi3/1r/6V6GD1fjV+4Ae+L775rW8WTbpdk5yJ4ryHYd8WsocPs4h3mq+L2cKvcQcPcUkrTSFeYfREnh2YberJDuAgSbnfU8CKHLRyRmN+5F9heIZL/OJTvlzT6UNkC7DhRV/Vvizllw/e/Hh+Gr/DMbe0opvwi6m3a4zXao0NDOtZrumnNo02MBZpA3G5mkljNzBwMJrYboJxVDLHNYYPqw65Yqsb8NyOov7IlQg5yuWNuPBg5PMZLcqTh+NC1teok0UFORlWhGlj5tcPWlj9RffxJIA0j3P4QTz9T6eUYVirm/CZPYDwtQX3lfuTMHU4LhW1XBrrXbx5Qnqd61iynPkFviYvAA3wlnT3Kw48OPLRBsA4wG86cL4Gt33A+clj2QGn8+Fcn4G01gGux85lXM51On+bxmq6ZYd8bi/X4GrjcY5vgTjnA6/LtWXaa/KRh7YClgG3HSDMmG/5Am588jq/HdcDb/72d28eQ0ElOBNGxdwlmAgqpaGEUfw8fuARw+NPPJ6rXLNz83FDBtjasqxUzp5aXY65xYWYm5nn7eWY3ncwJnbtimeffDzOPv90bMiIGci7JxkNK8tx88a1uHqlzgjjJOz8ALYUK4evzt6cUy+o8d1jxDEJ+7QmyT0TY7Gkeufm52NqerdsNV0vLcUoy/9iQk5QUhSsfKTNMzBaDyQ5R0nGiA0WDxR4AdN8TVsdV0JbBsqIxtxD994VJ44djh3CMT05GpOiBcNmfKIey0BDfr5nWIaG6hT2VFh1Fyu61AbzHGcg7InSdbdA+pAGfi5lKwxmBj/KO7FQTmVwGJ8M+ltrvKCAwtG1FIMSxRf6uoSLcmxZyI+rSxw4u2lpeSkunj8fN67PxIGDh/MOlxp2cpBnJ5wWPrchaVf9BtOPc3sSB7R3ctYPmWO7+A6v63CeNu92cQaXA/IjxWo/qhZnQ5TaGRz5uFH5Dx05FM8893Qem3LixO3BG6GZrjTo50UH14XMmB+GHicKyNlP23bXjnPYK7VMxtBq+US+aQcTA9jJY97Y1SNH4sTvbGuvvjafwdfun/Thh1rDiiAGfDYEzsnPMdalc22HTMJWcGCQiFUqXysR+T1JXR89flv8mf/2T+U+xA9+6CMpc+iUpcXl2L1rb9xz3326EbsRN2dnYv++A/FHX/hifPt3fLuU8GjeeNHqxW5fE+ms1IC/aO4p0X5we93Wlwenb+1NF6MOVlHJ93f+zt+R0X4ydQX68b//7/9mHDt6RG3fOhF/LUD/WQckvR1PTTfjvMJF32Z8XpNPfEg52cgzARf5zq5kmGvo9MoPrjX2cHWYtnSn9Aire2DFyOERJifrK5N0XulFjiZhkz5nvA2oD3MPVyd38AjYHH+dD7gut4m8XJPH5ZjU0Ovoa4C0NCS7iQwfOq2TuCY/cYQ5aJkbFm5cyU/YdeAMDidNCjKuKI+DNs+B1MFKGH7RXXwvWopnhbvjo8obNz55LZdZV+eAHOvEqyzliHdZytQ8VED9xOGKjp5uNX7KUsaGi/EZp/NSFiCeeg1c9xsVOLeB8sZFnHG7PU4DWvoMjjNvcYTdLtfhcD9eyrvelm7ycd3GAaYXR7m2DsD4Xop+O9NE2Hlqy0Yd5eXHym4PDpyU8XU+gnRhEu1MYEuEO4AwQiYLIKb27oqFmWtx/cLZXD3BaMpJHqUlOVm5JYOJyW7lVhw6fDjuvPuOuHbtfDz/3BPKx4DYkccjXBeO+YVZTWisuLHoNZpf3Ofjz1iVM1ev5YeshzbWYkSCOTm0IxZ5TCYcd584Efv3HoiLly7lmVWjUs4YdGyGHx7YyG/aoX+Q6nrjsJswNJhzQuljYstYAB4QhqEoIQzGE0cPxf7pibgl5T8yqM5QHMqKusEJ3XxWBWNsYnJKxhkbicfy2Afy5N6bJKrwm9+Gqrn43p8G8LZnxsmIBEwrfs9x3U2SahPKBMWLAbkkJbwsvq4s17kk9f09GYZJy5oMsKEYlYK9qcnv9OmzcfjI0RzA4oyQ1gCy66+7pdUDljh8nMv0830ThI444zU4H+VbcD7jsmuhH1caX12eTJPDxyCFLjZPT6l/UeLHjx+LazeuxnMnn4+jR47ngGIsIEMMIviHTzzta6GvZZv9CrQ0mXaHX+TzJ76rZapL9HGOlowaJkMlJN39QDnjAAo9/+QUDa7N67wqWWnT/ePKuFoe2wGuz/3bXiNngzvr4+LcgDCm00DSGOBTV7fddnt88YtfiGeeeS4nbRxvc7JCtnfv3jh58gW1eyhmblyPAwcOxZve8MZY0diHNFYmOBn/qAwdVnVRftSZ40v1Qx90tOBr0/jy4PRqp8HF0GE8Efjghz4Uv/iLv5in9TPBv+Md74h3veud0husltYEvh0dlpk2zTxN/qKvtpRr+J2Xvt6KA+AK+lB3JGGscePGCm9+/Fwy6/6CDsYr2yds3IiLmc5bW+TNM7+GiRVO4R4e3Jl6hHowfnlh4vr1udw2whvHVOq9vG4nPteMIdrHtX3AYccDSUM3cZlerhlzbrPj7duBw3lxxoOPc3mXdTorewB0EF9yNSDa17KPPeZJg1cryzK81FZ0C8OyoNcu15k3xl0cZcGRaRrXvH1ddKkNXZ042gB95INv+ADx5hc02LXANf0Jz/HdHpfrd8bZgnmJgz7KE3ZewgDx0AbNzue8zuN+d14cYeKglbChpcM4Wmc8hAHoNxgfadACOJ0043YYR7r5B1471+ew8bhe15E3KunqhgC/df0w8JZ3cgzFViLayqioZRAuiZKEMQGx+npDhtCVMy9ICe1QBy/HhAwM9nTl69bcsehvcmwyFjTxj02MxOGDu+K5p78UV69eFuW6u1njme5qvs7MJM9jQ5aEOfCUpfCL5y7E6RdOxhTCKJ6tzs/G7JWrMShD7MTRoxr4QzE8OhT3P/iAjIahuHj2jGiUkSYD4pYMMd7k4jyl/H6c+Mbpznwotjbva3ByjfDLsTeCO/eaBCSMUjOrooVDTDktfnl5MXZPT8aB3ZOyLzXxqv3LixxcOqv86zEjgyWNGrWB7yjyKj6Mp5t4XMVjCizk6eldMsjYyFzfwjOPs0P1lxNrH7izCxAACxCDphz9hZ8fk1Y7GMi17wH8CCFx6lvhz29CYnxpIme5fJ39a7pTl0rK9pCHTeg3b87F/gMHaICKo4yVAxnonOXFzsKJbwcPHO874s32CpCrTWib2YFlD2jxOr4NO5+hva46FZCSBFq6SYNO+Mf+HR6J8WIIhuuePbslA6vxxccfjyNHNNGr4+EfcoOsVLmt9fZDNbVXbz9Qvj9+kz5+iITCHLLLYZ+sksLLNKDVd7DXfO7nDa5QQyPxlp/tneUJV6sOjPuBTfxtW932ti7nybAUEsYT9TOuMQjARxqRyODBQ/vi3Nnz8dRTT8bcXD1eZMKYmByPYzKAXzh1OuOOHj0WH/jA78V3fvd3Ci9fyuA7sTfTYGbfHgaYJ1n6E6AeK2CD+Wz+vjyord2NTgvwHpqoB133E//DT8Szzz6bK1979uyJn/mZfxC333ZMbWb1a2vfwhvX3fKyvbafejaL6l9zltkmPpfva0alyykZWUl+y1nPZd/I0X/oqjSKsi+rLD43jGlIqYz5mbxQYvZvVzW6jScgfJ6Ko0GeeuopDTHdiErXcV5YjjvhQJ/y8g/6A52EMZj6SXfL0JUr+ZKzTOv6zP1HHHXaiICv0Az9zss1j+nIRzzjBAOd9oCbdFytGBePN/koMD9w0Oj0yoPuKAMNh97Gp2046EffwnPmDtrEW/zW7+DAxyDPFwz045qyprf2U9YYo33EA7SZMPmTNuFyHsA0ke4bENKBHA9NfWPjmmOlu0zPpgHYtQXfhiV5Wtxc25k3TidMnTjSTLvBcV4ZMg6c8RAPcG0fBy2mzXxxPYBpddi0GjdxhOEdvGxhOxyA29LWYxyA2w0Qj6vH3sVHcLlu56Vvsj+664G3fue731tCX476rZzxc6WLYaO0Wi1CwERM5tNkrUp3yMK6cOGCBttQTEno+CqchreMDQnC0Lhuk8ZiXkQvyYhZmZuNA5rcrkvZXj57QeUlIBpwoyMYW9wxQeRYEsrd7j4psm/6uq+TUXU2Tj0vI2xyd9xx1wOx/9jtMXnoWH5OZVEDahh6ZDTs0o3BwyeOx76Rwbhy7mxMT0zIgIpYlOLfIWUwKzoW1aYhCUEKoernrCuOv9jJvoaczDQQNEBz79qG+KK7PF6nZvfY8MZyHD8wHQf2jEt58Hxdhot+q5qk+MzKsoSDc5A4/HRROJeXFvPV72XqUDwfGEbJ+SOz7FVByY2PjXduLH0EyAPJnY7g4RCI3NumePWQnH7qC5xySvFVHJ/C4E3Q9UxD6WnAqR05SWHMjo6XU/35eFHKhcMa1ygn+lhhuCaDcqcmz1379ktCpQBFDysZKE6M49xUipDJQQ+0Qp+Ba2hOpZJyIxrU5lbQLaiboDJcKTZ/JW4ZqnDKaQl2Rik/0D+AtuDsIGlMH2pKzhEC5lKuNWSzHPQm/2+prg3J/Y6h2LN7ryauW/Hkk1+MA/v35Iov7ebRLS9bpGGa5mvRnKgz0NULnZAkl15HX8uzzK0wh2dmqtKSv0pgwGJ0QDtywvc7AWSUfTvZCHggWroGCRX/qE8KWf1KXa2zcqlwVicoIm1g2EctEE5DXvkyrxyGer1ggiz0wrUPq1POykrmbLKMCG58UufQNjl4fMftd8TnPvdYPPfcSZXhZm4l5ewVD78iv995WkbY1ORkXL12Jd9Ae8tb35x7FDm8lf1hU7oxmp6ezppYkYIW9v3w9iarDhABz1u3HbTxGJ8DYv6Q6tjI1XlupuAFN25DyRO2Hfyj//V/i1/9t7+aYxm99WN/9Ufjm7/5TR0/S2HD4xZcT0tLf7+kLxrSqe6sENlVfG4tkCuAquqnvLnAEZb8DkoeGKd5XAU0yF/nxlBG+5pumFdksLB6nziVTp+NSlfytuvA0ChLNz0aOVsNGvOnlokPfCx+ZZVvAMOPtdijPhrTPHHh7KnUGXwpYUP166LeUtck5b2TfHVi49aKEEmu5cDN/ice72GYQ5PHOWMy9UjHm36+AeAkP/pVVUnPaVKXziMsbqZfxh5yzDhHn2LQiDpuTBWX+kAe+3h5EpBPG+S42VJm8Y5vtVYYynDQznXqD9UDGl74yn5I0UNPlG7IflI8JPO0iBUTcrDKWJv5lQ96Gn2G0YI+atuMz9gyfwDLDOdR1XgEl/CoTnAThxjkI3PRUPviqL3yZBw6Q1fMAVxDFzigM9msuMyvONdBfuJx4M92uW3kJ6/y5d67Fc0HSqMM+KiPuqCFeIsp6dRDGDy1krqaNwvgzHKKM/8qrm4wsrT4Yx4Sj3Ncy1sg5a6TrRa4bmXOcgY47Hjyld8r43L4axpjNqRxhAfe8h3vzmMo7IyQzHlHxMBMpD0DgHBdy6ha1t2IGDp37XLMXL0Uw+rDyZGhGNVg3CFCEA2xPRUTxsilS5fSGOF180WWrsmnwcqA5M6Jzaps5uQ05oMHDsT83FxMT03FHXfcEZ/4g0/mYwnudNlL9swLL8SgFDHfg+MtNfYtsarFKfRTU+Px8AP3p0E1O3M91tSWIY0KTkFXL+cjOE4lR7HVs/FhTWQyiIZZKcOEFB7RnIYKgothI2V1cP/eOMy35/hYuJSNeQUzW97YwdPiVWeEcC3HnhXK2DkdfAADjjsnzj/ilWrexuEaV3cPDFAGk/pGbUAYPXAQrBp0/tVgQVWAnokJpcx+DRRWfsRYPIc3GNEop5RNjYT5+XrrZ3r3ruQJe0RqlbCE2C6hE+hWsN1mAMOpJuNeOuA290O1YyvOzNkUpyxuM73B5TQDYRtC5G7xO28/bVuudDE1PZ48efqpZ+POO+9U+2pgcWev4lug8At3hivO0F5u1u1MIOrigMTDTxMEhjeGDTKwrLHHnrRR9R0zC/lLsZRSxnipsh0oUDT1XEZ3YapzHGC6Nl22hDC6Qv0qP2/WVIQ0rtOlPCL/6AvJNpOT0htKBIXLcPPmbNx991Hpk7X4yEc+qrbVR+R50/F2GWZ333V3nDt3Ph818kLEqVOn4t3v/t7cSA7dc7M3Mz8rT7Q9jT8mfe6wuna31bft7IctPIBGVcCqNuGcxMRfdB/1jo4Oxyc/+QfxD/7BP9hcXXn7298eP/qjPxr79+8r/qgcOHHw0cC46OdxCy7jSdaOazuuKee8/ZB1ys/9WxqmPKG4KWN1YXE+b7C4CUV/YMDz4gO6EB99THvVk9l+O2gufVdtRf4xDCgDPblRXnLKY/srV6/Fxas3pF9YRV6PndIt3KjwyJm+4gYmDfGUjK4Nao8CUJ55eJICLW67+ZF6S2PABpfdZhpPOJhL0G2pL2vizfYpDnB+O/K4T0hDbwKuE9/XALrN9bd96LpwLSTOLg3frgXKQ0Ppyl57gOJ7PRqmnOtr5ciAMdMvX1zjKG+aAdPU0gW0Zdt4wOH+eOOEbvcP6cZPfFtvC85nnHZOs8+cyDzovrVzH6FzWtr7wXUAbXp/XdulUUfrHA9PSx6Q8Z4B2DqAugGuE8c7/tgP5Me4cUZqZhFHY2moGWmgEibjiYnpOHTgUFy5dFl3PGdi1+R4rEkp6jYh3whk9z136jwmmJyYjF1SkOwZuHz9eqwK3+CYGClmjoxjXJSVz4oMik3SkqtBvGa+a88u3Y0NxoqU+dT0rrihSfBjn/pMfgaDoyn45AXfhduh+gZ0p7pjbTlWF2Ziemw4Hr73nrj92OF8UWD++o0YVRunZLipFVIvDH0pGvGaTaRruhPnLi0/waH616SklhZmYxn6RdOJI4ditwwiTt0njQnHzLeAt0y3A9owEwTgsjbEUGo2yFrDjHLwxkbZLhmgfEIH42xyYkrxY5t9hNzUmU8IoA2Dqjv7Fjr0yzsWfF0zWaeT8kTpcceM0pyTAazhl5+EqY+qczfNJFQCZGHOesEmH6Duli8AypUymbGDorEXUfTXtfE6XNAUFvSXB/qvgc24BncLTqddLcAiUuyz4Xi35A2D/cMf/rAmmhP5ODk/0C7Zq+IoLOogXOWAts5eSOmqu6VZHE2/bX8lszpRY5PVEIwB3w1SPicvAf+73shrE4CcG9r6etCr19Dm6w/7up+XlomUtc6lvG0Byvbw8VhmZeVW7pvk+A/ePrUCZ7/NA/c/IP5uxOnTp2Lvvj3x3HPP5aGsjz7ySCpcvl2KYXzkyOGsbygVYccr/fD7Sein27C1/dHdcNSKAPYUuJBj9NWFC5fir/yVH61HbsoMzf/gH/xM3HffvSn3jOEywnr8M/5+HrXOuhhXj2zLgQIHLxzOmy0552ldPkYjCA80tucX5vKFJVaBRmUYjU2M6eaOm856TEUZXixBz7IXjHKtMV0rZVSqP9GPToJGHr2wuT+/mKH4OfXH3ffcF2dlNLNqgYEGGUKVTx8gnDMaa9ULvjJmOrmhLTgMtCxVQBoOsK61jjFv7RvqZqH47zK+hs/OTxv6+Q894HbaWvKjyoHDcyZgnMmLTg9TFjDdph1o6TB+aOnRDz8I98riyIfvMvh2Tsv0XE3rtYm4xNrhRy6p3zhxQMsPwNf9eAyuz9DmB7imHvcTYdLA30+Tcbk/+53B+OgP87DNg2yb/haM3/U67LaZLpdt453X6f3leriqrNPJaznBB0xn4nvTt33v5iZ8fDfIFbEJGWgrrLCcJiEmZRhx9NiRmNHdKh/S3a87VCbxed2tDg/yGK0Iu3FzLm5qQt85PJIb7Gd5PKeBx2bZfC2b+rlbhgZo0mhlHLJnig9D33v//fGgFC7fkPut3/3dGB6fTKV7gWMvrl2NaRl/y/MzceHMyRjdKSUyfzOOHNib36BcW1iMu04cjzuPHo4FGWEXpBjyTCfhR8HwyvPo2GSeIbamumln7h1TZw5qMIwq610njuUK2IYMLya4tHZTaSBs6gAhy82qUkY8UsUxUePIi3IijM8dpAXSPAfgLc5p8NaGWWucOQybmIh5zMIG56nJ6ZgYn8rrkWEe63L3J/o2JHRy5OexhEQo+wSjlo21uVpCu6FnnT0Sq7mv5urla6pnLaZ37Va9PJbjW5CWgd5AwoE6feHB0Qa3g+vsZ+VPBb4NUBYgL2C8jgfgcv71x/dd94NxvhR0CyUviwNgxWVE/QrPObD14x//WBw4cCBGZADDD9pqWnCb9fbhba/IY1cRRUdLCxMJvGQQ81mkZfX/uOQ1D1Ber43VYrByqkwOH3CVo2dyIjJ+wWZdDeRNVVev625pAJzWlue61Q0Gt2m7uphc+nHwptqdd/Fx9LP5NQKuaTMoT9x2R+zfv19pZ9IARv7Zb/WnfuBPxY0b17NfeAyJQczKgVfAYAk3UqyibGF6H7R0t2GgHoXyRjgrOfQv+5aGdVM5F//D//AT8Xu/93t5Y4Qx8o//8T+Kt73tbdlP7GsFFWHzpuWRfY8RjxNcGzbh5LfLtnW4yNOmGTKsv8TH40vxnJU8FcunCqx0K6VDzz/hogg6LXknn/pFC48rMb644QQwSvmsEiKG7C2z93dC+neJ/Velv+EXLx89/sSXijbhpC8wjpdlVOc+NPE2V1Kz/T0+5F5BnqBAbAPmDTzbrt3EkYaOhDh8rsFDOWSKOAxlylRd9SSDa5cvVy8LGDf6ljD9STnS8O0M4Gtxtg4gr9Paa4C46ltGbbUHB/2tHEGf89s5b7nCa9wtfeS14Wx8OKcBpr+fVuolzv3SlgWcF0cYIExdrq+NN7R5fL2dc70tDpzDpHurBeHWOY/psO/ypt15Aa7tANpu+SC/6QDIw9xGnPkGOB+OPKSZhwOvf/t35yNIgAhXTmYqoaNaggDy52ZNhVm65s4HxHfccWccOnwkTl+4mAfyjU5OxmweRyHBVb6bmtBvyChb1IS+pMlcqjW/D0lZ9oHl6gN39lIKrMAM5d6roTySgk+M3H7XvbpTG47f+K3fzoP+5jkDTHSwsR1j7fTzz8SzTz+Ve7pQAqgX9pBhbHDw6IbuxEZ1l3fn0aMxOT4WV65fgoLYJTrXlB/Diz1ODDQU94DMsY215RjacSuOHtgdRw7uixFoGkIBs7w9JCXTO6aD5e19+/blCd/47Efh0SErVn6EyCCqzlRnJDd7vMZRNw5oO7nK9ASAAeIyW10ZAGmAiTZoYkM5b2COT3AtpztflGe+dZN3vZEKdHHxpvryZly/diVWV5Zi5upV3cGeyUeV9CuPthaXal+OZYV2mzYFMgwdFjJoB1KGumxMZi6Db9debzc40qXU9cDxLfh6s0zjNDpJKFLIZtcA+UR5L4nM6fhg9EjymIg6hmUwDQG+OTg1zeGMVQ8KtIDHViiFGpTZ/xX9Isi20n7qhtYOiic1kfPYhomKXGxmztUCASRllTKucwLNMkVDtkRB95n52ubBr0fYBdulYzRxydiqaPJDK33NhFDhnIAVbvNg4LZA+zrUCcg8fc5p6jxG5KDW8+fPKm4wJzpoZhVsYHBHHnLKeDp//kK8+tFH8xBWHlXyGJPVMfqEx7Lrt2rFglUgUZ88yOuu4v429oPjqTv3W4k/eQOimxoOnv3pn/4f88wvdCSPRn/kR/7f8X3f9/1J2+oqRybUChjtMrhf2/5t+wXop4es5G/Ltg5o27G1vNJ1mVGZH9lBPktGe+NXTlkRAR5Jrq+qvegT3WyyTYMs6Ip8/C05LF0tmcapnWBg3xUyWPglnyq3e89eiNCNOZ+WGpP+4JT8Wink0TSrcnmmpMD05DaBvH7x4yquCZtX1jHmX44ROfCwXYVG2dgCCNNfvnYZ8hMm3mn0N2kAOo16qC/b29HgMsT1g/u9pdn423Y53vhLt3eyq3iAtLZ+nOkmDH3OS/m2za4LIM6uH1wHaeDuD1MHQJ0vhaety+0CjKuNM7R4yEceg9Paco7zNeB6q/z2aQb4ZSDNrgVf96dTlnBLg9My3Ol/AJrhVStbQFtu4Nvf/afea0EB2goo5M5tfdJJY2CymZM7H/aiLCttbHpP3H3/QzKsRuLp508pToIhYVhc0V3BBqtLO2Jeg5CuHJSSZBWKV28RGE6TZ59W7uNSH4xJ2fGWE486OQh09+7d8eGPfTy+9NRTMTk12e3n0sDQnSbfN+ROGMOQ5W5WfvYeOBgHDx/Ogx15g5EPLq8rvLI4Hwf2Tccdtx2LZRmF586eThpQIyyXj4zIoOOD2jxLXluMqdGdcfTQXtUn5q7zMeS6K9YwkJLqHVaLgYXBA29sIJlfAL75yCZOd4r9Ntzmb327EjJy9fLagb/uzrr6U+XVBIni3HzMprxMFNeuXxUPXogL50/HzZnrsby8EFevXIy52Zl8i5NHwihSJh6+HckEDw4LlqFa2ZMhfByQ7XM7G5q3g5YPLS8IU8Tl6rra3EIbh9/yTv8207YF8bUjb1vIwxvl8q0+5d27d19OJKdOn8qJd2y89sJgpNEPKC9WX5hUQJvtSToKn6GlKVcdmnTzgJsUNUYkiv/CyaZeVr94RCeOKUltxQBKJUCbC+9m2wXbXdvPlVKB69sKNeZJw9/OAaQ7zxY/jULl6ZSj/jbrBrhZYMzMLy7kSte5c2fji1/8YqbRf7zNdvc9d+eNzZe//OUcZ5Q/+dxzuedqYX4urly5nGV5c5IWQBIsoy5uHqiNuoF+vx9a2pQr+xvf8vwTP/G34ud+7udiamoq5ufn42/9rb8VP/ZjP5aPRXljmrzUPzJaRwhsQScoHvTk++Ugv9jR8W87R11tuOfoNbm0fssozpUsyWWKOXVDm66RqzS8uDHOR62KZzuHsvB0An2TZYRKo66MpCyrCOUlTgUyPmEHOMowO37sWJw+ezauXbuenzJDdulr+qQopGjRl/Ii531fJFvPFB9LD9j4ID7zdWCdU/2EAVUTIOWIM88JEweAizjncR2+mcW5Hjvnb8sAztvS3EJ7Td6is8JtGcK8POBHWgbytT55cZQzUFaSXxcC8vY7l3O6fYdJa9sFOA1oy7RgWlp6gBYvri3f4uivr00DXNbxDreOec94tvPhj3mNa8uSjiPsdOcBnA9w3hZ8Aw44b5sfuQeMd+CN3/Y972VAkskVG3yNgNpVupAi3OpnvqCPwlkH2aju/Pgcw8BwHL/jzrjrvvvT2Lp46XJMTE3k6tWsFCV7ADgba2lJhpEIGhsd0R2rFJyUA58jEpUxqHpuSRGwmZLJHgPvy08+FX/4mc/UnZQU8uLNmzECI6UVaBivSw+PjMXYxFTsOXggHn7la2JFg4h4PubNsjfHM4xxd6A7wbXVxTh2+GDsnt4VZy5clALaiKldu7IDEeFBGS1jwzvi6IE9sUfGG2dkaVSKLwxMJjxee+ZZei23sxeIT1Rwl+zHjjg/hnScH5H4jg++YoDacYfWxllgekIj4RCBaYTpZwGxA/DpP9qCkcUbmEtL4pmMT76tySbchcU58XVZPBvMvWRj9MGt2vP23HPPxAsvPB/nzp9LY5fzmOh3HkMWDT0Bpp6sy343cPsVEwYL+VGqjt8O2na0kDH6h8rqz+Nrx/WnbQJKVXXnRAIdXdJmniZrC6ZWLcjVQ2Rglb6Xv4dPaUlOn376KfUbBxSP5eoiKwipQIWb9tJ/CbS9r/ktP17KAKMcj+iRoXwUJOJ5cWVxYSlWdRNS9bRKoPrfDuqJfynnctspXi7rjbGa3NAZjDn7xAEu1173cAlPF4K2FsBDPmQE3cCeMPbYXblyJY0zxhk8f/TRV+Wbjzj2QX7205+Nb/zG18WRw0fiwoVzGbdn765En2fyIZ/CX/uKio+0xzzd5G0DbdsBxhl9zWSOAf6TP/l34pd+6ZfSCIS+v/E3/oaMrx/V9WiOM3DmYxD9aJeFrL+ulo6Xh62TGfDV4RI/00dWyhha0w0Vbz7meX84+E4/dn1aBxRXyRojKitDDGMEXc34r3yKVlzmFb/S8IdvanfWlWGVF+3oysOHj8XTzz6rPpmQrMIZxafugC7ViXzKY4yoWNVPhPKlziBOOPv7BqDdTiOcekl1shcI/MgiceC2rHouM8+2w5v72VTOeewDxtnShE88jrwe74SNB+f8xtem+xoO8HMcAD5fc4PtR6Cmw8dvkI+3CUkDXJ/BeYyLa+chzo7y9LXbw1zUswEK2jAAHpcnbBrafG19BsfhzAt8wHSYFqDF4frIX2VfTJfTcMaDLNgZr/OAu60TR5zr6q8Tl3EpswXOA1AeXCzSGD9xA2//nu/LFTAyWmBcIQ6m40MkKz34ar6QCLkmG+FSusKaaFgh8WutyysiXm2698EH4/a774nTuqO9euNacFo9r/GuSngmJ6eFjzft5nO1iw9x88o3hgID2IOTT0FcunI1Lly+qlYNxA0ZcRwkOKLKNcbyNWomPU4tx9gakwK/9/4HY++BAzEro4vPm0h8U5GzMobi4M5O5kQ+OuCMq3tE4+Wr1+Ly5UupSFdlnK3JGOFlgP379scQjBQDUVw7RDPaiX04TFoYL6zOwVyY7BOb2QNSCqusXiGQKwGRDbbZcTgEOx17sjC+NKHDe87RGZGBCu28HYpxlgbaEEZcPUKkD/LxEJ2fHatJEaNYypaVPx7JLoumPHx1cTHm1OYl8Zw3oHhBgo32q2sr+cgXvtL+++6+U0psIH79N34zJ79veN3rZVQMq80yAMRDZGWL0GXVNSDwLWCOS/kiv35tPgB+lF+BTbyd2w42jbkOnJe+db2W4bzGuCBNMiXx3SyzAelNHeDtB7I7lr2NfKmBvmAM0N8Y9cMyXpGTxx57rFsJHc/8GGC3NGaon7t6JjURZxJ60PEC2N4AU3s7HwNf6ET7zpgcn8wz5/L7kPBWOYwKHrR86LWi0l7so2DwURAYRMSjnMDjFwzgbbnCW+VsvFV9+JTt8hCWXiDMRF95yrfLvpDPCja6gU3sn/+jz8fzJ5+n0qybcXTbbbfnKtfFSxdzTCxIjnlj+k1vekOcPHkyxidG88w2WRXqk5FsTxrCecRNosq6+n3ToEDGJSPzUjStctr7cOq/n/zbZXwxRq9du5Yn3f/4j//1TrF2+HYywZds8hiMcbRdnV8d0Bf0XUfQSwD4Xgpn6VK1L9si3St9qQ4QSowlpZFHTpoo/5NXf+o3UqpuUDM26ogE+AWKkiny90ijTAF086SAI3wwZrhrfOa559Rv43nMDzJGwVq5U7LwMqZTvtRnYMpwJ1vQQHrlqTjSq+3WGWAqv/q98jNOmbvQWziHe3iq/81Drnn8ja9/GQfkGGzyAYSRB+tEfPRyFS35yz4EjfJaTqCz6CnaN+ngaI6Oj4431Ji7FTdZfJAOqsfdtR845wjNDbQNllJPHv0wwHzd+fAJ/EKJ3lJLmFLTr1VLamaFlMgeT+AFbUcmaA9xgP0W4DUOuqt9xReuHf8iUBzxtA2c5E9fbvPJiVzudd0GjBPq60xEy0WPPvLg3Ff9jnig5Lona61LyLrATX0Fm23qPGpNeVbfgjvbovL0VcoCeRQ38NZ3vidXwOyc0UQCxLtBxJGOwDMBLG+IKPmDEKCJeqc6f6eUrciLnRKQBZUNTUa3P3B/LGjyvnD+gggTPhGyIkNmeGwy7+L5bNHqehkMvCqdjwwkDIM7eTSxkd98HJKwLUsJL8uwYQVnWpPenmmVFwlrvPWoukelgO9/4KF46OGH8hNGTHrBeT1qh2yhdMy6kJsDgTfXRC9Gyv0yOkaE7Pz5c0pfzwMvjxw5GlNT0zG0czBG2agvuga7Pr0lAeUueNcupctwwvCpwYUYiF85CMoh9NU7Yj6CnV1UnWCeZziVXPkAePJONcvqSp2XG2rpQ8WnwSGecMwGb2Wuiw95to/4uLK8GCsysDC+VtW+tWXlwYn3fJqIiY7ByqSIYKwscVfF985uxezMrHg3FMdO3BZ33fNAHDh8JBaWV+sQW01mnIGUg1qNhPbc16VfnpmTM67+8DPMQFdbs0F1bT8fPTRxNDsFV77LFEu7/PJRAk7DVVrF5UBQ/+bAbdI9+DZ521WgSzKkI5yldIlPUr+D14wB3nhkILGXBkAxcB7Uwf0H4uTzz8f1a9fz0UuunIg3vIwC7wlv4qOezm3Sy3URtembdgjkW5yr4jF9g6FD37GqsCRZ520546YRFKk2M44xFlFMdUPQ+jnJydWNAsoamQVL8TuNMilrrgmTVvSUjNP3m/Kb8mCFQ726hqIkoXicDO4D8iN3+fatdAZvTLOh+zOf/kx+3SJlVO3lrejbbjsRMzdvxOUrl3VDNxFf+vKX4tWvejRpoQ/4yDcTIG2jr6B1p+QVuRDljWyUn+QoD5vMAfoy9Z0SCDPRXbsyE3/pL/2V+OVf/uWk7fr1a/EzP/P342/+zR/P9DImpD8lD7SROokr40uEFQM2Heyza+PtyqAonm7A+4xW5hKQ8hkzohEclpWsC53MGOhwKag8yqcrDELOYWIM5JMB8ace+Q12G+81GXUr92wPof28+VyzNDq/6lErqSxXeq2rCnptIxfjBb3O5a5dU3Hl2tU8aDcndORGuiTPrRMOVAXn36lKxdN2ouXrOqvNasBUMpg8gBKF2UuGIZPlyJ/plMtCyl+89DwH0MclG7RRhTpIfSY+1KPYbgx08dkfuqas8+KIy5cUiKfxOI0XyIAu+AgpKl2+XLah60Pyk5ZjUTzIG2plIl8enE1e8m2Wr7nY45f5hxt20hnHeXwHRRI3HnTZIdfGV/Uhq0mbHfV3vkjPMtRDeWjJx9KJ32OpIGnufPOLsgDXrfHDOKxHzz3ebuKRIy4h66YdPTwll9VP+OmoU64e3RY+0pMGgfNirNJP7v/EbSCo62xD/lQfMkhIaYSt7xzPL+dBueo/jP1asc9C8uknXJGSlaRLAwwCTCwO8GoX1xZYNwrIBhDQdRKZjZCjUdCqeF5lZgN3Hoqn1DuOS3HeuB5Xr16jRBLOpmLudtZZqUnGsFqAMtZEs6YBI5RzmrjmZRxQ9ZQGMRvoOQ4Ae3V8bFQMHw4+Ujy5e1fs3r0n7rn73jxzhtepoarugtQRCrPPgT07a7eWVPeacA3H0tKC6sZAWYrpyYnYt1sK9vLF2DUxHieOHdQ4ZyMqhglvnMndWpERuJ4TH59JYZN98a7qSZ8OyY6yK4Hc7DTxBaWGokgLP31S6GT+Q7k4rDYQZoAwMeUkiYUvx0oih7zyZs/Cwlzug+F1fL7YzxuMizxylPGFUUWbs+3Ck0IirCnwqjPFPQccoRrArJTxxhQvQPBYdYq3IDVQ8zEqbXU75SwTojLrYGkc2Ulll4LXE3Qc1zbqs1zKTg+Mz34Lzpu8bOQR2KQjs/Tqc5nye3W19WxX13YAfxwqB7T4IzeRs0H84sWLuWLDpAdPSkH28vXo7dFk2C4OfqHAKEYfkQfFSx+wD4yN4QBFSeuhKNlT7GZbcS0PceB3PP4W0KCmzuq76j98jMB8FJW8KIXZq7+jh1+PmG3B9ZEPXoH/nnvuySMpnnz66RgYqtPm2e7wyCOvzBWnfCNy157UJzeuX4/XvvbrRM9a8p9Jq1YhbslAGksaANfT+jjLIm1Hdr3yz4rCxz/+yfiBP/kn40Mf+qDG/FieJP7zP/9z8ef//A/lYx8UK+M7URbaDioix3y6Hu9bB4deDvppB2fy0/xNRZ8hUtKlkans5Mi2ZXb11Wqtxua3HCVL1o0pC6mPJF+6prBiKqxuTSPNeVK3lfM4Ttyd34M69Tw/dySdMTY2pRva43Hq1Ll8SjA2PlFGDj+V3clEhc5jAsnYJDuhn2eur60bWgibBuIA6AScHyCOsYRvvrqccdTxHwXOA7R1AL38FVdzqMaL5MKlnAYe887tcHwLPXmBdvJlbPo44qnHW1uIq8f0nE0neVcfkx+wZudXceXIoY7NeNeT8dTLvAB9m/ns6poZBE4mPfhypOHSEOp4Tny2w77ik1ddvzkdqPZWHscB5lHml3NfM05ZdMkVRqVXvWxXqvPp8gY1/a6uru9rG1DZOpb95DeJNEE/90+PDMKiXaFcBRSuWiHu2p9x0Eddyi06NvtZP1pK/vZ4HNzAW79z66eILMSZKAIdDxTB3aAjXl1Q1r2MNxoAtXK36DzKKo6T4Xmsxl04iuj++x+I6zOzcenKleDg1EHdMQ6OyHpnMKhYnoa/czgWl6VsNaFsDIzohk7G1shQPmbh22M8KhsdHshjJwCUCOcH7dmzN8YV98DDDyWTIbsaqgGhizUNiDQ0aJvqvXDuhfj4hz+cZ4gdVNkJ+ZzgPyELeu/0VIyLroncF4WSkcGDESQaN1Qf+1T27N6Xj5rKuII3tYRJ3dXJPE6koxnoGC2dz7Xik8fQl7yrPpCnAFVqMGGMwmvxkFWr1ZXFWOVR4qIMrJuz6fMGap62n5NWGT0Ab2lyd8rdOXthWM3jMRkn4ecr5IM8xiwaERZ4VQoKgZZgCx8TK48np/PMsWmkKgd53qoKLJwIHXVDAxMSq2lFS03YrQzhW8b60wzt4GvDgHNWv9YgB2qwVDuMs8XdXwfQ4u7l3Vrfi+BFeNoy9Xo3wH5ADLDTp8/E7bffrlwsjfOxbpSz+rmr23QDLY3b0cvqJ4YvuPgrg64UA2NgWTcp8BR8yRvFF8AX2lf8Bup6q6NftucJdNo1fO6UvON6ZatcGmcpUyg+0it1O3A+T4oAjxqRqc2DWWVUsT1hj26y+BwUhhcrjGw/uHzpYrzuda/Lx+fT05OpjBl70FL4rFD7aa12otuIcxhaGBv/7J/98/jLf/mvxLVrV/Om9JFHXhG/8Av/Z7zjHW/PNy8BG9aJ8kVtLB6Vv70rHr+0yxuzhl4Rp+jqy7qzVriL65VDDrJ05lHmHNds10g5kry4velQbOIR5wZSXFzTdRndnlSANMTQV/hyyDvtx9Cycxw3B0mjsPFW5dzCovpnIoaki54/eVI6fCxv0qE7axffoav4QWW9Nm9pfwf0k1dUoMVy47zwBZm2viG9TQOSPvgnn7St9Yg/+p/UkEZ54+jymg/OV454jcHc51Jh/DZPxW8t5zwu0xpFBcKpNPjPnmPqzXPZRDvzDYaYSklOebu0yhat+ku/58zjpI18wiWEmS/bJL4KScZlfDoM9M4hAykHKp95lLejF8zQYePeebOd2Q/VX+Sn/3BZThmSb1mm6NysN+uiDCu3KoN8pZzxNr9vSut0BvK6XvAS9hzM9eaNYxpMyEKFeaGp6FZZ6oXmLj3ZpUqMI6/JrTzgJuxr8rR1GpfD4LEbeP23fvd7aayFmDBMskAWc8hLBQXkLac0CGFVhWEm4yaXhRlEys+y9pAmehqcBMjxKZ67778/D/670D3qU60atLWvhTd+GBvzS6sxMj4VA4rPGxHhXJYBglGyQwqFtwgx+njkwKvrlAcnK1J3332vmFmvf2MowlCMJ/DwaZ4xGWk3rl2Jf/9v/20+FlpdXIlLZ8/nY9RhKaD5mZu5usbHvzlfiI7hlf9bG2LgwJDuMCZi7579MTE+SeNFL8uydDiElgJPAUugUyq+5WH2VxTfeKSIFY+izLeQOIdLRgx7tHiMmAbWIo8RZdzkSiGGTRlanI6OkcXEw36AOvKC06yHcp8SSrC+j9db+h0ZKkVJ3/AJolxBxJEvB646IIXuVly8cln4JvMcMB5tsN+IPiMNY632H+DK8Crjq5sUSkpf0gf64+CRneWx5Rv58g6tcUAv/NJ1AV32zXJA4uxcGw9w3eLYmmogtlLIyrhgAmIl5vLli/HMM8/EsWNHk+fII0omJ0zq6lD319NL6LDjq1xOUAyUjKs3HxnU45rYFiUr7DkEF30gBqq+mtwwRjAgqMN9005C9ilr1w9506WsdjUwq5+4CSlKoYs4aC39gcz10LkO8vXy4lf9pUiRLwzWQ4cPxSc/9Yk4f+GsZF3tWSsj7d577le5ge5csD1x5tSZOHBwf9x/3/2SZfYcodjhc43/vPEScnhGHeAHqn4UbRmgKHSu+WLHj//4fx//2//2T5Sn9qX+4A/+6fjZn/3fdRN5nwzD5WwLbaRfaB54OxZsQrWrL/JrBfGaGhJLdZWgxidyVI/D0QfZKUkv4HZSUrmlW7iJ48au2ypBJyqTPzXDTSE3wDsluzV5DOlGcyJGx+WkYznrLo0rdAcrL9K3W1Y7Oh7Sb+WXvG2oz7j55dw6buAOHTyQL45cuHA+9femLkt5rn7hXEb6l5bbL1BrlA9IOUGWFaYpm6s+XMivVXrpYslN8iAzklTzHWMU2ssYLV1DucwnYL4CLCO46s/e2HEa/hYn/pIP/igi62ec0pZ8hIVMAl1dmd7l9XX+hy77nQMHRhZhDC/81AP6JX71HfGEqz4eJZfLPWGKa9NbBxYFKpy04FQv6Vl/0cLcTj08rq59gZWWRhflsl0VZ79kCr7zckPJHM4HDZtugD6ofij+Fh04oPoI15tnem2/ld2mPPqP3NMXqij5n2M1XRlDSS/9n2HaCBerTsZI0UBx4qoOoOruEhMYj4w9t7loLeMNeSlnnHYDb3nnu7esgAFVWW9QGWisXSFFSdY+i3wzTBM3y3+0nMdU+LzJCJ2s4uSAEW4m8f2HDsVdd98dl9lcf+lKKEmT/5CUBJvbV9OQ2L13XzImH2NJkfCZHIyiMSnYEfk5+JNpNZg4l+nYsWMxLkXBJ4z43A4KgwGe+eRYFWI16T/8u38fp59/ISZGZERp/LM0P3P1Rpx64WQahrM3Z+LAgYPx8COvzDu4a9f5QPBA7Jbhxanwg6KLTYw0MpWwlB4sKyHjuvhYPh2T7OigU5p8W44OkrGIwkJBYnhxzAGGTD6SxSkNQaJPaSsTkO82eRSDviJCWQAA//RJREFUzx0B8bQxhYlBIj+VkFwJZ7Wfc3cI61/ePeSdhHiLIuKRMJRyt0y9X3r8S3FQCnPvvgO5GgGg9LgzzseaUrI9I4w3SjAg666M9pf8gLMnV8WXcgB5nL91bV7nwQgAHN9CXZMX+Sy8/eV7+Xqw9bqHt43fLNv0okElyJxhBhnGTq7YiJd79/KI7HKcOXsmDTLaxLiB3/jwOlcK9MtHFjlAFZ/oSm6gw7RAh/lS7VN6N4EwvhYWOZOv6sDw5iws0FGG/nM7Wr91AGXtemnIXhl/rIym3G6mlS5gnLlcTcA1Gdem2Npfhivjx/VTRzniaBf5kWVkas/u3TEzezP+4FN/kI9yAernsfhdd92Vj3qR1QP798bHP/Hx+Ja3vS2OHD1Y41/9MDrGJ5uWxdeaxDs2Js0FxUeMU+pGX/z+738kfuiH/nx87GOfkB6ru+uf+qn3xk/+5E/m2X4ruhGsPqHcisYcstohTijclYcOypoTD87pXy1AauLZ5F2HR2F4vslP8zH7RD56Q766LVfSuYFjr6hfGhke5XBo6Q3pgc3VBFbIFTeQKwviWVZUUq/eST/lwv2cupm6Sw56UH2JrkMe2W4BHzCgWYEfGx2X8Xw6+wiDjok3H1VKZ2OOrSofY6n4VnKXfNCvDIGeS/3WhTOHfK6Tbspw3eUpEmuyR46MI/NShxyNzHpTj5cerbAaIEe4jIWaU8opH/pUPmkt3nIULXzIInRk+xTOm5RsexkypMFL5e7wVPmkqsPbiwMvdbpsGcFqSd0wKZ046qKv8iUXOfhNum+qgKxReNW79Wiv43mWz+0NpBftZVzThh5+rjG2wF03MjXmcLCVhQy+GJIvrylz9gntZz5SGcLQDn/hOXOT5zPoIg4H3+FxzWeU7Vz2A3H1BAp8la+u4Q8MSWOyc2U8dtfIqGjNIaSQKOzqLryUz0fwyks74Vfmd97kP3EVfpETrhoHda1/MfDm7/hjaYC5Q/t9oBhcA65lhBvB51BSOaoIG+BYicpHWOpwNh3vFPcZ6NyVshLF2VJLyj8yPhlHjt0eN67PSTmsyryR8l1YzNPYeYuPzZsoixEpCo6pyEedop/zkDhYleepI1IcPE5jFYgbP4yGMY6i0B0bShEFSefQadDEStHTzz4dH/7Qh2P31F6xaiCVNUocA+jqtcuxuDSfm/kHqHd8NG6Xobh3/z5xgsM3J2X8cZBf3VHqPxzSNTzDVXfAi1wpUnqucOXk1D2Wk1tbW8pDXtnHhUHIG4u5iR46OmdlSsdx95LL+sMjaezygew0ouhMtUI5s59wWb3iEQaoyeuMq0l05w4JtkqhYNnMTYakT7xjNZPw4vy8DNHz8fGPfzzuvvc+GZ37dBerWoSEYZ0vA9AeuTTE0lUbu2xy+pdQPjJDXNLYgWULIK3fGZzPK0eWwTaPwy1OA3E4srT47Vogn307Q8fRHnR3b8qUl+DizKrJyXFFiZ9KYvMxj7D4luHBg4dSIWAUpMGsNqTS6Who69ou3JKaNXeDmT5BMbBhvWjKRPUpq7OSj+wb2r+1zdtdkz+VWyqdXjokgKOUba+9+ntRXwC+EcEnf/affIft3H6cN8jCG+KR+XvuvSs+/JEPx8XLl3Ls8S1ZlOLXf/3XS78M5WPe0ZFR6ZFr+eIDjwmRQ95gRk4BlDIAn6C8aHWb/Lb3Rvzsz/5c/MiP/EjMzNzMlwAefPDB+De/8q/je7/3e1XvPEWSL0wirLKzQsS1+fGSUNWVg4L2+is4cSb5yCBO6ru6zD+uSQZv+bS58mYeTaYa8KJXendpXnJSN425kZo+zrmAfqcyJFy/jm/cMHskZd8JHy9F5T5a9Q91Z9s7v8r1yqMX2G/Gqj2GEkYAabw1zg3CCy9wBiPyy5vzy92qi+RVEbl1RVfVpqKx37VyZ9/y6zxAGzZAbxvnPnTepAVfcRgMtJeXQYjDSGBLTPFBujpLKkl1p26EFxlhV7jK6a/jNXkxdlJ3Ur/iUi8zb3arRBSAtloZBikrhDyjQXdUvA0gyv3/GPsPKM2y7K4T3eG9yciI9JmVWVned3VXd3Wj9laIVkstiZlBGDFvHqO1mAHNAh4DSKKRmEEYiSfeAAMzGCEkJDQLRgLh5NobdatNdXV5l5U+M7z38f6///52fDejsxjOFyfuvcfus892x9xzMTbQSs6vZzo4+VaBuicNVxxtTDizHq6WKfqhZ2wcKb2NXOE0Dc+cqbIxovzoFMsLylU+2uLzEnWlbHDi9igNVZSxRXvhd7dfwJl+gEWJEGG0hzTEcXUbCFR9NiSNtzauuTeO6CL6QemBg3KB2X2qhG4/gMjV7JvpgHYoXRnQBUsZX5QHPtOoA7ftNNbRyJhWHTzj9c/ebadOxWcc+FA5/08G2O0Ea9uJgHYximQMyfBS82MDQ0yKxxu1aRDQCHBpAKVNA87EpzwbOx3R3TcUjz32ppi+fjPmbtyIkQEJza0NdapKk4FCWRY8VvSUzZslKkOEhxHGqe7MAg35ddytWJyft2EGg4MJdYeX2tioznlWrJn/63/1r30oYHYKHQxsMtSEv4HBvhgYHYi+4d6YPD4Vh44cjms3rkXv0GCcueMOL0kySurrgwhrPZpOUSdJqOEQMCiAnCFKz4ghZ4ggNo22FQ9OaJcpRh5WAJ6c2Wutj4sJPDplubBFuKrMIyYlUnoRgattMZL+gXJmH8A30/81WuUNRd5qcLz+QdgwSY6MtmNzfd17yjBIOZz2+eeeieeefy4ee9PjcfjwpMoAPgiKa9bp/vQDV/3n1oAkoTdpx4wiT5iZTd4KRI77g66ZFzgTd3BXhkObOLfN5VJGxlV5bfjKZXjVX+nacPiyH95Mw3W/pFa6xDcPapPww4/ZW16KAGb6EDChUWjulVdei5OnTvnoEmarMJBIA/2UO6jQ2/dcsy47tQtR6X2Jop/+gcGYn19UmZm++hc8MUCi/5rl4nguX470Tb6v/sr8Dmq5xG0aWrf3B8up+3K3gwd8ADcOvp04fDguX7sc3/jGN8RLKHD20+0az2fvOBuXL12yDGKG7/r1q/HBD75PsgF627JhRZ0IzGwXMKgeWE5VQ88s3XPw6w//8A/H3/t7f1+DtMFYWlyOH/zBPxz/8P/4B3H2rPh+fdU8yeCE/CxBAmfiJenvjfzBNh90pPnPOajcxhHJWmmpE1iMJ9OuI1tlJTw4rvA2BhcwL8zPKg+DPj7knm+OsywIb21BL60+hoRUg2RLKhCXBY0rXCmS1uX362rVVzDAirQaWQ9tFjzuW/dhWEZzdMjS8pqPDGF2gC+RdHXz5jttknwVzkkMT5AXXFZZyEnujF2FZWiGZ58XT2Uq8uHBmQdyhDqt7xyXz+mRq4QlrjM9rp6Tb1NOF50XbNyX477iK7zK5Rk48dwbPvp1C94Fb06sFpCP/Bg7zA7nDBXlpsFgYB1GvvZqhHwL36Z/5Vcp+2VTnsN0Tx3+qSzkUuWFJoxCecLTS79w3acDwEsYyJ9wVZsITtwTjit85LWdlvKgV3DjcvWXMGUa2kp5NvowYkQzLqOVhnv6zfXyIzFOzzZ8lMb9J5qsfqxBGmWYVlvtoaymb9IfcDbTpPGZjnvqqqVN8uDa7TW0VHirAdb0BbgR3EJcEUp2eDYGgF08Fcozt6KUQlwhnkqNEf4MFDd0bGdPvxg96xodHYobN67G9MzN6JMRxkhNVYm9NYKSNGUEBdJZetjaFNJEMRDI+tqKwpNRMfi2JUzmpmdicW4+JsYPxaQ8xMLneBix/Jt/82vxmc98JiZYDjIiVb4MqJ4+jRpk7PXIsBqQscW+h6mjx3U/7HZurK7JQNmI4yeOe8S2tiYF26JK2sVMFoZjx56MBF05CoIZMowtNvBTD69YaziKNYH9aUIRFlPoQEwysDjigc829Qg3nLvVxZEPsgzLmm71isvLWTUYJK/7hpbalf2nK50jAM1kqpTNlV5q6OpTWpIor3DGBv/19aVYXVmK+dmb/qYnwnFufiHe8ta3xQQf41Z6GNdAUKY0PyOoDipRmIWEAUzaKGYnLWCQHiMM+iJdhspRpMLpR904jrZgwCHg3E7RCwqWEbWNe3lye0QklzSb5aR3sIpq/Ryp9GbqpGfyOx91ZXKnSzDcGt9zdWb+Wvj1va66yLfKV0Lg5Q0veATlj+HN1Dv7HsbHxj1A4HNZ0N/I0Ahs43jTN3SgduWITnC5XkPhP579BFC+yxQGUs+cGcceQc52YxCyJ5zRxdDW9mYa3IZZ2VL4JNz53L6v51xCbL/Vqu5UZJWBgUT9JiI9lzGPkZw0ad8ahABfu4/0aPjzPsuruh3pesEHZYKPUQ2e2IzPG76kSVg645FHHvWM+qWLl+P8ufPx1a9+VYOxgXj7k+8Q37OHct0vodAGPp5N8dAwe4zgq57u/vjUJz8df+SP/lB8/vNf0MCKAd1A/PW/8VPxl//yj0leIeShF0Rch9Lnp5FUecu4a6G/+qLlaGvGZTubrtp40LldjfROp0dzkW8TT9zbHlMf0U8p/AngjzDwzDX7UZwqfO3JqORzTXNKJHkUHNqpgaCMMc542xOukE8+bJordesq7nO9tB+ZRR344mMMNBtC5nXCUIhwdvK/X8Ta3DZeKZJBMkuOpAPm3r7BuHz1qsIUj97oYHY/+wbcM+hOCqMOyQ/dAxFHZiiBw6hjlyvQtp7xGJEei0g+7SgcmMi7q2coklWFPcuRLsnyVrwa6qUoeeKBk3LphZyRIj3PSq97VhO4MujBaOTbyByC6pmVFhzIwiRYpSOvYGL2AxqkHOBxL6MDKB+4FI4HtwywyJN44CqIFE6nUCzPONIRjq5A/iBLMBrSUFS5xJFPDlngtgCj4jheyPgUjOC0iwM23Y+CoVWel1kVV54XyNCFtEzk5ZUusMOPvDaSwJHi2a3TuUf71OfMdJi2smzrLObsWvD3R1907wmvSgFcvPS2LXDos03JlC3JHm+70KDCdoBkD9dt1bkjTzwo6VYdvLTH1BB7ODcZhHYpgvaKGIGMGXX4Z7dDsqpTONE9MJv3aJfgQxZ51l3PyPeEFWjcKOlpXbv07PzwAD0nGAWrJ5AEn6hReJUs6xAMXDvFd51K84m/+4uuqToHD0IsTDEUQNYBV51Y1wI2hTpkwge0WaZjP0dOAZIC5BLGM1a1RKwbGDsbMdLfG9076/HNL38xnvv6V6JrdzNG+7pic3U5BqVMUFgenan80ZFRaC9G+4VsKZuhgYHo6eiJk8eOx+TERLzw7PMyHl6Nw+OTcc8D98W9D9wfaxsb8bnf/d24cv2akNQR8zLQfLiqoBiWscXSJIK7hw3tQwPx8KOPxWNvflusSWDsKNmWhP2GmOvIiRMxfngqliSw5mX8WaBAqBhEEuwsmWLoQRwQt5lHrkv5wUKSq3AHAfkGvCTTQXB4R5gpiQdzCF4e2izojnV4y/PkNK1+Uf56CwdGKJf3vOgg/LP0ub0hI3ZRimrZxuzK8kIsywjjLLSvfu2bsbC0En/0j/6xmJo6HuubO56RYxMvDJSA6pbqDIPaaCAY1cF8OTLsRkgptAWeDU73O/dKbwbUFbARFOW84beHqfZsI4YNgoPX11F+ldajjFZ5B12hsZzPGVJF4Khg4N44aznqIu5gOA6eqLCDeXCE1T2OW/JgiIHvteXFeO3VV2JldT3e+ra3+tM6KCj63weHipZY6qV/KKd8Fob6uLUOt8XCkW+T9ntp8+LrV6TwBq0IlNqG/LoECGIB1yxzv2w5yqXd1fZ2GuhaeXwPP2c+0uBxXKs/Kl/1q0Lkk75LPlRe4sFPyQtc5W+73Thy/Fj8xF/5y/Hzv/gLrodBBLj74Ac+outU/N6Xf0+Kpitm+RzR4fH4uX/6D2N27oYGYWz8Xos+0QwHMoMnlk+6u/pFT5vxd/7O342//TN/S/2Txsz9998bP/O3fzre+c53eDkXow0ZwSCuSAwcY/wAs4BWSOEz4edZrfMj14OtOegSRYnffGg5cKRHKzXRBY56wBN4RLbi65m48m1Hn6JQtjTAvRwrK7MacCIT6AfeqmWZSUaP5Cf3+4M+L4OJDrhKgfsbmN48jREhjNjYQLkkTDXLxVESwONzpnTdacBUHmf1p3o0lo5Pf+53Y25pVQ0diK1d1am+EWSqFxpRAuSNXPE4mMCoQDGyxcQ4BlH+yytpTGrktxAonuZW5Si93+h2awgHr6JfrpbBSDMMFOCFJ3RxqbRBV5W7K5pBnCLnXS5wqNJqs/tMEeAj41Ub7ce3+Jsiqa/SeNCqK0aF093iwG2mdTvlMh9pASSvxGBEADfO9bT6p57BGX+5BJduD2NJcTtkkyc1adM7uRy0o2jRgSBxGPHoZu67AB6ctYwg53EdCQuBtIGDv3UjWpOBox99w+HiO5KFXdsKVxaMqR0ZK5jg3iIkL8Ljw8UaOCiPyiefDXOqxWgUjfKlBU9owLPuX/CJDt9VnPCg+v3Sn3hna3VN8CudsrJEjz7HqAZe+LzkFfTOgc9uq+pO/KfMoF/od54ZbEKu6Bm/WYzxgPxQvl0ZXDuSn6IQ/zx58WN/5+cpoUWcdGYyc3pGeZwx4iS+Nu9xpCcvnjw0gLiyunHVCMJJD+wwDCMKWSYefe1h6EhJTElg9oqQvvL5z8bTGs32Ccu98rub67JWe2J0sN+byMF1L14CgkNS2Vw6OjgsgTse8zPzPgKA0TLT3IPs05By2lJnrq6tCZHdMTY8ojI3g0NKISjOGZqcmFTHdMXU0SPxHe96l78jOb+8LCHEmWKyvoVYPqc0MnEoBiaPxJrasbC4IMMlP3HkQzlpKk2ECMGnW05QEiBE6+s+vmFyrkXOGY9SsrMAwLUZiDSw4K4sbs9CUSnZXKVu5CHA6huHEa38Jhzl2d7K2cPNjVVdlzwDtrPNERfLcfXa1bh65Uo89fSzMTQyHh/72Mdi/NCU6B6YYA7gzTKBxKNOl51tzPbQYjGB6mdm0uGteNJXGvJ59q5FG+VxfoPTdJT0BW1h3LIUy4sH+wYYXvE4iPoW13wEP6rHRss+/lvtaN0XHM2wpjsY33TEFR8009GX7k/ROQfgcnzBy6+84va84x3viInDk/5IMUrPS8uCU9nVqy282lMB4/RbnWFE2AgXnjUQMb9+4WrW73d5lQ2Bp7qsLXjeL7PtcczsuL8Kryq74mkKVwsfP6s3PYho46zaW8ZCLkHrRgKYcpVs31FHlV/yoVmGMvl/PfcPDfpTT//jn/of/IYiBU9NHY1777k/3vzmJ+Lyxctx8eLFGFG669evxJ//cz8S3/XRD8Xi3Aziz0YGb/FtS0AODY3GCy+8GH/6T/9P8Zu/8Vt+cxrjnrcc/5f/5Sfj0MR4LCzMif4SrygvRvoIUfLjcdBmtqvRsIZrt6Wut3fkrzIOlkUZpWiqPK7grGCp5yqnWQbhDMQ21ldjeua6aHBLik4RapPxLlkgjlahlJ98Zn5jAKn+w6hnRh78MUDgTLVuKTklVj1SWvCu9EQuaUFzLdpweTy15VYTPotJ0SvG1tMaMH/lq9+MQ5PHYkVCdl1Wmc8cxBikbQxszbx5X0tGNQijBQhxqHH/KrnpF1Ck3FGE1EiMDSeexUtWlHq2DCYKg0vITnxkekNq4wYZBf/Uc9LULgMSlWfjh5p19TmWlO8gpCLpBaWaoNYDuu8VZBwjkzw77QyEKULxzOpQrPOAM2CygSUVLoWEIvdXDpxOdTpeV5WxtytDWQ2krRgArtttlixiCwz9Q32UCyJ0T06g29vrik3qly/ZZXprGXEYvsgBZCjpMRa9MgDGoFNWfESXNkbl9ectL0UHSccyrjCgRY/MFEEvtIt90V17rCBpwKh6hzQAOjE1GXccPxWndZ3QQOro2EQMQoPKh7Hb1dcrA34xPvX5z8XvfOlLsdulwZZwuNvXE4via+afeEt8TwZz4ZiD31mW7+NUdfFGh+yCAcE+NNIXvUPqV8GzLJm8uLwSG8J1Z3cOQPSPDlIJyIWWvFKzTHNyHV3URp9rwAmdKbxonnZCX8yUkd79/+P/v3+eWJGjsEQOnUDHYEi1Z8CqoLpvXpNx8y0GPOGEVdxB57JEGHyH0Bv2hBimA3c2pAQUNzrcLzh34suf/XS8+Mw3oleE3iEDQZZWjA5ImGJ4wXyCkbK479Yozie8b/CmxaoYRCM2tefYieM0LlY2NBLu1+hKBLMjZTMs4TLYzyxLHtkwPDgYwyODcfc998Z9990juIULxdWUNV2Hpb8hwumXsTZ6/KSFE9+3ZIqTFoEOC69Eo+tv3YFypcg7M6WdniqJOyXxaeEoB1Gmq2s6CKTt1KEqhHKKuLNMixS3nZJgHAttKWOOttgQPrZk2G7IENvw8uNiLM7PecP4nK5ff+rpuOf+++M9735/DA2PemQBU2IA05aiF1gXV8aPRaDuMcBwbYMt40mfI7mkg1IeVV7iQOZDaxTu/pHhC52siykQUCiDMhRwZnzlTezR2ts7sEbaSl+u6m7CUeFNV/G428UBU7UJRxr4KI1MefEGR3YsLi7FM9/6loXAW594Wxw6fNgGDe3GI5gtElv0TXu8TKQ7cIcrWGx8iQ55HhgYjguvXfTonmMEiPeyCDzpsjMfvu7LYVC4vMJlI457aKfy0k4rP6UrAd1Mj2s+N+XCwTqauDpYN/c42ojR/aM//pfis5/9rA1KDNbTp++MD33oQ6LJvnjqqac8IOOk9bHR/vg//s9/IFmwat72aevQnH6/+qu/6iMmGOEyUOHNxp/4yZ+IP/yHfzBWVpYkRNVGweRZXMGT94lfDDXDo3DgBmc44gpmXMGd17x/I1ftb+ZvOni4yiMN9/jCKa7wfxAODAdeYOLzWYsL8+IjeBfZjOIXfYk2SJ60oRs0fhdGXZbRJZnawbIg/YIhhu/pbxlmNVhIJQsMOSMg14JXyPPFS5py6m3JkITRw7nOvpjTIPc//uYnJVc5xXxQA0teiBAtyDDaYZZKad1m/bx3B4MMBUt9GH6U2qrbeOBeP4wfaqGN/jangnhm4zow80UAjBhF+YpCxVJRzQafJcXKXwYb8JOOcD5RZYWq9LmvTmU7UeLSM4S6Jn4zH9/WpAbgzsGMU1iP6aJn/RMMqRMZcKkuFWfzJBOrJEtQ40INli5wFtmF0gO7SmnaAGdNHUHZSm/QVFaLbnKGKA0C9z1hqhCZSzoVu6/D9mlQuIcelMnxePS37xTe2Qm9IEuUgDxk49ICh+06PZJ7lt6CkwXXPeltliYnx4biTXefjzNHDseJY0etkyXMYndjPfpUSL/ol33NzLDC18CyxLeOpdsGx8aid3Ak/u1//GR8+stfiRmFdY2MRtfgsAwo6X3ZBYPKg42Q+8y34vDwQNxz4ljcK11+anwsBnrAiIxC0XnfyFCowFhQ/U+/9Gr81uc/L4NuS0HDsS3aZBbXSBBc+7pP/Ob20mNKw8y/ZxlBkuLggy51ljRbouYn/v4vqc8hElJQQAq/9OCzreTKVUfgmkK1XPO57pueMBQS0+B8M42RBXvBIKua1kYXMSN2dGI01uZn4ukvfyGe++aXY1Dg9MnK5BgKjX90z74OsYPymahECNQBgVvcqoPYGwNSWPbDAEOIsGw4IKHO8iXO52hhbZ88GY89+nCMTxzyBlU2wJtlVCbWtm58Ts7smkaSQ2Nx6vx5dddObKre9a1Nz9CQhhGzADMMGCAQLNmtBnn2PG/TJfETB6xMZdZMglnOBJ7xFv4quaazMyzDkxOTLIhHVBAHPlAebGrG8OKk+xUpqpWVBYWviulUx86mhPScD1/lY8ef/vRn4gMf/s549LHHvW+DkRH7Y9qwpAKm36h0f/bJI0XBgMJTWBJb9j3OPdO6T1rI9uUyQDsdV45rYH8ffUZ71lYZueTsqmeMUCRqt/Poj/LsyZ+FpG85z4C10jd9uebzwTgcZePeKE/FH3QpLDG+oBHOkOqI6emb8dLzz7uNT7z5LT72BIHCyJp9YbI61LYu0WEqWhiXWqjrFjjwyseMAW5tbSNee/V1H8vCrBj5Eeh+4xXcvIGnLHCDsUM9+3EUqiv8QDx9Af65J95Kr5E/k7f7kniXq/tbsKM0eWnXcdBZWUMbys+Htj/7+c/Ej/3oj2rQs2I4xsYn49FHH41HHnrMexbnZ2aVdi8uvv5y/NRf/1/jPe/5Dr8leXhqSrSzFv/z//wX4p/+k38UhyeP2AB7gLccf+mX4+zZU8HBxgKCWg0zSw4C2WDx/VOMPvgH5US7gLtwgD/oiMt0PGV8pSM8HfHgj7jEY7lMIxxKOVc90AHh5gfBWM/c4woWPOH+LqW8DbDFBRmozBpRJ8allANk6brJI+nETE+HDJO9fOGpg7MPpUTgOQGR/SgDiQERR1V4ICS6Yz8TkHsflOgEmZDQJ1yUIkpxPRhDyFJInFmF3Y7u+IVf+pX4hV/8ZSvQPZW/yWyFaV70RP+rLcridoInlDsGsstzmKtReOINWeRlfxoovsE4yzjghy6Tjtv5KaBNs0AOjRNGVOYlvGBQuO6RPzUQqbQ4nrP8hN3xRgV9yRI6s9VqmzLk4Dl5hytl5wpG8lLmb/GX2mwodJ8uw7mW4xHjOmdvZQiqXtk52R5FMqFAHc4nXChQEpn8wCIw9W9b9dPCLvc/RoP4Hd0CLSpf6jfhgVwqyzNLCqfIbqXNTy9Blxh6ucRnS5eTDQjb3og+xZ+amow7T52MQyPDyiddLboc2ZKuXV2N0eERG1nb0rBM5jOjyTEpoJFZP2bksj257YfHXumnwaGRWN4UzNLPT796IX736edjVXD3j4xIv83KkNuJk+OjcWywP/oET7/KZQdir5o0IEwMy14YHBqKHfXRJpMp/UPROTzMm1Rx4dr1WJU87VW8Gmm5uryy5i9xXL15U3aAMCKa7hoYVC0aDPIdavEG/OLVG8HtXgUXcjbAIKgiquzstsd6I9yJ9VzXuidfuUp30FV4Mm8SFcgUefoZZkEpb2OIqThVaULYkYAc7uuK3r1NXTvi6svPx+c+9Z+iQ53HNyf5NqNKTFggApcsmLzUk4YhnpEzRAMxYIxhaHHgaL8IcmSY/UTd3qQ/PjYap06diDNnzkQ3Ha86eNOKTbzASVu9vi+S3NrrjnUR5zGl7R8fii2Vt606VmU08vq6ZJ4seo0WXS8EKkGJ4KO9yt8hASNMGl4EE87T1w5gRoHn7I+cBXGSfRxisJYSpPk1woRBc8YpBYuVBm82Li16TwsKBIOLfTEwlN/iVK28jbmxsepRMrMzbGb+0u9+Of7ED/9JGWBvUr+oPDpGLg/So94Wk9EeXcsAo14LulbftA2w7Hv6Ol32T84O5TOOtIma3GfjmQi1FWXDqJUXFEgDDPs4QKjqBwYP0jLxLk1h1EDRFe66Ws+4Slt5K7wcMOCa+Q6mwR0M8+hTtbO/y5+9EuMyYLh+/Vq8/NKLMT46Gm+RETamURh9C45Z1ulEQekZ4wcZhjDMVrRxZerRNQ+1ZNa614e/gnmUAN9cZRTvFyjcehy4b90ZV1lWLhsmz4NHfDlwa8EKrpXG6aAL97dqU12Ua/wrnHSJTxXeKOd2Lgd6CVOVjUsYCM9tDYMasf75P//n43c+9SnhiOWArrjzzrvi/e/9gNO9+MIL4vcen+f39re/JX7qr/2v4oGN+OYz34o/+kM/FC8//0KMH5pQfXvxJ//kn4wf/7EfU9kyUDC+jJCkRapHBhl84Z9N0yzR4sFzwYgHNhz/TWPyQF/0VfEeMDVczSxUHpwNTnliKrWVqcoCF9uiA8oEF1yrf8oQq/oqnC2U25urMT8/pzLzSB+bQyrTPxk7giTLbr0wtM0+FXkg2NtR3ebXLDtxknvw/Mq+jDiWgGppEh7nbUpom1agmIFdok8w5vmGni2hneq7bvaW9Q7G57/4lfjf/v4/iH4pzV2Vv7OrWo0eeBn64j7pAVjge9pJu7nPZdMG7TJrpTwpo9p8jrNs2qdNymz3Sxpn6QnOfoE/Kj3lp3yxUUo73FPgBnymTKI2+qoZ53sVaiMKWai8ltctniOP65Mn3hv4FcY/iWrpDqVXo+BDjndiho8UzID5hTLKAGjpEe/FE78jS1SJ4tL48gZ/+VqOx4CgTuODypR/V53VOzKQfSUDAkMYzmayz/OnksHbbJlQhvwsXcJN3zDQ5xl4KHNosM+f++vXIPPwoZE4eXQqhviKjXTqaL90rHTRhgZTAsbfkGZlamthO9aX12NhZVnyrzOGxkeiR2UwZ7Gxs2EDsX+gLzZW131yAjNbAxogjUCDrKhpHHroyLHY2umO3uGJWOvoj9/44ufj4tyNOHJ4PMb7pfel70alG3ek72JzXXjaiQ3pIc4O5ay6tfXNGJBtcOz4iRgYHY51tZnvULMH2l+WEd0iB9imwJXnLo7C2emKb7x0IZ5/7fVYF330DB+yQYZhxmcBeSmAHhTG6Nno+Ct/718Id60HdVDzmuEQ3be7ZtrKX9dyECxhdAxXnisfYZgidCIzKWyXwybxrA1pMA6YEpXw7OvS/fZ6dGytxq//378S1y6+HhNjQzHA5m4IGqKn7G6YUn0pq5YjF2AERrkYW4NCji13CY1+IbFPHTsswTEsJGPt8k3JQxMT/vzJ4NCgGQlBMzw6YiPMwl7ObVQ5XZ19sSAiGZo4FCfvOhebIqpdWedrmyzvbcSm4nrUrgFgEixez1d5stu8EZCzzLIP+JfCkhFoubZARTERxz1CIGcfMEwQBFj/zDQVg1MGB7muLi97M/2SjC5G9pSHUgSvMEaPzH010cppe2PNI03e9Lh+9Wq8+sor8ZnPfkZtH48//v/6b3347PLKavQPDqrdjKBhx4QHjyB1n6nchNUX9WiGw7iOdx61rTVDxj34LJ9hSp9Ntiu802ZwtSmBwCZhp6PfFX4LXakczzbJVRr8wXoqT+Wra9aTz834ctDtwTzNNM12NF2Fs6mU895UkLpiN1Y5b+3KlXj91VdjREbYk0++3ZvK1ySIunt5S5hcjEZVHkY85SCNG64M32oTg4lLl67Ewvwysa0ydJdHRNuRDpiacJonW2UQZ4HaaC9fkah7ru28dc2Kqtxm+Urt3xu5ZvqCAZcwMHAajoXFOQ2QTsW/+OVfjJ/+//5tz/ihqIY04n3rE0/6jcivfe1rGkDMx/rqSszMXI+f/um/GTduXo8//kN/LPqHeTFhOw6Lz3/u534uPvC+93vJkZlhRtqqzailZpMysOgKPBiv+fZjwtqEt2DFEYbHNdP9l7rKT7vr3i/pqBx4uPoIOm3WjTLFEd7M3yXZOTd9w/viRkckxySjMIbYhJzpGUzJoEQ26TlnpqSYJUPBO4YMSlnE4/TQLHUCAw55GpJJbBeAXpkh7+kdULmKR65vid4Fd55xKPkGDYMT9ZtKUl2SpRpQTc8uxj/5+V+MldVNyXH1BXJOZW8Kjtxfpvppq0Ahf/E9rtpKNGHIQzoxlwBx4Kl5Bc/0seDIx31X+Mw2tlY9Ws/lC78YfJ75aTinEQytatII9J3CfXUTrFWrLFLXLL7+nBKjEOiBUZFOr1qFfwwuZH473M+SqXVFB7DEhx6g+7z8rjI3hUf0CX2GTiKN99lSt/qcw8hZSo0dGSSby9KZTFAMx9jgsAymwRhW3zLpwfaffsll8IzeRWSWQYn89ZcUlM5bXTTgp+xBDYp6lHZ7fU18qxYKb+y/phkYMPQb53Sur2/JUNmOAekaXpTjk3z9fTJgRD/s097SwMBHqOh5YXo2VheWQmZXaEgeu8q3tbce3WP9MSi9HN2jsbimQe7iSuyJxgbHB9VuDX6X5mJt+lrE8mJ0yPgCs+vbO7HKSxUyFJkk8Yy75PGRw5PR19nr/h5hMkawbkm/+zBh4Y5+QF+hPwcPHY7uqRPRefhYLAq/z7x6MV66ciMkyW2csTeQyQ4MsK7ip7/8v/2CaCCJrAi6SWjeKC9XaeqKq3S4ZnyF1RXgcVU+aRgFYSUzWwOjehaMcBXjRilpjzT39saKLNseWeLLsug34tf+9b+ML3zmc/H4w/dFr5i5S1SK4VUjQk85q5EQxzYzZSLkPM1aTKuyORQQa1xojiGNBjnLa3TskKzaARtgnFbeK2Rx4ClMPigC5NM+WT7KHKufWSMZd+rwTaU5/+hDMTh1KFZE+Ez3Iq+219ZjT8TUoQBGCewL86uySHi1rViU5pdr3oOjFCYYBOAtGRRhCVyMVJXD+AMmznliFI/htbq85OUWM6zgYSnFy3WugM2UMCb7FUTMjDjECLyuvzQ/H1cvX4qLly7F8y8+H2992zvi8Te/WQY8b4fyZhJ9KZx35gwUzlfRCLDmieyEt+KSJISpNGrKMSojHZ52Fu3gyG64W/EW8HJliHFgLxscqYLlOn7GU9EWP4pTPPkNV6ueJh1W+eVxXA8qtrqWo4yDcc001HMwDw6Q/BZvJwQrWMTwCCZ/XgrDFyPs4sWYFMM/8ODDMXZoQn3WZ1yhrBh5MXWfU/2Js6qHkTHOS0q65aiWmzdvxpUr15RGQks0yBXjmfjCBZ778uCYMvE822jXFef9aaqOKpvNq7yVB5/4rcEXCjfrttJ4A1d9g2v2GTDk4EFUJF7lPDWU+Y/++I/GZz/3OY3keYN5KM6euys++tGPxsrScjzzract3L/61S95uXdu9mZ0a7QNibznPe+Of/lLv+y3Gxc0+mXgVXUbdlMUV/3UZg9uRGec2YaRA47abWzhX8/4Jg6qTMKavukqLWU1n6tf6ioq9rVclUW+Jq7K29CRQ0lwHM7FCy+rrbMyVJnJz8NtUbzk7e5mSwZf0mBf14BYGX5jhj3pw4YTM2MYQfSl5AaDXsXSaQmX+VB8w4hfirdbCtNvTWqgZLpttZvZeGgdPELT1MPgra9/OFbXd+K3PvnZePq5l6LfR/8IdsVvqi1b3isFfrPtuJTFibd9XIAHPUNzbFJnPw6QKkWmkTd/C15cs49u5yizcFp4xjf7B1f56woMjpcHN+XKyPKnoBTlfZvIhP14yTu1i7apQpeh0Iz0fdWh+v3UrrNc5vGN7/HqOl+RxyRHD8qWsfzpwet+dKAnJsZG/BLbiAYjexsybHrUN93SkbIwLIUpW22uzfvUzXK/B4DIJCrQH8YIup2tI73IJPX3ytJSrCwueRDTJ1pbk7G3LnoYGBmN4bHx6JJx5z2G0Kb4/NrlC3H1wkUZWAvRLRnId5qZtWZlh5kx6JPrssrdXuNA8+3oF/0NiM+3ttdjSPKzY3QiTtx5X+x2D8S1q9di6cZ0dG+vxeyNS7G8cEP0uCq4WSHEfGOrR0f0DfTFxOFD4pXBWF9Zi7XlVeEHIxVjW20UPS4uLII867se2RBM0ohUo3d0LDZGD8XWwGisie43uwYiBkdjS9jb1PiIA+NjYzu61f8YYAxmuj7w3f/VJ0xcePecXKNTufXoI8mqFZX3diosP6nDFcaHcVkCTGuas7DyQ9JM3/MtQ/YgSeFzLsfaigwAGQoylHZZlpGQ21pdkiW7ovxrce3Sa1JIY6pflvKeFK8YcVMjW46ZmL1+w4gZkkAGPk+HysjYVh18J5JXrb2mrE5lxgZDDCwxArDljnBVOpikNjwibJgxwwMvjo2VnPS/6TQIJNKx90LtVPkrMnyGJ8ejQwKdepjC3BOSR6QYQBsCZFeEs8FVAVJDTIGZlo1FXrvWLwU9hprKENGz1KZOcZlseGXGC8GZG9MRrvon/LK8iHCdm5m2QlkVUeKY2WN/hr/bJmHIXjbjQUKRTmTzPWemsRS2IQKGMTgOgTxPPfW0erEzHnvs8ZiYnBLxqF9hOAmvIhIu0IK97pEzzM54BCS4CaONdnowcwrkzIh36/evFunCL8ITVwLvViFHOlEYBVOm49o0SVr3C7hGYQjfFkgojFa4hYYYmoLAO1kRzIxKANjyknz7JJ9pKcewwISmdV1J1LoCi+FROt8TR93yqAV7pC5LO9CiRhq8+k+foyz86Q4Z6ZeuXPCXGI4cO4JFpbg90fKAcjNzAY246So24QFE07U89xis0DPnLl2/cdNpAIur02SGxIO8FZd8GvUorbYyT5y3cC88WMERzkZflckQ3eVpZJfCSXHGV+LMfKb2YRhynhMjV5ah8FaS9BNtUGF1bXoKyav4SPIBnl0VbpihJv1nP4sB1mf+ZJZ3YmI8Tp05EzOzs7EiOTG/uOw9RtsyGvqkQX78R/9i/P2/+78r75YE92IMy3BLWmE/KthRUyS3zIuqiz1ENB04MR4KV3hc4QnffC7HPXCavhRsbBItb3xBBw5PfCmD07Q9P+DImUcMQQlBJU2ZwtgMOD1IUTw9jIyq/TdqRqwuSTbcuBI90roYT+44wwk/7HppmyMB6Bu/0agwlJzMlCxHZXeKNn08hXDJWYXsaUGO8GaYItODM+XxlhXRAQMM6JBZKFrF2+PMaqBnWAHwMmQnWyQ2TS4Y1jOLi3Hx2lV/A3ivS4YuslvpkfOedVEZ/RoMspoxoHu/AS+6ZT+wT2yXweDtCsqHgYkR6MG2DU4UO7I15SsvEjmP8pv+TavJB5yhx165Zn+nzmAQC24zvcuiDPJB54q3sVL3iqMeynJ95FFav92peBru9hHnchj8Zd/Rl/QCddNG0jAhAZdjADGkZR8zOGdZElj6MSRUBoe4ijE06OhXv6gU6eMh9X9/bMR4x0acGOqKe46Oxd2Tw3H/iYm4+9h4nB4fjsMywkZV8ICMizHhq19w8G1kDAZPlshbhEM/ujKxoE4USSUtIQc4HovtQV3wlfof+lqUnl9X/OCh8ViTbpwWf25oYLApnr157Vq8+vJz0usLooXFmJ2+Gs88/VTMTM/IT8fN2ZlYl26alm67rrB1lYtRPzc7H7Oz0zGnNMyS8QErHzcjAwo9NSTDjn3c7DmbuXoxZq9eiCWVvTo/K/28HhvSm+4fGYPQJ/sZWdZUsyVPFmNaPLM4o/okJ9ZkOK4urMTGylYsLm/G3NpWzO32xPbYVHScOhe7J87Gtq47J8/F5vBUbPePx27PkCDq9QAazvC2IOHRfc0MoGgXTdfxgT/430lOiGHwQlIJkRSCshUkhHgG4+3wSkMYyggBqmaIkSAe4lCEfhYBWSGpskzfKkthihKjYqSlkGI2AMuTvUirEqDf/wPfFx/+8Pvi4uuvxU0hcUQEdfHFl+KXf/7njRSI4cSRyRgaHjQDw4gWeKILhCbLfBZcImqmi22AKAyEYL+MjQyIOYQQzrSQA0kQMntIOB17ZGTEa+XZOfkx2i4MIRi0U6MEtXlLDH72ofvj6Nk7YguhusnULsyW37JbkMLgVVsMJxioQ0QJATMl2SEgmGHkRQQ2SLM51m+PCEEQBWyIQPPeCQSajEvahWLgYNg66BKcWoi02gje/dFdt0plCS7ysQnQH82W8cU3JvnoN/1QSpFZs289/XT8i1/6lXjT44/Gx773Y7LuRw0DAowjEvLNsRROFvL2iWc8DuMt7ys+w/evaqOvreeip1TCwo3aUXG4ahvOdCZ4iDctybXTU0a7TMIsPOWrfMJy9JxlVDuAmquVmV2zfdSVZVJHucx3q2uG1f1+GShOvxaPEoQK1Sa1h4/Mr5vmF+OK6Jwz2E6fuSMef/xtorlRpe0RJpW6ZXyrJYIFnlM5coxAqx3QN2BCv6+8+rqPvKD/wBFvbTVdE1YcbafM8oVDPIoCReISFM7Pf1SmYiqPUqt/M0/hnjBGrNBgZs/+Lld1HHSkKTgw4NxmtYU9nRw58ZM/+ZNx/ea007IMeezYsfjY93zcR9BceP1ivH7h9eiVUH304fvj49/94fjOj3zEJ8FvSymwrQDc8EUCBh8obiCgb3Kg05Ilgp/00P1+e1qwVjvwTfib4XgUFTj4L3XkqatljPoNmdY2wKAA6BUDAsXN8ilyAvxL9knu0J6tjTUpuNdjc2XBMg7aUKHuL68aQBPKw7cBmWlHBqGQwG+flDkzWTtKg9rlh6Odhk99gUMx1zP4onxXQRDAkJ965WwkDEqOqlyOxeCYINONeGFgaDSeffli/Pvf+kwMjR+J9S0VoOJocs68UWhi0fJR+YDFcgGYEjzrMYw7YEKnJDzK23KVhyv0yJU+bTrjXb5ooPKTFldh9fxGjvgq6yDd4G5Xb17l3b/UkTSH4ZU8r/rVZxiYdAHHO4jhbHiBcGQve3v5Burm+grWRPTL+BqW0p8Y7JWR1R+DEnFsOO9WAczCQO+9MqahCc++qcguKmq527UTWI0HeXBuI1T4MreLX9gjxqGpO9Jp6DklkNE0G5dee826Z1eDJjGWdRpbG0ZlAPJ5wqmjR+Pc3Q+ojZ0eRNJXm9JXg9K/c9Oz8bu/+4W4dvlyrK0sedDQJVyMDPWp+A7J0A2vXnX1S3ePHxLcEYtLCxqMMdMlWKVDWenplJHIPnBkyQLlCM6hsdGcXWfQIHmAvl3b2IpVPa/xVQLx2o7449T5e2Pq9B3RNzoRPZIdW3tdsSo6wiT2FijaL1gKP7jq+6Ib6Kpoo2uvs/8TszM3ZO3NSjhNx7KE0tLiTKwtyepbnhcima1ajq01lqmWY0dAbW+t+Qyt3Z316KByjSjpSFb1hW8Ti8bTvnZ7NGX8ywBRp+uZDz57M5qEB9PNjGoGZNyM6N7fVxOR/KE/9F/H+977bn+wdVVI7FdmXkXlXJALr7wU6ysrMnYkjFQvyK8ZNjcWGgIBUnh0LhufRb6iT8LYCI0Rk6dkMzuHYcJZXpwRRjhtsUGqtoA00mPJ84kEjxYxSnWP4nzt8sU4fua0BcgGB5WyXizhsS1LH2PKey56OrwRsadX7RZMAxqOE05HMRXJUuCOhCWb4zmoc2V1Sfhf8Ov0tJ0r4WtsnheMTON7rV5tgcg8KqOnKUuwQZgYzswyMiOGMcvyJJ9R2hSRwjQYhOYrtRO8cYwGG3U/9cnfjqvXLse73/UdcezECeOD2TMVbSUKs4JbVd26QmjZDzyCL8Ski5aH0Mq3XfP+9o6yXX7LFfEyWwG+LOHlUVAYZcShgKiVQQHp9bdfTnmUUMJSRkvisODLfHiMBbfA4eRN14apWW655vPBK1ltPNr4wvxS/UQpPuHg7KM0oG/euGmD+PDEYSssYLIQga9aDF0w89+zUy4q282MKQFXr1xVHypMAoVl5/2+ghN8dS7/4D0b48KvYVbB8BKOeOC7NW/rKk8KGwjZIIfBJ+VLKZbfh711pX0oxDb+0++HCXZoEV7HGDp0aCIWFxfjueee93KjSnQ6DullG8Gm5BQvnJAHg+RP/L//W+WTQhJ40DBGF0aYj7NAOMkBF4qk7oGNMknDtfBeruA76KqNxPu6wzNtzYGElVwL3qLdzJe+nO8Ngwwk6kaZtaqHjmgz5TCSZ5C5K0XBDAv0z3d3t7bW/X1MlnX62DiMcurLzfO8qMFMAnTCN//y6xgoe5WpilHyHBfgrsW7pqQzJnKR7bSC+qx8oWfBQHYbPsRzr38sHTFjT7pN5C1GgeodHR5yGXxXk033nLf0nAbYaq3oTgpYMEPz7P1htSLRlghCu+B4YgBinOqKIaYn48uwCd/c47lvPoN3rgddM758hTU9tPBGvtJU3zbrPuhIj6sywVuflKb3Pqv9zuHGqzwGryxldbVmHxn8Mojv5WxEBsYK2paMly4f3F6LU+MjcW5yIo4N98Xk8GAcYpZH9ITx1afEfEu5vydXb1S76wEaD0hcmOhPbUgvmoDmlZ97f2oPGm7F87yBLt2UnhRdd6rsHA9rEKE+v3HlcuzImNqUQbQsXcMAYV3P6zJyONppdWsnHnvzW2Ns/LBok9ko2oQ+3YhXXnw+nnnqazEnW2Xm+hXR56ZwIzmnNrvRXWrH8Eh0DwzH4PCYdOZKzMzNSKeviFZYzAaXHTHALN/oaPTIjugUj/TLiBqSvFBBsbbNXrDuWN3uj4UtDTbHJuPYQ4/HPe99f5x717vjyONvie1jR2N9dCw2B4djTbjf6RCM3UPR26E+2WzRk/hUVGP+xjVprjyO+I4P/8APiUaSSJquiKKut3PE0UkgX3cK4C8r9/S6HJVVGUXMfsazmVrE4zcWJfTZ1La3vR6PPvpwPPbwg4rbjdlpIXzmemwLkX0ijvGR4fi3//pfxTe//rVYnVtU3oipqXFbryx98pYPdTCr5LcfG43GmxFEuBiKjKxEvhbqKD6EFnvEeno1OhTD80HvIQl0iJtNusyA8dYOwmNIRuMXPv+l6Bkfjz/xZ/5MTBw/GcsrjDYGJKAk/GThWyZIhqxts1Y9483u/a1pZDafavxlq5wTekW9Gs3oiuBTvPhOncuVeZO8+ogCMyE4Tsfr5N54z7Q/ezWUD+UHjvNKm/HM/tEPYigpDZQihhwvDGB8YaC9KCL/1f/7Vz3z973f+71xVAbYsO45ysAH8oIzak66kmv3LY6WmSZannhwzn4PrhVuDAiWdjpgTtooB3FWn+GIs2AHHxiFYk7yFpHnXrl2Wfvhoq8qA+cZUJebdRNlGIRwrgWDqKIVX/nbceWc74BrhnFfz3lt0b7KST2if+ojG5USmuy1YaltTkrzwussRa7HXXffE3fffa+VpUwHtVvCstX27Pc0API5Z/AwgekvyUN/TB1liyHCZ7ZwhR889+WhFZR94Y6yaDtl43tEB03ntrQc/AJvNcvDuKCNLhvDV2Vxj6trucrTjvd/lwE8SbspzDgmZVCCln1uP/FX/2pcu3ZNfNnvQ5dPnz4b73vf++Lm9Ew8//zzpu3dnY34kT/1w/Hx7/1Y3Lh23d+E5UR/eAIHbuAV6mG5h3rxtB/jC2MtaaZNx6QF93ieK64c7cCY9XlWLb4oQcx9s72Fb8LxTVfxbr9xkEa0UouHqJOZrF5Fqe9kwGhkqDKUSnKUrQlLiwtKw9vE0E7uH3UdKpdmFtzU0YSJZS34lPMG94QnltWoI2FPGlFKDaQlww2pHPKq1W/lWHlIha0HjDDhlDJUkn8YVqOtQ56fef7V+OTnviwyH4hNGWSbwh/7bGgQ6QHZM+CZ03C6jn2885xGLfBhgJVrpi08V1hdjZfGlfDyhaeDcf8lrvLczh0sw21RmA0veboUGuItxh2MLwwj3fNZvL5e6TjrTMnwpdwjzR6uExNj0bU2F0PCrcb8MuS6fP4VS6B7MoBZsgMmr8pIToBjzDx6VESlOKppt/MgbeAIo4zCS6WBHhkHQztgv4s2bK7F9cuvx/VrV7zNiMkT51cKDkjfUIZtVcdesO94z3sUJzmiPuwVXDeuXooXn/1WrK0syBDbjOkbVz2RwAkDGHcs564IF7t7oqOxQ+ZXjEsmIvZkwGK8e8DBFdyxeuP2dsfi2kYsrG7GunQnO4t7R0Zj8uSdMXb0jHSWYFC6bYwp1cGboZtqH8vn3iYkWcggiBmzvS0NMITbPFKL+MRTGydJh/UMD+KQHV1vefeHP8HZGX0DQ7IcR2NY1t3A0Mi+57lf1h6e7yLyPDSCH40Bpe8fHPG5G6QlP577TJ9hpB2UdVplcD84IqNJ970Dg7bC+dYba8znz90RD9x3jxibDdcYBou+9sLIzI4NDsaxo0fjheeejVURnWjIApJpyqHhgVwiA2k0XGQAGeFNTwrzs6SE0OOZIhORAlOZsRQnI0bhnhplEz9xEiAs6YFAZswYeX/mU5+J3/6dT8d3yVD5fe9+b8zML8XqBjMzwIlwRnioMvne/m4ZOivep4VW5AT6LIs6eCOOEa6ISR3u11rVKJYKeUulT4jgWVHILxMRex3UFFpiZkE4E14jBp9pJjx5dCufQjeZCbiY6WAUiuLnTLCarfjG178er776Stx//31x/q7zfivPpyZTpypHkOJgjiSwVAYl8DAmwJU3mxvAlpCT151wKXjVUGZieC5PvvJeblAYAgDcVzzX7Kf8hIiNfspSG1qo0DUFPc8wmaeCEcjKj+fezrApC0jJ3IpPpdJ2KaRdcMMVE+HqShngkOfEcypz8pdvp8Ul/bm9ohXgznwEMSBgM+mgjeJLl15X//Hh4jEpKz6/kngETzA/y+HgwYJH99SDIkb5sNwzI5qDXhG2NNUzGzL2uadlKFXuKZNpfmYpWJqCJz0b51+mpY7kkfQYLvgyUuA9PPeEQRvVbo+ShZPyhDd94clpHZ8GTsXDdxwezIgbAwx6Jw0fOOezY+CSNNTGvrC77747VtgPqYAuGSBPfeNr8R6NYkdGMb5UHoM+xbFNAAEJ/cNHRWMM3jwzLP4AJ2CBq40Q1cEsMp5CPNg8cM04EgI/l2x/tQd3kDYq7iCe0ulq/CSNcYV7mE1ljxR9jgwT9vTHdoKluHnjmlJIIbDnpFVX26EUJFckpFCEVOMT46FdcAl9eUYUubgpJbouGbgWW9urwhkb6ZEfrB4Qtq7riq87MgKcnusuB16yYgBfJn+5PNFM0g8zbLxdqoGgBqzHjx+LBx96KG7IsL508aJpHrqhrdAkt8gzQgj3AbseSSMD0xDAId89a6a+IgxDGl8GML6JD3AMXNAyMOIqTblKX3Xg6rkUavUfruqpMpt5q44mPAfvMYi6+vIsqW0Zo50a+NO7wOmztITrEemVzfmbcf/po/GD3/NhXY/E1szl2Jq9GlMD0gOxHX2qsh9eQeavLwtvrGjIEJesoDwO1+bYEJYy/UUT1S+7wjQAnCVn/UIK5QADfK2fz2iUAWjeVnr2sLLXTzfWGeDixrXL8YoGQjdlSK3Oz8Wc+pZBAtsp5hfmo08yivo3hKe3vvXtsbK6EauLy7GgtBeki16/8EoszNz0d0zZosH+KfZ4w+N8NB95cOTYCXuOWdqQzBxkUkxtZ0N+v2wCDLUV6YwtGU2dsleWd7vj6QtX4sL0SgzK2Lrzze+IOx97a4ydvjti4khsyi5ZF362bPAKVzLapIWjTwPgXhl6veqPbmhOslQok2LWP7VXwWozy/ltfiuaoE9r0qAc911v/+D3fqKXdfn+Ya/5d7CfgMTq/F4EcndOW3NCcZ8a3Ns/5DfivCFTvtv38rJkc5OmylBFfFA14ylD4WwEp0wpFl5TZmMns0kwFEuOKIzJQ6Nx3z13xvBQn1oiwhWjL6mT2CeG2xSTwsxHJo/Ghdcu5H4OCXsldiMxVLyh1qlZDkVYwrypVDDiUphKiQmB/SIejJ5EmJCkcPgZ5Y/nx1t3KEIMMDatz9y4GS+++GK88OIrYoyO+O7v+4E4e++9Mb+6IqKjfIwdEK7c6hhmeigUwgXh6k6BpjAJPjpMiDKB81kOz7QJP+w3A5ouwcfIno3xAyIcDpH15lfV0SfcoiQ9hax4lhG8lICgYRTCjBrr2fLgBKXgL9s7fMvfBuRlCPCConpOBu3Vq5f9xufd99wdx44fNTwCVHXSJgywVJQ4ZuiEdFCvP1rnFhKlW139mOEkK0cKDDbiE8N1rXuhhP7Y/8k5bYbzYENQZfvNUjF+xipG6dIgzCW0Mgzx9QzuwI9Qrrbg+ZcCsZglHZXK+5F/yUzQFc+JBp5v9Sgw4nKGTSF6xhNHXYka/YybVJgZr3DwK+plhMsGZmZiWfK+OX3NhsPY8JhSpWBDUKNUXKbah1KjXByGGHVDI/Q9y5kYV/kihtrf8CX08YWrpit8uJ4WfipdGUgVZ+UgV2l43jfMPEhKXwYbVzxKqhnHM3nx3OMxvhBgHCgKS3EsCumPHTkW33zqm54txK2uSTGNjMTDDz/iPUY3b95Qu7s9+j558kQ88da32Whjryk4Srhzk7u9yiAcHi44oP39+JbH0Uby4w+6Cs+4TK9Q5c3yCYdWKb+Zv1k+6XGqxUUAU7q8Qiv0G49J6+AfA303ZqavC2caoKIclK9ozH2N0aU2GT6FSY+0lKjgoRwFGiQhGoXiz/Uwc7/PM+kpkzDqLJgpsX7wZs58kl44JG3hEgFMKuEeubsnGY+cxfB95MEH48jUYSnfCzLsGIiqDMGI7AZfsKA/Nr8H7VOkFL9kpWc4KNuwwUv5wxXNFq7rWmHgBfqqWUIcZbkcl5kGVN1XHq5VdsWVL/4qA5AwHGE42lL1N2HDqEDXbmiwxYyL5bAayjacAdkEe+rXxx+8Nz7yrifjA+98ImZfezF+9id/PHrW5mNSRtmJQyPRj6Gi+nkJgUE8eoG2pX4ZzCU+9IZ0u2fU0YOCy0YU8pF2ZxeBLF8Nve6Rw/RFDUK4t4EswoFP6TOW/mZnrvkIlKWZmViY1kBwbt46h3ZuiVbZGnT16nVf7737Huk4waP6b1y+HFdkgL9+4WUfi8ReNmaXmMFn1hr7I20Q3kAcdRsuXboU06rr0LgGWBocCNmxIb+mujZEKxvdg7HS2R/z20Lg6FTc8/g74qG3vyfGTp2PlY7emN9SWmlnDF4YQNLRAxtmDWk8A17ayhmjvHSYpKx0okFm3LqVxkYZct9oUh756nPuTbstV33d9Zb3fucnuIeImY5ESHskrWJIxP4BT3NjrCjeG+30TAP3iUvIx3sZDyNCeTAMuDpOhhH3fta9YTJzCnh1/JAIYU9W/fjwUBydmohdjTyZTqWh7H/iNWQB43o5V2ZiakrCcSdee+kFz4IN8OaDChXEImTeYhKDQkQgSIjjmfVfvxar+vuFWK5gitGx+lxpmTUgDTNQvHXTHQOCi5Py2Xy8vbntmQTezliYWZRgn4/7HnwkPv5H/1j0a6S2qFE5m/CAE4HlIx4kvNQ/Hk32yAg9NMYxF0fi2LGTMXXseEwdORKTk0fi8ORkjI4eEu76NHLckyDSCFNXC0kRAgZafocMxla71A6PxuVpd3U2HYxHcZTyqDg8yo0zj/DAhXJeUptmZ3NjMjOLbO4ELpZzsj76mT7TvesUozFro/7zSF/l6p990Yx6gQ62oCQ8Bbr+lVO4IE9P+dSj4OZzlYlHEOBdn6K8D0Gw034LLlQUlXyby7BSoOCNt1S5x3lZZ9/4SuVFVPrMY2i4mhFJl8qo0u4DJ284iCe/k4OfhI+6MLrUI3qiTpQ++UilizKw1OvPpKgAn0ulOEasa+tLFi7MNnMmG211+0Vu+V030bHaVjAyuvT5TfrDGLly5aoHOhj99J83bjONLrouD+3B35zjxMiyPKfp43NDbPe3xRNOPr9xpjiulGdZciAcGErJ1YxEXd0/DZquPira5RmDqvbD8XYdNHpNAhz6vSShTbkqIfh8zZmz53ym34yEP9sbeAMQuv/QBz5oWqdfKKdmy3GeDRTSgAf8YuBl3Sq1hdsmbDjiKQdfrmAuT5nUx5WsmT0NP88CQSOt+Epbz1yLtDOsrsAhvPHTqFyBurJ0xbLIaszNz4gOOLZD/QF+yQiMKosBCHKdPpEqzTLAu8L9shJ9oj7EszGfYyp6ejDgNVCmX7k6jCv6om8/LTTCEg3edKZyEcDwkZlC8MHD6hTDywwdb576YGzBw8wHe2HvPHs27rzzzpibXYiZm9MxOsTMpbhGMgy4PYhTWdSP0QCeLe/0S/xmO4u2mr7orBnHPZ5wXPZb+9rMjyO8jCruuRYt43FJZxmH475kMq7KK19hwMDEQq/6r1f4WV6YlnLfiFOHx+Phu8/G+97+5nj0vnPx7O99IX7wu78zujfX4r//I38oRmRUdWnANiyehGbN1wpjYO7+4YProhl0CjOOGOIspTHjzr5nCQ0ZL4IZIwP9A47lgay83/4UXj07rmiMEvoEzz20tin6u3HjUlxh9oo3sdUWRCY8xCQCkhbDcl16/tDhiXj4kYdiUMYV+vzCi8/Hay+/EiuL86IYjsZJvHCKAC+MsD7Cm7ibO1t0sPXXKy+9JHrYjsOHD3nD/dqOjC/R5sJuZ8zK4OocPxZH730kjt//eIyfuSc6RiZjrWsglrY7fEQEX14QNbqB4gIbU9gE6lnJV2ZvkdhuQG60V/9AwzlLKFyRXjACqeWXfNGX7aMWXVTfVpz9e7/r+z4B8ZcVawNESrhPhtSAmJcrYRXP9J+taTzppcAAliP2WSLDiKE8GzN69jKal9UyDKR6I76Iy2ULmd1KwzeeJg+NyQLODZuE8To+ozqELYhgJgi9sra+FY8+/FA8+9RTMT87bTiFKuEnpychDO970D1Cn4NXORTVh7ZCWEKU29Irr3rcJmCmPbp6xKWymPFaWV6NJRl562tMw+cJvfMLMlrmVuO9H/rOeO8HPxgb6oTVLY3A1Qt8R85v7LQEcqfaiIWPcuUr6zPX52N2es4b45c1SlhTuXyIeZM3nUTYwyPjcWjicBw/fTaGBofVycLD6rrbzNLbtogrTzVHeGNsoSiYNcD4wjCBKBDcgsVKQ+n17FfClQbmtzEgfHF2CkQwzObMQ4e8vMsSJjNw4I3pZIQoBg/4IC1LNi5cf3jKK4HioNZ9uhROCFvnMTygCTKHnusqwibCabnmvY0qh6WvJS1oAZqAkHGZl/++c5q2c2HGBfUhbMwkmdRX0qfSI10rQmXlfftZnaoL/ZpGVpab11KYxq3Laj/b0NM9TOwzu/hMgu5NqL7qooIwsjnnjSspctpf+BJN8WLG4vxqjAyNS4gNGDbiUfwYHjznERAI/h31Yb9oa8MGGDM+8/MLomsJzfqpAoMor1rcI+ynyFnUNGRIl32U5dJ/ZcAdvJbRZX6WvyUNsLXwQJeBMzzPt7sW/pp49Gv4aiftRYn1S8nMqV1/86d/Os6cPuMC2QvGR3c3JNiF6bjrrvPmh1kZYQymXr/4eoyPjcVbnnjCit4bfFUe+DJNqH5pHtfjWTqN5MtABzZ6UCjwPR64gA9eZPao+tM9fQB+e8WTj+V87v3yjXzO2rZ9vgQhPqZM9WlKLBz1uSPksy+yfxigSX6oTD4hdOP6NSnEDclbZNGu5TmKM2fnswPoFxvIwgE+j6rBqw+hAYxlPXMESnoM7X7JbLY2ICcGdM+e2Dx4lRWS3j680vrK1pKUJxyj45US6EK49TYK5Kzlc49oUPhX28AjMohB4MryivqsP+44e4dk71ZcvXxFdAVNdXs1grbTdyh9aCZxn30jZLis2w/K2q5mW8vz3DSQUi60yyjZUOGVvsKKNrniSM893vzZyo+rZ3yVlz7L6N6V0bKzEYfHBuO7PvCueO/ve1tMjHTHqcmxGBVP/9kf/uPxj//+342/8zf+Rrztscfi4isX4sSRozE0MCK5LpnAihSrWQJfTfMSNbRkg1u3PWwaB17aIHyy7YZwZnE4DcAyGlqVzMc3YQVXvODCAIW2lYHBkUjMOL9+4cWYmb4Se+B3g/1pS7G5Jv2osjHyfU7c0FCMjbM1aTjmlOdlGV+z4t+F2Rkvm4b6j/2wnCCwp7KZBewUPbByBrVwpAlne80o/bD0FRMmbPBfVluW9nplYA3G+Olzcfdjb4vD5x+Ijd7RWNwVjJ39PiJir1ODjy7RuAciLfvEwlD9qHb6rW33IzwrXCgM5+M2hAMFIg1UjnIJT1tqFwPnTeEmJyiSHqCRJl0Rxj045Nr15Ps/+gmPfFrMmQK013VsbSGM1FGqyApsP10Sf677iinMUBLCQhLpczQFS+GUF0XSKl//DLwVjeKYWuR0XI05Y0LE1idkcOYXm+Z4FXRhkX1eOTMAASFEeJPm7nPnZGXfiG89/U2PiseGBr3JfUAWs9e9BYdHEUKQN6mqTpYgWepkP8O6FJo4WX95QnMePIhQbHkRLcdjJBPLCBLBra4tx9rGciysL8UjTz4RH/8jPxiHjx8VIXKir4xIjTb4FifpeR2WnCgAdC5GGUYsRPXahZf9punywrxfp/UJwKvLPqxuTVdGJ5xTQtXDQyMxMXUsDk0ejYHRQ2KsIeFWxLay7mliFAaHe+52ilD5hhszK2o/x2Cws3FnS52OglH7cv1cuJew6hfhMeJE2Q7xJohGmAhIFPUGh51qVIuQ98ZujEf10Pamxh+iP14bhzZZtvB+LxQOvaln1AXPyW3qa+hWV4jUI3bowjQA8crrVi2wh+i4WhHpnh/59d+ecigOZaKK/UYuG8OBZX/mTH8IAxOwnA98hG4VZsFPGXSIYU5GydmvcpmPa85QqXB70qCoaQdQHHSqR5VD401vgFrh8ABT2sKCUwsB+idcCgleTvGj6pSBxmG5tAFe7NgV/WvAt7g4Jzqcj8MaqDDoQEzuyCBniZ/83meD0mU4JqONZUleTrl25YaNlU3xB2/+Qq/+AoI8181tBgAyWjzbtqqBgWhQaTalAAhf21iJDe+VQiawTJinpCcaVI+YhZkcrjZGFGeDQLiyF96BFRhz1ia9C9jTPX0i8cdz7kOi6dAB5Seu4Rv2E/HdNfqXvaT/+J/+XLzwwguxpnAU9eWrVwwvBqoQEIcnjsTIoAxQDXigWajz9UsX40MfeF8MDHTH8vKCZILCVRFdjZJicz+jeb4ikctuarTi4Cf2gnD0A/ISJCOLOeRWqfQsr2cvuwl2vxVOQ8hMM20gCA8qD1p1+0RSyAfoOc/OEv7kTXbyQAw/d3YxypacUgkqVf81Ru+A7pUCBhJ9sum+X4KPvV8zN69JjmoQ7SVo3k4TjVOv4VZ2lSZqUV5zG8jWs1qhOGY3mCX2uVSSB2ySF5NZvvstzNbVfao4BpYcuIqy7xAddspY65KC6+rj5SX57kHLkk4pPm9jwZjDOMAAoA7213hLiugZAxvoBBeHqEKb7OM5fmwqrt+8mYMIGXZs2IcvDLBwSR95y4hwvqM86hTL+j7pAAaeCpaC5WR2jCOWL1OnIbs8U4dhSFt171PQ+QC5rswm0h+eRRLM6COUP2eisXcKvoUOuKIPPaOkcuhYeGtvj+0xvA0vRas+6ugQE8uwYlM61x6FSZv5bcfYVfqt1Tg0OhgP3ntnvOvJx2VY3R+njx32wtjG3HQcFd93iod/5L/7ofioaPgP/8Hvk6gQv4n+R8dHIHl5Gqt+EV4tEyXzUz/TX+pnyRY+2i3TQJ49y5IxpFc64kjXKR3BgA/5R19sCwfsiaY/eKkFGQKuISUmXpbmZ2QMXYrV1YWYvXlVxvKFWFZfoTOZueL4hl3p6G3pG74xuQW9C1fTN2bi1edfiuW5hegXDruFU2bUF4S39T7RWR+zTXQxulP9prI6ZGDtrW/G9LUZH27aPTweC7vdcQ0jc+pETD3yZJx+6/vj8H2PRv+Rs7Ei2lzaVGuFFmQwM3w7aouQJn5D/6/Js+KkAkQzSKLco5ichmwqowme5WrbxzJD+IEE9MsVNsxWHLwOHYO/9JWHexwyDMO14y/8zM8pLBOAaByVWonJVYamqzAlc4fhCAO4cjBFpbMQa7kCouLYUL4rJAz1dsTRCSkWCZE+MTjndDAzdPnyZRM1xhF7wQB6Y2VZhslQ3HnqdPwPP/zfB9syO3bX4/DIsCTahu6FbREIozbSM1pDETGbCbg+3VdEhpKA4diS5WlFYVOQtQgrFSV7qBBW7Jm6euN6jE+Mx8NvejwGjhyLJ9//4bjn3gc87Ym1zJ42yBLcUVa1m7Z6llHh+F61uVtM1ynGshEjvIN7jrrwfi1wg6IiPUJfbcCAQGBBRN2iyj4pLjbBru+sxtr2aqyzGVbPvFWJYBc/i8bUGp6BgbokANgAr0pzI7xuUZws8WLE3lD7Pv3pT3kD/8mTJ3Pkqrr5Sj0CGbrw6+AiasoELzgYxHEK4QpR0nYMRROwYK7nxAEjWQRdpgeepjNx66piExctx73D9QNf0JvfDlQZlEtZGNI87+dSPbkconjd9woW8tuo+jaHkKSGhL+MrX04HQ5ftOn5oKt05Zp5m/flCs7sc55E52qX9+7RRvXf6grf8puVAXZDRsO8jI274p67H5KRP+w9Hcx0DUH7yr8uXuK8OfpuY2M3Do1PxcsvvuwPq9OvzAwXHHj3A0JXV/oaOOCHbH/2EUYFXe0ZtpZrlkEe0oJjxzX+KVotSiPTga3+3O8f34lO1ec2uuXTkENgIexSpkDr7C9hTyngvPLqxfgrP/kT0T+UNPrYY4/Fiy++IDwteea4V0r9rU+8PR5/5M2e+ZpbnI+lJT5tsho/9dd/Mh649y4pkxUpbPhb9CPaBDRmbNh8vyoF1GmFJVzsdQun/eZHZgUwImlYyUx4KHEkeYKKdhvlxWOEiABbghrlrUGqyqGdnMtGfgR5ysVsK3gEn4l0pZGyxlTS0F3l9IoXWQ7GYKB/RLPCEQdP883HixdfsULug1+zMP0jnUGWLNE9/dqi7fzIsp6FQ2RN8qfKpn7aSFtdkmCREwYUnDREMANU/5BXaqdpBv6WocoAC4XqwYdy7sFzTV5XGcBOq63MdAUveDrD3z5Umb39w3H52mz81qc+Hzdm+T4gG7dVuery0ULCGwNrgyw80g8p1BkwMDBNnCLvAdr3/rXrq08OJR0DPy83dHnZGtmLfJTEtMxx24UPlndR5qThpQRWhVjVgUAHZDycO3sqjhw5HCeOH/c3h0tq1JUazfICa1M0RDl+2Ut1dHaiC2SwIb81ID8xORUvPPvN+M1/9+vx2EMPecKhQ3zCbGHqsoSfK/D1yCDON7jVL5LZtCtpMFFDvTYqhCtoj5kd06D6R+rJM0NrkjvAZN0rT3rrRdNUBIcfsw97dXXZxhYvrCwvL9nDw6CbyX7MEvRHnwzXemmIQ8Nn5qdjU4ZQz0BfdHF6AQa+0h8aHIvtdeFDdMwe6O7BfvFAxMLyciyuMistWh0YjOFDkzF+/FQclh0wINthXebLkuL39tQHghPeok0406X7LV3du+2NNMZTiyYOpiEMOkhayjQVTlryUmc5wqoM0uAqb5XZ8ef/1j9xDAkJcKcoAYVV4iqI+yoowwBOnaJ0FU8ZFV/PzcZzrTpE5QpR+TKaRjkkblQjpo7tGNTojRE+SwMYYDlyZkO8RnkypHiVlm8cfvTDH4l//Sv/Mv7uz/6duOvMidheW4xDI1IywKmRAUKAfIyW2MflL5HL+yRlOh3LnDYICkSlvx1GXj37aAx5Rlas8y4sLEZnb2e8413fYWNtZ2A0vusH/lAcPnpUhCgGVCHsq/DykSiP5qbhCKK3dY/oUpOFK76vBdPwNiRT7XzeAEHFdDxMx6Zlr6kjOBGULcMFwZbCQSNOPiqpEgW1RhgiNOENBjNKBcv2mowtjfiSCIlDyKDYFC5m2lA8S6zAuSDl9Oy3no6vf/1rhvOOM6dj/NAh9UF+hNwGGMaUCmeWc094BWfUDn4RyKQTtH4GDsNLHp5bgjn3iLRGieQnDjoQPEVXOHDGs+SvHfcVT/OonF4iDGZGqbnhVR7OcHFJY88jeV2lWrKM2zmUmfO1DJP9K2XmM/4/5w7G1/PBvPv3FQ9UqsezWKIHDC+msrnn5ZM8p+2GBN60BN1WPPLIm+LU6XPKSb9IpAuvph/xI0XSbkod4DMvMtB+5Vf+L1TgLTDQTzwbP632gj8ff6IfYTj6g+d+DWiSO9I1+wXnO/qk2qSrPT/BJ0AdXnlayeTyucrbLxdp3HLM4DKinxEf3nHmXPytn/nb8YUvfN4zzdDUR77rIzI+LsVTT31T5bJNYiDOCD8ffN8H1I7ueO3ia6b961cvxpvf8kj81F/7qzE/e9MKiOVMVWhYaWsuGWggZwOANmCc9Oraoh3RM3XiMBR5UcKzfvLwmuUP2qdlgDELa5wILvZXYYDhMMCQhfsyV6mrL3CUxR4/YKG42NNgQ7LMnw7yFbmbCrOjayeuqI3XLl+MiUOjHvBRCodI56y+C3DZ5k23VW2W0qM96u3sJ8OqvO4rGSviGK7gh1/2SRkhe2pPDmC5V6DKgv/b7d3jjCQvRbJnDBnMTCdJEwfU6vTKbnr0TCVJVBuzRTtrttk6ugbj1ddvxKc//+VYWOHwTukR0gufzNjgwRFym4LAjQ8Tlcewd12qx4Yy98KBmm28m9aoj3pa7bLZQL9LZvGmOvxnY9BHucCXLNmhHzCkN0VDPXH/vXfHI48+HFOjwzao+GoLW1rAd+01RK5DX+TZ3U5+R0ZDh97qI086DseFr1mtGZDMH5G++t3Pfo4RcwzS4SoDY8j93KIX+o+jE5gUwQ6ogSeeNLTcslVNzHrUUnCkG68MyFM3Ex3Lc/PWa9Amebl6yVHxOfulwZ5wwqCdGXXO0uQAddOOumBbMsrtUlroXX9+5hu37IlGl3Qy+SLQMcChU7/lLZ003jcea8vS8brv0sBy9NixGJyaiu6R/LD14PhErMhA49xN6AD+RMf4vE/hk+VIdFP2a7YVV7xGe/D77QUHcoXHyodrhuGTPtLxXLxb4dgnVS6+dFnVUeE40nW997t+4BOVgIAqyJEtwImnogqrDqUcBECzAtI0ga7ycHXfrk+Ewmh3a8Mf6xyQ4cUbPJxtQlKWOtbXea05YVPOzKf87FG6OTMdb3/y7fE7n/xNKaYZGV/DFjp0OAYNVrf3MmEIQTTAQ4eLwNJi521AGIL1f3WOON1CyUAqvTqRWamlFVn4W+sxODIUJ06flCHWHVOnzsQDjzzqWS9mkPxqLsyNEtU9ONhfjhGJwXgIc5ZGYUBmBPj+2tCwhKWE04qs+6vXrvrbVskcKcwxJF0OhtMOTKuriJilGs8YqD42+0PcnI+ysrzmkcvaioy7pQUbV8sri7GsUQpXXhZYWt2O+aXNuDm3EJevXo+vff2b8dTTz/htV/YMMUrxyxdClmoQLMIZ/YxBAG4cnjjyoxBG/4A3X2EutX9/RNy6eqpfbXMaeejAXn26fy+fjKsa1BcVVo473qAhP5tv2ZjJDAi0RB/vl6/6cgkMRtO9wlLI6NlUYmgPeOJSGfFM2na47tVn7bA38m1Yb+eArXkldTuMf6A1aRAh5/brGVpmQz7pGZXOq+9YOu5XnzGDRUnwRuFic5PRMW8NrsX42Lj3BS3xogh4gX+loEiLB2fljVfVTIlcBYDr9ynSEri8qcbBp166Fy1yZWaKax6NkWEMljjqhO+MspzJIce8GUV+PMKbdvBWFCNnZu58dXj6NaWve5Y9eDlFDYgrl6/GL/2LXzav0u6z587FO558WwxKSV2+dClWNagBN+COI3JOnjrpF2jMn1KYr7/2etypPPfdd1+sqWwRSYtWWH5gBmLTuMcryDND1KvuN/7pG79JiNLnwWnz6nvSmWaFN/3HuBCFG/cs8dlgdiwkLiMM2ak8kJb7Rw/0JQfIwgsaOWU5ioEOUrEqlfKgVgW16OFGvPDCM8qfRgFylG0G8CIJGUiyB9fL76oHEBIM5Yf/9EvuhsaBI/klB61ZRxpfggdg+EfDgJUntTdnMPOemWivKCibt3JIholAzIcqPuvkmXJIK9rhDTMfA4TX884uy845GAUPU0emvBx48/r16O1HlqSxAd0aL/SRS2SoITyKtnkZLGcshTsGyGq09+RKx9AqlmfZEO7DigVK+pQl7Pk1bGo7hhcHaPNtYvxQX1ccPjQUT7z54fjOD7wn3vHEm+L4kfHo2MnjOiSkg73O+eHpPdGv+Eb0jOHlw8mFBAw7jodgUqAPIxJ8CgfWF+BAbcbYmRgfjae++jUf4TA22B874is+rUec9a77L/UBunJThglnh3l2y23L/W1+E1l58WxeZ5sLegJ+WedefkkDnPmZuViYm7MxRNpVpUGn+FDvlZzhmlM8nwJaWuQkefqHrTxb7nvLWskX6Ekxsa4BxNLWSixvSw7woW/RYIf05oZAX98QzXTyZYQO1SE5138oFqUX+8/eGaefeEtM3v9wdEwdj5U+DSR7hmOrdzi2uwellzGMJbOiN/p7B2KAZW5sb7UdOjWvF12CozdwxONx1hvADj2JdlJ3tJ9LTuOIu52nLvztyq170lGmr0++/w/YAMNVIRVJOAYMrgqotFwJAjBcAUh4CXUcYdzjKx7Hc+ZBHuQojv0YvT0IqQ5dGc1jZWOF50hRAVmfrsC3uLQSp+44E2969JH4t7/266Ld9RiV4IWOEZ4wZTZY9bcEEB0Dc8NojHBgTOSQBZUIxkrEQjj3YsAInKa/IuY5evJknL37fGyrzJPnzseJO86rnA4TNjVSBuV6E7PuqRvxhAASfylclrrKhQkHh8bFZoyIWAIJjVon4uSZ07EqgmYZkA9jI3jYIIgQQMlhfKGIEIwC0OejccjkLmfyUI7ScdbKVY2E2QfC2SnL8itiGPaYoYBn55fiyvX5uHhjMWYXVqVAJFSEz9XVdcEcwcGznLHis1ZkLNJP7mv9GL0DrJKb2cExDpy6n8Gz0hOHA++mBfUldOS9Mw5vE6qZI5PvP1Of6WS/nGSEfdpp0abhoiwQqPhKhzPudYvwRTADP+WhxDIuy8MbhlYeninHe14Q6C0wuCcMmqwwvP7v501nYPTXDi+Po/xyFbafV3kKJgo3zARzFY4xqJj2V4MkuDBe1uLEiePiFb61KP6Q65NgU1IpjD7Rz27yr4iPAcKCRrWDg8P+WDfLdOz74563GettxfJ9/YPeS8XyPUuXg0NDMTI6Yo9xwybY/DxXv+51lfED3nw2kHxu5qbvMRiSDhgImS+s+NVO+A0xLYAx8rLvMa7BSeJlnybw+nXLGOJj21/5va95tMkeoQcfvN/fgWSWYWZ2Lm5O35T+Y+9Od4zI+OTkaxxGmOlWAHAK/tve9nbhU7wj/s6ZCgZ9a5Y1PrRScsfY70TG0Rct2InLrtmnd7cBxMs7Sat1GaYuI6/y5cxL8oHPX1K/0Ne4GjDwjNJk9tOk4TKURvlZKrUXLTL4Qj6wrPzyy89nO6TwqZMZVECmHzDYKJclPdOX6qU8YO/SYBID3vStcvd5tpWHGS7v+ZKA7lJdLPkzUGNTvTfW9/ZHz8BQ9A/ycshwLosPQFuHYnxkwieETwj/oxxoLYD8BRUNZhlYsl2EZdMd43xN9Loq+bYsQ2VexgAzMMs2oMYmDgtcOLcrhkWzGPPXb16XwNiWjJK+UJv14Dbkm/eCuYXT7ELaIJyb9ro14M1lMNpv2kTviGZ9nA+0q/azKRsjiX1cvI0oe0+1b8eRydF49zue9Mb483eeiclD0jfe+rHu1Ztu1tw0UELHsD9wYyOPWDEFqG5gxNhjHzOyBH2RkhSjz2au4jE+1R6RAoNt3gB99eUXPaPWKf7g6ymb0otQEfsW2Z9Ja/mWLzqRyQS2gnFYK8ZTGlgayAhva3xgWoYWRuH22masKj1GF0dEzM3MxvT1GzE3PRMbMrjmpIMWF/gSy5IGKjl44siilZYRtqx79qpC/3wrmRfJdkWTa7ubscKyudgG3UlbEdKSADaYOroGYm1DMmyvJzZ7RmOjbyTGzt4bdz/5zjj2yJuj59QdsaM+X+nqiyXSdPRJhg2KPgdkeKq/d6WbRKcD6usB9q8hN2XqdXXvqG/1zOyn+hD5AQ2bp1qOsH0Z23queOQMfFfeNkcrHI/DkMVX/iq/PLzDlfjKw3PVkxNCmYawjh/92X/ukshAAK4JZClgXIXhKZx0CL2aHas48rhwx2f+ylNAEcfMkXhCxC3BLeLl/Yb+3g4xa79HsxASn8fhW2jUwaZ6C3Dl6xKjMAXJno3/6uMfi7/0Z34kvvTpT0avDKYjhw6pUzglGIEvBjNCZO4on0jaCtzGgn7euwDDqg9Ui9KpXQgw1VczQMsyfhiX3PPQA3Hn3XdFz9BgPPEd74sTIprVDd4KhNGzbSgZmCwVNSORZEiYOafgM65XI3O2YPZKAEJAjEYQSmPDMoCGB2SAzcW/+Of/LF575ZV405sejVOnTvssJ5Ynp44cBVgpQN7mAHaVq7I59frK5ctiwlkxmIhH3iM8wbAtGDd1vy5wlzR6WO/gTTr2d4lhlufixtWLGj2sxWA/I73O6JcAGpRy8+Gcuqf/EIEo125/BgMcZj/WEqSXeelvtZVrfU6CN1dIJ0S773Vj/IIblyvYij64UhbKh1kXKI/n8vRH7ddwXuGzlAXe9cglXFwVpzQVXulw5C/fzpvxRcPlKl+r6kZclQFdt3mIUVjdc81lTJ6bYbqvqwOzHEatKEmy1HIke5V2VCb7LThcdX5hRkJiK06fPhX33/eAFN4Y3a2+GrDS4WUYz6wIZj4yOyNh+tUvf1W1p9KBB6qdGPSFh4KJtnjmpRVeRoZbqXscl7p3ev630gJ/9TH0Dp+7VPdxpnNa0TzlOs7PymfeyVlQ04SeN6XkfPTEyKH41V/91fgP//E/xdiIDCvB+t73vyfuOHvGCuHipcvxxS98UaDLQBGwhw5PxRNPvC3uuutunxW0KYU4o5E77f6bf/OvxV3nTkuZzElxC9cayDDQAYHMVEHIqt70y5tYACkq0b+cxSqaYIYage2ZG2SMKqYf4Wf6j3KMV2QRMkACGLepeshHO6kI6nZ/KL1nfbYwDpFJyFfVLDpnKZQzFnlDGUOC43P4lNzFS6+K/9TvYko2GtO/AIw86tWACkMY48SyiX6ErlSnlwYx2ukPtZX2kiYNZuBUOJ0DjSArzUtqd1cOzDnagHjkrM8l7Ok3v1E2M3h8JJkrhoL3n6rNGyyrouCsnNkGoXYzIyv4MICQ8ZTJTNQ2e12ldPlcnTfHy/fLeEb2bArWK9duxNe++VS8+vol44W9f2zSr/1PpiXPBiFLhGfVBS3SjeoV45lZNBQjhhLGCdtTjhyZjDvPnIijk4djSjTU1S1aVFr6mFkrysPAB2mGn/LkMa5oG2/DATd0kvwNLRU/4OnXzAPu23seE0ZVJLxJ2Yse7z53Nj79m78RNy5fjDEZvT0Ym0oH3JTBywHIeTz7bT34oY9djxLoHlPCvEW/y0PfwMkXWxjUu3/07FkvDDrgMr6Ar2R14hDagRdzdtXFu31KzaPKUDx6UfTaq0ES8npJxh+b8XmRjG8pDk1MxqB819BorKt/1gXgtnClagybZ0+BH/zCQtSvOpFJTNTAcyzP89IRp7DIJlN+xQvnAzLYOjwqTwf+8dmGtozmCv/iTP8gs+Wa96ULuGJ8gb9mfJVf5Vb6g44wYGi6rnd958f3Z8AqUwHTrKRcNSJ9EVIqsGb8Np0rYKsMyt4X+C0P0akUEa+EjwQuhg/GCEKk4MfgoAjKAek8kI59Azsk0t+1y5fiYx/9A/GCRsbXr1xJ4hRxoMhcr4UGSYG5jTwjirJF0BkuL/hT2UBoyi9YWCJcXl+VMD8cZ+86H8PjE3HHnffJCBwSw26oXEqmfYwcc8/EPi6FH6w7DC9BoTQAgmBkH0e3RoQieN7C2NzwkssC3+JcmLVB9t6PfDgefeD++NpXv+aPDwPTkePHYkkjkG6Wa2W4im9gRxXZGWsqY3lxSeVJqGjEyvo4dbNpdbez38bX4upurMgA2+oalPHGslYKTx/QytKL+sLfbcusMrZSWfstLriSZsEcRmHikSvtJZ3x3epfRsu29msErszQRwqbFAbuC/50xVc4DsOgySDE2Sm8+pB4ZrmoL+8BkCTghGuGVbixxRS4Hykj75NG8C6+dZ/5bs2f11vDEpYEKe+5Fozp2ve3lLlfRpVMukyrFBnmx6RHlBRtwMDj80Ury4t+dX9kRCNxjM2WgcV+O/DiJWrRIMsCr716QWXAG6lgTf/U34LTAwSFsfm4jn0oz4DHRxNowJNHFPCcHlr0fiSVm2dIqT98VTj5SSN4eGPV91Jcnh1rKV0PWuCdVp5cVmIEq3iXkeWBjCENOp599tl4+aVXPAsHLs6dOydjTAMatRM83Lh5I+Y1oudFhDIyzp+/y3TnZSVhaW523ksqH/jgezyi59ibjc3VnGEQj4ryWjwrpUA/oOxcm5xwZlqDl/G39HNTwCpcceoq53WfK59nwJTNurEVzpWBoulYD1bG+4Ie+QoM4Fh4UP8Yd/LM0N+YvqZ0O56l9F5SZi2ZlWIWUwMoNjLzCavcN6a+gy/lOVYCg8XHTZCPoyR07/O9ePMPY6qbw5+ZEVec06vcPmZHqWtA2GG1QoaPZBEyg9msrfUlya9lKWFONJ+JlTVm26fj5sz1WFGcj/tRfyLDmXWTgNLzQAwMj8Xw6ET0D3ImIgd+M/PKF1R4AQIDUvWrLo424MUUDNQBGaH3nrsjnnj8sRgdGojZm9clk6l7TYPI8BuGHtjLgBob7I0jEyNx5thknD1xJKbGh+Pcyak4dfRwHBruiztPH413vv2JeNeTT8T9d56KidEh9cVGrK/MxbbkP28u+juLGChS/rz5pk5yR3LZ1pVZZ5b/MYroe5MIPej+lNGAThRN0r9eshO9OK6lfzyYVR51tPmOvu9RwKsvvRRXZYAx+7XFEr6X8VdsNGLErjC7JbywPYMlf7bMrG2sxpLScNzRqsK8zC+cbSA3hKNV4kX7q94CsC6jcVN51V62DKi96AOvAAluXvBiO460hBsEHdNGljsFsbpQsCqM551d6ZWOoVje7ool3cfY0Zi679G44/G3x7FH3xI7fHpKA8ZV6aQV0MfcKG/1apC5ty6jak1XGXAMJNhPCe3D/nzih9lOZmI9K+sZWeUVf3dIhkiCCV0CDjNBvFN6xDKu5biH9iqs9ArP8F55+JureVNpKAubhjD6hTJKNpYsrfT40mPkwVc95YnD78+A4Sozjgz4CsNXIVxxJE0jLPfeVB7ucVTsSlr5y3GHgoPSIDqp/+iT1OneE4GLyNmEPzwEk/fHvAySLRE0SsSnJkv4MI3ttxaN9GSwd77tLXHj9dfin/3vfy9e/NaztpK9lGmhj4BgYy6IxeBLWPxhZN2nyMSoI1AeA4/6FIDRw2ca9oTkNz35ZJy79+4YHB3X/TslIEZifTsNQzqMzvDmaf1crsKZpUD58fV5wmykqA158j2vY4Mv0u74m5fzs7OeVveoTMLlyORkjB0aj8985tPxwgvPx+TkVEwdOxqDwzKgRPict5NHRmisKeXK545mZ2fUjISLb06yLL6ysSuGFEHs9cRG54Cnf2F6XoUe7uuM+ekrsTB9VYJKBhizkcKTT1DGAFXbfWKyhCB9jfHI/grg9qu3ahsKgbdcvMxk5aC8FuYaKSsfdAF8HhmrrZ4l0RWH8YMr+sETVv20H0af69dUcRiPGL4oI+os+jS96Y/jA9K4apUlfKcBVmXn1a9qUz6jVsXh06BLZiynolUscCQUVU5e2sajLXulaht1PFNuu3y8QzOzrvxTyTIUqIjH2ojvWTCEtnIsL80Fb0Oury97L8bIyGg89ujjMTp6RH0lZdXZ59lOT3f3cWwLG8o741Of+qzapz4TzogzPsGr6+4wvxougAHWVrjhFC/lYnk68uWNvILBO/lx1R47J1OvSTkxMLKyUlov2fGMtaF4191KTtk8szeT75siI9jnCG57JKi/9OUvxy/94i/Z4ODQ5LdJad5zzz2xtLQQAwq7pEHYv/8Pv6E+Fe2JNo4ePRkf+uCH4siRYzbcVlbW4ubN6Tg8MRo/+7N/Q+FjscgbWVvLuRcHMPm+GxvvNbxmgYdvwfn4FEGZNIch1TKm1A54DX73rBcKVffqPPcdswugi3wYsnnyOMaTcNbqW5QMm4cx/jiXiY/ue8BJ3SrHZIpBakNKBhL9J5hQqtPT170Uyx4iKIqXjKAbQefZLzZ0Uw79Yphph/7AtQ1dwZXdqXjRJ0cEmeZ138OSka603f2jhOo9t9OyXz8+TcSxPsuLc37TlFlEDr6F5iYkv4BhZEyGleDiTMP5hRXFdceowqaOnRCsqgucC15JSJWLTBa8nSh7wQ7tQKUKh36RO7QTfhC6jBu+GylJahyx9Idhl+efqQi3vgU7tGcZIZzqyuDXx/S4P1Wv5X7KGvbMkpP2iyzMN7rVlX5SGPJQBe9k5zA5o/5kmYq+58gJaBrYSVN1Uz6tS5pIWIAO+tCVCnTZkCFHO9hDOSFZ/+IzT8cXP/U7MaB+ODzKNhsZWszWqnUMpFfRifSXjGIOKYWe3DsqH1d8bRionz3P0J5g9WyWGuJJCzUAj9GHLNrnZeQXQarDS6jwuvDBsil7MzmxYEjG8tETZ2Lw1NnomTwRfcOjSt8da6LndSkhf9OSpspIQleyxxv8D4gneHsUg4vBlmc+hQR0/k6HvPBCW/iPg667oAOl65C8FhULbeIr9b3+BBu8I0NObaUf0QumZ7kmvnHGx4Gw5j35zDet67ZgLBlPOuO14b3lQ44yy3Fvnacrg8Fm+V3v/+4f+IRnZdw4PIXCmGkE8Eo2BEMcGREKIM7K3ffZUCon/iBQIJpKQQJuv7GqY1dCiFkspoHZs9GldnlzoYRHKnYJGBEZnQAXmbAVDwOYoFVG70CP8yN03/rWt8pyx7pf9ZlANJM1aTrD1KeOxJhCrNG5EKLEpac+t9VzMJJHnRCCcvewdCgmEptJ8UUcPnY8Ro6cjJN33x8nz94losrPZ/BGI8YCG3iBGcbmxQLKsaCyUBYOabbSQbi9g8OGA4MFQYJQQTDyPSte14Yp5hfnzeSLi0tx5113xRHV/00Zl/QHB8t6qlbM4KlqjX44zJZDVVcF0+LSsoR9X6yr2psSeCsi1J3+YRlf3bGFwBA8GFd8qDU3T4rZxQwsFyA4pIEEt1ptPAmHgp0lU0l+NQLhixeuslEW5F4aYeSsUTWzD4ykMY6UTEUKEBsW+hPzw89iF3Wr6ER4cPfwrLJavG46KY/zPfEIQgmCtm/h1YlgNJQMHoHsSKq1Z9Yi03IlbzIXjvIRwnhoP5MhsNI48OiUIjtbs2gIzBZvZOmkUQJSEyU828BjjhxPCymUMNJwr6rLQKSZKJhU8GCHtApEapGcCkQXsCtLBXQPZXFYMLBPTUnZiQYQav0DvRLgoke1Axg4C2/m5qxf9mCAhECAJ70/RXWbn+QxkNkTaEMZmtDVb3SJxiR9WjQBfQgHivdABf7Ssw9aVhlgmzjCeHtRQAK5m13l8kYuQpU6y0PzNja5Uq4IhyUU+KlDcMKHyzI6O9TGL37t67oORN/gmAruiXNnzsSuRu2dOysxOtQb169fi7kFzvIa0Yh/R3jpjJMnjyc64ZmNLW805gDiNz32SCzJoAVONhNzLhKwoshYcvc2C4VDl/C3eifpizuUAM/6dexmnyGu6DOB7UbDI6YVOlC0ln2LEZ9XBibwD0YD/cgeIBucwsGOyt/rkEEtlA8OjlgGDg0OiIfWPUhanJ6JNfG6Ok2wSK7IaIwdwdUhwyn6IBfVJ2OEma7uAdUjWWzeHNK9BoAKQ3nxQlAv+7Q4YsaETxuhWfqcjfBrqnvVG9DXVudiduZKXL36Wlx87cV44flvxQvPPRMLC3Nx+PDhOC9ZdfqOO2Jy6qgGBTK8BkZc3sLCqgyLDinp0/J3WD4hEuh7BkZJS5uigTVd8ZJBwg3GJIaCX0BSP7CH1jpDz8zOQDN0rI+gUP5OyS4G8sokPpGSl07YlKG6s7GufBtKsuYVB14mUaWMD92vyMA6EojN5xiJ0CSrGtAD+2SRPyhZWBJtz7Jfzei7i7lXfp5ThrDkCw+SBppWPvUMfV3ypxysQv/yBiEHhrPZnj16i6LrO86fj699/al45fkX1auStTRVfb6m9q6qvXx2B126o4H23naHeT95VbpNuNqQkbS5RttFSHziCL5XI2x4wZ/0A3DTIYKP2TzOOuO6IZg2dD+7vBnXFoS3gXH5I7E3cSY6j56P4fOPxck3vSeOPfKO6D5xPnYUvyU6ZHJiTbIeHCFjkEUYWIhbDgxW8yWDxAMKF9Re5ncbuBdakNU+W020IwqVz5+G29aLPp9S+aGdfEEpB2vUUXi9Bb9CPv2Cxy5B7lunQDtKV7NYZas085YjT6Wp9PjSIdyTrww2HPd48phOdJ98LvviOz70sU8g8BIQIaYFIGF4HHF0ShXIFU8jaiRN4VURcRReS5DcUyau4kEu/SLc2vJmLosRXBotGHQyrjgbRPk3xDQepahXXJeI10JayFZW7z1g9Mu07Me/53vi2eeeldGyEAtLizb+EOJMqyLsYKit9ZyV8l4IwWBFqfohAhSHlQjwGsAOf629Q0Lr+JlzceKOc3HP/Q9q9D3sTe0YimAFJsx2ib7FFBYYbnN2Lr6taNVO8EXH6Zk0uSwjYlI5zFggVIhbWsYgo8ydmJiYiLOq/9q1KzE3e1XlqAO7meHKD5CTB7yeOH5C1664dn06Fpc1wuvg8w9SyLuqo5c35wYFs4wJ8A3Xq+XK7bfc2A8AOwhS4QK6EC1AD8CMIDGOmPFLoysJjtnFPPGajdEsc9BPzFYqufIlfugHGJx+IzBp7tt9ueZ90zGyLgcc+zRlXJpS95+b4TiEHgiFFvCZmvz5nEIxPXH2pHcY14KpYK105ejvdngbBj21rrgKJ6uvLcct/U4JNmJazjMjCHD1DbOK0JINLPECOJi+OU3NcYT9gXIYUcw48JIHhdIvS8t57Amb6gcGWmfjiYe5zzPCcmTa9PB1eRQOdUDW7ku8APVSp67+VIgC6Ot933r27BGehsnlYxs/8Ar45J6yoLt9ehC99Ki9tJ8Zn9Hx0bh45ao/PwQts1x6ZHIixkdYkpSBMjwkhHXHs8+/HBwKCgycfH/69OkYHz3sI2xYaltaXjTe3vzmx2N4SEaN+IdzlZiZYyaRt3Z5Qw76pzcxstw3wOy+VaifBaf6wDBbirT+C/ZdGfC5IVzPSguO95eHVUa1MfkFOlAe14kCFa+obHDjmQG1v7sHvuPlijx09cUXNSDjUE0ZHLmMJfmpa71BbV4D19QjqGwEqPycnedt1Q23TYmloGXII3d0vy0Dz29ei37YJ8TLUHy9wwNiy/PkYc6t4szARx55NO6//wEZtBMEq89pXUfMzy/6MG0GIIcOH4nJw1M2AK2UFZ/nw1G/4BPeTfMKYkC7Txcc1wAugN3tgE4Sb3jS0S/CpvCYuNaj0kN7MsK2OUS0NWlgnGRZ7G0tUcIz8axYcOXZ0o569cxBpJ6M0LNnMiX3DC+wYsGpdstJ4AUmlWu5pD7lzVSgwtCkbWTi2Qa2vE8CoB7F40kN3qUdvCzIBndWGBhk/M5v/GbM3rgu/cRmcPURlphoDH3I0iz7Zn22mvJxRhnHWHDgqBpGhSqXPtdAhbZJT/mzQ6IZ+h+Y2evGvkIGSOvbMjgFTXd/b4xK97zrQx+Ox97xzhiePB6HT5+L4akTMXj4aPSOjMlw6pYxKPzRRPrC3Uqf+MaOsIozH5gX8opMJ47kJQvw+kd33uI980hb1OZKSxlc6duyW5qGkctuXSuMdPgKqzQ48pbca5aDo85t4RPvvj6Qj2fD3nDNeuuetF1Pvv+7PlGN4FqOZzwJqxLu8dyXJ45RdJVB2EGAyxGPq8ah1MU50aOkNKFLzxA1wgMBxKZRliE3mI4XYTHFiOWuKlL5UKbqhck4PoHlymUJiY9///fHU888E8+/+Lw3+rNvwEs4EKf6hvNX2DCezAJC6TiYIZnNDEjnKAyCKgPsmAywu+9/KE5pdMdIZX2dlwJkrrjDlaZL5CqB5GldCynKl9dP2GuSohQDy4YiAhjD8YlvprZ5cwVZXHjlKA6YlDJREPfcc075mOV7zXjACOZqxLRweGj8sL8bOD+/GjduLkSnFNHWVlfMzS3HOowqJrVioE71R19fT7aZ5SrVyUnUFQ8MSdKwLeCyFk+eXgsGTpnuH+BsNY2y1WeeDVM7yJ5EnkxRfl+Q/md800FTdTXNCVt136RJp2nENf0bucp7O9907bAWbJ5pyzQH4U0Hb3BNnvCdlQ24bTOoWrv/XHVUzVzxaZAlX9G30ALL6tAWeyRtCOh+fmEhRkfHYuroUdedwh/jWAMZ9QH7fq5du256gf9oO2XieCa86csIYxDjvUXiRe8r8tuR7AfCgGstO6vPvVyr8mqGEokuCaIrdSSPwa8C1bDjoa3yzbZjREAr5KP1GAYoUfazsB+Iwd2zz74g2ZFfdGDmY3x8xMdKDI+PxZvf+mR86tNfjOWl9eDDvfDk8NBo3HP3PWp3l+TEqsrfi2tXr/hFhrc88bhh5S1RZppoC5/92pEAgEd7UbLuH/qdNumieySmaVBxhNGfdLPbajOMxroZ+kMGIBvTUx6Odrsv1F/ghPqQQUJKlqG89AMGFV8K4VgI9sNcuPByXLn6evRyYjgcinBTXHopBz2j4JFvhgw8S1ZKSyN4wt/c3duSIbfgPVso5HUGsrpHwW/wxhzLS6tS4ion30znRZBV8/jU5FTcce5sjI2PiwZ8HLbqZUZvV4b+ugbAyzEknB89eiLGpMB9ppZAtPGl9nrwyjIGDZRnxogw7jF2vOFZsKcMpU3oI3CFh8YUJE8+wvRkmkE2Izt5S5hyko7oqSwL3PoLEIpjthi6KsPLs/qqP7sGuGSYskdKdEdav42udPBLfskDIKBtGaOql31SDESoB/6r8ixbWx4eRhelYYiBmPomjQr6iDTgSXSgG/iPz2md0wCiU/mef/aZWF1atJHs4x+YDVd7OlVOJ3pAV44r66Cvdc+VwbT3WWOY67or48qzgUwWqIytXc7y4sgXDlVdUr3roivRq+hsUzCsCRVHzpyN8eNn4sXL12OrR3pZvLfHFhNdvawpGskvrbgLTdd4XF1x4KB4Htzsy8LWfdkPb+SbaXHNsnH1XGmoB9fMz5U+TH3VMqhb5ZWr/M1w7klLnyAjKYcw6qyym46wJnzcV7txXe/9A9//iWowkVVQeeJwzfAmQOVI1yycK4gmPY2ksRVfHYBAwppFLKHsUeqeyRGRsPlPzfXeBs4yQnggoGAcNuQaBHU4eWFaCxnlvXrthpj9UHzHu98Zv/pv/l3Mzi1YWSHa+RQFG11VvNMjByygRDxAk8wC/OowpduWJN1Umr2uvuiSYD5z5/l47C1PyLCZsKFnQoNJMIJkGMHjTGt7xK+fp9b5WQAKh8qgYjWqZe8W0++MNDfdmVYySj8gQwbGW5ERxlEDMCP5GH0ylczeNoxQjh8AjpUVznURHrqYFUmC4lNCCAK+K8keC9bf5zUK7e0bskC0wBASjEf6RO1FsTBaQtiAIFQnusZ9rhv2rJhO8GoLSpdZLzxKmSMN2MSLKxppG15JE/v9bhxne2/noZNy3JfHIeTBZjN8P95/bTq+Ja7hbhdfvhnfdO2w8umAt+nqeZ+OjK1W/wvvdW/notrtdhD1CH8Y4lY01KkokvJKNy9XwAsEo3jALTTFEiG1Xbl6NSYOT8XQwKAVAcvUJIbemeV6/vkXXUfxKQ4jjudm2C3wyNP39eJIeQYD0Bu+abARVzKllCPwmv5FS/l8a/nU7Wf/hz+TVnDQpj+FIoW1Jv5iOenY8RNx+fXXZWBJNkgpYQCwDHHk+BHR40A89OhjkgU344GH3xTHjh6Pu2V4DQwMxTJn5LEcozazXDsxfiguqJxPfuoz8Ru/8dvxm7/5O/Hbv/Xp+PV/959iZnYxHnroYdH2oGd6rOQxJgUvbwTangY+6F2QMxPm/tQPnmIZMWcxFe4/2i45adxgNFVri8/AO/0Az2AoqT+UxsZaKw3GtFBqGfHct57xAIiBELAV7pGHiXdoT3AJBJdtwScFLDwy0OK8Ko56ABL2b12++LrPqrp+7XI88/Q3/AY6G9/ZasHSNcftcGTJ8ePHYmxszANon/GltrEviKVwvkSwsb7l/UCTk0clcwZkuA85HuOrT32A8cYb7nSvt28g9wUrRgnyE89yGBRCe8C331pXI4qHbKD6yl6pDdFwHsvCDF3NdrV5MPvAP+GW9KxSkJ4zrDKNMN0pTxerDnp0E0NTtAe/qUOVZiePctCAGJqlL3LJMvusCGJb5akHXZ9aqTpUp+ApT51beJ6Vnz168HZ5ZukoiY3mLEeDYJrNB9bf+pY3x5XLl2JVRhKzfRhhe+pLv/WOvEWGr6/GFpMWCufNTV7WQbZvsHzMZ8Y2ZGCLNtf1vLq2KL8gHbvi8NV1XRW2ub4kA3tM/ccgu8cvSPTIHz97V1yeXoyOnkG1DMMraaxH/Sdt4vrRdx6ICUflm64p73DEQ6slN0oOHUzXDDO/yJO3GV5lleO5ZFHqIozxDMfwZWaXM0Gps9JVGXWt+/JN10yLL5lFGOVV+oIPOUm9tTrY9Y4PfnR/BgzPfdOX0qz75jOePFRS16oUAHDV4Cq/6bw/iDphFn66R2ip1BwFCEimojmYdXtDaURkLDfwmiztYraZ8tmzg4DkTR82h7964aLfWPyxv/yJOC+j6bXXLsXzL7wqoTDEOFFEr/KVH2GuzCayDREyb4909Mg4GuyPLhlFmCE7MmwGZegcOXUmvvOj3xNvftvbNLJDyKRxJKDEiBKQwgUjJAwq4PQG8wZ+9nHkjkmrm02JMHsJC9IgeFAgi/MLIsj8+DUKkjduKJt7jyS3O2Jw4JBGn0eUjr0e4LysePWNhAJHFnBG0+GpqZhdmPdZZqERDYKYJU/6iOQW2BJuHhlKKBOfKiWn2zkDyJvcrWh5O4pNk31S6EMxPJwzBhCWkEG3ghK1rUlLPCdhuo0Ii4YjrOnqmeu33XMV3E0CLwawsWLRdaurvM20t/OVtq4H43DMjFCH0exrtgu8J+5vdcSnMVHGfeLF6cGxiqb8JrMqMuNJJ4/wJcb7uagObUqAPLSPEsyAXK5fk1Ge+8H6KNyzX0rpWavZ2flYWFjQcx7oivCBh2zwt56Z4eAeWsuZBCk4GUB8o5RRPukLL8ANjUBPvKzBM4YAs6HwG973okMMGWAgvj1rAYh5LRyWgVl9hUNB+NM9e1I2oksGPRzN8vRT3zJsyAk2Yk9MTsTi2mr8zM/8rODci7HRw+YPZAMzkMwY5DIaBlWX5AGDG7V7mQNhOWdvWzhaiMWl1XhdhtnQyGjcddddNqgGh0eCE7f5/NOwlBEv0vBWKXwMnuAR+oDZFN+r39irxxXDU4SrePAGvzH40WBQfEITjU8ltPGl/JYJ9L/6bXcX/mOAxQblnRhU/c8+86zf9BwbHbdh7TcTNcDq4QUZlc0MrVDpeimbstijx6wPszl5lMKW37h+4fln47nnnlF5s/6Y8muvvRoz0zdjaWlZyrc37jx/V5w5c0ZG10hw9AUDw6YeWJFRy2zXhtrKm5FjY5wJpgGA8MILQuwjor3g23tvgcX9D7ok/yTXWAoFNssGDCDgpqfhG/IUPkTK4AnjA7zV3lmoJGkHGmL1QUYM8arDmgjea5SDQUU+aBZPGrdH7aoBMwYWg13kOgZxLS8yEF5eWrRByqCCpXzoGf5Yk1GH7GdvFTNLvNmHTGefrnWDy1c54knvixUt6yHDgEvl01+WxcrLM28l5xu5Xab1+x+8L1586XkoI0ZUd8fmdoyLz7ZkeA3aGFexajtfaMCoFEvK4MzP+A3zRqniFpfmRKcyzOSZRLBh2yEjRNeuzt0YHR6Io0emFK5axDd8e5RPQo0cOqo27kp3slw/IPgkA+hf4BZ+0QKZBwxyn3ICXi5Xshs5UOHQU9FU5cGBb8K4liMOI4bwkhHEV7mUgyOM+2baqq9gIn3KsLasIS2OvJ6FbZWHq7qasOIIKxgII67yUn/F81z1Ed7xoz/7zxTeblzd15XEzXgKLyDKcX8wDa4ApDJ8hVVadZvuuSqdzB0sfkQir/l2yCDqFHH0Kx8nB2MQQCDew4WBIKJUC1w+r1CjMPjmFQIfZULj7pCAfv/73hPH/fbTC/FTf+UT8eu/9m/jyOGJ6GD6y4JSBNG1G5NT4xIyJ+LEqZMiNBk0EmBnz93ttzpev3zdI+5H3/K4oO6I2bk5XQQ9TNFqq0c5QjhvbFa7jQd5j/BkOEKYNVPAEmThDdywlys7D3yq8yTkrly5JMWj0Yrq2lH7YKI8aLAvhoZlfI0ein4pNZRDHuwnoQr+9EzdYqfY7eyN7v7ReOXSjfjq08/rWfk9UyVMC048XcPHa7fXV2Jx5mrsbCyJoVRXx07roEONqns65POtRpZj+EwRxhcjYpRNtRefo+JsG77d5ygFrkng5YynhitaqfJuuZdn9gHlnfjK+MJdLQ1Wevyt6dKAasZXXPNaeSqsXD1nO5rXZNLbxdtIUx+qNMVTf6ZDeIskXBe+nOO4Kq9aSyH8l4CWVx5umAlmIzG4RaGyr8mGkuhmdm4x7rvvgXjsscc92zM8dkj8sSk6741nnnvBn/fCKCI9dXmWQQ4YgBchgU/Ysx04ZnS9bNQBLdOn4AkjDOWaOOO+BEx5nmmr906puGxdGaapxPHmH8HEFUMJowaDEDi31jek9OZjt2tL/L0ESmTUjcRrr16NX/u1/6gBlRThQF+cv+u0jLBD8eyzz8WVyzfiiSfeEW9967s0sufzZcvmjx4NKAybkJ+boTGIeCsrZ0NQ0mw6v3j5Qnzfxz8W3/vxj8Yv/eIvxNNPfzMOHTrs9EtLK5YTp06diu/93u+R7DjtmXoUGkt8zLCwn5WZHbZQAHC9LefvQYqPZJ+43eBYycSRkoI7zGgzi8PHXNUHqgt+R1zx0syQFOPs9LV4SfKsX0bv8DAfvG4ZvirXeG7V45+evQ8NJQmtCe+8Wbe4MOe9pPTBgGQIn7uanpkRj/f6+7acm8ZXPpjxW1vb8rEPdF79SnkuKRw8+nBfGas5OJSSYWlYNMZsv2FR/xQtCBlpzIjGbJxInnuW3LNRSW+kh95toKoN/ualyiJ8P54EQKM8RUNNuqU+HOkon7TAUq7kZJVZdeOcFwNJcdDh8vKyDUTabjqVh+M5AoaDfpGDNujVUUlHlJXlFWzV1/ik/YT1oAMaZlPNN6pkfWXd/QIsSzL8jh+fkpy+Hv/yn/6jGFR7B5WhB7gE56D6gI35Q6NjsaRBC4MpJifoO09UiK44TNVv5xuvVX8OqqBXJbNMn5w64jf+N3bEI72j0T06FWfufTQ2O0fi8vRSdPaPBBv16QYGQOhu9CHfdFTL1G/t/sLR/uYVV/jAkdZ82eq3Jr6aeIL2cM2+q34v14wjvMoqV/U066KMSlfhlYaysCmIq7Lx5KnwHFimLqw8hOOrXNITxzN00vEXfqb9LcjbuWYh9VxpuVJYxeMrrpmngMHdioiahtdzl+7Em+xJ4OPcIWu+D+YTofQqSZ8MAPZkCUX2jHB6JZg2pWBEWW449YAEmBaDjGn6gb6+ePSRR+KRhx6MyclJn6L95/7s/yd+7wtfiuMTIyqjQ0ZbT7z9HU/E6TuOidB7RHRjcdc9D8TS2na88PJr8b4PfERx5/ytOUYVHM8gK0OQAz2dwOwXswNiSlGjl/QkBC0wROR5tlF2DvDx0sCuBaUIca+lDETwxpPahjLn1dwrVy/nJyG21y00UUq9TqdRTld/zkCJ+TkstVPCWLpPddAnlK2SZIxs7qp/uobi1cs343e/9k3dD3jkzsZOQSlDUMyl/uC1Y9nkGgVfja2VReF822fo9Pd2WdAjZH0attrCqIuZDEZ+HJyYo+02fTSFYPmmK1ood/AZPOAIr7j9e7z62zgDX434bLfyqrpKn+HNdC08N+LbcUnrXJtpmq6eq03ta3uUhMtwtV1YrmeVpvy3GmBM44LbCnO9uvfVeeQpSoFiHaGacDEvo1ePkHfUl5wht+rPgrBEwr6Z9fWtuO9+FOk9rhPlz9tufHrqxRdf9BIS9MqAAAUOX2LolOMZwVJCiRE5Bh/t4BnlgbJJJXgr7pr3ZRzwAXfdeEnUbzB1Y9jf2hfkSUzgUiACI3AsLbA8siR+n/cbi6SfneWYgMGYmV2Jn//nvxDdA73i0+MxeeSwN4Z/7jNfkITpj4997PtlTAzEzNyMymSWRvXKGsllrV6FIVypW3iS8cCsAZvaV9YWxNcyxF5/NZ76+ldl3N0dd5y9U0pN8skwJ93fdeed8SN/+n+Me++9V3DOix97hf8VNYGZxWUP1OhT3sDGsV8OAwzjyviVwQbfcvr+lngdA4xZF/o5z8pCvfIhYBk14rkrl14Xn874DCxmHlGaaaSoFlUB79s4Rr6ieCUXMJx5yYYXlWpPE7Myi0sLpq1Tp8/G+bvvseJm0zwv/7C9YHlR6YR/+hAa6O3Pz5Uh79hzOyrjnhkvZroYBLBiBm0ND48iydTOAcGgRosmcdALs0yeHZLBhaxmYE08uCx6w4PfHLhm28q7kfZJp3XFu3xfob8cbJXLuCyfeGQx5XFf8eVcN8e5MGtFHYKRo0EwxPhkFmnTiEmdQ7+wFQN6F5SwpTm/ZGHVWYYXz7dzNA980d/MdvULr30dPbHGm5EseWqgviMdefbEsbj47DPxr/7xP46pgX7J7BXBoUF0524sCbfMEw8fGosjk0fiyJEpG+/sd7zw2qvqp3nDxQqSSst2yyOOvMEd3Or+/N13x6AG+tPzGpAPyMgcPxIn73oo+seOxrOvXIveIcmQXdEFIwmc2mUZrBIoA9yUP+jAe4UX/itt4azCmy77P10zDfmqLwvXeMKafVz1VprKhyOs4olD7jTTVJ9xxRNeacvDJ7h6rrLriiO8yuh693d+/BNVKZ4CytfIuBzpyhdQ+HJ13wyrMpthAIBL5gJgukvAqvMQiuzTom5mgXiNuFvJ6VQI3pu+pfQ3sB5FqeylKubGEFjXSE5JLXDUIpUfcfHSpfjWM8/Eqxdei/seeiD+1J/9s/Hhj7xfZe/EzdkbftX31NnTXpe/78H749E3vyW6xUzsn3r08bfGuhTd/OKiRyG0B8XH6Ja3JTG2UFyM1BFKbKRkelmtyU5Q/W1cZZtpG8YhMwpOAGpa+LFiU8f49WfXlV/Jd/ulaBnN0DaysV6/urasUUgKMxqOMkexUQ9fjUfxrK7vxsuvXIrp2WUbX2DLXaA6SYeSox0wMMdasN+GNx2ZFeN8Fj7RkYduyoCUwmYJBOGsFunXJuAirIMMxLXZ/8173Bs9c/U9j77C3ITdSnu30mKG1XPT4xil3i4OX+6NwnG3Prfozo5w+jyZFHo2Xadsc9KcmWg4PyaeCkdNWqG1nmEtr/6AZnjDkWeEHfRmYSDBDB/AaxwEiUEGXR47dsx9nG/eySAX7V6/ft0zYNTJ0hY1sR8F3vNePwwTXWuwgHJhmeuQFC3GPgegDg8NxagUMbOgzHR4ZlZ0TR7y4qADf59Uo3BmpVFeCzJQWN5iqevGDa5tPzc3688FsbxDevY9MuuwLV5DaWOUcOBnjzx0PtjH6ehdMgJGxaePx5e+/EUp/9EYnzgUd5w+E1cuX4nLl67G+PhEnDl7h+BBoIIvKUDTaKjdzB4zaw36coaPQRQDDdrOZ28wWBdk8OxpsLSr/lmWAcYnZlgiAofLS8uG4d577vYyKwe8sicGo9x9SS+7e5JechtC8jB0ksKcPueeETVLF8iH7HYscLdZyvXmzSvC2xX1CW+Cs+wpGbGLYZyK3fmAS/ccZ0MNrl+KFjxigPENP/A7cXgiHn3sTXHvfffHmHDE2U5z84syvlZjTbJxRQabZ81kHPLN0f7BAb9Zu7yS3wI8efKUcDsuebXjN2zZh8hSHPtDkdE+CJepO5otIKgfGYkco430BdsdMPDAZbabgUzxAjoojaTUIYqywZD8QtoyZmg3A2HuMerwLp8sgOAb8Al/gUto/Fbl2XTwKntpDbiiqAejnQGL96upLuCFjpDJzD6hq3JPmJ4xgtY1KHec2qXw0g280e9lTqpUvX7ZSQ/AQD3ADU45B3KXvXLCIUu7LH+zyrMmPpibnY1Tx45Ep8q78Oor1pkM4rcE7vEzp+PMXefjjrvvihHRJQemclBqDys7Su9PFwlua0h0rtplnleb/UKC6jt8/ERMHT/pyQ54pEP5d5Vmcuq4P4Z9bXpWYZw3uBvraq/3rgl+Bnq8XcqyLvIg+80dZ1f9VvjONme/EZ79n46wSl9pKqzkJK7um2VXubikJdraNgQrjGuzXDwOuAv2Cm/ChiMOV3XxXGG4ek7exmd4lecwZsCamcoVcAcrbToKwQEoSpwrBFoIowOaZVQ9CTCCQYIHwsMIE5C5fi/kKkw8L8KT8bGyKCJbjz4CxLh8b4vDEmE43r5Qf1vBucwDzeDtEF7fhjgxLth4yJTskBTGvQ88GO967/skkNYl9Pn22Er09Wu8PKARgJiHNw9hKja293YNiIFEIKJuzh7xAXkSerxpRLsxkBAshQ/aDi6SAIVHtY17Ntt71CVC9vwZDNXCCev8pEHq8gYo+pQ2wmickI+hxXe52KuVZxMlzsxAah9Gl/dnyfNl+dDInk2SHZ0DcWNmKV69dF2jKAkBtWebGSuNrFSZcMc8GIpHzRF+2Li5wmduNlelcKVoB1TG7mYMSOAj9PmYOOcNgRfghU5od7Wd9uSeozZ91BVHfyHVudbst7DgqzCV+OBPafQgCJVHP+7xvAnrA/fc9lsZKl0yWtFvEy6HqeKmAVfpms+VHl/36SgLWLJ9uGo753fhhM5bXLvtwAJfqOdRavv1AivxyZDuVzni24xL2enNSSrS5UhII9jZQwOPYaDwMfeV1dyjw/LQsWPH4/E3v1lZ2HPAPrCh+MLnf9f0Qlle2qBcMRFGFNBCD1QnCAUrlQGDqYXgTNFS+CW4vJytOoG1cOKZDoWTBkc8M0yE21hQG3h7FwWFsUibcq8M4dmmLJ83oNlXwqg98cEBuwCD8iKe4fyK+PCVV16NVZXHwZ97e93xO5/8bAyPjcUf/IH/2obW4sKyymEhLpUo7fWssegNfqOdKCOUHsu2LJEtzt2UAXY9pmdueKsBy5DMMrKRHDzyMsJd5++MH/vRvxRn7jgRGzLQ3I1K66VEtx0F3KaHMlSRH8aXIMLQZeZsUQYObQQfPo5B8aOc76fwi5deU1mb4nMRjfoMA4w9PF76EZrBF+2CwQhj1oTB3Oz0nPcsce4Zy6aHD0+qfskC9Yff3qMPOC8Lo0JlMOuGMc5BvvBqDrhkfMpwo+84boIDgOkj4MdYoQ+RCSzJYZhzz1YO0ngms/rTfZoKbVv4LZpJHqhJAORLWwGSr+kzfYsuW2Hkd9tbDpxy8C3w0kbKIx/78pg57JUMROdUGzwjRIHk1TMvapTRDD9CJzi2gpTcx5BFPpOvZpPRNcDPbLxljeGkHfQpbXExCuMeLoSGKzDrI7298sB1qRWzTy0VVc748FBMHhqKf/qP/qG//8sn/Yb6e0T7IzE0NhkDI4f8RYQ0JjUQWl6I61evxNyNq9KNqz7jcpOvP6hOykbncUTI0Kj69vCU+ng8BoY6veWmu3coegcn48TZR+Pk3Y/Fb3/h67GshnAmnxRs7lOTvuEcOtqv4t7QZV+1cV2u2lzx5Q6my77Pa+UpdzDvtzllZc+m9XIrXxMeZAx90tQDTbdPK6aHlNUVZnpn2VqNr3yEF7y4g+Fd7/n93/eJCsCl4M/KAYxKKuygpzAq51rpKl8Bha9KCccTZuUCNuT4T/XV1FSQGvWpTNLAsAhmJExLdKocEa/ywCDkpUzEabUDx2iWGRxGyxhTKKsk4D2/1vuFL3wuvvb1r2o0NxMjo0MeEfb1Dkjo9ahg1bKNYcIr+TJqvGyHkOEFAEEqJexPPmiEDDNWmwsfTe/lO3U4OOIZEIEbSFqNMN/x7APlVAbwYrBRHrMAWxJwVjSCHaGVwinzgED2rSBE11c3ZGSyzr8pYbkW80urcWN2MeYWV2IdhSPBislFtcBCduOYUMHJ25zecCrfL9xxuCvCnlfdGdVbqOtXG+Fxxn2rX/3cvG9dy/GESGqGCoSEpRXIxXjigfDW1XWCS+ijZYCR7lafcFVcZs04h6n2Crtd/oL3dmHgn+cSknYSsmlVloPeuTbzcQUnYk6yN5PL8SxQuGs9Z708054qkz7LDcJpNO+D0RLe2fZc1ir+Y8M0Ft+JEydl2OzGQF+/jJsNz2gOSalDk55loBi88nhWTR4689tqrfIYlXPdN6zIAHytelE65XnOfkhDnfZQFzSdAxEEda9nVweH2NQ+6KUtZtYGB3Q/OmJjAaME2hJgrp+BDoOoZT4ivLTgD84vLs17+YsXaY4eOSLDcyWuXr0RZ86c9SHGF157TYbRmTh98pSX14ANPHpju5UqeJbhpVGP37QDu6oyDZmIFdVz9crrKvOaccgbXmlw8iYeM8fdMS0Z8v73v1d1nHBZ4BGZxUtDPijSipa69F8JikbBZ9JUGmXMnrBZO1NK/uoOGYY8YHM8/ck5iBwlwwCVN7s5YoMXCJBNm1ylSGn3zZnZuHGDZde9OCsD8aGHH47jJ04YflYQmEll5mppZVmDsw0bSPAYxgmDRJO22s8bzlxn52bdh0ePHvX2B+gD+Ln68Fh5EFZ8BQ6Y/aTPbIC1PPfpcwaR/iU9dFJGDGWkTE2dwTXvM33NcFF3PqfMwRufgoN4h0OoxLkcYMz+wdAuA8zpnEv9rnx4w6vyC/48rkL1Ka7qAVbq8cye4tyV8p75MwwENGFKuMoTljpM/NqMl3Hk2TKlcD7RgcuQ554Z6ZnZm6bfhx9+JD73uc+Lr4Q78RMvifQP5YtRflEEeaF8yG72KO7KgNcQQ4Zofpgb+mVAQVt4g3qDtnX1xT3336Oqd9WHKzLERlTXYPT0H4qJqdNx8fp0rKu/N5jpk35CnzNjjJ607BBvZFvSg1/wXPTetBd4Tvy075vPOMooV/lwzfR44qrs2/nUIciq1rPyVNm+3++D7DN8ubo/GE7bcLkNII0y8jfrxZGumQ/X9e7f/3EbYAcLLUemN/K4JMBc+uCaRNhWbnU9GEZ6ZVAJ8hbgAlIMoRsLeKZNMTIwCJhOxyCA2CAiRtFs6EVKJbIMCo1oXbI+H9C6vGTDi+lc4cdlAyPLdh2xFcMj/SLEjXjh+efjq1/5ioTca2KmbS9bnLvzvBTDuEfOCCqIlBEws1EYRcDEqK8MsGbdONrU9hAFbRZzqn6Ah5EhcJ+7pR9tU6GeokYIMyORMwK5JEEYHCnsiEFgXOVT49MrvyRmnoAt39GtNnbEzPxyzCwsxRZE15/T2OwrMb6BEXh1TcWuchTMqFtAGt8sfbDpHljAn3FNO5TGhpAeaXv2Q3aEiThv7Aon9uTQFblUjlIcRwWuA+IXIK08XG/FZfpmuS7HDEB4Ox5XaUxzjWd8s5yDcRVWLsvmRg1DO7n1t7p2nrwWXvZxg3Dl1wgjbY6Wk2Yc0qi/rpXcT3rg6nJEFPwnrMqlT5jBQDHwxu7o8LAPKCUuleZWTEweVh92xbCMHWYz0gDixQrO+crZ2sS1+lgdhsKETOCDVID0fV7NGyo3DRPoQeAIwjwTLI0zDD32gJXwoz+YoU6lyz4alrjyfB2WsNqCVIpO94ys2WiOzOHNY668TceSB+SCXGAP59Lycly5fDVOnDypuB6/dICiueOOcwIY+SHlwDBChky9gc3WBsRv8iT9oLpVKDNgLGuydPr6xVcNG8YUM8X11tu1K1diqL8vvvujH43JqcOWC5YH6iAUucU6CAEf6kvuixaRRTjogjD6BdniPhedecAjvyIDk+Xc3GvEtxp7ZEznkiDeb4Br4KguEP9KkR6airNnzwXLi5zVxTl9aWhAT3zhZCtmZKAxi5MAAEPSDZ62sz8UHDPLg4HLrBb7aHEYwaQrwwOYmbGDHuj/bIdoD8PFs5kYa21PexlkI+OTHuBPaJ8+QN6Tjrws34HPfKZc8M9zlpG4cwPkec6rIyzvCRLmPUDFOPD2FOL1l4MK6kwPDowH+VbhipfEbRlgvgoGrrQb+qQN4KLSpEtdaMMK0PTMLx+oAx5JoyvbQrry9IFiVGamlkfmCB7/1De84Y4RxjFL0Pj7P/T+eOX1S14eHz10WPSRhmwe2UQJKks6jyMrdnnRw28C5xvF1EIZ3Rr4bAjvGG0PPPhojI6NyZCfVX5myvtFWIMxOD4VY5Mn4rVLV2NN/MbeY7YgDMjoY2WCLxfQjzlBAObTFb8XT1dcXRPGdAfjcNyXr7Tcp3xImbnfdy0afiOPnChXYTiKpcr0WU8TLlzB3mxDpfEWDvVNPR/MX3A2Xde7PvK9+3vAcM1MhLkTW4g76Imv9AgmHERHHGVWw5Lx855wPIKaGmmDT9CWh+gMC6No1YtQZ5TsssR8dDClgEDilUEFuFT+ubAq387t4JuGHMTK2Vp5cv2kFM/k5LhG2QM+M8WjSoUzzc4r/Deu3fR5SZ/73BfjG1//hs+3OXLsqEYV/bG4vCAjbEvMkWeIYOkzAoDxTHiMeFs4AT+3wxe4sLXMT20ETiDG/qh4jE7yIHCMG5XPFLGFjdJ5466FFqPFHrW5R3EoB+ForzvWtjri+sxizC6tiXv6QhZorIs5+NwDzEafgD/j2wZVEo8Fr9LYSFS8P8qsdmGIibsMa71SzmgiMQw82Q7g38e/LtlOuib7xXTGVaHlK8755Pd0YcawGWZcyqfRl3GEVRqncz3JkK7Hz+14pxGYuvu28PJVZrlvD6e17fg3dokZRsBFD/lM3+qOR5fjG5Wd/Oa+8POtcKW7VcGotJbSyPIYKPjsL49o08inzKLTw5NTNq7Y7/Xc88/6GBZoFx5jIOHN4iofnoefmS1jzxfLGOxtYqaK/V/MCJdxVg6+Z/YFBQe9Fs/jrZClnFDI+K1NDLWcuQAXLPeBH5Q4X2Jw+9THDApQttAZyz/M2vnQXxkgHIPC8hv0wECB8wJRtrQVQxIiYpkNfrx+84b3lp07e6dP0V9eWnUdpiXaIOWmmiwDvNRpmFWvyvBxERryDMqAWdRAZlkyBIMMxc2BqJJk3tT8wQ99IP7gH/z+6O/tt6GEMuZblSh9etj95D7LXi/cgTfjSYgA77cYYIZRNeiZgeT4oTEfIK0MbiP9APwYOcw88KHyw5NH4uixEzFx+LBYng3wnTaMgQfc8wIBb3AiS6hjvw/VVp7pVzx8izGQZ1yFDXQGpdAZ/UnaGnyCq6Rv2pVwp4Ehr7617dDyFCCs2xAH36S2UU5fKJ4+ZADqiuh/y6G8twePqp+ry2uFkc8GS3nS6Mq+LM8+ChYOUWXzPzKT/qD/yQstWq4KGtqhkvbL5dqmY4zAMg5zJoerErrv0F82OkXD9KeapyJabTFOoDPd02hdTf+uN/HFtdUo3ZKo5VWPPU+Kh1Yxepi55MUMVmZW1Rfved8HYnFlM25MT3ugAg/DM+TwHjUZX5vry55w6NjdiIX5WekCdIz6UzKAntnr6o2HH31LnL/nPhnoN2NeAw++RRzig66ewRgZPxEjE8fiwpWb/v4k+6fZh+2lUvUbOhRc0B5oq+yHpGc1y7igHe3n8m/kSHvQ4w7mrXDqfSOPflAJhimfMw+O20zXrqPpqq6ihzZdtO2bnAWWYdVqczMP7mC5Xe/5ru/7RCUgsg1oO3PFc8U1w6rAJMSsuMrA47geBAhCUgFmFgtCmMHMq7LUmfCPl+AYUSg9SkXgqx4RtohGgfIIQMojF0+pmHCui/L14xVrDBryILw5kwght7gw6zYMDQ47HKbMEbaEnIpBGTLyuD59Iy5fuZwbjjXS5VuLVihWYLlXBZ8joDz3h/w42m1GEIGrKnlghAiUSEQKoQIyYYVTvPecqa3EY9xxxg5MbWMV40s4oN17O2QWbjqFq+jRCKYzFta3Y3puOVa2JEzYJ6e6t1U+eLVBgPIwbgSPslMunvKomxvPOkr4gWoOf1VtEpStfmo1rtpdfUpDLDcQXk1HeOO6n95BCqPfEwkW/EUr0n42uhDOVrQK88yEfdJWs5w2jTnIjufydgLw28Iarsp9o3glUGTTqzKSyVOt8agrdJc/nhu/Bm4S9lY9lMOfcUNsu27ibw9XthUPJyQaGfigEDQgavUh4RgCh8alwEW/3H/tq1+Pudk5K/abN6ZFX+veJM/Gd2Z2oG8rLuXFAGc2hGMeEOgsdXBgMK/eY9Dh4Q2UNKNy+BbBi4OOURCedQI30LZ5hVmTtlG2sDhvvuK7fXwse1lwMcvCMRp8GYK3ETe3cq8ls+M+T0nlqctVV8oDkUUMCQ4GZ8CBMYYBCUm/+OLLgr0v7rr7HpW9KnzmMhczVMwgwYsoKei/R8aMD7B130B3zBB0ymBdFc6mbcyiWBcX5/yW8qSMnf/pR/50PPzwQ+ZV2sayHfl5prcQ6tlX4n/6kk7RPc/b8JnwC53nwC7PZmMjM5+X8Ww4bVR+RtnMDlImtEU7WA7E+Broy0NOkRsch8NeVTbW8yYf8oM9beCcNiYdCULTFTeiH/pZ9bBE6Qr0D9xhdHO8DzUCa8m5pNWcIcIXnRaN4oueLVcosRXepOcqgzT4ZplVB+EVVunq+WA4HtxglBEOLbMsywsVeVyEZAX1yjt9q3zTp7xiZIoINovCrD9hTXjBA2FlfOYgOfcNMQgnDXUSTn9AQznrp3KNH0rjvl1Wlp3hfhYEzE57AEu4/mXdSUtwPLoI4ye/3SoYVfZ9998f99/3QLzy8kvuc8IZqMN3HMa6trQYi3Oz/toBkxo0jTPbQvJiePxwPPSmt8Td9z8o2umMCxdf98CmTzy0KV2y19kfhyZPS9UMxXMvvxqbKpM9huCOOhgcCXyTdvVv4Q5X/U5YecIqvHyF4cs1w8o3bY1Kg4NGq3xcsz79U0im47nohnuVCvYlE0R3LTlN2VUPjjqaMFZ829DMuHKVrukr3NeD54A1HeFUwLXSVMZ6rviD7tsqOpAPhYOIo7Mgd87x8VtGrXR2NrZ0EeHIEouBXhGyBNKqRpx8VqGvU0TPeKXFKK190OlUDQYSS48INm8MlHBDoY9rBMszBMj0OB1gJ2AQQGy095tkys+yiNCm+w1/YPb06TOxOD8fG1IWTB0jYDM/lScDegSpOvkEEgzPkQ3gqToax+gdB17SY1CVIMgrHQqjeeTKRnwpJDZT7uxq5KE8HJLIyMT7ujr6Y2N7L+aXNmOZQ2t5vV7GBscWMNfoZSP9EOAs20BqKWqoAtiBgf8KZR8a5xltrQnHGm0PSMj3iNg6mHIHZvW50lJKG/5EPlfg51qbWptxvrbCKcNX4d1xrSsefNmrLi+J4slr4ysZwnnk9utTGOjFVzm45lUlcndLWHlc4vzb89c9MJej3rbPAcitYeVbwl194AFxYt2u2mlFL9Cs9wVfMX16GFv8oroBwzMprbJRtggR7hE83GN4QT8sM7B8xLEDSiZhOhpve/s7pJR349d//ddVWKeViD9W3TMgUsq9Wn4hRDSMUOnr6xbfyaBixkvPPTK+2gYWcGUbvO9jS7QDQ0NFqj+VE/uD0qhgxgTDHsVEvYTnslUqTdL7eAILxdx7A81D+967sieFojpI16E2kIaP96vlxh28wrlTPq+udyDWxMM72x2xsLoWn/3sl4SDjvj+7/9vYnhoJG5Mz9kgYzlpT4TKER6rq0ue5WN2jZmbnq4c2a+sLbl+CPed73xHvOPtb5UR1CVe2osjRw7HuAxb2nT9+k0boyPDY4JxTwbaspRXnzosZ2HoK9pZfEOngAfCKHtQsobZNN4yxODhczMXX7+gfqM/OgUX31nNPsIn3SQtgHNoCFe04XCV60+qySgEb6UsyEe9pKEcwpFb2a8CzX23I8N6LOWMHOk5Coe4Kp/7LCcNkPKUh0emF6z4gr2c2y63D++B+3I8k7ZgxtV9s7zKm2mAFzrjumP643u6NXtbfMSApeAoWAW1wrK8amPRap5blrSddSU+cNnP+SYk3y1lBpV+82yl+gfPYBzcQA/ASB6yZznVvja+yvmeMNEdMiHztwYgreOMMPzHRoZjuL8/Pv3J3/abwMMDveI7lh/X4uqFV8Q74qvl2TxlAP7R4H1s8kicv++hmDp2UuXD4/3Bp662tpZM02pqbO8NxB33vDm6ho/Gp7/8zdjpFR1Jj/J1DssMXszyaozwqnaVa7ah6Qpn5eo56ebbaYBy8PRBlXm7sqtfmq7y8qNfuf/2NOCcmzY93M6R1/Sj/EUbGSZY1A9VbrN84nEH47re+ZHv8RLkwQS4qqju67mZ/iCRHHRvFCf0iiiSoWAAXmGlzYxGJLt8RZir9LxXeuOG+tTZar7wtOUrf9RTkNMGah3RaJhT7hnxwxTs9/DpxSJyhEpf/5Dgx3Lt9ZuF/rSDjDJG+sMjgyIs3mxhH0RnTE5NxpHJKS9R8kFjZgyY0kZJpCKhM2CeYop86xFChqCIRwgItEwjABH8wMxyLDNbfksIBqQAxXtkpmcvIcDQjIbFPBhMvKW0uyuMdKh9ez0xt7wRN+ZXYkUKZ1fKdEMiZFtt461HY0NV7hszwKIyqcR4k7cBrHAUKYnZmOm0MnD72YDfTTyKjjCj3DDa06iWaxKYdJd95mg7T/37qvopT950wp+uTRqrZ4xoG46O+3ZhXulSyLXDcc37NGbaZR9MdzCsSd++NuKb6VoYuSUshWlbWSVqsu1NPNWVvNBjjnpv9QJDV3ml9UwgD/uYNTeIzhIvVORyW7TIM2kxkDi0mEOFme3iSBHObOLD8qOjfKRdCh7hp5/Po1qX0S9jgNmp+YW5mJufi5mZ6Zievhmz09N+K5flNt4WQ+GgSODnrBuIoNMuj4yZkRpGMYgnfWgnS5oKw+cJ+Rh1PaKzMgTgR5QKR82wrMESJHsRc/mTpTjaC41CTgyE4HFme9Y3Oe19Qzjq0sBpzXm21PZXXn3NfHlKgyjC4TujRv9Qqsw0seSey5up0IgzL6jOq1cvx8OPPBjf8fve7hPFOe8Lg5K66ecBBmvKsyTcIpgHBkeNd3/s2PSR/QVe6FPLOsFAKLTCjBezdvQms3Evv/ySFOhFpdmILcGbxzds+k1FGxZbMgKQayqDtjPz1jYW2gYwVxxt3zc+qLsVzgw9/cCVcPIis1gVwEhVUKOsNGY8O9py5KGfileSXtMIQ9boKVtuXOtPYXlvybQf5wHKLV7tQKY2rhWHkW7AWuVUmvLAtCEcMQOYn/yRDhDctDPlsXijlY8+xAOrYWJJnHpctK7y6RTn9qVcoJxst1vgdMj5SucvF2Q1rfRpnFT/UE6Wh0yoOgjjGTnFFZdlMtBAHgs4lS2cy7vd6BVdOT6ImWbzh/utw3ubMZDYJ7yuwUy3rhvrK55RBda1tU0bX/fe93CMjE96mwr7vdBb1pcavLmDJJe6+0bi0OFTMS09c0mDDR9N0YFMgSe7BY9ktNLhEnvpaOPtXDO8jeNb7w+6wl31S9O38ZrlHqw309GcpFH6L/sw8Zzyut0vGdYuH0f5xWMV1k6re3igVX6F1z2+eKSu+3vA8E3XDGtWVGF1X8CXq/BKV3kPOgOrJE7ntPIqij0LrScpA9bVW69iy7PHhZkiBAMJPDMG0nRvRe9yMNSSsSFMBDqbN6FlT7eLWcYO8QmfcY2s182YTNWwSZU0vNVIOVNTU579YvPpCK/7ikhVlUbKiyZyhDUjcnc4P8OY1jseAmaZhisO4ZVCC4MnBRZPCGGYBwEK7JThOAvW7OgtCXC/gSmhbP5GSWNYdQ/GqrLNLq3Hohhpm1kv+W3hiCM62Ndl/CsTOIQ12HPGqdLSbXbuHSEv97todNYaAXuULEOM06k5A4hlSI7nYDnKRk6LgOx0oZzWk91+nBx9owAGFg5P46GVpuWNv5YgS2GVI3WfP6ar94SZ1rLeKr9Jm0mLGY5rpivnIywaYQfj67nyHvSun18L1rYjnvoTnmTmZPi8ooiJqPBMh8ty06Xgb6cpLzIQ7IkbHHlaNSk+76F66s0Bi5x5KZUCswD9g0MxPbsQd955PhZF14uLq367SZjTgKTHBsSgaJ1PznC+0/h4bsxnNoY9J2yYx+iBLj0gkEBfmJ+PmzduxrWrV3W9HnMy0JbmF2XgLWqgsuTjXTj0szZiI9QBjnIY2KAs8Iyy4Wv2WnGPMUAbWcIhHj6gkbJz3B47XfxijsryTJNQQz6WIPFsGGdgg0ToUdnXBCf7zR5+5GHP6LEXjS6D7qnLs3KSMdAd9AefGwY9g1eMNM4oe/jB++LY0UnPztEOjCB4lrKhDecVjHwtAgVW3xgsZ/pRgIW4ZBT1Ug60vsYyoYzFa9Nz8fKFK2JjzjmkbsGmtnj5E1li+SCjAoSoEdQHVsybeNOMZIfS4l2rwhVs/CX98e1Z9bmMEtqMM57lkv/AEXKHb0dKFkkOEV+zYLhtlZ00moovaVX3tBm6skLOxhOOL5puesJLsTU97nbp8cRzbRuHzaXInZahKvgwyoRn6A9jP2ePcsaO/MjHMuzsW+WD1/37hMRtTETzmDKH8jKA9uu/0hSuMw4DFpjIWOVnXKbFk4rykX0tI0aJvOeLxK40ecBVq43IRd8L9/AOL6wxy8cLI6PjY3H0yDHv99tmT5oGVLDI5tqCcCJ+lP5a4GxL3pgcHI5F0R17hU/ecVccPXosludm4+qVy8IXMmFYunInjp08GwNjk/H1b72QOkb1M9OLjuNID0GuH/vrBBTCvuWMswOujdN0hQdc9bs4yfzJlYajPmkrJxPY8JUOJD5aLzD5Kii8D0t9Q07w6aVcJ9SzftRNHfRJ0Uvz3s75ddFj6mjd64pNgh6qY4egb7YnkB5c0AZoonmtdolS9V/30r9uvq5d7/2u77/lGIpbMiis7ss1EUfcPsAtV/HNypv3Ta/S7Q1U638umKXnXCpaTpmk61DjOTNsC0R7tCwjwxkRerwpJWQrn0jAvqtTCOWVW4V73xjMgEEmZG1KiDAtywdI2Q+GoNnapBMQKhotrIlxhWQ+dzI+fphKPLqGsFAm7Adh9sutdRMEn8pHWDOzgDDFqGMGi9E2V5Q2nZCH6SE0stMR7DAXBo9q1y0blRl5qO3CL3s3FsVICGexXez2DMb1zc6YFjjzqzuxvitDqwvBopG7DDDmBzsZyahEyM5aS/UyWoGWoS02EYPbTsV5jwtfIlC4R+UK9/e/qi8VB41xNhn4dZ8RJ0/TQYJa7z71I9Hc8NzwDkdRZQmCGZwZQkUno0DQnt2AsCF2t4D8MCEMicCjLmgq45zXwizLwmV8hlWc76VYdGPvsvScXvEqN8NVq59VHjC7wPRkhRpv50yniRY5MqQQxkBKJ/zTB/bgGky0f9CW90Zy33LZB4JDV/WK+ydTZP8gOHjK4xMUQzxpyytUpKAiOmNta918wEsuLC1Nzy6pjXkSPHs5OrvT6FFHCN3wFH2Q58r1SMgOylgbGhnWgOSQDLNh3Y/YYBseGRKfDFkB0AY+6MzZehzvMnPzRty8fi1mZm/EzMz1uHnzWszN3tRAZs6GGbPI/tC2vAc1LXmCzChDiNkoZsj8lqQ8S/vs0+KsOGaQ+DQZeIMvO3vSIGKv0+HDE3HyxMl49fULMXpoIhZkPL164YLCjse5O88JhgX3EnyMsYFw5fBMjBL2uVEOwhU4oCEUOUdaTGgAx/chMdysEKA7wUFZ2dPCneI4HoLBBlSMoSVk61lpUf4KV261mTP/6DPxBTTeOxwvXpqOF67OxXbf4egaPhwrEgXb4nFxoAdSnRr48akw2cPuI3QBM9h8ZkwAiwZUn+AxLqEH5dxuGUq4vAoutZl9e2yTKP4oT5I0GkSjyCgNYv02ouQFJAKtMWvEFbYpIxZPn8G/KeOZUU250sro57rSf8R5Js9yp+2BnCZwj7yqFYL2SoHo3/l53vGzucT5VTrwqm+hLcs6/aBT40TleSAIEOBLV9g0y0Qmt5Vy4c1At/y+XHImwuDRvNZRBG6u+1awAp/KIQx9lHwumOA1hdmgEA7bLtPiSq66DnlopfqIK/xMPwFrltWlwcYNz+TybdPF+ZnYXJ+P6emLil+Nm7PTsbqyFfPLm9E7NBoPveUt8eBjb4o77nlQA7LJWJ5fiuVpGf/SQ4PD46K9Pg3uB2Py1J3RNTQWTz33XPQPj0i/DVo/SmKLRhIntIqmAbFDoKfWL+/LQ6OkAW/6SzEm+CSf5Nk6Az7pVa5EY+B5u4rueO6QHeArz7Tb8foP/kWDGG6Z3xuVVIcSCQbvj1U68GSEKadSGZcevMFDyk1awkhjfCsUmuAkBPe1wg0rV9Wlh9SdWdstPwZKhLN/mxTc87/r933ou/dnwKqjIZQSgHQs4WVEFZFUWp6LQJvpinArXdO1CTodaZq+WVfdH4wHvf51yCBRcZZvaqiFNpZC9q7S6kIZitOgLHokGBDesMiuGLSEustUp7FEwui/lkXwjFBZsmF0gbCue9pxsO05/dvrWQOPhAWYhVgrLXhhyYaXC0xeGF8KE08adsBeWduQgbYbG9Kci+s7frNlQwS+udcTqxs7MbuyEatbUhw0UaMABDe4YKSvqoyPFE/E87/lBSNXC0gRmWE23IQrL4Teag8KHfLG85miXhlhXSIiG3Pf3qW3uCyh7Zp9h7Pgo3z6xfUn7oHJSz8wTysOwk9DqipNPOZzu9wqC5dh0Gk7vukrTbN+rsBQsFTYQV95/0tdm0YSK9zWDMS3+Qad3Or07CpvDW+mK5ia+ZthvqpeRqubWztx/PgpldYZfRgzEtSQAH2fewQRguBPXNI6dJelUQYMFv7Ga6u/7Jnp7Y2B1mZw9liNjo6Jj5hpHrPnjUCEGy55aFUj9UUZZNM+mX96etqftmHGGf7C52n4bMRfTaUoI4CZH5rltyJlgfCh/n72ecpQGhwcMJ44ksGvzQvmMQ2ebtycs4FCOy9cuOg62MvpDemtUSsGPrPf9Pu2jBVe3GGzO7hbW2WmfEcKjbeHt2N5ZTEefuiBmJSB508GuV/w4Juy9AfdCr+UDS+yxaIcSsPHCqg/qAtjAJ7F0F1Z34ivfv0pCQPOKJMRqMR+81GlMcJmi0TKivZeGytx1UUf8nUOFH4aENstvIlnWw5ZhKedyKmS8SXbSm4TZthaRpjvKdvtzHKKrnBFa7gm3XGfPNyOx1Ud1Mf14P2+d1sSpsqDz2cw2Zav+3nk3X7Jd2Q35eJZKmMmFz4DHM8cU07xIz9dy9VthTlNIx5X7cp2cs+19WwZh+xKYwm4wCOw4OgDwuq+5A6O9DlwA8aChed2/YnXNCTKgEs4RDPiC2j4jtN3xpc+/xXpOrbRnIwjk3fG25/8cPyRP/Ij8fv/wH8Tx46fM53Nzs/6CydDMqoW5m5ocHLDx1BsCTcbguPI8Tvi0NTx+NLvPRVLUj4jh6bEc/AYtIkRmDBA3dAkuPQAtuXAW/WLn+VL1+C458nwKz8zuF5mdZjK0nOGi3Ydns/ffqX/ZVwrH3s0eXEMfiEf3HJ7n3G81SxE2Wd5gqn1TBmci9nLKgD9S3rnySsGNnUIEUAsGJSCNrT6nzDwZF3mn8KEV78FWR1Xru6zgOrU9LjmfRFlMw2+8nE9WMbtfLkqr+npuG8PBw7e0BiO7r5BPUtwChEIJu8Z6UUwc9BjrwSYFIiajGUssRVdQo73rLiQJAKvX4tobQS16AJjCmaBaXAIKYR3Mg1wIZQcZUSTF4MtR9BpuPl7fXKUA9w4pn/pxE4JSASmBag8nzxalrBf2ZTQ39qN9Z0u3UcsrG3GzOJGLK5JMex1x06XRiS60mZO9UZR7rEkqTI9klaZbdy6SjnBLALLERmCXIQqmHK/RIsMLYhIQ78pjGcJ/G7l6yGvCZNybu2vg67JWG04GjRxyzP0kXj3XhsxMoo649LwwrddtqlN1G1HuqKPVsj+fYVXvQVLuWY9labC6hlf8W/kD8aXy/uCr60wCq7y5Q6GZ56Ma5ZL3MH6CMNVWKWhPvDbI+MEI4llR/qKDzqzDDUwoAEHSxkygjHsGTkmUUnE6OrywAPDH+M/+wi+YhRO+9LrPzNoSuMZYRkW9C8GzQAGmkbP7D3zuWMa8DBYgV/ALzy2uLhgg4z9ZjbKlhc9o8bBq3yI27PP6+ueQePebw2i2DS69PEKGpHzZvBLL1+MX/s3/z7uf/Bh0zcKmOMoLl+6HKdOnfFXAuBnzyIKVgZiq/6KwK4HYYnPPeFmWLwAXnctIxYW5uLcubNx5/lznsFiRob2Uoa96iIrI2Nuiuea/WGeVzdhJJGHJURmFKbnFuPCpSvRPzQu27fHL0wwl8195i3+zqqYXWMlwApYWgLeonzSlMLzfimVQjge+HBeShb87DtDJrF0g5wivGa/lMH5M58cFbccYdWmcu060iEX01AiLOmY8rMOljTz/nY+02Y7ilcMEyW16qk0VWfK69ZsnY0d6sg3Fpmp5dgGBsVt+aG8wKbbgrraVDA0fbUhU996jzcm9I+l8Sqfskp+ZLnt9hTc6fYhaP1Xeu4JNo59Y594KfwTne0hDBHdLXrguqNR+rvf/a64euOiBjULfmGew1P3xI+HJifiys1L4r/eOHp0PL74+c/GtAZDJ48fEU2Itza3o3dgVIpQPDtxVKZuf7zw6pXo7h/xyfgc1trBTKeqFjTy6jdmesBVC2xCueda9/WVE7cWOOteV78JbJzk7Co/mI+rn3VfV4cfvIJbJj2YKABHhEG//BRHXs9c64dRpwD+jENjW/VbxsGfYlDPprZojhZti6bYa8lEBGmoM/cXbrkQjFlwktDmDD1dQi3wAlfCDY+e/C1IGlyVNAkFVwRye4LJ9Aj1St8GNh3PzbwHy6n0PCcx3eoLHlyzLmxdBO3aBlPTEkJSHmyU5c0TNl6mImfzOHtMUgEMdPd5hN7fWiLk21jsBckD1HJTIkhiL0yf4oCJUSGjcBiY+mHwnP3KdiRcwImCYZkk97DQLgSbhbtcCjZB7TK2g2O1LHzVDV1sEt7ei8UV9nJtxZrut9S2RY005mWBrWn0sitjc0fidluejfWMkPcgfpmU/s6fykU452dcOLQWQqK7wSNEAEGrwwWymVXp/dzCKXCBA0XYewaEzcOMuDuomaWWHGEoodLgKLt1u+/MHnnXimz2J77W5PHuJ3n6h4NDs49zxO/88mbmlifIM2iGXnGtPtgv2+1IYqd8npu+0uBx5C/aa7oq7z/nD7pmGPcHYcNZUBj2dt268/NBl2kznvsqp1keZTWfW1W2njOseA6FAu2i6Jn9Ycncm751pc9qPxbf8IOGGQ0P9A0qjE3pCFqW+XWFNkwnqow/8Q3Vuk5gAb+kU7nAoJpNb9y3wLQjPX1PnZSPETgiJTnqg2E5EJa3/nIJkrcQOcGfA1VXZTRxMCnfQuUDycxCsbGYN5U7xQ8r61tx88ZcfPKTn1WYFL2AO3bsiOgHKLvi1dcu+MT98+fv9on6vJiwubljHgcOznEC3xiGvHWJwKU9yBEOip2+cdPw3HvfPTE6NmI+ZjnEbXcDs5HUxj3ywf0C3qB7xRiHrT5BNiAneBni4tUbcX163rwdfJHDRphMMBnNZTDvyihTj9rwpT+8/Oeash/gdeSWB1n0vQ2JrCdpne5IuKgfSJMnKCVlNFc3RUyX7UhH39LGot1sb9tV2goXRnxVUv4n/Cq/fJVDgpyJqjAFCQzHNdw+T7SuyGz9z/RqI+2xR95ihLUGyfQh3+tkgI4Blm0nX+VN2LKOJhwZljjJOBztK/hv6xQMCjI+8VurDrgqD3crLISn/HIBPLkg38m368eTnlncmiUkBbJ7T7SMwQG/X7z8anzww++Mm3OvxfOvPCW9Mh2DI30ywIbE67vx6//hXwk/a/Hkk2+Ps3ecj2vXb2jgvxknztwZnX3DsSU6PH3u/njxtcvxlW88KzockvoZFE1K5/IyGDCAZ3m1DOgA0fC08ZUwJ43hEse+czruE2l+Icxt64xthfMmLactMdzwKmLrCi9neC41Oh26S7jju5VYm/kBfJ4VDv/oyvEsaENWfKB+3gRFRuCNQeGP8n2KgMrzRABlCqZcccq8EgrCQ7+qgVeJR7fTjpZeU11Aa684y9lWm2kqvOVPEbWRROJECAQBw1JQuUqHu11a7iv84PPtXClE0lXZlZ4yucdzjyc9AjLjYRgRmsIQrGYedW6njCAEF9P1fAuPNLzxiFJXLWZyG2YywLCHEWooGKbjMaB8xo7qBH6mcBHKVb+Fmow7YM32JUwglnVlfwpC8JGG5QyIn3uQbQWmcnn2K+ESqoxsMazWt/ZiYXUzlqQsljcjVjZ2Y07GGMuMOyyxMs3b2dcytGgH+1wEPU1Wm0GZl6/k2QfHZmkiPdOk1B4FyIPZVI4QFEKbHzhHMbQY3m2v9Ah56pFBK2yxV4WBXZ6kX0ZbemVshGFU5Vo6e0EIV6wNL+5x4CJnR1D4YmTd576RpAl8ng8GnOm9h4D2ugTKyLTZB8CQTkH8349v+lvTtfPi67mZvtLVfblmmmZ8k+aLpssdpPN2Pnk6sxWPAgH/+8wKAdGPevRspR6teFxUGjHVD1Ue91yzTtIjahSu//TD2Ni4Z5leu/Ba0rlGxZy1xcZuKzLTADTU6SUwZn54I5hZSpQYB/NSb+2do45UgNCb7qFH/4AcuKi30uGzfOAF58AHr1W47/UzX6rOgaF+GUQDMYxRKOPQJ+YDh+pnuZz9mRwCyYs6CManv/W8DDHOv0rZcOdd5wUJ+0K7Yn5uPl595dU4eeqMD2tdmF8UarIv2rPefIlDNCmPTPUmd+Hex8d07in/S3HHmTvi/Lk7E2akCY2kvVx9q/bqpwy+r3hCkSdCktreZaOSPH0aHF67MRM3Zuaiq29AfQLE9JnkhhUc+FJZwrtaYlyDS/b6AKerch0dypvpa0YsI8F7XvdhaV3LfVu46Y16Mh+4rGe3Qa7iDjqnEwzgE6MnX17C5+Z4riW3bDBhOHHf8qZ/yvaVdOILhVMO8bW8mgaXwlwPslVlc/XsV+ommsMRDdBrwkYdB+BWGkGcP7evrkmTRZt5bes8/bl8Cmjjk0D1vPrX8q/FjziSQPNZNm2QgS8aLtnDUjtMpBC1N2GAZlxmFksD5FOmQyX5nLByvBIDZV6WQLdxjtvzLz0f993/QDzw4CNx/dps3HH63jhx4lxcvnQ9nn32BdEXn9ajnG4ZXnfHI295Mq7PLkf34Fjcfd9j8dRzr8Q3nnkpXnzl9bgqGr1DdN8j44M9T17NEWBeHjSMpfuzrYUr2soz7eVZMfbV9tJluXznkog1bzDBwTI+HwpH/3gmmHjok0xKp0TK3+lvHqP/TavGRGIPPgZN6FE1V8ClUcxXA7yPTnE+jUHleTKCeihXz4ZBaZADwEBZlEEe0jmt7i0TJct9MK3xAN0i11TuTr6ZjdlHW9l3vf8ponJFQElYlJ6uniuMjsa5QjXcwqp1Txn4uk/kfruvslKBAHC7/ArLjktDh2cYi2fu1RpdjR9lkDehS4kzDShh3CsrfW19O5YWNVLWaIhDKPs0qoZigJ7zWXKzd83CJKNggFCP61L9de4LsLWZEQKiz7PtXEnDjEKe15V7xJiBqzchyygzOwnGva5+GV7bMbOwFksyyJZkeGGE7XYNyPepHRKqjIQhQkxymNG9zpo0SgvDiGVXwS2YmQal8/OE8MRNOSVPQuJBxK1eURquwgUEpfzgxOEoVfLSRjEL4wr2gPWCa4WBIxty8u6HluOesNwPkHHlb3lWP9kIbs185MiwHY/hJfrNNgvgdj7SqCLhlWfwUnEH3cGwem5eD/oKr+vt7ssdfG66iitabjqCUhiXI02b7tOl0kqF1BKq9Dt9tU9/7Tx1pV7uD8KbeYQt/nEVzicmJmNmZiae+da3YoGzpzigcXHWyxSccccxK1uiVb+96Cl90UFPGiAMNPoGmA0a8ECGQQvenz9p9Sl95Rc5VL/pHfiBzcJW9CEayfakEk2+hrayjT7mRfWnsGZTveAgXsVASz5JXYZZfpKImW7dexmzyyPcZ557UcI0B1/Xrl0NPip98sQxlZMb9PmEC9+5nJo8aiPPAxrVTdnUz9Ik9MnS6DoH06of0N1War05czhxaFxK7W7DwSZyNSd9/kvFwC3EzKXVT+CD/6JeX4FHLRMcfXF9ejamZ+dtgDF4BIOegRZMVg7gFGVBO8Ufm4KbUpFf4MB12HPGG28C5mx9k7/KGxKD1qQXSoOOkt6AnTLbsMu37m/n9tO18mAY0X/sXfPRGbomXady8uwJvvWsXL5Skw0zZF6V5ef0Tuv0lJXyGqMdn7SUA+eCBzfob5+mosQRny3CUXO2dT+fUZLw3ApnGxbuKz7haeXDu9/BbdJs4dj029I1lJe6RX0k+lLJutfVPstORY6+yfoKJtqecfRji7fUPpEGE6fSb60vo+x0xujwuAYeS7G6sBXvfMeH4sSRe2JjvSu+9KWvx733PRj33v9QHDl+Kk7dcY8P8H7l4nQ88Ka3x+UbC/HpL37FkwGd0pfn77037pYXebl+6yIAVztEpt5z1cKC29umqzYOatVlP452tq4ZhlGm9L6V7tfVez6VhyvPFe92Kz0e/JCeI2vg1dSFLNEL39ZpwjF41jUHkCRHHqyJZja8bItl4FMTlA44jF94G3yrjYSRBu8XP+RJj1zgCwOxw4tEMrjqKprnGJoO081OrEm++lBpZvLXVuKWg1gLYfgiLq4V1nTE4UFq+XJVXhEpeSu+8uGr3INxuIrDE1bw1DPCGELLNChwsNliLv6BLCG3r1sI3VyN7dX52N1aiwFZESNDGhXw6qwMIBQFSiUFFDUDA52AAZbCgrrK8ZyeDkqX7Wd6MeFJg44llfyMC2HsU0HQYhh19w7E5l5frKrY5dWNWJfA2MGUYjrXs1xdIXsMUNKu1BUMJaH5xkyLhU95AG4BILj8lptw4Tc1TMGJ14IXWDG4EGwIbGYPwJvJDfyhFhTGBkZmvjogzD3hrXM7+rtyEbSTEYPb3O637IfsS0Bvxldcvv3DSd4asaMwpOCcBhCUyfIKJzhIj7PR5XZQBjDhC/fU0UrXSp+wcEcZWc5+Wbe5b/oKr+vt7ss1n6mzfPO56P92z1yhsRTAecVRatGYhbLqAUdUx3l1jARz9JRGLtca/HAtV/ChjDBerJj8mR9eWOmMO8/f5aWGr3/9a9ElQb2GMFCfpzJAcMn48OZ69jMO+QDW3j4ZOZzFJUFcG7ihc2Ayvg294BcamOlgVoq3i2mrz+mSUeUBjb0EkyklPcIpFafwouuK4MnvC4KzbQ1qEJISjBgcwKgwvqHK1csfKCPR14bq3ZLS+Xf/6ZMqYzt6ewbj2o1r8Z73fUccOToZ/b3DMS0j5zOf+ZzYoyfe9c732hhlM3G+MJOfRML4w9DklHlmh9nL4SUFeKJjO27cuBQD/T3xF//in4s7z52R4bpknCfe5X1N+oNcmcnwsgVObRWWvB2AKwM29n8ODo/GN559MV54+WL0jU1KRjDwEs/tSfupkK093gBXeYLHCkYCvmt3PQb3NmOoZzcmRvtjUP1D+cgsjET2yPFSEn1lw7hFF0U7TU+Y+VGu0nlptdWvplv3VdJ5pcHVfcY0numjVnquB/PSv+UqrhyPyKqms1GW0qpFG1k+A8gdKT1oqxzy0vLBeNyNw0emLHP+/52de6xn13XX97137vs1d2Y84/ErcfxIExEnTeIi0heBxqEtIlQpgRYEqKrSqmmoSgsF0pIIBPxBiVQBAkFAkSpolIbSUJqUhKS4JS/HzsO149hOIidjz9gez/u+n3w/33W+v9+513cSifW7+56zX2uvtfbae6+9zz77pEjyQodak/0YzEUjZRetuH45uD7fQN9vfJ1fLXfgJ0i59c8SFL7hOILeM8knDfJ3PSlvOsQO3QBPAUwUvUCFp2zo3PIxKKO79TUZzRFU1mqbnqGtaxzam23T04ttR22ednPx6iXp+3w7euyWNj13vH35K0/KPdamZmc1eZn2Yc2cPFBHInFw85SPQ5HWSI9H1La3NEFXX6DS1zn0VcrtfZFQ08kPgD5Ipm9j/KI/KB6Utv786BjjiTql33LfCO+OrfDwW7zCW+HBZdIaP4Df43h5NUlj35YMK7AKDelYNaYuXEfg0RW/V2flp26C0/h7ZdgJm7IY6p4yScdTM3NWxSst5dJnjbxLBhiMkd0sIiCSVZryi6FCT95K54aqeB8uauEIPaXrD4YwImyRy+OVFgeSH6Kd2BhpH6U0xFE5CBJ/KRjGEYbB1pY6bwX5SAkvIaK0m6bD+03UKfmRJNwIsYvjRunYb3VEBsSWOqNVGWJsLJ8R3pkJzealVJ69QytcQp8KYqDnV7MeBAdNGKYVRjqkXbyaeqfwNyVZBWD27Lcrx70kuq1ZBfs4MCjkbRfVCFa2lJ8BVTSYd+WFj3UajPIjHw4FVKRpc/10cmHQ9oArAqpzV7jooEFsS4Z0XDyWoA6i6KR1A1cZmX2Bm2fXYBUapaNOkLHoVeioOvix3TU1ru02fURhoxoQJP9RGXq19wSuC2qpXWWYj67uSUPDVENHFszQ/JhX4XT60FGShpTijZqofLqXszoASpS3Y5xOcQ7s7u31vf67UhJeCHIFbNgRZ0/RynWQtgs/eO90gj4uII2wf4/e9DuC3Ce8DJEyvqoDQadImw7LUjFOgwZgEWC5U7fUP0Y0Vw+iXDu5ml7hYoM4BhiO2RiwJuPi1lte2q4ur7Rnnj7rVWHeSKQsDCVWTjByuHLYJ3uORGnpl988lH7LAJuUPrNpn0dg3rw/PunVNd4yRhc6wZXMzBO4ytCqR54YOrUBnHa1tbVhXeZbq3w6Btprdsnqhto7q1dKi6JyKCmP7ugn6EwxmJDNFnovuj73+S+0Fy5caTSfixcvtNff++p2yy03t6e+/pQGmRPt/PkL7amnzrQf/IE3trvu+i6lvWha0Rs6eLYUYPChmbUHrvqJtdVliVWDpeTx1FNfaz/6I/e1t73trW12WoOTaKWdsQVgd0d6S91JedFl2je9iKrE9UJUParYrZVx8Tc+NdsefvSr7fFvnm0TM4tqx6JFbXlsV5Mg1enOyAQtUig7g1d9G0bYOF+o2F5tC9NH2sKcDGWJfky4NySj9ZUrku2GDWZ/UB/LTeVjmPjlF9WVjS8cbQJaJYNqP9Cntqj6K17Iil5ylUfhxBQcaA9dOH1pwGyXACpAQL0D/ebkJGDQTbUDleK8DGSVh/TUU7UVBmVW2mhDOPCV0Qkb4sB88VafV8BMEjgLd8quCWiVy0qr26t+bq90QiqHC3n8XxmLnw4UjESq68GjeDmV3nlLWvyvx6lqU4KSAf5q99Yh6V+Na+Srvp8/cCEbTzqgU3HVVyrO9dfxNbLjT3jNTc/77MrNdV42UZtZX2lXr6wI91xbXLqh3X7XK9ttt7+sLR4/3f74059v73v/b7Vzz11uJ06ettHF9p4tyZk2CC9MjJjgI3v6GnRjV30EBtg422NU9gYf/XZ/j94P+zsAGbhdiWXigWE92yO8yisdVm+mNqDBUlHQMbKrsryKxXgl44X6ws8jS+XhJH42+FtWkgOr5DaqJU/GK2I8dgtfHU6rVoy+iBcE6AmWrtSYFwsG9EGAouSvfr/qo+pSQFviTlf906XGr4ANLYx80UqbG9aZsPzab/ym9E6o1GHsqtJGafT6cYVZdeu++hMDwrHHBnF1NJ4ZycKl8ZocNNPUoLKQwb4FYVIluoFbMdBhBEAOpWHARvi9CqjZPQOK6HFQ2ETZqFCMHphTRasztnLaoCCdCBTtXL3xHLlCJjN0xVM+isSAsrd5tW1dOdfmp8ZqP4kEfkRygJs6gqHoouyimy5XMtG9FV/xKF8Z+eqQVTT7UcooQoEmpRTMGFBWyVSdp7py0dxkeGnmOjGluM6AFb7qEFPB4bgrS2G5BgYKK9gXbtqQ4xAXQH4AyXFaMbJnQNSQiH4zSZRBS50hg13JQwOtwva219ru5rJm4RtNE34NuuCszs2GJp2cOxDoqE7cBoBAd+4QfLSB0hFHQ+CxDg0DgMaDdPb9fbCcFMdg1IcBb8IPBOdhznWqa2gMmLbryKwPLLEDwRdI2v4MnLAysqqOqTOuuccR53rQAGLdVq1XPPkrLOlR5tJ96bTo79dB/HHhhXxZAeM8JHBRM7wFeP6FC+3ihUsyGCZVLgZ58aOczkenSj4MpU11quDBOOKKweO2pHTgpCxogB5eROHxB+fhMfAXjXW2G3pHOjq4elOsADlgZGGEsdq1KkOHoygwTsR440Pf6M03n/pme/zJJ92JShG8wkbbgQceqa6s1ce80WVmuJeuXPZHh2+84YQ3zD/xxOOiuWmAudF90/zi0fbWt/4VNNqn/YsR4aw+hFU/Hx+hDtqHXkr2tFfqCMOQM86Wlubar/zKL7bbbjutAe+q0tD+FK9BZnpqrq2sryuvBiZVG31Iyav45rGEr8pzgceOMoa+/JXHvSVhTwPwxi59sXoN923SC+qefplWDC6VRP851hmEvAc+ponmxNhum5Rsx8fVXjSB4hM0zMJ9yv8UZ6hRw/WjXmpPKG2XK/2X8KstMyBJ8wY6iPPXMSC/8xNfBrZZMZSODSF5+y7hQNpRrkkT3bpeGPd9FwCPJ/3iE1ppC+gguuh2oexpG0Bw65/94SVtmRp1vyrZu9+iMgXosXJ22UhLG1DZKpdBlwmECuKv462795U6ECr1neRnvGJwKV7olcEHYsY7xevWL114rNO9dH9DbYI2iJ98mxihjCfSg5XVq+K1Hm9PybC/4/a72+lTt0qnZ9rE5JxkozFP+vnIY0+0f/3v/0N74AsPt9n5BbEm3qQHphJ9EHKXR7t1G4B6kiiOVPIP5AfQ3ytdZAMU70MgLfVAGrDVgkaFUW88LjTnXb0Gd9A4nz1yxDmc8RPHeKuSJU5kRF5W49kqAX7qlP4xdNdqGvno/xVGNTAGdmWQBvqgk7HM3OsPOolzvNuxYpQesryAobJJWzYEruKtf77i1/0/+vX/KByIaigUEACEU2gtzYsyl11EoWRUSuVUqMqgXxlclX9gDBjnkBldTCgNXT4zXB1XNRjKYkCy4SSwwTamMpn5KR17g7wnRR1KKqjPnMsxjhh/FW4eBBQ9ITwTEv7acn3XkTNAprwiBoeaUSrej+fgT3GIkA14taSI8GSNqCEiRMrwIINVrSz+mLiw8LFSHofwQJ6zujZUHqtNvPW4vQEtVRF+k0kVht+NT/mgmULDi3lUWmTuOMqhXiRPykcWZKBBIk/weiO1Qj1ToTMiBTIQfSUnxVNhyk9nRb2gS7y+zarhJHnUee+sXVFHrlm0ipicUF7hhl8GRO/5gWkB9Vf1UMo7GGy7K4YTedEHuE+94IDUI477QOIdp6s7/EPAchEEx2GODpSZTHCkHOLIHxzXg+9kgEXHAMJw6CHX6GTu448B5tYvyVB/FU/aSleAXJRMP5VumdbAwjlYZXQlzPponWg+yRxDhnoAF3ukbrrppvbCC5dtoIyNSh9V5+g3+sxM0rjEn/mCBv2yj8fGnBz3dPD1mKB4wVjjKAivuCkveghN6ELoi5zpCKG9BsYR6xNQRmTts0K/MX6++tUn22998EPt6W99y0b82hrfZlRLZfYtOfkFDoVTjj/+rU4XmJyZbdOT4+2ajKuTJ2/wiwfQybciWRFRE2lv+qH72u2339nOnjtno9H9i9rBqNozm5MxcsZFL/0V+P1IQgnovc6ePdN+4id+vL3lLT8sw21VMtmsAURiY8BkkzJ0SuFcFjLxajeycX0zCeNg503xP93+ywd/pz1/aVkTNpWjQZI2jEwB642cX21XXaVuvHLCpJiJICsjuqc7mZ+eajfdeKLdevNJtVvVqfQGwxD6JsUb/ZvPSeqMhtQLdREDxjrjMkT/nno1yhUtB/UfKN6IrftcD3MBygMOtiUcOpW0CUs4EJ0jjPxcBzxAvzoxrvitU/Q76Ljykj5548RoXQWqIvXV9OXUU9cOGJ8E9GGApKP/NYB7dcPXyk/d2tFaFUQejBu1Bnk0boJf5aEXeMhlEkwDZy9Cp+jzyp74VF9fJ60rndLwAe1ZDkPlTX61G843Y48zL5XBqyrOba2OFtlr6yvr4mWsHT9+Uu1txi+p/N5HPtoeffxrbW5xSemPtNUNDhpnTMcwrz7cfEMmMhU+PB6PLWcRo7Qlv6oTj4eigSvyBapOlFfpqDMbNMINfQBFgJcwGyXwqDCwE2Wpo5OURSAyIj/0yRFPOPGMeB6fVSZAeWQx7V35VU7ornKhsehQnVFFosO+TteSpnQGcpRf4UO+h7RjuPoYEDyiFZq8T44ywEeUGVOed733faIdEis94UbmEKAIjcFFHINFjKuy8Dro3RqUIA3ASqt4GHKlChg0dkTJtjt/EQZOpcOYQInMnJJKTK70ytUV4gu0kQ1hUdlcETCWbyle/Fkpw086Fv3G5UdQpN1cX5aSXpOir2sA4pMmPCqTHKwsVSYUuIJV7sjolCq9jLAaXKhglU9ZkhVrh3TeW8rvR3wgRcCShY0o+NmqwRkoJcUpjQA5F3/V2Zbi1OCE4hJmuXX5M7CZSgnFHY1RoTiFE0BeqROf2YJcRC915YFBjd3fXZR/FANvc6XtbS5rli0DTCweYeOK4nyoISsdGGHdQE8paA6v60dhoSu0VQelMoowhyUdUDzvv+YesN50LjoEgB8/LmUm70FnA0wuZQZPaESeXIMLIH2AkD4+IDhyBYjDj4vOgzv1RdjQEUZ9ducX9cLTwAPBCVBG9AHXv6decKTBGGI1iYNUMczQUT619cy559vFixdldHCOHvu+upPwmViAv2OnVqlrsHLD6cC0dLT6kzcyfBLuMPmzWlZ8VZqE1+DA44jiiVUx5MNbjpSCocOZfk+fPdc++gcf0/2Mvz/JShdHR2AsYYhBK4Ml9QVOdB+dBxc8+aBWxf/YX35Le+ihh9rDD39JA9i88vPR7kkfR/G9b/j+trLKga8MdkyAZIjRNiRTjC82k9PG67uyDLbo867k91xbOjrXfumXf6HdesuN4pXJHBRJDsJzRPSLOYZSyTA6UdcYYPQ/GMW4v/N3/347c+5C25FBOTY16zz0WtSFJ0ukZ0Ko/LpTBBOw6iv9eF6hagGioepNRMjYGm233Hy6vfIVL28vue1m87OtiRUr/jNTMtbZpKyMGG1HMMZEv40wAhnMpC+UhzGIQVk8qKCOT6DoqSvyh7Zc+20h99YzwUE/kLQAegQkLH6A+k06gPofOOGzQe6+TryoTViGHQ6X29HHlbA+fonddcaVIqAOXACtA/x8uJ1H4uh3vocKsJpl45Z2RBsmUP8ojjoUt6QyffXiChMQCV/4rccqdGSHxYCJNqcJBMezsB+RMRie2WKyvrVhPlfWV9q1lRWatMK22sraqleDl9coQzqsMZCjIlZW1qzrPHL+whe/1C5fWdbkZK5442mM6OSwYfp1eOHNY3iM3JEX5RX1nfGkIlJ/liW0Kw0SKl0nJaz6f90DXb64PthvgQ1h6OWOeut0wHiqvsESWnnxBmPbE0P5meCRB9mRljbusrs8zi8/8bYTXM1DneRKukDC0RXyAIQhk+hWyaHwAwlL3oAfQXqWJgFi7ceqdKcrIjxrEA43ZpDImX2EIITMpuicrakmuipJJbszJNvgeSo45dw5lPSKIBy5yMZgJBwEkZ9wnpvSSdGg6cTrOWoGSWbrCAj0NCLQFV5cGpYboZScMJaGURj2q1COmKFgGWQUp0FBys2sFFqglbyFj7QqC9rZ5yGeqoOkoR9RBwV98vMs2g3KGZRGg9SIKhcZqHE6FLosn6roVFif7oSTJh0D0A/HXQ9Ik3QoCjiqM9IMRY3EnYHoATxDQw6iH3WeooEpz/rylbanQaXtrre5aeRVdUJDpWNgQ306JuiyISBHudmPFHpx3HPeVz9sEC4XPOErvOdKClzkkXzgIE3KS1jucUAMsDLwh7JL+gD+fjzgNN01/n66AY1dPP6+Iy7xXBPmx49In6v0Gz2n8/BERzpImkDKw3Hvla6OF3jHKOYKL5xjRXyMIFZkVtfX1cFut9tuf0m7dPGKj2qZm1uQvosOqh96MAY0sPAIj3bCXgo6pvrkT/EW+nEA1+gY97ka0DPixE/xVHIg/bbKgD4eR0KjV+pE//nz5x2O/zOf/Zzf+LtydVkDh/QRvNI58tZ2BXW2uodnHmMSD5V+K1jxfF9ya2NdBsgr2i233NI+8pGPKHbMRtzS8ROS0UR79T2vbXPz89ZrjDaOieEjzvRXvDElDqXnrMrxWZtRGXUT5oe3p84/d7b9zM/+VHvjG39AZG23DfamSU58hBwaGWgRWx5B6s/QfwS5sbnd+G7fP/+X720j47NNEmmbe/QrolPtlf5JUnWbhTlMOnQDvFXfaq+ii7qjL/Z2AP2ynwb+N9ZX1W2NtFMnj7XbJIdTJxbVfqGDLSU7dGk2xtiwLWq9t4fPFMGH98eoVPYDseeuQIWLgNRz1blS6Z/rwLrS0wNB9AfIfT8MSP6D94HoFi5ttt/Wc5942gdX9M3fxVQ4fdRBwyun/nvFTzipf5UCC86vWuxwV1+zLn2tl1I0GZ3haBRNCqQXGDnu48bqeBAm8YyTyN6TLOHFQGN8oz9mooRRAD4fzaGfj9LQPROMVRlPbLexkb650zbZX6g65nBer7FJx9k6cv6Fi+28Jif0kmPSIawyDET6BPZJ0b4mNbmBfvQNuVCFHNdCG5Ai+UP2M+JBqiAoGSMT5FnpVa78QOQ9ANIKIePcYD+VohVMpFz5yc54Hn/2ReGvRRfC8VO3lAUuJj2Mq8jGElI61QX67Sdj5JMsyKECsDnK/uC+m0Ao3PUoP2VBE7SFD9JaDxQ45A2M9X9okEIzccN47p2+y0s5lXaI67CwkX/w3t80hkpAQ65CUNY8H9WfM+OSNohkZono7l6YSGurVAKgojB2qAzyADAIeM+Bcg+Xdwv698mTK+D7zsv+BRTVX4NXGAOFiLSxyAFu4/IrxpN2zyyoYHAo3mo+KlpIz73Sk65vQOKvwiQwISAOABdnMuwqv9+koHDzIb51ZaCTNVv5KofLHKE8Ax1u91q9+EEhhN0NnythPLO2TK0QykIRurGCSN6uTH6RvX71V1dwU4fgygpVvfmBREBYdUGZ4BYil8OAw8ydQWRpYa4tzGlAxyjYWm1TslA5C2pEnTRHEPC5JmYXhUDtt+MlHZ4NMfxc5fejUDlkDqReuRLOFRc+M0CnUTitXA0GQ0g+IOUnLHgBXwlXWMItOzn8uJQDJB8wwBE6enHXg+Duu+g/vFn+dsPBlAkA7ana39Bgwc+jOIdLJvAweEyg9DzChm/KQAZ8825+Yd4dK8YUhsOWjC80EvzHT55qf/LwI+2Jr31ds+x5vwDCOUl8I3Jp6ahPq58UPq9wKz31wH4m6CzjsCYPkRt0pMNLfYVf0toQUKdK2QBxhDMggZujHDagj/JEI6fh077Zs/Wpz37WB6qev3RJRgrfbu0GDAH36CA4oMH0AuBXGAMgA9D68tV20003tze96YfaBz7wQb95yFc0jt9wUv3GEcXd2u7m9XrVwfgRHv0JB7IVzTyi42WBjQ2+GTnRZpWPVWwGtO3N1Xbx4vPtda+7p/38z/+s5D7RlpdXvOoGH/DYdSSiLbpd/McAo3/A+GWw/Xf/6f3tyvJWm15Y9If2GWjp19xOpRvuW9X+GKBKzgxMpQdu+i4DnNJzTwzld3tX30LTI4rBT22aM/5mpyfawsJ0O6a2Pj/LsTyiS/GshFH/nGEEBtowOkc5rPDUYIjBV3rAgFp1NwTSssJp2gTRk7iDUHjKJb6fLvfER8cS1sfNfSD6CbAXaPAyklx0GAzertHhdJ0Jijc2oEunaYekiWyZ+Ktf3RR/7DfkDUEph+4xzDbbyuZuW9sZky5NyFETMgTkJifUzqQbhLEnc3NjTXRx3Mu2vwrBW7e8oLKniS6Tdh4LYhjOzixqTJhp15b52PaaP1W3s3NEaaU3W7qXsc53Xalk9ml6k7kmA1lttVxUh1kJgg9PnG1IoJslV4SBuDjyAYiMkGEZLpUucs8VcH4Bwx/7z/Sf0O6PsU1+JWehQlJWXuqMJIR3OEkrx7298gzwKgA66mkZZZSus3hgKsijS/UB9LOU/+JrlduV1YXjpxz0yu1G5VSYclAeqQZGF3QRVvdgGdgGatO16lpjyTBv4aOP7st05D3/5r/qnk5TjCqxG7oQQ19WNmDHV8WZtw5IA1KuAIWZAQVQWYW3rE5w9vG7Y5Bi5dVQCKr47qpUDDgUx54kVi4Y4M0O8XJY9z6EUGXREa+sLHsGjPHCbISzeaDFWShLjFf5RTd7Gqh4CqlKi0ArPTjDE3mZXUIbST0TFVvwUQKQsGmwpFPn5n0kagg0eAZIVCMzLgZVZkjbe+qcmM3wWE8NyW98IA75d9XANPzyMosNPQ2vtYqm9Em3Q0dIA0N5uepHOUjPq3HuaEWayKMuTTMsdzJhhUCpNEhVp45o0ulghH3/976h3X3HS2V8rUv2SquOYZxHszK+piZnvMLiFRcPCFXnGHtQQp3j3++qAdUj4aKBK3UfpXS9Su79sKRzGcrPYNCH4AJSVu4pr8qs/FkBS5qD+A9C4gPVIgoOS38wjPxx8BZ88cdRD179lUMXve+Dzl26si39x89+EGZ2NGLCcMj/+PHj7cSJE350Z+NzXMa7ZLd89arTYDBdunixLcjAQqachXX02LF27tnnZIB9Q53+nGf7hEM/EwnYQGd4cw4Dh0NCFxaX/CgEfzqSrFrFKAs/QLV76ZT8Oxps4Id+pgzOkgWdGmURTn6MSvDBN7zdf///aQ889IW2urbdzj5/3nGVr/SLcgH3MEKUsuWTLpcBNiO5MNCx0nDPPfe0Lz/8cLt2dVkdtwbDed6MO9KOHzvZ7nvzmy179pVJeywT7x2h3dHW0aWGbDH8yjCZnppsa6tX2rPnzrR3yAD7wT/7fV5pEpFu+66PTl2vZ4D50aza29KxE+2jH/9ku//TD7ajJ05qAKcE9Je+Sv2qVAcerWO695t0woMcuAJe5Ufu8nsCjZxEA/Huv4QHGcPWlgZ3pnGUskPbVr8zNzPVji7OyzCbbhMyEsZH+Wat9ALcKsJyRzd4qgERXT1SHjoMYaZRd0Vm+QMD+g/ch/5cgcSl/faBdP38/TS51kQNnWAyg15K3ia5dCSTKcIC0UscYwBtwIOr/IwtfBpKXaTn16w8jchY31Zff3VtvV28tiqDacPG2MgRjm6gvsvowlLa3dlsCzJ4+eTXruRN+bwARhu9trxMEdX2ReemcHLKOh+eN01uN6U71DdmgjpC/eet+m07xhQey7Pqva22zOPH8DMUX+Hxky5jEW8oFlcNDl5EALXwpD2T37rfuT4QNwTVB0rS6XW17WqTOO5NO3qr+OrHK75oJD+GC6FyyN0p0VLS4JUABuFK38UzIfEWI10Zoyv++kBZlDkoVw5wVoHbEf5BGsIot+oUMD2CLqugcPbxeSztwshfZVb57hve/LafMhpY4Q+Fw0hBKbJaUpnKWViqQCNVPtE5EODwSvwwjIKrg63ZPPcQ4PsuHWC8ERwXCtDVoaThT1d+Zk/ygE4/ylOAN4wqblfKTuc5JeOMcPTL4Qxi5JUffnmjxMYRAuuEY6OFPIS5EJVpuaOsVlfHje1qEKIzlp+BRcOhZcGZO3RO7K2CStL6tW4h2ZVC+vm+8NKVR1EGMwEB99WhorDV+QKUw13CoBd6is7CmTQFRQc8pR5rBUqNVLM3Vum8DIziiuaaRZBbHY0GF95i++5Xf3dbnJ9u62vLmg3vySBWh6FB0edAjXPG2YyN3aKHxtUt9wsLdQ4fuNwjHyuhOhfAtKmRW9d0TYPnarlR5wLyhE94yApYwvuAn/CDjvKBvgHG1fokR5r4vx0MOm3BwbKBg2HBj0v76IfTFqydqm93TLQRhbOa5KNWujaDEUMc2CkDB83gYLM6e7wwRnJcAsbY0tJSO3HqVDspA21KM+szTz7psrbUObM5/dLlq+2Rx74iI2JWAwvlqVzqg43tuoKbOvUeI+nduvJZc1UuK1ZMfkof2PTPOWEy1BSGoUOa9CO0Oz4fxGvxqWdxXuVpIIJXVpjw16MJDBzOANtrTz75ePvqE19vT515pp2VwUj/hAEBr+hy9SfKIzG6TPktGwmKstFH9upgjOHHeaV/bNwD6pjoRY/nZhdtnN36kpcIh3CNwDPtWWVowsNqOW9PqxGrHfCW55TbL29rbm6stLPnvtle9cqXt1/+e7/oTylxsC0TDomgcYAt8J0MsDkZg5eurbUPfOjDMr5UrztMdthrqrJpwTRX65f0n7fWsQLk9co/kzW8imIQVEnKx2Au3SFcEYSibhiVfiNVuDyhVCD72fw2M3QJl9vZyHY7Nj/aZifYH8jxIqVvPoyZn/KwiZ+ycjZfDYTEdlflgWJhHgA4AmmXgNN3rg/UKw7o501YP/2+e/4puQdR5CC9Qz8CXqQRHFam+ZSca3sOf4qXDHnURzPY2Nxpz5y/4MfEa6qnbfWnfLFkR3pT3RuPHMcpvI2qnqWZwkDF41hR5NG58qlt+NgX5eVj7BwRs2sd4w3nepJAegwmEaly67unfstOfp80oAmC61T9OG3O7Vv1y2e04BcRR1bUBjrC42VPyJGn8HTmhnUU4FBj90HCpxwlH7l+PTjI+YZAevSqL9N+nZGj/OSnzwVtcIAbuXcTCgmydFkM0Abkl0a7beL3OILeQn2XjqdMO7tMyigDfNT3i6+1ggxtjDXoFzSUTQKEJMjIWEx9BfbzRPrwUPc40oCPa8KQDf2aLp4YjZy6+1WKR0EZhMQCVj3EdAWjvIPMEn7NCFyKBWCjRmlA7LM2qF2BV4bEEJAVEstEoNKUpwhgQOwbQeQwPfq5oyTcuCrcIK9Cben7DSjFb9AhK4q38kDuFSaWb+GJMsCBMHTlrb16U0GNRo3SvHUdgctQUnglC9QCMXrQP5b893Yw3qDN0QJVHB6l63S48kgmRkGZohD8dATwRSeXM7KYedDRo0SUUfKgwug4iS86TGunMIRBN2G+N75hneiWHIN8Waqt/6JY9QsYh+IMCmNfy+LcbLv5xpOeBavF0yRkdI21GQ24vM7PoGsLHmIFlE2HweoIy9fWlc5RdkHxoOq2DPJJEg/IordoLl4AYyZvF25cHb7gJt7pu/yEoVd07Hn0ad67POgzEAMMl3LjgFwPQgyw0Bg4LD1p+unSGF/sqIdqrF4x5V51yODJ4Ew8YaJUstpsOxu1uZRBxedqSY4+ywZQhyIpkFL5uscRGgiYdd91553tzpe9zGdgPfv8C2127mg78/Q5DTKjbVJGGBt1oRYHHRw3403n7D/BSGCi4fqiLDqlkh3tlzoEXC+WfZ33xmGQHHrM1yDQDc6C60pw+rW1dX9k+8qVazIir9oQkzRlwFzTQLfZLl+60p761rfaA196WPFr5hv99cDAjFeoPJFRPzDJpmgZoz79WsbP6grnhLW2uDjXRsen2qVLl1R/0Kz0akPj7NnRoMfjdOg/ceJkO3XjaRlU4lkGEbwwwUAR4ZsJHvvEaKPr66wMoUf0Q3w/lo/wbrd/9k/+qTfjr6+vyjjl00is5qIfakGdijCIs0KJQc1RIwzG7L0RpjY2NdceeviR9seffrBNq374tBp9HBLzP+GQJitfdeQEDtqJ/qj56oKRE2aZyuoKRm7Gw53o8UTRsiv9d50gX+qUVNKlsb1N8Y1BRt3SZzJzH2sTtDPxDo/kl9lhA8DbL1y3YGCFXvzrx6oZ5ZtMcHGVxwOf66PC3DcrMX1sk3GDDjMmURcB9A29c/9ImxYP1Y4c6zTWTemrz2zr6rw+TyPrSTgZsN3elNz9IvyASzQwed7hBPk2ozo70raVn4+0X15e9TEnnONos4S3VMUMmg+d/iyeYiJvDHYbqPJCjyeOyJs4aNaVfcjQtSV9qE/wKEzC9lFISu6PU/Mjolgr3uAfWQk3220A0lvPFMdbwDzhwHCYmCg5cgK7UrkfBxXthrqOIaTczsuP8ZF714/L6cokjX70T1U+8eQVQHshqvpyIUX0YCzr/OmHnV+APLhzfVIO6a1VtBOhGRha0EzdKJDxtzO86O/YS4ZO+qnadcD8dWXXtWRYdOAvnsObdaSrM+RU+fEnPWNM8QAUGoXrxv22i0o5yKD6Lich9Hvu+zGl63z6hwAsRJwLMwYxOhzInFFXYvKMmXx0JNyXcuknvAgTfMYrF3wQwcAA3jCIhUkjB1whzmfCfB/oUCi9KkLp6BDYnwFuOnmuGGfsfbHBqDIAz5QjCOEl78AaFS7iir5O0VJQj/7wjyLTWAErssohInRinJA/q0/4eZyDPDx7V8M2rs4BlpscA68/J6TybCh0CgE+HPc2PoU7MyHyhj4aBzwEckdeZADv4CVcuUQ2+ZARs2iW2Nfa4uxkW5qfa+NKywR+QnXLx8ynpqfazOwRGbqij45CeHCeIYsm33fyDl9AaIdOZpXmFSPDHU/VP/EB8ynXl3sAIzrh9nd4uYaW0JO8Bx3pcu+ydAXi70Pf/50MsPDynYD8cZWnZBJDhvvwVHorQ8srYpIXe/lsdKm+1HmrD3L5Vy9zmKhmr/At/v02rsgiD3i21tfa/Pxiu+Oul/sxymibamu6WV7elF+yG68P0NebbnR0ml1TV6ZJfjWRrU1Otyc9p47X42L2caHT3gCPsdCV14lE99BHXeHAXe2NtsqeQuqIlTTyuJ1gqKkjXVlZ8Wb83/ndD7cHv/iwDDJkzuM4yU0iI32AFb+1q1fa/NJCW7l2qZ284Yb2fd/3Z9qKjLqPf+wPZczMtfWNHdPORmT6LWgmn98YnZhut956S7vjjjsUVi8vIDfLTmWyGrCsAZhHroR547VohndpkfjbbVcuvtD+0l/84fa3/vbfEP17bW35mh/lUL3gUKBp5e1oz9K3WGHYtlR4pMnba3tqY+ubo+13/+fva6CX7h4Zd3o0pM9v9C0QvU049/30gYSlXSBvrtG1vnM6SubeeNE1XVnlYlQUsCrGKi317o3mHV6zK5nMT7JaoTjVP82VyTj7y2qFTVGECa+fHJCXvk7lWaZS7HElsOw6ADc+9+lKNxjIlYp7+r668vi3+gh4Y6UJnVGybkIug4Q2RFnSRQ7DZuLg9qIxgUeAV65s1/d5Ve988qmpbvgKCOt/LIayd9DGDxUsOVGP8BGaWdUs6oruyDRXgHBoDKQezGfnDoPkIS36CAx41WSBvYrBFeAeZzl39JAmNCQMV5vgC/o05L7S1H3y+V542FHDmL8f3zBfroTRD3APD/jNw0BqL04PoLOkh/bQDeAHCPv/A8qq8mJ31CSngHKgA5KqPxvShx/7pf9W92FwkLaRH/3r71TaniKrXAoaOjHYRXANWt/TOUsdycvskE6LVDzG8KABLhKr0WIkDVaZEJQLEjFCWCsxXXnEQ08nXIDwwwB84MII8ZlBaiR03uDjUQzIwwfsRTD4rSASspVUQo4i+PA8XSkbB79Or/sM2lFaAN7JB5AGBXQ+8DoUzmB1v8HAxk4APO6MuvLBDQ31eaTQ2ckBp3vT0Ckg+YDIK/RF1oaOPsADq9DVzEpyofuzEU0HIqeGNza202bUcbLpXrFtRoPN9MS4X4vmEdP0tGYaLAyojBg6fWNHBHSlFa/QE2febVAIJPfIrg8J49uFlBEeFWHjKzKIPAEaJB0PYRnEoSl5++m5J7yfP2D6e/Ai+g7wBhzM04d+HOnTWXI/dOAcygkYyox48vDqOS9uMKNXWhkEPGrHiOWTPJQyqToCHy94MCHh8FRhGNAwoXYCeh45Hj16vB2/gdOuNcjJ+NjaVEqlg5RoLtrhx+te9ZKBJdo9qWIwE01FH0ZKaOVR4lrbXOcxStUHBgsvACQd9GXQr037264LwriCh4+DT81M2rijHv/7h/9H+9wDD5k++hlWMJjlYhopl3BJn5UXI4jT8Selu/fd9+fasaML7crly+0zn3uwPX/hmnDOe7XwxtOsULGZWQYbK1pCAE/XZDChEUxspC2Sg4oSbgzKetynMlxOPQYVKy7bQlPqzbUr7d3vfk/7hXf+nCcovE3NrNxyEz4+IQRgQMYA40qZGGDgh6P5Yyfb/Z/6bPvK41+XATYp5twyLTsc9MYZX6dT/bBA8gT698DBPIknDCOe1Tr57Fh3SPpkYSO5V22VL20K4wz/YLsFfQ43rGIYfekrHkuEq4RAfh+Job4bQ2biyJ76HeVXYuJqgo60hFf/q+9F9ugtV9GvH7HUG0ccUY/1qbrSbSysehRMf80LKrXRnY3zHGyKUcY+L3RglEkmK7bIX+mV1DrBZ6vQA1iBT38SCx4tKvXJXFRe3b0YnKcTIPoOWG4Koy5x+NM/JS2Qe9KkrgDCSU9Y6UM3DnV+7mlj+GlX3FN2aKn2g1zwY+QcTjtAGvL26SIMcBg4dB/6AcL5DfoB/YinXAAaSZM8oQ0gjDjCcPTruQ9fxIMjvH47MI09SDm6GzjCEtzHRzj5vS1D8ZQ3DKP/go8ucQfBPyynkwfux9/+qxrTykMCmHKCLhEDIEYAWfHvB4Sw7Rkag6I/daFrCYccnTIoG6dB76t0daQYHlTEIAz8yhY6rBRKE1oCYYR43kKRqmnQ4UvjomFKBhjGDTMpBi9dhcWdtXo7X1kxiMKZX6FOJQMoCuXSqPy4ReUR38/DQOi8pFdYHOmGMigFCe796V+s4PAV3jDAANL2ITSAs69s/XvKCZ4qaz8O16Z6i6oi0acOynsM6DhHtqvjG1dnqKkMjwRmJyfazNSkwmsDKY94GGCoTxrDwbJsIIgG7kNLnyYParrHeOjn7csJPn3Aq9zBNPo3wI8jHv5Z0QCgqW+ABW/Sck349aCfNg7I6h7Qp+swSHwAmt0eBMTFEV5tqVzCcqVRK4cGABlD1jvRRR7FC6EGCx43sD9LXg0cm7xV1e0dYxXMhrJI3Npcl3EyLSNlo83OLbZX/KlXtdUVDgHd0oDHxIWJktqpDDkPdtKUEjftFPqhV3LpaNq2YUanx6M00SrH40qMHMKTpp+OOsJf1zoPjHDeSow8JFHr19o6J7jv+fDU3/7Qh/yaPuWLKw92Sl15oEu5yHrTjcfaX7jvz7ebbj4tQ3DN/HzpTx5r//uTnxHOKdfVNJ9eunrVG6BPnjxZNIq+5557VrRg6ohnDUDINDPgqbn5Njc73/K9OPhBDhy+TLrNtavt9OnT7b996Lfbd738LqVhUzu6DN8IEV3WoK0LVecXEjCiZYDykhF1tc0Knwy2EdH5wqXl9sn7/6/3FPkxJBkPgcgsOniYLoI7EJ0nLLpIWMLBZb3R/QiDjGjGYMRvOevmYAl1QKu0hX4BgwXjHINEv4mxelvVNcSf9Jd+FblQFn0xRkvxQD+Lzklf5fig8dYmBwhXGBXjl46MD/2njYLHt6UTuubFJFbefMyOxoXBCiwJdOVxH3c8QvSyl/AzUoDbjyplGPO4y3gUwwoZT3j4CDpvUyI6Vm8pm2/mwk8llf4QqDwxuPt1knv4Rf4H64164J74bweH4aFPw1+6tL9/zL3bcpeGKy71Hx0oqPhA7rkGTyB4AtgLftwqSFzwc++2o+tBevDDQ/IdBknbvydP8oGbcel6EDkEwJGyuFb8UD5APz304q98FZYr4bTr3A/TDV3y5zryN3/pXyhGAkH9MFpQfCkTy6eET01x2IQ2j6wAABDVSURBVFx1fAy89YwZAVYBMMtjCjMuBWVVCcCPA0gHwBQFZ9D2c35BbTg+WAH4+8xGoXqGkcB7wEQzH7tm0OWRArPbGnxlmHlT434F4MqqmXKrIJaKJTSFY3RxVSE2GAcrZJSvK+EWnHL6tWzdEA+foT/l4Prh8EUY/m11uHQo3m+nONIRRjnQjUz5ODJX4oODOAA/QBiu5FNacFj5AdIWKK16vrE98IsPyQCZuuNUBzk9xSGAGlwkIl6ZnpmcalPIVobY1NS06FZ2ub7SD+RKmMqk3D7/fVrH6qAhpduv6ORNGq/8kaSLJxz8urFDNsgM4J6BnEdWpEdOPB4qHdhvgJE2Yf37AGkClBvaAjZUBQfT5XowfcJw0IY7LFycDu77V/3J1QDtTdXofjdgS1JEesKBrDFk+nWu3KSovKpXBjsMH46Y4HHjHXfc2S5qoH/s8Sf92E0KL77QHU4Nl3xwnYy86iPDgI41xm3Vd9WXy4NeJjmiL3R4oDVvOy47jnjaPZ8eyiNM0qcd8DLM+tp6W1nlo9xlpBmf+C8DEMaqH/JqnHCxmkQH6MfolpEmE6KVIwF+/w/+SLg22sLCguuOw1x57f/UqVPWGw6kJQ+qAG3onxIK567flHzta1/XXnbHXe3atas21J555mnvKWPlHZmsXr3Y3vGOn2v/+N3varzA4nMERTMrxoiH7lStxjipOfOvSSOPctdlfLJvkrbIyxATU/OyCcbaZz7/hfaNb55t47OLvCRtuQDQn3vAcu/FRTej18QRVvVRupF00AGQNumSjzj4px/kbEMbIzJWeCGBT9Vh3Ptph2p4lP1ahPvzSQD0kE/phQPywG1dUjqAPhz98KNI0pkPsCle9eozHkekZ/RRjCvCQXn9vpj06BH5/VadrgbRyhEhfJS6+s0RGU7QKsNJfqijvoMHBw4AWj3GyPEojzaAFkdHx0YJk2Eq/YIoG5EeSzrZYrQLlz/rhD80CVIHhPXD4T1x3FNmaCq5uBD7CScdUO1o2+Fpk8RhgFW7rXonHTgIC+6Ux30/LY77CnMxXf66J4x70gCk9/ghABfaQxT3fb6Ck7DQAxBO2v594az4xAVX0nBNGEBY0qZMgHQ4gPT9/EDKcl5dmWgA4Ul3L8of6N/347g/7Br6Aa4jP/Or/2ovlUgiiEhl4C9GUPChkpLWj8DAopEYxSct+RzXMU4YlY1isM+CcDpTwsHjhrWnSo/iEqYyUi55+3QknnuX0+HB0ThIj+Oejhe+iAskLeHgqOVudSxdnOnvGlnSUh4ukHBkgusDdOIA0gCRWVwgjyCB5AGSXlU18MeRLjjgPzgjH9Kk7vAHQhfhxCvEg9XejvKr48RQtfGtTouNqxPqIDW5axOTI212arxNaxDhUyZ8hJkBBeMrdAD9shwuP2EJD/0AdNCxmRYP+EV/AD9pwY5LXZGGcD92UHh1qoWbOiQNAynpqXsMMHSOOHjOFUgZ+Pt09enI/cHrwf1t10sXwB/Xl0k/vBo6PJYs98eRls5qGN6XCY7P0KAPAOHIt6CL78r1wCV8bIiX5NpLb7+jrW1stTNnnlGdjsuYoG2CV21E+FhNq8NhdVVtYICBT/+Mu1YrqEPKKt0a18CEnvBGJBvc8yZX2ktf3sVH9Rf44YH+gUnTxibnbvH4ko91b+m66iv7OjHYoE9KbIMPHIDPajIuGQ7IgMdBqve1zb32h/c/2M49/4L7qmPHjrXLly+3tdW1dvIUn2aZbGfPSgYdbaxw8KkXVjjcx2ggfdkdd7fXvf51bWZmWobXxba8fK1waOL36MNfbktLi+39//l97Q1v+NP++LFlJH6RDatCoko2BfuhpO/S++J303UHD+ylgncWwcbGJpVuop199vn2Rw882LaPzCj/9fU0dB8E4pAHupp2hhu0sS4M4J76wHFPXeK8YkW9Ub77iCEuwHUrHjknUbl95YlIymIlM3mAhCc/QP/D+EIbyIqj8eqeg1+9R0t+8rjftx5VW4Zewq170juK8Uqt3Lj6NuwidBed2FRe79HyqqVoVTQ6XLSpXPIpA4+jWXFkEcJGoOgjOnSbH+VjwcHYO96wT+uG9qcw4ejzHaBODut70g6SlvikAQ7iIM511OXZL+MqmzT98JQBcI8jHjxckSeAHyDsevlDWx8PYfQhZAnOg+UkD3AQPw6soTt5kz9lhgYgOHDBEZdwABwJD23c92lhMsWTtBcD5VWZwREHDLJI7r504UD/vk+P73/6H/76IJaEDFS27lFCdWg0jGTqO4SMoqcBcGXgi4AAwsIcAyJMVwMqQfDGDMzGH9x9HFXWfmGC1x8eVb7gJJzySQeUIhQ/AGkA0lMejkMHpb6eVQEpl2vKSfkB4hJ/PSCuXx7Q54FGz2GPNQMcKmZoNm3qKHjcwaBpupTGg46g6qj4AiJn8jqtoH8ffvF7lVJTTh4b8Joyr7PTwfB2k0q3AXZkbLdNT420uemJNiM3xduNcpMaUHmks7Vd36aD7sgh9y6zKw8a+nHhrdNRpdsf30+HPLLahJ9wcHuV0nwM5eW0cjzG4pwowtEFZOQ8yps0QN+feCDlfDsoiRaOAPn61wD+gw7+D8ZVWIUDfdlxiQGGh/B+fcfPgMKvDJ2KY0Dop4dk9rTU/sDRdvOtL7WMeLNL2ZR2KAc79JO84Fc4seyRqUcwpYvVDwxns16dUnoA2da+naF+92VdQP3VQLKPb8kDujHCMExW1pbllwxkEBC+J0PMBsum6JHOokvZrwaOrb1NywR0vNH22NfOtE988n6vejFQc3YajwwfffQxGVPLVabS0t8xeKM/GGassI/IOF04eqzde++97SUvvbU9//zz0rNVGfxlhH3Pva9v73znO9otp0/5MFmMKvMuVmnDvMhSH9JWu3N/ymM9+NNkT47zuDDAuPIEAiNsW+1ybHy6/d7/+kS7vKG6G6/PSiGjqsv9cqQ8AD9x+LlPPGC5yZ96SFzSc0V+pMOPbpDGLwqw4iWFop5I168rIPdc+y64D+Zjawh+7jGmlEr30jOMIF29NWKM/EIqZ37oq9n3KNnVm5GSp/BVv1ir2xhG+XFkSGebqyMueXDeIfnQHUBoPega3B+7Iagk5VceQDUhvITUFdpEiWRVek64ryZW0VyEA0PuegA/AegCkE0gcuMavIBlB26lTXzCgcgaVKTB9XEljDbANflSTsJI38fZz0t4xh/u0ZfoFlDtfThOJjxlAITFBZJehQzi8PfxJKxPO/G4xMN/P23iyAOdyROchCdMFes+jDgcoCQCyqvw4DaoTSQtrs7aG/J0ECgreJ3nHb/2b5UawlhirU2jzBCgiRman8fLIKs9SxAKs5aR8mgmqp8bjhirGciQcK6paO7DPJXne+FQ6gFDuOTHRUhAP4687ihoJvJfu3bNjx45GJS44Ccu+fqV4NU80NKx0OG5AVcFpDJSiQD5A6QxLqXLUmWAdEkbnvthfaAY0kAn5fR5BZAtfKTjwu3nYYg7YX16cQBhuEF64aC/8OMEr4CJH9UB8qiPx/JaPAbYWFuYn2zTk9IH5ckgCVZWIqCFugVclwLoxXnTsujBAZFZaKIwaKJccCZf4rk6HL9ceAAHKxIYAeAmDbQAGPgYX6yCkY7VL+hL2QcdeeMGdAlCcx/68cNucz9A30EI3X0XWQEJqzKrXO4J6wMNvwww0SGds1GkdP4pHJzRYYfbCKtyyt/pmamH/yNuL6dO32Q/KzzEK1nRxGMmXeGaazfmKB8DnvAYf+FlIMsqlXEwMer2dmE8JRyZI8fkG/LINSsbpddMynhbDgLIi9varToXcvs1Eleezq+WUWk14roc/Vw2eUYn26rmDB/7+CfaxYsXpGvj7bbbbvfjx0ceedQ6AFy5crVNTUx7pevOO+9qn/rUp2ScrYj3cX8s++6X3y0j7PU+i+nChRe8Kvf002faT/7kX2t/9W1va4vzc57AQAcrR7z5Bx+8tWq+JcRdWWXqFUUd9Q79tQLmQ3bFL48g+dD/yvpGm5052j79xYfbo994pk3MzFqG8IzsQjNlWWaKowziiaM9AZFz4pI3+U0XMhKAJ3VEOiY5qhG3QfAPgX4i48EQUhbX3IOv7qv+cQHC2XcILUkX5/LQbcmOlXL8Tt/RCn+RR5+v4PFqvgw4H0PBkxb1X54YqL9nAsITCPoL4iakD/58nIliMgqtGg+3V3RF74v2QPx59MkKIED7ouyAUjk+efs4ki78xH9YGqCPJ3lST+Eb4Iq/Hs0P5QX0cQRI0y8n/vDItR+etP04yggtBch/v9wSx5W0hEcHh/k6vLr2w/pAeMoFgi9AHHj79IATh/9gWNK5XPAiN4/rcfuhJsMKZ/w8BLyC24sCb//aLx8Yu/eNP/IeOgmCj0yoImFgXAPY9FR1ZqKJQxfZbMrnDfj2FZq6xWvoIsYDrjLzrJwDOnmrBOf9DJzGK4bY+FtLzEVgKoYyXS6GmxoIji+6M0Bzz14h3pjjMQJhbA6mQ6UBbaphUjZpPOsRznpcIByTfJJBYYc0AMp2Rejng9DkJy0nCHMPbq6eiUkVkKc/lspys3hghkoYVe6zkegA6ChMlxqv6Sk87DMjLHxmdkb5GLUYNeN8lkJ8kQ4RSZ2Ef1cGBYec1tft+eak8wknK1gMIBYnvA1ornsfhiljpE8H8oW/OrKCOsCRvvBRJgo1zluPuk5ILnPCMa06ZTXdZyKJPiuo8yvQMoSEki0Q+YIzjwhoDDzygmacv08oWvyIsHPQl7ogfV7m4O0xwiiHukXGyJs40nHNAISx5RURdYqmgU5VdFQ6aBGd0kVat+Uih0yB8ABfDpef1TdCHaOyB66DPt8A+hA645Ro4PAT39+cmo6j5NbRKMd9rTy7kpVWtIBD6aVpol/Bcv3yAKVQXtJWR+QwecyP5MBjZjoQdI/4owtLrtu1lVWFqc0w+Izxgera41II5DrStrbUcSJPt0cGfAYfdLn0i3bCwaEc8zA7N9/mF5fa4tGjbWFpyedncQTG4tGltrB4tM0vLOq60Gbm5pR+Rnow2SbU5/CNReoSQ8/8ymHgbcsgYYWItyw5349HkbyBxyDKfsk1pVmXYcTLODwWXF9VOG5lzSujG9vrTvvssxfcH7W98Xb+/KX2woVL1rN1TsqfHhc9k+2e17yqvf3tPy3j6pn2+c890E6eWPInezZUDnvI4MFtQn0c7onHvtpe/5rXtJtO3dB2NtdlcGEEIbiqY/fJdOxu/9SJa06GbRm5AKvwbPT21UYa+fiqx0Q7c+459wMYvuggbXpbZWCsUdnpm2gf9APsX+vrVq7ksbGqunMbI68ce9ZIxb31U2UQhp+VTg7F9YozftqfdXOIG7zRN67UH2EAafCXPsF3BufSQUlFaWWwb6iOdcXoQk9xgPf8kU9e7pCPdcOhCicdSd0mpJP6MWbUUTVg6PB4NZdDSpVXdccmfxx9Ha7aJRiFX3L3EwLJkJdeWDVmnPFZX6q7ER4pqz6RuccC3pCVHxwlP6Pa10dRH9zT7pkYZCAG0hdwTbjbq1wgcalXgPgY2v369j3jZidHXPZ0co/MOUIDNYQv6od8KbPukV856isu8vR4TUck/UeLreOqBH+iSXyiK9CBs18u9+BHP8IPq82JM2658EtagHgg+YkDuB/k6+77cbkm3E+UKIEkpOsc9OK60hREnclJ/3b9IgeIKpv7cjnXuxi3wUaEUXFTQLk4wtABeOaKA0ZHR9v/Ay8OE9hKsyZ1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png;base64,%20iVBORw0KGgoAAAANSUhEUgAAAmAAAAHICAYAAAGey2ZYAAAAAXNSR0IArs4c6QAAAARnQU1BAACxjwv8YQUAAAAJcEhZcwAADsMAAA7DAcdvqGQAAP+lSURBVHhebL0HgFxHle99ejrM9PTkqJFG0ihbwZacc8LYBttgjE3GYFgyC8umx5L9Nu+SdmGBZWEXDAZMMMGAWTA2ztmWbdlWzhppcu4w3T3T3/93bpc0+H01Kt1761Y4dc6pE6rqVse+9L07K6ZQLpe5WKVSsWQyaaVSya8819TU2NzcnN/HYjF/V1tbezyN+3w+b/F4/HgZ8hGSybjNzOQsnU57fvJUykXTjSXraq1SnLe5SsnmYglLxFRuvmLFypyZ/lHXiXqSXp62qYN73oV07omzs7NWV1d3HDbyp1Ip78N8ec7m5+ctWZvyK5E8iXjK2whwcyWEftNeaLeGQrygUhqn8xSig6STiWeuvOcKQKTxPjRAft4tzE8k1NfXH89Pe5aoUxSSZ7JWiddYoSBg9K40L+Qk1EYVDvKHNkAE94lE4nhdRNoOeULnQhp1BDhoN5FSvWm1rcD78O54+fmSVUQpnkMeIvUG4sW+cttvKyQQAjDFYtERyD2NB+wSvGHlgyN5R0WkkZdrJSbE1ihvLEpTFkVRVYiZKZUtlhu31PRu6xCCDx04bAcPHrSCMrU3N1lzqsGS7T3Wuek8mxNC52YLQmjC26U9b8MiOGpURo8WT0Sdm9cASaRAfkFtRf2o1CRsthhxHOVrBAvpCfWFPscEJzDX1EQEmBPnh5GWEnLn1Jd52tEz+WtVr7fGcKIgmUEWL0ESjedyOUdMqChgnQDieAcQlKEOwh9fo/elcsGe/9lXra7/IesW5aePHbCf/+jnVp6r2N7nXrDtL+yywYlhW9Kctfpjj1p8cr/l9I4Q2uaaUF2xav1hOAJrRX/Ay/OcCFRRL0vlaDgCBxzKFdhn1cec+lwq0deyp9PvmMTCnKquicNNESPMq77AGHOUJ7GxsdFSyTofy1QIRcgAQpqamvxKOmlcKRM6AYChQtIqkhM8H+dIAT/Uf9BGn/mFzY4N2ZKlvTZ6bL898vhzdtPbXmttdWW77pqL7YpLTrNnn9xmH/qrf7GhgRctt+8xaxp5XviO2qU+Ok97PMfELiVxBPAkGA3JmA992gY+8tWKq2skE7PZrJeHU+bnSlYjWZkUZzL8GIbIUAZFeV4jq1ZDWulFEZi6CBB8thCNwth//vj3FShTI+xG2M8JoNRxhAAcBYkUJAaEhSHMM8Hfa8hQDx3iOSlAn/rZF21o3x5buXaN1Sk9kciISGlL10u+pVucwyemhYj5Cbvjrq22tLvNrnj5WZZXZ1Prr5ISELWpWXUFOIulgj97p5QPGGJCEHBB8ACPzUs2Ko8jbF7ySYgJ/QmBfE7sar4Q5iqgWMNebXt+iZn4JVe99mbnoLgSBRbpDpiAIoZ7AOIauIxGQuVUFtJM1EtIM8ZrlC8Rsztu/YJVpsetMscwLtuBw/0aLhoC2XGrS9bb2Pi4bd++3RZ1NFrP8jXW0SAC1dRZbapsB4+MWOPsQUt0bRHNo/ZjqgY4HQGSKDWSM8BeI2TFk1JYwkiSfGpNuHVEDw2OiTtrpR1FYL1nqNaoPCgT5IoitNJVm/qgvvKGvkgkRDVFSGWc17yUg3gmgESA4rrwObA7+bkP3EVnCCG/a5vCtDWUZ+y5JzS0EnEbODZiR/qPScBnrLdvhT393DaXLe1NLWL5Wdv91FM2fmC3bdv6pD1w7yO2acNS27XjkDU1zDpcgXjA6RSnq34fdSjAgwyrUXvz83BgzBYv7hERI/iAvUbKgHTCcUIrcCWGNK6BGQJzuJb0tj0AQFTJ3ByV6DkeIYYGUP1lyYCEgC+LSnOSV+SL1LfsJwlR6SDhRgCJvP1b77aH//eHqk9aNZ+zqZkZO3njOquPz1t3Z5drrZqaedu7Z49kzaxdcd4VNj02ahOxnD327C67+pWX2COPPWmdzR3W+fq/tsZaIWU2aUlkmWy1iDhKEyfMCa75irScNDEc5HTUf4cOHbS21g5rbm6WvJJsknCnu2jPudKsP5dnIyXgVym5ktIKImRJ750IIr4rFt3Hrn3Hh12GzVVmRW1pDcmDMmZEKZIHlmJcC9OykWBX9cyxnaoOzQQyRc8aGUpPSJhKcSj/vIDb8/sfqjMSmMW8dbU0M5CsranO2htqbc/BfmtX2tLOVpsan7DlS5baq151g8vQn9/+A9t1bMC2bNlsHZ0t9rvf/t7Of8dnLBeXbSjZiyIBWTDJHNSuSJ5qSDH8GLPJRFrEywsgyUAhN1lxwcW/qA8S+MA6L4QkqcffqZ9OALJGXAWTcC3PwQhKR3ve/JXvV2LKMC+EwMYxySBCDQakEFHUUEESBJYMlSclN8JzYOnoHmMQ4V+yr37sXUpUw6qzWdp206qlNjUybPVqJ1GTssWdnerfvI0Pjdub3nSjTU4NWGtbtz3/9JO2bfezVpBymJkYt6bmFjvn7R+zbLxJ9IqsegKd4f6ldmJMMjIK3k29i2xK8hPIQ4iQckJOSSD6kIUYMEsoQ36eSa9BFWOlt7S0uFpGw/hVQjIlpDU0NHgM6S3qeIPnq9dQTCvWSeM1Kzb5PRQFeO7Rtqds2mjTEzNWJ+7YufuApQR8Z7MQlWiz0Ymy1Yobzj77DPUrZ5Oy/PfuHrKRo0JcZ4cND47bsfEZ23XgCCIwgkn100naCB1CvnHPO+CsQeFIDKRSwJN2XPAeZNDxgGiCy2wMVxpQCDKYPGhkRlZoK12XwWBG55jsjlklintUD5ViOmNEozMSKkysrQ7DQE0CrE1lqsaRBMAAGhNwGHov7txnS5cusb3SVOtWrLa+Zb1Wo07MpzP24kTBDg9P2ujoqNXUNdvgUNH+54GHrH5pn1192avs0YOjlpHtkc402dSh/QJWIqNckSnS4MhJaIgk5REQkaPYkXSQjtXVZlxTk8Z77mvVrucTfOqI254BIY5EvAiNCBBFGZBHfyhbVxvZeM6j7k4IGWisoI1AAgLRZYUych+xe9RAyBd8PvKFvKQf3r/bctmC6sxbtqhOioqdLQ22rm+VnX/uaXb9pafZX73hGjv/jM0OUE9Hu20+eY39x1+83S6/4Cxr7WqzVsmlowNjNjA8Ie6bsPxsZCs5kRlWIi5cQ+CZe+AKeQgRMSOZRCSQ1+9x39A8CuQjUkfoJ+XASUhzfxZuSMp+CZUWcYRFOaxnJQijUs2CCWSANBeyClRAGtxIhf6uWrE/57OWrk1ZSa4HQ+yUk5Y6NbPTM5bIz8rCb7Q2CX0UxJJlayyVabQVPZ1WF5NBi3VfjFk+N21TZcmP0rw1rzpN/YuMVq9fyEM78ow2AxYIhTwLsHDv8k32IJ0tSaGVVMZ9XfWJeoGJwD2wU0eoZ+EzAWLU0OFADdicSGNlAQoyZ/G1xB2hMFY5QEIBKuWe8gHhoa7VG8+05o5OIVuKIJmwVR0dJh61yclpGxudsrK4OhWfsx3bXrDnnt9mO5993B56/D4haUbywWxGJkjJbal5q21utHh9q6UaomkbOh86weiAwFOTM0484CLwPnA8cDISJiVLZWl6HQsREbiLwDv6QQzlgYHA1WUYBeVUSu5EbEfDXPHBisUCWa0hrbGssV0W9aicigOHgfkwvQNgRL20a2/8oBqWMNbzAzv2ywRBYwoZ2QkbGO234ZEB27j5NMvIAk+K47acfont37vTRqaGLDs7I8u9xlplP930t/9haSmQlMpD0CAGQnvAk8lkjhOOwHuNdYunJDo0gmRqW3OjPAj5nNiTzFiEvDFxGeYF/YiJSCVpYhgPTiWQr0ZEJ9QEzM6KE0QfvyeNwgDHFeRNSB5hzvCOyDsqClQgQgEiDcWlpTJdy6V9hGjV+T//c4u19SwRoPLbBFA2P2VjEyNWKI7Zxg2rzeQbTk7KC1gkTixl3fDtkfbt7OqRJm1zuKibdiDOwjbDu9CXwDkgLcAbEAyhsck1ro6/ny7kLS+jm0B/COT1IVjNQ1vc19A5WDY0RiIhAKQUUVFaTQChqienJZukhXgXynAPIKFD1IHRVytNOIfVr8bPu/gi+/J/f1cQiZtTcWtqbbHhoUmbGihZYURDfUyA5mrthWeft7r6Rqtv6bYuuVDrTj7D5Rxtwc10CJhDRwKiwjOddLHkxnPV3tIIIc7LwA1CnlAR9xPr65HjGv4qRx0McYrOMyIk7wIBuK+JzACpaAHCC64LAQABAArrAwCyBfeBdyGGEJBFJDRpCExPTVtB1KsI0OmCOqrhkZSpkJPg7+jutESrOtJUsmRL2VKNZqvWrdLwidsHPn2zzcjdWXfNjaovQkwYftQPrNyDIPxWIshgugZjvsw0uJBEnNPQKImtpKZsthQxAmUDkUEOMvuRh+6T9S/NnpdGzo7JaB6y0cHDNjp01AaPHrL9u1+02Be+e2cFHzDF0FJJxncMANUolETuCO/edkLcsXPHLlu7dq3IxnCQqtErfDTmywGgLI3FNZ/XEFa9//X3H7WyKMsMAtMs773qYluxfLGAyovZ6mxx92JrbGmztlrZVnU1NjEzbJ/8ly/buEyRTr2r23COxYSoBmlciBliHE2nUCMOFrguk0gHZpggIASE6gHZ4xyCrJqXtvThJpkNVyFXCSAyYhoMYboWMQ2BqaN52YCxt334UxUoxpiG05hb4mVStZC5LHwxpwUj14sznLKCMKb3CQlC6oOOjlY9xJiEJLFSUozbNz73fy2WHbU169bak1u32nuuOs8N4I62NnVM5oyytdQ3SS7VWWt3i3fgLR/9J+vMpOyGv/qsNGSr6tGwk3bz4VeVo8BMx2O6qqcRkYUg4ARRbnBCTUBRfsrSD8/go1J9cx9Uw456lCdwHteAPIK3I5xUVG/sY1/4lkRMJODIBGs6VYQG0gEMGQcHcs87hij3oWLuAZIrDRLiCYaHWUbuzG3f/JL96TteZ3/2/j+1P3nVRUKYCCMkJMWlTXVNKjNvvb1LrKWt1eaTjfbl2++y7S9us3d8+gvSnhk3HSAmbbgGVgAGh0vpARbgDfKtoGujNGdAAIH33IM8wkLkEMIV78CJo/d+FZzcE2tgYzLSEBUCQEAUkRBkB4G83EdIjd4R8DdR7aH83Kw0qIapTFf7yPveaj09i2zF0nZLaBSnVTYtWZbCraop+YzE3LyGsOrJz07bJ27+M/vQv/y3paQNgSEMNZBE26FjtB3uCRihdBYXJy2FU2YJj2FU7aznUf7QP64+vHUl4CrNynAnL++dKwUr9YUYv+I1b7o5jHkKJ+RDqVpLqQAAAg6NICNCcIRUqY0o5b5Ykk0kuylenLArLjrd1q/osE19Xba4Iy01HrPm5jZ72fln2eD+XXLEaywjB35O/ittNjTIx0vi+yWsqa1JSM/YljPPsZGRUctLliWYLRWC4wgrheNEEUFAED5lIi7bTLDH5GaNyDBuaGiynXt3WINME+bPJqV85mWEYyIRUV4QYXJy0u1N+lhWfdwHjp6YHBMbVqSgsEclmzX6Yv/wXz/WEBcgGhblEliHGhWrU+Mgq1CdO6+rAknFf0QtXZf1NNu5W04S0OJUuSxzkg3IE5OzbAJibHzaautrrTQ9Yffe+lW5F7LjJIzqJafQuM1NbTIuU9YoeVXX3GBDsglfccM7ba5GZVikkEv0k98/KsO6LHjKbodBJBAGImdlXIM0jE4C73yaidEzr5GjjgAr2gGugXscdvWHZ4a2c5P6TNnwHo0Lh/Eu5I1f9qrX38zLsjpRW4sci+abmOYtSjVz7zJLVwpAHa6XnXOSXXzmGjt59VJbuqhVnBLJLzQpoVbAJqVha2oYImjYpKz2Djuw9TGfBWlpapHZ0eZUQ2Vk9A77p5graBCnbdUp8h0FZEKdTMkX3LRqkW1cs9oOHj4sRSQXSTDUqP75eYYpugpNTaeFJD0npZDmxcHqkAjPXxQCsekDgWfvl4YiYgXzhAocQVVcSL2638paRQ3YJTBVzDQvz0FecD+njPiUOKfuoIqq83JbapU/VpCWSZ6wmAMwBDTTM08JOT7MUeUqqwY7lqy01pZFQqKGYqbVOjuWWH2dNGEyWs5jivnprY97fuoLdReLecFh9oZXXWJ/cu3Ztr63RaMl8oPJSwcZRsAMVzhHKQSYAnwR9/2xsIcJCLwLaVypE5gIXJ37ePDOKAbBTwRQInKKCrkCUG1jxl5+7iabzcnX1FCQSD7eeACEKxx2xrkXO6dmGhs0ZFSv0kfzZasvloW0rohydW22LdFq22syNtCyRrZYnT370KPHrW64D1NQ0AjQaNEV7Xvh2ZvtnTe8zN79+pcpz4m2kcdkCOujhKieKNBx0gPi6BtbE4oaYYgHYMLEg9PCBGJAmuOFQtxw5UVAVMjAEGW4hTzFqSkrZVk1LnnDIDnkJwRA9B9s69QmxKG+3r3h/e+14YwEPmwvuXWPXKGBgX770he/ZH/zqY/Zv976S9lH4gbZPkKV182wzahMYTbrMML9ThjnUyEBhCofMIJQ3hPIQySNwBXYSIP4BMql043WJrsQ2Rj6EvIR6ROR8m5WhAbIFO4DAGTkWp5D7c/ZOZtXWVNLg01NTYg6cGTVoFPZUJ46H3v4D6KUFIfYQ912A1H0sVkZGs/cc48AibmttGp1nw2MjNgXv/hZp/Dj+4/YC7NJu+KVr7bR4UFvHx92XpTPZBociWpF2BASxEAlyanztmwUAXQvjwPTtax3bsKqzbI6yX4Ponrr82GIC+b18DDjSSkQwYS7VokldS9Ci6uYmcGXVAb1UREZjWnx91//kfNtwGit+LEsINlVE9JBXp2QUJQMu/y0XmuSNqtINI+poytXrvR8DCXyTU9Pu/CMSbviHM7pyvBgeQ7BmWpssse+9iU7cGiP9axYa531Gfv6E89YY0ObPfHEEzaVnba9u/ZaWsO4ranZbvnWt6yvr8+6pVhy+ZnqVLEEtQtkdSJWsnyuaK9/38d8wQYE40dCZAIwEREpSTn9zl2yt+AwnPFamTBsOKmV6wUpIish4c+4f4wQKWeJBZSMNPH5r3pLhUnBciknrEczmSCJaVZYEOOSkJRH3yDN899f/pwvjsBFoyPHrKsDFydt8do6T5uWXdMkm2turiiNJeRraMF1cxLmAJuUJn7sG1/X2M07MBPSensPHrbzLrtYIiph7/3P24SsemuWrHzssUft85/7rH30bz5pm045xX73m1+q8xLGgqMsP9VljHwrZnX//Tu/Edy0F80Eh0CbyE6uIT3co+QoEywDFa32HUIgViLDFTwggigTe/+n/13MpAyKDC9BJO5BPqghdVhZVCGNxOzSczba5tW9tm/vXmtubbLFixZbdnpE5kGTbKZotnZ8dNTaOxa5kTk9NWiZpg5vLGxmo97nH7rH4v0HHfA4CxJzTOhVLFsu2Nv//fs2Pj5lz959uy1ZvUXvcbQFvEL/4JC1yMhNiUBlGZKYDnS6LIR958d322wspdojhNCWd5COV9PCEiJp0TM8Fc3AwoVuUvCeoVfN4/lEJAIKoKa5udFaWputq7XB6hsa7c+WyvndsFgUbrIGuRe1Ag5LOcPyWjImI3TE+lYu91WhY8eOWkfHYhsbHlYHZI5oSKAEaATV1tjSKc5iTj1SJjgXsfkau+jVb7RcbYOcYaYs52x6ZFDlc5aU1q1L1FtsKmdjk5Kd6uCcNGOxrGE3m7O3veUmiaHIZECuIfLLs3mbVxvvevv1SqtO+KklXxFSvqCcIqUVRXHF8StchBzk6khRXhCH0eoTIkoHeRCAIVzjYxu2qyQ11MzukbBODu30gmAeKqGqa3Tf1qihqMI5yan6xha5M7D4nNyOsePKghBN+zDVwxIdokByRNyKJV6Ma9jnsrbxFTfa4ms/Yiuu+hOrW7nBZtJdVr/xfJuQMinKQ/C5KVE/BBCRzc4cB16tqP6IQBrnlpvIitOixQ867KvVcBD5BU6pGHE4wUUE+dRH53rlcUQp0g7vucfkIB9IJ418NWgAhtvAQ3fadQ3jdvFr3uLCua6GSUNpD1EGDdfZjHWtxlUoKd8OYOsl3Hfu2mXDg0dUIUYvy3LJiGIK6KE5IauQm/bGNLYsoWefDhb3wKV53a688FrbcOXrrWPdWfaKyy6ws84+xxat6JPiqcpTBa4BaKJEo0/PpCU7K+LsOF49sgddrCFMx+msT/NI2KM50Y5wGgzCFRFCXTANjEE6iCKEfOShLhax4VoxTiTwlr7sKvuatNfHP/UZG8vN26Uze8SNkeXP+80rF9vi3mW++Y40tmAWCznfsNYmNwdKoTwIOK+hHDsMmW0FIEKgIBxIGakE5WHjR0TVf/zHL9hJp2yxTZtOPw48gW2fD4nr2KFQkcyKhlhVPqmeVHxe4qPKkZXqkBSBma1g+DLNzm5DQoABGB0GtQMeuA9ICmnkI43AvQxXjM+CTReYsmlUx2IS6i/aQ7uP2vs2LnIDs6BO5wtTtnP7iy68mcbp7lksjWTWvXipjU3NOBcyPIjIM9e8aoDhwUzCs089EckwOoklLmIQAAr3i3J0oCTb7vYf3Wad3d0iWCSEUfs//ckdAjbqHB2eVx3IrEIp68uALPKesrJHrBG1QX2YEcgiduVIF1pSiilM98B5YUWcZtC4vCOCaNJBHIQJw5aotiMDNR2ftZbL32wjU3mbmZyywYP7bF6NvkN2V3MSzonb4sW9zr5UlM1NufU9MnLYvvrVz3mldD5wRUAe5gTDYdWqNc4lBPJ0trcKQZGMiCjJynrk+sCh555zodIjgY3j/8///C/eeQJ51EXEmK9vlrKSe7m8nbxykb+nTOAK+gbMtFHtsJd3wsIxeiYEhFCWMgGuE/BVudOHlyovgun25TYv+bT14KS1dTTYnIT6r/77y3bGkg51eLW7DqzzlWenbfDwfhmpg4wsu+aa18hKn7F8Nqs4Iy5UxwDKDUk15NwghfL731XXCDRsZdUDHEgqy5yIHP9omNx5x522tG+5OiVZqCF/xcuvlE32oEpFw4RQKuW9g3Fp1YSc+IYmwTsvU0NYDL4ggTYo4wiRaOBd0KL02xHaIM0sN42pIiYakOm+G0CalDVNuE2o9vp8IRcgrSQLeL5oZ779ry1bGFNLsksKeTt4dNT62iRI4yXLFcYtN9YvljVrka0lMWn1TY32ox9830ZGjznHQAlioAqR+sHbOeec5XNXiAE252K5gxTnTrwBKYuC5GJGttYN17/e95XRoXvvvcc7K1DVW+TenLReXsQZ1dAfs7r6BsGMwonb8o5G5ZXwFlKScntwqRiyNUIO29B1ozTkX9JXkNDExbwQKnOHCUjWQ4k1CSEwlfZ8uE81iil5GbG//dptAuOEKq2tq7FmIfPRW/7N8pPTdtqG9fbBj7zfGk4+04YnRy1ewTjU0BHstcm4bd/2hN39+zvt8itfI0Clkdz3irlNB1ulqxqIAJXvuP02u+Et73DBPTySsxmpSeawyAPiQC5wvPM977UH7rnDlvetkXMu8RAxjOqItB/uFpvmyuLqUmXGevs2iQAijN7/zd99zWZk+kzMTCgt50OcMkVkmd47TMka1/Ya77L92DkuVyiRtobylP3ta6/TSCrZp3/yO7tgwxq7ZN1K+8ffPWDl+naLfeY/vldJCJsRMIoCRNaS/e4rf2/p+pQtbayza1//Jsu0dNiyLaeK/VmqT1qthsLeXS/Y9MyQZaemxGmdModEAVEMYGpkdSeULykzAwELEpAXRQ3nJuXFi9h/8Ig4TA657J10pk5IEaXVOuFV113nzvjw4D6fncV3JJ/XIfmT0hAqy5gdHT5ozZ3LbGZ80Nq6+2wmV7D//MlDnk986Bo0yC1cKteowMmssMbnmrqKnbukzTKiaWx2xnbs6rcjh/ba4cN77IKrrrM7vvM1a6xttHJjs9Vc8TqLt3QuvvlY/yEbPNZvQ4NH7fDAkJ26ptN+8F/ftLYW+YeiQkmdPDRwzC679gY7smerjQ4csaPHDgnB7B4cFquj3qNpGPVE3KdBg1FZQA2LgfknWURMVGIaYr+yVWvW265dBzQsxCUyMstCBnPurHFmJQ8fffQxW7l6g1179ctVx7yQJ07CztOQoj6W+48e2WmtLa2upFBExeyUNTZl7Mn9/XKq66y+rlbXlBz2WkuLaKxW1eO5qL6UCHbN4oStaqqVuBHREB0i8tMy3FsXL7GZ0QE7vHe7Hak0Wvdr3m01shErBVn/azduthVrN8jdWWl9fYoyGEt5NSxDNS05k0mUbXD/QfuLj/+9TUnmNLZ025nnvUz+Y7PF2X6kxthAOyvWL0rmSYtYRRprVvezcuhd3pTlvlTyui9YOc6Uzmophnl75ZWX+/7T1oYWcWGDhrK4TByAAtn+4gt2yUUXu6LJ5iZ9KPFpy/TMmNqTISza1MwVNAoarKWrx1o7llhnz1IpoZL9xdter7ZYHoy0IMORIc2EQFkEeu+bX23XLK+zdtlmSYmRmIRyMZuz//35rTY6OWLbn3vM+icmrfXyG23ZK9+mHkhhiMNREjUMR4y6dKbRHWEEcknD8me/v9epUZgq2uDQMZuem5JLNCag+mzHC89Ye9tyG5VL9PzBaRsZHpVCYOZSlJLWy88WfBs5daMwsWvm5WCXSpI983Gfmi4Vp21sbESu0JgdPLTPDuzZbrtefNZ27njBjkgDt8q5f/LJp3zOLSGOSsqvrajDaK789KTuC+7KDQ/ts9nxY+KyozY+OWlpDffc2F5LJ8VF6XoX9uwH+9A7r7EPvu5Su/EVpyn/YZsZHLCj8oEPHDloj973oP3yjh9JRo/bgYmCVS57gy257m9scFbeKhqXYS2MO8IiXzKaRETwpuRqIJx/ff99NjA4LORJqwnQUVWUmy748hTTz8Oj+21wImelxj4bHZX2zGflPsgLyM9G8kotIY3YCo6rgoZDU7piUZt33/0rdahOGi5jDXL0O2QId/X2Wkdbp2XEbSkZu48+/qAdODBitTW1eFIu30RhwZewmey0tXattkXLNlrropUyrEtWnypYjURCU2uPffD1L7P3X3+xvffV59mNV2+xuIZrMS8OF9cNDo/Zo088bH948kG799E/2Av7XrAX5ew3XP4ntvq1HxCnZ2xeVgHciUtEcBkojV3Dlkr8QLQP1nlMdgdLVjXikP2y2AcnxEFF8b9YuZCfdq2z98ABdb5gZ5xxrobdrE0zT1/fZPmc5BayyCtnlhQlhIbEYa4agMIaDa9edZKoFrlPrW1t1tW1WFzbpaGEJW42OjZqN739Jvufb3/P9h4bt0JRMkY1MYknSWfbnnlQHDpgI/tfsP/6j8+Laxskb7uEWPmNghFfNzs5YGOjUizSmKMTI5aX2TI5MymuLdjhg7ttYs+LdnT/09bQWrIN175bDCOtKSoLLUy2OEeF9QwUF/06vlUAbEaaLG6F4QPWmpLlLTlz9RWXWUpIzs9Em/5bJS+mBOj4xLCt3XSe3XrXs9ZcOmhrly5xq35eJkUtC6/iVIzAtDQSDWKWMyRr4hV5CLUu82amc5YrSWMJyJJk3vAIX4ocsjpx/MzEmP3tZ79ib3zb+9zIPbBvh93+g687AaZmBqUVD7r9tGb1GnfN2oTs5vYeDdFB54qC6itJPAi3Vsjm7dDhvdbc2KpOi4qCpbFm3vZLqN/90+/YJtmHgz1XWlpmRQjgg4ARS35CGfjBIgHsEZETte1LHLOsSz76+F125533Wv/RfnGiVPvMlCMhm5u223/7sCghNS/bLCeq+Scrgoc2aBBCHA8alizwFmexs/Qo+TY40G+TUyO2qHORNbS0K63elvYut4yG6bw04ttufL0qE6XjKRsZOmi1GvJwqi+QxNK2qHuJZNBRmxLiR8fG7PD+ve5/ToyOSKZNWnZUCkKGMBwFx09nR9QnPcvonRaVpsS1s3quaMizMg7MRERTYCDa54rIgplqQBLh+NXZUXJC3JGMlS1V12pLl3ZKZg3516yTGrYTU+O2b6Le8jWyTeQbVeS0Y3D6p8fSmvXSXLgWTNIhy0BgNBUc0xDmG8zIrens7hEXNkimHLHdO7fZrJTKoq4Oq9fwyqKRU6zAy9CsT9ijDz8gyFSHEHLftmOWk0wakLJpbm61Znkb7I2dk6eCScJy/+TUhGRwv3xMEDZr9VIaBYkZ76MIi7Zct+F0mxWyGpt6rKulU8NZCFMbRY0sFkuET8cHlj/WPrMuvswGBuEGIs8gr5g+yZq6FgnB7Ihhv1de2nLQ5gTAQ/vzlou3STIJ66JATAIafFfkXqSkcWPinkAp6uQKJ3NlZiIrgQ0C0cxs4VzcvcqWLltr3Ut6pUBGbGpK3DE9Yf/9nZ8KofIcBHBajj5DF6U0Y00iYF7ukIbx8KD7sMjHktyj6YkJy85MaxjmVMek4M4KYdHMSWNjm01OTqhHkk14GOL6D3z0E7bi9AtUd5NsOyFSY5jZEXVAHYsiz5FslU/56a/8QERjoo+pE7k7Yl1dhF2xsQDNFPZYmxujJmu/1XZNSlUrj2+qVRrITsnG6muZs3QqIx+zI0KUEI8xyfZ1ntkuhYsCwHnZVWwS4euTY0dHbKB/2N2YU07ZLPNj3rZufdK2b99lP//N3bZ+/XpbtXazyb60j3/8Q06YW+96XK5R3HprD1t3S4PVNXaIWNLmAij6yhZbLieYKzK+W6JdPHOCF09IiGXRIxUr2eEje+y1b/o/dvaVb/BREOezRfUrKfMImNPpBh+SfBCBJEMuxz7579+v8PVXUkYNw4oZVhpU1c5tNXVyWmXIzsbnLVPTJlaOrOrAlW7Va4iu6c1Ye3OLDN5m59B5UZTlNpbfnHurnItZMiE3hvKrZcDe/8DjMmQ3iosL4izZekLco489Yl/97++5fFwiY/TSl19jc+Kmz/3rxwWX2V//y3+L8rNSDk22eU2brelKOudRBx0NMgejl7m5SRmh5XLFGpesNZuRNzMoLZ9Ya3sGJ3z40U5STIFv7v0SVzFC/HtvTCLmx9QHN23WnXmh70BMSEOAIDx/rtGmElm4Qoh/nAmWVdinafUKTYgsUE22sa/NNq3plfDu8k6DrHRG9pUQBtDUB2sADESZkeKYGZGxKcWxbMVmG5nM25Eju+WCFWzD+k32v7+90z73lW/b4o46acCSXXn5NZYRR37xXz/mi7+3/OJRK6gNqnUESS42Sd6tWpSRkTttLekm5+yCCI3JNFhutx0D2cgAVV+dEXSdlQISUN4v3x6PUAdR6jOwch9dmYaCx4Tcd33sXytoP6U6B/gspJAQHN0w7auifvV9WpI7VITcYCFuRWfF1vT1yjWKPsGBm6iPmdnOzs4on9KgOsMSvzCbmxDipq2za5kdPjTgZkFTJi3T4qi9uP0FO7B3j8yUKbv/yf22/8A+65A8fe7xeyxfmrfv3n63zdc1OQwhogV9RVumRIxPnjVKUiKsJJLDgr8bU/vARz8pgxyFgNhYwMgXelydwArkiziLNqplvnDLHRWGGAgiAxxBIShHB6OKY95R3hF4Jg+NUSF2FjMIXMlPoGxArO/hqhIAv02CRDKz1nyORMNAOT2dfbVlDX1fZaoSkEh7oROB6qSH53B9aTr3oR/AWXFRw8tIPJCH6Ktbyhf6xRV4g8lFIK1aJmoQpBF5DnKAq3OMGoMKBO7JQzoGIs9UFChHxaEOGndAq3VxZYW8EpfGQyBIbqI14V5fJ8Q5VNlQJ1diqIu6iQEOCBTapO7QdsjHvbepvARMHDdzqmnU6+nKxwBi1oSpKd6BC67+ToG8pPknzFCABkKneV6YkWfecSUEoAKHEShHXvw9jEs+XA+dATnYOAU5zHVTx2QUTMqxT9rBnbvtp3fdY+edcarkTcmW9C6z2p71Fuvqs3ppLLYZ0Dnaoy0+2ytKiPvZFUSfha3KGsmYsHk3cFJ0SAjIRCrpTumOLOWnDF8SE4DTZzaYAlFgBwB3GNcQivdMs2MZ1KB+6TTGnqtiveQ5ZAyzleEKpwWEgnGQRH7SQpmwHxbg6IBuLDu019YU99vu+35kw4desInDR+33jzxpjerUvfc/Zg8++JAtXdxsxUP3WXr/b1Uumn2lHeqk7pIMT+bNAmeQFiLw0QeHQehhtdzv8QwEA99xAydR4Pg7FBSihHYAs8hsivi9Rp4F8/ikk4/yMAzTWPHXvOmdN1NJtOSEwxzJLzLQ4cgPlFasXkEMFUTARBxECJR2gwbtqguELkoTTu592hLjz0i4H5NQP2Yr+tbZvn0Hbf2KLomwkmXkLbT3dNru57bZeVdcZYf37bQLTl5lw+UmqvI2iEwKACtL9mhx0pxAdZKHdSlf1AUuYAF+PYh9RCwZ3T4aVBkr8axQwXUJRIBQxMw+25kS4ixvD4SzPlHlSKapUCLOYaHjvCASSINiIAcKkI4Q5DnkI5KPGBTGCURG6RVRuaVeCuPwY/bc0wfUaMFmxqbtqSeetu5FMjilRE497TQblRtTW0nYyy67zO74yW9t09r1tvWRP1jD4KO+9gkMXl8VPkLgaCcYMxlysMnnQw3CKTAlzWfUTALgQvFVHa5bgq9K8CCqHBdxHfOAUZ1s96KOiJHkV6Ko8OLF9f69pDfOmh8J1SEQuCw8E7gnLTRCnvAuIIuPOZEBtbKS66Undtz/S9u5Y9jqW9PisH22f3DUzj59vU0Mj8m/S/ver1NPPcMuf/m5tm/vAduz7VH78Y9uV11lmxnYL4s8Gkp06PgymdoijZkLIl9p+N4Ntj1IeUjCehTAVpAG5HNmn2Zy2SR5p/JEh1yjKmy4Y5R5PpXjvS8JikOdMCon28RiX/7+b/RuoYCOYuCigDAADHkCgoKMIfCOe6KfW6GhPbBjqz3+y6/LR2uwcn5SAKds8/rlEvBZ3xzS17fcXbH+/n6bHB+1k5avslkNl+37+q13WavV1HfY+iWNVj79nd5WkF3HOU0dIIBEJxymugLTyd4P+bh4Fuk63LlIni7kVECPpm+iOpkFIc+8GMevQjbpoV3v/5duvbPCwR0RFmk80io4mp5JVhKBT2rY5u3AUbmnMW0byQ09SVOhVSUw9TdXytkvv/EZe2HrNnkAzfIQMkI6sw8V62lpspGJUVu8dJncqgm5Uxlb2rlE3sIG+/4PvmMrTz3LJrLjtvaktfbMY0/ZJe/4tM3ILYunq9yOZY68ERQ8u4Bm3YBtAYIJkVD0r0Bmox2R9Y2Wrk/7MhsI4Os6z1PIOSH4aDYrZ50tBSg+hjbrpXgJvnNSHfPvmEDoq2/6UAWHldUblxVKdGrKuXVEJKGWEAWrgy0NC9Qy09p8URYnXQIT0ckhH1jcTpGpASsO7nVBv7Sn1Xbs2G/r1q2y7NiQLe3tsa3P7bCLzjnDivJDx8an7D1ve6d1L11uz299zH7xmzssV4nbpk1rxHlTVt/eaakt1/sSYPDvWGYrqtOEuBxpzJmYhhQwR6vXEjPqKD5iYg4xDkcJft1UxBTcVyTYgRWRxMjwDyGqHBWNHjhLKgGO9aErrv30l2+tMJPA2I5CJJNkT3rjHF7GLmooiRkBUmFXVv1UtzekRw8AEVnIKfvBlz5thakxq5lnyiVry9YsttyxYTv9lHUWy4srZP03sTWT77izBbv4ymt8xaamULQ/PHivDU5OS/MlfHfzsaFhO/8DnxU8iIuoTQKd454Ok84xEKSx/SAMYeSpnwtGX9CcCtxTjrwEbGjuURIE3jsnK/jQrnbQkRgcZCKWO5G0lqZm34WIP0ga7wGAT2iaGxtlj5GvSVfKSsDLaU+n6/28sYaGRmtr7xAXxC2tIcuZXMf2aejVZay5vtmODExbIt0pFV+vYVC2Cy65xEaHDtqOZ/fYnb++x1rV5tS0OL6m1g4OjFnv4m4/5MMdZLXv3FBVPNwTIRIdixCVcnhAoPgvQkZVcYCMhc+UZYi74tA9dfAOs4WhTl30m9HjEw9gElZjkg1BTYM40dgrJ6IEOUCpIqhEpWyciwAObgzUIV02i+Tfrhef81Wi6ayc20ybjclCP33zZksKeSVR9A/P7jRLN9mMENbevdwOHJ20bQVZCKlm23jmGfaaV11vW188YAf7hzX0mKqMticRsQmjTkTPGckoh0WcxOfVfLAVadDocA86SlqEAI0YDVn4J6RFCGfDCUMW/SqESWHQjosdzxNZBbF//dbPXUsylLDiQRgzC2SGAiCDe4Yi1IX9AS6wqVNIITyTj4r/4xM32cx4VnYUrkyddbY22BsvPc+WLO1R5rg1phtlPs3a4f377OUvu9Jl6Ex2ykwuU1cLM6MFu+q9f2ZLOlutRcL+dX//PTnnkRbD/CGAFOChs+Idd48IwE0AXvoTAvnYHYnLg+hh/y1pgeuoj/rpM5G+cV3YV9lh0WoOAQ0Bh2CTMO9EZGmewz8oBHDOzkzbViuiMZDNFeAiIIvqdKvKl9yvW9TYbH2LFum5YIWxSevS8G4Qwmo1FLKobnErft2SjsXWlZRGm2WDSK0tXtRhE6PjtnzLueKvaJ+pB2Yz1LkwrLD8uUIorsDAFbhIA0nAV1Tkg695VrdoVwhGb0Ra8I9lF8ihP/SRurh3JIJhGoCLwnmHRDQNkf2o5QjBxysLVyqKxnskLLn6t4dCeLqtT7JnkRuU83Vx6+hssFy2aBMT0zY9NmVxqeuZ6RkrS+A/v/VhKYhh6z+8Xyp+zrITYxqCMZsQchtbG+2i698rTo2IGqhO52iLZ75EY9jA3SAVOOhoJDKi4eazLfImMJcC/OSjHq4hH8/0K4wUIvVQnjqVLxJ0zDaW8tGpmrhFYBQKIddq5XOhLetkS3khIYGKCQsB4oqC4JO9i1//Dsvm5NBLhj2757AdPDru65w5Db1jI0dtXAhKpVuElorllc8SLZZTe0PDB22qOG3//G9fdhelp6fPZWIsFk1s0m5ABEQmhI4HJAE3V3Ztq/s+BPmsJh5j5k3+sRgEHgBxlGVvmK9RCFHCvLgo4RueCdQbCMR7F/qEnNiUvVUBgWTwynTPilFBNlAZe0fPBLgy5IOqxDA0Zcq5QM0bK8a11t2ctnsef94SDQjjipUrs5YTUvqHd1t7Z6OEfq/NZofFAEJ+Cu1nNpOqkVattYuvf4O3BzFCBwm0FxAEzASuPNOxACdlHBEKXClXcgs7Kkeczud8NxBlAvLZRcQ7EEmd2Gi895bgJpxMf1GNASFskGNo0rCvLWrcs7AaACJwH72PEMhWIg75eN1b3+XqOiur2U+RUL18KIGLNDwyYSOHxFnT9dZmi2xq1Gzw8KBsr7QQX7D89JQt6mq3nlWnOeDUS4dDO6QFRCyExdPF4XAW7z1q+GsgR36uYlQWUSgzRIjhoA9GUrRtC45FBor3sQDERFgRRBWOEAb1CDRMAyAsAMEzwIZ35IVKAXDyks49+XyYCJiUOOWHP/6BywI5B0LcfCS7GvgYqsYa5A4199RZvLNiQ4WDlulI2Jp1K216JmfJRcttZnTa3vWxf1LBCCkLiUnbgdMcPmliEIFz7l9reK8YOWg62q7VnTSqhh6HfjgHyeYJfRKajU0qFSmH+XLBPwfKz4xK4Rzzgz6GBg77Jrs9O7ZZ7LPfvqPCMpMvv8tlIMAVDHJne7UrUBwJuEgBgazdoV34oAuE8Ekxk3T4oSxyzBXLdu8vb7N92562ifysNWTS9o7Lz7eG2hrr6GhSXplhqXrr6lpkTbUZW9S9yGaKY5aXPfihm78ke2reui94rcWSaaurjaaHfYgIUc4hgteNVd0DNogkHVcIHIQVIuBFAzO0WM2u1TDXS+ciVrfoK/2hPAiMmAAbDlxE+PCLiOx53vHnNzsJMWFwwqEeW4qS5YjTJJVUubSerGbGMYYclWLI+REvwiRmhlPegZNBK66AgnzN9tmPvFMWe8IVxwdffYmVCjPWJIGKRpYEMdnRco7rrK2ry2qkTf/8c7dYWu5Usqnerv2zf1LfZEq4dhOATO9UkeDPateJ6VBESAMxRYkY8rHa4/m983rv/4urxASkw5nAQBVeH2+rV/BAIJ8SnQA+qj7+xW9XoBpA0CBj1xtjHr5a2Kmka6CyIxVAlM495QhcI9sl6kBSyCuKtX97+/fttJPXWs3QXmsS4mB/uCIjqzwjImXkU3Z0dfoc2k5Z+9/67+/YG97z55boWuFtwOmhvcBhpBEQEXAIacHuQiy4EK/OmIayXAn0C7gD/DxTB8/Uh41HiN4zxxf12eEISCGjU0gNBqC8cPVKDO9AXEAS70MaEZ+To0hrZRexLnjqmuX213/9EXvVVZdzeKrsLw1FcWutjNXaOikQGd2ZRtqRsSp1/tDPfmzv+evPWHzROgcYGcgVZARYMHsItEdHCFxxg9DOuZmCypXdJQrWP/0MCCNwT6QfvKMuPl5l6JFOm1E+daJqKFN//OrXve1mgIhe8sVYwU0BNB2nglMQZ1w3XjkdoAHuvWINParOyKlmfp55+tM3LLP1y9tsWUfaGpuEbNlRbc2NtuuZx6xZdadrRRwB0sQHBSAqkXFg6poytmvXbvvA33zc+lb22b59+y1Rx04gOb0aN2xngMp0Dhj4GJbNv/iMcQl2yRI7emxERnKXDQ0es4OHDlnfMnGp8o6NTyi/tK9MJCITi741QXYnkT5PT804YWiD6auRUXZgMuWFkpO1L8/l+EEfRA76MBl3bCtnMZWJNuHEqcoBQ+QJLAzCuE9JK133qsvcUkeiJZLyQdWAUGkVDc9CMS+Aitbd3W7f++zfWv1cziqcdiKhG08w+QdXcgRNnbX2LLYdQtj1H/5LS7UsceLEa1P27dt+bnOpFjcPgsXtHCAYgQEOx8WbE8EwfUBoLlfwfsQq+MaRDIwExYnAMCQdJHk9VXOJ8t521QQJQx5Exi+9+gY/6MPtDibKXGCHrZURazqAqhDK4PYIPHvTVWfayeuW2ua1yy1ZA9WTPhxLsrmYyejfv9NaWrtcm8BF+KTTGirx6VGfYWhtbVeHMgKiqKHQbKmmZnVs3h567Gk7/ZKXWa2e2QqF/bRRw/qiM0+2Vb3dtv3goBuV2IfISmBkhYfOlcRxvuYoYqKoKItmRxnp5jiC6FNAAgHkABPPaU5w0XCGCJJgEi/IPlbTIsJE0zuOFAReZOfwzEve6Z+CsCytCUWlh+389UstP5mzjPIyq4OcIH8IIG/lytXiyki++ZAX0i577Q3W2NAurdisocQhut0aym3yitrkM3b7dFBbm9wlOq0YOof1n81OWbM8hne95gL7k9deapXClPuSdJZAPrgPgU/ZCPaqZlM9XAOCvM4FI4Y+Q2yCC/Zqed6HCGFQaFENCmDcOUiVUQHPkcaLZilogEqbErLBNHxm52blLuVVQaSeKUdervUCPC6EsLGurj46bJZ0BsSM8MpnNbWpRnFm0sabltoLsw12IN1p9WtPs49/5tM2y2FtDmSkiJhumhPnsqbAlng07Hve/Cq78ZqzLV6JFqJDoKMCyG1D5xK1SwA2Asgg0ifeMRxr040yaqtGsZQSch4jmCGK0KcsMoz3x3cgciXBO1ZtBATBef4dTjWcvWmRHTq63wEL+UAugTq45x3bjQDM61a90SHbcZs6Nq2ckjPSlAUh4cmDh2zj5i321BNP2ps++Gf2uvf+hX8izQFDoU6ArZGnEKjO1X09vX/Xm6/3dgLSwnti4BZCgJX3xAAbxAQxLNr6kFuAzNBexDhReUdYyBSGIY07tnXPO29U8gLM81FC7+LlNi43hx8VwLJ3i1n1ELBb5isCGu2pcjGNWTgkgR/KhmMRYd3FF8iHlGkgoHbt32s//tGtdsst37LRyaw98Pwee9N7/sIuu/RlDjTyA2PYDw2RQctMiH9eSIhJJqmjJsXhCGHYqH33I5UPLg0HeiB7ubIwzFENSBoO9ohLQw+OTQgu2W4ykNmeitxNxGoFu0SJytH/yPqX8vi7//xhlZZRUJJ3noM+IoCjPRRlIWdxJmlnbV7uVBkYPGJdHR2+/wv13Nza6vlHRoatvXOxyYW2vOwxlqfoIN8hcdRCbmLc9v/6Z3bmVdfY47+9x2ZkNnzhx3f4voW8NOrw0JhN5fKWEv4/8qEP2Y033mhd3S0S7KzElyTzWjSM8uLgWsvnRsSprfaat75bva91rQ7sKBJCgB9GAOYUv9ig9z61LRHDaGBtgg2DfF/A+2gYU0ZDUQyCWAhDm60UsXOuemOFD0FnyzMRG1cXL4Uvf+azEwok6uvti5/6C+uR6vcj+cRxfEza091lI2OD1t2zzLlranJa2rHTZmeGLd3U5uzM/n0ftoKguanBHvrq55yDS2NjtmfvAVu7ZYtezdu7//Xr1rn2JHtx6zY7+9yz5F922ssue4X9zSc+ZR/9iw/bO//kbf7lyJxkp8UEw3xOaJGgr0vb//3qrSJ1JG9CJPhQVT8IPlIUwjuuKKxYTSRGlMPzkOZX8WrI58/CS+wDn/lyxc9mliSlc77vQNhlezfmAGeA+ffVev+WK06zTKZJ3vug9Szt0fDM2MixoxZPVqxr8QpVLQ6ayclk6FQjZSG/6NMj/hmzhm1cxMBceO57X3Htxged2G1YUHG93z6Us3f//RfsdWetta/f+TuL1zVq/JTsnnv/YB/7m0/ZIw/f65zF5jtsKtYj5+dTVpCx/c1fPoT6iUwIhSBSuDoD+HPkTtH5SNyg4iNEEGECR6bSQh4eWZfU+FUele3u7vCpljo5wxuaYvbXm9usQS4Cy2xpacM03wLpXVuDKKmhyccJi3oX2b49exzBHPcu09Y33xY0lHDQARp6sSvZZZAa50gaiQj/eGvjK14nmSEOSUrjSsPOSzvPzebsU1/7L/uzD3zAbvybf5Clh3ZUR2Vxv/zll9tzzz4lmAOHwDUaenK1+LGoWjnv9XgPahvx4dpN8oaRAYzOZaGcqwoQEslrRxIqtYqskEZkgx098XRmZVQ89qkvfdc3BfOjMOlizM7P7bOOU8+ynx0cj1hQmRlO55y01Hp7Gl17Mf7jMk5H5H50tDZYUVqstb1HsqXgMx4tLe1qQFxVUINi90SiXlwqQc1vA4krJnJChojB/FT+yHY79MLTFpP78+snHrevfP0W47fTjh7aa2m+6q0GzvvhjB3nDHUDRPDtucaAKJOw7/z8fpul34IXuEEWZhIIhGPcepccpC/AT3mu1Ede0p3LFLgHySe4LEKkt41LAeZfNrdHmWZt+Za1ljuyRx0WkHyJpgpYj2zP6A4s04jeUWHnokWcLy9hjWsRtkgxvRvZb66pZPAyLc28UzlRsYLKNrc1uDLAUq3vWWtrL3udnXTptfamG9+t4dxm3e2dsrei4RMQQGBYEzg8xHcbclyg6mbYL13U7sY18gcBDyx02Amuv4IQhAfAKAFRrgR0H9YiyEvkHgTSv3AlH4rCF3LJQPjid263i7vr7Otf+qLlRw5bYmrCChapa4YYP3iybPFSf6YSPiZlN2Buato1K1RBLvEDLFCWZzaMxNXIwYMHvA3KEYKQ9c0jMoAJfBuweNFq/7q/tWuxOhxpOgJtrpEy4HARl1/IVKd+1CaG7JVXnO9IoD8I/zBzAXfhgvG9JmgPBAD5wVMIDjfpCzmP+xNcJjzAYdyw27kYz9hP//u/bF6CNldJ2VtXy15KyxIWOs5Zv8x27Dtgh/oHfGjwkzdNQiBDoblNw08ai8pS8vi5onV9yDgQc7asd7Hbau78qnMxqf2YfD+Qquye14EW8thsx5rBwsBJThecf77nJ0SfRWvIqQwyLjszacVptlMxCqJtlnSeIehnhklx1MlO4RdyMBlAGkgBqXCOr4hXkcszlgJp5CPQJ+B0jjv/8lffzIvuLRfa0/f92jRY7KltL9joyLi99pLz7OnBCVvZXWvr1m2S5c+Pp4TOxEShUZuZPKaG1KA4w8+kFvX9QwFx07wUAZ2gn489/qAtX77SOUlGj2ULQiaC27cngVilq064hnl8ZmV7Fnc70Pff95D96Z++/zh3qFJRXogo5ayYz0lSCEHi1hd3HdLQlzxSVeTjVEwvo+eIS6o2pvoI50SaL7LVeE8IROEjfmX1955Hw54R4kf6USBVztnVH/6MDUlyNre32qqTVlpWwL9vk4aHhBaFcM6pZHL4iI0OHRIgZQ2/ko1PTdrk+IgVZrLODXATe64Q0n7QmgT+2WecLVaSMHXmEKUFGAYmh3zw1S6Bwz7I/w///A8RF9Gues9PKrIhjk4Bh3hOXJC32SJc3WCZZg59q7frXnEROk0EkyCX4x/CCVGA3MMckcyqalFHvPIii6Nf0eGHFDQkwRuaVEiF63zWQ4leK4BoENl4Thosq7EroI5oCA4PHrWf//CbdsHJm9XarE1MDFl+cljOc6sAbLD6ONM5kiESqlPTfJvITCeb06LdzAxJhDdXCPjLX/3CqQ6iOHMCrcrc/6y4Deudo0f5QB4b8AMf+DNHZEdHt91005u9DjrrxqSG+Wx+yo4d3adOiVukcf3EgZKMb3UwUgZY9Vjz4mKQLKT5weIs6qqK+eoKkqS4qhDyJFbYPc1hIH7anozh6LM/CfoEUUNX97H/+9UfqLYTxhtYfPDb/2SdKsinxRdsOcUuv+7Vll+yzOo07OIa5/OSE6wqz8ruuvc3P7C+9acKyKT/dpHAF+XibrvB/ghiOBhq5rN4Ac1CYsVa2jrs2efUYQXywQUgmftv33qLHTlwzG6++f/Y6tXLpf2krVUH3EAezCZkXiE74uU5sCPT0iM8Fu3jn/uGZadLctembSo/7Z/nICNRREyNs2815edpiFeEoFrJ0nRK8kqE5LjBG88727a01NmE5Pq/3bXVPnBSt/1k3yEbU17kvG+ogwUJvnFO6H/27h/a5P5d1iTB+IpLz7OTTz3dVlxxpc2OT8oTqLF0Xasd2POiOKtiD99/p63bcoYl65pkEYmizsISnkzvSH6xdYAAQqQG7O5f/sxueOM7hfAa2737qHM3NpvLF5dN0cGTT2590S6/4kxb3bdCDnckS3gXOBe/bs+OR6xvxSlWKGYlBuatoaXTPvufP7ZYfbu4QdCJsDAXBER2JuQr8qMuvoQmOVsr4fbKdT3WLSO1KIWTOyq7cv0p9sjtP7Th4X6bKiYtmxu2mlzFOl5xmQ00rLV4S1fPzcOD/cowIBY/YpMDR+xVl55l9//2V7KgU+KiKTUesw1bLrbxkRdtbHDAxiS/+LKWbyo/8+lP2WVXXmFzePlwiTqHjeXDUMBVNKykn1wZJGXvdUs+1jc0u5bas2+fTUvDse2I+XbWOMMc+hf//cv25x96n1v7aFo4nx8AoB6fpRBy60S80qyGv2RdQkNTOWS8xm1G7bLEx7wcdpcf8iEuwtvg2eoydt3ZJ9ma2SFrSKelndneafbIH35jPSvW2B/uut2yJQ3p+jlrv/JtljvpTJtr6LF5iY34K1//zpsZHi0yFdrbO+yMTStteHTEtt33e1ukylJSx888+pRd/MYbbHq8xjq72vws6ISAnpqctJUrlsr5Db8RIptHQPlmWnGOnwuNk4OkV/45dZ6Jw/7DezQk222wf9Qa6vmmkt2N6ojeM3SGRZSf/fzn3tHTTt3kwn9WrpPUgvFbR2Jdi8+xQj1urR2L5b61WF1Dm4iQsOVdDfbcjmMaYhotQm4RbpQsYoqZT2NKIvTH3/FKm37yEWtr7Zam5aOHsu3d9aJ85GHb8fA9Fm9tt91Dw9Z41QdsVlqcKSSIAbLjF77itTezgowfxhenzWkJVAnt3U8/bC3pWnW4xi65+mJbefKZ1t3VbPv37LX21owEY4MNSDM+/uTz1tXWKis4aelmpl7EITIncJFY7YG72O6I8csuRovP24F922312g325JNPu600OjTgCmZoeFiKRdpWRvELO16wmdy8veoVF0v4MqQiw5I4VyjZ89vul/NfZ/lC1ipSFnOVvORlk8+edonw+4emVXf0xYhkiX34ba+wzat67OS+Tnvq13f4tqqRiXE7tO+gbX9+q+3etc2Gp4YstvIcK5/xSutdL7tvPlocQdVkxDy0HX/5q99ws0jmACFH5qbGRJF5/2nWCXViTtyy/twLrXfVBrd5OE3g4Yfutab2bnv6YMGmxkfF+nFrlkvjHzPxZbnq4WRORAUAu5oWl/AsJpSjnLHGhowdOqqysu3SjU3W2Nrqzj5cOSON29PWZDV1bfayS6Wh5XH4Zz0S6sxdMVPbqlHR2b3MWjp6rDbZaL/4+fflz7Zae0eftTbV2mnyfS/YvNrOPKnXNq7slqKocwOX47h+9K1v2djUlO3v32+HDu23wxpRay97vcXWv9zS3TKya6RxY9KMONsCOphernDYj46MIBFslnCUpaJ7TjnVBsdyNioL+ppr32gzE6NqbNbWrNtgp592mozSrIaPkFHfatPsnZBcmp0puJkhQrixiGHIn26Uxt4LIVNalqnvX/z8Rz7k+Hymvb3LD/lI6hmgxsYGfR+sRpP91V9/QUNC5SX5+QwZeaVRbzP8WNT4sH3vPz+vuot2/vlX2IrVWzRkJ8Q9OblsIzY20m+Tk0N25NABmT0TNp3L2vjkuH3gbz5mWTn9M/277NjAs3bdRz5mk4lGIUgKiCmteRz6Eyvh4Ma5SzJaiItcBR5c9cuG4dtpGc729o9/3L7w/e/a8ETOJsbH6bdNTuftwKHDco8ajUMlm9p7bMWKZZbL8uW+1D8sJO0oXClgHaOBMVeqH7CLY+MyDnsX99rZZ54pM6hWZSdscOCwHT580A6K4gyp3919txurNdLIF17+amtq7BS5o+maI4d3uzJ68qlH7LxLLrf+gYOyEBL+Ncn42JBMiUk/WQACl2RYNze12MF922xCQz4vc+PQ8JhlOtutYckS3/s/tHe7n+wUhjwBpYVMDlrZFZj6IA8mUuUhIz8YkBf7IiRnpqfsrrsfk6Wfk6pnWSvv+7aYyN67d8yyslUSkhsI12jRV/UoLdprFk0He9Q9PyTMySKodzlAEtbdIlBRgrfFOjQMapL1rnRWrlwlrRWzV77sfCmUPiGpLJl3QETMOiHY+FIvk6W7q8+WyNUqSpRw5k9RGmxaHCezyo9imM1JfMgDwRYbHBy0GclleZcyWuVKVQr2yvf8uS3qbrelG06xVFp+sUYZuAiME3BSRQu8oiCXj4vbQgi3KoZTHcvdCJwRN3R2tduhA/uFEBmKfPk/PWq5Uo1tGzZrQCMyKSeLAkqwAMHEHCtCNMoXY+xNBWmkV6T6w0xGOtMg//LJ6PiYw/vs4O4XZRhLC3d0+FIaP6ry71/6rB8Dc+lll2s4s4Wh3uY46G3/Xusfm1A95l+pjY+O6Z6Zj5If8DE9M2UTk6P+0X1R5XF3Usm0rz2wraAkjTso82lsYq9d+YYPWefyFUKUXCK0qepkW5SsNkXZcqTpXh3wc2MdYXSIsQpWWZVBeMfa+mwNixlygQYGjvn5rZzUu6N/yg7MdmqsCwGyl+YkbFjgYMjxeUmmoUmNgKBofom5JK5QjjwAneeQDQ1F4dSW9i6xrs7ltm7DZhGrxoakMWdyYxpWRbv00oude3qXMv0d1b9r7yE7Wu5Vr2ZsXENwgg3EIi5DtSAZNSOums1zeOW0iCXf1P3drM97McR8gWQ+InKxscO2PXa3HwE4NzdthfKsczFEZssU8hLtjgXBiXv+cx0f//fv+kEfzJX73LUEK9M9ZI6JhZfYUQ0H9tUXbTa5wgbEXVjKIIGxXVYnlif6rUn+ZZs0Vzgmns9x0JQIdagCUbDgJ2U2sPluieTH6KhkSk4W/56dtlxU7u7sscNH9tvO7TvtwceesLvvudve9o4PqTMx+6e/+4AP20ce32p7R6Ul43nrTo9bcwtDOyIe9h9DCC6emcla16Iulz3gSM1LHiZsDuRJc1fkGw8cGbK/+uxt1ti5KFr4lSeA+8XuybRsw+jLXLlMyGERnKMnYp/80vd9MwpM6GpTaEKjcTQUjdckZP/IthJP+JBhrDNsQQr58Vsas4fV4eX+a1jsPs5JXnCMHsiqBYFCGGVwzDEZJiYnpBXbHBhLttqU7CG09czUuIbokP2fT/2dFWZL9pqrr7J0U7eGqNnXvnSzO/If++TfWqmuAxJYSnLx6ovWWHtGcrfAdij4kNET3SB3+PA0n9PQVKcXLVoib0UuT2HOnjsg2SpbOV+OWV0qkldxXeFCtxcFdVlEoB3OcWRviSNswzmX+Ia6pKhHEynJCRAVZh3ZU4D6x6tnkwnqj0k5TIM5dQDtdMmmFTJEl/qS3KSGBFPa/M4GR8X4UKBCBTiS4TE9M2rZgUHbeMrJ0lhxGxo54D9mgDZjK+hb3vVBDfVZDcGY3XD9mxxhH3j3Tbbl9E2Wk9H6jZ/c5RwbwSelVc5bX0ejtWoUNKRLVp9sETElL2ViVMQ1D+0R0Zmi0ZCPVrjxM9mEEm2GhqKMGmaOQfa8PA60PUjU+FV0la+gUcdBH3BKWJEJ394AEJN7qHZmHFiMBYns8onmxaoAK/2iLcscieFTFHxJtBK/5sDHXdHPYkcf3DONky1M29TYmH/TVJivF9BpX32akauDDHvyqcdkAhyzH//qAXW8ZDe96332t5/+a2eZcZW77Z5nHVYIABwgjV6jiZnCnpvXUEKsIJPcJZMi0pgLxyrTv2iERIQM/cXJD8qPOqmfj2UZVQTe+Re5IIyHUBEFqCBkigBSOcd4dA3vQ2Pko56F6aGuEEK5EBmioW6EdqiLSN6IQFEZrqGukIeZWkYHZVnIofzCEPLDIwShSHkiYvv8meQvP24QIV6um4YcMPlIUh5+yY9LIhm1L3z/UQiwh34Sw+IL7xzBVVh5B6ykEUM5Au2Huha+C+W5Jw9XInXxLqRTbygT4CBAD96Fa4Aj0IkY2mCgvLRtInBRxvPoPtCMPNTDO+5DXcQAh9cVrAlGXUAAmf2l0gNgXMMzDRAX5iNiQYR07hc2zpWwMI02uRKplxDqJhLCe0JoO5QnUB99ID3ASB88SMmRLy7rIik/OlGYtPriuM2P7bOW4oTFZ4Ysnhu1Wtnlxey4lKmUrBgkNTdrsoQ1mCfEXCzei7lEAILXp7a40jaR9sJ9gJEALMQAMyGUJx/5eQ79IZ2+8I7IfSgT+hbqCnTjyvuQjzr9njZEA2Xye0JgLOpYWCbARqC855MEQ8qGNW3yBHgDfqmHEOoK8JGPe2LsP3/8+0okAaJFLwKdCYUCR/JMwRBDg0TeEclLA1hB6MbwbmFe2gApXMlPWwSemXQmbwDc25UxEL71j1y5qENERhNMGuBWdmOWHklVnDpmdfkRGz22307dsMYO7j+k9LS1tGbs93f9yg/r6lmy2vqPHvPDVw/7Mgsz90X74PvfbunknB3Yc8ROPuVUOzw0aQeOjtmyk0+z+fpF8jXYDsNqaETM0IfQP6SKDzD5FJjp2BPOIMAf8klV8qU8fYwkaIQ/X+xTgMCBkITQZ8qCHzZtEYJk4x3p4IR77BXy0m6AifoCvkgnL2WJvCN/dC98yyfjGQcZVUtPsSdCe7g2bKWmrSAoSIeXWMZyu0ohftUNb/UdwTRAJiqgcYhNZiLP5AEwOkG+0Hneh0a5R0WAUN7TAcqF+onkcQSpDIG6AkNxdeAVKcOzuuomEM/KqgJRmVBnuFJfSUbX/Mhum9hxvy2pnbfHHrnXOhvaraOp3fbvfd7StTXWJU9/65PPWXZW8BY1EOJzNihHNlNfZ6edtsEGDh21bD5mt/zoN3bXPY/Z+edstNzEUcsI4TkZi5t7Gyw7PmSzrNP52lu05Sn0h3snslSvEiMm9LVDSULdkp/+4XsxAck9+A14gLj0iU3C4Bs6MFiV0YkMEtgAzA8QU44Y8Ec5Au3zrSawUL/XrfpYKJZ1Kbh1BRgF3tEOV0IEA9PU7MutVRnVL5MhhmmBlyHbkzTyBJ+XwHOgB8fP6M7h9aOwwgsaYsEyFPJniUmQFxBACEBRJjBfCOGeOgPgQdTz7MhVfaSRlxja40qewJjUzcwB+TF+caL5WoQ8DvO8GB1nenba5kf32tzYXpsYHLDdO3f7QeTdHR1+1uKy3mUuwUwSih9IOOess2x0fMCRDPEef/xxW7NmjS8L/urOezQi05adGrEzTjvNntt7zB6VT/u1L3zKtr+43dpYwGlqtpM2nWb9+YwNltKyzSSdyllfy4So9Bn42bjCPWnAi1SiPQYhfVvIAEgKhlLABSHUA94DLgNeeHZ8yiAnCBVednR01CdJWOzxuqTevG2VJX/QHtRJGrgN9Qfm4p42CLQHPXgmP1cvk4wGFwOAQFvKGjGx3hN4H/u37/7KOYIHb0AEdeSIOx0RcutIp1LSyceVCkM6aQAWAAz3IR2guPIMsLwjUg+dCfkIoXyw4WCikD+ccEM6Ab+4LW328C9ulQtpNnD4iA3La1q6dJk1pmtttlKw8cFBcXbMdh3qt5ede6YtW77IF3727N7nPy0e2uHLoKnRgj2/4zlbtarPlvf22tNbn7Mntu7yk7TWrlxq11xzqR06cNB/xy83y1GOk7b2/GstX7fIJGekgqNdqcDvtpFFA5L66SMzUN4P4Y58BO4DbkI69yEf+A3EJoS87HPmGn2LInyIyffv3++eqONWNqTvgKjOk4QYlRHT6rowkE6gfq+vGqgrwBTKI2VFDH/mXY1gQGALXAXeVfMo+IZzMtIZvwonRLbDwVx0LjRAnhAJAAMAhIVpC/MsrJ97CBokWqgzjHDy8Y46eUe7zuAJ1AIIEhOK4Zily+dn7Jtf/Lw9e/+vbPDQdnvkwSfsvgefFEOiPmZs9+7dtnfXfpvMzlmuWLZXX3GJJErMtr+wQ/ZPzCd5BmV/NaTr7cDefdbe0mrbXnza2prTtmn9Wrn/Y5adGLWehopdfPp6W9S52J556gWbQ/3IPjv55FV29MiY1U3steTAVuEpghl80aeFuCS60ay+BTyEDezEaFNVNGB5T5QeExOJUGJbImWoc2EenoU22W11rjI3bdrkuERqUV94r8q8fGibqAfZiFH9tBMizyxoMjiILnDAueqKNu+r+rjqEQ2InovVG6X7hwYV1ScBRr8o90cqEuDLVfG2UOqQDrHJQ+Aa3kedOOHOhsgzIXSIPISQl/q4pz2YbmE+3hF4xoAkUCeB9wLd7vjRrdaUlPc3ecT69/T7nHimMW379+yxtpYmG5/J+gLn5vX8Uii7euPW3tZiO7bvEHMtEvzs/pPdJobZvOlk27drtzU1NdiqtWttl1ThXH7W1qxYZXsl0RLpOhsosIulWcZr0uoyKetc0mGtzYvsV7/4ndXHS9Z3yhZrv+AmhxO4mUjDDqN//ryAKQhcGC+B6Kh/luzpO/hxQitTwJey/REOamr4heeyHyNDenAkmAdbiM8QKBPqi9KjZ99C/v8T+Dkf8lEn+UoSOAFWhyMikddHHoJadFUf2gDu2Nd+eJ8fR+oPMkjZA8E0LIXYnCF2FqJOSCc+PAgN8RyXxPBrFRDnWr2LtiSpE7EqJGpclVn0O7rRT+x4HSl5OMx+CrmMhrlcVX8jcxU4zhik+zdFIgj7MsrTo3bn975uzQ1x2/78TmuRyvLfri1lhVx+dHjOJBOVuWSZdMpO33yyxStl/9HibE7Oi1ywloZm/zmOlUsX+5R4z+JeMUyLpN5OtVNjl150ubW2Ndnk6LA9/PC9Ni9nYMeBY7Zk5WpbuqzXhgeOWd+alZabnLGnnnjKZmVOrDjlHHt6TAxVyVgpztH3Ur/qgzOMcBQdDhfNYvNCVo0/8336vLxlX3oUbulzEqknCeHEE15r6+rFrOASOzmawqBOBiD3FRXgR7TAG1P+0I5JT3BMnShsAowPHMXqR2hRmuil+8AHPPuyQTWQ5u98hjrSRmra88Axvl/Fu8Y7lccJUD4fXB/85Gd9WLCugAHKqS2I+2i0RVIk2g4RMY74R4Z/NEKYJeaH4DG8jzOdysCg0aKL7KBStPzov9cEwzrSUAlVhtOVDokV0cuAUm07koJcyeujBsYUEw1vf9oe/uWPbdkKjq8+Ghm1tWpPSJYg8P0ik/L0WPJslPRhOoejKA4dHPDNgzBjb2+blbJl2VbL/ayk0YkpGxwbtPO2nGGnnLzZaptQmS/avn377NjRARseGrV1KxfZATkRyfpaa29vscZMnX8fS57JiawV42W7/Ma/tfF4raWkIvywAsHuq3PqU7SYxciuqhTHa0QocIMEiMexCdXfmLxtpJj+YBCUE3gVdjzyGwswGLRwPOkVzEWaz6arXqeHnh2HvK+2RTpLxwHHjm+EQRXX0IXM3EM73nu96gdXBFEIkIWVCFHRn7087ThTKv2fvnm752Z5IhKHEuuqJDCMivPaGyfwy7SEI0eOOEO2yXbhXdjGEvJx9TkXMS6IAUnUx3cgvAvMA8BEnnlPjIgRufAsT7hkrZaZlnf3+9u+afuef9rWrF9nEyNj/i3di7v22KL2dlvas1iS6qh/98avgTTJ2K+XdFzU1mXlArYbv1I+b021CatvycjYNWsSI05PZu38C84W4dSeGHBycsjyBRGiKEJIFfFTCYcOH7JYU9L27h+wlky9jUmNIg0y9Rm9O2gr+5bbhX/yKctWaq1UibsqB+aFfSQEonEFZxGeoykO+gleg4dJ4Ir3G+oKIbwnHZUPznhPOlfqJo0Q2qct2qUdQqiDgR/qh9HLoudCeLmnLqQlzwFmrtQV6gnveCb9+LF0wavwUxU1HPylZ4yAI0QARCI+uNqEKG+UPwAeRDg7DkN53s+yRLOAEQMgxIDUUJb7qFORzcbxnmVJsK/9/UdtPjvuorihVhIJNSwE81sVR8bzNjAyZeeuXWp97Wyn5JiCuP861BO7DtnwVM7iKbmcguUVp55iHe0ZGx05bFs2b7LNG8+wrNTv/n2HfQ5s5wS/ulKylUvabV1PxtYs7VZddfaze562Y+W8ddRGqj4sD205qdc2XfchKyVaZGjIjZeiDkQj0u9ALO6jU+2iuazwPuCEAE4C7kI5QsBNuCc94BAch8HJfQghnTzkJwZ6hXILQ2gvMBX10Rb9dfoI5Txj70k6qURUB7gAR6hiZ7YvfPdXFRJ5SWYK0aC/VBofJPCJDPcstmJM0jD5SCMSAnIAKADPfagzPId8x4GrBtokjbLc0yFgCGUJfIhl+RH7/Cc/6F/plorA6q90JW/CJrIifHODXXnWRutqarKWlgZZLdgwDVaYHDeOtSrkQV60Gt9Qn5Y9dUjSZt4uf8WrrVAq2JH+YzY9nVffS9ba2WUdjVK1DSnLzuetXow8NlGyN//lJ/wY1WZ5lIn6ZqnhmLWmk7b+wsus96LXWQ0bcwQ/xDhORNlWJ4I6UIn6Rf94Hz1UByMKskrU0H/yBKIHPHEN7wLNQn7KqrseWBFhALOozXvOIiFQjkg+ykeMqzTZoYRQZ5T+x8xPenjPc0gnT3gXv/AVr/ET4Wkc4nMPYHSCNDbXYD9htLHXFw4OHSeE0UeF4TkAHZiLEMqF+rkCAJF2QnnapSzpXEkPdZRm87Z/x7N2aMczUln8tjE7xxM2U8jauGygeqnkBqm+tcsXW097m7U2Zfwk5Z6uTuuQh7iop9e62pqtd1GX/yZyUytLOeNO64Qk4fKepdYsideicr1LetwwziCLxFxdSXlpsjMytbJ59Pf7ex+0vMAqF/M2Osk+ZDGaGHHL+a+2SmOP8ka/vRxC1OeqmaB7N9hFE/BCCPggD++R1gv7H72LTihkzi7gKVzJQ96AN/L6s4xS3mG/kk6jqHWWujDOfepHEggakM/bdgaJGInAIAn1ErknH/fQGxhoi0ga78jDc00m06gKaiWZ5PmUTlRCJ6i4ubFFTcjzYLcCakj2AXtxWEDlYztGGtHncnQNgITOTkxFbrQzpZAKgvj6iA4F5IAM7okErpQNMTzXNTTaplPPtA0bt2gECrmSMOOTEyJ6WnZUxk5dt8qWt9VZV2uze9EcNzQyNGSj/UM2MTimhLzVysNrauiylsZmixUrkl4jYtayNWTaZXvx+xNSXxrtRw7ssQ5JuI6OJdYUb5Lo1wCRmh05NmI52WWHRgb9R7LnEuAOIz5ur333J6x28Sqrnc/KGTqxjALsThB5SOApiifOwKL/fP+C9CJvwBeBe9LIQ4Sg4C/kOT6gXU7T64gh+M0hjispcYq47EGmHfjYKSYYKpKuSfWVLdnAZJJW0IsAbGzTCUwC7mmPQFukOeMsgC/Qmiv9oX3eM3jil73qDTfzkgfUH/sw/RMHVcZoCnuAQoNsomL08UtwPlOsdxjwQp/4UA1HcFY5Wx1WAg4EjXPsAPkDcBiz3NMJAAWwAHxAHEjl2RGquvnalI2pG07ZYPt27ZT9JRg1Cln8PTQ6YVeec55xJiUHT9fwnZrKFXP8TpranWM+DDuPH4QbVR9K9vzWZ21sbNwee/Ipqd28DR89bIcOHLb27h7btvVR9zgxODi7RjJdf2a/v+9h2zM0Yml5rgU5DRkx/rWvf6u1rt5iSTG7IPLP4Jh+AHb6AO7AbyAE+CSdgUa/2YMPPpubW9T3pJyRvJclL+XAEfcBP8QQwFUQOGyxpD5+QpaVD2JKUj6sTQa8AkeAzac2ROuoPcGsNgi0BcOENrmSH5xyT13046XwBKbz+q+47s3OYCQQOBWODHyrzbxKEK28Dw0E4LhGP+5EIyBNiGWkKj+jA4RxVgVAOsNV2yGGjgYAw3Now+tQCIBH5aptNrZbKt1gTz50j5g27ScD8zlOUW2t2Hyq3fqLu+zcUzdZvCiDE5WWoD9SY/yIMTDGRWypwel80Rb3LbXFy5bYqadv9i9QlvattN6+FZKW9dYkDzk7M2VT4wNimrIVpW7Kgu2fv34L2lkEq9jS5Utt8xkX2ppLXysJLoQK3ugj1Gi3QuiHE2ZBID3CX9RXmAJcBGkd8nMlfeE9OOFzS8wWZtUZ3EwPsSjtC9nCVUrp7HVjb/GCWQUPtEdd4DTQETDRluGdt6H3ZSWGjdD+gbCeXXtVaUE+aO6wKD8CUbX4PTF++bVv8k+8qdgrFafrtUdWz0NDNEok38Jn3XoeRgfvTNLFJwuryzvT1R8CDWIzdJAYJBb3MBiBZ2Jolxh2FPjKvjrGT1bWZpqtRUzwxJNPuIeYkx3G0Rcf/uB77Ce3/9Ra22R7dbZZWh5knWBhawzeTQRbnf3bl//DxkambaR/2MaPjNrgnqM2O1G2o7v22sCRwzY8PGLPPfuY23iLe3sRE8YP5c8n6q1hzWob3r2Xjltza6dd//4Pi/n4niPabuR4UIAZwBGBtMAoIU/oX8gT+k0gL8+hDIEyEc6VLgotDOAvHGaMRIKpQpvEisq57UW7oqteQmGvhW/xULCqWCZQrfsePrel50glAVcEK9GFAXWqDgJtMlHLMyl4kCE99sVbf1OBgF5ZNXAfuDM8H+9YtcMBQeTxihVhGMoFZiEcPnzYli5eEqkHRie2hkJAakBkUAGkUyfp4Rra9AlZqYB5pbOl98ff/U979J7fyKZAHbDNV9JVqJ+Ul8hPSX3kLTdYfSopYSNvTvYNn9m3trb415hDwxzSoHS97WrqtBoNPd43dzSLeWutRsxUKszZgf07rbd3savmggzjL/zPj2yST8IkETPtHXb1+2+WtGtVeYgfwQ+8SC/6E3BEoI9hUIGn0EfKRFLkxODlHfcBt0gSNEEI5F/4/qVlWeskD4F3nMTr85EifqibGOohoCYJ5Mc5CHVyxTYL72gDDRfag6uQfgxeJFy1uxFNP/+tX/o8GMGB020gNhEAfHR4QTFTdbadd/6s/A6wpyqoMdIpQ/quXbtszZq1Ur1hgo78SMtq/WIIr1/vAJ4vCLj3uvWsf1GlaoHf/WICEBDmZmfsc5/6qOXHB30mHpsFycaXVvwqcEVG+btecbG1s1m/pVEMoJZkP6Ja6F+dnJomMRpf8mMvNcugb8w0YRn7FxiN9WnLlaYk5QYFE6M2be//9D/abF3GmgV3ujFlH/r8D21EBn+6NG2FmNqIRbPrQZrTDsFNBz3TbyQD6oQ++nZt2YkcpUCIZvopH3nwlGfws0Tj3+3o2dWu/vhUh9UXVLKbHsIkZWg/+tA1wqMj0OkYzcmBc2CBXk5DpTmTiA4kksbZZjE5CGEjIS9qkhG9Qh1hYPgPVtEXXcsaoAkNcl+tUBnPe+G1N6pPEDICmF2X4YN2ghNZQPNTEIhlF716JoTZ+WA80jkIzSiNEDpnXR2d/o76uNbV1/v7ACD5eI46GYl67sO78B4WA9EgFDXJd0STRw/aA/97h5AhWJW/IGmUlB2WUxl2jH7wNZeKakWGuwzxenmEbe6kQGhm6JPzCZ+Fb2mRKpVTkJTUyzQ0WyKF4zFr86mY8ZMeb/zQzZZuSNvaZcvswKH91t3dZWvPermtO/dlbpc5ERSZwjq+Jit4UTsY+jxHa6tRf5ySEI0dB7xTWXAVDkonH/gBn6gv1jmpJwxEX1pS/8JGgGgNU+37vZhNZfmOlPKRoybpp/JMOVEP73kH2AAaQRsxEPCgKRx+aMZMAfD5x3YntBoMeeI+6o8HwQHzqyIvF/s/n/sGdVUbjDLiSUT3SCPuGdiR1PEttArOEI44dQDG1JUu0qQzCM8qSHm6QOfIz1obNVMXFc+LqDAsI4AOYK1CJPLQ2bmYRLW3LaSwbKR0xKa0vhgg6bPpf/vn7zasiJHJrH34A++yb97yXSfGGy86xRKMKmwCtVejjkMUjuLg1GRXq4LHf8tTdeI9J+oU5Rg0NbOMlDJ+9/2Xzx2ye++62/LT49bb2W6rtpxpKy56lXCC2oBCSHn6KQYQLoKqQeUGvMIA6o7jg34ulOKON8dtNJgJEB1moR8EjHfm/vy7NtKqAiAwYhjskcOl9qGqRyev0iKGA3/k4+fLXWXyWs8Oi/4iOy4aFASHSXUCB+Wpm5mFQC/yEXk+ERjggg8S3/yV7/tuCjKh44l0LBSkvzAMFSOugZ08PAMoIpvAPYElJ/Lz7ExYDVFdEaDcU552kU4uyhUoE9J4H8qE+9lC3gmJI6KWxBwJm4UIYsLtT95tF551mrXWJ2xkaMS++q//YpecvlEkr7h65pg3GJe2/IwWMQHivC6utoTlhqYGXzRHGjfIm0RyJGvrLSaG2zUwYZsvuMT+z19+0s666jrr6lun8vJeOVIJIgluGJeyIdAHcMN7Qug3MQTK0TfwRFmX1OG9GJ5BCaFCG+SbkYbAXOmQh8sgJg8Mrdf/T92h7UCHgGeeAyxEYCBwH9pCjjiDQwuvqyqReLegbGhHJb1emFRvVFuUL/aP3/iJf/ThL5UZpIQG/UTEWK2Nj49LvbQLASKs0mAlB175YAjPq2fKBRsKJgzABqalDeLxTjDaknVexo1iAcYRJynZP5xuhrdTkGiuAQ5JqIQchEWt9XbSqlViHFSTOlbOC6SSDUt6pWszlpZQSdbM27e+9iWrmRyzdn6MTYzoe63IL1j9cFbZFBxGhrHK75zBXP67PEIok8/sL4PJikLFpz/z9/afP/2Zta84xb51252WbulSXfyYbl51NDpOEu41y2UQsXHnOfWND0TpFx4w/eYeRgRnnHyCncRXqkF6IZexaWAa39QnHMFoeuVrfPy4nZ+LWB23TEH4BDAP1TTKENG2ga6BNoSF94FJAl3IT3TVy8ZB0QyYOSgp1BWYCicA8IKtR1pQrajISPMJFnZTcEPB0CiV4tKLgxwZnD9PJcCFt8WmfhrkUEjUDQCTj3r8m24RCWCCWI0kX5SPwHvyO6MpjRUEJjTd4BRxbC5vZ52xyTrbW8z84waAj0YX3pSyysOTUa96/NQAdXZ0fEY2lCSwmEUksvzEuH3/K5+z5T0dFqdcWfCraubL3JPi42sRlzqBkz3/vj4nVcKRq/V6TreKAdXvA7sPWOfatXb6lddZjZhYFQiRMs5LKRuZyds9Dz6mctEnYtg+Yhcr5aY0ePjcO9pV4kRRXQFPEIDZfHBCuuNC6dFGSN1LUrvFIMnBM9/Fp9l6VBvh1H/bTnUAe/RDNycYhjrJE+oOz4HOPId3pBG45x1XIt9m8BxCKA9dufrRrHpP+yHw7EwoeFC1PLuKRMKEjCTysxkAAOHZiYBBCVMQaJxKiDAigXcBeFQk95TnmWtYaE2JMxIakYu7Gm2g/7Bdd91r/bNsoV4jmBEvZGnkUi50kiUU96TUHiODczrq04xywRpJfIeDnQkc80rbLM7Pi/kf+PVPrTC4h1+UVq5aSTYRQJ1n8NBf2sjns46s5iZJaOGB5S/vW6FkTW2dgj9mv733frvsuhvspNNPt+bOJTYnLxX1JLQLViQ49yxdiZmamu37P/qFGCRj2bLSBeS8HI16eawaJQzvaHCBK5delMWkijQBbTuOq9MCSC5Xv1WCQSscqXpJeb7KJo0YGIC48H5h/U4LpRFCOdJC25TD+aENfumD5cJoq7f0RSnKT3mu4CzwBHTBcwxtRtvbo7x+pjmNhAYhFgVJ8wZhjGqn6HxY3iFwxeALABL4Ho98IAZ5yTZmvg+cK0zbtS+/yOKVCatXfSyJhHPTCbQV6g0hAElngYH3MSG/Mid1kU7LHmEU1Xhb5GMrEMF3fEhKzYxN2GN3fNdSJY4gL4q5I48o479hiqqSXedHK+GlpayBM/M0GIQrMamIJiJzKPRdDz1oG848x6698Sarl3qMIZEENuDCDMBFnOXwLUlgTrZAxaDLREIxW9Lue+hxOzAwIqcmYUW16weBVT8CIYBn+gvjc2V1Igx88sBgPPMOXHG2Qmg3wBACeXjmSqQ8ZYjUxxU8hPdE6nA1nGmqajB5r6h5CRj4gTXLQCPyIzFPMK14RXwQ3VOv4BFtXTBcctX1vpuCQrwkAkTQuYF50MO84zkAR4PYEgBDXsohhUgnDcBKokRstmSXnr3GZmcmlQ8pFbUTZ3QI0TCi2x3V9gnhnroCLKhfNSzgUW0anaoL9mQ5KPLSIpho139iubPNesUQI/1HrD4efbmeStbLW2zwHyqKxxutuV72oe5T686wQudKy6zZZN0nbVZai8XHh62czdqrb7rJfnDLt+2CK6+ShJLaVrtCZdQXIddBVsRxAB8gm6PaWT3A02ICdsXSHjtt42o7bf0q27yuz1obhScRYGp0RmpXTCcCU02QCvzGEIHBQr8wBxDbrn6cJtHADDgKeIPIxBACQ4TAc6ApZXgHfpmOaWhssYHBIWtqafPvOBmE0a4O5UUqSWL7ETmiqX+sQv+FCSTYQnoJJX6FZn64bRgBXJ1bVSNXnp0oYhYKELgHIN5FzzAUANPICa/FmU111InwZ5/ca9nRMUtoNIAg5laow9cF1VaIdJxr6HgAmEBdzzz7rP8Mhn8SD7MtQCbtkZ4UUjjbsCT46gtlG5wYsfVnnOrTEXz32CgGyTQ2q+Niwvmc3b1nxJ4qNNuvH3jUfvqLO2zV2g32gzv+14akUhtf9nrLpRtt8NARG9y+3/JiNuYI3VMWFgOMwBCpCeHDN0fy4+nseIjgCp6g5xe4tcLDSSv67LxTV9u73nqxveHqy4Sn6NBwAvVR78IBzpVBeJxw1TzUyTNX0rgG2hACjCEf9XAlkC+8x/bDqWlt6RD/nMApeUN+6icymqAfZQmUJwAb99iNtOPP2GAQD3FGB0OhwFzhmcA9MXSEa+gc+VGfvl4HMsXZqMaNy1utp7nWR8RMUcbq+KgvvbQyc96YURsn7DkXzaqDEHUEGyT65S9OhmeLSX5q1Oqb29ze4RC8gHRGd9j7hAShzlrZakkZ7F997/vskisvs9G9B/Qsj0j1Nsi+K9TM2iN7B23UUjY0dMzWnLTFzjjzDLvm6qv9N9fLiXmrFyP2dnVbg6RkRvj55d2/tbL6wR/4AWbaov/z89HyUDgB33/rQIY8KoOzx5WiMqhgxn1M3vmgtfBzKfMpu+1nv7PpSr2koNS8UO4rDLKxvD7VHWxT7OFIckZ0CTQRxvwZ29DnroSPgEOuCIHACFH+yOYWGyuKAaXzSOf3R6dnpjVYI00E7BRjR0zgCQ+eXmUmRb4c9/XLqEkv4xPAf//1H7kNBsdxpRANhWsw2o+nKZIXpnQO1TMI5t5VpSouS33J8fOjYM89ebm1tUpi0IYIn52ZsFxeDNPcLKZpdUMSoGFwZ1IxQEAMbbIXCSbj9DHSBw7tsKXLVkr18jsPs47IwGCI78BgwOWqUyrx/u/9jzXkJu2pF3fapjNO9wnLJfySuNocEcxfv+NXlmpss+6uDjtw4IBt3749gkmGLb8FjUTEq2vk1DARnWWklDr48iuvsLGxUfvGN77psCPFHSdSJwwcx1MCVcxGwerPaKlepl8gRj4/Ku9VtqgYvDRfY9/9xV3iBuFQ9Ge91fM7bqVhUFCqO9CIA8I4XoA8RBiMdN4DS0UwRDCdYELqAibuYSyCb8dSOWTn40895nlWrlghe7Kod+GkcDxLzt6Kfu6PpSGW3cKSFvYtv8pOe8DFEXuYLK46//Y/o48+nEhquFaIIQQRyO/vONF0z9UXjauddEA1srgn8JxkOkFIqhMhTlm93NrbU247oVIAnq0zjPq5UsSQDfW18gobrFjKyWiftmbZTEFy0rHcTNbtmlZ5dGwTmZeB/+LTj9uWM84xDQnP4/ApBmYjEvh5h1SyxprTGbv/i5+3cjxS7ZwSyQ8uXfbq623fwYM2MDLsB7++cGzAbGpSbebtnieftXF1S4rLcpWc/eHXd9v5F55n9ZlGe3HHdkm8Ibvh1dfYxZe83DadcoodGxyxf/nsv9gHP/Aee+MN11lBg4htO27HSGohQTDqfZ1OkljYk2fGThMMd357Mme/vetRu2/rTkEu6QheFRnI0AKcQGyu9I9rwLszjvrFc4hMg4SBGvAR6ObvxcXh/C/kWAg8k58t5eSHDh6qajOU93UxBfIcx7fSwS90pZzzx3Xv/DN1OQoYkmU9YbgGUctcC9zox9bxzGSrgndaolqQKD8pjBgxjVQP9yt6WmXYn2KtHS02OT7hyzAYrGl5cPyqA4edjY4NW0LSrq29XW3M25SkW0v7Ekeq1ygmpSwjHgnGEha/E8I513v37ra+VWvVUtQpOhkYLHROnZEBLc83WWf/+63/tO7EnMMdEJ3SAPd5MUXPr36X4qzJylDPl+yfv/0Ty7ctsj1qK6+613c123d//CPrWLRYjJMWnHGbyebt85/7nH32s5+3+sYmVyUXX3yx3XLLLWKgyPvF5XJCSOIKVDGYntVWRTbgHAdUisHmWSgv19p/3fYLKyLFquuUBGDlnmuQQlwjRogEAnNhfo2I8f+UJSxkGKQsTAPDR8+RPUbgGvKG+8BgLw28Y84r2hdYzb8Q9o9+7r+jny2i5wq1eEJ66Z+xSVpcvLrPth45YtOzcltlHqWEkDCSIBYjlI7SEephPr5W5c7auNKWdzVanVQgeSgzPDxsuakJa5Kh3bV4sV/jlZIND/AJXNLypTl5Mp3OYFEH5/0wj0ymQZKjSZ1g1IIMfl8ga4cO7rMVK9e5C802IEdylclU2H8QXmxg5TrBlp2yZ+78mdXKToqrHX4wpxYvTyzKVEc0Wy11KGnJBw+zcyX78Oe+YXuGc3ba6afYizt32uc+/hd24UWX2qK17A7RQMIOeElgXmxmqmB/+qE/t2988yvOAPQF/GA2hQHArHeNoOB+fk72j+RxbrZiP/vNfTY9V+vlNGS9TsdvVaVRF7h0BlEIDBXaIFBnuOfq+FhwT16vU8/HGaF6T3pg3oV1LKwTXonoE6WFtoFrYfB83DDKiCDZRXMybZye0oqU6n/eruvJ2Ns31Noi5pLEWOQDAGa/CQAUENkk9/rkNX0yjFvcnirJzpkcH/cr3y/2rVwjL67Jtj//vM3JLpmY4LetGNHMC0VLVURsMvQ9QIeOC3WKbEdBCiVs+dJV9tD996usVAZSAvWOdJCURZ2mxCgFjtgWA8abeqzlgjdax6U32spXvtkSvX2WFz7mxK38/NT47KQkKDstkMhRO3ylVCv1eoEkUixVa9+58w92aGhY0gbERgT/f0PMz1QfGBhwuMEJAfiBm4jhTMjncz735P3VwGAgXn/tNb4VOxAawvkVhlI/ub70l3kJ9NG/4dTVB5zeRTiLtA0xPAMXdYY0IvgGDgI4D2VCOy/NA21CHiL9oByRPJRxvnj5q990s9pTRwA0Zs2xrL1hfZ/tGzpgg4k223vXL1S5RHJuzLpb2m1fpdanHuLJRul9IUVSAHVKZFTOFrJ21vrFqgqPZ9Y9DMiFimW5hvkhthPzY5ODQ4PCGVt62uyZJx+SfZv2fVowMcyEge+2hJiepSQ/HkBtE+iwyGxLehbZtueesaU9vZi5kSQXHMJxJJ1oX23AeynZFQmpy2IsbZmuXksvP8li3Sst1rHSKm3LrbJomcWXrLHkspOsac2p1rFsqf3+rl/aB977brvswgts29NP2OLFXXbypg1WU8d3jzRVtUkUohEtHhfzf/GL/2Yf/NP3H2cCH+nyKiNsRJ4Z31yqI+6M0M85AS12t8effEa4aJQdx+I+Nhhrm7moz2oDAgbGoH6IWyNb05dnVC8fTtMO75gi4eRG5gWBgTKEADcMAXykB21E4B46UAcahUh+0rjnilAijcB9qIdViHQdQkiMzEcfcBovyHDg6a326O++Y417ttmKk8+w7P49VpwetZPPPFcYLFhG9srAfEajP++7RQWyV06DNHb1RWdYi0ZgRXYEGoStJbxjHxL5/AegSrjs/FB6nUsbkDc4eMQy/Ey1mAw4ggRjbobAmiXpIdAWBr66YIt6emxw+Kgf2eyLxnoHGWE4AkgiNLbwdRB2EOKfheU6n3Ctl13Y0tzmsbmpTXA1SWVnbNOGjfaRP/9zu/zKq235yvV2uP+ovfFNb/JF5yC9A4IJEJ+B8fnP/5u99a1vsxV9YnreS1WzNYaVA9/WIwkGTPx8Nz97i43JVz+zkgT8gmv3kuW2+0C/E5kAfSAYJkKdbD+uMCTNwYA8M//HwjeStb4+Y9PTk84I4IwrIUgkIu0De3hPGyGNe5g4wnE00U3fiOSHKaEpgTyU5x3lSfdvOYR7aBh/2atuuBmkYO8QGzrbrf/5rf5pU/bATtt5YJ+lBPCcRsnUkUE7eVWvbWhK2YikzxiGf1kAS1IVpeLqJf06GsxGJyc0mkrW2NxsHW3t1q4Ic7ErQ2jWOyFWthfeFed/z/AjgrkZq20QcevSzhx0gm0pbK6jk0iiMLroFB2CmYDdmVUMMTeXlUSAiHUutRjHGqdRPjEVE6C5/KxGOUhAAqAiqpOg3mrUbkA8zeFqswh/223fs/bWbrvhhteK2NhvIp6YhbwEn0qQCquVefHWt7xVEuyzjk/eOzNBXEl1GC2aHQcy4Xhq3B2NJAwkKZTToGprbrRtL+yyudoGwaEygptfrAxE9jbx5mVYM/eHZMe5Yg2WXx7i14zSYkS+Z6XrTKLC2IEpqMN/1VG4ReRx5asmFt9hVsqQHtm8aCcEBPNc2IvgVGnSKkGSgjOuAW+Uoc+uIi+88jU385JIQkUVrTvtXHvxmcft8JFDVpFbzhaYtsZ66zt5s93241/Ynqfut4+8+TW2uaPTDgwekzsvqTM3bZectt4XdTuUzsQooyuXy8rOEgOJQbHdWGhuamwV03W6BMOZOHZ0v+14YZstWbbG1/EgKIvXXKt0d9hcBdB3laEDeI2QV7hwlcgvp2XzWTEU83QsH8kQVb/ID7ew2M6GRxACEk4QrGrHSLLAFFGjvIsY56JLLrF//dd/sVdf+2obPDZgPT1d/sU4S1WBwbhCiPb2Tj8bo1Tm/FIYKWKICPFIFMpgv0nVlVi0ZsVk3gqyRxPKG/cyZTvnjC322NPPyZZkWUrmRnVuLwSX3uSHiIrs1AUntEMI7R6/rwr/oMroJul+X70e5wE9B6m0sL6gpaJ6owFPfbzjGiQkdQepGL/0mhtuJtFFmwAs6352pmgdp19g23ftsKRz7YzNZedtx8GDtqghaYtWrLRFK9dKelVs87IW625rtpbuTqstCkm1dVIh0U9kYYzy6wINjRn3EnHrTaNxenLU+o8ctMH+wzY8dExMNmejY6PWsXiZmFkSTAgvcrCI+uEfF6g7Pm1SRWBkVyGRql6LGMEllZ7RQPSQEedTNcpLBB5uWeNjaoE97syKQyh+zwJJxjeT0Sk3eMqI+WjgYQs99shjdqj/kB3p7/dzLBYtahdMIhbIVr2cM9YjG254eNAlNO1FPy0IgSCK4PbduyKap2EG5OAUvdazRom67RKJCeBiYdo3Ph4dle2lAcH+fdZwgXfh6gf4cCYQDOBIDTsdE8x4K5FybrYKTvoCEziTUEDRwUfSqqhH/Ud92G5MLdEvAnVHUpgVCiFZ0hieoU5qA7m+t837Bs+AR7V/wZXXSkVGwaVCSSM+JSRUErZi42m++W9gz0FLNLeLN6YlvhvstNNOs+7uHovVxuy/Pvdly+3Zaa98xcssm2zwT+9ZMmKWmXbnSgUrzExZTmqzLNFNZ/m5wUymXoZ+s/KjPmP2y9tvt3XrN8iTG7cp5WVWXrhyaUNgRES7N+GgyDgNKogAQWE6n1NSZ0tsA9K7aESKURSVQ+/nbWJmxutAcoAgyhI40A1VEalNqWghCYJyvemmt9un/u+n7PQtZ8t7XWKrVi9VXU4R2TszYq4lNjY+IAM72tkBWEKz6o4Y1aPa5meC+CKpojqnJ8cl6aOfPUsqstmRstE+/rJrg53bd1hcNiFqFfWEOkN1cc8gCv2oYVZfZZHmLLfRIvYv3jSmiGS3w8sEKkZ4RXXI4ookpN6zpYoJYNVEQTGb3gstOEW8C555dEXVqg7VmZRAYFlLlFE6R3SpGQ0sPg30kxI/8x/f85/6QMeDbLiXkRE8CtbuaqcG7K5b/8sWSU22yu684NQz7YVt220oP+U7AlatWGZvec97zJraLScDuGauIPdfzatD/CRuogbAYRhaF9H0x88HOXHGxuzooefslu/9yN79vo+4rQTv17LTVYAKI84gMGS+kLcWqV46CiJjwAdyVE8Q7T6aFYA9x47Wjg6fdmG5R1RxwidrM9Z/eMTk1bukIo06pLR0jTw+Qrwm2ijozKv4Mg2iyy69wnJTWfvRD77iKwVrVp9in/j4x+wdf/JWMU20ZZq8LnEjvnXG55atTDguDGSY4tCB56W22ZDYYpnmJuuQZ8tWHrxvJrF9cKWa7Ae/etCXkpBkTHRjOrCxgHqQKj75rQbAgS/RiJb+gaxglzxyqYMnTg+jnajcpcQSQoBw4stWMi9YHkICMZCTc3kNUnm6JVYfCpafHrMOSc5T+9bYLx9+wPLSVOW5mG8AKE0OWEF1FmWP87Oj/JpaZVb3MTlzf/u12/yXPsK8DgRysacCRCkLy8+nLJOs2B9u/TerlU1FB/kppZbGBjtpaa+dd8E51rdyhXtxyfYlZku6LJ6TuqkRYoUwRmMkbeRJyphFU/LLkHt27xRy5+3owT0+arDBmCHHDmTEwWB+LqjgqUtjO4nR6vkpOUR0RMjjul5xIdxE+as2OtBvy5f0WizdLOmsfvoATdihg8eEoMgjos9cYQPqCUwavFCnnu7bZFuefe65dtGFl9lt3/umdcksOCI7VRVrEPErH9HWJeCifa4E4ELlsO4HvFEo2fTEMZVL+3cF+dmsbDCztGze9s7FVpQIKrLcJMJ/7O++KNZnOSjatkQdLEMBE89qCML5vUOstlEVGuO+OhOpNPLJdBDyHT6ZBXOJBpd6bMisVLKWzpdso8yf+nStdXe025ImwTo9bLHZsh05PGTprgbb88ILJp1jy869xO7bu8Pqdzxtg2xObGqxLadskZMn27Rjif3Poy9YPNNisaWbzoUDHCEAhkqIuF2iF4AgtmyVL3zhH+yp3//KfvKNb9rS3h4hXx5ng0adpBo7KDacvNE6F/daKtNk57/6BnlEcpdrZHjCsBqtWTEkP2MKMyPiOQOD53Jhyn78w9vsymuustr6Bhffvg4mrwiY2PsVlQF52BMwACMYScPX2pFtR5lAWC+ndisxMY+YaMeuJ23z5nOlipp8BMNgL27fo7oiZnCCiQnAA20FezR8qePMp/dF4eH1b3yTvee9H7Q7fn2n3ffbH/sRULPqG9vIkfyUo20kC98Xer0KqG1jwKk+JOP+nVstIxMDaczhJE3tiy3BTlukjMqy3ahWxCqWZu2rt/5agqxbPKm69X4eZ8VrjZg3DAhgpX0C/aIfgclZXmMZMCXpzQ/K1WZH7dKTFlt9KWeZhhZnMuryqQXBhB24Y/s2Gz500E49/xzrWbzSbv/Bd21m+Jg1NrdaVnDNaQDwS6bxumY7lCvYWa97q03kpUJTtdXt9Lp/1yc+LxgiFcDo46ThAJTbPULqpaesspHBPf7zh1/+5KettbnOOmQ7dGtE07d0UqO7pU32U9Zu/NOP2tJTT5MkkiuvcTc80u8HhPAT/MEoBfl4lqiLibFh++ntP7Rrr7/BGprbbB69JQaCsfgFP+wDAshjePJrf64fhWrmhOrqIiSG8/3Jx7OPbGwPiffyzJw9++JjdvGlV6lPIrr+ZGja8y/uOM4AdBkpCzMFIkkeen3kIa0oFY3a+PBf/JVddNEldsfPvm8T40PKyJHmOUvX1nsfCeSH6bkeN4YFEl4s3wj0928XsfkBY6ZXVP88O4mxbSJ4Etg1bPeRdOQn1m69834ryi5OSZ0aP74sgKk79JUr7YRwvA9qy9sXTjPxkjz/eluRKEhLSCPI9eaY0axs48ps5AGSl5++fObJR+zIi8/bmPp81VWvtkcfekTonLOWpmYb6B+wklT6msuut4GCVKtMISbc/ddPBAdtoQ2oz8+mYK6pQQ3hNWQkHmvV0fq6lBAGkZPWVFey7PS0q68pMUZtccqSInKDJEdnS5OL87zet3e12lVv/xMf6RAMjHI4SUtzi0aPOtjU4ROZ81K3MvOtppbjIhts2wvPW1eXnAbVU9JIZ685It4ZRMhDAvLbw0Q//ViAVxTrXB2pK2rMf8BUklfYV7s0rmeuSLqUSZ232r33/MJOWrtFyK1Ye2uXPXDvvULmtEZtXrZGQQw06x+5RnNVMBfGNDaKGE/vp6Yn7a/+z0dFmLK94bU32sc/+TG7/jVXS+VrYM7nhFAZqCrDzoh5nAzBg+PAGWLz83nZkGK6ZK3t2PawNUry8uEG84Esftcl+Q5TkhgVLsbLtC2xlrZuqZ4uqxNtztzUZ48/sV24w7gWfpgXA04V4CumpBgyJuYoi9HbmlP2vrdeaxvXLrVzTl5l65a228nL2yw1dNDaYkVfo03ILq0RffmqnB+OnhgZsrGhYdv5/DP2xKMP2NTwiJiOWYV52z9yVJ63zI2Gbus892rLrjzV4os32GQJLQGpBBF0ENZLgilMdhNin/z3WyW1o4eI6yNjH+kF4Tjlb0m9bAzZM9nprDPPDz/7d7aqRwwhY76xrklAiPBq5KJXvdIufd27/eMJfjm3XgyYrG+22akRu+t/f2GnnHKKdS9earv3HPAfXD06PS9jsVsj5X5bt6xDzIZEqvdTB5sw5mXoM/POuWKioBMCqZJOs2csWh0A9hohF+kbTQwiiWDCaARF9poYVPbRhLy2w0d22+WXXWdzYoqHH3rcP1djzxsWeUF9Y9sLEpYwj6qSKkCq0R/a/Mu//Eu76tqr7a67H7WXX/ZK+/a3v2IjkkbxsqRHOu3nXuRmJqw0OyM8SKKpXtReXp5xQhKuoaXRDh98QQOsRn1sFnUkNWpSnpevkDKNbQ5PaWbSxkaGLVFX6x8Cx1lCizdLnWXsK7f8QEwiyY4EE7M3N2Xsza+7xqbEJI0SCJwzW9BgdObWe5/2kJ20477f++/hT8qmkqpyeueVPjM6ob6zs0MGPf2WWTFbTlrfpZdbuW2xFeYSLlA4A4QfEs/JWMzILif44FYfqItr0AgEpKHGCwlIAUR6ZDTygoIugsVo42P548YrH63ecudv7MjUhE1mZ200O2nTubwVZU8tWc3vsMo4lVidlY1VyPNL4Yy3mK1at96Wr15j+/Y/Zy3tjbZ/bM6OFDt9U998XF7dkWM2ODYlhi5afaNsgpj0+JQ8LjEGUouAJIGJEHDYY7QVue1IG6QVkjPKy48t+MKv/nBV6BNuf1qSYlberyrz/nl/1TdRT3UwqFCzCWPhGJtFMsINar6wOnhwp8XqWqwzk7LpmYL/quhll1wtxpCrLskfV9v83j9nhOHmw5jswo0nJOEkaTQO7N67fi5+l+ROt8iDbBE8Tcojj1oe2bxMhtGje6wwPWAHD++39t7l1tKzyppF5Jp5qUzZS4WZMXvP619hb33FWfbWq8+1m15zkb364i02fmSfTUrSQN9ZGetMgyF1SwV5ebM5l3IPPf2cPfHUI7Zv5w7bt/dF/8X5owN7bWZ+zIayw3buW95jDVe8x9JX3GTdr3qbFRoXqw6hRkxaQVWjBoXTZEGSSoPPBZCumAUwVogE3nEf+8S/3aL7iAvDNWR0+0OqLZGctVrZGska1s7m/ZfK1q5abd/8jy9Z/47n7XVvvNKWbzzXNp95ts1J5E5MTgvBMf/JFZBdq1G1a/sz/mXRilWnWLIuZrly3H5634tWFiPlRg5ai41Zc2uLrV7eJzURZqaBQXyj/3w0ODPwyVi0pBEtgShdMCNxHV7voOD3KRHZAKloLxtShN81yk2N2e5dO+1SSZ+jw9NimkNehoV1pgHwMlm6YadtWk4Me+wLuZz/Pu++PdtsYHDaHn7qCcvn5m3L6ef6QSmVuaQtW95qv//dbyynAfGLn//Y5iXBGAhxSa2Y7MDpqXHf5Lh/1zZJaX7DKCniT9nRw3ttxdoNkkxtNsFmR9mri3tXytxYoj7WSMJo0DFvpr7wCR0DKCIuUyzVmXPUkwg/eIwVhFlbLC3BQjrqj9/FBIfgdEaG+B3/8Vlb2iY7So5JsThtuekx4yyxdZukXU57le3LNbsdJWJXcRnN/nMPf4TAwMQhAP8MJK5B8nMPLUiPfepL35Uqj5iJQCULK1I7cqhlxFVmrTJ+kPHsEokRUiMbIiVP6NKXXSrjr833QY2ODnrDEAgPa16MkBaAs7kZ271zm6UapA6szkZKaTswjnST/VFTttTckPW01Fq9jF7vjJgLO4xP/pk/iskuZE4NZoG5kFwYwnSGzsJgkSSOJC9TAr45UQzCt52c2U+VnJc/OT5m+w4ctKuveb0dODxgWTEFtqVKe31MrIIsTtUpyp5igpjfLh48esRGjg2IaeL2zI5+O2nD6W54xyQ5c5OzdvfvfiZp02xbn35UNilqkjkkJCvHoE/ZAUmNZGJOuMj7gvriZUttfJyfEmf6Jvo9ZY4zzYkROPyOXRSQxY++Up+ACdxEkRWIOQ1gGesleX/ZnKtxBsjw8IBUf5OEMss38oArUokCIyHcmpj1zttvtdMlDEaOHrBnHvhfa+laZBtPO81Snafa0+Nmnc1dwm9EfxiYEPgCXAd16H0T4+OZ0wA8FPGR3qG5BKevRZIxVBQYjYpIY8mhEtco1ahm8VQGlSpUQWVLJpAOCTt8+IAdG+hXp1pscLDfAeC+pI5rnMlbLKjMnI1OCHpL2/bhmI2W05g9LpXK8wJI4rwxVZHNEnlGGpBqA/tENhS2nBiIkRTZWtE0BUzGxGAYMbj8unHpxYehLGiDYHZYYgyLz3xw6MH31vNt5lNPPWlHjx4V0aecETvb2/2XQ9KyibBl8KjGRkdtUibA+MSIlSXNZuTid7R36yqYG1r9uINGMcyffuR99tl//pTalM1TEoyyVdymk+PwyAP3WXdnm9XLJkVaMSVREANyolFzC2lNGpjs088JR8KBVK1/DyFcIEFnpT7DldO+2f2LHcX++LJUFPhgYPAhMRKNbwWinRbM8UXnv1VkY2GCnHPRy+3hhx+x4vgxK8iUuez6m2wME2fFaXZwIi87jq/XI+YKjEX58Mw9NPY0DQ6uMFjIC00wjaCTM1hgLhLIAMGCVFN2t1fcLZYxWpfGCJ2VAa9OzSc00hp9PozdqYxyfrS7QYZzXbrO53AK2Wl3FA6PTtuR0Tk7XKgVE0V70rGZxAXG4cIgtTnOGp6D4t4JH1rw9XO9DNyUVE00/xUxPgY38LLPyY91Ckym6HafeJuJSWBATXjnVa8jReVZ7jg2OGBLl21whyKTaZY04GdoZm18dMSysjGnJkdsZHjIp1Sos6GhTrDI+xK4R4+N2kNPPGWrV62RI6IRnZy35555Tg7E+dBGAyLlziwmw5SY7bmhik2NjVh9zYzF5CVmXeKUhLdml0TOOJJAYX2V2XkkA6sX/OQNv+LOTHtRAzEnJpzRYM00sG4rm9ftoOhn9XzeUrjhc0J+DBXasyMYmxSmAC7yXnTuy/2X5C+47LVW39SotLI90y/mau11SY6nzpQQW4mEMekZMT1MBRZhHnSZ3jvnCNk4G2I/qWKlIDlJE6PFL7n6ej9C84TojRiLSAhcGakgCTDFcqpNFSStuSFhDelm4+flp9x+iEYPH2mgxibGJ2wgm7AXBos2zu8qqoxqFhCoP5hA9eLiy2upETM0xHJy46PNd75mpjqw42oktTC8WeSNpg9gkshwj5gtmv/iGkk3ocHhFoGlF5nLy+en1V6UD3VJ3UyQPvjQQ/6rHg3yXptbm3y+jjPCZoU8pGd9pk4ESosY8rJEmFi5YHkR5q77n5Edd5GcAX6IKsIB3uwFF54ppg+SVKpPhvHug/02kpuz7Hy9Tch266yPi2nHlD+yo5TVVQqaAbi5suWGyWhOFGKAlPAKFYGDo9eRSvUZeakaQCrq9cCMJaxy1Yd65Igq7Dd2bbgP5MtLHHYnyS5mrq2LW9/qU2xGjtbWfnnMcjz4JjIt9SG5CFCSLTgqTL2o7wJY1bhk5zxcJuLZBTItCQ79J8XQQxqQA/1HbExq+sjBvRb7+Of+qwLh3KBW4YiR4NNIFDJr7Maa7kGEhJnfYw9AzLRUUHHqqDVm1GgZN7dRaqDJJgVkQfYE3g/za864ApA974xOn8MBw0x+iZlq5dk1zI9YR3enH8vEserYHsy6ByaKdi5EoteZq/ouqEhO6eHZiaTRxpYfPJyCmAvpAPPDXExNYB9OTEzZ8Ni0GKJBdiFuQMkXricnJ2xocMiyQhx18f0mP0T6yU//naT0pM/BoWbbmyTxRM/rXvsGpcnLFi4Gjuy3b33rCz4JXFQfRQ376Kf+znYdkzcnpoAh+EUSNmW++6bXW0u6xjJpJA7HPcEcJ5ws8E5/6FtYJeBK/zm3rBbvVH0qo2rF09hDrhE0eNMsz0mS1SCVpW4T8orT9XW28qQ18vwnxIwpW7xopX36H75oeTkcoBbzg7ZgIk7yhl5hwPqfv+MtvBc5XuCHstCR98BMPQxOL/sXf/9l4T1yN+kAe8a5pyNkZnciIwgxjvieFaF8K7MqY4+XT0QKGVHnZyU65R1plGBYVnC9BYDAqSIqYoDglcB4fF2Eenvz9dfKHZ60ZctWW4MIlxYjID2YYuDDWxwH8jOaqANPjN0HlA1MJfR64DkQyL/dK2YF87R//MsHtXR84+bNtvvZ56Tmtkpd1rpqSaUb/Qc9qWtkZEQqoOg7Q6nroYcesP/5/k/8HUxDG81NDTYr6fvWt75D3iOqDYaq2Of+9ROSXDFJQRnlan/v4UH7+b1PueqpSOKxtIUtxLwXJw9W8jO2fmWL1ctmS8XwfuVgaGBDMNohADORQBr2KfgPXxOxu6Kgugem5+zA1JzPXTFzH5dEKIkZknWtwmFeDoroxnROnoGJmpMLp3bwsCO6oB7FkM41kZAhqlXHA/fAwW4Tb9fTIvwjnHheGGKv/ZOPSphEuhk3mI5DPAjqnCgbCOZB4sDRXlyV0QjpABcIyg4M9oMHGy5CTtQ4nQmShhCABbiYmHFRU8xW9yyxts7oKySmDAKTUw/SiTaRWsDGR7vUF5iVQB7aCoQIo96Nbt3PFCZtLidbZmbaUhmmF+atp3edCM1ZYDUa1bKXJL2yYmiOLz927Jik2XjUvpji7/7xX9WWKpbh8463vc6+d/vvrKVVtqekHZ5cPJmWNEzY92/5up131haLp5vce8zJRrvtzod8ET/0nwCsxwkilcZsuH8KSJoGdG1SEkOeMCsB9QlFqepol4sEgnAWr8GWq1geU1YqDRsZqSWRJrpEuKb/EZ4Do0QM6kdmCU/gBRz64FAgj+NQ14h+UXAeqMJLnoW0hBERPtTHTt0wF0mIvfeT/+4nHIZCcCYV8+wNKC+VAgRpOaSUKgpMxG4Lrk4EpQFEKM89iCddEtOf4XI6xXumHOio3AFbvbxJKoevnNmNqjyMzmod7IRNC7G0yyIwxmtTU5OrUPbGk4cAOigDPKQFBov2dmGLibnEnFlJDOwZkLFsxUlShUV1siJGyFtexndO0g77g924DD6OSmJb8ow8t0k5MjgB+WLOvvGdO6Rq221Sqpaf9XvjjTfZ/Q/cbXf+4ieSLDIXBC/tzSn+9sFnrX9KnKAAbN4XaQrgDYTkWh3C/o55Po0oz4/6RsWHvLMFmRqS8tAuqUFaFsMFoiP1AyOQn3sCz+CDfOxMiRgCWzWCx+mpK6oaj3rhOwz8EBbWy72AcwEEY4kFQd3xfLEvfic6ZTp0mAop7AUVwghwJlE6COOZe8rQQQdA5QhcaZj3MCVEDsEbrMbwmRPMFOp+6Wgjkk59RPIRKKfauFMaXysFaRjFgMSoL8qmHpObnQziZw9sr0lIneNswJl5IZXNdUgnFdQ71aV8Yk8RT20z1eGVRQOOPhPoB31YiIMAK/gMeOUKbOQh8j7gjhD6GdJ5DlciZehXaCfkJ/AccEXw3ac+gKJ8YW8Y9KCOgGfgBjZsN+pdWD91k4dICHARXgoHzwHGUG5BetQBCpOBikLh8BykF3lQn8RQ4cL8pHFPftIBnjTuQzu8py7/yluRdwBFecrxPpQJHQxlA0xRPTWuLngPokgLeUN7PPtowlNlxVuBrUVxuVTe35rI7a7IDpFyEbuJ4GKwpEwFpICGlaRD0n9hLbRB+6EdYAUXwEGgzvAuwMkz/Vo4kEgjBrwRQroTXAGckEYkkI/yBMoxcMPgDflC+8ytJXyHq4ah8EQ52ofg1EOkDvKH8pQL1xDCfYArwEJZIuGlzBbi8Wc6EkYYkUSugcAE7kMHAyBEgCYdQHlHOd6HGPIRCVxDG5Sj7VAGQEMZrqG90LGQHgjNNAW2SICJKzF0jCt148nhwnsUw7AXCnh9niohFSMqcNBcdDCcgIzX+cRyrE5pEnBFMWFRDMmKAu0Ewgf4uVJfgGFhOmmEcCWdEGCmHmAk8BzSiAufw32QFFzBAwOUdkIergGnpJOH9IUwkScIDOAI7RNCeb4dwNCXzPQr6URCoBMhpId6F+Y7nodGSCQhJIZKaDxUALA0TjrvFwIcAOV5IcICIkN6yE/gHZFAHjrNewJ5iLQTkEHgPTGqE0JHdQcYSQ/1c/VNe8pTr2YS5WnrkqFs4/stkx+05GS/7g9bLDtk8dkxy00OWVtD2sq6xrMjFp8ZtprilCSbRqiYj6mTQLzQLyLPIQa4uQ/vQxplweFCXBFI5314XlhHKEegroCvhXgjH3lCewTqwhygJFdVdBxPIU+od2EI0pNZBfIFOAgLy1JXaJd04sKwEObYv9/6a9+TTyJXiBpech8Qwn0AksioJd07o4hthroI5Rc2GsoHoAMAXEM7MBJ1hkA+Nj/ipTKn4pJMfQ31hrIE0oCBn2vGWC9i0MubS5Rk540PW2J2xDJ1c9aEdNLoHBoeYYHVdxs89ORWS6Vrrau9xdrb2uQ95q1mLuYrE7XNLTaSnbOVJ59pc5k2Vz2cLoSHJdRGKkj3IQI/sHBljtu/yilFGxiZjiAAp8PN/F818Aye2YCZkPR0b14OSWAkD+oXeCQvNtWs7E62K+G8YC7wDhr4ioZ4FQXPF1LQhC+DeE994JHlq2hVJGo7aDACsLJjxvGLoZBAHUd2N04Zk8Act0A/SaOvDBzqcF5QHUyn68Hri1/zurfdTKZAsOMIUAiMEAgYAkDwLrwnP8BzJS0ghnIhT6iXiO0QAAttUWfIw5UO6ylK8xyEiMFfWifP3HOImtBt6cSczRzZbomJg3bSolrLjhyxymzZ2pvbbc+uF62QG7cjRw6ICZI2MDDkc0mPPPyYPfHEVlu/YYWdvLHXMul535G7almXHdu/0xKVnBOyUtsstQpyIxjoh8NahSU8zysPKjxiAA3Saj/JQ4SJAq4oQ4hwEk270BaBegmspfpMP1hRVSwHRbiIhADB2xehYbyFdYc6wDGFAzMRyEc94d6f44JNZZi9919/UX7fVyeYmcH3JSTVQ17q5J62eKaXOBgwOvDW4AXRIBkC8bg6p6tyRgUM4e72S5iAPIFZQmPEgHDSwzvycg31YxiHNgKACxmOPNTlHyxUA2nUSwz1hGdimrmsyQEb2/OMpScP26JMjT3xwN22d/du6+xYZNuff0j+fc7Wrz7V7rnnKfv1nb+1JT3dlp+asqVLem16JmeHD47Y5754iyXSXdbQ2my7d2y1RS0pO7k7ZSPbH5I0HBUSoz4R6Ct9cKaqpoETFtOZVWd5CSci4IYArOHKagPp3FMH9OAZ3CDRqIvngCeCbySs4jbgmrbJhyZQxuNpgfAE0sgTaEp9oW0iAbokJUU5hDjmS111vnrDdBPXulS9S0UC5RfSINCQOoDLGe3K697ki92hMa5k5hqA5z2FCaTxTEXhXQCSMnSGmXeuPIME8hK4px7qCMgJgWfqIIayEgA+uatEj0xELixDIH+Ac2bogI3vftT62uusmC/aPfc9aJ3tvXb2Gafbju1PWFlO1/TYlN12+8/tNTe8zk7ZsNKGjsgmq09Zqk4qVR7kRRdeZGPTM/bzO35tZ2zZbI0y4MZGByU3JBnjc/bc4w9YW2eP1Ta2OSFhBNoPROQZWPhFXuxE3NiU1Iw64u8DrCwZEYKhDl68L1XJhBQBbzCMHwBMv9UeEWmCZOQd5QLNiA6Pyvtnc4KJ90gjjriEhdhtTH0BDiIBpjtOJ3ormNkKxPEIXFk1ISJDAx0J1EP7od/wAtILaYcnG7/q+rf64SfHmUii3b+KZnJI93z1HBoOITBO6BgToV5xtbFwLCbluDrCFN1GqLYVAu8XAhs6TOD3g5Tg+bEb6mQrhfcgjw87RRbfhsN+s8fv/K5tWNFqO194QWqwxurTFVuxoscO799n+WzBZgosdc3bsiWLbGbiqM0X+V1t2SMyWlobG2xZb488yLLt33vQeiW9Hn9K0mvVJluyuM0O7t9lixYv8dN8Du/daW29a/17S/oLfFxD/+kPH3dg5wAui8MsgMNw8BnqMeCF/nDvR7rDAnqfrFPZqmGAhINBmOjEHvVUPfvuFiSlUvgkDqwg/Y4HtansakP3ate39Ui9sTQ0L/XOzLuraQ0q8vm2HmxY4YJvIkRZFcMe0+BRXg5qoTyRTgSaBT5gPjI6Yz/NNK8vMQJD/OrX3ej7wcgYMUkkYSJmkKTCWK5WBkJeipiFzLfwnvdEGIH8BN6HsguZKYw03hEZDeSNTsKRJyiRG+WNmA3x7kEMWJC6iJem7PHf/tD6Outs8PCg7dtzwOrqk9bYmLb9O3b7THx2piTJmvPdtX19i9WZivUtX+71nnTSSf6ZXc+SPus/Mmz9B/fbyuXdtvakk+2Z53fZqaecIkY2e+qJJ6y7vcOWLuu1h+6/17p7l9tUWRJEhIBg1AUeHTSBC+IDTpgmQeLQ1yDxQ//pDwwQfWAigiudPAT6Tj3Ehbhkfx0ShSocbz5waY8ZPbWtP9L9uAEHRoM5KViVxnIU+CdQb4DD8+uZQFvcB1h5B42cF8Rg9It0f68/SrHs51/kC7bAePFXvvYt/pPKoUGHRCF0hgN4uQ/PJ75MjiLpICjkWTiKaABmoVywJUJnFtZJGfKFDhFJr2b19Ch/hHQCaRgF5cKM/e/t/20nL87YwT077cD+Af9AduMGPrUbtsZMvfEt4MRUVn00O+vMU6xYyNmZp59ud/3+7qjfqmvTppPtARn6RTkD6VTFVvX12gs79tmxY2P2/DPb7PKXXWxDx47KTpt0iXDelpNsXFIxlmlHGzi8IJUrgY14oa/ACrihH1HfTgwynvGUwTxbm2GOaJPACTqEfKF+CE15/05U9ZakMvv7j1lbG2dmRGlsW6ddykQwRJG6FsJGIA9thfvQzsIyBPJwLtzCtLgGOu1xDgZryHjI7NCReOF7yxNeCAUoGBri2W0ARdJBYMgbOkgerrzn6p2udijkI0/g+IAwQngmLxFYUAmEkC+0x32on0D+bG7SHrvrx9bbmPRDeEfG8tbS2W4rV66wIwf6bXhi3GayWXth124bkSG/cmWvjY4MWGdXuz322BPu7re0tVq31N5Pf/oLO+1kSapE0c48+0wxaY+vh15y0QW2YeNaGf6fty2nn2Y9PUvsyOEBwTljS5qlhksTUlPqj5Ac4FuIv3BP4D7ATwh9J6i4R1HKY8AvkTzhnkA25rfYWFDEkVBCQTbnsqV9boy7x4cXKpwtnA8L14Dv0HaoGzpDJ9pe2D6RvIGu5OM+CAxMGa+JVRAEnPKEfsevuPaNfvhJ6KxzXZXzuSfdK1FCiDRIOhFASCMszBeYg7RwXcgwIV+oP3SC9yEPEiv6kawILrGukKb2hDz2yk8O7rO+roxNj4zZAw/d6+chJOviNjkz5jsi2GxnqUYbGhy0k1Yv8ROwmZva9uyLbgSvXr3azyzrP9Jva9ass+dfeMaW9y6ylWvW2pFDQ9a3dLE9+fC9MsQz7oWyWY8f21q9Zo0Njs9aOnfIku2LrBhv91EbcBjFCH+MZO7pO4F3BDYEqttK13v1i36G4PhVGooHRweVhNOgWqmUBBUUznwhXDiT1zc2Nu4L/7Tj0ynYUSpHG4FWvCMiHaOoGtU+bRBpwVsRb/i2HcFAlJ5y1UrTHsuqS/0Ah+RARRIoIeJ4u4yW6Cv8aqPunop7uYfgBJARCE9aQCDX8J50Ysgb8hGw4/AoXxrIG+oJZYOKpA5CaCu8J3DPPA+/09Pd3maV7KzteO5x6z+0TwVqLSEnYNmyZVaWmsOdni3V2HPPPivJtNHGhkcksSr2tNTdSRs3WJn7p5+2BhFlWtJtcnzUWpqbrHfJEtu/Z7cM/R22qKPJzti80V7Yts2Zvv/QMTu0f78dPrTfjh7YY0/uGrIX7/6pJYt4mSdgB94QQ3jp88IQ0kN5aBBCKBekG4OLOTE2/LHIPzOT9d0l7e1SjZQXd4RmwGGgJ7SlnpBG3vAutHE8vOTZ21e+QNeQP9AopJFnYeBZjBhlQNyFAgs7GCoNAPEeZId7AvfhGUYN7+kUHuXChstSs9TJNSCUtkP94f1CWAISNFwknjXi5P399LZbbfjQbhsf6rfpiUl5VPM2NjnhHzMMDQzbzl17rVSWF7msx7fpYDvu2rPXepcttWeefc5Gx8ak+jb6j9affcaZNiUJwMaKRsE7NTxmS7s67Yn77rPS9KStW7XM1q87Se59rR9bxbTG6aeut0NHR60jGbOjz90rGypCKHAG1UGfeOa6EAekLXzvfVMIfQYHIZAvRN6HqyiivHGXWpgVSEo+dKF8cDhCxMOjCPmJYUqBAH5DCLAsxDmRQFqAlxBgxbbmHfcL+YK8Hq+64a3HjfzQaLiSMRQkD4F3ofGX5iMCPIGGIkREgXc8BwC4p06QGSbuCNRJOvmIwHU8nfp0TYua5cK0Hdn3hE2NTNnR/lFbLhXY1NBkMSGXo9Mr8qZkOdqSrhZ74YXnraGpVYb/elclL7yw3VatWiP1OGZ1Qv7z25633My0RlvFXnxxh3W1tllzut5a6uttdOiYNbRm7MFHHtb9kHukA8OD1t7RbAd277cDB47Ysp4Wq1++xZe2gDP0O/Ql4Jd+h4AKIpDmeGR6QPf0maAnfz4esc10JTLtwfmyfDWVqmWZhm3okdlSLe51Bhx6/dXAPdVEaSfgCYF0/5JeAZi9fFUFhqBaPT30cyFjUZ6qMbO8z1/63m+w+5TwxwhAh0dARIBy9UP7K6ocA9KDJI3+gJMPcinvG9nwYlSGc1oJPkEnYNwu0B8TptEoivv6Fvpcb3Wv8mIQZqoJnCAIYv3UPEXOG+NXax/+zU9tYmC3lcYPi2GmjUPjVqzss4Ta2y/jHmnV0sbP0uVtkbyqpkytLV7UbU89/rgtW7HcZqZmfIKzpPwb1qyyp556ytbKBluzepnt3bnbaspxO/v0s9We2eNPPGSFmjk7Ojplq9ast0Wy0Y71H7B169er/rL94ff3WFwE33DehdZ0ztvVp7zVsjUIggsn2Dpu07paE3GFl8jGjQaZE5y/WEJ950v46vwUg0/RJ2v1nolVAjRgjonDgjkqHeZNi+k5c5XpByQaH36Qx5dq1A7ODNMaDo/SOIQZ+xYm58rmS9JZs/TlKJWFPpg4wBeERpB87BAOW+XpXzh5MeSLNh/6ncW+/L27K3QomhRk0i3iXhARHSMp5nNjMeogh1hh3DkzwlQierUuqoPn3IuBwRDZyujvHNG6AVHUzZc+xbgAVlGMUgzDRKk6reHtqR3Z+jAjiAFBHA4yw28O/fYXdmDXU7a4o922PbfdNm3aZIePHLC+RZ3+y7fjU1lrFoOlVZ695U31tS6h1qxdZVuffcEa0g2OzJNPXm+7nn/Ov7hubmm1ETkDyxcvtnPOukCEapTam7MDe3bafQ/ea/UdHTYrdAyNTViX2u3sbvMvno7JQRgdHhUDt9pE+ym249Cw+pywogZCNIojhwUpQF9Z+gI/8TlhS7CBHnA1y0cUyisy+DOf65OPbxCibUnVLdWS3nwtBLOinjBJ+HVesYinUdaZ1mka0SklvJEWDVQYTuk0pBBJKQkX5Q+aw7dtK0BzL6NAPgY/zK6aI+kE8ApiWa8/kmR4tzQTSbPYq97+p4JLhK/q/WKZ2e2IW51DlZkroSKksNOAahld0kc2XxMB4QeTKAkAQ5yYGLe6+uqGPGEXRgqA8R5mDBO7gkbCMUI6nYjyyh2u5iUd1WDzWTv0+P1Wzg1rAMgGqW+WFOO3hpqsIBusVV5dVjYJP9i+fu1Ky01OmRw/Z+7B0TGNSvVBzz1d7fI6Z61RxIJg3YuWyHM8ZI21dfamt9xkKalHRurEyKDt3vmiDei6Y99+q6TS1iNpWCplbdXKlZJmx+zYwKAVskXbfNV1Vuk81UpxEap0wntmgHA4DHgKfZ8XIcAr9z7i5aE648kzhKH8iyC9g+gEJJRqcqIjCCTb/D24Y1Mkpz1CGDXngY9C1JgztUdn5EiN8rU+pkkQFMDoDKi6eE/awkjwctJElEOKhrYph6ZyWPUO4cFXYgHu2Ps+9s+VaEYY9aUGmRIQRCAnagyGgPARwByigYHc3dXlACFOaSgaqQBKNhgsbrs1+leuWnl85PhxAAq+gC24kUqc1OztCOFIxChg90WMSAcI5FEj4q9h++23vmYtTXEbHprQGyZ/s7Z23Uo7dPCwzbFroq1ZyIjZtJirPl1nrU1illxBWeusUJyTx9Uo71EwF2ssU5ewvXv2WIukWJPsrjdcx4eo7TaWnfHfp9y+Y4flVXZi8LCtXr/O9vcfsVQ6JSnWYl3gQP0cllOwd/dR23TJOdZ9+o1Wrsn6QHTbVXD77gb1g75gcDuuRQgnKkTWHwTxqQHwjQHPD4zTO71HcpE3ogVTNFJdkpCk+VomaIOB9E6tRMSuSqOIu6K2MUfgFz4uZr0wDPY5mSQn1LbYWBV62QUB/JNG9L33Dk9EH7RYaNPTlB8BgZqOffrLt1bYSsILuspeH0IojJjxd9UGiyrU399vS5cujdIcKSDihIgNkZ/F4zMwgo80MW/wcCIGjjwp9HmEh8BMcD9tMscWdQQ4SpIK00O77K4f/I9lGuts8OiY1XK4SSppQ5JOLVJ9nb3tNiS11dfeYdNivNV9S202m/eD7Tj3bFbX1tZmMWiD7ovW3Nxgw/2DNqlB88Y3vtUa27tsNj9pw+NDMuQXmc2WbGToqD3x9FYrlPiOckZSrM6WL+/1IwWWLFkSfX2Ur1hTZ7dtfuNfCEnSAtiPPtCAfWHf/niyNepb5EkTwBtMAtOBo6BJoh9+jZiQQDHqdPWmB5iPfESeKcuVPFxD/Y7vap7wTij2++PpqjvkA57AOOGedN6HPCEAK+2GvnKNv+L6t9yMnvfZWVXCl9UUPDGju/BesSommd/q4FfS9Bflj0R66BjXXDZrHbJdvH6VO25raSRRJ/mJlA9l8SgpH80Ws40oGvFhlnnvjmdtx1Z+11DtqgyH5B07OqjnWutqa7GZkenot7eTQpLKc6ZVlwz95nSz5EKtBpHaE5HS6henMNarv80NjXbh+efL7pIaqrBNZkJSa8YG+4ckBfkCadaKMzk/VTsr2yghWhWEg7GpaTs2KM9S9hosEReMy7Zc5Hv6mXAEXghAv0JfA1G5JwRChWf6iS0VAunR+4ghTuCXuoPdE+GUfLwjcHUCV9Ow16ibAJMEODxflZGIwEvrvA8wEbgP+Ym0G5iLe+qkvwTaPN5nHoiE/5foUccDkFz5Te6e7kXWt2y5oIjKUFmU/wSzEAWlz5yjIsgjMEXUtF9BCBKK02QYffxAA19dc+/75cWIoSPUSeCnWNwWkfrhczckbp3ycm3mkzeJ7tK8HAHZQ4jnGuXvausyfgUjL7Xw4v7Dlmrttvl0i22XMd7SsVgMMmgZSbOYGJUTAjnIZGJiRtJp1qazyJKMPbv1BcGW9FMg16xca3PJeks3ttnETEHt1VhOUhEPOCN1jL5yr1jIJ4IfiMWg5Jm+EBcSkPQgGUIe+h4YhMBRCuAH3HEPnjiwDybDcQr1U4563VnSlTqI4JE8pAET9cJwzgiYI9i8CAndkx7ekS/AGWD2Y9DllIgj1NfIISA/feA9qxTk8UNn/K2Cd1pXAAyBWwoAOFcaINBwADx0iDwOLABUgUrLYHYVqmJEgGAk8T7sZwqjiStnWoAY5XbERe1FjA1DwqjTkhrYe3xdXi5W/GCUhkYx7XzBt6Eclu00mS9aa6reVvb0Wr1g4ITAo8MjNiRJ9L9PbLVtwxP2yK5Dds+DT1ptW6cNTo1bprXF2mRTYQLsPTBsP/ztA3bbvY/bN3/9W6vrXSIvstVW9C61k9dtsYee2WGPPPW0dXZ1W64AI+ZEPH6mZkZwilhCPv0ngB9wg2TG2eE+EJg+E8AbaUwxkCdMVnMFB1yj+iJcBLyDIwYjMeA80C8wNvUQaJ/3gckW0pCylIvwHEkj4AzvA7zQJuTlPfe8C8+hf6Ec7dT4thxlYuEUS4gzHKKf/6WRshv1VMzJxxwTxFnw2FLMXHMVa8ljsejDWDpHw7qCDv8erzoyxM7eKEwFQDTOM/fh8zXeASRAgxDOkEhLKjBiVa1/yFrKc5aEWW2iziayk/LsDslgrbfGhnp7dvsRy2dnrbOdn0fulj3VZMm03GtJu3RdxtYu7bPLL7lMeZvtE5/4hK1Zu8aW9yy1uVzRyvyyiJyAdGOnH25y4cWX2tozTrWbbnqbHd1/xNZs2Gjdy1dYS2O9YE3ZnoEZGzg2YMVCyQ4cPiZ7L28zUzmrV8/LELw6ghnlSN0Qjk8qyzDmh7j8d72VjzyYno5rEZh08lCPm6S6J5KXd9TrJ3JX2+FdSOMHxTgUmZUHJ7QGJ5PA0Fmd9Px/FJUGsxCc+ar1hzqDtOIIeYdBeQKduA/tcqXdQF+/kglpwAPAQGjSuCfAkbwjhnSQ4ICrkpAPALnnSjrlFqaHOngObXAF4SGNclyJMBujzZFdTcPeYjMcuzKV2eqkVn20aWAcHRyTimqwjKRVm7zG1uaMtdQ3WG/3Eutd1mvnnXemXXrmGmubH7Hz+zqscHiXpNFq6z98SINF9oTUKYOE7T19MuBXdzbaBcs6rMVy9qfvvck6uzusrbPD1/wWd7ZbU2OTJFfesoW8kC1PbjZpU2PDgiXLkPO+BEkQcLsw0Gfek06krwE/QQpQByHgjkAZAs+hbvJRLqQvrJdnbNHw7jhTVMuH9HBPGUKoLzwTQn1EAtoIuClL5J48tB9iDQmBcUJmpBqFISoMwJV00giBwQgASznKcB/SAfCl3+2FQMPUFxDBPSF0iueQxjV0qkZSdWhIUkOqbmY6q/Lq1HxJjl7ZpnOzYpCUtWbS1tnM0ZdJa5PaY22RhfElPV3W1b3YtmzaZKdsXC8bcqkkiFlf3zLvPwe/1erKb4ifsmGdLV7Sbqet75O32GmVpNSUvAZ+Ya1W3lzfkh7LF6TqNVrrM802MjFlBXU73dLq31oyH0SfiYSA+NDnEAkhjf4txEW4D/gN+aFFwCn34R15SeeeK7gMdeC5h/qhIQfT+NwV6JZZQR7eUxf1onoDjUmP6oiW9UKdvD+huqN+hBDqIziDASgNYwMgOWAq0vnhc7azcI/hGgLPoaGAHO5pjI6FNO4BJCAhdDpcycN7yhLJF/KGzpKHvOSbmhiz8ZEhiXBJQMHJe1c5MnjrpfZk2kp6pd3w55fX+GVaVEBGnJQSItubGq2lIW0pqev2jhZL1fEtd8kyLU0+L4V05BfgOmRvLe1dZhOSijVi3iapmoyMeX5OWjaDPNDol8WwvyanZ5xBc/NF612xSYwntZX849G/EEf0nfvwTD28D/3nGsoReA44IHCl3wFPPBPJxzOREOoM5biHcSgbyiAUCNQVhAdXvHbgDPgP9wTqCW0H2lEXPBT6ROA9zzXYE3gkzM5OTUVba2iYAhzG1tzYohRxtfLwo0hseQmb1wSv1Iv0OjpaupkfXAgIC7ZdraQYABIB7KVAAHhARugkaUTSQgcI7Z2d1qj66mAwwc0PeDIg+IKnVnniMrQ7Oxrda8xVipYV8TntekZGfZqJzzmcgjZLSZUyXJgBz8rjzOXnrKmp04oMaU58VpsNgnftug3WXN/i0xJMEifVRxyL1SettrrEvJhKcMvbhaE5jqBhxQZlFIGEB/pKAHZHttQmthQbArkHv8AevmdAqoSfSibQ73BPHeCNMuCXukMMuEIScfohefH+aTGHVpHUZdoD6ZuUKSBKuE1FxAYEFhVy+pCG/UaAFoEeBNoiD2m0Bzy0BZzc0wdCgIe+OX0BmoIY1Nwzv0VBJ5xGOmLQEVTtIHlJC8+MfA6v5adUuJJGDGo32HcAEpiMwDP1OnJ1H9oMaUTyhk4w55X3I8/5ofkmIWVWcMhOK1Z/L1p5LrvwXOtpabC5Go1OGd/Mw3HiNROU/BBpaVaMXZZHp3Zwmf8/wv4DMLbjuPOFCxgAMwMMcr458wZmUiRFipREiZRE5WRJlmXZcnx+u/7Wlt4+h3027ZWf17bsZ1vOXtuSo9ayIklFUoEUc46XNyfci5zTDDAA3v9XPQUM73q/V4NGn9Ohurq6urq6T58+fKZvQZ2qpdDsb4EXZxcVv2Lnzp72jy5wvjyfm7EVZoZiusrhOwFZ8YpP7Un9+XGWMwvTtnX/dda/46AmIuJRdsNwhn74QYdDmKI+1I06IjCJ1xsdjTj8aEyAfKSFl4SBM3CFJqE8D5dCmJmel53YoeEa4Uu4wVudNvjrT2TkK+E6XVEO9/CXNidf0AqET3ryB02kIR8ykHnTez58J7sPQAIDmGaH7cQ9ahViQA6iWKNiqYCH4T7LFLIyvVkO9Qpy8hDOsIu28PxycYBcANekjd7CNS4EmHiYAhM497NJM9KJ0UFp23HNbNf8/NS8DPO5+QXbtXWLdcoGW1Zvza+pb0KntI4fJixt1VDPSyy8tlVr83PTdvilw2kJRbgnJkelfGasXJq31rYmO336lPKlKX69aNEsQPKkOqrxfvHOT/rp2XxAH9MBWm99z49Z55bdqj9v1iRtAMBH4nHwj7oFwBPA4xngl9KLtziAvDjyhS0cYYFz3X7W7D4JsPcddfZ0MjXlsQ0JOkkHDvIAxEEDi+SJhkRztA9hAGXTQbgnDjwIHO0MvggHFz7lAlxnXnvHe++kASmUxJyJRcGs7vLQOBZbSUN8vPMYe+edMLks600sXygNziumfAgG2ifSAiGACHJA5AstRloqQllce7zQbO7pscX5WTtz7rjl0S61EmgNX3yKuNDY6qcErgpHTh2DxuZlCo4jL4tBWRpeJHAC4+DIoLW2tNuxw0ft8Sef9MZp14Tge/fdb3v3HbKx0VE1+KLoVKFqPN4KKsnO4vs+X73ve9KiOaeNN3V4G+nWd/2wFF1WAw4dDQFIHQUeUA9ntu6jrtEYOOoHf2MdLF6cIQ5+kJ80tFE0XvAy4rKaYetSeTI2OzfrT1zECZkpKl9leaSgutwNPidBhzmBl3K5jjp4GwqF7/jQNXiIo3yAMHKSJ3C4gN/2rg/diYSSgMRNqiDGFQ1DwSUNQQBxZIA5kRZff3IIAAWosiqP4xwzmnX5Q1ER4qpSxKApKZx84HHN5DiSAAbj8UnPNbSRJzG2xkrC3bdjr42cPm7FBb4MonHej2bK2PGBATs7MGiHLrlERn1ZdgcLllgdPIestSVpIaklL7elvVP2U9byhSZrk/Hf3dFs7V2ddt2rb7Hm9g5r72izM6dOy24RM2UfQUu5ZsmKynP39x8WffW2LLIL0jzv/Imft1zn5vRGje7Ziw7NlBPMBrh+RYNUeBEdzstwHBvaJQCexJDp/EJ7qm50GBkY6sjiHaiFk7ysTbqGJa/uhczDKT9c4GK3x4b+EigO04fylzUqMfKwlkk5ON/9oTTEU4d4lkwLQY9LAjioH/9gBA3oK+ka8vi+zbKmsW5XyUEEFQyiIDTBxuwBxtDzWFylMD9xT0SRFtw4tAQCw3VUknzhIjzRkt6JxIe+NBQgYrxNJJuguctKsn/8jHhVjQPleG1qVEb4V7/3kM8QaR6eWXLu7OISj3XmrbikiYyM6VkJ5+LSrOWaG2zz7q224+BBy7d1WEZabk4akvNT9x46IJuLD2TNWomPW6n8usYmPz5cza8uVGt9O7dr9rjHaYPG6PkBXDujKzwMoG40ED48Ig3XpIPnhAXPcaSN+8APzwJvtTButM+GUBObtlglAQQojzh/E5t0CsNxFClAHHWijMBPGAAOwiO/11P85x68IRdKkwQGH6OZFV+GAcmsmJsYQANTGTIHAoSFYZFrehZpeEulpGk8ywNYK164cIekUwbpaQSAMOJxVAQgD+FxTx4AHNgmrFU1ami78Q1vcaOfzwBjwEPP7/3fv2U//qEfloErW0p1qJOwxFvKq5lEN/XQ3NQmp8alnWdsbXnRcmqvenWqjIbBxSn2do1pcjBqoyMjfro0s2aWHsQpq5PGyxUarV4C3NXabkOTwqGZF0NH8Af68VOn2PDhEzTgqHM1RDsQBy/pWAD5Ig6INIRRDnwJ/hIXghBAWjULE33/7gCaj3SkRwicvwo7fuqk8ZVirn2XahW+qE+EkSfugw6/rtyHwHuYM1w3EIJfXTg+zAnHPUA6CgiftKlg7KiUDrqDEHokQBkpLglNMD6ICaLjHkEELz5hfJqFRVV2TjQ1d4ohGc3g+IpIjQ3JZvri1+4So17ynQ71nZ0aQjDqRZuEgw86ZOo0eVGeF1942b7x9fvsiUdetMNPn7TDjx23J77zrD39wHP20uNH7fBzJ+ResueffUpDT60V2iRk6p1MUPh+EbtxG4RPitDae3rVmdQQEmTqB3ijqi5RXwSLekRd8KkPEPyodkDwhngcQgeQj/yBOyDysfFTpK7jxU82Idd0cPiNtqd9aeuknfbu3av6VVb5K/hdnal7Bh7oqYa4Dyq4r07DtVMFwQgJEBXHB2kwjQpyT9rqyqevSjDDScsa6VMohCuNKsCsa3JiurKlZkM1Q3Q1k7muvicN99HrAWZ/fAlXVos/ppmVcOUas1LNa76m89hDD9pjTzwjvtTKltQEgjLEQL4DBM68DHMe9SjCbrj2NbZ78y5rKXTY7l2X2LVXXmfXXn2j7dh9yC47eKVt6d0u+0vaUbNThIK102K5xj7xC79o89PTlldAtrnJPvjR/6jy0rAIX6A5Gvvi+gDRCPCimgfERxxAOPniGgFXCvc5MzbS4Xs6aeAabF4JP7avr6vIyZR2SDSwDikBk2NGvLSiSQtpfbRBu8NrjVbCj8bTWKl/4E/KAx/ewVM/KqviQ4nTIIe/Hi7nNhgViEYPwqOBiSfMmSwGAsEUgDxoQdLBNGZChFUzFA2Wdn8mhhKGzz35oizuL04TjQawA5YKczJNR2er1Uo7sTsTQ7QspiFkYoefBvPQw49LKKQtZEvJUlE4D705S77kj4ea2zRja81YR7dmj70SxvpFq80uWNeWJqtvWrWuvjbbd8lefzMcIee8rzUNw1MS7M7OLlsuztkbP/ATVpYmRUNSD2iHbhz3MQThAMK5hk/E4+ArwDXxIXjVDh5U5wllAER5mDY4OjTmjYxIv2b/vZC4oU7Hw5WlxfD9k4NoNOpWIwHiATsPraW1/SUVZEY+eXEMnSLAaaDNA3h5h89CayyrOFopORcwiI+K4VOhGPaiUjQyWow0QDCLcASEOAoNP5gT+PCr8+FXa0XCuK4WNu6B9YaCcQpSnW1ubsa3+i5LwBj72RqEIJRUNkPmyPiMNeUbnUHx6IZP7fHGt3ghJOrtdWJ6U40t1Mn2qteMuXbFBZBhGJq71SmyufSVthVps09/5h9sdpbdser52VZr3XbQh6QaTpwRYdAd9Qz6q11Add3Ig0svyCAEqn/lWSHXcY/mUTbxDV7ztk/SPISBz9/4QoDkIwcMg+yZ43kt53QxozTl8W8KCRc+94ikcuhS96xlSgPyFb3FmSmr0QQno7LLfABNE6LSwqTNz4zawizfchq16fFBGxs6a5Pj521s5IyNDZ62ofMn7NzJI3bm+GE7eeQFq/mDz9yttsZYrhhmSGxF+0A4ADP81ScxPhgTAshiKhB7sF0QKo54HF+7CMECNyi4XsawVjxx3ggVH0jp0rDD7NbL0/2Swvk4Qb2M9l/62IespanR5menJURpGt/YVrDRiXnbLEP8rddfapcc3Osv6qpJjU8Ho/6xPzgOoElDuwixbJ6PP+R8h4Qq6s8uebtqsTRni/PTKjtnTT1b7BO/8ymbmZjSZKBk2W2X24d+4desoVbG+Io6mvD4K3cVHjCjdn6qOtSPhsZ3PnhYmgXyil4y6NMSBfXGpy6eTzjSR+ITD9nmzVAHPvBjlpAHgSGeTutHMqnGqXwETvGUK7q4Z1mBa7+X8y9+iC8A7dFQq/rrxzVpmNDgg4MwcLDextoY4Yrwaz+CiiUuaUPS0nY1n/rs3WsQyJICOo1GhjAExs+kwgeJmOLhzEQEMEHFOwMQCX/hwBdikrClcVsEiBh/XKTr+oZUacKc8/rjSEavNHkVB0AP6fzMVSVikROGIly68PWm2Zlp+8p//wMJT1kGf6OdHx5WhRosJ2ataVjM1ZTtQ6+7UWmXbP+BPf6YB62wvMR0X/aimNDS1Oyn0WDUZpWnTpqvtYUXRlALSzY1q9noctFa+7baL/zqJ21O5CzOT/hjtf7rbrcFkcuKOY+H2IJNHWkAAOYCcQ9nmCT4Rw6IU519rVHhNJZrE4U5z+TWG7PCQ+LI42eBKY40xHMGrH9MnnhwgcOVRWoHD3ethtJIExVPicAj6XLgcn7TNpVreJnejUCZpLpQC9qZtiAdNKW2S0so6F/PX07LTyyk19z09g+vkYAzH7xSShQNDOAvKTE+WqxOBQAghjmRFsT0WirtFVM12BvPF8HYj0SaetliEMJaGGW5YOuePC7tMEMQdgmPo/xdQPlUjhPz0ERgR9Dv+syf2eyYBItw2V0LpTVrzNbY1KIaUcL0s29/ndT9ijRUg3W2d/is0u0pCfPK8qrlNOw1a1bY1NjkH8FnZlgoNItREkQJqLqRrTa223/41d+yntY2m1uYl51Xa+2bd9sVb36/ZaQBEYCYiUkUqLY34Io3HFcV4XBuwTdd6VLitX4NvxgGK0mcHyFEjBDwiLUpbwPxzBvWcYGb8v3G87IIyjuPyu1B1NU7tPgY/MX39xX0I57yKNw7OVcqO+2owDRRO1e0JekQLtXO03FPeCgTybFDekupIoAf+/hvrLGSC8VIJ0NIUptCrsRepBIyq+DsBj4ODmIklMoty26IghqUB+IYblIYAoSRLoKolMJcWChYaMlDCZThi32qYCzW0dOEmdoqODG7Zo2VbHp/UnYvP/OIPfS1r1htedGK6iBzi0Xbs2uHHTl11gr1a/aTb73FtTDl8i5Bk4Q9PZ6Cgam+JsOfF3ERMBjc1NpqdTml9y0+Zfv0v9xjjx87by0StvaOVn8GevO7f8z6D97gK+nYMAAfUgdCMGAW10kIpHkqDeSPbQAXjBSH5mdB2Pnh90mQ6GjRgWkT7rn2MmCa+EB+yuNhv5cLKD492qH8ilnCj/oKmAymMJGpHy0ATly0ZdAOTq4DCEvtlmC9TKCSNkZBr99//tRfuwZLiFLDRSYK9uM0RYlvq9bYT1x6qE0lkHxqKYQSUoZMTreLdS+EFCCtp3dNlJhKYbI2XHh4lEG8WJ58L0NMVgOntI7GH/34REMc8qFZ+f7qv/0XWxg+673sbe9+p7Rmzv7qs39vl+/abrdesdPWNIRin/m6FZpCjG1rb3Xmsu5TL4HliACOT+KLvnzlP9uoIbapYPUaov/5vkftrgeesM3tnHvBGVxb7ZYP/oSVcr1OJ9/0ZmqPRkJAEQ4/SdANaQaN1FAxrDi/FEbaxB94gzaA/0lTBL/oAJgopINPI6Oj/iYXnTuOSEfDOI/kXIBBhqMc+UTx6M6HYWekAlRhyocS79RK5Pk8CyOLlAWL7uJVALQHXRpbK6EpvZeteLZyKYBQzws9mTe+44N3UhGYi2M1H5XKx86pBELE8IUGwDHbQFOxvRgCGQVQ36TnukHM5flfvKaG8PgOCicCZkAkhcsmUzg4Iw34aBS/VvoGTZvZzsyRAfUu6BoulBbV6meHyji+/jU3294Dl2oYX7G3v+0ttnlzr509edoKmVXb1tdlOdHRpKGapYzEFjWi0vJpP9WKkxBkHqRZWXNzwQWmiT1nEjSVYvc9/LD96m9+0o4dP2Wjo2PWu+MS69y21+qbmpypCDwdB0GCsQgqHdC1LrSqVt6YSpsEQdpDdYT5CA8N5+Gem4ZkTVJav9JweEwcGjWM8/Grqelpa2rhWIMkTGh+ygFHOAohzMtHaynMzxMBn6KdXuGlPLfxyC+HyEUY5fMWk9t4muSkRdmKg+ZKGh6qUwT1R9hpe+qES4u+KjQ0DeBEUxgUKBNqmfiwkbjHkQYfbeU9DMFwoUozRxzhuCgjwshDWojgnrK4JizyVJdBvDNvDfUtXJrl8Ck7Pl5Vm2+39t5eu+rqS6yrt9O6O9vs2isPWQ4hVj40G2+fN9Bwws+eNWbKXr56ck3tqsLqrKu7Q9eJSZTFx0URhpMvv2RdmkSwYa+ua7Pd8oGPWq69X7xJdYI+fPJQByDusfeoA0BcaKdIy31A9PhI46dNqzFJgkahoREMJgk4YfB7Kb2UVvhw4I4yA6AHILw6LuikzHDE+2eZVfbY6Ljlc2kPW7gAp7FCL1LrD/jpwkgwgkqwrjM33f4OP+EwMngBKjgIoRJRcKpAIjSAfBAJox21riMMH1zk5z4c4VEh1H1UtBpXhOEolwbgWScvtSI4mhZaoSVrmwu1tqdPhnpTnfX0bPWjAPis79TIgPXKMOdTd3Fst0rww3z5ojMaMKvJAacncyQTkxE/BolhUz23ga03eZkF0pL7Dh6wd370x23XwVfZbDkvTSJ6NLNlpgVd0I3vNFbVlTJx1IeliKgH91xX8w8gjvQe5gIEzfBF5oFoKkpgOagFbcPSj/cAUpDfR4YNASAsaIl7yiRNasfEb1woD9JTJqv2oUnZARP0Bi7yOG26Dz/i/NppUnr9Mm9+z4fvBDFaJRrcE4vgpOLr/Iv7vOTJyxa8XAqzUI+BOPKQ34dCGMC1iApBAYJIfBxvkefUuLx8y4mDDfU1vtDJQSHzrCNJU7HXi0cYEkmrW5q0G646ZHs2d7rrac3IoUHVWA3N1ipcuWzGNvf12fNPP2Vdhaa0VRimiQS0k8gSvqI1FdgurGqiseowCWTTSNNlpRXrRA8NymNxXug9Pzxml1x1rW3etsuOHjnuww3btTN1vIUtvELEFu68eIT5QN0QFnx4A7/gAw1FYxLnHzpQI1CO21I1dALFaYrvDaz0deIPkxr4wwsm2LkczcTwCPEl2ZeYFAyfbv84n8UL+VwBwXMAGriPtom2oL2gM8ISqtTRIyzqk/AojEuhTRO4JLR+ApKYEfmBmt/+719wIz8hTpqFApFcZl2ZDHvqmd4XfZNhMztGxdyYtUAYTIMYMGM/xXIFUC1s5CMtYVQWnCJVQpTW28ormiWpWQsaxnhTumZ5Tup6za667JDsKDW4bCUeMAsjb6v4xsEVTe85b4K3sVsaC8KtCi/O2cTgebv/q/+q2aSGY5WdDG/lXKmxxeKMP2paWWbKz8cQ0nLF4lzRGgsFy+UbpR2bpDak4Uor9s9fvNt+7Y//0lr6dlhJmm1mfsHu+ca96ghZ2bsaTqQN1/yD82gyhq80zFFvfDpv8AEHf3h/kGvikuaK55gVIRDvsN0ijkZlEsBH4f3NKlbc9etq7/THc7x0TBmzs3w6mjZJnRieRzukJZpVn0lDgwtFRXCgM4RKKsJ9cHm7CsjHjhXam6cOLDWBgzypLTe2dzMJiHJqfvfvvuwLrdUFsbDJgWg0CAKBYYyjJ+Y5aF/E8j1qVpSRYO7JG1Pj2MCIQyghMipAWp8JKq5GjUO59AQVZTnFL5XmbHNvh1126T7Lq8FYVPWFT+UvqTxW89Wf1PBS3dJO7NfCCB6fnLWWphbhV29SI184dcKeufcuy+lef0ojefED7eg8s2pY7Mr0kJpGbmZfvoQJzZGVgOXUaLnWvC1Mz9uMBPHq299uHZt22IprjxoJNQ+M6+zub3/fZhZFo4ZbzsXibLD6WtGnOuI4QpS6Uk8aB6BMGoFyCYM3pMHHbnE+CR/azGemCp+YmLCunnbVvSbtJpa9mBX9fAUOkCiC2duD/FEm1zga3MutQITjaFfaGSHhnq3oOXU68pOPNqNM2pX7OrUHfsQBURb3XOOgIXPr29/vQyQO4M2Wmhpe8WeLNLsm4jFDIoZZnd8LEXkIB1yLqXGCaJADIXy4iKNwHzqVP8/wVLNk111xib3q0A47tGeb7d252Q+PU2rHK55LMISD8oWPDsDQWiutwQyYh63l0qqHsSTRqOHuqSeftuXpMRn3aehYWa3YYDRKQ51rKIYb34THAou0BI9j/DmkmEvdazVcLorpo9Oz1r1tix84Bx6GLV/yWF6wA/u227WX7bep8ZH0pIGxQ5oG4UKAAOoMwAPq7YIkdsMbeOiNIzrFNaVJQ8yaZsx8cQ2NyJYj9vljFwUP0chpARr6lR/BpBBlRigZESgn0ocD8Imj3BCqSJsEI41g0Ec4NAfdTrNkIvCFQEU7B0R7Z2575wddwCJgTT0rZU4JETCmnhuMYADg7RKEL/WKUI9ckw6hIK3GIzUpzEqNy2ptnYa0luyqXbJjs916wxV2cPcWu2TXJmtvlj0G09Q7MKB5lMPnV6hM4EaR5mVgsy2loV7DgmwStKw/A1U8wkWvJt1O2UsnXnrKGtRApmEtz5Yi1Z/lB97EVmrPD34am0+gZPPsMysof+IHEaXFZTt2dsAOXXmNZZsKVpdrci0IX+rZRaHCNI2xLf3dduiSXWrrks1MTvns1tOpDOoDQ5OG17Ap/BIx5yvyyNIGPPRzVqFHDcniq2rq9eHtJnaIoJ3YDgXvlbJi78Bh5+66qYGjHVI7pjYBEBIE33kpQCi4DuGR0eujAcDwxqO1lVWWhtLwTVrScax8dXvDS2aRPtOVAsImIw7nH2LwCskxi0JyAYQk9aYNWwJCoiBe/nAhEnBPHIXiiKMinldJuC+Xinb7a6+0t77xanvbba+yKw5uE/Mw7FVxGffkF5WOj7LRpAGUCV7WZTAkMaZpq+g1xLudAx1qVM5JKMg4n5lV71fD8J5kRhoCW4ZhkeMxG2WvZbONMrJlmEv4MNLX1iScmUary7eKFjFMjc6TgJMnTquuYqybDWKqOolPLARoEV8XQv5lM165f4e9921vtB976/W2uVmdLSMhzmBbSgDED57g1mWbvI7wCB7GTI17HLsqgucx+0z1b7C2tjavN/He4aGnkpZr/Ai/GBy3gDThk4704KCdECyuQ/gYFgMIi3Ac6fCDPhy48AkHakNFpszYJRjgGIfsBkhLCNgJEIcfkBChHiEy+UX1duwGXi7FxmAvFdt021tarTg9brOjA1Yjw75OQxq9MzbFAUF0NXERBng4w7d+3/z61yRMaZiFSdAezzcZTjlNhyc3/bv2Wj7bpnTUCXsSQdNMTsKUbWjUxKFF+Flg1tCqnoc+akbYJA68zMurZ8yWOzo0Iajs/ACqfcqENu8gXEv4GjXk8wLuba97tX34Hbfaj7/nterJRVsuzotuRSkv/At+co0gRV3wXaMJZwgPwDVpoxFxxBEe98GzcBEXdIKfcK7BQzj3+E2adXPmPnYj+aAPHwi6qq+hj7wA94S7cpAftPjhJ0E0DkCYKrg87OIKcE+DYgsBUchyOTEFnECjNAS9E3xvfO2NvhLN8s2KDGQeQgudXKosBIIXXOEAwnEpDCWXsbe8+U02cPakh1GWq3PRGXhcE0qg+jh/QsZ6obFdwx/nVTBzozPV+zCZkybhxBi242jss7XGVis3tFhtg2ajEjpQTU1O2sD5c+ubAS6mC/CyWbRVnL8nKlFVIU5PXUYCV7dmH3v/HfZzP/oua1hb0OyY456S/UOdo1HgXfDZZ4aKQzNH5wEICzoiDKimB+A6+Bk+dEbeCMNhwKO9oCMMecKhCR+IcnEhExe7gOg4tLsPkajeKCwSByIKp8KRgXt6G9es45DWe6+gsaJe434lK3zlGpsbP2e5Btks0pAlDZVLagJe1PUTqqX5gKh4QNBTHc5scI0ya3O2ZfslvruDJQL/niF2SYUhOGyyrd07bFFDCiteTTLYW6RJG6W1eM0NTZatb9RwKxuno8+2vemHbCDXbcs7L7Hsvittea3JGlTWwNCwtUrgWBbhu0DijONHSFlSoK6Uy/sCEg1pcDWGhAeKoV1Ui04N3dglivzI+95qP/2BN1tbw5Lt6Oi0Ok0a1LW9UVL6pCFw3EedmKv4ThbZdFxHG+EQDHxPp7bCB+I62i/uw4GDNmbhlp2/bHFukI1Jmb4EIdpZfmGUUZRMASkG+o5MEOLcTlbHhAeBk3pQDnjdbHnD23/IP6kMgRERGbgGkOogiMrguGaIRDhDvfvDWaWL2ZOqb22FRrvhyv1iOqffMJ6LIRI0nlMxJFMmbI2yghkB0IbjDe62Foa0VBH98/igGyAEPNxDY9/WTXawv8fOHDlsK0qPMZ9raPKUPnERvZOZgg2Xa+3bDzzoD7gvjIxYV88m69q83cZmRixfv2ozo5N2yTXXWFtvvzXk05ZwUeFlUh8ao1EzT2hi6ca1smahwXBPqWvumRjxLPLyy/bZnp091t3TbsdOnBU96dEYdJMnHv/AZy9F9eTa6+73G5os4U18wA9wOivpAdqVITAEEl6583alfA3JdHhoVDjpPL+v76WZopclkqJs6h90cp+uUxsA8pP9QGYA4SCMxAgP91wngUqInGkeBoF8sJTzKkQMwq5wV42kXRGDi5PqpSV1OeyKkuOE4xCcZoEi2EXs34dgHIft0tPi8BUFet5I4/SAC58w+csNNfbZv/47W9bM0Y9a0nDIc0i0HduOFzVcni9nbXRRnUr4rrjiSnv9rbfb3/7Tv9hqc7ftf9XrbM/eQ7KpZA7w7cqlNEwiXvgBPqyI62lSROMkuxaAt6SN9NTF+buiIbF21XaoAzRl0gF8QDQsfI56BS7Pp+vwo81oDyDSRT5whOOedAy9kQZHuTl1GmbRak6lTcIUMhFCFfUgDogygcAfOOOatG7kA5GRxFyTAOCaMAqKMCpIgYkpCRlhpAnCgFxd3i49sEOaq8YmJqZ8nHdtp5+nqfSMtJa10WAQGI54cOI/++yzno+ySM91lAUEDeSD5mUJzsDEpBW6+iyziqbl7FYJguw41rJ4u2Zo6KydOP6iLRbnbWxkzEpzU3bjdVfZj/3I++zDP/mT9jO/8SnLbdtmR04cd8FSluQq9AGJ9sQH9sKpVt4AIQjQcrETZ9WgdMKy7d3bs14f8lDXwA1EnmgLOjDAPfleSUeCCMeBl3zVYeEABJqlj4SXI7E2Vu+jzMgP4IMTPxz1jTQ4ALyZ29/1ofWF1hCOaMBICHBNmiA2gLSAV0Q92B9pSIcwJc/Xr1hLQ50fCteQa6zYcxpCZeyDh62++EIuRkvAwaH7qDjlYLNxz0yPMym629utXJv1T/O5Nqds/jmpBIiJa+rlqNN6GcuyLR7/0petfnuf5Uuqp/oE5ZZEy1pzo33+6/da/6bNflTAH/7xn1hPT5/937/932xSZY1Ozkjj1dvoQskee+oZ27Z9p+3evduW1cvR7P7ZHMX7LFph6+xS2TxMz9RosuOBMkGwnVQtljQAiZZ4hN2WtV3bNtvzh8/51utatg7JtlEG4a3Uh5FBjjUy6sg6FHGwCZzpbaskMNFuPAxn3Y31NLjJPj3unc9qPqkI5a2XFmXnhIZH/aamJ22JJyQa7n20WGXJRPzyDr7RYWpli61ptuz0CZnvtYRGnprw1MXvGUmkPKIXhJZAEquXLkLIiGcoCD8KI57rNF7HAWZKrwLqa1asp4vX8bOa6WU1/U3T4FIpfWkfAcInf9ABzouBIMI3S0iyeew85fVaJCCu2gXUiIFXX3eDbZEA7e7vtwnlayjVWnm+aBkmJIslW9LwPTgxZiPSXn29nfaP//B3wi+6NByKYzbLWV/CObGwZHf+9u/62a2/+su/5A3lD30rTFbiStnJT+8RJD4GTcFLgLCEQwa1OlFa+5KwKKm/c0gDI7iSLM5mW1Zvos64eEUNx4oQnQBHHIvaMgCtVpqUp6LkR3DxsQZXhbsMTgnpmujnnrg5dZZcc6vVNXJ2mmw0TT54QrIqv7ykIdCXliT4Mis0iKss2dka2nEZ9doMTzg45kojZ+2KyperW9Pk8ZN/+a8bta6CEC62v+Jzj/Ah2YAzSBwJ4SINQkWj0Js5UfDQzl7r60gfiMfRO8Ynx2RoZ629vc0PuGOJgbyu3SrCC27CEDq+iMZDVj4Zk8ks2fmTR2zTzkMqQ2lW0llXunGfHo6PEQq9dflGaxGjv/lHv2PnT5+yN773/fbsSy9ageeAfHiotWD3Hj9mz8jIHh6btO3bttqRI0f8ZEfWwDgGgfcRDl16yF4+fFSzTmldCRRvMrHP/+DBg/Y3f/M3TiuAwGHwM0TSw7Msd9Dwq6nTwit2kDg/1dxLKwviWYsaa8W+9LUf2KQaJSv8Zc3cJDvObx7JoXkQreiMbD5AgLkGqDNaNASZ8lh/JH042ohHYxJ3la9mQlAVjrrJiGEc/Hz06FHbsnWz04d2XlUHYekpllQW/WA9dbylFcfFG1HEFSuPtPylGg2zNAmaE81a81t/9Xl/2A2x1UITjczSAPHcYxwrr8eDKISQewSIxUm+cLFMb1D/ueaSfv+sC+moIPyYmZ2y2elpX8zjIw3xoi5P7nkppFrAYDDfO2I7SqGJxc4Ve/rBb9t1N9/mPVdT08RcVeZiAQNYcAXnt//6z6xjcclODZ+xg9e8yppbO2x0aIRP+vua1X//9ndspa3D+rp6Pf8TTzzhRntJwxXfwWZGNy8jH+VAWdu2bLWB06ft4x//uN16663W19dnPdJ+PJR3XmkI4UtvGM71nJgoSO8yMoSkJSEWXS2j0msLXtbo2LT9b7/8SWmAsr/5tFTpPKRFoHhEBJ8AfKFSfJrZkS7xN632+3NNz5eELOffJkiGuvOWDqAORFqWWhCUnDp6eh8C6UhlUBzLEmtoKOHCvGESkKlPWplVBK+TRgo+bQOdpFFJ3nakqfnNv/iCdz/UNUj9KxUCBMiv1OAggVDWYaT8nVDCcL5VhdoKVG3hYFxX/5yesJtvvMw6WpMAiYvWkE0zqImxcX9ckxWhvMWDPTMxMWL1eY4tT6/5A3xIdGx0wlra2n3VfZlxvzhjzc0tNr+k8iXuLlgVF2+/BD18C7LcnLPH/vRvpdTHraEu54KMAL3mltdax+YddvbCeTW0BEj5BoaGbH5o2HZeeqV97lvfUt2aVOaqzc9P2ZOPPmm33HKL8s/b89KC737bW+01N99sN7z6Ndbd22evvfX10lj19sSjP7CytAFanEavx+iHV6t8TF8Nrw7IGlxpcUr8gHeaoa6wfSdnv/wbf2wLoqVe2mFV2tCFRbwIBeDCovaIOkY7OFR4RhhAsAtTJR4BAbjHBkXIlqWJ0oaGV5omPI9GWADCWe8CAhcC7H4FP7RFHLQFDVzX3Pi2H3YNlr4ZqELFiKgAjkc/AA9o046GFI7zEwQVRnoqwMPmGjE1ryHwP/3kR2zf7u0SmMa07uU9AMJ5T3LGj7fsaGsRwxpdm42NDVlWQpTXcBiV5Z1EzrVobe/wVXdEKiOb6fSpk7Z11x5nKmWHCwEL8PIaczb82NM2+Mz9ut84Y7Q4P2dr84v+KhonRvdt3mybd+2QjTilTlRvR0an7Y8+d7c18IJI7aodffGI1+8jH/mIffGL/+Z8+JVf+S/q4TwVyNnffOYfbGjwgvX3dtl9935DmnfCBQSNRXmrEiJ6P9t5oAMNprYVsMSxrKF4zf7sbz9vRWm8OtUBu4h81Y0IwMeob7XQ+DamigMiH+m4jvxAikNoJWjSZDxbJZr0KX5DaThOaXkgwqof74F3PVxAeUG3l/3+n/pFj+Whrh9ixjggYObg6hC1p8om9UqjYWOlIdMrKGSMw8T5EUbKw66Id91+o23pa/eXbimIFy/qpardl4DPzE3Zshq5ri7r24Bn5yYtk5OASYMFgXybe3ycT/R1+rNDyqjROD8zI7usWfaNej2dA/z4aEmu15kjpvF4qEFa6JHP/IU/QCcu4S5bUyar9la9pHtJLCvC34fkU3yrdQW74+c+YY39m13zrknz/fVf/6mG55ut0NzmwgP8zu9+SiP1mn36z/7M8fKA/Bd+4Rfsf/+5n3D+xLef1lbTIS6cB0H9FmanXYPV1Gj4UplsB3/4sZftyZNnZWpIiEQV+KobOmiPe9qE+vq96h5pCAuBijyRD0ADxRGfPu4wY/WZ4Uba6nJ5rhxQjRvwtOIbYcF7Vvq5dlw/9+ufXiOSHoBByZvW3JOQX50YSWJf+WaqneTPM9frJgjBlygqhwbR0oy98w3X2xb1ZlaI+SrZuFxrW8EPz+3UkMfbMCtLCzaq2RuPcCanRqyjd6sLWKjY8lJRmmDG2jqSgHm11HtKGiYZUns3pS+50XD/k4BBvzI0rmWttjNnz/75n2nGlB5YY4inIyY1EZAAOg+VF0avlGQaSHbmiiv2w//lv1nvvsvs1Isv2c0Ht9qtr7/Zfvr/+CXLt3a7oCRmJq3y+X/7vL3+dW+QabFqH/qRH7G7v/KvqjuzuyRQnFMGjRjvaPHFufmKydCoOknAiqIt12Z/+rkvic8SejU4T0Via3o0mLeNrgn3Di5Yb69K2uS/UjBJAw4gpa8InZgUuCM/PI48+NUCtp6mCqA1cBMn/bOOr7a5Oa8hKu/HILH/KisN094std/Sbm852GVXbm62zpWyrchgLqhJcmqQbB17t1jLYtbHnnpW/HPWwC5QDUnXXHZQ01RmGeylX7GOrnbbtKXfFmZmbXRw0MYkbOyYzTVJ2LrabHFhQsb/jM8GfZiTRvR9VFDqRKeKsTqv6knr5JS3zbUCe5Xc+hYPqJR0gkzM5Ncq+0pGQrO4aLK0pM6YBZbl0Byil6k6u0YYNlH72EJCt1wq25gmBby59PY33mb1uVq7RsLT0NiuGZ46lejxg3VVLNc8V33Pe98rW7HJunpUH2ltdsXyKl00BsMOQ1J6/irBooGxKcVb3mDiKWdJPMvzGRfellLjxpoZOOKTM2nLUBJaGhUfQSON11/XKYxns2y1ToZ8lI9LO2ASXbQPAuVCInq4DgC/Cwnspa5KG+lxpPd7QQi7C6TiSM+ssjaMPHobq7mcwrwq5tdLOLoWxuyt3Rn70au36FpDWEufG+Q4IA2bSVXjxBLfJdEqgW3vbPV94xjVEMpssa+/X70Wg14CNTPpQ2t7W7cb8GLPuibCYSuhaWDWBkB86lnsDTv80svqLSwopgo602C04qkTLNSETLPaGtt11Y3Wd+B6KzU0qQFR6XO2LNtKbBUnNHFBuKXFljUVbxDTzg9dsDnhWJSg7dm8yz79l5+xicUVX4+qKIdXgDNWAA3sIEHbhyb+96CsWRbAZMrziuYllV1cmBMyNST0C1ea6W0IE2GYLvjcw6u0NJAEI+gI4Qj83EcYvIpr8IADCCEJIA5HOhxAneK6Oh4fqC7XZYJ/rsorCfwhq2wV3h987rnDdmF4Wplm7X3X7ZfgqfICkEAMghaEU1mmuzWrHL6rRCrEt1DLp0dzlmqdtFxvX78KztjczLQTMjAwUDmjP43b4aCHRvAK+fClSnnvSpVhb9f+ffv9EQ9l1a6pLEkaTgmSkHlqTeE1a+vfc8AyO66yfW/8gPVcdavVdOyUltOMVTQtS0PNSBsqpdNYEr7NPZtsZ+9mO3LimG0+sMf2XnmVZaSV+HQNWP89CB729vZ6B4FH0J0ctiKbChAedrCkPfBoaRoYDcOLLv09HJDHjuGNV+KABjEVbcE2arYGAZQXHWtJWteHMjRkkjXnH/G0Da4awAufQwDDrw7HjzBwQU847kkD4PMIkLJSXZLgebkkDIMVA54GWlues1XZPC+OLtvQ0SM2NDBoduaENS0ng90ls0Iw18FImNZWaLKOZpYmkt2AHaFIKQkW5eQrbOuWLf5mTLG4aO0dzXb02GHhYbKQdnUA5I3JBL6XV6061tJuy2efesrxs8JMWhXoLp0co56vYaemuGDNLTnLqoHKGQ3jWy+z3uvvsN43fMAOvPnDlunYIxOgy4qygSbrWiyz5YBdc/ubbWx+wh599CH72pe/ZE8/8pDPitVTRA/C+8oGC2AdiXpAb9QFoD7QFw0Gr+Edz0Z9Jq6k4qLdfPNNMj/SDhUaKxoan/wIJfkjLBo5BI24aGggBCIanvQRB43Rft6RK/RCP0on7qEl6hRAHvgf1wCL5eTBkZ8JXq2/k6hKMjaz0/Oj25vsDmmGzrU52/Gam+3c3IJNj43ZbHnBOlUpn4lpllWTybmxSZFMEHDc7NnRL27yMa1lf1GUFyFgnnLotyZjXRpCldy6fZedOXZEjKq1FhHKy7QIki/00Vc1bLGXTFJVEbYSweuAZuIjozfccIPPgJc1LDFEw0TvJAiY/2no4dmdtAdrdtCCbVguLYghc3ZyaMxqN+22+j1XWMO+K6z9iuutsOuQrRZ6/Kz8qy/fb1+766v2pATsxz/2Y6JFwiE7Dm3qZVFvJwhOIFRmY+IXDQbQKN7wWIZu8EOU+KapdGlhRfwQDqVhvxmPblqlTUsalpnlJUtSYodAKx7hoOFoSIQEvkSn5FTvkrQbh9fwogrHu0MDaaEQOsiDj0MoIi84wYWDVhQO4bHozQjD0xTS4YiPPOCKYTwmaNCOa8wX0m4KCgMRnw5++P57LPPC/bYvt2zzp87aTW94rV197TU2PzVnr967w19izeTqLVdTsnpVJnoA+TMqsLu9xRsBo5+hkGGUNBAA0XzAnYfdnIHR1ddrIzL4m1pbWBdZr2T0ONLjCMO/GCiH9aMXXnhBCi3ZNAHQE74zUnK7tMz7BsGUnD9+am/rsS2bdtjOnfts+7Y9tkX2VnfXJv/Q6YomAPc/8JD98+e+YD//nz7h578WZQZIFzju/xXwMQvqD0QdoAMXfOAFDdb8ANrAh0+GSznoJF3k0Z/zmEbFh6eE07AIAeHwONnTaVQhDBw8jvOTiwTVbYEf9+DiGgGJtiQNfAOwhWmP0H5oNNIApCOcfHEfgklYLUijEXkW+J0nX7C77rrLpqRdjj73tH37i1+xUydOmVrDFqfPWl5CuKDeOr+0YkV6FzWqIK7RLKyj0Ojf/vHXwSq2AHE4nuXR0jPTU74EwWEjvAHDsZasSwUdMBxDGSKpJI6K4TudFXxSCWC3g4ekcdbYl5aYCgSTghHMeFgeSAfdpt6vVB7PddpolwxozoJgLnrixIB9/BO/ZPc/+JAmCwrR7O7M6XNSQElgou4A1zjCvUyVx7NZP0ZdjjKifp5GeWY54E51gk7sVx6Ow6P2toI3NlpjXVg0c2QmyRoTmiFpNpkP6mCSSaXDzGHClWw7ysF3xzalioAANHykASIOnnNNXPAbB0B7CDgCFPUgPAQ+7gO3P18GMTckwi44PjBipyWh5595SpU+b08fftEef+oZO/biMcuPnbe3H9phOfWwJmkxpsvVRO7bs1vCMmXNbW22besOGbs9ThCFQqhv+RARyQ6vscmRUZubmvHhlQ19AGlxUQF8cIcdQBz36yAhW1IditI29DTyBESlAfAgZNxGGaJKYap/xW0Y3JpEqKHqMnn7P3/pl/1EG6rZ3tGl4W/C8/6vwF+bEwSNURYQuB3k85iMexqCCREvEq+Uiza/MONhPhRqph35AmfwPDpadKRiEcGAb2mWCNCufgKioLotcKSJ9ic/Qg3ggxMILUdeIOoSeKAJHOTnnnykxfehk92o6fCzsn/honHLTmtuytloedn25GTwajjjzIbL9+6xps4dZlPD9hM3HLSs+DSp4W5Vmohdprzb19Nca2PTk3b4yGE7deq48Rmavp5en1VBaLLJFm0ZG029tbWzy1q7uvw48jpemhWRqVobTKQirIv5kUuqTAiZOw1WskzEwAZrznfY0SPPSTOqstKwIWbg4XSdteUV6+po01wA+1FDidoKfMSzLkRxgTcYz5OAOb7WpnRvu+Ot9uu/+V8ty9ZoaTAcTAXwMxnRpcb90Ic+bH/9V3+xTn8wfnWFXb0M+wqs2GvTU5M2OzMjfjfTEP5wnYfqH33n7conw1/2cV1GDVgRBuhNPOCpi3DXCpnsOV7lR6tytizbsXiezFlqvJLH80YqgtaJ+qEF+cR0fNKZe2jibTCui7IBuUdDkj9sKuLRmOCADoQoeBjDZqIvncdBfG0Qjs94vf/a19i8GmN05IINTkxbg4a8siqy0pCxf/nq3TYvtZ4dO2nvuXyXbc+qp9TlFd9gCxIsqYD16TI+vW9UhjKHp6Bet27dphnkbqn4VvGatR1G3kYNCW3+SAcCcdHIFzsIxwW9zjCVCaj+wr1DYfTG1MsCqCj5FmUbKaOadiMNOADwgTcYFGWk3phoeuSRR/y9RMKByAswTNGI999/v88EgYhPQwsaH/smOXpAjaSh0Npki7yPOj/jdeF8MobXnHow8kPnjh2/4ZTA68S1N6IcdMI7gPsQbHxmqQDXaJWA/3mdMQG4qCN0kyd4HfdRJg7thgtDP3x4AQ99mYJM3LClubl3i51YztuiEozML2hmsuoPhk+ePWMlMfq7933HHn3gAaubHLJ3X7vf8rXMztbs8v3bJSy8udPiX41gC4s/PGf4UkVwExPjXkZbW4dt2brJ2mTcj48P2+kzx9RDNoQmaMJxHxWuFgDw0iDE+/eRxFteRXv0sYcVt7EnPnDQKCwfqVl0L2nAPqpKk/wUJ/54GGVil7zlLW+xL37p39RBtvrO2nQmRxKyDai1Rx993Hbs2KnrZCcGpLQ0erIZk4DRYAgJPFJvr1lxDb6menHgS83ijNPjAlmbhrDqBg68NC71w+5xXog/AD5pccTFUBjxXAcefPKSFoDf4AWIw3FPHtLB/8TT1InCRThlkMdpDaQEcErhmmZ+t/zwz9romrQSDb2WsfnpGTt39py/2YNr3bRNkpq3QnnWdrU1SkqL1tUqoZQQsQ0nzmznqHAEDs3Ijok8X+VQVKm46Otgp0+fsLy04MT4eaVOFYfI1CCJCVGpIBwX4WwLjniezSFll152qZo3zUAvBoSYtTeYzck+gc+FVUKKHy7oAM9v/uZv2vnz57yhdu7c5eofgY0y8Lm844477MEH71dMyhu8BVKaDZpqKFvD4ZLMA4bvZdFVXFj0MspLC/bhD75XqUKIEx5o9YauaG3ajLC4psxoWBzlce9MF7CbOIQNiDxxHcAEjfzBa67Jw33gDZ94wnGhRcEF//w6iAIB9c8qMCOhetPPfNyKqsjA2KhNLpRseHjaJuYmZGut2IHLLrOSxvz5mVk72K4ZxcSgrWrsZi2qpaUgXJwfppkEFZTA1jVoKqxeWKs8i5oEjI2cs/HBAZubHLML5westblLTSKmSMx4krAqhrO2xUcBcIw/zMQIU42SPebLBTBHRAsvwwkbDvPq5d+XluXzx6pu2sOmOvnsUPT4EeKupXgmR51hmjCtSWhqeHKQhjA2AaKBgeZGzYp1vXvvLvv8F/7V7U3wMcqyZQnj/E//9M/t1Tfe6IJLeeBIH0VI1zwYZVMeOEWRqJbm0SSpPpf3o9BrpX19Q6fqt7wsy7I44QvDa7KR6lU5Ue82FxOVhtzG4jaAZqPx/MwLOf0THzWzlG3tdZVHG9PJSVsv+nmW6pMt8RA7NvADvqYpfOyoYVLmW7UUjvNJmsoGQpiojx/ZIF4gpixu+wI3mpzEIX3+Mmyd0NRrZrOkxL07LScb6cK0eryM/S093b52xQcUVtUoZRnrGRn9H3rVFbayMG1tPT2qANPrghuQvBALrJQWZaNN2ODAadlwU2JkrbV1dVibjHyMTapVknAye5qbn5ZLbx/FzBEHM8NxT0NE7wk/xdfYTTfdJGFKb0vBhABmWN3dPIrxO0+/jsMN/dCSaTiJOGxIiNyxfZf94z/+c4WelJ8hFPjkJ/+r3fXVL/s1wKSp+tGQC5WGVj5yut75JOSSIBHJM+BGyzcljY/9whdMGsW+WuEwJiVKHw1K+UkhJPpdIxGHBlF8eq0vOcQnlaOOUJ+TUMke5AE4OOnQuq5jp0o255sIfJOaBN/D2dDA8oc6SLrO+rXExidK+LwDQBqUKs5PoWwQLpXpW5MgEMK9cWCqEsi0VA9atte++4dsdLHGchr2MPJ5hAGx81K1+Vy9/eEffdoevO9+e+Ler1ujiCqww0HTfdXRe1ppcdaKczO+7sWbz21t7b71pinfbDlVCmZ2qME5wpLexJ6wsfEhCVZaqYYumBeN7TRWmFp9/0rHWlCdff3rd0nVp5kgqgYfh5bDhlLSi3CqH2sGiv1WLvPmOvvPWc9JQtLZ1W4PyPbcs3ufL6QycyMOGll7Onz4BdmXMyokDTkxw1t3hKlJ6NnLql+NZpX1vqO30Rqbm/yFXlbfEZ7VVdlharh33v4GnxUWeXIifYyQ4CMouNhhwQyPPfhsEecJASeC0/gaPvTHFmrsKeUVTtovFotrWBaR7yclpsHB0/HSMHl5J4H84F3jaYiI4ftQuQYOS25cd3ynqFaKBUFd1uRtTR2mJiNzSz7sd2CmRO9IITz21YxQPNp35Y0+lJUWZm1qZs4/vzI7MelP/mmYc8NnrS5ftv6OvJiBUHAK35y00bSEVFP85QUxss6amttFnHqmprnsUGDdS0pa9ljRXnzxBckAeWlstAY2kNJUjGmEDG2G0NEArnEUnrSNwio+z/XQRAjQtddd42qecFfpLkScLph27C4WkxAjUOn5IThUYRc8/RM4bpWHlvr4L/6iPffcs5qUTHrH8M4o95nPfNauvupVfkAKAu10VGwkIASYIYn0CCsvILPuNjQ84N8KL0mr+VYkCZDbP+okvp1aQuyfzZEw+dYdtJNwpg8t8GRCgiEfzcXRSbz3qaK8fNY0EWkc70ioaK8fPoKKYzkCgXWthtaSAHp/UE9cVZ6cP40QXVKinOmBtuVl6pLoKrItXDLCqAd//ZmzqOEFbNqbmat36t/4s39Zg4nJZkgzttSjRRTkqzff+9k/sdbVom3v77FWZZodnbQrr7vOjp4+KRW4bD/64z9q3bv3W9ueS2xwdFjMW5KcqlDh8oNFxDAoR7tJLBTDkKDeI80+eO4le+Sh79irXv0GMRfRJm3G8nWNTGfElLR4R09ndygbBUWso5QSdnpj6AiAfozZe79xj73jXe+R+pc1I4Zhx/ESyOAFdRBpBVfralDsEh8WxckNfKyeb/CiR3Xff/ASe/Nt77Df/uSvWGdnozW3dGkm3G0XBk9bVsM+gsg0PbGa/06M4/BzVQW+eIpga2I0MvSybEUNjS2t1tLaKb9dHWDJGpQV0UEwPvfV75oVNvuzU4Qsjlvwj2cJ0MipgdNMkDg6I1qMtTHf1i7tJipUDzqxMiFQSKbyMlEqS9vw/JJjUXmXIF/DJEhxYjLHlNYuz9no8KDdsG2HnRo4awNL7F1blRkludGoMz4zZpmsNDDvSUiWYOyK0qxmZI8iYBAWAkblAYj2oUQ9D5Z98c9/x7YX1qwxIy2k2U5HZ6caq9529vXZT/3Uj9uyKJ+W4GS3bpEAUDFVei1NdREbn1mhHply68fRjxfOn7WzJ16wZ556xG55w1tEg3qqwhGwevUo1DT0IDusP/HpOQQT+wX+5CprLhcLGMCq/OT4iL8BxFDg640KQ8DOnhlSPI0EFtVVQ2pFHNYbCaBsOh+8QGDfdMeb7Bd/4Zft3m991e6+50vW091nExNjwqXZc55TqtNwDiQNQs9He0jARCN0hiZeW52XhucBvvhcMysBbNJQ2S5zpFXCL6FRZyhJi//d5++yY+cmbYWjsdQevDq2iE0rgQMQWJhBfcGNecCSEAY6EyYXMtkfvv6lduGlWfhLB6L2DbK5lVSjD+mloZiM1aozS4PmMsvWqgnbJ975LlsrzVtTocFmZXv/4JmT9sSM6jo1au8+sMt2txdstrff/vyub9gS3V6TliW1Jaei1fz6n/yTb5nGdkl+YnpqWDSExmKp026Jz1f+8lNWYJgrFa1RSLpbm+zA7l32mlteY5slWMtiVvvll9vwxLTlRX6NNA5DAu/S+YnKPENzLWH20nPP2cLitGVki/zxH/+B/dzPf1zDaIfqroqrIRr8VaikWXheyYu7vAyKAYxajnUafO/Bop3GxKchqceChukH7rvP3veBD6kDZMVsqUzFj4yMq2x1HlanJUDgYDhWxvW8PNRXgN/jEISbb73FfuyjP2UvPv+sBHVNWqdgn/27v/U6kR5cpIUOzyOIThvakGvg/NmXrbuzQ0XI5ChOqedreJHWaWnrkKB1+jDKjPT4+Sn78898wZbKHGmZBB+NyzceAcphpAigVDZ1sjaI9vJHV2pS7zT8qU15IXp5RbN1VvGhs1ZD9uys7e3ut972Vt+MsHtzp9UtTlqjNOXSbI2NL07YcoO01vHztve6y+xzDxy2vuyiFU8flX1esE2bNlt/d4/1tbfYowsN9twUH7pQR7n5Te+6MzVQYoAz1AVL1OgeAtwemx23+77+FWtrbpYtpQqpkRvUI7AHGzhGWxVbLS1bz96dSq2Karwra+qPXcVer7R7QcycmbKBkyf9HNVM/ZpNT43bs08/Y9e/+ibxQXjFFBjGlmJf2wKvGhAhWOVlDLeXpA0rcUEzENqDMK5XNCQ3Zuv8pZFaDdX+jUT1YJ4zTk7OKE3K42tPGio4vtNbQ2UkWy7ZeuBHc/A21Pfuf9C6u7rtwYe/Z9/82t1qbNErPBxxQCOSB0eeoA16mUCgQXgxhvtzZ47pns2D9dba2kNPcZtrURqJDtTS0qbyFmQadNrJ85OWl9C1tXVbW3uvtXb0+rn+vM7X3Nrua4/NSl9obrVGPu4l19hU8G3bWc3omzT0shzC6dlZTSZqNMniEWHLqrTy5bvsVd0Fe/2e7XZpb6v1yQbaoZEqOz9lQyfO2Ko06unhUzb00mGZRsN2+OXnbOTcWZkIPXbsgXttUmbBanneJs8O2YuHj9jLUyM21d5pMw15a9IEIXNqYOjOpx5/1J5+/BG5R+3xR39gTz7+sNwj9uSjj9qLzz5tF84ctUv3b7X7v3aPNUkwUKu+6oylpbZlmy+f/IMxffv2axgtWGNnwZrV0/KaIWIQFxcXbGpi1JbUELz+xVlbRXa6ysgeG5+w3Xv3unAh1Bipki8JA2UkoaGhaTCfBMg28V2ucqRQUEUuEAzd0LD6+ZxLHeX73/+m7d1zqYZCBKjW2sWAC4PDnh+gV/NOI4+2Ek7H6nEg9pmlbJEDBw7aV77yZTtw6DJ74pEHJBASGhUeu1PpqOt0ig6q4CcIgUV4V2vVq8V4P1tV2oH3CRjWJKKaKGlmnW+xfLbR1wGX1Bla2lp87e6JI6d8EZzFaDQ59izmQV7anHU9DkZe9yWoDI+8Ksj6nN8rPd8gkFyLxdKSssku7crZjf0t1pev18RNWkJ0M8FYkpJYnFmyeRlpzz7xuI2cP2k33HKr5Vub7dvf/Ia1coZtfZMNnH7OmiWwtaJhdkEmxN591vuGt9la5wFbkhnVpLJZA8287s3vvJOjkTbJbdUwt2nrNtuydatt377Ttm7frqFvu/3sx37Y5iWZzz7ykO/5YhzHcMxqygqDlzXM5WSPsRxx8IZbZKOZDY2fsOGzR21Qdtbk2JC7ublp9cpZXwtitslMcWx0RD24YG2d3d6Y3jgqA2FbE8OU0AUXgfPFVjUUGkB3rh1YwE1aJmlgoOKhD5VnRVpyQvXZJJoR9jTzOvrycQ07RT93nncheUWer34wLLFQzIyQ1+MxovmEMwLEufr/9sUv2xveeLt9/WtftdfecpOXzdID9pHIcZ9OgNBDX2gz4gjMaFgqauguLReTxsnnZcAL//KitNeUcDET5HsAPOIpaRLRbg8/9aLV8MKKhJMZJGW4QEl4gDAR8MNkwMdRNidiL61K4PI5a7d5O9C0bNvzEjymEkrDBJGdxnHA3pq03DMPfNeKs2M2u1JrO3cfsHvv+rzswqLNlaQA5ict29xoC9mCLfXusZab3mK1XVttaS1rRbUbAwHlwpvanq27rNDZZ52btltb31br6N9u7X1cb7PWni3Wrl60JHWJAXvT69+ooUUzMKnxBuwgubKkibd2hgYG7K//6rM2Mj7qQ2M7OLs3u93V0dVr3b2brE+GYK/GaQ6iY9cDjy6ee+4Z/+qGn2isYYoGJo7Nj6tyvESizuf+ooSBHQdlCQkNlJY0mO2wnMGCJr60ig/Yok2zId713LZlrz3y6HetJC3KoSbMnPgqm58zr57G/rU4nh18CNOiJjLMCqERQ3pa9R7TpIF3Nbu7OuzhBx9So6pxxER2o6S3hDT7E37qkdbTkuDh0hdriS/byOA5F2JlTbNZOo8am5V3ZuDs++esiNLSgs1PnLf/38feb22iF82KVsjlN974xtHhoJ2w8GO49g7gyxBl+8l33mqF4SO2t6NRmihv9WobJj1o2ciHcM7OXrAZdfyxqUm7+vJL7e7P/YPNSDmsSqhZglID2lL/Huu4+T2WP3SziJewi7aMhtyCpYkONEFDbbPGctReYy7rfoum2+1Sm52FrHU0NlhHe7PUJ715xX7qf/vfLcfTfvV8Hinx0U/umalMjUyod6lHictlDQUrMiJHR2csm5OAdW+yprZeW5xf9ofdzthFXhUzu+HVrxbT02nKzhCVg8Cg3Zjw4NQ6/lm+Jc26ECQaDG0nEnSPUCXBSo88oHXRV/JXeARE48v+m5mZdbzMGHlFb0o22IqmljXqvmxt4Q30pqYW2Tytsn86JPTiSWOjz77SavyqNcuuufZV19q//du/2tZtO134WP9hQ59Y6o3ja2GiBUGp4RvgahDcCm92a6LAutaKOkojw5Kobe/otPbuXmtp32Ld3dvVGXdbe89ua5GdlZOG4Ot1xekhK7OIK4Av8BuBSC4Z/VzLchCIKcJLOl7rY5tQd1OtvfeWy+0Dr7/GbtOELNfQrCZNEykrCp9o5psFJXWq6fExe0y21bLqnGvptO9/424bnxiQDMmsKat+4t/Knhtsse8yGy9nrU52bnGVI6fUFpp4zEuooCeEXUb+e+5kJZrXwCAuy6YzqWGWC1DHjQ1r1tfZLKletONHjtiJF5+XADLON1h/Z7u/4s7ayYyGode//x122dXXCQ2PCMrW299j7Rq7aQhwdrZutuZeaYuMCJP2SN+gXLGhkSFVVjMftIg0D4LDDLRe4zuqm33mfnaGGMjUm8rw9o+bVPRqSarq5RqFe2asrAvVMtOSzzNGThTEdmxkpqr7Bx94RIKx4EPk7MKs6jdtCxL++blZK7EIK0FnyxHDH+fUo2G+/Z3v2tjkqL2s4XXHjks0o/yAa/PFxTnhzvuqNx1xTY27IhMAG6ssHJyeWCxNiwXNGhJrbHaCT8Goo9A4yss3udGsyxLERaWjczS2dGlIK1imoUWzwkY7dGi/PfDoC9I6EnhsUGkdPr+IQAN8mmZFwrS6PG8/+9H32tWHdtl1l++3y/dssd6OvO3p67aDm/v92S4nQTZIIy5nWPdSxxBDhwYH/fy1F557wmYm1PnmNamZmrJZzZbrlxpstDZnPdfdarkrb7Ga1l4JkbSoOgvt50rAQRe6R1GEhl1/VIRKQ9A8UAwhLJ22Qq9JKrggDTc4oamrZi1M6y8MDdvCzIIYs2ij0+O2bdd2FQG+FZvTsMrDXJYaZqbGbH5yWPaXCJ5a1AzqpA0MnrXnT0/Y33/+HptfkFEp45+hKeihFwCU7faP6MI+wF7AtqBSfoaVO2xBDVcaa1h68GFBDvBeJM3Srun/Aw9+z4f0JWnMSy8/ZA1s0KO3KSlD24KEa3pywkZHhm1g4JzcKTt/4awNDZ+3wcHz9k//8E92w7XXiKaStFyz/fO/fFEdkVm2NAm0qaOt916GHZXP8EcdeCyivm9nTr1si8VpN7r9sAIJBR/nqlnVhEc+wy3acl7DEy8Fr2iGNi/bbHFu3DIrsz6MZnLN0jA80BMOtZkvPss+etVlO+znfvRttrowYjWLGtIWNKoszUpJ1NrD939X9xp2NXJw3sf5s6rTuQt26shJe/Shh2WTHrannnjEJqUo5jQ0j6/M2LTYOjabt673fth67viwlTv3Wq6m1XmKi7YKHupdB3YAAP/0SURBVOPTNuyIxUf7Z2592w9Jg6WbJGSYxpVGRN1JWNqb6jW0LXjF3/j6W+zpB+63Jk171ZQ+M8NekEK2j/6HX9BwpFmGAJXLkLmgXtG7qc9+8J17raW1wV+0OH3yiE1OL9jgIi+IyGCVzdaoYbmWk2dUPLtfG31ff9JcOFqLN4V8JVuV8vc3pZxSpVhwTUstNHLaR0XzotlY2xMeaYy5hRnbs2unGqTZWjrbbE5auaW5xb+oxnDIIcB8DKuJt2gYMuXcmBZelOE9d91tN1z/KnvyqafsttvfoqHyK/YjP/JuaY0lqU81soxpFyoNTeyi5dh23qqqozHUIetyjXZGs7I21Y1nj8QXWtrF+0bLNBYs39Ztre2yUesaJRjzNjJ0Xtp0Xg2mmV6h3W66/gZNXEo2NjaqdpEw10pwl+fsA+9+ix3c1Wt7NnWbZEmTCIasjC3wIq/atKSZ4eDpkzYt229EM/bJ6Wkbmxiz0WF1pDOn7cKFczY9O+G7jOclgJmVRju/XG9XfeBjVrjsBvFSWlTdoUFDSCmv9mJBXW1EZ8IhOy4rCLoA2XEFJVfrh5uo4fxGfmgwB/U+nh3OTctucruobO29fTY8PukPfNEmPGJQN/OF12YxiJZgay2GtNrVDfrnn3rSbr7lFhtXxQZHRm1RGmdYU1t2wrZ09Gn4KGmYKckXTjUGe83W1PXRXMwoMW5TrxFJohPC+M/TAbW9btOw6rsWVAc0Gc6FUpkQPCrdJmE6ffq4tFXRn7P5vncZ8pOa/c6znqP0vqoPUhdWcKPNxQ+0kIQ7q2GvQbbVmTOn/IH9grQCybGtINA/5qkfGo2ZbYwKy2tQvGL9vZo4dW61to5+6+zepiG7S8K+yVrynVJCi3bvPZ+3E0cfsUxTjXVu2Wo9Wy+R0G9KHYcviezbbh97z5vspz94h/3sB+6wn/mht1pjedaa6lj91/Dn5qm0uSZI6WgC2ViivX/HThsbGbdTEtozoxfkztsFDdUTxRk/VrQ2W28nJxZtLNdj/e//MbvifT9ts8VGq+MRiGysogR7iWfNs2lBmUkfcoLtzGSIOnIdTzNI40sw3rtlOKedAdgxaTWfhJ5YfWZyWkT4jGjVzo8O244rL5fqnJWqlw3hhfFcTBKc1ZRb9kdxfsaHUL7IxvGNbPXgePDTx5+XjXPBLj90mWZ4rY4zL8OaV8/G2HGhvGwtxubgfAgMe2ZkaDBooqHdV1kIon+IXQKdVsmRhlQXFwjRnfZiyUkCsBm6u/rsuWeeU6ol/44kD63bOzqsrb3dzxxDIJTd2IeO7ccg575cThrqtW+8xV584Yj9+I//iH3rW/dZX1+/dUg41tC8CD8SqrL8S3XeKVgi0Mggvtapx2frlm108KTNarhDy3BO7LI6KssBFzQcjw5fsDfe9kbr37RTNlWzJiOtibcri76Ugb3VoBFmrTxns9OjmqiMiWdFuZJNyjhnN4YogBDRwYyUWapmpBIAtkg++eQTtqyhs0bllmVflTFjVuY01M7brNr9qnf/uO1/0wdtoag6q7NaRtKqEYonK9JXsqfU2STIyAg8QahoDzQYfMZHsxEWSyX+VhEOiSNTjKtJU6j91FgzspF85g/DVeYffuaztpjJ2dSM5FoMmFDlm7q32JhUbp0amiOMqJhY7FLMdpCRoSFpsdtkh4kZkyNiEjaXepmGNxoIgeBxTEdHt8pIOyigKSoRNOH+vXunTsLGdezG8A5CfRSHZuOkIBZZG1R5DHcmH7wk6wKkCUVXV7cfbdArLc2JPzCIOBg6Mz9vr7vpejt2QnbZ4Ki96U1vE746+/CHf9o+8tGflzZnlpUYW5uD4dQn6KMONbLnLjgdPPSf15A0MzJg93/ry/b7v/VrCjPbvHmrbCA+m8e3kvLigzSi+M8b0jK9hK+s6xkN7RISXS8uTFuxOKdwaU81zOlTx13YeNlmYXFBttuc/Hl1J2aK0uQtTVYaHrI5aa+FqSGbGj9ngxeO28TIUcs2arbKLFdDO08xoLua/yEbAcTHSEedIz0+QFryKg1DZHIwNIw17sUe/z7iKjaOcGOQLmta+z/++Qv21NGTNq4u0r9jq/3Yf/p5+7Xf/0OX+iIVksGOSueZJZXdsWu3a6LTp4ZlAx2yzo42u+aqAyovoxlTrWZKObeD2to6JRTp41CsE10MQXwAjegNKY2WHEKWmMNsdJ0xhMkUYOba1t5m3/vufWqPZbe7qCdCdvzYUTt6+DkNTy+pMwyIDzX+XsG2bdusv7/f1/OKs5N29PgJTVBYHG6VxtbMWMNc76Y99trb7rD3fODD0ng85pLjWaqEKgk8Mytp//OD0pTt6oDSAPodP3FUQ/O8feJXf02CsWDDang+58yxnj7LFA/mZnluOiOnEUNpmeGyvkbHBZjtslWnLH5PSysNa1KyOCdDXdcLM9O+LYrP4JTVbr/8u78ne1ez/myt9W7f5ofv1Uo44WqB7xzIREE5MJpBc0DIBxBtgI8Jg9YibYTHq4PhMre85d3+LBIgoDoxjcMWET4MXpaBXIPxKqahhx986Af2ua982Sbn5+z2t9+hStZI+Mo2Pjnu+TD+meGoadUryr5IueRaZdHXfR57+qRsMeJXxZBJ29TTKhup1YUagxzbi01uvt1E9K3oGnsG2lg8hUSGRuLCMUQmoULQIBMmyTaR1mCBEntKlzau4WTnrr2uiRp8/avJN0PyfI9JBDzgIODTp0/Z4ZdfsgkZ1fCX18Je85pXa1hvlIB12aim82kHaa19+5tftf4tO+zkiRP2hltu9j1T3kFV9yXNXFsaWaScVKeT9oGvoo5zUQ8cvNLOnhvUEMq5ZSyHZKy50OQCuSies3+NTkT9aFC0BALFGa4sxfhjNXaFqMLQyGyXOmJi0FnpSOkI8wYZ+GN28uiLtvvQQeveut3OnORg41rbtPOg1UmDlZu22qyEiwkcEEJSDSFo+N6BGIcRiAp4ekYSD1dtXnP7O/2j8IGIjDDYx09dMxnDFkEd14lpaCaMe1bCH3/kB/7M7PW3vtkGxCQqPy+Bo5F5Iu/fwBERaLX5WfW+lQVf8xkdnrdjwzPSjhoapdrXyovW313wh9CUh90Dzcwa0aMizjUQa2/QFHui2F4C47kGvG4qG+Fyu5KFVdl0PGwnDYIPs+fn5m33rl2yaWrUyM2+8a7IBkrwScvRMXiGyut0nV0dmknKDpW9M3x+2EaGB+zp51+0UTYetvUqbSp7elyaZmHWDr/0ov3ET/2EGj0JGFodO6okbcFuXYy8wQvDtnf/Jca3A8aEB/uQtcSurh7X3tSBDZFMpJiEsYEPjZWWa5KtTCWpT9pMuGpTE5NigCZkc7OKXJW2VkdRe7DO5Y+yRAufjWbxmfkPpydNjZzztmns2GRd3R1WzG63onA0yQZGHlKn3RAqwrjGd6fWcX6rvAhzUJsne1nD5+vueO+dRJAwEDHd9MZQGHHYF01SoWtS2ewrZ6bFp46b8nWaPdbbd+97SDbKnDRA1qZlrNPwra1tnhZBWdWsksXIYmlWvavRBidXbUFTcQS5NpN1+6LQIGNRWgZhRsh8CwrlK4znnjzSyYQGqwgWFYFmrr2C8tltwd4o99WD+WgBAkkjUR/2WgHHNCSeOHXaWjTUdUujdsjYZ68ZG/5mZ0WrtAnPJv0Yb2bEahi2jNfXsU2n1b7+ze/a5ZdfI2pldwlfV3eXHdPw+vFf/I925ZVXOdNVDTVu2Rdxy+ynkrZsbe20bVt32ozKmGYBWnQ3iLftsj3ZscEQA9NWxDMeWvuByuqU2IwcgYXQoN1Zs+MZI+9HUBYPyHlxGrODtSzqSp0Z7vzZrjork4C+7dvtpRdfdAUxeeGEn5l/+1vfZxOsVWb6/fDhvCZr8JX2WeetXMC6bISAidcoJGxeF8BKOHkyN7/5XXfGDX4gcMSSN3zebKGSPOJgjw+rt6z9dHd1+VS/PisCEAplwP5iS0oux/HcNLRsMTEZlV7k0F1rsQvF9NiBt1tWpWF4a6Y1K0I11RcmbxjIZHhEwNBenKrIyn/qQakXpbWwpJ1w3qASLgAjP+2sQMCUXgzmjeey1C8PwGfVERoammxsYkLD2nFfDGYRs7uz0zpaO2QWpE8E+lKGOs/582dsXMPmzBTDak5225xt37lPM65Fb1Q+pvD9733ddu/kTNdGF0gIQjAaVO7ZUy+5dmTbMocOkx7NxeQCHnPebNrOjdZFO1M3DGd2l/IYLc3W8dFmk3NTiUYaVXVkZKERSA8PkubmMVcIw5rSSwhkE7/hDW+2Iy8+Z7PD52zfpVdbR/9OF86RYrNlNRGoV174C0+RBQAcXIecJJypc6e3rJLMeHilfbyNYj8YEanxNhAzjjpiVQr7J8++r8UJq5dhWK+ZEu9QclL0rl171APb7QJHggs5K/4wZ0kV56wFdgewD39qrdHOjRatbOz15kPqEh7KEaHNmsKz0u2gvDhR4/YWJ1Fj/MZiqgqRrwagIRBApcUWgnbioJ0jqXgmiIZJ+8VTWlCzl31ZwnfgwJUSfBnqna0aMrJ+BsWxIy/bqePHhWNJQ0pek49mP74ILbgkwait58lCyVo6+2zvJQclfJoNS7PzdtSbb79VbVxSpxKNamSeNtAxv/XYy26AN6zOaHLYBCW+/kZDdHf3SGik4efZSq0ORqPQHkrlnVMai3Nz6dQlaTD27yNEbJHCDLHVWg93niiv28gCdq0wEqVlgyQg5KMzDA2P2PDAERs4c9haN+82K6kNci02Xq6XydDhM1df+qF/4sRbhnDaFrHimSO7gRFgHo2xpYilIBbWXZ/XpFFkRR058/q3vc9tsBCukNjUWMmHcL9XAcwyGnNpJ0UtgzmCIOQ8xKa3k47ZFz1lRXaE0NrY9KINTC7b+VnZBDU882QoTkT4KrmIbspI84WACa33DDmOQQrhgoQNAUvrLDARn3JxMBKH9kGLldVAXgcRgmYAkgCWNUPcLU2ClqWO0ibSPK2t7b7/H23GsQd8/WJwcFCMlKaSxNRqOl2WAC1ptriwwKSn3l9cUXHSXnw4nv1eLNL6wKW4kh0d1BBpjVaoL1lBWqSM4Kn86MhOq4QIgXIQvdQdTcRGxrQzQw2mdEmDFf25aXNLq3hHfagvK6ypvdDa5I1ZHu3mL8SoaRE4Pq04O7lib3/7RzVRuSCNtWp9e6628UUZ93WKl+0qFO7o/nxnvSLy7qgso4GHSQL53sGy2pr9cXUSrmVN3rydkA2IjgbBj4YCYACMgAmMr/OLUsdNvTZfzlprO0NJm3pRozorxmXlS2oqkHNZuabHjE0t2pGhOZss5zX9bhKjZVMg3dIubJBLTNb0VhoOP81MJAjqJcyestJeaE//Bo8EC9pC+IJO6E4CVFnc82t87C41Mg+1fXrPmhaPxdKZWsPDF0THkvX19llHe7fC0vt8ucZmSXi9a64dOzglqFusVF1Ghu38ubP28ENPuuDzaWdkgpMbWUj93d/7lHjK81f1Y/VuOlLiq9liXYsNzsq2lSCyNuWP15awuaALQU1DUBKiFc0Cl2xBEyN83ApCJs3JUwjejPfO45MuOipaNXUm8NCReKse4JA9GMs7EpIcab5Fn3hdctVOGy2etmJ52nZd/ipr7tllE7PscKERUufkcZsfeYWJVCvjSMLH9silmnr/FOKy6lpUWxUxO7JqWyZt2YLby1Q6XsR1gDCEiEaDaHzCaAgaDMnnlSS1jtUUttupkTkhZPU258YplRMWMWfVhoaGnEnzkuSTE0u21NAhJmjGpvisKsD7uAgCj5SWlpLNgdYKgUGNU2ZDGJtiiC7W4/+/gDxJyFiL0pAobUpDomHDECWutaXFHn3k+/bkUw/Y1NSItbbl/P1HHuazMZC6UacSe9SWNcuTfdbf02uDY2P2+JOP2+TspGiS8Gi4Q7CYQKh5HOAdkXz0lJ0pDWuyPxt6bHRWPPU1MjSK0tPZpH1CwNY7s2akpWUJIQ+81RkJK6/I1JBGpC7RTv42FL6EDDpxTHB4ZNXU1Oj3aEDeXGf7ECdFrmUkSMv1tq3narvjnT9h/XtvtgeeOaxhv8nWissuiP6NKjqHHBrMT+NWR2UhfXVpTnUoa+Iy62tuk6ODNjRwyi6cPSHb7mm5J+zl55+yJx95wGp+/U8/t4bBmVSyergI4xrGsh7FTIXK0yjAMnaCtBAfZV+cGrTNTcuWw7hEotWTazXUtWuWVbJ2Oz8n4RBzYTCPe9jGy7CIXeHDmxqlrFkZRxU0Lp+31rx6noZD/562GrdRQwC2HPS4sFd88rqmqmgrHOFsDwaoB41Or2ZxsiwbCW3KK/oskKKZ2DjZzb7y42ettFCSXTLob+p0dHT6KUDYfbzbNzo64mtLI0MjEsJpGx4fV57TEgAWP0v2xtvermGW89VyGoZK9kf/z69p+JpSndk8wOLnhNtgGgfEo5w6WdG2dKgjzp3zjY75fLPV1HOgnHjPTEnag7oggPGBizQEJs3Gqj7Q3Mr26nSCDe9RslzBzhLqXic++tAG3yVgLMbSibMZtemaeCLBOH3srL3mte+we37wnP39v92NTCkHOlf8rmfwYzSjj/D98FQOyoY0bLfKStEE33mvknKJBzBpUjtplPmVT/3VGtNZejm9wg1H+RBEBaWcPRwNo7q/Ajhvfml80AoNJRUqNb2q4SXbKqFpsDn1UpFkDWI0+WlstCBrXEy1nRhqxccIpMnqps9owqCht63VcppRNTY1aZipCJIqAg5EnOsYCplVAlwTz76rAHo8Gove7vu76OliUmtb+sobw3jfpm127MSAOkuD7D8JpYateHzESUDYOs3N6XX+f/yXz9kzz76gkVvDgoYs3k3A0P2PP/9/SDjRZKqXtNzv/e4viRcSEtGjuYQmBov2oZ/5hLDz6py0kDQBh8X87EffZ91teetobvCdJDwmYxmBeoQw0WjR8akPYfg0bk52IrPHMkMoWlDt41pUnaTAzhSlq5FNyQrAkjpQTjzq6Oqw9v4uG52R0C032Je/cp+dHp8RbSxip6c4AMc/pHWspFhwtL8LLwrDzRXEpGL3qvsEQCMbHxQhehT/f/7+Z9dATEIA0zSdeizkZBZSCgKY0a1/u4gf0isBqYFpCl6VseePSlbUYNJM2C0IUWggJ0Y+wynTc580yAaqFc7y+Gnr62HrTKuvrBfYU+TDcjo3DI2E2gYXhisCyrNFAOZ45UU3abmmoq7BJFxLcggaZRekvQrCD9N4S+eoNFhXd69NT0yq5mgNnmNKOy/Mq+4805u3C4MX7J8+9wU7eea8a194omYXL8xuuvk2275jr6kdZfjm7dqr9th73/NmWlvDG0PNqv3yb/+Jhnn1+AYxSWxeKXFOhJz0/OtuOGCN9UvWkpctq7SYGNCfdoakxuUewOee+sIX9rCxbsYkA1enjrKoeufbe/xZaoO0JQ/EF0ozNjOrSUpui710csJW6plo0Q4SXJGUy6XvhIeQIT+IA9ulUD4oVvgZ9PCCLuCmjYRctUw8qcgRWhAgbc0v/tdPr/FyQ+oxEi/1Mgx0KsNWYHoMDcXuCDQPYzqVYgnDd2IqH0a7P39UN2Idh2kq2oKifMcjBUGxgP1VqG/CslKttdRVtsv73n6rdbd3WE9fl3pAzoUMQaJshgXy894g+QhHQEPAQqh404lrHAyDNp5p8kbT7ByLnUX/9nffpk02MTJqTTKEv/vgY8KgTqHO06Ehc/v27Xb+/HlpaxZIeVQjDSjN9jt/8Gk7M3BeVaODoel5dKPZ16Yddtttb7Wl2qJl1wp25OUn7Mtf+kf1HRZ15aTB/vJf7rYl7MGyGojS6qTd1EbeyURfR3PWNreW/WQgzqzIaKbK2h8QjRbDD9fwIO3756lldCiz2aWMvXhhyuZr8uKtYkpzMiMkxmVe0MnJHtQoIzuMpQ1JvAu/JNnqc1nVJQmYboVTGrjSRomf0IBGS7a5EKzTApCHzkt6AD86Q82+a1+zRoORyMdYzd78o1b6ocX8TZZKpQAywhjXXiBSoUzL026FOCaAQhjHxRhmFCIYnMGkIEYaXYyUMDUs266uNk3z+y2Xz1mbhiQYy5GbfMSB9H66dSU/OyZjgRKmREVF3Pp1YnqaDfljFhnMRYSMHbjSmiUJ0KFDV9nUXJ0agEdcUzY5NeZCpd6hjpD1XRU5MX/g/Dn7xV/6v2xusZzU/uqCdwAWTLu6+uyKK66VgPJScEHDXYP94ad+XXzhTR51Ts3i/uKf7rH65nSqD3xOOyrQ6DSguCNa+YpcU4M6ndRFd0erL2lwXHqdHENofU36riQ8d9NFdhQ4pE9tRUPh4dNFm5cGZY2PJQQ/xEbxDNXwBK7Ar8STpG3gEUKjhOt8w29giYFr/ZiAcKAK+aoFCEh1wJxKGo4VAIZpzt0AvNz3fOw/k8obioLULF4JwlwIxAQyQxDxJVUAgXRGK4Q0EOrIfEKQEKfeEDgUKPDP1AgX4ITBHFk/HU2rtq2joCGy3Zpbmr2Xo7l4AiBqPT0GPEY9ZTE8xLnt1eWHDcY1kJZKQgsXfUfC8qxmQMo3q+uWQqd19uy0Bs7/kl20MI8NNiUjfcY/3sVhe5yYg9D/1m//N2ljJtFZ+6mPfdD+6E/+xjp7NzktF6TxWL3ny3G10hCnjz2n0qXhRP+i8h+/MGcPP3/MaYLWaGgAWn02qSk+gqfhQOUsWaM0D/2JM9dqapatOaeGltEM73m2yqx8aZnvbC/5+wtsmzKOwtJoxPePeEM+YL1Dqyyu2eGa2ieFp23aic/4jASEMwqQJ/Jyn5RQShu8R4GoJrpHaDGd0kSFetZ89BO/tQaT0kNWJVMgkWgJmKC6OwRTOMGFb2/TixiDGQoonHgamFXuaHgEjMblLWLCEjEJnEgNBfVrWWtpKNqOTR2a1bUmxlfS+TAhghlWWRGPL78BnFURb/0QhqN88OJgRnJLLqz4i7IVlyVErLwjvDxzm5lTL1avIy8C0tPT5c8c2V3Lw2ZWxCcmx+3UqZM2PZmOXy8uTttd33rE5uZZQkizv1tvf6svLTz0/ftsbPSC10EU29L8tGbSmiR87fvrtMGvaOwAf+dTnVmVFk6YTuOLrwrjkRuf/cM+hD+sC/Iy7Zr4l9bAxGP/1rYElFk+7ebdf6PdaA8APtEuIThAXMMvgOf3QWd1Pu6rgfvEd5QPeFP9AMLJm3nVa992J1/7YNkfoaIhMYIZ9pDyWvWUvATQ7R+kVL0IgURgMFSxdPOaUalpNc7L8FaF0ID4vGvINQ+ceROZMIxByCScw1PqNJQUNOno7Sy4jeeVqBCJ/YZwIUS8oMqskqEpCW1aTsFRGQC8UUkcjKU3EQNa7Cd6WFlhHE9UV99km7ft1EyxxZp4DKa6jI+P+svA7HtHizGEoFUbmxuts0WTA6n/XGO9NB/ftk7HDvAEYHBkwq6+5mp76pmnZFYtunZek43JG0Z03hfPDDt91A++Bs1BJ4+6EHLpJhc2fw7radH6aAPW72jEZfFD2kuCxGMaFlBpYF7Y5RmrP+KRYDLCwBvwg4fGjmuegQIhPIDzXeB0wSviFOZPF+QCF+CCU3XPqEQ+NDF9hGWRgJo/+sd7/PgmEkSDBQIqvt54FSK5D8QA4eSPPMQHsYRFHEA4easJJSzCndGV+yg3yiOM9JHn4rT40XBxX102YXQMhBN8hAdurgknP/kiD37gIF0wNcqMcsIFRDhAXlyURTg44+0hhpUoIz2cphOktkjpUpm4gMAX5ab4pKXQfgjnmmy3eBqiHJ6GpRqOOaCubB4AUl5pQrkwZTCO/Wh6lY0WZUIBbo+iTDUNrwQqJwHqsBo64T14nK5kwwWdcU2b4Ud9Ih5lQRyOMgHKofPSJnGPC95EvbnH5x4InHFffR3lRn74G3mj3KABHwAf8ZEXCD/CSR94Iv3FNFTnodyQNeKq8wRwDw2BI/IrpacPmaHsKMtTKHmUF3iBoBOcERfylcpWvWWmEYdLYRv0RH4gwsEREDgjr9Oja8rgOsqKehMXdHIfuEkXEPhwxMd11NfTcANSJmVhOgGBmLgIqyY8iMCRBuUQ9wAFRkG4yANwjSMeO5wRJFZGoqzIAx6fU+i6mj58HOVVMwaIysY9PvF0CK5xlBX04ceISzqA+6gLaSiLdCFUuIC4DprCgS/wR/7ABR5MKSDqVY0HiHoAxEXecNwT78tSPAaUCWmZrOYLWZ87cWKASnZlRBq+9bBc8Zl/8D5zWo8QHqEADe+rMOIykaxZ0XxD84FUHo9YRY/CMVlXFJauU17q47xJ5P5PdQG4jjpVtxHtQlzwnri4jzrDOyDwRt5Iy3WkiXbCAaSpdoRTJjjgPeWQBweuahd48YM+wgNXxEdaOiCOMPDjA8QBhFXjDiAPdBEPVOPERZnCKgJ0L0sVf00o/FP5mq4wgJD/38OD4xpcQXdMX9L9Rr+KeHBE2TiuAfzgBdfh4j4APNVlxXW1q6YNAC/pqsvED+C+Oj7z9h/6qG83BMIHgkDCuI7KAFF4IKfwiA9XDZGGggHSEgZeXLWCIm8IXiiRqBxpiOc+rnGkCahOH/goA6tjffVOdBAWNODjyBeOdNAFBE7SRplAMBKopgfAJ0/gBkd1Gqye6oYgPoQo0kT6CKN8gHA4hBlPWJJlKSIpJaYUzCOzrDpKwHn3SBNfy3FIQHHRannsrTk0Znj6OpJokDUY9fY1gKz4JIXF+hCnlfk+YpW3IjxM9zhihk9vrGKK8ckITTr5EOGqylwVPp44k576Ua+gG+A+FDbx1TyMOnv9KjIQcQHV98EngPAoL3BcXHbkjXKJq8ZHGEA4eANX0BXlVV+HXAARVn1dnRZHWvAGbvITjh8KhXAAHgRNpCfOBwzu5XwHpBxWL1MxX1ysADiingGEgYfyqu+BRF+6jzQ40sS1VKNP4VjTEDUKI5/wSH7cZ4CrwgcEPvCEYiWO66grYdHekTbCSEsdCCM9EPx22v7kX76htAkpCYhkNIiK48f0inSk8cpUronHj7xBCBBx4ZMvKgLEfTVefO7JE+VEfoD7gOpr0gYQzj2OutBhqsvnOvxISx3xAydlxnUwjPvIW10GYcGfcBEOnqhz5E24NqZTgYepF+kIA1/QB5DW8TgOWS1sWxEqVlXZ8cd58dhb9VIgPEqYGxrwcI6QZO2CbQqz07O+psHeqvpck2Ua6mx4ZMxaOtokmHV+SD9vTg+PT1lP/3abnhy3HGtXWQ5+G5dCrJU/6Wc61HJovqy9Wra8NLVaJsf55RI6kctWZ/gePADW66kf25D/V0Aa0kbdo/74wYOL+UZZEYYjb8TpT2GOwtNEpwi81TJLOHmjzaIOAYGTNFEvAFzRXoE78IOnOox70uEDhBEPDZSLHKaXR5L1FGV6WjkU1fo9iQQhq4SyBgguL5cBzENT2ig7cOKCdylRohW4uC5c8x1vXxdT+sCHT/luRcsy5zpwgwNaQrlSFvH0x+o2C34E3fjRZ4FqXHHPtZf1p5/7pq+BcQMEQSBiWkdCpocA6bjGr0ZK2nCBGKAxuMaRNvzIAw4aHnwRT3jg557rwMs1FQuhi8qTFke6CAPITzrSE048EHmr8+BID81RXqSlzMAD7vB9SqV8gFjp+QhPNClQVlGUQRg4ggbuuQ6eAKQNuliPSnjEE+GeX5QlJJyZBvKYLUmhlBfnXWnZ0rw15zQtXJy21uZGCXHZFmdXfMG4r79blmeDP7BfmF+wibFxm56ekWVVtNHxcZuZW/CPMhSamu3c2dO+c6Szo93PoN29Z7cdPHiJaBD9ZVlm8s8PnLEtW7ZrytJg0zNzGpNrbb4ofmabZIXlrK2r39ZyBatrbPLNotOz8275spFAFWLWA8WvgOBJ8Af+0g6p/ol/QOrcmgavbEyDkIlqIBzFDZAPfpIPnMRx9ILvABEE3/GjLNKQJzoQx3dFO3mcahz5gJAP0jieygJzasPU0Ty/HFuqGCg4h4U8UbcoG+CasHV8cusyoR9v8nFPPH6s6xJfrVhCjoHAzS4g6hAQfStw4YJP0I2j/OAFchU4SUu6oA8/8AROXq3gQYnXUwMr/QVcKDvyRnryBk7A6ypH+Z5X6XhHhAdAAOnCZd72/h9df6GISmPGkimYQoXiTfCY6hEHcA3EPWkcqfAFc7iHkCgQYquFjjCAPOQPxnGNCzxR6eo0xOEHrVwHM7iP8qvrhx9xQKQHiCM8GhEgLUA416SJBmWKFeGkcr/KEUg8DtoCZ5QDEBb1AifXiSb4JqHIqCxZTzVSIOXZEVuZPGvjR5+x8WPP2KXbOmx7lyyktVk7f/qw1ah+Lzz7vO3ffcBPWVpZKtrg2VM2OTpiy7K6Tp08aVdecbUdOXLUXjhyUtZZzs6cPe8v7Xd1dLll1lJo1cC1ahdGJu3pZ1+w02cH7Pnnn7Wnn37CduzeZr19PdbcnLfmpgbjBfX56VFZacu2d2u3dTaJb8VJO/bs/dbRIIXPgwRBjay1NVlrKxJg1ch4zFnNp2jL4AX1r24nrkPGaBtXEqz3aMpMJ1GrSLkLF6qxkhcAT/CZMJePinLjGvxRHtfgBrgGyEPyoMPDNbBAS9DFIB/pHSfpKFNh7IDj3Weo8RPlVRanO0Re7pHryAsQHvhCvrknLaH+6QNdA45PaVBipMM655g4XlaLfgy+OOGeciNv1BWI8vBjGhttQB7qmDZGSaaIS0zRtWRaiskPpBc+3/HnYZJ30imHv93qHFDryKuuHxBlrddRfvA6wgHe4AwZiH7sg8Af/sPdmlanzDCDQBbVuYcpIKOyZCIOB1CpSENBhHMdRIAriAGIA48zuoKXPBASlcJFhQBwRTxh3ActXBNGHPc8oo/roBnhIA0WALiJA2gkaIj6ki/wkpc8Uc+gN8onLQIDbkYUT6u8YrmXAfg2Sy5T1T086hDXF/MFIBwgLFu35t8oMfYJLy/Y+ZMv28zoBXv9Tdfb8sKCb44eGBiwYy8fsZ7uTj8E4NprrrWOrk57/InHhWTautq7bHx0wi4/dLk9+PAzdubciI1Pz/uC/ubt3bLWmv3NSvb6zs3N+1aCaU0zC62tdvLMabvqyqvtrq/eY3fc8TY7rHLYHDTLa9PFWfuvv/ZxkTYnJcIpa3U2MjxqvBTX2dXnOHft22Nziyv2/Ueftsuvu8WW65ptJVvQ1JNXaDZkK9o82pNw2oe2AWgT+M0gSpuQjqkO79ynPTssDqvNxDsOdIeF6dXkDTzBX8cvK4L1x2gH4qrbI9poPV6WJj6OMN9GW0mDD/6QGXCxD8kBHO6lvkB+fN7yCCBP5AsgXYSTHh+gLmwTiYckhFNuteygKEjtW0lUbsh21IUzk7gOqw0eAfjgIT3hQQNhUQ6g5vf7wEd44HD8kU94XPzhi3jNIa98RdY391UcdSMv7eltKqB88gNRBvf43Hsc+RXv8kI4CowMRFIgFQikQTjAPUqrgZfNKpq0ugBHqOvQ4ABEUjB4Ii33gFdO97jIG2kpB4VEOC9awkiuURqkoQFIQ4UDN/GUR/nkIR1hANdRfkCUFUwLYYl8xHEdHQG+AEEDwG6+wOmvQVflIQkLnoSBj3DShgOy4iVWFgB9bKjnHTPe8G2W/lxZGLVTLz1pWzt5Wxd9yHRtVRbUKVupXbZXXXudnTx6ym6Qv7Qwbw89dJ/t3NVrXT2dNjy6Zr2dXfb4Y4/56+RMQXfs3mWNrS2+N3p+YsL39vDK+suHX/DT93jbhHUsnjjOz84pvmyXX3mVjU9OW1n0feO+e21ptdb6Za01auQd0HTyzl/7hEZHKSN17AFZcyiWtt5tVmhusoXpKevvlcWm6ei3f/C0XXnT7Va0vC3WqhOLH7GFBN5Q/+gw8It7eAcvSUM7cU0YFhh5uEaxIQ+Axysvx2SySTBwBH5AUiB8yWIHJ7ijbK69k1XyQItUhPKkvB7GAwzFR0fHUX7IGovs0b4RD+6QH86MAI/XUffRqcmDT/okP2nAZfDFoCAMBU33XVcO6+X4f6UR72TxYZWCh/rhUxb5Ob8CWjd4yZJJ2qoS5RPvaYWDp+TsXePe+2CD8FGS0oI37SzdWMrBJx0+QBh08tYV++uinlFW6BryAKQFiKfMyA8dSu7WHOHxcYh54a3583/9tujZUCLhB4jV6/cgg7gg1Bvfn4clIB5HegikMNK6YFSI84ZTWOAiHT55wMk9wH2EA1yTFxd5AidAWdV5cTQGDQFEvmqBBbgOfOHjIg4XCizqQV7wwxu3xJQGoQjecQ8pdBYg6KzGL+p9pAInX/PgY/BjwwPW1dJkJ44fsaXR07ZnW286AZF3BKYmbfD8qLW2dVuHFMjyyrxdcfllduHCWVdQvBjLYS28yMEUgtNyFv0Yh5K/nucH6fV0+3ucW7ZsttOnTnk4L9LwiWWUZqI7tVuuIWs79uy1WVlm37z3O3b99Tfa5z//eevu7LadW/tt06ZeaeBm++Jd37TzQ6P2sz/zEf/M0MrilJ07MyjlXmftUoq9PX22rLkDB/f1bt5q93z923bdmz9s05qmlmvEM1lkpWUEVXySLPmpTRqxow3hTwyK0OZyI1Mg+AzfUWLR/p5GuqRaTsKRlzDaMnCBpxr8fA3FAfjEg5u04FTAOq5qmgK4DrnnmvjAQ114Qgt4uH6c9RHxuvDjZqlv4KBuvL+LEmtWO3HMfeBFEfNAJ+jwOifknpfrJMkJRLmnJT/x4aIvgyPqQrjTJCAO3KQLPjt++eHgafSp4EH0hyiTF+cJw0V5UUbgS3VLFrbu1IfT7Mk4X0bWXOQDB3kyt7/zg3cSGB00mAeADC1LJ42M4eIeDb1xnYgGcTCg+p4KXiw8+HQi4gIveAgHIi1AGvIEPiAYQLqAiMdKozyuSVddhygbF+H4gS+AsOryGE0YFUnHAYPkQ1GCh7LgVdAPwyMf6cN5uQpjKwNUc3pmvl50lSbt0W9/0Xqy6pCzgzY6dM5mJiftxeeOaFrGw5RG6+xuk+Jbtb7uXk0fD9vkyKjt2r7DFuYWpMhmjaMweCEMKwTg/JbLLzvoBwe1dzTZ/NyMdbS32Y6du/wjJvd997vW29vrJr6/7N7SYgcOHJDy2mVf+OJdtlyutVdd/Wr72j13224prh1bu2ybfF4gH5+YtsGhMdsrRXfkxcM2Mjhq+3cftP7+TXZGCpIv9IyNDmsq2yElPC7+LNreXdut0ZbsB/d9TeUcsrlS2RbL4i8cYXq3suzvM8O34CUu5IJOi6ojPngOT2kHZC34DpCGuLgmP360P4BMoRzIR7i/VkAca1VqHRQOaoFjNmgr1noox9PqOto6rJqQd4A0gLe3HHFMqcDhyOR4SBN0g0+aX32QNxfqbURty2sWWFa83uoWltIpUypXU2devmcNijAvVX7aWiFa2B+ma8Lj6WXUP2jjvjqsOjwAuqgfNAavg38B0FM9iIcPHsIdKrMUgHggymHzdfAcCnhrgPMeuS6qffz9JpXhNOpH/ZyWT//z1yv1TkThgtkIEKcNUAGuISQ6NIDPq6MgduYLLmYC+IAIi0auBuIIQxjjHiBvlA2QBpxRfsRF/riPOnDPNXHch6KKeCDi8YknnGvKQFFVr/VFehSW41ZQNT2vxCk8LL6rPMLJT3ik8ZFTyn9pcdbqyiW750v/ZId2bbHsmjrTStG/pjkrhXT67AWZ323GyWD79++zTf29/sn8M2fPJsUzM22jwyN29dXX2tlzF+zMhSFhr/HXUvZICfX3dzsdanHLNTZYV2ePnTx52kZGx9ysZ8Dq7u72elIv7h966BEpuiV73a2vt2efe96GR0asRVPbrVt7rTkvZa3p49j4rN31tXtt8/Y9dvTYaVlgP2Hf+dY37fCLz9gHP/geO7B/jw0NDUpxTVhP3yb/AkGbFFmXaD6hKeuNr7/Nzk0uWW3LVptbYxMuHwvaGPQArnHB3+ClWtvv4Sn3F8fHWUOBh3Ac6eKa+IBoQ48TqmijKB88xHvZatfoA9wTj+9xlTJwQJSFAzyukoawVE4qC0hpk3I8cuRltd8e1TFoiHTVdUC+KqGVcgmP+4Q/4QUH5yFUA+Gki2vqFXWNe66jH4UPXnhPmijD8es+cEY418ThY4ERThmERbynJ69I2cireFUl4sEb7Q0EfZk3vv2H/NQ5EgEERmcDsMC4D2HAB0lURDndx0U64nAUEpo7KgdQFum4hykA5a5ragGjIp2JcNKAe6NyiWHVFcInf+DkmvgoM8LJF/giPXmDXlw1/ZQPHShX8kV6Z6xYFGUEbR4up0D+1ukDIm8qA2uvaM8/9YAde/pBu2Rrt02PXrAlWUIDUkLnTg9LaZl1aNq3Wrtm3X1SMktFm+D9OVksskVsrjhvjY0FGS41fjLNqbPnrNDWbtt2bLNd2/o03SwY359ZXJjzdbHnn33BPyvHMYhnBs7Zdddf54v/vX29dvjll23L1i127333WndXr11x6VVSZPdbfd2q7d273fr6uqyzo1NKqEc4V3zRf2Ji0l732lv8g1OPP/qovf7WW6xZSnFmdsompidk+V2mdq6z4eFh/87y2lqdHT5y3EaGh6RI2+30iZds2+Ze0SNeZLJiEJZsg4RZQl+xooJfAHz1dqnq9CGX1enwuA4ZizTk5z7SkSfaJ8I5wtFfwtUAs0Yy+bHr3V8UVvlA4AaQC/BA28X0hAP8uhIeZfNSMTKUQBal2ufll4/Yju07RbDkhDUzhfMUrqEhya+nVF763itwy7nsVeDi++pF9IjDT7hS+vCjLtSNPgCQLvJU85JrHHniuvo+gAGK+ygn0jkeVStaFTrpXH48OV1J/8BSnTfoy9zx3h9ZP1k6OqPv26kQ6+c6gU8aESsvmed0VgVK0EgDkC/yBHBNQbgAwpxguWBM5MGPa5QLzAPAixLBD8c99IIj1gkuBsoASB9lVpePC/qqr4MO8sEkwrjGQon8KQ3KUEIt3vhBeZUdyX4PnfohfDyt5LEyj5n9675LJWtuqLfP/d1f2j4prrGhU7Y0P6tpYtHOnD7ruCdGp/yI9fRpxVVraszb+XNnJNAaJIR1dHzIFudlHWabbHhswo4fO+nTxQN7ttuW/i47e+qkpqhl49uXpeKSvfjCyz4N4Snl1q1bjUOD2ROG9dbd2SW8q/bwQw/bls2b7NJLL7eTUkoTE8O2fetm31fFy9L9UkKnz521U8dEb3FRCmq/DZ07aVdeut/mpLBOnDhlm7dsV1zJp43Hjx+1zf09Vlxa8IXlAi8sS3GdOz/uU+O9WzfZxPA5tWFJ1mGLldEYvP4kixEeANX+RjvSpkwjsJiRuxS24VLbAnG9oVjgHnIqnHQatY1SufNrZKESQiKe/OFz7wogo0EPHEw11SHoY3HP2/iakCit/imc6Z7n0Q/frW4NNPQjUsVb9XzDgJM8We956qmn7dprX0UCQeqT3geVJ9Up8SMgvb0BrvTElnrGrCHqHkBOppL4yYkP5K24VEhyXp9KeNRPEq5cqTz4iI+S9R384iVTVp+qqt7Ie5oqg4OkyqO0TNHTy+GqF3gV6dNipWLQIm/KU6EJnzJUbtR13Sk887Yf+tF1C4zKhpBEx62GaiECgkHV6bgPXNXpuQbAG+Fc4wcEvkhbDYRFo0R53OOYCtHQ4Iq8ka4aP0BYlEEc9+TlHqsvRlPworAiLqw17quBuFC0AaRLDZwg0bRizY05Wy0V7Tvf/qb1SJmsLczY6aPP2tLCmBWk0E4eOaZymjStlALUVK1H00WhkvXTYy+98LyUyXYrLbA5cM2mpew6u3tt6MKghKBs27f024G9u+z0yRMSDMpkvW7RxqTc+OQSSouTEk6dPmNnNf2ckAKhc27ZssWef/55WWfP2cEDB6xHyuz0yZN25OXD1iVll1O9u2UFstD/8A8essmRcWst5Kyvu8OOHX7RmhQ/LGvu4MFDdu5s+vrNFim6Jx5/0g7tP2DjY2OyEvM2PDpkfaoPR3b0dnTYsy8dtxPnR62lsdG6Mgv23EPftsuvudrGismigYdA4uWGdRPtyTV8xb8YSEO+cIn/qR3oCMK6HnZx/uppPz4Qabl3o6AaXwW/X5Om0hE9BXGkq3I+TV4hT6KTTzEgU+2ynF944UW76qqrKmtyFQuSs6Yr08dEDlgSLVFu1IGn2igxnsCWNXhFOGkCok5AyGjg+f8EJYl0+IEraNHw7/eUG+0UQDwDOhD5oJW6V9NEuiiD8HCBrzoOyLzp3R/ydyGjwaqvgchM+P8/hkQcUF1YVCbwhCAGVJdTjSvowLrCD0UCVKcjjvDAHwom8tOQcQ0EHuiI9TPuSYeSIh0upqBAXOPIF/jwg9YIA7hmYdWnQSKVYD4FtqTO+7WvfNFe95ob7eRLT9ri9AWbHh+0jKaEA+c4gycjxTJlzXx4em5OU0OOnmn0J4bspeGzJLML8zY1tyChbrD5qWkpxazt2r5F07tWP6JlcmLKjy0e0fV+KSR2fZ+W0uIcpOERvrJU5zvx9+zZ7VPJw4cPW1srp7HttMZs3p5/7jm7MDBgHR1tbnVt2rTJRkfGbFqKcGFm1jqaC9Yqq25eOOrFi6mxYU1p+dbbnN1086vt1JkT1lRo8vUWpoqXXXrQvv+971tvT49v6uzobJMV1uZHyXDO4okjL1txesp6OztklY1YvkFtlG1XX0mDBe1S3UbwONoAF/x2nisdLtq4Og0QeNJInuQ02hFI+VM41yGrgdedOn3CsdGpAo+D8oPNp4pyjllp8f3rAsZDAE3L1JhYKQBbhs5fOG+7du1Up06f2GjI1vm5T9SFtzKEwoGyCQu6oSPoZ72MxX8GKuqIguLarU6vc5L7GCAq2RzXev2qHHiJIw91qZfsEF5d30jr15J59yt5XxGHXymP62o6HH8lbTj4Hv076It7fIBZmO/EJ3LDDI8MVIzCX9lQAVEQzASqzXgg4WTunpgI8G0ZgDvSpXJSOp4quF/BR+fnPiwfmOOWTiIppVHFo/GoFHmqmSHx9Xt/WiM6OPfTlYoToAYvS0AV7h+51ujgLyF7Y0OfGk64+Xkn0o+FdK8TZQkvSCqo/H8SkkSgl6+qSARA7dOwE0cP2/TosO3btd2efeoBWVPj/kL11OScOvuUn6PZ3tXBLEoWFWtGJqvmnMpMZ17yeeDJ2Rlr65RlJEFtaWm0no5OP0D27Jmz/rGj+dKytba021ZNBZ979nmvHzSfk9XFB5E4ynrrtm2yws5IsZ223u5ua5EFy9fvjx09ZjPT0668mqU421pbbEqKhgcKfMWUfWWl+Xm7ZO9+ayu0WKeshoKsVD5Xx/RZfdMKrU32yCOP2Gtfe4udHThrQ4PDtnvfHnv58MuaUmiKJVpYd/MF6tKipsGLYk69zclanJkcs3x5wWbW+DhBh9XU560s3sFltY7aX22VVX1qEPzEazqWf/FfbcKaiYcrLBSIWxmpQd2lqRFZUzrC2KC5RjT3imdKo+6iAKzBlD5NASUTZK1cE+8nKHre1Oa+2A4+pUNGklwiRQQnOpFDH+CkcJ57/jnbsX2rBh2+JUlbSc7ZyyXrhCeuLFNEH0iynfom90m5JVpCYbhckkB4CEOGkH94hCJk469TQ7jTjJIiC/lTWHLqU/JZq03TaPoj+cCvPz8I0CvlrFRtPY4HU0ltKz3B8v0MfDnfU+bbITAEWGuXBaa+5SdyaxaRFDa7+TUgFuf9e0b+kVMN/AuL8iWjfN2NQ/p4J3dqcsJq/vx/fG+NHc0wITHglZrTTx5QXGh9bzhBKBpqAHERTr5qpca7e4mRqRFZBCUt9zQGG0AJV4DnZbOaboQVvIlD/CePv8slH6GgDBcMVv9IpbykWVdQAiji3jHoj87MNgjm5nSKVRYsBNDCdNFHeARQ98hBRqRQjo+UCkPROe0uSOBGgFLZ1AUhVzJhlmVGM9IzqL+Uc3Fmwr5395ftVVfst29+4yvW01awsjrw+fMXZOFMaBpc8HU8hJcGa6yv9YP/VldrbWo6fZZndp7PxTRbqxTL/Oy0f3EEC7VOZXZrSlfIs9Ex8fe8FNYWTRvh5PDIsJ9vWyviWppa/YlgkxTNlv4+D2vMZe3wiy/6GbSc6crR8d1d7RKSKZubmfcvAne0dfsXRm68/kbnBx/hWJJSm54Yt3PnztjoxKgNT4zZpVdcZqcGhuyFw0dts6a8U1Kq0InlNYdy7Gy3fpQzLaAOPDQ4aIPnB1XOrH8ukQ6485K9ttZ2ieW3H7JS7YotL5Qss1qnmq1aqYbTvjeObkJpxRSLvNAG/yMeGUFR+DWPjTX9pv2QC8IAcCTloBspU15YRl4ISw9b8EkvWWDjp+QoKZfU1rS746bNA6d+KCzvW6KP9/iQZ/b7pS/MmCzRLv8O6eTEpBRYXopAlhl00G/Ec5QO5XLtOIXb5U8//qAxZJs4+Ol5KjJPuciv51O4AnSttMKJIgUXEH3d1+vkLg4PQKb91SGFgxO6qtNgYER40IqDBuJQYBCOovb6yeceHNCM7Adu8qU2CZqUlrZWOPEBNX/8j/fonnWgjYb3jqjI1KFTxUDmGSqVQ3NS+Ko6KfnpwGmBP1UoNahf6E/aFwtLeFBCCV8qi9MTeBIDKNiv1/MKF+W6EpFLuFOFuUY4ajTyE0dY4IZu8nEqJum9HhWGpLoj2MLAh9sFjk74GPUSc6BNXoUMwlI41YmHHaKVkYNyoC0hceEIQIRX+EKxRp1GIZu+cNrmJodl6aWv0MxIMU1qyoiia5Fi4ozh+oY6/5zktp5OV2jnBgZ9Ssgh0Zzlld45K1m7P7RYlqVUsGUpMfjYoaknedlT09rerOnjspTfrJRX2U6dOm8H9+91JUenuf66a21shG0OUxwKJ6ur3Z8qdnR1WbOsNBTjyeMnpOT6vYz+3k125VXXio91fnYz+zHnZqZlQQl/ccHGZVkeO3HUP3C89+BBe/q5F6yzr1+8MjtzbsA3tV5+2aX+pcRO1e2aa66yRx5+2HZu32kDA+dtbnbWzsiKZLRvVWfedtm1Vt+7w8aLUlyZJvQOreL85OC9JNRJFqO9o0OFQqNNaBVfUK5qfywal9XUpG4R0cHcSiG9fkzZsQRoVmFM8udtnDKRHllNVkySHfxcQ7PLOoOWJ5eLgY42YpsEssRCO3TzTY+w3pg+ZuvTkU/cA9GnuKOTI39Rb3zSEQdV4KEfA1iCHlfpl1zTraAX/AlP4iF88TKUJsqOehFOftK5ciVkPV9F+RBe8clPXIpPHcgplPzSHzbiNvKQwq07twITDYEHH0DuxUUY4u3pYbT3697zEaVJC9GRwZ+oubZWZucVlSHvxmI2uPwpQCZZJVg3jh/GiHmkRWhkwHl6nmzy3XvX0iJgUVOGQktBY2p6EhnH0IIafAAbMrlOCtWbyPP6KKDf6bOnbbNGc4SLk0YTQ8FREUQJmOPT/bpQKwZ8wGo51duZxn2FMdyTROIiGhKjwZmgotzk/BUH0YcCS40XAgIu1V80yW7UtEtTsLFhe+x737a68qLl8vX+iYczp8/5Ii6KCgtwVEqgqcAXwzUaCydfFBgdG5c11CPlMmG9Pd02MSWzWXT1KIyT/kuLvGNmUl4tIkrcLBWd1/OyWkZHJ/yLnnxBKd+YU7oV6+xo9ryTY9PWmM9KERZsYnxUFlabnR+4YF0qgwMPjx8/bgf27uW4L3vjrW8UXS3+nbtanopq0IAenizC6NnpGVmSA76OMyl629oabV5KbWho1Ho2bbJpmf185vWKKy736S6fcr300kP+BSje56SNpyanfeMmO7BXypoe97dZ5459tu/qt9qctdpyHTuz1fZrUl4aOGgT2g4+owi4X4fKZWq31GkAZJLjkLHKyEMHwEemo+358DVHV6OckEksJ5QO4GmEi71c5GMNBpyEgws5ZH1rnQAJSSojySHXyDF5glwUTlIWolHhfIwJcLolsyFXQCprYyYU4WmPGNxJvYTwpPgSngAe9jBApLoSTuok6w66haexNlyd12kWnch8ev1og2cp2YbiwaVBIhQSipd+RL9MfS3wJzrle3wqBz6lem/gg+9M/wHy0+foMzX/5Q/+bi2ZdgLHsIGca6Fd17gAmYUxXcuPtPxI4+ar7r1Q+cyi3IwX44cGh1zhAHxxnQ9WKxeY5OACxKbFPfIHg4AohzCYQ1kvv/yy7dq1az1d9X4tBIwviDodgqDJG79yLbXjdfH1k0qcj7QCzltPOBLTqAtp3MLSNZCELwlT0O7TFd1BQxqJS5azJfvmFz5nkwOn/CsMe/bvsdOnzsnSaZUVMyOFw5QoWZks6C4uLdq8pm4otgYpmaKmj729nXbu5EnbLoXAwMBHgyYmNfVU3lZZXiuyRvni1KIGCT4VVyPlzwvfrS1tyXrRVBslNzczKXo18NTUq/xGV2JNjY1S5mU7+vJR271nnz3++KOubDjL/U23vVk8Vd1YK1HNZmVxjarc6Tk+arli7a1tnn9FQj81OWkXLlxQO5/1KRFrGOOy8Nh6kJMVN6OpMdPaWSlhhLRf1h086+nutSeffMp6NaXlgcP07LL19BSsa/s+u+z1H7JSrkMsx9pFTiW02EjiVQxKfu1tEBCyRPNuWC10OgK97SXzdChXKrpHPr1T6jrJCgqLQTjFh+Uke01+klEsAZdH8EqWkAde2aJ4Bk3an/1b6zKldMmqS/ITMhng5aAAFUSfc0ECAl+lnvgM4j71FS1p7Y8emHDy843UCk+0p36jCw16SflT7wpqH4RJx/okfpCkZPz3vOCjvkFztZKJPsB9hMEfgPuIg2/ghC6MJAB8AA814hp6uEp8Q69U6BfQx+mXqVzV9JN/+a+6TpXkSBISQhz3ae1ABMNMQRAbBaV8G0wK4DrC2BuDRufRLp8i5muxMVVza07M4jryIQhR+WiwwBcAfTieoO3evdtpJg0+OF3xIGDL6aiTwBH4cFwH3riPRg2IMqtpwGH+O+0SasokHgVEHOlwMB6QfrEH77vHTj73pC3PTfohga0dbcovZTM/76+o8P4fL8nzOZdhWTA8LNjU1W15ZeZwu47ODimXw7Zv3y6bkiXT39Nlg4Mjvu5F12H/F1PBenU2PpWY47BBp00DhRQbQs4G05wsC8pqxBrL1rNM7R2Bl6M562tsfMLOnz0vnu60V994nay2Zqvhow/Kj7DwWcBSad6WhFitJAZpRMZikJwUFxWuaef4+IhbfnwYv6ZhxQptrfb84aPqgDm3AuvVEfKFJimpOX+3jzbct2+feEf7m3ewYrnWNvW02XJDq11xx4dtKdumaW5SHMuqMZ/FAWhjeE1743ubV9o1tUFqwwgL4DraCuAa4J60cY08EAdeZHi9X6j+XIfchNyRhkVoLIOYUhJOWmgMqI4DPw5c4Enrvhs0BQ1RbvSNKDvSARFPHmgBQnZxkTbwBc4Ipy8SBpAPmsEV/FNKv49y8IH1/EoT/IAHEU4Y+Kg3+bkOGgDSR14gaCYNjjxxD3C93h6/87df8lBHVqkMCBwJMb6wmBBHoZ7W73GvNN+pWBQMCJsTSGEw5Mzp0z5ybtP0gTKAqACQnoYkpVPd6FFutTt25Ii/t0dZpA18+AlnEl6uvT7KE2XhoCmECRzQXl0m8eSPekc9ANYr0ifAwwpIr0ElASIsTR1mZ0astjRjj9z3dXvyB9+3lpYmq5Py4ONx7OHaunWLOnVGlsuQOv64LLBm7+Brmmq2t7RaS1OLL/IyyvMq0Mj4oPhn1tncZquivVXKKyd8m3p71LHFJ5m8HMI3O1fyAwwnp6ddmHiKyJPF/r4u35qRK9T7u4p8SI5jdRi8mhoL1iKryz8rmat3hZOTYp3VFHBmbtrSFx4ltDLtJkanla7DDzU8d+aM6s2T0jXRXJCSK9v49Ljl2vOyPVdtdGLWJidnrZGP9Om+rLpkZWlikTOq8y1Vtl6wneOxxx+3Xbt32bb+Tltt7LDL3/wjtljXaqulRWuQMp8paupQv9EJ8EPmaLto3xipuaYNabeQAYD0AdUygSOO9JGXfNG5AOJDYZEXSGnp2EmRkiYcaUOOwsdFWeAHD9fpi92p0wORLtLiA6H8eI8YSz32MBLO+mWkpR5RF8LAS1lRJhD4AzfpfNFfwOCFxa/IV5SPT98Bgq+4qMfF+LnmrQJ/eFDBoRjF4Qk3adVfowzyewriFObRlXssOPK5Bf3m93zYN7ICEFqdGfC1MNRQJQwfRzqQMDJHWHRu4gJgBOHB8J6eHv/EFAK2gSc5Nwnlk544Kp0UQsJLfu5JwzVTFnaRK5di5VQxzG5fhwO3nH9zTB2VymLC+zy84oTChY4d0Cgj7tOTEToA39TdSBvx/hi6kg4aqBf0MCWBNgC6ycMC7fJy0U4dOWzHD7+AnewL3ryqMj9XlOKqdwVVWli0sjoD9W9rb9WAUbatm7qVvGyjUhCz5VUbGBn3PV3dHS2WV3mNtQ2aErZae6HZX85WZWV91dmsppscfzM0u2C1mqJnpOjmpNSmZN3lu/tsbFF0Flps4OyQdXTzJc5Gm5NyYM0qm89ZU1uLtba3W1dvv+hXxygV/bUhTm5dXqm3swOjNjC2YNNLGTs5MmmlmqxlW7qsvbvbhkdHpDRKrqBbO5p9Ct/W0m6b+nba3d/8vnVv32XHBof9m8V+UKP4zMZX1tzmeflcPMUC61J9mgsaweuy1rljv61lZDGK176mWssn2JJMVssCHRM5wU/tkXw6WbQR6ao7FcB9tXzhkE3vcJW0QLVCiUEPGYuBM8pGxpANOhmOawYy5Cd1PPoRck6f4VWdJJPpjYvoBxv9Ka6B6mvSUR5LDkFbkruUHx8HQDNQnRfcUffoY6QjjV/rl9a80lSZ8OBP8CbkPfDhw+sA1mJJg0t4ZY2qzqSFHymPaOUn0sgftFeDl62moBrwjHt45Thfe8d7XIEFoYCvWUGs6wWIJhzCGT3SNZ3NFxQ18rL1AcJoTFhFtZxoEcLTGFydOi37SriW577uPJx7rqHQtTNlixY/fRIivQJiIgxSGGRxzajTpY5TVCdzIVU6XzugXHDIwUR8gIbGGiGt06pwrqPhEVzScB3MDIbCbIA8zjgaWdchwECyyGgUudp6K/Ey42rJTr70rL38/JOyqkqWZb1LguznQintvOqAJYOllNc0Gz709XbLMlq0o2cGrKHQZudHR/0JTIesm20aAJhesh2BPV1NzRKSrDoAHUHWMhtcS4ur9uLJszY2NWeFzh4pmE7r2LTdHnzmRbvh9W+w6YUlGxs4I0U3xek71iV8oyiflSWf1nUyfZVizckiY6o3LVpmpot2/4OP2eCFURtdXrPRjBRJ7yYbmpvTNHXZnnjscTtz9rTtOLTPNm3qs96+PllUHdbbs8k6Oro1Fc3at37wmA1Mz9uk6JqdmbF2ziaT/Ixr6nrm3HkprxUvv1Se97W18ZkF6+zZZk3tm2yFj2yrbTl7zJ9C+tqpOpg6BT7yl9agUGqIQBr1ad9on9SWyBsyRMdJHYOlEhd2OdasyBdrMliWyU+dtV71SNfgSSdH4FMOysiXXCRuWMyEe5ym4dDFk03EnM/nEZ/WzlAM8pSPzykHXeCiXuvvQtIX6PSij/JFoteFugLIYwMfY/EAhSOH4hd9wrcNyecX+JFTcPm1aISGOk5/UH4UdMg4kPhG31MbiE4GcfgOjdV0eT3ACI91zzXK2/sX5QpHUloVogVc049QYtCR6rThXGF5eMpTTROQedsPfdSPlCagrM4I0ImjI1N4dWWis6/Hq3BXAm4+1/mxLBycRvr0SkRM5xKuAO6DMaFgyBNpuI5w/HBA4JuUBcYrLgBx1TjJDz3QSVxq9I2RhLpGnarTEY8DwAOQL+gK/NyTn3vyE0YHgukAyoTOWVsu2uCZYzZw+ph/HIMOQeODLT08qbE5TQMWFvmgvvJL6GZnZ21qpmTzC8s2J2XDRsBmWUdbezptS2+HrC6OdG5RZ+cb5XyUlTOT+Ni8FICmf51dHXZg+2brastbV7OmgKODdmDnNrvxiv22q6/TFseHbNfWzXZo/z7bs2OHXTh7RpZdh60WZa2oTiiP3t7NTg97luBNwT/O2ugnV7zulltsz9ZNtr2303Zr6trblLf60oK94ZabNPXrs75NPdYqBdvR3ekvgNOBu/r67Z5vfceW1QFQ7uzyL85M27ymsAuLTDSjk6keCyVNXdkgO269W7Za55ZttlyD5StFQpuIx7RftFMCBp2kDGJWEO0S4G3nHSnlC3lKg04atADalWvSswUiZNHjob8Sh4M3IVsX5497L4e/ikthSa6ChoDIF+WFjIW8AZQJMLBjRER5DIpJgSf6WMrA597TVxRB0B7XQKQHd5QZaSI+fQA3WZr40MhgDAS9kT76S8IV9CVlFnWO9FFOtbsYCKvmMdfwPfOGd/zQndwgEJijXKfKZHzhPRYDiQ+fjIl45RNR3ohinDNW4RxNDLDYHcSBj/tqoQJHNH7cR+UIBx8WFOkjX+Thmn1TnZ2dblU5DQqnHOIibdSFe64DN2HVaQmL8MgDEHdx2ovDIy5w4AANaFa/Vra7vvg5dc8VWUmcTrko5TRnWY3cy5rW4WPl0nkbcnnfszW3ULTigtoj1ySlV2eNql+hsd6298vyKmiah9LSaF2QAmvVdJBPpbe1tfvTyJbmgvihKVxro+3ctllT1Kwd3LXDulubrFX5mqVAN0sR9kv5bJGlNDk24h2BzawlppGivau71xUkL5BLpn1bAcLNiaB88CMjq3J+4rzZ/LQ1rC3Z5v4Ou+qay2zn7i3WJ6XVIlp4ClmvfChsHhKsrtTaCy8dtvGpGVlYyZLny9s8vJidL9r2nbt8mw0HMG6S1ca63/jUhO0+dKnlezZLgcFXWTtSQQD8Rhar24T2pi14K8BlURDpaBPCiE9TuzSQcY+Pi/QRB4ArroE0lUn3+NHWQNBCODKNi+kmjvKJw+eevJQVOKrxQnP0xQiPfkJejAal9IcwpPFwKQoMCvDjUvpEC3k4zSI2k6KY9T85VQpFGH0c4Drwkt95h8UmPNwHTdxzTT2jnPBx6A/iIzzxP9WLOPzqdqQcgDxRB9JwjR/X6/jueP9H7gwlBRFAFMg9yMnA9CrWrQDieXVFF65kZmdm3XcmVBUeBQG8dM0CI/fBAK4DvwtfBT9+5I380EmaYC4WHutMwYBqYSRP4AgX95QX5ZMHiPvIj4t0QW/QFkAYAE7ShE8+JH15SdPAF562cyeP2MzEiIfRAcIsRvHOzExJiHiRfMGtsrU1Wa6yvApSAL4nSVqQhfpOKaBNspJ4+TmvqUI+V6+BotEFOZfNS3Gh7HK+UbWFvWQFKRHFd7R2SvllFVZIn0NTZ6Edco3wb1aCLF5KgaIXoKdW04IWKcVuWU4s4ks8K0qszpVXXkpwaaVk7W2tUqj91tFWsNb2FpavpFzMcpqT8lHcujWsJSl3hWU1ra2V1XXm/KCsygUbnp5zPBJltWnJOBxxcGRcPoK5ZsXykjW2NNmBy6+xrfuusmzrFiutsiYpgRW9S1Ly8Bp5o03gN/fRRt45dY0j/JVpYPIrO2ikwZEn+gFplkVL4E3pN+Qp4UsyAESZEUY8ygmZiPKq87mcCKrzAMQjl/ghewD5CV/PlyRm/R4fBUY6ylV2B3C4r3jCq8uqLpvyAO6jbHByT75l8T3SUkbQVl0+UB0WuKJvAhfHwRviA18oQ4ByCIu0gSPy1XJyJxtGMT851mNiYkrI2KwG4UnTgxzrKZRPaFWefjBSZ+vUofJNQkghGVtiB7y09aqu61B6wlGvzsE6D6Rz5hLhEJFrkNWnfIsahYsafXnCxW7kegl9WiPYsJiiAqHsOJ9pXNNI1VKKYMYrTjwM8hMeBVzjqCz0B3MCH3UhnnykIT7yRCMFc4kH4r7akR6FShriYbNy2wpP7kqL1t/VJUVUkHJacMtqXvxcZKpdnz7sSx0bxLOJkTFjupgVAomaLKm89cnC6W5vt4ZMViG1skaYLqb3yNi+wHaR0syCNYi8vNqyI9to7VI4bergTZq+FZraLJdvEa4265fVVWjO+xPmrHjPyRb1uUbVQapG+FubezSq5zTVK0tpLFttXgMXTzpljaFA2pV3z+YttmvzNrW/8NY1WU1pzXLljJfN21nZVbVhjawv+bbElFB4xGs2zaoF5VZs67Y+qxV9U7S5aGQPEuquRnS0NqueuYJNrjRaXVu/OKkOtLxgNUuceJsEm3aD37RXtBvt5W2pcutqJSNSmjIs/J51LwmeeLbRMaLd8cHBNWJTJ8vQFbtYEgN3tDE+fSHyRF/gOwzIYMhIdccDQt5wXPtgoTRAyK3HiYGUXV4VXvGJ8qJ+pOGL6myQZlRZEg0cgY1j7Ysf78iyqb04rwFxSTSWyr61hjPkyssMqlLkDB0VvhDGUT7imNcJB+DXSw78oyZKh2PAQB9AN7QCQXd1feAX15EO2YZPwUPCiANX8KuaV8Fz7slLetJGmcFL0mRue9eH7mSvEYEkgpC4TsSlDIEwhSUCXCtL0ZU0iqa49AUgwoMRsQhKA1ABDuT3RXknTmUwh64Q48QqjnResJqQsklLGH4wiWtGc5SoT02VjvyRjid4klrfLQ4O8hGH4xr6qpUXeash0hJOOupAOhzhMN4ZKNzVjYKjrkuKr9P0kK9jH37hGevqaJNALYvWopSGpgeqNp2ae/DwniG70GlCnoru6u+1Lk0DWwoNbl2Ja7Kc+KKNaNCvdoXpuzqZfpz3xc59lONyUXz2wQfLCX7C/yR0/nqML1ir02i6yFsAHKvDF4X8qZnC+R4kR0Jz9r6tSS44t15uYX7OJscnNbhouu7rYuIjFpaUD+c80So1rAHKrahT8BVvXu0SIepgqqcUZSlTZ1/59rd8aulrfkrXoKnriujlRDuOEK5tkKw1d9j1r3urXXHTrVbTUBCjqIPqzHSUOlXaC94DXCOvtAtAe/D4HyANbYWDJwDXtBfpaSvyR9vpz9PFPWnAF2lAEXIBkBZ8lI9lm9JslBOyhwPwCQcnftAMPQlS/2LwTgvgG/0N7crHhFFCrE1SDI4Fc/CgwMALeH+VH3SGnOJDX7VLtNH+6RUqgPrwIMPDK/XFAIAW8JCH63CE4aIdqBtAuoT/lXzHr04TdMU9aaLtIg8QAwZlEZ65/d0/fGcoF14YRhmQYIOojZNSYUr4IKdCPJHgmgqGFgYXeRIerJVEFIfrsYDKPeH+1LNSVryKBNcRcICOCi7ykgafcsDrlVcY9FJufC+PuuB7Q1SUL+nJGxD4wAUelC7lRGNXl0deBBM8hIGfurFeSF4c6QgjDc6Zq3sUGNO6k8eOW48UA2/RD4+N+JoVO/39HUqEUGWDj1EVpYCl+pobb7DutmbLiuyWPEc9Z5Eq75g+RVPdWFR1Ra2wvKxWFB/X7Aav5ymhOkF6YsQDBZ5Qin+KQwHMzk3b6MiojQwN+TE6bMFgKjcxNSlesLFVo/7SvLu56VHRB68W7MzZE94umNIMQLwSxqAkjrlVRzkyqenlal8NEpIfvoU4K7597Xv323PHTsrCavWTYbF2yrLyyMdJFSVZkmyvuOMDP2t7LrvWyhlNkRtl4alNGGRlBPieRDbdArRNtG10oLj3Dqxr2pR7ZCTC8OkI8DxwRAdxBa8SeSLIgr0/+hdv0IccSQSuwBk+eWn3kCF85IQyAy9lVAOyFDIYsuO0+LQwdXbopP3Awdsa9Jnp6fkK7eKNBg/QsycRS4kBAP4HL8AZ9ADQCkTZEU9ZpG/Ipn5HHLT408VKGoBr0oGHvs89uEM/kI+46PtRf1zwHiC+mj7yEIdfTSPxgZtw8EQ44Ndved9H/DywWE/gpVuQBrEckkY8DpM9rJEgTGhciRCGT8ORlrxA9T4xGAXeIJL8fPDTX29Q55pb0HSIe027hFBpVTHSCFfgJG9U2rd7KN4VUCUNFcYh9DzRo0wcQDx0kjfqwDUO3NX3kRYX5XMNpHonfPCDOtFAXh+ldfqU1Ld9KI4jb06fOu2KefPWLXZ24LSsqjZbwVpSfXkKSf1Z0J+amLaWtlZ76sUjtmfnLqsR7SidVYRCCqNOiBsYlV0W1EFpTMhBWYj/6UMhNDB1ZpROIxjHmKysqP2Kc5p2j9iFgUFftxw5f0FTzGa3hB5++jkpPVl6hZzNTAz7iRe8qvSlL3xJONXZ1El4uspL3kuaFi9L4bA1pqRrjlFZY7rMmhG0cC36fNf+Wo3NzBftj//iv1tWFnNjTpZgueQdjo23ZUZ+Kd/unl7btGWrXfP6t5ppCrmqaZ8/5VZlmXoiW/4yufgLr13pC2ivsA7iQVR12wFcIwchIwBxdDLaK9qUONLgANqXOBzlkBaIe3Dicw++6FzgqS77Yhf9gHLIyz2OrQwAYUnRbliI85oWcmIDdRQKx19XL3mQ4mEASH0l0QMu4sHPPWVyjQ8+6I56R9lpMT85TyflDXANRP3w3WhQHUkLHvo+QFrC4rq6zMALPeSNegUPqssJmgnnnuugM8KBzC1vec+dIAIJEAqKhF6AKkVnAXWDKsTjb39nSiMVO7kzIgRiYoTjmrz4wSTwBTMJxyctys2tBTWKkvgoQxg+x5X4ESRqEDW5GkeVlMVBJ8JfW0EQUCLpuONgSlRYXdfLxVEWdATDgiHBPK7JR3wAtBMORHwAecAROHF0IPCRznFp9JLWcPoaCi3Ws22XdW3ZYfv27bdTR4/IAtFUUpYKx9fw/huvFnE2fFbW0KwElVdmKPHchUE7eMl+WymVrSAFxzpQg8rxaZtPzyWsEl4/Y4rxe0UKhDOVpBRKnJYhWjk1I52cYTY8Pqqyctba0a3BqsOfGJ45c9IGzp6xzpa8LWsQmZXyKjQxJWr0rRmdvf3W3bfVWpW+0NLqFtSF8+ddUfG+I9Nk2msZJSmquV5aVcfPyBJQHaTi7Uv33GvjsvCLoosXlmvEswWla5DibpJF2Vxot849l9n7/sN/tky22RUlyt/PkkL61hhYxNMK76vbDsUGEFbtB5CONiGctiI/EHmJ47oaZwCyTFj4YVUga1FO5MWBjzKQH/IQRvw6TrWZdybu5XyPlnjAwO3v5MqWpb7IBAcgpjApNJXNgQUMYOpN7nj4UkM+oSIXfpTjPNI15VfXDwheVPvEMysQRT57YfmBNVbivR+LDuoFDwiLctZE+/p+M/GEa2QgyR1DmKosupcln/40usI7ZnuBA59lJegNXjtdyo2TqIu2xH/C8SNdze/87VfWgtkERsdcTyjBx/dClAYCiMf3witamnwRR9rAGUoFCN8LVpokSEnhRHlh0eBQYAq0Rk3hSK+2omm9DIDqLajDVSvFdboq9AYt+LiIB4j3OspBA5YcfqSrpqs6P/cA99VxXJMevKkcRFFUKpzNi6dOHLPjLzxl4wPHbOjEy9ZSyNv4+KQLKyMtYsi6EZ/4X5TwchTEdVdfbY8++gRssve89U3WsFa0FimGfEZTWCm/lpaCC/WyrCANxv7wokkCU8vmVglivSwb+MMiPGtRLc0tNi/8qzU5P5EVwUEJMUDwJJQ1S7ZPrEkZNTdLqXT1uFJF1JjGurKU8uVkg3NnTrv11aDyNQ5ZIZdXfgm0ZKJeVhYKjQ2sS7UF+60/+LSdm5y0NRbISysu0HWy7vMavHjJvKN/u33gp/+TTZos/iVZMKoDPISf67JY5YiDz8gC7UsagHYAIk0A94EHIF+0NeFcR1zgIAwXMh2OdJQNVPcd4riH31xH+ZEP8NMwFB6OtCFnpMEHB7Cep4ouSfQ6PsKr6SZv1DHCo26BO3BSduTbkNeEI66BwOfXyotSivIBVBTpSQeeKDfSBD7H40+ZN/oJEPeeh/uqcJYLUsnigfIGLZRDPJB5w9s/4BtZKYRAHAmjgKw6HnPhtI7CGhiKgcVd8ogQ5QVoZEYnmF9tTjIixT3KCUclsVgwd320VhjlQQMNiuO+vjatP1AW5dKLGYUkA0nTKz+42a9GWdWCVl0HfMKiIUlXHU79CYN27oFoBOK4hqYQrMgPJEsylRV5AbeM1JEZxZalnFi/yKgz79u314aHx2x0+IItzs/ZzOysKwaOKMEaxQLNZsVv4agtr9r2rTtkNU3bQnHFBocG7aZrrrBmviGpEZL9Xl6iGroBa4w8rHEps9SvFCf1lQiILqZpbe0tNjPHCRFjspA4S01WWlEWlPCt6D7PMT/trdbZ3QFzVE+1gZRorZRVpg5FXNJoyPSw6AqXKT4753O5eim/Od/nJs55J1V25VObqs757h7763/+nA9EOfGT9pqZmZPiatO0scuyLfK37rK2TTs0lW1zvPASB++Ri+r2CFkNvgO0TXQefMIJq26b8AkHR7Qt4VEG1/jIJO2Mi3yE4yIfQHyUC0R+INKRF/ByKl0y6InrgKgbAO64xzHIRMqgt7oe67whgRdD+sSzcABpAGQaIBz8KW9KH9YXAG6nhXp6SALyMAuALuKDTvLh4h5w+tQnqsOCDoAQwhnsSYvzwAqwRo4CDVojTeb2d/2wr4FVI6bwqKybfiKbR7Vcs161pmSscYQ2BhCKtEaRKs01Cg08UTk6O/fVjhEfRsY96fChiSNj/EsvUlpoLcr2CtaoezIVkYLAFKVDUJ5XqJI3GAhwD5CGsKARIC5cCAxAmshXDeTHRecAKJN7IMqETqWU0k985HDBZk3X2AO2bds2O/rSC1K+miqq8QeHx71zz8zOK6XolnJa0jT5H/7h72337h22e+dWe/SRB6XESnbNNZcnBaE2odx6KSzWrXiKxwvZbAFQIW5ys80kUyclp4GH9bXZ+Xk7deqMLZb4UPGqLS2WfGq6ulCW1bNqpckFK89qMCnXWFtjuxWn522NzbYoFI2Ai8XF9JbAxIQr4OHB81J6tHGttXd0eN3YFiJpc2Fj8FvGGuvstm2XXKI6PGrYckw7smrzNikuNu8OTc/Y2z74I5Zv7be5hRVZgGmLDRDthU970D7UO3yUR3U6ALkDQq4A0pOfNISTPhQZLvKThutwgROIeNJzTXxcV99TZuAJ3DiAvhM4g56IjzT4xAH4cU20Ujn+SB/leBpwibdsqaDP0haUxzU+Yxn0UH/KJQ/3+PAxowGRPj09O+N4WBelZK6xhmpQoMIdNDtv5UdYonGjHuAN+jweGgWRptq5IUT6qnj9W8fPUkKE48DrdPzeZ+5SfROjo0IQFgQBhFf7pAfinjykd4SVOHyYUl1Y3Ec8EHkpM4SR+6AFpQdUpwOIBwfnT3GuFJ9cJw3hjJ5YBrWVI6PJB6DAovEB/KCJNOTHAaTjmrhwERdpg4bqtOv5lUbccEXGWfdsZ2AEYko+OTFurfVL9slf+bhGNQ0KvOCtfK4AoE8KbHZxNq0/Ks/8EmtJGgT0/9KdW+yO179aCqXo60cZKXnWxHCIKuzBOuVoHZ7aodzZ74UF+JWv3mNtrV3iad4W5mWxSCnxYj0vlOek4PK5Riv4iRRtbrLzMjeTBNbqpqYn/KMhHDOteawdO3HY+vq6pVCvsK1b+6XIeOEapbCiafC85bONmiK22lquxb56/wP2pa/f7U8Pc6rTWq5ZfJJVJ5oLHZtsx6Fr7No3vE2ap0U1QFjZWL0hc9FmtBX3APdcRxsAcR0u4oGQKRzX4Kr2I0+0XzUOfCBwAYQFTiDSYaMQDkD3v0dzXFf7ARwgCQ3IAuunCSINZVCmQvTP33uUT3k8DEpDaBo8SJNoQlalnIQPuSAsZJcyQAENXmZmQ5kTn9KkuiS+pLgIC1yRnhnHxVAdz/60uHeadR24qKEfSVXFDudUJS/12OBDKtvDf//v71mLRiSgrFEp1pKqiV8noiqs+h4gDeFxHXgB/IgDiAeqw7kGJ5YQQH6u2SBIHHu+ACe8kp9PhGHRsGAO3Uwp8Vl0XNHUBxxA0IOPYIGjug7VdJCG8CgnHBD5uEchApQXaYjDYQ3RQfkmJNsIhMmtJowlNrc++cA37V//4W/cQssw1VOeYsVCZNNgY1POz5yfX1i0jJTLfEm8kMKqLS/ZT3/oXdas6VpelimCzOs/NRJSrLGlpaIEEQssrXc1tzYpX4O/uA3eJSnD2Zl58/P2lzXNXFZ7a5pXI8lZml+0udk548hoRumllSXr1BSPgwZ5vzJXyKnORaVh8+yyDQ1dUN2WrK+3y9+IAOBjeWne6rN5k+1mJ86P2d9/6as2WxJuWVqsk2Eg1eXbrNC73d7x4Y/ZSn2z1Ujhcf4/naxO01TflyaewG/4i1wGRDsFhLxEe0X7hAsZCKhOQx4AP+SgOow0/x4QTlogcOHLlvWnpAExuAXEdeANPJRF3KqUN3moL20A7SyjiBoNdspLPqWFQhQVW5FY3nG8whN4uY86hdwHvdUQ6UkbLtKt00QZqhMb24njPvIFeB0YMavAaRIEPmKDrshfHecWouKYbQExnSTtxeUFDT6FpIKBKAqFYBL8e5UCAmncB2GkC4YBkQY/cEcc4RGGT6PFPXERT0PiAn+MyNA4ODhoXV1d6rwbT34ch9I6R6pwBS3Eg4f7CAvcUc+gMfyLcUTeoOXiNLyRzzUjI1SwJ6qhXhbK8pIsmRG756tfsKnJUVdKC5rasV0FQWURk4V8NqaSP9/caFOzC2pU6kUpUtTCv09Km2miC5aK5/E7p6Y6nzT9FHVWVn7ifcOr0nK4oYiz+rw6Rr2UBF8t0aBZIyM315yzQnertfd1SGm1y7Va35Ye61BYU0tOlkVJFt2qrMliEkTqKUHz7ROiiQ+eqIoCKUL5C1JGtc3t9vt/9pc2s1BSvVfSAMSaWm2DXf/GO+zGd/ywFRvbNAJoGiomZUS/W61CRN2rZdB5Kt5wDYScwP9/r82iXarDcIEXiHz4gYcg1g7Vmmk9Ed76FD3JE2uUxEccdfc1O1B5GqauSeH4NiC1f9pKlFyqG50PeaHPoCBSeWReW1X7rbLe0+C+WktRWN9YN2pr+Ko47nntLMWpPF1LZISXdVEUGuWRBsKoW+Va6cBBfFzjSFPD4qk/JmBdj2UhBlxNI3kCzJYWDZ4oZ/b9LZWKyi95pz6V/rbKk245ZJTz8dIhn8lJKNW2pJMvPokTcuKnyBACXUN7uhZxHhf8XudbhU+erxJe86nP3q3ykzbDxTSLxoyODlSPYsQDKIwQBoC04AhFgrCEwBEXCirwkxYIYYy0xEdYpAmIsknLyPzSSy/ZpZdeauVSGrlI73TLjy8WBR2BCx8X4aTHr64L99CID5A+FH1cB6A0qBtAPOANIs3CCLlKWfrx/iKnmrJX6lN3/qrNjFxQo5StOZf1J4BslORJaKmY1hJ5/3ClZtnmSppmSoh4zaZO5e7e3GO3X33ImmSlbd2+xThjDDxsOaF033ysn3SW14mngQBPE2ulJHltrEEJebetLIHB9KeW9fUIqzq/emMepUI76ZoTL9h7VNB0FMt2SfSrFBfiouoD/1Cm4Od6tS5nRy4M+sL9ucERa21ssdZsTkpOpdRJ1pq32id+64/s3IwsTtUxuyarmVdnanJWlvMppBgILngNHdFW0XbVbRHtFxDpgUiLT/rIxzJDyAtAesJ5kOKDTlX+8Glj+Bk4AigfAB9vYJA2yiMsZIOwqBNAeFyv0692JB/pKIe2TJBwkqeaL6Qhb6QXJk/NPQ5c9GniyBtpgYvvNf9S2jRrwUVejyNNucZa21r8+KOoEwAO6PQjv1U8g3CiJcWl+JV1XNBeXW+nQfF+xJbCeSiwrDagD6cps9odTadw5CLlTThqfv9v7l4LRlMROhpCC5BpCY1YARCRthqi8iAjjsU+H511z/SE0zYBJ1JpI10iSg0lWvxaaYiPY3m49k2aiiMeIJz8TitMVpqXDh+2K6+8Qgyl8qSqVAynOxjHtRCtMzXwi6WOG+yk9uOVoYUydL9WFr1of+XDwiAtTAVowIxGJXBxDe51HoKD0YF9DTSECsBS4QRVRmW2h3zhM39lR5570hfF1Wc03SvIclm2BY5m9vWnVldIotTLW6mt81McylJ0Xa3N9r7X3ejn4FMWrylt3tzvysTrI1pQaJ7PrTH4rXFVU0n/opCUGKMXJ0Gk6bYUt9qcTs12i3Jp2ToK7R7HGhn8YErKiOijaU16esyTZDa0Njc2+MGH80ur1tTRa5/4v35L9poUp+rN9/xam7KW97FB02VNFXuuusUKXb0qF3mp8bzirE+/UkfZ2JuFD11xDWDFihCvK43sdeZa4G0tnNxF+miThNOrmtIJUj6uU/6QsQCuq53LuNobP+ETb5SH9sdH8RMG3pBz0rmykY9ME04awnThdfYwOZf5KvBtBeCiI4tfvMbl8qswBk4oDdqoyipfwVJacGPdhUySRwJPAscrhClPJS8OGqiH103IHDd0kU44qAv4PIy4ip4AEq7gZbqHp+TZwA1PEl3ce509XcJF34+0cQp0gFLrf6Iz+AnU/PG/fMPXwAgEMe3ojSq8EJ2tMIJ4HAiiUNL5l2nEDG8o8snRUB6H5kfog2nkI418NLa6kYhNBDHtCTrIn+b3VF4CS7iEhqeSCA/lBxPOnDptPb29Xh5UQQN0g4fFZ6+w0sKgeNk6mIBL9EASgqkRQreOo8qRDjpJiDIDmLLReb1hwKXwEEi3/pQ2me8qWz/CcL6OpdCZ4TM2dva4zU6lI58xkdm3NbdEZ1bHX1aZUjqZFVkn+az4WCcF26Dp5rTlpXB++p23+fuMQumL/dDZ3NJkveIF6298eo11JEZUfEdKyYrjgx+8OM62GCwryi8UWlzIvQ7iM082scxQYgBHJWPRMkqu1qxYUfjh5bLS8pCirbfffu4/fcLfeezQ1JGnqxo6bG6O9yczblnWZ5t9Q++2q29O00Y6gxxPRJVU5KmTym+odAzqBH8T/1OY+5UwsniYcHBPer+njrhKHm9nb5EI31AShPmfwgHHW0FcXS4AvSFbcU/bk5fr1L6pg6cODw5kWta9ppXeHzQIxRE44GE65nImfOSpLg9gYPYprIhEjrGgKYcn8ikvfEr0QAeKLtUh9UnoSXxMliB54bGHVfgsSt3HiqYP+qAtHAHrPNJ1LPyTPyk5Qj1RXHkcgDzFNZDoSErd2wFElfCACIull8DKVqrI5/UQHlzNzW/5kMLT9AmCYgQIlDzJWy9MzplDRiKVPqepAbuIvSKqOEhZ7/GKkl/CGXvFWNROOCrWisKwwByX/rtA6ya+7xjCwZ4ULAc6GnQyD4cGBILH8dEQnNkOfcE4TsAgP/eUgSDFl2xCEKEtRh38wI3S5RdPb6A9OoSDyuRYFxcY1b86XSoHAeJJW2I8+LxsMRZrqGZp1h649xt2+uhhW5ia8HPtUdRtHR02NDpiTa1dNj42apfu22VjU5M2OTsvvKrz0rymnA2uwBZnp1P9VLv6bNqv5OuFEnJOfkX5pPWVjTaEp7w4LtWU6if6ObWBRX3eaODdOx4ssJFVrSccHLGTEf/pAMonOld1z3RhbbkkbZOzB589bn/29//DGtjOUipZW0O9daoeTDXn5maspZDT/DVvuy+9zgq9O2zb/svFKzpxWqdLX4CuWCk+EFRtYoW/tFWlk8JLdnzjB0TdAMIRBzo1YTGqb8Qz6ldkgLRVcZTDvrmgA4hyqtMAkY+0OB4eEedWkcKhPeFLigTf81bCyBPhAZ62ko54IDprwkMXk2y6EHk0TVuJUwAylgJegTt8lgvgC4rKkXmvqCBa93QRUYJXPL0ULwGvh3CCln7u/TrCHYTF8SVE1CV9UaqaHxuKLBkj8EM59A9HX3EUAqef/liJq65Xzc/9xh+s+VMMIYEAmBXgCelssEWV4EcargMoKF73IDkdBGWTRh41BLkVkXAzYjEuK0z5HJc6A6OSd3rh9ScuotyZRh6VQRydkXwAigQ6GYUYzYBoZPx0tLByOsMrVp5w0jGJgzHE87oLFlEadWj6xFwqwutS7HuBRsJ8ellpQGhzLJAjj9qnkS7R4QpNDbT+GgzJHC1xfqe6SWnKujp5+AX7/N//jRU0UDTlG2xoeNg6u7tlyZiUQIsdumSP+LNm3/7+9216btFPY22UMvnIW17jTx4ZoUWkl4GipnzKpolohxTOq17s/anQ4XxOHQ2rn6VCqKSdatd4MJD4yNYLzgdr0vS2Lsdqv9rD43Stchs0XckWWu3fvvuYjRbr7emnn7aluTHr6+j07S0dmtq2thZsRlZje/92u/62d1mhf4+mlrRJGqzEVJWHcmTdjwA5FpfhnWgLgYWe1LYMNqlNgIgLiPajXVy+dOlyHI2F73/6efhGh0hlIodJNgHiUiumNITjkAf6DV+QYnBKJ7rU+XSYPL6kofpwCCSlksafSiNrap+kIFNZieREDzOWoC0sK6iFhuhLjjCAunjaxC8UjstzVTi+g8s6MxDooD+mcJcB+ShP558HJpr9UulQnP4wSL4nBhTtvFG+ZHBwrWilwY++k+qLAgtltsFbIPE7pQMi3Gd0FWDhP9VxYymIdDW/8v98Zq0aKRCjA7DeYAoDyAQC7pMwpU5DehckfMXFyCEMni8KD+Kq/SAKgXCFqDCn5/8l7D8A7DqOO1+47sQbJs9gBoOcARLMIikGUQxKFEVFK8tyzra86923z97nRCfZb9ey5bUsrdeSLdmWLckWZa1yoiSSEqNIgmAEQGRggMkz987MvRO//6/61swhrP1eDRrdt0N1dXV1dXWfPn3AVQ8zOFN9KR3IhgHy8TvKU8bxKAtCQXm/6UJ4iXEFWW8HZbJt5jf4CeP86V6dftoWuMNCoJNJC744wA7HXeeLhMvrhuTmgivBhZlJs+q0/bff+y0t6ySkIpcrnSVm9lM/+WPW2V7wU/Tf+OY99sgPfmAFlR2QYnvZZbu1vNcP1Y0w+pMw2iglg6JF2KGHu/KXlnhlSMs4WUuNvi/Ho/6CW27QjsLjqRH51SBvG8LNb95L9WVmgS8UyQKGD+ILt0ZwbU5jvmSf+cY3bN/V19pn7v6S6Of6n7ydOXvCysPD1tvZ6R8PKQ1stME9l1j/zl3C0ea8CH4BTofC+Lgs8Bve+6QkmqNfwg8IfFjm+KnMGn7yE4cPkEZfApSN/g3gd0CESQdXyGLgC5x+sUCdJj7my0HrLZs3+60clOG+LoByWTnK4s864sPPhvGBHxbnQFAoUTD+k7S15qzyIwwKfvun/fUHrsgDj4KXOGgmHh4zJgDakPDH2CVvws/vMCiiTvyUb63vyB8XUUadQCq/prCCDvDg5373Q598kQKLgvyOTiIc8QC/vfE+OJMgBlKAvJjUyZxOzCCvV6i8uID4na1jVfFAbJ0OcGXzUGaVcYKgCT/qifzZenF0QsSvtSMxit8RHzhw0VlA4CM/AK4L6+LrPGx285ksNl6ZzFguxwZzQQN4UUsw7ojHwqlV56xZlsXwqRfswfu+a7e87HrbsXWjBF71SchOnjxt35KiePaJJ2zHxn67fO/2dJBVyictAzV4JYDQ7RugGWHlIkK3AEQfMxmqjq95cNhVCW6Fsv+GnmWJyFKd21wDnM8qy+AEBxkxRv2DDloa/vrv/5G9/Sd/2i6/+np75NHH7etf+qqNjY9aZX7BCl299o73/qR19g5arqVgtQXxmnpFLxC8B6IvvA5BxEe/BH/jNzyPfoo40gFopp9JCzw8DABiXw984IgyQOQFsvHZenCBN+Qj8gYNnVLcFSkvHtKQzgTAR1ualC3yEB/1Bb74Hfjwcdn0SItwpAPZcBay6VEeIB46gqb4DWTjCNPuiIeX8DjCnsePYSSckT+LHx98hMMP8G0l3qNVftJ+WL4oH3TQj423vu6td3lAnRnalXAoB+KyygMEpBEGMJtjcOOTTho4qZiZPMrjp7i0VxOE4VMXEHmdCXKxJxd14+Mif+AgLfxIAwI3NDNrBP046iE94iJ//A5hjXwxIKIu0gjjIt6Xugq3SnE1NXCnPLd3KE7Lohb5DbJ7GqU8clhG6vBmrpQRHjbrm5cq1tm6Yru39tnOPXuNL2MXpVC4fpk3C6oVrr85YT1aRva0t/vymo3+gpSP0+Y0pUfj8AjrElrgILzkjxseCHM/Ot98bG7myRcWlVmr6mHvjFP1WiN6+xAqeJHuo0q8wRLz5YUUJsryvu/eJ6ux3fbu22P7LrnIbr/z9TY1t2S3vu4tdsWNr7KVth5bUNvneSypf7waxgQH/uA3YWgF+J118DR4nS0TMhlX6ZCGQwGTJ/o08EQeeEU6jjjSiCMtIGSMOqIsPvuFWI/uNHmzxcK+Ib95PzRdFQ7/cn6kgjB3pqG0+Rp9QXLBbSrIR/ryEb1IzzAJsXe7pgyp80IXEL+DtgDaFBDp0c5sHH7kjd/Z/Nl4wMeA5BU6oR+fz+1BM9fu0O7AAWRxZvERDucyWg8D4GDpHXxVdq8H35eYCuOIRe8Q33jb6992F5XEIKXTo1J8FApAZUEAHb1GTCIcIeIpH3EIHOmUESWOmzzEoUTIQxpCQ31RF0Be4vDJE7+BoA1HGHwA+YgjLwC+SCeMjyOOvIEXCJy0CZ82sGSCNn4DWTzkIwzEvgdKWkk+cGIQqEaFeUldArlUtcr0mJVac7ZlQ49t7O+0DX1FW9ees/UydHb1F22wo9kGejutVbN0Y7HTujr6rF105FUH9z2xQd7b1+ufLsN4aZMS6CiVtIys80SCj0XEkyl+J1FTV6vj/TUj+RznoEd4L5J3JrHaeIkcKwwTn+U7bWK/jPvD/LiCtwXewoM0OLnum3HHdT0IU1G0PHfwGdu8fatt3bPdX8red8VL7dDRM5Zv5/uW4q8sz1wjyzU+ukq9aWIE6At4G/yOSSAcfUGf8VoU/RXyAq8pmw3TB+THKiAu8FKe+vApT95w/AYv6eSnPIoE5UI8eYhPe1Kp78FJuYQv4UfxIwdRBzcGkw+622Rl50nXACUdvNTDeAA/vxMkWaPcD4NsWpZn+BGOPOC8MA9A/YRJAy6Mj/aGLIMPh1KJMI6LPvmwTrSHOMqH43fi24vHKS4L/M7SSb74nXVZ/KTz279KRAQAQ1PnpcIxS9KgQEA6szSWgz8SbtSyQrPS1NSUf18wzdJp2YejW7yDRBRP+DgXhmUQjaauIAYXdRHn5euNDrooF4wgHQEgTDl+kwcgHPTiR1nyh9BgRDAwefrH2awWCT8b3qv0aWD6k0/5nJlqzRfkF/zlVj6OwY2rDP4VsY+vRi/UKrZQrdj6/h67aPugXbJz0LYN9NiW/i67TAN72/ou629vtd5SixW0lijlG62tJP7Jb1AdqtSfwJZUT3sBHqO8WoW70Q+7Nqmu/q4Oe+yRR2yLlpF+b5Payil+7nLiWhtukODYQlOrnJQbaVwoyMv3K+yxkca1zUrzTWXxxffv6srLeYA1URP/pZ/y+ZL3r3/bUPHwBkXHk0CeTqL4tmzeal/7+jcU12qXXHqZ9fT0Wq/o3LSh1667+nIrT47Y9OS4tTZxdCLdpwWO1lZwi69aWqK0eBKLsuakOWfW2F+U1Hkd3l9yfLYv+pt+pZ/wWd4C9BfpDK6Qr/CRCQ0XdRnyJXaLZ/xetaYURkHxkMIfVBDmNQVZz43QgyUtvuk/ueTX5jU+xF9uGqnMVG18omydXX1ucfEdxZZmrljXgJSl6oeD1R/IC8qNfcRCsaQJAZrrMu1Tn2hSPchnk/o4fkMjB21DzlG4tB3gd4wFeJLauqbk8ON38BJgfAQ/SeM3ePDBDe+cLh9Pa4qF/OSB38H7qAOgLOkAZb0POPzMrbvMwLRKpOOWllXnIgeLk+7gqULk4TdP9BV0yI59IPdH/+tf/CBrEBU+cauZVhuQBJ62I3A8OeKVBMLJcuEk99pyjLu6OEeGoFOWPDTWP0QgfFEX4WAM+XBAvLYA0QDphLNMxwUE3YErSzOdkt1ghWZpYDEwDRCOInmnCb+fb1FnNa6wVyJFzBOynCwGxXHtDOS0abm1a8t669NgRajSwVEtk5XoClw4qEmqwX8jjVxNQ0fwuoXTxtkq5SMdn3cmJycrnlZolrUhZQMr1FJNBKJpZdGefPRRvwzx4W9/1bZv3KQ44aFNKvMiwOKRwCPk6XuBOZn8ZQ00Sy9pqwhWCvxIy8M0Y8MjeL6k5Z7TpnhO6IOHyYnlUivHImTBNUCf6pidmrFnnn7WJmrzdv0tt9iVN2nZ2CylVGyzebVJveJ4OKjLdx2bFf/kk4fs2ecOCVeH4smjSUrO9wgZuWpvnMcD2LvzV1lQZnC13r/49HEIdsgHQNmQCRxh3nbwJZDy0l4cafxOfZHSEqR4wN9QQDY8HHSlMuDlYzg9PT02NHTWNm3aKLxpspyZLTudRf8avWhE1kRfUZPU8PCwP8XsKLb76Xa+cQonfDKVfOKwqhkHPAEEWPoHrWt0JpoAaIwwdAUvyEs7s0A6eYM/0RbAx4Li8CMfEw1tASI/v53OOt9pM/FhzQL43j+aQDGK+A09xEUd4KEMdbmyq+MmHw6yGEuESYv9TFdg3jF1wkFIwUBCpbwrlZRVajSP4AGsFZZJQSAN4bUWwjga06yZCkHkdxDOeZRgkP6thvGjrDvF0UXQg6anbvIB4CKcGpeUYDQuIJgRdRMmLtFhtrAEAyXICs8v1iQo1Jnz7xNyDmqwq+ivKbW1F10x2Yp4IEFqFE+8rsU1AeJhxVr9qkP1JHphumhVGp8Qg4+tsnT8PA+DWzMzjrN08qRkZsU3DrW2+p6UW00Sa66Vromuno4ue+SB79nS+Fk7+vzT1tlWkoUzIesFnLzSJN7OL/uL3vQTe2JYD5yg5yxOi58XWxsA6aBkskQwDQizTOQ1KOhvlsWQ5CGd4qcfsNIamYj0RzEuKDz41NM2uHWrtXT32P5rrreOnnWivw0hURtQ/PXBAuNF5wL9hZUhBHy9it9f++a3bXp6xjp7uiRHGjhuIWHlaBCKfr9uTEziiiVoxwH0b/Y3dIcDkBPqxvFEjIcqblnX5SE7ULi51ve0VAfxyHAcOSE//QEgq0wQ1A0TpB7SslX0jY+NyrIquEJiUAIMXLYmVhqW/X44JDvtf2kVI9zQAZ34QYvTo3qIC1qpD995mRkLuChzYZj8APlxtCvqid8XhiOdNhHv5/B4N1Ms5nfkAQiHT3kg2h10Or4672gL/CB/4Ao6IwxEGJeNx4cvXvZPPna3Jse12QwG0WkRx9kfELMRLQpUWHlkXvNV7FKJGSPO74A4aWPKgpxKWpQXKwccQYgQ1AUAQUgaO8rQOHziEHYcdCRBSczLMo74oD3rorGEsxB0sZQtj4/apvUDtmPbZtuyab3qkjAvzEkx8bESLWcwV0Qr+ONVHD6/z7ks8HD9CPW4EsJCytSrmn2mxxxWpDvlFL3kEf0L6iwNTn907FZessBmpMBoXmtefBAv4D88QYlhgUj+fTlW0nL1f9/9L9bVnrf5mYpw0VbxZkm80/BoK2AhJ2Fyep19PEhpdMUYMyUbyfi0D5rZ04OntCUvKwElw2/yYJ0yuFGIxOfYRxN/+FjvyOiEved9v2yf/fznbP/+y23dukFrLXX4U8rlnCw8lmTICW8nyJKkzWKhfPFTNISi4OO1C2oHy9Gvfvf7NjYhfmgShKst8E4KCF5nIdv/9MuFfe7tdHkjDxNHUnrkjXRkymUUlariPgBFK+VIhzaXnRX1gXgJvdTrS13FU5YyTCCkEcdvlBz7w45DcVjmlEeBkQd5wIoGF795SyJLP+UCiPduqkM2DeA3OCIceLLhGC9RlnjaSDxAPGHiAPwI51uLrngiL212pV6vF5+4CONH2PHKUgBXtn2E4zd+5M3Ghe/9U08PvLnf/8in3AKL/S5miSRMSWg5ucwApTNAsBafzEQ+7ICWJkxj8Ekjb1SKH0zDUXkQBQRD6GjKA6SRCz/MTm4z4Df1gNevUuaMiQYHagC6uVIG4WCwTmsmvP01r7TtW9dbVaZ8nsv+YIJmdqwf5v+gx0+WQ58PrMR46iIugDoBp63OQBydEgIY8SiPZtWTl8n/9FOP26X7L/Z3HNW9VpN1wd4efAVX8IgzQ4FnRU2gNiw/TtazKc/BXfanKNdQm7TP//PHrbNJFNdm1HYN5BXxUXXnZX1x3Q0WQDogmpbh8JYBRR0AV++kWwOSSc7gRmlx9EOiIadlQyHvigtrm6UNn1VbEK+YAFKfovSabbI6b69781vs2/fdb7suu9yKXZ1WLHVZc6EkS0o0g1FtRJ9jkV7I1yy/eW2MgQ7NDVj1svDYBB+dmLODBw/a0TMjaZmrPszni1aRZcoWAFYVE96C2hVyCt5USarTFY80GDLk9Mh5PcoXSikbTz76FxrhkVjvEGn4sTVCea2AfQyFrICX8Gob3RJO9QOEV9tdz4Pjdzgg8uADPyyczQsEnmw48kUYyNIXsuGKRtMmv2kPednn7urq8rLwgtfVKANwUzJ7heAJiDYGDUzG4CM+/ADPIlmiPHKKT57Az7cyoSHoB/D9KWQ0JttgEFABQo1PR0UefJCTl6dYWF2EqTiEAIAJhPGJB08QHfgohwt8OOJdWEQD+bLmPgA+nDL7oK7LlD/h8aXeUtW2b95gl+/bYL2dTbYwN2mtjbIOGxkUwq/BhI8yoC6uS5YnBq/NGtQbtOAA4qL9AcQFswHSUvlkScKfjRsG7YEHvm9dHbxvmJRMEvK1ARZKGl4Slz7SkQTPDxjKZ+nGb5Zy1bl5G+zfYMePHLa8lnds2DfzUEFC4tdLs/HsPONzdigl8VDWAoqIbw6yRCI9AZNCWnL6C9+++VzwPY/GJoSXhxkF0ZH61y0ztZMwe2AcF5jXyB7YsMGePPiMbdi6xZpRhP7AQ5OF6mLTHkDBwD7agQNPyAK/nZ/iAzxFaPlICW8ozM/OWJus0p3q16v2brbdW/vtJfv32BWX7JAV2qFl24gmQB7ra+AIB0tn8CHNvDDOxLEiRU7vk4e0AGQN3jOBJCWf5BIa8JNyT3F+PEZ8i9/QiyOMDHDPP5ZWtAUgjPOxUV9xRD1RRxb4jSM9XPyO9IiL+rN5I0/Un43LwoV1x298jAmW2sgOtLPi4otljDtohycoLZ80lI58oSuCBuICog7IgEfQRR1Rn+sJjd040ZDyruHBF0c8PoCylGt85RvecRcRQTiRFKASiAMfwoDzpymavRiULBuZ3SGIcjTKlYqAskEoEMSQLzU8nVtiQ5WB7k8C1QAerTM4GFD+fT79U0lPZ+nCkowBw7kTlkUIA0/QGLhCLYXUYCUtkXpKLbZ94zqJrAYzgxKbXRZKUw7lIMHRHzi43z3W5c4kBYPWgPid7ZCAyBc8IM+aU5oUIjmWRefWzZvthReO2Lmhs7Z7zw4JSGo7OCiLz8CgLH62w+Cjv6EgnGwCc6V0iyybhfk5mxg+54cj+X4A7xWWiu2Ow79fIOvZ32XTH08Tk5JCafHgpehLKfodCxZLyu99amjxJ3jE86mzpmY+twcP4Pe8rLvUH/7FHAks1sfwyKjxlaFmWSEHn3nStu/Z518vapV1xHopPbmr81C0xpYDEHIHBD/d962LNKlRyJ+AqrxE3pakZLnkUQRoSblovR15u2i7Jqw9m+0ll+yRtbvbKlMTNjUxao0q73dSudXIx1OqXge4Qtapnz4k7DTW06k74nHeD5I/ypGGzAOEo++YZIDAQxputY2iPyZjb6cg8gJRF45ykScLgRMIvEDERTq0UxeKM4sz8gAXxoOP/EBnR5ePV7463tvb6/ngAXnhQXqtLNFOGnIReAKID1/iUs9Xt0YVJj8+kyMKMPISD/0ByAxlcLSJNGhpfPntb36RBRYaFQgE/I48Puvqd+QnT9q8XzPbcZEnwgBhgMYHESLX0xEGtD15MMeJK0iZkQ/8NBraon4axHklUFbnpb2pW8Lc1dbsL0DPTU9YQ6sGT9r5hSv1D19IcIwlnEKsZ1xR4C7oYNYCHr9meQHkyfrkx0EfLvJiMaFo2AwHDQNwff866+nptu/df68NDm4SjjTjkJ92Rv3g8fJ1WognXRk9nrbmZJWdfOF527lpg02MnJeSFv+klLixwp9cafnKsQg231FcQmJ5WUR8ELXAsm4JS6Ru3SofTxpRVk3yZ2VxtW/dbV0bt1mhe511Dmyy6VnNdiqrIWGNmky4yseXwKLvyNGjdtMtt9j9Dzxgzz73nF113fWWL7W5BSZifC8vXrWqc83/B2hXtBOAf7FccF4oL5MZRxWWNenw6lpjThMoS33KoViFtUl1NchypJ1NSzXbumG9XXbRXrvkol127RX7vI3HZK3CEz4V5zxUfVCkIm71hfzSH8gm/QB9q30K/RpkxEWfeV8pHhkFwBtyAI7V/oQu8tctQ4A8AHnCAdH2CGchfuP/n8IA5akn/AgD5CGMizBjEiAMvWnZ2OhXiK/r719tS6SnOr2I963HsXnj8S+mZc2nvkRL+p1kn2SsL8V4XOQP+oB0gWSiFZ/6KOtLyGgcLjonIU4ZIT46MYjHj06j8RzWi/IAecMnL/E4yuKDE6IZXOThN8ophIgyWHgsd+I3PoBPmYVGNUJm7HJVFqCE9vqr9tpgHzcizGlgFqy92OZ35bNs4UQ5DHKlpXq5XZQHE8yorL39qaD+op6YLXBRZ8CF8bQ/yyPSWuCjBh7LGdoojLaEhaNBtmnLTtEjumUCpSMbKlN3YWkBwbvA6e2oh+eVZc/6bfbte75ti22tVtQE0CqLtskfCqSyWFtpWdiqciwhURZMTOrTxUZZrkqXUp9ZWLayeNG151Jb2rDdnh6t2NRSox0ZnbBJMWJKbagIz3Kxy3ZcerWtzPM4XJaMeNms+o4NDVlLe6cdevxpGx8ZtutvvtUKbe3WKAuuAUtJ5UWQ00/LoCstF5A7WprkhnZxsWO6YUQ5UVpsbtFl+lOvqR2qFiuaJ5TKw6zvSMRL2CYR9yWr81IRPFUmnvdHr71iv11z2T676rLdtm/bRrvuyv22qb/PDknpcjZOwua8oW74h6Nfw9LyOMkLfUJf0+/43jdKc7lUmCfQ6lhvK747pXm86KM87aU8QFniAvgNuBwKHw64MBzyFr+zaRFPHiBoDpxZiLoX5YtSn8T8IgD10ejYlLXLEhNCX+HwYZcYy7Ddl43qG4VUljENbsYnNKh/JB9U5/u2udTviceiHaffTEpu1YvX8CTL1xh3bkVTi+LIB7i+eOUb3+EWWLahZIiG4kc4CgIwCPMSn3jSwRFlgwDSA08oKFwKM8CS4CYca4qUhjFbutDX8USnRB4kZFE0aE6VcF6sH1XLS1HV6tYgGj/56kjFc2cXYfCks1trnU5cXGUS+HGkh/thQB5op1zQODo66odj3aIkjxyKyiuvuxgkUV+2Hhyb2AxCyioj/zsO4jhEqsW9WbHRvvetb9n+TZusRUqsWq5YSdZTrVFWrKwp/zisFCYWV8JLX4gXwlFobrDJ2ZqUU5s9eXbStlx5vR08etKePXzEjh09JqJFg2hbPzhor3jlq23Hrr3WvW69zUmhtA9useaBQTs/PmxF8XVkfMRWtPyfH5+2555+2m6+/bXWKgVGvW6B4ag/McLbkAX6GaGFj5xJY6CjxLN9kAaZ5EL9KYY474gHIl+Wj1nA0iQNWYChOS0n52tT4tGSdbQ12VVXXWbl8qxVpmfRg14H+MnPJE3ZAAYfViv0oNioK+rFz/ZnVi6CJuQw2++Rxm+nTxB5AeICH3mzEHXg48gHhA9O4nkfE4UDRN0AfvDd45SXCY/92KImf7FJcUSLRniuDuQoEO0OWoIGfqcrpNKeYbQr0rytUljEZcsRT91BU/AAII187iQP5AeyOBpoQAAREBezIT4dGMvKQB5+xFMGF4wjLggCPw0CyAMQR1kEl6d/fj4Ja0BoeczPgVgO/cUgB8AHfuqO+gpNJWtVw3Zs67P52fPWnKvZuTNDNjk5bQtL894RKMoA37yu44tzSdASdCuwmh7MC7jwd4Sj83HQBs82btzoSgwgLvgF7nAB5M/WGUAcvynrs3qdNs+juiRqfuPpu3/+Z+0T//jPtmvHRbZh3z6rYJHKusJwYSnJdThcBMnBXLXAf/N5PPAsi4f3P/qoloqb7f5HHrVnjhyxp59+yjYMDqAq7K1vfbsNnT1nr3nFq+zB791vbcUWa8k32+/+/u/Zz/ziL9sH/uqj9uGP/4tdfv0r7ORw2ZZl5bW1dUoRTPtTUKdfwo/4w69oO/HeDgHx9AE+bWUflOWez9JiC/uuzOSweyUH3fWnxXKBk3KEiQs5CSCes1lA6itwSSktScY518Sd8ksN9oobX2JtWm7zRkXQGbRGPeFTB2FkCx8ImqLuyBNAGBfyAoRcEBd14SKd/BHGj7KBK9KArBwGHvLg8/Te5Uh1BEQe4pFBHBMOeTqwuLRaYMZhy4E87FGzDx4KnfrwAcZitIW4+E394E1++g3PYsxRF468lCEv8eSL+MiDhUZ8to3kb3zVG995FxEkEhkVXJgZRxjCKQhSgN9UhE+ZKBcQeSkfZSIfLn5HGXx+k5dU36uQAPPb4+rlyMed7i0NS7a+r83WdRWtjRsUVtgbK1hltmLjY+NeP8zzDzH4QGDvQkpFAzqWr0EH3QGdtAUeUDbqAyKcjSMvPIOewEUncyr7B48/Zlu3bE14lT1ZVHXhoj0ZPMQFeLie5rHkkUuvWijIMhOBEMuK3Z02MTxi3/3sF+wVb3yDjWoJlpvhqe+cz3goAo6awEN/mOEYNZCwcGUljUxOWlUTyAvHD1mxVbZsbdZKhTa75vqX2fv/+P129sxp+6M/+D370fe8xz7y4b+yT/ztx2zo9AmbrZVtoWHZxio1u+fxg3ZiYsLOj4xYQ3urbd6xy7Zt2+6vWvFl8LCy6VFvrfdD1tG8xAcg+iD6nJmddzc5ke7pUt5AFgf8jzca4FGWn1kQN1T/os3MTquf6k+3pRQrc3O2a88me+rZQ8IPvQzgVAdSi8+kx8AmDH58IMLQCt0BHq8/fOhLinSt3ItkXT6DNMlocsRn2xHxAPFRr4M88gOJFyl/ypfCQJTDJUBRsAeqiW+JB2Kc89Nkp6ZOT5f9gzn+9oJwcgA7PchLYznaGvhYJmbbD6zRoHSW+WqfP6VVHfCCOChx6mi7/tITa4XoAi8vn4dt+seWB3n8n9IaX/H6t6/ugRFBh9IAHOEQJNJpZBDkhWmowqSTF4j4yIcDIm+UxQERjjL4KIAUn2ZhlnuInp8G1qzgZ4RUX9PKjF28a7O1S3F1tndoVl2wBrQ/hy1bCsYNo7zOVOWqGsUhigkXwoGQMgOlTnfBkc/yxfcqoFOVQw/tC3qzQKei6NirI4xFyQl6tUK0mvV2dtjzTx2w9QO8I6r2a3mHz8l/2AJnklOE8Ktb9Qs64J3aDg8UQyy3TvBAwC0a+c1aiiwICZvb69q7rHz2tD3wxS/ZlVdeZpsuu8hOnDgp+qWkVF+jzDE+28aRE5Qfzyc0XGxWimuytmCPHzpsW3bstsefOGB9Urwt+RY7dvK4fefeb9uv/Mov2+/c9bs2MTVpMxrk7JPMSSHOzNWsIuVVrtZscmzCj1xUZMxPLeTskceftq996zv2D5/8tH32s5+TAl2w666/3nmJEqhpGcKe6dqxBfib2o7zQ7Xw2+OYfUWt+LG4xKzL01XJpPIl/igPfQUX0ejIiJjKb3Wp/DquOqhH/aX2Wm3G970Yb82NBcU2+Yvz54fGrbaoiVzWGcoXmWItRf/yxoBfdCnHbwC5QKb57f3Gy/tUJ8cd8Srlf5Dpl2IqL30OTdH/xPmK4IfEZ7ceiAN1jCmiU4zQ12U06EKeCYf8AhyShbcuaZINDiTzPihhCMw18qod+PhSliZAlYXuU6dP+YRMf7C/qIyiS/mQJWgEN/gUz5eNXP5psn67JSckHM9xBSVauMHE26c8qedkCMgHBxOztw8yaCCdpTEbfMN3upTGNk3jbXemc2CrjUxcWW18MCCYRnyEiXfyVIZSvnchHw2rTL6B7RZUnbHgArycXHQ+ftSfxe1+Pc+yGOHYFfZvLkpYt67v9Q9GtBcLqisJlu/7MFNoVvFrYpyUFf/ghV+V7OhRlKnOoMFjFcaaCotKEavt/2FAuZQ3mdNYdFyYiJJq4LxZw4KdOHrI1vV1yyqUcNSFh8Hq3VGvF6BuyXsG1n44ffrneepOnFFdWJxmAwPr7YWDB2zDul479NRBO/j443btba+06XLF5qSg/GMLag7tZ5gUpGRrlTnLyW8oleyb933Xzo6PWD/7WufP+xe829tL/qERzrA9/NCD/vSMDXGUPreMakwrDmwM9iUbkhV4+VVX2dGTp2xevJuszPolfpPlaXvk4Uftb/7nX9vffeyj9sl//Hv79Gc+7Q8BbrjhRrUD8UcGvKVqa9oL9YYJaCvtR6ETZnJjHyZmaayHVfAiygtKgfOKvkvIE2hm4Qn0XHXGcaTjOU6Bsi1b77r1duToCWvMt7pV5lY6iBnkbEJr4mDg+ETg8ZJt6hRqf89RPIGuUMp0XVIQafmIbEIXcrXWtjT+iEPsIn9aNqV2+sMK1RKDFwfNKZYsKcwA94kXg6IeF/G0Ab3Db1fC8rN5IJbxBn/LFd7t7DKuXOLrV/RTEwpJHU+LmRzUFKcAfvJ2BfGQ55/HYzKRWuK1O8JuLKhyb5nqIcwNKvAWR3hRq4blBQ4LV1UNt6Qs2tJC1ebVV+x1sy2xILmpapVRlWEyO1O23Pv/5l/Fv8REnHc6jaqHwwLLhnERbiYsrpM/lFS2Y9gYJx9p+ADxQOQLnPwOHG7RsVaGNzBOzjtUg6KkmXNxvmqX7d5ohdYGn83JT/lQOOBZXl6Q4przs0ooGmonL+ec8MnLgMAKCHo4DkJZ2tekNPbqiMcFBP2Loo99Np6cAbywC17/hp66c75WMQ03+/5999mrXnOHLBe6WOt8HzG4Nb47H4Q2wix5gdX0+qAEoKW5WbxrlAKSRVKQNB247x478+Tj1qZ8y9V5OzNy3o6dO23v/umftg4tAx564EHr5vhEpWrtWBZiKR/eGC2XrbV3nX347//BNl90sR09fc4/sHvxnt2+dIBvXJly8uQJ5z+0zIpHDFT4xId38TmGwcdtz5w964PBXwpXn3CPPkqjo63kp/fh4kuuvsq+9rWv2c///M97Xx05csT+7u/+1utjgGMVc0/Z3Fw6swV+Xy87sG/JGTr2THhamQ7+wpPUb/XJR+D9hmxllJw/yFlZkGIv++WN3Nlm9AlDUTznie3dX/yqlRcbbR6ZY09OeBbl+9EadZL3j+rAJUVq6ut02BVrXDULHxipP9Hly1vkV7+RmxSX8EQfw2v2mgjTTnxkFFlkssByiTcneGWJPSkmgoRDJYSfMPjBFTLr2BTPOA2DACXMK1yr6RpovMWyKHnm+weMC+4vQ396m1bHYYyFRKMrTBSURlc8LCFvWu6vGSa0Q5phlSYIRjnHqk6EkYkELwO/0hPMmLTm/XC1r0yUThvBmfv9j3xmhcFPxV654w7mpRkk6gwAQVJgGN4osMQI4hypClCe365yBfymnugwcJCXjoaxVOHCpkZ5PIQqH/GLjDYxDzoapZT4mMTeHdusty1npWKzBksxMUEQePEl3w4oGW5i8I9ZiGEIPqeIGWTpYULadIQ2Op4bBDB5W+rp4A78APQDMBGFxxIVQDH6Rijv7mm5yEDLLc7amBQJV6es37xNy9+6QGt2YmCDK/Dhc3+Xx0nVRZrHM0/VwwBjEmuzwQ/+yiqSMH/+b/7aepSzoLbPLE2rvYs2OjpmTz5x0N76nh+1nNp81S232tf+9+etuCClIyS8ksM7mLWmVptWHf/r05+20ro+m9ESor3Uptm0wXq6NBMX8vaoLDt/osjyVULNEoTZmqetjzzyiO3Yus0OHnjKegcGrK9/nT/9Klcqrph9P0z1M4tfddmlshr7/QtK119/g61fv97bhdWABbhr13ZZQc/bxVKo5KtqAvIzRBJyJiMfMMKD9eRLE9HNlgAKCN5yY4jzyTeixTloFk/oQz4Qs6Dlo4a587CpiWWicCiNT5JhjuULnVL8v+TfqMS65PwgVj/3oPHGAbQEhEzHGEJMkBSXp/pgiz4jAfkm3vdgpayRN4B8yBq/HY/HakJW3VmAR8gdMosyTntJGnuKQ2FizzBukXHkwrdE6vVj2K3yQQqRw87JskP2xCdwZiZKMWNVeUCPX2hIAx3WMqLkXIFJ+aPs0AvUiXM64Y/aWpNlFfUHTazWkmIVbl++qgVYdAIl+dhNSk44lU458AXk/vCvP+OYMOPQ4PwgU/QRnzoHaQBpMDAxQSaeNBSKysNCzEwBsVTC7MXM6WE5yrpSq+NhAGd/k4ffEXZfdcMcPg7Lx2tbRdi2DQN2x6tvs1Jb3tpK3HqahAShASe0Jac6VD9MQzCmJ9NXfBhwbEbynqIf4JRQ0JlcX4M1NTMz7efFEOQ4VItzmuvgM4RmQ17pmdGSi7cBuDKYw6IwWz0ixcBtHMq8WLODTzxml13+EhcSnh6m5cWakqK9CW/6zUvLL/ot9yJA+cjLYY2qHe0NLfbQJ7U0Gzltja2LslDTBEN7AcqjbHmf7eTpU7Z++zY7fPiw/cRP/IQdePJJu+a66/2OqlnN6CcPHbdcZd5OHj9mG3p7rX/dOuvo7LbpuZq1d/XaJ779TXvi1CnxTAqOp57i1VRlQjSv2LEjxxKvp6edrwxKXkHp7++3Uke7PfTgg/aB//bHdvToUbvqqqvFL1mtbUX/DiYHX9/8lrdYV3efFUutrji4K+rP//RP7fLL9kvZNvqpcDXK+4P+xvmL5avtlDxp6ZHkhxjJge93qk80SCW1spZm1NdJRvzr1lhgyuzfVFS/zc+jTNvsz/7yb2xRimCe+qS4+C5vTv2HJeSyJgi5CEc8Prh94MsP5QYwGJFx4lP9KS94Ij4bRzj8SAtZCR4wHrN5wpEv8OLjYruDdOdNHafvO2q0RVnissBvrF5whtIOSLjAttb2hHMt7PQxaV8A2bpW8WTKRz3wLeBF+C+/+U6/jSIcm5QwhQpRBitr1renRxqIo7MiTf87g2igl9cMyMzFH//IiuJgFsLacvO6XpY/cLH5qAjlSfjgKwORWaVVM391asJ+7Vd/zha0/m3vaNPMnpdAchVOOlrhygiBFp5mXkpmWaA4/2iFwpWZity05+WCOejh5WVeYeIIBy+nl8tTEr4Fa+ta5wos2u0MUzgxjzV7zRVYepm3YAVZYLwrl6YDmN5kc7NaRjapdar74UcetpfK4uB+Lt8MFSRc/94577O//x2woSx6RDPWXaPomTh9xp785petvX4dNAOIJS2zGDzAZ0ZFKTRr6c2rWR2dnTYhxY5w+n6lZj9eLeIAaUETxIyW4FLVfgXM8vyiFfgYSaHL/uNv/5GdHCtbhxRTVZamX0ctZSXG25mjx6yvq1NK8aX2oY98WBNNm/MR5fPYo4/az/zsT9mOHTvt7W9/p506fdq2bNnqtI6MjNqHP/wRWxBd4CKuq6Nkw8Oj3n9//Efvt5/+mZ9UOLWHPnHZyVhYDEL6ZZVvWGGSBWQIh9WyUJuVAktcRHnxriegqdknHdNk0NxYsr//9N02VVs2/Ut1aZLGsg6FEOA01OUCiPGBn+27yBNjJ5vObxSRaqm3Y002SLsQH2EmCvjwf1Jg/CYeeh2XFAi/Hb/4gp/womAxMqRAkSnS6xB4cMFvp7NOUxawhoNO/KAn6MgqMOIA0i+sLxQ5LtpGO4MO4qPu3Hv/412+hFRKqhjTUjN6ssCYryQSyhwEe14hAJFftCZzIp7g8XQQPFRAceIoF0AZJ8TDSdsjXJ7fyyWmBpH6JabQQWlWXVmet1tvuNaKDUu2rqfdOrrafUAyMHiiNStLiDbEnhj1MHBYuuTzzX6TQlg9WBuLcxW/UA7TlP0bv41UymZsbESDucHybb0+kMAZ7Qj6RJAtqWy5zE0Qi77E4nZNbuBcawdMVoeqmbwdUCzm7aGHHrTLL79MyzCt55UHAF90SHQ8CgwgHC5+eyl4wlk5/WppyMvqUhuLTfalv/uo9UhpLmkwoqQRAMoE/gBuEPV2SVl5vyvdrRSBv5Wg31jVmPN+7bTay4Dxj4e0lOzj//Y1+8aBgzaqZSrLlS5ZUQje5FzV1q1U7Yp9e+xVd77WXvvmN1tR1lWh1JEUrZYKTRzXkDKER0wgdNTQ0JB99atfsQ996K/s/MiwZKtV/CrYuXPnhHfZLtJy8uqrr7Y//+CfW3V20svSJy6PdUszHK+UBR/588mynsbEOFOeloVX/46AFFKywgQ5lVP+RWms5SXO2TXZv3zhyzbre19SmFgYan/0BeB11H+D/0Jweuq8DzrIT04mDMKJ98niik/5ef4MPtK45hs/C44rky/C2bgLIdW/Ni6F3f/njB2TG3y9sE38pu6IB0gL2v89zgSRJ4szC4E/Kc/0O/LhRxjZTFomwWr8f/6Tj2m1AhGpMBup/vTQGUV8OkeENcETCF/ZYLmosa1L80qTkpOQ84SN9/GkDWV6qLwsjpyEe6Ul7Wt5hdQvD0HH8cmv5noaSdRPJytC+DTwtayb02zK13egpphvsEv3bLO2xhUbWNflSw6sJ/C7ktAA48rh8fFxq83OqTxnwlqkXIr+UQyUWaGgZU+dmRJRCfG8v2nPICW+W5bDiZMnrauny1oL3a7U4AVpTh+OZqj8/PycVcrc37WsASHl1SplqYHHkzFokuSquTGQUMIosxV7+OEH7Iorr/Y7r5JVQL7UWTgXCvGJsP5Lfr3ONLHUFZ343iS+c2mkSUGvtK7YCVk4o48dkHKsymJlIlI7nTdYorzSBL+FQLLmPFeYx93LUoi0TYh9WSg7xV/D4hgGA5AxzARV03K4paPPfu0P/szGlxtsWMvKH3v3j9kXPvevdvrMKevZsMne/rKrbPzUcXvVHXfYLa99rXWu32CNslDzUnwMFt7jpL1p/4N9p3QLB/eKtfJUkJfsRUs6zCp6JWP//YMftHu++S371V9+n91++23e11jZ9AuSv9o3ONEZfHTe+cBI8tUgy2N2VgqsyN1uPNhpgRJYKgZLLkUPSnZxsdFaS232N5/4lC22ssfK9w6YkOnGpHwB6vAnfHLQyuTlx32odlXZpbykoyCShYFMKT9pdVzgQBLS2EvjhHDCmxSBL5Hr+KgkTZbQQT38hgepPGGXmTp+yjthghSX8gVw+wR7bL63hlyiVDyf8Hi5Oj/rEHSmOqlLeUmnjGfjvzUl57/raeBxGWAs1vupTnYKr+JMfeltEn6Kp/iUt/GVb3jbXTwGZWbNaxnAiXjuVWc55bMte0hcD8wHCdiwLbV7B+8f6LSL8zP2mt1b7KV7NtoNe7fblRsG7dThw9YgC4jtrxZ1uuPRIOAQJTdD0GW4tIHcollI9XFGS+lYJNDFy7+8K8jM2tKipZ2IXqrO2TWXXWwMra52LdWUB8uHO7aT9kaJJkVbLBXTdwyVhw9TVKbLNl0uS+GgsBB8UaA2swnM0rOovIgwj2ixOsakANvbuzSw68sUpSFo/pRHncvVH9yNBa5aNb02wYcy2HDFHHdI/eTMXgXRyNUzGzZutqeeOmgD/escJ4JE++kdFxT1FWe+vBP1B7/AgvWwik2ah/NgjbISmEA4XMa+2eZtu2xZE0n5/IgTwBXMtWpZ/SelKkbygvuSBkFTVdaV5JlPsfmX1aW0tEi0Jiniit+qmxQde484lBcTGRPV1x953A6cPGunz4+JFzm77eU3WafKzYrPp0+cUF1F+50/eL/d+8DD9pJrbnTlxfU6frU4pNMI0e9WOH/UISF2YfYGJgFlsOKwVG5VHb/3e39ozx86bO9577sciQu1/OzkAvjkUcfrcSCFn6qdvlrQJIelLaliTNJIpQH8YO9S8eoPLglo6+i2M2fOyRqTRapUtlj86RjKSX/IElagP41UXX7OSvVnHW1h8kAhIyM8AWRVkAYt5czPxpEWgzcpq7Ri4TdhIA4FUwicEXZeyCedrOECV8oHrNEXdXmsfNrj12Nxb7+rUtJJRKmu5cOF8sIHD3Wks2coPdXtyk78rPdzes0oFKhS6dd6ftrv47fe5sCXBfJRHpoY59RBXOMtd/zIXcxmLDcQhEUNMMIQ5idmlbmxtWTzMF/Czj1TrZrFaqcP2bqFCevSmrlFAr8yNWKtixXbt2NQcrFg03PLNi9rhH2aYD5EsSQL/KnRSaioGz/yJcWhOBGqIWebBrqtTVZGf0+nLKpEq+cVbpQJ+yXUA810OnVQF7fG5qVQleiWGUuWkpYmKIWZ2aqUVirHp/XJOzU57UcDCvl0s0PQBARjw6/NqzxvA8h6QOGmgYRDQLxE8mOw6od3pnB2d/XYSVl6He0dThuKPsBVVkLgncv4u5COeqotSQuhBjQmhCOvwaFwXtbgjn1W2r7bBvfst7MT037otKVRdC6qvxgorVKmKAj9MWFxVU6bBLcyNgzZVtEyiqeMPK4nT2qXVq6yICarS/boU0dsx+6LLSceYQVv3bbFJjVJrEjp52SxdK4bsD17L7aSJptSe5tftcM3BfxwI8RHA34IpLYzUJCbFGZV8K+f/ZzP1u9859s92hVHhi+Jv/CG/kkDhd8BoEW5cTU3you+YB8Q3vngkONwcPqoh6RObd+wYcAP+DbL2pd6Fx3Ul/BSX/RTyDLbHV6PBJc0Blk8bfTlrtpEPPKK3IQsITuEUXKMQSZ3fsdTRgVX6yOe/L6kd5lbU1KUDZ5ciBuIvPwmDEQafpQJfNn8WYg8UYY68aMMDguSPLGVEbgib7QBvvCb/ECUz8ZfaI3CP8KNN9/xltXvQpI5ELPc4uQ2m/A8aeTcUZ4rlNXmlYZWK8riOPzUkyJo3hbnORUuwVA4n1uw3pZGKxRb7ezkuJReuvyOyiAeoDEQQD2EiSccDIHYaESL3PJi1fZs32R9HSVZSwit8EmQ0tIx5VNBdzxOxkoiLGwSZilctY9vLLa1lWyKV17ODWlJWbL2jnYJpGlwT9v5obOy0qast6fbqrLE/NG7HHQBXkcGoNuXMfpzhYzSgi4GqZxnl3JJxdYEBDwMrlYN/M6ODinMCeFKwpwsB9okQfeyKiyH7xiEH582N3B1tEhbZJALL7dQsdxDmbVwFcqM+nNBtDSXrK1/k7Ws325Nm3da67a91rZzv7UNbLPOzbussthg58tV71P6uaouahVviyYeaLlYlCHcyPGCHJ8p4zrhFVu/eYcdeP4Fe/zAUzanfiyUWm3vvt3WocnlqUPPShYW7RlZmHe+9jV+4eLWbZtdnvxmWDlniiun/y9I/Er8bLC77/43fxDxrne+w5WC84V+FzivBPxm0qOsK6i6zKXfyqufJHNG0LdHuNpbfPPBo/yaiWQpyrJxPJwLnLceKePjp86ojHgvnpM3ZNUxy+d3qkuTEU9mqbvuAI6d8JQbOkP2ye/1CmKAxpeSSONVJ86f8ZuVQvoKWBrAyB4QeEJBRBw0oQAiLQY+jrpID9kO+vFJR57x+R10kQ7EeI00gN/xoIgw+aEPP9JJ42EXuEmjfDjqIk/QhoM2cEbYx4fwRTuDvsaXv/YtfqEhCJg90ntR6bpgFEFJiqu9MmEliXdOhRclwA0Neatq1tVkbzPPPGxFLQ39fM38jM1PycpRfE4DYqw8Z7NaAvo7eKqsRYM219DigyynMv4EUILoDFM64FafHL6/wydB37FpnW3o65AFQR45xTkjWdI4nTAtMYGZGkjreJZ16XUozHaEvrur2wXj7JkzfqcV1y6j2JpFNHfNj0i5UWZVgYlGmBWdjTDBOJjLffLQCv3KpPyiXc6FrG4YUDb81GF1gaEZypTnUKnoPn36lCzDkp+ry4tnvq/ibfXiq3hime1hOcQqnWhWusrwziAHryrzc1Jk6kflgte86sOFjnyYoTpHepOVa/pZ6LSODdusOLjFWvs3W8/u/da56zJr2XqZte+52kq7rrTS7qutTa605yXWseda23Dx5VaWcvv+Iw/Z1NSYPyD55le/Yo1qR2V8wpZ5Ciil/L3v3mMotr379lpJPG5A6Yg32TZl3Sqs0MbUSuJhBTft/umf/pkPhB//ife6QqRfgRgoQMqfcKH4Ao9zimjYI9/PLmrpGAOCrQcUD5MIFzv6wEE+JbO80HzwqWclnLxqkwY7NJIXpUI/8rCJPkUOwRm0gRtZifb5uFJ5fOhGFvAjzPibZQmvuqGRdxO9n1GEwsF1NvQ5OHw7Q87lSb/hjU+qygc+FCVAOvmCJi+bccg2PumhXAkTB84oB26frIWb+ERvGhfERz7iUTiUJwyQRhkAHx4Fnuzv4FO0AQdgDc9KAdKBq3vM6lC/Ew5HZ/v7gkqAUDoKZdBZnbDbd3XZq3d02Nv3brR3XLrR1i8MS1hn/ODiu37xV+2qV7/Krr71Ruvt7VFnzdtMuWLV0VHb3q6lm5aTOM7w+H6GLVpBiqjAZ/fVFW5N1IkN5cXTTfyiljQNms23bOi3Flkk/gEE5YVeXm3hVgVYxvtT7NO41pDzdNolAeCIRasEk2Wjm+XKz4b7xk0b1c6aHTt2zEbHJjSwGm3ThkE78sIhXyqzX+Pn2uqdgJ/cksrJ6hTDiYfOC9NZ3zP7/3CAgroTzdTFUnfnjp321MGDTlMuJz6pfOrKOnjz1H5Gn5zGmMdJvXqfiRqbFz/hiYiwNilDBJw9G/YbEbBiqWBd3Z3Wt67LBrQkH9TyaNPmjfI32sDgJlu3YausqPXW2tZtpU4peuHgPq9GZj/1SV5hHrxUKlUpb7OaluDXX3eN7dm5w58C5wttVG0FznO98c02Mj5pff3rnbcLEkAXRbe8cP//IFqe/BBiHraMjY25wMcSgjAykXXQwPk+akkWMcxTreIpe5zKJD6jZMQnthj4FiU8VT+uiGcLjlsDE1wrNbWHiZZ+XnYrYr7G62b0P1TxLYM5KfJpt5aQCwY1Dhr5jVxwBi8GM2nQCe2E6RvyEJ6Z44yaBrTonOE9XpSf2ulHXOhL9UW0GblBUfDbxUl/kQZvSAM3+Tj7GN/KRPnjYjsn4iIfZQmTH7p4qh94Aj/xAL9xQT9loz2EiYt6CJOXMDipk99A5CGONOjI0oihwQ2x9Jd/mFlyyNGlxtte//a7QAzEgKSAN0IMuP/uu23y3CE7fvxpO3HvvTY7dMLW9Q9aeaXJjj78Axt+4Slb39tn52VBdHV1+Df/Riembcu2jegSG5uVpLcUbWZZjdRAYgOZ7R7kGFM9OhU/6KBunHLb3u1SmF1tfganynXAWl6xydiMBSeFRBkcNEMvfjApNv6SIKXrr1N+tTHf5IdgUYA1Zg7hH5c10dnZ7i/zCrkG/9peG52GA1DwyQxOwgiQlF6rSMKTzf/DAMvAk2m+GEXZrVu22P3fu0/87ZW1wmQigZQwI/zR0Ylb4hHimsGPwKwNEAlkIe9KJeggLYSOgcvXi/w82koa8ITTfhC+fiuOz+nxcm4qRjtRl4l/N9xwnX9f8mlZJizDJibLVmjrsL0XXWZ8CHjXrt32gQ/8mS/HaVu7H1NhO2FNIQE/jEc0Q1TUf6ldspROnDhtn/rUp1TvDfYjb3mDT07oJaxvtU5OoL72132EEwWDhe9tZjJQdPAHxc4bCFj/KCQspOg7GIwVzUvri7LQOazsG/Nacbxw/IRf7hfLGRxyxoCjbPxObwignMQ78ZP9VA5KM9EUZc35gys5lCx5cCwRkQO3VLWMpM95f5Y0yuGSLKelGgObOmkf9AAo51BasaQDaHdYVBFGsZKe5Bg5SGMfoDy/wUU+HGVIJ556cZQnHgcErsAPUGfQiQ+Qzm/w4Qdd4aJOIBlT6gv156r1K4h6c7/9Pz7pH7ZlIFI4iATciqhM27c+/gHr62yxztl5W9fZav39u+ya9/ykffADf2z9Ynx/W6uWYxXbsXuPXXb1S/3u9+2b+v1sUGvvVvv28+dssm2djc7VJDSqXBZMQ2OrhEbLpfqnyaLeaBT0dEnJ3HTVxdbBl6w1C0rjydJi32zevzJUmxfD6oJJ/thWifYw3BgIwSCY4q+kiJH8Zh+Ew3e818c7laLIHnrkARvcvEODsdP375gJHJccAK5QYMzSISTgxGrjNwJAfsJOV70+AB8H8+PVCOjleAVKlk9P3Xfvd+2WW16pOhb9aWrQj2Og4a++ckSc0nFOg3D5UkgDZmpqxhWORE24Ux7ooW5UIGUDCFM2hAwI/NF2gHTaxVUrxSIcW/a9w5fddLPqydn7fvU/2Gc+8y/+ou2D37/XTh4/bseOHrKbbn65f9GG70xm+XFhfe7DF59aSOcBR6td99IbZH1N2He+c48Nru97UXnaBQS9y/VzXSynwe5KCEVImvjGazzlqSlxhodKacDPi9fs+fI2gT9JxjJu0TKJwcbeYnO7/eNnv6iwJkaRRr3IUwxifuODK/oDviWZS/tK3ueiIZZpxOPjVmmvs4O4OY2XyIfJzZsCCwvp3UceOqmA95mD2EF5Ghx4SaNO/CSvqX+hKeghHDj4He0Bog2kR3zwOurgd5QHoh0AaYSdv2ozZaIOwlEOPNABEBd1APE7eB5liKNc4yte/zZZYGSCaCpn3QtDqXzJ8qVWe/bJA9a8WPWPqJo6EMXRqkVLQ3XKTp05Y4s5IdOsw35Ap2ajx77/oPKvWJ9m5DYJ+c7Ng7Z303o7IjwdWlZiia1ouSFZsVaWhWxwNqz4MoOzyC1SVrPTI3b53m22MDet2X3UxrR8wKTmA7TQW5RJ2dvTaz3d3d6Z9HswmdnLmbLMMrNmNS3LLCflUN8/bpJgumISM6hzTlZCeWrST83zOlBBZuqSMvIpfF/OKoziAHfg909z+eyYJM47ToODX+mlWv1m2MB8OfJFx7rvOOkoCSHHIBQHzSimLZu32Pfu/47t3bPbBxBX/KrrEn7q8fL8S3VHh1M2xajjhRNTu1qV0Gtm5vgDVhUn6jVuFcYiZVZDKHEJbzhmBt9jVDw1pSMkCJKc+tnPBdJ25V0/MGhf/NKXpDAnJYjztmXTNuvr48O2rbZt21YbHj5vO7XMZCkrkVI/pEEZvAtIPELu0hGVuI7lnm/dY5/+1Kftztfd4U8gSQOC1sCzhhN+QGvaJ01x0JqcDyC1maev7B9W/J1NbiuRNdXe4deU+wpSJh5L/Nm5tPwbOnlC8qI4LV2qagfn/lC03LbABMTbFVgKMbAZlDjnpwC54ewZMy3nwegjFVHfoGQY3Iv+KhqflcNCZOuD67X9LJ/SsTjZk8vLGmSzH+uM9sAnqhAF3pdA1Bk8YeBzRtF5QH8q2fcIxSo/H6jfWHykQwN5+PCNW4iqC6udOLZVuDKK/MgGcsn+MnjiN3nYH2avGQvU6fPiqa+i30Ju8fm9qqzqv/GD/oQ/5QeifY03v/YtdwWT0ZJo6hioIGxszNuMZthcZdI6W6TxhAlCx0dHNMvO2qKUCaZmqZQOi8Ke2265xb7/wIN222tfZwdfOG7d7W2WX5yznQO9tn/3dhs5N6xOSrPQXC19iWgJE1lWGV8nWarO2B4pvfYimrnq+wCck8FBY1oSLkrhzPkyiTC4WDN3dnb6F1S4hRIz2zvJacYhLDAP6yMJQ4vqRmGVZOkg0OyxcHJ8pUFpLCPrs4X+c4ZRF7igU/KyykiAcDDcGVEvExB58VnGrHYO5byAo5TL2aaNg/bggw/Yhg0bk4CoDYEuagzs0ENfxfuT4CI/m8+TsjQQRAqzH5aEVvlU2Okkv/sp7LQp3Xkmx0YygyudcyKv56rTAC9lgU1P2xVXXmGf/Kd/tJGREXv3u95j3//+A3Lfs/e8+51Wnp6ygYF1Enz2a9KMTvmoPwvUTTRWEnJWUL/cdNPLNfhr9vWvf8WXfL6nJYBW550KhAN3HGWhran/qSv1OXtJDLBZydjo+DA1usVaQnGpLC+2o2WZjNkw58FWqdjmDxH27dtlP3j8gHBIrqQMmMS4OoYx4afqNXjJRxi5wcVykzCTZqGQtj2QVXxcWG2EmSgoE22jLOAyJxzEAamda/KDQ3mRBzyRBqT+ZAJeUwCM78TrNSuQMPINRNnAE7SAnzxBSzYNyNIF4IMb+UFWIo58USZ+44MLgCc4ykJrypNkBxd1+oWGgYS1fKytIZANw7n5Fdu7d4/94JHH1ZF5m9PSYEHKZ0xCO7fcaPM+M6Q7ovjMWXub8tTm7V0/+VP2/g/8mQ2PTtrI2dN2/uQRKyzPWU8+Zxdv3Wa7Bgfs5OHD1iTlMcuSjDf9NQPlpLD6O/K2Z9smaxZuZiKEj8HIvVf4vjegWUHN9cah0Fjzo3wRcGY6fABhYPOvu6tXS5heWWvtYgwCImZqsvKngAS4glrW3tnTp6ytvUcKihP+6SoPZ65cLB0d6oMsGA6EEBCXjQeynePpEh5GMd2M0AISM6I8kncRe3r67JlnnraNmze68DH4KUQe78R6OccnP57kAtz95Rvrmk2rsrqaOJqRavM/6AkgjLII4eC3PAH5EHb2QJK15nxTNamqtQGwY+dO36PiZfiO9i7r7ILPzfba19zu3yiAj12dHW5xOB316imfpcVp0E/eHGATee/ei1xBPvTQA5qUeJuCAyNrEOXhAQMyObWwzgv8yOP1EC+Lya0dXi+TY2DAe1YEHGbmw7jk460AZM+/5SiLSZ1il15ymR04cNBvpWBpq9Hs9cGUeD0q6s4qAxyywyTM2CIcSgCIgYrCpByOOPIRhi+Bj/j47W0SJIWUBjoAbsZAyCQuWWprlk12Hw0gTHrQFOWAiIu84I24kJkoz+8spHwo5rS3jgu6AogLpRr4AihPtZGGIw4cjTfd/qa7EDQajCKIRJgD8xobtWRaWLZN+y+3PVdeZ/c9/LA1SYiGhkf99DZ3BHEMoUGdXBDdJSlBTi9/+u7P+YVwLcLFfgOX5HE+iY9DLEpANOfYbllZHYVGO336rLVKsSwvq3OXZ+ySXZvV+7NQrNmSBpgNDm5w5YVZGj4DmkZAezQa2mEEPoOFRiNg+Cg2H4RaqMoYlgLiuo5ZGxo6ZaekYJ99+nFZYKO2det2n6XTJmu90+t4cYCfms4oECDL+BST0iLd8QgvPng4Cc/A8bS1/vIYNs+5UZarZh574jEphDafxXxZpXo83wX1i0j3IIGHHiyJ1M1+rxPtIb9bVuJB8CScSnjZNajjFNAugLalNsrVrSDywf9Jt7IGZCV9zc5ownrb297m93z9/cf/3t7xjrdJthb8jYfmFsqm5Sf4LhRU90UO1so117xUy89h+7d/+ze7+OJ9ShHdrEHrtF5YPgDeoZScTteY5Eu+KpEvPIsc9VjwJaQrCa0EUB4N6hSa5ryCn84n1bki5cFST2ncEzc+PSMLTZMZEfSlfPZAqQN+MH6ylhR0Ms6ExHm42lb5kT+1pW6x1HkesozLxgPE0XdrY6C+PK7zhfpczlQmHeVI8hkuaCAcNEEH4aiHNIA0cFNfpBEX6RHPb8KRFrhxLJuzafgXQrQx8KzWp6xkJx4Iv/HWO9/6og/b0uCYHRyJEHL8KreUs9pyg+288hrr2bzFjh2T9aT1fK6lTWUWLN+s9ErZWrT0OnLslJ0ZHZXiq1oXd5m3ymSWpfXK197p3/ZbEB7eSUOJ5dXn+/fts+effc5yyte3rt+629qtKJnRis4WJTQbNgyqETSYGQbiEQI6K5nf/ri10Op7LoViwZ/kEOboRovoJz8z6PzcjG/+z1SmbXp0zCaGz/shVm4sbddszxXQo+OTtmHzNj/YyZNOrDX2AfxAIcIsjSpKtFjQ/yhDF251CMyko6BP6SiMOAxJug8G98VjCYmHvS2J9+pq/yO/yPE9GmFR2pINrOuzE8eP+5KXfTeWityrRT7wQEvW+vK+1E//sKxSa5qYEAD+44GFn64X3qTIUAgoVAYQvqwNf6mX7YS0ZKcO8MQTSz+g6cJI+TSAoOXGG260v/7IX8sCr7ni9f1K9cG73vVOO3v2lOL6pJhkqS/TUvgULv1m2QZ/sLAv2neZnTh53O655+v+8rvfia5K0jIkrMkLsNQVFh8sJkq5HV+kJYYnhYSVNTc7o9/IFYNMbWDgsL3An6qjpFqqLCndn96qTQODg37LLHteDU1aDWiioBT9Tr3gpzr6FoXLAVYVN67WBuAZ44trmHxwCugzD6tSWgNPyUc4zjaCH+fKUgl+3lA+zicm4Yixwe9pTSoYF7Uat6XkVZYWgSfJMHlchkUj3GJCX8Xpv6ndkfO/K7d4Txp6aYPTrQKRxp4xeV2O5bsCUpi0tNeXLK1QUPguP+SW0HK+i/zss4qE1H+qA7p4W8THvcLsb0J/4y2v+5HVD9t6ZXXivCI6QshhnzdUyKsSPmagrZu32sEnn/TPanEglM3hqpabFVnfNXX04PpeLSe15keJSGi3bt9mF11yqb8LiPWygLDKEjp34nlrkUm/d+ugzU1N2LYt6zXIOKyXznht2rQ1LRk1cJMywepKFhdnk5LgMbxgl0qoYUsMPCmrufK0rL8JGx0bttHRYZudq8jNSBlpxvXL65AWMV9tow0oNl4lWjcwqLZy9kcKDCtTjOLxNcsjTlTDJxydRmcEwEOcAzwVjfGbAUQZeJtcXZjqZRS1CqTr//TD/RU/B3P+/LCUStpAR5FlIfAGwCc2u3nKxsBjeUNyEsV0wwS0B02QmehIOOj71XSXoYQ/tSfRFBA8iAH58KMP26nTJ+32195uUxOT9uUvfdGuu+5a6+3pEg4JMQIrfgRvoBXcKEvOVG0Y3GIjo+fs6NEXZHmnyYuBSZ2Qh5AnepNLvAya4Hu9HaLd933UFgqy1aGh721aUH9iIWGlshXATRmyWdzKDe1DPk+r9yN0wnv2vl7ykmvswYd+4K8YOVHQwRhRgLwxjgB8X6LXZYD08KPtwQsvQrieJ8Ul44JDwOJAvZWQmX6TN/2mbupNeFip4DNefJlbbxd5ow7K0B8elk8LnJuSf/wUFk7xgT1ULwfQXpA7PuhPPCIOh0x4mPI44jRx0h++ihACv49fYdDgOF4C/1Cv/m60ciVLGuWHEqN/ZPYoIekA6YKXveaNqxYYTI8wDHOTl1mLZtH5aiCKMdfYYsX2Trvqxhvt8UceMq5SXpZVNVOVcCosRCpSs3ZZVFhDbW1ddvEl+z2fK0QJwUytakcOPe9PLEePnbam2rwVxUw+6TVRnrXGfLttkpLkZeToaDS+zz7CnwQEJi1pSbrgexfV2YrNSQnNVKZs3jf3efLY6K8NQUexLe9+oSiLTRZaR1u6RM83cDVrcw3LocOHbefOXRpMSz5zVaXwZmbKvvxEicHoEKwQRDoraIJnHs+glh88hW7ywtsEWaF9cbgecM8tBw06FBGdNjx8VoN8xtra24SBPMyEbEwz64NDuOQzqPGxGNs6OvyjHDwR4oO+bKZjZQdQd9RL2H+riT4xI2jqA1xKTzSmW1FpX3p65gNb/stedqP9xYc+KF4t2MUXXWJHDh9R39TsrT/yVt9zYkgwEMnPBBCKHeH8+Mc/bm9841ts+/bN/mYC+f2WEH/xOkGidY1Xq/zKgFog+hNvFrUKwJLEYlRNiWdqXHWmItqT8uS22EKed2ZL/s4mlqtfBiDZgIduVXi9yUKt1TQxNLX65j5bDgxwrEoGuZ9PlIMK+A158XoQbaUPaSsDOZ4kMojTPpr4qXqgCQes7sEqnGSsPvjrAzhwqqTXF/hSPwpv/SkgjqfSyBL0Uc4Pruu3KxLh4gEGL+1zxRBvo5CnNa+xLdJ4Usm7tOD0s3Yqx03ItMVvYGEigJf67YrF25kubPAPfii8IvqF3Q0Pvm2qBFeQpFMGGhP96WEBvIMv0IGLttMPhElrfPlr33xXamxyMCkGGr9Vq2/ac/0n+wVip+YpDRgptGkpjcuve7kdO3TMcpjj8zPqzAVp/hYprYLy5ayt0GZtxaKNDY/4aXNmPjT+unW9ftCxOddqlfKEDQ0dl/DkbNveHXb5NdcqH5t+WFe80kGHQbisgmU20lnaVKUjK7ZQndEA4c77dJOEuOMfdfW7ueQ47KpmquHOOuWRr4bzSJ+25ZQOTl5/GdGS8l8//Sm76ebbXMCWtJTitgvuDOM4BoPChckZuqaQ0gBMQpOEvH6+RnHkJw7Gh6XCb6KC50BWuREmg//WYMVjSYqiamsr+rGS4eExP6oAxF4HsNZ3iIY6XfUSmprWgJWA0C4UO4+5yUf+cNAKgEs/vU7ohnekw18UYywdo52EsZ5oC7+Pnzxmx7Xk5SLCO1/3BitPT9upU8ftpS+9SgNCA1z0ggdFRNvg3UtecrV9/t++aH/8/vfb//jLD6rumiZL9mBFU2JRHUQTv+sWmS8rvYX133LpVIrwiy7O0iG3znNjM57ly7KNTQyrveo39inApbZLNPwcFpLCk1//nBi8kPNlFm1m6SweYv2s6+u1p59+xq9rWtRvdhm8QdDAYNYgxIWs4PMbIBz9HWEfe1KYrAg4+oKi9zcrFMegd8yiD7nCV6u8j7yfhMPfodXymoGNQUH/4/wgrvp+kULy59X3aoJK03YsneQT4wqIPUTJONanX7GD4oA3dcfrbEsElIfzc9SPhcSRJOI5sgMPyRLfJCWescjExpN/FBDNJx/jCQUJra7sCFN/3ScufFd2jF399lf9WELCOBgOk2M/AIRJ46kzmEGWWHu2esciHGhoKixLt11x9VX24KMPuvLi3FapUFBjxKymFpubHZdCabbuYrvd85Wv2sV79voTy//3T/+7b+4vzM/6lcItpbz1a7mwZet2O3vqlD95Y6O9JiHOSYHi5uZkWfHlEhQqFkSDmi/aude8pYWNfc2gPBlSJ9Dpy0t8zy7t1aSBR34xjDKcrWrIa+lYtcr0sI2NnLPDh56xF06ctJtveYUER4xXJ6MAAI5eIATcEc/1QCvqLBjvHau8aW+LE95SiFJ43PzKqzcupOrwJMDKK6QMJfaxeFFeCY5fGVUTTtnloxxcwUC3HIDygYbW1qJNj42I5mEbWLfOBykn9n0A1oVC/zlQlvbycGVutsqDNCmvRJMLkOdLfZ76G4GiOKORgUF58YEzS4pHqcOVZF0kHABloQ8ev/IVr7T/9dH/JboW7NprX2rHjp20J5940n71fe+TlTztuBYXecpXsKGzY9bfv94qlRl74eghu+qaK4UrHQfgFD8KxpUPjpaJGOpwvtbBU+pxrotoA32tP85UOUf1m8mLeuHvuTMvqA3TNl8tSwYkJwtS4OwNojRVJ/uZS+pzEet1ghOa1GseR63QsXHjZjt6ekh81gzfoIHJJZMMMI0ZLDLZ5upz1UgZ9d286lBN4qn6C0qEm34DJxOtW0e8EduAlSRcCuPTbygGEeG4nQ7fr1PfudJhRzn1t0sLcu6kqi54qKLKuTrR0l9IIgrPxwvvydIsaMXTH53LBQE5yWKz4hekxDUCrHFFdGHYSMEXtDJYXJGVrPpKSwVbkRxWm5ZsntZJdmj2SrP6W0YI1mWLDAIeiMjkcNqb6MfGFZuVHuBeOyZCrsBa8XOKc5JCWc/Gaqpqi7VZX1lxo+7swqTNLk1Z7rf+4u+lUGlQEpS4zyoGEMAMv1ifaWEAQBmAvSSWeQ2ygNpE5Gf+7qPWLgFclmCs4/YINahRHV2QMhuVFcYrFd396/wWBc7MFOQ4sMd7eW9+61ussbXVZrR8MymCLimzmpg7PjkmuugM2Eq9LqJak9MZYqbTkpSEz8hp7eOdBvhmuhjMRiJx5GewVTWgK9MTNj15XsrgtD355AEbm56xt7/tPVoOL/ohQp8VhZtZijb7jaIQw2lvrAOlwCvykc6damyYljUg8xyWVZ04Zq0s+OFExUc5j5PPb8AHo35n07x9AiyoZXX0iRPHfKDtvfgSzRVpBvOPhqDwmMHr5bmgsFUK/ugLJ9T2FqthlYgf8CD6mKUKgADRnngB2QetK9+gA3qhD1lYW1plLQvq++mf/kl7/vAhu2T/FfaSK6+xUyeO26X7d9ov/cJPWqmzy8v+1m/9rn3i4/9g+/fvt3vvu8dqsuCpC/5SPxD1ByQ6Ei0BpEc7nGY0bj0MHtIjD9bakgbD9NSYZFFlZemjUMQO0Q0f6LO8bysUNOlyjZS/xVDvY1fqAtqPVbGiyfOfPvN5y3cNWKW67IMQDeA1MfDd2kQmU5wGCqUdBxNPCtPva+1irEV7IpxopwzXPykfk4VocMWsPGEN+4MQ0Uh7a8qLAnd5UOEFKW+etDKh+z6xVi4i0mWFiYpXx3iFytNVH8eaYMyCcItA6Zk0eSwwS4jWJmiW9s0JV1NuyfpLZm+4/TV25Y5dph62dhlBWJDNnR1234ED9lefvNtWNPa56bZFpi4PihoWZ+yl27baK2+41lZke5ybKtvnv/Edm1WeFW6yYb0HTxsW5SN74qfIWeSyAnVH7vc/8qkVGh+CyCAA+E2HkQYEQwMQLEx8kHCBXlXMoX9bpdCaZkbtK5/+Wys1LltRwiAOemeCCyLYU+DEe7G12XrbSv4NwksuvtiueMmVvj+GNbEgRlZkxW286BJblJYfny1jcLHNKhwapKIhfcUEp19iKvihgc6DfhdMGC9FwVMs5jOesPGVG75+g9VVlcXIdTHjY8P23HPPWW//oKyAl6pcuonV7wuv18eMh8JoEhN9T0v4qCvxSL+U5k8/W7gLn6+ppJdteWiBie10KQ9OhLgiddrqvA4fIC8QccF/fjN4WEYjzE89dcD6unrskksvVdeJLi2fZ3lli5lPZTy/WMRexfPPH7b2tm6bq2KZwreUB9Tp6ZPapHo9Tmm+B1rPA53ef/LpS/IGQB/lwqcsD0ze+OY3a7lQsl/8uV+yRx982M4OnbDHHn9A9desr7dXc1SrffpT/2wvf/mNGmga2OpDPraBNcHHR/zJmbe3zjuFvf46jdm6Q07JwxNaFHEsrSMvYZpUmR7TAE4n/bF0GMMLy5rtc1VZG+IFmx8afOm4Tt7aO3vUuzlZhNz0INnXf4ucG/Q91oJ98Wvfsb/++D8JR5NP5shI0EvdTJzOP2jQ6CMexz4glhB5kCfakpZS9EfiN3gIM95IJw5/RYqIc5qU8wcN4ES+9b+CKpPwEVYPOk5pKDksKdEo2WSjHnXXoskES21adZGnVVYZ01GX2s8ZOCxpVhUlybVMVatVp6wgMq++aLft2zhofVpBnTt8zGykah29ndbSI2t/pea3Mc/NzFqtPGMD/QOWK7bZbFOHfeXRJ210dtL2dBSsqzJpJY2/vMbI4syC7bziMpsTD8Y08fRtGHRFyoH1R545bKcrss7y7VbTmMQqZIWW+90PfXLVAkuQfJgajCac/R2dw9q3RULH+2GayFwjL81NWm9eltjHP+zKrIGBLAWkAmL+om/oljTIi615a2tttP7uTusfWG+79uz2iwc5Sc/99Az6JimRqli57dorrSwpm5nUskz1oAQXm7GJ6jQjdQLvbDS0msZlfOwZ0Sz2u8ozUzZ08pR/sIPZv7FBg0AKlv2zxeqcHXr2Gbv7c3fbf/y1/2wtmnl9o1HKF+HBZPdrYBAOOt+FJCmwLG8wlxk0CBsbvewlEHYc8AnaFc7yMAlZsnTiNwBOINIjP+Bn0mRcs58zp/Y8I8tx587dtmnLNlkRJb9kUHa41wmggMFTqcza6MgEk6ZPullwGgXM4uT1j+EKon04n7SUngZMnfcZAAd0riw3WndPp935xtfZ+MS0XXXFNbZz1247euSwLcxX7NEnHlZbzPdF2cvk0/5Ux149WxM+YBDQensDwA0QH2nBe3zKeDn1i8uC6MGRBvjgV68dfPIR6+5K3wflW4MtrW3WJMu/qkE6L1lAufmaTQAvmMSKbe2yyrp9H4cDojw0QqnJXrSZhZz95Uc+bi2FTlknWEnpSpvo63D+apN6zlcDGqRBN0AY4DNuhKkXehMOz6C8nsWB9GwESpIJFogJUuSlsgKmpEbFVdV/KDEmsC7enNHSLafVU7eU0JYerY7aC9adb/Pzm3nHiazpT/zkyEhJSrM2M21TY2PW191jE9Mak+3tbnhMyno6f+KEFWSBL8q6mtEkNnZu2FamsZZkuRWbrWXdNsuVum2+PGonn37UVmYmNQ5bbInJvlSw7Rs2S5HJ+peCZlyyIOSChc0vvclemG+0p8+N20Kj+kxjq5Ux8Z/f/+GVeGQeZ2bo/GSeJlPUz2SIEQgvM5vHyWGuLosB3MmDUE9Nj9u7f/SdNnzqBTvx3NP2j3/9Mbt01zYriTlodq7xxbyXalLHNFu+tclfFyrmC05kjxjSv37Qr63mdZ42zd5TGogvec0rRI8IFtHDE2PqIM0OUoC867ioHy4gEgq/T0tKC2KhtaKl54xmAL7bSIdjDYUJzf7K3MyELSitMjNjZ0+dsK994xv287/0y1JEmpnUJp6uUA5aXdjYD4j63KVB77wQ/0IJUQ+mNgMpBn7at1lTSISTcuN3LMEYLAknVpYwe5j84Ydjl4G74pflylMj9uTBh2z/ZVfY5s37lN6uJaOWPrISeLIEbgYMn+V/8uDTwp3KgQd6cChe2gG9/HZtK4jlh4fr/e5PN5EPGlGPDyDO77kXb55//pD9zl13iR8F++VfeZ/d8917rTzJ1yen7bv3fIvcdWWlQSUccTKc4xjBS/BFPfjU5Q9g6kAc+YBEX1JkuUb1s/jazDJEVtbSPAN30aZGTtvU8BlmQSmuFo15tb+Rq2M6paQ6fesiTUwqLxlir9LvwBdelEkDS0yeWhYLNquBzDKwpdBtH/ifn7CGYp+IECGsTMRvXjNismAPalH8Yg+OuKA5lGv8jnYw7lBCrnDpiyyQTx4cweoKX0jciMCSaqV/NG4aoJl+1YhjA38GunKL1r5csx1drbaxvWjtzbL6pCUwGAos1QRZfgawalqqlG1Zymm5udHOnR2y6XPnbGp0WIIsvqvePftfYsVCu79xcfLoUbvv2/fYxPmz1tnGQ7WCbdu1z0amJuzcufPWqLbxtW2O97AbVupssUpZsrEgXlWb7OzEnHXt3me7b77ZRsU/9ZZvOdG/Aa7cr3vVGzwGov2cig+cJBhAGoyJSW5x6Tftc0R0fkvRFrVkaViZt1/4uZ+yyYnzVh47ayVl+u+/9/u2NDtr69cPqAFp2cWrIAx8TtK3qHxBjOGtf6624XqWjq5OKbw2f6l2sH+93fvIo/af3/8nUjzS3itqQNOSTZTPmc1NiUZM5kQ79DIYYHoIBE9FfANUbYq09JFUtVWN577/WXXKyMh5+8iHP2SvveMO27f/EglzB+akH772zsRJqFEAtHl178cVTlJS4bIClwQLJZGUEntOhMkDDpTt2h1nIdQoS3CsdZTTUPfXnH7TVSpXk1VTLo/ZDx77gd10023W2dXvbz2gBFDkTpMcj72/+537Ux1uUa7hDmshKVJau0ZD8JQ8pLP3w0RAHBA8oDx5Wd4yyriS+0d/9L1Wma3aDTfeZH19/Xb69Gn7wH/7bdu6eaOXo1+QiTWupX24oIN08uHA7e3RH8qOOvkNRDsAJqhcI8pOvmjgYcGy41m2o4ef9Vt9ea0l2kRrEXufkGQJ8BqZ75cqXWKg1FCk9YcL0KflLX3I8ZaKNMdffPSfLd8x4Bv20LrEPqMmCZXyOpax+MU32kk7yOPxdd5Cv5dD+db7gXjSA4i/MC+/CStSyilZmFrYyhJstXyBG4hHrEMrm+pM2baUGmRlyTAQawviTaOsJL/VQgpsUV3pd/b5nl/a787W5eNdlvWKFODU5Ig9/YOHraqlIVsmyzJA7njTmzW2ljWec3b/PV+z5w4esNrcjOuLmuwfti4mJidkxWrct6rt0Kvl+ZwswfOVOSnfou2+7Dpr37bRTnOqQPxtkcU3P1G1Ni1qlxroy8Q7aArI/fh/+oOVEAK0sD86FWPYhxL9vqmnbJ4ejMclxtEgreU14+7dPGi7d2604aFjNitNWhCuf/zox+zks8+qMxqsvaMkhjZbm9bVPIWkHjqQPQMuEYV5RcVz6Z5fWCYL69FHn7Af/8X32Y2vf5NIkOKblwJta5apP2mzUpS8koTQQQuCzmFP3v+DTnCryRKfRHt0fliQ5J+R8lqsVu3osSP2yX/8R/uZn/1Z6+rt8XNTXPVTN4AEyWrCqmDwg5uO4f50wuCNOqMe5kkOncIr4hEAFBNpwNopf/CmitJHRNKDA8chXKv4qF8QdaR49ZtbL+mGjNHRUXvuyEG77RW3apCud+EiP/eocV8+D1COHDtuw+dHfYBAM0D/x3tzQS8Q6UDUCThPM78pA5Afx7EFX6ZKjr7/wEP2sY/9rXV29/ry/Ktf/ZpVps7bt7/1NacZZYe12ar+xwqcLk9KHtIVN5Snn4DgCfiZuIJWgPjga+KVd5XCrBxaZPVL8lcWNLnKYpga9cmT/TVfxtHPKsPkwqayf+DE25bwpbD4rroIN5ksECYklQ1eSc1Zx8BW+9TdX7IRLdPnF1b8fKHIF84ly8uSZyG2wJsJbEAIT/QpjnaCB4d8Ekc4tTXRQTh4QFrEkRcgjqefs/MLvszlqWBZluZ733S7jR971kaPH7b+Di0NxVe+hwouDuFiocvONL6vysd7hdRx+UShPDGZcPRlSm0bO3vSDmuinNXqhltdip3d1tzWZdt37PVPDD771GNa/s2iQv11sNnqguSwTbyfkOKUwpUltlLqsmdPnrXWro12yfW3Wq25ZGXRsaT6tHCw5hUsSAWwYNWORXWRf3hIcgevgn/e/l/9ww+vcFVrsqwSMwAXcDJxeFO/nUGqgEKEQeAvpmombF2q2VV7tlu+ZUnm4WkRPSd5WbY2zWZ/8hv/xYqsfUUIV+uw/4USY9nIAMs1q0M0sPMauNyayixVLs/a+NSUPXbgiN3zxBNWaZG2Vt68hDEnpvl6HGXWzIzIl7b5JuGinTt/3q9GcSuPzmbPQeY/nUDDcdDPoOCz92yoTo6O+EHVs2dO2c7duyxflL4XPqwHVeQzs0PdcoKNhBlgHC/BD77BkxA4/p/RTAJfs1aYekX8Y7OXPTpNBvWBBg72WtJ3GjV5SACIi84CqD/8JRWUipRqlZLkG4Y1BuGSnRk6ZEePP2e33/5uH6DciYWVwC4ADxVKxQ677777JXzp5s2oI51tSrMtEPExuQGEvY3687M/ckEbYep3heNhLeFn5+xf/+Vue+Chh9RXebvj9W/w9OGzx+1//MWf+8WNKHCeqmI5NDSs+En8Fg145A9aeIpI/4XMudCKrpBHlCB+0O0AbyT8TBgobY4ANco6OXb8ackK/aC2qR9LGngoduRcEUl5ySJIk0jigbePZZ/3qIK0Gb7wW/3Gco0bWvPia2Oxx44PV+yrX7vHGlqL/spcjgmvGctUcih54IwiAN7gL2HaC8BDICYY0nDRPtJJw48+AjwsehZrM3bd1VfYFXt32tTZY/Yn//U37Fd/+iesIBwLyoNya2pUm2mw5JIjI9DGJApPAmfgZTmPsp+Zrdgzzz9mk2eGbWZ0wieBpjZNNErji2EjZ4a0+labhXlFkxEH1nu7O+3Q00/5sSp1io2v5K1z+17bdPm1NlxVuxr48PSy1VSeFViz2kgf0FbqF8m+jCfMe6ZZukIuc7/xgY+7BRZMwodxhPH9izUZZhFGePBJb26VclqasT1b+q2j0CIhOaF4KTzVs2XDenvfT/yE9UmBlfguuwS1s6PburiXnv6QMOeknBpkbbGk85lSmpdDqaeHz9o1r3qt/Yff/H1/EbxBywB/QiO8rMdpXXl8SA1Mt5VisfElbh59NxfabF6KsGW2ZmNTZ2yiOiZ6Gq1WVjvnhUBmsHFWRQNjgc12EXvf/fdb77o+WXEd1ibh8w+YcvLYBxbt0X8McAmkn7hWXdADLzQCnJnOtxR04JwMAuPKVLzzYaAwcXlZuKkrkob0ThJ+H5joyFx6GpUgdSiQ8tVnfvrK+0uDQUuUqgb/QrVmJ08clyIYtltueZ0ErEvKSma8ZkUUWZt+f/qf79ZATg8bXFiwgqWIabP3rfA1yQoizU/5S7n5fovqchlQOk3WTwH1a3JQv80vzqmLF6WANDBlgo2NT9sv/PIv2G2vfqXdd+/3bNOG7fa2N7/Dnjt8SIp6zj7xdx/2hyhad8kqL6mvzqs+WWO5NvW3JgYxAgXF027OBTVJuNlQXhZdfvpbPl9G90sHNQh9MhEflho0jFbYD21zORQWmx4/b3Oy7ugLnjDSbVgV6VIAnhazJGxx3DSLJY6C3t+sXXJ+hY7Cahc9gVzwbt8KZw1Fk++ZMV4K7faoJt5HDx6zpcain2+irxuk8vgMHufQuEeMMQctC6IbPvpn/lTX/OyMy1ZNM06rlENVK4q2Yt7K05OyqmWlNa1YZ3u7D/i+nl6lFSwvI4JXovp7O608OmTrlP6pv/uYlNhujTuWuVKG+mvSElCtUnPUePpcZeKVMvYImXQIqyneRvbG2NcePnfWxrUUHT5/Vn0Msc1W1BihzPEXDll/T7vLYY03LeTnecIpA6Y8t2hV8aNn917bdtVLbXQ6TXDIUMgz9QGxJYDMkcflsi5zhHEA+eFd/M795gf/YQXG40JAw8fx6kTMDsSDICqnIl7V6dak0t/Zaj3tBb9ZAgXGMoLO2DYwYH/0279uGzpLUh5Vn4m5wianjqdjUTxsACI00qS+pDw3PGQ3v/pW69i03d78Yz9n5UpFCLFKoInBJKtClti6/gEftFhPxXx9SaR2NWrwcYq3pbFTY0MDm4NwortBS7rZyozW+4sSEK4SbpBgTPjp+1Zp1N27dvpJ94LW3jw5RYHx/hxWAmfOmAWwzBgAocDgiT/kEDhvNLKdf7SHsHxOHkt21Qbol6JuUXkJR+JiAqyFhsa0PMh22IUA70mL/gF/8tkUXZBQLdichP706cNSUh12yaVXOY/ZHmDzvllt+/KXv+5fp/bBXFda3g6wCRfme6JNaSEo8tlcJh+HL8mXHmhAQZINniYqpPK8uWD2p3/6QRvRsvYXpcQ++rcf1wDstDe+7i1WllycP3fS/vajfyV5kPKSgvVXdHggJNTNTSXHjaIXWqvWZqUga2IwZ5o04EkT/9nUrWmJgkCzVwUf5oVjSbLV0MirQZ3CpYl4adqefOIhG+ztklIo+CHl4HFqM2EsEyk2DXLakJafGjyUlwylw6jo2jbr6OBapg71P3nhDxM/Mqz8yxVZIS127wNP2XPHz1pZ/YEssZTi/dUWjQtvFLiQV69L/Ian4jeKGT4wDmylxoLVXn/HK23zpkGrVaZ8BcN9+TVNVNTINx+4wx9AxlB4K5rwjz/1lFZAzf6FKYwDFBan89m28Dv3RMO8DArk1T+6o7JjQxgEUsSSYz4swlnDU6dP2FyVd1zF22nu5ptTe3I2xxkzxXHusEVLxJoUlonn/fv2ycrabdPiwWyVrSGNb4kFD6saGhKdyFssTV1uxIfoD357v9Tj8HGUASI/Y410v1KaCIDI2HsAyIyFEEhYDkVehAbAemnXwrW32CBN3KEl5LBmTRGqWZnH4hs3brQ//b3fsmVp8MEeWV7M+uJWbkXKzweAlE0LG+3Cxwyg1k5Upu11b3uL7b/+ZttxyUukaNK+AEsrHkXnlJerZtq61qkLIWZBy9Jm+9BffMAuvfxS42LF/v5+dU5SkOKUnTl90s4PnXClMq9ZdEoCdWJSywgJ15FnH7eutmYp4Fbr7UoX29FWzvj42luuAB51GBujjtP33hLPRLz7PsA1OELhpwciDDb2upIJnJaJKKm055F4nZSRLzcFqbNSHAJOH3gYM1++RysdOvlBHAqMjeNlOYR6bHzYjp044q/obN60Q0Jb1DhlOORsZGzEnnv6sAZLWgLTz06/fPjDwEWxEaa/6Wvvb9VLHC/ip5fa68tytROhZyCSjyucebfwV/7Df/SvQP34T7zHHnz4ETt48HnbtWe/3fzyW+34iWO2vr/P/vAPfkcc0mTCeTxYKZY18A6iBJ7lF/TxFJmDizzd48ZXrIiklJtsRgOZpb4rKimLdJcXe7glv6KptbXRnnrqYSHWwFP72tq7rFjiaiLq0mpCPOf6HRSQ70nSbuep6ucsIDRAj+w4+qdVSoh62H+ck2Jd8BPjCzYzN2vdPcItJV3VkjVf6NUqYtS+/PVv2Rw80oBmrwyljLzAS1XlfclZK/aLuEygo9Bke/fssj07Nlt7UXnV3uaGZOExrpawouhvMQoDwm9l0B8PVZRJRkPZTj33nC1MjFqrquGJLUbT7PyylaT0Wa6z/Ed5SQr9nFZVE8qcJnZemXNrV/3Ifh14Z6sV/U5L3UYZCdOT6ifxa1luMd/tX6jaeMmVNjRVlqEACfSOJgKJS1ETvH92MScn+hs11pEn6MdH3kIxIUdJtjkfR7mkc5Bx8iRdlCAUm4+p//pnn1B/pVkYiEIumB5OA8oFWED86tJD5XhPsijNWmpcsL6uNq2ZuVBQ2lkMgsktEqIfedXN9o5X3aJ80siyaooFnjrxNAnLBmaoMRo0PggUNyVhfdfP/rTd8IrX22JjwWcQ9o3o9XkJDddQc2GfyaznNteFuYqNjAxZf1+X9fZ02kc/9lHbd9FF1jvQq9mBmbLNTp86ZdNTo+ogresXGuz0ubKNaJlRkOAvzpy35cqwFPGS3+Ofhz5JeBOvJ/nmcqMrMPbhimoPFhhPOHmvC8bSDvjDMgulDN/EHJ8RwcMyxZWNwF/gZfQwu6sd9Es6UBlKLfGWtsJfgIGm/xWVJg+SseS8D+p4OajrlqAG87wGtaYCO3XqiI2OnLFXv/p1on+dFHlRSzPRqkni29+6T1aEBrLKgwGfmZi+5oyrD4u6AqPPQ1HRTj8LJ8LZoIY2ZlP4wOBgSYKF2yxl+b5f+VU/HvPu97zLl0p/IyusUOqxn/2ZX7Qzp87ZSfXJl7/0GdE7LqUwJatc9a+It7LMaanv4cla5VzWoltWWJgoLLpeS0j1R03LGOSmoDLzGowosBXxqVEKu7XYoVbM27nzJ9R+LaVEE0qK5Y5fcUPbkS3Vw6Bjycr+kP/2foD/GsQzk+rXZZsYHbYxTcQlLdHaZYEx+S6IWRs2bBO9KBYtfzSMWU7nlnnHFotjxZoLeXv2+WM2dH7MBrUiWT+wzrp7u8Ujejme6C5LPidVVqsUja8mWeOtWoqxrFtZafIbXrhcgH2itafqTPjiFGNb8oQ1tCAeHH3yCRs6/KwVtJxGdKqiR8Kr9im8IP7Qr/RlTVavVjDwl4Ox3CHn/S8GI0+1GnvILLXzNj1bs3z/LuvdusM6Nm62aeFc0WpkXmVLLOedJtXXRDw6WgVlhruyY2mOHLFdIAhDCPlGrpAddAq/CeOS7klWGfH4xNFu0qGTuMbb/D4wCjBIeJqXmA5DiYuKApkXUmEqxpRdRtjYR6qq8ZRT4+dlwrsEqnNzLSv2yA8esf/yf//fdvfdn5Vym/XbFDDJeWmVgbagRvo+y0LNWuh0zXo7rrjOXxTnjBYDTNn9ihzfc1Ddwqzx2OazcLPW3lOTk1quDNv45Lhde/31NqEZYXpi3DuHju7p6bFTZ89bZaHRjo9rgLf1WYsElqdfWFiz05OW06zDKxYsMVbUKVKX6kjVo44qSmDzWpJh4i/Oq5XqHO90hEcMTUcmCKYOgGB/8bTOM+YlFFVaKqBwGBwoqXoHyeLwJQkIUW5spqHYxUjPqXy86uFaURLi9ZGiKJbUVIkCVGPly1O7eV2Jrw/xYY2du3dKwBPfCoU2O3H8pM901A0PWWJz1REzMzeocuAY56+mKM3f95RLe4HSIcLN4PI9OMIqi7wgF7maFu21sj3y9DO2lCvZRbt2ST7GXLGcPDtjQ+dO2Q3Xv0yz/pwdfeEFu/Kqi2Vt0VI5miVFBa/8lgQUg9rF5rovbxivHFwWDbybu7KiNHgrftY0OBewEGWlIKNFyd7pY0d8XzUv5d2kybCR4wXsk0rBtbS0S9b4xBgHl9N7vtxvv6AJdGZqzI698Iwdev6AVabHbXCwXzqgxfr6Bmx6etb6N26zUs+grDxZ7BoDWEqLC3Oqo8X3ujg7pi4VseoPuf7uNv/QDQe3efOD85MLkueaJl/e8ZvjTJkGOOOAvTW+O+GGQsiLD0/JgtqJYcAYoL89rPxcEbWiVcWcFPy2iy+yv/nLj1iXFHFZNE0qrjq7KAU5JTKlYufmrKLxsaB+9ocSqpMzg1XJNJeUzsha69h6sbXvvc423HCnLW++wtr3XWPtm7dZQ0e3zat9WJJQxlLXRVH+imQWehvUJ/6nceyTsuSZQ+6MgzjrFw79gkJjzJCOTAKxinH5rCsrHGEc+cnT+NLb7rgLJD7o6gVwIdxkYtbNAvGOQB3ns5Z+8zRsdnZaHdzj+yv+SSrhxeThk/3npFyuuvZa+8JXvqL8IqAqS04N5eQxM7nP3qqnRufnS3bnj7zDT+b7kkZ4WEawNGLQMAjZ9ISJ3JWOoHBMY0rKi2MUE1JcLE+2bllnTz19QPowCcLGDVtUrmQnzk7pd4cGa3qCVZDFVZkaF+PR7qLFeaElncoVtWTs6upRHlkvyssmNZYXVkco+HDBQ/LBIzFnlfFJUaX4xD9qoFPpHAZhCqdYJEIALxJKQZpUAghTn5+YB5fqoDRLIFeq+o1gwDduAJmU6b950xa3LLAQjh474VeIx/f5EKwI8xVzntBhbXIcIO5g4mVibhfwpTL1y3fLTD4KlYkCnjAJTlembPPWrfaDhx/TxFO1TZsH7Gd/4ZfsXz77JeHI2RVXXOn39R8+dMhuufUWKbUxf1Wnv39jUmBMh8KpYepWEoNDC1mvQ9pTDeYJa6v8NDBUu/pkztOR2UIevi7YgQMPSUFr4GtNk9NKwW+TkExi6SzXpEAqYzY1OmRLWsIua7mUk0zCq4mJSdu+Y4dt3bbDurr7ZIXx3mxNy8R+a+vs8cmspgHPRnhSMVhq3MaSBiUWjIICeIWVmu6TYz+J7RKsyTnVWUFxsVyT7IGD76BOT07Y5ATv/9J2GQhqLgrNb6ZQ57J850M13JQyJ4OAb0awEkIR8dR2UpP5LTfeYF/6vAyGygQf8PQT941q84rCtsAL0WUpzynRMOFucnpEOCakkMXX7h575dt/3E5VFm2ihjCpj+dlSNQVCYDs0fcue2oozvvBnX7LwYcLwcdFHcjvSkh4weXl6+n8DmXm9QicH3IAZdBLjTff8Ra/jSIKRgaAOAjFDwdQqf/WH6fBUUC+4SWCl9VJvAbgT630x34BMzofSF3WjPoPn/xn+/4Dj9hJvmakpQgvis6Jobv27bSNO3Za//a9tvuKa/xg3LQUIZYEAsDGtL+Kod5MjMTcZ2C5qedDnpdup2VJMZPxcd0VLRF37b5MtKLhJUSK79QSk/MmU7Nl34jHkuBRcm2uLAQLvmTkaR37JEUpUg5fcgBU3PCBD9OSWU8nJiUSAE9WeYnyqne4xzmFiYcpLlljL1Zs0UGEmWWSoKwprhTmc3Dk8b6RoNCZnplY4kgTHvjPhYxcNjkxPmZtbVJI6geNZv8KT6VScYfSx+f9Qx6b8/Un3j+jrdTB2SHO53WwdOpo07Kww1/34nZVlCSC5orM+aKlx2xVs3lFKmhRs/yinZHlW+rq0BLy7+yal1xnV19zo42Ojqlcg/XKonnk4YP2+OPP2r33PmCzkpX9l1xmFfmz1WVPnxEt3OHGLQW+RGf5Iuw8PeSJKOxm343XknwPpoEni4325IEnrbO909rbOi3fWpLC5SmZMksWappslyV3Tzz2kJbZQ/bM00+69b5l+w6VbdbkyfKUK5qWpFzPa8k34HuiuSaWYuKh+MvESb0opqock8e86E79Qz+wPBIPpLwYA9DHbaL4fuOCeEUZ/UsWFSIi5VyplF3GuN4JhctTRqwmys3LumUpST2+n+VOuJg4tHrJSYkVWwq+yd7W1eZfyh9sL/mWjlcgS5dr1DUVqb3npQS56WFOfF2yjmKDrevtlUVZdOtydBLDRQpNOFvFZFcjLqdJ9sLIQU5iEmeJ50/35Ye1FOkAafDUx4ggyoMPn/Q0BhIQDy7iCIOH8oR9XP0/f/5x3wMDwo8K0kCr7+nUIeITwQwRZkcxnxlOs0nTzJS1Nauxmimq0vi8we7LASkbHomzXNutJcXb3/V2u1aCOnL8iP3Mz7zTBjb02Y6LLrN856B1SljonEZ1Pub39LTMbDVOlWvsoWDq32vkNLWWFjzl4WkhG7knjh6x8uSIJvE5Dd4Oa+/iS9RcZZzu0p9barZHnz5lB44MCZ9oY0CrnvnyiC2Wz1lvW7M/6WmW65Hwcw2NMr6IcQEX8i34xW9mIh6789sVjOZpFEv8ZjM/8uPAm+JT56HMVq0s99UHWt5Ah3eelt1ejyxtrEufycCtHgHYD1la0swsns9IOfPe4cjopN35+jf53t7wGHd0nXJcWE0MWi+nNsL7FSk9vsqDQDHDs0Rk5vclJbQrP0+Csdj8UCi0qw/AV5ublzI8LSU4ZedHanbPdx+2obEhu+nl19sX/vVr9r7/9Bt26vRxUaplUkNBg5InjxyDMXvh2FN2z9e/YNe//BVqjxonfL/+f/1fdsvNN1htpqKByOCXNSI+cPGgdJl4zTJ33spa6tEVvD7DAB06dUKDP/UB/Bcqhfk6UItNycI5d+ak2tDiWw5lLb9YQk3L8irlJV/Fgp8c53qnsqyv2vyKlpEbfUNfrE3Lay1Z/YMfblElSxSlSj9CR5pscImn7HVxVAMI650XuvEDsE7h45TqrpSnNHhrxsdF+DCwVLZvb7CcZ9noV5MLfFnJn5QTJ4S4Y6/G3m1u3r6pSWPx/DktJWdt21WXWV9/vyvdQ88/a+dOn3CFh/xziLXQ3WG7911iYzLS9lx9ix0dl6zle9XviSZOAKC0aF+Sm7RPhU9cxOMCsnmSbKVvBcSYAQhTBh95c7mWIz84gz+BN/CBK/ebH/yEVgKpkkCUhdCkLDFAHmZdQqqBzelizn2oHObvvGa2xvmytSzzGrY6lw08zSq+tyFo0Qzkd1v7QFu26296uV2y/2I7fPhp6+3q8j2EeS0vlxebtMSb0yBKFgKNYZDS+BYJJXd9L/noVUdJKP1Anjqb96mGz5/xw6mNGmAMLJ4kIliay8xaO+ypQ2etutJiS42sx2U8am7h5PDYuRO2ZX2HLK8V65DCa27g9Hp6IuK8UWcHfxTydT/A+52unjiqgDAJpx9yVVnKAVhc6UFE6jC++o0Pb+F9uMjvxxPYA2PvR/VTL9ZF8hEezUreLhRZUn7hwIFc+jklzcS8oMzBXT4ZlxMNN9/6StFXskcefUw8RGh4asegF53QpGbRBuqB79FmBiQD0enR5OWKRDz3mxlkJXEHO9Ybg29eFoPEwZXcwlLVbzh96PFn7MzQhN1x552yWiTQK/SxBr1Eij2sRdHBUq08dtIefuQR6+7r9bZs377N/u1znxZOjSzVxSN+Nc3bDn0sq1AiM1JwothKrU32zLMH1ZYF9QHJ7GtJNqvz/pCJ69BuvOEGnwj55uMsr7KoLf69Q7W9vaPTPw/Hx11oKw+lGCwbNmwQzRwB0MSg/MSFdcC4iLNM0BSO8uGAHGfkVIZ2kZdDu+DxFYt+81QQnwdHPBHki0yTsgz9xXNN2NyeQX3SN8KZ+sSX1SgYr0GTpWTPrXll2r6x337n13/Ntm7us4HBrdYl44CtmlPHnrepoZM2MXLGZaYkK7W1e8B27tpoU+U527jnVnthuslGZK118MX9FcYC8pqOPtC2kDV+QxM+EH42DQgeJJDsyqghnfZLopWecALerwJvq8qxIgkDINIo23jLHelCQzJFxVlASHCsrQM5eT0sAv22SyHmbA77IygWlmqMP0m5EwVaBgRP39iTYW9pRgNqWubtqZOHNBs8b2dPDtnzzx+zSy690tYNDNjJsydVVjO5loSp7iSsCAqKAYTMRMrkG5H4NTfjZaJr8FBmYZlzRbJKlsV0KcTlXN6eP37eyipbE/1pkxhWMsOggjiE2WDtWq4gIa5w1EYeNvi+D0pLvxG2VUdp+aqI0e/14eBZOi6RfsOvtGxMSgvfNzzr6TjiwqmBThlAvxCXLLHE/+SgCKFIgkWxVBZIAs0Sm/L8YjnCy+0oYqzSoaGz1tHZ7UdO+EgwL8NzmJIFeU2DjL0+rAZu8OS1KD8wy6ThfZtownLjjFleVnAHL+DXP33Ga2E8KU7XsUjJSeMcOnTYl4ff+Po3tYy8VkosLYX9hXZqpQ9Ux/TUhJ04cdyfVnOoeXCwz971jneoT2XxuDypTaqbvkb4fQtDRLnVrvhxKR+WXe1aMnNAlimquTEvRbjHtu3YZYNSRLxEPDo67m1kQPtgEL1+NENL4I0bN/lyOn2mj811XrfiyEHaU+RFZJZttBGn3vE4TpX7U1NNHPgs6XkI4kt7OW6xoLXgQQ5oCx/78PdLlY++SUv6slvA5IE/fDSYCYlLOoXG28u2CMqLc29MaCxDGW8++Oh8ygnPj7zj3fb4U89ai/qkyMQvA8I4dDw3JTo1VtWHCw0t9uo73iCeDFmTFHu+Y5NN1jStS6zZw16R1kdGs3oCGQfid8heyHLILe5C/UI4fhJmAsvmizFCmDgfO0iJwlnwD9umDElLUijrA6mCNMgIB2IYiAKDW9gwWENK9L0f8tCBPH5mtkaB6X8JlGYpJwKTfECDhnMxmo19MK5IyJ+3Rx/7gWaCnTbGhzhmKzLftaaWcNKI9B5bQYLNrCUO1OtnJkwXxJnNKT/LHpqQkzm90tRhY9WcHR0q2yyPt2V5sQ/EcsufpsFIlAn5JQglKTH2JsCMUABqhTtXzAnxWliCguXFk0QUrH+xW38MbviQOjTxN/ioWE8LR4cB8VuZ9AMnOtRGV0TQ4OFF0ZU6Vhkcl9+UCpP5JVpknHlZNU/5WZosyRpqVZ/M28TEqO3Yvtu+/Z3v2Omzp+zc0DkbHRvVkm9GRdRH6hP2ubo183Zq6cL3GItarnHbLAqjOqcBLH4zuBlsMxW+GzDjV0ePjY5psI37x1N4DYRmNDUsa/A024bBDT4YsPyuv+4mt34geVFWPNY9D16xTNs6i/b4E4+qPUu2cbDHvvKVL/orYn5iXn3vV4DXZTJZxXIMXimCcclMi5ZSKFE/mCrHU1fe0GAjnLvIyuz7qW7k1PknPrFkTBvQTVLEPVKWUlQuU0kBpwGG1Oo//aOvcShPlJsfH8E6FS08nQ/H63bEk44Ms4/FfqMrJu9byZ8mCRSPqvCxkkDximMipn3IEodIwUmP06/Imissl0z8kCPJhcYdDxLYAx06P2I3vPxWTS4dfpwIvg5r+TgzOSI8GqdNRbv9TW+1lmKPLL4JrVzytm7TRXZyeMaa20t+5rLQzN5fkuWkVNNyEQiZJS0gfrus19MxQCKctkjWLC1wO3eVBu6s7zjc1FirK8KNN73mTW6BBTFBRFTuhesFQnnhPD/REiA/pawKllECdLTS/LPt/F6Shofh9fLQiWrA75M5q1W15SU8PFC6eP8uzfZzGlzbrTw560uSubnKaiNRXJ2dXRIGhIZOSwObpzEL8nmPijNOvIs5o2VG85IGnLXYyfE5Oy8FNttcVGfl2cc0DkkgGDxFXcEsB7+WpnyMpKPEOTXNhtDsTn91weL/xA3xCF7AH3disWYkDg5yQNQtIp81Ei+ThbTGfLf+MrwNP3iukOI8SkCAmpP1AT84UkEXIMDwAHzkdzz611h/pE2YF9OZxRVwxYzVMT0lK2PTFuto77RCqaCJJK/BNicFcN7fbDh1/JidPH7Ur63my0I8TOHke4cUEDeGcG9bd3eXb+ZjdXN2ibr9qXCax/yYybIGLnjn/OMos4iLrVu3wR57/Anbtn2nFKEGvwYlH2PJa5m5IsXMIdY3vvH19o//8DF773veJZy8XtMK+VJS8CUNVv6wnmCEP2kdH7MDjz8qRTwuJauJT4M/WZJc25KUEfRhSTIRQi+8pi2J7zl/6pqeMuPSk3Tiva/EU84t0hU+KTOBOE1pP2rNyWJVnYTJg7J3JwVW4ciE5JP3gBMe9afq4opylHFdzJx/WITJypF6Uh30p98Oq0zsgTIGGOQ+5lyC07h0pbai+qQsMTCYzM6dO2eXXnK5VjuHfYWiqcyWlT5TmbXd+6+yYvegLF4uQ5jSOG609ZsutgOHT/qFBTys4X1SxAm4UGYB6nWdUAeXUacFepMDoozn1b8k66gRVjxJD5EXn8ky0mlbamsaM6m/JNe3aAlZz+FAwSxhhCMOxIHEEemP5QaMZXxwMM8/LaXfSzkpBWlyzsTQ8NYmzQZSJ1y7g4A2co6EF41beNyfvgozMzNvAwMbRfiSzPiyTWopgfJgpmxhSdDRLlx855ClhCwBBFNCwWZLY06Ka2Zav82GxyZtfqnVjs812GitwRa0dGxqLFrDsqwiN5vUwWx4iq4G4cFC8KuYFYFVVxCtTX4IUXyg7fzBB/30mUIOiwuftrhlKA2MhcKMz4l3kCdmM4tEOOV1B8OEk6MoCCp4Wb4Ql5yz3wH+658cJryTpHQUV1o+uXWmWTXlS4JBFmhwIYdWxfsL2EKMm9cyYvfui22yjOWgvtMsy20e3D7a0d1nXb291tvXbyW+0ekv4y7bhKy0M2dO2skTL9iJ44e1/D/hj/tZNsEf9oDSHqVm7FYsNl4a1qyrZnGAloH3mttvt9Gpafv6t77lSoqnnVhKvMTNdUooCZTxo48+Ym+48w7xU1YZrPZe0P+0Q4ODMPfQcVzHlUBLp33ziSNmnVukLJVH7WsxXgLXgBCvuTUYBYFS8YcR4BB/env7vD9gG7xlGcgyj309Jgsh97bhyEffwlvkEusJiwh8yaX+wNolPoWT5cXyD1mdl6XKZNBeane6aRXWNJMv5eGR96HiEThvs9YKkhQfZ/rniphjE37FurL5doUYRTEvqtz+NFZ8TQ+LeMuj2R9KbBzcbgcff8St1E1b9ttyvseuvflG6xnYbmOnnld/d9tyYcAW8h02K6XV1tYjbJr0nUcozmS1ej2qAx/64SW0AYl+DTHRtMo7hEDlojxlaQ8TAXwEkePwPGm8cNYy8nO0yV+2py8Ja9z6xH3r6966+l1IgIJAVBxpKC8YFcSFH/mAf5fGI9jWHpmkRf8Ue0mWDU/1CqqjpGXcsgick7CQHeHAJGa2ZGnC5iUCtKhOpd72dg0klZ3jK9MSEKBB1hIf++BM0Lmxik3NcxHavNyCwlJcUlqyG9TDsi5qGqUoLHinQdWA8IjB6YmO8mpm47jA8kLV8g08AZVirLc/2gPD4M+qU6dgWaGAefHW7wujjPMk8YaiwaOEZo3PdDAQ6RGXrSPSIl+C1B8sXeCPz25y0EmYfZEfXi7VSz6WNPl8SQo074OY/SK/D14DBSvHHx4wkbuQqryEinYWSyW3gru7eSm/S7NzuneMfaLTp09KqZ20s0OnbHj4jH9voOZ7SFhewqd5/8/+/H/avkv2qw9yNjVZ0cQlq9gfVGAVwT+Y1GRdsoqYkC6/8jJvoxqheNQG8qnSWELKyzYFrzad16Q1IquyttJqKy0dsnjgg9oofubZEtBgd2tMjjNYWCmg9C0KyeDqElBy4PKltFU5Vkb4ym/4R/2Uj6Uh/ppLT9qiH8DFJMIyFEXP/jAy3NXdiW50PECqCcuFMuzJKdFjk4PWUFghNzzVT0AejAu2LpJlDq3U6w3hf/UfbzFwxGXnRdvs/OQZu+iyy2zn3i3q+2Y7c/ykxuiC5TvX2frtl9q3vveUtbb1a2XUpv6Zl+yLN14LfZBqhJhUs/73gSXe1fkEJB7UnRQ49LiyApTdw7SLRmnJm0C+fsNnP1oihUU7efjUyAMP3+9BWaJQpdrZA6NCOik6CKZTKXHZQQYQ/38C8kRZyiGk3L/NS59sDPJlb04x+3cZNSPwZKXQ1pE2j1EeIo5OxsRGCFgCQA9Pi8DNkzQE0K/30EzG493qcosNTc/bmYmajcwua9aQYDcXRYwUpGSDE8Cw2U1p3xiiA7AS1TaWjupYHj2xRGEG5JI3qVHLs4cgpqFYhcx99iF8X0WDBx+aoIVlB5ahMomHKJ268lFN+DggwqGkKB9x8RvI+hEOCOHwz8N5ErUkIeE9QQQ/KX58cFBfffbzTk/mPY/Pu3r67Fv3fMOXSrUFLdMkLHxEGEuso7PN2tp58pVu0+BBhnSM0Ih21QsdYS2wh+W0KoG9JD6p1y7FxnK6QYLLUobjAd++9wFZfAu2eftmvxP/C//7i3brra/ye6SYnEZGRlWWA8bcTtBk93/vXnvrW94ovGnQ0GAGS5rNEw08ZeZ9yFEpwxHJ1jzKUEpEAqdeVE9qicpX1xEG+he5SjxKfAy+r/JcztumPCHr/E65ZaFJYTm/pPQ4k5WUFEoRpcVSkuU9vpSZJujFJSlHX8JqKS155qycMPp5Oreenan0IAon4UjWW1hwTKT1vtaA9UkTi937leuGMAAY6NAmer1d+Fh3SdFCI3n8nUpNThqQdv31NytLhx06fNoqGm/dvYOW61hvey+/0b5y7w/8dbsmjhCBW7h4oukn7dXH4ISeULKJdao3Vh6cPNBPv3Mf3y0HGT9KQ5Y4gkO7saiE0Mugaxlv5FNtXgY7Gxx8t5MqtDBS+9W31M8krRWdnwOjg1AggM8+guhU2IGGRLMy2JNySrM44bWBlwSa33QUg5SObW6B4Xx6SQNBuFtysm4Wpqw8cdL6GSStHVqicCeTOk/5MY3pOPD7jKg6OCtDhzHbd2n2ny7PurU0Nd9iE3NLmnWVrpmc10jEY1lPolH0IDSuGGGUaMTPyVoAry/X1JHoNCwAXpLl+5Oty1KwK1PW3rToG8Z0GOBKRw5rgzbic8DV79pyoVEVqtUfYKA0qQtHh9JJpHt4zazGkRY8zMal/KlueBD8jtmdfiLMzI4jZygw+ofreFgWomBZ2kEvbaAMyl8jzPrXb7YHHnzYaipXrVUUpeWbBn2zLLFiR946O7o0O3cIR5vahCKnfFJINVku3BHF6Xf6nkFdrmiC0e9yWfFaEtZmy27RLmn25vDw1+552MqaZK64ar8suB57+OHHbf9FV1pP74DaQzvhoxSHhDffwhPrcfuxH32rXX75fvGCWsQfhNv7i19aFciNa0n67PEzdmJEdYq+fI7PduXV1y3WvFCx0uKE7RjsEOpFm5ga04STjuOoOzSR5l1G4I/zewUFnZ48A9EHUEY4HurQHwB9AcRvDjsD6iHljX7iJP6syktuJHDSCdY/uF5lUzmWSZRyC0XOn0aGTNXrx/c/9YNvP6gE4yUpvAVXmmxf+DJTRfwhlONgTCa5wooqNMpibpgT/yZsbGTBXjh53i666hpNKtdPZqtcAAD/9ElEQVTahz/6z/563qIs1rIsZ4YNu8Pz5TlrlTyVFyuOh/08kSK5S7KYZFJKcpFzcUnx0pcut8iqj+fU1sifGJriWEbyYCb0C7oGWaWQc0E+OoSnzqTTLr9LD5785p/9rXCsPbb0wQPPVHJVS3oEUakyOhui3NpXGTrJK1S2lBPFWicGDe4MROmlAR0DqUENtqlhv/C/LY9oprwQOE+1K1IJ6tzmFlkGeWl1ieuslM5irmCzmiFWGqQ8RI/XnQHa44xWHYTZVGf2ZSBDqysM5eOF4wUUp4SKWZ8aCpq3lyvnras9LWmxDNj0Z8lCPSwTOVjIS8bcMhHKJyDqhrkwnN8A+bIOCxA+Rn7CWUj3USXc5PFOF4TiwsfFUzL1guIZMOmkMzMY5VH6ocRY5iIkftJbOAbWb7Dnn39BbeNwpaxQZk7h80332owv43nK6B+xUDy0YJ3xJBFLDZwcEIZP8IYnbENDQ6K3wT74wb+wycmyJuVGlWevUkqlyle21WYptXk5vtieL7XbT/3kz9no+LhxKaOI0JIP65YjGDWbGBuyj3/8r6w6J5rVzhUsEE1oLCVYQuQkhxOTk/bIE8/YtGSiqrpXmPiUJgNIfBFO4eFl8c5Ck20c6LDZ6RHrKBVgpmgoOU3wnyt1UA7ILaOXJ7J0X/RBOB9EctF3OMDlHd5n8tBX+OSBR+zhwDd4hhSSn3QRDKWahCWzknEoZ6wAeBwi9fN+wk2/ilCfLElk5ZLqYT9RY1G8Y3IWKuMLVbxylVef5Us5vx2mp2vApqZq1tG93v7Lb95lQ+Nlm5yZs4LyIAcho6rQZRgasZw4KwittCO1KY1llFTIMmFo5x8NCgPAJ26fBCGZdquMyqJHnC/6C7zIKNyABn6DV/85zzwMjuDnb3/w71ZA7kSqLjbrmAGCIKhIHYKfiMOEdcSK40VWiMDxmJ54V3yYykLIwdRUPjXcCaYxSuPJPwf2VmQB8EFcXu1obkwWBH2QayqoH1rVINGyKGa1FK2KaY6Z1awBJ4uB2YCGhiB5HaIfYJZl4EV62jBMQkb7fJBotvY7n4SL/ZIVWQ0rs2NaAklY1Laenm7Rm04OF+qWTBJ2aEyPk3EAeVaZDh+cp2uKKMrhQoEB/ls8Is9qfv2OcsE/wvjQj8AST5jZr1bV8kkWZ7LCUp/hoA0+hCJjL5F35ViCosCGzo/Kckqv4NBXCqgfpAQx4FVfwl8fiEqD35zN4nAsexMoN85HlWfKUjK83rJo3/rO/f76UPq6tJQNx1sQSuERUmuWnF1/3bV2zz3ftf4Nm+z2V9+pPtDkIOvAP1XGxrsmeZa+nOb/xV/4MVlh+2x2puKWN7zLKrA50fGffv23fd9zMccjf8mhlhpYfgx8rCw2hPPyadu8lOGl+/fa1VdeoqWRlq9qdgF5YqKUDKtHXeEyyHjXNPE/8YKlWAD8AegnAD5533v+Fys5+iH6Hz/SUFzgddz6Y68YbEyADGRe/2Lypjzjb6mWaGCVw2qloOUxX0xiZZFvyFu+uehyMHT+nI1NTdp4edo61/XaM4ees/mlkvpMcqXxhOxXpNzYV5rR7M0tquxNu9apQ9ALrSgwJiaUJnxhjBKf2o7cIjovVujePkGinfHY6g9rWFFFXnzSsSLRdYTBCz/AnXAk/PHbFbfHK+U3PvCJelCgEMsOMoVLs1BSSgyENcQ0Sl2tePL5Mk2IPE1/7qNlxQQUIu+C8aFXOgYAj2RCAseMk7Qu5XmM7udikBNWeZpRuL5laV4dpzU+T5cQWurnM1hOh8qiqGAqZi2MQYFSBwOK+rE4AM6H8T4dQk+FCAFLRwbZXHnGXv+a26xZMxlPuXmZube3R22REpBVAOPhgTu1CwWWBQQHBz+YuXAA9MCHcHQSPcKMlniceAIQdqf4gGy687rewfipfRrtUmKxVOEIgF9npLw4NtuhnfNp/QMDvoRclNC2d3XbV776DS2pSuJEzjq0ZORdOG7uWFA/MEg4s0RdoqJet3gqS4tBRP38dj6K/+xRHjjwhH3n/of9C+cA9EE/ZQO4tuW9732vLKtPyApYZ1s277CXXHONamhm4aW8mlRkHed8iQ/uKfufH/mgBp+Wq+pvbrWQaIkuUa36sa4//bkv2Eh50aZlxaXBz8CoWw/IFpaF4tNn74VGZfJ5DRxZmsXWnG3fNGAdRS0nc/PiE7lFjQ8U6JFjkUc7xGfaQx8i44ThQ/Aa5/1Xjw8lEHkpxxKJoxMAeTi8G/2JnPIxkDnxfhErSnxYbs7bWGXWhqdmrbbc7E/J1/e0W193u19RMzY6Yl3dXVaR5ey9ofLT5Xktl2vGdVIL3MPF9obGkxsW5GGsqV2+laIfjF/2paO/oBM/+k1BOs7bAQ4mF7aIGBuUjX3JbJlVXtB2j8EAWgNwIT/JgKLf0r4yfBAmOfipkDSb6wjRFJMgfEVP5HZecf0KFwamd7LS4Eiw1hlcweFWkVeYtG80VLUnXxX6/24yptmKfMLiuLJmoedVNq5I0WLM32XEMkNInDl5zVJKb1qSQGlWWVxRRxTEXCk7cdw7gxmEz0bRQBpDNaBGubAJSgf4SXjRkOpOQL003Jc9aFA2iDXjw+JW4bl8/8US7oqWjk02sC4dvARa881aOqLEkuOuefaMsEJQWrQ3K7yYx67E6oKAI+zlVY9fLY1fLxMQecXo1d9ZH/6Ho2wKS1ljxYoObjZAkYkgbzOHU1FozlvarTqv4zUaDfDxyYodOXZSCoHlnywZzcgsA9lfqkmgwE1/ovg478X+I0dZuIZoigvsZPXxIRGWpJSDF3x16Atf+YYNK973MpQXelAb6X06szZNDJPTU+ovTQj5ghTmgL3sppfbfI2L9tSG5XmrzfEaUFGWE1Zd2f72ox+xUpG9Kngq4VXbkwJbVJkFK3ass7/82CdlncvaYhhLUeVWNPjVRygkLLFGWfdwlT1LPw7BclNh/8I7ilhyU2io2LouDktLMhngkg/2VJEgngIy2akQ/+gNl2f6BllHzhiMqV+RxzQOVvtUwFsjWLLxgIrY8LEsF3gCLPmemq3aqaEJq6k91UY5booV/jwyrcmDV8QUYc3i32RZPNI4apFMsneo2tSU9MACg6QmmWjRUp8n77XZWadVnatc9EmiHcvab0emzySn+EBqXxozLEXDYADYS6ZdyDRWmX8gRUAZ2o0Pf/EZC9wTlwX4A42ujMT7tNWUFFiUDfBJqY6XeCxxJq7cLW/6cSk1iEoDjDKEY+3qSsc7RgSEYpAARQU+WOSjycFDY6KzAMLOSAa98jDIgkjX/oIgjHgcdXijhBfGRB72DpjpSUu4UhnC1CHpkALj7AvtSIwDvC7hJC9AGgxzpS3RZHnQ1LBkpfyydRVarJMDs6UOa+tCKFp8HwzFGFYRtOLY6OUWVPCF47P40IOQovCp12kTgIc2QBeOfKQDWdrcr3fU/wmiPtqGAqMOwsmftzkplEXNztwRhcLh8T1XOS9KifACM5PSrt37NXl0SwHIchWb/eyT1m4oZBQhQsvmKr+xoLG8sHDjoCcA2dz8AH86Ojv8qdiv/Np/Ud/Rp0K6ogwacLxAffll+2zLxvX2xa9+xw+1ltq7vFxXZ7fvRXGsg/c1eT+Su+4TS8QDDZo3vf419sd/fJc6U8p6BRNJbWK/T/XRlobmkn3j/kft3HjF33WEN/AUPsMXwsEzx1pPD/7Hb+83yXt6YC15l89y2VcO6u+8RJa72rhCincDC0xssuTafJ9RE/FCua4UkoUmxEIkhaKyvJmAJIgct7IklRoDUgqqr6Ll9+ikJgUtg/lgy5Ksplnxn/OSKFbpbccpsXhRO6KNMbAJE4eLuMjHpJ/kJfEDIBxlmByykOUbeXwvOFOOeJf1Og72yyMvdZMGQHfsoWYhficaGeeJV1FnsvLS+E9Z19oNkC/3nvf9gYwBVYgiUiYq84Q6cl5RoVMRNAhl5kAZpY5Pim61ASI6W5bK2AdhUJV4B6veKOKpz8toKZOeqrAflq5loTz5UDKgIh/1UQ+McCtLOONGh2iUgnW6EkQaOAlHHEA8j+eXJEjcgb+8VNUSwiSgy7aus9NfoWnV0oK9I+qkHAos8OEzNnlkD73Um25kWFPO/uRW5aAVHBwbYR+KvJQPBRbhwONtUFniAeLB6XXWXfzGR4GhZAgzofBeXE1KzAe2hGpJFjbHTxjw0EE5Xqpv1fJi/YatdurMeSsV1F6WUIrH6mxp5S42luDsqy1pspB1JmVBeZQUDouLyylxXMXDo/+JiQmbmUu3WLBHxaBNX51psXV9PW65/sWH/8nx8+L9jp07/WEB5Xmqxp7Zxi3bbf369fbUUwddBqrlSTt0+BmV70pLL39czz6V6FuYUztVl5affCH7C1+715Za8s634BX8w8VvgH6hH+mb1UmXdOHVEFzNrw4V7yS36hNxXP1SH8zYL1LMTFjwGwWFddUqheR2nrJSPhkC4oP6gf6xXDr3yEMhll0saTlEHXKi6l0WZDh6ukageMg1QpJtFBsooLUO0Q7iQpYAfPCFrDJmsFgjLfJCE/WBh+0ip7GuKMLSCvysQAgD/CZv0A0PA1LZtTZFXVm6CQeOSIttCcJRRv/ILT6lMQwGxhVLSfLkfua//jdN9olACtNQgERfGqmId4FXkBjARjCKjPw8uSIe5Ci6GMD8diFWfvCD1wm4IN1f3xEEboA8OBjpHiGlgwe6AE9H2IQLS4d6YQADDGaCP/IFE3FRr7+nyAn82orMboU1uIuywPq6Cn6tdFuxTbWvmbxen+qCDvDQhhVIENnEOc1kVNjbpzy8PUBeBIRBGhZY8IJ4XJQPHngd4KPO+u9IAzcOXhCXfq9t6JPNX+xVPLzAx/rC95fSNZDgBwc2+QzW9p27bXyC9wy5N4z3HNOhzvn5hNfPO4lfok4WR6Mr4SJfwmGT0OlJypl9Nd7Vw0/vEfLkb8GVy5wfFlWclKpaYvc+8IwdfiFdqMiNu+k1G27N7XO56h/cYq+943Y7deqElqjDdu01V9qf/OEfSOFN+sv2aopxJ7t6XjTP+tKIT5vx2thnv3KPzeb4XFfiGS4rC1lZp29Ix6eN3idSOFi/PMABAgfl2BdEAaftltQPpME79nIU5Eih8KU9WVXkeagPmeR1oaYV7qBDC9Gf+NDB5KjyWglwji3RSzoykcp7C1iCS3UGBG1BC/lCxvkNzcgaeRIkPpAn+IBPfvLwG590+iPiaQs+D9xIAzdyi58FJnhwEB80UO7CvKSBP8DrlHJG2lM5aFuTdcLeAvirvB6s15X7pd/60AoV+A853lnDSgBo3PxSzcOhjbFIwIRgUxlHEUAWiIMJpM0qDwADEHyANJiKwLAfk/ZF1szdoCMa7MtX/QbIA8BE8vCdQxhBOeI4qEqYQUAdKU969Bu4qZcw1HKfmN/vrnBLw4J1FvgwSVEMl8AoL/koTxkGW1hg4KY+npylzf36ZjzEyXfaqas+MCnL0gjexRIylBdlAWjL+nA7wsELgHr4He0mjBLJttFnew5Rqn4saPhBvCsV5XPFpmVYe3undff2qyIO56YNXCYEuMPrWqmPhU+WDu8QcjK+Sp+KeeyxRP30IQ9H+CgEyo/Ndt5fXJibFQ2KUxmWpGw5YrUtNbXZZz79eduxY5edPHHaz2UhH9++5zt23XU3WrOWkm97+9utXJm28+fP2F9/5EPW3dGmyRJ+iD6ZIf75MywSLMT6PmR1fsleOD1mj70w5HTBX2SGvuJpKbzP8i9+U5Y8zj/hjIcrzm9ZgABlcByqXhv0OW839QDELdXlmjz0LT51pc/TCVeTZFj5/GZb9TL33vMJuyWt4VnBzWsJCj7qT4pR9arZWGqE0XvU4/3M74yfaFobQ4Tpa9oJsIQEIg9tpiy/cVma+U06+VxeZHn6uFAdTlO9HLgjP9YoPu0lX+Dnd+Did+CIdIB9Vt+gF6R8winzCXzu6kOAsgA4yZf74D988UV7YACZgvEBpAPkiXjyEQ5lkSWK3wgrnRGNAUiDoCAk+9sJkqNuysE4yiFg5IvBns0bzAnG4WdnHfJGHeSDJsqBO/IFPtJx1A9QL2m4KE8a5cAJRFnqxo96QxCIIy8u8KAUEObgDXGJ32tCAVCGOqEVAFfURz58/ZNE1mdb4UNZ8cEKNoQRWD9u4OpQuDRC2OdYrokWqVvOJBGPRRB7nmyMShSlnNOgRDmyye3tlcXazCCAHLLLeqC1Kwq7uIkG6OXhDO2Hf0CWF6n9qe/x0+BI7SQ9eEy+GMgA+cBDGdJxAcQHj4DgkdMsyIZJi3qj/0kjLnwgwjjKR//iIj3aRJ6gN+ohf5TFkU5+6gxcIV+hSImn/eAIvABpHq+JBBzBowD/rbSc+pYy4AEneAJXKGkg6ALIC910JAqZtGy5aBPhaC8QPhBth6eOSxB5o92RJ+iDD9BEXOQJ+vgdPnVn5Sfq5TfQ+Jo3v+uuqAAgA4hwhKkQx+8gLuL4HUTyOyAqivyUJU/kjfTAiwOiEeQJemgAgPVCHI2hLPGUD5yESQtcEQ/g8ztwkw8X5YP2wBN5AMpEerYMnQCQN/DjAPyIz5YP3Cl/+k2bQ4j4Yk7gD5xRJuKjDiB+eysV7Wd1NFNyaV5abtBP4i/KCRzkFN94IqR/Stdv6EEY8LWMIa/XqRnQ77mKfUg5/wweVS2rvAdAIqeyLgtC59Hkq9NG+4Nmp1V5s0Bd8DX4gqMM/QtfLmx7pAdefgce4iIc+XH8jnj4HX1LWeogPvIEvhi0AHFZFzIZ9UTZqC9oy44PINqFC1nK1k1egN9RT5T3ASsfHEEHOKKMj7VMXUFjlAcneQgThyNP4EvhNQVM/ghTd5ZG4gNHxF3oRzjyBg3hAnfQG0bBhfkDom+zeXCNr3vre/06HRyZIJbC+BcSDkRhINv5gTAc+UIwg0lApEc44mEuZYAs8UF4tg7C0RmRL9s5ER95wUE4fCA7W0Re2hPlszQDEY/LlgsHBO7IGz4QfsqffOqI8il9rVwWFy5bRzaN/NJZvvRhT1BqPS25ifNytBv8WHdJKQiDrCbxyHHFbInCUzEh48JI7m5fvbedPRr+ktZSJlQhZYkXP/wVFrVJv3hq60pNAM0hL+DhN2HkAh7G74iL3/jkh67o/0RH6j9w4oiLviA+fgeOyJsF6gkIfJTDUSb6JNJjPJAPiDSAuHAB5Aeol7xRf5Tjd9QZ8hYQYfIGPbiogwcF3O8lan2/GYlhr5Utg3j9hvzhR7moEz/b5vBTncSv1QfgBy5ctgx+OIA48gY+IPJGn0TdQOiWwAXwO4C8QJS/EG+4xle/6Z13BZEeoXDWRXwA4aiYdCAIpEMint8sZy5UYsQHPkxIGkK57BIhizt+40ccvykHnsgbdEbeoAUXQAeGQBFP/sBDGdqBHy46nnDg4XeUy0LERxigXPhRL2kpDL41vqY2pPZFOwOybQjaAkhRS7Q8RLAB0epo9Z8UGme6wvEVdRUGoad7WQ9CE2XgATMhGBXHUytpJv8yDr/lePLL4CHe62lY8dPz4qwPIoYVydBMOy5cuhAP7+BBto9w/AayfMy2NcoHD8ALLsLRV4E7fGSKfKThU0ekAyG7xGXrCnwBlL2wfiDyZfMSJl82LtpIHGVjXFA/AD2RDk4gyl+IK+iIsiG3wU/GUhZP5AOyeAB+QwsHuZMSW6szeBJtDDpwxEdegN8BkRb9E2WArB9twM+WvzAveMgDEJd1XgoCaXR0ahBPXBSkghCEgEBCXtIwA/kdBMWRgWhQ+DgIZ3MbP97VC0ZFGVzUQxouINugoDd8HPjATecEXQHgJ4181MHv6Hziot3ERzn8oIe0oJswEG0LnEEX+Qjj1tqV0viNgz5+46KOyI8fv3H00YXCThaWfH4DqhSIovzRPOeL/LULlIqWglwwyJGK2eq8NUhRVec1mMGpJnDeaLbKu4YSWDneI1zh5o1mPsVP/RJGmgpNLapFhsxKk+rScjXXrN/Uw0a1aIl2AfA/K1fRLtoJb6K90XYc4QDCtDHaDPA7XPAneBX9HrgoF4qR/OQjD45w4KRslAkXdOIiTxYoG/UCUSZLZ5QnD3SF4oo8QRtpQXfgzLYRR1nSgKANIA/4oiwu2kpcNh3ADwde0ng9EOB3+EGrx8lCT/fP8XRVdPnxKsmUaQJR0cBN3sARfZZtQ4DXKfrIE342P5Cll7KkAUGTtzGWkESAiER+w0zi8KNQIAgIpOEuJBSCgCiXzU8dKIoYvPwOxlOOvNEwJ1Rh8kT5KPfDIPIELYETHPwOPHRQ5CEu6OU3Ag6Qj3jSiQcinK2DcDYeiDjqByJv4lMSwsiTcK0JAXFZ4Hfg91cq6uV4pC+Mfk6I12NMigpR5OvlqlkjpGotvALCORqU2ELNWiSstdkZa+PVLomgtJvvg6FYWTZy4pojFxzg5PYEFCN5/COmwtnQIPp9SSqacVQuutJ1KRpAygWdAG0NPgdEP1zoaA9pAOWizUA2TzYMRByATIEj8XhtEggHzUDi94txIOshJ6QHDUCUB6K++H2hDxCOtgQELnCTRl3wBp/81BcQeSIe5we75XsLFO97nuSVwyr2s2qk18sGnQGESQPwIy3Fiz4mrzoNkRffw/pjKyEg2rJWR8IV+LNtJUwbAzdx/AZICyUOHn5HfvLRJ5QjDp92hU4irvHOt/+Y3wcWCMkQFYVVAhCXCE0VhR+OcoGc3xdWBmRxRxnqxYeYaCy/AX5n0ygTDQIiX9CQdQGURUgiHGXAwe/AhY+LWQfHb3CRL/AGjZHnwvRoT+CNvPgBUS7w4SdIv4EoB5AetCRc4pt84nxvS4qJL0q3qswiN3zUKlZSk0uNUkKVMauWR61Z8UU1vWmJm0oXrElKjVtnc/NVa9YykBs6+Yzd2Og54Wq2jlLRCk0NVq1MCZf6amXB70hr4LS+yvA1Khat3MzB+6u0OSerr6VR1q7i4QP0Rrs9/d+1N0GWf5EWeSMc8REXQHyUB6iHupmAIg2IcJRPfFwbWFE+/IBs+Sw+gN/R34EPP5sXP/JmgTJZ3AHE44CgNXAxcQXObBnCnjdTdzZP+FkIOgH8VNda+2hXNk/i0RotUYaw5+MvkwYQH+MgxiCGR/ALF3wIvRGQ1SP4IU9AhL3ev/ynr/hJ/GwnAkGYZ1I8v7MFIx4IIoFIj/wXKrAsY7J4AfBEWQA/6oh8WTrJCwQufmfj4nfMcoGXOMJRH0A4myfSg5GRRly0g/M+vCieOgS6Uno6JpHoDIWLA4gTBXJr+YNHPMYGL3my9LF5Hjd4UB9pXCPkltPignEt9nx11vIcsgTX3LQtzlVURrTKccyipuXhopaPCzVZKC15yxdLNjNXtcrcjJW6uq2Nw8laK/KOYt/Adn+xd2Rk2ErcMLLENxDnVZ5rcBas1NmthmhANcmCa2q1NpW3+pI0x4a+xp/TXedbarOK+H+pbf9fQLnAEX1EOec1bRfAl8CPCz5HfeSPshEX6YEbfEzUWZqiHPGkB2RxBF7qR1mS94f1deDNxlGWvFiL+OAA4jd1Rn4g6mXSijDApr5/QEZx5Bc71FeJNl8SJhIdor34QRPh+E15ccPjgcgfdGB98aYFQDxloDvazHvB/sQbK71eD442xW/yse2CH/VG2yMPgM+YDf47fuUjPoubtNz/+OSXV4gMRwIF0ZQUIi4aAbGkZysGCWHicGzaUoYweaOjIh+EgQ9HHHnID5AeDaZ+fOIiX4QjL+k40oiPcOCkDnxooE3EExc04Ue+EMBsXtpwYV0AdS2uKKw8gH8Xsp6XssRzXAognnLgCJ7ggMAHRDjq5V4vYfUjD9ycwS2Wc6K5pVi0+dqMtUhaF2dnrdCwZJXxEVlLy9aWN6vMjFublEqJGyZkUfH1a64wmS6XbaY8a6Vim5RSg790zXc1zwydt9NDQ9Y70C/FsGidHZ3WkW/VYFmyjq4um5os+4HWYnPBClJ8ao21tJestVA0Fqu8s9dc6lBcj7W2dVlDvmBLzXnjM/tcTaOh4ctUV+pStuKIH0D9YRD8Se1PeyL0Bz595PEqz6BFh6Gsua8MmUKxsoRqVj3R7+HTX/Q3x1QWFrUs5oFHvQ+8L9Vn+OTHpx4eQFFvs3gJjugf3/tRPuoEJwCNgNcntOT1tvBbvqehWCQnfEsBWvnsG3VABu/vRh1BFzQxCfpTR8X5zSaLGocig3wxpmJyTsqKcQC/kEHR1bw29vzBTJ030Ivvdekflh3NczxgoT7FAeSDFg7iMhEGfVngqTVfX4o08FM+DkUTzbZEuiop4YUv0a/kQ7GxPOaAtD9hlaN/+SIZ44utCnQCtKz2hfI3vvZH3rP6UY/U0OXV9/+iQRAUxAWT8YOAiOd35AUXv+nISCee/MThk5dwEIWDSCAUXcSTB4gyQU9A4A8XEOWJo2xAxAd90Bt0Bd3wIPLhArz+usnsINwRhvke4lhCpgz0QwNx0ZbozGhnhBNN3vXCI7oklJyA56YBTRFaGq7YzPApa13RUm52yjpapdxnJ7VEXLb2Qqu1qMyZk0OytmZ9cHAlDa/zcGK9Vp3xL3KfOnXa+Pbi5HTZ76U/eeyonTpx0s6dOe0v3NOmwYEB27xl0NZ1d9nmzf2ywKatp7tgXV0dkvZ5t+4WqhWrTE/6Xtn42HlrZgRroLRq+YnC4qruRbXJ34sUzrR/5011oN3Bdxw8gU9ZnkQcwHcpCQUvY4Dy2/vQ8yScIYuraaKLGyUSf1M/Ug/p9Dl5+A0gf8SnD1akMqRDUtAVeEImPZ4uq6c7nVIcvOtLnP+WY5CCn3IJZ8oPDYQTrWvKfJUXdTqjPZFOHEKHkiMbv1FegQ/w/U3VS50YGYwzfMpF+4FoC3XC24hLV2GvtTnoJB+WIOFsPHXx4j8HowHeW417BEmDVuoFKENd3J8XbVLA472t8ElhaIw2gQNcja9/x4+7AuNHOJBRMDoRAGkgJIzP73DBdByVZC048kY58IcPEQGUD2EMZgKU5zUQaCEtcAEwljDxuICgKcKkRV344A9aAfIErQB0RDvwIx6aCePUeo8DCEUeEZTCdQWWdYELBy7oyv4mHZ92Iep83oqbMlSzv3zdtFy1shTX0vSI5RcrNjt2xtoaa7Z1vZaA0vtDsqqqM3NWnqzY3l17pFQabHpi3J595ik7N3RaS50mOz983r/CzAvTfCafF3xPnT5jW7Zs8T0srsYZHS1LuZ22xw884bezdnW3WVdnwfrWtat5C35FT2VqzPbs2GYd7Xnr7+u2yZFzYlxVS9ey8XorN2F0dHbK6pCFoHZgffBklLbStoDozxg4KT3JW/Qz/UG8DyRFxUMM+hKX+JVkyHtGeQNvyAV8Tf0HzhdbZ/jxO+oMC4zLEIG18ms0BxC/Ggf54Ik//cby8eWuW0FJsQLQTh2Bi/px0fYYhzjifXugDowv6o28+Fgr5AMn1oxbVop3y0YueEy9wZfAze9oBz44Is7DUj60x19Tk89rY+BkUkp1sa0h5V9vq9/e6iVov9IUwNJiHPM2DD4KFFqgCRd04KJ+0qGJLRDeDgEvQJrri9e9LT2FJCMI4mhAIKEB0WAq5XcMcPKTRj7CuOzgB0/4kTcAPPGkL9uAyEN9wczAB0Qc+fBhRvY36TggaMKRFnG044cB9VBvlh4An3gAH8e7bIFbOVfDnpelAoJLWh0X9FGOdvAbiDQc9CFgpPNkkXcK6X3fe2D/SRbW3PgZy1Un7MzzT1tPocEu3r3FBvu67OTR5+zw84ck4HnpkEW79uqrbOjMCRs6e8pOHn/BNm/c5JvrHZ09sqo22Oe++GV/gfv0mbP25MGDdslFF8sqWLaTJ06oTwq2YdNWGx4b86/4rOvptW/fc4/x2f6dUopwtqDl486d2+3RRx+ymcq0K6stmwZtoK/PpifP2wvPPGG7lY4wj02VXVFyzMKVjxQIp/2DV7SdNuPgT/QvLvIA8M/zo6KUhnXHi9e878krVOwHssxgjxCgfOCmHOWdzxqAAPVEfeSJwR00xYQZFhhh7z8tsylDfmSdeogPnIGDMOA4lAdIMWsKL2gKiHxRPs7QURc+74BCF2nQHOB06Tdp0V7w4sgb9PGbOmIcA1EXjnqyOHDkw3lZlJfCihZO+JX0RdRDubX3lplc1o5GkB8/8EJThKNu/ADHVaeXvH4Tr8L0N3whrx+Fue3Ot95FRwAgi8OnhEHKbxAFQnyQwvwskJc4cGUZRJkgBD8agR8CQB1ANIA4HPnIQzw4oyNIoz7SiWc2wo+4MJEpB70Rpn4APDEgAshDXLazgaAViDYAaoXj9o5QcuBKccqTo/1rwkF6lA9eRhy/ow6AV3okGxqs4oMsoJmpc9a0MGNDR5+xqaET9urbbrKi6D1/bsieOviEjQyPapZrklKatjte90Z74smHZSWNW21uxjZsGPS7ta6++ga77/6H7bOf+5JNcxdXqeQ3brzsxuutPDVlZ7V03Lxhg81WZmx8atxvnCi0tvjHb7nW5cTJc3bwqcO2fcc+KaS8jYyO2A6+nj42QjP9o7LMjgN9vbZzy3p78sABF7a+/gEtSbGsJYD64065WCoEb/HhB30dfUh88Cr6inDcaRVlyEd/Oz/l8MOFjHqa8oObvqE8ELzHAYEHWI1fSfIELuryrwUpnokz8iEDgSN88lIfdTDw2PfioQ2Dmvyk47v8iDYcMkw8YXzqREGwz4d8KtLrpUzQSR3kBRhHnlbnDXSzHeA3jfj+Y7JmiY/6CeNDp9Nar5c4/Bh3uOYmrao00S1yO7JYqJWjylC36NVv1eptxOc7qfjFQkllRaNyBT/ABZ+gMdqbBdKDJ5QhH9+XBeADjnY5na9+4zvvQpjJTAR+NBBmpU5fG9TxeBoXBOBHHA0OZkQcYYC8QHQ6hOATTzkg8gRu6o/GAlEffjA8Kzy0AbzUS8dnOzjaR510JOGgPUtj5CctcBMX+b1+dU+0EYuLcPAJhcZgJQ0gf+QNiM4Eou3kc/qhb27apkbPSypl4ZTH7MCD37Ut67rskn27rTI9bSNaGj7yyA9EV4OVy3O2bdtOu+2WW+3Rxx9Vv03bkhRfW6lNSigvZdVpn7v7S3ZueELKR0rrpuutv79Xwjgvi2nMSnwwRWFuIe3p7bIjRw75nfUtsgQPPXfINgxulPXWa8Mj0/Zvn/+y75FecumlNiVF19nVKSus7FcH8ZSSvTqsrMsuu9See/ZpWYRz1tPdZbNSplh3sSQDaC/gPFSb4UfERT+QBq/oL+Q0TouzrUDfxFMtbh5lloZ/uCgLeH/pN/nnqrMeF7wnLfoN2aYe4qIsG/+kh1NXezoyBs7AHTT4S/TKhwSR5hah4nxjWnHwDjpoE3RGXVEfaeAKOmgn4DIiCyzGAy7khrLkNTbaNfNpVIgG0aj2NDNeFWYfiZfyKc8BctoSPMLRdsdRB8LkCfoU8LOBvgRuaRbeFi3pUn20y9OYHPSLdNrraczEqWleX9RLG6MN/IYv1BU0hE8+3IpwrDnpGb4ToLY03v6Wd/seGIhhKA3ERcOiEfhUSJ5gMhXzGyLImyUwGh648Imn48kfnUQaOPhNWSDqAAc+eQjHrMdMQxxliA+6CQcEjUE/+aMu/KARP9IiTB7CQOQjLsB/S5jwHbeyRvlEN/sdKX8Wb0DwLuqPcMyG/kn72ow152o2M3LKxs8csisv2ml5KRSewB09ecIeePBB275tl3W0ddvuHbtt/76L7MknH7XpqfNSKDNaNm5XnU127uw5O3V6yB5/4gkt43J28aUXS0l1+mfRSvkm6yi1SomNuwLjuuRCqWgdfA9SdDyl5eWrXnGL01RU3EQFBdiiep62s6dP29VX7LfqbNk6O0p25PDz/sWb+dq8leeqWr6etpe99Bob1jL2hUPP2ZYtW21e7WZfj9eR4AcuKwfBlwDC8IT44I3f6KtB4odqxVKWkv5JMfGcyxe5dgZZoB9CJnCrIFOBQQgQjyySjzr4TTjkkDgfMXWARiw46Ar6gVAIPhj1258YZvIETq5uZzRDWyiMoDFwAeTlN/WAE0BBoIDIm+VT5PXrjVQtTwT5HfkIB27oQo6J97YJwAM9AD7p8JpxGuVD9v0L44qLOgF82oALPUB6tAm6SANHlm/+1NHHSuoLwuBGFnBA0Eo5cARQJnA1vuqN77iLxFgqUigq4TefifevytQLQlzWUQHlo2HkIUz5EDqIiwqDGUDUQRr5+E1efD7fRXk6Gh8g34UWIJobgCEBYWZDF/gIh/IDR/jEB304aANntBPA5zf1ATDX2ydhYpZhmYQCIy7a4nU0pHoCV5QnjbqyA4cnhXMciShw/GDWytNTVmpatrGzx+zsC0/bFXu2WLUyaXPlWTt8+JhNTE1raSYLamHJ+vsGbPf2Hfadb3/TZsqjNtDPTbKdcl327DPP+zGIp595Rku/7XbVNVdYQ0vOzpw4bhdjyU1O+OfKxkaG7fIrLpWVNKtl4Q5rlGyfOHrULr5oj+3avcumy1pinj9jB5562tat67Z20T03MyklNWQvu/5atWfeujo7fNnITaqLWi4O9Hbb+TOn7NKL99r27du1rH3GunsHpCRl/q+sDaqQleBRlt8htMTR7xEWE1+0mUsa5/A4SY7FA07kAl6Dg+6gOr9bTkoc/lOGsqE8AcrRa+EAlj9YEk6b6OJmUCAGWZZOFCPlwOZyUI8jD/n9PVPq5vCv6iKnW+uE6/mhAXBaFEfZKI9yIl/IlMuS8tEeVnL4PPXkK1H89r1CTbTgqmlSWbueOdHMZOMPGPQbII5xJLSOG0g3/KaLTnmy6fwXeLvkk83HtH7MS4eAA1qJY3wQZtKhPHRDI8B4JAw+4sPF78Tf1H+hTNl+gC7GDr99nN/x1h/1TXwyUjgGVkKkQeoWcAq7+a51LTdHQnhqdto7oBIgGI4LjQx+wkFwAHHxG8aRLzoNAqGDMggb6dRBGkA50slHHPkoT5h48ARdgYMyUR95o2zginL8Jp48AJ0Bnnga6u3SIBQCP3tEvihDXewDcD964FuLT7MqIGolfOogzeiLC1qqS5CwinjFp11y+uR9X7aFyohdvHuzVaQsRobP29j4tBTdgj+R2btnm3V3lWzDxl4tG78vxTdlg4Mb1F9NqrtoR04cdYE/f37YtkqBDG4YtInRYVlWK3aRyg6fO6sBaS7snZ2d3kZupi1LqW0cWK+6Ru31b3ydHTvxggvi8eMnbeO6DbZYqVp/V4t1dvfYQ48dsicPH7drXnabNUn59nQV7bnnnxSvCumJmAY/99vznuX6vl574dkDtnPHDptdlnIR7/Kikz0U7ihjQAS/gSyvgOgPv2aZdZwcyenwL/3IhJI+voKSSjekMtEwDJhcNHkup2UZ/UffA/wO2cGx/POlEd2LSvGqJFMtWI2Su3q+kCtkAtoYcODkBto6YZIR+YrzPSk5/9an6vT3VjUYUV7Eo9Rw/jUplQGvKwDwyaeOdk3oSnCaSXe5EoVceSTy3PFbTRd9ohf6lQ9rlauu/cGJs1eVquJ5viWq36wU/I44fziBBYSxIKXnilpjAUSUkfNzfCgE5Ys2NKssckQcdZDHr2RSMd4QQa5JozJ4FHqCMFsC+MH/BChoDKp5TULtknXRIx6J+26BwldkB941K58fo2DwgSB8IAkQHba2ViadMAOTfAgJB+0IE3dh+WA0ROKTTqeQh/RUR7JYcKS5cqjXRedFHnAAlI3yUV+2ToD8hNNssmZpRR2kRRuibBbIR3xYkLiw6nCkoaQA8oAv8Hj71KMIAu0HwBcQtPk7g8KFwCLWM+VJU4utYWnWnj3wsG3qKdjWTettdPicFM+o39h54sQZW9c/YL1aAs7MlG3DhvV2/NhRO3PqlHV3d1ux0OZfxT59Zshxs5TkydHA+gFVvOxLx2IxrzzTEp70oRIsFXjOVdB9fX3eDma6m2++xY4dO2lztQUJ+4qVZfWNjYzY+oE+27J5ve3cs9emZ2t28sywPfrIQ3bDdS+15fmqlYolq5TnbGJ8TEp2jw1LgWIVbdq0SW1ftkd/cMA279rjCn56pmI5X/Lg1H/iD2yMJ1YhK4nfqb/hO79DVljSRR9Qhjqin3DBcwCFThhZirSog3j6y48GSCH6INEfFjYrkGTNSLHoN2UI48PDmKhicAYtQTeALIMDwBL0YwnKE3lTghoPHxSX2pbGQFx64HpEEPXQVspCB0D7ULBRnvpXecHgT6R4PEA+whgm8XAh+BJ0R1ujjQB+0A6EnAOUJy2b3+tTm8kfdVAm8gY9CdALae+P84n+UEDlxCUvE3VTRiFrfO1b3uPvQoayoHNDK/oTBv2LigGEhbwAmh5EIQTByNUK5GP50BgYSrnAQxx1REeRn3pWO0PxQLbRADgpF0oxFFukZ4Gy4WeVUbYecGQh8kQH4EN38CfyzFT4VHxSwtAQ7aSMl2teU67koXzU6aCgt2NpRcu4WSsVlHd+1o49+5gtTJ+3UvOCTUlxcUf96HnOch3S8m2dFMEGO3nyhF15+WVSXi/YkUOHbPOGTVo6Dtj05JSNj09YR2e3VSpz/qEMlFwxX1D9c7Z7907L8yVtBF1t2Lx5s509e9YtMD52C/0sATl13dW3zh5+9ICWBeozzXTHtKRsKzS7lcUB1+aWvE1oeToga41vR85Iwb38ppf5FeNDUqA8qRobG7VtW7f4qXz2T7Zs2eQz8tDZM96/+VKHzfFpOi2F4U36Yjf9utbPwTfcWj8kngLQTFr8ZlKlHL9pY5THByf9EWGvMxOHj5LxowCkC49bXOCq++CNPsUHoAEInMTjB/A78iJtTBAoE4YXeFwCwS1lDF/Ag88HUpiEaQfyy/XlTHjkBx/WEwYEZf2jIuKtWuT4+c1ESm7KMJFBZ/AF3+tWGriIg+agO9JCpgHy/P8Y+xNgz47rvBM8b9/3td6rvVAoAAWABECCq7hAXMFFoklRpCyp5fFEd3SzIyamo6NjHO4ZMaKj3T2LuyWFbMvtsUeWW23JtmRTolaKpERS3EGKJLYCqgq1v3pV9fZ9n+938n7vXTxD6j6vsjJv5smTJ0+ePPdk3rz3/1rpep9NjzQ4BIAbttshNk4ZT/ENrTKEAuiJR4mM8eQ8W35QQAD9/Tq08f6fLF9k9QDaoBDnmltUEZ4ZsxAAhMJ5DwiRRzBj4BMD7K9xTTvkgeNy8rj7WyBmzrikjWsc6hMsDOI6GB++bbigRz4BgK7pgQuA43YB6nINgIuhoizvgHtFgKRRMrdFyDbk49IX0sSA2y7t0oYmggZpaWk22hp24861F2Lh9isx3KVxaNqNmzeux8Lckjya9RgeGY3e3p64fvNqvFnezqWXL+ay8uGHzqdX8Mqly/KmumQ422JhaSnvYEcmxuKolo6jY0MxNNwfQwO9eexi7MgRGcPR+NKXvqRl5xEtD6/EQ+fPpyx5bemdP/6u+NrXvi5jshPdXf3qX0dck7E8dXIiJo8MS3bN0dc/FD949oX40bMvxvmHHtbSdi1uXruu9iZlzFvE81Iag1s3r8vIjeUDsml5k2dOn4offO+ZOHnqdMytbGj2t8WePC5eAZKapkyREjHB42/Z8XiefOuQj+CAl4ZEcreOggdYP0zH4+7JCQ3GMWlo4tiI8cAEzyXTag967AOBR4AH80JAV4gNzifQDuW0SfvkiUJek04e1RZOA79gzc/O3bs3k7/MzXIqf5+U+pWBK7wUOlzXeSKGHoE0QEwdcAF4IV0PplHHJQ1N5EOewWm3D2AzXB/6juFj31hXbZFnHNJsGReJlIC8hY0tUyg3rTRmyseDFZVCh69R0DhE7M24odzkq+52qRwCJihQmGbDcC3rluvKVVaahuoGgDzKyKfzZt4dyPaE744BlLF0o4xAPjH1TYvYacrdB18TE6AFUB+gjHrk1+lwXW+fMreHDAhJa68y4jVeGEDi3PitzoHRH4B8B5Yp/FYjxqtNSri7vhRTV1+K25efj9Hetmja25T3paWXlo23pmbVBpQatHwcliEb0LisJo99Pb0yEDdlPNajr3dQSFLa5taYun1bfDbF2Miw8naiq5uf1t+MO3encwJOTh6LL37xS/ljtexD8CtTGGH6deLEiXjmme/F97//Qy05h7VkPBJ3RW91dTHOnJiMocE+eXE93CPj6rWbihvi3e96lwxdR3zpz/4sHjn/kDy00XjxpQvRJjnwYILlNBOzV+1cunAh3vm2N8c3vq1l8sn7YmuPSYZSMq7lbpub4Rony5+YkHoiWRAjd3BI18vRSfKpR4ycXE4gz7QJgMcIIMc0qWt82mPs8zcDdA0w7uTTFmB6pu18Q53X0i+VJy8Fj5e1oQ3eTY3r6Ohoesdcp6ETedozv3neUHBAr/SPuA7ONw5A+nAwHdM4HHteGFwHcAwuQJmBPPZ7LSvoOJ34qpqHv6t2APoIDjqRuE2UiW6T+JHW5dNgtJBKEKICE9BQKh94VhgGcJ1vxfCdi/qmQwAXegjeeZQbx7HxSNuCU8dtk0ca4No8kEaBCKRtuMwb4bXaNw2uSQNcA5SbvtuwsMk3XfKp/1q0S8wAHOyx1ekmKM2vPbW3aWmwPBMLd67HC898I4Z6OoKzWTdv3o5FeV33Zhal1Lv5UnWLvBrOdbEXNn3nrjyljbg1fTv5oe/8kO3N6Tvxp1/+cv7AbH9fd27+82O1Wzzx0V2Mn0174xveFH/+5b+II+NHcv+LGxBLydsyUhgy5Pntbzwj4zce98lLevGl53RjWY2HH35Qk4lf5u6XRzcWX//614W7Fb3d3fFv/s1v512Rfbjf+73Px7Jo/vhTT0kIjWpnPKan7+ZDgK9+9eu56fvcD56Jd731jbGxeEee52bILOTkTIuugNeTE7aSG+Cxqo/Z4WD5IhP6QV4Zj1IHMF3yDtc3HL6u16eu9YP0YR6drucZyMlveikkpxgg9sLYeZdcXMceIdsSZVMdelhu4SAo6knnoEHgXFQ9TUhjWKXFZIkPQZ03wHpOvvviNGBdrwfLABynCYfL6oEyYiDj0u39coCX5nECeIjAT9lVotkHeIPfPMjqgYfwq5jOSiUNDgYBAIfAGttM2uiYcJYr38A1ONAin7ZQNJcR3A5AW+QZh7oAOBaOaVFm3omNayU2bQJATB5tOa/Os+uQxjgQSMMTMbhsepqG65gW1/mYxOkKKE9c3Y1a2ppjdXEuX8L+4u/9u3jz4w/F5spCLsW2dhpiRsZrQcuIsfHR3BcaPzIeHfKScK1FKFa3ZZTUv6WF+TREGuW4cuNmToijwpVJjzNnTsaklpEvX3xZ7TbE8WMn4vf/w+/HydOnY2V9NU6cPBGTR4+mx3Zcnheb7d/45jdibHQy3vD4G+KHP/yraGttFP5xLWlF99jRfFXpurwDNR0b61vRIw/h1MlTwn99PP/cD+XBnYznXvh+HDt6LL2Zu1oGnTp1RkZwS2Wng1dz8Ob4lM+IvLvVVY7vSHfkPUoqkiO1ylgQGE8APUhZqtzjVwfySij6BK7lTWyAjuseHpvE41/KWHTIl9wIXKd3KJy6vkHjsD461NslnfpWlVEXr5Q8654smYavJS68+FKcOH5Sdop9YsmAp20KBQ70rEb+VW1B6/A1wRv8DgZf13k3/5Y/14Bx3QbhcH72s0o7NLcUR8d0GQePBVtRTfzausadMmVK3ATRJY9Y9cAFTB9o+sDHfiaPUQAUMOn3hZq5r92JYlgYwANGzRxA2hPeAaAeOATyuNOQ53LaYikJHygKdMHl2rTBt0foa+rV8aFHbOUiPsyjFRFwHgA9ymiTPpgGgFxKO6WPpulA3cJDomcedYh9rSGL5eX5GOzriN/69V+Lp972xpi5fTO2dOfFiLAk5CFBK5+vkUG6ev1KnDh9ImZn7sX8zFzWn1+ah5kYkxHgeM/Vq9fS8zlzn5Zlayvx4P335fLtwksvpkc2NDQUn/8Pn4/Xv/710aQ+DfQPZP9evPBi8sxShU/s4P1srvEQZ1ftXozhwQHRaY37z56luTgycTKWFhfjlStXZLhOSnB78aMf/CDu3JmO4eHBWF9bjvWNlTg6eVSGdzM38CePTaJF8ZWv/GV0i5dT6svdqano6OLojDzs5nbN3Q7JjPGQnNgQqeRbHxfkSL6XXC4j3k+Xoqzr+gTrCmPJtcsN+zTIA195BCZOMWiqo7ps7JtW4gugQ17yV4H1AjCedQ1w2rQw4sKUQV/JbZN+ed2MiyF1LsoN2fSInDbUeasHIB9OHALz6HrEOfdr7aAn4JFPHmX1ctJ1XgHjGLZ0w6/PYbdLTE4x0Afzs+wRW55qu6LlegDppvd+9KfzKaQzTACBZR4H/9hEo56UlclDyLWo6rlThHoHAU9mgHwDbdQ7R9p5xitG4qAuwfx58PE8uAaXPPDrdUyPMnip53mQiAn1cvfdPFDfbQPECDh/7lxywIgjG9IMApOwQXfORt1NVSq3v5wd4zWbHi3ttjbWYnK4L/6/v/ZLcfbkkdjd2pDRWI/Z2dlYkEd1/dq1aNhujrm5e3mu5/SZ09HT3RHXrl/L4w9zc3djT0vD1TUtLxrbYvreXCwsLsfE+HAM9nbE+XP3xY6WlJd5ctjZHf09A/G5f/978elP/0zcu3dPy8BeLeumc6P9tLwx7sxLi0sxPzeX5T/+vveprVdiZGgg2lsa8ggET7aOy9P6i69+TQMbMTk5LgPcFUvz9/K1pVnVe/z1T+TG88jwkPpwJc6cPhltcv9vsJGvJevE0Yl44cJlta023vxIvPj9b8YxGdypJd2NGzSWe8hYckWKtTFhfADGA1nXdZHfuuRaaFU4mLDEZazKmGe+7vQsd/Ml7WrLWJglrXyGOD0VCKheTnp0wHlMNOHxVA0KDuTRlsxjetjgU6/QoYVEUX3yCi/ldxibZfS38hUrXlt68cULcf/99+vmVZ7aA+gOyyk7C+4fT+p0mYEW/APH+31NHBoFByaEoxh0Am8tmPdyMJv8ck3gmnzS+2dAqagUBgcbU24moqvxSC9JV97HpD0Cec3ysIWSD0ngjHTKVo0wHrRs3nK8lcfZPvZ1S7q0gwdevPDCy/7XKDyJmawIjDRgY1EXimMD9evlhsP4tIEg3Z7rOO0YoF0Uljy8NMCDQUwZ+zc8/odfG50cKIHpuA3X9bXTdeUmTb8JpOHBPNFGnW+UizZJA5QRPOnyNxQROnQZHCkX7+HtyivhsOMf//7vR7eWkf09LTF945XYWV+L7a2duCkvqLsTA3M3zp9/MNZl3NhgJ7+vpydu37wVPeyFiWY+jZeRnJI3oxkZJ45NxFEtGe/IOK1vbkSf7uK8L3ZDS763vO1t8ZWvfTWVBD6RKbJjGYqB+oG8KLzat7/9x+K73/2ePMRFGamJPOLRL+8Mb/DmrSkZtPa4+MILsTAnQzU0KGO8nif4lxZX1MeG6O7pk2Jz9EJjxBM7GZlBeX8sIWnnrgzdmoz1pUuX4j0ylH/5jW/GQw8+EhsoclunDCXSLAYLORI8RnUgj+BxrQP5BsbQdTNWUZ1mnS5pNo0B06/rf7aVE+mABgAOZYwzh1UBrk3fYcf9SqNZ6EBifW0j3zxhH5IHK+x9Jb71kB9OSRqFL9Nz+6ShyokA0tZRy+bVeAdQjMJBPnE9uK3kAX1OrAM8l2eejGvKQHnOd1lCYSFl9ap6NbxspxovgmkR6lBvJzfx6TCZPssEQAglp9wNAE4TM6kJ9bw6PrHzsrFqUAEL1zh1cB4TikEkxmB4YIjJhz8O+Xmg/zp4rTJoEADT9jW82WjacBkHoD3yTBee6m1wnQciFTAQKBbq3SOPcV1LhNWlxWjRZD97SstCLR3XZSxYemGc2lu78sT94OhI3Lw9JcXuygOmXVLwZS0rx8YnYm1zO2bmlqJ/cDgNwUB/T5w5dTxOnzyexgvDxBIEnrmjj8v7wbMiZmnIJjEeGHS527/80kuxoDqjIyOyg1o2y+1bX12Liy+/lBOKJT240+Lv0ssXlO6Lhx86F1cvX4pFeY3veec7okvLVfp94vgxeX5X4siRyfw2GUc7Ll54ScZ5PS68+JwM7Gh0trVHW89wfOEvvh4PnjkZ3/nC78RYu8Z5fVne6sHEr+sL4Lx6OAyu67THlfEp4/dqXTO4DjTRfeYBwXXdNul6AOpp1id7IsXDF+J6EAUlDpwF9reQLXS55kweTx75nJJpNvADKrU+1SHLqzKK8dDQW4LnscH829gSXLfO/18Hwvgbcerl0LTcALdlcH/BKWNyAK7jfPNMvulQ1yBv72B/Z1sKTzAgXCrWQx0gZCNzmJHXAtoC6sy8Vqjj2EAS1z0eaNEmBgzDW+/UYTDf7oNpE6ABTRtJt0egDZ9hs0KQJt/tA+DW6WbdZuSqMrnMvI2xtiIPZWcrv276+X//u3Hm5NG4dumiCMpbadiWJ7MZnfK0FrUU5BPQw2Mj0dTSFp3ytr773e/GlLyorvbOWFvmKwxqVMtSvAG+GNGmtro7W2NRy09O7R+XEbmmZegPf/gjTYix5OvChQvJG3tdNzVRZmZm8gzY888/n4/sgQfvPxdXLl2WIb0ZR2RoBvr6M39wcDD+7E/+NHYlC36pm/7M3b0Ts3fk6S0vxcWXLmjZOBg3rl+JK6+8kvUQzbPPPh9Tt25X8uCdtuY4MjYkAzsTL7x8OTZ3muLW1atxrK81nvvmn0ZXm5YY+bj8QA88ToDz/iZwXY9Dvc7/Xn3KudnUJ5frkEY/PM4OLiMN5uHywwGjhWzgj3q01dFZngYfPSqjL088b54i1ioPPY/kCF5Lv6EHmEc+m2NeXOYYcHvEhLo8XKceXgW6/GvLBNB1Pn1jftRl57RxwK/zYiBNvsfPYHmZlkMjyJkQgicvjRDDhAkZ53AHzKjvVuA4uI5jlwNOU2bg2nkONhamb1ooE/nmhXz6ApAHDrENsvnmGjoWnnHdD4K9LspIg+d65LkudcADHAPgANyF80iYitgma9Ty5Df/1a/Hpz/1U7lslM2JJXkwvJTN97Tm5xZzLyoNy4tapi0syLBu50a4JBG379yNOXlvt6amo01LuQsvvJjf7GqTYRgaGpaXsx0TR4/lq0Sz8wtx5uzZfLr4rW9/J44eOy5eWuKyDAx7hxxcxSv74Q9/mPs2b3nyTXFVxmRhTkZwfjaW5hdzb4KDlFcuvxINWttt8HkidW24f1Ce13wMdHdEf1d7bC4vxxsff13093ZFT29nHsvA6/rABz6QrxJtymO8M307+gd6dUNYj+Gh/jSyly6+kg8lmrW4at3REnr+powjZwGLB8JYOEbeBIAYeTtQ7rHwGNXDq6Hkud5h8PGXOhzG49oBWi7PPZyqvcM4BQ8e0WXmWdFr8nm9a35hLh+0kMfNdGtrI+MC6L09yAJul9h9prigIAd4wGGgn+wBH/Sb4Lah4bw6zwRg/7paIhpc18E06jj1MuMDzB87JPBen08EHBLA16bhPMDX+63RAKEupHq6DmbEdQzOpx7BZfV8wB01HmAcA9cYDZ7I4Alyh6rTpRwaxA5cm6c6XwDlBsqgjeDIR1GgaxqmAw7puqDJB8981Hmqw17VXOIrNDXK8EkpOVx6/fLF/HLE4uKMGGuMGzemtdRsjCX1cUjlre0sAVq0HDseFy9eirPyjDgNz2nsu7Nz0drRKW9rMfp7umNUns/pk8e0JJyK6zdvxHe++0zyy5kuXj36towXBoV9sm9969taEvbnfgt9eeaZZ/IIBMtDNlcvvvRyyntosD9/O5JzXsNapvJNsC4tBXklaUztrSwsxaDox7aWozJqE/IWr7zykpag/fLCXlG7wllZipvXb+Rm+YSWrtPyxFZk6BaX5+Otb31ShnpOhnk5v83//PMvR6tkevfSj6J9Zz1W5YXAH8FjY1kTk8/YeAx9XR8PB8oMXFsPiB0M9TS0CId1jEA+YF1xviiQmYGXwtHs1G5dcy5rmwcHGm+W8V7d0D/eROEtCx7yZJ+3y4cJSx8Oti5ow/3ytcFpxt581/G4Bsjjui4X96cOziN2HWjUjYrbrEO9Xj3t2GnANC1D9w2Z0A+34XbJI/Y1RjA38V0ZMMLhxkiTb6AO4MYtONchz9emDa5p1HEpJ22aThPMC/QB+ANM0zTAJa/Oo6/NSz3PaRTfwiCfdB2HeuAAzjc/4BJMnzJwzAsh67G5qvT3v/stTfZxeU2NMXX9xVhemlXZjjyg5lhaWo+WptYYHB2QYZuLc2fvT5qL8/Mxe+9utHe0x0IagFXl70ZvJ19U7YiRob589M4GMEvP++5/MJchY2OjcVmeE4dfFxcXY25uIZeP8E05Bo2HA/SSPLw3lrnshfV0dUWXluZ8g5wnoy3ySubmZmUw5UHJYE0emcyTDrxFsCqebk3djP6hgTj70AP5QcWRwdGclHw7//xDD8WXvvzluP/cuTzPxkvceRRB3uj2+pZ4Xo9mLZngqaO1Idb2WqN9SN5iU3mTA97q8gU8TkxC8rEbyNrjQrkDQH3HfGQh69TAeGW8Xm20gFeV404LXAYYlz2ofCJ9CNwenlCzxpi7Wz7B0x/y4MOb1Oc7cOx/0V7xvl7t5YMDLbdd59N5lNf75zS8VyiZxzXeoKFOF6i3kTR2D1YeXLttx9L2xAfq/DrOl8kFlBGKrEu7XDP/Ek/9BUibT8cE54OXc/dDn/jZNGAAr5+oTADRwpwDOMRUBrg2cUKhQdmB8eFTMww4JcmYinnEzMBBKweHIwfgqz1eQAXZ9HxQlutUZOFQH5xMV7yYjvnJPPXFnc62oau6XIO7k4+7GvPxdbaR8kSAMpRSMPZCqAM+4E/yQit55YsFIkExXkZRBnoKqE+iwd02X2JV9rYm6AvP/iB6Otvy6MHW2kweSuXF562NvTQwnNdaXF6UoemR93IzNlSHV1d4vM5XIRZlLDSE0dfTp9CVvw7Ep3X4IY7lpZUY0BLk5cuX40EZiw0Zs2d/9GycPHlCS8L57Nedqdtavg3nEhHv7Ed8D//8Q6x1tbS8HDdvaAmn/tE+Hwe8/+x9MrrflfI1xLGJY7GyuBATRyby59XGRkfzk9X80MTSiiag6i2tLmWf+YTPMS0Rb0zdikcefSTHdX2d15/42bbe6NMSlPds72pJjFHjm3OcQTt9/GjMLa9F/9iJWN+SBy75YC8adqUHDc15IhvPlKMQKWNCGgVuPrqZ7I8BE6iEPO6QKoHO6SYLPdHVRcbowjaDrz6Cy6+ME6NmLAlTj6iucmTIb6xoaIUnfVM9aUFVl0ylpbc0R92i1we6Bc72Dh6lDMHedvaZvvNCdntbu+TeKzy2LVpzqY3BqC9pD+ZZSaObvk5jLvrJs24s6WElT+JbfeDIAqrNsRNugMiMqpBmeUoMTpn3JZ8bTRpklau7qQdl3iqmr8z1nNR5V8jJwPGX/LV2mHKsvB31m199p+98coeQ6UoeG1vrsbG5nnq3qXhVurS6tqyV12p+zRf94ck4aeJ56fDc3Ew0/Oq//sO98j0lCbjqgB+vllPRBRAYHZS5KkZEUJSDuggBZSr90P/7MaNt2tAgYAQyjWogKHUQwaTQBYWP6kkFeNle3YhpwORaG9irQVF4dA8+9MrgqlBVac+0WSK1tbfF1ibGjkGR9yUFwuDAk6Exv4NU7vDQ2pYhsdFUb9RmOTVuXokNyKJRdVAoLVLVxm4sTl2PP/v878RPfvj98Zv/6p/FUGdDfutoQcuxGzdux+DAQC7tTp85FTeuviID1RmzMzI8uV/SnJvu/PbekJZw/LrQ4sJC7iO1y3u5ef1aHJs8Im9oKb84sbu5nV+P4AupHKfgg4Qri6u5JG3V5Lh47ZXcUB9Rm+xHtckruDNzV8qxkU8dOZc2MTkWczOz+Y38vu4eeXt9iCPOP/iwJuGm2m2Lubv35Mndiudeei7WpJBve/fb4548ti988Rvx3ve9P16+dDHPnLW0SQ4yVD3d7TEow3ni5Jk0Xpx3uy2jyo9VdGtZzEcdH3788djtPxXjj7435iXS3Z2VaN/tkDwlxy4OL3ODKfqT4yxlyBuUhg5jBKRRARQxZh6buiHwWKM7jC11y9gWg4GBya+/4momXpLLNvfbViAXfaCMuZBfgajmDz/2ii6kTjLHMByt0kW1t7S0VJbHysMD4zNEfEcNHfZNkrHCM8mZUm+3mq/cVNFf0pmvZpElPHDtfPjjqfiejEWeX1RaklF8gMcNHeOTclEAH/64zsD8UVHOSZURIzfAfJHnNqnrNIChMp6yq/wyn6jXpJsT+Lzhgg1y28mbytP2+Dpxyg2k4Vd/80/FG2+589pCacwTks4aqJyKUqULIzBYiBKSaAql5DW3FQMHfqoBsRIwSH32XRgAhEUezKeUBAidc0WoXt4pRY9OcXcCJwep3BuzrYxFY9+45v9F+ElFONxRvIzhE72hO0npF0prARVFbhQdPCvqwCsKDh50S39o56Dv9CP7qlzay8Pk4ps25GLF89/7dqzO3IqpG5dkIFajZW8jT9vfvn1XRnVDk7uclsc7Guzvjq72Ft19NmJpcS0NC33f0B1scGgwFZFpOjo6Enenp3MvjEOnE0fGhb9Q7uzi50F5Vz+Ql8XSslvLQn6ZiKeqO7p79vX2xOT4aP6iz9TN6+I9okvGhq898PrQyPBIPP/cj2JI3lKvDNiNa7fiPe/+8ejo6NZE0x1dFTiRv6Cl5VUZxGsy0AMjQ9HR3RUvvTIV5849EFuS4Q+ffTbe9a53xKVLF/IOPHnsaBw/eTK/5jo8OBRf+uKXUiF7NIFnZaQffex1sdnSF6eefDpub2yrl1ombMvzkTHYaZYcGN+aAbP881r6W7wixgi9KxMOAJdQHTRL/QHQl/yDLnS0oEcfOThK3fK6D4ZGYw1NZK80njGGKvWAf8pD08ql/lM6vXgBdNJJULbULJfG3CjYFrjyylW1pz5iiOQpwQPzjLkEj/7lbeij3xXpjMnPJrNtJfnh25wDGHXJDFlUMiq8FmNKdZ4KA6Rpk5g2y2WRadKvIOswXysbkDQrfIAnp2lolEcZPOFwJN/VNQFKbA+kJ51cZ/M5l00Do50OgwocQOLPdoJ2UuL/+Le+mAaseFBmqjRG4C3wtMzKzQksWvwySVo//SGO/Mv6KIoZVZvNxSCZiWxUZaRzH0RKyZ4AQoYZli9ul46SVzw4+C80GETagGdZmWzbdUxfWUU2KF/yyVKUjvOdJBkj8SqHNoKTCKKfg6xy8jGUNNi4IwXcKgaMdpM+/Fkh+O5ycqi/qs/ZD3jRn0xiemDrfONKLu/05Qsx9cqFuHblgtrYjqOjY3Ht2g15VnPRqyVhOYPXEnfu3pbN24n7Tx6T0dqNOXlo2zuSrQad14yadKPZ3FiLo0dG0/sZl0czOsImfMSyjFebypdXluK+M2fydP7dGQ6ObuWGOctA5LYkfh568Jy8q8UY1ET67ne/HadP3ydvcDEGBgc1Do0yWr1xTZ4g+16dbZ3Rrfj1jzwmOTVHq4yrVimxubYWM3enZYRvxoWXL8Sa+vrQww/HxetTGpsmLXlX8odz+cYYnuGaeGA/7vzrH4np29OS/Z6WoRv5RY3p23dyUsfuhsrfFLe22uPF6fnY0Dg0BZ/QkVSlT5u8/SDp5phoBFjC5qTUsCkqcTX8QBoDZeZSTggMG+pBfSDz1F90hx9fbZQBx6Dm0pEjLhgW6isgl0b0Vn9cmzaNoid4y8wR9AG9w4iaNpMZfG7w6BlGjAkLnfLUTfrFBK6MDh2wwUrvEJrWU9FLnrIngirdKrq0Sw/x5JJPcPSPX4XS/aDU03W+FlXpMlQODFMxnKnnolE8H8pf3aZ54S/nnfLwLFMmuk7jidGueMWApyyrOuQZkMdG/mJ6eVjGXIUP4iwXDX5TlLEqtDT3lc4T/7/yv/5BGrDSmczPDvtuVvUr0zQEEgNDOVzn3SoZKng5gRVQOFSMdLqnKUxugDTOP01yMQbYbYQHBxiFNMLM+tXAAOXuupdelOtlpwROE6c7rTS47JGUO2LhP/dCIKeAQEsdcKs+qDnumPvXyoAnjCDX5RO8eIKipUBZ5oNHG/LeODC1vb0uxZInIc9qWR7Ywtyd9HyQ5fXrt1Kx2IfjwCrLRETcopvGUXkzs3MLsbTCkrcrFjj82tYuD6g9l5As8/i1n6X5hTgyPqZ4NsZGh/OrqT293TI43XFzajrW1rVc0dJS/mOcO3s2vzG2rbrvfMfb45WLL8vD6svNdh6z8x0q3l/k09QXX76YB0775altysh85KN/Kz9iyA2nqZX+beWPgeBV8crTjZvX8uDrkWOTceXW7bglD6tJS6LO3r6UC+9g8i4ncjx6fCI9wfGx8bh88XI+YWYpyZhtr6/GI4+/IW6uNcTxR94cc+sa3wZ5zOhbY7mZMHiecDlujL3y97cYyrBW/xcdZCLx3TT6mCRyDJkQRWcwJrwtwNcyNDhJH30hxnjQTho18YFBYYLxpQi8BfIob2nms+UtqbO0m7ziW8jocnOGFsaWttnKYGLykIXVD5+uyg3+CqxPhKLjlQFTfqFbMzr5X+k3Olzyi2GBD+pm2+KTutABKOca40IbagoyVT3iYnCzBf2z95Y38pwP3BQKLRDKOJR60OMIUMpPOHvsY4pu8lGbL+4fckrjlvwwrwsPlMNU/tKTklwz58qNRUUf/YXPKK8Im2UKxLMzVWU2HYkdIG7C7AFZGLoiU9fULIrVtKe7DpYzqRVFSW9Ff9whdpoO1tC0z0OElIDKsxMNxc3EIPCPzltxWP+rtVQ8wMLBGBalQqGKQgPQV4VUvgTS+ss7BOWVwABw0xBVAvUg1ZeaOUgN3FG4O2LoxXuymf+pfYaEelvRJM9k/trFmLr8kpZemzE8Mqj8lrh5cyqXjvAMe/x4rHoe950+EctamvHYvVFKvbW1k57LsLytJXlXfJhwoI/v2EsOMgQSlnjZi+7O9pTr2gZGr10e2t24JyPY0S5D0tkRg329uhlsxSMPn49rl6/E1vqKjMhoLMzLC5Sh4UjDxORktMpwXXjxxZhQe3yL/bFHH4tTZ86KZqeE0JJbA7rH5s+78fmfezN3Y56l5NUrmR6Rgf7u974XR0+c0U1mT97ZxXhYnhlP2JYWZmN8YiwefPBBLVGfS+/s2tUb+bRzcWkpVhdXYuL4iZh48Hx0TmoZ2jwaW+w3ynjl7jl6p/5irBhDAH1Kr4nJkTLPUUidsKeBAUHxcxNeNLJejiOTsLpm0Pb4tI8nP7pQllplwoqG2rIBo15O2mwNHZZs2BzPquWIBBvk6ZXJiKX+o3MqTd4USNtLaWDuyDinrkJB+AnVdWmjqss80Fjm5CeTqtWWCAANygqJsrrZ3Z/fZSlJXtFv0VUe7WWfuM76wlP/skx5qeNQq8qBfV6rPNMHN2npOvutscv+Vu3l3p7iUo85vS5ipW/g4M0pwT/Fap+5VtGnDngp33d+7Gf3uPB61Y1nQ0hFBNyo8QzF0pZNTwSaDWiguQafT2QQ5ya5/tis5BAl510g3dyqtngZV3UxNuCWwawakNfAhATqZRjB9c1yPox9BPgtL78W4wofwK6uGUT3hzbdn3xyCP1qUIoneVB3rwFBkVcEXGUnZN8aefIlnvWHsS1eWMWf2kEOrW0tMjDLoVkZz37ra3Hnykv5oxrsA01Pc4SC80Dlx0u5I+9q8vCEh3cd+fQyB1m7ZOAWZIR4ari5uRYb8p54J7JTcuTHaDEwnMRnU75Zk4WNZ77bdeGlS5JNl/B3cjMYr61NntP42EiMDY3FjevX8yuoXe1t+bSTl3Pvzc7EqLyiJQypJvPZE6e0zN+JD3zgg1peyUBywl5S25BXOaelL+/obW1sxZ07t2X8rsft6el8TWpwsCsW5Tkur63mJ4G6xC/HJI7KO8NrXF6aSy9vcHAo3xBgHDd5yqrl5sa65ChDd+yhc9E7+UgMnXgiVhgvvhmmwWvSBMezTm9L+SgxsD9uOV4ljR4CjDGKz+BgQnIVIKCcfJdzQ2yRDBn3pkZeo9PkQ+/UMmOeGlLVEXI+QcQjpz1CLpNSn2i/zJfUBXtFqRsoYQHoUC+NkEC3+6pm4dk3zlKneP8514RvA8q1+4txBcgnOB+AFs+lyELvylP6gl/QqmWn6iFT2qe+6aDj/O6lVymlb5SVuoXXYmDKcvNgLjA3aIp8rgHqA+5jGkpVcEgZC9wXMbzfJmMCr9n3//zv/49JsgisWMxyUpgbuxiUsEpF2FPD6cGYYQxXubNRtm+pZdiSliYrQm9Tx1dkvDBSeAZMslUtG3o1UQ204WAonShCVFfkastqSxLg8Jh5Td4HtHMvgXq0rX6wDCLe3S5GqBhd9YNO7QtVSqxrjDB5qUxgKY9JkP+yXfIqnnSd627IgFeVG3xNzGtAm1srsbu5Grx6/fnf+o1YvVf2t+47d588nEvpNXR08qPCjXkUoq+/Wwa+/HoSBgKG2H/iAOjxY8dyI3x8fCQfubN31i4D2SaZYLwk6Ojp6YpVeWhrq9uxLAPCcqarp0+ezXx6Z/wYSFdXS9y4clPe2EAcnRiPTRkWnmTOzc7FnDyq/v6B+NHzHK84Hz3yuJ5+3/tTxrrbRFtHT6xubsSde3fSW+OsFy9n8+12vCOerK2J1/GRrmiUDt2avhN9g/I2pUNTd6bioYceFJubcXd6Kk6fPpPva3I4lzcA0Lkl1b12ZVo8d0XrQEc8/OaPxMDJN8WixmavYVXGqzWNGJOpfiNF3ul1g6e/+sRknNAXTwg+T8RkoQ5lADF7jBwnKUum8gQcbwoi6T1ojPKrLLmvK3z9Tyumb+8FSNr8Jf3qBqmx1kIz05SbZxuKzNdfoSxQhK4nb8xBtc9NMRsVMA+zT9W1CJZk8qDK+oeHBf8Jyt9Sn5j41KvPNdpIWjm3Str9winA8OQ2j2LjZp+zrYP6xMiNPjmfAJTlOHItBq7gl/bTluhfMXqlTv3GkECX8pq6RY4s+Rv+3j/8F5K9mBMGuPBU7ggMnCIxekBEOIoOBspEQTMzReg5SAijGpQ5LVNQWAADl9fd5XO54BZhlRO4gAXitig3H6SZPNwp8F5QBMB09utk64VHZSb/+3xqsFCoPPuTf8rTH8qf7ar9unIRW6jQz6dKShccG9uD+hjb3Z3NaNhZi9nrl+Pzv/0b0dMq3Ma94LT9ven59ETxtKi/LmM8wNcdNME5ThDyeIaGh2Jq+nacu/9M3J66Fevybk5MHk3e1jeqn7+SYuBFdXd15nKSA6nLC8u5DGzhsby8L/htU9ud7S3ycFZUT3xoUh6RMWxtacpf737hueejV8aLE/5SwxjT0u7JN745jh45qmUXPMrb2d6I2YW5uCuPcEMeIxN8cGAwD7ryAIHP8Vy8/LLie/IYhzSD2Oe7KT1ojo2drWiVt3z69MmYu3s3v5SBZPsHBtTftbj8yhWl5TleeCU6uzujrast3vqhn4+Oo4/GNhNid1PSLR4/epJjJp7oW04oTYoy2Ar6r+hA8SbYmigrBQpZbrJ/KSxdM8lzr0a84pFLLFmfiegJlTmK8VyioTx9LPp6sGkNPvpDG+g3XkLWS1plwrOcTBYrecIjwelGydH6Q/BTSKD0RyB2fBMvOodxYAtB3Csv6SiGL+/5Zp+Fq2qJW9drP4SAJrKwJ2U6xVjAj4ag4hUwzwB4pAnQZw6X9ouhAbyfaMNVmq1kIqHnHqA8bwTkurmaq3C5Zp6nXPb7Jdwf/+gnP4tXwUfu8GRoHFeRQB5C5egCd0gYJR98Yn5PLpVDykOjMACOY57K5GNg/XEHYsOyrbUthcW+TApd9WCK/QUl1RZLAzpRlAT6xvEdi3xwOLlcfm4eOhimImBwCC3ymf0bdZmf9EQ3rzGkRYHz6ZKuGczE0TJOl5mGJmUYjcTRf8mX+pXtKI03R/vwh5dJNWGVulr6PPu9b8a8PJANLalaO/g5sVUZoG15RouqV/b+MGxc82MOGNXN1XV5PB2xJy+2o7sjl2mnjh+PHQZaDcwvLURvd1ceaB0fHYpt3Y341RoeHozIqPT1dMuwiE/xyxJzZHhAS5SIyfEjMSDjwfuTnPBoUUzf8hM9W7sxc+9uHBsfi8de93gMDIxGpzw4ns7v7W4FP4LLL3F3ijYHYo9rSdiJUnEmT4a3WctulqV8AkiiyU9mz87NSuHkSXb15jEQHi5srvMFhqaYmrqtpXBnpllCMxYdnPaXIebVqf7JM9Fz9HQquKyHDKl0ELnqMnVCcvAeKPtMHA0oulF0AF0uOlT0JnHQR7WHDmd+loFXvj7hrQTwGb9yc2Si6iagG4VK8ubUIg8bGtK4QlO6jPHJ1YvaLJO7TPyc3GDmZEQvCoACr/S/6C96CL/FaKGF/DF59/UaXAXybSiok3zSWAWF46of+2006YYlGVa0iJEPcdKHN1XaN4SUKw/9SD5VZ583XQNl7pVT8Z6f1HW5oRh75FzKPTb73rL0JnkVYE/ySWhFB3maLkGZ5QahuOm9P/Gp/F1ICJbJV4RRLB9Mlzwz6oaJKSfPZfU0MQ0QQw/LS4xykpeGB4HBcNahjTIo2W5Fx7Tq1xYOA+ufdafcygwN9TSDB871rGzgH8QM4AHfziMmD6X04CBwhFjOoxXey8OHMqilHsaWR+QRq8tz8fwPngn5QTF180b0D/XnGSKWZS3yfli+8eOk/X39cfv2dP4QLB4BxxvIHxsejdWl5TyCwA9uIDO8Vza/21pbZHg68ynjzuZ2GjC+aNEhz4t9L3asUcb+3v5cTvdoAvJFCeTDFxA6dDNBofHA+EYZL5K3yat65JGH4/zD52Vw19IzkaRlPziLJiMj0eKRba2Xs2mbMjzrwmNpyEMIniiuLbPvJb7WlqNd43xvdiH7Kycw96+Y9HicfGb4ipaP62obT4wHFXwEEq/yqJbMwyfuj5a+MQlW44eAZWSK3hbvoIzHgcGx/D2OpFPhBfU04HLXT6hdQ8M0wS1jXjaeAfII4BODW566FZ1GN5FzufkXnSamPnXQwzrP6J8nM3UBcM2nQ/3ae1UYB+PDI2V+DQtwvTqYDuA+cUUamm7bAAZGBt5Nr17fuOYJMB3w3IbrHc4H6LevTQN8p90uochQ48x/dJQYBGIHG5SSLhVN0PHhUC/HoHjic9bl2WefzTbY8CWmDPqv1YaDmabcafPJd9oJeCTcvREnE4WPyvH9eNo3PsHtOJgucR2PNLjE5pF8hAbNfIewqlOnBZS0abJ0ni9lYg4FX1lei24tkdpzA3hLA8A3nFrysKnI624nz6UyfnhFu/LU1pfX4+j48Zi6MRWNHMCSYeNHa3kowlJ6dWlFy/O+6Ovm6eSg+FW/84kYsmjRsnAp9jZ3Ynl+WV4SXoxcfXlyfIwwtuQ9Smf65Wkd1/L0HW9/e57wZ9+NX7nG69rd4TWPldjcWouV1eVYnp2LbdW9+cpVLQdnY2lhIU/s4xnggTEmPEDhmEs3H0PsbM3lAN4hy02WlLNaqu5p0q7IG9uQXDjnc3dmLn/WjU8E8TqJzxUxrun5SigYZMs8y6rxcvq1AuVOG88TiPF1YJwZW3AAxhtwOYbCE4y4eBUH9MBxG9Aij0npiUkML/7aAlDnibYJnjfkuW8E6pun1CkB+e4faTxZjAg3dtc3r+aFwLVpgXcYnGccA3WBel3oc00M78Ru17zRH9K+pozgduqyJ5BPDLiO09Qzvab3/eSn84usIIBCnNcYL5RNSuY8YL9cMYSwzaQBiJppAIUu7qcMgRjkY22XL16qXmkpDADUJ3D3KnG5sxLXO+kOEVOXvSKUgZD1lGcFB1B6AwKCpmnZKBlM0+2ZRn2gAeqRh5EC6DNrcupQn2s8sj28H/WnvbVBE34m7ty4Ii9pQ/JkKdKBBuSvXR8/djQnKj+sQZv8UAYvYm9rAnPqfmpqOg+V8upNizyo6zeuMXukSSWw/OVrEt1tncqXkdUykCebSzJ6r1y9LoPAA5P1pMNHETWwObYcTOVhB94Oxp/+DA8PRW/vgLwuTUAZys7O8kCB987W1tfSe2Yzd28jYvbefIyNHomXXr4ct65PxfLisgzhrvqylYZqfWsl2uWFtckIz8lwYkjZhOmRoWUHi/0zzoqJoejp7culG0s7Dr6ODPbH+OS41p0D0TV6XNWka/LwGhr5lR7d4dMrLEYE/pg0TCyuGSvGwWNrfQSPsXOaQBqo65rLoWl8A/nQ9eShnnWK9onrWx4ANLgGyHMd2iK4LjqFLACujQPUY/BLO80pC/CgT334crrQK22aB9KmBf+kTXO/n2IhVybSq9yDUkx9lnGWDdd1/pwHkA8eNEkD4G1rBZAWBv3jj2MR4PGncWcOmR/XN18pW912wYXBfBCANy59SgNGI4msYDABdW//GqgTF2u6Lo04zwIt10VI7hzeEccBsLSvxSj0SFMfOvUy8J0mppzvZOUv8gg8YIDbp6NF2RjsYmRw6W18yhMRFK68RgWfeC/wTWDpSB441POAkA8fCJYYpXW68C2cJk50q83YjssvPJuf0GmS8eJpF6fpeer36MMP58Y3S7X5ufls0x+3GxrsVv/wTtTPta1Y0DKR/cHe3s5o1eC3KLD85LM5eF7cIPgkNctTDr/euDMT7TJYkydPR8/AYJ6tatSS8a6Wc9vicfzIRMpmTt4TZ/06WIrLaPGjtL1azja1sh/EsQy8r03hRC5v1zd3ZZDWYml1S/QHcp9sY50Xk69JqVBSAUrf2pjHFbr49e1VeZEbkq/Gan5+MVq1rFziaxXyAvG4UGA+3DilJTQ/gtum4WGMeuR1do0cTx3kladdjlBID9hYZiytV+Q5ro+LdQiwzhBsIJwPGBc9wjCwBAMPmqXNUu56jpEhaXBJi2LyDkuEwgv6WHSKNPoG76UuvJd8cA3wT3sHc6kYusN9JXa5cdx32iDPtOq4pLnxm74B3GrKZxlQP2LkQJnpEiO3rFvhHeYLg1PkcNCWBvagXDeljCu68M8YAJ7DxPQJOgBtNL3vY8WAAXgvwEEjiiX0TFV5ZhogxoARE2ichh0zYMBhRUNBEJ6vgUKzDIo74HS9PWgTU3eZb2Ix2cBRee7bgagy+IJGeQxc6hwoDFjFwBEXAcFrUQCAOrTha3hGcPSFepRBkzs1DxPAJwC03dLSoQm8oSXbTrzy0vNx7dLL+ZoPkxoeWmXg8KqOHBmX98Ivaa9GR1dnfpGiq6tDSzB5GjI4i/LIZpaW827V2d4q4yX3WV3ol9Hi/cYulhyiS9vscy0J9/bcQjR3dkVHb3/cmpmJ6Zn5mNUSb2F1PQbGx2X42uPa1Zt54BTRrmo5yJsJnNfqk/fTo2UoT0DpK+9pLmk5ub3TEPMLK3Fzajbm13djq6Etbibd1Rg5ciQam/dyD6unr0ueIopW7tanTp3VXbwrvvjVb8TYyROxhjwlP7yuViaQ2uAmtKkJwJ4YJ/v53BBy6D1yKpp6x9R3ebnKb5TMGCt4hrb14rAeeRIzqQp+0U/wCGUSlMlPDC3SxAQvZahLbAAXPXDa19CDPu2hD4B5AA63j14SO8/6x7VpEdyGaZg/4xKoCz3aMw7X5hv6BsodU150+tVzzO0Bh9uGrtsC3A/XN+8AY+q8pLN30CdoOQAq0cwvRhKwbKgLDun0/JVvHqDDdW7iu1Hl7DNTQIT304VwMlNBwS1pyhzTKDEGzHWgicC4RuiHLXZp88ClJaYD9XLoug4xSzB/+9313FY+PRGeB5YAjjvPtemDY8HQBjE0yTdd94kygGvuEPSRzXhwXD/x5BDyBj57SN/9+ldjceZOtPGEqqkY/aW55fxUM0tsznVJHdIDYnObz9k0aMk0dW82Gjs648a0lo+tLTHU0x3d8vb4mOBgT3908lqRPCWWgLQrwrEiI4XBm1tdi+t37oQ4lDd2L/q13GuRl/OX3/52zN+dyZ9EK68ntWgpyc+5yaPirJiWo7295XM3fIBxOX/ma1NLu/V4/oVLcfXG7fjGixdjRl7eC5euxJSM2NTMdDQ0N0R7R2u0dTbHYH9PPlzgkG13V3+0yVP7s698PTbFI78piRHGSPDqFGPBgV2u74hf+tTfo37per25O4ZOnEPasYcH3VRe9ymP3ou+eWwYL8BGh8D4Mka04WvS6KHxqQ+k/ASMIbS5pgx8TyRi8nxNGYE68E/adQDzRgwO+VwfznM9wHUNxgOsi4cBegB14c14xE4T3E49BsABuDa+cQDiw3OhXrdOz7RYRZT54blXcKHjOQlQhy0L5r5pAtwIGKMcJ6G2sK+rcuMUmqpjo0IBd0EOuxHKrwdLAPnOH8wzyRl0BhivRp3i0bZwiKkPHdhiE52NdZZMOZMVSDPZ+MEIrjXsHBPKfNIEXhGhbr4qovq87EsMy+RxTTq/cAqeSPFoV9ZKSxAtgTR4pMnnZ8AYTBTLnSVmc5N8BINikEfgjoHQwGMS4CHypJQ8gvGsgBamsjQhGBCUsoT8OTV5ORj/5r3dWJy/l3Lc2t3MDwUyCfuG+vLk+6aWZLPybLbkAnFuq13tcoB4eatRIeT1rIpfDZ7+umTMRoZHZbQH5WG1R3N7s5ZjKmuhz0w6HjB0ynLKKMwuaynWFW9961NaLp6SJ7cTV25Nx+TpB+Ld731PfPd7z8hQ9WuZuhbrq/Ig9cf39lvUpzwi0tIW27jq8rQ2d5vj7r25ePnipZiYOBonHno4Oicm4r2f/KnYlbfFFyp+8L0fxrYEv6c+9A6MqH+jMTRyJG8wE6OjKaMLF6/G4sZe3F5Yi+cvXMyHFDw5XZeXeePm7dzrygOlLNcbW+PejVvRyp1X7e/Rr4ZtGdkWKbM8N3ll5eOAGgOONkjmHKpm0jCuNlJeJpHHNcrR2tIuOWsprj5KdTNsa6lOgC7XvBnA53DQBwdol70XGRWcELXNd8ra1Gd4IHDkg/J8pajKY/IxLrmMEo+0QR58UE470MqDs4rdN7dDPn0mj/dmiWnXOghv6GijaMoJVxelg3mzlFyUz3Eo0tCGJiF5rWJoIRcbwpRTBdZ73iE1D3Ve6Bd9kflKetCC/65O3hbpzvyUlQD68MmYlLlT5iVjZd7Mj8cC2bbI82b8CB4L6gKNJBgYwPtJNES+B51yNnC5BiBAvj0XzniVDV4ZBeXlo3QFlwPQo8mMFeiAGQK4xrAQ6CA4bgc88skD3IHkW1mk2UvJJ10qgxbn1FIwFVAfOjylAcdGybTglX6D57uEeQfMGzjQR1YYQ2IMHTTIh57+KbAn0hxbWl7y1QY229krgydO1ydvMrZTd+/EzPy8ytslQ/aDeMtgQ/lzar8hFpdW0mB3yAPjhe8uGS6eDhLnK1rcJDBeos0ylP2Vzva2eODU8Xj4vtPRETvRL6+ot6Uxzh47GqcmxmJUnt/f+7/9N/G1r/x5PHjufPR290W7lrybK6uxPL+odtVhLXN3tWxkAoyNjcfs/Fy8853vjCeeeCJ2VldjqL877ty6FoPi6Q0cuzhzNlDjc/c/IAM2EC1awo7LyCEzzqNNjo8UOWkyrsqY8lNiMzP3gp9kw+vklSn2KdWh/IrFxsZmtKtPTTsYDY0Tp9jUT3TNE4wYuRPKvlJ5WkjwRPG4eGzLFkIBtgQYv+RRdUiDT708z6U0OsBYoQ/QKftYJQCUUwZO8lHt86ADxAS2HDhgXPSi6C98ELtt40GPUPTIq5AD3XI9z1HSxLRvvkp+mVPWZYBr6FGO7LgGuEYWtAtd+DFdBw7xlvYPVifciLcUiOHR5ZQRm67bqQPteEzc/3o46EehaXwHgPKmp3/q5z7LYIOI0SEzJ1eFACEG1J0CiAk8ZTMTHjgev9s4UEbj9TpOu9zXBoTja7cPeBAAymnzLie6+/r2cchzmrrwgcFCMTEKtEcetDwJyAMXPt0ueRYgwQPicmKuzavTAPVYvmr4okse0trCTHz/29+Qx7ijO5LkqPYXF5YZ78KjvABkm69GSf68SsRh1umZRS2/2ABfl7fQEv3dHTE5Mhj9XTKYbXhqeIyagPIw8drW14TX0RV9A/J4hMevFO1tyyAtzuQZtIfPnYnjY0MxMTQQO+srcfXSpfjw00/H7L3b+RuPHHxdW12O0eEheU0yNjJMLG/Zs1vML7FOxtStW/LaeuMNj70+Th4bj/uOHYs3nH8gZq5djfHhgTgyPhwjI/3RIR7Zw2rnDQHdiZfl5X33Bz8K9stWZLi6ZfhbNUxNMvKMC09NW9s70tg3y0vhc9n8yMni+kY8/Ma3xLY8FY5ZMLLc7a1THiePS46RJE+MbAHrTcHh5lYmMNeEejnpelnRgaJX5Je2yrg5WE8A81LP4xowvsFt1HWLeofrohvuj/N97VdqkEO2I70zXqFV5hgBUEmJVe48Q77JgPRE2zwQ6sAcBw7oFzxoOc/14KdeRj/JOxwAx3Vwnukyv+ANgBZ54OQeGJ6MERCYXTwQIEA+wURhKgWvDqOACMYTmAlVp0XsjgGmacYoB6BJGcbGwoUOeFw7mB/q8g4eBzoB0ycf3gDo2ThbCQHy4I0APmUE03cwLjjggsM1eNAknzQx+dQhrYT+SX5b67G+PBfPfv9bsbI4nyfgeV+wSa73urwYlhQAMsw6UjieyM3MLsSO7iHlaacMobytARkFjESvDBO/RNQivI721vzYIEuMTnk3LNeQnxy/GOztUlln9KreiYkjscNDApbvm4q1lD86eSS/b8/vOeIh5jJfvPT09MUITwK1jOO7X3xJFT6n5SkOyLPilQ9+TenO9avR1yE+pAVnT5+Is/efitMnj6p9eYbil6VghwwYS0eWBFduTMXduflYla7xxJRDrXhmOf7inyUPXlSfjDZ7hXPzM/LkhuLYuYdit6M3dljmaGmN3AHG2OPksSjhQA8cG48gQWe+6dTHHFznAznOaLny3B5LrUKn6Bz8U07afADkG8867jID9K13BAAc0wSg4XZ87XYgb56JeauANLwSV83v02jS0tLXQMGpjA1/FXu0ZV4pAySdV+WTThtQ8eoAOK4D7RSeyx4iTlIdr07jtQL1HIxP+40wQCbLIe8X1ZeUGBGEaxfVxBKUTqaUxOgBEKUegEfhDpIPUJdrC8ADR5r8ZXlwtMU1HcVwgONygtsyXRsk8OHH9dxWHZxHPQL9IzaflHuQSFMGGLd4DGVzEvCg2Nhm+9knyVX/37pxXUPfkMaF98zW1zbzAGrulag9jkF0dLXH1s52fnqGb3719vGp5+HYkWve24W30qix0ZKIhwWaUlBvUx872X/Q5GdfjV+14b1GcZpLyx6e4vX1xJA81B4ZlNMnjsakDNNxLevSyxI+P4g7M3NXxo+HCGUM2TvkECoybGVZprb52a/JI+PC75PhG5Pg16OvsyW2VrTM3VqNhmbpCMe8GvgCR2u+DcC3xFgOt4lvPAWMpoSUZ9L4vr8sXO65IqW2DvWRG4PGjJ+O4+zamuTUzGFfyYxlCtCcS+aDGxpjRkDmHkPykSvjwTW65LTP63mcjUtdB/KNQx0DuIDziQnkWwfqOIDbtj5Zh4idB4BPvssItMEYFL6L7psf6/n+K3y6BjjuYNx6bBr5ldn8uux2vteq0rwm5jPh8Ou+wYvlkLRV3/Iyjh0A8MAHyCeQTx3mits3L7YlyZOA2PJwe8Tkmxb1HNfzm9719MdzCQkD7oCvaRzhmAkHKsJ8ixSMTon/nNhMAM4+gQNAByg4B25kNlzlkTaz5BGgDQ3yadt1wCeYJh4YXgFg2gTAaeMD4NTB7ddxDPW26rF5hLb7iaysRG6X4djb3Yhvfu3LsaGJzi9Tc3p+Q5OXZaQ/H8Lv/83MzqYBUjVN8I3c5+F9TH4IlxP7eFSjMjYjgzJGMgwdkrNvOOyz8YlsnmTi/fKLQj09vbobyzvTcq9Xab61z8Y/xxZ4NaxDxocHMqsri1mXD/3ReL732toWR7Rc7JFnh6fEE0peacrXzFTO97/6BrpjfGQ4jk1ORJ/42mvU+GlSYKj53Uja5iGPOiAjKKOjv3vzC/mJnetT07EpQz0k47rDJ5HUV14juvDyK3lMBJ3iDYU2Gc3RyRNx6vwbYq+1NzY1dLzuBC/ICUD+HiePdX6YQGPqcWWsANLksWHuMo8fwDXgMuLUQZlYQ7aRI/tqsC6Yn30dEA102deUWb9JEw7Xc75DHaBHfePSV3Q6+dS1epFl4KCP3DBtiLiGGmnwAdOq03WAHvkEIF9kJ67qAp5zpa3Ce+GjGG/yCeCZDgANrpGDyywDwLTcPtcE98UyBfJVIirTIIVcGxGkXCIqzWTwUzkI4EXcu3s3DQyBOhYmwDX50GUfChqUESgjnziXT4L60tGdckAI0DJ96pFPnuuYfwIAHjjOI8A7ee68wQKqB9qiHQfnk6Yt9xO68Me1cUirt1omrsib2Yy5/PHa8t0veIA2J94B+k/foYFXwjmubGNjPfhtxtbmhujRsowf0cAbKnDQB5aqLCF5s6E8ueVGIM9HS0C8s/zaBU+QWZMKUqYtkkVbifOOLAPU2c0ncDS55OWUDdti7KEjrPTChmVAe3u7NZ5sG0hP1rS8lDHiLBqvP7VrCdOyp+X0npRvezfa1f4enzYSj8NaDo6Pj+X0p//o0FL+RNxeXL1+Q/Q7YkZLTHjYEj/D4xPR0T0gL65DRpRxbJKR5nBs0SnkZU//MHicrC8ErvOTMJIH9a0vQMqkCugU+sq4sILgOsezGmfrEriH63NtHTAePNT1hWtoQxeejOsYqNelHmWA52q9noF0OWN4gA/AF0B79TqmRRvQg0fSDuCSjyySJqZcMQCNep8tT/AB8JAVdGjXcxSapkE+we0BlJM2PXAJLq/PdeM1WhhePiJcrvGmfJcnYLCoQDlpGgefDvL0iLs89cijITpAB03b+PXAO4DgggMdgzuJkhOAujdnCwwedEjTDyuGOw5QRmcpdx5APa7rwgK3HupgmuRTFz6sHOS7T6ThgU/EsAleTuOHlnldmc8TG96k5+6JXPy5lJW11eQR+hzD2JaLz6l46LEcwzjw82I8bmavjCeYPHU1T80yEhg89sZaG5tzo7xdS8rWZi0B+Yl6KWBHe0t093Tk3hQ8MEaoJjcnXtBWp/L8FUtI3o9Uz4KfMmtT+/SXBwxDg4MxPjoRS3NLsTg7J+9SuiCvEfwOmae+NhmVLU0AaIgCxyQ48tIlA8XbAwBPY/NmIpr5IysyzsgGz1E1o1n8tXDsoK1bBlZ39wa8B/VX4+hT7OAz3gD9Rw6WH7w6eKycBoc0Y8e4Q8c6QIAv6APMAa6hST3KSdeD20XHSBOsC+RzzY0fY0ueJz48GB86AOV1uvVy5xmPNG26jLaYF69VRnv0g3z6YBzqmBe37Xpux4D867jG5xp50Ue3Dx70jV+ff9QhRrbgw1e9HWghq9QP1QfcluuTT4BGI3c29mNWVtZkmDhiAAPNsbjIXlSxoNyJqEBlKkEQpe/u6onB/iEpZ7fwUIyWfPWFsygExN2qCcGZMn4kFTu6JSbyTIom4PaWBCDl5BwSn3Lhl2eaG9WpZilOM0bv8KPhVxsV6PJKyoYGBWHAGwIj8FoU+AiP+h4wrgH3h4DQiF0OrtsjgOt82gGQiwcFQEYYdnB5LYfjDRggTpZ3ylBzJEAmPffCWjXJ787OsB+cP3GYA6y+bq2vla9KKL9DcthcX42h4V5NdMlRRoSx2dXSbE3LOozM5tq66Cstj2hzaSUaNzVZVK9TODx5bFEfmps6Vb9HN6O+6NR4cVNCzi0N8Labyz25YpgNLfe6ZCTl6WkptyKPbVfGa0/9bdKyjtHkfcTWht3olzE6e/a+GJ88Gu0d3dHR1CqvS7iSBV+MZe+ss7UjtjckM92U2zSWHR2d4p9lpvqi/jRhnCX3BnluvNqEBxc70gn1GW9xp703OkePxo70pHVHct1U/jY6U24QHkfGh2vkzthwliiXidIrYvDzPJfyM1Rj6nGtT7o0VtJS9oikLZo5RQ88acHBAFgXGH/okObhjK/NF/jUQzdsbAH0zRO/Tof2+MotXiZp8qhPm+Bt8qBFusS+YMbKUyPSI/HWIsOOmZH3zKepuYFsr2/rxibdVv831yQzxZytwnsmTczPC3JcRiT3dRm+OdLB+6t8FED3WvF6YNjhyf0z78TwSR6BmzNy8nX2rwJfUwfZkHYA6jKxnAi0S2y8nOcMGgmsHpMLBBghj88Ap5egPAaAfCqnMKU0pD0w4Bc6ZUOYOtSFWeOyuc1eShkQhFk656UpTNNp8DnTtLGxlrh4Z+QTSFMOLpPRXiJt0wadJPDI1wIEiC0EcClzvgVC2tcWLEBs40g90wCXa9KUI8MUPvKTV8HybqCfZZDuRPJE8sceRAvlAvgoIHc26mrWlPaV398rY6P6vd3tMTrYGz3dHIIsnhftwRUy2BIdDD+/EcDRC75MwQ/d7nLmiP7JOnLsICe26vMLQHnoWG3CJ/nceObn53PpiuEliHktJTmcycFKDB3tqd9ZUwEvUP3AELe2dOYNRz1M3tiY5+7FS+XsfzFefH2XJe6SjBN96O/vjlu3bsmwysioM+XxvBKatByO7OwZiu6BkegfHc9Jym8GsqWGMRLSvuwZF/rB+Fsn6ZPHhTyPlceeGHlbr9E7gvUMvQKfPUXoQwsghh51CLRDDBCjw9SjDXBtGKHhAG14JHg+gQs/pgUeUOZI8cCSfwUOkDJe4kb6Ca/Io3g5iC8/Sqh26Q90eaBievADHvTgw3msgvCI0VHqwUfKSbg80PEqiWM+qXPiiwD/1n0D+g9tAuWlXjkfCsATtKnnum4TcNsuIw1wTZtck298xqvpqY98Mjfx3TEKLQDqUwEhECNoiIFD4JAa19SjPngIhbxyXRSIAA7l0IVWMijhu3P7jIFftcV+hZXTnYc+aQJfcOAcWAqUzqgebXDNHQQ+qGP+meD0jY6Tz4AYh3L3gUAebQDun3klBp8AHmWuCzBojXgUMhariwtx9fLFGB4YkJfFj8wuyStVmYwACqLqSYdvanF4E508Mjoax8eHpaSLcfz40fzKQ1tLUfLGRslCkmsQ39TD60Fx+ahiiZniyIpJrrtV8ovLXinKHnfbrTz4ywcU52bn8yusfCGjU4GHCfxydntbl4yglEptNCqxMDefnhH1ufnk1yPyuTvyggcZRvW/kYkkq7SZT7kUayxWVjVpZay++p3vxtzKUvLIbxKwN1aOPRRdyVeyNL59Y0fjHe/9SHT2jUpM0jG1xXKzfF226IIDMqhfl7EvY8q19YFAmjLGnTEkeKIRuBlCn7EEjE9MOTR5Yd7j7HGHDnqJfClLPOVRVsbsQHeJwanToA3AfaMO7SEj8A3iQv/pWqHQZjUAvcIrugBQZnDbgPkx0K5xM9aqATquA1364T6ZDuVlfpb5QTkyJYZvyx+gz+QhZ8A81MfD7VFGTB3aBcBxHfLq40tZow0CCDDFBKcARPJJM+HdIDhUNkMMOncfcCFshsCDNns90AYP2gD1TZs8rh3AxdsoHSh3LfKhiyCoQ6A+SzbKyIc+QD5g745yeMWj8h0C3qBH21YqrqFLmmA5mB581dPg1weBOgDXnMlqlsFhwh09flLejDzM9s48QqBh0tJQyyz2oaoBw/uyF8p85hDp8HB/DPX0Bv5su3jEMmia60qKzSDKKPFL3YwNm+5s5MOXGOCerDwNsERIml+9xlggE976z76jVOKHpSgfNOT3H+kPHtS6DD0/27a1sZrLWgxiS6tuGLduxur6ipS17JNyzCM/mtggL55zWmqLmL0qlpErfGhRaaHkif6XL1+S/DG0nAEDv+yhcko99/U4aa8ly2Nvfne0dA3GKl6f8HLchc0xDdIeIwA+4JvA2FqmyNIeMeNNGvmQz3XdA4MGgJ5gdKlvvfO5MsrIo330gDoEaJFHmfWBetAmpv8E8uEFAN9tE9fpgQstYvIJ4PE1FBWnp8zNuaOdg8bSJmyfboaQpr4NBkBd0wIsO6cpJ078kp08EnggAK7pQYNr9wm6dY/MdSm3TLgGlxg6zodP5M81fTO4/9CjzPjUdX1iZEY+oREmWEKgSKzjOZpAHoVszjNwnFWiwaygTkPAymHFgRErCTiFeRQDa8sgYp25YzBYrOvLoKbSKJZokhZp6iMINmyhA00CzAOU0SZ5xATyqAvv9Y4DGDcCZeQhJPrDNW25T04TgORLdOk/5VzDj4VOGbS4pj23izdYJm0HP6oW2zIenV190cH3uOCrVbi6e6qXaUDgP2Undx1Vm5fXtq78iYkjwS/JdHd25NKPfQ++ZY/s8kGAZIpBgAcOwOIZlTHhs9M0hQJiKDQOshoswxpEh74vLS/H9NRU2fyXnDl/d+v2VEzfuxuzc3diYeGePLN7sbY8G3enr0RfT3ts763Hnbs31T8e6OAt8toY39hn9qg9eXxFflpycvwC+UtGHBtpkHd1+54MGnxLrxhrnpZyZIRxTn1TP8aPnorRyVOak8rTEpUf0sX7QmZoE0sd+shYIDfaoy5jAZBPu5ShW4wJYF2wzjD2ALLjGpo5nlvSPxlh3pWUBurGoDFtZC9IesxZDgFtQgc5UheAPnyQD23ath6ZN4B2zD8BcN0iu1LH/XI6vTN51cjdesjDFWJ0gD0q+KE/7hvt0n9i+HLbANcEypj7eO/Gy1ht19uHR/KhTz79Ng3mFu2Yf/gj3/PEffF8g47tRh1Mz/Th1fSoSx3aByhPuh/4+M9+lkowSINmEGH442wQoNF6B6hMPb/rBA5EiQ3go6Tgkc4GVZc0eCjmnsaWQ5yb+XVSMa5JQXpLMZ9Q4U4ALu0S6vT5RZzjx49nXnoXFV/wQX/A5xrwwNG2wbwAyY9wEZRxySNwTWxFI42syKdvtIcSAKbHXZKbd6fKn/urv4r+vl7R3oiFxXnhc56Jn1Lj1S3djaSIW1qeccPgidyN23fi9Y8+Eo18UkfTVr2O3RwLta90o5SNc2JpMDCDEklZShYl593BfEdSfJYJjxzEm/QR48NvOPL9MY7B5Efh1Ce+/ZWvOclram6QDLbW5Bmt5a8cYfz4dj5fj1jgTQIZPYynCopHhxGi07u6meRNSGOlOmwup0cnb/Hy9dvxje99O592ciQEnopM8WYrAy5DNnrsTJw+/4Zo7e6VWRRV0eEjiciVg6485GCcrIfI3vpF2uMDOAbAB8hzPvjQcn3yqc+44rEDTBpPTt+0waMuZa7HNW1w7QltPSLPQNrX1k/0qvB18JSw8FQmewmN+eVarHhPL78lWuQMXhoKNv2r9qGJAaXMfaUtGyHyiAF4pM9c5o9qCKjPXOQAMWXwRN4BbtnaQedpg5h8+LCRAdf47hNp99Xtkwdt6Fhe5AHQAZdrx/V6Gd7z0U99FuH7bmIvCmJs3GHESEOMQbXQ02pLNmwmwiANgAcNGiENHvkA9QCuHQBo0p6ZNX0UgJPl0DIdGxDwSd/RBOTBA8BxBXAoI+SEVr4NkmlQ32AeaMP8QTfrV7jUA8Ahj/4B4JOm78gM+Zke9XmVhtdwBvp6YnV+Ie7dmY4jk2Nx596U+ibcDSkbfEm+eFcYat74n19Yyl/0mb59N04cnYg23SDWZPgaOzjZrr5jaNSGPz6Zg6gkXLJ04z1MDnvCNh9OBIvP9PC5HH4laWV1Ke7J8HPXvnLpsvgbyCXrjVtTcfHylfztxk7hLy3xLmZ3rK2sxbe++S0taUdFs9r0lyFDL/gV6x08af01aPLhTdIuBoknZTssCdEJifaX//GvxczSai4l23IZK2MjQ0vddia8ZIgBfdM73hNjJ++PDRlIDKDEGG0txWDheea5N8l3X0dUhzGue1v1cWPsufYYWz8YO/Ap87jmuFXjnEZBQJpgg+By6qErAHkAbVrPoGddAcCp45lHeAI/+6SBhCfyKCtfN7HT0Kib33KuBjB0yYPkyI2KengCjIHpmw/q+xp+aBewUQISlz/VBweZiWPJvhgJ45leXY6k4dmGC3xwiAnkWU4ANKDncq7BoU3qcW0+k69D18ZxnaanPvzJz3JBgd00EAuyDNXaalYoHlkxHBgHnirlj1NUSuBgY+GOYqDIgwb02Ug3Y4Df92MZAW3oERc6En4lDK7t9aSwNZE5wc67kNACD7p0ljs5NPxJHYB68ARQ5r4A1APMJ3j1Ns0vwfToG7zWy2ib69IOr8+05RPH3p7OWJPnw6/4cNecmroVXa1a0srD5HWQZcmE/uM95b4WRmJpJV537v5o57E6/VV5Tl61w+JTWeJPyiE+OSRLk/lDHlLCBt2N1ZAUWgOt9vjMEF4fP3HPj9ZyZx0cHE7D+8O/+mEayNs3b8WGcGZn5+KkDC2HYPkB3W9+/ZvR1t4dRyaO5Rcj+DWe+Zk7lWx1Q+EGl4/cWQ6zyZ+jk7+mhPfFA5kmeZv/+nc+F62iJ8LifjefdqJrAAYduuPjE/HUh34yGrv682EGR0fSk1Q/NT0lo1ffXBgfxoE8rkkzBvTLQL7HzePE+KR+CBcapMkDB331+EOnfnOCPsE0qUvac4Ayjz/X1q+iDwd6xrX5AFiucZ2/kZD1U4yKCy3mDQYMDwy6QENjMTZcy85Iopov4KsMPswDMXLer6frehkBgAf2IWk/+RQD6CR16Qc8WE70lzbA4btx8OG5ADW8tyyHbiX30q/SFjHXnm8uc6AOZb72hyKAutyy7L0/+enP0rgJ0TEIkMYo8Clf9klgtnznS8JmoMRq3qUgojp0zvU9cKShDT2Auwdl5BV82oRJcMtSh7Qak1A2cwkpSUh/pSyKNWdSYDubDBZPNtaiT+40wgfoEB3PkBO5KAptwYP5oBxgUACETR58EdMP8qhreqblfNNyPkB/bcS4GfJkbkvLqsaObk3e/mjQJOVM2MXnn43V1RVVZoDldqs/zTJ2vAvJfsuyvNqdvaY4ffKU2t6Jns6u2F7biC4ZqPTAkLMCXzDFRcnH4JKZbhnZJnfmPdHm6ESebBcPGJJNTQA2gYdHJ8Qzitgu76wxFufnNElbo1vLxL4uTf6d1eju1uTt6oqRsfEYVhg/elRy1DJBMpJbFcv8iAc0JUMO0OYREeanxpOJuLW3Fc1tLbEqY9nQ1hX/6nc/F219feXYhPRpnoPR4qsTHZFONXYMxIf/7mdiu5M3FHRzQb6iyRNNesZvMyBTGz0A2TMe5DFG1j3SQH38XF4fR8Bl5DFulBsPuvSPAD550AcXXeHaeMTGqefVgd9JVSM5Z5ATMTcX9TJvZLzGpeEt/UU5VM5eJ5403miH4tzHxFiJHoE5yR8aoKLkLeOKF2VkjL4kvaqvAPmkyUtqijCC+ZEBUFSWc0E6zRdPSlaRHfns82Y/FOgDDSNVbm70Mx8ESJakuckiE+oxR0qbFNEL1LgYNEPiacBxV9hWSv6dr/rwzhxses9PfCo/Kc2FCbhjKCWvp3hAudPul4kIm658Lx3GrEiOaQQ8DySBPJae5BGYnLRJHQsFPNqDH5aQZRO6OmQoXMrzw28S1vzCXB6oBahLQMGoD+D2g1/aOlBigtuDJ/Ys4NXKT9sO1Kdt1yNNcH2353qmTSyiKUOUkHNV0qq4ff1KzN+bziMV7B+iNXvomSZqqqLGiQceezIK3d3t8Sdf+cv8bcUjR48lHj9Qy16TRiUNVVFgyUUDnWOFQumaP10UpRIP3Cg42sBycWuHfAyblq1tHXn6Hm+nu7cvRkeGZbBGlNcVvX2D0T84Fn0DQ2VTOz2uZi3pmtMQ5r4l4yHa2aJkmRvz2efd3NtUy9HY2hNf+tpXZbRWgi9cbKyux6bKenVDaxM+Z78efOLJuP/xJ6NF3h4PKpAhgIwZG+YHMrUBoZyYPI89YwU4Buo4TgNck/aYZRsC6jKWThMoJzYOda1Tbgt+jG8e6zyRNpD2NTRIg28arle/Bi/1X7J2OWe+lEg6SQ/+aFf8wgM4BGjDOTHXgPuSdCQD7g4UkW+e3I7zqOF8rgFWYaTNq2WqSokHzxgffk7PtMgHzAuAPakDNPP8pOglVPzSTn288hwYmQCTmYJ9ppXP5jKWlL0MJiICzFiKh3X15KZBT3g3imEgz4IggG+vzI+oyUfgXm7CD4GXn7kjMVC53OLOINxc8ws47JqvwcCbAkC97LzwaMcCh6cUaNVxwIoGuIx6xNx1TdNygTaKyzX8kyaPMgL4tEMZNWETI4NC0ZG7d6fj8oUXYmVpPhq21/P7YHx5oXxWR5NL9TgPlviq/I53/JiMdWM8f+lKXL99Jx5/7HWxt6UljgwERw+AfC1IxmCPM1pqH0XhNHejlnAoADLmJ/GbJHf4yj1NGT/OZyHLhuSvJb+Hz1GObsUdXTIiTa3Rzlc1u3uU1rimsZUcoSHeOCTJzSj3HkUf95i3DTblFecXQDkQhkzlYe4ofPGrX48m9ZdlLbyX/bmG/BxQu9p71wc+HG39ozJs4h0voNIhjxvj4nFG5oDHj7L6GNfxSRtIU9e4pIkP4zp2e4D5AZdA2wbTcD2uzRfgOowHsfsAnumbJ+uR8wDysrzCIXANDXBdJ+krMD8ZXzQ7y6r65sNAmSHP2gkHAF+ImcbzAygDHzzipKNAmjKW2QA8kUeAT/fXHpR5cJnb9BaQ+5YemXoAHcBcuy44WZ+BIINJaWJAEUxZspUKVYeUCZOqq4uDQaYuE8QDAz32u4hRdAwCHhFGiuManOGizJ2gHgYPQVg52jsOXn7Oc0ICtkSo545lZ9UedUyL2HxyTbCxAZdyAJ5I2yi5L6RplzKC6zgA4AG0Sxoc59H2NsteXed5rfVtKRS/TN4X73v6w7G8Wl7PYvlYnuAUvjkoilfCby626o7IafU7s/NypVvi3tKKPCaUC1lj1LkJlCettM2pdkZ5VwJSL+R281SMmw+GH375aGCL8rdiY2tZ8ZrorWkIZYy1Kmxpb4yB0f7oGeyL/uGh/PXtRi0vebrVyrtNwtvidR5iGcmW9o4YGBrKDxeyt8ZL4Rv88K0ME4/6ufkBW9t7cfXmVP54baduKB141VqqiuM8fzY8Opr7e0eOncwlLn1CfgT0yfLmmn6SRwxYfyhLWatNjwHyZGxSd4TDNWmAeow5eV4eAlyDa1rQRQ/Ip00HcKhPGhyAOm6bPOqYLwLpqiv7/JAPj6QBaJJnPkzH5eTBO8H9KjelastHwW05DxwHrikDSMM/eG6TMrdJHsGeEbW4sZougDHjGtrI0e0C0IZHyxYcyj23zUe2IRy3STpjBfMNLqKr0zd/jfUGHAAI0pjPwHAepq2lI9MdbV0yJFJB3SnBh6j3jwCME3kMPhPVwAAZwGUgKM87ufjAwMHkPqO7Ujre32qQUnNnlt7yc128YMzBSgsJyE7WeKeM4GsrIgCe+0ewpwa4HrxaWAD0LWjKzSPXxJYD/SLNQw42pjlikK9rtLTmB/rke8ROYysdyZ8Va9XyKc91MRiixSZ/b09X/vDsS88+ly9LcyfimMP8wmK+2M1NBWPE/hXmCq9GwkojzxJUEkxeMV4owoa8o9a28iYCMuZJ5NYOZ3825Q2tZqwpmb9F2d3VJkPCgc4dGaw1GVMZzrVlLQ9X5X1pzHYwfFsa4+X0Lntk6FiCInn6neeV5InRF5n+PLv2ze99JzblNa4uL8vrZPN+Oz/9w8/s9Q0NxoIM9op0oKGhNfj+ee7piZYnK8F6UZ/kqZ/VGNNf8j1O1KGvjDtAvnWUtHWA+kXuhT5gHOODAz3oEiijDkBMGQBNAjhAHafIptAn5howPQfyadNQLwPX/BqPPNr3dY6DAmnfRKynAHjUMQ3S1nPqGI98yvGMHGPMaAs8+EEPzTNj4boeE2LPDfC4dh+4hg5APa7Nk4G8/XwF1wOM1/T+v/W384dt65VBJI0rmeewlJfnstjb0FXZ2zi46xGsWEDWVdodoFHyUAgUinximrOCUW5FMF2olfNEJWZiZBntCJ/PV7PsqYOFUReS2we4Jl0vc7lx6tdOeyCgC9Tpmgb80z5lHB3Q/BY+Szhcen5KrDsPuV5++cXYXS9f9JiZmVUfurWU3Mh3G/FA2uXdnDx5Mj77i78Yb3j8ibh29VrMzczkBvvYcH8uK9Vw7n+RhCNxkW3nR+4yxpgVxWW5RxqZzs7OapnGcrPwi5Kvr2rZJwo9apcHBNws+O3JDsk78OI4jyejhmHjLNum+sAP3bK/sa5+8KvguYyFD3UaWbXIkvIZ6A0tT4fkXX3jO9+JXfWX/TO+g897kvSzq68v1nYb4u3v/WA0tPSmrPwpH3hH3oT6uMJ3fRwYA9+MfO1xQS/r41P0rowz8jBAj2vKaMs0oGeoXxufQNo0nQYvx6OixbW42M+Dn8MAnvtlesbL6yptHowDZFpjz7zMcaBd5p7SGVRsYwTNegw/AA8Zbty6mb9W1T84kHNflXK7iLEGD/6Mn/kVT8T1YN6IMxS0/XJouIw0IWWkMstAhQc4VUw5YBrpgRGo7AE0GBmAgBsAp/xIQWnMzJgRlMZ0uAYHpa63Q0ChzAjlXj5i6Irh4y5blpFcb2kCJGhZwxcD3AY0oMu1eTaf5gkwXw7wRQw4dj3TJCbAq/l3W/UAwCNp2iv5pW3q9vX2ySPYlhEbiNe9/kkEEwvyiDr7emJFXqgPfWLEVmUgzpx7MOYXF2UoluOhh+4T7YgrN69Fk4zdDgOc3pbkxhM8pdmbQktQKjUsbqpxwXDJi6UPd+7ci+l7MzL86zJam7G5IsO0uhvtjR2xtbQdd6/fjdmbs9Hf3h87q/KO59dja3UrJH18KXlou7GyuBqz9+7E9NTNuDvNmba27F9nT2/5CoeWhpYZH17kJvipn/+5cgBW/PDVCY5e8JNrQsrfpBydmNDStzm/1Eo9HtxYiS1vy9/yPQyUcUNgDAjgwBvbEvYOPN6mDU3TB2gb8LVxy1i+ul1wD5c733SITSvHQjguA1zvterX8ep59I3+0C40yaMu7RDnu6vKp29QdD0AGZmG+0I9z0Xq84FQ9pXJMx51/OkmB/eHmAA/DqYNmD/zYNzXAtN7LaBN03KbpPefQroRIxqZTgBmwMrgsjpBysDDEJEPWGiOYd5tlUOy3MEOlJ72AZYZGC5lCUo+S7Gkq4nKk0heQkZB6wPDEgbDUadl2vAIWMjmw7hcW7jmn7iedp/dD4D2AfoPnZQHPhF7Q9ucYtcyUfniILZlnAYHeuJbX/uy+tOmib2sZfS67JF4UlhaWcxH0d/X8vHtb39TLK8sxa//y/81zwDhnTz6yIPRyKa85IKHx4Z6M/yoTfai4AEes4+ix4OWzs6e/CLE5//oj+L21O2Yn12O+TkM0Xwszi/HvamZWF/eiLl7i7E4uySP73bcm76Xv1B0++btmL59L+7em42FBXjdUNmtuHXzRvZzbGQk90aQhdjLpTJnt3jXcVfGEw/s1IMPxS//6q9Ew6YMeXeXjNZGjA6P5lsJ/JzcW979nugZnlRdGWfJkr07j53HzONH7GvaJHgMnU9d1/e4Jn9VnutaBxxb15EdONYFwPSNDy3HAOW+dppAmkA9/Zdp83QYaC8/WqmmKC1HGkrAgaBA1ff1HRqviqULxECZCwfGGF7IcLvmgfzUad0Eudlg9AnQ8VwH8ixWpooMKEejeX3NPABu37HbUEZek++yOmTtigaQeFUaQAZu1/XpQ75KZEGDQEjlrxgHyeUe2DpQXq/rNLDf+YqeFYI0oRgahI1hIo+JAF7ZS8KwcfaIdFEuhAGNUo9lV7fu/GoxD17ypdDFhaXoaJdRkydDfcDtAvX0Yd4J3MXr/Sx8vnpwAOoSDvpScJzHc0g21vmtwx0ZkvzxTt3lKOPp6s1XXo67d6bFd1N+94vPKeOms7HN3g1HKP7g838aX//mN2X8OPKgtre34h1vfCKadrUEZEmNX76jycJyUc3T3xQPZcprauUoiryQjs548YWX1C6GY1J11NaOeNtuUJk8p7beGBw8IkPbFafPPhy9XQPyGEfiyMSJmFBoaumMpfli8O7dnpEnNxMvv3QxTh4/mU8R+dBhS4v6rH6y3GxuRrEbY2NbXpWs8f/rl/6n5H1rdSWOjI3FrAwjRmqQT+aMHIk3/dgHxWtfyMFTHxjjA90BGA/kWx+vejnXHhvSHov6eDmvjgtAs17GNQB98NxevR5pyp0PJD7JasmFd0wao0A+k71e33E9cOi5cU+6p7Hm5pN3Mqpw4Ep1y29Fah6qDFLlgGcxcA3yYPn0kDhTBXh3G1xDX/SER+9QJYIYTT7z/VThw5b7a16JkQkeGCYLI1n2Wtk/w2ujjWKw633xPDMtVJWY4PlF2X49Oqo2chWRLBPTB/hQEF52SbgEy7XpnU9/PH+ZG0KAG2C5RR7Mc52dQEA0VgVw61DungceVw5qjVHjc22ANrjuMHhOk88DAae5I7gueLyAjAeW1xIBgNeGEeJn91PoVfvE5t/9Is88GSgDXO8wmFa9P7RHvssyrRglwWviCAL8c1Idm8rL2X/0uX+ThooDpCyN+ZQzRppzdbxJsMq32No47oDiFAXFwxru6Yi+ns5cOnLAOF/3UGzvIfuoPDbWyRsaGkpai4tLSg/nbzz2a4nQ3dERx44eyb2vNsl1ZLA/nxKOaEnL98e6e/l6iPRgZ0OeUVMcPTkRJ0+fiMljEzExOZ7fwt/aLj/U2y1+eGCRk1RKjfFk+b8tnv/d5/8gfvDC88KVHkmc/X19cW9uLs+c9Y9Pyvv6YPSNHYvdZnlu6jfvPTIEyBAZEyM7yxbd2NaNgEA6Za0AOAac9jghl7qOmZ7z63T+j4JpuB5zRhf7+bRT1xOD8Ymth8CubkzNkjlPdPn6SIPc7D3ecWRnSzEPZYgp46gM+sB2ChOe3yXQRaYxKPkGQzX588FK5tMKZSVdVislZiUEjstdz+WwiGNBXNjFY2XFAX7RT/IcwKFsPw85QIyYcvKS2ZKftipnMbTYywNK3UKfsSvXDjgzTR/8+M/lEtKCttABJoAHiMA1ZR4gYuM7n4BCHMarg6+NX2+DQF2A9qDF0zM+WU0ZYD4XF8sSEhwmNE8zWb7mN8I4AV6ksl8PcBsojsH8WpmJjecAgEPbBCYQE4s8u9qmkfgadD5imHdABfapWO7xnmKrvJU/+6PP5ab4lnhu1lqQFnhayI+88pVU8viNRA4LK6MYcCGtaBn35GOPRkN6mBpA4WDECm9ScikiS3NpSMqMF8XzTqu/7u5esdIo4y7j1K6xFFJ7e0u+r7m2vBBrWq7euHE1ZmbvxO0713WDWAgemA6P9cXQSH80t8lgyrvi6VOXjBzt8atDnR0HH5RkL45fX99tFM7AcPzO7/1hrGgshoZH0nvgTYHunq5o7u6Lx9/x/hg4eiYa2rV0TOVFd8SuZIEcLV/k6fGyMSv9LQbN4+PYwDU4h9PEDs53uk7DeYfBePAA7NNhWirPPLtuPQ3U0zmGdFpAfTh0yKME0EO2+Sc60qP0PrhdiAzmrQhMUTXHC27xZgikqUfKeeBVqrkfSjlpMgp+nqpXOs8mKi5tl3ZIk5e0xQz5+0FllLvvsAiQb6jLhcPLVNxR2/STBor9Q5bi5xCYdpagFCiIlSbvJCBVeTTqfAKT12UOdcWqBzNYZ9xAGfnguZ3DeOAMDg5mmrI6HvWcJp8nkng18Gja5o9gnkgfNsYEGyXKya8H8sEBUDjqe78JsFyMAw2uCWgXdzhJWsYYI3Ej1nmyJ+XgRDov6RJTR43lE1eWY1zz47A8+WNAebVieW1Z5WVQy0cLpdxZh8nTJOPCubnCA8M7fedu8s5rXLsN3MkbYkN/e83qY5tuEu3CatmNyVOTcebBU/HAI+fiIYXXP/ZIPPDwmThx6kh09rTF/OK9aGqTUjXtRIeWtz0yevBG/9Y3ylmqIrs98ai+SbZL68oXT3wafH5uMRblMc9y09E4TZ59MM498ZZo1TKykT0X/bEkVq+Sd+TKzQh5Mk5ck/aEJ88T//BYged6gMeKMtIed+qTz54PcR08jm4bXOq4rgPgGLw6jsF5rwXID91hrDmovbMDXfaS6Sd7UXic6BN95kbJC+vwKo9VMWFPZTuojvxp1Aw1wps5HNLIKPgaPD52STgoQ6YK0jGOUPEQrbT7H9/YLWfyi5dWri0741ke5Ht+HQa3709/0/4B7/8xuI1GElYKgIZI+3iD8z1ZPZgEGPPAmOB2bUBKx0o+QNqBMnCJ3SmMj+t7QoBLnnFo10roto1LOcroJR1gHAsQWm6fQDkxQJ9N3wAutOk/eNBxWy4j9gRxu3z+l7Tp44HxYrB6H9fl5fCQgie58MsxBGLaBoevOlCXfTOOrJC/l/sqzXlSfXZmLjfJ2QvJA6yizdqUIwx595TIOWzKD4Xkq0OSJy9sY1zYU+T8mOaIlng7sS1DtimjtLyzHiu7Mv4te7G2sxqbextqi1d+NrWsXc/9NL/YXz4vvBG8F4k8gXylhMmzJznzienWjvilX/snMZ/LfJ447mbfcp+mtTOefPt7YnlXy0z1Ca8R7xIcy5QA7bq8LUuXeTyIDVxbT31NOQHarmOwrpGPnFmSiQPJsSzT8o0C5eVTb6Xze/l8KVJ5LPXI09wuZbvscaJztIuH8OrAjYwHO/VAvvGZwDZCxJ7InL3EmOAMUUa6lMsoKfDdej4fzlBg9Bob2CvD6y7GjWsNyn7Yyd8WEDtK2wgepJvVBgd1mSu0J/kr3tTNCJ3j3WhpT/6GA299oKsSiNrRmGhFwWHseiCPsKcGeYOE79sR+MqvRjNjGmjizRHpY+Oe8AgNkqWumxo1LpLP7o5o7GoJrRAqb1FXsux9H/uZzzKw9UH1pCffacNfh0c+MYAioBCUk09MWSqIwGnK6vQO45img+n5GoNnw8ESsk4rn9roH8qZ1xWv4BgPGm7PQB5gngmuy6SxIXM9YuMS76fVuGozthnYR2Ig29ta4sa1q/HsM9/Kc1FQWZJXsqeJxCdlOJfV3lZ+Zr8YHjQWnoUpupJsnDt1PAY624MPIPJDGZxsx8uGFj0TmgYXWZX+bG5vqn3dTaV88L4ug0ScyEKCvxbxRRu84sO3zHg3kl/LZnnQIEPK53fYWOakPZ+3xiB3aSnKPkyb2ucunQ8qhLMinlc0oX7nD/9YXibKLhxpIYeQJbA4/dAb4oE3viM2mjHoko0UvTknubwsdQR7jBw9VsjY+oRhsvxJG8djClCe/RMcHhsA3Pq4AuCTz8Y0ZXUwvnEA2nee8fP/qtxlLkd3DNAwHacLLwopB6U05vAC1fRu7MVjCNPYlQ9XEjMWlGMQmezqTRoP0hrd1Du82zSiGA7l5+92YjwIwgGPmNfCwKVuviJW4TTsbcbcvbtx4cUX4sjYiOZbqU8sCef+rv4Tnm4+4mtHbRLzs4Kk+f1TXjNbX1uJtdXl2FjnW3OLsby8pFXJYmzo5rim1QUrFK5XlhdiZWkxFhZmY2F+NhYX5mNu9p48+Zm85gHY7MzdaPh///rvV3I/uFNZSSxcD4KvnUdsBSFNPSadcTyIVkA/4bPiAeAQAHCsaBieuoIB9fYANvgxKHhOfOEUcJuch9E9cj+PYL4AYvAAlAu+6u1R7nZcj77RHrxxTWyDZvrmr0l3U0lTd2nFarKtXbcMKeT07Vvxw+9/N77y+78T6xrIVikAJ+CRDcs89vvw3ri7YyCWNlZiaY27v+6iMiIqiZ//yaejfWM1zpy7T8zRh6I0PDgg8GI4e23JtxSVT/R0dHTJwCAjLQ3ED19FzUlV7a+18SMeSsN7uwwUG/v0noOn5bMyndGdS0a11SgvBOMqpdvcWs8+85FCDKA4iP7Jk/EL/+VnYq+jW0q4KgPFb0e2aunYEqvyGJ7+9GfixONviVXd9dmubeNXh+Rp7DR05Ihx54UPArQJyNjyrd+UPIbgAuiW6wLUoZ/WaYAy8tAb4pSTQm5K6+7uuoDLqGs6lFunAa7BoZZfgbE+UWbeSRuXPNKGTGMAVAZQXlYShQf9L4MiHtR3cKFNvmUBbxgzgHKu6/MOXPS33i44r7qWt13PIyZk2QavuXGWsXzGHDxDwWOVhAfKmLy6z6SpZyC/9KnwSigfNyh5eOnkpfx0zQ2WB1XKRAzSj5KfdDBgdWKkmZT5NUbuqAJ3xAMCkPZEtjDBoRzBuYzY9YgB1wEYcAaGPHVF+VWb1cCQ70Ad0wL8bTGWXygj+VkmDwIe0vWveKLndVo8oaRtK2QduMYQQDtxKzwPGhuIeDj8Sg5n08DPn4DTbSt5hFeJFDy+x8XSYHl5MbrkNeFG/9qv/nIsXH051mWE1laWY3RoME+335mdy5/7F/XYWF2Tt6NJ1aZlo+ovrcqF3tIdVvU/9YGnYlAu965c6PvO3if+xFfe/TRG6iefLmF5yQ/WAigwX3yAqfb2zmjTsg2PNZlEI6QQLby8LYMJ7x1a8qVhFh2ApQPHPXhiSo317ZW8OazIc9xYWxMue0n8PFpDtHb0xB9/9RvxO3/6hbjDOb2W9uhvl3GURzA42h/rTe3xqc/836NjeCK2We5oqdqigB3elAEDGhvLks4TAR3yZGQi5BdhlS5Q+ugxxHtkzLhmfDkUy4+lFAOG0d7J17y2WNIILw2y6OfHAtIAu+2iN0lH5Rlr/KFJWalbJnvqO2XCq9dzefJFnSoGD0BX4J9+gp+GW8be7RGSngL6mp+mEZBHyLmgmG2D0k5pO/MVwxcxAE2fpQJSh1XOddFzgurX5Fn4q24K4quzrWxHUIe6BAO/IM+ebqFV5E/aNEq7pYx5Alsc+8l8+i/emft4/OwB58MLDJUQ6TuvExZALoUn6jb8w//fH+y5I3TSDYIIEQ5g1qEwUiCFo0CXs57SvPNGGoHyI6vlAF4Rej6tELOUUxf61E06gnSZhU853i4CLwNTAKbrg8ITO9J4CDlAlUBTSNCWwqIcWHYUuxyaLftn+UiafQsNjPELq5WBk2LjxUHX5QA8kYdblU/7hM9+UHnEXBQO2TXJ8OQeh66wI3greDNd4vUPPvcf4i//8N+lvPg9gg4ZQQzwwspC8pAf8kN2KISUeleeymYaXKU1GT/yrrfGkS5+oGQrv0Zx/OhkGpEt9QmaHGUoDw0kP/UPA8rTSoxMOWgqWbIUlOHPPHkeGDl+uxN+e1q78uklm+i8q9mIYZTblksUGc7NrbV8Y4A9sR15YPpPhqszmrr648KVqfgHv/yr0Tc0GlduXI/erlb1uS36ZRzXtcpoHz4aj7z3I7G8tJSTeUv8aYikvjII8Kw8liPIHHliBDwGubxDBsKxDhA7DWikdH2Q75B10IWyNZb0AHBJCSuvMdwG4xTdKGkAWqlD4o2PSFKXa/SFXzI3P+S57WJASwxYV8EhH/0p+nQA3s8Ecj+U94Jz8isWHeZWMTyFV0lOtLQqqFYj5INr/hs0vZI3zYe8VsgjDLRTA65T5oqzrvIYq7wxY2SqugbSfETAaf5SomrL/InqvtySf/W/3i7jVuRQblSY0jrwU36U1ec50PAPf+MPZMSru0RV+CpEKS8NZscFKTT95XWmSx5pLCZPysxkPkhItNLZ/MSH8v0BQu4eTG4rDwCNAih2yS9CKQaPuy/CxMKtrPFZa37Rp1OdFr54pm02lFs00B7s0nzFc9KjDWgwUAdGLnlWOvlVOttJ/OKFEUzDxhHgjrIpw1KqcafekRxIM2mYmlTQZNRdHk/mpReeje984XN5zbex2JvKPTLxsrK+lu3u6Y7TKmPRLAHxaRte/t7cWNfSdCfe9cSjcXqoP8eHX/CmNydOHktvg29ySRLZLzWvO2Yx2vQ5T+YrRoZMPJ7asrSE//ylm04tM5HJurwi8cRenF/v4uOTfJYHx21zez1vHujIrtrH4C6p/9OzK/H//J9/JboHh2WsdmN2YV7GqyX3t/jVI35l6NSjb4zl9oHg89G8OsXPuTE2EJadzT0VTqNbua2sXCN/9vIahYhsGReMr5dOXHuiUY868ElM4LgJsklZVBMxdV9tMv7kYyBNCzAfxM6jDvRRBXSXjW10Mz3fit+iGQL0oZpLGDzzAq2im8ULzO/eVfQN2TaNkJYB22UvQkD78JueUeYUftG1QrMYLeS63y/JrFFjDH75v6ojku4XYP0ubRz0mXmBJ4S8kS9pAzjIVokqBzplfDLoz3MFOSAPeHdsuViuxHkYuKoPsI8KrpfDfuDW8Ev/2+c1ZnJZ9ccHC1VahKaYH4/I75bDPMIRIYoxMrkE04CVDuP2FQbz+1DCKR86E92K8aSnYONDW5xzykmuQAfNHDQZDPUqjRIdJUBTzFUdbcyvgvJCd09vDw1kPbeZ7UAn8QsP/t4YbSSfZAoH5aMdDGahUXhC8AdGTKiVHBDkxuZqChCANxQFHooxRwGK4sOvhiIHiJev8ZS2ZaSmX/6rWOTFai0di0JoIshT4dzXumRDV1l2Ncutb+2UgZZBY9N2a20l3vOm18W50WHxLT6Fq56Lp6YYHRuJnu4e9UV4Kf+ytKUfEmZhR3ELS8iG4oFhoHp7yw8aE5BNi/pYzqId5OF5sWGPJ7a6vSb+ttJQb6r9po7u+O4Pno1/8i/+pQxiT/62JL8FGZqT/Dxbt7zFJp5Magny5FMfiu2eIfHOBxu78klpfucNPROf5QX1cuOpgxUbz8PjlL1SvscMUPXsr70Hxibz83/wKxcMUBOsCgD6CJRxJy465DEuMihLRco8ueGS6/Tc0A3F5KcOEVQGDnOGp7cYE8aKPPC4UeSXS6vrOvCkmjbR9eQljXXpK7heYtERYg5AZ3sK1ENfIUmbQMqoagKcrJ9/ZBct4QrayM38ZBlJ/cfYAOhW4lJL/9Dhwkuhjd44bTBf8IH8uKYNrlO2atPlklxVi7YVZFSIMXbEln/D2z/6s9kD/kMhMUzpNQiBSc0jTwjSGCGFsA9cV/mqt40BBKQUNJSfolYjaYwE0CSdSuc2FMM4sSeL2yvfzCpLPgL57ij0x0dHky5ChaaVNTfwVZ8fi3BnDy8NoA+YtvGgD9AWVt5CpRxeLAfSeC3IjXLq2lhjzLhjJk2sOYMvevDAj2sg0+/9+R/F1PXrcW96Knp5P3CVrzr0x7bqLq9tiIj4lXfT09EeazJcq5vIqyF/q/GpJ87HI5NjUmj1U54W3jttcrgUpRwY6JfCl32UclMoysJykv5oMRniOL0wjBj7Yx3yhOgLBo12OU/GcpM9M9xkHnFzSn5P4tnSNfd+Pna519wev/5vPx9f+Mq3oqe/L1plmAY6O2JFy2pOjaPu/PhH3+h4NLb3x1M/8anYaedl4e186yDlLTkhK+LUjxQYl0qpX9YV4l2us4zxAk+hGstCx5MmsfIaKChMOCaW84uu1WnxilN67mCrErnIpejJgbGkftk2YF+O78WzpBOO8NFFcCACvnUkf/9S9Ty5aY92GZPUn/3crJr9Jc6bIrl5wxc1tem65ZoQ+VufpDF2pY1ShhyhkV90QaYiRT5QomJIoEl+GsycyxSWsTE+FYphh06ZN0mPuaAyB3Q950dVDw/esi5tkVeW4VzzeweUk5dffuZF3xqU330wf6WfQMPbP/jp3MTHCHAnYIMTSNbVTp4tUsKVAdJAvs7CRKZhTaY0WhpU0uwLNWvyej2OAJlw4MAknU8fCFKKbCQwhNnRFKbSapN87lTsdeUeVgrvwHJbENm+8MjnTsh3vFEOGy8MTBl01vRSGtGgR+ADpR2evhVjnjwJPw2kghCSV/DWN9i0Vzl0FbKNlE/JKeeHJGz9MVmzzwrJszAWp6/Fv/83vxVri7OxvriYv0TEr2WzpNoQDi85726uxekTx+Pu3GzcvjsnY6NB3lzXEvJ8PDQxlP3FdWdZimdE3xk/DC+/xO1JD9/IG+C1JZ74NchDhFP61iEPqrO1LWXGHk4DTxnlATbz4UEZMtpl+QjjPN2UaVKS0dPScPxk/PTf/b/EiujzpQleNB/p4vcvG+VdLat+kVfv2LE48/Cb4oEn3hya7ikPpCW1znKgxIwPoy+dEQ2QGCtD3vwUo4vgOwDkSRySMWW6rm4oB+X8z02ywoWHig4xIY8XCHzjIgaMAxAja+Tvh0dsbhNzA2CMC61S3+3ovxwP63od8lp41kXXoQ10i/zykKHwkJGqHPRNGbpBUS/boVhl++UK5YGSxjDbUYL6WQrQP7WdFflXCuEVgD5zAnqMBzFtYdSZR+YbgA5lGDDXhzBHfqgHD9Dbl4vK8MLrNFhCcr3fB/Hrcudl+IX/6y/uubGc0CKYFfQP2vlEAESYVQxulgvoEO/wMXg5malQlacwJND8vhSGo7LYuODgAhpymkmjxZ2BM0gwCQ+5lBAeSyE+fKfKaRwLL4V5jFsRYjFg4O8PuOI8aCnLzYa1amSbBvgrk7oSDHT1B62DcvVD6VzfK4WBx5ACuzIC4FJeB+qIPdXXBNdAc2ehD3iF9Ba9YY50tzbGL/9//sdYnb0bTXhane0xO3MvuuWFbQppZm4hHn7wrBril4RW48btu2pb8tON4cff+Gg8fHwkJwdeMj3Dk2Ic2Hynfa6ZZMgCubC0tnFnaMRlem4wBM/t8qTKGS/unFr+abKUjf6OaNPSFm+K9/TI29jakcETTXlkTb0j8cn/7L+O8ZNnY+buVLSr310tbdHN72Bur8fiwmx+yLH3yPF490d+Jhq6B6QjMmCVcUo9qYxYjmnai6LYKV/F9XQ+TOBPacD1APLyhqc0+EmvpvRZR2OeupD/Ci2XEcpvCogj1dsfX8oySoYz5l3TPBqgNHpGraXq3VzGAfnX2wfAQebZZ5W5TwDplITwqcc1gD7v35SrPIB68A+urmAjPZekw3yr4YIDlhb9aUDT4Ehvyt6oylQ5+VDa/BigAw756JvT5DsmD/64Ju224b1e3/iWCfmEksYGlZsFN1W+TQa+wTw6z3Ub/sv/7peEqyVfVdmNAznB9yrEMivzOqWRII8FI5OWtiiGn0YgnG3d7XkEnw0XVch0bqZiIFgCqTN0lLbwjspmoPAQtBJ4L7jnWW6m4UV87nc4J2hZohHTB4pwqdlHQAGyjiAHVzT2xGe+GJt5qiNc+kcXU+jKbxAuxtVCLgAPqkM/d4uQuVsg9Kxc4TZmOpPK8p24eKvJi5YqMzevxp/8h38bGwszsbm8KESe8G3FtopXtYz86AffLxK7cenylfj+cy+mN9OnJeVbHj0bD02OFIXXTcR3dfhOIy9ZYzDpEzEfNOTrqeaP5WHKEQZ5Sqn64OGV5f6M7tR86kfdzyMVHd0daXUbm9iboL6M3faaxrYhZraa49d//8vRNXgkvvrlP4vhbhnAta3Y2t2K8SMj+cFDPoX9hqc+GKdf/2Ox2aRlrox60TNRg6ecgEWHOFmO4A6UtYw5/Ss3lTJRStnBBDMUA0Z94ek6e5nFhSZtgMN42bun2DRNy3oEqCTpAOTjgWCgMBipgyqy7rEXzI0dI8ZDEmigQwB7yugxvBX69Kn0I9tVc8icOrQJj8yNnEuaB63sFdKr/FfxXvGbvPMn+tTBM2Sfcr+coGTpo9qpVhhANWWzPBErSN6U570y+mpjSlvkAbSRqMIt7RGQ1YHBoxygb2UuFNmmfKCHd5m8FQPI2GT7gqQpnQTALfil703v+PDHP8uPMPCTTvm7e+p4ntpW3CpFZ9OTb2/lnoiWVyVUj+RJK2Zjlc+2kM++Co/siWEEWgTcAr7AmS6nlIj2oMHGZNZjCaM4yxUQLr9SzYDw7fiyJ8NpbzyKwhNPv+A5f+oLc0c99gkkQI5w5E/aiwc8OwwjBiQnOpMcY0ks+tmGyuytSISarxhUXH3aZ2OWz1L79SBw2GsTniZ8DlllIIuwuS594MYAPkNBXEZSbXM2SvUnj4zHN/7yq/IU1/MzyxgTPqs8dmQy3vqWN8Xg0JAMwE489+JL0S3jNT46HCO93THQpT6LFqbWxpNxSMVWOvlUYCLtbG9mf+AUo5xGFBzNq/yWGCF7URQLL4S6vFDOpOJJJ2eo0hi2oPTQwhi0xkvXrkdTT39cvHI1luYX4vjRozGzOK9laVu0aWwGevujp38g3vru98WqdLCtp1daiCxQwHLzSf5FL9vWmCCnlJUQkGvhhXYZM3CK0QIfJYcW9aHFPh/4qXuSB1DaKnUSU0MADVUpZeRSlmNdPOtcEQhnfxKVmkkjCVTtJr+0h36k/oiG+FhZWc66vC+ahoi9ysQv9IHsLzIWyf00+aLHUh3+aJU60CCf5j22mMXMU5wm0jyTkaEk/EQPS5UyIBva4qf0rsg+txzAUQ6ebkLiFyNEXMah4BRaFT0FdB4ZAmCUlUtpg/ycW5QnLppbM24VnZJPfVEoqAmkC27hI/GQ51Mf+qnPMnklnjQYfFcLw8VBSCY0BBgQvCCE6AEod+ryowcwgrIUI1EUhzIGIQVPQzQoWgi8GKrC8EG+lFu0ytcapHjQrpSbayYVeElPFQtNBlL8JQ15HYoJTEhog0M59SgX69kX44JXJnBFE0xNcIagtKEBraw9QNv0izL6Ckfl20w8Sud77jLGyBJpq43sq9pTsupL4Zm8HeF0dXTG8PCgBqL8SO/s7Hz0yhjwCs+73/ueOHX6ePRrKcanZ/78K1+Lc2dOx73bU/E6LS172jHiMsCiDV+5tBWb3N1pz3zTV5YLaHh53053/l15Zuol35/icOzWRvl1ISZZvsMmg8ndO42WusLXJtqlCwQ86nx3UUaWxwEXXrkWbb1d8chjr48f/eiF6Oruj+aOpjzgurq0LA+uJ/rlnd1eWI7u4WExUQ69isHUIUSLYsN8mUQsR7jb4qEUI8GDDzqlnmQf+S+9J8YjL+mlorxWSji5V8ZYQRM5EJA/OslYKHhcqUedvM68Equ6IniiHBrQKm06po0ymQoONzuMLzfb2bm57GsLN1qND0/S8qYpXGgnvvDYvnEePFA/6evaaZUkvpQq21VBplWxiksfKUu9VZx4KsoycHRR+lzwC315RFUfoJnlVX3y4JuQ8lSeMGNlda3UrwKvtOl/VasMlhDhmWvqlHzGmRtKkSMxNDKdLHFjZY+O1VCxGaU/8EYMetERgK0MPLmmd3zwY/k9MNwyBpUBcWyPhEp229KoKbaRqtcxcdIAikiautSjThq6qtz0qE++20ihirk0jrqm3G26HWKC+TBfpku+r0kDQtvPgwb1iB0oM13KAONAgxigHFzXITaPCdTRcotrDDKvBeU5nmpw2BvD7HMIFG/wgfMPx7qWuk++5W3R1dMXy5r8H/nIB6NLd288HupceeVitOOt7m2lB9bVhqFvzac/bNhjwHgAwWDDBgYWxSvsFF4wGsiVl4QxrqhFGnTSsK6A4iB3lj98WjhlXoWUMRNByJzMRg7f+t4z0T04FH0KkxNHY2F+PhY1cVmq78mYz61uxns/+rHoGz8Wnb0D8oZlDGW4rRPsIyE/aPHEFLAciT0WxNYPjwl58Ee+Y/Ic6KuBMrxR1wdMx+PoMXS5wW0RA9ACyAOoQ1sE+pR4yuuR/Kanp/OcYrYhXOQOuC3ToDxxlEeog6/BZdSMCzgGxzQJ4NavCXU8wHT2aRAqXMuaPrEk5Zo0uoEceaBGX1OmFU9QoI5pmoaDwWnKoUGcPz+oOi4z/6ZFOvtflZtm/qwagw9jxL4GqARxwOWGIpwDQs6zIhGoQ+M0jBAcEITrgGca1HWgLnnGdYcAx4A7CI7T4NZjl1u5HGiH/Ho/id0PAjSIwXea+DDf9TImOw8ulMxyDE2ek5NRybudCrbWV6Obd8tkgOZXtuJ9H/lEnH/sDbiT8cCD56J/oFeK355nqPp7OuPdP/ZjMTM9FZ3qQztfk9CdKw9OcpcTDTGdnlirjBiyy+Wz2k6PA/7xdrizqW026fFqOFfG60x5E9eSobW1OTrVXm9fjzynduGxf1gU0ZBt6R/95MkkL+XO3p2OIyPD8eY3vTEWFuc0SRtjdXM71hpa4+wTT0bv5IkYmTwlQ6vl497BHgi6AI8AbaTsqmBZMhaWsXWQuuRBB+AaPPAB0vV6HjvXcx70AI+5eTGeQx3Aq9Pj2hOcNB/ZZFJDm+/VcTQG7xo69aeirksAuK7TNU7WE85hPgDTMG69LvmkfW0c1wMXORjP+QB5pgUO84Zr9v0AYvrscvC5YSED64pvFvU8xstyogyaXOceW8WHx8Y4ToMLkCYAiUvCA0AD3BGNYMbrlQ0QZuOt3kHy6mkCtBlMAlabzjsYBxowC8ADnTdAC5qUg+drAnUB06mnPTmcT5pg3uiLrx24Nm3AeMSUA8ZzHXgieGCIM72j/uzwkUXOYYlXudgcHm1uaI+Wxo5o7+6L+aWVaG3rzr083rq/fOmFOH1iPO6772gaFAxJZ2dH9HR3xZgMRL+War0d+G7Fc2KZyKTIMziKtyU3+o2/DY/wQ3B/JIHsS2sbfeTdxjaNCd/cwlNW32XAyKMMIhxcxa3PPRi1x9hAL5fqMohoz9BQX9y5eTN2ZJCHBnviH/wP/110dsv49g3GI298czz9ib8dO209scmSVfrCyX8rP1CP4ZN2LEOCy0k7hgfrifNJk+9+e7IQnKYMeq7rOowfUMeFD4ByrgFijjKUHyLGsEvQexpnBTm3uf/G2wvEKyuc6xvIX51i/3Z+fkHtaLm4XWgQoMGNKOlU3gvgfjjAM3G9fwRDXYavVU5fyAccuw5AnvtrIA9ZmFYhx54qh8kb8vPtqyv8ZCJbPGUuU6feDnnQdVv1NGBcUecq5YB8kAny5DgNccoXlIyrNPqkuOk9H/3pz9qY4MKTZkBRJrv0hjpDbrysa4vQAQ8+ARQMF2XkE1so1Hcdp6ljZcq2qnaMZxwAepSBB00C18Tg+BpwnW0mt4A2XAaQJlhRqQuAb76J621wTbnTnnzwQ587O3pEoVEGSBN2i689VA8aRAvPZk+4uYfHE79GeVLbqzHa0x6jA50xPNAXA4Nj8qbKpjkGhRP1t2/eyJP4vFfI+5P0gGVl7s1p8LlOSYlH8lKGXJKngvz0SdVXXn8pn1RhLLhZybjyTqa8Reptb8vkKE5dwOBpEiKHvNYE5hDrjiq2yfj+zr/9/fjwR56OVp66sTex2xRnz78+3viOp2JhVUs39RuJpsFVf9lbsW7Rhg2J5ew0fNIeafAocx3yKPNXDjwuyD55rMbDZa7DlxRIu9ztkA998gjkUUZevT7Gy9dMNHChRZn1g7NglHFQl6/iLi4t5XJ8bXUtf5+gGhHRwpCpX9yAND6qmnT+OqBNgDYAXwPwWb8G3Afz7muXGYxjIF2nV+qqv+ivYnSJvb18U4AVQI3l16IPkF/oFNkxRsDBGBXaVM+9M8UHNOC7XOef8Mo+s/T8be/76Gf947MeLA8ySmYFqiuSmcRilk3Gg8lvPICJarAwrCDAAYMHaXcs26loUuZ2SRPAQ2HIN023i0IB5Jmu6xLDK5OG8noaetA1TdIoI3WIbdwdaMdp958Y+XEolVPym5vr8pY0gZloWnLtbK/lS9qdHXLJm/eir3UvjvR1xthAd3S241VG/rR/d8+AjImWTc3qu24SGKRLly7G8tJcDGpJ2SfD2CKPLrek9IdHxuRlLyxd8hwb/D71WRMEKWCvctJI/Lnpz56YjDAioi+EvOHwRQaWijyRqhQllUb08giGinAw88Dyxma89OKPYnziaEyePhETp07FfQ89FjOLq7G+o9abO7WExatTH3gYLeoME/L0OHlsPAbOI81Nor4qIIYPAHz4JTA2XIOL3vrmw9gSM0bJf9VP2rMRpQwwP+DTDjQoA9fjiyzMi/OJCQCrDOrxzTWMO232aRnJPiZHF7gGxz/+7H5Cx0/+oOU26kD/Ek80KK/juH3A/DjP9Or5pkPa84i0weMAUIZOZVwFZGW7Aa5l6vI6Ldqmr+C5D4f7YvzDMUDaweB00/s/9jOfpXEIWSHskaFkgBsxMEDkuQ6WmEnrjpBPA3xqhjzSMEsapaGOmTYd4HBHSJmW23KadqDn+tCnPgG8erumBx6CNB3iwwrKBEDBiMmjX85nMnBNG/X23Bb0kR9xWxvtRH4HbGdjPTbWl2JifCiOT47FpOKh/o7obdmJsb6O6GvH0Kgv8C0D0axlZWd7R3DOKk/Zy0rxJGt9fS0uvXQhjgwNRYcMAk9tuYEgvdJvyQEDIePFk1W5QuIrCxNHTBcD16pxVszTSW4S+3LFsKUHpolfGQCOnjDytIOs8kiJqOVrROIPw/b1r30r7j93NgbGRmPwyER0jxyNl1+5IW+MH1ZpTpnh0e3s8MVdxdvl5Dq84VlansjN4+Kx4hqZoouMC/mUW+42VhgE8qhDDLiux5m61AHfukO76JLxuSZQJ4/IZB64GAHxqKUfeeaj8ArP5YYGXdoUUh6lQF4akSxjTKBNOTyiU9SnD8w5hgy60Dc/9QBQTl2uibl2vsH40DZOXSa+dp7rgg/AI+C6SS9n4wFtypAjaes8aYNp1ttwXQfKDsfg+Rqox04bwG1670986rMwjOBNAODaE5Y8cAoRmFIH85G8rKhuxVwvLS3LTe5LHPZHqM/3qZgwqVS6ZpAAcKAJjoG0rylPI6nYwiR258Dz3dNKRB6xaTv2oDgPSAFpQuaPbjAxUXLxyOlqleTxBKFL6ZpjRUu2Ti3ZUC7wkx8K5VXwM2DbuXSTtyqvij0ovn6aX6dcX4ym3fU4e3wi7jt5NM6emIwReVq9fNivhSXcjoxQkzyx4vE0a4m5o7GGHufB2sUPS0eWeXhwnW2tsTh7L15+4fnoYS+xWUYSY0e/1Cd+6Rq+y1ENyUluEgZRnU5DxX4WZ3xa5OW1Cg9Z5JjSL9VBNJyX46sYfIaYXxHiU8ZMQI6HNMmwpayxcrTBJFXMyf8f/uhH0d7ZE6fuvz9Gxo7I+HbH2TNn4u70dKxqEvMGATeznMx7jfJO+NZciwxSTxozHomXfTWNlxjKs320q0mP/pQjBlr+acLXjY/1xROoPsbonI0Xdekr+ry1yStQGjE6rsCSGR1gmY/XSf+4plySVz26iQ5hqKQvoodcy1lC8SDaTY1tibe6vhmtbbx/C78sJbsUYwyl/0LgrRXahB/0jZ8FhMf8Eq5w8mMT8KWWOZ5AnMcbuP3QplLA/tgpps8G0tAG3G+C8y0bg6+RM+XIDIC2jfF+G4pLvwp9YngHfNMA13XqQH3UBhn4KXneEKpjExj4VGKlXU6ekspn7BjnQrPeD+g2PfXhn9r/XUgYt3IAtrB0BnDFvFtkUkrHp14AXfMaBWeNoJFCUIf5pnt5bUGGQoGKma6EBU3acxvJlMrxANolIPgCF4NFTLCHSBsEgDYJ9X44pg3SlEGn5BcPgz7yJC03whEgPOg/hgnDxjIAflpaOtS2JiFLIdFr44Ci+sqL2S2q0K7E9vpydMkgPXj2VDx834l44NyZ6JDx6e3S0lMGpbVRS9FWyUzixcvJc1AyUOwbSd+zz7wwjWfVzqRWedknkeFRG7t8zUB8ba+vyoixLJNBVf86ZdDEfOIh4+aWMpkxAtQvH+9Tm2oY/jnLhRyhhQxY3vAYm8lM2w26MW1tcHAVI4JxKF6rqObEY68MgvDMeSzlxnMvXoiz587F6TP35atQ7eLv2NFjwm2KuYW5WF/Fk0WXykMI2mrmlSLGPuWKgWPsMa54LYxpUW74N4BPYCzhiQA4Zqz9sIixB8A35G8VVOl8Oqw2vDxCJuU9TAxhqUPfMTDp6TILcxJDAZ1Cd6WbMozwOz+/mPXQGQwPvJQ94sqjk+yRNTq4KUPKk+L2VvSK5VW54RRvr9TNMULOyYdkIx1wnwDPGWRBwKMjjzroNTGBOpYZgTEvc6DQgh/KqQMNYoy9aRUaGMwDOYIH1HkwmJbbLu16Th54s4wtOMw2zh3i8RZjVQBjBp/FqFmeZZyhT7rhv/9f/m1+0NAdQmgAyHSC/DKwxZB4SYVLT/9Rcg5Agsvpa2hAD6G0arDQFq7JT3pZ+0AR620kQ2q30BZx5VOGMrLe9iBg+YnBAd+8WuAA9QjQpB4xdYjJr//+IE8+kp7ys6+oTJM8rPUy8PwMWr7OJKHnQV410dK0HWvLS5L9boyPj2qyTsgbaZFXVPbDtjb5Uqn6JFoYGc6DNaCkqswyanO7LB/yjBhyUBlPrpZX1qJDd3E8qnI2RqzsbqtDW7G2uBD9Pd3xP/8P/30cH+6X4V2N3o6u5CEP7zL14E+V1B31RYZAAuf3G/kJN75h1tndJW+uvHCMEsIPcqNfnCdD9nvbkqe8pHwrQ/1plfFuwjMTUQw3n/1h+ViOZOzlr3n/01//l/Gej3wkPv4zPxetAxPR0CKvRAZqRxNcqpnG+d7MbPzFn38l2rp6ZPwkD3k4nBXLIYNnYhSEl81ljGmPDDxbcAjwzfijwKW8TB76QL+J0QXyGFsrOvqIvvDpbPKsG66XOsE46bo86SrtF1mWiZN5oukyJhW0+GV10hxLQeb9/b3JV+4Bqx9zc/dyibssb7QcsVEnxfqJEyelQ6v5M4AYve29rX0jRHv37t3bb5dvhnHzY9+ZPHglpn3KDYxX6t8hGTCHjE8Z9S0v5rT37oCcEyrHISGPBxHpoapt0+dryAA0oUM+vFOXdOqNxom2slxz6O7du/kwo84beOaFa8bJbRCDS8xqADzj+CbV8A/+2b/Ll7khSCUQSJMH8/Uy0lhiBgm88qne4urnZjUNCYdO8RF/3v3aY7JnebX3pXrQclu0QRrgGhpOdzKZ1DaMgucyd4TYgqjTqOcRU5eY+uQRsywrL1tjsGTR1a90cRNHisyyQBOJp2Z7O5syQOgifKMMzXFytD+OjI0W74dPzWzxzqYGUwqbfKmvGC7kwYcI+XKqCjBn+Y4o+XympvCtWDyvrm1qKb4i3vDApHAyYExkmRN5b1Jeyfif/9N/GkPdulEszsWgFH9HtPhMdXmnsAAnviGb3k56D3w9Y1Vjsp4HVPl+PTIpk6Xs3cAPCocB42sVTBjk2AQf6ktZLjTme5GN8sD4wi8Gbkee2u7WXvwzGbDXv+Wt8bG//bPR3D8eQyPjsaY1Nt5Yk/D96Rz6u7y2G9/5zjOxsCxj3dOfh3j55fE0DtyA1RVdJS488Hua+ZVWyQ5pmA5lgPWOUORZoD4xCEyGjfVyPgkalLnvdfwDKDTJ53U2YmXstytJZ5p5wM2HCb+0tBCTkxNZuqgbDmflwOnr6wGdruHfJa2pqakYGRyO2Vm+NFKOr9gIsJ1R9jjzLqubLB7bwc2Y8TOv0CeQT11kQBlzzmX0k7gOdfkQcw0O9S1H2gHy+IjmSpHFgWFxuwC4BPIBaEIH+vl1FgH9Mz5gHOiYF8ptyM0LBqwOlNNO0/s+9un9JaSJAaQdm0hOdvGBK13i0iCEFCXkMqyaxK1y1xk1L0WogwteJodxyyYgNGjDnU+hKtham0eADlrxqMNApTWumCDfg0lclKOs6UlDk5+m2lM/tuVBsN/D/lN+wkMqhmdRlofik6eGu/wCdWucOj4WDz94Js6eOS7F010TXvdYaqkNfihWhgKeaTM/MYSXov6nJybaKPMObedyjaUMQhDDYhvO8xyXGIEOv/yDS20PCQVmj2awvz9OHj0a1y6/nF+O4KsXfn8PIpKo6GxHB9/AF+3c65Hcsi2VpyeoPMsT2efSSIXcjNKDw2PSHZd9KhQSowbd9EKpq4nWIjnyq+P8vNayjO7d2XsxcfxEjE0eja7eIfVXNwnhsfzLhxFaYvPUldeXeA3pzOmTcfLECbW7G9evX82lLmOJlygWylijA8pnWOGbT2XnUku8wxc4yKYY1zLuBsY66QmHmIA+lHdqy9Nl6wi4gHEA6iF72EheJD9ubHiioBRPiPbKzbLs8TVpGTlXaKA/wrXucW6KH1eB1rpWE+g5ng0PUzipj/HDA+YAMctv6KEnzBH4yAc04s+8EeC78FaAa+Ti/hosF/giuMx9pfywsfM1aWJ0j7FPo1HJzW27HvnMLQCaBPLB9b6457fLqWN6xMYnUA4+QZeCahw4elTJp+nHP/LJ/GXu+uCZMApfHu2WfNbtvNDMkyM+s5LEpHDEpW5RGDPEVLByuJNwYiYZFNK0h+ABmOUawfnMEvTIy/oCeDXdbEdlHhS3wzWxhUJA0amXgyJcfjGI/Rf0EM+pvVVGlBPq8piadtbi3Jlj8cTrH4qHzp2J+05MxEB/R3TI85BepseTm72aqMiIwSXgRaQsKNcffUQByctv52vy4MGla5pyLXjww/J/R4aDu13ZF2KJBW8N0a2lo0Yuv2D6yIPn4vvf/EtNgI6c1BzXKE/MJG+Jke+0cQf3+4I0o6I8qMqXKZAXe2+Us6RhC4CNc24sGAzSWRe5i3+801Kn3Dj4RtiueKpudZLXVn6ZdVl6cfah89GqJSLt0DZHLYoRRSTczIpRFrNacjfH0FB/vO6RB3O7gXNu7XyyR8YOyWBA84BuGisZD9XxD1scKHYZf4A042zg2rqTYyJAdwHraKF9cIOUWUgjR7oYBPDL+NEeD0dYGuY3sWgWQyUdgDz4/GZkLtdVH2+X2HzxMAgayAI5MnfY15K2Jh2MFYXwYp7hjxh9Rn+hY113v8kj+Np1/7pyzx2AfNpIvgTUo5xr4npdjDZA+w7gO6/glAcAnnfmBaNDnscMMI/E9XaI63TNbz3feWnA6pWpQBoo57iYBDRUFJv1PgNMZ4pxMy7KXwbajfBis6+dl16O2iCQRUynHLuD8MLTtKxTq2/F87U7Ragra9bXNWBct0s+3wvjkzfNbKZzzHJ7Mwa0NDsjL+vJxx6JRx44HRMjffnaDp9F5oxWHl1A8aiLS602WIoiH1FXOwdtmYe8ewqXAVSu7vzySiUyfqQAnH3Dp8kt1iRHGRXJjdPy/MgG9Xl6ta1lCtChO/Uffu534+blS9HX06u+YBQkMxmSHDZ+qgwWdMG1l/vwB00mATJgvFBcgGFG6cDjC6ycYcs+6R8/cAqwXNxDpsJjuYfhw0Bxp+b7/9/5qx/E7fnZOP/YY9HZ3SOPtUszCePFEh0jz50cmZSJwpJwjx8wFV98M38UQ3b+gejuaI0709Na8q7nIeCc0owxPKQxLXxbzjmW6o+v6zHB+gIUHS86Qr51ntgyKcYVnSrjAx55ZRObMnSIB0ZlKcocyZ+Wk6qJlHjuyGBvFZrg5ZIIgywj5XZRhPKkHSPKPqZ4pac5jhhG9U31cx4oTzWzvNQt+gxtgvOSx0Pg8teq534z7xhL+ktsACf7oL/8xJLwKQff9ADqee6mgyD+6/LFSFvOdV5JEwOUe1yIi+zLWIFTx3d7uYQ0ASMaUJYUuBrlTovRyh9d1RKFNT8T62Agy5qYdNLgtKM8HD+NgXEY2/+0hwC3MpdzapfyZEhpIHHouAKQdSs6+7QqOh4A8uoCAZwmpowAPrO2XXI8cXQ8Hn/4gXji0QfilNL93a3K1xKMZZ54lTg1wUjjvWHnpOTKzSMOOQ7ir3Lz02NUTolrAyN+MUp4Y+l1ci1Dk+qYEwUkJqfu+lrO0hdkmx6M6ObSTkjwgTdz/8mTce/WzVxuyBLoH3c36Ej+kl+HxsgeEAHvDAVKb5B+aVkDo7RdPlFUnqThUbLZnu0Kt6VVE7G9Nb3GxJehzETqglhWkpvyranpeP+HPhQdgwPRJNpDAyOSj5bIaTylzOxfiDb09V+KjOVVIavJK2O2vaGluuTIa1NPPP5ovo70ytVrQigGr+wvlr5YTxhLgPEkbZ2oB/AoR2e4ziMR4ruuc66X+pPeNDJHD8vkBXIM1NwuP+0jA4cRK69gMdHKGGK08PCY4CwdoQ8NNsmZ1Og6Bm+/rdSZouPJg+QKUA7QtnGJnf83gXHcX6AeO12fJ8R1eR7wXuiknNLL5Lv+5ZwkfTE+9cGBT9cjDc2DdGmPcmLygMM8uB4xefVgoMzj3fSupz/+WSrUhcWgAiDlcqIcUFE5eXLD5ZGwbi/8wXjxatwwwETcZnJhAKs/Jk/e4ZTGNYc+HfK+VNYTH7Sf/FS0uOPaQwDcgdxUF0qmxeemDCtqUAyKllHc9bc2Y6i3Ixq1JNxbX4r+ztZ4+5OPx5seOx8Pnp6MibEhTXh1Kn+SDCNc7iDZl+y2+i2l5uXnsiQrS7GcB2oXDv3Rw2KMGFQpPj+BpRS/itwl741fLOZOurYm5W7hF62tYPBbbg55+l1t5D6L2qc8f4BDlPAW21o4vd4WLzz3fFx8+cXo4rCs+MpvoafBFK4MLT+5zrk7aHEGi/0lbjz5zppwNjfwILX002RjErIEZenK607gsd/UggEUaxgMEYpuGcv5mTnJCsMoZWss/dta34z+/sH4gz/+0/jSF/8inv7gT0SbjBDnxjjbhteWhNKroY9sPiO1av8GmYr/5A0llz5taZL0dbfH6x85F8cnR2L29s1YX1lKHjZ2RE995LwcXl35Vjo3Fo0dBhaRChg/NZb0sw2C+sEXhuGF/RP6lfqo62KwiiE50EF4LXrPz/AxtHyFQ2jB55N25J3ywIT9SpbRfMgwbwhq2zrLtgG6jnHjvVP2Vlk2ImP4gj3rDcvSbEz/2EPNOSOZEJOPPsAb+m4eAa4JtGkAl3LmFem6YXFMHQP0APILLnupjBH0m9IbvnPnTi6LiwGTR8mWS7WULg+MZIIrmnXaADcG+AMH+bic9lLmmi8MTXZeMsXj5Z1SbvzMDXGVeNQnkM55+tRHfuqzEC6npYsA6LQ74j0DC4GGMVhlwA9+cdeM5cRX3XpHkkEJiGDahjpDFjZ1LNA6byx/XE6sSiLABC2fbYYGG8YchuRXr0cGeuJDH3wqJsb746Fzp8pe1slj0dkhD4TjC9WkQtdFLAci74rQh3/4okhNkabJxFEbdUAu7rP7ImwtTxtic30tf4WIH/7Mr0HIgJSDkUUG2Y8qpo8oXRqNbE80kKkUiOW4MnNQ4f/0iaPx8rM/iOG+njREO5URhDUeFLBJzY2BOngPyA7jhzKWs13wyrKMG1ThnY13yvhIJT/ai/Fh2YC15gbB+a98F5BJrz7y0IG6L7z4Ynz6534+7s7Ox4MPPxKdvT3RpqVuc56HKoY4P5SHSLOv9b4jKf3VZMfTYbSZpSWvU3Eo9rHXn088ftmcsdPKXrwUvrfEKwdr+VQPH2807RwF2k/jjiHgV8rLE2DaARg73zDr4wgQO83YELbkgTO5qI5MyaNeMVoyLoqhR70cP6X3r8VBeXVLfClQz2m3W2/T+cSAcZxHXA+A6wKuR/uAaZPvYKC+acNXCWXfGD3iGAjGi2twMMzchN0H9Iq0+UAepl/iwrPbMC8OjA8x9Q7zC0DCaUPi//hHP5lPIQlYNKfdEfihYRjPCmrATDLZSZNHmTtg4+MOcO0OUV7viHGKwIo3BrCs4TUaAIsPPsoCPsIE2MDmZ8jUUu7b0A6eiux39Ha1xJNveCAWZqZisF+TqUFlCuwZFdcftUbQFhAdfbXQ6uD8epn7Y+W3HIpMWCLuxtDQQDz/wnNxdHJSPG7mBjtPo3hEDoBPXZYd1GMM8uCp8vOji6KZG9/ITyxyL8KT+9zv/G6MDvTF8gJekTyzZnk7KIkCp+N5ightDBBedBqmaiJxp+MOj4Ky/0I/OCYgbtKg4cWxb9WSv+bdHK3tXfmktlVLSvhgewAPLvstg8oTyWdfvBC/+7nPxdM/8REtO+XtyYDy+lMaP/W5aAxGB2UtaesBsQOAp5tbF5IfRrJH3j4E+FHgx8+fjUcfOCPvejfm7t1LL5mlraSiejIK7DUqL2moP6kNqlv6xw227PdZ95A9PKBb9Icy8rkGGBeuPbYYcABc5EkZtAB0NvcGq34kPg0Ksj16hI4q3wAuAT5MxzF45NfbqOcRuCYGHAPggwefpHE0wHW+adSBMpfz1JQVgXUGJ6Knp6fCzOGQrMoRHGwDQucPgK7nu6+xFfACQNOOjNujfh3ANe+MRW5/iA+APGgmXXeSGERib+IxCWHOA06oE6VTpfFigCBIOTE4CA1GoUcAxwpiwZMHLngebA7JrRJsqKq2PQAIAFe9DKnaVt/hs7erO72qVk2wtz35WKzM3Yn+nvbY1PKDrz6wx5I/v8/yRxOQ9rEKml8pv7wmWcVAPc8BgA/AQgXMpwePw4m8YnX+/MPx5S9/OTg9j/738USxBqZlZeGcFkse5++pyZSzylJhZFD+0//8M7G4vB79A8PUzHp+wsfeJQ8LclmCgVEdvD5JPScgG/Us2VgWMLEJ+TqLyjB2eIkdkif7fq1NbXJ4OETJ0lTjrnFswdNh+aQ+4i1euXIlPvWpT8WRiSMyjgfKBVg/LCf6RBnXxqnH9XyMGMcveAF+Z3Ml2pvVF75tofSZ4+PxqU88HZ/62Pvj2GhfNO2uReP2crSxBZA3J91QNLbcCGCBBw+cScO5s6dvI8U16fqkopwYfugDeg1Oyhn9U7CuO0354f5y7f7w4rvLrSO0YRzXMZBPHjiAeXEeMYG69UAZgXF3YH7QpusQoEUwfcf0hYAXTz3k4nygyK3wASRPlQd1mHa9DdOvX5MucjvQG/Jo9yAUp8b1wIEnQiNMkQkiBQyG06zdOTXOepcfU8C+7Mp9L8wnzWQWwUCD0/I2WgToQA9BEEiTDyOlo7yGUBSMicMk2tadniMaLGOYSCxlNE1y32ZtdSPW19iraozbU1M5Yd1p3Nud7Y1YW1mMkcGBWF1cjA7RYI+Eyba1Lk9jV/iqyx8eVzlcd6CwQD12gFcDuIDLDMbZrydZ5fEEvA/V4cN2N27e5I6hFlGAYohNj/rUI8+KRtl+e+wP4fEqtHe0xxe+/JVoxMORbMqTRuTJHbGMH3Ilj5sQFhB60MZYIWu+Z4/BYgx4OsiTZb82wzKMw7e5TaN0K+tSLY94lUmlKpcOkKWx4cY0Ozsbz3zvmfxaBj/eipdm/mnTUJcXQHldKR1y30nizL7rXx4SVn6LxgxtkPVNr4/9twbp7zuefF38p596Ot71podid31JjG0oSG83xcseN2O1Ib3lvJzbOLhJl20P6zDzAR0FSNf5AoebKnXrdZiArBysA47pG5D9EHhsoUUdYuPaODjPbR4GlxFDHzqmD1ieADEB2uSbH6COB0CTPMecS6MN5jP9xfsyPYB2PZcBx+6P+ae/5BEjI+tD3aiWM3mlHvTdN1+jBNQjn5j+EOeNOf+rGIUpvCoYJo+lG+WFEEwijNJxGiCAT0dgFgYJ1KEB45kug8815Xy5EkbAIaZN6NChxF8r+14ux0BBG8GCMzg4mJ4GQNvwzx27R57H2ZPHY3NtRdIU77xwLr75wCCvyOCuSZx5x1C1/WA6AG0SDM4H6mnAeIfxCXuJWgbioYceiu9///tlg14yMI4Hty4zrl0O7LfBpSb3luJzjzwS73/6aU10jBf1WOa3R1t7Ty4Dc69KPcUAFINVbhDQ8j4YD2fKkpF9MMZXuKLX0d0ZXX39sbm9lyflOfCrkcqNeYwnhgu+4Y/xZJ/0xIljuVxmSUrea8nD/TE4D1yHg/zSb/5YDjLSeNo80dxr5GfeJCPdgBp2N3M5ubo0F6cnh+Pv/Mzfive/5+3RqaFvb9qRZyZedta0HBftbem2bsYA/MMnOmcdttw9sUjX+8I1c4Iy8rgmDS2Ag6iMIWD5gGcapgO4DLAO+LqOVwfoMBcIpOu8kQagSwDAI00MX6QP4xmXfNLMuaynvPJmwdK+MaPcMUdC0FnLyTRMH77qgXzoQr+e3m+vouHY5a5PvgPtEpOfHli9wFaSRmxwXG5CMM0gg+8YALfeqOuCYzyuAdK8OwYgFMppG0Bg7VIUJh951HFHCRgrPAtOnJPPfg95kOYHYre21lS2DuE0crJfJWj9wJ24cY+7H7zRn1cPOsA348V+9gE4XO5r99PpehkgW1Mmmowly8m3vuXN8YU/+qPg/UdhFhzxaOUi0B/kRj7gNoCkS59UPjw6Etdu3sgnQUyqrs5eKVWHcOQZpJdVPARV2K+P95XerQwW3i1LSPhicz+NXyv1G2JFnuoKMmjrjbUdjU33YDR3yDC2dWspJo9PYyexFn5Eu6+3N156+eVYXFzKTXLG6FU814Br94m0y43Pkh7vy/mpyOiV5oXUNT3QRlYDOXZKa8nIlOHHQzDKO5trMdbTGT//yY/G+94pQ9Yqvc5140bWQ9Y2WtDmGjmhj0VepU0CeS73xOUaXSXNOAGWNWX0g7qUkXZMyKesVb9c1zi+NpB/GODBvBDAgd5r4ZJHQJ/oR50P41O3zg9OBPMIyL3OCuiv6xBnm0rTzzo9oI5Xjw3UhXfagy8COJa5Q13mQJnn5R1O8H3dyAXEQDaQ5845n4p1IZgAgDIUo3LQaTcMLnXBJUADXGKCAUMFrttjs7eru2ufBysOOODScZ9pSlryDHlF4+jRifzxV77tvrOnJfCeBKI4d66lwPluowwY16UvxIUP86zCKr/IwVBP14H8Qqs2WHQjvbxM5Mb8yOhonH/k4bilpSRtGOgffcunjdUkgObh9nzKv5zQlzfQ3ilcUWeDU6g82m/lNxurvcs0StVNAcMGbV9zA3C7udeBTJGlDFvIixs+cV+cfPhhxWeipXc4dps7Q4vKaGgrHjA3H2KUfvLo0XjwgQfz1Rh+2Rv+rSv/ewAPryXX7L86xcik5y9aO+oDv/zdwLKQm5HGcpunr8rfVX829sS7lu1tzeUoxshQX/z0T74/PvmJnxBv7OWtx7puyrTJJ4s4NlLX63LuscjeOmtIfmp80ndk5zxid9eTD1qWAZv7DLmvKQdM19cufy0wPQI80w5p13faQN7hfMemA1gG9IdtGfSB+cUqCWeCMoDYskKXoJ3bGhWdej9I1wPzSVGpowQx7RK4pi/QJJDGvkC33p7bBEijy3kFgZxAlUAopCL5KCgxoT7YZtqDDGECdQHjUh9mKIO+Bx0BEVPftCmnDmnw3RbXvjNwTf4GT+raW2N5Vctdfgx1azWefN3Z6Gjhm1xr8kp65F5qAmyKD8VbUvYNKTenxjPI4DVV36pnbcKwmnZu7Ff9ATKvAsvCwfwZl+sUtqqwapH6qJIEL+9oa6cpjhw9E5PH75fR0SDhGWB5qtAkbypfvSGInumbNv8T+JTz0NB4vPzsK/HIU++LO5JhC57XjpZB6md5wom3wB2OJ5QdIt+suV1uPI1NvMnfGa2ixsMNjOFu30DMdA7E0fd8OAYfeXM8c2s2rm43KujGMDgcPecejtGHHo/VloFo2eTclhRIhqVJ9wK+T3Lvzlz0a2nXIMOGPJJ35W9Lcfl66/4rVoJ8UKAlLr1R93LcKaOfHAmhj3lsRPw2sG5E/BovvmRLvxo1bvnkcU8yEwG26DBcPKRpbu8QepEhm/kYpQ4tJT/14ffEL3zyI3FyvDMmB9rj+GB/tG7I2MmjxPA3tkgT2sr+CjoJT9ZRj7/nB3xy03be/tgLTz3J9z3VMOY+r+F9T6sF6JgedBxo0+A8ywra9Tacj46BR5npAq6bslQ/iF1m4Jrgtt3mpnRjQ4EjM/SEhSSBmwQ3Y2jR76yLSJSfv/1ADCZL+v2gPubGQ8lnzJoapZfsQUsXedJNzI8k53vJFd+WNf3zNWXOh18C/aZ8/11IGyIXWGAmTD5AmjyubehslAhcU9f1UQLHTB7qUZ80yxfTrRtCgJPh+buN1UC5LYA6HERcXl+Jnq7eVOJOORZnT0+KYXl5UhjurpCiLhvbnN2CNk+lCn8oRekrgKeUh26FXwf3668DeCLAP32ENhQ4zsHp+bqcREglChU9twV999tAHuWE5LvCIeY9RBXEzspKzM3ejR0tj9o0qDIfaTDKkzfGTcpfGQo2SVOWUk0OxMLPxrZuTpLTbmtnXL23EO/68E/Gv//jP5XsJQfhr0hZ+4YH4+7Mveju6pHiREwcORarC7OxKQVdV/s7u5uxLFo8VLl66VI89LpHo2dkLLp6eqJB3hj7ZhyjSN7pmLp8uK9kwlu5WaJbxbAhnfxCiPpLlzn6kqf5q/rIhuMgBnAA6lEHYAy4P4DL4dFz998Xx48eiTOnjsUTb3ggpm7ejqWVBXl4kofaz483aswsfwDeHJNFGWnGnLR1GJm6DszAm/nIWP88B7gG33WpR+Aa+ZAGx/QcO88ytE44APW06dWBMtM3QJ3AnAQfL2x+blHX3PzKp5Y2KqNtLx5w+xxfqdPz3DLf5T3b4pQQXM+ALMknrvfPgAe331ZFA31peveHPpGvErlDLiRQoX53IM+4NORyhOSBoJw0uIDTrkcwbTwEKwd5DgD1+PAeQJ49ROgQ0Mo2eWC+M7/piUc1oSRwGTa/DE09Oo7iozzlDFLNkOXyrvAMiLv99g377f01AL5lYLlwDKRbrjf13F/TcbAsCM4zOJ14quuBs0HkK6Wcj1qYn4kHTx6PlaXZ/Gz19hI/kaY+qZz+c4dr1F2vyBialXHA+5RRX5WHsyqv6fKdhXj8x94V/+I3fzuGhkfzu0137t6TE7EZX/rSX2hZfjx/mIIl6drmdozp+sbsneiUXBcX5uLRNz4enc1tcfWlSzF55lQMTkxq+S8DJs+Gp8liap9/uKj31XwhQ15R6+7WkkVpiSXhYDxK33NJDp2KBvIzkOf8V7dRrjkpv5uvLrEqWJNZ340HHjgTl668ghph5sHMdgjIvbRZVgiFfjEuBHSSuK4zHk+nAV/Xz02W66J/1CdNoJzgssMArcPl9fYIBtJswhfD++p8AGNK245FKPPz5q65hyNAf/MdSPWf1wWRA/XpA3XMj6gmT5ZFvb3StwND/Vr8IEvywbVNgDaBPEl5/9pllcNQBMEFjUOMYOR6JZfBPI14UKnHxAXII0DXg+/OUoe0r7HKxOADxStC2VHSzMr6bsu4CBxlbNwTH3JPW7Ve21hdyq+WrmgSs46HT2j51DnGy09QU9yKoUfsdgx/U9lrAeXuMwNx7dq1XCIylPmNKwXS9VD66cE/APIynzrEwiPNHtA2fIGkfnR2tsfYsSPxj37lV2Ji4lhsq+/d8nqgy/ENjA37XKqa8kMmOR5MUi2/+b5+c1d3XLgxHT1HT8fX/+qFaGnvjCvXr0Z/b3/ytbfTGH//v/378fFP/K34wIc+GkdOnI6x4ydiu2sgJu4/H2uixlPQxbnZ+MuvfjWa5PXN3ppO/qqnJqzGFaRP9FN5nBOrg/lDfnxbjSeaRQZlHOgPkK887bIvUiYQAN5BedFNg68J4BDn13T118Z7pvIcW5qkN2uL8RMfeG/srPMp8IILXcAxupBjIhpuE1n6mrTbIADE1CMA4EGNvlJmfc78iravTavOC+nD4DpAnZaBcua1dRNwW8Yl7fx2Lb/5thl6wzlJxgJ9Tk9HfYQO9Ajg0xe3bxlwDZ5pc13Pc9+c53IeGGJDyKO9epmBPPNOnE5UnaiZMyMA16n4wiPtAQDIo4PEPAkDwAVozJad/SvqpOFRPgAtzpSVl8ExblhpLDFGTgMtT4G61HMd80ibeGec1OfXrc8/eCpaGnZia2MtJwnn17bkPdiolj7VlAy6Vf+cV37W/EAB6RMBIK+eBri2gOvl0GNTm4O4yAJ5kWd6pN0mMTikD7dB0H+JQxuuTz51UK7JEyfyTrmxtCJDJ6FxnkaGq0OKuCdSfDmC0MJBQMmzUV4ZSyWaSR7kIV27OxcdAyOxqAk8Mz8fa8srsSJl4tjKf/GZ/0Ike+IP//AL8Xf+7v85vvzVr8QrMs5NrV3ROzQeYxOnYnOnIc498ZYY7huO7rauePG5F3L5z1jTBmNn3gncSLJvAq4B+seYsoRXrq4tG/qOIjM2RdZ5Rkz1LC/wCIDldrjM1ylHGTD2XZioqpH7hXyTa2JkIto4GyfZUsf4rks+gTyCJ5PbBdymr+u0kp7yTdNlXNdxKCMkfoVLoD3wAJe5jmkgc9flmoBcaYt8AFzA/KOfnuPIBCPGyghemdNUM23TcbsE6hMAaEOLAFBOHQAa1GUPDTzyqUdMGW0Rmx7pej23Z30iP2VSHwh3DqgTIrgyuM6j3NeU1Wm5jhW5Ts8MINzC3MEAEsDLF4bVOQvA7RC7jdXlNakjLznDr4ylPI/5hSUta1YSF35on+CXp90+t0OXc83Eoszt/XVgHp02P5YdfRobHY2LFy/mNfnm1/UMdTqHgTz4ARwD2Z4mOJ7luvg/cf/98eUv/kV84GOfiCX1cUVLvK1NebdajmW7e+VBCbYBXqDL7xTwIGNpZSnGjozFn/zpH8eFl1+MI0fG1cJOLMuA/fzP/UK88sor8amf+nj84e/9Xvz2b/56/NzPfCIuvPhCfOYz/1n8J3/nP4n/5r/9xXhZHtzX//Lbsbi9m0bwkurYSNEr3yj+JrCMzB/9tTw9uXIjWB6TvXaPY112KZu/MTDZGTPsuW68u3im5dNQr3vdOTFSbnjgQjf1sNaGefJ4mF/T55pw+Brgug5cu65x6nUP4wPoKvluH/01f6TJNz2uARsIwLj1YGDrgb0tPhSoEchQ6sFL4c3z0fTNN+C23S7X9eC2PL/MJzFlTtNH94t6ADFlBMB10jGhIpUAEKns4CeIpMEzQa4h4s64ca4ZdOc7beZNg3zA5YDpEBJfvIJLGhzSvibQF+6eIyODsbYyr7soP57RFT2dXbGythzT01PJP/ToAxNarWRbplHo/MeKQp3Xygff4DR45hk+9+VQ3YnIp5/m3XV8Xc+vA3n1cgcAFVGL+WLx5H2n4+7de/Gjr387rs/ORqM8MH4sA/bZU/JXPw5kLVnqDss7pFflTY2NDmp5txHHJ0fjme98I47Je+RTPJcvX45//I/+Uf4Y69/7e/9V/PIv/Ur81Mc/Eb/xL/95XHvlpZiXt9ba3x9ffuaH8Y/+1W/FvNprHxmIi7eup6x5mkgAyjKyhLyu9aceAGRjfTPPeOdAMV6vnuCH6zpQ3+N4ECS5hvJmCTLJjzKKHt73+NiADCTvoyapBNOt06ee9Z80cR18TUw943se1cudPtwOsdOvBa5rTweop90uUG/H4Ot6GTcdZJ2fQVJV+MXblQgFxdngYRhQp4+M6VfeJEWLMq4PB7dFvXrf3P5hcD3TB9wueQDppvf8xE/nU0gKYcKFdIY0+QQayjVn1VHnASiacT1QLkewdToG6GBgiE3HMXkZCz2/fCBrxrqcctNgWbGxquXjAye0Xt+Mnq6O2N2U4ooEn4LhlRb2yXh6wlKEp1v5EULxXs5AYRSLYUxeRRb6hDJ4rzaY5qneB+N6gHhyk7T0Bw+LCwtlM50JKK0gH9ccCmxoU8dAOusqzqB+U+rAHTJlwT/xnR6j+kX/Ln7/B9GuPn3005+MaxevxJaWrzx1pZ9MUA6CFiL6T/+QOz+6sSQZLfDGg+jy5sOADFJne1ucOH1//PBHz8Zv//a/jj/7wp/E/+Pv/2L81m/9b/mN98WFedGVPDqa85zQblNLrGv8b966lV8AeeItT8bb3vFOKXxnLmvbOjg3VnkyYiGhJkM6dHApuimDorClDKVnYtkbxxur9KMaH8us6mRpqxYOQDJuZL9Wfd7dzpfgN7eKDiLb2cWZmJ1fEw/wW8YrRV7EVrVT6WfSpe1Xz5HCRwXUqy7NXx3X6XINyYNrwmEo/YdKIep55rTnrPd6KTM/xuPaeQD9zhuFbnrcFLNvKubmx2tm6Fj5sRLm/IHRph23UcIBba49Nq9ut/ABzTLO5GNvhCc+4Ip6uU2AjsFLTh3GOytnmjmETnDjSQ+MDtAAMeA7n4MZOjgUeSBc0nVBgmc6gI0U7dQDE994hekDgwEw8Zr4tLCExrjt7m2JeU1GxRgbPu3S28U7juvR3aa7Z/DESzx2tkSb1vHd3f3Z9vLyimIMM3Tho9AugLBLjIjYaCbmKxApXfKE4IGpg/tR9mZw34sbLLMhg9oWg32D8crLF/PVJr7pJariuy29I84ncZZrj0lSBY2q2lR/xQGGVl3NIOlnaMB50LqviTNruZktL0c8HZk4Gl09ffEXf/TH8e3P/UG09XXElpprEi6HOTmpvikvbDdPr6v/kkVnd3vsNkpBJcPv//BH6cmljKT4P/jB99WP7XjhhWfjrJan127cjJvT02qrIeYXV3OJOieZT9+Zi9tzyzEr+TZsN8SGwlx0xndfvBE/93/6TPzaP/8Necid0dXOL4irXTnASId+bmxwzgqPgTHHWOCpEmRw80yROqA0o8H1jtre3MJTkixa1H/JPF/Gl3x4okqN/LQOQtJYOID3alDdbbUpepzK35EM2fNp4TygUCeGRqIzzyexV8icUBXR4Tv9YkRtCi8b3Va6xPlBQpXzKXKGMHWWgUv6WgFUeks+H3EEn6A5DHFxhA5xAyyrIPTMulVmQoHMxwNla0DL9WZ0BAx0OXkTwR343JGOocPojtrCwKYskIlkJXk2SbYEfrimRTrZqKU086O9pVM40kuhrujm1NXJS/sbsbmxItVU2+is5gaB418iojzxlf3BCMoxEF/oMct1Dk9bn3EiWCXJt0u58UaM3B2ViT/RXuPNGQ37rgZiR3m7ytvh45FN6oNUZU9xg2TIpGjSPJdPq5uwqNtqG7zsQWA2PJ68Ni629lwTqIMxIl03QoBxyPc1aerXjQJ5BOgQsNI5iBUpjAQgWUk+ypTCTIyN5DejlCM86pdlHPU5aMlGNC+YY8jwHouHeeCa0r6D+fS1oc77a4HrAgcxHLEU0hJK/G1u8Lyu9EXjCreJ9zcBGPvHDqpg4IV0WKTPLW2d0dvXF48//nhcfulCvO3H3h7tA/2xyrfl5RHKTkUXhkEeFl7WrpSI+jyV5H1S+Lk7O5MHGG/enpInNaUl6e147vkfxVM//q74p//LP4lvf+ebMiAbalATRzJelwHiw37MnWV5wTeuX88ftJ1bXorF/z9l/wGnaXbVd+Knwhsrp67OcTpM9/TkqMmjMCOhLCGQYAXYS1jAuyy7ttc2HzO2wQvY7GLWf0w0IISEFUiSDQoIlBhpcurpmc6xunJ4q+pNlf6/77nvqXq7Z4Txrb79PO+N5557zrnn3PTo95qE03PS4N7y1sfs+7//++2StLNCR85y6hOuQMrlWBlLCzhJ2wI34Bw63MBncle/I2RxoaVtpN3os+b+eyPndKU+JR3lobFg9u7fv9/bqWGSgoUbRICe+hO1sAFD4WJQ4ZPbc3kXl2x4IZPVYiB0KCXRoFU0YH6TZVlp1r0C44kYJo3TNrCRr1FWhPmJCzQhPTlhoqxXe6+PcpzalAZQxc9Myqt84Pby5B1v0PW6J05WkYAh/cJitTHVsGq1JXCtvlsVXGwaX0MQY1mpHgSeKueDxZTPIIToZNjlSB7xflZX+fnM3loLl1G2CbYmr9986EUiXjIx6/QpypZXWTSMMlQvq8R0u6SHp1muSXHwThSCcc3vPGF0wnjC/KFpwdDE49np7AJCDMDviI/VjxBs8R7CIOriGT6I0cuQR7thBZOzjoBNGhxCi41znTIbKS/KZN8Rk9vUzWRkMjvSaQLmgiB66sRR1BvBwO/wUd8bOWB8ozSEEyTs2dYdm+3C+TOWzUH0DbFFZ6e3qxz5mtv/Ru/NjmtyWIFc0qi8c88ev7P+8qVL9nv/4Vft9jfdbZm+blsWMcNo7aozD2GpGOiPDYlL5ZqbUD3dnXbpymVrL2ZtfGLCenoHbG521u/gGpAgvP7gARdaHWiSYhxuqsiIUfxguPpkWf1eFQxFCdEFmaQV0UNFv0dGxy1b7LBzFy5KiH3U3vrmt8gM/SOZlOmYCrREP8UJCxz92NzucIFj4h3nwu21uIdhvIENR9x36j+2mUCL3s+iMQZLNIS86AWaoW5fERWuErWIxtReN1u8dpWt9H6CAZw2vAsvZcCvayANz29c9Ge0r7ltXmGTj9tB4rcLVIWFsLnWK4PSCCalBhZ+M9fpUwh6B25UP+DmUwfrsJNXbkltXiWP0i+qL3nv6O6xzt7eBryJtnlnIQkBBd6XJVh80Uj97lJacWiH4dGSGZ+4O448fmtwk/cLBUSrfDe1RXnxDHQ80YxBqN+Np3opj3A0Tui37eF3ftAvNAyNKJ4ACYERF54wCA/HO/MwFMzGStBM6wjzVqaWejoIJUWncj2v6iGc9yg/OpMwh0WITnFKK9BhfNifOrnaZctgl99Oyv4hh48OUsPIpx9iNgiVT1pVXO1MG1dT/dj0wMA7jvzAE/OAhOOb01zrwAVaBCYp+WHMdEWNsNEqM0lQnz19wrZt3SbCYhRSWcpHec4gqbnrzpWQhlMXruPDHU1TPupx3MEgjFBLdSeQuZGLtmfHdnvhuWddCHX1DVhF2hDzBD53KcakzKzgW1sSoSp3TXjK9/XZ+ZHLNiuTgS9511Re/0C/6jK7dOmi3XD0BvvSl79k3d1dGgjSt/ggQK5w9jvLHKUScJ2dNjNX8g/zkoajWjVpnjzL5UWZs3V74dmn7T/9+n+yp55+yu66604vM00M087km9tMe/ntf9CD2h2DKKQMnv1d/ZrmUhAgGzTmXvhqduSs1/ieA3SuHPIIJ+Zc2Il/7sJlMbBZVe1rVZpkqgIT+KNM8qT+Dlj4HfXFO/FXhzuaPBwfaR2mRvpm2COOJx7LASFLG/GUFW2O3zE1Ap7og6gfB02nOdHguQRTcqkMBBDXk3MNUaU8b5s3DUowqc8xiZU4caC0HhFqNgs/iSvRykXubTL5IHtVoWeyPlSUm8++gqwaGAjdlMVjnbhpnkzK5eWa+FVe4XwUmi1V4HdpqewfcIb2+PYs75XKoi0uLmignbaWn/uNT3kzaNQ6ccjT+OiEZufMIyTgXEtqIAQXeaIs/dh4lwOpONI1I5cn5eJIi+DkGEZODYbRfITRbzpMCrGQtWoDvV22c5AvwBTdVo+yAj7OGfJ5tPJiWaMQNxFoNCkWfL8Jk+3M5yFwQkiTP2lqjUUIlUM8PsrGBT5Ig3fmlICgHG53yGa4o0vd1SbBVl+0Z574pt3/4MNiiqRCr6ICYTqpDYxUgQvHR/Nvtbo5DloFjsBVixi/RWp3Vjiav3zRvvbH/8UGsu02J3Pw3MiYHbrpJrvu0EE7JrOSeRNmnIY7e22psdF3AULRCFbOZ+03Pv5JG9q508am5iRUem3fnp02OT3tk/RTU5N26uQpx0vCLfCIefXEPNcPMTrzRupn4R3BnGsXDkSUoI2LEBlNhzdJs5uZse0Sshxs3rVrl69kfvjDH7b3v//9Njc353dOJY0MOkrtTAMKxltaEIKQ6S+Ysa013cEFTkhDfwAnjjDiMIPCQRcMI4uVOZneDCYwekG4Vaj6A83s+ZfP2mvnL9mS5Vwj4XMJCDAVzfyK0goW/U48oDoQKuAA7lXZLtQbnvpx0W9MhoOTgBnTFaEU6aEbwpvz4KjLBZgkBfonacG14xzA9GSnPM7b3KiX/XikwVFGlOnmnspIbaCBaofayrwe5U1NTtqx469Yf1+/FTuLNjwkQSbtibgEi/IpPbQQH+5NUzOUt2ZVrCYNAPArebx9WFGKhj5IB7zkIQ7rzS9doKwGnHxNnnjqSuUDO2CDp0a79e5f5k4NSZEbjUzvxIGQVIgIQMQXhbIBkGfEkT6Qx2/U2BgJcMTj4jfPQHjE4SBURYqh1UBGV9RoV6UFp6QwTLt72yYb6GxxAYYwirqjPsxFPnfFxjk8DYaZmBeLPDAIT/LxHulgAv/QhNL/9wQYIwHpKccFmJhXkKtDRDwrVTv2wtO2f99BK0orCgG2JuHhE73/AwJMSPB6vZ1CBfAaN0+ovQV1/Mf/w7+3QX9PsH37+Wdt9+GD9r7v/4h98Ytfts5MznKqe2WxJkJV/lxW5t6SLecKdlEE++SrJ2yqLAEuhhq9fNkevP8B3x09Pj5mp0+f8XoRWMBS00hN/1aq6Q458DQ7W7LBwUEXfPwmPRuNESzqXY3srbZzx05paHOKa7Xrr7/ejhw54lrefffdbx/60Ac9H1+7yvMRFOWnftrnWq4In3i0aeLQrFk5S/ecJdxw+SZtD0d4azuwpN/AzuH10vy05WUys9rYpkFgbVXaldKs8GGXlrx9/LN/bmvZLg06EhqUo35hCwc0iKCjHOqB2RDG4ADvZhLahdcl0dCoGGFDHjVbeSgrTbcQxhPnTCyBo2Z6OJ4+jrpgegbilIf49Hl/nqzKUa0LDJXXPN2DS5qZ8jGoqEVRXtRNmcC+pnycVmCOEhhxrhkhmKA3GiCXym3QJ9Sun5whxUQkrnk+WqkTXyordBCO/mSFnvqYh2zVQKri5NRHLA7QLuE/6/zH1EUawIAdOkDZoPx1DYzGpMpTJYHAQDQuBE1CoghKnaea1n9HHI687Prm24Y44rzTm8oK11xvCBN+tWAHa6Rloo872bE2WkXMratLdv11e6w3z9m5DhFRYpjIm8oWPDKg+Y4lHc28DwQFErj2BSHGO4IHJiEPSPH5PDpSSAJR30mA0cG0Bw2M9xBg7PLGbGHlbG1J9YpZRq+M2IEjN0v5BidvLMBwMMo6UTUIJH7DYeu4a9BSW7bo834dmRb7/O//Z8vML1in7J+s1Ia5cslOnDltBw7fYEduusWGt263L33hi6595dFsq3UX5kzIl0T8f/3cczYnuCfA11zZeqQNXXfddZ7m2LFjduLECddeaeuaYAdHQDklrY3zdn29fTY2NuZme4fewSNwMrcB3F0dnc7wXcL93XfeaQMDA47zn/qpn7JSqeTCcXh4WPhulznKandiBseBGA9c0xfV6iIYUD9z3pPBZ2NeNTEmI3/CEy4EWPQhK7jTnOPsSvegiSIaAgxcS+/KFOzHf/qf28jsouMGBUsWkYRLYmI0QFz0DX0dgopBM+El0TFQBOVEWxyYRt7mwZ0nv8ORHvqLd/CRvqSUflN+8BPvTqcublM8Hl5Y/90wyUhPOsLIAy55x3EPvn98V31AOua1mBNMGlOCN8pOWXhSvwZsCZgw6b3tyk/51IljK1HUk2CQ0MsyoCe4EGYuKOl3lUddzFunLVCkRiZQD5YAeEjKVcu/+c1PrfGhCQohIYUnpknzRPq57ohLQg2mk0CR1IUoCcfjmomJpXt+Ux7PKB8XgsZvVVUYQBMfe4ZQMVU6i6X6Xx0rRhBaxYCCTabhkQP7rKe44gIsTXZG/lSu33svpAEHAqxSKfsoA1LxCJzwQTjA6auW0txy+fQFFicMlRsu4AeRlH2tAEsmpLQ5CVxuBa1KgL34/HMyIx+xqkAHd47fa0xIXLy7JvYGGpg/5XxOgTZmJSwFX1bgPf9XX7LS6dNWkKawsibTTqNYaW7ezp0+Z70Dg3br3fdYp0yBjr4ee+GbT1hBOFuRmp/PFW1+SYQ7vM2++OTT9vyp12z7zj3SvCZsemrKhvr77dChQ/bMPKjQPAAA//RJREFU88+LodkWIG1hNX3YlC+1QyNcZHjl0mUNaDm/NnvfoQPeRrawYBLid+/ebZcvj0igL9gP/MBHndH/8T/+Jy4Y9+7d6zgcnxi3AwcPSsCkD9veecedPgeD42A5fVGpLOjXhgBjkjv1f8KrCzCmq2Vy4DAhgza8HxU/OTlmHd3pvveWNe6TE8N5fg1glSU7efGK/btf/U1pzOkjwP6lK1Ef9dekkQQ98Ey0ljxpnaFdA0lMTJp4ehgIVHbwh1CIeGBhsn29j+X9DrGGI5x5XL34b6+PMD2ThgfPisfkfX6X8hsmGC4JGqWQ1kk+wvkuAuV6nWiXaiNNAzb2UfKeF137PWmCm60X3nIYSanJt44Dt5CSHIEH6XOmajy50izpT6B5Whz9jXbl2qOKa4e7KVZKB/fi4dCI4RcOk/sKqBIAd8KzQ2Itj//mpxlQ1x0TwgkwOkFCjKG+4chIxQABoFnO3CmN2uJ5Ig0+NYqwVFkAjou0SuBx+EAGLuIRWAzjbkKCQIUX2lust5izXTs3C7npS8isTpDHRxyloxzfbMneEcEPrG7+SMUFGYwU7BvKZTETuS+LDXsgjXRlN3Ny+R7LSeOAaIF9HWY5f1cb2TuFCcmmv46uThcGlKdKJUREPDJp1kTwF8+csp07d1i20GmtIhpfVIXJVA64ijKbPe14XVjDgXMGD7bFrOSZVG+3kW8/byPfekJELpNZdRYEC30FIaHhoB3h7rrrLuuRsDpw2132ra982bYJrpOnTgm2oqcb3rrVXr1yxebn5qxNwrBWmrWamHqvNLlnXjpmL7z6qi0L/zK+pa0UrVyTCc2eHTH/xTOX7MLp8za8ZZPdcMMNzgislh5/9bjwsea3XHQW8vbgfffa7j17bNPwFnvnO98tgcxAtmpHj+y32+6637p7e/2Wi4GBfvvspz5pdWnPzHPSp+VKEmj0NeVzXU84x9NqmFngVQhqCDgYF8aDpqZnxq1TGhhfMefuK5gD4cVNuew76+nqs3/8f/2c1VrVV+SDNJbqlteAuKS+hb6oGxe8QJ1By7jgE5gYYU04v4Er3nnym7Y4zI0ywpEmnqRjhZ1yIz/1Nj8pg2eUwZMwHHSMOsBvryspRo18G3U014+LMlKaJFhIiyN8Pb3wFmW8UVlucTQ54iIe+AMHuI06Uz+C6wTnRhkR3/Jzv/lHHsqPVjENSFx3nijZwuFAII6CldzTMz/AR0ATIBBLUvW8EqnsnlaeeFwAEmXhiF/P0/CEIbUlmkSK6mwRUXl2yn7ih3/QuruK1t3daR1iCE8n1yzAHMktqbMpi9taORZDR2IKoYVyFAmiSLa4OlhtRaNCgOULCLBkZkaHhXP4VScCLGlg0rY6iyoPgZfm49iMJ3tKfslWaot29sxZu/6GmxhWxSgqRMx0bVubf9OOq343OQQYn6Hn9o1VCTCiM9Pz9te///vW3aGsEij1avo2JDilbHDDpDkfJz158YLtP3ggmYgyFREyd91zt33xS1+WBnTAPvU7n7A7br7Vjkvruv7gfitIGy10dtmqzLGZxar93Gc/qfb2q15pJfmMlZcqNjMzqaau2pnXTvtKJhqpm5HC3b59+2zbtm124vQpaX1V+4kf+zGbk9m5e/ce9WOvDQ1vkjDbbP/2//5F19Lm5ksusFhdZuHlz/7kM95/zI0hZBF4IcBCw3K8gAg2Ovv8SQNnwpNvZXApJLNGjDQ7NyVTKe07graQUGw4XZNfXuEm4G77rd/5lE0v1myeuS+KUV/mVR+nFqiH+sFrMBYeOAgPgcKgCR7CQUvBA0FTUZbD3viNo6yg3Sgzwnmn7dGvUV/8vgofcoSTHrwQhmdgx6U6Uj1oadfmxfGO8CKIegIuXKRHgEU4T+ps/u0Wxxu4SBv44HeEhQ8Bdm28l/2md35Ez9QoAvkCDM4zi6FXpfpFnIOqzCCMQvj6tqLWHWFRFu/MLEaFUUakw/veD9LJEY/jN52Aa80yaupfK/Y9O4WVXszyc//yX/jSbl/fgBMF5fp8gYiWhgaScdEpHB/hhgg0EtJypXBW9j2TweleeOYD0pL//PysGLZPQqz4OuThvI3CAaf3SQ/oRZmyCLD0/UGEiP6T8BJZwR720ssvSiu5SeGCrUGwb+QDRyHA1n9f5cAfTKxXvs4tBu1qz9uf/+r/a12taaUrCJv2Mt9HOZSHUJGMs6VK1aZkIgL3C9Kstm/fbrMSDgiNA0ePupDolDREYICb5TrL5BlblGD83a98TdrYq5bvGrQVqfxdvT2WyYkeZCU8+cS3bWhgwE9K8LWiH/7hH3ZB+id/8lkbHR0VDKt275vusRtvvNFuv/1OP8fZ29dvQ0ObfD5sbq5ku6/bb5ckZPv7+mywv0/lLtkffuIPvN+YGoj2ObM2phzW+0aaVFrd8p9CVUOANeLpixL9W4CmRF/SztiYiXYCra/wvpqxp587Zk++8IpV9RtLoVVlMtXiUxoqHJoAp0Eb4QLvzeG8E0YcAwqwRHyUhUvbNZJrpjXiqYv8zWGU1VxfwBN5o9wNeBpM7/Eb8CF8PE3bhtZEOhy/0zvPDbianacRwTfDwPOqtNcIMMqErkgTOIn0UTdP4Eq8mX5HOsr33zc9+M61CMSzcuSEoXex0Ho7+Y1zW72BOHcueXkRAauT06HQRFRkDYQyIjKBnOa6knmKSIy5L6rSz5RPnjQAqOI9n0/caWR/y4P32J6tm6xbGg8fUCUjk41cIUNdNJZ9Ys7g0q4wOyieuRE2Yc6V5gR/3QUYV/JgUiLAEnOYRvqyzfgILQHGpLzKS52/4YBrVTgIDQzAMSERYOmIjEIE7+oyxyXUSmmhpdKMRv4527p9h4RcTqGpnPC4q37/HRoY9THPIr70CVfwXZDg/Ivf+23LV0q+9M9SNu2mbfQXZfB0YhChMtne3d0tE1Am2Rr9ICIWUfgtuTKbEDStEo7zlXlvU61ctozCOdLz7Nkx+5Xf+M/W3qMBBC1VwoDJdQaUs6fPWr+0JszFL8hEvf+B+9w8pP8uX75ij//sz9onP/mH9q/+1b+2mi+1r9nWrdtdK/6Zn/kZWyxroJFw5TP83KDK+cyzZ8/41Mbk1JivQtKn0J/TltoeNIZfEY0wBwaBQzxqmsdzrg98oEnNL8xqcFK/tmBWQesMlMojAZZRH5ZKnJXM2Mc//ScyI5VPQo76marQmO0wU38wadBH9BU4ZqBA+8J8JD4YO4QJnryEUxb5UM0jPMrCRX7SRX7iri0z0pC/2RHvZQovpMP5JtRGOgQ8/IGZF2GUz7vna8ARbcZHunCx0bcZpsjraa8RYFFGwIPjN+HkIZwn5YDPKCvKi3Qt3/3DP72+jcIragCQloeVQQJGMWqcHqIGhIlChQBVAhMxOpEPpuLdK6YsJgPFLNJ8o3I6MxDM/hm+ckb6VC0ApboxSSH4TBuTqEl1ZnPqipjp/e9+zIqit4G+LsvKzOAr15WFspePtoRZmLQmmVgSTuzI5zYDJxIJEhhgsbzghJ7m91p98h0GykjDYwJ/dnZGGli/m5CURV6c40eOusAT2y7SjZcySzuKbmqFAMOJxDSqqiNdEzV75pmn7Oabb3YtrE1CjHLwgf/oFDzTh/GOx8VTBQvbSiMcAVuax2uzJ/7ic7Z04bxlTVqY4uh8L0uVh3eCoB/154OC4KVeVv+WJZwI813cAmBFBL2qJGwgzIjRMRHR0MeX2+2nH/83dvvb3mF/+9SzjrdlpemR5nX5wgXb09dpu/butZ//pV+wrbt2WzZX8B34aDAwC4srCZNmT3zrSfvsZz9re2RO/qdf+3UXvFznAx2AXzXAt1vQzk996r9YXkI1fVEqCbFmDQzP5E4IMGdStac5fk2Cm4UAPx2BdoXwUtsQYCb9SiMCX1/zwevXfucPJcBEg2hpDMAwKJhv9IOX18Dvet/I8bv5CSy8A28wNo42NjsWb8KRBh95yfe69AqnXjxxAQse1wwTDgHlaWivXIqPMkWD38HMC9dcLu8Bm4ejaTQ50gATaXCRt9lFXu8r9Rnv0cbIF21gywyO31E/ru3Ohx97nMnqQkenayNFPYtdXTIJcj7vkdWIzIHXQkEmkrSWQgfPgnUoXU5heeZH9ISJMJ/SJ7qSKUVetiPguVivyFdrEBQ5pVP5/vl5xfkXcVR3XuXwOXtMt1wegUDdnep4Ph2WtZ7uLtuzc5sVRMTFYs46RGRMYNMgtIu6iJ+GgwTm5NhL4k5tzSDERIC0Ee9Ds5DGhjuQAQPDWKy+UE472pSImbIC0V5U48nqK3WyOTEJy4zqYMk+ja4J8Qh5IRvCF2MV8jkXjpxdVIyXc62LDku1XO3WYfAOVFo0ERFOu5iQb0Wyu3z6/FlrF1x8fxLhi4sy1ztecHImkgsNW5TGv8sgQcbxGLa9NEjO/3GAOCc8+FEx4ZN29g8O2xe+8U17TRrVGnUoA2dPObbCV8UPDHTa7My0feh7PyRcS/QpDljQwulLFj2og7mXHdu32UMPPSTTcdY2DW+y//YX/9U1l07RGThmM+3CwrwdPHjQ94tx5TTbFWgHeI7Pf0U/KZM8jO3BPsA2O0Qn2oYL0cYA5p4RQ1CxMshpCib2n372BWsTLL6fUfgRBSlpo96GDxfw8Hydb4qPtAgzftMneN79FEvDNadP5eqJnAXUhldDG+GkpS7SNt4VH+/rYUqQyuUZbeA3sICzELQNDdzr3cjX7IEfx3t6Xp022sT7G5WDWw/nz1Gb2ouLNOHSKmcKb45rLXT3WqHYI8HVY/lOPbt6JUA6JaB6ZRbpvSiB1tnd8F0uZNqZqFYjc2wIZd+IRteszIZ8d6cVZEoVe/TUe3s+o3AJDPlch4SZ1PZMUcJLwijfgVDMW0dBgjKf9SNBOTFdPpfxJ0LKiVP/csrfnm23Q9cfsIqfjMdmTh0PY7CDu1dCATMQjWhmalpmSNkqMmvw1WrZ54KSRoJmmPU8nWoPDIm6z6ZJrt8hXVo23tCGwuOan8lvILU5nbqmoZliHjip+eHpi5cviEmS6YSLvNEpzb+bw5odvyjfy8BLMKzob3DzZpk4aUmePDFqB7HhXDtl+ZJ4/xOhSXtjy4tv/pV5vdwmwd4qHIue/Eya8qHhteXbTMaVBpyM6EMDkfply45tbiJekTArSxPmrq1De3dbS71sy4slaS1iBMSVwAQmH23FLCgbfr+XGAUN+aGHHrR/+k/+T3vh+efs3/7f/9o++Ucft5HL5/0kwL//5V+2M+fO2S/80i8pbWJ82tSM7+Z3XOBvIwyRKd+MSkVR1oZXmbIRV+vLtji/YDu3blVyNuFKy1MroAnO4aKH0SaeAl2mJdqZcNt4Jw6P5k0a5lrZAeG/FR/Pa/OhASGkkqBKv33LjIfB7Aisq72vtis/bePZHEd/NvsIx7m5iHc8padfIwTDaQDwVVumh/Q7+atpENeMu8B3+Aj7To54+sY1LfLw10gffRnlpMEvma4RF74VMykrzQDtCs0E88Y3/zGyqof9DKF8u4iejaGtGk0LXUXrKkjIWE1Nw3Zm1JKgYUlbI1arhBEaT1ZCKIsQE8HjXctRQvbccGwgaUVoEJiL0o4oW8zH5rmsyuIsGsSdyYgQlZ7zVwWVl1c6Vo1oEG1mlMcEZHMk5/jUNJsvzcm0XPCJe0xXP2yqvmN0waMBokX6Rlj1Wb1eceZLZapQ+WZEQezucY1nxJH+2s6KMM/q6cS0+n3k8FG7cP6iOmZDwCRNwHM1nhvO5wP1jJgoF60p0biIQMRJecXOgnpDppfawDEYpgFoGyca0KIKaJVSxRnpfB5J1bIzXQ23VuGnTelaxcAZibWW5ZreazJH1efM5QGrhNlSrWyvnT1jl0Yn1G9ttmPrDrv5pqMaEDolPJdtcHDASjLRHn3H221qclp4h3mQsTC24FYdCCE1wWEAN25WCQ+k2bVnl33kIx+2G244bOXGfNf/9H3fowFmwc6fPy9oNroh4Tcxwev7ohlr5NA7c2LCF95jZTYilDgtgObFPBfAMkdKgiNHDnPbgbQvWRCYvhq46S+EJ/OnPOkd/mgb3tM1PNaBaw6qnmekVUOTwqeyPZ/6g9/RjmD+Zk//brQnPRG4Ea9s647fpAE+0iSaTwNpctQDJuUwG+Xjq0Jelv5SfbylTJE18Hwtvt0rjx7+9Pz8a5S3XoLC+I2FxBttjWmiKI9n4AAHXuLAPd73uak9vLfmlIgjNi48JMiK0oZcgEjjycvU48R3K2fu9Luvq0NmApW02nWDBXvr4d32pr1bba/e+6UVdQtGqvR9SCovL0GoKgUZUNNRdKoEmQgCc4tVrTYJTc7ScRUI13jQrHaZkasgQPVicmL68bWhDjQLmTI0EGJkvoozU8ssfzFSSch290gbG+j1/WF84HZBpklpetrmZLqV5udcw4BZfCleBIkQK0oTZF6lJm2NuTZ2APtdUqgJDe8aGR5CbxBaEFwgOhzhiqF7vDPRjzGj+FxZQZrsjEb38uKsDwoIV1ZzaY8S0+NqC49EFCph3fv4SNNBp+r1u8FUtsSz2iqmEx1079huFRYeJNRBPZoAuANmzsatyDTiPizKQQByDbfY2NUAtOgV5XGBqOcKh3IFC9PiGi5kSjEgddnn/ubrvp9trbZilZkZO7B/n6cf3jTok/ftfcN23eFb/fynralPVR8rryviUpg1aXVgKGFJgY4nTm7QtbFqqC6yWr1KCjt86LAVc0W7MjLmXeLbJxAQStRM7I48sIVQcMGg30zkydOlfGeSFWTYKqWUoKc8BLkYiXARqbTNrPWrPYLMcdcqnDqeVA+Clj5g0UPRDjtzbX7tDXVCyyAEOPRk8OLsKOloLyu03noa2wgjf2jOqe3An4RQuCSIOD5Fu5n7o+0pLAmz5KP9gEcVDqTC0jtxpKP1iY4SDQM67UuanJ9LFJSusaEJUoRcM2y44IOUhpZEHsLR4uNJ5hSHx+wlLbYDqPLBoKls5yF5ysf5IKM+Cr8kGQNtiA7SDD+OuYcktdMow6VjEDhzVkBQri7758Ly6ugdvV3WU52zWzd12LuO7rPve+Qu298rc66+6Ev6y2vkAdkarVQHnROdQX0xP3Mt0DwDnrhYMCuC2jQ0pNdlN/3Q2iAqzD0mepdDqMlRB8v2Xd3d1imP1sfE8Fyp5Ae7K/LMc0E8zMmgdXZ0dEk7yduSTAfCfF+M+iQQ2PxEW3CNTnXicQHvd3Zp+wJaIk92to+Ojqu+etqI6xqJ8NBoe3N5qVWpjvV3edG9/2Z+hs2XzNdx6eDRW+60vt5hCTQlkDRiIhuNty2/JhNfg0VRDcOEVVthXEYzPMKFq3BWkDkyH/zAttQ8Bhk/KKzfPo8neE9fvmR1Mdw4twFIU+6UFr9z206bGRm36fFJe8e73ye1OGenz16EnB1O8KcqYCOa8B0d6Zo9NMkJAL64zoj7yiuvOD251taEp7+vg8V8h7vKpj/TlotUFw546Q+Nir4g5JcPoq3Kex8oXXMfQbtuluuZpgySizTUEWkYiIOGoizioCPoAnrGER+0hQv4yBtlNpffjAue/A4XvyN9s4+2OOzy0DVhIQOIizKafbjmNAEjHhd18iQdcEZ883t40uGDtyI8HO/ki/YGjK0EQCQQBUduCATZVM7HYfPSytRMjRASSOoA3+ukCmYunrPOlQUrlMYtPzNmbePn7WEJss05MYoEH5eUSTx6RdHBvDcjgWcAiYDDEUY6/8y+RhqYZ01EtkmmYUZlZNAMJaBi8pbG0vH4qIP2cIavIMYqFju9fhBDGs6yLeE5FiPNh9GIfVJ8x5CRja0RfBU6DuAGsgN5G36DyKj39Y52NTpATMD2hLSxUQJL9XD8Bm2EuZZ2mINRXOlov7rFn44fUNV499+U1yiWB7dhEr+0JBjXxCDqs81Hb7YbH3mHtQ5usfk2abM5JsSVpqw6ueImu2rLeWlW7TKX3HyqWUZ4Lo1ctkJdxA8hq41odavCFd9RRDfOS+K1LFctL3wx79XV2+/Hh/j6964dO4VnBqyMff7Lf2MTcws2Jq232jDdcSGg/3uuOY1PLOt5//0P2sjIaGMvWSqQfvgfdfSrH79Re8kfjOOmpaMSTYW5VaVZqtm2LZtc6NLXLWo/cVF/9In3SxNM8Y4LmnfmpAy9E4aDJvFRBnRE/qBjXHNZOMrBRT08m+vkSf7m39fCF20PR1xzOD5gao7n2VwO7+SJdOEiHZ44ZEu843knf/ANvwNPoexEmZEW15wXRx7RVItrMRSGhsAzMuP8pLiECbdDMsrXKmWNuAWbHBlxjYbzbssSfCv1ss2OnrNHbrveiqs1Fa4GaDyjMjqfhlIhwoV6og7qi4ZEQ+nU1CDmH1i+52hMRqYuK0FqiEZi4mPVhvJZOURAIfAoGQFYEKP19Pa6NoYmlvZspTKZE5sX/JwXrNWWXeB1yryrSTNh3w/SAViafXQajvbwHrDjIl3jV5OHWNNZPr/VQBDefOPN9u1vPen5WTwI4QXs/j/4kffyEW6oXMQF3pQGDIvkHF8s8VerS9bZM2ArXQM22lawzbfeY3vuuNfGK2tWXuW0QZcGgQ7LyKzLtkqzkrDmkkI0jZW1Jesd7LXaStXKArEq23G1NSfzUYNPvtOWW7NWkxlWlyDMKmy4f8gO7LnOJmembbFasa0clerssOtvus2efP4lu/uBh5xeuKIGHDhuHPK/2zkOmnwQK/eHoQWNjqYjUeAy4sIl3FMX/ZR89EG8u2AWTSPIog/9sLL+WAARwl2Y4TB1t2/b7nv+EOK+QinawTXXHeXQbbSSLor6ecfkIQaYGUyhVzy8EO2knyk/rvZ2S8CroL+TD/4IGHinPDzvwBQChXc84fyOcDxhEd6cLmgZbZD0uCj3Wgf8xF3rKDOeUUY8oy7igJlwyqFeaJj3EOo4x4nSkw5PPsJoP2kJcwGGBsKPKDwSeoPWAIhPl6FFCWFCIiJiulS1SzMlv4JlYalFhE3X1a1lftpu3DVsmdUFZUsbXsOzJB5X1kTnAUgADkJoGB3ljYCe5Ls7ilJiOPyJNgd8QpAYmhGdzYV+BxMNpfFoDSqfzMxJ8GVoVhvZZEn42JUrroGxisa8H2cfp6cmfPUSzY55QMpHa4rOA14cv4EZRzi/wVF0JM/mNN4ANCS51BkpjlF+ZWnFDh04YBX2PIkemZdJjEO8hHdDaKX0IjqeCDE93VQRTTG1w2++ocnB7Fwmp4q4MYH0Rfluy/XusAff93123Zvearm9h63ct9mkQ1mlJobKS2BLUy6BN+G9IjjqWe4uV/3SzIRuX3XjrnkWTZakfdGPBQmmLmmSJ44ft8mJSdWDedppma6izVZKDuvLx47ZiHDtTOdg0g7B6cz4nV3gEBdtx/ln5EQ78/NzvsATeI60kY/kITzeyCfBB643GJd+QhvXDwlytVl0waod6N6+ZYvCNYir3fGleDSE1J+JX3gPWLiKRs0U8MKbBC7zs9RLGBPXCcaUh/fIi/f5LQ2eKtbnRV0bRHaIB3nGTRjUi4/3oE/KCEd4M1y843H8hr8ibzwJ551nlMlvyohwhBv8GjBTJnHN+YKXm8NIR96oF2uEJ/QU6SIPjndcwEF+3onnGX3QisDAhZAhY7zXxWRMvrrqLwJmMpgRdVlmSaW1YBfHJvw4ytzMnJXmy9TG9Qu2t7/L8hrJlXwdgfgwVWmIH65WGMgAEOrDEQeh+m80ExEX819oX3mZjz7/pXzMYXkDGh5HOI1b9whV4YE6uf2zV9oYZY+OXnFtjZXRfCFrSyIy7qVaWCw50cGovsTfQOa1LhDZ7KIT1GL5xBQhvN7IYUb29vXZyy+9aFUJMSd48NwwH8OJdlOR/i5s+DvE41ySRnfmKdEhfBV12TrV3j71EZP8SystdmGyZJOrMtGHd1n/0Tts75u/y3bc/zbrPXyLzWd7rGxFW23rFBMrzVLGrCZhbjIrVyuWaZEOtla31lWukkabLtuWLcPSuhbdnF9cnFdY3YaGBm3Hti3qV2m50r4vnj9nw5uHxHgaiCQwEBqOMsfR39+BJ/qCLTe0l+zMUdEHQbvNjj4Iengj5/0GfpFOctCf0w1CjcIRGvSCJ1mzXj/0LWGgv2BMaId3+ukqepOPMOcf0XL8DjrnN+88KSOYmrDIH57fxCUaZ84nzScDg8Pa5IL+SEs+0kUd0cbwhONIG3yHIxycIhx4kg9HHspvpnneA3aekRZHXsrmSTreo83AxXv0XZQdcAWstAEZ0QwT5QTs0a62+x997+MkJhE+EE8hjHocexHpiTnKGo2VM1M0ZbNOCZTZcy/ZUJukqEZxVgOFcsuK2JY1UKx2ddvYfFUMlypNgiuNIADDVRppmT8JSxxPYEiIRbILqWLI4YFeG+zVCC/G8C92i6BcmxGM3nD5aJwLAXkEHJoM3ZxG0zZfbaTRiwsl1yQxG3NiQqX2FY0ZmUOzs3MStKzEMs+W4KNsPI6ywRcrlYE3mIxVzY0la9JSv2dZd8DqEkiPZeGYdB3SLpl7ZCe/a1ZuJMtdkxfR5vnlfLFoTUQhgSIMeL+0gyvFM/XINTdoaxy0Roh3qi86OtnfJxOyrajEXbaW67RsR7/tPXDEtu7aZ3Myp1vzRZMxavV2PbPd0sa6NFB1Wrmty1qkuRW27LX80E47csdt9mdf+ILNcmW16n/5+eftK1/6gp07e9avy7ly8aJNTYzb97z/fdbb02l5tY2rWzAp1cNqwAYjfGeX2pr6tFUD5bR95tOftSM3XG8PPHCfx9En3v9NiEbLDlrAEx94c5xK3qNNNuSX+pA4QSV1k82/voAB4UmgoREtcr3OmXO+Sl5vDKjh6P8o2+FUvcHohEMbMT0DzUN7OPLhCQsaSvS1IXwi7Qb9oc1xzjMxfLQtXHM7AxbK4p30ze+USVp+Rzmkj/zAE3WQlrw40vA78ifaT3NXuIAZ4ULbKCPK5Rll0j7iccRRBi7gIS2OOH6TL36HYGYQaZSbmI7d0eVyRcCyMpdXJDkkKefHbfPirA3ILpftJeaREFIBbZu32OJyi83NLfp96uxurkq9X9CIvCTta2tPj3HLA0IKAdEiINhV39KeN+aJa42OSFqHqqJxqtTNPz19XkgNaxVndhdVDkc9FM4mU/KBVHZ++0cLFA68dC6OOBgXRCTECXQJQjSYAWlzhY4umxgb8y0W5OOkQYfMR5+wRouR5ulzEBKUeFWspyPEy8ely9dAeEPgyAl6eUYQxX0H7UsleVms7CJkt2zZahfF8L4fTv0g1vPVV7Dif+BHHpwjlGgDWxtWJcVaJAzxNJtjWezMR3/o6CrYivDFOUc2qSLQqosVK8+VbH521qYnJ9X+SZl4o3biwkU7MzFluS27rGv3Idt5572259632Y6732J77nvM9j/0Djv4yDtt5x0P28Ch26xn7xHr2bzdNu/YIcFbEmLL6meZWtu32D2332abNw3ZY29/1F459pKbYtzQyl61RJTCUAt4Sy7att5GnNrjqG60nXeefCWcQWNocMgZ5HX55Hh3EkAIEed1Eg4jyKt+vg0gwlK53I0vrUihrexjxGxWX3K1sveR3plzQwvbsmlQrAD9eWo353iyJSievntfdUN79C/MDJ3C5MCLx4UwANYIw3m4BmgWVbiKaUlt9RMMCD60V8EErbMVhib6VInKpwxfURd87JWiHARC1A8sgaOo2/M08kYYv0OjwocSE2XwbPaRJ95DkPHE0orwyBtw4XmnfJ4IMtLwnnh1I18Idsqt1yRfKizASUiq7/K5dNqn7eF3fuhxugPnR2zkKAztq01mw82bOuz+vdtt15btPtE7Nzsp06FgpbrMi4UpawMJshUFl5sx3LxYZ/uERvGLZSGELgYY72DmdhBokvIiDB8FFRckCKAhdHyvljqkK9umuvuswGZWJyyImjxCilNrcnQiAgBhTKhvDlRajir5+U3Fp6NFqkO/0YDqVbVBiEAbhHAX5qalhc1a/6ZNqmdDIwUetKXoDCbkMWsoP5AsnLowDu0rEN/syJ+8iIIJLEVzqJrNny++8ILP1fn3/oDXW0FJDdcoynHQ+MMRrCIZHh1f1Ov3dJVrvpDhd2ERx/ylVLW0CRCzGlgTvsnOned8Pqu0ULH58rwt8OEEqfCLlbJfLoiGyiAFYxQ7e+w//H//ny3MTFlXZ9G+7yMftl/8xV+UZvSQ3XnH7Xb7Lbe6NjYvTffgoYPpplWZ6m76qbakaab+fr3bCCMafDGoPv/c8/aNb37T7rrrDrv11ls8PKXZEGR4tn8gVPgOow9iFNc0mDBgY87WqjWvCQZCq3cNWr+9f2R6c08Y+fhgDYLr/Mi48IBAQjggpCgN/MGQMDk4hCZSGcGI4BcHT4G7YGDCSQPMaBOezmHlP56Uh9mp9EqH4MIy4J18bsGoLMws5taScEi7ByiLuuKdJ5pLShP0nOaecLxHGhxP0gBnpCc+tCbefSeAwmkraRBaxPOOC77gSXk8ccSv84zy8gQO0kT9hEU5pPG8CC0pGtQBvsGL132fTEgAIkMgFAnsBZRLtiu7Yp0tMndWarZrSGZIptUujE9K6W6xd997p914+Dq74eYbbfNgv81MTyicuQIRgN4uiInWpIUxOY1wZK7Ej2JIEDZI2YFtbkwA7U6Etqm/27YM9Ch9GiWduRWdNsdtdIh7we7ZvGMow6lJyE0IBCoc2g4f2Vz0uSeFCSY28M5KgI1LO8n5kSnOYG6UD16ACw9xhAAD6TzXYWjyhDe7yI8HBj9ALSJBwE5NcYHfgOfxfA0bp4GJq5yyN/5LjvSUGXBgqi3ILEUDpiiS8mSbQ9r3hQqfzrem0wg91t3dYz09/dbfP6Bnr/X3DVp3V49MwF7rKCpNR7cVZGIy8m3eNmy/8PP/1lehv+/7P2J/+qd/bh/72CfstddO2Kc/81n73Oc/b/v3X2f/6H/9SZuanLKt27errZx3Zf6GpqW2XYuf5DbCiKY9aMN/8RdfsOPHX7X777/fbrzpqOcNem12aRI80YoLCsVLBHocOHLNWQPIsgYhVsPBvcepXtdklBchyAkUph6wIPKFbnv5tVO+IRctkP53elLZ8ApmIvnALVoQcfxOZaU5M9LC5LQHx2/em1f+oe1Im4RcGkTxMG76Qnaql1bzdAFMP6tZtBnnNNBEu+ThnfROe402R5ooE3h5Rp5Ik4TGhuZIGbQ7yiIOT1hzmhCiuMhPesLwvOOoD0dYwE79vKe4NdEel0CltJGmkT6tDkSnUDHSleXcugj0mW/9rZ0+/bKNvPaCzb78rA2uVW2oI+93Sl3QKIuZwC73rEaH/fsPWWl+UfWtWF5qeX9BUlrEwlxSjQ5VXex4b3dP5Qlg6gzAmj1nxrYMDUjMKa8QAIyMMiHpER7xJCykOGHkx3E8KI1SadRLDKwyRDjchVUVUdRV7tzCvA1K86rKjMwL7tgH1uyDKIMw8biIi7AI/7ucmu/nL2mPJLHdcccdfr0ydaMZvZELYsAFEURYc92MyASD32RWJ9iC0GBQluox0/kqd/pen8qQ15jh8Wg9XDPDF7PTVTQQm2DVoIGdNixcveneN9lfSrDMzs5bodhhW7futK7uftu9Z6/MyHcIzzmblsnqZ0uBQvli68vf1wEvmsfp06e9Dddff2gd1/R1tPn1XswIDTmOEo3hw7HyjvCiLOqA+aAvtDa0VceT3lnZ5khcVRopoMdCFLREeuiObywQ7htk5aA/BFPQJHUFwwVT40kTMAXdkofwtLs+eJNN23XFpfaSl7QhePxiTrYYrbd3QzgEvUa9kYdnuOY8ATO/4xl5o3yegQPKjrYFfQVOCQNefoNfwqI+ymwul/jwAW+0lWei6fQOTkjDu4R+QjZPMuF4RzvAVDx7adRePPGa/e03v2ovPPENGz31mnWoI7PC+9984Uv24lPP2upi1abHJq2m0WlNHclhbi6429zTYWuVqoScBKLMR+a9xBe2KsZY5duCYiAAweMACAccqO55MfKwNDtYFPOPeTo+5Kp2rCOQRuF4B2586gTU3US0IAUhxiJCarTMLGll3EZKPhDLJsPS3JwNDA7Cn54ufMBH2uYwfgf8+Oi85rzhgLPZK9aPlOAY+UvzC76oUBajVGTaAjPpILTmdvKM3xEW9XjdDVg4DsZXppXU05Em8hCvUIWlOOCmL8A79aKu8xUYBBtnGRFmnoVqJNwuXbxsf/WVr4huOmzHjl1+OmJsYtL2HTho0zNzvnn1g9/9vRKbEGq6Y4zKfL7OC0owB0zNzqtoxOG9n5XmhGgQgb9n906Vo5LlOSXCU73iT4CMtiI0yRf90VwP79AJjABdoPXgwCubpXHQGtcIMQBmMUdVFwNzmEr0C553yqIepi0QPCxY+Bd6GHr1RPvkDCraK9pssXF7C3jmnCXhgsjr9b2ItSRMcZ7X+ZGtRYmxQ8jQV8CMYx8kLn5Hfn4HzkNRAY88CSeMcqAB8BT4wvGMPLw303c4fpM/tFDSkoe0ia4SHM14Ih648OQlDe/RR/wmb5SL1sx7wAne4135UkEUjgM4InlmNLKcuDxhZy6P2+R8xc5dumynXnnNcqpgZuKKLanwl559wb703/6rHXvpRZlfM9bVN2QVaTXVesl29xWsv02Eho0vTQPtna8481XgpTWNOGoU9UTj8MACgLRl6+YBNzkH+3utr6/PzRw0lmuREzBHGL/Jz36mNCEuZhAB8tkqOpozkgDDGVDsam+/iI8vFxHPYoJzUpODyPEgH48D4dGh4eM3sPAez0gfHqHFXAtzT2g8CNADhw7ZV77612p/6szUjvT8To74eDoMesf0YbQmCk2kGZa06pZwFnlxvAcdqBXJHMHcb8zpUQ6DCM/Oji52btinPvVp+39+5VeNLVTMSUxOTlv/0CbhtChBNiNm7ZIplhHeaT9iZsN8+fs6iBcouWoah3m77hp42cDP1Qz4OtypoAibEXwwMm2G/gIXQSOoogziHbI26KvOrqRRUX4MnrF/krxYLS7UsDakLWHWIbihLzQ54hGKDBR8Os61X/1GgLJ4lpg2wY9DUPLKb8pFe2UfJb+hP1aucbzzQV7wShlBo8AUfIzjN+WQBlh4EkZb8LzjcV5mo5zgScpJMCZBl2hpwzQHN6GdUk8Iejz58YTzJA0u2oZHiYp3PGU2v5OWZ7wDG/C00kgCcABLhmhsuzqoVSbB5bEZuzK3aFMajabGrliBs4SVSZldMzYr02tyetLOnjktc2FeiK1YVWFZtLGxc3brjmHLswFSFN8ms1I04VpUnZWVBjMBQzzxNJod/ju2bja+CEODe7q7/drhIWlIjPhsZgReYMeDmEBqNFb0rDRiSsXRJsxQbmWl8fPcVKE6EGSYCQitbpV76eKlNHHrTJs8jrqiM3niosMDBjz1R3vISxryRDn8jnxRPjG0EaK86aajNjkzuU5gUda1LsqJOsKlMpMGxmS1Unr9pOGJdyfh9EZectzTxqIFf9H28JiSvrJZrtvBg4fs8OHD0rJz9twLz/kXhrhy6cKlEWnbazYwMOSjaHIbcP59Hfi8PDKqtiz7tdfAdW17mx19gIvd9KRd9436wQHpYJoQPNTjTKEnmhT9wWcDGdRYvOjWYM5KJunoG/oFAUg5QbcxVUF7SUN/Igh4B85gOtLwmyd1NzM5eWF+THbKBu5qBS1pRQKz4PEMdvQDcempNnm/JDqiTBzlEE+51Lfe93KBA+BphosnnjjyBAyUiycfv3lSD+VTD+/Ncc1lUgZ4AHZwBK5Ih+NJPcSTDseTMgJm6o12RD76jf6Tlh0mRAKaRDgywzpb9+zSCCTml+RZVDo6dOHKJTty3Tabq8zZiJhtdqFkiwKYmwiqZWkxpQWrz0xb/co561kq2b7BPqvPTVoHq2Aa3bnriyt0WGWhHkiN+gMJwIE5hYa3OJ+W/plwZyTkMsXe3j7btGnIN6bSkMgTyODdn9JE4l0tEhJi0lNCWgTOVTuLEmQc8OZiQ66cwbegKjY58gMfiKdjmjvA4W946sIHPqPzmn2C5WrGio7p6Mz7nWGvvSYtV0ThlwgqDx3Y7BpVuws4wkX5bNNgcyZ7hwIOnukdvMNEr3/3q2TkgD+eG/lSGZiRrS2Ub8YHbW+77XaZq1UbkZZ05MajPoj9xm/8lvchk69+ON7hSkz7P+KY3/nYH3xMdZv90A/90Dpc17rog8An78B7rQMM4oANWgAeFwoNIQSuXaC0JVhJy22zhw4dELI36sEhEHlH+4Sm8PxmTgwYoE3KI5yyeAd+wnH89vIbbeJ3YtQNAURe2kEv8wTu9YUH5fXypfUFHURdtIVyoVfyRd+RDiFC3sAVjiee+ikTH4KVfOSPNDjCcFFfuCiTvJQVv0m30b5kOlImz4AlPGkIi/JwUS+O92iPBDfaFgyUGBxC5jdPRp6iGKql2GF5Vc7tEquFLjt9/rRtlXrcIk2LLRJrsuPZ8T0zOWV9xbydP3VORLxiA9v2WU9Xp924udPefeMh66kvWlENqUh4rPJVmDZ5vRdVH3dNLVbr6WbQ1br15dWoNQnLcsnGJAwvXxm1K6OXbVKmK8d++JZfT1e3bd40bAN9/X7tDwiiUYEU9s/UxFi1ZXVYqxAmz1aQ9lzGOnu65Lt9Mn9ZGstitWZzEmjbdu/0u7Y4ooQHbSArEMpTv65CMs6v2WnyEE90UHP+cPxSF8DSwmtitEp5SfhstztuvcMuXjhhy7UFKpeGyH4lEa1MTpyXp9foXC9bYS5R5FnA5AtO6k21X21WTepp4Ua1cS20cIQHxvQOs8KYEJBGfr3T8nh6ZfL8xi9xjYnA8Xr1+73veZ805azMsik1RQJBg9hzzz3nh767hOOq37UmoS8wfMUMvIoIA35cvHOwfKku007vlIk29ImP/6EGmwV7+2NvUbqNgQIf+aJMvkokSEU74K1hXUjg+tYI4RDmFwv52VHO2PLdSQayZQawbCF9Z0EIpDy2pYA/BNzurZvUQSUqslUJDDb9cpFn+nSf8CjhvyQaBp8IDYQEGhhmH23HV6oyHVd5oplVvN/ZAN6eEa7XNHjI9GSTMhuT+eJUISuGVx/mMi3y0nTaZZIJJ5lWCZh2CTe9u3nuUxBJsAJrMDhCAyEYAokrrNKcGwsYMptVesJJ1svAU65f39zAGe8Rz4JPhEEXvLOXzmmCvZMiZTxhpKVs5lJJF3wZT+ALnoAOoz9DQUh0mQSjSvA0eMJ4wn+8uwaGD0mPJwGIWJhftJ6+QQkCgaIMXZL+fK14dnrKLp0+Y3kJG1/lUofmpN4i+Pbs2uXfINy8dZctSshMz85Ze61sfS1Vu3XPTqvNzFgGRPNJfhEZ2RdlynGBIpv2IMclde6mgR4nDqXwz3Th+SwYfm5uzmZLc/7FHBqLKsln7dFe8HQW8Pt+ETc5QIAaLiSj1TiC1O/c1e7X7nT1+Goq5gMdwZyOqIv/3AWOcCCdd57NPuL+RzyTzDhwjvM61sB1RlrYq+nqIMEee16I9l34jXzhmmFzLypC+0waJ9ob8KfRlbTX+vV88k4DaGPyjv3GOx4Tk6NWimjUl+C+/dZbPB/XFNEm4KYfenp6pDEU3NSK8pUwPRuu+R3HVc/cgAL6vS/Ub1euXLG+PuZBe51oyQPcMSrzG5qF+BPhx6ju0e5Ij4PeRM6ij4rNleZ94Ya9gsDsN6+QT+koLzQVrrEu5tqsmNVAK5yAx7LvIxMMSixWVo7UjsAxNAhd4nlHkKB5oUHx3qmBHZyxUkwdkRfPbzw0TFmJJze0flyzFkJa+hkaZl4u6qMN0HoIBHiVfAEjPM8z3imPtDwDpnDkx0Uc0TzJC32y55ByKYcn6fA40gVM+GYYmuuKd56kwfO7jmDXe6RJbUkC2ufA6HiQxYjBk99UwFU0fYObZSqKMNR40vrufBHZiZOnrNjdpVGI5WMNxwJGtdiJM6esLsKuCHnPPPeiX0NdryxYV2bVhovt9tBNB61DI+ygRh1u+cyog9vkWzJ6MjqrLWg+EBRwYBuHB/CAl84BXgQagoyRjsaSb+vWrbZLgpR9VWmSHpUcQYbqDSI2CAEk0OmxFM7eKfC5sYs7peXZjFwc73gccc0+4sI3h/PUf54PR1g4mItfd911t7344oueltEajRhQyBUwXe1SmJetvgKPfFUZSP0r5S4IN0wAXHPbcAHftR5aIF/g4FpP3Tt37nQifebZZ2Teb/LNq9zdhTDGzIzygxFSvtc7rjJmcpsRHrB+9mcf9wWcf/JP/vFVeYCLsiKMuhEQrO7F9xmoe6PPk+c6a+aLpufnXDMtdBYsm+dCzRYrSwBDX5jRaGS8U2atIkGiau65525pI2J2FcVFAF6zBgYYmHnTEAjgCpyFA0bCgDEYnN+YWWFq8Zs2BY7fKG2zIw1xpOOdbU9Mg4ATeIOyyBeecqM/Q9jjm/ue8gLWCA9HHDAAU6TFh4uy8TjKwJGGPFEnOCV/OOohTdQZ79RF25rjKCdwxm+84hKy8TAykTCy2+nSrDKFHst29vkVK5Ae6i/Coi5E1QVruhlTElfdiWA7d+G8ffeHP2JnR0bs3MioHXvlVam9ZqXRi9YyO2LDmTV7/4Nvsuql8ybUpyVdvS2qgTVflSnZoMyOHHDJZEUNDR9qL+osqmogE6FLOZiWCDTgA2F8bWjT0BYb3rTNN2mmpeuk1rp5tKbSRHyUg2nh+35gMOIayA1HPcQ1M+Df5Zs7FB9hzc/wMMe1DjWfbyZGR5Huv+foS9LVpa0CJ6M/y/8RjmhEG416w0cd4VLajSf4ZQBJzL2sXtvIS1uAkw2mxJ8+ddr2X3ed09Gv//pvOl0xwKSySJ/wh4vymx0aV9qMmlZSP/OZz7jG/eijb1NbNhY0gm6b8QMs0Ue843HRNn+61ihaFW0XihJ2jdtH0L5xqyvphAbaJR8oYTAQiXjd1+3baUsajFs1iGPeUQ74IC+riqSNvuVJXPwGN5y6gImBj8GXJ+G46CPSh2DhN2XgeCc9jrjm8nHsb/RJbZUDPZMGH7yNIy48YfGOc9zIUU+U3+wClsAtv3FRD46wyI8MiTrIE3IlhBJpArZ4j2fkwRMWQjrKJj5+uwnJC41GaFEAv3HE1WVPPfL2d9ulGdn02LKMqOUFuzA65nNfFSGbeQJMs/mFed/DlJPKvVAXwQsAJqS/+fWv2plXj9nywoz1tKrDp0ftA488YG21kkSXT8SpLgGu97xs/T27touIk/kTk62M6JiJaFh0FDDS0TAWz5DuIJkwhFmsArEnrK93QIJsq23evFnaVoeQkCQ6Js+KiJZvBZYXSyIyqeqKA3nNeKDT8IGv6Hx+hwvENndys8fFM7QknoR5+QgGL47/2u322++yb3/7276fC4YCZvBC2jA/qT/5jbIpl+t12A5A5zP3FLBSPu0OQsGDM/LG75gT1avqYjUUwkmewgIXkYdyH3vsMS9namrCenp7fCA5duwVxW9se2Ge6Co4He7UDsLidzrS1mqf/vRnfTripptutB07dnidATeO3+HIHzCFb3aRxzf3CpcIL4TYejrapfbVG9puzIE6EykJH2KpLZYluNqMXfzMyXGnXNpvCCyJXq6tn/YEzH6OUeHBxLgQNoQHDVMn7+ATT7t4Bq4iL45yiSffomAiH78JD6uF3+SNcgjDUTf1RjzvlE1ZAVc43imTJ2nwpOc3PtKHj3bgSRf4x5E3flM3DrjIgyd/lB35Ix0uyqPO1mYEMdJSAL9pfK2yKAEm5il22V2PvtsmVtttoirApHVNluasRqeJ0JhorUqoUSA7vFkpfOaF55MAUZmnzpzzD1nMTM2KTlZsINdmA9LEbtu33bpY7VlKS9Ut0sVy7di28lLV0QhpLCYEwgszDwFGeAjbZsTQ2GgPjWROBs0MOHgSz60D3Js/0N+rESFjNZmzly9ftMmJMRu5MiICSJtd8bhr33GB4GZ/rSMMOMIDF/5aGCPt2gat+DuHVmkj7Utn4FIHN7f3Ozn/AIKS8SUhBDITxDEvhPP6mjx4jDYFvLzjCMdTLz62pOAiPXDddNNNHg/dsJOdOPY79fX2e1v4jTbIM3yUEY53YGEfFW3+hV/4BR/AfumXfkk4U9vFt82wvZFL8KYB8VrzUbHreb0JkkwsQgEXh6OZRIfuuKGkvTFQ+GSpaBYBtbpWt3e9/a2+wZrB1UtqlJfwk+rH8YQfcM3wMhiDL+KgBfIRjw8cR5gPPk3lgRvykJ94wvid+g+zK2k9UR4DfcARdREfnvYRRprmdxw0eq2L/DjKx0X6+E2aSEdcxEMXlEk64A948PEOvYOfSBPtBH6eeMojLe/IK9+JT8ZIRAEk4j0dRalZoWfAth65xQb2HbWVzh6bLAsYEQTaGft/aDwbQRfmSn4U5pTMiKo0AL46VK9wB706rNhtg1u3+0qNSrW16oLtG5AwWq5YUQRf5DNqGvl6OnO2Vq8IOExVhE9FcLA5kMaADJCTRjBgxaOa8iQMuEGIw7R+eDkhHSRWKxWVW/K7v8plaYwatRalfc3OTdrM9LiHdagNlINrLi/CcLw3++YwHOmbfXRkOFYqYY5r84anT4B3//6D9sQTT4iY2XbC13I2GOM7uRY3j6kDYo+JbTyDUxKe38kH0QWh4MMl2BLRhm9EiFmKPriQ/vjx445z9m2xtQbmAmbvBwBrOMq71gED/fvtbz9lFy5c8K+Ho4ERDkE3u/X6r3IJ3jeOkwN+/edfcxJDUSYrkdw24R8glqBiYyi4Z/XX9w7Kr4E7CdFeWReTE6P+TlvZ60Y70Nr5HbTW3DaPFzzQKUwMLoKZIx4XuKYML1v1ko62kybK59lcPmHsj4v80TeBLwZvXHNZPHHxJG/gOJWX2hEu6oz0UT/PeI8yqMdxpnDgCJhxhPGb8KBLfkdbeRLXLIcok3cc8cAYadoefucHH0eSkYiCIjE+p5FGtGelqmz3NZl2u3fZpXOnJaxWbGF+QUxW0KhVtaGebqvMzYrxESh5e/q5562iSpYWFo0ri4c2DfuS870PPGQ1CT3mAjhM3Z5psa279tpzJ05biwShJJft2jro2yo4EqPm+yg0NDTknQ9sNCghA8mc5q9IE8IMxk+2Ngzjbfa5LdLT+JqE44KEFsKWK6Zb1Mb+3g4RaNUvF5yZmbN9Bw5J+DVtAiS36iW/10/BG/TjjnR4x51+083x28tQPhxPPAzkroFrnjhCeVviqheFdYhhypUFhwVzRaWpTxrl8a9Rnv7z31F/Xvhk4QXPVckIf/BHG6gh8iWvIDkvRw5BF4QCUeGuSq/G6X+9J2Lm3Gi7NKavfe2rbvKh+d5xx52u+fJlq5y0lT17dknIsaud0fZqcwMXdSPs6Lt3vvNdNj4+bl/4wl+42Y+GxHaDRpVX5W12aZC72jXX4ceQJKQqshgQWOCEzmKvY8KnmN5/yzf6iLbyP4KPhabSYt1K6h9OUdBHlI530JQ06qPfg6fAJ8HE8bs5Dkc4R5BwhAEr8bhId216XAxmoE+s7u9RB4Ir6mH7CnzgNClh638OEJnJn9pKPvhooz9SPYTjyY9LdJQc4aQjjnz8bnbE+VGsxnuUSdqoJ/LGbxzpgN3jVGTUgSMcc9l/ATCIACgIFgAoqKZOldFlBZWZETFXV9vsgQ/+T1bt6LecVHtMg7ZCly2s1q0qM6VcrspkFIG2Z21GQoKd9wgl7gfr6x9Qxy+qfCZMQbDMzWrdWhbm7C0332Ct1TkBuWqZQq+IomCZZZGLGt0jc49VIW76lGIp5GO2JnOCxtAQBBgfvsVnZBbi/TNVbRJqTNKrlYygS9L6lkS4K+rY6vy8+9L0jHEYubOzz+64817bvmuP31dGHyAsmFAWCqUd6pc8O/bZ6JrO3jEyq0F6OmPIC9XKqwLoYAoBl3r3K4tFQNzb5CO7NBE8QsDTKw7lxBlCzzbRJd/bXJLA3bV9hx1/6WXLMLnN6KO00lcFj9KHF+PTwfQdWsGCNAghyPr7B71s/0K44pMgo4+TV6Twy055wSfvWhpMzFyltO+0+gnRwUwQmfLz19DkltWh9MHC7Jy9+aE3q22rNjNbsuHNW6xcXbSP/9HHLV9Mc5b+NSjHQ2ojHtjQ3h1G/ST/H3/mz+z8ufMSgrfb0aNHJUir1qbBLjEGmRpw6CfPJLRoP0SRELLGxJ/gXGeKxj4nxJAoNG0SVs+q1xzZriFisrVJiAjPQpib8v5FJ7WPsuGPSmXOrj+w29qFIz7G3MrCkmjMTwg4lwk34gWf+F/VQCAP7HiqAl/QLU8Uh4CPtiGkGdwx01lU4liTH35XPHSBpsjUAB7rhj4VcTV86ku2zsT8JVMkKsbfV4HD+REBLa8ne+5WmSIS/zJ9QzzXtnNaxb/GpHxgFh8wAA9PrvPBE5cWwFS34liN9RVZhZEu8oU5nGhwQ1CFAoJFQnO4tps9erGfko/vLMv6oo0ssCS4NDALRuBrpVPwIQx4gkwqYnlYdCUgYVRWHddsRubjrfc8YBURA8eBmLSfnpqVZrVipfKyTU3P+sokc0xZdXCfnpS5e+9eX7nkRgoIhMn/5dqiyWK0Hf0d1tu+Zv3S4Ni0t+Z3sKtTlLZQ4KtCSaVlQxwe+PBqHyQqht0gVDp5xa+EZcWHzYTzNstpgZkJm56e9Cuw5+fZP8YkKXa2zIVqTWZl+gAuh2nTZLN3m+MGRxzvUXf4IL6oH09Onle7jXT+q5EWF3W5E46vzUsn9w8M+I2xnEZgib8571X55YhhlKVtejj+SQ/8pI264z25xPA+US+nUp0IqTvKJy1tSDUkR1zg5uGHH/a+mJ6blkxIcxTTUzPCadHTkiYdUUqaLC7oDc/2Ccz+H/2xH/Nyf+3Xfs0HrlRfAy6FN/vXu9QOXGpnqguxCy6SmITp0ooYX4nyu+/wYh4XRtIA2YZBPA5zMibHEdzbtm62OoNhHcGv4VSEiKkJOF6XXqJ9ji+9prvZ0jxPwmHa+hHt4J14HHkTriR9Gu9RLo78CMDmenAI2RDs+PQby4A+xANDeuKbt5qAIQQ2/BRPoPTSVY/DIhf1AitwRVtw/CY+PC7aFO2MvOFx5Itw2oP3fW2iPZQrNPLUTi4HYJEurdJ6nngBEAiRhBSUkMQGMmVzsW++igIituzYY1bothYmDWEUpV1pydpcRQKMj3wsVGywl3ukCj6fwI734eFNoMZHJqWWkFhRfMYunnzFFscu2Ztvvt76M2Kg2oLVVsq2lGFPl4SgGsL1zpzKh9jcVOQ3Jp40rrbWNPflozgjn8rlsHa1LBNxbs5Ks2hY0zYnExeBxZ41jtm05tSBaG3OoA0mkhBmEldI8JGTUTw+zMCFfqwGgiN8rBiBUM8rH8hvdhGGb07XnP47ewg0zRXs3r3bnnnmmTQxS1MVH313rWsmHrS7YIBmgsEH/FfXmRiGcLZjwLwQDLcyEEd916aPMLQl6uD3tDRbTHkOX9Nv1NU8H4mL/NRFOH37kz/5v3r7PvDBD/qdYgyir3cwTfJJQG34wAnaEGWzmXlN/Y7gWYcd0w9BxY5zObGBgKHfwRnMkhgFmMlDO2JqAvyzWr1nx06/xZey/aMqKkdFp/IaMAQuAp946CbS4Jr7wi8rBD7ildd/K50XS1/qDQ+oIniFKQ6w+a13yqR94cKyol4GDvIywEQ5nFSJvLg12k4Zwg3aqdDk7RJWFSaBA5+pPGrw66aUjavZgdmvElJevxhS6Xj6YEvb5Wss/i0x+Kp+FSqR6J5tTf5bdUvQKI8K1VNjmZvoKCnMtRPPfDsab3pK4DMX/uDb3/84wMNQzSOCI0NVJHuZ5mqUyOW9UHp6544d9soLz1p3keNAGq0lSJZXZbblJbSk8kt79a8JFeUHB4fs8I1HUwerYXxEAyHypf/2OetW+t1bt1ulXPGJYK5FditDSNi+ZbvgYq4LIZWIAcLTI8FIBwq9LhggBDFZrSrzEBNR5iq7rVky5zwdH2TN5TXiSivk7jKOVficg+CRWieirvsSOkZgV9dAg3ghMCQ+R2GSoMI5btSY5t8QaxAsnphYsSPcGccRkFykwxPOM5z/bryDawRs8i2uhXErR/z2FI1yow4PlmebgHpZeOCgrOAVcRAX9QXMicAZrVObfLsGmtJqEjixVQBzl6oa1a478qR0GfvjP/ljm1ucFX4zNjiwybW4fXt3244d2xTfwI/3YXqHeakXOF588SUJsJ90QfH1r3/VhSeweH0NuF0L59nw1zqldtyleOhCnCCtkjJUhRgCoVb3W2aRAV5ww/zkmidOAvAlq7wEFTQTN58mh1bJJwMzNrR5m71y7Lib60wzUIwzt8OU4AL2dBLEK/Knw+V92tBqlDTRNn2R6on6SAv+Gj+Et404zLKgq/XyXSioLD2TpkUfsuk2J6uE1X21ReHh+U4ET+8L+kSaTgifVrXF4/Tu5UPQDqvSKC00QVP5zZMy0k5/4KNtyt/wxGPBc705yhAaLsJTmUiaBKC3P2l1CTepbQx6OOLW8ScfbW67/7H3ugCLACIpBAcR+vYGxdER3PPkklJiEUGAmXbx7GkraIStVeuW7+xyAikWMlZQvRBIR6eYTS8H9x90pKIBtUIg+Zz9zm/8pnVIkxq/zKrOsvX096cNrRKEw5t3Wl4NTTZ9mLQ0IoCnISJOMQ9n3pLwqli9wtUk2PSMDlyH0uGjJ+/c0ED95PdrpNWBbGTkPX09Z9VK8/N+ekBoUNsZNdFSNIKI4J0giJADFjzMS3kQFqMdnjDvFMXjErwJt+RJZaR2RFw8112jHicueczB/v4+e+qpJ23Pnj1eX+wNS1dlNxjDGT7hCu0rCJI5H/qQ41QOX8M3E0PCr/IKL3XOvSEAlIY6GuD4O3XRNIgMD44I4xN1Z86ftVdPvKoBrd3uv+8BmxifsGeefsoefPBe6+7qcFgTEyThFUSOEL355ls8/HOf+zO/ZhutyY8uOXgB5wbO3shFe3iuKX/aFqM6CXe42/zbpqwiZtDCJYxyEla5Yodv/0EIM1HvyoFo2RmtgSfwiUDhS+jc4fXU08+6dtmqPHzBS9jRwM1xJNEGWoTCXJz6wEFYYn4EA2cYmbekfj9jqrpwwE7f0sKgKeDgNwO5mqD3lI9upzx86h/RnAuMBl0IblzgA9gdP04badDhN/2OZsblCmhWLVz9LpgpK9E82hxnL5knhya8VA+jbRzFoj7HncoKvgD2qJ+rs1ACHPoGzLzjGTAQkFEfcYnmU3rq5zc+8gRcicOaHJXhAQCmAUnkweTLiVhbKFTxNfXXnY+8xeoZPtQhLUwN4ehKZ6+Y38vB3k87wTtFHNz6UK9wTIn7uKo2MnpZI/SwTUzM+FaLF599ymYnrtgdt9xseRFQQQ1Oy/5IZDqKMtEEUUnr8hIsdZma1UWr46UlwQQ4tKt846vcvLcIMY4Un/qWXe3aV9YJ1vfOCNGo23wl21c/5TEhWbGsVBeszMS/awpXL31f68EZ6XiC5mZHWLMHx83ujcrzcOGf9NyKiim3a/cOO3fu3PoKE97TRfqr8sOyiWDZKR5pcJE3+htHPHXRZ5hjvBMGXtFa6A8GB+gCUwgNiXku8scc0Yc++AGPHxsb9fOQrFbzQQ5WEknjK5wSLOwXDNhJ/4/+0f/mffHd3/3ddvfdd4mY0YSSkL7KMUfHBP138p4G/G9odshAPpQBzbDn0Ac+Wxa9cvyIQQdmavSd5xQz19dkujDRvdFnCX8SBMAg+tiza5vgxGSXGQkTCg+Uwe8kqBOOQxCB5uiD0CyucvCXwjkjvKZ3LhWoqy9amSrJix9UrxRQaTOqp/GM3y3CVSuXLQgFsaiBpojSEO9+K7J4oa42IVrdi09dzErgctIl08ZZRQkZpWPgpt3ev1IS2LCuSNeiqupLvLAsIU95wrHelwQ78LcJt6kdKpu2ClBuJslluMZbFpVg5cl0UBvzc4IPU3FVcGCBtWAqZvPqN8EifhW1SFZiUWhwkec3eV4nwHABNBKRkYEd9a1Mrovw6LyMOgTVeWSmbG991wetXKGjl2xqfMRmZyeUVghTpUjQgjp2bnrGrly6LMwuW1Zl0nnHXn5JwqFmi7WyXRg5p0ZKu2vjwPaoHbn+OuVDfRUBtiWCDcGVmKcmgVW2ZUw7CUNWJJKmqBFITMDomFHjWyQIVyW4EgGiWQq5aGt1aVYaHRlt/AC3OgLmOnvutMpPGmciNohadbOoANM1Rskg6BBWEGV4fsPwzeG+yniNuzZPeH4nYdkUBwoED+3btn2bnThx3DVLhAd1hTCKcvW/njCznoI/L+InHd5XNtVGPL/jnXrCoUHgIXyIOcGxAe+1Ag9H/fy+7bbbnGHRWDkCxC0XxQJ3aSEsU15AheRpJ/6JJ75ln/zkH6kf1+x3fue3VQ6ao9kCt500ytU/+Q0YwwVM4X211dPST/oPrcL7ifndFZ/HFNRpO43KL7NPUTTE/kTf8EtGtV1Yd3g2+lhsrijaRlhV+W675SZrEd35VIEAVs0ehwlMupiDAq7mfgIHzTDjCKMe8q/3id6jfgSpEns6x7/eCadc0nhZqp8+W5WwSHOnwE/d0JZgR8DRpsYNEWuSgq3StnhHgHn57sW/KkvQ+h/adFqEQOgCJ5ts2aeFlkn9oinxVLqeXEmUn/kuP7KnscLxKHwyIFSFf3USSVy79UFCkIMXx5m0OPAG3YXgD7ylMNIJJoUT/zoBBiJcFVQivbrayZeGODaB45oPvmyNEFqRMBredZ0tarRKyK+pwCQkKozO0hgYpdHMLl+8JIrSqCYtDAC/+Jdf8GttqhoRW3OtVuxC8q/Y4tyU9Xfk1bqaGpNMDW5XQMOi3vpSElpLYhD1AOgUglv99lVuwOTDE61S41HzRVWOXA0k6kR1pNrABC4qeZuQT/vQtiDi6akpO3XqlLdXoZ4mMZs61wkjORdk6wSjP57yCEBXwRXHwgVpMCODKOl03inXw+TjCQlHOZ4GuPjd4FcYB1iYwwC3e/fttZdefCGlUbx3ZIMxnLjlIg5GTCtfGgCUl7JpH8muStvwwOoahMNHWIoPx3uCMcHvbUBLUP04X7QpFr3sp59+2u/O55LD48df87CYO2EOh9/ke9/73ud08oUv/KVrlgxSMAYbY9cZ2L1X8Xe65jbRegX4k7YkZpNX+Xwxic/CoV1Xq9wHl/oPtoXB/KtETY5y8UmoMq/UqnammzbY+uDXZkMnSkO/IxDRTBggESxo+cwrARY+0UPCL/kQ8Mn8C1MqMTBaKemgYy+/kZYn9OArqEoH3GhJ4Ek1rNOV71kEB/LQKHiB/yjfpx7UVo9XCQJVPgkT4CYNA2ASnonOeMH09e0S+h0CxuWElyMHz+o12xDkIAyckJZ8DG7ghvIDDuAl7bpAduiVR5ol/ReCy2vQfyywocmr7iT58GRUbe4xWQhD6ratCMhV5gayfnzITTKpc9n2gs1JC7j9bW+2aQrWSK/e9N3zpZpAkOpbWxUzS4KcOX7cnvrqN6xddXANNUeM5kuzDhD3gFVqqzY8tMOkiNlrYs5tmweksrJHRaMQe8CWIDKZchJ4fOyWIyBoV1K59E9qab5b8BZdBXWVuI3RQNJ+TRqVQvj2H8hoEUwtEpysoLastdtSedFWaws2L8GJSsz9YGAIVPFla0xjRijHiwipXe1W6503WiUkiU/3dSmdrz4IXsxkdQS3bUBQEKVrFepYvtfo81R0oCJ4tvIOXtWRGjYkXJMgoYPwbi6rPIRwe1uHDfQO2NkTr1pWYC2jhUG4glCluIdhIHKEVrPw982zfFRS4ysalqrVk7T084apwbxTmzRftkIwdrKBlO0NvLO9hbyQik98exnMgwHzmi3Mztv1Bw87/Bcunrdd+5ivy9vv/uc/EOECDxpLYrBMe95+5Id/QrSUtR/9kR+zQ4f3i+jFFOonBorQIsPDHyHMYMQQrBtCVWFiNt8nh0CgPbTLV7qEG8HMqnVpfk59x1G5SVuqzNnSfMlWFhetpVIRLcypf9Vm+gvh0J72hbVBZ0w95LukpVEn9cnCKOSl7eekkcmMzHXIlJPmj1kkmmQglR3EZKxMq1YrV9WP4B2TSWmUwX+vCFK8iR7bWkWXJvo0mU3qKzy/+WIxtL0qviQtV1xxBxh6xSrtUzlcSeWmJTazeyGH+8rILoZnIEM5AU8ISTGJ6EW0oDqBqTUr/hDuXeQK2VAK3whoF279yJWsFj5i3YbWJqWlVq44fUlAWHZZCkRLwdZUfgXhIuKsil/X2iXE5VdFQ8vi4+wqH7vWQKowjrnxgZ+lNeFd9M3GZxSKZRSVyrzapsFladbqq3MaKKatND0u+pqwhdKYTc/L2quNWsvj/79PrCHEIABGKN+xCyHI4yIOBmIJmSdxQo+Qhd0subVSsZFXX7RvffkvrFvaVI9GpqGBAcsI2IKE4LbBzSKUmh1/5bjd++ADduz0KXWuhNv8gkpZtc1DQ9a/qc8++g/+Z5sXDIvqlC279tisJO5CqeTdi/nIKgZQtamzcIxqdATCNq1OieDF/AgLdy2CFcJOP3w+DKGc4G+38gKCa0zPSRsdvWSf+/xf2Ie+9/ss39HvI4VAU8dCIDC56E3En5Hn3ZeV5RnRvXQFMrJlJSAZ6dgLx5lN8ERa4nEqSv/RBsxjEQyEongc7+vpgLHxHo4wBMNStWIXz59R/nY7fPiIMxofYmUBhb5So300JD0T0llpB+fOXlaYGEN5ao2ziUkLAFeM5uBFbdVvgaWywpTegJ0n+dolkHgCN/TAk994zMRvPPEN+6f/7P+yTZs220c+/FF79ulnrbI4Z5/59O8K/qp1dHGv16p98xtP2nve/R4bGtpsZ86c8DpVs8pPVyvTB9TJ6J1goX4HZd2t18u7PLoIfYyjH3wgkHe8uGuxkZEzEgyiPQ1u7S1sBSo4jvjISrZQtE627+hZ47I+5SM/VxJlxeQK8TAvTwLoyedetZHJBausiAbFD8syTXHAicYBXL6qB+z6waoo7cFhJqLNsLiCogDuwaXjU33j2hPtU51cw04LiUttVZtVDKYd7Uc7UWFE6J/KUbkMfCQivWMGSeZvKlFwOEzqB8pSDluWkAam4HGHSbQEnWSkALSqf9wcVNOpl4/4LC2rnxB6NQkflTk9PWE94oPr1KeDnd1WqizYUy+9YK3dA+JrpQd34l9fGFNdbbKo2qSUTJSmXCHJ5zsUnup0a0n1+7EvBpRlBLrifEM7Tw36P/MfPuYCDOKg0KTikzH5QCgqPoQRhISj4RxwRYPoK+Ts+DNP2vPf/BvraFu2Tpmd/d0iDCEmI2GxLAHGDREDw0PWlsv65GQvm1SF4KFNg7b/wD57+M2P2LzMzrKQlO3stN59B210YlwISx8FoSNT96XRNcEmIvFOkwdmpRGZAJ6ED53HSLLRDjdJlY45sPnSnM3PTroQO3HiFfubr37dfuCHftgKXX2uXZEewaDc3mZqTR8JaXfBBtFA3JQHbrjFgVEOx1lQF2DKxxwJ+3maHSz2dwkwXLxTPu/ePoe9blWZQF/92tckcD/snY1gorVumjaIE0cdTDBfGZkQrKktmEpOICoLRmTOhvIhXLybw3rGaB1wpCc+MSDxtJ+2x8BAWyoaQd/+9ketqD78n//hj9nffuMJaTsL9vWv/aXNzI4ru7T3HFeD88WpVnvyyW/Z9Uf2q6y6Cy2IFAFGWVEubqP+DUdceOIRYDzxtOFaAcbxtSsj533DNM1YXUqChfEK/s5nuywjJuJbmew34rN7rBhSq9ODtC6hTnk1qCv0wuiMvfjKWStVRZttOcnEJIQww8E9QoBBVBlVANQpphNsDpO8O+CGBhrhfjWPKgy4nYn1VxNe3dFeAZGuZFc6CQIcm8pxaVBa898JN5TB7alo9ZSPIJKgEk/7LnwG/FXRqMryL4NTttLBP8wJQlM+/6Vm8BV8p2WF8c0A32MneskszdkDd91mb7vvTbZNuMupri5pp8sSbrMyGf/Zz/+/Vu3vtZL4KrMmLR/BaFUbFN4/eN+Dtmlrt60p/Re/8S17+fRFayl0qQ1SFsTf0HJrq/Bpwq/+F+LUbwxw4sV/9WufVBtT50PUyQ7fIAqQGITKbzonpUVyi1G8k2SKVWuWbV2x49/+uo2ceME0fllPvuDmY7uAXmX+QRVzj71vlhMOesQ4Q/191iHN7uE3P2TDWzaJsyWQpDVUlL5j535r6yra3CKammCT8KExkKlerFX6skCi3wUDMKWODw0MccdvaINECDrsdhh0UQJgemrcZqfGbHEODeyyfenLX7Gf+N9+WhnQpGQK6A8BRl3UiQDjihVvv36BC/CSXFo29lVNCTYOn/PdSVwi/CRaw9H5MCcu4gO3OH7HO453wmjvsjqPjaWnTp60ogTmkaNHVXdGhCUTQn24Proqsc+9qJ7x8SnlU16By5K/l0fBSkNfxlxGONqFYEMIRN0RT1jAxzvh+BASrDjeftftHve+93/IpiZmXAP75f/n39rwpn7r6umzo0du9C8D/eAP/qD93M/9a+FGwKn/YHbaEqublEtdOH6n+Z8Nlxg84UXRLsACNp60Ax+wZbNrNjk2ahyZYRWMiWyOC622st1CI/tqToqVvIR+rtDtq9kM7OnrUcIBg6KYD6ZGm6iLyX7ul37F2gu9vllzTXRLXb7qq/qSRsOkvAYHCT+ftIZOBSfpiMcDL41wmBVPnbxzK0elkqYJ4EMamfZM0T4Vo7Rsb6As4n1QJNg1WXStRP+p70TD0hJZkfVFB0ViQaG8qTTXFKFvH6S9DuEeTUc0hXBGwrNPrqV1WSXJbIRGpOXt3rLF3nXnXdaj+pji8fvSpNCsynytqa6KYLP2LvvUX33dTs6VHa/tKzXbVGyzO3ZttX7hZKCQtUJ/v9nAoH3t2HF76rWTVpWpuiLve8dYiEIREr4RyNwxiGbmJiSISh1OJ28wFS4IJBzvMJ4TE2aGCL8u6e2MU6vY9t68feVP/tBmr5y2ThEIWxb4jD/5OPEPU+BYYuf7klw5vG3TsL310Tdbu5iRq3Z9742IeGap3XYcOWiLgouPemQxWQMu9VKrz+cAs+ATYXkdSHbBDEOqm9RhdARC1sWZiFlq7tSUTYyPWUna10odu7tuI5cv2e/93u/bz//iL1tbJt3o6fNCqs9rUIWMksyBeccKFlxi5qSF4ApFTEzhQyN72nsmonPhqlLAs+ACTmBZx6M8ZeKdkOVIH3F48sSTNjMBPT+/YM8985S97z3v9aMwLDMzP4Iq7wRJenkmmKn+7NkLyp/2J3kxDUeZwBl9XRez+W2uIpyAo9ld/Uu/Xaik+sAHm0A/+gPfb+cuXLBbb7vLDh04bFcuXbR3veut9s53vd0+9anP+g2rQ4NDdk6mMAer0b7cDFLhbLpcby8V6J3fgR/HpVzAhTBB8PG7RVE8EVqhvcUggzmU1Ug+PjEqwV9QWvpWZp/qXl6r6l2jPPO9ysfpDz7Wm5MAK3T0+Io5tdJSNBZOKTDlmVXcI4++y/LdQy7ksvSj8vuZRupXemgRwQAzh+AhjimHhN/Eb2nCPk1mB9yEY967BqTSyEscQox0eK7+ccQ1eJfuAJfkBSHkYb5V1Gw1wdgq03cFXJK+rcXPH/J7QcIoIzrPibZzqrMgHkRwMuDnKFPUJXXL56L3bBm022Q1be/r4ayVVc5PyuxYsY7BLlvOiYakzCAdF2bmvLy+rcO2IiF2arZuXz/+ijS2Bbu5r8tapEBkpJl2tYrexP+7brjBrixIYRENdfb1Gp+cW5T19sWnMEP7rbQsBUTtyNLR6hEXYCAtiCPtIVGDIQb/nYgnwoKgPb3UTTaG1lYlGZUEQDL1ectVp+zzn/4DPwTOZCpp2eaATUtHovp1d8hEFLNvGhiybdu32OEjR4T4Ftu8ZbMkLkQlJhWw+269yWqS5pPTs0KuOkEIZlQA4W2CFeGRBG/SJKINfhuFiBDYJW581YhJwlEJKs5DLmsEUBJ17JJVFubt+KvH7TOf/qz9+1/5VZlAGkFkRjhjNoRYKkfEojCfvHZSTsLS45RGtrTqQfAp/foudvbiyKRAu1A6iDnwSXzgufkdF20JT571OL0vLTPxuWRPP/lt27ltux2+4ahrYCZC4Nyq2NrTIsCok281vnr8JF2uwA0GiXKpPzQVNjUCs7dJjmcIAdJB+lc7ykj0g+bA/Nbvfex37U///M+tv2/IPvKRj9qzzz0juMr2u7/7Wxpkh2TCtdvlkcuicepRG1UG1UEfXI8c7cbxDHxc6wKX0R5R5nqfgPsI9z6QYF+qzll5ftbP6WbUj61tRV8xrC5V1Ecyp5gFl0MosBUHoVLs6pHJW3RzitU5PpiCVsWA0abw/+OfPS7lpBvkyMyT2cYf9aMVq98dZ/KMy2g5OOIJ54lzXKt9zeEMmAhnHG3hHRSALaBEu0bLStijnIRL+gMc+KbtVB0EZW3woJSKZRYLZB67aai8CLa66Km1XfQgQZ0Rn3ZLyG0eHPTTND4XqXL5Jka/LKKeDuWXplWdm7YuaYgrlYotlVsSj+aVtlNao8qb1+/K6LT1w4e97Xb9LffYs6fH7LlLZ21rT86yMuWXZ6dsWorPmjQ8NgV3dnb5Rm0Ebp8GkC4pONLxbbwwZN989ZRNS9ZIt7RChlarTQ++4/2Pg7BAWpL0yUEwIDYIp5mg3aHCCUP0AcVlpTJ25pR2uWaf+qM/tCHMRRE0OupSY1UJ08dPnKu+goRKsbNg3T3dPqnv+82ELNdqVGe1VLE+mZVLEnh0UH2hKgVSTiCiBtNX3E5BJ3lHyaNOYwYzggJ1gZVR1Ts1OW4jFy9Ioi8qDGS1SlPIWE3IX9EI89orr9jg0JAdOHi9ZaR9OLEJBjXROy+1MFhXBEKjeWs8mVRMml4aGZnsTGSWhJEvWcsRH4Ij8vJsZs7muHCUgSOcuiUm1KwVK4qAXnzhebv+0BHhLiscCg4vqpFf5VI2c3OjV0ZdS8C8CSYP521VmMPBP4cHRiBtEl4Ewbi0K2B0eCKfHOYQAozvEfzxn/6xhGfO7r7rTb759qt//RX7xB/9kW8O/pc/+7N29913OpOiPdN9aNf0HSM+LsrENbc/HO+kCRi8TeqwSEMc+F7/rb8paV+L5ZL6lzo0oEgw+Blb4Ydzvl4muNMTbZ2vBqGFoNEgkFh1Zh+iKtM/pWvJ2uUrk2KljJ86yUigFQpdsix6xIy9/uzQM5/vtJzqYNWyQ4N3V3ePNDyO2nWs+6ziOBXA15zQYv1dAgRNEPjI76cG5Fkt5+49zgNyLI9vcbJwBO1y5C8tSmR9lzzmMCuoTM2stUpTV8uZSulV/vxazS9S2DfYbbds67Y37d9ld+7dZjfvHLYDQ922TYJnWKbSpq6sDXfmrK991cpjl61TpaRTLxK0altVUnBqdka0JXyV521e73PiucWZaSuNj9v0zJgdP3XWTPjpUp9Mnzpml08fU18s2PR8WdpZqxXUjm61dfTcBRu/cNFGL12wKyMXpTXKopCVdnG2ZDXRU1UWBPtL1VvpLKSPXI3OTuZAcoQlGqKjYD4P9M70MHUiqixJ0ElMWk2LJHM+22pf+q//1Yb7+zx/IkQRlhihQ52zJJWzoM5gFUjDshDvBYsxBYMEWE0jMB8o4Pqatu5Oa5cUpjpxhwhPzKR6W9thuLQCiPNNrAgvaUw8mTvgYDZ7fMbHxmxmclIEmO4NZ/Rn5YT9X0gqLt0bGx21/YcOOmEhBBh1oHvIGTOUkRPC1hjn9UG7zW4JxnZ8NZiGlRTM2kZCTArmWmAQBHSkxTvTNN7DhcaDCwYMhzbLVgO2W/CB2TkRC5OvfF0pHW5nTiT1KRPHCFY0icsjIy5I2QITdTnTO7NyXCodVieK+NTdtD8JN9L5gkTjPTxp8ITTNhaC9uzZbb/927/t3XbjzTdrAJmy+cV5Gxm5ZNu3b7JPfuITXj4CwleWELz6o/xFDTIMAqGthg86xV37pG6HqyHA/AgS/aW2k4Z2cTHA2OULSifa0sDnu/MFL/M7CFrm3hhIsQDoQx82hS+60IW+hH9Ogx9CgQlynzOSYCgt1G1Wg2tbRmapyuEECgLET3pI02mTUOEdjyaGQEk795Uf4SLPIhV95EebpPk5LD4gQs8STPwWPsBtOrpDu0QDqh8hDLx5Cc5Y0XSlRPTOPB9lYza2S8jBrJ3ivbz0mh7h4IZdW+3Irs22patg/Sq3W+XnpaFnNQoyEPpcKjqP6Ksg4w3h1CacnTtzTriTYiDhs2nnTk9z9sRxGzt9xup8A0E0OjY+KnP9iq22ie/FjxnxVr8srEsyIZcmxmxuftKWVD5bXLqkTMyOjVpZWhua25WxSeMCrflcu80LrlHJgmn1wyoaoWQIgx0yoO22+978OGfYuE97UabUAh+SlYpdKqmguRmbmZq0Ga6j0XN89IqNXRmxUan+V+SRkJfOn7LLZ0/q/ZydO3vC7r7jZgEwZt/62l9LxZyVCli0DnU6u/Dz6gCEks8vCfloQCJ9IYJVkTTvwgSzrziq40BQdrDP8t29onSER5stOvOqsyR/WQ2BzWIfEyMbxINwYtScmxbc09NuUvmIppEWtRszCmZlf1S1UlX8mv355z9vd9x5t0bLLh8B/aMfjQ5MGg0MqpEeQa3frpVJgMAkjQ117j2l8jAnSH680O554QR+IoSBPP1RHBDJpeKcmRHsafUKpkyed0+PCa322apGVJXZ2rZqJ08ft0OHDwtDRa8U8JLZmnDEvNdciY+dSMjo3eGRA2bmJREWeN6d6XxgwlOW8MvA5iAon8pOQiUJMoQAHo0Fkx4BQd2f+tSn3WxDK+ae/JGxCTtw4IB99lMfF+6rFCOBlXCAKUl5TGCDPxhwXSipDpwLJsUltOu/pqfjRZ4Vw3bfsyZYBDInM3xzpuIQ/FOXz0r7EB6FF8wt5rIQ9lgECIZVGF3auwhFZmFeD671ZrCQ4FY93BXXJkGIIKvW0i7+sso/e2XCpCZZm9qA+cm3HRiX/burolcfOAQV7UVIM0DieY/fwBC/aSe/3TfC/F1w0CtoUJjbLAalSXfxkepgkM5q0ELI+G4y9aWaJ62twyqyfgqrNRtsrdvdu4ftut6MDeUFq/qsKPwXEZjCp4oSvDFoqEwJwXYJGV9MEA+1SFscHRu30vSEXTpz3MZHTnt/7dx1ne25/nrbIzp86eVXpBSMSPBpYJSWtXn3Hr8X7rUXn7Ha4qzPi3dIc1soV62zt1u8XJVGpwG0LqFVMbtUXrWtdz9imcO32HjHgK21cy2XBgQJ11a1zelF7Wu7MDH1+PFjL9mrr8i/esxekz/x6it28rVX7eSJV+3Ea8ft7JlTdub0STt/7oxdvHBe/pxdvnjeRq5cscnJabtyaUSj+yX7lz/zz+3s6desKAJ6+dmnpfXMSYDlnWEzWdmujZVIRgzoji0UqLlc85wufksjrvhECBTzKV/P1q2W7+q2bEvGP+/eXsjaYH+PEwgHsblUjjvM2bXPYW52VnN9ziKfzUL1VGcwmc5oxDES1H9uqahqlEcg4Mn36c981t7z3vf4dgSYGjiAEbbgnTk5/6UCPc7ZJTlP1vR0xmukDwZ0+ZMK9DDKATZcmsPjmcpHuKSk1JXCE3smz/8IJpgK+FnaR7Pp7uiWEO9WWxGmlK+U8jFxDN5n50rqfJF2o25gQaNGQ0mmooiWAUW4w7vJqPwwIK32liszHjxBuNEuHO8wNYTPB13Q+jAJ77r7TYLxsu3ds9Pe/753+vnY0KgcBhhUzIggpIwIx4fj3QV2o37/rbTN9UNfDhOT18IUJy4QYL7/arkmzWlOVkCnD2QsbpCGMhFOiAaGCIQ1l0cieH23uRjb+0L1+fVK0sbas9Lmpcmw2swi1qWJacEjHIsW2SPlA50cNM0qGvAiXGKgwOPinXjgxvHEExYDIx4BRps5bhPpSJPScYOy+MmJQ7BSFvNcCpeqYi1qf7Zasm3dHXb9tmFrr5cltMRDgqlDZp2AdIGIC5xyAYDv7tc7mv6yyuUmGfh/WlbNrKwa7gTkM4r3PvhmYQ8B3GLPPPkte+Wl531Dd0dnh38suCYFZIbrreZnpMvULCucsFLKOckWyQBb7rApjcnzvf123WNvtT0PPmKrsihWl9qss73T919DG45HtT/a3Xbkptse5+vZvd1d1tfdLSHR4V/T5klYf1+f9fX0WG9Pt/uhwQEPG5DvHRhys2X79m22b/cuO3LDfpe2tYU5O3PyNZufmLKihIybMwKATucFhkCVZrRmKRThgmlJl2NOOsMoT0nMtmnXDit0D1jrqgSL/krlWZueuGDV0rQQMm0LpRlpjbP+LOl3WXVzi6nPX2iUZ3WrImFVlvniT8EnVlCdQoAQz9GQcxLMr0lQ33X33f6hW4jZTWnvSJgETUy/XR4kYgoBBhKbGYjfOBgfooKoE0Gou1yrS+khPuJVlIclk5FyUn7em8vlPcpGeCmbaxEIMD9jqN9sqzh8/WEnNhjU0ysfBMg7d6hdPH/RzTaO6wCjexElmgjl+EWS3n7qJh+WO6vISdDhYWAYCZhDCAWsPCmfgQJt9m/++m/cLD948Hq/mYJ++NEf/gd+uB88cqwEgYSjHDRjnnjKbm43v7nRNUwkYMDjGtWn9ILRBbuwQptlK4qxOOZU8RMgXJODCYemn3any4xTv1IWYWIpmq6y2C6QtLe4oRTNGK0KRs6LkQqyMJgDO3PhiiQKK5jKKw3I4XGaScJLIYDn8AWunI4avz1N4x2BRhwucIEnjGcIrmg74QwAOZlq0MaqBNaqNEfX1xH4q3XLLFdsf3/R9g71WFG/2wV/UZokVg/bQXCU4Vs4hGdfrBAsGaVx2FslNHzgW7Pzp074/JafImHzb1ev7d530ArS8k6++pKNnDttk1cuSuC2SEutWXu+Q9o/33CdlrzISwALXuXLyGKqyhqbXZImXNxst7/jPVbYt99mch22KM15iQl7Cb5sqwRxi/AuOUHbEWS0GXpou/W+tzzeISHUKS2HZ5fMNfbp9EgSdvX0WoE4PfEpXa8V+bSZiLOg0X5gcJPvyeBrLS0SFvNz4y7Etg8PSwt71kcNRQg9abRMmgEdI41bBMAhcEYm7hADOaiGmAB8k+93fvO37Yf/95+W0FqyHJOPIsT2YqtNjF206uKciFEjqkzfsoQQGhUCi6tSeC4x2kqzQ9uCSWFA6ImDzWq7j6Z8Uh7t69Spk572lttuE1GspSuQvVMT4cAILsgUh3DD+eKF2kJDYBWXJfKidM+DtgkhupAWC0AEzNlh7oKH5HgSI8KD3JzYE+FuOAqlGp7J80qZXrPKTPMzKzY2fsV6+/lqU5czKDhHkFMNO/JZmR0ZGVMb0HJgfgRQ0rSYQgihhnnn59UaAq753dOQT/U6TlQH5SQhmDRcYGXFd+uWbfbnn/ucwpft/vsf8EsOZ2en7Ac/+n2K5zYNtnhkfaQHlWwEpr8QkrSRcn3wo9ngiT4ER/oLpg8m9n5qhDEAgne0CjCFFsbxpYmxy/qNNZA1zunRYcw74cABu9Lr0h6XRTu1GoMe15yjhXBhQBoMqT0JbZmTwgvCdKB/0J589kUX2H57hOIYoH0PHhoG9CbYQtuCCUPrwqfBLGmz8SSc92aPIx+O37xvxKtSVbSkNq3I5ON67KKslPrsqN179IAd3jFovctlmZZVCa9lv6rK6UP1cEty0Hjq0eSdOlWsn+tUy9mAXpocs5MvPy+Eqa8VzrcymOJB8y/NzNjxl1+wC+dOSjByNjnnCwc50WN5elKKT6caoHYobDVftPNTZStnu+36+6S97dpvC35MKmPLNQlONrtyckRtYPsJVhaDG3hk+8lyQxtru/2RdzzOigZqXqc0rYyvdBQtL3MtI0nYroqy8uxKbs+yWpN+43MdYhQhrkPIOrhvhwqXABOBMp+1ZdNm+9uvfdUFSlcXWxJY+Wh1oZVhBFUAQoIBy+/rhtBEbwgU9lydPHnCXjl+yn7qX/xzW6grni0CQmummHGNi43UjA5MzAbB871Hntw1xvk0JlIZYfEgk46OURsEoJFB6F//+td88+Xe/fsaI07qucRA6kieCkzMI/yrPkwq6lIrPF7/iUkU0Ah3LUgNgtgZwjFBmfSF8VGd02oppSmLQnBJeDXCVE56wrhJ0OGdUHFoSyIrVZB+ikn9UPr0uO3auVtww+aJkSgThYp7zo4dO+amD8KYFKSplMsuANGEEIYQBnBjVoIn6uc3nt8ca+Hp7256JnzieUez5VB3pVq2r/z1X4vR634qobevX0RYsYMH9kmTH1T7MRlZ1WT0p06ELXgUIwsXSTALD43m+wBCfzg+kgv84Knb43yPkML0f1YDHycXpLrZ2OjFBq0k4eA3bqxRb0OYS7A7CystC0wMqNBHun5HMf6uMHDvsNDXeqqMPfv22QsvvqQ+TloCYCPASM/WGheoendNHuh4dxhSWxBG4JcyCcfxjotw0oDjSBt5SQ/tuOYlIUB822rNims1+99/5Pvtk//x38l01MAtzbioARyyK4gnESRsf1IBbuo67eqdhQDvFHmwyOon82tc733ixedsfmrSzzHDX23yhw/fYEvVJXvhhWekeV0SfSGouQ6+aFu27/CvlPV1SNvryFu75Apfg33qtfN2w72P2s6b77FSa9GWxK9quZ/ayasNzHOh/YJ3odTn/kJgg99wbXc+8q7HmdwWOt371c0STqxuYDuzF8ZXTVRBrJ6wmsITpHUU89bfmbPhwW5huiozbtYJYvu27faNr/yVNJGaI8xVcD2ZcCxKmOQEBLzo4UIOe8PYtY9KW9bofP7seastt9uHfvAH/MA4tjpExkHVohDTL02QEYCveQvtGmzbrSiByo2wtDgnYcvKDZOjMCbEj8YGU3ArBV/vRoAyL8O9+cObN1nfQL+vCCEM0iHuNBbRk2h/0B6ECwME+0OQlO9mkPCt/11YiB2gCzEgxJoYxMtpEJ2vKgkB8Q1FHOUnkYKHOQgljjqhsyRUmTdYlVbLRHVKoq5eZRRes1NnXrEde/ZIQLKSJQZyhk9aR0YmwLmzZ9NqWIMQeCLgWZ1lZGN+IQgl0gSz0W6vTj7ecSG4QsgxCKlidUO7HX/lVf/gsaD3q3ZYMa1VF/0MZ7rrnN4TIapfk6maMEt9lEnZ4fjdQJXX71oT+fXufaJI9rAl0KBmtBxwo76QQOKqJ+ZiHR8Z4UfwsdjiRXoZaSB0AaA4tCvvIzrGodQ73MQ7/Y5QYvBVHf0ci1K/TIzPpDziHXWSDyDASBgmmmK8HTjgpX3R1sBp4Do2utIH3pdKz3uki3LcKawu2ma1r1yasLukdX3wHY/Ye+6+w376H37UukSUnd1d1sF2C+bE2FWvvqbfKYfD1Gx5YsDwgUJP8IMFxW3JnCs+ffK4lfmmhDQtUDA9P2d9/X0+3fTKC89LeZnWwM2txqsSVp2yOtts5PJlQJO1VrAF8VQpU7CtR++yQ3c+ZGudgzYvM7HOSqkGPK7a8qNagpXBhHzttFnN8+8OCE5wwKAZtNt218Pv8BtZGSFdO2ryjIpCbdKc1Dl8Co1nRsTm39BTeFFI7pMAY1Mq1+lwTQlqubrLjj37jG/6g4AAgol35g044c6FhTnUTNmfWTEzQo1J+vJCWcJl0cbHpuz6o7fbw+/+LlchBbmEZsaqMlX4IMNaXWamtLHBoU3+2TZM4OmZWdncMjc1KmCWUC+Nje0BNB7vvzXyswOcclkhY9RhEx0E6iOm8tKRxMNSMATYCOZlzgShlYjS+1PpRVBKj2cuARcCkDx0CIzMKun6RLo6C9MSAodhgonQIiLey0AqAoPCeON2gRZuttA7qjbKCxrZ0sqiBHLdhjdt8zIQEjBbYpYVm5ubd+ZimR7vJpQIC5zxmydhjJ4RBl6YJ4p4XxRpEBA+BF7gt64Bx/Et2Pg697nzFxzoBx58yI4fP+bfVfyhH/whN/NT2ymj1c14AeuDAuXjKCdcYtiEBzQpBBgaXAwQPOklnimNBglpWWyKnC9Nqb6KhHVaQELLw9SGmdMADUOzAku7O+ULok0sD+6W04DNplasEJWp0R2kqwwVJBiAFdP5ugOH7cmnnlM+aSxLgoV2iF/oMxYR6ELammghCVx84DJ+844LzSvCXdA4DhIumsuCDrISpsXcmn3XQ2+yO44esvc/cq/9wr/8F7YqnsKEQBRAwxo+IRZVoDBOZQjHLKghiGOPJjzJl92haX5fuXLOJkYu2MIUk/Br1iGeyXVIw5Ll8uLT37Zlpm6krKyqXzAb6yq/IjqYlcDrlpIzURbttRVs2413W7kowWVFm6+t+LVbqxJ6+ZwGE+9HZVS74AWsHN+8i8AF3w088Qy8tPLhDe41cv1LWPBjCQgcPfyOLREWAiujduMLGsHyCi/q2SF1lNXDogBkFzrmgd+jLURNzkzb5q1bG8jVKCIP6grS7PjwKtfAcBCUlUbmT6pCIvuxltWoelWmaKlkt95ztwubNNcgYlZ6nLLYCy+9bBMScqNXxmVzX5TgrNqevQds/4EjUne5vVR11BomDnWDFDYqYh0wEaz29XR3+9lM7uznZkhHWmMU8uMpDcLB4/wp3AQRBRFCHE4gysfT93wxYkjTUwInLvIktR+Ti/KUlpWyRvnEu2cEkk+mS/KkjSd4cJPGmVT1C6vcgtnG4CChw+fhLl+8oDby2SkJSYYO1QdxwewMVFVpuPjK/IItluZ9SdtHYBAL/OofVtfSkSM2bqIFwSwQDkIUYYvQQTPATE6ChG0KCCS2rNCmixcv+nlQNjEviMAJ6+sZ0Kg87gID88u3TQgdUAnvaJVJACX84pTKPYPm+jvCQ/iD/hCEHAfiHfwmvNFuKE/p9Ht6ciIRjvolJxpMQm/JOjrzGgjRQNmAymZSCS0JcDakZgudiuu2XLFPz37LdfYrfY/P9xTYmJrt8E2jDDBYEpXSjH3Xo2+22uKiYMLMbpjcEm6sDmKmh1DCSkkMifBjG1GDzvSPeDRqwrwP4SF5vilA2xCcwpaaJVpR25dqZVk6FXv0obvte77rrb7p9I9+41ftp/6XHxEPcPtHt3X09InPNUCLHhBSBbRwR+5KWrmE7kVXWCjsCuDiBbYYMchfunjezp4+Kcuo5H2Z6+60uugCgfjMk9+2rAaJeWljapXTJ+1C2LNDYU3CfF5pl/q32a1vea/VJbzKK+0c2nKNtUOKT7dMyyW1nblV8tJHPnC1SANVX9QEX/AI8oAn6Qhru//R9z8OUbrW5CPfhvoMmtB60Ep8bxYjucIkE5NKp3ZzFGewR+ZHG8zVLg1IxCytC83ruv0H7NlvPWEdQnzLqhhKfxxpQfvCbITJvM+QJqBTnQajTc5O2u4De+3B977XuiXp+b5jmtNROcqXF/FnhPW2tXSxIQdHuSGTSVt2o3eISXq61WEaLSsrZVtuYUWwTaOEoFd9uYLgkKrN/qa6YOjr67djx1+VCdptWREMm1D9XCEw0lqQp3fmB5jwxFz15V+NNo5YpQL5OJEhnOc2e10mKyO2a2ukpZUa7Zkb0bjgeZNg8ize+ezxcmzwY90hPJJXChEwc4iqX4SDgAF1a1Lx2fu2ttQqM35SjJazro5ewaU0TB9icqrjF0pVCf0R4ZlJ6SXFgxvTAFL194pGQ4QjBEQ4xMJv3zRMZ8klZiOOIBGy6Id0fnmfPB8+FnnYv/n5X7DT504LT4mOOos9YjTlVxlve/QhZeYmE5WlvsUtr1TUOlYO+fISBNqSynQQ0DbFZA38+ihMQdQtISHs+KBrrXykWTC15CW/RLtiyvY2DY7jVzTwZtVGleW1qSQVzOorZTg+1UcJFAZzJaTvETJocrIQEGoaKfRP2lh7TrSmcPaKqU/REFrUB3y34LkXj4tOJCTFD0wl5Ol7tSOrvHoIr+wB45yhcAqS5aELdpf7pYtwivCVK+R9XhNFYknKwVK9ZIP93f71+t07NtuBvTvshgO77brd2+1BmYpryyUrz0zagATya889a7uHh93CacloAEOwa2BS0dKSXFdnhkh44qZU8aHaymINSsiy8Il4Yq/hlPA2Nz1hVy5fsEVpchUhEPjQWkfOX1Qa8brwuCxlpiJahmckva2yuGSlZcmRzbtt+71vsfzuI7bQklNdWHTCqfoFE5yBT+gXnPBjMq/hoWQyU5MUKdILRy7g5YAP5wLsvkffKwGWtAPMRtdUGokZXSGU0DR4D08FLvCEgL4uqd1CBvNNJWlOMBKs9tB999vHf+93XcJ2Scuj05wBVV6PRmY+G88+MLQIl6qKVdE2NT1ld9xzpx267W4/bgFlpslFNqhikq7a1u3DEgQtfq6OFSU0C+a4uGOIfUwIu/aMNJK+Xst3ajTNdUhwdnp9LVkIVSQvYYXp+eW/+rLatyrtpdPz+cjvAhyEQcx0J0HJHEPAY1K5kFFEEkRJOHoH8NsZU0IdPOnPO1bO95mBP1pLBsUlr/9VNuZTElZgYyPuO7k0OgsG6m3UWa+XbXx8zHbtvk64WJXG0AEEEnxZCf+im3EQARPtaLUIq3JVDKKnE7F/oLjiq7TlxQV/x6NJcNkcwok+pi/cbEAD028XcjCCmC4v7eX3P/YHDv7uXTslVBek7Q7Yrp17xJQLGqFb7bq9e1wY02bgWdUgh5bsnzvzdjW0MuGOgcvNehorD/35xzCQCOqERKfiHa4aX1YvMscDnltXxHizvmrtQokyOUYkgePMozLZ60Q7uFFllQGYlUi1l28uVMolv5iP70BWq/OiH+Z/6TvVIXpuk7BlBz5PX3kUTcyX6zY6PiOMi9ZZbVIY2hj96nUKX05XomtwxsIOmpAa52WkebplacfT1pGTOVaZtbc9cp996B1vsUMH99o+CaydW4Zt2yZphOxHy7VaVRqQr96rrmPPPmub+no0mHFAPm3qZjBA2Dr9IxwEG1fjoAn6lTXytcWK2ss8dkn9zXPGLl+6YKNjV0QX4juB2U76snCzsCAhKK1XysBqjzTYVQnf8qpVMx1Wkgneed1hO3Dvm61j135bbMO6YUNxWoBw/pJLfZYGo9T/KEFJFuBCLsFP0KbzGHiH7xrxbQ88ls5C4igcF4WmehJxhFALBqVgiBMJPNBVsLwIEkWKORZRmiQqF/oV7BOf+C/WU2i3rrxGLHUgcygcgWFE4cJ+V7UBGCClHs7NzlpHX5dt3b3Dbr3vYR+JYBif01In45mspv7+wU12ZXTMJxlhNNdmvPHCtNN1xqoaXfwyOOrSyMD+HcZxPhowPVe251540V566SXr6++3TiYeQY7kit+v5UIHAYawS4KLEZnRx9+FIJ/0bODDL4dr4AjBQVkQpJSghHiNxH7UiXCQJ5iSp3w6BpzTOYl5r3XRgeH83T1xghVtxOuuyxwftx0SFphHaDGpTKnsEtLPP/e8CwbMZOB2wSXBxJwH81C1Cs+yDwj8Jp7ffKBjQUKtNJ+uYsbHKY5Klc/YpU/ZIZdhis99/nO+unvo8EE7e/a898MDGtSmZ6ftxReetfe+/z1OMwwQTP4i/HwKQp42gWPfQOttow/1ZMBQeiaYhQ6nC5+rFU5dqKrtIJybVH1Xuoo6ffKY0i9LwxF+UdMEIItJ1OcriwhG4Q5NWwU6TbNtArOUr5TzoWSuieGGYC7bAy7mAwWo49Vh0oCU6HrRNm/dacdeftWtFBqIoCAf4PvuedFPRQMFcXH1EY3xrxjpnS+lr8ok7M632ebBLvuHH/0eKQDi0ZWaC6jValkDoAaghXkJ3UUpslzlLgUEkyzfbq8+95y1CA8ZaAu+kVqpqiWEJJzV30wJ+HXvDFQIJtW9OL9o0xOTiqv7FpgFCcQZKRLc3EE/ZzQg8NGbJQ0ydVk0c0uLtoq8kFZpKzlbrLdaZvM2233XvdZ7+DarFQZscVW0t5pT/UxlgDfRveB3XtATuULduFCemmVRpMVHPO/kwZO27Z43v8s1sGCOKDAVJASoa4gnLsI3CpPJpxGvXwKsIK2GuR/293hKIQrh0lnI+N4RTKoOqcReugiG0Qdzgt8Cx6vis/l1mTF8sHbn/r124133u8pJfCxJQ8wSpfIye2TKbN68xa/GuXj+nHVJ08I0wqSAGDF1GGHZ18OxoonRS/6V7vnyvF0cm7GR8ZJdujTiwq9LjA183k55tK3UZNWttvroqjD2U8UKLPAgwHDLqlMBHkYZYXJ6OpUD3nhHSCEQMV9ptJJ7eoRLCiNPepKRP0+nvwRPSg/+ceDPw6mbfkQoaaj0u9tFMGxdIC2T0phCnR1dduyVY+kgsTyrUBy/QoXPMfejNnJWFKbyK7i9jWnexhld7UqX3IkZ1GYERsJx2iMGAzAf8trJk/bSC8fs4KH9duTw9fa3f/sNnz/auWu3f2R4cmrSfvLH/xdftWZupyY6alNjwC9TFbSbc4ngx+fmfPBKdEqDSRe3Q4Aicvhcnn5jfvqHj2EYmUovH3tWgozVVmnNmIOO2jQ5zTycpJr3Ff2cER2DfvpblchsZBJfg640r7w0Cxi5nfoZBNVuaBnNcVkCB01PSFJ7CsLxqz6G8nn/LCviKgMLhH5EoHFLLxo/QhB4MbG5o0zEK5NpTVZL1n7oo98rM3G75Nac8fEQ1641QIBvRnXmjumHdJsuu+Vr1i2lYeziBWN3W6vS4+CWsgYlhDTzyww6FfEpc7Sl2Tmbm5q2scsjPh86Mz3twgtFYnJyXDhEY12xstrXWmyXKSq9CxpTmSsy0+drgjnfZ4fe8qhl911nJWmiy+ycX26TAO6SEDUfOJKZmgZ66Bfa8b6Ugz5jjxdxOOgoBBYemRPv+MRPej7yzg+t30aBI+GGSwIA11wYlQMIhMPqAXfzoIEhNbm/BxMO9qrUl+zHf+xH7Pd+69etT4hlZcP3PzmMCCIxrYhMxnDKI2LClNm8c4cNbttmN9z+Jqtp1GZHMKYGDSSd78NSB2YL3dIaKjYgM5FbXX/ll/+dXbdvr8phkyHzT8AsghFjnT99QmbEvHdeSaPN5amyTS+qa5W4WlmUACv4iqqruLTVtSHnFSd02urXM+e5AQDhxiqYcKA+gLlxfvNGA0eU4UyvZ2i2wJWEVMIn7SFNLNWnPqBzUnqv1B0dKzypLakPqBPYU5+QzGEQLBAp9SGkp6YmbN/evZ5mbU3aDHlETBcvXJTw6vSJ62KRZfV0FxUTr+yX42PE3IKAYEPQ+aZIPZmT8RsQ1AaEQ+ypSmCKofVHv9DOk6+dtNNnzthhaV/Fjry9cuwVeN327t3vwo4d2u9+97sFshiwhYluESwC27Uv4aGpbeubZl1bSriA4V0QqN2IdwRuMpU2BBgLBSsrEiyLM675YHIWpGVzBI1BRAnVng7HN1MCtJfJSb7zyP6m9qzSCk+5fI8VxIw9XX1u0jEnw+R5XdrWUm1BAnlS8M9bf1+3cMXKbc4OHjrs85wXLp13fLiQEaxpQzGr79CaaEBhLIyxUCZDynZsHrT7777N7rntRqFUQkPCkYPVbPh2LQ6eF9y+QOCDZ5qPrjNo61enBqTnn/qW5YQvhFy5UrUFeW5wWK0tiT+lJYtH52UCVhfKftaZr4Zx1rmkQQ/zHh7hnCdfEOI7EZjYHEifU/yKzPOVFfVPtsfaBrbbkUfeblvvuNfGl8S7LJys5aylvmZdoiXZ4RJ0NYWnTcvAmmhR/SbPO7QXQi1+Q7/QM79DNpGmOQ+OdG33P/a+xyOw+dlcCQXwjPeNQhPyWwRoUYKMvHy5mJEYas1qtO/r7bGvfekL1iaEQ2h+eZoIGNU5J6LxvYRKC+GxArKmju4dHLDdBw/ZvutvUUcxgQw9JwZ0IoD2KI3NrRoRpsfGJQyX7eE3v9n+8GMf8y/hZLKsyjG/lr5MjUlFPXwIobrSaosrRct2DkELfj9UXgTUrpGP606Aw4WUI10CgfYKWWyO5boSGAhYEOQCfB25vAfOmAyG1nyZXm3CEQ7zJ1wSQooNQZRMyIRnWugLKSovdWakpxz/v5Gu8VsE6zhRWp8IFn5nZydteHiTFQtsD2G+RjjUYHHx4mXXItmgSNsQWuy/cw1MDMYheYdFcWgiriEonMlqvw1BuCFPSg8zSvj54JQYk02PL790zMakge/ft0+aV4edO39Wo+qq9Wiw6R8YEMOvWkdX0Xbs2KxW1aXNSJDRx+ovH+GE4yBUH0RFHwhJF2AKR4DBvgxuaORZ5V0WwyHoaKf+k8DN2ciVS0q/JrjYzMx8KnNMLKSwgs5WHAnotkQnrCgys83HOJiw52ppVhxzqgtdjj2NK2LsGWnzc6VZvzUDOmChBsHIlMjqKpp0xml765ZNdvvNN/hJD2DE5OBMorGjf01am0zBVpmFyxKCtxw9Yu9/+0O2bXjQL9mUJSiNVG1Tf4qqhDvxhzz94XsZxUNon+AAMxp6WJbC0FXM+8JZK3N6GtzL9arNuem3IvN/TsJMpr/aUJbpuVAuSQObMTZ0s/2pslSWsOIUQkV9KIEoPGPWqoGyP9mE3mMzspqKu6RVv+27rHf/YSu3Fay8Ijy2dVihTXQkXHEvIFd2MzityfRdycmUb2ULSqK19O2IpCygMDktybtAgt5Ef4TzjuN3xOHiHf5ru//R9131Ze5wiRETc0RGMhAehOWRMvnQwLj0n31kSQMTQoWwsiR3aWbK9m4d9lGB/V8QPJ4iYDgIMM1zqIMYvQVcrwTQnuuP2Nad+40PUPimWjnXaOQlWhwG7lVnK0ZZHcEV0ZgaR44ctueee9Z6B/p9NGUdgz0pM9OzbnKsCeEzCys2XpL6rFEjrzTl0rTl2hGu9FUyJWALmsfI4TcFNBAN44tmHRcQEBYIOEGIccIAPPJbtOwuje7J/CXOV7u84BBKSqN8ONqUhJj/8rANl4QdjnjK8HJ4EkP5PBHy8AoritUFZ+rh4R2Cg5U9mQAKP3XqjKdzIlAfufaGYFBZ3rfCQRJcCR43hxHaKpg2+14oVUY9pPd+IY4BiH5U+vGxCTt39pzt3LFVQoDDvMt+rTV9efToTTJRSnb+zHl793seFcPMi4ZUN9tc1F9xRItjOL6AojqT9iXP3KJg4SwdLUZQ0z+0HRNSDQHpqiftV5uZm5IWme7gQmC7OSj4/aSGPCdM2Ofl4dKc8jkJrFyX0xY3PTBFUi/PSUufsYvnTtjU3ITgavH7/vkaUFfvJhvYtF2kJvMyX3RBj4BZqtWdkSvShG+58Ua/veXQvj124/X77P57brN777zR7r3tqN156w12x81Hbai3wyoL075YgPkIxbPoIFSqL/mQrPpAOMDMRni5EqC+5NQA6RxP6qvlSsW+/fWvWqfotaSBGQE0X0UDq8qaqduCLBxupajo9/zioi1KkPFxDgQXc4luUkN6Qih7tOgvhPR8a9E69hy2Xbe+yQb2H7WJyqorAj6xL15oUT3AtCRteqV1WfBK+4IWJdBlU9qSYGBhINFJmrDniekYv/HwEeZjs8bl9CnHXGx4wpxfYK6k3pEYgoSI43cyF8lAYUhFJCfvCBIITFqtKpP6uFBxJvA9TEICmkdXZ5ekfc3e9cHvts7efpk1ZZuVfQ0CGeVhJvYwcZqdTmfReam8oBF60HLFbjGCk6OcGgvQwCEkARN1+gSuBATX81TKNZvWaNLd02Nd8rOlkkYVqcuqn9Ywfq+JcCfmK1ZvL1rv5m3Wq3SYUoy6qMnsx2GpGJV8SaOkf/xCsLlG4nMnIiu2JQhW5g9aAVC4gHicgKijgXSnAHleCUu/N4QSIbgkhMBXeqq35XkmpqXtyBSKgJjTtgUKVVSTQ8BQFp70jFJdatulCyNO5GvenroEqMwmaRpBQEzk03b2ac3LrEgT9JwhTZtRMe3QuHwhQ388aQ+LFAgs8tPI0B4xIfmcXO9gv7EWPD1btlUNQjdff53Kq9r03Jz6SAJCgmNqalrM2pM6mc1I/i9pW3plm5eeCDEElMpHXVcdojKHgTanm2/FZIQqjBtHuZiQkx3MJ7HnMNuWt6JMwFymW/3NBYN9Emq90poGLNfRKzOxyzLSUvPc1S5aWKmp7ZVFmxg9byeOv2Cf/cwn7Nt/+zUbHOqx3Xt2u/BaqNRsh8zhYnev6FBtpv3qX2jIT5sUJORVPxdOLksovfuxR+zowT22Y6hf5p0EkDShBQnX8pyE1uKsuLNitcWyBtSMBNmicTssJyfS3CiTLUmYo40iyEEat2QwR8kKLQs3VeWrqE/nFoXnGfWjeHKa67Ek1EoleRdYVZ+nZvI+CQ4GPBGThD5zW5ylrIq+Jqtmo/WsnavJtN57q93xge+z7iM3Wa2z229gbluT1tkiLZ6OUr42tkrJMx3EH98VYIBoVf/kJOiLMm2RH654oAGrPlbHQxMDBuDhybys01LQqOiJ9KRFiQiFigUmaahMQiaP+s0qEqNaeAoKdY4CE+GIzPReV8ErQu7ykn7L7qUiLonzBiBU1EmYXNNSYXccPChrWOabGL8i5JUkzKpIbKXn23iuOUhq5wXb4nzZhnfsaRyMVbliJBiaTkqwJjjYkwW7d/ABVB/tqjYxOWkPP/IWu3TxkgvDyvy0BE7Zr3Hh7qGKiirJl2VWosIvCgnssmbjIAzLNoyyf70F5sYjXJi3KIhgEGBCLJUqnL7jiYe9gcnhEnxJoKhD5RxnrDQqFXIHRvObJMilNBBR2kdEHFwLQ+BFqIzCpCcS7YQlTcpRfnwK50lZjaf+uCKF7y3yKbnpmQkJqQXBzwi3akODMitlOnGEiC0oaJd49rb5NSyCf0WMuMwKFcJcuKIPuH2AuST/FIFwz4oeWhpaWSI+YJU2LpC279xic+rP6dlF68ZM4zI8CdDp6ZItSFvu6Cja7LTMlwq3YKhewV2WgGNWALMJ7/Lc2ygBqj80Hv1I5rnHpTbT/rT3S3LAr4QWu3NTr8yz2mIpbQ8QU3MP2rK0bi7QW3FP3yUzCaHAKmpZ2hb70S5fPGWTE5eluY/bo48+ag+/+a0ScD022rh9dcfug371OHX6/Wwr825e5miAYGcaBToAUDaDr1SlZUp94ruY3JbCZLx/aFn4QqNi3ild5skn+zVQq70cDaLvRYSSCwxkIEfIp05oS20nXtFeVrvoaEID98333GMnT5z2eeDqsgTjMt8ENQnKiq1x/Q+r9jNzkpnpAxyssrIgwJwi1+N0Dm617UfvtDd94B/YPd/zo5Y7eKeNVVWXcMVAwspsriAalKa1pra15HMarFSBXEbCLbsqAYV2JtBb+SZkK0oHF0omYRX868f59Az6dnpUGjSwZmGHj3Q4ZBFxCLpWAl0VAzFyYV9SQBQSFeBcSMnzm/JQ35XITQROrcPM7RCkgITY9WLPvviCveeDH7AKdrVMMMzCeplGoVnJgzxGAyGntFi3ojSjbcObXQ1HsEHJvgeJNM4kSVpD4CDD56VE3AjVeY0uaBH33HOnXRo5I7iYuJ+3Tkn77k6NllgZK1zYxwghjVIjHhO5zF8ADyMT2ketmvbQoFmsI151R/uv9cDhBCsXuOGZ3vnhUesuaVIEC/fCl3NCkydP0rTSO6jExfNaF8HIH4QRiyNsY2GSnq9i87EU2sKo3SP80jbaBdHwBex1L+0iL1xxHhbBjtnZIiHoDCWGr/H5eBE5gjDanGgj4EzbVZgLW1MfsSSPFrxtx261RfVLmztz5pzDysDzzDPPq50agRnVZfYxgZ8m2JVA5akGBekp4Yr9RFWgM+qiHes4lmsRp64wvyThNTFxycqVWflpCYU50YKEmYSMb+KVlsUHk2sLs7ZWXRRzw9Dz/h1Stot0dUozlIC84867rK9vwIXcgjSa3p4hGxwc9jYyX4gmysonE/e4ak3aK2WLF6AXNGtgBD7O3C7KpKzUpClp8EwruRocRP+iZAkZmVQKr0jokpY9egwQDOR+OaUIHtTQUrzv4ROOl/HqB+gfer5LMF8eH7NLly6mbRZSFpal5XEn/pIGj1bVKXEmPlC4ND8+Ap3JSrFYmrOyBN4Nd95mbT19NiNeqC2n2tLeNfCbKG1dc8PpGTLEB2L5EFSk4xlyBCUBfBAG7QXvRBievNG30c/rdclRVqRvpUAkHk8KAxlE4MiEJ4w43h1IFYjn2BHKLSMHA9+iRjkFKU6ASjdiPw270Tmt/9Bjj5kVpHqrngWNBPXqiurEfEl1V4Ugbp2QNBI8Akw9JfBFINj5gguNADjcbFGjFYdUp13k544nZB2b8DiGNNjXL1Ol0+1uOprl+ptvvklMxVxXukTRr64Geep0pwwxTyCcehjl0uRv2l5BuBNLA0fNvhnByTX/vjYu4TYcZb/OCWeKWU+X6ri6zhCenkZl+LyV2sD5O7Q8zGOuq2FLBUeDVmSWsPK1aXhgnXDwOIiGAQsVHeZl+0UP1yh18cVzaUDyPGEoXMAc+WFU4EgapTR5aRS9nUXXAlhJRuPds2eXxzEX1q2y0f7+9omn7Mr4rJ0+OyLNimtSGnhR+9EIaBcruRAWc2Pp1IY85qQc9JhcygcM4EmosEuXL7owW1ljch/9X/29xKS5tLHavGhQtDIzbjPStLhfrkWMzZGyaZm2wHnw4BGViIa2ZlPTc8JPwXr7B51umQdkVROBjCCjnWUJCgYOpmXSnifwwzyPNEDhg6t6mCJgronpgVJpSmb7nAZMCTMGcQ3SfjpF71OyJNIVRQhD8Yo8mi6fZcPkZ08a80wMDjzTNUdp9R/+2LRti4fPjo3LEpm15XJJfs7aRAMrSxLcEmiLsk4W5idV1yW7eOmUzDxpix0ZK7FHLV+Qps3nDaVJCi++laXJgZ+goXAhF/DwZLzTR6TjHTojHwKIJ0IswkiH5z3SkA9+w0U8jjDKa3vgsTSJnzo+Caj4TSE4wkhMYXh+O+CoyyILyVYXMmz2K4rZ+UgGSGRWAC0H4jt9/rzt37/fvvylr1iOSVSN7AghbrAUiN5ZXlu20x5+7Ltsj0xOBKsK9rJ5T0hQGgCXJofg4TdzA6yicWEaczYQC3tqtm/fI5NlXm1J8COwNm/fZWcuXlGdqkpags89icjq3PUNcYn52a2ckyDtkPbSo5HIl9fFUAmxIUAagqPhKD88+GGzJR3guKMO5Y+45nQ8I//VvxmxIPREINE/zR4+TqZnwwufXBDp8cojZcsFOASPltfd2y+4W3zCmkPWEEHgtbmv+XIyeIGwwBFzFQi22DcmhFH1Og7Iy28XsNJIWKovV+eEtw47d4YrbGTSdnPyot+uP3yrf9AWuHp6um1kZMS++jdfs6efft6++Y1v2Qfe/x4xPMea1BbmgNQI8qPVIBSYqBdkihOMiletXnfSZNhrJM1SfYfG/cJzz1lPd48VBQeT9rQNjSnHvqTqopt8Cwsz9tdf/rIdf+Vl+9M//zPrH9xs+/btta7uLh/4IPMro+OCdcA1db/3XvUL4Y5jBmvMQfZg+XYbD5X3fgM3bBHBegDuFIdQQ5iBP4QdXe7drspIy0CM5gr9+FU2wi/zjX5OVu8IYRbK0mAOjPSD+gT6UbXs7erv7bQLZ05YUfDxWTPKBeerrHoilETrZZm1WCeUy5FAjictM6fYOWCZri1SSjgvye5+aEuQC0hgwtHvzbSLg47WabPh1mmzkSbi6AvKQugnPky0TxlRB+/E4SIOH7/948e8kDl8VBQV8AzHbwoM85LNqcwRcTH/mn4zmcleE8xHmAO1k49zCL8iggn7oX/4o/bFv/mqtLBlK6kjVkWA87LH27KtdsNtN9vNd99n9z76mB286Sap2ul0u8D2zk5HiBLDgAOEI6PC+iqaOom5EuCHoGYkuFbqOdu5Y7/19A645kHndfcU1dE1MRdE6NMLyipJr/YxD+PXzqgtaAcsu7NtAAalPUmAofVtdNB3csARuEz/X+18DsNjSPfG78mpnVfVB6RJ2ES41wNeoHy9UgZ7t0Rurj0yaf/qq6/64MLFcK0kU54QWhDR7OysNKNxGxsbk+k1KsE/6QMC30gA/zAfq8dc3c3xraEhTKkBmVd9bnriKFMyV/hn1F6xGw4fsGlpEmcvXPJ9SF/+ylf8AD1CtA4jqT/5gs/AwDaZvR02IkHRJtOVO61ERj7x3C0BxHYHtmrAsMxHeiOpyHHDc4N52MLAgMUqZ0eRiflO9SkDEBqT6Fv0zDwvZ3Vn56btlZdfsi1bNzm+fvzHf8Juv/0W0VTNJqfGZXou2qjwgcnNyQz2eMXueu9fCQ1Oj3DZgIjRhRWCzAUERE9fKZx3Nyn1xEOzyi1NTH0tmBFKCCQvU33HAADvjI+PSpCVFCcrRcKWI1rpwk7q0IBPPeKltNEXS0SCTfVTxgNvfZsVe3tFAdIgKwtW7MxbsafLb5BozQm/zlMa2NQWVjHZ6Lsik7Go/q1LeBY0QLBRF35mEQap6gtaDTwjC8LUC97gyYDIymI40oZ1x5M43knHE3niFpiEEUKbd8qhHspmoj7Kp6zIm3AlHN7/2HtdAwsXAiuEWbNQC4aJgvjpcZIFfKaqTSNWixDKyM8KHrlYsuZUeyFXsOeefc4euP9++8B3f7f98n/8desq5EQYq/aWtz1o/Zs321vf/T6/Cve2u+62UnlBqAdZInaIRGXTSRAgk5nMsfiEN7WIIyEMtlIwv+G7lWWKsGrIHBBmVIfMGe7ByuS77Pipc9aqkTStHgl8lVmVKs/CEbvxGfW4sx3CdVNByKS9eN4Tch0V67jh2ewRqBu4JM3V+KQNEFr8bo6jTekZLuHdHUOsxzfyedmEJE+NpMbcgxFhNsxlJkw5tVCUFsGq64WLl5wAEdZBlBBKOkq0mPLIFPdvDMxMG7cSsCjj+8yEB0Eu4kur0pSDxgOeKYN5oEplTjShwafWajPSCFrzbTauQezGo7e5+cOlk2hW7E9TFuUt+FeL2AX+Pd/zvfb1bzxhf/q5z2sgq9itt9wq3KhRDJB10R3tF5ExP+eavnDh81qiEehNTfdyGPyK6k/gg46YvG/NSHArHWdF+dQei07cLPzYu97rN47Ozsz5nigQiaDj0j72h1GXTzVQODgW7TFftbTEtiGmQcSQKhc8EuffoFRYMK9rpwgBdV/QE30YZSXeEmyKY0IejRNLghsn0obXJORQCJLwYjGAQV15VS5P/laqSq/B98rkhJXUvoLK5ZB4WZraotIUu7hBI6u2T2gMSJo0Axp7FYtdnTKqCjKC+m141z4rVSQ4hDcBp/br0aBT4KefE+ws2CU6CqHGO+FOn/IJ/+kmVTR52h5aVqQlDT7iI3/CU1pIhD/w5A2adQySICIIDB8AhCcNlZAuFSYgFE7r/OgFJONIrmtEFYMpDYzD17mXhFjVYL/x279jHf0D0sS+aKfHZny/Vk6myZ1vusdePXXKHn33e2xCBO/bHwQDoz9MRbk0JgCnLoiEMHCJuo8mQHzyyzYzM+Gb9/gqN7eQdnd2qaOVbwmfkMT8XJsQC3FyjUo6WqPRSgJMLfY0mI10GJ6y1W2g7e90jpYGzoJQr3XNuH29aw5LWpggSc9GGx1+Pb3DIyV1qj72YrES7ESh9nBt0PHjr6yPfOSDKCAqjrQgrPla+uDgoG2SZtUpxmcrApshF0pzNimGv3DurH/85bjMT252PXnypJ0/f961N/oZ/NAHAypjeNOg76N685sfsfGpSWkz3I2e92taMEWZ28HsQ0gAO4sDwxKw//Sf/wu/xqauwMVyzf7yv33RhZ0sHN+s6vdrKT1tBy/NeHBcrGl0buXeswnRKQMpc0Zpc6bPEyEc3EzjW6FTdvSmW+zOe+61mflFuzAy5nOlCFZ2y8/MTPketpmZGccb++OoHJOO85++ICD69IPg8tSVaAOf4EI4Jc0MYRb0C/yprxLcpJNe7fN67RKo7CcTQwsOLoBkt7x/a0LCnDllVoi5hSW0L7Q1F24SpAjsWlWCvJi39334wz5o+D15aMS332r7Dh+2/uFh+U3qX/bEsWLLSvKa9cp85j6vFSG7WGR6RmXrrybYkriSsGvIgJAD+Ahv9hEX9M07OMBDd5EfHJGeMBzxkYe4EFzQFnHBg/F0DYwEJKZQnmQORxwEj6NCZxawzW8lgzcJY4MmLtnwnOdS5ygZmzTpcDqUjkQbee7Zp+3Gm26wx//Nv7IBEW3X0IDdfvfdtmvvXlssLVrrqhCwJg1CQogRmKVlr8NHXRGyVGDmQ5b0AyHHxGk6wtKi9AsiQgkttQXkV/2QsNqh38stWbsyNmujEyWVLUbXyMRKJkvUdeUrFjRCyMTq6pQgk0bABC3OcaJ0jhWart/cDLumAEHgAoO6gYmvwDDR7BpWQzsiS9IYIFAqVAeRmfBGZ4HneOLBF4yYUA2Bk14/ROSYSH4nmIJ846HCldVxS6cw6U0aikHwUwgm+ZzwcuToDVbRYHLxwmXXLtjIycS/T/6rfxFoaDFs5ORIUUGaFR9WZcWQ+8ayWXarp6NarJRNaJS/cuWSzYnZfQ5STIQmTF9lpAGzZYDzhQiC3p5+uzxyxbbv2OnzkWxJZtDwe6AkLNleMzc9a2OjlyTMtqpPV1Tesj32treJkGkTAkCaSAMnCBnS8AQW/w6n0uTVh6NXLohBwQ9MI01KMC/VyxL+K8aHRRCk99x7v9rWafN8cEJM7gtHqqerq0em9LjtP3DImYQFEAY07s0T0G4yrqqd1A0j4Rmk0CLhIQQSYWzT4D3NmwpkNB7oQ68sQMX0RKMLrS5LhTLTdyE4H1gXrILZ/1QX5SieovwYker03yocQckK8xJbO9SPCOq8ni8ff0maZavtOrjPOno1qMhEZ51k5NIl1SuLyXGqwUx46B4aFi+Jn7Idtmv/rXby0oTVRIPU0dXBxl1qhpzSgNHs+B2ygfeIh5bjHfrC44ATBQj8gHfwAe5C9lAOv3GeR/Qv7nA8kY85XT/ShgAjcXNF4QIQCggGCwB49w+E6gmjO4Prycjqn3BSZ1Ecq2HoB0KxsVOf+YGCzIljL75opzSiv/Xtb7eevn6bmp72OQvArEl1XZO6z2a+sIFpKHVDKJguCAOf5BYsjCAQNqYgK5Dk8etrYGABwbzB3FzZxiZmpd2VbXxmQQNdFoBVG9O+mBVVEbzU7Ryb7tIiA2YYuHGv+nni/HdDOPE/Qoz2CRD9rz9wApIFDw7BAtz8pgQELp3RLLjiHQcTsrcovftDT34n3Dscwm8ql3wb+XnS2Z5GeWDYNO8jTVYDAZoWh4u5uRZzRaLPGcK1AK9S+YCDcuRFGRJyWZ8E928QSMVnUr9bAi19YbrT+ri6RWWhESPMOIM5PjopQbYoU6dme/Zus8uXLktw7bWvf/0b9tDDD0uoQBuYryJUDb60oV5bsf7eHheArJyW1Y9oXw8//KD1U4fw4vfRw7xybOGhXibCEWDAzqbbibERN4Ex75iDQuAslOZdgJ+TxtjT12e33nqr44DV0YWFstMQe+ZYdeVKKDZEgyeYkjv9+Zo7d8j5Bl8N0piGMV/D7nvftKkywDthCC3yJo+AER/QH3r6PFgjX8ThfKpEiCE+0USaryMtg6NTmkgAmoO3aC9/pOepghoh6jPlX5Dw6+vvsdHJUcHX7ht212Syc2Pu7NS4pEhZfMu1SkvW3b/Jdu7ea3PzUxq4BmzPobvt+RNnpSSs+E3Jq9IeodtoIy5kQTMNO/3JERfpmvOEY/Nx6j/CkSVJSYoy4FvygT9oA8uJ3x4mbZI0lOmT+OEIiALwIbgIB4lhz1M4z8TgGg0EBKMiHeLnyoR4PlDLyEpa8uMRLBA/eXwPiBD4sd/7LXvpxeftwIHDVuzstflyFf6zGpsQG4RCXc3wsXxNOKozh1z9EDUIFiIQHHif9NcfzWth02KNtK02Njlt7dI8EDbE4RhZGJmEMjEDB33TpL7v7Jb39jaIL2Bg3iCcYtbjcI5o4cDT6Z0O4hm/Efq8h8dFXtz6u5sUyZFuo45ghMTI68k9PrUH0aPSRfCpXjSrvPyF8+dcYxka6vVtDZiM3MvGDZ3AWReeMEHoPybPWemDxvD8ZuUZ05TyYFpMRgQZk/mprJ7GM5nzHGc5ceKE4ntd0AhCPZn3EgMLNjSNhIIkfNDWz54506CbVQnCEWlHMyDV90MBY+BtHU9NjsvyZqZmpQ1xzpPtDdBpzjhdwABw333323XXXecH+isSXpi/7gQDsCFAoC3ahcmZjros+QQzgg1BiVDB+yKTBCpdTBtI7wtOSs+7CxYJUPqLNN6b8AoCSfTBVT6+wqi2Mq+Io27qYmEFHMEvLjQVnubbNLg7dSIYWcASXascntC8D0pcKKkGoancfd+DtigcLLfmfKHC57pkXvb1dQlo+HbNOtRX8xrkewYGJKTTsSrC2U/ognhZg4T6O3DOMykTG/Tb/I5rTodzum/y4Aa+TjSb0ja70MZIywDMe9A7YeH0HgUyMZ0ShY/CIw0eB1AQIXF0u0tIhJYA4kreFvZyuZmT8uMoG6KACOiQyckJG7l8zrdejF4etf/0H3/dvvmNJ+z6Q0ctw2w656lEJHzCnQ6jnIARx2fL2CiJ4FoVwbhglYe50AZdLZUQZN8Xu67X1rK+qrUo86kq5C2rKV6eOpkRi8lDv4ZY70nbUstUlWuPSofjN/WHR3OLdzQynuDI75pqhL+x3+gAXITHu++4bhJeGy7wIC96h7ASEUAwjSRygkb/qw0qkrbRN+yT4yaJqakpJWD1L68RumS5fMa/8cmq4qbBIesTEYfqDjP7pD4bGqWtoPFiaiZmol7gAbfmc4csEGzalHb5w3jMrdHnzKnBXMvqa0bdqfFxn36go+iztBrHfrw2GxwYdLMORiVsYmLM9uzeofcVaeid3qY0+FBvaDuJ+Qljy0hff680aeb9Bm1oeLswkLXr9h+2W2+7yzLSpGhPqcQcVs1p2WlHOOWdYzYDA0PePtoOrdJO5tAwOzmVAN3xBWsELh+iYDBbVlmEL6vsdOStQZ9oi2hZaA2iIyb60YC8HxXm1zirfg7A0y7oB/wiwBJ8aX7IV+hkJSQByeCsMuXZDOtCzD18q36BOBTHXXCvnTlrb3nn+6yiwZud/eCL72OyF82FCH2oNuzYuRuRZx2dHOGjX5IwZ3BjwAUm4AwffB18yROf6HeD9yOuOS8+whPdI+hSnuayePe04JBUSsvvZrfOJUG0AQCdyTOAiXdcFAx7kN4rFGEzb8ISuIxoWWh6h5UagJCOTmEEoC5Gwev27bHt27Z4R9BJp0+ftX/3y/8eIGxOIx1L0iAZIqI+kJ8kOnAILo3IjHCBEAQeTz7OgPYEgcC8S6ttVl1us4lSVWp0t2SDhBYrkKrZGcKFGNcNwxDqmIbwoNOoE8WDclM7Fd30mziElwt0vTOyhmDDOTyCOdKv40seF++RPsIxx4FL1OMeQlMJkKz/T3lJkKX8ZMNTTvQVglIlpxFMQtE/Qy9CgTD1sBek+fJRX7YT+JyMzIxeCZyt27ba5s2b/DJCCBhthvpg6JJMMQRAYm7muxa9PMwwJvKX/MYEzgIWJMTwHGlasx3qZzY+79y5zS5cvOi4ZQKaT/QzXyMofSBCI9m8ZbOXyVVJHIbevHlI9VVVbrqHzXHVIHj63gczwcfAtSRNAsGCNaAg4aHdtm3bKZO3T7BBI0s2L1iZV0XYCYWupfpnxYRX33Yi64D6vWx5XKL9RPd4x3OjzyIsPDQTPgn7REcIZSbiyxyhwXpo0ITf5e/aVOKT4EXy0W7gIS7BlMoEFhYb1OvKo4cGJZ+LFZgIXE4kLIofuAbn8NGb7Mbb7vYTFbTVyxEs5OVqoar67OY77raRK+M+z4mdGvNTXGKortHAkybeoXM8rhneDZpLtM974tUNF3E44nhPOGBSPuE5ygpcRrpwvAe/eJ2J+MUIDWTGOx6kR1h4MoZXgPuIS5cParzLd1jNiadBbHKUBzAgBoHEl4dYCeSWiJj4Z62juzPvJocKEqKZE0B9FjGwSdHrTyMmPuoNYqlzslxM4maT6mlvKyifzMn2ol2cXrCFusxYluElddh0qCocBgQXgg5iB2YVqfITsUYdCCoc7ziYJdya4hAwtC86Da00OjHhKwnFcIGXa12ER71Jw0l4T05hDnmkURuE94QDmEc4UHsQzmTx9ugXcKBlcmvo5QsXva0cHj598rTvETt54lW7fPmizLUplVEVftgcnLG+3m7r7+21zZuGbbB/QFqQNGwGD1WcmFPCa55bWRddgLGXjD1U49MT/ps5MExWH/HFpPs1aJ08+VraoiJiRdtlRY95DbQz9qzxHQTm0QrSDn/7d35dfZi+NMWCDhcIeB834Y+2AQuY52ZYGNtNZg2oTAcsSchzJ9Y8d2H5hX7sU0p9QjnBmJjN3JGG9gU+oVlowM0zaT1ODxIcdCWed//KuTwrnTzdnGv4iFtfCRWufAe9NKtEw+IvtAv6S/0Y+/OCbnDBl8DHoLFBl9BFAwfKh7Bh3HVaUd3iCt/xwVVCI+qT2+64Q7wkgVhWf6i9aJLUyT1xh264yfKdPaJjDXJ5Pq+X85so+HwhUwOs4ANTswPO6ANgxCV6VKFyER9tITza4jSpJziO3yg2zXVAq/RhlBN1RZnkw6/vA+MHLgqJDM2FXhsHUTqDonX5hKRGAZXDXVxstmsXElklBM9eoZDPFgt2yQ/292skrAhwJoYzGgFlliofgPf1MFqq06Xq0kjV7EQGYn3uTASJZsZBAMD2vTOqm5ECJC2IUMnPLQaW7bArs1Urca1HrlPCLYtlolFaAkuwszqZqJFVnFUrCgYu2KOJwE1Lo73xGyeUKhuCUnkbSCWdTwZDfAhQlR0I5xke51cnN/1ujvewRkWpX1LfMFLRbhpNG/iNY8XPR180CdqkvG7WKw7aSnUIZz561216as4OHb7BrlwZVfvTpChCZKE062bl7NyMtB+ZOWIKiB3PNcj4DhE1WhPvOOpBePhSvvoX84T9YlxHXZ7nXOGcfzWdy/FynDmVhvvEE0/bgw89LGamj9ZsTvXx8WPmrHzeU5rYyddeso9+9CO2d/cu9W8anRm80pySnBpH+2BCBqNqecHvfBsduaAw5pTQeNJA51/90RPaQJiAD5gD2qJvMHWJQ0gU2MIhGmUwSPhmYApBJ1qXlPD5TTqIvvG+EGM2ea+X/HqPNPxmEK4wKEuIYloTDt78m6M0RmVSnyLW+5/3xKxpcEJQ+b1mcqlfKYY8vCf+TDgSf6gYTi5AkxwLm5fZDK6Xa4tW0iDDBSDZQpfdfNf9GoBZiMhauVKSWC5aZ/8uuzA57Su7XDSZrnxiUEx18tyoP4WHDOGZhGzAvpEv0gAvtOqDmIK4oRkXacnf/DsUAN6b+antwbe/3y80JGGzgAofYdc60mMCuPAQ/ji3BqGrC/xMF9eIrFQXnJhUkKfH/k/MIEJUR3T19KtTl8UQ7Ta0qc+KMjkgFg7Lzs/MW7nKxlQQwUpEm8yAbiEZ9T7ttxE9iwASU7N1gEUDypvXyK8KpG1kbaa8bBOLYtz2gs/L+YQknQ2hQaCCi6ELds9ptMpnlE+C14+FgFN84FwuoRmh0SBitAG9U39idgljweoIb7SbToqc4BSHAMPF72Z8pzA9kUTueKZ2QuCAjDSNzvUUwLFehoNFqKf15OCI9go/fGBh/8HDMuUu+2fPfM6IDZ/KyLk8PubBRkeuF56ZnpEZwWoix7oENyOl2sPRLSaD0VggfHbpIxAwB3N5NK52yyldQXQA7ExUpy0YWTtx8qzddvtdEpTznoetL+AMJgeXbMC99967hQH1g2iFO/q7uvl2J2Ul04fm0X7OyLI4wK26fNuAG1i5OgjmhQXoI8eXnAszwefL8PLgE+EVwsxNR8WTDjMZuBOOU34fkBraZ7MP4RhMy7P5nbJ5cu8WwpnrlaFlXHzGDy2MVqUy4Rn9a/RlKgtzLU1FQCMk8YGLBHKpPeBEMAtHhDI4UAZzaZNTM3bk+iN24vhxpJqtIcRKM35tVbbYa/2btrn2zXaV7r7Ndm50wWYqS4rLWUYKCigI+goHrOGAK+IIvzZdhG2Eh7DGglCfssVEcREWeRBytN/P4b5B+esaWJKECaB4hosM+KvSgDwfjRQvL9kjpAnpqpR7mdaW+J5jsv0RCny5iMvguF9rVQD1dHO2Lt1w2tHR7Z5VQOqZFjLpbNcqJBSYhO7s7nTzE2nNcn6ZlUWZnnwLMNMmk6YxOeofx11qs5m1vE0uaMRt04ilEcY/b+ZtkbmSo/OFANqlJ0ei2LrQLkQW2kAmjQTNqePW/EUeyeCRNN0brH98sJcbJbkFgkYm7Q6CI1MirkSAyWxJ8ZSDQOCJp63U4cIoSaB1fDf61Z+EiTXkIdYEJKkdTmxdLyOp7YnwYQKECCO+NNRqxc9Fnr84JtygTfFVnTbr6Or07QPcd8W+L/JVahWbm522sStjbtbNz8rkry1oECk7KrhrDHMzVP50tk9MU01mPTvda8sV31+1d88+my3N2xUx025pVlx/hGm4ItOf23NpP5o0ZW0eHrQtW4ZFNxJ80ox8DxQCTkwJ86pB3n9oOYi0sdKKnZmuW7nMooD6dY37tISHbLtoLSvhnFFaBtwkbHD0A98E5Qma0W4wFZl782ucJOyha2jaLQ3w6yGOdfes+PqGasrVO2XEO080Pp9oFx7YeIqmiEaDJqteViEM+apX7Yl5IOAREQmmFO/txT4UbTJXSb9itVAH5jlwJZdoRZTk7WGEh3cQcrR51+699sKzT1rb6qS05DFblIBaEm5uuPtBy2W7bXH6srVkpAl3DdrJkQnr7B1Q+R3qA3YXqB6VSdlJAwX5/E4w+tSOwtgYTr3C2rqP38hpNsyShm056iW9U4zyAKPegRelgtXv9J7KEzZVjXALHtXjfPeBkwRtD73jA66BJQYTspQ5ELKBmA2HoAstIZiL3z6hqd+UAyB47phn53Axn7F2IRuigOhoLCYIHzxAuEHEaFV0PnMjLG3zPTwnIJWLAGB0ZGUrOpl5MwhDHGlc+YvpwerJ7HzV5hZlArTnbaqiRmvEx8RNt30CL+SSCJi6WRkSRI40Jpm5RbPQxoQoaemYhAP/pXf3NELOTVC9p+Mraf4rzmN6t9DRDr/w4z6lx0c4eTbiU3jKn1wSQuFhMrSCNCIHIxIR+TDp0ntEpThGMdL7rQa0W3C2t4uJ9AQjWZnOPsrJ8Ef4oS1xHz43U2wa4lpqtllwidyiRvMJP6c3JUFEX1FeaBo+wAg96SvWyJma8CTcuUBut4sjY6LSjMzYGdu5U0KsUhUcTOSnc3msZnJOb3Fhzh564F7lx+RTVscljJDaBH3Rd3VpjC3K/+SLx62yyvEkDSDSwPLtaNMCRMAwt0MRfkaxgTdwwmqpnwqQmUWYazoISp78NXDX3F++QdkBSo48gVu8wxZlqa7kG2HMhzFXJxjToXi1RV3oWx+URv+ucoRBg8nH7zS5z3vwomuGSqJiGmWk9NCbD5bCK54PPb/68kkbGxm13u7NNjBwwA7ccJMdvP6Qzc3M2Vq9pHG+w3YdvsWef+W0dfZw5ToWBcoN2nEq160WOeDG0TbgUDdLIVDtwKa0vIf3MPUDtzJTimSPDyi+YiokIMbJg1WHNo+1hmdw9AtElYK2gDvqU4soJd1GER0CM+Giw3ABHJ53XEL2RueGi3zhuWMHRuBQbLEjq4akhgF8OzqZCCorEwMCQpWnfiaDgyi4lYBymPsKVR8NgrpZRWqj8SI0Oqq0WJPWtWbTC8t6tthUScQi7QIJvrIi6d+Al/Q438EuOECI32oAzEJkrkUC1dLcTLPjF/mjja5p6t2vJ5bWwfxJ0rBSOnKkkTThJeEu4RTXLLia36MOXCrnakc5SXhtmCk+1yJH+uTByUa/4KLveCJoMMc2DW/zlWOGVphgifM7wpcghlycSHyy3012aabSjDqlmeExHXFMLPNFdbZn4DmIXJN5wvwlq4Nsds5K9eYcIpcb5jt6pP0W7FvfetJuuOFGxh8vH8HHxz+4h42D21PT4/aB973LaQe0OS6EX/C6Tn/yaC7s5n/6xVcsU+xx4YspmpGWnc1IIKpvGMkpBI0I5gc3Qb+Jzmr+m3du03BcqTqe0QdX979+qw8YYPFoRTxTn2wIshhk8JSN8AL3bM5luw90q1RK51V4/hB6qcZmL6d+om4viz5s9PG6ABOOSZryo2Bw1hCaRBuX5i3td3hguw0NDdiePQftgYfeLiunYs8//5Tt2LZVfTlv1bWsdQ/ttnMjs1bo7BcpJJpGg+QFSAShwtM75IIXhSsoCaI0BycYeDY8pj5x0CaLOQgm5GF4VsfhOY5mpQWftE8Q4YYGzkeCfYHKeUre6/f+SEigc0AKLjoAF/GEhYCLjsRFuiCA8KRvae8SBrv8k+w1tTInDYo5ly4Rf1EjNOkW5heBUWp76lwIjCdEFXBQH8ILZiHMCU6dzXEONq1yjo2DpzOi9WmZEBPzdWstdEloCd5WqaoSUukLLgl2EOoMqndg4KMf/gk2NYW6o9438lFGElYSPHrnIxIIMnDClgqsuGvxk/K83jfXFenIi29+v9qnkRUX+XnSlsRMCf/X1k3/QexMRrNSR3eiBQ9wd1pXr/X19Op3+tQXN0awWIIw8JFeGnMrl/apfk5CoA0PDAzY8PCwmGGv78ZnY+fM7Ix/SOPKlcv+Of/5Ob4vOGs1DS7f+vZzNlcqS/jl/dJJNrwCIVoQ2ne7hCrfrQTu6clpW5SJmTbi0lYYEgbglfYn3PDEdP//0/YfwNpu2V0fuE7O+Xw533xv56huqaVWbBQoIQtUYGywPRSypyh7auzyuEzZuIsppmaMbcCyZBBgkAUIUE2BsQRCtIW6GyF1Unffvvl+OZ+cc5r/b+3nf979vffcbspVs96zz05rr7X22uFZz372s588eFHxrQO1Q/94bOx16dYV/WoyzyNnyhYNJgkmV54sIi8bU7HyCOdeqhz8RWcGtw86tUPH1nN7egmXychhbk3p2+TTX8qE986+ZjqOG0p9y4WOuxHiZVuF66MJJHWltk7rpPQNztajT/PwgYdLF6+ciut3vxW351+L4VNHcfvBq3Ht6rm0dg41qTJpLa3saOzqAsXdi2iVHQCuS9EPYPlSbrUkt4e+RWS41Y6JUFm5jNGh9tqTj2PXEvPujmQkjy/rk882IkbprgpzfiCbqBlj9EkuqtxS5+58K+tYkCZep6EUOn+dhkOZKNA4lMUH6PR8VHZDCtzr1C3iUZ8mGQ0GDZDegaEYZ71lZEy3jBPqwHzia0Czbnk0z0SVShctGhrrBh5cpbHQ4MuTGyqji3ysrO9p4jqM2VWV6xzQRDmZe7/YgU0HBniVgntmOo1lxzExYuGBxwK8slIxDGAmKGk+HWncXuUaE4v+dBSV75PcKJZ4bmaVZekORJonffMj7jSAtHZAPsBlahxoEi/mdLH68kFKTlwMVAYWugGbslydmbjKO4456aoz7ejWbWFxPl9458khVhITyaRu4SfGaZPBXIvKr09L3vzOYuqQ9byiH9oeeWh39oudO3cuLl26GKdPn4qhfk772M3XuBhoXCRmZubzg6882mcCZGMo6ynkU2Xkxhrj2Br6xI2bt7KdAY0J8ZKvOlkH3MpwMWPCJc4DHyywHV249rpGYmWT19HK5/q5que+L8ma64HNhcoOnafe+ZPfmoha+aQd7GqgSUaWRtAhYdbmsDYPxF/IcqIt+mmBMjEwWVFW+shbYtWHOZm+nrQ1/HONTGF4IBvOEx71dZ253aYd6bfkcQpH2T4jK1m6khGTFo20JDlEWTyRD3psablz93b8kT/+R+L+zL1Y3VyNB48fx6uvvRZzC8vx4e/+/pg4dzm+/urr8Xtf/n0JST+lR6MU1hwZ58wRGDrcmdFHGesEenKtkUMQ87sEakMcaXtqj31V+FAT4r7Cu5qxOEaeE2E0nccen2lT/zxUX01Hn9btpmYAjeWR6B8ezVtPHjIVo0zWp/TBw8CuT//4T+ciPgqikbJj0AgCOi7xbFiBfYPxDdCgM1KOvNxeIW1ixvKtPV7d2NctAvt7VFqDQwNLV3YUkJORbil5QsNtYmnIvWNzm8mLzsreHmjT0Tv4wtCGJq9tzdK76hBHzNrcr0smGk8dh4mLp6L5KJyGSM7ypVAmGiZN5iRk52zwzgPdynTzBJPGKXUrHceWS9EJ+Eys+eoROlI9c5JTOhMbvAg/qZ8ndfXtnHEA6nuS8+ASY7BSZ+34pkcYoCPrqqWrXFds6rb79u3b0jlbJlhXUT9SB+pV+6B3LC3WThj4ucisdsm6Q5tBJ7aIyCBCDr4pyII2nZurPdZxflxDSDvS85tv38uPrXzkYx/OU0+xDobUQSVl6jVbJi8O6txdR9Hf2xXv+8BLakrqp4mSZtMPyOqIJ/2CW9KX37iuwdIPCf5yIlMvyq9O8QoVE0j5/FhTB8mEb2ddwyF1p5D1VwPrrt7bVW6rmHyY4IrjQkg52sKL90xExVoqa1dM3ixdUK0kz+BWXeDKj4uQKCW9XOpIJ3nAlzpLWxbZoNvbr36vSUojltJZjnriJEnBRRdq16HByVhf2YoPf+B7YmzkSvzu734pPv7J746nX/hw3J5ZzYdfM0u6oA0N51KBtJ6TIJMi7/gC8C1P70tdsw8qzbpCn+gBHVAXxgNP7ZGNp8oKCmR9iS7jkvqBm+uX5BwVOlQBmrSbZgihURe1oeqXH6o5VHmfyAoiwuAc9oAoAqGYluViqMNcFeiIDPak1cHVA7EpzxleA7m5kVdK+vl0FAfNSdYuZu1s6LLBr/BixocX+4wwkzkOmXOnhvN1pHx1SdbW/fm1fE3iqHdIkwjWhpSlCnapY0GDKy+7nvs0GHiKwQ9gGwe4DAisibwNVH53aILV4EGvZVAV3eSkhN84Ji4ePiROXhYaPYgfpjzNpcgxPpD8KhrfzhX84qNLg8N4hPNWhZ/q3LIuyy0W4PYijo9+y2J2WZ+8eftmLpjzNW12iWOtsC6S7dJd6sIrPNQVnnQmaVRV5pYNDvAtVvg6G1JFn7bqkE5Z78yPDWmy5KOsb9+4G/OLi/HMs1dF5zBuvH0rnnvuxbzFwIqg3csFQX1Iat3YXIkf+MHvk0zNEStKxxRDdurLE2Qucrx5kWe89Y9Ebz71xupXnwNPfWqEJ5ySlK0RTDw5aAT0LcJFP5mU9AHfShoYsKlv1c99FCBMenEqzoVTeeVhQcFF/jwtVnnw4ok6fYGRAT+mF8qbnsda8cW7mRRplPxJbuRlGaDgsw4oo0B4oiA0+bhm8nI987Ul3cp36wLNh3OG+ibik9/3vTEoi3t+eT/m14/i+r1HeTLFoCYvdMzn7rq5wgtyEV9ysOZaXv8SDzlvn5JyRF+THX2CdtEYzOsXY3uHI7FkSDAfKC/fomFfnPoMRwNtyxrc2lA/XFmMTfXHFd0ZLC3KLczE4txMzM0+zi/wz848innF79+7Gw8e3I2OP/uX/rYmVtYRWGiVMiRQdhY5lMbATeU16VkR+VZq6QwFN2dbNQyL79yWyabKF0IPO3Rl1MTZoav8QKeEXnkQPbERE8MT+ekvOitXq1wnkAO4WtE4pXNxNn1fHvPLUzM6Ih8dvbeowSZzc1+mKZ+CYiLMyUsOhbouXoCkLizmIyuWhgQUsH+sDIqBHil8bynGezSJ8VROOgGgkRMcFpgGEZMWA5pd40eqf9ZdLNBh7hSn0zS6oKz15idYdtSt1K8VdxjAL3ptdeh9TSD2GbzldSuuRgwWXamyc3MRKbcZ3JpzK2i63J5vra/J6jqK0bHJuPfwYSwtz2sCW9Xk3aO2UL1G+vNCMTo6HkPDI+p0mgDUjkwMyLG1thxbm+XrzeUoZ96C2MnXjPYUX+N1I12oDtVpD2TRduiqe9g9EL/8K/8kltc24t/79/+oJs29+Ke//n/EH/9jfzK2cv0Tq1sWs6ypfOn7cCseP7oZf+eX/3rWkUGeejlUGzJ30M5K5VBBLK9f+d9/M7qGT0Xn3mbIJNNlSJa7Ot3Q/kqcHemIscFuWWt80JUvIg0lrWJBF0ebpo50i0Md2VNIexjoKuTnE0rlG9w2AF4+ZNLPkxf5jAfqxljh2KnJqUn1xfI0LTdbq824A/HkyC2uqlvq20D2DX7Z/4SPdacJAFxeRQL41kPWQZME/YAxWqpAGtdZGSXSdXcn++94LawnZtUef/Cn/nj80q98Ljb2O2NFt/yL6h8d9Hf13+499UtNemvs6exWeW6XJTeyU0f6ITLw8RAW5vOWXvXPhxlM4uhDigHf6ZRB35RPnckHl9tC8hg3bJWiDHVGnz26HaV8bvxVKMcak+N/8wu/coRA7JDPvUtNZTF7GQR0nFSenAmiJBTNPSlrGIQRErwiWGnQ7V1VKicBSpUrDpM4c96GlDS0P6OrY09+W44n3lw0KMq53Lz+0dOlSUCdsKuLTZA9MTA0EZs7MkF7x+LR/Gps6x6aSSqfMjVtjcJyk6lkRB5kRgFUKvMkX8ouuSnEOv++OhV7c3S3Hp27izHauxc9EqZfg5/bICYEOjlneKETJtOBYU6vgGxhDF0APeC4hSIP/h4cyGNHWZdBR+S7LEB58ICsg9KRmwbGkYaP1YpFxdUSi7PUF15l6wkO2VnTApjA8ss3W9u6IEzpKreiTlk61ub6Rp7HtqpBnvSEj7UwOT4p3NGkhcy93cUa4/NarEmurCxrcmBArORTSHX7WF5ZyZ3+bNvge52rfKNwYSneePvN+MiH3hc3b9xWXsR/+B/9mZh5PK+JT/qWjLkPrJt1q924f+dG/LW/9pc0mXL7rnaSFcfAkqiqp3Svjs9L1kzG/+y3vxz7PRxCSQfPLbBxtK82lUWmy1tMj4nAoSa7zTldeHjNCKtMF0ZdCLk4HXXK8tMtTG68FgUs9+zXsmKYOkhrmka8yyRD05PmtnM75YBUR2bSYhxh1dKWfGiXMZZP3JuLWxk7jA/RVRilH2qSpg7Zf8SHtVveUuEAAvKZnOgzbCViKwky0wc6WXfSXQ+WaY9c3qLJBGbcsTVldWU+lpfYh9YdZ85fi0986jMxs7wV/97P/pnY0R0E9x9Y2DlGVAf6EBeKDj6n1qM+1VysrQtkIC5WZVtIU28sNff5tNaEx7odjiODcjuUdEOtc3xILyqaTxtpf8qlhYdORJ+xT3sXfui9jKXk8V/+D38jLTASEIZEwrkrmskpBRbIz8kiCXMFYDLyBCHitsSY9TMsKyrfbyxXD4DGYjBlI9NYK4+jc387hgc6o79T9IQGuz0pnBMkVA0NZD6QwpG+umWUgnePemRt9UrhqowmFvCRGTmoRw25t0h5APllMuWCJ8pMYCq7z1VJnNhBPtYnBa4/jsEOXqDlw5uD+QESFjMpiwXFZ6uwbPokE2sCrhtQGrPIwKKjIpkGjnVsx879XBdQvnVuIM0TGGFc6eisG3DFK1dqwlgnWKt0NAYMVlm5fpSnhV6Mx6F71rN2NIlxC8cXeJY1YaHrXlmxYqBBoQlOk+LaRjmTi4mOSQ/e0OMVGF63gR56YDc+dBnQizL5ec/w85//Yvzar/96TJ8+m08lOcmCs+Sxsriysj9rcXEpzl+8HD/9h/+oJj2u2tILC7nC4wJB2/DVnD/9p//deOH5Kxqke5p0hmJbA/WQfqkLHBMY1sb6xk78xue/HDtdA+q3bIlQe8qqZnNyjwbT3vayboO24uLZyeg52lS53ehXXTjfn/UxjpnxdhqGO30bumVaKeB2oB/ZAbQrrm4j8ur2ws82Ttd8zxBODW6+DyngRApkzwdF2Y9EW/JrmCuo/psyCURHvSlvG9Xk0llp947OTdWXSUf9Rm26s60+Ih3QV9mgPHlmJMZHptT/1Xdloc7ICPjT//F/FpPnLuamcI5cBzxG3SeRkTspulUuT9RpwqP+GDPlrqyMQ8I5V2RVJK3alomXceaJD1CJpOltSdBFV+iPOH6WlyM9+SkdGdLg+rP/3S82t5BlMuCKATKEc2c5QhiUDxFKJ2EJspuDR3lK84SWA49ENQYd22sO+dXiRngqwx7frdXF2N9Z1URxEIOayNSM2YFQfIChivOFIHbub4nnnm5ndpFX1sDBVqlsKlJlaHQmLXzOzGctBl55rlHdkZAvO42UocGUp1PIHOhnElif023ulgZnRzY67/3JABQNnv6UE0t71dE5kRVFpj4E0ESPQCoXHaLsJs187ZRwjEMeeHaJLz/xBODYR+8MCtoJn47LlZbH4ITpQABWAOX9qo83ApcnuVs5WKU93TpuowXx01VSfg4sXcWhxeZgPzxhEmP9ku8bcOuYA09isQHWe/hoWw49/G/+/P8rZeNVIU4p5ePFu9t7ulAcxZDk+IHv+1T8+q//0xifmM5Xii5dviZa4sxtfWOGc6oFb25cuDgV/+n//T9SvVV+V51f9HVHI/5CVR1z3VRm9J/42f9bHPQO51NB5Mod28pHN1wEOWTzUPX4vu/5UHz6U5/Mby9OjAzkx2apAw8bWGDG+kHHXGBzzU2A3nGlzsV3Ojqmzdw25Nk5Tj66QXb01NdTniCSlxtn8VUeCyvHjVoih6jSWVJhMmW7Sw9jjUlC4yy3GuBEDwsUg6NTOuPCxwTE2f+XrlzN/r0nQ4KP5+zsM5Z4WXsoZmeW4i///C/GuSvXYnVL/Ue86I8AZ38xnur+x4M0JtecwISHzNn3S5Ec+0BGyUd/8tOAQGcqm3HRhB7hgopPrdFTJmUaOPDApe7kXDb5Nngdf+6v/JKSyoRkgbMiZCahloJdWDmqcDExuVhw5c9ZlKuFKsLgAjfP5lKczmyBEZUTXJmhyztWakjdau5trSpcOhtX6VyQ55ZAA+tQLZu7tWUJ8T6ZZruk06UGsyKPZRMf6lKuImUgl/zCnTxw8zhf5QUPRCVjlyrSJ1rbsgoHO3fE7yjGxsfylFiAK7UVCT3eB0Rf5lnzTzO4UT5p+Ewi4NthvZEHQBO5KEte+konDFj/SVu6dOfHZVxWRzm5o6xHgWd66IEJhjDn4kNnbW1D5Q7zXdSVtU3FOZFU9eNCo3LcbvByvfnAw/xYz2ExlgmNyS193cYx2fFk8ZVXX4vZhbW4fet2rn2xtYAPD+c7huoXY5Lhox98f/z2b/929PYP5zlUn/qeT0tnDEyOZGIiVTvLamPSWlp8GL/8v/5iLvLyVSVJosmJ+mnyUN9kPWhNFtjP/if/RexrAst1IOHs86qJsPnQCGvZnbwOgwWwsxGDsq5/8NPfE5Ojsky792NQg71Pjqfl/d1s5znI75TSucsx1QymMkaUmLoEar/gtCY4cAkDtLMdbYrPGOEuwLj4u/kQhosXNMtL5txWcVGA1b50AnC7iL41UHVrPy49YlFFjPaOi35XvoY3M78Qyxs84JLelTujttneHc6JZm52IXU4qgsIa5LczLG+yxNb5HC/o18CWQ+1DRcY1wmg3lzEYV4sL/p2M86Fh6OuRU/QPhBN3QVIdmhDyRdxGsl9HxksB7pJXOFYz7munm0hXX33H/jDn2V2ZDczx9Hk7N7cNuW7c2ApzM5tiZgDj47GoEdgRai+nARUp0JQfvn6gTpA+ZCsOo/K4NjXw7uDEN6HjK4QuTDJ9ogu3Tpo0jrqGo4D9o5JofkCtqwu9nVxZcL6oeP2qnJ8GotOyQ5e1jTETfKklJKFZsG2KGk40vjoQeZJp/nCthSVn6Wiw2rA8JXm3h6uRjwtYk2FSVk8hAs+ZjH39DQcCvaExgSVnVBWX1p70M2GkUYaXLtMg5acG8YNTRzXatjSUZwO2IcfE1Z2nowzaMqAQEbyudVjAuK2BSuMK22XyrMuMz8/r9u3rfxM2tj4aKHB43ipxbIilzged2bC7L+BLjSLddeXBxFye/SNb74c8ysreQY/FzA6GxN6yk8HFj0mypmZR5oweF1pSPxP69aUz61lt8r3L+mTg7qlWV6aj5/5mZ/KNivvq0pKIaUKVABLkVea3r59L/qGx2NsdCp39I/zubfRYU0CIzGsQd7XOyh/Ij9MOzA0EvcfPFJ/l9XfWI8cdcOXrJhoVRHRZdYrt6roCp2Wdmi1K3572xB3nwAI24GD3qCV3VJx2ohXZbAcuXvgmBs+2nG0exirsmBXVtZ1QViJza2DWNcdyb5u/7pVF77diRGwtbEZs7NzsTA3H7cevhHffPUbsSZLc2FFlnXXRDya34vb93VxOxqTedCpW/CIwZEJCcaeLPW7vLOgDXmYwZsrsqqld9aVmbDY5sT4ZP2Ozx9ipeZWiG6NC1WRBy6ZprHKK0DMGGW7keKJqzIKq1eqDBrh1lN9S2VZn6O9CedtoVxZ0y6WPP0p+Yoe4wEd0iezDymMLjv+i//+l9waaD8fiZLQapQyG+YTFBVs0EoaTLlyIrZqTpz0NBsFDAgYcpAhZensQDaaCO0Gt3skiCi1UAdiENKRSIoB/RN9DCWNgmzYnHzUiehgHDsNXQYoNIEyiIXepOUtljpq8lMnpXJ0oPw8FbR0C0EiV7enL1+K569eiM6DtfwyzOTkVA5SFvJZ/8GaoQ68e4kFRmcF8MtiLbdxZd2PwwMN5KNsZEXxxDH9iz7LbUjRdcFNV8VroE7Ib5/6+SkkV7ZiIZVbSxqdzsDBhBu6/ZuY5BuOo7G2wqm4u7GkAXL/4Uw+BRyUpTkl6+j0mTO5XkE9aDduG3miDD2AxfUj6Z32hn/Z/lLqjqx/+ef+Stx5uJjnz6OrgkO7qh+J5ogmlPw2pXQ6v7icp6b+kZ/5Y7IoaC9dKKQ26jE0MBZbHDy4vRSf/fP/ZUxPjmbf5BaT6yQTS1501D95If2//gt/KXonTivORdVWNxNM07W5oKoM7cZRT3xopAsrbX8rzkyNxKXzZ+JobzNGBnQhET5bQHItV/UsZ9WVtkDXOYiadgSoG7zqNjT4IoCPo7/vU9dGL51Jv6yV5XuS+qFLtp3saZIKTfLb8h8vLsXSNrefnfm9iReevhS7srD2ZS3Tj1kI35acHAnObcXc/LosOulZBgEGABcRzUnSW7FsGD+IQxj+iMzEQHvRz98BnYz31rzg9XB5Wac0ZCBIPvhkiCi6KLeXpBb9AJWKBNxyMkGxltpcKJRatjqV/PxTBF2jT+gje8d/+v/8uaRKwePOpgkCCuVqUwYKSqWwcXOgCheFYAVwZcfqIE5h4rzigJnMuklOFhIAh5WSjS7c5CfpGAiUYQIqtKWzI91+wZ+vp6QpTxnhcwWmoupk6Om4UlntwgPAJ73kpQ5S8XS+Ht2asjOatQImk/2d3fjB7/s+3Vb0a/LZzW0EUxoQfBAUfBYpGZA4ngixZQP66MLrRNQFgB+mf96KN0CnIB1aqfhGLspkxxa4PD5rYAbrLXWVOmo5+POaDGtgvo1kMmMwICuv+iDb8OhoXLpwIXV76+23Rb871iX39Zt3YkuXZdYa4YHM7KDmq0w87ud1IfisLGNVbWS4R/c4PH2EV7Z9yqBW1MD6a3/jf5EV8Fa2JfToNzzxTXnV3myFQe95Rpc6Petgf/An/lBuRt3dxfpjgEmGQ275ujQg1+L973s2fvZn//08JYKvF9HFPIFxmzmmSfCz/+3PxVH/aH7bkaeqqkl+iIKrtxSSV32WDDiDrKfHWzVUF/Ha296MfvWDi+dOxUDnai6EU8ccsPRb6Z23B7i1k4JKozTgvgVQ33piAwjbMZDpt34jgK+oG5e2zTsWpfNQZQcX3XFnZinWDjpjTxMwT+d7xa/jYDt6WOMTrbwb0F3Jtiauzu6hvNiWXf2aoDRJ72nscPPC4nnXAQYE/U08maVVHr6IgL5YC6YtqYP7pv4SWOrBkso7iybFOBljktJEmxOicJIoefJI48SYdihFS//ngoguKAt/0wWsI3zkS3rC40Sajivv/bjCbCDsUWdjDxbKZlIoBPLoWxEzUYjkZj0piUGY+PynkBzEYZJRJhj1NtIArDjKUgB8TQc5wbF3Ss2mht3RhKIrlkxPrgE9ByNClDI4o0uNoWaRWcwj1XL2FseTpBUoWigTPslfjZcH7mU6vMVQsmMZ5oASv25NjrTjkSwwakonff9LL6qDSIEdOznwx0YnS2PK1OVFZnSEYzDQWNBi8mJSyEaDTqMDOhr8WnUvk5c7hzLSR6f42aFVNvUIVPTsgwserhWmI5cFfCaUsqVCeVhm8vlKExeVQqYjrbHv+eR3xRuvviadDsTM3FKsrG7IAuIVLk4A0YSsCYD5QY2V8mOF+gvcfKp/Mz9usZkTGreC8GMiW1pajC99+Svxm7/1hdwSwfutpMMcq5nd06zDra1vZK9RzWP69Jk4d+5SXHv6Wcl+qFuczZx8OSmUSTYOt2NyYiD++l//hSzPRlT1QtGVgEwuGoj7Guz/8H//F/FoaTu6h/iCN4NC/WRPE4ryqTufqONVmD3JWpZARFsTqJSUk9WR9NXVocmwb1uW6Ij6hvq8nFpIF1L6Ge0qqWnOHBqlfUgrfU9OcW690Bk6yTar+rvblMkkrSbhkZ55ZKvXsxa4p4nsoSauRU5V6R2NTbYVMU5UvE/8+GThttqKjcg7quueLC0mn27V0dt30Hv2j+x+bAnqi13p3dZk3niIJ8s6mjbEl1u8cmw0kwN5/KN+qkqRUfGcqASMMerGWMo01gtF2jsQwEcHAPrR6M6wgfwyx9DHmDjLuERm688Aro0Bxhr5OQkjz3Mf/dQRCZ6gcrLKBsnmSCZcyZNZQzSFVJinIIolbqkgzPJ/hrntgiYWADSoMFdErsRJX2i+itApytWyDOh81YLuA5+UlS6vgP6YnLY0cbCZFDoMOvC4BzddgCtemsPJpwx6m7kd6gR0J77ezW3k/vZ6PHf1XPSr0470Dcap02Nq9NIZWTsalEMuNwwbHfdktflJJ8AkaF0wuaNTgM7BU1Hvo8LRUOgESPysZAvydR3TbfKI1w4a1J3bGnwcE5m6dB4zw23xkWQ8REaVV5fOR/UMyk9+z6c1aXXFjdszuX8otx7oys6u6J2Drdjc4Mwvztcqe/m4WND5eQDT1zeUW0yY1OiAxRrbjYePHsQ/+t/+SXz5G6/HLla0OImwBgudfTdOn56IhYXFHKCcvsraCh8Ceeml98aZ02fVpru57YPPqfGKEbeuKiiZ1uNv/uLP64KxLsnVfirLAYkHkpUTENhD9mhpN37jt39Xt0vq/ChLINYJqM/tZiBM37AeASZ9zoPD0udT+31y6jgxPNArx3aRjujrktUufKxNdppr5lO6LljZ93RB1kWZAa0WSp4MvLyz4M7hSNZxtlGx6rhw5xfnGXvqj1sH4/kaz9zyWm7OZS8bdyDg6pqe++ZKXUofo73d/5UqOcoYNtBuWHtMlGUdr6yJ7mjssMbEmKauTCAKSOK2i6jAesOKPl4iavq4eaX+mok866Y8rGfvKYNyfTcC1HKSJZJZjrpQvzK5ua6KS89MrJbt2P/0H/qTolUmDQSDbpndCqBAHqvmu1bKxKooDc/Vv9xCukKmYSBMGk+qKENFUwmiA4fc3iCBsZJqOp508s32RmE40lEQFgG++lZOtiqUA4hbO08KQPJTPjSpIzTwi/JEt5kkIaQb3TgzORKD6kgTgyO6teET7MX6YOLhFhKgLLw5sjhP0xSPQk9iKIyulKArYqk7gGw5CWpwkmaZalndIKaVH6RtwPIbiKM30orf2heWlth++Vr04faO7sjUuZTHetbGriwU3WIx2M6euRgDg9O6CLG3StdH+EkPfNdzjx3erDeqjbGKkX9H5bmqs8bGh0/gR/v3sddBQP36+nvjl//u34sv/N5X1XylA6PzQ1mGPC38M3/mT8Xf/lu/pKtxX7Y9T0PPnTufF6Tx8Ymkt7S0rMkp8rBDTq3Aotxcm4s3Xn9FNHfFb1BWhfqN6r6/zXcfWb5Qnxk+HX/jl/9hHLF+R50F6Jn2sW4JG9Ad6Tk5N+nIyoMCiao8kFTH1IvqweBWmb68xdVNgSY3rOyBgfKZMp6QdnZokOkiAB1fvMQoPXSRXwA6Uluy9MvA7NJFnYGufr64tBrL67KkZREdaPLaVhoGQn7NSOXYO8fEDyA7zv0ZnzaCp+vqPuIxQN/goYrxuHsgnfLWAYvuBtINyUP0uLW2PqEHX2jAh1ND8C0TE6V5UaamB1hOgLlE/xtXJtDkyW2z+DDusdCcbiDe8dN/6v+hNBRSGpzJxMRROAURJuNplsoc7edJiu9VMyuFBEpR/mHJcQU5yo+MgoulRQWzwmA1lT1WQiNgmSC5HpQqUYZbRhTivILbulpQUV7cBqALvhUKmL7xvVHxULeS2GL93fsxNtgVI6rbhK7+Y6MD+ZJsTl6iZYsIPjh0o8LHsgB8TJQJnrgX+cnHAkVu9mFBC5nII83Q0l9DSzikuUO4HgDpyIBPvbwDv8jGBMbaFJOQ5BRvJh/q0aP6bHLLm2tXHfHhj30qVtc4skaDT4OFWynK56GHmsD4oAoTHx1sS1YWt6vEfYhhvte633RSLFxZJC+//HL82m/8C+lB7SSZ0DFrct/10Q/G+9//fPzOv/5qvH13Lk+s4Ckop1gsiR4y0m+6NJlx++cXe3mHdWdrLWYe3ZUltsk0Itp8txDLjC9Z7+Ya3tD46fibf/f/G539QzkBAujM7V73A4A0wh7EqWvVA6snN8jqIl7ar5QXci6+92sSYB2O12bUEqlLtpWU/s7L42wbUR1UJjfHNsYAfZIvzUvZymP9lQt0R6xvatLSxMQaJG825BNbTRRHHF1EOcnFhSU/1NFRtlMgD442AKgD8jvdQJh02qesYUtK1ZV+R9zQGlOtycF9jvIAVDE+APi5vHl7DLu/kkY8x06bXID1bodFayMGKHTgX9qIeQgwPvm4jn/3P/nzKXVp6DKjWulM+KxH+KOWKAzB81UAhal4KVfwXYFjYUWHSQegItDGufJY4NxLuzKetXNgSypNF2AdK4E8VxDwu4VWIA1Q57uidaWPZRMupn1Ph6wBFenq2NHkxTtzfTHOm/jDuqoO8f5VQydDpY5JT2SwwAjDG2CvGHrJuHghF/ywQLG20Bt1s0xZTwE41JF0OxVOHOdDK/nKEXa8PPRgralYYDQ0OuUjGnR8XfrzNbE82kbWDHXu15WWSeK5F94Xr791K/p6hvLlXZ68MdGNjk4m7Xw3VW0FbSYP9M+tCO8UUifW3FZXNfnoNpXJbGOLz6rtxaImJDojdcgz4DVpvvDcNd1qLgeb7n/lV/+52ppliXImPQci5lqeXN/gcHzXJ747bt26FQ8fPgi+jPTeF5+Pz/2LX8/F9lSJbtVkBOYEtpvvY0q+6I9f++f/MvZlUR40bVzrD0BnBnRMfchzP86BnrlNeQ0AJkqK8zpZgi5aLE2UkxEY1PQJ1uzSlpcOuWgzU2R28lGriZbailtIdl0xifFUVHyYvIgzWDnPnz1zTNIqKRxNDrxZcCgjQpMh2x4A16euF7IDyOF603YepwAX/OK3xhrgfFE6LosPffykrz6Nc/+uddnOH8g+LLBenW5IvSjtmL4GIfK6TpShLHooZcvkhkFEP5HWUo6uj3z/Zz7L2tPg8KAmKp508DSjUbqKcTXJdSuY6Tc4NJjtyy0AE54uLemjbNYsuC2zw1pjw2iayxKE8B67qXOhU7eibFoUbSbIXPBWb+CE1rxNha8EdkXxUTRCM8hKvEys5JOG9UjFcaTjg4ezFWlaXGHFMTucekgu3rOZcUyT1rBu9Vj/ggZKTAXKYUkdN5x0gHzg4JAN1Rell1sGy8BgpxyTGLypA2FkSstIZVMm4YMHjZp2acAChHHg4edEQcs06QlYl5QlR0nC1E+yiKffrujVrdjExKm4efuOBmloAtqI9bXy+f25+cWYm52VtcXXrLm14O0DPtzRl32EtRZkx7EWxuI+kzO3fMjApMMTKx7Q9Hd36PZKt4uri7nwvKMJ8OVX39YkOZIfD2G/Fu9Qsj0GXfT3D8aP/tiPZX4+VdVE/H/9D/9UvPTSC7Jaym1LVlm0KcODJ25tWNBmEphdWcv61GC9WJ8AOs42q/Sbvm5JscmxuFnEF7tyS8mkpLHBhMXn+MVSOlVbsxbGBR+dy+oU1bw15CA+NmPvcAuIdaVJqkMWVA8fl5Hlxf4rblepD9905OhtDvHr0hg6HriiBu+kL3nAt5xMJF6CIO7JGKBvEKaf4XuCYsyRBhgXIK1MTBgZTETkoSvGXimHRVmvY1EGvsjvvlvTNDgNn3rhU44w5SyrqOSFgarS95nwswcLFwolrABx+Tk+9Ov6yPd+5rPZcAJmQK6MKMYVZTJhEGZYhUjnqokADAZmZRaouWUjD8L4Fg6/nkhYU0LgxJFMlOMgwSIkghVl5U8JlLUsyEkcuviN2McNlAvYSkQ2BhdhD/RaDgCZ86GC+PXJIpGRGiODPfldSm6RkSGvpA248ZAF+b2OB5gnAqUv4HYEHugSfHiXSba1Tocsx2UFhHGA+dVpDteO+iknw/AB8n8mK9TUgSDZ4PF0EAuMjzb0acJgvxv7w3g3EmuUc7/Aw9LiNu/xDMeZPNLt5kpzO9x6mlqWE8otLJY7A4A1oWFdEMdHOFNfVqdGPV8x6tFExkTz+998I4b5jJouXpyCQXk2TJaHMt1x7vzFlJUlgUeywn7h539ObSQ9qp7Zz9TRueVSn+dPsqL7jjy/6tUbdzW3lcFlcJsDRV9lQAHOYwAzUTNJMUByU6au9Nnz5PPhWZ6A9mhCxlpg8qT/4lB40b/0ptvI6BDuke4WumUp67ZQ85rGkeqIdaZsJlgW/lmY5nY0D+tjQtQETK/K18hEk0kTORncHAXVozojLw79ozf41nUiD590HGMDv4yhMu5c1n251o/1Utqz9E90I+nyNlgI6eowzgvs4OPjTKNON02c+QBwLbjMG2U8kIdTkvRW+iRxfPe5ro9//098FhO8dB4qRGVopDKJ5TtWYswLtqxpqbTiZY2JW0C1gogLB+VIgHTKR6BcBNaVgcVrd3grKxUpAnQEBhkNxpWGTkqYF22hAT9o2oTFIQ9pZZCy9pCtL5q62muCJA+FHu/FUh608vFwQw/LL2d5dXwk4luQrHsNyfLqVd3LO2hF8chKWXeYVKQcuiGPCQkrkieVnGCRi/WqrzsPwMUBXAO0iePcqE7PhkbuNiAdsAyljF0rP/839PDK4rHqzp86Aq9lsUY1MjKmdh9UBy234OirXxNMvv+Z1iyP1ctVkTz4cVvJpIbjieLy8lLpSCrPZMYFoZv39qRfBiCdkX1fyCatJd+vf/NVTaLb8cM//ENxWxYgG43pU+Nj4/ngZmLyVH4ZnIHz5/7r/yre+9JLuZjPBYH+giGibi2LZD/47mGn4tSTl71//7W3cx3NA9R6Baxr8qxn41EHgJ6S70DSKVTWeJRjjxXM89uQIOStIBcoLqZloKols+2w4Po1ZhgbtAdjgjrss4LPfgjFufXOEqKpuUyy8AQZfGqHQ5pmAiClGcQpp3zkruXDBxJf+XYAfZE7ojIZtfoKAA71r2mYvsPtPEyXcqQxpqzLmjYALuMfHxpAlmnok+eNvcWVeuKkpsQtdxolbAetru/+gZ/8LAN2UFdi9qcQzm8bpsK5MsKIyheTj5eDOQMqF/tFkKsxV96ybkZFYVOE4MexOSMjnPlFQ9FR6UiSSvnstcnBL+VS+RRIlUJwFIOKPBkS4RZCmc0ERdm+zCNuS5CvHmcFhU89si7qePh0LJumTEDs2aFTcvXjYdo4L/cysakT0dAoFh95mLDTl6xYdxwzw2TJInRO0A1/eCc0vu/rqZ8tMHcEN7Y7AYCf+U3YQNhx5DBkIzdoxzialBlo+ZOeqX8qswFlCTpienJa+LIUeXVEFlmu7Uimblk+TA5sg2FSQm5ejs61NA1Cy4Gcuf4mHS0vr8Ti0mJxmtw4fG5xYS5WNMGxCZbTWjkHf21jO1Z0u7q9tZPvYObpGLpV/It/8f+tyeyeLB1uh/bi6rVryevNN96IH/+xPyAe4qN4brWhBdWHaE/6E30w16okz1e+9YYsvXJqr/VL2AMUoE3JsyWCO9addEW/4FUm3khg4KAvbt/yCaUm/+xBwuPNgT1dxGiOolP1Sxbn2Hwlp16pCVZ8dVvJ2yU5cUl8+KXgkoeX3dkRiUXMBJZbgZRCn86LGEMFX5DGBOly1AkHLXzAY8ft4zD1BMotYul/+A7jwHPcunI5Jj5FMw0wX/DBIY6s1qfL4+q4Za1ldN9P40hQ5OViSXsWXonDT3k400r8v/J3fl04BQmXiQ0SPoh1QXzwLQxp7WB88gFwzMNpVB4c0iyMFQgY1zxrcBqbSM3L6dCgHDQdtgOMj3N9AefXAI7laacBWDcAedYJDel0fIcB07BsrmeND8AXepax1oPLAaZPmtOhza06YQar5XRdiAMuBx6OMHmUN13CAPlOo37Eazp2lsM0wDMO/MlDJqfhHG4H0kzPYD2YLnHXCzzS6zxwkZM8X2R5mk6614ROKqPQMe9StvDBQc/4tX6cZih0nqwnOHW8+NRPDvnT0mCiLPpDV2wGzxeYuUVlYDPFMboVyjo3spb1q6ID1bKRt+iKN0041UUjRDiNbsU6b78byPYU2Zw4G/mgW3zJDh+l84NukUH1rqwjoJSR4+0FlZG0ebfWkCqAhQFOU4ayXIBYm+bhIXXOJ/1N3iHvaYsAYeu87kduG6DulwDl6ruh5NXkpa4aujW+caFJ2HjQdvsbn/GATDUuYfKJW17AdPEdhp7ld3l8pwGWr11GO8D8HAdcBhmcb/2Q5voA5Ndy25nGSWm1Ayy7cU4C8uyDb905DVfr0/jQA79dvzXUcfDAAZcwQNztkWNL+MaxDOYBkIcDatqkuazB+VlGvscFYDx8y1WXrcMMi7xr1hjBqARoI/Or29JpLk8c+uA4HweAU9fRUOuylJf+eTbUBqZTcEr5uqzrZf06DrhsLZfzDDUOZet4LZ/L4lsO4oRpU8tEuXb5ANLRp+WzTkwX5ziuBsfbcUynHb8d2vM7/se/+0+PEARXE7dz5QELCrhDnAQuC4Bj2nVFccZzHCBeK62GGg+fu08PIsvpSdlGQo0PgGOffIfbAXzy68Y3fns9HAbI8x0xaZS1q/GhVdfTzmmA/bqcaX0n2XHGq3FJJ07Y9SBc1xNwOXDIA5xn3dYXQINx2suYF+Wc5nL4NQ1wAMtjfKDGM7Sn1fRxrgtouXqhGQ7jweWcTzn8UufyXMjpBurlNMq7vVzWNGtwGjguZ3DZAuTXbWPj0XKLrwyrhCPq5rFZZIB/caVdysqOyuVSs9pNkyrYNf/Cu/CnbIHii0UlGw8zdUddbpUTLLvLuY1r+oAkFUnJKLTM0YUF2jXwfCQ3BjT9xnVJUDq8j0URmIflQ0/m73I1TqseBdrLEz8JH5qE8X1j5cnbaSzzO+6y7bIApm8wj/b09jj8nGbfZU+iYRlIgz9hy07YaXUZwrUDwAGc5rJ1Wh0HXKYd6nSXBSyH9dWOBxgHV/OrdXwSX5dhnrIO0QO4xGscaDlsAM9067y6/et0cC0fwNJ8bq4RHum4mq/nXMD5APi8pOO8Gk6SyXydR5p1825gGu1+oSn+mlsAp9dgueoyhHHWieUxbh23OwnacUwXIG5dEsZvb0fSHE89NvIA0LEcNdT0aRPzMG47vnkBzncaZY3vvDpOfg1pgDXhYzBxgCVowAzsTLgmaEaGGs9xp7lyToMOri5zEg7gfOM6z+kAcTfOt4O6jOmYFvzNg7BxaKS6nOWyvDUNAJ9yOAC/7jjGM47x6vLtzjiAw+3lfDGryzEZIScTkVcFSMO33ADyOa3mVdetLtfOm3itD/i5nLdPtst9kg9+TZMwdKFVg2Ug76R2wEG2rH5ZN63+A5gu8bK1tKU307JeDC5bp9VQaBUcAB5Ae7nkQ0Dp3gtAGvimcXQkfbOyhdykqUCuVjXAClLWXzKaPo/eoEMeX33IdBU0TSAXowTeSYYTunx0hLxF13nBkDGkjNSD+xJ6yTzu1kUryVG+mFsCycuyFlt2SzR9iSPeqjfyUE5x7Ewer0nopMOjDGTnQHIg9UR9Gjnhjxz0ZeQwDlDHjY9zmoEwdKhDXYa0Go884q6788zbefAg7jSPw3Z6lof0Wi47wDjfDiwzeHVZg+P48AIsX80X2Z1PemnTlt5MG+e0k8YD7iRoxwNcd8frsuBDHzCO+Vu2miZQl6/bCKC+lCONPKe5jGkb3G4G47kdLYOhLgsOPMCp8cCp6+x2qPNqv6YPuBz5dbwdj7Fs2q4j9GpnMA5pqRdlcUIgJGvalgnnsMsCxI1vPJet404D6vwajOdyToMXvC2v+18tB/kujwNMo6Z3EpBnPjW4nOkBxN0O4NPO7q//ptDx3/2tf6y5vNURcDWz9goAZkyed4vWzkDYtA0WGDAvhAbPF2lwcHVlSLcszqezsArmMoA7u3EAlzPAkzL1YwnAYZfF1YOHuOvkOGDZ6noANd+aJg65HQY8UGtwPvTNw2m13IDzDa4jvmV2PnKahv06z3K4TE2DupFvOYwHL4P1AFDO8oNPXrus5mEa4JHmdJzB6TVuLQfgNONRnmV1SZZpeZaS6gFZywOA15q4ShuWsi361o1lavdrAL92gGkZkn7j8s5Txleep55Gi9pGOKqFfPRA2ZZuXL5sbnxy1bfUqXpcprh6cvqG3E8kgyrLC9jHkJsd5ZKOHDRxyMa+GuSCF/KoFcNfc4YssrPxs2gC+aCv+qhsplNHWCFCIvFPTnWx0cgrQFQt65U6QRcqcqQ8DLwGqB9tQf1s0NftCNRtRX3If0JvDV7yaHi106jj0LCry8PHdAHTcRmPB/M3rstzk4uOXQZ8gLjrAJ2TAFrOI1zLBZgnUOcTdtz5zoOe8+uw8wyud12mriPpNurb6w6QX9e1PR8AB+d8+BCv9eIyxrWrdWq5ieMAduQDpX8/SQMwbVydThwablfAeYBlrcsZD5ouVz8psVyku46ESXMZfOKWlziOcK0PcLm+mDfOAC4OGtTfhmh9HWVe4AmAy9XlAcoDpFtmwvAFSFOu4siWScpv9KY7rNz0qgTTMZhPTR9wvPYLj2Jkmy9guic5Q9ZReDjo4AhDhzC6JG48wDRIA8AjbjznG9++wXHLbej4n//hvziCcV3QjVILA3EPOBxlYGzmAHimA1hIQ80DsDCuFLh1GcLmUdMlTBryGJ+0mi7ODVOXrekz8fnuFVzroe7MxrUMltE4NQ/n250EzoMeUMvmMvZN0zgua1fLhCPsTbMYxm4joK63092elCMfv65PTRd8wgxc5xtMx0D/gR7Qzt90iOOIW+9OBwgbv6YBgFvjO924zrMDEJcVJHiR5PdBayBu/SlWEhswnXawLO0y4dfp6AjZOGmCVR33HwBNYqCwZ4RyTIb4GCXHr7IJicd/IiVhiqy8tcJeMV7AB5/3RhM1N4ujF07DLSenMPHt7mJAFZl5dzXrqjj5vHmxu62LpeRi4ziniiS+cH3mHodA4mMssvKWR4tLJt5dRij4EecRKMcZpYEnPMp0d6s+4s5ZaGngiQZ56AGHDMptHn622j/zMfTULX0ajPMIu83BI44zgGNAhneD9nJAXdb83LdOwnU6OE5DptTbu5SxX5dxel2GPlvPU7QbeYxFeLi8wXTAIY8wZU27xidsPjU+DtoAZa0/8mscl20H8yrjrVXXGkyr3QAC2uP47bzAsTPUeMhPHnHkgFddF491x13OOPTJk2jX9L8d1NLWdBg7xJ2GXAbTxnd+zdPlnNcOxkP+k8oZCFv/zsO5jFq/wXwSMq/CNdR8ypI6tEuay7SHAdN6Ik28wbPLtAoP5zzXgXCdZ3Aa0E7LYFp25NX6c38gXLeVwfimSV+zI8390HiAcTv+p1/5jTTAIOxMN4o72EmCUQZg8Ji5BcQ3nmmdBC5j5zTTc2UJm0Z7GeMTbsfHWR7ngWv6gOvuyYx0Bh7g+puG+dmZrtMdNo9af7WOSSfNeQ7XAD2gxqt90wCPMHSJt7clYFoAOC5nmT3RmI7T8ElHN5Rx3LwA08E5bjyAMFDrwmUB49VAPjzIM1/AfB0HSMMB5ttOn3hxtA84yNOa9AHCOPRX0p+clAHj1GDadRgcy+S8jEM/jSjJ3+BhjBHOR4XIn0YIBo7GVqfGFidRKJ/TkfgiXR4NJiz13MbAYYM5r7D25nv3WV6GHHx7VEcmQU4zEiHmRFW8tC+8uaj3DQ7km068yUUbwZvXYnndla/sbe1up8E0ODyichE9vax488ppb2zyvZWdrXzLDIn6+5s3AoWIoTWQHxXqzsN1DzhBKKuq+gsbfNUyq3J01FXeAhNCvp6cidKV0pjDk7b4qnFSdsDtAD3SkL29bUi3/t3/3g2MV4Pp4eOgV9MEap5ZtyavTq/DNTidMg7XabVPvyRMPWyweIyi81ou8uza5a1x6JP4pNnVZXH1XEjc9OxIx68BPPvteQanUy/AsgDkETY/g9MB5xtO4mMc8qw/+OCc1h5vx6npAKTZtfM3fvrKY/+Xoc4HzMPgehqPoyAtA3l28HTZmr/BPMgzrXZI+upDNU27UkbyfZs9YKS1lzOU8qqL5iXLCC7phF0n4zrNcVx+zFAo7Xg1OK+dNj5x55NWp4Nfr5jb1WXMq6ZxEpBvvgZok04aeaZlORmr+MRxuQJWV8LIgImQh2tPM57zaoaAy9VpQDu+48bFMbA9ONtxAOSAPz4OIG6ZKEM6+KS5HOA6kF5PZvAjbCV5+RwH2CfPYaB9ciJsWuZFumUg7jTAPkD6SdCOi28Hf/Oxzhw3PZcjzp1fXXcDaeiBNNMGx3r0BMUF1/jGcxywPoA6DQCXNPJr3sBJaeZJumnUaciGA8zL8gCmV5KeLFfSW3pxPQu0BqXLAHU97GowrvEtU+En3WNRaIJKPEyQRCNMsvrMIftGxFvldnd2Y0+GEUcgDPT3xehAX34EjqMhtzY3YmePg735cB6TFnQknwjlyff7fNKmfJ6j41D0lM6XMDc4CV/p5eLQleeIUKe+ARlRzYsHQyNDoiFjJ2ntxez8fH6Fcnr6HBURv87Y2d7Ks0Ty66cH+3lODQeLI2+m5eFG1LgAK3CdMhJ5/MuXJ7skQ57fIQWgojyLVjpTTdLw2ttDb2UyLicLlna30eH2wkeX5BF3mgFc8ov+3x3qMjWYfg3Ea1eXNa7TTsoD6vyahn3j4lM32qi9/3tsOu4y0KjpWF+OG6wv4+DXZWuo08AzHZevwbjvVsY++fDFQYf6GY880izXSQBOzQNoxyWfNOsAmk4D8B02Laeh17qMy1km0g0uCzhcRv7JeeYB1HSO6yvHim+9ZQCgPA6cmi5gevjQxHdaOy758LJearpZpjlXpz29dgB57wTldUD3ZNkB0yBu/SIL45vtH95uYHz7AGHKgk8bHeusyXPdSGOM+DrnceJ8wOUMtSzmSdhxO4CyuBoXXgC8DKYJYFMQ99jt+Pm//8/fYYDVguIA49RpAGHwzdCTBPjtuNA3nZqW4+ThwIMOfl0Ry1XnETZP8gDyzJew6QP2zbumSRz+dALjWCbAdPHb6ZJuIOw8l63BeTjoGByu04CT8HCWDX7uZCfxrMsTdh3Ac/2dVpc3bacD1j1Amp3jAPnWATQcN7BCkvrWIDOOSguHNMmlNB+FUOirz2C4CJK3/swLuqZtWs4D17ICplWnF/nAbdWTR2mifEzP4HI+ObEGjk3g+BzOazL/3NvVlAGyHtCHF2tNnLypeuW6E2EOxTvcje2tDRlahzE6OqSykStbfF6qW/l8cIE1IvTHihNnHWGccJgfxhdH42K4bfPVlZ2DPNubMJ8g2trazhUlynKu+PbufqyurObBbXwAYW2TD5tux8TkZKyvr6lP9cbw6Ege0cuG/JGRCfHkU+z9sba+nn2OO3Vqh9G4vLQoGbpibGQkBvp681wuJhwMPj7zfSC9si+ER5uc5gj93v7B8lkzVWJ4bDIGh0ajQ/gcskY/kVmVquZwt9zHrzTeLrNOpdUyD7gP8JOOc6+Z9JovEogvfevYGmwD8N1mQKudS1qr/Z7sXwBh59d9xeMmw9J3Ql7U4IU8iMOeOXSkWnaJTrYsfYtM0ZJPnHOwONOfevpkWWgThyftCRR2/IOW5FfIL2EYp5bd4wYadtAl3XiOU76uJ3NkoevjCsAv+eAZF8+028E88OFBvQhTr2M5mnKg0rY1wCFfLkleOLVPIhqzJYf5Zz2yfjLyNTbgkZ/XEySOCvptXPov4ZQFg0CkkK88Zq/mkcK6QLJLxEziv+tJmzyhB6FBN29Oqrmw1B1staHipOU8TRHKILMcBJK2HGUyDGvJl/lOy3JFn4B5JG3mQ36K5ws2giQpMU3TNADTAMgHoOd6kcZcQD9nTsp0oRk357umL3p7RZ4ZJkfbccNXxkkpU+bloqeko9/xtgxBkS9DiUPboivmjkzT2OEMPIiAa126PzvNAC+AJwclrH/wIKRgOeNLZeij2TeQHToqozTToj44eOQ4xUGnccf6wgBrDabWICuVL6slDAwrDYAgZXBATsRyqcSmgqaHO2bW0LYA4AHtPHHQAs/KwsHP+U53RaFnRzo4fDnHy/OmD0DXgx0gn7D5mq7z4GtZKde+jAi0y2F804O20ynLHi2XreWyDITtnFcDNM3LvClr+u00yHO+eeDXYB4n6blOd9z40AKI1/LUvOsywjguW4O0lLimB8Dfk2pKyz9dgYVJ7FhOg3XiNPuWzfi1syz263SntfQF/TKglKBBXwxJlVZ6OYTRhyyyq4mleN5Y5FFit4rntzFlSB1qXG1vrMfOBsaW7vo0qfAptoHe7hgd6o/eng4ZUpsykBZzZWlidDS2N3dzNQvDZZ+vMG1upHHFBM4kxr4uNtY+fPgwJmVESYocAxxIyoGiQ3yjoBkPu5ocHz1+HLN8n1Ph5dXVWFlajX4ZcOfOnY2J8QnRX9NEdhBnz5yN3a0tpY2qrIxA0Zianm72GTJp7pZ+pd/mxmaZnJTO8eE8GkUXfCxmT3XkY8b0eg6LxAjjAMeh0fHYkRGyJTn4TkDv4HB09w5E38BQTJ46FbtMhr2D+QGXre2tbBN/K5SewAGifDkrL2a0k/CYpNPY5kf7fBsDzO2NXtzmpa1Lnvuz+xZ1rcHj22XJNw0uRgdHrOy08KBBGJoYqIwr5hXnUd48SaPfQA8gbmd+lAc8xkwfHD6czBHnaYAKSLP8pgNQxjLXDhnM22AZ4cv3McBzWcBxgI+Bg48DXCfH63TnAabBjY3BeYBp1DIbshxR/eOzluAhK+nebG4dJ25DA8AnThnTrfMA8lz/uk2BY3xVn1nB8ZoXZc3T/aBOJ550m/KA800LnzTrwGnG5YDYOg0g7PJ+AcFxhw3QdZ/EQRPnsPkCdbnE05yBAlw3p1MGZ505DSDN+UDSaRwAvuvjss7Dd7omAc13osGcKJo48tEdYJnqsrVzGbeFZXK+7QbSoGM80vPIEc1VNsRSngbAha7TKQO8YxM+4LCFp6M5DkDEjUOeKw/uE8QVNlPnGerOVOfVvpUGDjSIwxeadCDSCFsu8wUoAw2cBx9lTYd0cFwP8kknnzg+jgELfeebNmBcgHzzAR9cwuASr/GM4zAOqGV2WjuOAVz4kw4t8yDuepiHZQHAoazrUMtlIOx8yppX3p0IMEBJd9tn5xMO5cAjbFlMC1kAynBCczs/gJWN9BveQNIkXy4l5R9X2AaM63rAHweQVtePdHzSapmAOg9oL2d8TnsudF1HOf3KhlPVVcU49RqDiO91HMlQ2tneyFO4j3a3YnNlIY2vwf7e/GgTX2XDKOMD4NQEH8chwxgYrDaxP4vvr6wub8gg25ThgwE0GdMYWaoCH01nxYTHgo9nH8eMDDBOVJeAMTU5EYODI/HgwYNYX9tSWrkj7Bnok99f7npZJRL09w/EzZs3kvfG+nrMzc/nI0VkR4aeHhmGMnyGJBPCXrlyKd306em4dJHvEner7nwek3GgeglnX3JI27G+uSX99cT46ETepbKXjFO017c2Y3ZuQfHBfDy6JUNsQPLqyh07nGQvQ2x4bDzWd3WxHxjMlbT8Ts7AaBpwyyvr0dMnuXgsnu2iu13e1mS5LDTOxSvbRP31OwFtjHObO63uC7VrhzqdMi7LF/PoHx6jHlPgMo/hM6bIdz+0LEkrL2hPgmUCkgfjqpKVMLS4WcAISiNUYPqA6RsKfmscMK6tN9PFJ9+urFa0xtmxzE28WYo85mnfdKBPvSnnspaBFZoGvRn7DU1GXGbAN6NJLy+ArEZI17lnEoNcznwAeMCPNPgAhVahkXQaOdApQLxOd1m3I2CZ3caIxTQFDRx5pKNTnHn6Rtxzq3nVqyl8VgXIOUTl6CsGcA05TwpqXUEPh6zwIAxPDP8aTAcfHrW+LBOATJbLdQDAAUo9C/tsPxqnAWjwI40wK7uE2bOaNLNcSfdqEVxThqZtAWQDP0/5T1kKvZRB/gFzssoS95iiDfDB45peyp98XcSRT54dYJr4pgMNnMtIcJSU8w5fl8CnLXNFrilH3dimQbmOv/qrn5OeCjOgFgzh3VlrV0MyFdTCwwQ8wkB7RQGXI938yfPFnDC8U0iFcSiRPE8MLmPaplkD+OAClAPAIx1H2dqRBl8AfgD45mf++LXchOngxGkY8zJdnPENLocD4GuZ8A0uYz0A5o8jjCMPOUmraZm+adYynASm2c7L+nDceiWOg65lr/kiC/ogLWl0FqO3hizXiEV5ABzT1L8SL0P2uDy++RGGp8PGsRxALTNyGQcwL/BrupQhXNq01Jsbc/IwXpKXpCJPo03XnL04lLG1t7UWu9trqtdB9Gny6Ir92Flbjq21VfHYz08mnz19SobUuAbqUa5o8dmT+Zk5ppQYHBqRwbUeGxtbMqIG4qWX3pun2XPR5guaK6vLuQ9rfm4mNmXIoLXhsREZZ1P5iDAfHcromZKhxqrZ629dD95k3JExNz83n/XEsLpz577orcbZM2diYmIy1jfW8oOJe9s7acjRHLu6q+wfGJaRNijDbLZJ24qhwf64cvmCyqzqYncUH/7w++Pq5UsxNNSfH9Hbly5GVQ++Aru5LiNMBfn08eIiK3v9ceb0GU2uGFSDqjP4R/k4tKuzPzY2t+PBo4e5itHZywsDI3H56tOK98aajLNeGWG7BxKkZyD2eVxHv2paggtwPopRLN8WLV3qRHAbu809/gHS3C9qcLz2oYEPDTvKs0pIf2H/G8KVValCd1s6JsxFlXzScDbw9ZftWsJPylKn0ZbwI+x5suAqXQZYWaVt9X/KgQNQFtdO236Na15A5rFuXZn2wnwAAP/0SURBVOG2+6r5O8uQXvGqw4D1Zh+wD9T0DHV+hoWT3+VX2Hnm4biNnrqswfUlr3YAvHMOoJ9Wcwj+sczihQHmuOuII+7y5OMsm3HgAR70CTvduMxFyacB0uyDb77mTZppkmdcO8D4tQOMYzkA8jxO6G840nhEx+NHaSj7HGmUA9p95DCNWjb0Ar0ajzwc/ImThwPXMhnPBhg6wtiEB21to5NPb5k+5U2b8u28nF6nQcfymj88srxGBMaV80kjHwcQB5yWB7ESgADOQuEDZWIoxkSdDlCONBseOIBN2lTcAlNZC2qh8AHnm67lIN20AeSgHGkG4wHm5Th5lDUfwOXbZfHdJ3E702mvr/MpRx6yk24DgzTnAzW9mi++gTLELYfjxiPuNPgYByANXk4nTr2RyzKQRh5x0wOgD5AGEDdOjef2Nx3LchId47SXt35SXzICCAOUdT3zKiWo+dmBk/t8xKpM6i25AXiC475EPYhbVuCYTxOmTDuQ7nay/qBBOh/G3NrcEn8ZI+rjuraVOzPJxJ6pONAd6t5OHGxvxr4Mr75O9d+t9Zh9eC9Wl+fj7PR0XL10KU6fmsr9XWsyonZlqC0vLchYWtXFeCs21jdjYHBYdHvi8eOFGB0bj+/5xPfmxvh7d2/E1tZqnte1JANmYX4+BiTH+MR49PcNxIqMtQWlj42Ox9PPPqsLb0987WvfiG++/HLMLSzkikDfwEBMjk/ErVu3ZITNxfT06Xjq6Wtx7uyZ2JeRxNeFZ2bn8rt1fJwTuHX7dkyfOh3be/tx887dGB0Zjbm5WeWPxFmVk1ZjRPKx+rWwMK8bkJ64cPF8vPTii3Hxwvk0gFjJ4ztx7FPjThYDdHtrKxaFPzs7G2dk/O3vH8Xp06fz+4Qbm/vRqzrlI8yerliSjm7dvqXwoOwtGYJjUzEyJd69I7Ej4+ugQ/NDtybbvkEZhuoDMnryTpNVRM1FqlDWxX3Jru5D7q8G8oF63Hj+cXnS3F/db+wol33sCLySBlCGPBxlmNCh4XGDgzb55gG4j1sO0wCMT15NX9SkB10caaWGtoEy3CwCnsfgYZrGx0ETfADf6ayApd9AHQZYobVM5JkGQB24mYAnc189x+OA1J+AcjVfnOtomvBwOfTJ9xDpA6QDLg9QDr3jW6+mAxBulxlcg2UnjWsdwLxL3P1BVLO86Rgse00XGcBzO0CfdHTidPBN2/LV6eCTVuvA/MEhvx3IA4d8nPEBZIIG6dA0HXDMF1cDPJKGbjrV9Y7lUYsd02NvXd6E6Mdbz5QhXNPjBorymccEK/AWA6E+IQ+/rIPweNTOETiuFw7Ad11cP6DGAer6EE7+jY+DL3Un7DajPDj4fIncK3qkOR1nvqaX/e4X/sFvHtGRnFETpxBxfOC4UEOUOGGEonL4dEIPppopPvk4gLK1QkyPNHz4mobzcMYFbJyRjlxATYdHKeZLOrzAMw/SnGfZ4Em+04Aa1/UBxzoC8C2baZi36cAfWgD5BuORRlnC7uAANM3HdbAVDri+lpN0nHkB1o/lMR3jgO808k2bOOmmCcCLNHghp8viE2dCqmWGhvWR+KxLNHJa9tyI2Qwk+Nd8k44ccQVUvpQDBzAvcB03lDItHMo5DSCNuJ3rDm33P/oRPgbE4EBvbG9u5KBfW18Jjlvo7jyS4bQanYd7sbOxGgc7WzH/8H5sri7G6anxePHZp2NibFT17MmVJo6F2JJhxgrV7OxM7gnrk9GytLSSOJNTU7ow9sczzz4Xly9fiXsPHilvUXgbKiPjSIYSMo6PTchA6YvHj2ZkdI3FufOXZRR2xcNHc/HVr/5+vP7WjVwCn5yYjjkZMOcun42pU5PMbrnRfqCvPx49up91GxkajLt37uUq3MT4ZPT0dstAXI+l5WUZgWOyITrj3sMHMqwuxo4MJy7cyDn7eDaGhoZzxQw98XX14eERFK8+yg1QZ0xPTcQnvvsj8dS1S6r7jgy9HekSfR/FsAwz9mtdf/utGBYdiRKrK2syKidFdyS2d/bUn3pjanQkxiZGY0f6vnHrfiysbMTK5k6Mn7kQF65ibA7GhnCjR4aeDLQ9nk8yYctYTTmatsa579R9g3YH6vHg/kR/pi84zTTw6zR8+jfhejzyoWjnu3/BGxnch5mDGdPEMe7d9zzHGVwOqGm6PqTZlbqAo/GuixNpLgcujrI4063rZTynEwZcBpy+3vLhaNfb+K7/gcYEaeTZAfY9L4BjPOKULeVbcnCzUx5LtgxFwshiesdhcFiN0QXZeABhA2HoWof4gGUhn7Q6HTrGJ0y9rXvSGBfZdsJRaspvqGniU87phuOwPM4MpP1zJberdb20DKTj07ZlDi3Xo9z/qDEOffLND99GomUmDbkB6xQwPvQsk+tMHo44ec4nD6Cd8jgZxVOexiBR7Fh+wGX9mDhlaQwv6p90mzA4ls90+VFn6s8PeXKDfiMPYNkM5mNwPmk46KNLy2iwrFkP5bkcvnEJ50qz4rkCr+TE4l9DzuMk6eiXm/C3OKdHwrtRPHgsqJmSZhynA6QBxFMJTTp4dEbyKQ9zNxo8iOMM4OEoj8sKiaeVTtm6ss4HjivVyEkeUMtMedNweYB80rOzK8/5tSHhNHDdQEya8CTNOOYFLeoODXCop3kSZ7K1LgDCyOo7UuM5XNcBAA/+pMHHeZazbmjjQB8c87XuDNYVZShrMB3Lh+yUxxnXccKmjwOgiQOS/1FJdznoslEbAwywzMAxb4XLm2zScwf9o+gbMA3Lbv41gFvj4+q0lEHOYejQhtCivXNMaMAc7G3GtoynAxkRrHj1Is/+dmyuL8n4WovFmUcyKvri6WtXo09l1lZkVEkuvmW4r8lhcXkxHjx4mCtY+zIYLp6/GNPTUzG/sJArNefPnZMhdS5GR0ZiZWUxHj5+GGub69LMUWxtrOuC1xVnT5+VAbcVKzLYLl66FBMjY2mEzc4vxczcQu4Tezy/oHbaj0211fnzl2JEBkxfP3fUpR26JDd7SqYmx2JxcSnlZOWKNyUXJMv0qek8v4u9ZxNTk2lUfe63Phfv/8AH4qMf/kh85Su/LyPv67kK9vQzz8a1p56Jt96+noYTb4K+/sZbzRugnTE7NxcLi/M5Of34Zz4dP/ETPxKD/T0y8BZzD9ym6scxG1w0Hj56JF3LCJWBiPz5koMuPhyrsbWzHYPDQ2kEjgyPxcr6Zrx943bcuvcgJk6dkyH2TIxNnonZpfXoHhyJ4cnpWF3fUnluCNmv0VwI1OZ1/3Acv70fAe39xc59BPz2OYFxz1ghzMG2GINCSJoem9DMN/DUBVOehk8JljFBnLPj4EHZ+gIKJH2FS7l3yphv3qqtucFxvgE6dRo+9EzT8wrxGgcgHTjYb4196DmfMgk5VosDzJM49XlifCmPOPkZp84Nb/Mg7Dj4puM4eaTh7+ywwlXqYV6EoQ2OdUma9Wn6OLep6cEDgA5pQJ0PQK+7R4aS5rg99QXo1rQBcEwLqMPQBo/H8PSNPGNP+fQZHIBchrpsDWzngI/p0RfxiQOEKYur62N5iRsX32F4Ox+AB3HoHdNQ/UU49WuZwQPAYWy4TjUd68VjCoAvafB1GfLApSxxwrRhHUcenOnWdYcWPMAnz+1sXq7PSc59hbI40vABwpabMLQAfDvjEk6cn/t7/+zIF1Q3LBkI48riyHeegTDOHZwwuIRh5HJUsmYOWAB4uJyVbAC/LgseYcfhQzkruKZPvMY3uGxNh/LQQg+EHSffdYCW8xznIoj8dG7wAToXacSpD+UB4uZFunVGmDR4A447n45CnjsW9KFJOjIAlpO46zYwMJDlzZc0yhM+SS91WnsZpyEDYbcTZSwDeOZvWnXYeky6zXlTgGkkni40gHHNgzKZnvJLjqP9fAwHT5yhltllavrHdEQfB5CWvJtyHguEzZ+6k74nA0C3DdGvYcKjxaODrdhYmo+NlVkZYuzzOoxLFy7EkgyYPEhRxkN3b78MnOWYn1+M5bWVmF+cU9sMxtMyWEaGZPzMzssA2Y6nrl6JZ556OoaHBmNx4XHcuPlWbGyxInYkw0kXDU1q/f0Tmtj78kgJVpww7G7euBkLMnAw2O49fBSPZx7nY5dTZ8/FmfPn1Tm6olfGDatV68srcfvW9XjppReiV3eovC3ZpQskdRsQj1defV1tvBvPP/9S7Kqt9w5kwG3tyMB6Oh9Zjo9PSGFH8crL31L/1J2++v3k1HR84hOfzLv1+/cfxPzSUhzponfnwb24d382tne24tT0ZEg1sbMmw1VNvLWxGt/9iQ/ET/zYZ6K/T/2WVRJdMWjb3e0d6WgpFmVIjsuAunzxSizKOOzsHcizw4YHdUFS/eZnZ+L82bNxXvreP+qIt27eiTdu3ImegbG49uIHomdoPDb2NK9I/529Q7kfSK2c7en+5fY3uB/UfQMgzfgGcOq+AbjfkU7YdE56kw88yuI8VkmjHGMfPMZbXihUP9Or5SCt5gPA237KJ53y4ojTXRdcnQYdxjUAX+QBkAmObAQn/5iu8vEHBoZyJcbym6ZlwwAjzXnOhydp1A+6zKHUgzQcZXMDc1sZ02qvQ+I3NJ3PCzLGS5BftjEoTziiTKc4BoJ5IygcHO1qmU3HceqLnjzf40jHR26OYcEIowy0yEse8h3HUWfLDiA7sklQnlzn6hF4pmMZjutYiB6nH/cjZVifpNdt57Db0GXrfHjZQYN64ZPn8kA7X+IYYOTWfYJ0O5ezMw+7Wta6jNPAd9xlCHt8sBLvMrVvB77bC1qUw9VxA2kAZQDKUS/TBUoZZCoLHUAtFwCO5a7zOv7yL/9absKvGWeGGOCbAFBXAiCLO7VyYWwmK5a6WZ1Q2HdwSUHIHkyNSjSoEYhB2LLurUSglsn0XQmUgDOOZSZOGHzLanqui31waGwA/uAxEeCbnw0g4uaFbz4483fYZYlDC1wAeZ1mHs53edPGuHMYnLozm5bL1nim63yDy5l/je8weZSlDsTNr8bDOR0HnxrI464tDZbGSHQ5aADs9Sl0iZm/gkXEY1744EGzpNP+/KNvFZ0ZxzwI10DcDlnzUE+WrY8ZqizhxJFBLOOQ/UYcLDowOCBjaDE3qjPRHmyvx4jGV9fhdrz15ivx+MHtmBwdiAtnpmO4vyv2dzXwRaNDZBcX10S3JzY2d2N9bTNOnzkfcwszcdi5H88881R5y/DxXFy+fDne89J7UFzuBbtx/Xrcu3s3pibGYnR0OE6dmpAB1h/rGxuxsbEfE9Nnc2VqSQYdE/WyjJUlGT2LcqdPncoL5QUZXoMy5GbmZ2NsbDQfB9wVzfHRkbh65XJu0J+bmUl9be9s5krYiowcjrE4JRrohlUr9HT23LmYX5iXnjpjuG8gj67gUenu3nZ8+ge+Py5duRKvvfF6ruDxtiUfzf7yV74aM7PsX5uQ4dgbvdL5YI9uHjRJsRL38PGjWJDcm1v78dJ7n48f//HPyMi7FiurrBbq7n+bFfndWJqblT7eistXrsXY1LnYkpwba2syyi7G4f5BLC0vxplTZ2J4dDSNvslp6XhxJd68eTf2jjpkHJ6Js+cvx4EMsNX93tjmHAu1c30HnuPqiLFNfyh9r/SNAvQ9JlV0RRh89zd8jwWAcqQD7nOFntLUhTPO4xKlEU7+qgfGNWDepKdhIr1x5MeejGLzyIsj5Rv8HAf8yMc1tHFsBiaem//fBTxfwROfuC8ipMFDicc8qR0rudwsSRP5OJzDdDWihCfjUe0gZOEVOdRJk5blP5at0SP04Uu9rGfyrIu9RgYc15mk0pTTv6RBGeKEoYUrAG3xkfV9qEGZMkEL/pSjNtCVIy7k9MsH4sEt8kIfl+3VyAbQj5CbVU/SrS/mPwSFboJoIJPri6okRfp5jaRP6Jfyg1NKpR55xEYChhhbF5hb+F4qBxRnecrJZ5WVF3/9ua78DqPKA/DMOU4ujbvGR7euT875iZ2ip8zgZbkmLeWX7+u49ZJyix55PubG+dBIWgLkYU450I1daaOSV/BQf6HLjaVCGYYxYf7yMazGhK8rKZ/K5k25xhGsWD3n0TP5iSNI+gJ44mgnG3nUHzBODegl2+sYCj/4A9DY22X+0M13H4eTSw/NXtMcL2KfehEJ5gBoeVUcvvA/Pog1C4k4DUEGaaVyT04wNZBcPhtQ8AFwKIerKwi4QuAWulKa8CDr8vC3cpwG1PSdBx5Q88mO1PBwJQlbLoA0HHeeAHjGpbzlB8wPVwNx6NZ5lLH87fLWDjB9g/NcLgexwGn4lhHnPCbgfIzRxHGWoa4/gCx2QHs6UNO2A8/5APRJt55cl3qCwjd98HFAluuo9oPJJ4180/IFgHTjQLPUVXJoFqrlMR/SKIMz1PEMM+02vLKc0vKaIZSjQ02g+vX2dsf66rIMJxklg4OSrVtGx3zsrK/E+uzduH/jdRkmZ+L973tBRteWcBc0MWiC3tuJhbn5XPHYlOG1ML8imXpiauq0Bu2BJoajuHLlfKyvrzJU42Mf+2g+frt3957yd3IFiSMcLpy7kI/xkGVocDiPmdDcJENwV0bIfvaNPGB1aycn/431jehXX56emopTp0/FN7/+jdxUf+bcqdybhvE2MTEeI8NDcfPmzRgaGlL9GQ+lTebn52N8fDz3p2H4M0lgQE9McPBqv/hvxpbcxfMX4uui/dxzz8fVp5+KVV4ckHHApvc33rwuSpzYPyjDaEWG65KMJdHq6YthGbJXLp+J3Z31/OZkZ89APJiZi9/7ymuxtrkV3HqdP386/tgf/SkZp9ficHcjBnplOMhY3d1aizkZc/cfzMb09JlstzUZkM8//3wajG+/dT3GJ6fyxYUdXaCu8RhScj8W/S/+zu9Gb99gvPej3xsdI+diRZMl8rABeE8X5W7Vk6vXHhO4JlX6D92qGQnZNzAg8qJN3xPvgtOagzyZk+a+DNS4Ip9Q90Pn4cBlUnc/xmf8ADkuuAYLj7DLnATQhRbOccC0DM4HkB96jDnXB99jlroDjJzyx3gqKfxh8HMxp0zK1hgTiSFEjBDLYdmJu4444pYBOKYlV88jgGmlbA0d69pAeuKB2uCbHmB6HItCGuVNy/SVkd6u+gq8PJ+6LHoiHZ8yjBnGInHesqM0Nx5AzbvIhgzouSwgkHfMV0DcuqnLtuRujKUqrx1yFUo0KQNO3SdwpNVhy+H6wAMwfevGMhgoR5rTbUQb1/RrfjhDzdt0jP9ugK7db9rpIbd6xLE8xFNfokcZ5jXaiTkwcRsZ8am7ywCWoXjIWMYpL0tx/t2g5hwbkykT14/kW2iaLj606jawn5vwLWw7AvFamQYLBprIZhgwIwAfR5qVZXqkQw/LEXTi7nCAFYZvmWoZLQ/OyqrzDdAALJd9l7El+4RMcqaBPO38Xd7yuizg8nW5Oh/+dtw9Oc0Anl3NDzAefo0Drxq3doaaB+B806qhLtvug4+j/nRW34kQxxFGHjo5cdPC2VhOedXM1o/LUIca12HzPIYUpYWLO6kNaqjLs/qW5WQwJW8sm7yY4A5jd3s99ne2YliGwmBfd2ysLsbSwlwsL87FwuP7cenUSJw9xaO4QxlYC7G9sxFHMkA4EPVARhQCzs3O52PH06fPxOj4RB61wB0aR0cMDPTE5cvsyRqKhw8e5Mn2HCFx986dmJyYlJExnXe57Mfa3t7LYykoi5TDo2MyHg5lGMqQUf9hcznL7ZOT42lUbsuYGR8fiwsXLsTCwmzWa3h4MI2rRd60XF1Po2VDBhntxz4rdM2xEBhf6BEf98wzz6ThRVtyo8LFgnIcU8GeMi7M8wuLMrzeipXVtXwUdV4GGit7X/ziF2Vs7cbZs6fV1jym6Y1RyXH54oXowujp7JFepuLNG7djZW1DF4u+mJmblQ5uxtVLF+P/8h/8iRgd6pXeH8dAX0++mbm/d6Q6Labcaj3pYS8uX7kSly5ezNU3Xfmjf2hYcnCe2E5MTZ+WUTYUt27did/5ystx7cUPxQvv/6gMvs3YFK1+NvjvavzQ7LyVKysnV/OlNU3f4sDEKb3Tl+hbygPq/ug+R5xwe7pBM0amod+6f5LGOPFqsecN2sTjI+lGmRdr+uaJAyhLmml7TJgOenOex6bp1XRNjzRfkICkQ34TJ5wyKAjdDCsN2uYNIFcNTgcoU5fDdz2gQRoAffJw5DluIGye5ANJA5wmzemJq7bEUOSAYhvWxsElZeFt75UnH/XcRXni4NFmjBHGIhd08tEZF2PO2tvZKi/v4Fi9Sz5JCflUB6mUtFwtKYm5uoRfvEaepg65QV3AKhBCVq2RIOziC7euE0AccFqtK4C40+p0wGXJJ4xO3K7HslXxrFMbP5x5OA9wGvmmixHnOHnuB04zEDc4nH6zKAS090eXJ+72Aiyz8QDCjpcVLF6WKfva6AO8oQ0X6LhYrg/Ih38tk537jtPzGIpaKBJdcU8ETjO0FChWR4WziVKOfCpOGYRzefwnK6m0ptMYzzwB4uBaLsBlTRt80kyfsMszsT3Jr5S3A5CTcm4INxgADnRxjpPnfOfVcuJqGs6vw/ZrV9MmDI7BODUtBnk7T/Lqidx5lsU0DOQBpu+4+bg8UIfNy7RM37wBcAnjGFD1Yx+WbQnXMgKWw22KMw3SE7+zpQuDyzuNODgG0wL4VE4Ho+RIEwle9l/e2NuWXBu6gzmQ4aV2ONyOnZXFmHlwKx7KMOjv7ohnn7oY2xursbm2FDu8WSfjDZYc+rm+vhFzc4tpLGCkYOj09HbFmbNnNWi30njhnC3e9MOY4bM9vHHIfjEkePbZ5/JxIX12WUYXG/VZrRnhjULVe2RkTKMlRH89DSbqyiNK2oLVsOlTk/GcaNy+fVNGSL+KHOVxEROTY/G1r30tja1B8d7c2MrHjGNjY3Hv3r147bXXUldXr15NujyqPMeLAHLkg0s++jt9+lScu3BROPfjX33hd+P2/QcxPXUq39Qc6B9KI/SVb31ThuBadPfIKO88TONwaED1EG9Wo9SKMiQn4pU33orX37oZQ6oXBhCPOu/euxMP7t3Nt0Y/+IH3xHd97MNqB9oeo768HMD+N+SkOeknavW4LNnZk7a739xQdesCKKOPA1zPnD4Xy6sb8bVvvh5v37oX3/Xdn47JsxdjbmUrugZH47CrPx9XqkvmRTKPycAdiZaMR+qen1QRQ/dLgD5Jf6c/13NWDcZlLyATOECa+z203U9pT/dfzx/GYR8VUOPXAJ551TimAZDWPmZMH2dcjzfCzDFJK12hASStDPO4qKxm+9GZ9WC63OicBOaN/qgvcZeFnnmRThzfZZKuwpQzDg5IWRpnujjTJOy6cjadDTCg5okrp+iXG8xydAr6Q0f7Od453Jixxk0Tq8k86mXFmMd/afw1BhNg2gC00R13WpYRsNw1LuD8eh60zAbS7QDyCUOP8nUdcV7xrMuAZ1fq2sI/CUiHLvjGc3mHnV7n4QyOkw9P6ljTBOqyQN1njOP6Uh4DDHAZu5oOYbtaDzzKLfsEG72LfD7KxVecva7gES6Gs/qI0uj/OT/kjVurvgbzqCFxeATphgWScFMZnAtaKSaag1Q/lnGBGs8DAyANhRlcPvG6ed7f9hxaPrQA40LDQBplgZquwWVMp8YnbFrON1h+0k8qa1ziTgMf2bloEi4D9cmOD5gmQB6OAWA+dubnCd24gGmYDnWnDPmk1bxdxnQBcAhnBxW4jUyTsviUBcflSDddAByANPBwLkvYtADTIY3JHJ4pnwwW8gibZ80PIB3ndKDwUb10QTaYt2kQJs1hO+ezdyhPKCZNeHxGh30Du7ubsakL+9T4UKwtzcXDW2/E8uz96D7cjX4ZEhfOTsfjB3djfGQwNjbX8xHb6MiEDCsMplUZZAf5OJ6BOzwyFKtra/lIcHxyJM/M+siHPyAeO7GysiEZdOesCVwSxVn2XEmOTRloPOp8+OBR6un8+Yu512tlZS3PyFqV4cXnRTY32RsYOfH3Su7xiVHdfbPKNZp14pgHzvnigvHg/v24/+BePPf8s5JNuJNTMuhG8zHkV7/61Vw943HJhz70ofjmN7+ZZ3DRLhhjHJQKPQDj+amnn8pJ5pVXX4m3rt9U/deE95Tk3o4L5y+Lfke88so349HDByp3FOfPTcXY6JD80/l2Jy8aLK9tyQg9F1Myin7nd78cb9y4Hbyh+OjxjC5cg/FjP/aj8eYbr6vuZ2NROrt393b88Kc/FR//+MdiZXk+Zb0tY5hzw4YGBqSX0zE/P5uPEtek72tPP50G5sDwUNZlaZWVs724eOmKDE5WAdfj5Teux353f7zvY5+K9b2OWN7QDcLgSGzt0V/KhZZ9NMGLAYfFAKNNNbplKNJ3W+PLYMOM/oX+AOJlTCr9oNUP28F91dDeb3F8dspl8T1GPIZwxm0H8sCr80zDZXJcNDK047Ea63AN5ouzPOAQd5h0XuRIOk3cYLlwpKMrnPlYZvIcxtU8HXaZGkg3gFvjOK+yj06koQtUGtn0f1/0mccePXqU44MXYXCsEIMHXT+CU0RGvOZnkbGM5lHikgtrv4G6DwB1/dqhpmO/TsOlDN8G3M+AdnoAaXakg2+65mE8wNdit2Fdpp2O40Cd53yPp/Z0p50ETk98VrTlA3Xb049Ir3UDXRyQsmdikbmmARBvrx9Q3q4utOkfDBqMMkq35Cq6YI7Hx+lfdPwPv/RPkguIEK8Z4OqKuzIeONDg7o4yxsUHD0fYhoLLmy6AAVY20JVBav4G45JXg+OmA9Q4DvOs17K0lyGOq2V2GnEGFHnWh8sApAPOI16n1fQA4uZr33cg7hRALQNgPeOAOh9HefOyLO18TMs+uAbLbLqUIY14LRNgXjUd5KLtbDASBgfdIY/p4ntQkc+3uszb9MzP9bADr8blgpYd/Im0lowAtEzPMhAnv9yZiqYGxOjYSOzLeN7cXIut1ZUYHuiN2Uf348u/+/kY1Di6JuPhYGs9+hXu7+FcrOVYW1lOQ6qnp0+0e/LMLYwQVmAwcNABjyVY+RkT/cFBPrnD27CdMqB2ZfSUx7MYJfT0udmZ5kamK1e+Lsjw4twtHusxsLd29mJ2bj5XfTjAFeMNg+upp54SrU1V5UDha+K5EYM8KjwqH9geGRnOGwPu1D/60Y+mXF/7xjfi4f1HueGeFS70wqGnjx8/jikZi2fPns27+W9961t50SGPdiOP1bBvfPNbGlPI3x0XLl6OZ595XjQ649XXX5Ph9SimJiYk817uO5uc0MVpsD8ftdLCGGBDw+MyOcF/M16XIbSnOftQ5TGQ5mXQYgz/1E/+ZK4c/qN/8KsxM/cgzkxOxse/62PxiU9+VDpWn1Lbs2ft/r27aZC+58Xnc9/aluSamZmhwXPVjkfLly5dik61y1uvvxrnz5yNK9euxcDIVLx+626s7XfG5NnL0T00GWs76i+dPBptjXX6Co8fMbhyX1PTxwD3LfczxwGXt59w1JqD3A8B4saraTrdjrO0Up4mr6ZlV+MTNxi3HhuGGrfdJy99RU3X+O2OdPi0x3EchEua5U+aFS3SLaN95wHGqdNxpm8gD3A5gDYj5jKZJjzzKavfLTANA/s2mae5UeHCSphxwFikj3FD4BtL34RDo9CmXu+8vgCsqnGT0sbuWMZ3gzrfdTdPA/Hk18TfDYqM786P+cJzMVDXg7DneuLGc7wuAxB3fnuaccmzOynPYfsA6e0+oX32FTRQG3Pmbd0BlDmWSe0l6bPPOw2o8Wk3JrTkVTmAuYL92E4zX5zTrD9c4vxPv/Ib8lsDBJfEGt/MrVhcbRR0d5WPm5IODdIJ0yh0WIA003PFyC8X0rJKQj7lTMv4hvY0wqb1naCmC1AWR1odJh8HXeNaNvIB0onbB6wPcMHLugmc3w41H+uRcpaBcnQcfNPAJw+gnOUymKfltA+O8QGnuzw0zRdAHg8owL7pgIuBhXyA7/xwLmt6TicMvmVU70jf+bh2aKdxnCbxmdxcH3BIN7iuT5Rp6BT5y6Dc2dmO/Z3NXOU4MzkW925dj8//1m/mQarf8/EPx+Lc49heW8pvKfbJ+JqdeyTlHMW2jCse+bFysyRjrL9vMEbGx3Lf18LiQl70ORLilIwWVmHu37sT/bLgdjWJb+1tx/DYaBpfM4/KAayTE2Px8MHDHPjnL1yUETErPcrwl+GwuLQWy+syDiXrs089I6OwO4aHyjEUrDg9+9wz0T/Ql7T7ZTyyJw0d86Yhd+gvvvCeNKp+7Z/8WmzISOGNxHHVhzt2jBjeknv+hRcSl0eUy0tLeZK+jTFWlbjAPJZxdeP6bRlu66nPH/j+749xGVuvvPZaXL/+dl6MeMwK3eHhIRlgazEmGdj436s54EB9ZEg6YWP8G2+8qTvUntiR9bW6uhlrGzv5kgCPcH7wh344zp0+FRsba/H5f/lbauuj/JwRk97wcG98+MMfjA9+8ANx+9btmJDOeXxK/5sYH8+DZWnTPLJBBuJjGWPDQ6Oq92Z86IPvjbt3bqSBe/rcxXjqxffGQYf0tbobu5190dE7HAcywPiUEbKplyQddTOB+pH4ly7WGgu1c/+r+537JY4VX+J1P8Sv02ogrfY1so77NeA+7bIOH+MrrabZTh8wrsE49uv8mr5p29X5gNNc9/YygNMAfJe3awfq7TzTgTbg8jUc024ccBJdSdn4T4Jx2e/DW9GQI41jW7h5YQ/nmPpc7g9Un7BM3GR57tTMHux/dB5pdqUdSUs2md8OJ6UBpuf6A9A0OP/4DczvAO18TKvWeTuQRrn62gXU/RPnuOlQpj0NB1huXJ0O1OlA3fb2W2HRrlaZwDU94vB3Hq6GxOcRJNcn9n82vcf8CpBWl2uLax4zD8AyEyed/uEwfn6Mm4ATUarjQM3cFQEwnJQigUtl60oCvthiKZsZPg4gvzxKanUmylth4NdhO+MBjgMO12ngmR9gejV9p1lGp9dpxnfcxgRx64sy+OYDUK72yTcOUKcDxC2Tceu8GlyvOt1y4+r6OI0w6TWOyxmoj+MuC4CLIw+f+oNL+9pY9ICkDPmWB3A5HIc3Os80cQB0nIcjjgMyPdGoWyYd44IDLcD4wBN0dIciUzl293Zif3srzpyayI9j/+vf/lzcfvO1eP+Lz8bk+Gg8vn87xoYH8yKfp7tzBpYMjjkZEOz7YhKGb3d/H8xiWfE+GVnwYd8Vh5gO9Q/kcQqnpk/J2JmLFRk3A6ODMsJ28liL4YFB0TqM9dWVPEqB183vP3iQ33GUSuPO/fuxu38oWWUgnjsfwyPDceH0VOzKQHzpxRdUMfaDrcjgOx+vyxBh0z57yGiL4eHRfDTyxc9/Me7deRDvf//748z5c7GxuZWb3TFcPvGJT+SjTQws2o39VewLI4xBxZ416v748aM8IX9sZEJyXsh2nZqajLv378T1G2+lzvtkBOaKny5KHBPx1LWnoqe7Vxeg8jiBA1U3NtbjvsrweaXF5VWl98a1p56N7r6BuHbtavz2F/5VyoUx+aM/+iN5wOvrr7+aLxZcuHBGurmj1jzItx9/6Id+KGYkF/Ldv3sv++DI6Fi89NJLcfv23Yxj7O3uHcTps+fyoNxLl87ohrA7HiodQ2vyzIU4c/Fq7B/2xOrWfux39cWhXHT1q3dJJ+po6okyyNR/1MYduQ+L/lv61kl9zP3beU5vXwGzc5r7beJWvqGckdaaO10OMB2gnX4NdbwdH2jHN8ARPDsAXNfzpDwAHji+FGFox7Mjrb1O0CfueRao8wnX5duBdGUU1wbG5xudpmEgz65bfYHxQD6rxLycwpjhBoU+Vt98uiw3El1d8nG5AoYR9iTdUh/kzmIJtQxAHW/PA1K3VTp0AdKgzzmE//8A84RfHa77g/tX3W6Wr8ar00mzA5wOOA2o0w11PuBHkDjw2/tWu6vl1VUr9wnbNgGcD3DzX9Lt2kC4Ipl0gXa+7fLnI0hnGgGGvoBaYQCTKWnEveTKKhd+u2JroQ2mY6jjLmdwntOJ29VpBqfhDHUZAJnIt6zE29MA03EcIN8GhsvUAK7T8GtjxHzA8cC1LtEzOKbvNOPbGcwD/LoeNR2gXYa6HGHKOA1o5+UyyOsy5BEmjfLGgzf1Ic88SQMoY1oAOJTFdx5x0wNId30I44DEUTjPN9JA4fE3hkg+aoC88HnsTDnevCsrZZJVd6Yc78C3BxWK/b2tuHr5fHzhX/5WvPnq12OotyOevXo1pkdH8pM4A7pQ8wo5nxpaWOA8rLK36s6tu9Hb0RvvffG9wenx80tzwTcQ++UwsDBMRsaGxbscIcG3FleWlnPSHh4YiuXVBeEPSke8NbkXg4O8ORUyTvhIdU9+e/GB7rJZeWLTeY+MKvY59XOQ6sS45OrKFSJWhHp7+xJvRhcGjK1RGV8YU2zax5B5683raWSxksWeFYBztEaENz05pQnmKD+FtKKLCi8M8Mjx7bffjs985jN5rtidO3fS0MyVMgk5MjIe73np/dLJWrzxxmvS616uTp09d1b6wRjfTRlOnT4TW1s7Maj68mbm5uZOPHo4o7TN/FwSb3siD6uDz8mYYjWPlbRXX3kt3958+Ohhtu1P/uRPpl5u3rwlQ2tDRufzMTf/UIbWMJ0ovvd7PyWee3Hr5s3ySaTZueyDz7/4oi6WMzE+Ph1f/Fe/E+sy4C5evBKchba3sxE/8H2fiMOdrfjqV78U0zLOLj39nliTEbbVPRKdQ6di57A3dg/U92Q09WQfVn/VxVQ9ST/1Q/3Rd91/cegdQE+k0//c/wH3fXycyxvP/fvdwOXfDc80HbZchHPzv+rSkDiWG6jHHHASfY34LFvLgDOdup4AeNAtvDUH5cBs0W6n0w4uB1aRTjgyevnVYNlPogGQ2tkjHKqv8qkf6QEwD5JKOxQjj3kZunxeiXz6E1+GeP3117OevBnMKi/jlzmQ9oY/ZTyfU07DQT60W093zBcgbhmAGgcoNMkrchuXdOKA61/TOSm/hppHg3Zctt03nW8H0DN/wo5LC2Q+wa8GZKvxzZM4fLlJti5Nw/3MOC7TDpmuORUc0zetGoiDY1o483JeO5geUMoQF21UrX5O2Nc/wDQtMz79BDCvrs/81B/7LIgISSXdcLVwBuL1JAOu8YtALfdula6hFswCGafdN5yU/m5lTBdXy2OexNtxAdIcr/MB19n1hpb14U6CjuoBaTAORqsHMHfx7BkiThnyoWda7VDTA4jXzmD5ANLruAH+dtZJnW4d1A48Lji87UM9oOs8wjjyqUstj/sWjrqS5zTj1b7TzfM4XYNbVAqtqjzffGPmAx+5IIUBBkU+CaKY7go7ojddZ/z9v/O/6u58O85OjcfTVy/k48iV5cX8CPXC3Gw+RsMAEXPd+a7kHqdrV65F51F3fO2rX4+Zmcdx8dKFGJVRwd4ujnpg/xSvn29tbsdbmrTZk3XpwsX8ZBCPLnkUucUHtzc2c2Vrfn6prHCdvSDpOuPtGzfyESDycwbX1auX47SMuotnz8TpaR6Fsk+MPWh7ZYVK9RocGopeGU/b2ztJ97f+5efzdPp/66d/OnYk1+tvvpFnhLFfCqNnTQYX7TM3O5t6ZeXrlOSenZmJT33v98b9+/fjrbfeSiOMPAwzVpae5lgKGbD37t3Noy4e3L8b06d4Q1J325qI2FOGIbckg5M3QXkM2D8wmC8o8Ej1rAyztWX0gBF8JN30x9BgX7bJAG+LnpqKxzOPcsWQtw7XVtdyFY3Hsqw63b9/L19uoDw8eWy6v78X/TJ2HyiP70SypxQDfFIG5tLyUrzwwvO5OscxFUNDozK89+P1V74Vp09NxovPP6v2Xo77Mnj53M1p6Xhri5vKpl/mo08k1fhW/XJjCH/qX4a6nwLoM/tiEweMX5cDr+7TNf53gpoOQFnPFYSPx0MVRu70Be3yO/0kyHxNGznWGucyjtdjuHbHkFend/JyGHmcV/PIlUfl56O0ppjxjIvfnm6nuzOI66+a65t5A4MLok4vNxAHsbvDjWXrE0zsd3z55ZfzBgfjizTajZVUfMq3aCCn4pjpmY5c79S3/TodcB5Av6Nvl6dM5SmSV9usb+Db0SsyFFfLapeGwxM8W2GA+LdzhneL83si3uYM7XFkY+wd9wPFDYSpi42Y9nIA+XyBADDtuq8k/SoOGK9Oq/ka374dKOk0lOGbvDO9JQth49N2zrPf9Qd/5k+mAYYDnOE04lSYTmmjwlALZHDcaXUeUOcjkDtUe+WMa3BFaqhxgfb8djipfA3m4XTrAnC6ZbW8xrFu3q1sO9RGjBuKMBc8aNXla2inRfwkB0DjpHSH63o4r+brTuU0cJDNBpuNNGi4c5FG3NBOj8kEqHkbLEftKF/zF8W8o1VMUx3RMii5iHJOTq8mRy7qTGCbG3xDUROmZOYD2qenp+LVb74cn/tn/ywvwIP93XF6ciQW5h/F8vzj3Pd1xKn3osFbirvbu/m24/7ugYyOybh+43Ysr6zF5KnpOHP+bD5K5HBUTmRnQy51g++ujACOomBjPvu7+vsHYmJ8Ih7KyGFFhrerWAGbkKEwOjoRb799Pe7cuS2DZDDGZcSMjgzH+TNn4uK5szE1OZ5G4aoMElaloE8bsPGcvsIqGGeO8XbkPRlPrGBxwXhFhsaUDDGMH1baWCFCf2ysZ6XLbYHRxKPHsl/tXrPB/V6syvjEMHvmmafTuITHdck5ODgQd27dlNF4JveN7Us29sLQd8dFhz7NkRrsk3vjtTeUrslSbfStb3xDOpUxtr8rQ3VCRt3zcevG2/GVL/1eHhrL6fZToscKGceUbMhgPXMGHUtPE9KB6o1cXAg5B42XIdRDUhd8p3JeBiUroXtqEzZJ5xcANJGPjQ7HqozCJbUjLydgFL72xlsxxwsPl6/lsSDbMmZvvPF6jA31x6mJ4fxYOKdp79PXunrTuC/ngbX6aHv/be+n9Rgwnp2hHe//DJgmvGv6x7IgNP8btk4HjO8yddxpGAGum11JbxmQAOl1WetHqZn/buBy7TpKLiqqYPmnP6flwdOZ7rx3OtMo/OWaizJyU4VSD24eSxqG++HBUfZf5mYMnuvXb+T5XleuXMn+jTHHmCMP+p7/OjrLqr5lL3WHX0tfAHkngcu1wkXvhJGFuZXwsU5FE78dzMu4hVarXJ1mA8yulhMg7d8EXN5AOM9ZK5FMq6Gdbnv5ok+l4ZRe14lw5rfRAEwn86qq1PU2rXafPHBqcF6tM8Dp7WCcelx8u7IOd/3oT//xz9YJLmjnxiffribucjWYIUDYrh2cDo0yMAot+/AAHK/pkGYZajo1IHs7uEx7WYPzoIWr6+98HPJyAXM6Pmmuh+mYj3EA4gxiD2B4MMDxjW/cdjAt+BB2vIZ3S4Nmu7MxVTtkMFimOt+Go/VrOezqOoCPXwMXTcDpdRmAdIcNxziNbDlAm5GWp3VTRlEulJx0zl6k7m7h69cnn3Oo/uYv/rUY0AX1Ex/9cOxtbcTizMP8vNCD+zej++gg1lcWhX2YK2bb61uxJaOmo5ODSrfi8aNZTb4DueJ04fIlTdjbudm9t683nnr6WozI6OEx2/LCQh6TgAHHQYzdnPovIwgDqXdgIDZl1C3LEBiTQcdjxFu3bsugWJUxyGGlIzIIBuT6ZbDxqO0g9589Yj/Y9qaMpFMxKD68yYleZ2fnw29VYkSx12tubk6G2l0ZZutpOLGKx0oWxhIrZtdv3MjyGCkYYxg0GHPIzBte7HNhlY3DY7/nk5+MIRksrIqxJ2JjbSNe/uY34/KVy/lyApvr+3SBQA/si+FiAVx/63p84/d/v+xDQU4Znnwbjw9ws2I1PTEh4+tGPHpwL6anJmNpcT4f106oDlcuX83jM1hF5HHs2Oh48JWB0zIG+SwUG+mffvrp4KweVukwoHgsyaocj2OHZLwS5gK2vrEap8+cKnrACFtcyYNYDzt7YkfzJG+X8n3P8eFB9YuDeHz7bbkbeQxGR7eM+OiKQ/ayqW9RFXok/bDum4Q9Dur+jHOfbncGwuB8JzCOy9a0nFbDE+Mt88Er0TqvLn8SnQQlY0x4HqgdZZ7gdQJwrwSOncFh8z0pL20Yj/Gq/LvKegKUcshJmJRWnZn7WG1lLmY89fX2p8GFMcaGe8ryhjGGPOOdx48A6fntvw4ZSWkotK6TzgeIOgzUche5nqxPXd59ChmZLz1nAs4z1DwMNS/Dk7K05tsaTqL17QAaNZ0SV0B0oPSdZGsvD76uMsdhg/tbjftuIKwmVMBlAWhy3QZ8PTOYH7g1b8J2NX/Lg6t5OM1QlwcPcH7XT/yRP/FZE/Ygc7wm4rB9EwRqPKdBx8yc1o6PXwtO2DKQhnKMY0e8LocDLI/ToEP5Os1A2OXrjg4u6QbCTnO64/gAYQYHdMyr3C218l0nHDJ5UBEHavmcT3l8ADznA6YDjl2dT9z5+A6DQxgwzdpHzlpvOKcTpl7ETwLj13IYLANQy0DYzuVxlglncDyPkRBwjISkzAnQm16xwHjziMcWfE7ocG83enUh5dHiX/+rvyCD4hMxPTYcs/fvxurSXBztb6bRtbY8F1vrK3Hq1JQMp82YfTyTBgCP9FaX12Nncye6e/ri3PlzMTk9pYtzV574/nhmVrSXcp8WK1j5yZ6NrVx5wriSQAieExGPGvlEz/Lqmib5sucKY2Jdxlhfd0+u1Ixo8ud7jZcunkehcVs0FYgLly7KYJtIw4o3Gfnu42uvvxHTp0/nhv/xifE0DHkk+4UvfDFXs3g8eOdueUzIIzi++8bqFjqckjHzwosv5oobxhZG25tvviljsVNG0cP4+Mc+Fi88/3y2+yuvvCLDaz33bd2+dTOe4Tww0YIOe9PYW8W+MB63qtXiG1//Rn64+/zZc9LFZh40OzowFAe7uzEpA2t0eCjuis7y/EI+UuVYDT73tLK4pHbjDc5hGYYjeRHcVhmNhjh79oxkHUKVaqf1pPvCCy/k9y6/8Nu/HRfOX8jVSB7N8lWBARmxQ8Nlr87yypIMwa40FMGfXVhOI3h7hzdQJ+NAF9bl+ZkY6e2MyZF+ydQZb0kXg2qjc5cuCXeb7tZcAFurHoZ6HLvfevwA5Ltfk+cxVvdxHOCw84H28fBurh1Igw4rP+Z/0riroY6Dn6AxVacTNj0AmqZV45Ge85f6FLg1jvFqmWo4zmfkNI8Qzc9AHL1YNyfhwBsD0G3WqZspjlBRhuKRj+0py35mgFVTPh7PWXzclHAenoGbC3DZQsB3UJGOOPzRM+E8oiBHO7K88wbZ8rp/ON91wLkOpVyR0w6jiTSMRs4uJM7jeefhE2fVm75vHkBNF35NNMG828PvBqbhtrP8BuItnTxJ2/5JznmctwcN08URBko7vnM8AMdxfk3YdADrvR5/AP3DeTjCLm8g7LEMmG47nvNNB6hlAKwbcLr+wE/922mA4dqJUahe5WnPB5xWC9PO0OB8g4U0fwsMWAmAfePZuSLm3e4D+HYGlzdejUtae3nHKQOYLzJafuMDtexAOx7OE7fj7a6euE3D5SlnqHFMr5bXeY6bjsPv5gB86ooDLDPxdtrt/Gr6gOUyLcK1Mw3AYcehdZwGbrk1zvhxWSZE4XHI6q4mUR5FjehCfO/2rfgHf+/vxR/6yT8U585Mx+rifMw8kGFzuBkH+1uxMPcwhgb68zHXtoyu+3cexMHeoej05Z6QbVZ5BvpidJw3C2VIqD7fklECL1aVeCPx7t17+QFtJsUp3gSUIcbkzke0JVysymjgDUTevjsnY4FVIM4S4/DVgd6eOH/ubJyVIXVqaiI36bPnLFfYOAVfE+vt23fSiMIAfPDwQV4cMEA46BVDbkcGBY9L7t+7Hx/+8IfT0OLRpLQc3/rWK7qLfzo40JWLAm8RcsdPW0LnS1/6UuKyf22grz/e97735bcshRx3xJePRbPfjMeqHPbKsRLK1AWpJ40kHjdcvXJNxnmvaH0597s9deVKGm19wp2cmMg3GyelF40aGWSL0Sna2QsO93MjP21FG9Cs6PGKLnyXL5+P1bUVGXeruR/vypWrukCOx+zM45R7cX4unn32Gck9FV/+ypdTh+yF48Pis3OzMmhH87uT9Dcuqs8//1ysr23kCthFGVaLS8tx4+23JcuB2qA7dmW48ULAgNoMI5vPLK3JcB9Ve3SpL+zkJ6xK/2XCdt/j4p2GBtVR33C/B4wDOB0ffBsF4Di/HVyeOdhj6SR3UlmA9sYA8xjBr8P2PSahY5la6a2xZzBPfG7K6jygLq/SmVbLaHq1A98yPQFElUbpXP0GV3TzxRul2RnHjlVL+j8GF4eF40MfmZsSKTtAG7IaDG/GDke7cFPFlygYJ7QVbcDbqP6wOfVxG/KlBtO0/PAqea15sK4b6Y4bD1cD+bVOXMZpLkPY6c5jhc7p7XmFT6FJ3NAefjcHWFZoAu4T5HOTDFbRdQvXUNOoaRpUqxPTgXZaNTjPL11YpkyTb3ks80lyWE/0XafZ1bjtYD7kWc/Gw4e354k6r+snfuZP5CNIEihoQfFN1ATxgfZ8Q3tazagdnG6aAGEqjo9rpw/UaQ6b77s5wPJbJhz1cF0AfOKA5QMcbqdlsLxATRt883Q+aU43PfuGmp/L1mmA6ZN+Eg5hfOMDTnPZ2gH2ocXEA77bg7xaZmhYV6TjDKZpXKCW7duB88F3GYD0Wv66Dpmfd4KH+aajsGRM9MSdm9fjtz73m/GH//C/Fdz3cpL98vzDONrHOJFxtbmmKVqDQiRmH83Go4ezmnQHNdHyBuR28N1F9kixYjQ03C8jaiOPZXj6KfYODcWFc+fijddeyw3jU2NjaTDx2Iw9X/1Dg7ElA+Xx7Hwsr67KgBuP/UMZM+sbsbezK8OjWwbURJzVRM+RF3yzcXV1WYbBYhoYGD2rMozWNjZjdGwiemQcLcoI403Ci5cu5huD21vb8corr+ZjxvI5lM7cQM9HYm/cuJk6YgM9e74wXjCgeOmDCw8rWrzdxVuST1+9Fnxsm8eY6Hh6aloG3fV4wCPJZfZaRa747QhneHAwj9rAaJPG47nnnkt6X5YhxwoaR1DMzfLmaGcM9Q3EumTjseqgwqxEjQ4PR5+MtzyIVrwwztSrYm5mJh8f8zj30aMH0akL3anT0/Hw4b2YXZiNkYGhPDeNN0wxTqGPz+NGPg7+u7/3eyknb0SiXwxl9vSwcZ/T8PmA7sTkROrvtddeTZ3zWHru8ePY393LfX66RKrdt9LoHBzoja3VxXxjku9WHvWMyBiXIaRJlDGBbrkoA8jS3lcBp7mvEjeu+/C3cwbw380B7fwMGCGZJeexYge0+zVd47HSDAGn11DHnW/n8vlyTAXOd9j+yQ7dPpmG/lymHZxW6oMMhDV/eXVI/YHvP+KjXt4yBpf+y40MK9jcnGCM0cYrK8tQS8eKkunTNoUHRlWr/Z1f+zjrArxafs+txsPVOO1liNe4RYYWmE9Jb9rvWNYCxDEEymraO8G40H83MA/LC7i/Ek/ZNHc+KV1LH6Zdx50GeAUsw/8G8rQDR/oY3/LYd7r9mj449fWuHahje5sZHLdenGeaTsO5PJCb8Ak40+B4u6vzLIxdjVczAU4KI2z7uTrfqVy7M9QKc57lMoBjPPJTMUzb+iPszuoyNa7L4trjAGVztVD1YYUmV4vUycE1uKzDdXnSca5/nVcD+cjqPHzqUPYiPMmrdqZvaA/joMsqTq030rh7ZE+N04Cange17wh9xw6AU9Mj32HeOCo0TpYLsPwG8onm3X3GWzrmYsGqy5Fk3VxbjW994+sxNDgQB7rADvX35SOv11/7ugyXJRkcq6pXRx41MPN4JjZlcGmOzYvv7u5hsImcE+mHhodkSG3G9u6GJuj1+MAHP5AbuqkfB4guLXK0BEdP9KXRxOTNywAYTzhOgN9Xn+Bsro31zZhQ/riMAPZE9UoefHGVTKzI7eebeTwWLBcC4Q2NxMPHs/lokw9Pj4+PKG8/Hj98HF/92tdSlxeVjhHmz6Pcu3c/36KkPVilOnvmbKqYR4bs56JN2T9FO9FPV5dXcqMxq1YchcGningsieHCt8+gS9lTp6Z1sZJxKt0Sv/bUU/kSAt+aZE8WqwMczzHQ25urczze25Xhw2eDeCmBD2XDm8eJ7A/jqXG/2qsYNZ3S037Ky2PTgeGB6Bvsj7Pnz8kge5x7cq5cvZSPiVg9RO+sXPBoiNVLHsG++eZbsbu/my88rG1gZHORLdsDeESaqxjqK2dE/8Hde+owB5JJBpouyJsy2vb3D2NJxvQKX0XgFP/+rliYFe/F9egZZf/dyDENaBJmNUYJycv9kD7pfVPd0hcXhGJIlPnSUFbUlK4fG8v5riL5xPlr/pU00X43V9OsIeWQY4ZIUo2jjP10yJaZGldGy/TCt90IOgaFafc6r3b6l2PVgJyuC8C49jxhcB5AuK474LkAvz3deU7nkaONL+VmXqmL9N7dGQvz83Hv7v000lnRZfwyjmlXHC/WMD4AjDTCpDM2AV6IgWd7+1iW9rAddXa9neew85xW45KWOJrnHHZ56xZXcJm7fTwGuNAruPRLz5sui1/KNWltK2i1Mz68XabFFxzqktFjcNmC23L0sVwxI11O/7KtMtzUD2jVzY8QC0/QSl1qHGE1dsUxKL+AaJJHHNfwKHKJDjLpV/Mlz+WTB7opUVETkN24Y/zMUy60oUlQv1yZpI5KT0P4F/7BbyQNErioNXyPCfE8maIm2kidfikD46JAOso7BBfYdx5AUomqgykAxjt5vBMKT/I681t4+MdykC93XFqJps1eFQCDL3l3ii910/gqg7TQ5Zcgr9z9lTCA4gDqZoNDzZb0+Jd6yGDRTV1/h4vsDe2GLmAcO2i3A2WtYzciLid6Td7GoSw+cnrCIMxgzPofSmb90vgVL9L9fURWDlSYP4F4yDgAV1lyTeeW7iSJynsJvlSE8kIteiHcQBqlimef4EFUvgYOG3CYTEgDp/i0KelKgVzKiE87ibjurhRWRz7SxetAvMsExWMtGWBK35KB8KXf+ULMPX4QpyZH47s+/pGYmXkYX/rdL0bP0W6MDMrokMGC2Ps7e/mmXf9Af9y5eUcGwF4aBGw0zw26PCaTfjgsdH97J95++424dOFCrnLdvn07euRzccdg4cKPLJytxYoL+oIu+4+6ehTuV1h9llW6/YO9PB+MlSBUxduEKzIq+HQQj8HOnT+rC8JqzM8vxPPPPSejbVxlu/MunQ30b1+/nnjvfd/7YnN7I40RVs7Im5HBBm8MDU7mZ4M8BsyDmcdp0PBGKI9aJGx86pOfzFUx9D3UNxhv33g7zrCy98ab6hc9aXDRnlekD8px9hYG56VLl2XELcbN6zfU/7rzzc0jGTADfQMy1M7E2spqLM0vxXnR4pEiyubHqhdzCp+A2pG8rKStr6/lo8a7D+/lqkSPdHbq/JmYnJ6OW7dvxdDoRLz8zVfVHh3xI5/5TPYj9pndunsnxkZG45nnntZFdCTuP7ibZ5ttba3nG6Ts+Tpz5pTakA+Ty0iTcVrms5AB+zBef/3NNOBYWexXO7AqySM7jGF0c+78+RibnIjO4bHY6R6KiXPPxcT5Z2PjqD821XcOuzgjTONM9LtVv67D3uyb2Vc1NXX0HMRhpxAP1G/zDKqmX4sHj63SVzzHJLmMQfl0CC4w+fhMPp/ECeiAzzh5wj+mmvEkwBAiSH5G+Z8BkWYsJ5fsd/QT+mzuGVJaubg1aer/zA0em5o4NJahKdklM3MYq5rwxpiFffmQMeNV9VI64z0/R8SKCPnihypSLcrHp0XKsJdhRGUQjPyUgUd/ytK/InepU/mHVy7gRJnPufmh3pThZgw9MP/tQyfL81mszex39HvSGCPUkfPrWInGEKfePZyCD2X9oQ/mu6Ir1UV1Yp8nF1TfSDo/50PFMbxb8yN+ss+2zdVJ6RBd57zYyHaMr/gBSrHemO+plMpQR9SknIzzEhIzK3jEOfuQyx10aF9f18tNa+EDv1o2pyeuaMA3jaOULbMqfPqQUDQvUF8DeVl/lacHsKJdeFOuwZEr7aUf+cTBJU+45frMvM48r1R0oIoxTjg4l5eBcoULfQg321s/rgesbuZ3U6EnhkUd8EluRTeE4EsmpNMpLXmXPpy6zXiRPfH4R5HELfWs4TgdnVBGvFCS9VzSRQ8ZyG8odvz8r3xOaXvq6BSQ0mWRqH7KV8OFOi0WSqZTaeEovVP+oQZi1kHEYIIzAzJoeDoaEWUl1EIfC0alUxIUpqag9jlZUXnEhCY+j4qUzonU6Zfn8VyAC3ZpWPwUH6bit6/8vNwzuJW2rzTEAddyA1Y2cTodsK9B2w7ljhJliwf4Sa1AoVdkZJkb0uWuF1w6kRqBakhKeNDY0GlEaMqXCBMAkDoqzDLcJErgEi9phQhljQN9BgiTD3UrRpbu4DTRojPwE1NhOHaoA3PBxRCjg0pSTY7UFX2X6TQndDUGkzS6NC98Jr9s36xT0aPrYjyANMorVX+lHUu74yu9GnCpIEhQPoMMVfzC+xD6KFf9DAn5+O3W6kp+VujWG6/F+upC/OD3f2880oX5C5//rRga6o1zUxMa2DtxoMHKasvq6npOxvgrK9tx+tREbgJHd7xtt6e7XO5079y5FSNDbNJmX9O4JuvtnLA5q4rN3+sbnE+lFlY5DCEeNxJmtYfDWhGcQbiywurZQe5dOq8LPGlLi4v51iY6uXL5Uq4asZeJR52kcaHg80a8WcnbgsiLDt/3gQ/km423bt6KbhkufA+SOHu5uBBOjU/lI1S+kbi5s51G4PTpU7EgGvCfUN5+9nEZTjLmdjjK4t69XMWjDlOnz4jffJw9e0513I7xseGUhzirY5zAjzHJYz3GBW8xjo6MxaOHj3Nf2ntfek9+25Km3tsvb2vy+JE25PEpHz9fl+EFDTbLL8twZt/Xilz/0HBcffapfOQ4M7cQG5t78cZbN/LR67kL51WmbJy+futmyvvUU1djcmo8bty4kW9o8j1KVizZE7cqvXE2WL/agtVF2vP09OlcNXzt9ddiZXmV2S37A0YYb7TyyJX8a9euxRnx3FT/3joajMsvfjxGzj0VmypxJH1qhGm4H0aP4l1HuuBrXqS/dvSoj3btaAbVeCFd86jHAX7t6CceLzUOwHxWg9MB5oUcT4yBCsBAxwmJ7nlCoyTn2xYN2oQYYz7nQIUZTb7ZLDdJwDFF8eVRbDF2ysWt0DTdVj00/+4Vw4drAbiUKXMttLmoakKs4Fg2eb4IFkA/TVDhgkb9W9cZaGX9uDYx5ypOFjjkFT2XDfXsWeSm5dGjh7rR4aZmLXnxFiT4rIR5BTDnu8YxrxajBMJlnq0fedV6SGZN/Il0AbxcN5cFEi9/ROSShOY64WL4FVT+lTkXI9V0KzJxKOMZKEaQcI9xSj8r477h1+QBGa7S6vzCmj7Uarcn6gAu4XSVMIKajuHd4ugUunUcIG5+bocaz3os/aHwK3mlzmTjm57xXT6NP5VlsQajOg1l0ce5XC2Ly9d0ciyKnPMzT87ji/Lmlzh/9R9+Qf2UQ0FJBKEyGLidS/OmdHSvTjBwqBT55e7IApSBBT50ACsMyAs7ZQv/vOBDtwhkHuRA23RR4pN0SsWU3qk0fAg2NGtwA9EXcvVEUAahynPxl8K7OrnDI0+yC5VBD1jRME/pSsUaaBSbOmrxz6Q2H9rcJVGmTDhgc2eJsSEEcvCgBZGEoosMZVJJL+hFVu5OSW/lNzIRko87vvNTWlfeyapDIUOH7na7S4cSZuoIR35ZXpUstCs/dULfaeedpRh2wPqgNRCLDOit8HfnTZ2XpISkq7pjwGd6IdqkN3XQ/+yk/Jq6Fb/kpiaFRCkh6nonGZB/bzcOd2VY7WzFnetvxs03X49rF8/Hmoywt958TQWYjA9jdGhAuOXRAcczLC6upJ7YcM8KFp/84Q6ZPVXZ5irDIzCMqG4x35RxcJFjCtKs74j1zXLuVG8fb90d5qTOAOaNx5zMe7py4/rAQH+sLi2qzFGckvHDIw8u8BgyrLDxaSKMDfBYuUIjfHCa0/W5GFy/cV0XirWYlIwYbpNKR+Y8OV/8MSz4vA+PHnNzvCgMDQ4ft9Hy8lK+Hcjd8eWLl2JgsC/2d3iE1xP9uhg9evAgZudmUmbeAGQiYVP6GRlbGOw8StuRgcdHwHlU+fbbb6XxyGb3TrUjxj2GGOeVsfftA+99fz76ZDixnwsd5LEgtJ3o8SYlemdVbWtrI98m5RHQ4vKiDCYZTzJC2UfHY9ceGYdv37wdPX2DMphejx/+kc/IGHtLxtjFuHv/fj5Opb1Y6eMxJYdn9upiyUsSc/Nz2abTp6fjtOThYNgt8ezR3MPK5d72TtyV0QmNXemDo0fQN4+f2f/GywfnL5yJ8+pLR71jsbTdFWPnr8k/jHvSV4fooCuN8jS06DJ5I8oKuwbK3qH65SG9tsyHjDEg5w2QBb6YOV68crHJC2cpUiDpFzyS4WWaBQgX2um4EdQ814I6rPLwaC48uTKhbJUqfJTX1dOX7b/fXLDLjSvZ4DKmmpsmgSTWP2U2cfA6cr5FFuSCFzll5Yd8VpmR33MwsgC+cSW9pZfiJw+AuUNloVUuluSXNMqVT0iV+YQ0+iIrKCqY+IMac3wAnmLM0QP9A6mH3Z29NLb2kRuKFFQguVsGAfoBCr+Wy/Y/rkeRtd1PmfO6IGhI4jU1SxUWeiVe6l7oUxb5DEgJmvOo+84uK5qFfs276Kq4Qr+VB5AOUDfnOw8ZSK/L1+B4/pe4xmsH6Ihq6ho4Ltf4LBbAx+1d0yHt+Bre4JOGAwe9lGtSS18AeaUMsZJWA+nSjm6c93Q92c+V/9InbfSVJ0XQrnWTFW34ZFz9NuVTqhLKmCKM3CrnhRXnd/zC3/+csmx8qHPmAJLAzQBQSK4IcDwwjzskHbx0cpgXpRVcL80WaxT+VARFWbEM4KI4D84cNBBTHnT5ziQrIyUfnywEgKEmB9FWatIoXARZHq9FH7AiSuNowFE5BSTlk7gqbsPBg4j/GI8JkJc8mQZ+QSnhjBT+SSp1UxqxKZjpmmZAyfwn9ItuCuPGJz9LZTDzUf3xnWeJ027c9eWExE9BJuly90N5iBRaAI9FMFzAA9/Qwij8+IcHhv2sD5O6EopKkAF9IFjx6ciJoDiysRpIe7HiRXty4aUcYL3Xrj1d/5J/QsbFU/2T1AMNGJadjzA0NXCG+3rzmAkOVt1cWY7tjdXY3tmI/r7ufHSG0Dw2YW8Wj9D4TmH2S4nDng/4cYwDq05znBO1v5NGCY/eero6Yro5LoLHATwu5EDV1LXqyrcHOXU+Py7dTCJczJloeRNvsL8vy3ZKN5z9BS++MZl1Ur9kQz51enD3rgyErrh06aIuBtt5NAR0BmVA9fb3xLAMJM7r4mgL3rbMmycZQBh/s7MLUv1BnD51OsYxjtTPWTHjFPuDvZ1c0bkoY4JHddsyfA5E4/zZM7mPi+8vnlHdOREe43BERgjy8biWiY2VJoAztXjkyv46Xjzo7+3NixePHXv7+uOD7/9QvrigKqm/MHH1pKHHgZX0nyO1E48gWVXb3dqRwbidbbSs9mJvF+3CHq4ttQFvnj77/AsxL9q3795Lnc2L/9NPPxOvvvZ6fOTj35UvDGA080iXFwne+573xNsy0KTYnEiZi3SLGU+p7qwIvvHGG1kP2vVo70gGbFlR5GPkrPzx2BeDkpUSjNle9VlW1y4/9UKsH/bE3MZuTF28GnNr27Eqg01WtuRiYmUfKX1B7cG81UX/5IaDMa65ULooF50yRtPnvyKlD+WoP74JAkj39ol3A8q1LjCFPmn8oMQ8qWACdAkW6gJ45zxRLiq5D038Kc9c2SnDWcHEIR89MXdSL27cy010IZX1hivVFw6OuUqFM7/Ih5zgkpL/jtO4gYGm03h7kTcRsy5yRUfQavHB5xpjGbIOMvTLDadu0JJmuWDTNjwB4MYB4GI4xGNpzR0YgvRR6gmk7Dk3IyuaLJB1KIGMIwT5ma4yQNGnSjgd3CxXypiaFwWA2hghlL7QvMJV+k6Drzi6SLymXOFHvNGv+lvRa5XfAGnWifNdb+LUvTbwDMc05BPKPkc0k0oecipDhDL6BIAPJC/lmzcEKG95CB/rUEA5lwXA2Vebke8845LHjSl1x/4wzQItesbHL/nggVFWUUv/KzwLamln47doFnAaL51I8rLQlOmioTLUJx3jLHk17r/67/+maJZM1EomYRqo7AsgpQhtpl56FpYuRIUgQD7Cmh6dJBMq8F1KCZc4uAXAp0iTJrIMILALbaVLLuRkLwHX8LzO81MeMhf6yFvqwYblAsJRXnYs0eUxBI9kkL3UVXRFAz6WB9yshxx5TwJ4RdakfZxf66JszIcO+TyqYjPn7t6WShSdEi9ylrsuHBdSyqesAmiAw1K3MpKulJs4ALShRyw3BStGfUgBp2CllPxLP4s2eZY8B4/Ad3CmD1CGKsKLlTATfbLthaAoq3MeGE63I86ZXYnb0CwSFFkpb8PXQHpm8a9cUuQ1NNOQO+DSFz3qDN3S1e7qUuxsruUZXwe6yB8c7qpukec+neaxmi6wfGcwN5fLYOiTo99wYjwrRLQFq1rIz2Zd4uwNGRqQATXQn49fV2QQcLYWRhdCs8mevWQ8AtyWQQEt+mCXDAAMCSb3MRmAPWpDDJ/hsSEuyTIQt9I44xEjq0Q8fmR1FHk504xHdlyYUp+aEAZk9Bwpk0NJ11Y3FeZieBhbm+KLkaWxyQnyDIzL52VoqR48umQywWB6j4yTRRlPt2/fzFWioaHB/O4l+Rgx6BjDBJkx8HhJgb507amn8+gG+iYHniLbhbPnZFSWk8OXl1ZiYmw8PvLRj8lom8ojIXjMk7KLfi6USO5e7iI19jivi+NCGM/qDfkm6db2Zh6Cy542jCH2qfEYcV8G5dPPPBdzi/Px5lvXU+9nzl3IyW5J7cAq3Lz4cxHFYLt8+bLaebqUz9XBxXj2hWezD/HJJHR5+8aNNC6p/+zMXGysb2U6n5WiX2C0coGmvnvS6/j4RJy+cCGGpk7F8vZhnL36TPSNnor1XemnQ0YCNwSak1g5ZniUHq3/9Hkl0M+L8VAucOi5NSaUqrKMO1ZEgXJ8QlnBBx/w+AFafqHFI2uRznJkpTGD8aNIPlJBtmN+SFbmCOYUzzPkQSPzNR521U69GH88cpQc6ANZytxS5seD/WKYUZDy4AEps1zRQ6GZ9SZNOLzcgV/KKr9JRy7+wO3s7JVjXx5yN3ngqkxhSbr88i8ZFWpAyStTVanvE3OVfswklEQ3HbwMYXx8OXSTc6IShXLMK+nmvGMKJb9VuPjlY9/07+piDl/RRZLUVdJXGRIyLZlk3+YhDfP8MQgnZc36lwIULfN1y0DONjq+7hXItm18XNFvoeU0003aQkdWoE7PuRk5VBagDjjyMk100lCuyinaQKam7zzi6ZGacmQo40CmNTxdt0KzyGxXAzfDhXZLBsB9s+7vrbJFjtybmfK18guN0jY1PWHIFVkSMl3xXLwq4w2eNQ/KmH/q7SM/8lPKZ0BRMRSL1QhzEMqjSa/UkJ4WXcM449mxMF7kCczMglrY4pVwQYEuNEtDFnqlEU2DsJWWjasy5JHNoY2shKVogEi7gUDgomR6OfnoV4w5KYCBpXF9oIklV+iEB11woUE5x5H4+M5DYHkYVJnfyF/q6rq1ZGFw8IgJwBhkIHKYH488eMOO05VLncreKiY566ykF4KFXjHkslHlfFek/1n/LEWaPEodxxuXUf2yQ6sarDCWu8fikp9+2S7CPTagMx+Pf6QzsZfOWIiWssbNjiU/XcEo+eBrcJSLRNEdSXRsJvWiW1YteDOwyFFAZZv/UlPiIXcach2ssO3GoS7cHbp4bq8uxsy9O7E2Pxtry2U1aKC/N/oG+PQTbzX1yijZ1MV5MduFDc6sLtEOGCBpfOiCy+M+Vk949MY4yNP/xRMjJs/F2sZgpn070ijiA748BmTliDcRcd29XaIlQ2aXNxwP0zigv3LGUGd3RyzMzedeDeTA6OKRCd0RYw2nimUboxv0x7lie8Lne4vQZdanT3M8QnmBoagYQw+jkT1byF76cUd85EMfjldffiVXnNI4lD4xVLiZYW9Zd2+36jcoJXekDticjpEyJsMVIwueb771Vq4mXpWRo96TultfXY2nrj0dH/nIR/OgWOTCZ3WEFmU1kIqzLy5XJCQbxoFEzTbtUKNiQKBzVvYwGtmTgz75duUOq4fN6t+jx7Oxo/Ls2bsoGeYXl7Kfsgn/8cxMtgmPInmDlLqzCrgtw+72nVvxzDNPKb8nXnzxxVzhpB0fy5jk8SX8MMoxZNlLx8oXet/n5ucAPUcMjg7F5Pkzceri5dg+7Inh6UsxMnU5dg77Yu9IhiUvp7DSy3xIvaQf5k1Gf0euAutPDVTPMTjPKQBjs4xBtKM4OE3YgCFbj69W+aJR4nkhVzTnNPVhIZcxJnouK+KJCw4OXuC05jTVR/Eu3eyADy5+GtQqTlvCpNBrzdvQzZD6Uc64yCs9iFumQT63figd/aZhmungNXVI8cvqKXAss6AYKU0dC6fjvNynjK84dU3diLZ526c/sn8zByTpqqs0lbKlFAp0sC+6UJNr9EZMuiLe4l/a0njFV83Rg6L0yVr+lE1lWWkBlxurcvNb8gFWUGzIFCihZKMwhmlppoZnk06ieqvGtGLZD4ocNX+gPQ4kHvT0Rzn6KUDYc5DL0V+AUsdWeupbQFn38+x3SidMmvs4QNoTIFpcuw2mD1A2+3MjF5D50LO+5HJma+R5gnyqqVzXTdM+UOSnTahPaWOy3X6A9VCAtFZ5uhVPDrkpNn7K1ziDX7bJsfbv/Md/Vnk0EoO1XBzTKBEKwnBXiQAl3YRL50vLG4J0VgbPMdMyOMDPMiQ2eckITy6f81NWeUVAaNgHlfRiHNpQcEO6DM6TCisINA6TJ5MrxgyPlcjjgoTjwsKFlQmbu2/owhE6DAI3LmksteMDrkMZKKUaLZmdVrCpfzl1udwtogMDMnHm0p1792Lq1GQuge9rEoJXDmzR6FY9WptXS1nq7aXRHLDZ6Rqn/NyHQsM2spT/T0JiSqe0TalvoZVlKFDEz4kV3OStdFqQziVFFxrEmWAkk+uM7NnWlrlJV8KxTCXNg7SkJeums5dJvKwaFmjKJSCz/kOfCwCiqW/s7+/Gwe6O9LEb/UJfmZ+Jl7/65Zh7eC+6dQHmDn5vTxdwGT+8jccNxc0bd+SXlUkuuhhL8MT4on3KG1KbeSAj9eOoAPZWUS/md/oRKxUcuIpBRx9jlYlyXPw5FmFrYz0WFhdSbowHhOfxWCefwZEBziZxePIZn+zywsO4Y3UNY4DHRryZx9uR9CGMUtptaWklN/zzBhaPZ9BktgHtKn3QnzkiordfxpTkZ18Zh6GSvrq4JmNwX8ZmX67Elfy+WF1eypUejsRgJY7vPrIZf1CGHOeE8bkjbrRu3LqeG9RPTU3nZnU+nUSfeI8MGvaGIScGbadk5SyybhltHMFxQL/RBY5PNXHjgaFLHwCfsI09fDbv42MgMY6Zf3hkOTUxpPbpzz1Jq2uravzOuP/wQVyR4ceXAVh15BEp56ZtbK7F8y88lxdYNv8Pqp4c3EqbszoG/XPnLmR7Ylg+ePBA+u1J2TDE1WNzRY/5jQNst7cOVIfO6B/uic7+zhgen4jxMxdjdPqZOHvlpTjsGZNB1hX7XbrQBH1XOtD/jiPdUOliAN/yaK2MBfodfo7dypW8LEmrNvhM1IwzWpq84pNuGkC+xcy4a8YJeczJiuX8SCn0zcWK9HwbUT9Wq4nT74Gk17Bn7mWvHrS5+cunDyIEPrrLG7mCKkBW+AOlPuwdoz58zJxVQN5sS0FEP2/Cmuow2zAGfA2hLH0dOsxryE+lLBt8WrwAysjD4YErqugo8fOfeDR6yxT53BDj56IDvMFL2QuN/JRWGyAfQP3LPNaCzFM52oG50YsAAPRy/mhokp/MBS7XiJ+QaW38oUEJ4zkOnSfSGXP729mm6Bm8bHvwhdvqYwCl0IfjpTxtTXnSKZdtT3nJZFznlb5ZaCSvrFu51pFWrl1FV6zGFoOprm2Bmi7tASR9+oKi6I6xwxFBQOLB0zVvPG7uwDU991Pi1v9xXpscpY/TVuU6CbhcqWuN7zC0SviQfqkgZUo/zeQsZx1YNtqk4z//Cz9/lK8JZyXFmE4q5vChYlyMIQKxYgSJQYufxxMI/E/C9h0GLHirEvAARwKxmgUqIshPwdGT8t248C5lSpwjCMDhrUYuZBTmogRW7iXRZFo+osrbLjvJk0mWfTtMhlw8clO5GFqmlJkGOpaxyFIUltFUouUnrZQtee31daPhl0Fe6rq2tpJnNZ0/fy4fVbERlMdglEdW5IRvaTAmMXfk1p1E4QvjorRcDQOHNJzCAP9TLvLBTlnJx2+hShXZ9pmuvkAc35OjN+UnQhJBV4UnP5VQH0I3yqGtFEhZBEW2MuGTXuR2myqEAFApUbDyH22dxnWmFsi2kOMYB/LZGN/BPrDtjeiRfl75+lfj9W98VcaY7q53dEHf2ZRhw+nmE9Gji+39ew+lw5BxMxDrmzLSaRfhciGGKW/nsUKJkc5nfhgkBwe7+aiKFSAeX9KW/h4m30pMg21zK65dvZJ01mV8zc3yJuBWrhRxU8GkAf/tHfY+qT9KtxhK+Tkg9dc0uNRXORmeVTd0wwUAw4J9NFvrW+onaFD56g/szSmr00yoMnQkY17YO8vKKIe8HklH7K3q6++RQbMTa8sbMmSm1Z58oHsgxjD+VGs+YE7bcawL/YtzwNgzxhEb59IA247bd29n+5w/fyGP1eBNy+nJiXjfe96TR0EwLNl3Q4/NVQv1c95A5lHTjvo3++IwnJaW2Y+2IcOyPPbHyKHtAbVs6esKs0pHmTUZQGya31qbj14ZkxcvXMgL+7b0yYraknTH9zh3dDFF96zi3X9wP41qPiY+IP1KjbGnvsA8gYEFHvkYf8wPnFFGn+R7mJz+f0Z17lHb8JLG+tpmLC+uq62Gom9A81S3+MhQv/Lse2Li7Asxee6F6ByUwS0DTbcDGidcHMrKRlfwxier1prUWRVTVRkbzAHMBcRJZyU/jRMNOh55C0N6kXEgn3giCzzm9Ufs2IcX44JwufEt4y11q3iO0xxP5SKQY1aOsXU8bzDWpU/C5cJZDCxMSsqVebBsyWC+ytpJd3VZ5ABPSSpDK3LRZjtFmfdYsebJBXMJhjU3DMzBZQWIa4DoYGwKH3lFjlpCLGnQQ4ByrWIuKDfwoIKjv0xPApTM1cgWkJ90SgHpBVmV4HIpPzhFJ/Rf0jOuH3oAikzlWgBkfuqctm1oQhbdK0w/Z+8ZYcau80ph/gq+gbrz4kTy409+Zid9cAsvMlOGTKefKIm2SOXJUFEe+ZRhbvD1KNOacNJu6OGO0+AnHyi8UhTJXfoP9ABo4Zzm8kBNs/ikOlxwnAcYPw2TJo1800fmdh7twFzL9qJjW0VA3wQ950fRcVnzAEyTdmFPc+oTEIp1B3DznfIUDak2rkd6GjtNXfJfkTl5qgz0mQ+dhrHX8ef+x18WT5WW8wWTwh6YEMk04hkqwjJwuDiLbt4dZ37i4prKgKe0JxsbXJSicPaZkl5DoVN8KgtYAXWcu2t8HAOXPDo6jzC4kJ6TgQMNOj3HCYDHnT5vOzEBs/nSjQJYjtJw1K2sxPjuEPrJSz64hN9NdvKAfe4gebyUdSlluAPnQExWS1gVyQuRaFoWlyUd+iWdeKk7d6Rd6mj5U74d2gQPGsTxa3qkpf6EmntVsg1Kfk5kTX4aoaVA8uAPwklLjk5Ywg3dRCh1Rnd0+CJrqS9geXj8y8GXNRQ5haNyx0Zb0ir1wBUhGAzFOKU9eTTCnV5Xx0H06IL1+je/Ht/48r+OtcX5GB7oU4Md5Nt1E6emgg9Zc8jm8sJK9HT3Zd155AXfQRlo1ItB0t3TlZ8I6uljX4903SljR/pekfGQ+w73pJ8jGUG9XTEluuvbukCLx/SpyeBARzbNLy8uxubKRlw4eyqmxsbLaoPKMTQWZDBgOLLX6LTanz1PzLjZpiJPf2ASpe0x2vA5MgODpVttlSul6Er/eIzT1cvmdhk+0jd7ozDqeJNSjZDtAG8OfEWffEx8TWODCQocDC9uRkpeOdNIpGP+8Vz20ampU9n3Xn/9tRynly9ezOMrOLx0cnI6Ll15Kje1H0ofpWfSShob4hsYxWobHuex32tLfUb2o2Qub13yOHVIdNjAz0SkqmUddmSc8YIAF3n6GY90F9SerGxt75YPIh8dcXZb+Rg638fcy31IMkgl5ZDkYV7YlpHLwa7nL17I0/fZ3L+nOYH+xSNHDDyMPepHHH47mhdYTeNxLCt/rGzOyeBelvG7urEVgzLuJseHY0v8Js9eiec/9n0xev7p2O0aiH3xVyurKal/2SCsXkmH1aWw6dtqk7yBVJvQhur16WNIkF66PmOmjHfipHss+YKSHUlxfPKh6wtO0k2/jNfElg9OuRCV0crYrS9S0INfKZ//1FY8TeC4j8IbXuR5TEOTubGMUegjsDJUPLd58BxMkVJvaChGunx4eZ5oyV5kLiuGRVflzdlWXQDTA5xOPPkLoEe7ggfUZV0O3/Vop08e/MvqkeKimzgpZ4ufaZDGODVYvt7GQEUfxJOGHGEDfZ78vH6pvshtsHwF4Ou5sPCAFjjGI69kt/Da8V2GMafIsfyGpKH6sveTfNcF9ySfJ+PWNWlwzC0GDT+c873nudaXcSwL497pAPQNpNHnoGHZXM5y4Egr8rV0otIEEsyPMoU+rly7KO/VO/KQlTA3mBAjjeu6adgHSKc8aTzJ4rpCedKAwqvld/z5//nvZ+g4QQUAHoUQNnMzAtJXh0GF6jP5jP84vYGaXl1R4rgiUBmUxjWYDuUsuCtYx5lo6bBUuhg63dnA7B1hAy5vfIHHna4HJHhMrFzIeMwHmF9LZuqKvIXXtzPAgPby+PAjHf25vNO5uLHKwMTPoy3STQ/f5Woa+OQf56V8LX3WQLplrfOd7jTigPEA8r8T1DQAy1FDnYa8OPigi3J33ALwimxPvtnyJA9PuuicQYrhcBiDAz2xujwb11/7Vtx687VYmZvVZU8Gy+5WzM/M5kXg7PkzaUTt8rjlkPaL/AQOq2g94lNARlC3SurizqZuVpc4A4tvQUrTih/m47eQIcRG8l4ZEAxI3o4cGB7KE+rZq8Tm+OWlhbh6+VKcO3M2P7a9I+NhUAbPsoyJWV3QMQZHVKa/rzfHGRvtcawI5GrP5raMLd4AK4YV1g1vGfZgDKIPOVZ/WEXI5X6phcmbzyNxs8ENEdM4+2Gg383qg24C8lGQ64ueRYr2wOhkJZAxwYGZHCWRb05ubAffYaTuZ2Rs8ikjPoz97HMvapz15aNQTofH6ONE/Kb3pwGyv8fHsXmEuFMm424ZXUOD4slp4po56B/68UiXR62bGFgaF7ypSV/h0eHO9k4+rmdCfvD4cWzJaOLi2tfPiw0b0Sedsr/swaPHMlZlvO0eHB+hwVy7IxrcaPVJzxw5wX4y+hWPmnlZYk59hbc5+c4km/M5doM+xk3c5uZWGQvSX2//iAxevhgwH6OjQ+qCMnoHxuPyez8S5577QBwNjMVu7kdVH+WmTXMMBvJRh24CaAuRybeA8ZTuvg0vHGF4UW+g7vulz58MzqccYafVvuk7DNQ4dR4OOTy+XdY4qQ+B8+yYcz3HIUuN5zoB1Is5Dd+8TANwHunM0xhi3BRA2+kuYx0RphxAnnWBq/ngAKc7z7wBlwNIz8NnBeDWYJo1HdM3rmkThyZhwGHHAeS3jHVdTNNgfjW9b+e318d5pFlOwOlPgK6txkGOmlYtK2mUt6wZz1+rPU0fnzi4tSztPm0PnnGNb3p1G5s3vtNYsXefwdV4hC03QLqdoT0OmDbptfyAaZIGX8tsHgbiTj92f+EXf/VJTgIy3DwQzbgqYuCikMYJBDTVa+55B9Tl8C0wYaDEwcnoO/INJ5crcVUlK06laBQrnbtmJlaAgxuZINgThmNCZpWBlTBWB9qVCRReNELpVJ5cwIW+y7huNZiW88GtyyMLHeTuXc54YrPwaKbn4wDhA1xkWaosey9Kh4NedhzF2Rh7qAs/0M6/BvJwpgsNeJFG2LIClhVXd9CToC5n+sY3begYz3SBQru0mWWgfKFR4q4vDnrFlXx89l0VHBlHB7yVdy/uXn8jZu7ejv2tjejQRX9xfiYWZud0sR3IFTD2irF3jEe9ezu6wKovIAMn0aNvjBEu1GzUZwK4e++++tF69CgNOZAeY+bcqWkqlI/weJTFW5S0E6uu9C8eGY6MySAbHVF8XUZUj4ynvtiVYTErg3ByrKyUbWytRx+v2csw4lEgdzJ8qJoN+Wls0Zf1wyjkUSRPqJjVcjVNjvqzf0ealTz8ccfNZ6RUEe7YRY8FiG5O4Fd6R7fGi+THIJAa00jh4sbJ84xiVv+oF2EMJMbH2qrGjOrF8Q5nz55KuXmBAP3zMkC2GX1Ujn6tFpOuMAz5rA97LnfVT3fpMLEl42hHxiv7orKnqA70BWBvZy8fa5JxRJ1YGVF5viaADndliHFsCKtprNwOjvGdzc1YU1tPnzodm8q/deeeDLgd0WEfX2catKxwY3iJUT6yxQDnU08YdBPj47kPlC8E0G6cGUZ/YEUPA42XAXgbkhWb/sFhjUfpRsbVpYvnZPT1xXZHb7z0iR+I4XNPxY4MrcPO3tQ5fZQDgdHk/mEXD+HUH2md0qfdn+sxRn8DiKNT68Xjph5fJ4HLAzVezc/jyQDNGoxXO4B+QLgub9lr+gBx+iUADvMeaa4HAF/zNk27mm72bzn2X5JOGdKhg2+eQE2vzm/HM5AO1HmE7YBStlxUAdMFjIPeLbOBsHE975NGHDmN26pf2azuuPPxXS+Xh65dzdd4gNMsK0DYccsAjRpq/ITGAHNZl3NZpyVqEwdI46aQcfrEUxWVq9uxBuK1A8Cv+eNIA1x3XJ1vQI8Gy13LanlMDzB9O9MzbafXdGqe5CEXfYKwAXzXA7n89OjY/bd/6x8/oQ0zdJPCyERwFGKJMjeV5iTanSthKpT4tVCEzcjphIESb3WC9nyACllZ8AaIA8T3mBQb2jjLxx0sjxmZQDF0AB6xsOKEQZZnxAg/H4dJYS5PWdMrUHjVBhT5lqHm7bh90pAH3xMRzgbYrRs3jlfATNPlAMqSho+j8ZCVcJGndAC7dt5OszOYD871gCZAGfMg33QMxqvxgXZ8wnQ0ZKYNPWAKPjzeKRuyeAUMfIA8aBd+nlzBx/HYrkMXyoVYXpyLjt2tuP7ay7E8NxPrit+/eyfftuvtk0HDUQsypHiLbnJsKvsvH9be2+WYB74QIPklGm3DJnX2D87LGOLcMM53Wllby9Wl/r6eGB0ezE/ogIshPzUxJf5LuX/o7Lmz+UiRk9xZXR2fHA02vK9vlkdqfTLEDvcOY3drW0ZWf266H+yXMSljAyODoy7GR8ZSHk1VmsD0X2MsH81tY3BTb14q4HHZTh6BgaFDX+eRWtZRfYMPZrPC1iNDhDbAgGO1rbMfvaJ72kshltuV39eD4dl/3HZ0e/ZTsj+R8lPskVIyHySnbeh/2ebZLh2acFl21wVE5VkRJE452hNZd9UOndLj9lbZBjAgI5cDUVlZ43gHVroWpG8Y55lVosUjXh5VHh7u5Qo2bydS5w4ZlNt7m9Gpdt2SoT2AjNLVgtpgbWMrujt68owxFpzYQD4xOSaDSTdgMr74WgBbE+jj8/NzaYzz1QP29fFoEx2wOs5NGrq4deum5FyJqdNn02DrY0VRKjx17mIsbu7HmWffH1fe+9E47BuLPVZWVfcOya5RnzrmsWSOsHzk3rprd/+GBw59lv7fGpvOJ834BucDxgHqdIPHDzi0Cfh1Omk4wuZtOvjkGQiT5rKA6RnIr9NcJ/CpBz75tEFdXxzgsvglfDJOXWfLUqfVuC1aBcB3vqGOQweXbxo2tMyzpkO85kPYtE3j5LmsGLbMkcwj3MihW3TS3tami1+7dnon4Tj/pDwc6XYG0tV984bMeUUXT94YGMAnbnxuGPd0/RWH4+se+eRZVpc3fZxlAtAJ+jAefGsc6CRPhU2XMGmFF6Va+gGHdPdlp9U0vdiSW6OUjuz4tAnlzBdnME8AXNPFtyyA9ebxU0PH/+d/+UfHPcqZySxDrU5mB2SYUsR1kdhHeJVxngVrL9cOpdLH7N+Bh+DQQglUynFcodtauiVuBTiNSZXVMDo7jYoRBri8lUm8hiJHaRTjAIQtTx0HSplCq50+QBxHHrLdunkzJ3X2mvBIEtlId11NDzAtpyFXMVYyegzmbbBe6g7MCgko5Bkf2rWspV1abWc8yqCXskelpAOmZRpMKNQDOlyIANPIC9M+g6FMwMjmDsrqAeCBYv5FvhLODecyYtgo36uL9N7uhvribszdvxs3Xn8lDnY24tHtmzH7+FH0Ysj0dMXO3k4a3RhiPI5jVQeDh1PW2ajNJnvO8OLsKY6o4GDOXRkLbIbf4lRsTcRTp0+Jz0GsrszH9OS4jKRetdlAbG/uCn9DhtSA0thriDG0FafPnFZ4W8bYki7svaUNNLj7OdtI9aTuGEbsxcpHZDLORnTx561FlpQxEnOTZjO0ZKuI7l4srKwrnU39u7EpQx4jcHh4JHWe+7jURehP7KXCCDw6wsjkZPfhmJqelFYPxYs3g49ifXU5V+YwetA5RiZ66u8pb0eyCsd5XkP9w6m7Phk9KphtQ5myQbysBPC4ESNwD6NOddvflU9fURuworYjPXXICDs86Ijl1dXc34ZhtjC/mDx5AWB+bjYfXfIh78nxoTRkoMtjZL69yVunu2qro66DGBwbyRWwTrVRb9+g2mA7Hj6azf1yvb0DadRmP5brkaE1ohsd9MVcwA0QjhUyehxp3AhRX16UYDWOetMf1tRXRsfH0qgczjdKZSCL3uZ+V5x9/kNx/rkP5iPIAx5Lqs2kSLUv84bmxcNuyVuMXL7+4P4MuF/jo3uPUcIeTzjCLuOx4nQAGg4bz1DGW4un8QDKkV/LYHAeYFlqfgbjkOYyTjNf9Ewa+dk/m3oaD92bNmnmh/FTNjQXXZ5Ub8rS95jbyz7bIkN7fR0vgIwlRH7JK2mUxRl4zH5SfQ3ojPKm73zHMbBcnjzCvrADZdzsZhq6AYebDIA6UWcAOuCal/mYJmn2Tdt41NE6BSwP8wVAOs7lDHWZdjAv49R8eZJjSi7fTqfmVZc/ptG0C4584gBx8yb9JPpJLzdgtLd7iZsGUMqBU9FSf+NmMsPQaivjOrfL1NIJFEsZO+Pj6DOmlf3nL/7t/y05WwADj1uAmhHOkNfKvCh26wav1VjGOamcfeOWC32pJGAfIIygtdCkuTIlv7WyVCsBfBx4Hrh0YIDObgUYLI+h8EG2MvidRjlwGRDmSTrOQDq8AfI9iADwkAl38/r1fATCW10MwrwLIk9lVaNc+agheUnfTqc+8MLBw/V03X33YbkB4tYJ6XU9jOPy5JtmS9+tiRYgDSDfaQBhu5o3QJxynlCYaEgrfIs85o1v2rAijW+Q8t1S1MBREaqFhN6Jb33tKzH/8G4szT6KhxwyKuOgRzjsleIcJB61sQKysrichtKAjBJWPFiJykdlMlZYDVtdW4/Hj+ejb6Av24RV1nEZyvSGna3NGBnuzY3jXTKkuntVVvkrq+xf4riI/TT4ZXOIbm8MDfTk0QndXHxZGZEKOjnOQDxZ5cLw4vEkj8vKpvhy5lF+4DhXcTkxnsNedaHRxX1pjTcDZThgVPT0xsjYeK4A8bharVMmb/HgrUf2hEnT+esf6BX/w5h79DA/Ts5+p9OnpqX3yM3pfH8RA4HDG/skN4YYn0ZKY0QXBlaEuJnpU3056R+51RXVX3XXrr67JyNpU22xkfum1F8kxB4rfepfHEvByfrITX36RLe7uxzSOiajZ2hgWBLK0GJ1SzLPPbofb7/1RmxtrMbU5IhuUkZzfLAyxad9eGy6yyv2atMNGZpD0sHE1LTo78Xc/FL81ud/J8YnJ+Pp555Jo/r23Zv5SST6Dxv/GRf0e46eoN9BGyOBOhKnvtSVvsY2Bh5P8mmosZFBzYn7MSnjm/1gu50DceV9H4/xS88qrDbgKw/6YQBr1pJupIcO6b1bFzq1Dyt53pjsvm1AJsBjhjz3fcYJ+fjEkREHEAeMf5LzeIZnXda8zI90x6Hr8i5HmHRogeM0A2GXddy8PFcBpIFD3Di1PqDvuaGksRrRyndZgDTzxIcWPg46tYy17zB8KQs/oOBDo8zRpJuGywAnxS0TvvOg4Tyc6+o8oM7HAcat8wyEKdtet3Zn+oaaNoB+jAvYNzivPd3ykI4MALxMlzTiuJqGncuA3y6jcdz+xgVMn/San8vgAJJ5YclxoA4Dlr/dwU9SiX7rZqQdjOtxUMuRfi5dPUkTMG57X/+OBlgNLpi4oCeD//MGGFFcO28D+Fa2JwLCLdrFQMCR58qR7w5GOnGXsWHifIB4DSWdtNJQ5JsW4fYOYjoA+XbIg3Pc+cDdW7dz8zFf4ncdkQma9cBvB9Ly9WldiFgFsREFH+rWLovrDT3Lbx8+5BO3fg3Jp3EA+KZnvJo+eKaBIUAeYF7GMw51JQ2ZiVM+X9cXLhfFEm+1i+WQ1oWvC5sMhs0NPqDLhXsvvvWVL8Xje7fi4Z2bsfD4QQz3c6YWe+Z38o1GVmJyFbS7P1dSOAeLg1F5NMeKByfQ8/IGe07QKYebspw+KGOEFSU+Zn1RhktX7OdnhDp1d8yqyxKrXyPjuQH80exc9MswGBmUoSIjb3J0MIZ6pav93Txeok9pwzI4MGxy/5UuLHnqvayZHhl/qSvVkZPp0bA/NbSxvikjaSNWtmUoqizfH+RD6XzvbZ1Hapow9sQfg35xmRW3cqQJ44PP/ZyVAcG+pGunz6RMPJpnw/vVpy7GxNiojJdyJtmejCjaoIfPNg2VvZLj42PpYygND46lEYOOeNzGMRvQ4cUBNuGzSR5j65DHjTu7Mbcwn+eWoZs9GSPzK2uxur6edWR1YXx8Ko05jvDYXF8VnyHpKKQjGcxqOza9D8iYREYMVakoDaS9vZ3gSAr2hY1K98NjU2qVzlhWe/zKr/7jeDA7H2cuno2zly7KOF6VEbUWwz2ceyYjV+V92C79Cz3V4w5HP6Fv8iIPOFMT49LhRBpgGIQ9/YOxcdAdF1/6aJx+6r2x1zWsiUWGlirGW7CdMsrhc9jZF5vSS77oIePR/dn93X3acxH59XgiTp5XK8gj3eXpp+TbgDM9l3UYMK2avh30cAZwXQ4eQPvcUoPlgbb5mibp6BTegPEsB0AZ8zQf4zw5PxT9mIfnEpet8QDXl7jTjOuwwbQA0ilnejW+y5AGTnvet8snjDMe9OHrNPBxyE2a8/FJR4/gtcsKmLadedi140APcB1rAN/5J+XVdIxb8zBNp+E7bHAZnMvUsjhOPrjGN67TCFuHxzjNChhhQx0GHMdvhSW/riu5j1bQXgcAXgC8aCfSwSOdOZ0VfuPW9XEabUg6QPmuH/7JP/rZjAlAdgH+U8hEnH4MGdW/RhlmYHD8mF5b+UL7Sboug4+zYgHL4bySX/ZOEDYO4DIM3sxXmI3WpFtxhE2/3ZmOJMn/5uF8wuC4MZwH1H5plNYAw6ccr/guLi2qscqmX8CNCT78cAD4OMq6PHUh33mUwQeggQNcxrwp48nQ5dARvsvhLDO4lDFfoKZt/oQBl4dm7YwDXfNy/YiTX+46yyTNCoTp+9EaPh28S8bHYQ4wDi7tlxEj3ge62D9+FDfffiPWV5Z0KZaMMiQ4fqGcqdWZqxzw2pDBxOPDXl0wZ+dmc5WGfUAYOuwJ47iJ3ZzoQm1T9kAh1xSbtGV07Mmg6e7qEd5mPJ5fiL6hkdgT8sz8YhonbNbmUVafeI+PDOc+prGhwTgzNV2OXZAhwaobh4RigHPYK28hsik+H/mpfvl1CXTG6qvuyHnjk2McNiXf2uZu7k9bXF37/1H2n8G6Ztd9J7ZOfk9ON3XfjugENHKmmTkSS0wSaJpU8ExpplwuV7mmyh/8SXK5PHDNWKFkSVbZJc+YQRQlipQoBokkAJIgCIIBiYAQGo3uRud8u286OZ/j/2+t53/efR+cC82sc/fdae211l47rWc/+9lvbEnmKRlKF++4O0ZkNLxxYz0u33OfDI97YvXSHfETH/lfx4U7LsebwsUgevn55+OZp7+VV0jceffleOXV12VYbsuoWMnXtHxAwDmu2t0Wa/1hIKJ/dr74wXEO4HMJa34MojbCSORni7bk2PXi1vhr127Et55+Np577qW4cuVqPPviK3FVBs/miShK3vOX743VO++KQ7XHi69diedfeTlfJdIjnnvh+TwPxs8PYfQurSxJ1jti9fy53CUcyGFQr8h449Xr4uJy+lODBRlW8/Ham1fjlStX4s2bW/HCq1di40DGnQw8+hw/skwd6ROck+OsH8Y+RgZhDHAO39N9eM3LK1U+klFvzX42P1uvmbls8VW19/HoIM5dlO4np2UEM87Ux9GL6sFt/dxRSL+l/zBC6IcE8vWy8jxegOE4uDXP4wagL+IAjznAY6kP4JgOtKHj8V7l4V3zgmkYD6CcX4VZJnbhiePA7csDjn3zNW2XA9d8wEFHHt+k4wDyzqovYZcFwCctd2TVH2vMDutkfq0jrX4ndKgP6BkXPZk3QLp9h41vIG6ZSM/5Si4fmKU3xhL8zB/54EGZVi7Pm4SdZxmBW/h2PPP6HpyAnPw6WuCypg+Ab/oG0gykn5XndNNxnyDel7l1kKq1vupXsuDDQ7TlmTau1Tvlzcdl0WmWU0Gn4QPg+tiL0yhraMMAOKaRtHH5UFxxO+MBxKu+w/6cedDRQ6/x7BvgDb7bg/yxn/jr//VHCZBp4UyMRs0vGioxOxI+Ll+X5c7X0JFVii400lAUaQ47j0lJ81VN5MphF40AggEokkpiBORdSZIFw4UvzpCTm8h5jcMZD5w4SHmqUOf0T5PoYabjWjzyWt/5TsMVvnhKhjwToomIZDvycITTuGvS8fOrsl5+fW1XA4xD23kn0fnzqQM+HFALaKrvOjT8JAhp/oMIfg42eEBf9NrB6cZlFwodAm5sfOOSZ2dDC3r45Jte6lr5LFT4DA5PGs7DETY+NMBxXkubdOrvMK7KscCQVi4vatRCRZi7iHDc93R8ovrJgOLOK264H+X81tZGPP/0k/Hqi8/Gwe6mGv4gbz/nSxzK146G1Hci3U9qQRkflcGwXYaOBsza+qYWzGMZVVtqn3Et9HOp/+yLKsfPAnFAXqSCs/DXNvbitSvXYmKas1dcxLqdeUcykAaqG7tfyzK+7OZmMFzGks44r8Hwp9QmbFyMSaYJtY3WPH4aC4fuuQyQ161qPSlH4cOR2N45iD2+9BuXESdjiC82l2Q83XffAzJMZtMYmpmZj4nJKenvRMbWc3Hj5nruQn3/93xP/B//d/+NxtJ2XoT69ce+Lhv1IO668864cO6C+lrEzvq2hBCNqUH+RBKvBLn6YmVxMQ3G+fnl1BlntujZXEPBhwDcA3YyMiEZ5mNjayuNr1dl/PCa8eGHHo4Pfei74mRyEKMzczE1txB/9sXPxdef/GYsnFuJheUl0R6Lj/zYj8WMaO+tbcTxzm7clBHGDf4T0t3UYDruuXx3GliTMgRnRYNdrEUZxbOzCykPY5adP2T66tcfk17H40CJ+zLWRycGsb62ozR+XPsgrrz2unSqPqw+xISb/Vftl/0L813K4HUqfZLXzxOTMtylM8yosXHVY2wgOkdK58fIOYO3qPYdqO3GQrNSnLCos7jz6pmb8XMsia545KSn1Jyoadt0SlM6C0eed5LO8TH02YVlVqBPMG48fhlPOU8oze6scQ5tST3kIX75cUfHx7zSV3ripYNW9T38NByUj2HKmMo7t5TH+TzLAxBuHeOpFt6uH6scMrRywI/i7NgO9aL68pWw+jKyZRnkICwfXeK7vOm1dUpaHQ6+w+aL77Lpk9/xzzTJe+qafMKui8vjzJtfqIA+uuLewpRH5bolReNKtEUC/bjdAOsQGEHfKpu/CSlkXmnjGKj1YAYS60P57dqMG+v0rshpHdr+53imKW5cRGB9qXW8nKGVz/2rlR1X7JWnsdDyzjRkl56KTIXzF2NSP7QxvJTatUGWA6/TOz5li1bTDtIzzviHjGchssYArkPJV8dekN+OOnjsFN63O3ilvB3fSi95s15d3UzHzjwcT0ryT/XFK0gvkC2QhqODuDKuAA5GECbfea1DCeBRWQN4rRBpdAmgpVKaE+U6nMzvFmcmSUp5UYcvdClHmukiC3kAMiRd+Y73wfltnnnjSIc+Prg4gHiL0zpDOyGSbjkB0vn8nbQHHngg81vdtHRaME/LjS5a+VwecLxNhwf4TifeliVM/lmdhjw74+Og4XqRZ2jDBvNDN/CxLOZFHCAOnnnggJqM+MFklsIjGSJaNLfXY+3NV+MrX/xsfOHPPyPba1vLDQfcqSPlRrVAzuXuFj+GjlR7eWB8L5+6mSzZkaBO9CnuB+MaCO4I40waO1Y8cXFgm4eO3f2TeP2Nq5qkRmJuYSl2taBv7fID2up7MvhmpmSozE7HHSvLcXF1MZZkQAwmmJw1FuDBgqL65ZkrGTt07DqgXW2G46zUzhb3YakfMX5kiPFxQH5FKcPh2vW1WFd8RIbLtAwu7uLalU7uuffe0h2TAhOo8qnwzNSMjI39GIwex9MyfDBeuKuMHbi7+DWGwWRsrK/lLzTwMQAPOru7W9LLUf6s0l133ZW7ZvML52N+cUF1HctzZzt7O9JLjUl2mTjvdeXKlXj+hRdyRxHdzwwwlFZD5k9841vPxrHKTshQygVDcm6L7yMPPhj3XbwzRiXj+o2rMSLaV15/OfaP9uKe+y7LwLxH+nOfLn8gI5avPsc1cTNv0A5c+3Bzey/+x1/4xXjmtdfyYPxN5FCZKU2cy0tzMo4jDmV8z89M0iHz4YreuyO8tY1N9YnpWFxajHXJpRERiwsyxsWc/raqdD6cwci8cm0tVi7eHW//4HfHg+/4UIzOrcTukdpO/YI+xv9aCrQQqTWkT4xpdrzpy1WPGm+MCfpOC6TbZbz7ghKwD5gG4waaAHHSjZckJJOhzTO0vADj4JAP3zK24510ZDsLyEuZMDYELQ/yAOL0HY9/oKXtNMDhNs30Wtn/l4B53Q6+E3/L7nUIoB1IR1fgsbPatguO9EqT5o7r7BlgPGTK9kwDrOgAbR1JG2583KpX42sGT78t3+J6jnXcYHxexSEL+chWPIfrlMsDLQ3y0iDq5lSgbdO2HOCw+d4OwDOu6VKmLdfSNbT5Dp/F02ktn7OgT6NPy+VxpFlWpwHu7/SfkX/w87+h9MoEmUwrHMXRiUyoz4R8iADk25HnxdTl8IG2AdkyZlFznN0hLoJETOOz88Ln5MTd2aEBD15Vwafl1fIB5yyAn3laVuO2spJmmi3dPk+XAb91Z6UTZ4A++eSTSeuhhx5KOQgDpu9BjKOc6+M00yEdHUGDV0WOm55xcYDTgX6e+RgsM64Fy+TygPHaNKCNQxsc673FN03qTp9zPnkOC0l9g/45lq8Xx2I/9rfWYuvm1XjsK1+ML33uT2Nr/UYaG/wIM8bT1tZ28T7CwNPiIQOGnVv6UsqjZkSe/Cqu6wfs3EyOj6SRxleJ9DOuQsDAOInJeOP6dRk1szEl42pThge7VrnDpfaYnuQM2HScX16UW4jFmamYVt5gklfPeqKVIZC33mNRaI5k9ydfU2hoIU/u9B1oUZZ83DjPK1eeUxgbxwd7kpedPxk8O5y7OpJBtCiZ6kFEybG8upq/q8ih9Z2dvVheWYl1PgyQSYBeuXOs7jubzGs6uLMLGV544TkEyC88D1VvfgaIxfX8+fNxbnk5ls+dj9Vzl2NBBghnwGgvxj7XefAal3vQuNgU+dkV4sn2jTe4i48fK5/NM1G8UtxmN1v1Rz7ahlvvuZNtQTo7t7icu26r0l0dWj+I2YUZGX4LccB9YtIReqJP5PUh0jftdySDldejfAyxozb+uV/65Xj82RfjSHpd25JheFh9mvNk3GY/MXIUMxO8Jubpe0TGK+fXDvJ3Jtlxom9QNwzkc6uqr7relnR44fyKjDx+T5ZLYOdidGYhHv3Ad8Vb3/fdMTq7rN44KZNrQnJrPGgBUi9XyyiiNqdt7QDqYOc0AL3iAPf7MfXF7P8dnIXTjpNhPnGFJQXQ8nG4pWXf0KfnOGDZaSN8xhBAfkubnVyHDQ4b1/QN5mlow31dAa1cpoVzmn2gDbfzkNP75fENxnMaY66tO7KRTxo4rhtpzgPIV0dXfFgXlwGynMZPPaQM+bru4HVZp2UM5sHs6HI48FqXi39T1uUyPx9ehwZlm2ffYee1QJJ3+fpAOcq4Ln0gP/VzBpgXvmWwHAbykLsPxm15n1X+Pwd9GYA+HfKc77o4Dd7uL9kG//iXfvt0B6wlRNp3UpLBeJSHmR1ghuCbKcohDRy26S0Y+dzLpcipAplgERIDDDA9fICJ0vTMo+VN+T60dQRMD9fK7zRogk8YXID8Vg6DaeNch5YXYcoi91NPPZU4D+rpH6CeLX/iyG+9wc/8zYMFlXx2csDnYDFx6wUwPUNLA6AO4OKD5/oC5gOQ39YXOuQZH/7kEzY9lwWIuw68KjKA08pnPHyc8xxmUuKVF9cVxOFOjBztxY03X4k/+/Qn41uPfy0m9OS2v7OdPyyNHjjTo+d3MWLn7EBGUH35VucHiwd6Rpc26KkL57/Aw3FODwONXajB1Hy+0sOgoCx33oxNqt9JNbNz0zElfSzMzsSF1cU4tzQvA0zGnAyWKS3sk+rfyEKV2J3jy0y+OkROaLGrJEtLeVqwU9XsPOihQzQP9w9ieWE2+E1DDr6zK7y+uZV52zIyVFx1OErZzp+7kPWgPml0yUijTlz8m3f0nNCueoDhVaMsmFdffinrN1A9gC0ZRRiUGEPsli3JALv3vgdiZfWc2m4mZWU3jp/64cZ8aOet/LI8uKB1U8aqOEhOLlDdyv7JxwCHB+IxmE6ZF5ZWsh+432CQYVQRZ3cLuZAGA5FfGsjfflU5Fq7s2+hdcXbA6EMHO/uxtXMQ69v78W9//bfiG888G1fX1mNLOuE38dg1xQCbk74n1VhckcqhfM50cZZtc3s3+D3JCxcv5jUl7HjOynDkGMOkdE2b8ip5X3V48/qbMtj24pF3vSfuf/Tdce/b3h1Tyxdjb3QQR9z9daL+dqT+rzrQL9zHcfRtj4+Uv5ujiOMA8Al7HHAXSZvfjglcjouujHEcV6h7bXI2tOXasjjLCyAr0MfhN0jxAXAtM2WzTLcDZhz7BuvCZUzX6aQ5HbA8xEkHzLfNA9AtYcvc98lrHUCeXT/dPNp0h1u81ll2xwmX3JJBfdnlWvmzjAyw/DUFpbX0XL7dATOQbn58pAOYfksDBy/jtvlApuVVKpUPrtsDMB/AabeA5hfPrYDpEG/11y+bfAXWg+P2DeZtaPOhyRziMEC+HWm4Nq0PfbnOAtM5C87i4bRWb6mLv/9zv54GmJWEogmDwOID0JFtDJggOJQDB1xPJmZE2HSsUHzo4wC+3mIyzvNVopm/fSflUZbJmR0I6KMi7kzirAcAHeh6xweF47OQMdm7HqQRBiy3HUC+ZW47GD7OeITbydK0SccHrD+gLWc65Lfw2muvZf3YATMOPFgIqQd1Is20DE6jzO2glQtceJt/m97SaPm04f+50Jb5TrKZr53TAPcL6xm4lZbK6GkeI2ychXh/O9auvp6vH7/1za/G7sbN4FwTC18Z7SextraRO0jSsIwGroTgItOD5OE2Rd91WSq7vdXH6VsYtPQn8jmkPT2QUbbL7y3SNw+0YGNQ1CvK7EvyZ7grSobXxZXlWJydzh2XAbtjE+yQ8RWm6MnnR6MtQz5xysAw0FbqXXpAmSwDQTogjd1hTW25k8ZXnX6CZrLlDAI/n1T9v3Zc6txEjQX8XcmL4cXulHpC7O3s5jULNcY0ltUfkWdzfU26kOHDKz7F5xYW4tIdl+PixTtkZC7KsONnmKB9kjqiz2YriQeveX1mr87x1UIxGGg+EFvOyflVnASRQbOfB+NPJCs7ax7DGGPoC8cX2RMyBKtfaLzL8OODCPQiEeQrX4bYzt5R7B+exCf+4FPx9ae+lQbYS1fejOsynNFlsjyRkbWypHaQXsQbQ5Yb8ufnF/Ir0gPpiisqkG9JhmsaoxL8zgsX0/jlbjesqkm17f0PPxr3yN358DtibG41do81bnklym3/WNCqN9d/oNMWPAYB+GQ95KdOBO0YzXwZi+D0y9mHfra36pL9RLimKQzpCsyaw5Ke8jzfodPsbx3tYbmClidAfgvIBr4dtFwenzv7zgLjgA9A17TtmybQ5hs8fpgrqY/nD2iS3uKbVuuoW8uzDQPWKbjOdx7p8G/T7AMOt21/K1/phc7bg1MaGs+4s2gX1BgiHXqE4WV9MmZcPzvA4RpLBc6DBkCcsoDTAOMB8LFujAtkG2g88hDpsuRbxhaf8k43LXjY7nBdWr6m0ZYBLDM+6S7jsPl4DACkG480y3VWPkC64/10ywIN0wGHtH4+4PjIP/s3Hz/xJ9lthwIB5E2+GtNkSx7OBAHwatEqwfDBYRIljCIxMjzYXXnilGMHzGUpw8JUlxbWLhG0sqwceG1ZZDM9HGVw0AIHRxwg/yzf5Slj+UkzGK9VGsCAdxg+lEFegDzLBk5LHyCdBeaZZ57Jxe/hhx/OdMpAg7oBpueyLm/fshna+Fn4ADgtXqufs/BvB32c28nS0uyXcRq41lOr57YscAsPymkRPjrYiaefeiy+8ZW/iP2t9Vi//kZsr9+Q4aEBR7toEuAGdUjwNImRwoLL4V4mQAwHdljoZxq62V9pHw5e8/oOnhOTg7h+/UbKNpjkKgT1bRGsLyXrIYArJJKuDKk5GWRLC7NxfnlJBthAC73Gw/hoXi3B3WT8QC9ti3MfwfjCiIMWDqi7vQTopevLYzLeMDboc0CdTRKujB6uJJkazKRxiAGWY0BGAJfeIjs/zzM6hr5rMmJcHshIAo84r9s21m6mLvjAJceP9AVfztCdO3c+7rjjrvwqkJ01/0gy5+m4zNV0JHDqm6MF7DrBh4tp+SHtiYnRmB2orGgCHgv8oDg7XOxUFV/pnTwZM5MKQxODd4RXhsJTDbI8ZLJfqJ77+0d5DuzgaCS++J++Gv/psSdiS230tW8+ES9cvSE8LThCXZydikvnVmJ3c119Y1PyDOqyVDLVX/iQgTGIXMx7s2rPhfxSWfOj+HEZLRfwzsg4m1+9GG956zvjzofeGcdTCzLAqEPNHzKH1U9EVcrgy1FeSbq/uy+jL1z2ATmnt32e9OPuw4yzAFxo4LtcCyyEtSNROJVW/NC/56vbAf0BoGwru9sb8kCbZ1lw/Pi64aw69NMoY1nJQ06n4wykIztyeCy5rOtjmewMpkWZNt4C+H06fXA+0C9v/VKupX8aTwNqWF+D+aj26RzHx0EXn3kLoCx6gI75AYwf45pHWx9DyiIHkN7mnQXGx7X1c1l4sBNeRli1XcvX7dQ65+EM/XgLptcva9en67o7nz5DvwYH3ZHW6gq/BdIo7zw7oMU1XovT5gPEwYEvbuwHfvSnPmoh3CGtONL5zTt3cBMzAYDJ2IwQgMmLSbc16ijLKwYcExv0cbxe4bPymtBRiBTbTVSubAraGVyuoPOsRIPLwQ+ZW2XAj/TWtZMLjWJa5uFwy9N0KAsPfMoip/OIm54dNAzQ4dUNOuKMDWVcnnLoDyCNuPm3zrK7fqQZiEMTejjjGBxu6ZlHK+ftAJxWpn4cwDcf87drZXIccPk2n7jpl161YPA7gXvbscfln2s34uqV1+K1l1+IG1ev5GurKbULfYnyXMpXuvU5HAyXajNlJy9o1o5S8c++c8JAiXwAoT3Y/ZJE0qsWWcUxErhAVcNZi8xITHNWTP15Vgs8vz84rX7OmTDw+P1G7h2jTTC0aDuc24jXoZw7Q4aMy0kDuftUX/TKIKG9pdoMc36JnSEkkpD8JBNnuvKMWOqpxkt9hIChM6pxJkORLy+lanSDYyeJm/vzItpjTUqqN1855o60ZOCs3Ljqwbjl1eHsFLfhyzDh/F3KWvqCS8os2qSjPw748yUqv7XJ+OYLUNqBhw52wSZkJEo7KR8yp05EIB2GsvQ/zms8GVYnMoowXNGJKlf40mfqSzpht9NffUnb+QqUH+ieneNnhq7H+vpmHAv/6OQoDa752ZnY7z4gGJVRiLHLxxhZZxlR9BvqQL0U1IOiZNeCyY+Zc3/Z+Yt3xIVLd8fMwvlYlj85tyLDSw9PJ+p3ndFaH11gtNWDLIYzugKgD4BHvTH83feqj5dzv6fNAOejR5wBetAy3TbOlKqUbBfnA9CCb/WTymvLtc74lseyVfpw3OMAaODo3/Bu6bR0cS7Tz6c80NJ1XotrXoDDHlv4xMFDXtMyDerRpw20PFvo55s2zrxxHtcG680AaSh15BJa/vhwB68vS1sPxrf55fjpXNISblvOYB4G87UDKGc+lt1tbt7g4rsvEgbyy/1cw6s9WtqOA6ZBWqsr0uADmKbBshhM1zQByrSunwYvdAQdwtgjlPd4qj5b4PIttPxbMC7loUfc8hK2nPDBRwYetse4BwwEHK8N2BXg/S2LEgsPAkKEBnCHNQGYuQFcMfIBytnYAsDBOGPQu7JglsB1bULx5qmrKsHBZ2SCJosmF1iyAPGZLI2sYJbhHiJk5BVlLiLQBqeTxWFfq8FrTmSAZ6YnreHuBDKxe4LsDifRDrDw0QXlqRM4lHP9Tvl1yse1QJxDyzh+BNgNg/yEgdLLkCnhdApT3no1fZwbHNmgR9jg8CkdubaMHWnkfSdoaSCHndPcT6DnML7lAoc082od4DKA0wDo5b09GBZaTDmzhNH1yovP5yWiWupy0eeh4USGV/VjBtpEfn2Yt5N3TYHRwWs0aB3IoKON+SjEPj+yzRmmm1q8eZqc12KOLCcqd7jPuKA/Yqjw2k/5WtQxgvhJIq5xmNHgYuejdtzUL4XPThdfFubhWiYq9CE588EDffDkKDeOXoQyLn756l3ycolrnhtTnGsu2P3KPCGyc8yrzZlpHnC47V1x+dOzMgRl/HBei9+k5GB7HmaXkQEOQHugEu7GGp/gh8qFk9d9SMQxDMq5PAeG4THNOS0ZMNR9lDGq+qjHpKxpwIqOdU77pfGJjJJ7dmYuzp/jQP+qjNNpGU3s8MmIZcypPlyboYJpkqWT8YVxheHKYXn1tOpj0oY0lbuCYhYc9mXsHktm9CxBYl1G3tPPPJ+G00uvvhxXN7by59JmpYNLF86rPtP5o9zclF+TsWQWL86vZb9UHF0zH/D6EUNzakYGturPBbxTs4txEOpT8lfvuEfxJalU+kRn1Eq82Pk6yVel6vcKsyMA7XacedzkHNM5jyPHCfNqmDoX0PdVdegnjy4HFkmf9ErwmBvmFe+WL/RJwzfv1pkGOPiev7MO4lLGeo1ReBgoCyBP4nZ5rd/imw+0mUcdNx3L7DhlnQZ98yDfccuJA9ryLVDO5QFwwK2I8rOmQPmFy/Gb+okgnOU1v8QRLmM92xLeHX/o5YOk5gLwAHjjcn0Snbxvr1s/2YlOuUWQsoVbeLzOt76SJ+0vV3oofeaOVAOU5zdRKQMudBmLBvIpnzw7cByHTIw16mMjEMfc6TLQo96Mr1NddkAaeOZjAA+bgXLkUZ+UsQtn/RTOh6OmnOngA9ZFC+RZDsLwAMAlDE3SiRsPmlmvLh/Z8J2GA8eOdPcFwraRTA+ZKA+Ak7x/+CP/24960IKIDzGeyJnY+DFa38lEHo3pA7cQpAHAh5EVgaAwRxg6B2nkWQnkIQiX5vHJai4gWiDZpYAHvODN5A8uM3wuWmpU5aTjSgIWUDopOJ6QVDA7MQeuCWe6SuKsSMqkP8ZlmNPJn47IEzFr4ZEm8/yB4929lDEXFOUjKzj55Kx65wIumiljR98dyHXEp86kOZ/XRDfW1tJwnJ2bS3k5C8fdVnwVhr4oB74bzzpmwaVz5xekakDa4DRPjjDOeiafdgDIt6yUTX0JjGuebivnQ8/xavNuQhBAmzSANMJY9pYbH2fZCIODM72WF+BJnr6DA4ey0GBB4weoF7gkVYbQ888+HS+98Gy+gpyZqjur2BXyAwQT1LIWfT7pxgDjlRm/IzkxpYGk9uO3BukPGCnohFqhXxZfbjVXo9AhY0HtNKM+ujCYkYEk+nw9ODESly9fiKWl+bx6gkl2MD6Vuz+TnNOSCjBCRsallzxIrYkVQwLdZX9igdFkQF8iTTIfqs/xavC42/k5UV8bl3r5Ei/vwUt9qq1TSiY9PTCM6klKhsEJv0cog2FEvDFE2I3BYOWBhskYurmbrDWZ/s1XiFwYqlEZh+rbPOxs58Qs2U5G8kvP3PmTkTOQcTfHFRTSU15vIVlG1b+5lJTexc4ZY5brO1TR3MXiLB4OoxETinNR9F7mlmmMRV6X0t9IVf3gM6q6cqaN17n5ilU+O09xhI7o4/JVN3oXu0r0E8bo/h665Ku8kdhRPW5ubcSNjfV45oWXYkuGtNhoPpnIttrZ2c5rOzCCOf/FnUv5sYPaAKMY+jkf6Y9xr2qqP2hx0Fxx4a77Y/H85RhfWI3zCs8srYqOxg3tGBiQqj9jS33m+JD5lDaqyb4F9336HHXwWLa7Nc74oBBtzhhS/VVX340E/TR0uvmJcL4CUj548GLs2AHQJd1jEmeZ2nRhqisp3Dl2X+lP7KjhDOC7jMPlvAM4nPuNQxr1JM5ciWwtb+ZJz0nGdxl0ZlyD83GAyzhsB5DOXAwfHGB86KdcUlWtb+ir5p38ilphHH0G2ZDRtKGVc6n0RMG8agkdyOeuR8YJYc4+Ilk+dKsM61nu6IoeNOh37PLikJijD/RPfi6MeBpA+ks8hVnDIEg8CScW8qitoCEZ6BPZlyRSra3MUfBrnPoMOuBn3qrfndFHWA9FCz7gM8cIQzor2wAZ3M/cVm4vHBsr3n11WtJVHDzmfOLWJX6u13KsLeQBLuOw2w98+Ftmt43xDM53mnlBs1+mrYfD5o1PGj7yISdliTuPOlFnAHrIl33+x37mb38UpnR2F86tsa4CnPkgTme18QAOABOXASwor9Zw5FMpwBUCx2FebTAZIxgCgmv6Vg5pxMF3haCBy4stlY9c+G5050PTNNp8Oro7rxUEuM4ZFn7JN7R806ED1ZkyLN7IBbjjWEbC4FgWp4NHfdEPOBcvXkzZwEkZu3rjSANMI51o4GM8nIY7maFvPHcW8pCbupHuuhK2TC7XgtuoBZdp9YUDjzTqA08APMB1AcDBub3cJtCFBmGn0Q/sSDvlK5EmpvjZF9VFE+Kk9MC1DxtabG9evy58dp6Er4kAoI02+akcGbtMMCxQeehd/GzMwQ8dIQcfglAHJp/ckdWksi/V8PuP/Ebi9LjGCme+1JU403Th/KqMs5k0bvKeL2VMTdXvOqZRhfGgmYpg9jp0KJrUJ3WcizxfD6qvKl6vrKoNqSsYtcgKD0roqkvLyw6hy9yqAGfB/AoxJ3YyVYhXbxgWUGAHjgUh9a4/DDIeBHglzlNx6kx1gc+ixn7+LqTcuXPn1Pd5rchheIwTFgac2hfzSoYGOtjfZYdQfUDluWARqIc1xkj1P8vgyxSp76Ro1i8CkIac4Gqy4wFoD3rCFE105X7AK1r0QJxfN8DwomE2ue7i4Di+9dxz8dTTz+buFbrjIld+hH1zgzvO6pwmNJK4AB2zO05/ZW7J5LHjmJbxPSFjdHx6IVYvXI7Fc5fingcejguX7oo9fpdUNHgYU0AuG01FNaZUnAdAg8cU9OGN7zj9z/MuaYDxAJc1kIfLPqs2NA2PLeKAx43HoyH7lwCa4LuM8asMOKoJK7aA/BYXYHy28toB1S41rgDnwcNpri9xHHE7wLg4yrZ6cBjX8iUOvvEIu/74ZzmgpYer1+zlKl5yJR+J749McJZxCJIJwyQNGuubeZL2whhh/CMvskNzqAf0LQlyDGC0Qb/mpJoz4G9elhUgHfloH3RvuS1bWyb5iB54TgcyTQ7Dk/4ILaeDx9zJGMV4a2kThp/nUeS1XM5HNvJx7keAy9q5rPsZ5c3fMpNvZwCXOGtr9d9qG9cRBziMI8+48CXNdAyEnW6fcWZwnQDyAZfBd11df3z4sb6M/eWP/M2PEjEQppCFYHCbAHEL3BeyXh/WT29YyDr7Ue9YidsB+DxxU4ZBDB50UZ6t47bTGTwASGOAwMuKA8wDPA4PU2FwyYc+Ph2bP54avC2cOCpPnMWL8sZnEvVOGoDPk3g9CX57R2rD5ks9CJMOPvcs8WUdBq55gV93RNXkk7y7cqaTu3QKU6+23vitvsi3EWhdEicP15bDgWMgH3CecQGXB9+0AWSnDX0m0PnwxRE2kIdr6ZPfGnD0Ab/iJQ+a8BihH2phlyZTT1yaSp958olvpvHCze4YMvy+IIYFZfM8jgx9XluKa75e5DZ897N85c2EJzmYeMowL32yS8NVBJwnOr+6ml823nnxfCwtzMXW5poMtp24dO58GoL5I9WSgfNatSCjK3kdTRGNEamr7rpDpzYCpZ/uyVFCpBy0ADsa5GGwkc7kzS4eN/qrIlleWknHH0/C6CT1JBT0UJN79fHdnS2J0O0Uie/G+nqsra/F9tZ26guR+JmkxYWl9DkXRZsyHvB5lcsBdPjXTprqI7mQA14YnxDhtzKvX7+mJ93NrpYSFzz9Q45KEZCJ5GmoVT4qGFE9qR9Y1Iv2g2fq6khtJp2wg0C7cyUHu937h8exqbAUECda9DdkhH32L74Yb66t5U8XjXA9hPTPayNu9ef1Jkqi7fO1D4ui/ti5UOvnTt44F+gyzmRczp+/GBfvvj/e/p4PxUOPvjv2j8di75jLeBdTPxiZ6BTDjh01DLj8ipUJVxVx/8W1kG2tPGTLfiAaBo+NbAPVq3VuU4AxYlyPK4B85gHGJL4XAZfHwdPjACANPHjmAiwdmJfpU8Zhylpu4q1fOMN5yUC6yxsfHI9/4uSThzM/6xD5CTvucOuM1+oKH2cZAPM2T8D4dTZyWBeA9AJ2nmoxxVm35dOfmdMZxzXP1A9E1zxD/uTEQHw64yyHN2srMkBapcSG+QB+bn/XCXkBpyEbchoI4ygLDm4od9XP+KTjXGen+Txqm591Q2bJta+HrA49wW1l3m4vnOVzOuB80yVMPnUjDWcgDD556JK+bFoubxpOc383HfJS/k4fpONId35fn/h2xjcO+PZbfIPTcC4Hf87AUgb5UpYf+an/Kg0wIhSyQO74OBPyAAFvyKwGCukwgDAM6TTQQmHQbukSBse7G6RBD7zW6iYOPcCykUZZIF+r8ITMQiDy9RSBUsgtHhaTPOiSlgZVDo4Cy+Z6OQ6ATzn4AuTz5IMI4Bm/lY00fMtPedMwLpM+Bhh3TIFjveq/9MHNuMC0UpbO5xUkbQKQB4BPGj6ONnBDe0J1O7ostEgn3468tp0st8FhfOhTxvJSDwP51LvFgZ7zAOLm0fKhDI681ANOeblY86n/CHUtGfe18D73rWdyF+nShUt5pmhPkye7XxhhSU8LoncjOCeVelDfxOCq7Xyx0MRiXdCP4Iu/tVe7U+fOrcbq8kKeM1tdWcrXZBNKv6B0zv3wpSOTJ7Nn9kUMB+Xz6gxgFwojJQ0tlnvJUFv2nF9U/1QZXhnxYMACThh67MyUHqfyrFfeku2+jomisqk/+pnSWfGZKPNBAhLwkUExMcEVHPu508VlrVy3gOHFzxrx4QByoSJ0zut3dsV4LU49sj/IMOE3EUdlRXINxPGhFigMIoUP9rZEey/zWbS5p21t7UZs72yoFCuMxmsaKTVWJVK+OqS/5KtY1SNfQ3aLTr6WVVvnD5azi5Ky1etBdkDJz90BCYyRQ7/A8DmS7PTAbzz1VHz8Dz8du4c1FtnNhoa0lW3Nzif9C8E4i1nnbPjKUQ+CakteVVefHY+ZpXPx3g99f7z3w98XS+cvx67mjvHBXIxPzeRCRJOjawxvXiFJUuntKL/qzD4KR8npcek+jn+WA4f+SRjgQQT9k0YeYcfBYR6lji2QB6BfP8QQprwBHMrRt1q+9umbzK822sEFj77HeMjxLFevJatPkq6aZZh+y6tmj+12fFs+ALqWvx8uusXXrgXqZXnt+nUkflZ58/Ic1c45iSsxso6KA6aLXy6jyQP8wu34qJ+Ja24y5DiSHulPxaOOaJTs2TWqj2QZ+oXmK9okYwVuQ8sG2He9LQP1ASz7UN7Sw2n9Guf8fIWt/u/Xy6QBrR5ocx5iidvBEwcty9Lq0niE3abJr+vHbb55uVzylO+6tfWivB1AGfq5y7leBniB28rU8gPAd9yONMqaXqtvpxMGSDf/FuBLOnoBKDf2gz/202mAIbTfzbKbRaehAOm4tjCulDFUCAsX6RasxSUNR5oXYujVZFyVwAdcedN1nvHIA6DHNih4tR1KujtmKVakEuyTn4sWLvOlSHU2ntIwiKDZkch4XoyZvE2zhkTuaPDY0kFfNsD1hQf6A6rO1VEwDLgklFc7PKFSD8CvRlxnl8chGsZC6ka6R5c44ta144ANLejgEydsI5cwQB7t7ra3/p3v9ifuPNcV+chLXYoOPvmEKQdNy0EZt2nLkzBp5gk+uC0+YaThFduJAmqCehWshZQdJX4W580rb+RrM14BcgEoh5+5Y4qFmp+tAeZm5iWjeIgvr5sA2hLDBP7UBd2ysNMHst3V6iyCN9bX4uEHH6gFWgYKu2CLM7NpWM1ySafojcpw4sD3uGTLnRHJ54P0eZ6r2+2pfkiq2pk/KqVy+cZSQbFOwwR9kl8+gK9JIBEUZieWhU8+r/bUApKXSRJCigkP4+v4WLqWLjjTybUaGB3UgV0kvzLkZ3nweZXHTwvtqs5uw53dTfE5EI3t2OHKD35x4IQvnrfy54O40mF7Z13yH8b0gFdpJ+JzVfPITemUq1UkMzt4+UqFeslVatVJfPnD51xcJVNP1Untq8KK0seOYl/00LEQ4yQNMeam8bxOgrM0W1rs/tWv/EpcXVtj5paBxmImfUMTnYgOfQp90tdYbDxP0QdY/AjTjw7F5q77H45H3vOhmJhZlO0/GSdy/K4kZ+w4D5f3smX/pI9jgCouY5eGZMeSDyjchwGPI8B9vx2LOGS0Iw8cj4/kJb8NgweAZwdQxgYaOLQnAA/GOkDdXcb0GAfg5Dld+llqqxztATvmb35yivwyuKgHfCoPxxO/xz8AfRxyWUbi9uENeE6xXJbRdW31BJBuZyDf9QDPefjwaumZTgv5ClzlLQvQyk9dkct0SSMvcZVGt2V80b+4DJl5F4Bu0UPeoezg4XilXeNgWB986oEucQbj9J37Sr9epLnerovLAJVGeFgOGtZ3OlWsNj6GRg8OPGhDAyAfWft41ilgXD9kUL4Ftx2OsuQ7jTjl23aEBnVv8du+BlQdh/U2fcq6DOB84i0dnOVGFsA0nE4YMA2Dw6d0f/yv/9cfJeCFm9d27MowaHk9xpOjjSvjUNhKoCxgARwmn8FOpRDKHdULctGq98XggE8+zmmAK+g8gHxX1EAcWVwe5zJtOeiZJosyEudukvKEmPE9FmelsYDyegNjiYPbla566w+S/lkYOk/7uox64yyLZcNZFywaa1og0DFx158nSHRMefDRvfXPkwc1AZfD07wGgqd1inPdrAvzxncYQC6nW0fOt+7aPANp5mF8O2TEoQP8VnbyTafVCXV1vnVHHjg4eNnRNrSTJNKf8mTQTKocF2Zi1vDqS42Y7uD4MOYX5mN2fi6NMxYJYGZ6LneA0ggQTWRi0tvc3FXfn8mb4uHFgo48G+tbuSBzaBX9PvH0s3HXXffkV45bm+sxOap2Ed19GVr5I7mS50T0+IIQyEP2whiT3Gi+dIp+5euvDlPTmZQnPye/pt6ks4OG4Y1Blj8wD00ZXKZVDxG0CXXU5M7FnZRXOheHcl0HB8+vX7uZhidoazLErr35Zh7u5QtP9E5bcdh+wNEBtQlbAGkg6092Ru407uxsytjiDNVhvtJEXs7H+boO6oCc/LTPvtyh9E7exvpGfj2KQeW+ihFGXdmNqqszMASVRltlO6ge1FlGnQpmPG/y569UluOxxuRoftU40Pz1H3/34/GZP/tCDGQUj6getDH3sXF3GUa3NJZtmkasIB/g5OdRCOmAtqn+MhJLK6tx11seiXN33h/zS6sxLv3wgQIfLdQcBWf1Rhm46BBjF4O2+la1G3jsBiFHlRkaPW5n93cAPJzHSLUzEg7zDC5/VpppmidgPGgyB+MbP+WXS3nFl3wcYcA0KeNxa0eaeYFHGvqkrOvqeuAcxscBbf1dxnWApnHbsqbrtNZBAznBsTMegKzQJm48wkN+tUhSxnIA4OKkxVvkIh8f2FMf4AGGeYpd1KI9bJvsN6JPGsch/GFDzgXkySOEPNCkvPXcymveDhtcB8vU5lG+rWfJMyzDvMHdhrkD34HlwDFe8vhORwfe6JIxjU+ay3j+NxAmDfB6RZxNCOjQ/wD40PfAhw547lum34LTKEc9iNuR1uajO+LgGZd0eCGDyzk/ddLwtzOA2+rf5Ulz3D71gya0cGN/6a/9jY96AcenEMSx3EkDzAwCbeF8nSHDhHI4Kw8cNwZledJicgaoPPk8gVdF6j6advBXel0Wmec8VN48HAYXHPi0vAxWHHjGt9w2lpzvMHXHURbngUYHwZXRqIGHcqVrcOmMzs88AbQ8eZHWNgZ0iWNIsAPGkxF41i0LJPLQGZAV2YmTVwt0N+BEtwZr0bQDXC/8Nj35Ks1hp0PP8gLkAfAHkJ088CiDbxx8x8mDvvmal8PWv+mSRt2s/6xX0wbgkW4e+fpV4XxS1AyFAZznnjRRHKovYsxy2P7Gzeu5s3j//ffGgvS7vrER125ey/M8Wntj5Fg0RIcasNuFLiVl8svdLy30OcnQBjLytvf2c9dzaloL9GAmHnv88bjz0p1x+eLF+tkjLTT8qsPWrvq4yrMrgrklFnmVRH79h95yQkPnnZ400blN8xWb0tJwyjyMD3zhSi7u6+KrS3bT/AUsRjxhqLIDBr/Mk0FzeEQfl9vfjW0ZYOwIcmEqr97Z2UGn169eizeuvKHJdDLOr54TkZF46eWX4o8+9cfxB3/2xfjWk0/lzhZXT7CzODuos1Mc0me3Y2FuIbi24pO//wfxm7/xm3H1zRsxMcY4mBIfySojdGZ2UWTH8kb57a2NNJLc/hiP7D7WTl/VVZVP/WMoFV71oRy/wqGyfBVJPQ/pI2kooVEthqr/Vx97PH7xX/1yjE2xE4lRNaP68ZqdtudhkNc7w4UW/aevND6wgQ9fJl+4cCkN07c89HC884PfHauX7xVNfroJ3En1hZkYn6jzrhiO9Ed+QoldRH6/k87FhwlIV1+u1hjJfszY7dLauGWyM9Afaq6p+Qg8wPQcJwxeSwtwGn4fFxzS6OtegMizY2y6vcizrJRDV5R1vtMpw7xFunnYUReAMPngAtCxfOAwz5NHmvOdRznKt3M3jjQDuJbHeXaUJ8387MAHjMeYor7opc0b0i4jgnwAeSwv442fBmMDA+fy+YCl/kvhnA6IpkMGpStMLTwPwA/fMqdcXb0MzrdeAOi1sgItnaE8wz7j/tV+mGKAjv1kIUeZlk/bNwHS4YdejANYT96ZJW4cHPrEpw/hkBewbiljZzB/nOOAaQKk4ZDJ5cE3HctqPRqffIcdbx2AjLgWDwfYB6xru5F/9Iu/ndIRgbGREYQ0+65cSxwhjw55qq2KUrQqVA1YigN3KCC06pCiBhCTp3qhnw7bClgeu5anneNt47UOq5o86CJXayQV3eoI4LY8TNdhZMGRBi38OhjsOoI7rANb75JAOPWUAj44PKmzSuQBcC2GL770Uly6dCl3HSmXuPI9oIvW0LD060f4bGvhxweQjXDxGQLlSCudl2EDkAZdfBxlh7LXpAkfxwHzIG5DzWUN5kf5tixgHoB5mCfQ6tflTQ8AN3H0l3d4acHlnBQ7JHk2SPkcyN7d2oprV1/P3ZnpidGYnhqN5595Ir74+c/GztZmTMs4EGFR0VOqDCYWdepa11PIiJtfyAPe9BuueDiRyOzk7OztCldtN1HlP/jOR+Pi8mIsTk8GPz+EccHBVXbCRrUwz87NxvGB+qUMONlNMa6yaWyhgk4PeP7oItPVb9SKeZaMPsAdWGKmmlbZwWB4sBRjkrNuI+pL+fpHi35+uQdRTeTsxqFnfmKpnsTBm5BcC6obiyr6PYoXn38hnnjiidjc4MD8SU6K+QqEv67N+cWKhdmBDM5VjaG6mHVahg0/3bO+jmG1K7kmcod4hR/vljHHXWy8HmV8YxzfvH41bl69mgsThk6dfcSo784nqj55bk11yjVKfJna8PO1luqCEcx1HmRgbFFXfhe07neTDidm4jd/52Pxm7/3yZia0xO1jKRtzqmpvfSIk7ocV/vxCpMFHiOPHdR83aM/dr8G07OhGS8Gi8vxrve/P77r+34ophZWZcxp3hibVN8o4xDdsCPN3MUEmLt0zGeiRZ9R5RVWayJ/16+rLmTW2DHQ/sTtDMalHWl3j5l2XAFOoyxhj9WWXptHGHzTIQ0HeNwZ10CcdIfJ8zg1HWQEHHe+ZQBIAywvdCyraQKH3bztfPM3nscBcZx5toCx7K8N6Tt1zk86LbVmm7sstDNLOMiAocQ8kHgdf2mxSmU4m7rmCeFDK8My5IEyHOAv/ZqvQD0h53Hl6Hlg+NCfX+YLBfyUWX+MecplHSUf9WnrST5lyUd+CORDqpz1Rx40rCvCOPKtW5cf4lZa1bfqX1A6YO4gizYAgweo/HhNfAFkTX6EG/6A+cKPh1Z20tAZeP7ADDbUrdV1su6AL9WLrvDE81T/Ws+hgQ7IT1oC19N1ZG4lbGccIG0ROfCMD5gGYNrKTT3QlpVR8/lZ4DKA6eCP/L2f/Q3NEVXRlkkrIOnOw5kYBju/yQdZp7dlmVDzPhQBee4U4OaTpPKpPk/ySU/pLR/Cpuk04k4DSANaGQFwiNNhcaYHePEharo403bYnd2DBDgdAOhFNS++NO6QDrj5BYzCpxOF8i23xmPq4sqbr+XP3rBzw5MU+Pkap5ObeNGvelEe/SUNxe07bPoAZdoJEfrkk4585mF62YlFhzjplMURxrmMwTTNh3zLRxrhVh7CrgNguXHg40MTvRA2P9PBtfyVoP7HEBBP+WncahBubm3nIOJi1uODnZifHI0bb7wSn/3Mp+KVF56VQVSvjDE0OPPIGRYMit09GV3iD5na7avfjExxpV4OW29p0Y7xgcK7sTQ/G3/9I381fu1XfzXuveNC3HXnxbgo44MfcGYC4vLM/DJSjjvDRphsmHjVfbJPyHCq+pc+6n43hdOYjMRVt8rFuy5brbHCFhQ7VsiIIYOecCKUkxGTSxosKscZOOtzoDqOnEzEIeP1kEPi+zmRscPMj09vy1DLe8AUZhKLEQwN8Zocj4EMpZFRfphbBpzqx5eQfBW6qL47ylkojQQMJ84+ca8evJgcGGPZL7QQHe3txMbNG3H16pt6eNjJSZfdIhYj2pXLazHipPacTAHkRle8Dj2UEZzvcAVHkoWucCJkzvPtS9zJwYIMsOn4+X/5y/EnX/h8TM4vxqbaaf/kIGbYBRPeNrsqauP944O89w1y/HoBl+uOqK4D1W1mYTlmzl2Kh9/7gXi/jK8tHpgk48QIT+XfPsaQERj204xlWh9cttp96GijYflby5Kf7duFDYSN6zkVaH3yLSM4LX3jtXGXcTmcyxmMZ0c+DgAfXKcR98OkoeVnAA9g/BsoTxx893HKOI2w+eG39Fx2VH0Hw6sF8zcNoC0LGIe+BzjueuHMF2j5k04+gFlwFvT59eVIX3SgZWc4C9f1NR7yMBcAbdnbgXFMExiGeukNP/dLgDh51gk4xDFmWnB90olsK53laPWJT7p1jk++cYG2fwCHmscAZAJoR/I8zkzfvsvhJ114Kd7KZhzz5cEKJVkWO6ZzML8Nv8VR3qn7+z/3m1ovqnIkuCKk4QCYtMKaEAsfC4ut1XqnjcKLaZX31qTjnTD64zqBtEZ6AA/74Boo74ZGTsKW07LhnMaOl8sAlHFdkJEnDdcFwDdtwm2nclkDi6ykk6t6U0/TgmdeVEdulpfTE7EXRmHIHcWrr76au184b2VTlsUVZxmKXsnmduAJy22V8nS8XT/K2eiCLvQAb+mmESA8OiW45EOPOOnkt/wB8yKNfBx50HQavAgDLgedFqxf8l0nHEAa5Z1mnqaVr6kEauXs7LRhGl+JNpJfn2GA8Xpyc+1afP3LX4gXvvVNLbLbMakC115/TYWOUucYYOsbm9lP+LIQgwQDjjpg5NC/80s99XHY8kprT4Y1TXukxf2Rhx+Idzz6aHz8Y78nQ2Y3ppQ+qYX94QfeEu96x9s0Ng5jf3szLiwtxBE/hK2ysoCq3uoTnPvI6wqwOuiLwqdPMXHz80JllElfqg+7YrnbxZyneggjX5u5HXD0LF65SWnZJkzCvD4UcdVlNPYOanxa99SPp/A9XlVyXmt/L3WZfUIuZZIAvELL2/4XZrMcrxb5um1mdl7G66wMJPVV9W9o8STP1SAYY/kaFcXJP2Y3Qf7e3m5cv3o11jkgL9p8QSdEGW4YY9Xmecu/6GX/Zk7Rn6jIaJMOVH9e+dUhfEWkkOMRtd3JZAzmFuMf/ON/Gq9fvRbr3EcmPZ2MnaR8o0cYYDtZP3bPZmZlkIrmQLw4HzZgZ0x9Z+XinfGuD313PPDO98Wu6nk8MZChKB2qS2OI0R89Lto+2u/jxN138VPfcsbr92+gDQPGPYt26/dpkI7vsNNbn3QcMgFtOkAc+Zxv/H4YvNY5zXW1AdbmA+SBQ19r51bzI40wcxhh6JiucUyPtmjlgVaWz4RhnYA27Po5jTjOspk+fluu5Qs4bgCXFOYn8lpnMD38s2i3uKcAroPooKNJ2DSSj+pwlmwtL+sXAMd1T/2qbG2QVP+0jnCJB4+ujAIpV+JAS848EsjvAfmUZ27xrp7TkKsPpNsBbhsc5VyPko25f9gf8E27LdOHU7wuntDht+Cy7lvwdFqW11yWcnTplg061rlppjz/r1/+hPA6BXaEjEAaA8QEcUDhIyx3oVSF7IAkLIdicbk4ZJniAR04MGnTWcB1eTcGgMCOE6Yc8pgGaZaVtLayOBYhfJcFwCmaGCGkDRsEH/wW12HgNF14h6JNx7fRgRvWU/ToXQLLYmc40iLyuoyB5eXlfB1Dvci3vpGROOG2nGWlTq3cxbf0az0gk3VoepaReFs3gHzyzM9hpzuNcvCwfuBjmXHmbzAN0wWop8ubHkAYvH4+AO+UQouuSuS5qgLVWUFiJK3dWMuzS7K64mh3K473t+Jb33wsnn3y8djbuCnT5Sh3wNDFxuZW3slWfSStm1vkr4sTD4KPMVi8N2WoTM/UZ+R/9+/8nfjd3/3dWFxcik/+4afjUAZI3it1uB/vfvvb4vs+/MHYW78W4yeHMX4sAxv6MgSgCWB8THYOwTlgz/mt2vVSNTu9Y4hNTqivqzg7ZtnnJjG6kENyS3Zqz1ianpaxwI34Kj/FYXoZ1uzG7cogGZ+UoS8ZqU/2h87gyTNmnA+TWOy0sdvHa15eC+bZKBkeU9NTMsTGY2cXA3Uyb4rnIxZeRfo+pNztluqonV/TTXJuTMIcYYDJkMV4Yqctv5qU3vNgvurIg5wfahiX7Lqhy9QBdRur85QYeNJUGlF86HAspWiJlpU4Hde3duMf/qN/Ett8oaX8CfFmZ5Pno+MD1ZuvMaUvzo4lLaUvz8/laxB0yPm++x56a3zfX/qRmFhYjT3oDmZlmKsvHnz7LrD7dPZLOYPTcQb6lF3Wt8uDXr+socXpg8uYt2niG5+4+Tlu5zTyiVOmTSdOff0QB5APEHea5xGXJWz+LW8AHNMACBvHZfGd1tJy2Lgui3OeaZ/yVQPDveWZ6QLSWnqm6TzcKZ0O2nygzXPYeclY5fvwnWgAjqN7cIjjWxZ8oK0v6bQDQBp5lAf69A1eb+wAcI3vdQJoafTT2rLwBZKmfNZJy2u4hZeCQ8oFpCN7y8dlDG2fA/CNh+OcKjimBRDGWUbA+LdARwfu4AMtTuYpXa1xi+ymjwHmuOnbGZwH5CF8Kwkfwd3YQL8wcJpHWAyJ1iFiBfKpvf6QkCfuXCTkeIKsMx5Sglxav+IFP/NEQTQ+DnBei4M87mSkWWan47d4lr/FwWhgcSJsZ77gmF+fRoJo5+vVcRYFTd7UR3Xl1WbumMjx9A/kE3yqAv2Qhu4ylq9/qIM7Ozzwnea4XQuWx/LZEW/zAGi5rubT4toB8LbxQxjnPMqSjr5JI480JmlP1NBFt6bZymUaDlsufOOZn8N24BRd+o3kpD/JAfnEpkR2sRjVM7NzeWCevsYr3pWV1TxQ/uprr9JIeYGqtCPeU2l8qUoyOg4irx1Q3S0LdcVPQ1btyJlBvvgbqN25Tf1LX/hCPKIF+2O/9/t559P4uMrLuMpXfzJ47r/3rpiTkTKlGWGG82qHmji6PsPvKfqrJ/hIMVnPiS4t8zo3lndrCV+yZFdjZ0f4pctOn3L5CwHyuVGeXdc85ySZ6Wtbe9t5HmzvYEf6kyEygsGDIcauF/ehMSnzoQxjTAbjxEhMDdjpmspXipz90ojIfp073Qxh8ccw5O4vjCtcXi8BXTnNRomnUZFn7Dgfx0MRZ9A44MyOFmf3eAXMOGHXUkpKPUAXwPjMw+7MJ9RT1PhfPUSrkMa/8vdPZLDNL8Y3nvpWfOZzn4t96ZPXozxk8SPpczOz2Rd2ZIjyenVa7c5vUNKWy6vLcf7CBTp+vHF9Le6894F45B3vib3jMeEfyWjDKGVHdDgfuQ/bGcizA4znxaAtR7+iT2ebY+jStg0tcAHjm2+b5rHhxbQFx92Xgb58gGmBA31oIa/nVOOQ57KtHK4D7qw6ECcPPMIuDy7p1J246buM8y27gTzn96EtC7/qpFXG+S208T4OPvL05TB/XMvPznT4v8Zxle3nA9A3LfJMjzItnsG4QCs7QHnzwie/dfBqdW9naOkSRn+MVb/dMG/ToexZssAb4LLkWyUcwil+w99p5tPK2PICkI00oE0/pZH/V15b3rjWA871wVFPJSaO843T4maYWbXBwQG0uXmZfxs3nsuM/dCP/8zpj3GbQYvgxbiFyitBqC65LIrEyqgSLeUTzjSVJ41XORgp9RUXk3MJCLTCGtoOZWd8lMXgbaEt67qcVXFkxucp33jQI834APxo7FyAGxmqAzDARQeaIFMO+eV4P5yyavE0DoambANY12KjOK/AwMtXYJQTf8tsWfo6IW5cAL/vXAfC/fo5rQXTt5+yiwfg8gD5rQ5wxsU5Dq+2nIF4K1MbxrVt4Py+o1+xmLIrI4ppfCm59F5sYnNnO/sbu4vQYaeFKwFefvll5R7G/NxM7O/KGNBivLa+kWVZhLn7ileJ+eSGIdXJUHWrW/4ZYOzu/MSP/kh87/d8T9x3zz2xurIiXufi1VdekUiSUzwm1MaXlH7p/Lk43NvJ9kY3HI7PN2eiU4MV+gpLstrRk87kKyv5ootyXbsKt+JC1QJTr/wJS65O1kkZkl7YMPK57uTm2s3c8WLntXosdZShJGOoHgxUV8nIuS1+SzO1qbqkXIRFi/aVGAqDI0OMtkDWPIAug0ttISlyRpD25NhJ28trMPK1gMrUbtx2+hiU3OVG+vRgsnbLJGO2depRrKijhOBjCT5eyQsqpQO2wMQ5z4GNyDjd2N2LX/uPvxMvvf5aTMr4pt0xgidVmJ+nwvjLBx7Vhtedc/wWnnTEofuZ+YW4cvVa3qD/6LvfF6t3XI4DDdaxKb5eG1B16ar05r5OG2R/FB/CTnO+4y3QvwHjZT07Gg4D+ODYOZ0y9CHizMucZcQn3eAygGVoHWDfdB0HXMY+AB4O+T1Gyac/OG5aDlMng9Nwpu10HtxIa+eUli8AvuUxXdPBd9hAudQpPaijZTycoS1/lnN7WXa3k8Fx/NYlPsO4l5/pctQVINyC41kX1gj9qVSVIz8zJRv5VEMy2uWY4F+Wk5HS8XBdAOg4Dg/zcxy5nL6rByYekOooQf2GLmOIEuwWp2xKx+Wc1MkFKx7MCCSvTOvCnTOv/JKfs7BZmaq3+zdgnbW6ozzQp9k65lXjAG1507gFv5MR3waU/ktcoMVtnf77tjQ2Y0wDZxotfwP5Y3/lp/7L/C3ILNwpwHETSMEaR7rBCs6ndeNgeJDX0aTBUuGm3eGYVp8n4E5rQA4mG9LAZefEg99gRQOmZ99Q/Eq+fBLv8ilnntB1uE3HIQP5uThXj6+6jVf9Wl4A9NNpPJCV+qKz6s8GmD/HNS9o2CcdcL2chuvzIm4HvsMpX6dj0/tO4LLGd5m+LlpHnvNbsAyA85lkTdeyWT7jmqbTcFUePWiypv90i3O2p/J5WtvZ2Y+5ucWYX1jM3Q5+n5BrBS5eOB+vaXF+7eUXRUP9Bny1Iz9Twx1VV6/djLn5ueyrh+K9e/rkh1w0nniI9frWZnzkJ38y/tpHPhIXLl6MH/+JH8/fSmRX7c47L8VzzzydrxpZWLiM9K2PPKxJiocOGRAyFKiepM76pA7ks7vGdRVYN6ql0pXXxXO3qatfDmz9KZLy1M4yOqDf4cpQREN8XLC1hfG1HhsyQKlX7YipvQ4YSxhfwpShibHDx4UHKjN6KFlOOBc1FXMyQOYGM3lAfjA5HVOj0wpPy6gZz/vDwMktd3b2kIr20fgoI0uGlx5wjrrdUa4H2d7cUDo/HVRGGfhcD8EvGFBdxnTesC3jGv3wipZJmvqQd9qHlZATnfAO5e/INppZXY3//X/73+YPcH/9G4/HqozvffFgtxJ1qcWz/hh8HPyfmZ7Jnx8an5yQwTYdm8pbWDkf7/3wd8Xs4nIcceh+RGVPxtRH2AEb9kEcgCytwYBvZzwcOIDHRtZBDiCNOaWl2bqWVs473dyELlqDxbh98DgCjNenDY7xjAMgF9Dywp3Fy3H81pm+ZTBvgDTnu174pBmHtLYMcaAfb3kCSZvR0qUZvwXzv53zvOR+Zzo40ky77zI/5/jhwyx+C8aFz1lQ68Sw3gnCp74pG+1OXtcMKXMFE0+lT+thmc0TWZxnR3rSzgefkzzLypzFG4Jr16/HzZs30+Dnwa7OzHaGkvinrCoPUAanzIw73T6Q5QTidlof/BYHIN53Tm+hTc9wR9/Q1t36dDzx23iHCwXLCbS4CbeKMAT0d0Y5y0Ce47g0wDrcW8DMaKy2E7mw0+xIdxnjnHaWrhzgtFbINt6mQwOgjMsB+G2DOb2VAWhx8MFrcXOC7+pBnMmFDkac9HZyI35rPeiw5m05Ss5auHuGZTeOTA/g1wYI56f/SqesnwiRA78vs8FpAOnGBSxDW7YNgwtfuxYHIA0c6OCc3uqgLd/GHbYPPnq0LnCGvkzIzKTfliMdHHzSFMizVnkhqf6Y6FLvSsOY4kwSv8HHrfTsuC7Mz+cuz97uvhblxZibnoobb76Rg39re0f8jvLrNy7UZfeLhoI+d3ApksZTvjpTu+wfH8bY5CCuyaj54Ic+GA8+/JCMupdlILEgRnz2z/9c8Te0ZqsdVZyvKlfPLcT84rwWeh4YkLkbgDjJjvy8ZsOIzDqq7hx6p6VP9B/GF2ehmBjI41JWn/uycYgjnzNh+YpWbXbjxs147oUX4vqN68pDU6MxISNqbHRK+hqRPg5iZ3MnNje2Y2NN7vpGbOLfXJd+1uPKy1fi1RdfiSsvXYlrr12NN1+9Gq+8/HqsXb0Z1964FhtX12Lr5ka88err8cZrr8fNazfycldezXLtBcaN1K/JWO7gSA8bm8pbixvX3oyrb1yJ9fU1Tei1Mzg/N1v1pZ1Vr2x7xmEuMlU/dsDAQX9oJ8+dKf9oVE76uestD8Slu++Jl197Lf78s5/LHbdRMefC3Lqn7SS4xJUvIpeXlqV/zrrtxeLqcqxvb8WO5H3rO98ZDz36zuBL15Ex6SkwwrTQUBF2/WgP6df92+PMgPweL+7XgPtwH0jH+TyixwjQp9WOHZczf9M3D4fJd7wFy9+Cabau5Qkf5ibPK6Qjr/EAwn0At6XnNMD4pFP/vg4A41CmpYUzHaANn+Ko3xusSwP55nU7RxnzwRE3HceTpnAUOKWb+cpjMXbaWQ7I8gL43QJkdzjGBQhTxmltvUw385TmPOKmT7gtD7R5ANSYX0jH2OKMMm8TuLPSmwW4HKdqs7Z88pLwmdLwsIyAy5N/Wkbxs8I4oB9v6QHOS7qd3vtAPuXasqZ3Cl2eU03X4LL8fxaXPn6fvvMtx8g/+VcfSzpOwNFwhkTqCtm1QCOwaBrP0MczmAdgHMcB88CR3nYiOyYB0v2V41n0wHFDGtpwAXhVngXQC37uEmjSJQxpimXDCuCXr0+VSBr5uWPR8YIWjni54snOzQjbDNk1K+3NN97QAnUUd95xp/qMyok2t7tjfCEL8lGOL8c4N5S/U6d8dtu4RsAwlKX0gIw4y2CZAOIA+ZTDB0gnDjgPZ12blstAz/jGNZifceyIU5a6OWwcaBMHzAsgrU0XpdReS5P24JUjizV61OoqXC0OSuMw+/7+Tv7w9PbNG7E6Nxr/5pd+Ll58/rn8/UPv0HCPF19Bcn8Vuzvs4LBLBLO87HV8Mnb3t2W4afGX4Q4uF3XecWk1NmXIvSzjZJedIC3QGIRIP5gcjUcfeTD+8g98b2yv34jZSRkLbO1L7jxkL1klZeLi89uS1Im+R9srqIkQXZROMb44JE8fYEenfsKKc5D1g70YZEyQr8gI+cZj34w3r17Ln4LByEItR4fg1XUPlJue4j6vQdbxaO8w+13uCmlMnxzxRelB7u6tLK+oLpSbSp3wSwKDgXTAHVvqH1x0yuWofP2Iscpt8GMTMnAO9uPqtav5g98jXJ8xQX/iI4ZBPPCWt8Tluy7nTzgtLcpIXeBeMCZztSl155S9hKbXok9eZc7M8CHARBqPU4P52Nrbj5HpWSl6Jt7zv/rueOLZp+O/++//hxxXa9evxczYZMxJL4uS/4raf1OG1sricp79WpOByi8WLKxeiF3xOn/n3fGXfvwnY271otLRyZSMaLXJpB6EeMUqRxu0QFsZ3B/dp/Gd5jjzZNuXvXgZ1wA+zuU9FoC+DOYHTo6Pjh+uzQOcZprE+/SBli9jw3g4hw1tfVq4XbqBdOgwv/QheTOO1Kd4rS7OSusyM1yyMXeaz6mMGSsapLXaIq2FxO9cC1kOJ9HywYixA30chonih2Sy0Ku/8gCFDx4PTbmrLFzF5Be9esAatoN5UgfLcMpX6fmTa+QfSgd5bACDkQc0HjzUz/iQp2PIuUymDGGClWNtdIT1A2MZvuoH6svkEyedsZzb3ioPPju9pKsiwkOnQ71a3lP55Nx+BverTFM+5Vm7+OOsrvtBpnTptD34lQctpaosR0wqfja0shiclmHod/k4ywUfpyVel34roAvqXvXIUImeYHpJoStrevisO1n2NpCvpR2Glu8BA/pKBYHXOt4VIg9FW4gUROFiXBYxYS/aQEsbcNzlHDaYLkAZ0wFMgzScF3Kcy+Fa2i2Ybgtn8TZem9fWn/qRR31JMz8c8fbJyrQA5wP4b2ihYIK7fPnyaZ3y9wJVL86r5IWXWmSvXr2aCylPIfmjyeogRxp00DOtlk/S6eW1unOa8Vq5DI63+U4zDaDvA+bdlsM5HVlMtwUb8taby+AIZ7rwOHvE2SCKM8gxvhglOTla55qReO2V5RTl2gMuE11746X4t7/08/H6ay+f4nEm6GC37sPC4CnDvn4bkZ0lxgAT2J4MOQyf3JGS/vk6TvZKTVtMxBOD/AkeJkp26DQa4q5zS/GjP/xDcen8cmzeuJZGllikwcX8yXTHzzbWTpjikgm5VHNRxWXVkiYyqDYxMTWsJ4bX1GSdTeM81Praerz40itx4/oN9Z2ZmJtbSD1htGjJV1jE5MbEHFrQ4T6xSRkr9MVlPeXOznLD/V5w4/2sDDDu/cIw4/UgZ6cwzKZlONEYHNyn7pwR4SJEFgdetcIzv6xkgRFLjLLrqv/zzz8jw/BKPlVfuHguXxXyI+dz8/XFps9D0seyf8q45iLXsfHqF7kostMnI2lTRuPKpTvjU3/+Z/Ebv/Px2BQ/DNDBYDL2ZCTefPONuHjuXCyvnItX37iW51r4hQRey/LBxczcUiyr/N0PvDWWL9wdlx94KI6kh/qdRxm6mnqy/7HzmcOn2qMP2V5yDgOUcx2YDwDCLbgNSXc5oO3zBsJn4QBt+lngsn26hG1gec5q81ro8+jHbwdn0XHZlpfxnJa6I019qy0DEEZWwOX6uj0LWhoAcfNu+dtxkTL9GWOGi3YxcujL7J6W8aJIa9wcV5xxlX4aNdRD9GTkYIAhAus7dOhObvuqj/qM5KB83kmoOMZIrTPMd6yrtb4ibp0LLR7MJPhctjwqXnUNEvP77XxkgTe0qXvRdz48Kz7UC0AcmfHdZ9r0CvM/c0uVMVivQyi9p6Em3/l5vvo/A+DjDK18LRRdQkW7LWd+Q0D3ch2JFs+AIY6KSOnzxP/PGmAdrmHsh3/yb33UgqBMOxNHqRgEnkQM4FTHKDzTMDjfjeT8Pj7OPO3aPBxwOxp9Zdr1KwqQ3gfzBN9l2jSAci1/wK8IGQws0PiA8awb4/flRK/1K/kHuRg5ncZH39Djp4rwoQU/7q7iNVTeBI8R0NE2tHEPBsC0gbaeDjsPH/lbsC5a2v0yrQ8Y37TA96DFUedDXhH2DC7zap1hSE+yZxn6lXSgtHyy1GAnDh9cfjGo9LxTil2j44NYmJ+LF597Or721S/F5tZG6hpDygdJee01OzuTZfmtTUksw4LfAt0RovrzRO0w8buKiIFBwoDlVRg30YMrQZIeZ7pGxYDXmod7u/Hg/fcXP63q49Bi4hMf/vKLTsmoClDT3HHjFQB0ciKmykpHB+iL128YRXxJiYE0NzefdefsBYY65ZeXV9IA41qK5aWV7Dt8LMCdV7KPlD6ltIHosNtVh+WP1Y8xWjfXb8ae6LBbxX1nsr6kQ4xA6hqxuX0zNjavx/7BTu4KHh1j+IzH5LTaRIbiYGYiJgdjMSV/bmGmDFZN9otL87nrdeedd+ZOI7XCWMOYm5qsLw3r1WozrlmApRaMMMYFkzVfPh4cneTh+a2d/fiVf//rcZC64jfseMUacfXNa/krExhs6hHBD4Rv72zlrte0jNLZlQtx94P8yPYHYunS5Th3+e44xvDS5H+SC677PnonXPrvO3AYn4D7nmU31IJZ/RxHOQBcj++WpqEfN7TpbT487ADy2jjQhuFvmVq5AOKu1/8cMJ8+vz6cJbvL9HWTulS4LWMwPo5wS/MsfOB2aaZjB0Azv2THcJIa2I1Ta6mv64mLHaZx+qAezBiZyudXH9IWUvET9fVcg3mygtwo8a48Ro18+qRp4g95CFf0mQ/ynJVo5Q4XBqAsN8ZC/uyYfMaGhn3KUDjoq3z48ZeGosLl9I/6IBPGVze2UlZkyLBxXd75FLZfTrniVQZh/kwYyeivy3e48KotiVPGtEgrPtRF+qfOaQTeHrJvZPskxSybTkCKH2KB8rs843dA3q19QnFm5E4pta6ofwknL1513ZQnbZ064unAv4Xet0PVveMrN/ZjP/O30wDrC0cc13ZIA2kW3ngttPF+vsP2WwW0YfI9CHMgdnRwNDhpTMiWwfLgjN/SA86KO81hnPkYSHOdDcgAIAN5xDEs2jTAtFp6ALT4PUyMEBtgWUZ4+NBgB4yFkzxP0vwAN6+Qso8IzqLtNOjgKGcgbNdCm45r9U685WOado7bRxf4LRiXevTx7aAPT8IG8wQST36er8jO77pmVPnylcp2PztQedVBho/SsOJQ9uc/95l46snHVab7yScVYvKATv7gOj85RN0Vh58PlWJgMcdAb2q8Lsqlnvvig1EAnWM56FCOCRS+zMk7u3uxODOIi+cu1FO16n1qQKohmXR40q16q46aGLNCkOVPOF3NOxzk4OtZvvaT3JIZedFD8tcfcvKzSexu0Vk4D7cvY2lcBtc0htdgIsYmVRcZQDNz0+qDM3Hpjotx8eJqLMlQWliUYac0jEiuqcDdvHk1bm5cl6HDAwCXmfJ6T4bd+YVYWJZRMz8dC0szuUM3NiE5xtWeI2oHqXlqmh/W5Yd5ZQBOSX/q3wMZgRiRPMAw+TJhoxvqcNr38pXKSHAbPofuT3gFMyHjTe0xKmPr3/6H346XX30tdqXr+n3ZOtuZH2CwmzzBTydNy7DciuXVc7GvNlw8f1c88t4Pxgd/4Idj7tzlOOCV45TqOjmtiRYDmh0A5MB64ygDGqeTlX7tt452oT+7TxuPsB/WGOvU1Q8ejPHsgx2encFx0zK0/PA9Zoi348vlHAdaueyTjzOAY0e+ncE0gDbfdFr8Nr91xmt5tDwzXw5OhD3/9Z152O/zb+GsNKCtz611c18UPf7ytZ7gRLLoL31o5k5Xpdun3OGh6pJ/lMOvcc6HMuyisXOW6aeWm/6RRnmlI0mOfTnwcPkAIldiVhqOeM4lPMwxTpr8tnw/DbzWmZ/jxm1dSwOXtezCntPQS7t+WPft/H67fA3CTL+da4FybZu3tIxvPgbnt7gGpUiI0j0xjME0CHHk4QirXJGERumk/Fvl60PWrwN45w6YBWw7OmBDx3FwmDTAAWyEAK6gK4Uj7ax0Q5sHELcsOMtiuXCEjUvYuDhw2/hhN9EBfR5WRBtu86hbW97pdgbnM5GyKHuyBYc8d46+jx5ZMHCrq6uZDs+BFpV85aWy4FnHhAHO57AgcaAboJxpUsbykAYQtyyA8dp6tGlteeubfPvGdRgHtDTRAXHjAS0v+6bfOtIMpgGYF08nY0yEXWevbNHUP/NDt/zmIFvx6ItLS9EjhtdjX/tyrN+8IWNsN3ZluHAJKgbd2s31fL2LeMgBLfyZWe6QGpNhVj/IfczOmPAx1MgfyLDjqXh39+B0wUC2vBU+6Ugf8menB7E4PxcL+fXdQXC3FK844UN7p/EhPsTLmBJ/GQE4AJ7SQNGUkPl6TH95P1jqjAeT0jHlDyVT0Sid5e8yyig6kkHEhaS7h7uxf7gXByE8nNiox8cBT+g8sfPVn9Q8NpD+ZDxOz03FuQsrsbK6GItLCzFQfFwGHG/sWDuO9IS+d7ArY3ArD7vnEyNP8zyBS2+qSRmeGDaSLb+E5BoF4VIvXrF6bkF+zr5g8FIH/csvOdc32MGajHEOAk/PxZ//xZfj9z75qRiRkcUHFVODmXwIYhHA6MqzJBKDH2dnbE7OzMUDb3t3vP97fzAuP/SO2B+fjiMZc2PTs9IPX4/Semo3efzMFTWo/krfrrkQebIfqi6VV8aww85r0wDCpLmOxsE/C9qy7Rxg+gbkMa+2TOmt+nAri8vbGRw3HcKUo/3ow6dO+oEUw8+7gw6nnug/NFy3o4Jz2dO0FAX5ip7D+C0N7+pA2/SNd8ov26Xj2ZVPmXrONAgbz/G+K9zaieF12NhoHUXAkModWl7liwJTcI7V49r1zleQ9BoMM/Q5wlogHearSsozTpkTWB8Y0+DKKS3xOlwualYt9Eeb6MFMf1mGc1/QEoypv7Lgq+rKQ5quD0i2mivqge4WP/80JiADncZP49FxoulX/fNXXCRLyUx/pK7imLqBLjRcD3bYx2Jf8yPnZDkXyvyaP82mdSHvbqRfSqZ8S6G/PBMmB4W6by8FUhqVU/srA0fbkJ5fmJKG3+Ge+uAwXlIHiotXuiYMTeJJV+iZJwc/ikP3tD91uDjC9Fdap+1vpKdTOEX0GHGe8ZsyzhvjK0gPVsADsI17cHpQkmbwoG1xTINwa7AZ+ni4FvrphzKEmIToWP1JEHDYNAFwOE9iefv1sUzEXca+gTKtnAbz7+MD5LlcK1MfnzDXUOA424WeqFse6Ozy+2UAp7ULs3UDZJ54tmAalqWVqS+jw9ZXC05rcewA0wAsU5+m2w/fYcBxXEvHYccBdsgpJc4q73A5JuP6aIELVNld2ZWRux4vvfRivPTi8/Gtxx+LnfV1GWaSR4OeQcArQU0v4sHB+SmmkeDHroHcnVEGP0eDBEwu9J2avNk943JRvrgsvUg6zUzkEVY/YZApfWVxKc4tLTI9xtL8vOSrr/A4bMtOJxVhDpuc0iQluuyg0RdyMVAcXtQvkTKeXqajMwyPOp8gnuLHxJiXBCvMpJEGGRSQTTz5WSN2efKKCznI8tUhr1ZCjvlYZGWSqU1kkbC2FA0BQ0dxyrAm5E816Y8zeJgK4AzbHI108qec9XDB2KTe9QPivM6tH8pnIaIMlSsDlN1e6Vv+9PyiDMaRWLxwMf70C1+KX/jX/zqvjNjYqnvfOKuD1mkjdEZHoRloZizFC5fvj3d/+Ptj5fJbpOh5uVkZnKqMkKTFGKMvIHuyl8wsFrQpspCmMPVy3XCGNu7+Tbz6RKW149TpAGnk2/XjQ11SkaLlMNDHb6FNwz+LV5vWhgEbnnZ9MP5Z0Jbr4znuNOuq1SNgnbdpBtPtlyGtNVqtd3gZD5qktzK0fgXpszW+/LFWhyI67gtlRKeRghzMHsljpN6ICL/SO/kU5+GM/PZVV9EY1j8p6D/GP/NHOsaD0tJwkY/jiEWVgXjh89CZ81NHA6HLABBzfKDxi590oyj08XNu6MJCSud4m55vI0Q34/IxmA805w6mygh75pmn40D+hfMrKSu/EsLcy846+KMy8EnnmpfcXNAMkjzkM4bJz/mPmYV6HHNvITxl/Xbx4s2DXJUjn8ukMx8/oWYmjkKU/sDB0QfoH5rbcj2oeFq2SlPLK6iHbpzipBdt5CnH3NHGkSUvBz/i59e+XUbqdOr/41/6XclbnQtwBwDckYlXZxtOJgbjtp3XQB5xlzOYX2sc2QHm5zTidoAHFBN2W8b5ltvgdOPYuax9oE2DjuttGqTjTMNpfXB+vyxAnF2ia9euxeuvvx73339/LkYs9twhRX7LwzyB7JToJjvQrXqzD5hnCy096tZPw7mc/T6AQ7sZHweYjssx+RjX7eR2o+4tf+vYOPgtLYA0OLE7IY1WXIMYMsJOY4B8dgZz8siJpZ6Wbty4njtdTzz+9fjYr/+72Lh+VePkoF7nqmvmwW/hbm9s5pkpLmRFRl7/skuDy6+PVJeslwYlRpIKxZ4GGcYXjhrlkzOvGiQlg5ZnZc038fC998YH3vFwTGhy4oe8V86dy12afU1I3MKPsYjRyKvTehJTrVTHBNWFr6VGtRgwSefkKofOOO91IqX4izB0zU8FMamjF4An1kPxKd3Sb2qMGMZk3ECLuuUu7thU0s+t98xXbRTmOg9eGU6OS1+SlZ8mmuAmfJ5scywnetLiolzqRFsAGEjskuUN2eLNwn6o8P7Bbh7g5/caoZE336sO9Uq2mwNUj2PplSsnli5eip/9xX8Rjz35dOwdHsXmzi7qCX5qaCCDcyCDDpapo7GTvDrkUEbWxOxKfPcP/Eh8zw//aOyMTMRNPkqY4pcP+JF06fJ4XwbYYde/kHlMPNVP5aOzXBhUP+TpQ5tGuN+3qRdp1Jd80nDkOw6cRRtwOr7DHhv2oW9apuc0y0H7e17MNlVaW65PP+Wmzbr6tHl9/uYJgEcZHP2pL4fLGM9hQ+LJkZJfHyrcOsD8TBuwb5w+TRxpdtVnC7eF0/Lckyfo45iuZXc+fhu+bd06Xbeyk1bp0luO0c4wEjnTdBnakPGB/E6nb+Fa+s4zFL1vr4vdrVCytTL2wbIA0CWOY17li33GNG94dnc0nyrOnMBOIRLgMweoZLW1EmteYJxoLlO/41UgA1IjKA0hbBvmkJET1U/rX74q7PvSG+UVES3qhfzUE5985h3yyXN66SGBMpKhmzoTUtZTXPBwkiF1VOnkk146GMpq2ZCZuhzsKU2+4yP/6Bd/O4sCbeNYIPvtgMUBxAHKgXdWHun9hu/TBrfNN7751cJRdFq69h12Oco4vaXlcAu3o+N4v5xpA31aZ8UtL+ByAIsMN5S/9tprcffdd+cdK1wUyQLgSct82/r0DTCg7wOtLA63aabnNMLmaZlbfKClD9wun77iNjMtaAOUMS/neyIkzenEW2dQa6Tzoc50DCyhVFhPYIcYTMLRhIRBwwI/J2PnF3/hZ+ONF56NMRkjHDTnSeg4r004ioXZ6ZzAOIQuIjJGNFDEl23zlE0MaDNwOAPFT9mMyxghfAwvTRJciyCTXWmSH4FkUE9ikGlxv/vChfiBD70/FidkFOxsxagMl9WV1VhaWUpDJS9G5QlLvCW0fBZ9/qhU1ZVfAy8DrCbYHMOyNnICUBkMKHRpA4wdnNKtnAhMc6VC6qjTf04OEK52OTiQkac6DiYGMTGYSsMU4wp+0CujqNqD9s3Jl7bSH60MXv62pQwhdvjQF3y5juJ4RLSxRNNolqzS1eFBvYJ0uwM2wJCZtKwvBuL0XKzL2Prnv/Dz8eTzz8X8yrm4vrERazc3Yn5mPqaZ3KXDmcmBJj+1z/RETKtNJaUMt+kYmTkff+1v/jfxlre+I67vHsa2VD3G7psmyXHhjJ9IdwqzC4YBrceEOAyNQ97DajZVq6ZRClhe90vkbcHp2UZyw0UqPeld6RmX5kSzdkIKwO8DbWhwfovnfpn6UhvgAOLwhg80LAs+aeC1dSGdMFBlREcy07/0f+aX7IQTLeejfP3WOcB0cPB1GMg693gBpBmSDvniyw5r8q4VDsTye2BalgFAJ66vgXDrnPZtvuZXromBW5tuB7/c4erSDW0YAM9lWiDdbWbZgaKtzqk6Y0AYSm/OB7/0UEbBMN18oG1wGv4wv2SHDmmt/nN3iHFzuuv37c5tmPrRX/U5YnLH6oM5sVR/Qy7y3Y9d3s40AeLVZ+phBaCs8awr4q0PGL8dL+S3DlrteG3LQ9s7jcKuOik7+SZpy4grmfIhUfpifQBYv4GMNbTNB9kczvL/9F98LB90YYnPhMmhZA6xMgBYaGgO0vHB06jLOI/2+YVAkrs9WDEGC+D0Nr8qNczX8MlKnYgnr4q0ZmhsdA0mZ1yAtNY5DRxX3HGUS1NmnYSazUoZyFFUPrgMAhqlFjrRVdxGUKKSRrkOLI954cDFtWEmLQbJE088kTtg7La4HJ3WE5sKpTjEW9pJQ520+iP/0SGQlyKeUPGLn/nnIBU+c37K3dA0fXi6o58J6KChST3w0bE7f/JRWvIQ4OdkqLLTU3wBBzBokZEy5fOEgiFAvCt6ClmX/LKo6pZnRMQnZVXnZcKknZhcaDPOE/D13Lx0e/PGjfjY7/zHWHvtxXjhqcezjgzEG0rP3SfhUyZ3Ig920xje2t2TMSKZxA9DYWlpRWKpXeAn3ec5PMmQekMm5JeM/OC1JFFdZdBt7wgn4tLKfHz/B94bF+fn4kSGBztW6IPBzpmqCxfOp/HC9Q+0D0Df40tE9znkqy3z0kXhFC6vQFgQUhTOZsggyZ2pbufObes7gtx+OLc9MufOF/ILfVIG2JQMMZ5o93f3Y2ZiOr8URW+8Lsj70eRnG8tNiG/tPMGLtmfiVbtkl6A9S3bah91ezoHlhbpKZEeSJ0/aYkL9g92tfa2+g/mFmJ1biY//0R/Hpz7zZ/Hqm2/KsJqT8TQVr1+5AuGYYldOfPj5pykZfqpl6iUNyMF07I4P4p53fCB+8K/8ROzJsD7KiU7tJB6D6UFsbW+qhATrABmZUHlTlE/WqgeR7HOdvs2jnuKrrahz6lEEWLzIp/6liySacys+PYQ5FFHQN/F+OnHa41DjwfE0duALTfKVzlexZQQVz6FDJuRFdtGUo5788Y8JLOXsMpHx1KlsyaZ+qrjn/9anzx+qHfHbdYE1gbjrRp2535A4Bja+1xfUw2tG+DMegDp3VXMLdSpAr1UPwHMP9SSRD2XQfb7Gkk/6IUYIYlUHPAX3e8BzFrQAygK1C1K8c5aiTtQdep1Pn8AXx5wjvE5VvnSRJYf84AF9j0dkLG6dDvCTv8oqiiFkI8w0yIcONGxIpA4ExgG8e+d6AZTN8nLs4FPKaW1+6azoUt58AeKm2fIDLAcEmI+c7zLQaHXdgukDOQcljZIFTYqC4tV30g5QnPFA3H3RfZCK8bUpjZNfp4Kqv3xNrHz+cl5ivgaZ8lnU7UK/cl/s6i6Zk6fCrax9QIqsa0aqHH0z12/Ron/CjvRk+095BUmAyiBcCst/w8mCcyJ0Mjpb4snPpzbwzxDmVgWj+FsbsPzkmuHsuAQRssPDB5dBmhOEgEoQYnAgGwsA0JfBPFB2dnLllwGD0YJiqwGYZBLP/PGRN+PwR8aqa3YK5FGZolXllKj/hjK3PvjJu2tEeOdTBarTpMDBxOdfeCHe8pb7Y2FhMc8E5fkAFWebNDuwyhUb/i/aOK45UAupDiVI6VjSK55dJUUv2bKziRZAZxBRLYrGUxnRTuqdj/S3xPmPMvDWH52bJ5zTV2RKL69867x1Tocft9KThvEx1A1ydPruZAWsc/LoC0LO80sGZCB2ykci8f6dAGWYaDBErsvQeuLrX43nv/n1ePrxr6RhxgS2ubaePBgY7DxyAN2GBVc67AoP2N0/0kKvSUUPJPRXtOc7vRKkd8bNiWRngdfyosVHC4DacUwF2GH74DvfHvcsL7H6lKyCuh1fk7hoLS0txsrKsuSYEKVuAQHQAcYrNNFDp986mFuTdNUfXZY+cXkZI2GRIM4YRrc2otBLvT6sXS4cd3zlV5+qP18tui0Y95yw4sfCk7YWyUnl86oB3cEHSIND/0rOem3H+ochyWtQfrS8nopVH8ZCPkQM68l5ssnpmRiTETYqw+mJp56Nf/6zP5+/zTg5MxsTkzOp5+2dvXjz2huxKON6Z3dTRv2Uyh/FrAzGWRnRB4fHeTHu7NxyzF64M0aX74gDCcLrEOqURrXyMV7o5dWTaVXVVzLDA6BvYE/SjzwGKY8OHAcI46yv7OuKg8eOYC6w9GPUQzF8aCjIuOoDea0PnBXGp60qAq2uvbp8ywqcldZCHw9o63hWPm3ZT2/zkQ1d9OcEKp46Fn36YupN6daFdZdGBmWoHNB54JWRWwtl8lAZDnlTruQa1jV5duC04TgaGn/I6/xTvd4GrBvoAOZDOcahaqD2pk+IjnDBowx1Gq5FWbB8QYWqH5HM2AYIp446sN550DJ/y00/Y362fPYB8lkyDIkPMG4FjideJy9hp7d1te8wAH6/HHLhLEeL34LT23oCffyzZDAQ5mMF83IbfpuOOiDsuGUGzsInjTUIyn0aBpYoEEhznVt5v839o1/8D8K5tYFwAOkQYVKlw9A7ElcOj0kpJ9wurv/5r/OrMlWBTshu9slOxT98z0ZKyE6rOK9vePLE7NN0LTzFtYhlnKcSzrRosuVWbL9f7fvdY4hQWeA0qGgH6IoeF+TlfSjgoTHkLxH0j3QVzTohn+rudKqgcP136smvRiljhhQUzgCgI0KCxNqxytdBosMB6ZvrN+LlF1+N1XPLubuSX/8wJjvZhKpSWPtasPREg+GTr7bEzQtd1Ul8rEt0oDgLNudu6kmu2pT6sGCjg2wC5ZFmV5QLnIYeMl2+oRbQ6lTGuwVIkwdePq1Do5MBl7s6WY4J1K5wCOdXgR3uEIoHk67+JSRf6oi+sx0rDcz6YWv0rCfc8ZHY3d6Lna2N2HjzlViX424uvtLZ3tzKCZGBCt8Mq7Pw+oqf1NnarQX7IJ+muXCUXQ0MEclGY0kY2gLjbURlMb7GZZgAu3vbefM9tZgbTMaH3/lovPWuS0rr6qd2TnlVZ6YcDqizgC6vLMXcvIyNNI7Ud4VbfetQ7Brdy8vzEp3urK/aUUxx+V9/FR9XvRizYyMywNhp6gwwL4B8Hg9gLOQZE5XH7KNbQWtcsnLuSwiFL9m4Ay17qXTAebCSgYbgnwRUYYz9/MJSxiZfYObuh+pA3ekbhA+lX75iFOOYHMzH1554In75l381Xn79jbjj8uXs97sHe2oj0eM1p/T9xrU387UqP9LN/WacT8vFT7IdHTP5jcTKxTvi0v2PxNS5O2NX4kzLOIMXPKl3PmRSZxmrKTr/6R8PYIac57IVb4Vh/8Snv9V8iG68cOY4FVBPIPts+sUKn48GMhVdkCBH3FRrbIsuCfLZHaq4EuROx3hmVz9I2XAA9JJEpSOD87OsgNI590KFf9Jd+h2e/u9kulXGejAgMxkkHr5lMz/XG4zchSBfkD/K3vU/UrhqBJ15bvICanz3fdOFB7ydnnSURhu7njin41qorxprrgKcf0r7O0FDv6XtujIuSksAc5t0pTxkyX56G/oUZz7Isvmv/BxLXodV3bxmR+NRtVeC+GcWfY84BYYAX6dYhj7Q5AAefMBr9Q3040C/Hi0u4ZzDOn6kmUYfXG6ovwaaJPqPoc8byLrKkdfyBdwP+jiELS+ujw+QlmIwIaaWhvzt5zKk8epylMl1sONVxnfTH/8v/8+fFf6tCyEdxT6IwwUXImVAeHGli4k6WRqYcB9WNul1jDND/1JuOosiLB75xYE7qtJVIssgMGBZmBwozKLNoeJ6RyxiMrjyS5U0rKAqfuAJ/+gAWlo4MfnTIJPcKk8+jYhxwyKaOwk5OBRVfjVG8c/FT3FvceOyXuhE6U4DwDMNdnccJxv/kEUcsgwkBg6vqHZ2c8Hgx4ExKtVVmfHjRE/w+dWZ1EPdWPhSB51RmT/G2vEtPwl3E1bpttqz2oJ2BEqmodxJQf5ph+gc4DTA5QDSWASQmzR44IOPwYPumETToO7KAOgydwJoCJElv/DkMgEsLeSqG+CSlV++CmQ5A+l+6lcG2kPYjFbf5bWc5BXNExk4115+Nq6+9lLcuHYt7+TiCx12HjnrhQGB7Ox8sVBzcPRA7YzMvN7bp15jU9X389WZ2iX5SAr0Lj8P49MvJdnxMcaGjE2MC9H/7nc9Eu+8/x7x3ck6IFcZoZw9kuzZdoh/nPd0zbDjg1wy1tlporLg0v8LT/1SsuCKViZnegW6Pqi/UYXpQ6MyTLLv01biZ+MTNzM9l4YNebQpaWlYijb1GBEfPhRgDgAHneaddE17KFkAR/qf9KQ/+vOh+uyh6sVIV0aOJ15tMcxI5U6vkYlB/N6n/jj+w3/8ndjYOYy5hbm8quNYSl1ZWsjdK34Sit+3nFuoy2e3NtbyNSIDBXlHVMeZ+Tm13VwcqK533fdAPPTO98bmiWQdzA71obbGIAXyLI/qmP1LUL70qf+ZOjTSVIVqL8D6JX66UKluxDHek4NxpGtCaKKFpCVXFAtSNsqR1eTUF89d+c6zLECW6+UbaoypntknbwfUvQs1dHlA4IGHJNqbPNfLstq1YFxc7rgbj0z5pNPXPbfico2RDr37nKB0Ogj0cAbPaUDKRCDp1vwDPeZa2pVw8lP57B8Kn85Xiuc8prQc0x1ukRsaf7cD47uMfQPzgDVjHh5XjDtAJPg/aVW8fPBdY9JwXm+QGTqEcdaH6weu54RcNpmfOmjpt+B0gDz0ZT0lnc457XYAjvPdZsTbMm1btkBZQC2SPuBybXnOuCol01z3FiDv9FZu+Fo+pxO2K3xwOiNW4DIAaaR20YSuWAfqU5J9SKsQ3RbQcp5h5JEP/bDsKC+g1TFAPj2jQm0g1BXEk7ipIpLJVqiLV6UypfMplU9DZ4Dx4Z2dS2l0IsowcElnAcJHFhZEwnyVxnUBnD9APsusrATTzcmPRP1TNBVAAMMRRXrBA8DDUc5GAUXdWdwg4BBmtwQfefGRD0AWXPIVIB8LFXjQciPMDAZ5SSaLoOV1XtZV9eYHoNEJZ3GQgjg4vEJCX3V4u/iCXzLXhEVYkap4D1wH4zkOpAwKI33KJIcBQhhSkGw7FNSTFy7D+f9pvmnjO02KT1zwRDHz2jLo3/KQRr7L65+go8UrTLo8PJJGM/BoQ+gLjzQmonH9d7B1M7759S/LfUNtI0oy0G5evyY7ntdRY3kWj/NfHMzPryPVdl48mVD3pG7anl0RWVJxfmlZxsBs3FxfT2ONm9k5WyQBZLyoL2sh2N3biWnR+f73v0MG2N2xt7WeCwR1oF+wuKuCWW8eKDACaU+Mn5xUxZt6TkzVzlXqUIBO3O+A0h06rzzqTT6vOfltR35fkRaDHm2KAVL9lVeQ1T8xfqcUz/vFSBP/vDhSI+bgQA8L3R+TOjTqayx26kSZLbNsT9pbOpeYuVgojWsskBQDDp1zn9qI+ByorgsrF+IbTz4Tf++f/Vy8eXMtlleWNWYwGmQcyfCbmZyIadFZml/ItiCNnZKjo/28cgTEubmZuLm2FjOz8zG3dC7O3Xm3DC4ZcPNL8Y73fzi2ZWOloSe5rT/6DDMB9fE4BqqfURfhsN2qMPpxPwSgkX1QvtMpX7kq0vmkMV6d7vItWB7zNBQuNId8zRPffA1nlk/Dqwxsg/uM08Bry9bDZ9Fm9568U37KQ2+eI9NAq2KppyLDfyUXvE71jTElhDIoi2/1vaLN18DsAlN0UnO92wS/ZFE5kfbh99OHA/FgzgJyruok4iEpZRa9krfaP/NITD+9Tu4C68K7oKBAs/RQZXHM64xj73i4HtUPVE/kPQOKd7UjUHOV0wvScOriePAtuUoGtxFwKm+HB9DCNQ6r/fKqHfEjbv6Urzglik6Vpx5V9myoeladqy8aqDtxyjtsesO4edW4M47htC07XOSkvtAAaEeHSwZoUF/wmFfx0YDrU3kVrwTzr/pbJ9CD1q3thtwAOLTVKdEOWppCJpS4LmdegPmclvnJv/1/OqlFVo6CmVyNAko7cEkAx2EgWZAOQehkvPyuyremgYavTIRhgmaSz104DaQUVmng0xA58eUfk3mFj9TpCXO+hsPTQ4WV9NUpakAwOFtFuMMwRDiPkgtJ5nYATieD0zEGLRvlkbsavsKmz2JmfdWCJjrQ6lzpg/8kF3UQbj5B6y/TRU+KyHMw+G4TZE1pFKemNQGW4cnrHLIIQ7d0NnxCIpy8OznbDkAe0NbBZV3HlFE+cTsm3X7dTA8/J0RwodfkkwYcHkq21I/brWQgW2jJExlMz/kE83VuDuZaRNCziGU+Ok2joCsHPfMUkgydk5gcPc6D9X/6x38cf/aZT8eo6PCF26hkvnnjep5xWl1dqc+nZeifv3Axv6K8KiNtbmEpdvd5DXgSW5vrcenCubj/7ruFuxE35WjFm2ubsaNyk9wnJn57u9t56/vs1Hh84O0Px/seujcO97Yl/9B4kirLCJPMyO364whPcEaLdBkvGdeCjg+kbjs/64sUCqM7HDTgQ5vlLmrqo9qCTeGMSxbSoEs/4qZ/6NthlImkFshd4dM3aqeBs2oYXxrA4lVys0vLq3QkwYjiIQE5SNmXHPT2cV69dmffjsenYvH8nfE//ct/E3/wx5+L8Zm5vOuLfs06vb2xHnN8kSka89MzMTUznfS49JU24q4hdi5nZgYxPjmIscF0TM+fiwfe8e5YvXiPnkwGce6Ou2LnQONX5VJfVKaD0gd9HWPh1nkCQH/oRktYxt2fcn4RXpZWmun0gXR+wqpGw7B8C5anlQsY8qr0ipf8JBG/lV6lA5Vc+OWKjlMA4swlieGCgpYuyR7rTseVDMMHpbPAtDMsPPC961R9stu1VDo+Ooc26Tzk4PtLXMLkGR9nXMcNpOfYafAMLZ7b2G0DqMQQp5EHMJ+2b1guxo3LEeehkIeSiqfXwTBiuYYyIWvpU3ZEouZDpvoa62PSBVfpaQgIkNfyn/KXk3aTVrGQLMwvhJSQdGjT07oiL7nWVdErGMpU62zlgUZZnPUBuE7oxm0OmC4PbMYBTMN4AOXOghavpQ9/fOjiHAZsGwzr0D2Qy8f1wWmUb+VIfP54O9WltfUwlB6HeS2Oabf+yP/h7/79EyrQdqpkLBwQTitCQgcmoOYVrvIhhGUlEonHP8UTjTwCXVq9Rstk0Wax1WSuQQVPfssNPAYoq9KIoodCTvlUgAENEKfjjx5p4kz6yI7yyS3DAQdNd0JkyMUamZVA3iivyzp5Crfop2LkciFnECmZpxwl1QNlhoWjP+iXQVKLEhNEPul5gFAofTpJF9c/rjmA9vhIyZCf7apxESfPpVA3Tdyk7x/rif9Y8kxqkMvni7y6EHRchiH14dUQVwxoslBRbhWHiete9VL9YY3uNLoPVV8OfiNUPdWqU6agkjN9OcrqLzuVcJkIMln0EqcLZxx9dM66BxzHB6/aEEkpC0a1m7LlaDctvpRNmtWOyUN/1dYKdRMiUHotaVpZ4JF8FEcSYtUkmgSU8urLL8RTj38j1q6+Gc8++c0Ykw5nBxNx89rV/GqSRZ1rQjDC5hfm9UQ+iO3dPXpj3Lh5Iy7K+Hrn2x/N01Wc9eJHcF+7ciVefvX1/NHnfbXvYGoif+pnX+Um1Vbf+/63xaN3X1LbHmT90VFO7pKRugHIzoIDIHv2K5UFBxTiXqysW+Kt8c9rd3CtG3TH68hsPzKkjfSyiURX7S/y2d+Tbg5k4XR93nz46CAvalU+fZ4yLKgYWehnileBZMMRWceqDcHD4E5fBu+U+qd6SMp1Mj6IXRk3v/KbH4vPf+2JOHfpnlhYXskLHLfWb+TVEJyfm5maznvaDlR+bm425ufnZOCNxO7uTuxwrQfjgY8CZpdi9a5748FH3xvn775fxhx3eUl2rqeQb2MipVSfH1W7S8rUXe4UMg66+gLZX9m+yx5UeupD6lgZ+HaA+yPTDr7TDMZry/TBNIA+TsvHcFZa1aVkN69Tmvmf0jIGFv8Jt/GtC8DzpOk4j7RM7yh1FE7nAXzw/fAALjtZ+RFJp3P6MK/bKcu4YMefcrwpIE4Yfjhw8U/l7BxQ/V4+8mQSMtWc30IruwE5EpiHmnTAdTYv5l8bYO5X8Mg80c5d8ltJJJBvWoB90g3WF450y06cuue8cRtIeuhGZdCt05I+c73SaQP0hIDJR1nFHzzx7nRLmLQCcBnPVUcgy8KvCxusB7eF8bPNFG7Ltz7guhrMwziUNX3AeY6bPmlu46E8QzrArXHKEb9VRiB3xtTGTuv7QNY1HzULTKPFNa9T///8D/+/eZSKohIxGyInHTl8jCOKg+588N2xlZK+FxBRTo84DDFGqpKZKZcFIZ/KyXQRzKdmRdL4Eh5xDhjuH/Lbh1pcNMEe5t1MHFqdjD09jWOgYZHyw8aqZpKuDickCchnpXkORUkczq8fQE5BUjZ20dIAoxwNJFlZQHJXSvmJycCSfBlXOOvFgiWXdda/PNgOPRlUZeHXaweVLF4wIAZ6NhITjDp5YyjBuHZ3qu58ndUqu6rVxQHxQy/83hjbrhhgcKLvYoBlJ2KFhXUDpB+fyAAQmZrAoNnpTX61CTzzXxbP+qMXUNEDieR1ceO67GH3eg1HPigdpVyMsk1ETNqC+Gnd0JfLnRqEtJeK0j4qnTpHg/CiP+buZOaRVk9X2RZqaxFKIeGc6YrCm+sKJqWj62++EYuz0/Enn/qD+MNPfEzhgUwBGUUH7GBpoRCPnd3dXCh43cCOKT/UrOR473veGfffc6/kqcl3fX0zXnv9Snz5a1+Pmxtb6qMsFLz2HI377r4zpmWkXF5diEfuuRgjMsCQrRNP9VcdDmtSpF7oD99xmjF9xoggx0O3iOEMvPIkr+4Bo5+qLu6n9GPVGfRcGOAv/YOHPkVc9a52E9ekl1+YqsFqsmbDuV4nMT5SNo1J+jlfQ0IfTWOg0ZyIOy4j1rsAI6NTaUgeyziVJkW7FtaRyZl49rU34i++8UwcjE/H1MxyvPzalfhPX/qixvdhzEyMxPLifO6IYYDtcRZNfOC/srIYczMzsbO3k4bZvnR4/1vfHm9/74didGYxTibmYnJ+VWWyg6kO6BOf+jJm6Q/U8SR3Pr2YogvjEUUjqlHSsL5L9xnKOAB+6pPKd0B/4ytY9iS6ot8G1baVycIH0HakpKTquKZN4umiSi4ISkP3BBnfwOnCyT+VY4wA8Eo6ghw3Xdg+0NYRccjDZZ0tV5fmsW5owwBlSGEtQb/kZ9+R7/opkf87GWnbOsZBJvM/iKXvkzwewBEUXj9yZUy++ladoUu+6wnF5CcfeoDz8QHkKKi2hIblwedra/oHdc60Jt/gPoMctVNVclK//BMq2MmSPHkZlzO0OrNsNB/1qrFXbxVqThwaYFDLuTh5qQy8FNczusZ66dNtfMojDd5uXe94tUDvOX31eka+oZ/nPg8feCIfkG2tPPAti6GlQV3QH3VRRqbVjjWhlIpA59PW1K3Qq8/Ds3jUGkzfLWPdvPFTF2CbB3G5oXzVnwyulyHxurIG1ykppx1TeIDp4oCWXvL+O//4F5AqG44GVAly5IOh9vKrMgqSrA7Zbl9C2J0QHHfqqowGm9JOF0niXX5+6aY/fuSYtKECii6QcfHKJ3f5flpCNhZE9mnZyQGbMyvQ43xIGkcaEEz4qQbRzq5f/xLffFAmKqGxuZ+IXbh8etHiUhVWSbksJGBA8jqSJ7kJyc0ERP2hxasa+FZdqrFrIq80gKplI0OLBMnPkxa0OG/E7s6eFnxoWVb7yIoPXQYh+jkddZ1fHUhROme3iBBJ9gpneyiOAViTF4N72EFIQ9aSvcKVX3UkzTIAlHNZt7+/Jsw+I8jJQziUybaWbvKLTv4wFiV73dsiGqcTmZ525ac+wRd/xVg2c4JAXyKatEU49axAto3lRHEpn2iRNkJ/4BC9MLl/anxE7ajY/uZafOXLn4/PfPL3ZWXsxdbGTfkHMTs9m2cN2b6H/96+HgBkbLz3fe+Ld739rfm7iNSQXSB+V/LFl16Kz37+C/HVxx7P3a+VhYU4t7oSV157JQ29D7z9kbhzZVbGHzqkXrVAoIe8kkG1SzmVRnNRr4wQTKf/1R5un0n6jGZaymX7gKN659ku9c9xfs8RGgnohDbR4qb6JI2OVi4W6aqn0W8MpPMglH1MQPvRh4jBFwCHB4Acg8rPu7zk8nyjcGnHI+Hsy4ialj5P5Itt9ndeGf7ZF78cL12/Fne+5cEYm5qJrzz2zfj0pz8T4yfjcd8996kNxmVE7cba2vVsc3ZN9eTAAAD/9ElEQVTRTvb1YCaaMyp//vyFGJPROT6Yiemllbh431vSPxKv6YXlmBrMqpgXHPeVgqwfdZKjL/l8US3aVWdwXDaVrGAazZ3+yGeMqZuqnMYADwL8kZBjsngAnitNE6MWWowX0pzvnSLmEeal4fisBRnIsdiVoQ/mzoTwScN5bOZYIC1LDWmQh5zOqTpWfQ0ew847C5zH/2ms4Df4GerRtozI7jDOdTIQbuXlIXxrZzvWNjaS19LSUszO0r618PIAsLuzm/FBd4bSvAHkatsg8+XXl7lDWZwPOE0h+RUH4NHiAKe66MqnTzwT5SjfpQznc+pMGRxtMtS7y5B5Gmz8NpLj1vEzINsbOnI24qCbP7kln3wgx60EqnmANZJ+RV43ryo9+7aYqVj6aVBTRrE8NynIOsmHF4h7ueZnMPPS0JGf67vGDcj5sQ/WY5ZHB8jF/4wTUqEoOYRf6zt9Ap1pDKgc7cnbJcY4soKNrNXPoTlsW4dxaVQhVz4sGb9wALdHluFPNN1X0SPrA+E8GiVAl0VzyKt15jnyd//JvzhB6BRWCe6cTnMnswAW2MwdtwNIN/TLmRZ0Wdj9hE0eaeS5jPEcBrLTCKDDF245gATGI155w7NfQCuT5YQmnYM4hhS++QAOW2bLCG06nDuq6Rla+i09wHKYl+m2NBxvZTY4z/UGXNb4lpG6Gc/lgFYGwDIAlCV+Vr2Afhr41jO8TMs0LAtAGjjk25EGgEecMubdymGHkWBDQdHMZ7AxIHg12/YngHzAcV5F8VNDfP04PT2Zhi47LYfsouxvx2/9+38v5KOY0eT97NNPx9qNG3Hp4sX8oe7p6ZlYX78ZP/XTPxWrSwvSrwyAKXZj94L7vzbWN+LJJ78Vv/Lvfi3uuHA+f/PxxeeezfvD3nL3XXH/5Qtxfmkmz53l114qk1/TZn/C6K/65oQscaXZHKTWYRqkqkPhDBd1viTOfOkkHx7kWJDl3QITY4PUKQYY5WuxVrtQUj73dFlfANNatUH1N7dv0pDeMBLwM40JUfE23/g8G2hmyx3E8RGNt+Qr/uxIyXD63U/+Yby+thZ3P/RwXLr73lhYWIkXXnw5vvn4U7G1zutdyXa8H69feSUP70thMsBkQIv+vsbt3v5RXFa5t779HTE2uxCH6gOLqxdj8fx5GXh1J9jYOGeJ6iOe1JWIIj9xj33HrQPSAXDdx9t8fDtoup8TB89h9IAPuDw02zSXTX0pDj/ykclGYVsOfNNq6eAA0hw2f8f7NBzv08E5DXD57wQtPgBt99/+GAfauF3Lh37kPgZgCPDQTbtzhcX6+nqWWV1dzYP7GLTUl7ajhL90NV3LgA9N68YyEia9lQEgvfWBFsfpZ6XhQx9oads/rZvi/byW3+14t9DiGFqaLd02jLNukMdy4shr466Ly+EM5Nun31KO9qM98uMl6Ts/blK6dY4PDfAox+XRtwPyLYuBsGXAb+UztPiup2nhAGRh4mU9AaelY9f2F4P545KGgLDpkk+68aBBGJ2M/F//2S+daYARN6LjuFZhbb6dgXz7OOe18fy5FxaNhg55xIGzyph3yVIGGOmuOOkAcRoaXMDlAdPBMcEB7WQLWMHm3aZDm0XO27h9nZhXW85AGuA6kk+a5WnLmLblNi4uZehoWFbyXTfzwScNR75pU944BuP10/txoKULLQB5LJPBOIDlN75p4Lf0AOM6Tph6qdumQ6Lc7cmdCrWfaGY+70pPy0GX3E5+Lfy8GMZ4ZqcijQKMNsnM+b0DTRCzM9Px6isv564Lh/W3N9bihWefia999auxv7sT73vvu+IHfuB7Q8jicRRzM4M8h4R86xtb+dNSn/jEJ2JvW0/hMmj2tjbzlvblhdl44J7LsTw/rTFeBhgTTp6/kmOh4OkdebPutBMR1SN3kHn8o076By/Avggo69b+g6/eWfkdcP8dBqp/b1QazXR2+CjDhwPFoNIx/mhP8nBuX8aM06CiGhQ9dn9Sl8NFE6fM3BnjFw5SRi2N2W4YgjJ0/+Wv/mo88/Ir8T0/+INx6a57Y3ZpJe6++/549tkX48t/8aV47vnnYk863t7cSD4svrvdebxxjXHOjH3v9/9Q3C8DbmxyJrZlnJGXN97DR/WlbuzQ0S/c95GNMAsF8WwP+e5zpBMm3f0a+VvIendlyLOOzAeoflk0Ux8CygDEwQcX1+dDvstSxrSZr/DN3/TwoUM+PnHLT5gy0DTdlrZp9NMdBggbD2jjLQ37yABOqwPy4I9PvsH5+KbrNnGYenAnH0cDjL+9vZ1txdUxnNeENvx4za2anpYHKGPdEoYe+JbTcp0Flslg/oDDbT60gBYPuB0NA/mkn0XTYee15clrcYGWTotL2HU1ThtGL6nDjp7znOZ+SNz6JN0OME3ajf7I62PivD52u5KOA5AHl5eL96Cla34APAzGIa1NB1yWdHhAg7Dbn3CNF+HmlHVrPeyflU55gLjTDG0aPjyYP63fsR/6iZ/+qDMBiEMQ32lthQl78EMEPFeGcp6cDYTJNw03HNYwi4Ebw2XwcZaDPOdTzk+D0PGdL+QNBoPTRsUhR78OlhNwXl+uaoQq38rRd/26E7diTa91bTmHXdY8CDuO39Ih3+ltHuAyjgPWm3XnsvZJM+02D3zA9FqahKmjARoAuKaHb1ptmnEBPxmBAxgXR1kc5fDdPsCpkcGkyuLL6+s89yU6MrwmxibLcJGbGK8zR5JaDtrjmY/RzOsGvsjjOi12YaCoVldZGVyaJOYXF2JqciKuXn0zvvX0E7Fx81pcvLgal++8GB/4wPvFlws9BzLWBupYGlC5HS4+Mqy4t2p2MB38zuELzzydX/BxuH9OT+cYazODkgEjML9gRVdZb/WFIxYN1Z8/+eSlD8hjexu9WG/kEWbHHgOnDMvSd/qSC6NohLNaKouhV6/IVJ4nPcriOI+ntIP8iaS6pFTqkMGi/iCjZUoyT05NxGB6Kh3n4xCIQ+v1AUjXTzRz4dtZTnb4TlC24rTLtMYqTbanBygO7n/tsa/HC8+/mD9Qfvc998SF1XOxoIV0ZXk53vr2R7TAbsWVV19X8dHY4/LcPT14zczHxNxi3PPQW+NHPvK/iaVLl+Nkcjb4+fOJgRbhianc9Zrm7q/UFR/51CKLXPiex9CX5wvGP7ITZywwP5GPTqxX0vv19FgGTB/fZfph+LR9mzScFyOPW89HfdoGcFp65JkuvEwHHzwDaUCbRtmWNmD6AH6L34aBfhxIekomiz5mGuWGPJG5r8PsY0ozXfII14cfE2mI3bx5Q+VO8jUkZwExxqanp4uhyubrLYVNowXTw7V8jeu6O96GgTZsuB1uC/30W+s89Pv8zwLnG8dhty/Qr5sd/QOw3inTlnPcbQO4DP3N4PEALnShRRwHHi7zmYsk5s7O7jCNuYi5VxkO+yeBWmf6OMYIcffptn7GA5zucgA4gNNcHidOQlBfZC5WvO2PBsdNB3CYPNMc5kPH/Zu5ErsCnuCrb//f//mv5A4YBTyIDRaCPE9IpFn5lLOCSScfIIyzIDhXxgIiGNcRSPwsR7rLGQ+64FrRVYmSr+jeOomahqGlCb4bh7hplSy3KtH5pBnfEyPx5E24K+P69+m7vGkDWbaLt3muF9DimDa4OOvbOgOPfBxh41hep+EA8Oy3fAzWi+V3eeM5nboSxpjCJ+52Mh5AOmmOQ4uw+QP4dgbkZweT8t66znTe77OkChca+YpO8fxQgCEEDdK04HdDJQd0Du7kUTuvnIObkCFRu6TSjQyJk5ODONrbjd3tjdjfXY+9rbUYP96X8SJ9HO7F3NxC3H3fW7Keec6KH5hmEIkTsqD37a3teOHFF+OLn/18fP0r/ykWZWBMy0CZGh+NOy6ei9XlxeDbC2mUsZ76SMNKkqoK/H+q76TJZKBwGktKJw+Xde/0WB8CqAzpSsszb/qT/ZRp1mu+mpTznUDIALgf8zEH6eg68zHcqKtcneuq6wBw8KVYvfKtvsjCSNiHYAunjDiMXyB381RHDF52pvhB7C9+6cvxb371t2JxZTF+5m/9zXjobW+LqZmFPNPFj4IvLi7H7/72J+LP//zzoUaLEbnB/FI8+u73xMzCShzxk0uSUVpIHmmQa9JDB/Cn7TljiL5wlVa41qHDrj+Quu3hGRca1itGGunoxeWJm4/HImAZAOdTDqBMmw8dO/MFzBcgTPtYPoPpkNYvC0/75gkN+CCr5UUu88InHzzCpk8YPIfJhy5x0se7drcMrSyErTPGIAsSccsEQNMP6UCeRxUemySMG87H8bVyGl4zM/nbpZSF5uLsfPZw6FkuwHwdTmNO8xhpzAeUBz8v8e5wWkAm6wD/LHAZ4xJv62RZbpfW0qWs6dmnLcAj7rI441IX0nFOA/p8zJ+0lqfbxeDyAHit3C2AJw7yK578MUCYxzKR/nIYW5tcds2xjumkhd7habpAy7PP376d8/EdbvPa8h5PuBYH3qD5bDRp1qP143IG0lqos99dpIFhGfhVuaT53/1/fjmvoQBAMkEPRITFOR1cHHneyWCAkE8alUjCipueB08rOBUj6jM7xqc8YWi4MRw3mE5dujY00OBvhZEGnmVoeRMHTL/Na8F1B4xryMWsRwcwL9OkfCu7gXzS7ZxmRz0A0wYHWsRdx1Y24nYtHQO4zi/d16TkeKs3fGiCY9nMg3xwHSefMLonzGRGmLLOd3mDyxvAswPcj5D52+qh/jI+PlX0teRSBB5VVPwICD0HvAaDEJOu79k6kcrYCaHvcunjCL8qIANmIENgemosZie5v+tABkPEAT8ldKCntf3d2NndisH0bCydu6RFZSryK0ct6rl/hiUlfhiHXCbJTfprN67FJz/x8Xj8a1+Nc8tLsTA9FRdXV2IuF5OuT0g+5OKDgmFda/xkfj4RirS81FZXF4ADsvl0r788E3U6wRWQI1UlPrTIQTfw4RVk0u+MEuQAwEU22piPUOrVbBleSUM8eIorPtAdjt0qww5wGWAAeJRjJxJZEYLzO7wlHudHsvf28lwYF6j+zm//Tjz9rRfi/R/+UHzff/GX4vIDb4mxqUFMzM3EjIyt+bnV/F3Ixx57MkY0WY8P5mOfXc/pudg9UBuIN/rK83Nde6hn59tUNDbCV8USIPuN5G0dae7DAHVK/QjcT8EDHHcZfPSDT5/CpzxAP4dmS498AHpOBw/fccvkcQL9Ppg3ODinteUtq3nZOd+ygEcazmMPOuSbN2HjAOZvaPPwT/E1QvAtC9DiWfbElaMcMvDQBdj4Qm5o5IdYal8/jABZRrrn/j36LW9DuMLiaHc/5mZnszxtQzpleBVGGWi7faxry5pGNQe/mzq2YFlvB+RbZvBcP8C6OIsGcVzbToY2TD1M23Hj46wbwGkttPKQR/1dDt5AX3bCfZ7ObyHHYPcwZACvLYfBDC3appWD/mZ+LbRx0/lO4PZ0fShPHB+ergf5pBEmzThtGmHwAOIAaf9LwDJbZwD+yP/t//2vM+ZEMzPzvoAeDACdl3QLBx55xMG18ADhZKj4MI2yw0kBpTFQWlz4eQFwOmHKcAbMHcd02zCD2GE3NK6lYyDeAnHjuL6tXArkqxXAdJ3ncAtOt/74lNr48MA3kO7yDlOGsoTRu+n19eIypAHGw5HW1gF6lDFNl2nTAPByQlIa7YPOAfCQi3LGJQ1cfHiYVz/+nwPa3LJS1vKVXHzpqr4lvDrLpbrpqepgbz9fHXKFx/4+h+r3hXeUPzPEDzTPzM7E7Ny06tPtUChvVEZ8XUshWtms6k/QVXhnb1cT+X7si/b+wV7+VM9gar70AYImaO6pYsGHnvXAb0zevHEjXnjumfjEb/9W7G5vxn2X74xx5a/Mz+UB/6mJqZRfBcvPILoZ6jV3ryQb6ZkHTqGexusVC+WGr69IT6d06CQtdD9ace4kA+i/2ZadAWbD0H10jC8ZZdjUhasan6prLoCHkkd/0PeXlXnFA683OwOM8vVqsl4TS4Ks64nobO/v5e9mxrhk3j+K9fWN+MpXvhKf+PhnYvX8UvzlH/sr8c4PfCjOXb4jli5eiNFJLaLTSzExtRBf/srX4pnnXo65pRXVZxCb23vBx6m8h+WOQfQ3Msq8g4TKUBszz2DFSv2pB+ro/kibuV85TLoND/f11B86h0EDpLU+dCnLEz1Am7TjrOUHkM6YMl3SnUcazn0fB7RtSnmAMoRx8DM95Hc54CwZ8JG5HXPQJ0x5HGk46EPbcc8LdgaH8wfhG3CdTMO+wXmtfK4XcWThagoMLOsBh74lQe6wEid8sF2/3EA5dMKvXKBrHpCIA9Cj3tYx6fikYYAByNOC5eqn9wGZgT4+cdfPOAbX32X6YBqUgwbOcYByuNTBGTScD7TyWx7SoIUzrvEdNl9wWnwgSerBiCIt/RbARe8bGxtJJ3WtAuiesGmdBS1Ny4NrATrQb3VDuTbucqSbZpsP3K58H1qZbgd9GV1m5B/8/G/kK0gQbPy0QlkYKgUeHdUTBnHwSXMZ6JDmciiCdAtP2ArAUi68ahB2JPDJw5knPs7loIU/NVWvREyXNH/WTZwyDFSejijrxnXjQNtlcYB54wDSwcM3X87wEOeKDuLQdD7OZZzeAnGcdQaeHUB55HNdLQdxcIhT1nUxvvFafMtrGexnGTl28dg1kJRkUjh1Rxmu+WDHY2NjM+kvzM/HlJ4gbThSVKgydPaUr0GkhZpXevCgf2AYsAtFGLo+o8QOyPBcRvniKr60K8YPcukpVhOqeU1NTtWOlsJ8eSiR1QblUxcEmeSskhYDXpUNpJv53N4eVB1VLo1l+UfH/NSJ2k1GFYfhpybEiwlAcQ7T81UkrzUPT0ZiSwYdOzR7qt/u3lG+4pgZFw8ZGhhg3KfGK0guKGWyTl2L3/raehp/wojPfuaP4k//6I/i3MpSLEg/c3Kz0uPkxKTkkPq7MpaTa0hSN+iLrXClQxfd5FfDyqMfCEN1qX6chpDSszztTCOzA6RAnpdR24xPiL4S8rUibaNy9N8cPyqX/UuOM2P0B+5AGleYfubzlXk+TDJw9gZ9YnSRj5GFrPDidW+ezVO4xq+c2nN8ZCIPzo/yXlSiHEqWoxHJeFK7D9/8xjfjDz/5h7GxtRP3PfhQfPdf/i/ibe9+d6zecSmml8/F6GBB+NOSZSau3dyKz332L+K1N67H8spFtY36mPjV6+jSx8go8wJzDnpTSEZj/kSUNIR89BUMR+rCWTzUTx3QNc5jkjCAfiiLdnmlyYOjx2SeUyJHdcr+KCj8mv881j0mnWYgDTrkk4cDH6MC/bJjAyALOKYFEEbP0CCfOOA4tLwbTH8BGH+UwdVrv+KP40ticC1L8YEOdSKdctXOBnSY9en0ZtmQAflPQerjgSL/kFPOVwYwFySKePMHDeRn/oAGsgL0O+YQ1airY60/4A6m9XCl8U8cOVTx7OP0Z+iRBi3KYYQxvxCnf+/s7CB+XvCLLIw38NhCRVbrFT44wGm3QuUpt/7vylIm6QmsH9JaXfXzW+jzyvoJaCOgL595AoT7fEjDNy75bRr0iePcJ0kHzzRcBgfYh+1Ifgw1TGuBsuicV8fonfvcaF+MefKGdKzLW8Ouu2Vt8wytbG2+UlIulzMOYHptnLB119c10IaBfhxo+Zum6Y78P/5/v3aaCyIIMMIHzBxwo5DnTk/cHR4lEu9XggsZ+eV2ZSjeVZxZOLqnZ4UZOPzUyfXr17MsTys0SAuIQll3iIEmAnBz0VCmlQ4ODkhZm7okfofjbW6ntUA564A864E0JhxeGzGJA8jifDeSeTkdOKvj4MCx7siDBmHyWhnsSEPnhE3fvnHg5fL2wcGpCfLZLhdcT3zCQQNoDb0zMRFPeZBBkTENqhFNSFxXUJPwSE5ie5q04cf2f070h+Y17C+Sol4DakE+5HyW8uBZt9rDW3w02bLIc4id18vsXqGLOjytCV7+jAyD84uzsbQwH0vLi/mbmmkQi4pYyRdN8eMLKCqDjCw41FLUREd8ctGh/wonF1Mm+y6Pw+KiwqK0JwNsV30EGfg0Gp1MUW/ls5BwbQR0pd18HYm8B9LH1OR4XHvzjbwyYXZ6Kv78T/80vvi5z+cryJnc+BmJwSQ/IC1DTzxoewxO5FXFJQ9i6T8qhDTs5ijIGEKP/jHubHOlUw3kpV3QKTXFA78mNi2aaQTV4njaJnLZBqJafab4eSzjcvGT8aalS4tf3eVDk9F3ss019jBowCVOmyuQ7ZF9gDTRJp8wBiWGkmaYrK6w0Gbugv3eH3wyvvnEk/HIo++Iu+5/S7znQx+Mtzz8SMyurGiMq51lfPEbkMcjMran52JHRvHXH3sivvz1rytfRjTG34TweI0sOdJAleLgdHjEQ1j1Ry6npd6cS6Md8oyY8klTT0idqiHoGpmnnislK9K1R+mYAJQrTFr+goUAHkqIfekXA2JKdQfAIS/zBda/46XPMkiZm6rtJpMGOOThZ7sLPE+Q7vY0kEdc2IoVfQNlTMdlTDvrQQMLKp5VOY0XkGCZu0tBhUQYFNNM+uq7BpfH911PvLZn3sCwp77wwmDEKKZP7Mm4XlpajplZtZPK0dcYu7hhvQ+yDOMXFkVf9WM+auozwcNAluH3hOkPMnIH3Eun/iE5yjhD91z+rZ6g8ZDziWiYpmtOGq7fFo6TJxIJzNUA+a2+AdIA8Fs/267jaRwDPHDQBc9xwPRN53YAf3DAN24rH21h3m5fwLz6ZYGKI3c9dBlIdx2M7/q7bwPgkW6+OPMhbN7Ig9/mA5Uve0RjmTzSnWe6yGeRyas+d2v98fPNg/qJyytJ4WF7U8Y6BEjPdtY84TUVcD4+DjynpUz//f/4b/MMWDKFiwCmVroZkudKOB+/JTys5LDDGg+o37LrFgBN5sfHwpERJupZntvtNzbW0zpeXl7Oxilhq7z5mR4/0kuY3050mvkDDCjAPylhmXAGcO1IRw7X2fxIzwWkS0fRLPJMCODg0mBRHIOEOhO3PgB84ilvZzz1+eKTT3lwDaTjAPAB8t1GzjcOQH5LHzBveGFAuQw4VQ/7w3YFCr86KnlceqnULEte4bGzMBb8cLioFg1NqvVKTzJAiIWPtlQkPxGnvCZodOZzGRPjHLqdiPm5mfwKbnFxIY0sJncmx0nlD2Ss7+3uqS77ubxQVxZL2qR2J+GlCVFi1VkpSaQwX+ztHuylrDVI6DNVzxMISDBebwJ8IIJc2zv86LraQxP/JE4TC3VOpwlaWhC2Bq1o43PJ6KiM1PnZuXj+uafjG1/7apxfPRdPPP6NeO3552J1cSYm4C15eDXKRa/H2Z80oEWTryBTPjyhYbDAC52mHUDBbpBj0Eh41YtFRov9/l7pfUSyCE3Fst14uOHSVn4dAFoAeB6bqS8BeoTu2FjtElGWfpx9W8wxrLmoOF/tiic7NIxVRK1dlFrgsj06udkV9Y/RUxcaqnoE2lbf0x9lqe/TTz0Tn/7TP4tzl+6IO+6+J+57+OF4x7vfFXPLKzG9eD4ONF9MTetpeWIq1ja3NK5HYnZ+OX+kf2PnINY2NuP6tetx5c1r8cYbb8YmV4DIwJqenUm5aW0WanbD6nZ5+nA566Veq0oh2QAF9ZVt168SyKt+Y6BvlVFfcyGOsMdb6XY41vCJk+62AIxHGuVoA5cDCBtMi7Kku5wdkDt1andw3N4AfMzL8pqPXfGiHvDNYt8G7H5C0/hVpgHRBchvffM61Hihf2FwWj7PNRhg5M/Pz6eDdLlqu9oVprzmOrUuD/CsGQD14cJW6ECPNyFborezva0+ORWzGp+XLl3KsYEBhsEHXcqVjqR/PXhYJvKg43zSXReAcBtXROO5gsZ1WWihe4A4rl+efmM8+ALQsWPslR5K35SFDjwow9zV0qZMy4dypLkfGIcwtNv26DuAw/OMffCh5Yf2kkP10JhBFhz5+NQJuux8gUca4J1e07aMjrc0DOgE3uBAF3zScEcyyFlPcOAgp/sY/YN4W398aADkkwY+AF2ANPgTB5/ypmHe+IwHTTGUTHzS8a07XOF1G1b/w//0705cOfwsKgQcyCC5EK6PY3B6C9BEwBKyJmhXDJpHR9XBLChK4HAe4fo6oix8wAITR5F0MH7eBb7sgJEHDjKhRDcKcNZPK1heZGvrB5DX6oMwtHEAeCyW+bpKZcGjXuTDmzQc5Vq65DvNE0XK3/EhnXLIZP7OA8h3HDzTI404+aS1cYB4Sy9fnWqx0BzWLfBMhqLJIqXBk1cqdDTSgEFm0Sl6wg0Or5p2pZ+orTB0eBXIbpW4KVM4OFCVX/1gPwbiy5UMGNmLCwsaEFNpjORAnFQbMhhYCJG3OOuP+lDvjqnkygkY3NTFaNKgRL4eq1GQcaWctjO/lABt+gsADWgDqZtOZ9Rvb283dnY0kWV7dAZJnncqnWCAsWAnYGhihAmXnVHOfY2K38svvRTfeOxrMSWD5k8++Xvx4F13xLKMyjxTxQWhqgc7Yl3FZCRV+wLwaX3AbcDC6ramqixUyMM447VwGZL1YMDVEehWEqcO0AXjA5/ydVZr2L9dP3YBclx1izgH2hEz21F4/koSmuBMTk6nDCKQacia951NiobkyN+RRGf0RfoV8p9IZulhbW0jlhYW45N/+Kn40le/Gm9/z3vj3gcfjIcffXvc+9DDMTm3kl9GTkwN8oGLy1dFIC9yHRmfzLvBWPE4bsBrLeqC8UeYn4l6/sWXk8dNLcLoiw8q2CkT69QdOkVuiZPzBT0uAfm6BQUU9JvJ9PnO5Q6lfC7Rxvc9am439FX6HC6k6AfI9qNMF85+1TnHybc+W2jL2bl9C188kBtLXtCWh6599yMcAJ6d+wQ0XP4sOhippENjmCa8Jnxr+WFdvVByQfLVq9fydvuVlfpBfOZ55ofl5aUsy9x/qLZmbEKHchi/9HkMMMB6ljBpcCMTadPqO/jQ3JJxvrW1k31hWmMDAwJaLM6E0d+BFnJ4sQMvZlk2dSWZedjjLjI01qaBS1l177xyhnGKnNYL9MjPMj19t0Be6/o41rGBvOSrdOTs024dAH9kAY8wZd1PLRtp4JNmOYyHT5x1DGc68pQvPtIrOMYzDcpax4SRgXLIDC/zwJEHjuXFQYc+4DB4xiHOERTmINK8Fls241oe+DE/Wi/kA9Yfca/TLT8ccdeHsqbPmxJFFS6ZANNuy0Erw3/vZ/99tgiJLVAIaNNdmDwYt0TNxOUAmJSQpA8rAVRZBK/KogjyajDSier6AaDlWzyK91TuioiOJktwCo8OMFR0lmvK4gDnAZYZH0e6cWkMy+w8+CiSg4880t1odBrjg9canOQb3/RxxAHnmz8+jnzjOJ9JBIAHafAH3Gkpb5lcFrBsmYZTJfIVnRyHmL0LliDc0umwo/HEGOpbXswxkjXLsRaGeoHoMQlpQGoEsgBMaDDMzs5oQl2O83k7/FycaPKcGchgVSHLC4+kpdbE8FKNT3WMsYuRyCQnreQrUdypnFkHPP6IM/olU8bQnXDFAz5uT6V0eaUbL6yW5VDl0fHu7q1nHqfG6ukpd79EpzXAoIf9wYcAeztaIGTkrt+8Ga+8+EJ814c+GFs33oxf/5V/FYeqPztfTPy8PsHoynu6ZAggJwCPoWwlZ567URLVJt918eLHmKEe3OfFa5STqAPg7CjSD/2bptVuwzHCeHM721HO/bf4qJ+d1IFxywMNWogdhaSftIoO/Ugo2V/GeTqWDJwry51G6QxjDFzUfrSvJ+Pd/djRAnzz5lp89otfiG1ZRufvuBQ//Tf+ZsxpMR4snI+55XOiN0AjaXiJRRpQ0M/dp2x8epAwNAHyYUa+AtWkeKCHPb6e5ZzXrvi9ee1GvPTyK/GiHF/Pzc4vZZ14uwvdfMvbESQ9FS+o15iqR8YKhnqs/nd0ULumVJVzdOrRhSiw7gDrGkAXOKCfn3pW2ml/74Hz6QvVJ6ud0QnrQEcugXy3LY6yuFYW82r5OW+IN+RTfbDK8GrR9Ui9KEweYL+gytKfuMOLB+/a1WLnaz3Pb9KnuIsP4Kb76oe128K8wZlhcU2+xJGDPMbAzs52GkODjg7rSn6kozGHgzf0MOYnJXOVGd7UnudB1XepA7ThkWfnlGZjzXXGhzdAuHQU6nOip/4y7B+lb8DlWzA9APy2Le3Mr+p5624McfNBZoC0s6CVH9fSgKZ52wGmhQ99fPCgBaSepEemwjofWmsSeHamjY6h28qJyzZRmvmCjyOPOLys6z64DPcatuUoQzr1JI2wadA3WmgNLvDMF2hlJc31NuQ6oVWQPJd1ezFhZJrwaq1hPhIuBhjC4G4pAEpHyI0EjgVz5VwR4zi9gIrWJE6enzRRcksXKMUOKwfdIa1bnxhIxw266wh4BUNei5Ppop18lGTZnFau5HdnQi7AfHEl17DBKUe8dmcKoOnypgFYFsOQ760NCz/LkLTlCAP2AZcF2nqA73TA6eCYlmXM3S5eJ52oHbQ4pGGjohit3qKlzpzby50Z1vxOBgwgtVyc8BqPH/RmclfbTCh9fnE2zq+s5ivDpZVF0dDCjDUifH7qx7uZKQOdVD62S9Fu20SOrYRboNoCfLVMypogPGHLE580hEQbmQUsPvm1pHClHS34cpJHy4Ny0T99b9jOinWylEwsBHu7B7F7MLwXidKDifoZDf9s0FD2KssFrOx27WoBYEdO01z88R99Ol55+aW48/xS/MWffDourCzFhXOrqbs8hC9Z0uiUfpSYBieUOatUhmZVDwON/pVfUGoxoN/AO780VJtheKXsahjqj0yMvdrhRL7qE+ASzwlD5T0Juf7ku9/jk89BfombZXh9h2FDHkC5NOI1oYigylUesppO/u5jGmHiLQOZiborrHqfxO72buxrgdzY3Iqvf+PxONHD1YHk/6t/9SNx7u67Y3b5YoxPzerpeVo+xrvkEW26wr7akTN0NsrbPkT751GHMYw02lqJKZPmMEXYSTuR7FsymB9/6qm4dvV6hvlFhbl5vnidjF1+pipfd2seEC4kjkQTP3sgaaIl7WY4f3ybemUfxAiU4SCeyAXecCwOxzq6cth5gONtuO+MexYoO40wJAWP9sBZFjtkAlJ3jZxOO6sMcVAIGw8e+LgEzTEG0+Smc+PeClUGnNJRHQPAKEd+Fm1ejXMpMB9gea4dylKGGHFo50NSx5+xoozsx9QFHPd/1Sxx2vpS3veAGU7r1IBlBVx368P1cxxwuMU7C8wLnLZMXwbntTiGVp7S5+3pGIxjcNztj35dX8+LrucpD80P4nLKg7Juq2wHgWUCWnmcThkAHjh4WAbnEbZ8+KbjsW95rAd44xzHAfYB8E3LcQNp/fhZYBoGx/tl03EI3xHAQp8iyLUVaSsj0lqIKKcGkNLBMS5P5cMwii9jgEHEZ+m8CmIShAYLoXkB+DQY28oMQuKUteKhi5vSpAr9PCQuaGmQDhDnqdtlcAYOlOv/rAt4NhTdSQDzNd1THShcKUOdgdfKSBlwAcuDT7rptUCeabkc4LItmE7K0tAj3Y48fGhaNsK0FU8oNkB4DVZtUbw548POTNKTycPZodnZemW4vLQYF5bnY1pPYHUjOnXtDFjx47XVoZ78kr/bLg2xrt20CNYB3FvlLij+bV2GQFj1ggZ1EBjP/QiHIUNfOzjgB3kZbJ0hIHUmFtVni4Ow6JcrPQA8EUOXRYsJmsO6TAD0Z9InuWEdXaqe6PdYfYiyGFoAP5mDXrhXjH6EAbC7vROvvPhcPPrAfbH2+svxW7/2a2mcLSzMyggeiZ2tzTy8TzmMYmlMlGi7Gjd1XlL6VQXyB981ftBB9VvqzwMN+iwZ0COyMjar3Yd9yX0d4PUcYfRjenxxSvtQZyCNr3ySVf3zI4waSxw4p/7QBxc589xY4tduNg7apB2XoLkTll/YSiRpPs+/cQA6D7zKwPzqY9+I6bm5+Jm/9V/G73/6j6hwPPzWt8Xi6iWlz8csN+BPTYqW+pDqTfuq1dMwZylVB8j2sEttii9GVu6c0ibOl17oL7weZU5iJ6wrkR9fXL12PZ599rl4/fXX6WwxPTsn3Kng7Xv+rBLq5poF0eaMGQf5RVg0GVPSTak5+BHyts9aN5YDHZHudun7Lgu4jMMAtFowDo6+4wcWtwdtBu1b8Br5gEoT/RH1F+kUg9cHq41vH7o1poeyuo40CWBc9A/QbjjAtIAso2Aay2pV4vQvHg6zL8mBTx/zayzi1AkafjPAERY1i2gUX8ZyPox1coELK+rLDjRxO9LAoZzBerEPgJMPJMIzXfLbsdPSbaGl0+Y5TH6L0wfnnUUbcHkc+e73LVhe8twu7h+uF/nWBfUiTr0A4i1N66u+kC3elAXHOoG+wWXBa4G4+yg0rV+nuc0pbx4tLm9ASAPA6dMykIZzGAC/xTNtoE0zgO964JPXprV0cchOmunmDlgG5EAwEyM5rc+8GkwMPcsIWASkJgIqh8DDwY8SIMEv1UNzTpMpA+zwcA900a0B1MowGAy/grSMgOWZztcRSFFA2RaIZx00gYDfNhzp7NLQMXDIVzIWHvl0FnzzpZz1kjs4Tbpp4ggDlhnnNMBx+3aA+eHOghbPYYPLWT/u7IQTRJI1msVB9kMca+HLPDme2lmoWTwuXDgf51aXY2lhLubnZ9PYyHu29jUoZTizs5U7gDjRwijIhRd+SuPshmXLpxFWW4HreVbd6As8GbM7chac1rWjcSuIppMUwPCiXugo69S1P4t9GhH6M430OyMK4AvX0mEZYPv73Q7YSbX7xGTXJ7pBna87BbnDITl2t7bUfw5jdnogN6M6Hcba2np84bOfjd0b1zQAtuL5p5+KOy5dzK8lT3hNgfAaK7w2q86MflSPo5KDcUVa/eSRpJcseeVCV0cWP+THAKvx1h2uZdev0wFx6pN1gbrwbYCRlxODxm7RG/bPmpBrIaFsjgnh57UTwmXcloHYGflsq5OfeSyY4q3FO2Xs0nPnUm2SOpSxSN/a3T2IGzdupHFzbe1m3PfAg/FbH//d+PGP/GRcvPPOWF65EPNzizlvTA5mVFa6Y2eJeSN4lSQNUc/kVfJn3xaHbCY5dgZJx6Ej9JWvtXlQ6Nq3yjGWkW1E/UGL/QCj6ziefeGVeP6Fl+Pm+mbsJ2nJgMHGQXSVQ4eUZ0qkz9VreKWLHvmEkc06Bqw3fPJLbzVeAOMZwOmD5caZzhCoReWbt+mD24ZxgGlle08MZQWXPuK4+QFDOYte8ULLtbAD4FpHAPQmZNCS5nTS6GMs8uBjUJFGPj66oniNCa9DBZbZdGjbhG6Mook0jOl3ko9xSjuBVXWpsuSl/LYeGyDf0LYbYB0QT6eoaTkPIM96A5zXx2njLTgPvwXSXIa81EGH1+rdaca3/oEa7zUfmAbONFq5HYYGYZfhYcYf8ZDOvEMeeKZH2GC5WkAGgPKtrH3o08F1dv2pvOC4zQHza2n26bR1w7kM4LS2jMEytDwcxneZU/8f/sJvZi4JrizOikJwOnUrEPmuHB2Yz73ZWSCvdiNoMAYYuw/cks9itq9Jdj8PHoOHm5xiAi3BzK+ErDhAHCjaXZoGNWtVGkG9RaPvsiE1MZPv+gEVr/M9OdGos/BE5XqaF34ri+VgJya/WGv4kmc5+jKZt3EAd3bS3XnJI80dtsUHwLEvDk0+9CW70k0HwCdeu4yjMa3F5NKFc3Hn+fOxOC8Da2E+pvKsg4yNvZ040pOm1KVFBSbIpHJJT7rQf0xgZYygd+lQ6bwaw8idYPHTAnywu5dxDC++SEm7opMJvdSu6bCvIbfDCdmHhnCaDoh3fpWmXqBaSbYapEpNlwtfV+f8+KIjlXF0KoF5ZYnclT6cwAG3g2yKfOre37v1SZDXH0kf2oAmd+J52Fw+O7vsKGKMsoTvbO0I5yT2d7djR4bFxOFufO5PPp1f+06MSWb1Qe4R43b6/V09nIgk5yLRL/rj9VnKLpc/OUSFs1KdLruJBRndb2jLYV7tsODIo78D0CPsepGHweT8et3DblhNhjh44MCf4EtYyZh1F23SGEfQBZCfMqSnfNI5Rljelq9FvX54vCZ/5oapyem4LgPsW88+FxfuuBx3P3h/PP3c83HnvXfH8ur5WJXj4Hx+eaUHr1GN1fFJhUVPjxplkKUBn+xFu+jjAF4H0l9Sj/Rv9KjwUe7W+iwI44TXVLxorzuqyGP3bl/pqpWMv+mct7b3T+LlV9+IF15+Na5cuRp7qgP57BKV3qvdONOnllFT1twG4PMj7Ald/7HurDPjWn+3A9cRPdI29cGAnNKKDuOj4yUwfcB9hvJZtuMJEE5jnh2wjgflTvE1bFwGR5h056OLPKtL/TC40QHmmOZ/rprxDy5T1vMgQD1IS8NI/VECpG6chwz0AcK0Mf2QccoZMtKYw3FA/hZsPgBWvSwrDkgDnHp1/YI6uB7pugfHqs+3+8hlXQKUBUjD8UDQ6qgF0wCc18cBUo4Ot6VjPTutX5a8lKErazkAlzO05V0OXQJuD8YHPJkfoEWYPBzxtu4TWvOZw8ClXSjPV6x1tm432wuAhtsdsLzWaytnG4cXcZft143+Rj7gcUU6QPgW3M4ZjOvyxF0319k4bTmA9LYcrg3joNHG8yZ8T6AkWKkAaSjNlQAPpqeFc5K7tZNZKMIANGAKDRxh6Kj6wqVypBc/l3WZVlgDYfMrOrcHl4VuWz98aJPe1s386CCkk0bHI0x54sZn25ryOOQhHd9yozfwcJQFjzBAXNJkWMM9/VNayjGudY/M7DrxNAiPGS0CPNSt3byeO1Tve++74sK5FRHjQOtAA0DUVYYvwvLrRA0GJiraKtsWY4xJsJMBfgXIO+zM0nT+b9nskD/zO7w+tP0BaMvht+UIg29H3PRdDjA9vtRk8mY3iP7DV5Ab6zdV192449Il1bMGPud79rWA8oPM1JvFlLL5gKC8Ppg+gI7Qu9sUSFnEE9kqpdLoB6Rxxxnxmu8l54EWg6laHLLfaIF+9qnH44Wnn4gXn3kylmYGsTCr/M31bAt2TVQ6d3KkARkS0sGJeIoPBho8uGYCA5gFiLj7BnxrLJR8dkPdlU9dSPeDR74yEzBhkQetbAPplz7M7gT9n4XQNOmx6hEIK/pK46xgGozkZWLqYGdrK79MnJuZjenpGR6Z0mhNucC0bKrvgfiy2K+rzI3N7bjn/vtjYWkl/t1v/kb8+I/+RFy4666YW1qO8WktrpwBY5GdmInRPAumhybYSsbUe9dfSx6BjA/S0+A6A9zuhXNr/3bb87B1ikMCONIP59r4AfdxjAC1987efly/uRbPP/9yvPb6Gzn+jnLnb0q40zIckZF+Th/TQqY+ic5pO3imzS0ebos0KKU58i0f7QLkA5XSUp9Kb2W0Aw6k17r8uOplZ3CdHQZcHhnaOPmUrb5W+vFOlXWFT78EP/nIiHF54sif8ioOLmF855Ge/RAneoy56oNFB1x8ylkXHgfmgSOfYwASIPNwpBlM4ywgrwXwjEtem9+naXCZFr9Pwzrr57d+P81A3DRct2HfqHYB2nLmg+/0Ns26BWhj67SFlDmTav6BDrimh08ZLlgFl7mKfLc7axgGuHflwW3lR27O3ray9GVgXWyhn9+eAcO5TzgNuB1t9XDhlh6d15anzjgAmXEtbd4IKum2wLwLXcql3v7+z/16voIEIABxCwlhlELcaQAEyhGrpy8Agh4s4INDGPrguMHcGKKk9FoMwCXd+MZz3DwB0nD+fNk48HSnMW/LYXr4gNMAlweMj0zIy9MU5dqyCqiZ5AnPrxbswMGnnOUkDbpuuOyQIkWcnRZw/OrkQBNrpqse/FTDwtxMdmJ2lWZmNYmr416/eiUuX7wQ3/Xh9+c1Dms3r2kCPoj5OT2dc8ZGwvGqihksJ/wTheGhhZLFkrMQh3wlJzkB+AO5g6Y2Oa1PToFVp9b1wXTOAvJcxuXRhePku93cdkDbrgA4eXBb/+prQAXk5vl5kf3dePml5/N267vvupyX+O5IX5PSG/d5be/s5ZkQDJpaqIaD+xb6csTRP4YTcbch+Jx7Svm7cjgMsOwfnQGmXpL0mGiyDyiO8ccXL2s3rsb6m6/GyNFefP5PPxMn+9uxJIP5cG8n+xNfQtauiyY3xZEVmas91X7iYTnhyVirLx/LsHY/HequJjg765fy3KFW8Rq7AHHXq6AWW3ax+XknDtljKFFeSDIoNDaUBj+0iYHFBcVcY0Lvoe682kOXvFrmC7LEVXnLkmdF5U9OTsVTzzwTu4cn8cjbH5XxdhL/4WO/Ez/z038j7rjv7phdWI6J6ak0wCY0AWOAjfGZ/wjny8Q8t2zpHsO+SD2QocKlA8A+AE7JMeznfUhjQDKDg6xA9gsaRvi8buGjFs4t4XLHSeOsrlcJGWXqn3xx+cJLsb65kWXB31NbHxwcx9TMTBqQGBtcJkuf5d4q+GU7qlbcM2f5WhkdzjopTB/hIQO9ksbHA+g6J3vlJ14H7teA+w3xw27+IT/bWuCyxk+5Ot7GIQ1w2wKHql8LpMMn50D50GAet4yWE5r5RZ3CLa55AcRxLV+3U8qOkdvI0tIBLKfpAMTtTNd5BtMj3fxM43ZpxC07ceTAmVYL5NMGLb7B+JRFPtMl7DhrF9CWA1wWH10YiLcOsMyOA+gLp9zcHeRXEwDvOlpfHEFBpgWtTchJXaADTe5b0+yTeMRbR/kMs1va8W75nwVn5rM7IUAGnHXlOACfs4E5Q3OJss2/1TXl8Fs6wzThq25OwwGm4/KUxYfu2Pf9lZ/8qAecOzDQFiZ8qpyuIHF8dlYI06D4xgP66S5XNEgvPuDQgDbeiu6tBxiRq5URmSnrMAued4igZyu55Ylrwy30+ZBveZCNPBuK4LQ08OEDX8LgeAE3PvFciBSHJrsxfKWXF0Qqn4WWPD6dpj64e++6Oxf4Ay3QczLEjg+0qGvB+8B73hEPP3A5Nteu6mlhLeZnJ2Jxflr5u7GzuaYOpIklD9F3nU/GGBs/0ha9Urwkf8rdd6pT5gin255vnXXXh35aX99Ai0M9nY8jbud8wGWMh2j5tZ0Wq7rvZSwv26SduOKCu32+9rWv5T1cFy5dSoMM/Ol8ZaFBr/L56a/+LIPlA0iz4U3YbQoO8RMtrmqmXOIphXSuKztT+OSjbPjA2+dQJhTHWGSQvsHuiCai/d0dzRVHJR8Tk/pCfuWXY0p82bWRY/cCeocHTH7sStfFtKgJgwi+9FEMpXo1bFfjzo5XAwjPzlVdjlr9lXjpwmObOpcPTv6WowwwSSFZ0AljdUo06lWDtCrjTJNwfpUsHSiFPHoZZ+qQnTOCSRP93AKVwBeQ+bNAKvy+D3xAhspafOzjn4h3vevdsXrhnOiLvwyUUb74RHY9sGCZYmRiFLETBVjf1Cd9/rKOGe3CXV4Xxrkd+450Bcqsk1+gfqDa5QMLY0mVol5Hh3saOpz/m45Zzq9qLPNRhlo3VhcH8fD9d8X73vX2eO87H1H4vrh06VxcOL+SP/i+vbMVm3rggtOcHrToB+xy7e5t5xEBzstZjpIFuTB0Jafqjs2HY+cUI45w3vgvEWv3q2TPfizHnIPznEqfd9xzFWn0Bxy6cNm+85wMgAeQTpg+x/isflU6dj7Qzvn4rSx5vlQWrMsAhHHg98HynIZTpopTxvzJg75xW/rfRuM7OJe7nQ+0YaCNW2/QwseRhgPA7ZcHwAfaMqaD7nCet0yj71wH0zKQZ2jz8att+DCJ/lFfy7POug2ZO7lCBP78vBDpyIUsONKzX2kuJr2la/lxPlPaOuPg4NWCZTS4r7sMQBmXo47WjdOtE7qLH7JauimXaOHjoG1wXu5KizcqbPVoIO2UTxcf+9Gf/q8+agWiJJSKM7IRYYjy8E2AxQSleuLGEa6y1UFY+ChDw9FAdWEe1x3sa4Hc1tNPbVW6Uh74xPGrYqVE6CMj9JGXdOLsEOFsxJHv8rcoV+D4kAbKI891wjCi4SpOGFxk47fsXP99GXu8YsjFrNNXRyLp0jEtozTY6aZ4k8aCzMSoxMzTf7nAUB/qsbK4FK+/9opoHuYt5ux6LS/Mxjvf/taYm5mM3c3rMXpyEAtzs5JHMktvGCXsyrGrMT6mxVETM7sR7KzUlykiR70wrpjqU16FRlnAaGeqULrug3XmcB+c3+IZHHcbAKRZHwB5bmfA6a2PK8ND+teTPXVjx4++xJeb58+fjxktfl/60hdjQxPB/ffeo/roL3c/1I4Kn+pBNEzTcdoWIA3ZLB9+9j3pN5/6unq4PPkK1OBTFrQmMNohLQMJg4F8XgXze4T0o4XZ2fy5oknl5c8EwUN+9v2kLjpyKia5q09h+IAD+9qtRK4ykuiH9J2UWelp/OGIqc71BRtloSY9gtc1uvs6BhI0qxzyMHEyN9SYQ8b8jF/1BJfflAQvz7slvUhjIcf63q50wUOSJkyl06fZMeIM0AEfNkjXqTtoqCzwjW8+HpODqZiamY1XX301nnz6W3E/hsrly/llJL+ywE7ZuNqc/s15Q+SlStmjRQ9a+KdgZYJBPjw7nBbP8du5IdCjqp9WsuYZ9T+MzCnNPXX9iuqj/nakRSq/iJQOBqr/5MRYHBzVAhajxzGvvrq0OK9+ele8/z1vjQ+/923x4IMPKmsvbl57LQ63N2J6kgcG9SfRhGx+WSyHykinMzDma2eSfl6CoQd0kvmS19d+UBfPRQDt4vnLeQB9GCBOmLHpMdPqjz5HuvFb3PIrDWf6lMeRj/OcSprn98yjHLXoeLZlAdJb2qS7LGuNgtJ/tR3pdm0Zx4E2Ddfyc5rjOPg47PKmQRq+04DvhGdnaNOcbjqA051GGHn7+H2HzG28he8UJ0zZWlPHZGDN5hrn/kEbuh1524ABRtybIqRTtmSs3UjWas9Z5OOTptoUU4Hr4nrhwG0dcEucSVjgsta75XDc+aQ5j8mEdOrYtj+OfMsAOEzeaZpIO2z8FqAJuNzYh3/oxz6al9R1T/4IYocC3aitIEPB6smcfBZBjKs67E2lKw884jhen2EkoGTCNKCNJvuni4gK2MHPgiMTsoHjMLLj3AFSkR2ulWAaLkdd2ep3XSWhfHCrjo4jE41BOmRxTHa5E8OTpsJMqOxOtPk7O9xrJJnEIz+xlyOdxZenXV5VJB8UI2DXA1mRCd0dHfDbZJz3mYy97S1N1pPxyEMPxdLsTN6yTh+b1lMyNJhkuCqCMmqdvCdqfFQ65nCyOhTVo47MwWmACF8SJev+2Rh0ZWjbwM5wVp5dH9webX4bdhsYr/RfPs64ha82kn5oS5VSnagz5dAdr2Hn8ivOJ598Kp577rm4dLG+Nsy+qPK0vbif0gbgW33g2+vl/mjc3G1RusF4p3JKNgwN2jzxlK4mSMcuxsH+UVy58nr+EsAdkm1z7Wbwm5ELs/PZ1/IVlnggE/GpyUHu6KUM/OXuFIvUcLKlf2ZfFM9sY+FilOXOkwwmHPHhpOJFtv4TlaSDcZZ86CMJ1IlFkVdpHGxmJ3c3d2fYfeTKjhkZkrwS5AtOdmt5KOHtN+cQMRg4u5jp0jvGJzIy9uHDeMgxIqOWh7Erb74Z997/lvjAhz8QS8vL8fuf/GTcd+99cfnee3MHLF89ygDLG/i5gka6RkYM3DQmAZLwOt10UfFzaAjouHUGyvUh9aP6q9Spczle61MCo5ii+QZE/Yk6ZgZ3kEm+w2MtVsik9DJySzf5qw18rKI5SSZ63HF+Kd796EPxwXc/Gu96x8MxLx0f6YFj/ca12NvdTv3S73no4lUycy4/x8NDXY1nxpJGR/b1mo9pdxs3NffVgzGA77mSceAwkHX4/7P2J9CaJVd9J7oz7zzmPGfWPJdUpQEQaEYIAQIEltoGbOO2MX7uh22Mbdqr8TJ+MrTbeLW73fZrGmw3NHazbGM80mIUSEIzQkMhqUqqOSvnOfPmnae87//b+/zvF/erWyXJz/u7cSNODDt27NixY584ceIIWv44j8sDm/zuXMqRHMWcH79Ngybn9/gzjRTMN6sl+22ZFlwGMO2Oy/wZ36sTn3z41O02cd06Q9vmfiCtnx7A5ftxA9vVB73Et3F2gMvgO2ygfvPQeAymjbTkRdd+nPO5DoOvSfecarz0HzLDOGIMclwNOIlnvxcLJ9DiFTHjIc40AuAEwGNacC2NDAeAcOvauLY9vnacjwhyPEAd/eB24Wc58/IlVuBcxnEuhzOUjihwnU4Hhw1Su4G3v+v73ovx0xpAEJLKX8wkEwhAZgfgJ4KOaBxlwAMO0qkQ5wEPkI9yxNMZdJz3AJhQpxsH164PZ3DnwmTTAeCTH596CZMOwICKow3dQG0cZewoQ5sIQwfXbh86mHhW3rD2sfrNP/vwjzQvx4Kf/NO662X1IA/MlMHF+USituplckQCk35VoklrUsbXPXfdEYf3746VxTkZYLoz1gSOgsLwsjLP9jAhMSGn+lEcE88GqeKX8uVKRSVVfds4AJ59NeD8/eVb6I93GN/9it/W6TIv5YCcU+WERQ4eUI4zgEbj2LFjsSDD9bHPfy55uX//XskbJ2fTzz2ZNS58+hdaWlmwzFmG8siCpsxLOhRMOvhdYV4MGJWcYBidPvmcJtTrceHM6di7e1dO4sglK0w8ZuOR3hCP25Bb9XHSLb+MraJt86cwsPnIsHNleJV8pOGm6R1u5V/iqLGT6Ymv6iCeTPj5uFEGhDLm24BDMgZWUFAqMzI2reldwiQ6h/i4uOobHhsvI1X5kU96FJzQX29CUk9B8hZDQakLC0vx1DPPxMzsbBpYv/lbvxNPPft0vPKVr4zDx47G8MhoGmD5FqXSNx9BCi8rx0Wv2+YaMrb8XtQWaPMa+uWwfP45basuJI+u9MsL/iV/Miyf4zd4C5J+FDMUTZg+gU8U0sSmvHR17aFTpAys9dXlXNnlSJg7bzser370wXj1I6+IY0cO5Kr4GuckrnMsjPhBVaIApxkkX8LxvjdPpta3+MQjG+gpt9Fy3kLJT01k5LVvPUd+pwOEW8e5eeQFj3H1A/GUtwMSP48fde0yLW3Q2oJptwMo5rKmx0CYuvrjKWtcjm/TgR7+rfFfDbgs4DaYDkOL/yvRgN/iAcjrMNDWaTDu/roN7hN88Pfm0ep7bsiYC9nmgSPMm46kgY+8xm9azFemONfb1r0Zlp5IT3lb53TCLwWZT9W5jOsEXJ44wqbBeXGMzZw/uzTTb37Qvv4046U8N0Lt/OKyrTOOvP7W7/n+93JhBP2DFSTEA4QpbCbjABqEgUIn2XDCufE4KmsJxvkaQwVHHud3vMslsV2YsoRb5rocQDwO+vFboDxA1pzMOnyUtbGHcx2m0wYq+eANaQihy+IoB47CX0uu/Y54gMc5GGDsoQO3OJT0gI+VRB6v3VoX/zfW4q47jsfBfbtice6mzOi10uND6kRNRLd2igeqVxQkbsoPMtmqa/JtkKwPZaw26RrhZ/mMnxIbZ6g+BcC1BXgte4O4yk+68zjcf93CdnHmnfnSht039tMprIBc/uUKH5vQ9T/JwoDhXClWA44dPRoH9u+L06dPxRe+8HkZvrvyLClhfhEdxg9QH66froQmn8Flt9DZXXvFQxHyZcDwqDwfFa/GKx64Px649+44f/a0jLEbGvjqO4wZDBkZPhjjaSRJFtIwQzno2uMAV2HGYxn3jE1kCp99W8iUKqd6Qa1IEN65g0fdNYkyUacRpry1YkZ5+TzGBr/qXBVty/JXdujGbGI6do6Mx6rw7Rwek4ExhAkRa+qHxWXJOUNO5TaED6OL87pq35Zkfl3KPPeylazCV8YTZ6U98OAD8W3f8R3xDa//pnjm2efi+ZPPJ+2PvuY1eeQEbz/m/jjhpm0IefJHfS1m0cDkcQtcUU8KRx+4jyrd+Xrg9BovNMo4LAvlwVNi1KJqr3hRAxDeij6V3ZmmKk7jUJlTXrvyKR+0RfxiDxdnj62IT4RZAeKx48baUo59jDM+Tn/44IF4xUP3ySB7MI4fPZZ4b4qHfIFBvZyyVJ9jKn0Ebgx/y47bZrnm2q5kR7KXKbSvdBv6C0d/oedwvrHc5JWgxVUGfaU5Hw78gHUtgN/OLcgjxrx1svOYns0xKehvR9aXMcT3aGvzGYddC8ZjcLjN16ZvB2177RwH2AfaPNTR5nHYQLrbY77AT3gH0C/G0+IC2rh+3OZzy1v3M9fg9wIE+gI54JgJ4mrDvaSwo6cF1wkkXfy6uDYe4FpcyjCwHZ394Rddd8WdZpcyIUcd8CtlvEvbkl8/0wW06fCCMWAetfmS9g6Hrx0HUBaetXze8VM/92+U58WVuQILjJFBtDsfhIDjEmFHAHmNA3AZgHiAhgDO784G6FTKkIc08tDxxgcYD2nktQNI8zVh8BDuCSm0Vl7XbyAfcaa/v30pgIq/xeNF/dr8OIA81Ol6weE68lVVGUMYiCKDRa5cCUNBYjjwLbmdGyuxd/dU3HniSOzfMx1DUqhL83OavNZiatdkPv7JjxzT9k7BsN+EfUp8CgdLnBTujJFn6GN/CncwGAWIuWKTnqTKzVeUWQG9dgX0LTzr8R1w+w29/AX91wbjhmf0u/lHHPjMN+NPn3LMYPxRnkd9XTkMCSZ4DByObuB8umpP9RFGzJIMBPq+2k89tKdHH0ZO0pG4yzdNSSuTYReHA4q3NaBxGdfQrEDGcfI6/B9WdZ//+MfiqT/6XNx9+/G4fPm88t2KAfXtICQjFHJM2zuyA1U3tHY0gBe6FRQNnTJWXBre0KBrfPMtq5dxVGeKKSjDv44x4E23W7n5HQ5wXEEaT5pU+Xbi4sqqDMbxGJ2YjMk9B2Jy//40IGdu3IgJxfF9vusyHHnT7sD+A3n0xNLCvMbFSh1Iu8o+yZVYW1qKEYwHGRHLxOWqDX2pOqTAl6SUHn/yqTTyHn3ta4MPoP/+hz4UJ184GQ8/8or443/qB2Ns954Ym94VE5PTuU9saGQij3Xg8R4rYgpILqovaC5+gvgD+LLAcZkzr92/Pf5WAXjIa/P5XUn4LECukNdN+Sh0aWzk6iQGZ65Gdgqe8cINELxPcdM/woqgPzAq0ROIE/vaOBPuVsqyyqqPRgZ3Bmf0QRIn8UMzNGBEi6hYFQHIMwtnYqH4GXHm7Nk4efJUnLt4OWZuzolGnlDU+Vg8YkmDTLxDX1C22qF2Id/61XU9XuVmcZOfHZhH8Ato+WYHv3IIKuw88I149CP8sb7HJ591PGMLGWZ1s95kpKmFk3Tjcph0mJp1UT9tkpzVYatFv8v2h4F2jLfg9O3Aafbbsg63+IH+Mv1APK4/PwDONh5HO9o419vS4rzEGYfjDI6389dlfM2qUBpfkpdcKNB4Y+WL8wx563zXrt2S4dLhyCG4CYPXfbtZZ1YL7/F7NCizYompuFY3J+0VKByboHB7qfT2mmBbjjB0Ee/rfFlDYVahMz1lVgHS+uqzficeSBwK24k1L47r+ghnWcQRHvjm7/pvNlfA+hNxaWw4c6fUgbYCGOyBRF7iAFfqsPMbl8v5jooOrjvyqo8w9bd125GHOBxhwHG+Bq9xAa4fWqgv925J8ZGP+JaefmaRDmS6yuAbt9PtANNGGxymLal4ZBzF8ECsSimP5d6fkRiUUp4enwxU5M6N5bjz+MG4/57jMTmGsIs+Nu+uLMcoe4J4HCNjYoCqmHXkiwLRono44BItnDH6iba8JegcClY1pPKuR1mElZY46pdlm/bgzIdEtxnuOaDN28J2eQHC5Lec2BEHn4C2r7Ms+GWcYIwwoWGAmr9+9KYU1hnUdk3KUhQsGYo7aVyQJkSaXEou67LicNl7GS6/0ghWuOUF4GvobOWF1HqsZ1SqU+lLtE007Rkaj3XNlEfvujPufdUjceHG1bhy/XoMq18GNaGOKi9GSh4TIVrBTRvhDxjhT37jUH3HRFozu+qnvVkf4a72zZl/SKh25rlcwpzHdyAr6oFYVRbc0PTuuKEJfGFwJO5+7evixCNfF3Mj4/H5k2dkII3EuaszcfbGTDx95lysSAZvaAw9d+GCyqjQ+FjMaXLfkDzvPnQ0pvYfirE9B2Pn4HgsyQjYoTwYTesYF1LWI2oTH9S/cu1yzGuifMVrXhvf9Na3xt7pPXFdhsP5M6dlxK3Ho69+REbgrjx8Nfc3crYDKysyVnixIYeAcCWIzzhanpAdWuMxeYKswxn56ooE+pC9Qugf+olr8sNzvgPJWXOsSGc/d7gRH4z/fKlFBBS3Ky3DikbqiMg6mbRwuSIE96m3c+pTcLNqtfkoUQkpxbrGEMqyKdvKL0f+DIkQygymwbaae/BGJAJ8b/QO3by94sF74qEH7ol77jwej77ivvim1746Xveah+KOoyeUbyAWZmfTWOY7ohiaI6OaZMVfjcQ0bFOmk9Ya23YAfvJEeaynzT87VnSdv01H76JD4TPXxgNU2wTE4yWPha/jt683mZHOcXKb6cVX10/Y17gaSz1w/Gb9HbicncHhl0rrd46nzQB1mSeG/rz90KbDP/PMuIhr++Kl3HbtBIhPAG+XDq5845m5SzLIijss5pxFbmbHNG8Rxx5P5rbUwcyTkkU/hQIHLvFTRVYjWrKHe44f+igzSKaThCSjwuk0Too05UQ/yq89nlwzMGtO8/yWVXaujWe+zGt8uaqocJt/gHlCXAvEe77azNOVMZ9dxume1yiX8v+Wd777vW1GJ1DgZTtIQLorb/P3l3NjWtwAxokNLoQyLexOePoJ57qUaI8pOONu4wDi27rwqd8MQ0h8Oi/7t6jbShdwPgDf4YQunCsNXf3O43a4ra7T+HBKkbCiLNdiSApZGXWXyTEDS1L2S3Hn7UfjrjtOSP7qbgKS1lZqsI1qMpTMJP0ozGqj8ikjTjVkHaIMQpNOABqLTUrrhK7lW6X35MAA3S24DQbjcHlff7VgfMbZ4oYW+ImyZqkbYJO9iKq74/+COvvzuj7HtzjtHO++No+cBjjvS8XZ8ZbgsPppWPx/4dTz8elPfTL2TU/J8NL4kMLiKAM2rnNSOh/qzjfq4IH6WQjyThSAbHiT4wVjWvHlikYcUL76Vz8eObIPDhRM6ivCsXNkItYHx2JZOG6NTsfJC1di/4k74uFXvzaefeFsfOHLT+bHkJdF2+lTp3SnuyvOnpUxJmV78yYfSY5Y1sT/2Ocei+eeey7fDj537rzCJ9M44nuK+w8djjvvvTcGZPhdVJkZ3UiMTIxJgUs5S3aHx0biysz1fKzOePjUJz4Zzz/1dBppaxotr3j0VTGuO2wpi3zsj4HAPjn2N+aqk/iQfOnajUtDCdfxoPiwPcAzFDiTBWF0EuG5uXnd8fPG15iMnBpbjIfE3/G5xkdPhlwNfk4KeW2/8vTDFt3QhYGXonm7eEqgE/JlCaWjX0wDJ/dPTI7FhuIW52+KNxHTU6Nx9NjeePUj98YxGWpLqwu6IV0QHm4sc4iJ/2vSQVUXddJm60g7aG15gT4CrNt9yLaBfODAEca57YSBfh44DGyXB3A8/mY46SvdC5h+0h0HOH9Lg32ActtBm4eyLT2GNg/AdeteKm47aNNoB0Cc20IcNHjeax15zLOXSnO6Vz8B9EtvL2n1Hf1K8oz0Ans32ZTv+VMtSFGHVFbZAcq1RqF96gK4xm3SpDFPOg5wvjbOvqEtrxq62ALHu15DP47toOUZAI4WTJNxQ7vzOs1hg9OBgbd99x9/bxdOaJEB23VaC/3XbTmXJc7x+MT7DgiHsuPaQBkLUwvGQTyuhKPXsbhNRnT1Ao53OXDjsN4Bx+OgjbxtfjuAcih87ojLkq46DJnelceRbgfg5wZdweT4eE5YfMKGRTFRFCeOHog7buOMr+uajFdiRHehXpFDyNG04PXHssFX9RAmTXWRALm6g4DslgaqJgerJ5Wp0g0Z7q7d5u38/jK+buO/GgCXHW0EaI8BftJ+DqWdmZlJY5n0oqQD6KJeXBvexplWnOs1OL6FNj+QqxHEm4YmHbeJraMjH0XKYRDkHqg1TVIynCf2TsfC8mK88NSTsV83AnceOxYz16/GtRvXZGTrpkBKbqfYcYuPgYOL70bKy3OV5MDNm647uwN8ebxk2StaoadIIQ4DhZVD7DlOR1+Q8T8wNhFLO4bi3PW5uLogg0r68uGv+0aFl+J3f/9j8dTzJ+OG+H5dfL9542a++XT+wsVcgT108FA888wzcXN2TuN3Lb7v+74v3vTmN8X99z8Ur3zlo/GqV78mdu87ELfddZd4tiMuX78ZY3v2x/SRI7Gou9YZGWLjoyP5lu/FCxdiZn427r3v7jh+6Ghcu3w5V8A2xKuzZ87kyfj7jxxTu2WgsfoLbwaG1UIxRO2i3dlYuc2+UBJ9m75+rUz1Q+ZTcfbQoY/8+RQMr/zgvHDAfH4FxVjLTvHb4LiK92p0/nHd5d1apuCl0l4uL+Bw6tNcEag+zzaTJDrZwsAWhdXVRV2vqg8lUkpflcHPd0vvuP1Ejq3Ll6/G4oIM5OFR3RDWjU6r0wDqs4MHTnM+gHjGMysN1tNce4xT1vnNR3y3xbid1g/G31/GLq95yUFh00a4Lec4gGsc4PYYl+MB47PfprXgNOM3GKfBtJDfYB5tB64PHF5hQjf6UHLi4TU+OO1cxvHMt+Cirn6nBDInHgU255+aa7svH6zXYeN8m5VxU/M5dKPnqAd5rDmd+lwvNLZtADbr7YDotr+Qa9KNw3lJwxFvByBzvnZdrps4aHUauJwH8LXLO5/b0EKbx9c9HdGDNh1egs91Dnzr935/roAB+Li2MsJ2BudzXsBl+stZGIC2jJlBGIVKPsfZmRkmFt9lcO4U4m3MEYcPk8ljXA4bCq/xYxBSpvYMcE3Wel0eQexNbMQXGtGS2u3FbYcG025o0z05cLd6a3UlVzlWF+fi2NH9cfuxwzE/ez1Gh6S0VDf7H1Y5N0iQwqsf9WX9wkccro4cqMebTLZVN+3u1asgUXktistPXD1IfuRP4T7+G08LxLWuH16urHG3vPI1bYI2t4/BfuWqJofFxTh48GDmS9qpV372t/IR9t0bkPU27sVU9GA7GlsgPfdGyE/+yGVd4FW9jgO4Tr9LS9qUqP8Ki0ZZVwf27olzp07Fr/+H/xj7pqfjTW/75jh2/Hhcv3Y95mTYsBqEwlun41gVE648c2tAd6TgVD+DK5fThT8VJMpHVZPmR0jJUylHZG1YY00IYml1PXaOT8b5G7Px9JmLsah67njgFXFpZl7G0EJck1Lfs3dvfPnJJ7P8ruldmpDXY35uNjfDX1Nf/Ok//YPxzu98Z3zD675B/TMWc3OLMT+/GE8+/Wz81u/8TvzhZz4bJ184JSNtPkalqGeXVuLWwGDcfvcdMS5j7urFizF/czbGRsfjkUcfjW9429vj85/9XHz6Y5+K4Q3JsIzEq1euxt6D++OuBx6MDVbIuNsewfhSO2mf8FUfI9HyOldXFeZ//+b8Frx6jAwB8LHu8pFFyWgnn9STq1oCup24iifG+Ou68upS4RyDGMCKS1rJBQKB4xzfD47fLr2NY8zjPJ5JS9r0q9fquWEdiuXFhbqx42ZOAkm7ecTKnrWD+/ern/fFpYtX8riUlDNW6KFf+HAtfoAnCISt83DOV/HVzra9pG3KZcdbwGPeaS1wTbzDgGno94EM89eLSmjLtmFw4zve7qXSDY5rwdf98cBLpbXx26XhzBsccxz8wvihD9CPyK2hbQPOfLYDXA/4gLYOvnLB6nL1ackON16pYyRnxM1JF2BQMFbQQQDpaEfmUoxDyie+rm+3a4vjHN+hyjBAfOsb2vbgTKtpIX9/nhZcZ5vP0NaNc7gf14vLEa78bR7jgVfwgjD0Drz1O9+TK2DOgGuRJkMVZyAMccS3A8auxUMFtjZx4CQOn7wOG4gDJ8552rLGSRjnMD4CSTploQ1ncH4AnKTh9/BbCdfyqttMmcLXtlPtT2WvQpTrFGvbFq57+XvCt9UN5EGNg4MaTKtLsW/3RNxxQsbXzLUYH9UdfuhOfG4+bt6YkYLU3QcdlxMOBobqavhQ9VXbaUtbf0sPPquz+VgBIW3KO1+G0/FX8f3gfP3O0B9+qTTTD+9aRx7aAqBYoB1Fw3EerIiw2ZtDV5Et+goc5OGa8m67624dQH5Df1oL/XFJbxMGtivX1g8YP4+ZcxVM0bfUX7xwMSHleeb0C/HJj308Ll84H4ePHIlRtXNObVyTMmFjPDeWPGbMvRX0inAhrwrI0Y8eHzVxeQNtpUODeMyBvrl345aML/FJk+ua8H3804/FzrGJePDVr4oPfvTjcec9d8cnP/3p2L1nd3zxC5/PN0lXlubjySe/HIcPHYmJqal4w+vfEN/6jnck7zEUP/uZz8X7f+f98cu//H/Hb7zv12Pvnul49asejbe8+S3x+td/Uxw5cjhWltfyczyf+dxn42Mf/2iceva5WJdBtrSwGKdPn4nhial44otfiqe+/Ezs27VPda7ElUuXY2llOealyB/9uq+PgTHORBvJsTDY7QXjUST8SANXvt3mXoyOX70e74Hzwh9uuto49y8Gdn4GqpNHoovXeSnYqocqjGMlCr5Lh4jvGGAtuJ5+1w+mw+A8bV7CSGZPOg3CiSmKvtJkSju4gRHSGFefE89ToqEhTayspgrl9BQHaA7EzetzkiO1s9tT2tbbhlv6uG7HHWGS23igx6fSr/1Q/H1xfcQ7DXzG4bh+xx6wzb2eHTitpafFAdg3kNaCcfTH+9r4AOdrcXNtHgDQYmjbZPC14/rTwGkcrd/W2YYBl7Nz/nT6+VxKHDp4eHg0dVdtuIROytfiSc07bpcS4bkccaTh2jYaLw5w/Xa6TDAvAOMivfVb5zhhy/yAF2aAwt3jQ78jvc0DuI8AaHEe52vL4ucexWYcmn6A9BYf4YG3vvM97yXQ31gQAvZJa5EZ2nL96eAxYwjbmWFlOVfHuSzXpsfgMsZjsCHV1psd0OFo20Acfn/Y9NtxzUROmHSA/K3RBoMxwrg7dJzpwne4xdvvOB+H1S0OVtw1ORInjh+MgViN0UGlaWJGgHnMyaS7vLKWj9/mZZCxRwNauKsFj+ujSq5rE6J4g8LXHa7pK6d8ctCuxC009vCYv/YLnA9o87bO0H9tcFyb5r52P+ADyAYA3fQpMDExkUbY5cuXE8fevXvzXDfzH744b3/9pj1b3pfm65eKbwEsxLdpbXmc+d3G4SCBx3Gc6M4kzQS3S4bO6uJSXL1wIfZM7YojBw7H8TvujEHdbZ67clWG2mDu+0PWkJcen2hTuZpge3zq0dCjE6N7eWlJ9euCfUJyF65ei7MXL8bB48fivPyRseF432+8L173uq+PixfOidcjcePqFU3W42kY7t5/IO64/c6466674urVq/GZz34m/tZP/ET8k3/yTyQtG/FT7/3/xF/90R+JI4ePxKOPPhjPPftM/ORP/u34J//4H8dv/vr74oMf+N347Of+MM6ePRWnTj4ff/RHfxRPPPGk2ik6dKMxumdfjE5O58sSHMx6beZGzCwvxuWZ6/HI1399Hs7KB7DZyM+LKzQF4waZZ7O3Wrv5E0eqszqwEbGdA2yA9QO8xpiDlyhyy6dlzvqm4sCnsdTVVR/mlRxgIEOV4jK+K9s6wDK6HTjt5fK8GDRm+a/68w1h0c7nr6DZb0TmUSXSMTxGXhbjucnjcN3z6v9ZPhQvA0wNyryA6bWMm562HYbiXelIwq0D+nEA4OjP26YbiHN9/fg3xwitb/K1QDrlHLbvvKajvW79rwaMlzJ2gPFSfz8+86Q/HnipuNYZHN4uDrAcbwuSX1aaoYP5x3o1V/UlSxhZrHCBL+ciXSPn9ZUNqRbJEN8i5iYx5b8D8rc0tABPzC/2jrW8MzgPtPc7j00cMuf8rvPl6ga2SwOX67QzbBefYUldC21fOp/7OPn7Ld/9J7bsAesvYAvSjetPM5EtJCFyLuM4523zOw681A0kYepw53W6oaWxDeMbD64t57gWHGclStg4AMoDbZxBMfVr0hw2TuO3czp3o+urqR6CzwndfeexGBoQretLsWtqQkK9M0Y1wcjWEg0RYwqPyfAYGNwRi5pE2fyMpQ3vjFM503kiob6K67WzJgjohLZqs53pAxhH5nted2H359a29JzB4e3iWmhx2gHkhX+WAa5xhHnlmW8+njp9Kh+RjYyOqpzkUO2u8V/1ZJgydZXXFbWVVsDXrsPQny+BuC6+6iBEHF5FpKKC13KqufAozETGW6lpPMvRzxwuuiwj48K583Hq6Wfic3/wKRlco3H7gw/EyK7puHHzZqwvcjyFysOfrKLkmH188Iy9F4zFlONM6fpfF9RPk9Kpbh4f3lL/rynxHPu5xM/xyfF48rln4srVy/GGN3xT/N77f0c3BEfirttvT97u27snZm/Oxr33PxQHDh7KzwR99rHPxi//3/8yH1/9zR//G/G//MO/H//sn/7T+L7v+/74j//x38fP/u8/G7/4C78Y12XAbWysxdL8rNq9IpFej5W15dz/xksosqYiRsfi2vJS/NFTT8fnHn88nj99WsTeisOiYerArljaWI/jt90e+w8dqjvufBwylm/04uc3IvvkmR9gflTfbA9Oasu3wDXjCl5bPpyPMcVGfY59wXghXKvp3Xgiz45B+Vt1D+B67APG35PDrbR8bUDvS4ns4CkEXwxZ1s3cUspGrVxAF8fg8PheY070ayTlCvzw6EBcv3k1z3XjbWLAbW7pBdp4p0E/jskQv40nbB3ifG2eNm/L8xZeKs4udUmnCwHjBFzW9ePjtujALh5o/dZ9JdguX1s3ztdAf36H+/P0A+l2L5fucD9QpuaGmrdwipXrzWPkydUdFV/TmOcEAYz42jfJo/tazEDnsc0h1Z3KmB6HrdO3owPIfpPUAm2eNpx6rsNnZxpxG9KLlb3KtHlwjgNeih/buVY+WlBqjrTK00t3ff1lTANE5goYEWY8mc0gmOFNY8T35wFcSVuR81I+O0XXDPhNS7rL53qM14QRx4Tia8B5gRavoQ1vl05Z4hzGIUiOxzmM3w/EtXTD6FxkSkkjTQmdj6NDkOFc6dAEkh/GJSIVMd+CjFhdvhl33nYkpjUBLi/MxR5NuHxlflgTTH74WTlZreIV+7zzVzzLwdz9r64sb36bsgYPBAioVmXyMSl+8pB04uFxreQB1WfkqXTHieitTpCvyitMtqxLDt+uhfZ6u3T4Z2fe0w54VXwuui0vfsuPtqEEJsZlhM3N5uPZQwcO5kGV7I2izTyuKz5n59DyXPWq89IMDBjlS7IUlp+tTDopS6mMyIQKCzK++OE48BJTuCX3pChuoJBnOql5Jq6Cak7KjVqaBgTGGt8JvHnluty1PIZkY2UlpkeGY+/kVFy+fCWuzc7EjpHBGFe+Afgk4x0ANaukTJq8paiUPD+qSNA/6lxTTSrDxv/h0eFYkTG0qnpHJsZjVkp0QXWdv3xV5dfi2g0O8lyM22V4vfD8yZienspVxmefeVryNxS333FXXLx0MT76sY/GBz7wgfzw7p/9c38u/oSMrv/0a++Lz3/hi/HE40+krC/KoOJRKG9L8lmuebnF1ZVYlPG1ojjypCGoPlpWvvkVeDGg/BuxtLwqWsfj2bPn4+zl67FT4ZNnL8TJU2dkq03FQw8/Evv2H5AxId0k3jImaDZvirJSyMSAUYYc8fUB4tE/yBi+qtPYx2D1NgUr13Jc26fvShqqn1OKSMt+l1NkGcDIMdfItTJSRvmQWwwbcCQW/UNOs77Mp3/2E2OWlBORnB2Gn1Bpm3mUPX0Q4rYFUas0511fZ1/OstpdRqPHZuIQ7bRtbUXGmmjbK11E/964PiccQ9k3kjZVr7zJK7VVjEwuSJ500TnoK5rAB/15U4hTdO1dhBrxSeWhT5JAUvrFPOFI5hThkGfHNZqRX950gbfJlz66WV3Edg1PiFWetpbfguPoO0ZmzQGiKWWgB5Xeg8K3FRdQOkxpyl5GS+GETDhSj/JqnupIL1Be+6BN0okzT5xX1+AgT/G2eJlllCPjzRb1VyvXOH4pg3IDO9jiQU91T3joY9Kkydj3Bf28AUyZpFfASjovj01NTGo8DebbsrV3WnNRNrLozQZADHVDU/fLc/Xgb6YnSRnvcDuf1XgCXw9avpdPHq7Kr2prS1J+F0yRvJCRPMs8aN8uXiEc/U7d0JU6FJ6wgi0ZUqOSVs5khM5bun0l7wZvSVF6oHB350LlECF/vaWtGF/L5+3kOgoKPCrHChiE5sRLdNdYxzEJZsdAfBeHs8FEnF0LXLd5wFuCjXBVftIA4lGO+E6jXsDXdoA7hfIOAy09bTzQ4sBBW90F9ow/h3HkcTnSWuMRtDDWb3twt2sjBpeHXGZY/+gQaAGXlBi4dkoodt5ain27JmLf3l0ptBgQ47qbZ0MleYSkcIFXHY/hRASni6Mg+UxNdqLy1cAovipTOtMPOIzfHw/d5lN/OtDykLDz2LU8b93LQfJj0xX9dsQVP3t9olpUquOB/PzouNp78vnnY4fk5tDB/akQSOOsmlwK10QsLitG5ZIm+oz6pEggL5sFlvILOl+ZKdmDCoOLnnRKb59RQVGpn5DaT0VXVzGojKx6QR79ikHNozMU2drCUsxeuRK7xkZj9tq1+NSHPyID83q88a1viUff+uaUgUsXL3T7AWvjc036GgdCqGTNsKqwk4V8bCYHvRgheSitOMLHoHeoXs78Wlb5mYXFePrkC7GwtBp7DxyIU2fOxrETt+Xq4mc+9em4cvWSFO5iHFcc+9FOnXohTp1+IZ4/+ZwMrz8R73rXd8Vv//ZvxWOPPRa/+Vu/Ifx1QyAhVd9x7AUKR1SoP9fhvchYlbG3LCNrge+iSpkviAa+BEDfT41P5LlCl3jFnRPzh0ZjgcNzNwbizNmL8Qd/+Nn45X/9K/GLv/QvZex9OQ9l3TU9HfsOHcyx01sZrjt1ZiLe7mNMYnSxnxP++KUVwpW/ei97Dk++yEk+w8OKz4Qu3Mu/6fRHTvZ94RPRM/IUo/ZnTuEpXFxTyLnLz0kjgesqV5cle4WjXMJm4MWQsid0ZFmX8qc/BoZqXNFHTALs/+JrEroQKKPqyU8iDQ7HhfNXYkUGP48qadcatGhs1eSMwcu16OraUGMav0xHj+NcFaaF2T9yZKdoR3u2lHJ5BahM4u7yyOUB0mSiCGFyK1xlKuwyqrRiFY2rxPJ9jZeuy0M46cKXg/Y8R1GQ0Vln+UD2M46wHH6br6su/1UR/WNsdMEtPqBw8ikzi3/CXbLU6V3zUeHSlZU/5xTiVYa8tIFH83Utl3RSDB1aulU5VJb5DD6XIz+4M01yy9lfebhqlkVeOKplLW7cvJF6a++B/Tlv39TN8PkLFyQnq7pp25XjivroQ8qk1HZ4gaKZeFbD4Bl1Ey9ZQfcHW5MoUnux0yedleSEWkXjhiC5L91Afm4UMISyauFh7GX7dZlGT/0pRnHgxxcdrU86vEXGk9ekUYX+pa5VRcm/5JlKqFzOA+nrBqbTybiU9Wpg0kD+PNIjaQSvOMC3IJWWF3YtFAOq4/AB54PQ9rVKO8B5S7lV2IKCQwGsSUGSThhnY4/8dCzQ1m3HtQ0043IeX+OghWun4QykUb8NP7u2DS5r2vALj+hKlvb4YKbjCnq8AijHnSddmh+Q3liNE0cP55uOGNm8Co4yGx1h8yMCQCXliobOWFQnk487RISYuukDfLeTOsFZdb6YdwU1qFto2w302uYVqmpv4urqMk6HcV8JXE/h7eE2VHvVVnjOwBcvaSvxbCZfv8VbXIOxuDAbN2euyljYE+NTE7HGYZLCVwNE+aGHfmKCyP5CqaVH87cF0+9WbF6DK8NVsL+dm+kdXqc7vpz4pB+b65UiHg6K5tUYUrs2ZGxcP39Od5OrcWDPXjFnPc6cORXzczMxIWMBkbixMB9zaytxY3EhVpReb9FqnKxtxIiU0xRHNDCRysDhvC+UDsbmDhmsA7rZGOd7jazSqO5lKdYhGX7zMoLOXJKRJXxTe/bEFRl9X3zi8ViU0YWhq54QrvW46667Y0718/j703/4qRiT4fPN3/zWfBPqugzGj33so/Hs00/H1NRk7lXLu0zhhA0pQ9m/tBl5Z7wy1jWeFEve4dGxWJxflCLcGffce0994Fe8waBbYZyq/WCQNskVPNBxZMfHPv6J+Bf/4l/Gz//8P40PffCD8dRTT2pcr8bx48dlyI1pfKEUV1Qv+qDGCrKVstSNGa5zzDXANbTjCpLSLm4zMsObspvR3cSoeOPelG/Kqv0FlLFclCv8ZOrTo8wWHVS+HiS+vrgtUNWKFibPRdGylo+IshrJI5MEfcGJ91TJBMjKJQdc7t41HVdvzMWVazdyBTT7UOMRctgOwSWrHqK2+xVOIVQeybrwYvhSGfqCdHLDaT82Bhfxm64IS95xjdGvP4WrPiWmS1qVx4aDy2e646pAX1qXV2mObx2Q4xQcne4pXddziafDZUe86bGjLWnkEC+ffFVPGVfQme1qnOPI28svp3/li27TTp7Gd5ks1+XHMNiMV7jq0WVNEBmHTGEEZduSbnzNr6KZ/Zj0AeV44eXm3FzM3JyN3fv25faPxdyDyz7MnTE6MaE49rdiqDCmhD9lFyf8+dO4041ifrILQdgUAOKZCxRmDHWryamvsjHkV7tVBlkFP9iqfKXX2BCebG/dgJO0nkpQ9XN0jdrEjSDt3c7Bk52ipXAnKRqOVTfhopkW6Ued+VP+pEPjQvXm3nDVx8/XfkuZJ1tJK6WIf9t3/fH3ulNpQAkRDekB19lJXT4Dca1hAqDU2nyOt+808hGHOOfm4s6xlAoQTwlcTaS9MBakLd2WXuPmur9ex9m5XOtbMbs9bRtwDlcd0NKrs7LSsYpEiGkBnZ6ldKUCbIxPhaXJ8eC+6dg1MSJhkr2vCXZ8uDOwQCqoVQTVqzIIuFfZUFr6SzpthNEH0MUqB4oz80FDR3/RSxuKfnzAbWqh0quNOXHKMYG0Blgi6PK17muBFn9O1sYtqD5Qm7OttLOcKtW16hoQTTJiB3Unf/nShZifvRkH9++TwcCr9XBb9Cc5xX+V4CJBtTjwkpDtyWZWubZtlG+vX9TuDm9b1o52JW1yw+xd6gYnh65OT03FyvxcXDh1OiZGh2O/jEpk5tQLz8czX34yJifH441vfVvc99DDMoQWZHjO5aM37kR5nJTfWOQxgOpEHnhDsB7DldHJVDIg5cbhpvlR7WHVLwOLEnws+nNf/HwaayfuvCM/L3T12tXcbzc5PRWzouuGDK/afzcbe0XboUMH4447bk/HtzY/+tGPJpdZWRoeqdVZ+pNztJBx2kKncA6axzk8hp9MIPnmpuQWhX7k2LF8UeG07qp5tMoeJM4bw6BcXb2VxuGKcPBocWllNW+k2Md2+cqVeOrJL8dHPvKR+Be/9Ivxi//8/4z3/fr74guPPx4H9u+PI0eP5J4VboTqxpGbvzLEcvO8SMRBlX0bZtWfXed2UHGK7eQ229KF3d/0Ba/jE09cFalyyDR5DJt1pPDKwSBiRILrAgpPz+lfl7INUK88xs2S+MYjFh5Fl0Fcui4ntm7SYaotOdUYEx07h0biwqXLmQdEA+rPPLdRPEMPEUnfZmnGqCKloaW3utUL9Sk1wePMTd6uzfkYahva3S5orL6pPG1ewh2rFe7pBxy8xtHPxkWdrY+rsltxku48xg/ONl/bx6SVq3iSytVKfhVz/vTSr7LEb3XO77xuC0acaSMxfdLzv0uXS9zww0jwuqDDKRWb6YRVUo5f/imKm121QHWxesrcshoL0gULi/Oxd8/umJwYlzHPQkjxmoOe8zu3WarkDuGtsOSFahSFr1GnMLiJRz+UfMhCSV0VPELkN8DcKQK6x334xOfjedGdjxoTMZZbpgg3oHI0gvrVHuKYW2kLEsocuZ2vLuscNLOQoTTQd9YXc/Ww5h10Wr0drTJKrzyMHfmqEJrz+8vJY9EGTzm7k77MtkOiaP/pn/8V9a8iszEQUhO3J0d3dCGivDAJnBefOJdp0wDjdtjlsyxxTRnnA4zP8W268ezoDCXA9Ga84kxbC5vlFI9PHnxDfznSjDONo64+jBE6htWr7FrFYdFbYeDAQ75RKSz24CSzqW91Paanx+L4wd0xMqSJUAoLwR3ThMPjKdcNDoKlXHpxtRIgfArwDT4mElY7+L5elan9dpNjnJiPgNSG25yU5QhDG472OIxrIesS3fgOA+RjwnR5G3+A/X5oeQwYF77pdz3gMJ0YVCzZ1lst4IbHq2mADUi4+Tbm8888nY/q7rv/vjhw6KjysCdKkwrL08Kl3qYx6aBjwwOdCUVg2vp9jCLgRekMRPyXKKcxugktX3DJZ/EsVwdkOClSykGKS3lGRofizJNPxGc+8LsxuLKsuFuSr5BxOZsHnl68ejU2hkfjxD13xzve8W1x24MPxrVz5+KPPvOZ3Lc1LIMVA38Iw1W0bEg+aAPji/jxkdFY1cS5JF4vi8jxvXtjXndjC5LLG4p//0d+P85fvBq333dfLCyvqM7n4v77Hsh28QiP/UC333Yirl69IlZudAfj3kjjZ8+ePfH000/HFRlAPjakHo8iPzXeuENOg1PySBkebaRRpjHERn6MKTjIIai8ZXmX2sljTerPVULxqz5Q7vEtnCpHOoe5rq+sxa7dU7k3kE6YGJ/IR5N8nFqZ81t1V69fy/54ULz7pm/6pnjd614XDz30oNo3Ljy38lEo9I2OjuXBlsjn2Nho1rHOnav6hNU1rq0LaAvtRXZJZzKocL3JS9ry8lKlqf15A7XDK/051SSe1r/FHhnhwFGX8QFt3nTgSWMnozO/fRyPBtWkhIWFWRlVqzE6Vm/h8uiGIyhYfchHkIwV/amk/qmtyrJDBtj7f+9jMvpX48b8fIxNTse66J4Tr3YMStfIameiyYdBWSd9rXFHO0Wb/jbBNG3SJqLJAw+5BoovXRu5hqTuOvd8dbwgH/o28eja5fkvijKEDMJ38pYxVHhcP3xN/mX+wk/IdCVPKqnD2IAucuLvIoXRgQpTF8nCuXlDrB80gZ/kXh+TvWS6K1Q4FE40/EuoNCDTKSc6gcqj2EwmreK77B2eXl7HA1vwd7Cp/+Rqkz3jdDUuXj6f2wduv+22LMdmfMYkq+VpyOvHOPXLF1sgbyjKOKk+oP2UEA/04w+o/WQ1PzPOAF7YYYGBvkq+CwpHBqq8IO1IRLvDRZ9iPGZefvI9rrKcnNsPLWsae6mLTJv0Y44VAUXMC4yszJs3cuTLLHkj7DBe1VM+jjbAJ3QjN507/qd//u8U35VowAUACDSRbRzhFOIuvc3j+HZAOR5I5pJGXIfTQD6ccRqHy5uBNgSM37jbcuRrof8acP7WAa6P66S3U7rEMZwQZ4Y/GHPZVmFJR+apu0rlUwcqkHcGfAoEpX780L7YOzWiSZNNwRgbnLPSfcqhqxtw2/AB01M+d/4yXqS8MGIIOw+OR5XgBi/ORhh14Gw44YPfdQGEbRz16uuEVsCgx5Bo8WR8Q3sLLmfYzgCzEqbulzbAkr2aRNjbs5qGxsLsjXj8C5/X3dhUvPKRR2XYDKYBxgbv7JucXFSQgZR9qQtQqX8A09bvs4+U8IvSpSwM26VLEMpvAL7Ysf8mJYd9DaIRXmJo8e3HpZlr8ckPvD/OPfNUTI8MZdzYwLDkplYgH3/qqThz4XwcPX5b3PPAvbH30MF8dMhJ+RhDrO7wjdBB5c9PGUkkVpeWY6dm0snxsVRzgyODsaR0MTZmZbgtSUYn9u6Py7M34/c++KF4+vTpOHbnXXlW2PzSWh4/wSrsjevX48L5s/Fd3/ldcUZ5hiRTHMbKB3npQwwWVs1SZqSEUC4YWPTjwtKilFqNZ9LoRBTZwuKS5KoepfJZoonJCRlMdVNx7733xYWLF4TzWj7qgKvIgjox9QV7lAAUJHWMycCcm5+NseGRlMsVtXt8YlQ8GYkDBw7KSNwdR48ei8997rPx5S9/OaampuPw4cPZbxxl8sgjj8SP/MiPyH+l8EmGRC8TIuOKSZOVPGilPq7pD9pD3QDyK6FK2bLOSHoVx4oRfhlgjLUywrL/lc/OYLnCECu/J3OGzTJyHCPRD5bHMsChiRP+b0o8N8TPOoKCm5U6voPJEh2j8SKUVX+N9x07R+LKtZn4yMf/IF+GuLmwrJao3Mhw9lNtiUCis2D2DQaYRlDKdo43+ILGZAwqHx82x1DjRrImavQBehX+Eo+sMD+oz8WrAsZyo4PUboK1t5HUgpaX8C2/Fch1Vw5wOnrG+IBqN/yGAvlYoA24nGsz2qKr6svJlfZmWvGxoNpnPZrn1ik2jcguDkiam+vEUYEM2+isx/w1prbk7cLLkrniBf1KvP43uOm7gk4/Cnp41mNVY4K5mRfC2H9KJuaaWd2IzXKTQ3sYC4ob1thjNQzrhz2q+eWOrNN9RnF8eIHv+PLJmytYndEIXxhfpsc8ApCpCtM28PbavNnvqxqboMy2k7f8LtsmT4o/lMEVbyXaqe/AifGWgHx3Rl/Ok/qp1uo3/dA3xFMm5VbXOMC01bjfmXynTl/v+Hv/7Fc7snqNcSETWET2kAGOo0NfDlwZ0AoWcSzhwagyVire9ePaRuC20COG1IbfnvHQn6+tr4UsLyDdee0A+y7rOnAAqaxq5ds/6qwUCsVyl49Q5dwu4UR33FpBSd3KlTCs5VEN+hPHD8WkdODQQO3HyFUDKUK3A3DY/laa4HlZ4Ll6IJePBbowgoFxS1mUjA0w+/DVuEm3ALkOruENOD0QuMYB+Uam8uD+Sw0w40QgeTPLceCATiav8oVf99eJW46JnUHLNxPh8ZD4cPbUyXxT74EHH4o7NXEvrYgHUuyiVKncKSuovPDlKxlgAGEbYL42iOoXxbfpNsC2xAmgXyzOldNcmdspxbZTxi+8J02T0Zhk5KnHPhef++hHYoIlffFkUJP90LpkfWUpVtXfyxzhIMPp0rUrMTQ2Gvc+9HA8+ppXx+TUrvjUZz4tfmqyV/41GSDqofzMFXeAO2i76GDvHHeT7AnjMSWP8HLPhAyXhZX1+ITqf+KZZ+PInXfGvPKdPHcuzyVjlW1pfjlmZBA9/IpX5DchkQ/6kDPBMMAuXbqkSX5e7SzZaPs0H4/zU35kFANMyYmDVS/LJRu/52ZnUx6ZCHlsBku55WlPXefYB412ZuDkb27AV12s/CFTu3ezwlyfTdm3b29cvXw5bty4EX/hL/y/4rbbTuRqV76RJN7cfffduRqGATs3N1ePXmUMskqHsTI8PJB3+vnBatHdP2ZoJw7Z4kedTvfqLi2wwZUGmNLKCGNs9wwxA2WyPXIYYsB2MqV/kqEywNryBiZqPtTNavnc3M0YGhGPZWCSdwAZZK8P5W4xXpDNqscTJsNlYHAkPvqJP4jf+N3fjxEZrjsGxnIfHm1mnDA3lR5HH2kShk4mU+oQWow+0nnErUT5upCPRKyxgtLNAzxiztUKZctvbwoPdRRy+EOLSAU1K2e+8bSuVyp0Zw5ii3/JQ3zJE/hyJU3XoDOfDZlXcdWfNVGXcYosM8dg8EEbfU45+rauez75Ci9thyCF3Iy8ZhWH32a+Lq7kgr6ghOK6MvhVU++69cXBLdfJP807vFUPR/rx8FH77cqpdrW76EB2Wa1iWwHUJI1JGXMEhkbNH8jYmsY0HeT5AJF3G7lmbJRPm8EFFgE0dvF5KZ+Xk6Cj5XcZ8tUPa5Ix5IqtOTnmsn9qfInsxIGr2Cq1yTt86EJHyU8poL/laEfuTcz2Ki3nCEpSpkpDdsmPnMoQz1YYxjL6SrWLtnraRBuRI/ziF/tpayx3zY0dP/Vz/2YDJGZAyxzHGZyWjevKOK99g9OcF7CwJ145JgcGsK16AN/O5VrIsgKEJfPpejOuw0E5XA5egeMB04Pv+DYdMD77xgdkThhfXSfQf+XjrhD+p9AQK8EQzyUvugMdUEdI0fCZghOHj+aHcCeHZDxI93FnjaHhPROJsfFxptcOoaAzEV5oR/iZyLiTZ9Dk83q13ZMAjo2Lg5pIGEysLPE9wYyXoODaOgDwwj8cExp1EAdOJu/05TzgAPv90M9fcAHGnTQrTD5w2FB88QoYygSnKw3MQd013ZJhcmt1KV44+bwMk4W4+74HYnr3XvS7+oFe2mqA5fo0kJE92vpp/C99BKneelGcgf6n25KuNL7EO1YgpOR2bKzJOB+IpRvX4pO//4G4evp0TKrdg6u3YkQKZlBll9cX49ZOyY2MJYyJ8+cvxMWLl2QkjMXU9K6446574rVf//Vx6NixOHnqVJw8c0bUQvGOfDR3eHJKFs9yGimMRR5/83JHrqKK1KGJqZhX+JoMot/5yMfjws2ZuPsVD8fMvIw/xS/MLsSKDK3r16+nvHBcxcFDh9LY58P2fLz6/PlzcVq005/0I/2bN1goSvEe5bfJK/V1ParckIF0JRZlvKFEWZ0CP480b1y7kWN91949Maq7bG52/Hgw8ag8eeFlrj6oXdSLQUbd02rz9auXY9+evfGud71rUwcBr371q+PNb35zfP7zn0+DkhWxOteoaGdM8ZIBYj01PRH79+8V3lGVpHzVxZgDH23hUQxh4j328uR5TRopd+rHmiRq7NgAQ66zvNLqumi080oYYH8TlL81wKp8D1IPiPc8Bp2bm4mxiVHR6QmUcnJMYBs1xuB1GQXQq75Rv+d+RemL/+Of/1/xq7/26xr/48rHBM1pctS7EUMghW4Z/2hG2ggtg7kfsMaMaWvbAK8A0uBJ24a8MVGQlaO8pp/lgLZcv98fBzi+dfRzPxDf1sP1dj5AO9rrLaD4/IqAuEE+HDhpo69dF8C1oeJeHN/SQB78l0ovKOOmoPABlHG92fd9kDIqvcvLN0m/+hcdzMqwWqUhV6vC3JSMjNRNcpXjRrFWePKJT25+VwIkJhkEaDe0c12J5C8DDRlERXFuXa995puvkYfcI6w4oJ07MKDS8KSulMmqDx9WUXaFRZFO/jfpQN7l582R8OZK/SaAy3h6gPHveos++q6O9dikVXjw+REH/qIFXgjtT//T/7DBd+l23mKykkDSIZ2y2OLn7QvIQK4oGKQSbCJOAvmfAzdD6ZNP/7MyC0wNJhGiDs7RJUgCO4LasMvgAKfZpYHTAdfO5zIepC8F6jZIyYGuApCd1/aFZatv/NSlCT198aGMQCxeeFi0I5TLmsjGhiUo6rwNTQZjEtYTx47q7oMP/+6UkMoAk6GBst8cEALasnndGQLAJj9yIoeWItR0IYgYN0w866xySCjqtXvzsXCUYqs6MHCglbwpfPRnpsG/DpfwclgoExLfCBvQ3ZPLtQaY6etXjrRniy985MGBn0mMQQHkSt1oh1/GAX5NFALh4+4a7PCfb9rxiHeDoxXW1+JLX3oixviszsMPaRBh2AzkZm3C4M/9V+TPwbaVLocNm9dpPJQPtGVezt8Osg+klMWlGASp+LWh61s8I5Iwo97GFf/YB38/zj7+REyr7wZ4g29AfLrFXovq67qTL/7RNwvz83Fz9mbu24JM2smnhL7uG74hvvGbvill8plnng2xK/c/LS0uxac/85nYLaODD21DMfu4eDtzZn5OQ34gJnfvUb0D8dzzz8djX/hCnL52NXYdOZJ9w+M9SL564aKM39U4evhIjoXxick4evxE3BQ9j3/5y3Hp2rUYVX/slMwsykiGN3z3kcke+YQTue9GbV9Wer1wEXnUxSXhHtrJtwvrY8PDY6Nx4vbjMpKOCg9yXn3IihWG2ojqmFG+vTK0kHk+Ko0+k2pM4/Vtb32L6t0hg2ghvyX6ve9+dxw7cjw+9vGP5Xco6+sErLgtpeF//NiJGB0fi4P7p+Izn/9C/NRP/b341Cf/IO68486Y2jUV+/btiT/3Q38u3vKmN6oO+kMyKEamXEsWeZyK0Yt80x/ZMEHKAGuTOd5qouexeT/05AmdvFVmu6QOhBdd3Drhz+ogSGXRSrw8gRE2McnLH0UHePIVf46hSP1e9dEGeGd9zkoZN123bg3GP/rH/0c8/fypGJmYjltqg8Qvxwe6mJqzjG4A0THohjw/OOcNxL2b4NRmA3ygTdQJuN0A+XkRp1YA4XLtBaIO+qiMeXQtedbF6zJUPcmRBx4kC3NSht/oPtXJtQjXCJKv/JoDJSmSfdGhuTC3OSg/1JdhTO11zRyIz82LV2jAC09rfqtr+oXxiRGsRLWF/jGfexM3mDOPoFaNdE0keTpeuRz/M3/HL/icj87kiOdcwCyDzGQbmZ9UTol1FAP6k3mbfpcRQl5wd+WZzzmSYZOert7toD+t+o6+5Ao+gzsT+Cved31DzhTPjra8OdOPuRRbA9oomvukyNtc02bK2zftXGdbsFdeBjxP2Vn+6CvS+mXSsF17nYc0j+niQ6X3A3Ft+o6f/vlflTxVR7VCZh9hyzWHxiArvpIf5hSyfuLcsBTAhshNApR9p+6qcuQSRwb5KUwSkl7HKL7vurpCQKcRR5kOWjraeEMbh6AB25WBZtPdxgFpeOF35VJocCIuByd80kBEIHbK52iBdSm/17zqlXknzoQwPMIdxUCMyApj0CQe4XVdKK+EHIkF1FdOSkZFyNuLqzu6NQwwGUpMsggEzo93LBz5AoH4znWuMHVCVwZYp0zk6uBGVqc4t4lVkOU0wIYGx3KZOL/J1xhg+OAyn/qh2iaHEpCCW1tl9a7qYKIShsTJx5YxulilK/y4RJHKgx/7D3gEzJEc66s8brsV1zQRP//8c/mI6fY77snDP1ktElGivfjoVQpgO99hoL3ejG/6Y7v0zXzbQB7MJ6W9U3kGlS0P9pMlsy7H8QvETQ2NxcUvPRVPfPjDsTpzPUYGJeND4tNGGcLqqW7yKT7T34TpY3hIHKtjL7zwQn6+yv0+r7vVN779W+JuGWCHDx6Kzz/+xfy002tkpK3pBuD3/5/3ybDYHY+8+lUxODkZn/zQB+PU6dPxtm/91jh4xx1x5otfisWZpTjIfrGL5+MTH/tojKktx44cysd7yBtfa+DGanJqT4xOTaVBd/rsufisjMlnrl2Km6GbgsFRtaFWq8ZGJzRkNmJxZTH7aG1tKV8S4IiD8eExGWJn4pknns7PT+U+MrVv3/79eTis28xKF6tvtJsbGYx5jKjZhfk4e/ZsytYdJ47HG9/wBtW7IUNvJfO9+c1vzb1nR2WE8Sh/TLwYzVWzNRmN48mL5597Lv7hP/yH8dgffT7uwPCanozr16/FuIxBDs89f+F87Nm7O370L//leOd3fFt+4Dr34kl+2bfG55ygtw5M7ulAaLfLsZt34p2AN1CypHJMpmkMWcbS6wB9Ax70NXoA7UgYUEaV42Wh+YVZ8WIp98VRFflqhUL5Ne51F14lqEdGSe6dkmM/F4/a2Kw/OT4RTzz5Qvza+35L/FWbdvIWLUaMxgHtwElXsNI8pDDHyNxSG5n4od1td1uJQz4dtmvBZdo0fOQen74EB/mQAeJch8sxbgDi7AzG2aYRB642XwuOd1586gIoB/S30454HPlw0O76nO4yADjsWmjjjBvweFfsZlybbsiXYPpoLCCOdki/dmn9dbe4+svjM4+UPBaQp8XRTwuwpQ7ZGOZDy0/AfOqnyZDxzL9fA7S0U367PrBPXJvf9JHW4/2LwTicH8j6/sp7/5GwgTSjlIO//JfXdJSqUZCG9dK5e+AuYV136C20xOFsgLWEAlznXXyXD8ejCDo+n70q29rKKhRlo7hLZvLLs42giQkYRPyjLBnTVwB8umR/FH5m6feVpyb9rWBatgPTDmS+LpwIoZEfeZRG+1ik4vDNG1cvxQ/9t38mvu41j0hxj2Q8m4NztUcKhPa5XspnexsSXC/+VhpKsWR+xaM86ROWgZcXOIm83qYijbpw5MX44nVawuUw1Hr7Wuy48yzjiMebZYAxwY4MT3xFA6ylEzBPoZHO6jfAypDQPSg86QwwVsBKuZaShs9gyWfwKYMa7MRIZnKVUfFMupzWfs9d98aBgweDg/HEVU2yyi/aWjDPHba/XdwmiPaXS9+Stw/ysD+1hZuGXIGERywlpQGmdopWPjs1vLQan/3AB+LUl2QkDbGSICOMT1XRjlUeC5fihsfwjTFmfsN7HP1gIx6DhFWy2avX4vrFyzIwOJi08h04eCCvn3zqyTh29Hjc/8ADifPTn/usyi3GKx55JKanpmXQnYozZy7EoUOH8+PaUxPjogGZ5xG72qT6OfWej/byOJ3vl9bEPRQ71J8fefKp+J0//FRcvTkvA2ZSZYfVJ6JZdPINSgYFqw/INLK2LB7Qxrkbc/HlL305V4oxxGZmb2Y8bGZj/ate9aq85i3MCxcuiOaF2LdvX44r2s8Y5w3OH/zTfzJe+cpX5iNGDKLJyal8gYBxyCM8vi6BYcsbn0ePHs3HqD/5kz8pI/RM3HbHXZl+/frVuDk3E3tknPGGJXvFGBNsWD529Ej8wA/8QHzbO96eRiH9wd42ryhxbUff2AdaA8x+D8STXAEquStXKQXKjxGVE95W/ZCgzIjY4uK8xlm9mACuzM/qCOXTYKvyOT41gaUhpjGaq8dr0ityIyOT+Zmif/3vfj2ePXk6hsenY0kGFx9m8PSg0Z9jRKJe/aQ25gG84gHgtrst5oGhf/xYvyCT4AAnZXyz0c9L4owjZU9pxOEI4wD7LR1ONw5u7pzH0OIAnObyLsu16wSI87VpBUqWK83lAON1fcZjMC5cf/l6nNfjcQuFp2fgbElHHqxbuwmov16Dyznd1/i1yrW1z3Gkme4W+q+5MTB9LQ7A1y8qI9zE4biBeDkoGosm4wFvP27ja4GyOIfbMvSl8ztPPy7yt+V33PWat9SVwAktUBzlagQG8pJ7I8/f6CE0EKaBHkBcUzlh4isv+Hp4+303KOuSy7s7JZlxGLrpN65oqfK5DCyo+Bfn7T3a4i//bULRV0B9AMleClWkwnS24iiaqzR0apXj1Xgez6xqEnvg3jvju77tHRKsVdFcH9Oe0F27VzLMG4BjBEiv9had5KHWTTrgg3gjsdm8rrbW5FxGznq+WbasyWZljXOIak8YuDl1n7eLjLuMr6oXV3G19I+iYyVscWFRk+oinRJjo6IdQ7LLbzrtzDvCgK/LV1+KRvYR2ACjDhQsNKRRqkmxNcDE7CwPpNQJL6t4a2oXj3t4I47VMHQGBujZs2fy7bk777wjdu/dr0lSE0k+RhCvG/r6feCl0jbzpKX/MukvC/BDfSUPA4xA3ljgRBt9MqzoIRkxL3zhC/HEx38/dq4uxqD6YVgGCp/vAQeGD/Li8WQ+s98o+7ebeBwPb9mEzYorKxvwC8nh6wEYXxhNS5qc1Yg8/BS8eWMgmSYeAwXjJ1dJxGc21PM2J3y9pUGIMcPjYDa2c6QD+x6WOFRVlbDZlwl6eXA0fu8Tn4r3/fb7Y2ZuMYbGpmJglO84DqrP1nN/19AwG1lrkztKnPHBTRmPTwdFE4YeHIC+oZGSvf0HDuQbjH/xL/7FNLCeffbZeOKJJ/J7lZ/+9KfjyS9/OfelcYDsN37jN8Y999yTBv/ExFTce999aXBRB/URxijjcSwffOcj49eu3UgejYyqXWo3jzypN1feJsezR6dljLGXk0ehvIjwnne/J/7u3/3bMTW1RzKusZfc7q042N/so24sbl4L7OeY1hgBkDG7iujGRY79KlM6suK55jBcSb2M2sW8kRqVsYt+yHwBPynjMQYeRhg6XTRLRtkHxIfhOX9NqGSMT8ZTz52N3/m9D8UiHStDWhKjMl3bwKE+RLyzDWobT4tNs9vudmQegX2D08jvslxbTxKPA5wXx80I107zOAGMD9/Q4rYjjjKo8javwy4DOFx6quoDTB/pOJdt8eMo52ugpbst47DBcTiXdz3tKn9/uU2ZETgP4JvcXABBPrp57EXlvwIYp9vB9dZ6il7DdviRy5YPQHtN+ZeiK/F/lQYYee1Mp2nrx++07fI7nr5syxHfAmluj9N2fMt7/mxuwgcsvGQ0gdx55kqS4qnAE24yQoprQ5MBdz9qNZzLAehrcFgwgR4zu0ZwmYRQP/WS2mM2CLd79p6rCOCmLpXfbEyHgHpwZkgppI7Azt/QhJbGlKJKaVWa8eFa+sHnlQbi2JvACky3dQJKN/Hks25wyXDZPTURb/zGr4+9u6fyg8SjwwOxi28+qvxOVj6EI1eAWO3r6kx8wsNEymMReA6Yf/BjUAYQE1IdNtgr471ht1Q3+Jh8c0VBxlNOmOu8WjwQI7kCBn+qfbRpRDh5pZjyta+Cs8b4xI8mUClwJqeBoUEp8WkZX8ObBhhQ7S6lYzqJawF6kv+SG1bnVldqhQ1HWu73Ej5WwAjzCLL4b3konMbDL4UIhYFcEJNpkSeisxpyzz33aqKc7IakcKnNBufFtzO01204xVHQpm3nbweMlx3sb6CPREZyB1kRTbQTg5P9M+xHWrx+JT72W78e81cuxm4ZToNqY654qv3wHD5TF7xu+b0dz3Fp7+EUKGNUeYVD/xMngHz7kXTtZZE8SQ6QEVYQSWefFvnr80LKIreeY7PqyParDayYYGhzGCKre+N7DsaXXjgT/99f+MU4fe5iyKSMe2UwrauuC5cvZZ08esQ45FEjRimPNG/enI25mZsxIANvUkbhkGTj2LHj8b/8o/819h7YV/JK3jEerQmH5JMbDG5k2HtFO1mZ+8NPfyo++MEPxR899vk0mDDGHnrooTTUMNion/HGyvBeGe1PP/Vs/Mqv/JtcTd2R/Eb31UoxNww1XoZTP/LYE+OX/XWssP3hH/5h/NW/+lfjr/21H0ucPFqFbdTR9s/mdSOT2S9dnvLVt+jZToLdn8nnXMGieI2PreU6n2y6SVlYmNM13z3HqEXPk6N0gAQhcSkgp4R8hKP+U4fmaqsMYaKWdcPEjSbniP2H//zb6rdrsUT/wuedjY7CoFU45agZu0mzwPQZ+q8Nbifp/Xmohz6gDuMFXAYgnTB5yQcYH2MIeQb6cbu8X8QB2jwO47f1Od54Xed2QF6X9/gFjKMfJ9CG2zLbQX2poEd/a3i53oLtaCydkqLR5XV+t+kr0dwf1w/G6bzOD3g/4suBy4ADWl4K13bg9H7aCp/aLj1LeLv+M92G/rqY+fkPOF/r13zWgx0/8Jd+QuOnFJWRt8JK43il1crM1YETtGq2XI+gXgfBEAhkUu4xxfEM+jrKnzyVVv5WoslcqQXE5rXiPfljBdUmPg04+cxTKCwsaWYFUSDCVC8Ki3xMQIqSbkm5LAMGgSo/25b19+jBLwNQueSxWpGbDJWHx56l1GgbS9ek74jF+bn4hte+Kk4cPigDa0GGwGiMYsBISfPYxfSj0FHgGEu4HMCJq4SAfCjyVuHQqopn9aryMTnU2x3wrPoTuulD8GLosBLCnik2wpNeA0mc2iljb3QkaaMe3prkLojVDlbAeJzCHTSPCIdGpjTAy1iChpSLzpk+Q/Wp+ZkhsZh6oQfjkA34PMau/uQVec6YsgGWE4TSgM22d+2yQwIrLNSabOgf+PL441/MDdwPP/xwjKldGAKyfrJECz2cFe7323SMDEMbb7+FNi5rRKGL3/mmDkICzxSFMT/YvRXJpDcgg2tYyV/4w0/G859/LKZVbkh9gPHEJn4A3PRd9V/xBrlp+wIwjTi++Zdpkh1Wb5HfumnAMXH0bloYp5BfjzNKaTAhkZYygZKC0boWJWqa2qXxwTjwW7ggELZ8bL2iiXt+LeJf/uq/i4997rG4qhuO+17xaMwvrsTcwlJwGDGrmiyzIGuDGDcytm7MyuiXrOwWCXs0ZvYdOJQD8If+wg/HKx99NMZ1M5MyOyLDcaDeni2ZLJpLJ0Su7BHP/iwOWuQD4cO64WDVbWV5Jc6dPZuPMa9duxbnz5/P8fixj30s3v/+3xYd47nKB25kFR6xQsijXVbC8OkHDLsTJ26L/fv3xxvf+Mb44R/+s5LvNY0ljIEkZxPAsTmeU48UuN9aHwPKsuS+dBjBah+tk78ti3yxCradAYZ+zNEDg1L34ZOATJXLvV3Kt76KbMj41FCd1E3l08+djt/+wO9roI3Euuj3Zg7yUq9al9eeS02zwTRafr8SOL8BfPCO+HYcAMSRZn1Bmsu7nNNMl33nSxyKavMY2jxOJ+z4MsBUD2P8q4Dt6u6PA9rw1wJbcDWG2FZo45kD5VIGCijb0uU294Pj2zSXMRiP4/vzIj0vB66j7cP+uJcD57VzXC4o0WZsBX5d2nbgOh22P8jnjppyTjP0X+/44Z/4n2teUgdgtGgqkHaQ8PCm0jorEwgrTIIpEiweQzBJaDAqsoyG7KeeYAMWepQMYSpGqQNlJBSTidcwggBQ6E//lI+By3fcUAAoca7Tp/p1KFU5tAvpcpBAzfisTFGOR6fUSHydTSO8cuT3ptGXAtJILoaVwGT2vIRbUF04qBO6sy3wRvkW52fj3rtvj7vvvD3Wl+djUnfow0qbGC8jh1UOFDr8YsDCx3zc1xlhrDbBN99NYZhwKB6GX+4lUjnucphUrMxxacTIkbdoV/vho8LgyvOY1lbrUFhWoVTnyjKrZTUpMLHg6N/RUU7Z2gjOD4IeWokBNtK3AmY+uv+LV9vzth6PbmgSXN1cAYMG8mN02QCj/v5HkJYtVlayI7qBkuF0oOZRpu68xUN6/+TJ5+LqtStx3733xZgm0R3B27c1SbRgXuH3h30N5ITWpLc+0IYBX1NbHo4K6RKQ9RR/Ua/0IRkng3Kcr7ah2Xo12Ag+HDPnz8ZnP/TB2HHjekwLAYYwZeED9IPbEw/X9K/HGo44XPKN/KxSiBy33XjqPJ0q7zI4JmaUUj7eFgq/GUWLav8deWqVlLFdsgBexctfUxpvO3II69razpjYvTd+U5P2f3z/78Wt8amYURoG1qoMoNz3ocLjoyVTI0NjcUvyPbe0HONq88GdK/GNjz4smd3IFwje8wPfH9/7nvfEyORk7NqzjwEiw3UkjSpkBuqAfNsLeVAMB0SyOkbbbkn2OAeMMCtbnI+GAZplVJ5HjWfOnIlf+7Vfi3/1r/91HjI7OjKWxtv42Hi8/vWvz88wPf30M/Hkk0/njUSNkYi77rkn95l953d+Z/zQn/uzGovVd+ar+Y4D8o3wDhzX+hhggGXJ/etrDNJefv73xp9qy75qDTBeqqFoTnQofzor+YVPAnyoMZY6CBkTCUODo7G4xEsS4vHQaPzyv/kVyfGQ5FXzAPa2inP+HnMFsg59oDeYXtPWwmZbOnCe/viXguKp8lOvrrPuvnFCGJfjQeA0O8fZOa5NN7R5cISN12Owrkum+qEtB9jfDrbL43H/UmBaqKOg1+Yt8BIGGeXadlAO57jtaAIqTXV20b36ewA+4rdLy/JfgwEGmBeO+0q8Id92dUM0tKvlddW1zXm3L9MHL2ngFvTj2PGXf+rnNzhbaEee31KrRjlohIh9OuwDyTvvHFgQpQpyFuqIFcI15cNHcaXyU9iGw+arqNnorvM6GlhFkSVR8QwbtRtDizuPMrjwVQ/5MdqEiBUCWVOqk70NKiDlnPEoIQ0+l2eFgfi8VrY02IxXOPMEZ8p19KA87MPC7ALhy1fICao+FDSTBI9lEJP6UKwKCXgMwMoTxgGPHvmW1CseeiCmxnjrbTXGZFiMyaCZmmATPo8QObW8DA0g6YBHwgnvMEp45ZqzrTgEMycp5cnHDXJ8tgg60mjRpMLjSAwXjLo8DV1pfBGfgy1zAqVt/BPdeb8qmhBUVgYWF5ZzFQDjDCh8g7rr523HgVwVmJ/n24OsfrEygQG2dQUMQPg9KADHG6A/qRCPMP4w/Ji41mQsUY49P1m36rEB5hWaTdyJosPTDZS8zHDxkLe9ZGHmW27Uc+rUydyEzoQ5NrEnJwmgnz7Agxdai96t4ZRFQZu2nf8iUHxrgK11OgaZlAkt41zGF4aC+vXWsNqphBHR/ke//6G48uWnYnfyQHxTvCRdJRua1L/0FzID/bTLbSufa/qnxma+qNIB6WmkkEHxPZzcGEiWE5/qFm0bqpuVLjE1xwY3SDSDlz7oG4zzVU3uGDYaGRprwie0+U3BgdEYm9ob75MB9u9/63fiHCtbU7tiVAbU61//ppgYm4gvfPZzcerZZ3O/Fo/LJ6enY2z37hi+tRLf+uj9MSUr4OyF8zEyMR5vffu3xje84Q2x+8BB4d2lm4Jx8Q8jFtnXGOuMSrValKhNyI74xNhKWRMv8jBY8ZgxjZ5C9uAf7eGjwqlPhIExwN5C8FWL4T5sQCfoplW4GH/XZmbjh374L8QfPfaYZO2OfBPyp//uT8fDD9wjvvZWsagfXJu87nRA0Vu+w4A4v5kX387XtAvIiS/9Bg+yonZsvwImnuRYYMziOmgMsPXVWinnBoEV64Gdw7GwtBp79++JP/jsF+Oxxx9Xr4hC6Zl8m3Jd/AZ5TkS3xFNVquuiTOCAoqEPfve3ye3PdnRlnWbwzTX/kP/M2wEh8kMH8Rnu6oH3nqPaMtsBL3yZDuc1HS7va8Lu11o9RpdupXk76MdtfIDjgf5wjfMuQtAUS2hxttDD0/R3P6iI0G+pE3CbHQa2y1NKcmu9LR3wqYUX4WCSfhkAVzuG3LdcE8/1V4L+OhNEYp4IoSSnm27jbOvdDpJvKYGdn3+dr3L9tA289Z3vfu+QlD53hhyJwBI9h6jxOCAfCYgq/NpnQEPlhAQeMrEPKT7voDVZKmPqgiFNFOPsW6mWxK2dI1LGhX/n6lJMD6zE4bFbMSlFMCI3pEYPYgRymyXlzYcyduluk7tg7sLXpdh3jI/GzhGaciuGpThHhbr2R8mpfibs/LAxE7bKIAN8P47JBQXJTJB3R2o/y+M8huRsG5RGNoZyyVzagxGqclLm6lalk1fGTW48hzqB7rZR+Lzlw/6TZJUmprHRYRlLi3H37bfFnukJ6TK1SUo6DTC1HzpQACh8JilUPIoTEqgKwpWkeqQo+OinyjEZcKDhTjZRi/d5AJwmqPUV3sBaSuOJfTN+7JOdrPanIoQR6oNsmxx9lrWKDgy15Fu2m7K1YXeFzfYy0MhJu1CB165fCw7d4yDKzRcOOgfZ1Efv8Mu9ThlXPnE1yZXzxMcbtmtqB/Qi2Gl8yWH0cr25V0kOgbfQ8x8HDfrHn4D2RayINxiiTGpL4svo6HhO5Esy9p4/eSp5uWf3dNa/nI+QRrPO1WWMQBQzuFQflAshbc8K6JdMKXoyl3wMKDhATOunyzTKVByo81wkOfZGDdAHKYuMEeHXRM8CNI+IR8R4TnIfFk0XL1+NRfXtLTapa2wxt+XhiMqD7HAm2k61h5USxtwQ4wHeYSxsiJ8bGLKSS/IoCsOZ055TJkRUTciSQyjVNYYVR5nw9QblFG9WNdY4QX9BaZIdzibDIBEt7C/kcWR+EFyFa/+EGqo+RLZYCVpUP0weOBL/7jd/N35LBtgyOmjHSOzfezBmb8zH7smpuO3Y0RiXjLNayU2HyI7de3fHvAyHhx58IO679+44f/ly7D9yIr7l29+Zxs4B4dwvtyF5ZAVsQ+N9UOOSlcSUmeS9mCU+qUnZA6nLspmlaFOhZqL6ABmjrzCEO3njx81b/smxGsTqLfID30jA4ERmJ6QH7rrz7vjohz+aj2F5mjArY/IbXvcNMTY+lp9eypsW9euiZA/9Ylm3nNu1kNKEcNND2/mSI374Fa44BCUnMwxJjTO2HYyKx4xrblDoZ+Qy8dBwtSW/7oFTGTVQKTxOxphWLjFuGV3G25/KMjk1FV/SzcGQdDW84WnJIDc9jBu5ndJd4EE+6s3lwuFH1/nYWuFKq1/pqS5P5i9dk3oav3OEGZGZn2taRTvlKh49Qj5IEP0i0PVShn7IJusav2rHF8AX8qhv0E0Y2cgC/UI8QHzqqi6v+7Dygbboqse7qlPhWmlGxxDHdc1XhJ2nl1ftVRi+Oi/jqc1TPMcxp0CL8fFkqozsFm+uaCsOHrkd1qlAyrtc9occTxJyNbtGtvgJLvK5PxnI8I1+VHBTJ9G+rWDe4ZtP8NB5c84SJF3Go2DWwTV1d3UwNzL+oJF4FhsyTbmFaZNufE6p5waqHgcrXeUpZz2Ve6b1l2O5ob+lJ+frpn9bnvUDdZpO84dwW3fRSVg64i3v/GPvzUm0YwQJVMgeGvY30LiaGMsnvh5RSSBUhpUeftxJcTAdeypQ/hgDCHm9Yl2PttYW5+P43ql49d1H4/j0SJyYmogHjh6MR++9PV79wF3xyntui3uOHIy9Yppu2eLWkhTx2rLqFUNF/MrSipTGgIyZ8VhbkdKXQQTzYAjU0wbfyWJc5HXHOPxkJk5tgX7HE6aMeWDly0BtGe70Gj8aSNJKwypXSp0VnMFY1uSxa3I8Thw7IgNQHSphn9RdZ567JcceMLClshBeOhrnekwncfjF8zqugjBGYxqyosVKig33bHpmBWRJEyeP9VAauOQLAy9zVtcjJGweNj8wvhnAeZwAbVGcgSYzmGdmbiYdvA1WigRBK1oN8AdnfgGE3UZcPf7gEaSMMOG1cqu2YhCWYcB1a4ABbRhow9kytZN9Q+CEv8jv4tJi5tu1e3fGnTt7JtvPxnx82kY/DPO2XrcSl7BZZ3rl61+OpQx26b2mvhjIbwQC5Iaxotj8iYMqz2SlAS++ixKV0R9h8YcJenx8Mlchrl29HgOib0xyNyz+j/K4LcegEEt58KYcN06UXdsh3kKYEjeGNAFqHuRt5VFFDUtOdmr25MiLgXWNdZS/6qcZudosHOvCsSzlsKY+XtX1isb4mlw+KlPdeeDwDhk8CksgFTWs650yfmmBytySE35Wvpg8Jvfsiw986tPx0c88FrMydK/NLcSK0tn7hVwdv+1E3H/vvTExPp5GwU3FjWkiZwVz9sZMPPv0l+KVDz8cr37Na+Md3/HOWF65FRcvXo7JXXtiavceGTeTCLV0jfjBJCQcNdlSezYv+c3f1wTk7yuDaFuJWs7Re8gNx27cduJofOhDH8kPqN9x+53x/PPPx0MPPRBHjh5OWUi5hj6FGU8e5y20MgMk7V8VFMFVvsqknhCd7N9UF2mMYVxiUtKQnl4gnE4xadRncXSgjH6Vp6nwFbybb+Pq5uXqtetx9fr1HD9qfuoeVv54VMukxgs/ntRaZ96ZF/joN/MHsOFg6MfhvMZFnPV68ZV86Nqa6ElzfnQlwLV1P/lSFylMfH85wkBbn+P6IfGoDDoGH+dyjgcKd68tLYC74otf0ON4h12GdJzLuH5ci8dxpoW0fucybZ3mgXnU5sMHCLfAdescZ6CccfQDcdTTT2dLk2FNehFX8YWLsOdAwqYboC1A4S8f3EVPpQHO7/LU4byA/RZcn8saTL/BdQ+86du/970kQFRO8PK5NiIz17CJRKXz0SRB1BwWOAMoGyelD0OkqAdkOIjVodkt9owNxqEJKe4bF2N8eTb2y0DZpTux8VtLMbQ0GyOLc7FLiv749GTcf+xgHNm7KzDCZmc0+WB4jfCKO281yYCQ0lUTRB9KpVZO7Nyppt0MpNG0z8LUDy4DDvMA37wx3sQjeuruVfk0mOtQUHFUljmn3U9PjOaKBHtLeHU7VxaFAyON8ml8qUwrJO40fOoB7AOEoYMVnhH53G3WnQ8zLHea3I1bGEtQC68USSpT4WAQ6ir7TXnSYKV9GGDglMv+YwKVY67hrp9ViRHxn0ea2Z+ixfwwtGHakO3s2mVaarUFA4zjJzxoen0IT5NG4f6aDDB4Lwd+4uttUAYbk1y9aco3AVnxOnPmbE4mHOCJzYOxzsoZK3wiratHst+iVzjjc5JqQHH0WvI0y22lESA9YxJ35/Rj9GD0sJqFX2EUk8aQxg51DQ+OxPjkdBw+ejw/NbRrek/MLi7H5eszMi4ldxgc4hsrsRhPLHqVoqXt9C99v0qPSj6kRFSXho8SpYR1o0N9jCNkJFe8YYB4OCJ5GFYeXgYYlozcWuawW2FRnyXT6EfJ2QDlVIZjKDhqn+8ODqgu4gfh4S0ZhhoDz5+/FM9cvBQ3l1diYWUtbswv5p6sffsPxdEjR2Pvnj1CyQqejGLeCJahyGn4y2qrtEicfOGF+Pbv/K7M/9TTz8SZs+diSYbkAw88FDs1HnaoD3M8DpURRn/kRJq8h+E4OuG/HJDbLtSEKz5lW1G8RfnkU0/H5x57LOngMeVdd90pI+zBlAvnbeWkX15edP01Et6WR3dRHwYY+ocxIgoyD01gbOAzzqGt2uW2sdWjxieDAV3DtgnycuPCY97jx49kX8zNL+S+VvJQAj00pBvF/OoFBl/iLdpa+gjnWEd+mzT8pMukCNo0h1sgDjwA5cpwKb0DkOb5DYfehS7C5LEuNh/sgO1819UPzuN6uSaM7zTTTzz62nMAQBr5TKehLdvmdf7trg1c27VAXoPLAtDjLQ0t3wDna/N/tUB+aHBZ02M8TjP0pwOmqeW/5w/LO2C6nY94O9cPOEy868d33ZR3nrbOrxbAY9y+tht4yzvf/V4SYTjgRpBIHJUCJsKQRyBIwLlj5c6TjwvnNN/1L6s9edSCBmm+4SVFNLiyFAuXz8bo8s3Yq3l8FOWtiY81oTFNmEPQsTgbqwuzsS7Da3xoh4yZQzE1MRazszN55zU4NKrpREwWLdTvfWg4wD4AzXZuV9sGd44Z2/otcO00O2auXPJVfTwCEioZYLdij4zHQwf2Kk6G5ehwbr4nO4YYr8h7ZVAUg7iroddJ7otshevs6HbduYonl/u9Ooeh63xlPHGkQK2e4UjD4OJRJYYP+zlyMzv8YhYWeDUs30CUcYdy5ntfPMrjo80TY5NJU/Gxx68WiHN/9PdJL74eo9ahorUnB5zQS/ilDTDqBFe5LrqDqqOgaCiZRlGSsZblJycmVc9AnDtzXnxYz9PgUTQYYfQNdRtv1i0/VxG6nxBnvNPtJ0W6zLxdfAvQQ2ytSBBTeZCDPF6LsP7lo/GBMgR5ZMBewYWlpThz8XKcuXYjVsbG49C9D8Rtr3hl7JLhsiwDc2Z5LRZz9Uk4N5DJqmMHq13rGjPcCImf7JO8pTHFcjz7s/KFjBq1mQ6b+Gj3TvpEBNy8ejXmr9+IMcaO0tdFG7JFP9Ea+EmfICf5iRDRImYLCY4+HEhDmz13F67PxnOnL8XVazdTLxw8dDRuu+3OGB0dy5dSOGV9WgYxJ9LDizlWyTQxTUztiold0zGoPKfPno/7H35FHD12PFe/WTk8zEqzxhmP9dhsn49Xsy040QC/5ZLdxfKvGSjf9rXB8ZZdVnS5wRodnYj3/8771Rescg3GiRPH4jWvfdWmrJOXcshEynuDE3jR9ddIeFuePlhdWc5vePJ0IvsjTaTubl1DhP5T9wm6sav0kkfiJT/cRKst+RF3GVj0eb7pqkx7do3Gtet8Duqq4iV74gXHfpCPuoblI4zQ1N9W8PdD1i9HPpKppz+fcXhSo42MceKtQ2mL4+wA44KWFi/pKTeNIx0erUkOq56SaaCut+o+oMXZzjctfsKmnfCm3lPYafikt/mMz9dtOuVJB7hu87YOoIzrcxxgXAC+6eivi+sW2jItcG1naK/xwel6oAlwnYDz9tcJUK50fPEa8LXrsXMc4LYD4ABa/pPPbTU4jnym0+C8bX7jcj2tj4PedG94x7veS4IjnMGZAB7lUCnXTOYAig0DiAmdeXxweAzsuTmeAx9Jqzf66rtdLEiM7NyIodXlmLtyLgZ1t8x+qg1NfOwZWFnjbkt3VmpD7mVir4uMmPkFGWu7p2Pf3t0ywm7m52Vk/WmeEaM0wFVl0toCDGHQADCFdNOPb0a1TGuZ15bBEQZnKiz5VIfySXwK49jrtSTD8djhg2l4sfeUfTPjvPHII1UBjyF59Ad+YjKWeuXYV4ej7bnHjqQujKOFWaZrhyjURKaw8OXr9OIlAzmNLcVz6jUnmbPJHcXBdyjZMzcml32oRtB3fEJmYX4u+EYej72gxW9Cko/2cjfLCtL42ITqoM086urxBjDPAHyu7ZyvrqtveATJmWQAdHtSAphEcwbYduJBNrtQBpRx0yjrB9Kpt8LQoQbJoJ+Sm4xnn3kmJ24+xMyxAxMTHDZavE6MKkj7caxIMQlxhlc93io/f4Q7R3ymUaWgTcs4IabvgNxrihxTRnH5CFhBVlQxCOnTFU16YzJ8b2kiG921Lwan90cMT8SKbltwh47dEfc+/EjsPnBEjByP9aGRWCZNhtji2o6YW7kVy6ym7RyRQSaZ1I3S0A7JiCrHMGOfJHxhpUO9k49CN9jPpS64JbldHbwVK7qxWFOfzK2sx+yiZGZVfarxzttwK5TTDdaADEU4xy5C9nvyDiqnpN/SpLxTcnNjYTVeOH0hZm7Mxu7p3bFn7/6YmZmLy1euJL9oOx+KZoIbHR+Nm5LHKzM3Ykl6Yve+/bHv4KG4rvHP8RH33HtvHi/y3LPPxAMPPxBTk1MaBzJ2UmbrcOM0vFLuuJlM9pb7rwLIeq9vkY+Uc/URYxxx+Y3f/E2NK1aNdRM2NRFveuMbUo8i+4wryxZyTxgAVws1XoRX0azs2lE/46hWdzCCK18KV5fmsC4kYpJd5cEgqhsYT1yMCel40iXb0F3tUhK5VBZM6DryFa3QIv2kMuS7dYt+m8xHrcgPhnFuL1AhtgNkdfmvyrlNAP3kcd/Gm684bhbY84Peycd2wgVV6DSuIZ1hTVvZF6RaMo09iYaUBznwc7NF29GhOOoHiCO9nSP4RiSGJOzMmyGNFVGUeosbJWHWNXTiFw/TZRz09W6G3TZ8rnHUQ33wxe1FPkyv8zuNfKS7POC8pJMXRz7SXc51E7affdjVAU5fO62/Xq5d73Y04tprytE2A9cA5Z3X/HcdphkgD8A1eUnHOc60kNbicDnAOF0XQLrDtAMHUB5Huh1AWZzTnJ8x3J+/bUPb9hYHefABcA18y3f/iffSABcAgTO5AEAFRkxcPkOXn9cbEhw5/eWmfGSfxw/gZXzzGnoOYAkqjyauXrwUiwvzecfKx5LXZHWtSp7qdfWNWJZSYQ8LZ0XlpnYZCFNjY3H4wMGYm5+NmwtzapUGuwZHPnboGueG+hqaTbuZA0CXjYs2HnCbYQ7x9p0GcIfHIGQ/GgdH8qhxfW0pbj9+LA7IUGQRHiMM2kc0iTFpb96NoU3zj3CPXtPcAnS7P5JOOcdBEdkReRQA+9owmlDyrCjko07lX9WdL6fYc1YR7EAp0nbqg34UMri5S+ZNqZszM8GHe1mhAgdvPqJQOT8MRehNsclZ2tNHc7axifM1dJejDcVzVuQAZAiXikx5c/U0y9nv9e3mCpj6X9GqIFF81ZCTkUQaPhw/cTwe/+IXczP+/oP7ss05dwFUgY8BgVO/Ub+4lcnQBCDzQDfHbELGK09S2+FSS2SoVwj685Ej6RmD+YKrCZPHO0yAJDJO4MXKgni2JHlYVj72cWnym51diOsyamJwVPbXdIztPRR7jt8eh+57IA7d/2AcuPeB2HPX/bHvjrtieHqPDDMZUiJubWg0liSpM0srsSSado6Mx5rkYacMKVbKlmVsoWsw8DHSmKbGZMGND6wHa9BD68sxdGs5RnZoMttYjgGud0rZKbyxrpskpe2UlOoeJPcBDcuI/NznH4958ZoVsBfOnNHN1Xwsi+ewEqNr/8G9+RFr3rQl/vrsdbmZ3MQ9PMJ+uLG4cvlSPPzgA8K/rhueeRnSE3HgwP402tPlpCyXHSBZFRUaPdVfRP1XAXqsB+g23BpvCYoGVpj/83/+NfXNfB5aevjwoXjrW96c45JVR8aB5ZmxZ1my3w+sPr48bF8uxw1jSOEcb8kH5LejXx4rXDUOqw4bddCY12pXyGivTdApwcRKvuUrDzppUjcu7P+7ePlayg5GL3gLqBMe9XQcDvy03fW0PHCa9S76CvA1eAibd21eytoBxmc9ju7HAcxhpJHH+XDgAxhz7iOnuR70LeD8+OBw/qRJcss1ug0fcF6AOJyvW1zOT33GizOt8AS8QD9O69PSqT1+2sELeEC8yxkc53pcl/nW0gEu84M4gGviHaYuHHGuyzS0eV2X63cd5MG5rfQZ8YDzg6PFA3gfNHjIQznqdH6AvKSD23lIMw7Crh9HHtJwjnMZ8MAfcOGTh3hcS6N5aDwDb3zH97yXDACJTOBM5GQCMlNHIODC6cttYIiwGV7hNDKkdG+tLYp6KSNwaDCu56tXw10elsRX4sa1q7G6cDMGVufhVkjjxi1NKsUoGiWmozKksAfV0OWbszkR7NmzN2bmpbhXVzS0VT8TqoDG9YNp72/0duB8+C4HLyx8Ls/1uIzB3FskupgI2P/F/or9+/bEqHQF38nLVTDu3pi4qVJlYWEZIOpIRSVHFcYv7go6GrmDr8uGZvuCVHAbGATq6ETQEyruFtkIy0nd0M7+D46R4HgG6qffaB97czCy6kgL4RYtrIIxMZJ/aXlZbjFuzmqC7yD5oz6sx8tblUJ7DTgesBAitDkgpZxoA/nBab7r32YZXSid60qrZNLUYMLJxa8NePuQNnKHDC0cTXHmzKm4fOlS7OMjz2lk1kBTQCWqFl64SOOvowPo0SnI/OQlvYkXcK1qJa1qT6ar/9QuHgPi0npT91HbgHjCm4w7kWfJVj0uZOAOxYbuUsaHRmJCBorYlp/O4REqjyzztHKl7ZBhtaZrVsAW1nemW5ahtrhDCntqX4wdvT32yyA7eLfcnffF/tvuiukDR2Noao9ueoZjdmE1Zm4uSWa4Q4tYWpSiWYVgDjNlzIlm4eaGi/HHSteqaF7QBMzeriXpg2W59InXmL6xuBy3RsZieLf4K5m8cPVKrnCtwRP1O5P49K5JsWEjLp47FxcvnI9L58/Fjes3YmHmZszPzUpfXBFdN2JONwgLszfj297+tlhZ0o2F5PTBB+8XVTJcc6VExgJ8xmhIfcQYyU4oPv9Xga140GnIMgbziMYTn2T6T//pP+fqMnTdffdd8aY31woY0OpbxoTlpV9uNoExqzS7Fhg/gHEaMh9ZGXfr6BzpKnSPfhipeWSOMvDiQKlOMmeBLJu8w5jVTS76AgHOKqTXGQewkr7jsSSryLwJySrYLY0TVgIZs/lSi1DSRsa8HdepA7u2WC/gt2nWGbTReQDrGMfh3H7S7MjjOlyvgTLGawcOnMtzk+0yXNsQBEqvlgFHHuswl6VeefIr7HzA1jxlIBjIY5oJOy/g9lM34LbjyNs612cHTtMHgIO4/niAOMoYr+OA7Wh1WdLadKeZNzgAvORzunEbnA5+4zNu4rBPKNOWx3fY+QjbUHUewm57i5848pKHuBaXwWUph4GHTBmn8ZHudgIu4zyUQ25wtHPHe3/2X6mOahwR/cyhcFVKWjXKgofRMcwjDA3UZd1JM4MMDevuZHVRQQmLhG9FZtTA8DT3wppAVmJ4Yy2mdt6K5z/3sRi+9mzcs3s49o7vivGRqRgZm9LNliaa4R0xMjkaw6xyqRGjmlxGRidjeWAs1ib2xOUdg/GZZ1/I6/XBkTRWoMfMYNDnp1PWOmHslEq7oqIS2S7KAeQDuHb7ceYJsFlW+FE0NHhINK6vLMaBPdNx7NC+2DWF8SWeSUPxkgKPJPJuSfny7jIfZSlNFKTYKkzNKYJC7D0r2TldGJcGGU6gFOGUECpcnV1tTB6AV3yAB+bL/MJC3LxxvV7v10QxtWtX7N27LyYnx/OxZCpJ9QurZQsyvnCzN29mP1Mlj8F279mjelSvjO2BnXzAWILdyUbWlwZZV7ec+QrtAPwtBVzGNWHkibwIPi77RzhyL4/wcTp/4aVfqQdctLTXHwbX1/oZ3oAHvXgOoc03V8W3ZRmkGGOTkxN5CjonoL/6616badRdfJeMqJy/opBY8Jt6Wt9zPNebdeLLSexVtGjmPK+1HVJwmUfyJtlgszuPBlkByzdXxYeRsVEZM+pxGRYzN+fVJ7oxYXVM/WieI4vQylEa+KxsJiicdGgiyTfX1CaMHYxfDQ6lyedGR4LIeU3DiUs0rS+JTsY68iT5ZAyIdk6al50lKah+pk1s7M9VFq6hR7Kukghfyj1yynmC01OjcfrMc/Erv/qr8Wvv+y2FL+qeizG6LiNqXjTsiFFuGIZ2xvTEZH5AG0XLo0o4tKKJ/4WTmuCVf3J8NP67P//n47u+/dvj859/LF7/xtfHwSOHY5hvNo7ViyIpn+gm0QbkKMvVn///gXEMxh4wXpkYOBJnZzzxpafiB3/wzyhWci19+M53fnv82I/9qHRY3dgyFhjfyJn1DtDKM2D5gfk0g/6mXssW2cli/dSCcdFXeSiq+McjyFsbfEap0vINYNW/wQ2y5A38KfvckEkoqJ3tIeups4pmDsFmjDI+WQ3n5O/r3BxLP//nX/8NGd9qn9q4Y+dwzMhwHlMfbg4KQd2A4nt80I7e5LkdD4hz/ipjvVeGleNc3rhoG85x5C2dJlnvJnHiaJfnOaB4wlaMkeCwaMpQnrdyeRpQafW2dVsfwP9cmBCO5TWNo4yBfdXPjHfTS339MgA9zKfURTwTNrhtHJi2zfo6n/jWsdpKGnm5BrgmTB3UTZg48AKWI+PkmjzQaD1vcBv66ycv5XAtX4gnTDmnuQ+Jcz+6Drfbi0H0AQAfnN/0g4c8bV+6LpzrdrpxEgfYJw2cAOUcDxif83Bt+k07tJluO/LU3FZzujB3tBddA2/+jve8V+iFoAZgHexZjkmv0mAgAlqTZB43oUbyeGFsx3LsWZ2Nh8cH4v6pkdgn4ZnWwFxfXI35xXkJnARKQjulym4p7aYqX5WS3XdgbyxevxqXT53T3fRgrAjnPCsT7AORgliRESBLTsp/NfeZLKtf1jSBzGtATI1PxbXrN2NleEzxKA0mbAmXDDw2ljN5aR7RRD4ixyvyQ6JDd2viLROJGpEM4S0uBob3/SS71dhc2ZKPKKSgNK7rMvRV7elYXQoOW7396AHRNRgTI+KjlByMzsd78nPSQwkis5r0wMGESHfw5iIOsnJwdnEqLT5IsORYbeLarvZf0A9WXFBa/cQ8W3jU0aoXXLydOjQymqsk1LPMZ4XUN6kUKCAjWaKSEz9vcfE9wtxfJ2NlbXkp7+R5zRz5SDlRX3kVrWiAn7C1J3i0H6EsIIwCr0GD4iep2oAS6q0wArXiRUCtlYwrKVvecanJV34L/XHFCXoBxaU7FPGA/uBREHylT2nX9PRUDswvPf5E7J7elUZM8hk61WaMGNqaZOlf+vznr6Vn0+lPfEFOCONDfb7xiDGuH+XBn1iVgUf5dSSFFLj6gXPBkJGsV/FjIxPqC87gIjxefMT4kmx7EoPnnEu1us5xJAu5grkkf1luZuZqLC7MxMI8j5lvxuzcTD3Sn7sZ12dmNJHejGu42cW4NodbiqsKX5V/Q/XeWFyMGxqXN2TI3+TboGsrsaC65tjXKbeo8Ten+EX2H+qaVWrqZ+VsVfzbqRumk6fPx+e/8HicPnkyFkUD30Y9dGi/eM0LEqPx7j/2PfFXfvQvxd/46389fuBPfn8+Hj50cH88cN89ce9dd8XeXXxTdT4+8KEPxP0PPagbgsE8YmRaNxXsr+Sct+IXLFWfi8HJaxjdAPx8ObcFshMxSMCB45p8xlP9gxHG+PnEJ/8gPvjBD6p/MHZ2xlvf+uZ41aseSQXsSRxAMRPXyn4LpgWdlS84aDDkkKKv0acKI8voviyuNuI7jMvH+Rr/0I6xzPjNYS+kGBcqKSOqxnGu2Iv+LfQwTlSuXohRPHOCx73cqvqZT5ixX5Xx8sKpUyrPRMRkWk8PkMlcIZSjfmmQdIw7h+Fx6jH5qi5luzb620isya+nU2inSna0Eo9rJ0XAaUyM4LHRQ7p573FDnCdg8q3qxmEwX1xYl/yqL9lbI7Ygz5DMKjrnNKJf4W3yV+n4eWNFWPgIoy/TiR6MdGigXgwLaKP+pFU8YpW+tw2j10Z8wLTi42iHeUQecIOXOMq5TNs2hw2Ucz3kxTe/jdNx4KZ+A3nsTAtgXgOkAVwTDy7y9deBz7jAuSxAvMsZB840A8SjwwHicKaBfMbBNfS7DeSDBq6hpy0HjeYl1zinuc2ml5vXoUFWuUsXINfMbTQd2efaewm5iWaBaMff/se/nB/jBiFARWaWCSMdwnDko5EMuIG1hdg/vBa3jw/HYSlSCBuemo7J6X3i2FBcV/pzF8/HmfNXY34pYkEG0YoUUGhyODC8I3YtXotdq3NxcN/+2L17j+qTcC8txI0rl+Lm1cu6e+KQUx6JjgndSCzdGozlGI7hid3x9JWZuDw8HvNqDAN/J6NWtI4oH6ODAyDzyASUhhBz5APGT7aHSVxt2iqCvfa27W/B16QyWbJHbV0TzNH9u+K+O4/H1KgMHbERtyr+ZF7VQ6lNVKw6CFgJA59dP+Q+IPHaAtZPlx/LWSBwoMlVtkaws0z+dQKmSXNZE+mSDDBhidHx8Zic2pWHyQ5JAecLA5ogbl6/FhfOn43zFy9I6crAvPPuNAaGhmXIDao/VC9CR72mEd+upRcfejxwkyT9a+k3DphF33BNmnng9M18AvuA6wJc93aOQYCWFNrElZ9lUjyrAqC7evVafkPy0UdfE+MT48EJ4CogGeTtPHgrJa18lAE0WtL3dQvE+Y4303HMmh24zGa6AJrstw6eDA1OyFhakBG1It4zsC07PX4XHkt2KeAWd+VRCnco4oZ9UaEw+Xrp4M9DF3No8SLGsuig8UUzwP/qF6RJafxJNssoB2+lM2kdPHQofulf/FL8/b/3P+YLINSxIAPwDW96Yzz84EOJ88knn1RfDMaFcxfyLp6+YhM7j1rf/OY3x9TUZPzLf/kv4jOf+XT8zz/z99P4Onz4YLzyla+s7ROSY97ay++IypiQ6aB6NPGq7S2YtpcCty9BNNAw+r9aXNAz6iqdt3rHVf8//We/EP/wH/4vsWvX7lxN/rEf+6vxZ/7Mn5ScswLZ6YUOP3R8RVokcLSB/mPC11U+3iMuy6Pb6DeN0JbshJQRyZCqoP9WdEMF78sIqMluCw0YQV0YGtniUcflWC41VjVWqI10WMDht9R75fp8/Kdf/60YHJ2K5bWdsbgsbS0Dpm6+Sh9Rj8c0QHitm/hoD0Aa8dTLePNkTDp5N9stZz5avxgHad5C4rLkcRp1kJ809A94XN76FEzEmW6AMK7a09sf1aabPq80Et6M13XezKtex1EHkNcY8ZJ/9kGSmTjTi+92mH8tkN468lLeaQDX/Q5cxu846DM/nIc44yaOvsCn/fCBsPnlvISLV712GLg2kI4D3B+uywAtOHA7TDrX4KWM0wlTr+vEdzo+DnCa6+mPb8sAzgcQv1WmwCPaUwR7PAPaeo2DsgPf8q7vy2Mo/EkYgEK4tjIAhDjuCFg9Wr52Oa4/91QcGN0Rh3ePxZj8hdnrMXfhbIwszcXY+mLsHtkZR/buiVXhn0sFLiWiO689wn/f8cNxjwyXCSlVNARvQe3dsytOHD8Wd951Ryo07g6WFhbVAAbDrRgeGM4T5fcfPBTndLe+IhqHzCxNILcwuHQtCybWNHjrrDL57FbZWJWvRmNKdE3jLqxllMFt7QczksGVh6zK+Dx25EDsm55IvJxizkoPZaGDx3RMlkwqNXnRCQgJRkevbhyC5zD5WhrceQV0dk+p1GRZfecy4MLPu1ahsIDk8rb4x51u3rWBQ3gxFMCTCk53e2ys5cnDcy88n8bskRMnZFSuBcdd9PZkgbPo8zUO6NHaox16+wXR7XVZSuVjSIWL/p7fOsD+1wJ5eLB4YFpyJUG1ovjgFeeEHTp0JD7xiU9IntljNZX18HWD7D9cA71WvhheRJ8yE7Md/Q63fAOIL1fyhJHEo1NWBti7Z+UG8lphKPmqsvQNSoRrFDJh6sBPSpQHGYT/CAl11HW9VcvbsNwAjaaDN6Mj4zKMxmWw4yZifBw3mW/Icj02ij8WI5QZ4mUQDnMeyrg9+3bHU1/+cnzqDz4VV65cFJ8PxV//8b8R129cjQ9/5KPx0Y9+PGZmZsXiwfjud31PHD9xe5y/cIGGpOH///z6++JLT3wpHn7o4fjjf+JPxHd/z/fEzRs38jDXY7cdz76E5lzZzBUEjQV4l7zo8Rrov355KF7197ZRuMsY00yu//bf/vv4whe+kDxCF7znPX8s7r33XhWoSQt5p58s918JNALSpwxjGFKyn0kjjjYS19BXMiE/5ZyUGt8QS73oAPaIpq4kn/PLa28auNFeYwlO5ZNWOXQIbWG0Qj31I1sj6uNTZ87l9zsxNdB9+f3SDhhv4HC7wd/qD49zdFfqQukoXWacy9mgcplWZ7pcHmsyOZn4Sj+WzrHf1oEzDUCLi8o9vhxHXtPNESrO3zpoROdTD2D6KQfUqns58oN301iU7CZdyeMq43Kmm3wtzcRz3dZn/G24ddTbprX0E+++Io36qLfN43zOwzVgWvHbdFwLzmdwXpz7DGOup996QJ6WJ76mDI4XzijrNNPq/KYH53jLBv52MuO8LS7CLEa57eRldStPCujaS1k78BrPJo63fMd73kskSNpCAJlgPAVdGZWgRHgEGYvz8cIXPx+LN67EqReeilOnnotzF07HlRdOxY3nT8bspYsxc+1iLM7N5nk+q1L2c4vLMSkleVqK+IUnPh+7xobjwN69svoH8tHYnBRqbq5dXIz9B/brjn8+Lly+ko/Ppqandce7S3TJ8NGd75xsjmWWqkUvnyTaYI+KdAUL69z58qi09hP1OqpWliTAGERS9PmYqGMObXObzWh4YkdcDQ6lqQxT9yFNKscPH8hPDbG6VCsqvkOl4xjkvHmIci4eC61w1WCu654Q28FfBB+eU6fzkoYPzRVX/WX67aoPGQQ9o6zKVxkGOBOj38Rj8kKRojDxL1+9lDRzQCafUBnVRMv+LyUqN3l7tEA/QNg+9dtBD/QxKJAd5wf6cahE+oDj2vyEt4v/qkD56yyjGjApx6kseSypga44lCP8Pn78eDzxxBPJr917dudqCi8z8LihhR61BS19wJZ0XWxH8Uu1x7iKP/X4CXnl+530EQdf0gYMJtpUhlY/RYrpDLB07GVTFhxZuWkpV9d2vsYnHUBmc3ImTbhs4OXjonXyMJZQRCqTRSzXGmcaK3yW57WveW22CQOXtxcva2x/7rOPyQCuPTcYT6yWrays6ybs7rh69YbyXMvVs7379sWJE7fFj/21vxZveP0b4oZ0xax0y+z8bBw7JgNMZeEJ/SdEm/zD9cN2cS8NHe+SOT1oUcAL3srmhuYXfuH/inPnzsl4n8yV/R/+4R/KF3S8+gUwJpA97xl5WdgoPtIPPL5kxGLc1NiSblZa0iY0HnNZTH4aoeKLOxTecDQG+sVj02VKh2zVJSDNMZr6Ur3YldE/uawlaYI23pi9duNmnDp9JhaWNVZEF/rLOozyxNFu6ivZLb1EOo4wkHUoT74gpPopC5tKp0JT4TOtQBqnotf89ETINbjzuB7pNPRe8aFkpeqv+c20Jqjc+Ph41gu9xC+wfWN1XQbeVNaLA3/RU4/2lDX9WkFiFabanLgbfWe+A6aDx660if61brQztOWqvrrGcU15eMu1yxGHI8588zVlAIddrsVNGdPs/KYPoD7wkUZcm7e/LtKdB3C883JtXIRdt9NZLHK+Ni+OfPAZ/C6LDzgPQBnjcBsIk+44fLfLcYQdBxBmDHOdeKqqLbjadpLfYcoMvP1d358GGA6GWtgBEHhJ0QhxpLJMyqOqC6dPxfmzpyRgEfPLCzEzOxdXzp6LG1KsVy5fyL0ma+vq8FsiXkbSDs4Omp+L8889F0vXL8W1c2fjGd3VXrt4MS6dPRunTj6Xg3loeCBuzMzEuJRYUA7hHdUAkfJYv7UcN6R0x2WQzc4tBKdzI+QLSzJ6ZPCE7rrnZcCh8PKTGLqDE/kCMVX5NAXLaEOZ0BlbjR/Cbr8h26w4GE06jwHWlhZianw47rrtWOyXUajpL/ezjAxxB6TBwyoRb9SpvlRaqouJcCd00N88x+rq6a8PXmPgmO848rifcJ5ss1/kFOj6pwSkBn8JW8ZTL3etctxZsl8mH2eoHnjADwU2KMdqJXgWNLnNqA8geFwKB0XOHqXNDeodLS39hC2wdtRPXEsP5VA65Hce/BSuDh9p/Q7IfNv4QJuvvxzA3buoynGS4Y62rmIKyXhejzHdRR88eDCef/7ZNBw4RR8DjO+Bwl8GebZDMkM74Dd+SwvAVUsPhpPDLXBNWVyb3z7dBOrhUfYdVt+mPKoNSlUbWGkomdnk5SYgF/Bd+HFN2tZ8Bf20kSddltd1dqPyZFH4W3JeuIvOdFyLtdCjDFlkbnY+Xv/618df/Iv/XbznPf9NGlTQtUeGCod5LnOorCbv4ZHReOWjr1Lajnj6mWd0IzUQM+qH++69N77ru9+VnysCIXRdvXo1V+D43A99w2SHMZSGSdcW5M3Qtjl529feflCP8E9/lOuVdRjjmP7n253v/93fi3/1r/6V6GD1fjV+4Ae+L775rW8WTbpdk5yJ4ryHYd8WsocPs4h3mq+L2cKvcQcPcUkrTSFeYfREnh2YberJDuAgSbnfU8CKHLRyRmN+5F9heIZL/OJTvlzT6UNkC7DhRV/Vvizllw/e/Hh+Gr/DMbe0opvwi6m3a4zXao0NDOtZrumnNo02MBZpA3G5mkljNzBwMJrYboJxVDLHNYYPqw65Yqsb8NyOov7IlQg5yuWNuPBg5PMZLcqTh+NC1teok0UFORlWhGlj5tcPWlj9RffxJIA0j3P4QTz9T6eUYVirm/CZPYDwtQX3lfuTMHU4LhW1XBrrXbx5Qnqd61iynPkFviYvAA3wlnT3Kw48OPLRBsA4wG86cL4Gt33A+clj2QGn8+Fcn4G01gGux85lXM51On+bxmq6ZYd8bi/X4GrjcY5vgTjnA6/LtWXaa/KRh7YClgG3HSDMmG/5Am588jq/HdcDb/72d28eQ0ElOBNGxdwlmAgqpaGEUfw8fuARw+NPPJ6rXLNz83FDBtjasqxUzp5aXY65xYWYm5nn7eWY3ncwJnbtimeffDzOPv90bMiIGci7JxkNK8tx88a1uHqlzgjjJOz8ALYUK4evzt6cUy+o8d1jxDEJ+7QmyT0TY7Gkeufm52NqerdsNV0vLcUoy/9iQk5QUhSsfKTNMzBaDyQ5R0nGiA0WDxR4AdN8TVsdV0JbBsqIxtxD994VJ44djh3CMT05GpOiBcNmfKIey0BDfr5nWIaG6hT2VFh1Fyu61AbzHGcg7InSdbdA+pAGfi5lKwxmBj/KO7FQTmVwGJ8M+ltrvKCAwtG1FIMSxRf6uoSLcmxZyI+rSxw4u2lpeSkunj8fN67PxIGDh/MOlxp2cpBnJ5wWPrchaVf9BtOPc3sSB7R3ctYPmWO7+A6v63CeNu92cQaXA/IjxWo/qhZnQ5TaGRz5uFH5Dx05FM8893Qem3LixO3BG6GZrjTo50UH14XMmB+GHicKyNlP23bXjnPYK7VMxtBq+US+aQcTA9jJY97Y1SNH4sTvbGuvvjafwdfun/Thh1rDiiAGfDYEzsnPMdalc22HTMJWcGCQiFUqXysR+T1JXR89flv8mf/2T+U+xA9+6CMpc+iUpcXl2L1rb9xz3326EbsRN2dnYv++A/FHX/hifPt3fLuU8GjeeNHqxW5fE+ms1IC/aO4p0X5we93Wlwenb+1NF6MOVlHJ93f+zt+R0X4ydQX68b//7/9mHDt6RG3fOhF/LUD/WQckvR1PTTfjvMJF32Z8XpNPfEg52cgzARf5zq5kmGvo9MoPrjX2cHWYtnSn9Aire2DFyOERJifrK5N0XulFjiZhkz5nvA2oD3MPVyd38AjYHH+dD7gut4m8XJPH5ZjU0Ovoa4C0NCS7iQwfOq2TuCY/cYQ5aJkbFm5cyU/YdeAMDidNCjKuKI+DNs+B1MFKGH7RXXwvWopnhbvjo8obNz55LZdZV+eAHOvEqyzliHdZytQ8VED9xOGKjp5uNX7KUsaGi/EZp/NSFiCeeg1c9xsVOLeB8sZFnHG7PU4DWvoMjjNvcYTdLtfhcD9eyrvelm7ycd3GAaYXR7m2DsD4Xop+O9NE2Hlqy0Yd5eXHym4PDpyU8XU+gnRhEu1MYEuEO4AwQiYLIKb27oqFmWtx/cLZXD3BaMpJHqUlOVm5JYOJyW7lVhw6fDjuvPuOuHbtfDz/3BPKx4DYkccjXBeO+YVZTWisuLHoNZpf3Ofjz1iVM1ev5YeshzbWYkSCOTm0IxZ5TCYcd584Efv3HoiLly7lmVWjUs4YdGyGHx7YyG/aoX+Q6nrjsJswNJhzQuljYstYAB4QhqEoIQzGE0cPxf7pibgl5T8yqM5QHMqKusEJ3XxWBWNsYnJKxhkbicfy2Afy5N6bJKrwm9+Gqrn43p8G8LZnxsmIBEwrfs9x3U2SahPKBMWLAbkkJbwsvq4s17kk9f09GYZJy5oMsKEYlYK9qcnv9OmzcfjI0RzA4oyQ1gCy66+7pdUDljh8nMv0830ThI444zU4H+VbcD7jsmuhH1caX12eTJPDxyCFLjZPT6l/UeLHjx+LazeuxnMnn4+jR47ngGIsIEMMIviHTzzta6GvZZv9CrQ0mXaHX+TzJ76rZapL9HGOlowaJkMlJN39QDnjAAo9/+QUDa7N67wqWWnT/ePKuFoe2wGuz/3bXiNngzvr4+LcgDCm00DSGOBTV7fddnt88YtfiGeeeS4nbRxvc7JCtnfv3jh58gW1eyhmblyPAwcOxZve8MZY0diHNFYmOBn/qAwdVnVRftSZ40v1Qx90tOBr0/jy4PRqp8HF0GE8Efjghz4Uv/iLv5in9TPBv+Md74h3veud0husltYEvh0dlpk2zTxN/qKvtpRr+J2Xvt6KA+AK+lB3JGGscePGCm9+/Fwy6/6CDsYr2yds3IiLmc5bW+TNM7+GiRVO4R4e3Jl6hHowfnlh4vr1udw2whvHVOq9vG4nPteMIdrHtX3AYccDSUM3cZlerhlzbrPj7duBw3lxxoOPc3mXdTorewB0EF9yNSDa17KPPeZJg1cryzK81FZ0C8OyoNcu15k3xl0cZcGRaRrXvH1ddKkNXZ042gB95INv+ADx5hc02LXANf0Jz/HdHpfrd8bZgnmJgz7KE3ZewgDx0AbNzue8zuN+d14cYeKglbChpcM4Wmc8hAHoNxgfadACOJ0043YYR7r5B1471+ew8bhe15E3KunqhgC/df0w8JZ3cgzFViLayqioZRAuiZKEMQGx+npDhtCVMy9ICe1QBy/HhAwM9nTl69bcsehvcmwyFjTxj02MxOGDu+K5p78UV69eFuW6u1njme5qvs7MJM9jQ5aEOfCUpfCL5y7E6RdOxhTCKJ6tzs/G7JWrMShD7MTRoxr4QzE8OhT3P/iAjIahuHj2jGiUkSYD4pYMMd7k4jyl/H6c+Mbpznwotjbva3ByjfDLsTeCO/eaBCSMUjOrooVDTDktfnl5MXZPT8aB3ZOyLzXxqv3LixxcOqv86zEjgyWNGrWB7yjyKj6Mp5t4XMVjCizk6eldMsjYyFzfwjOPs0P1lxNrH7izCxAACxCDphz9hZ8fk1Y7GMi17wH8CCFx6lvhz29CYnxpIme5fJ39a7pTl0rK9pCHTeg3b87F/gMHaICKo4yVAxnonOXFzsKJbwcPHO874s32CpCrTWib2YFlD2jxOr4NO5+hva46FZCSBFq6SYNO+Mf+HR6J8WIIhuuePbslA6vxxccfjyNHNNGr4+EfcoOsVLmt9fZDNbVXbz9Qvj9+kz5+iITCHLLLYZ+sksLLNKDVd7DXfO7nDa5QQyPxlp/tneUJV6sOjPuBTfxtW932ti7nybAUEsYT9TOuMQjARxqRyODBQ/vi3Nnz8dRTT8bcXD1eZMKYmByPYzKAXzh1OuOOHj0WH/jA78V3fvd3Ci9fyuA7sTfTYGbfHgaYJ1n6E6AeK2CD+Wz+vjyord2NTgvwHpqoB133E//DT8Szzz6bK1979uyJn/mZfxC333ZMbWb1a2vfwhvX3fKyvbafejaL6l9zltkmPpfva0alyykZWUl+y1nPZd/I0X/oqjSKsi+rLD43jGlIqYz5mbxQYvZvVzW6jScgfJ6Ko0GeeuopDTHdiErXcV5YjjvhQJ/y8g/6A52EMZj6SXfL0JUr+ZKzTOv6zP1HHHXaiICv0Az9zss1j+nIRzzjBAOd9oCbdFytGBePN/koMD9w0Oj0yoPuKAMNh97Gp2046EffwnPmDtrEW/zW7+DAxyDPFwz045qyprf2U9YYo33EA7SZMPmTNuFyHsA0ke4bENKBHA9NfWPjmmOlu0zPpgHYtQXfhiV5Wtxc25k3TidMnTjSTLvBcV4ZMg6c8RAPcG0fBy2mzXxxPYBpddi0GjdxhOEdvGxhOxyA29LWYxyA2w0Qj6vH3sVHcLlu56Vvsj+664G3fue731tCX476rZzxc6WLYaO0Wi1CwERM5tNkrUp3yMK6cOGCBttQTEno+CqchreMDQnC0Lhuk8ZiXkQvyYhZmZuNA5rcrkvZXj57QeUlIBpwoyMYW9wxQeRYEsrd7j4psm/6uq+TUXU2Tj0vI2xyd9xx1wOx/9jtMXnoWH5OZVEDahh6ZDTs0o3BwyeOx76Rwbhy7mxMT0zIgIpYlOLfIWUwKzoW1aYhCUEKoernrCuOv9jJvoaczDQQNEBz79qG+KK7PF6nZvfY8MZyHD8wHQf2jEt58Hxdhot+q5qk+MzKsoSDc5A4/HRROJeXFvPV72XqUDwfGEbJ+SOz7FVByY2PjXduLH0EyAPJnY7g4RCI3NumePWQnH7qC5xySvFVHJ/C4E3Q9UxD6WnAqR05SWHMjo6XU/35eFHKhcMa1ygn+lhhuCaDcqcmz1379ktCpQBFDysZKE6M49xUipDJQQ+0Qp+Ba2hOpZJyIxrU5lbQLaiboDJcKTZ/JW4ZqnDKaQl2Rik/0D+AtuDsIGlMH2pKzhEC5lKuNWSzHPQm/2+prg3J/Y6h2LN7ryauW/Hkk1+MA/v35Iov7ebRLS9bpGGa5mvRnKgz0NULnZAkl15HX8uzzK0wh2dmqtKSv0pgwGJ0QDtywvc7AWSUfTvZCHggWroGCRX/qE8KWf1KXa2zcqlwVicoIm1g2EctEE5DXvkyrxyGer1ggiz0wrUPq1POykrmbLKMCG58UufQNjl4fMftd8TnPvdYPPfcSZXhZm4l5ewVD78iv995WkbY1ORkXL12Jd9Ae8tb35x7FDm8lf1hU7oxmp6ezppYkYIW9v3w9iarDhABz1u3HbTxGJ8DYv6Q6tjI1XlupuAFN25DyRO2Hfyj//V/i1/9t7+aYxm99WN/9Ufjm7/5TR0/S2HD4xZcT0tLf7+kLxrSqe6sENlVfG4tkCuAquqnvLnAEZb8DkoeGKd5XAU0yF/nxlBG+5pumFdksLB6nziVTp+NSlfytuvA0ChLNz0aOVsNGvOnlokPfCx+ZZVvAMOPtdijPhrTPHHh7KnUGXwpYUP166LeUtck5b2TfHVi49aKEEmu5cDN/ice72GYQ5PHOWMy9UjHm36+AeAkP/pVVUnPaVKXziMsbqZfxh5yzDhHn2LQiDpuTBWX+kAe+3h5EpBPG+S42VJm8Y5vtVYYynDQznXqD9UDGl74yn5I0UNPlG7IflI8JPO0iBUTcrDKWJv5lQ96Gn2G0YI+atuMz9gyfwDLDOdR1XgEl/CoTnAThxjkI3PRUPviqL3yZBw6Q1fMAVxDFzigM9msuMyvONdBfuJx4M92uW3kJ6/y5d67Fc0HSqMM+KiPuqCFeIsp6dRDGDy1krqaNwvgzHKKM/8qrm4wsrT4Yx4Sj3Ncy1sg5a6TrRa4bmXOcgY47Hjyld8r43L4axpjNqRxhAfe8h3vzmMo7IyQzHlHxMBMpD0DgHBdy6ha1t2IGDp37XLMXL0Uw+rDyZGhGNVg3CFCEA2xPRUTxsilS5fSGOF180WWrsmnwcqA5M6Jzaps5uQ05oMHDsT83FxMT03FHXfcEZ/4g0/mYwnudNlL9swLL8SgFDHfg+MtNfYtsarFKfRTU+Px8AP3p0E1O3M91tSWIY0KTkFXL+cjOE4lR7HVs/FhTWQyiIZZKcOEFB7RnIYKgothI2V1cP/eOMy35/hYuJSNeQUzW97YwdPiVWeEcC3HnhXK2DkdfAADjjsnzj/ilWrexuEaV3cPDFAGk/pGbUAYPXAQrBp0/tVgQVWAnokJpcx+DRRWfsRYPIc3GNEop5RNjYT5+XrrZ3r3ruQJe0RqlbCE2C6hE+hWsN1mAMOpJuNeOuA290O1YyvOzNkUpyxuM73B5TQDYRtC5G7xO28/bVuudDE1PZ48efqpZ+POO+9U+2pgcWev4lug8At3hivO0F5u1u1MIOrigMTDTxMEhjeGDTKwrLHHnrRR9R0zC/lLsZRSxnipsh0oUDT1XEZ3YapzHGC6Nl22hDC6Qv0qP2/WVIQ0rtOlPCL/6AvJNpOT0htKBIXLcPPmbNx991Hpk7X4yEc+qrbVR+R50/F2GWZ333V3nDt3Ph818kLEqVOn4t3v/t7cSA7dc7M3Mz8rT7Q9jT8mfe6wuna31bft7IctPIBGVcCqNuGcxMRfdB/1jo4Oxyc/+QfxD/7BP9hcXXn7298eP/qjPxr79+8r/qgcOHHw0cC46OdxCy7jSdaOazuuKee8/ZB1ys/9WxqmPKG4KWN1YXE+b7C4CUV/YMDz4gO6EB99THvVk9l+O2gufVdtRf4xDCgDPblRXnLKY/srV6/Fxas3pF9YRV6PndIt3KjwyJm+4gYmDfGUjK4Nao8CUJ55eJICLW67+ZF6S2PABpfdZhpPOJhL0G2pL2vizfYpDnB+O/K4T0hDbwKuE9/XALrN9bd96LpwLSTOLg3frgXKQ0Ppyl57gOJ7PRqmnOtr5ciAMdMvX1zjKG+aAdPU0gW0Zdt4wOH+eOOEbvcP6cZPfFtvC85nnHZOs8+cyDzovrVzH6FzWtr7wXUAbXp/XdulUUfrHA9PSx6Q8Z4B2DqAugGuE8c7/tgP5Me4cUZqZhFHY2moGWmgEibjiYnpOHTgUFy5dFl3PGdi1+R4rEkp6jYh3whk9z136jwmmJyYjF1SkOwZuHz9eqwK3+CYGClmjoxjXJSVz4oMik3SkqtBvGa+a88u3Y0NxoqU+dT0rrihSfBjn/pMfgaDoyn45AXfhduh+gZ0p7pjbTlWF2Ziemw4Hr73nrj92OF8UWD++o0YVRunZLipFVIvDH0pGvGaTaRruhPnLi0/waH616SklhZmYxn6RdOJI4ditwwiTt0njQnHzLeAt0y3A9owEwTgsjbEUGo2yFrDjHLwxkbZLhmgfEIH42xyYkrxY5t9hNzUmU8IoA2Dqjv7Fjr0yzsWfF0zWaeT8kTpcceM0pyTAazhl5+EqY+qczfNJFQCZGHOesEmH6Duli8AypUymbGDorEXUfTXtfE6XNAUFvSXB/qvgc24BncLTqddLcAiUuyz4Xi35A2D/cMf/rAmmhP5ODk/0C7Zq+IoLOogXOWAts5eSOmqu6VZHE2/bX8lszpRY5PVEIwB3w1SPicvAf+73shrE4CcG9r6etCr19Dm6w/7up+XlomUtc6lvG0Byvbw8VhmZeVW7pvk+A/ePrUCZ7/NA/c/IP5uxOnTp2Lvvj3x3HPP5aGsjz7ySCpcvl2KYXzkyOGsbygVYccr/fD7Sein27C1/dHdcNSKAPYUuJBj9NWFC5fir/yVH61HbsoMzf/gH/xM3HffvSn3jOEywnr8M/5+HrXOuhhXj2zLgQIHLxzOmy0552ldPkYjCA80tucX5vKFJVaBRmUYjU2M6eaOm856TEUZXixBz7IXjHKtMV0rZVSqP9GPToJGHr2wuT+/mKH4OfXH3ffcF2dlNLNqgYEGGUKVTx8gnDMaa9ULvjJmOrmhLTgMtCxVQBoOsK61jjFv7RvqZqH47zK+hs/OTxv6+Q894HbaWvKjyoHDcyZgnMmLTg9TFjDdph1o6TB+aOnRDz8I98riyIfvMvh2Tsv0XE3rtYm4xNrhRy6p3zhxQMsPwNf9eAyuz9DmB7imHvcTYdLA30+Tcbk/+53B+OgP87DNg2yb/haM3/U67LaZLpdt453X6f3leriqrNPJaznBB0xn4nvTt33v5iZ8fDfIFbEJGWgrrLCcJiEmZRhx9NiRmNHdKh/S3a87VCbxed2tDg/yGK0Iu3FzLm5qQt85PJIb7Gd5PKeBx2bZfC2b+rlbhgZo0mhlHLJnig9D33v//fGgFC7fkPut3/3dGB6fTKV7gWMvrl2NaRl/y/MzceHMyRjdKSUyfzOOHNib36BcW1iMu04cjzuPHo4FGWEXpBjyTCfhR8HwyvPo2GSeIbamumln7h1TZw5qMIwq610njuUK2IYMLya4tHZTaSBs6gAhy82qUkY8UsUxUePIi3IijM8dpAXSPAfgLc5p8NaGWWucOQybmIh5zMIG56nJ6ZgYn8rrkWEe63L3J/o2JHRy5OexhEQo+wSjlo21uVpCu6FnnT0Sq7mv5urla6pnLaZ37Va9PJbjW5CWgd5AwoE6feHB0Qa3g+vsZ+VPBb4NUBYgL2C8jgfgcv71x/dd94NxvhR0CyUviwNgxWVE/QrPObD14x//WBw4cCBGZADDD9pqWnCb9fbhba/IY1cRRUdLCxMJvGQQ81mkZfX/uOQ1D1Ber43VYrByqkwOH3CVo2dyIjJ+wWZdDeRNVVev625pAJzWlue61Q0Gt2m7uphc+nHwptqdd/Fx9LP5NQKuaTMoT9x2R+zfv19pZ9IARv7Zb/WnfuBPxY0b17NfeAyJQczKgVfAYAk3UqyibGF6H7R0t2GgHoXyRjgrOfQv+5aGdVM5F//D//AT8Xu/93t5Y4Qx8o//8T+Kt73tbdlP7GsFFWHzpuWRfY8RjxNcGzbh5LfLtnW4yNOmGTKsv8TH40vxnJU8FcunCqx0K6VDzz/hogg6LXknn/pFC48rMb644QQwSvmsEiKG7C2z93dC+neJ/Velv+EXLx89/sSXijbhpC8wjpdlVOc+NPE2V1Kz/T0+5F5BnqBAbAPmDTzbrt3EkYaOhDh8rsFDOWSKOAxlylRd9SSDa5cvVy8LGDf6ljD9STnS8O0M4Gtxtg4gr9Paa4C46ltGbbUHB/2tHEGf89s5b7nCa9wtfeS14Wx8OKcBpr+fVuolzv3SlgWcF0cYIExdrq+NN7R5fL2dc70tDpzDpHurBeHWOY/psO/ypt15Aa7tANpu+SC/6QDIw9xGnPkGOB+OPKSZhwOvf/t35yNIgAhXTmYqoaNaggDy52ZNhVm65s4HxHfccWccOnwkTl+4mAfyjU5OxmweRyHBVb6bmtBvyChb1IS+pMlcqjW/D0lZ9oHl6gN39lIKrMAM5d6roTySgk+M3H7XvbpTG47f+K3fzoP+5jkDTHSwsR1j7fTzz8SzTz+Ve7pQAqgX9pBhbHDw6IbuxEZ1l3fn0aMxOT4WV65fgoLYJTrXlB/Diz1ODDQU94DMsY215RjacSuOHtgdRw7uixFoGkIBs7w9JCXTO6aD5e19+/blCd/47Efh0SErVn6EyCCqzlRnJDd7vMZRNw5oO7nK9ASAAeIyW10ZAGmAiTZoYkM5b2COT3AtpztflGe+dZN3vZEKdHHxpvryZly/diVWV5Zi5upV3cGeyUeV9CuPthaXal+OZYV2mzYFMgwdFjJoB1KGumxMZi6Db9debzc40qXU9cDxLfh6s0zjNDpJKFLIZtcA+UR5L4nM6fhg9EjymIg6hmUwDQG+OTg1zeGMVQ8KtIDHViiFGpTZ/xX9Isi20n7qhtYOiic1kfPYhomKXGxmztUCASRllTKucwLNMkVDtkRB95n52ubBr0fYBdulYzRxydiqaPJDK33NhFDhnIAVbvNg4LZA+zrUCcg8fc5p6jxG5KDW8+fPKm4wJzpoZhVsYHBHHnLKeDp//kK8+tFH8xBWHlXyGJPVMfqEx7Lrt2rFglUgUZ88yOuu4v429oPjqTv3W4k/eQOimxoOnv3pn/4f88wvdCSPRn/kR/7f8X3f9/1J2+oqRybUChjtMrhf2/5t+wXop4es5G/Ltg5o27G1vNJ1mVGZH9lBPktGe+NXTlkRAR5Jrq+qvegT3WyyTYMs6Ip8/C05LF0tmcapnWBg3xUyWPglnyq3e89eiNCNOZ+WGpP+4JT8Wink0TSrcnmmpMD05DaBvH7x4yquCZtX1jHmX44ROfCwXYVG2dgCCNNfvnYZ8hMm3mn0N2kAOo16qC/b29HgMsT1g/u9pdn423Y53vhLt3eyq3iAtLZ+nOkmDH3OS/m2za4LIM6uH1wHaeDuD1MHQJ0vhaety+0CjKuNM7R4yEceg9Paco7zNeB6q/z2aQb4ZSDNrgVf96dTlnBLg9My3Ol/AJrhVStbQFtu4Nvf/afea0EB2goo5M5tfdJJY2CymZM7H/aiLCttbHpP3H3/QzKsRuLp508pToIhYVhc0V3BBqtLO2Jeg5CuHJSSZBWKV28RGE6TZ59W7uNSH4xJ2fGWE486OQh09+7d8eGPfTy+9NRTMTk12e3n0sDQnSbfN+ROGMOQ5W5WfvYeOBgHDx/Ogx15g5EPLq8rvLI4Hwf2Tccdtx2LZRmF586eThpQIyyXj4zIoOOD2jxLXluMqdGdcfTQXtUn5q7zMeS6K9YwkJLqHVaLgYXBA29sIJlfAL75yCZOd4r9Ntzmb327EjJy9fLagb/uzrr6U+XVBIni3HzMprxMFNeuXxUPXogL50/HzZnrsby8EFevXIy52Zl8i5NHwihSJh6+HckEDw4LlqFa2ZMhfByQ7XM7G5q3g5YPLS8IU8Tl6rra3EIbh9/yTv8207YF8bUjb1vIwxvl8q0+5d27d19OJKdOn8qJd2y89sJgpNEPKC9WX5hUQJvtSToKn6GlKVcdmnTzgJsUNUYkiv/CyaZeVr94RCeOKUltxQBKJUCbC+9m2wXbXdvPlVKB69sKNeZJw9/OAaQ7zxY/jULl6ZSj/jbrBrhZYMzMLy7kSte5c2fji1/8YqbRf7zNdvc9d+eNzZe//OUcZ5Q/+dxzuedqYX4urly5nGV5c5IWQBIsoy5uHqiNuoF+vx9a2pQr+xvf8vwTP/G34ud+7udiamoq5ufn42/9rb8VP/ZjP5aPRXljmrzUPzJaRwhsQScoHvTk++Ugv9jR8W87R11tuOfoNbm0fssozpUsyWWKOXVDm66RqzS8uDHOR62KZzuHsvB0An2TZYRKo66MpCyrCOUlTgUyPmEHOMowO37sWJw+ezauXbuenzJDdulr+qQopGjRl/Ii531fJFvPFB9LD9j4ID7zdWCdU/2EAVUTIOWIM88JEweAizjncR2+mcW5Hjvnb8sAztvS3EJ7Td6is8JtGcK8POBHWgbytT55cZQzUFaSXxcC8vY7l3O6fYdJa9sFOA1oy7RgWlp6gBYvri3f4uivr00DXNbxDreOec94tvPhj3mNa8uSjiPsdOcBnA9w3hZ8Aw44b5sfuQeMd+CN3/Y972VAkskVG3yNgNpVupAi3OpnvqCPwlkH2aju/Pgcw8BwHL/jzrjrvvvT2Lp46XJMTE3k6tWsFCV7ADgba2lJhpEIGhsd0R2rFJyUA58jEpUxqHpuSRGwmZLJHgPvy08+FX/4mc/UnZQU8uLNmzECI6UVaBivSw+PjMXYxFTsOXggHn7la2JFg4h4PubNsjfHM4xxd6A7wbXVxTh2+GDsnt4VZy5clALaiKldu7IDEeFBGS1jwzvi6IE9sUfGG2dkaVSKLwxMJjxee+ZZei23sxeIT1Rwl+zHjjg/hnScH5H4jg++YoDacYfWxllgekIj4RCBaYTpZwGxA/DpP9qCkcUbmEtL4pmMT76tySbchcU58XVZPBvMvWRj9MGt2vP23HPPxAsvPB/nzp9LY5fzmOh3HkMWDT0Bpp6sy343cPsVEwYL+VGqjt8O2na0kDH6h8rqz+Nrx/WnbQJKVXXnRAIdXdJmniZrC6ZWLcjVQ2Rglb6Xv4dPaUlOn376KfUbBxSP5eoiKwipQIWb9tJ/CbS9r/ktP17KAKMcj+iRoXwUJOJ5cWVxYSlWdRNS9bRKoPrfDuqJfynnctspXi7rjbGa3NAZjDn7xAEu1173cAlPF4K2FsBDPmQE3cCeMPbYXblyJY0zxhk8f/TRV+Wbjzj2QX7205+Nb/zG18WRw0fiwoVzGbdn765En2fyIZ/CX/uKio+0xzzd5G0DbdsBxhl9zWSOAf6TP/l34pd+6ZfSCIS+v/E3/oaMrx/V9WiOM3DmYxD9aJeFrL+ulo6Xh62TGfDV4RI/00dWyhha0w0Vbz7meX84+E4/dn1aBxRXyRojKitDDGMEXc34r3yKVlzmFb/S8IdvanfWlWGVF+3oysOHj8XTzz6rPpmQrMIZxafugC7ViXzKY4yoWNVPhPKlziBOOPv7BqDdTiOcekl1shcI/MgiceC2rHouM8+2w5v72VTOeewDxtnShE88jrwe74SNB+f8xtem+xoO8HMcAD5fc4PtR6Cmw8dvkI+3CUkDXJ/BeYyLa+chzo7y9LXbw1zUswEK2jAAHpcnbBrafG19BsfhzAt8wHSYFqDF4frIX2VfTJfTcMaDLNgZr/OAu60TR5zr6q8Tl3EpswXOA1AeXCzSGD9xA2//nu/LFTAyWmBcIQ6m40MkKz34ar6QCLkmG+FSusKaaFgh8WutyysiXm2698EH4/a774nTuqO9euNacFo9r/GuSngmJ6eFjzft5nO1iw9x88o3hgID2IOTT0FcunI1Lly+qlYNxA0ZcRwkOKLKNcbyNWomPU4tx9gakwK/9/4HY++BAzEro4vPm0h8U5GzMobi4M5O5kQ+OuCMq3tE4+Wr1+Ly5UupSFdlnK3JGOFlgP379scQjBQDUVw7RDPaiX04TFoYL6zOwVyY7BOb2QNSCqusXiGQKwGRDbbZcTgEOx17sjC+NKHDe87RGZGBCu28HYpxlgbaEEZcPUKkD/LxEJ2fHatJEaNYypaVPx7JLoumPHx1cTHm1OYl8Zw3oHhBgo32q2sr+cgXvtL+++6+U0psIH79N34zJ79veN3rZVQMq80yAMRDZGWL0GXVNSDwLWCOS/kiv35tPgB+lF+BTbyd2w42jbkOnJe+db2W4bzGuCBNMiXx3SyzAelNHeDtB7I7lr2NfKmBvmAM0N8Y9cMyXpGTxx57rFsJHc/8GGC3NGaon7t6JjURZxJ60PEC2N4AU3s7HwNf6ET7zpgcn8wz5/L7kPBWOYwKHrR86LWi0l7so2DwURAYRMSjnMDjFwzgbbnCW+VsvFV9+JTt8hCWXiDMRF95yrfLvpDPCja6gU3sn/+jz8fzJ5+n0qybcXTbbbfnKtfFSxdzTCxIjnlj+k1vekOcPHkyxidG88w2WRXqk5FsTxrCecRNosq6+n3ToEDGJSPzUjStctr7cOq/n/zbZXwxRq9du5Yn3f/4j//1TrF2+HYywZds8hiMcbRdnV8d0Bf0XUfQSwD4Xgpn6VK1L9si3St9qQ4QSowlpZFHTpoo/5NXf+o3UqpuUDM26ogE+AWKkiny90ijTAF086SAI3wwZrhrfOa559Rv43nMDzJGwVq5U7LwMqZTvtRnYMpwJ1vQQHrlqTjSq+3WGWAqv/q98jNOmbvQWziHe3iq/81Drnn8ja9/GQfkGGzyAYSRB+tEfPRyFS35yz4EjfJaTqCz6CnaN+ngaI6Oj4431Ji7FTdZfJAOqsfdtR845wjNDbQNllJPHv0wwHzd+fAJ/EKJ3lJLmFLTr1VLamaFlMgeT+AFbUcmaA9xgP0W4DUOuqt9xReuHf8iUBzxtA2c5E9fbvPJiVzudd0GjBPq60xEy0WPPvLg3Ff9jnig5Lona61LyLrATX0Fm23qPGpNeVbfgjvbovL0VcoCeRQ38NZ3vidXwOyc0UQCxLtBxJGOwDMBLG+IKPmDEKCJeqc6f6eUrciLnRKQBZUNTUa3P3B/LGjyvnD+gggTPhGyIkNmeGwy7+L5bNHqehkMvCqdjwwkDIM7eTSxkd98HJKwLUsJL8uwYQVnWpPenmmVFwlrvPWoukelgO9/4KF46OGH8hNGTHrBeT1qh2yhdMy6kJsDgTfXRC9Gyv0yOkaE7Pz5c0pfzwMvjxw5GlNT0zG0czBG2agvuga7Pr0lAeUueNcupctwwvCpwYUYiF85CMoh9NU7Yj6CnV1UnWCeZziVXPkAePJONcvqSp2XG2rpQ8WnwSGecMwGb2Wuiw95to/4uLK8GCsysDC+VtW+tWXlwYn3fJqIiY7ByqSIYKwscVfF985uxezMrHg3FMdO3BZ33fNAHDh8JBaWV+sQW01mnIGUg1qNhPbc16VfnpmTM67+8DPMQFdbs0F1bT8fPTRxNDsFV77LFEu7/PJRAk7DVVrF5UBQ/+bAbdI9+DZ521WgSzKkI5yldIlPUr+D14wB3nhkILGXBkAxcB7Uwf0H4uTzz8f1a9fz0UuunIg3vIwC7wlv4qOezm3Sy3URtembdgjkW5yr4jF9g6FD37GqsCRZ520546YRFKk2M44xFlFMdUPQ+jnJydWNAsoamQVL8TuNMilrrgmTVvSUjNP3m/Kb8mCFQ726hqIkoXicDO4D8iN3+fatdAZvTLOh+zOf/kx+3SJlVO3lrejbbjsRMzdvxOUrl3VDNxFf+vKX4tWvejRpoQ/4yDcTIG2jr6B1p+QVuRDljWyUn+QoD5vMAfoy9Z0SCDPRXbsyE3/pL/2V+OVf/uWk7fr1a/EzP/P342/+zR/P9DImpD8lD7SROokr40uEFQM2Heyza+PtyqAonm7A+4xW5hKQ8hkzohEclpWsC53MGOhwKag8yqcrDELOYWIM5JMB8ace+Q12G+81GXUr92wPof28+VyzNDq/6lErqSxXeq2rCnptIxfjBb3O5a5dU3Hl2tU8aDcndORGuiTPrRMOVAXn36lKxdN2ouXrOqvNasBUMpg8gBKF2UuGIZPlyJ/plMtCyl+89DwH0MclG7RRhTpIfSY+1KPYbgx08dkfuqas8+KIy5cUiKfxOI0XyIAu+AgpKl2+XLah60Pyk5ZjUTzIG2plIl8enE1e8m2Wr7nY45f5hxt20hnHeXwHRRI3HnTZIdfGV/Uhq0mbHfV3vkjPMtRDeWjJx9KJ32OpIGnufPOLsgDXrfHDOKxHzz3ebuKRIy4h66YdPTwll9VP+OmoU64e3RY+0pMGgfNirNJP7v/EbSCo62xD/lQfMkhIaYSt7xzPL+dBueo/jP1asc9C8uknXJGSlaRLAwwCTCwO8GoX1xZYNwrIBhDQdRKZjZCjUdCqeF5lZgN3Hoqn1DuOS3HeuB5Xr16jRBLOpmLudtZZqUnGsFqAMtZEs6YBI5RzmrjmZRxQ9ZQGMRvoOQ4Ae3V8bFQMHw4+Ujy5e1fs3r0n7rn73jxzhtepoarugtQRCrPPgT07a7eWVPeacA3H0tKC6sZAWYrpyYnYt1sK9vLF2DUxHieOHdQ4ZyMqhglvnMndWpERuJ4TH59JYZN98a7qSZ8OyY6yK4Hc7DTxBaWGokgLP31S6GT+Q7k4rDYQZoAwMeUkiYUvx0oih7zyZs/Cwlzug+F1fL7YzxuMizxylPGFUUWbs+3Ck0IirCnwqjPFPQccoRrArJTxxhQvQPBYdYq3IDVQ8zEqbXU75SwTojLrYGkc2Ulll4LXE3Qc1zbqs1zKTg+Mz34Lzpu8bOQR2KQjs/Tqc5nye3W19WxX13YAfxwqB7T4IzeRs0H84sWLuWLDpAdPSkH28vXo7dFk2C4OfqHAKEYfkQfFSx+wD4yN4QBFSeuhKNlT7GZbcS0PceB3PP4W0KCmzuq76j98jMB8FJW8KIXZq7+jh1+PmG3B9ZEPXoH/nnvuySMpnnz66RgYqtPm2e7wyCOvzBWnfCNy157UJzeuX4/XvvbrRM9a8p9Jq1YhbslAGksaANfT+jjLIm1Hdr3yz4rCxz/+yfiBP/kn40Mf+qDG/FieJP7zP/9z8ef//A/lYx8UK+M7URbaDioix3y6Hu9bB4deDvppB2fy0/xNRZ8hUtKlkans5Mi2ZXb11Wqtxua3HCVL1o0pC6mPJF+6prBiKqxuTSPNeVK3lfM4Ttyd34M69Tw/dySdMTY2pRva43Hq1Ll8SjA2PlFGDj+V3clEhc5jAsnYJDuhn2eur60bWgibBuIA6AScHyCOsYRvvrqccdTxHwXOA7R1AL38FVdzqMaL5MKlnAYe887tcHwLPXmBdvJlbPo44qnHW1uIq8f0nE0neVcfkx+wZudXceXIoY7NeNeT8dTLvAB9m/ns6poZBE4mPfhypOHSEOp4Tny2w77ik1ddvzkdqPZWHscB5lHml3NfM05ZdMkVRqVXvWxXqvPp8gY1/a6uru9rG1DZOpb95DeJNEE/90+PDMKiXaFcBRSuWiHu2p9x0Eddyi06NvtZP1pK/vZ4HNzAW79z66eILMSZKAIdDxTB3aAjXl1Q1r2MNxoAtXK36DzKKo6T4Xmsxl04iuj++x+I6zOzcenKleDg1EHdMQ6OyHpnMKhYnoa/czgWl6VsNaFsDIzohk7G1shQPmbh22M8KhsdHshjJwCUCOcH7dmzN8YV98DDDyWTIbsaqgGhizUNiDQ0aJvqvXDuhfj4hz+cZ4gdVNkJ+ZzgPyELeu/0VIyLroncF4WSkcGDESQaN1Qf+1T27N6Xj5rKuII3tYRJ3dXJPE6koxnoGC2dz7Xik8fQl7yrPpCnAFVqMGGMwmvxkFWr1ZXFWOVR4qIMrJuz6fMGap62n5NWGT0Ab2lyd8rdOXthWM3jMRkn4ecr5IM8xiwaERZ4VQoKgZZgCx8TK48np/PMsWmkKgd53qoKLJwIHXVDAxMSq2lFS03YrQzhW8b60wzt4GvDgHNWv9YgB2qwVDuMs8XdXwfQ4u7l3Vrfi+BFeNoy9Xo3wH5ADLDTp8/E7bffrlwsjfOxbpSz+rmr23QDLY3b0cvqJ4YvuPgrg64UA2NgWTcp8BR8yRvFF8AX2lf8Bup6q6NftucJdNo1fO6UvON6ZatcGmcpUyg+0it1O3A+T4oAjxqRqc2DWWVUsT1hj26y+BwUhhcrjGw/uHzpYrzuda/Lx+fT05OpjBl70FL4rFD7aa12otuIcxhaGBv/7J/98/jLf/mvxLVrV/Om9JFHXhG/8Av/Z7zjHW/PNy8BG9aJ8kVtLB6Vv70rHr+0yxuzhl4Rp+jqy7qzVriL65VDDrJ05lHmHNds10g5kry4velQbOIR5wZSXFzTdRndnlSANMTQV/hyyDvtx9Cycxw3B0mjsPFW5dzCovpnIoaki54/eVI6fCxv0qE7axffoav4QWW9Nm9pfwf0k1dUoMVy47zwBZm2viG9TQOSPvgnn7St9Yg/+p/UkEZ54+jymg/OV454jcHc51Jh/DZPxW8t5zwu0xpFBcKpNPjPnmPqzXPZRDvzDYaYSklOebu0yhat+ku/58zjpI18wiWEmS/bJL4KScZlfDoM9M4hAykHKp95lLejF8zQYePeebOd2Q/VX+Sn/3BZThmSb1mm6NysN+uiDCu3KoN8pZzxNr9vSut0BvK6XvAS9hzM9eaNYxpMyEKFeaGp6FZZ6oXmLj3ZpUqMI6/JrTzgJuxr8rR1GpfD4LEbeP23fvd7aayFmDBMskAWc8hLBQXkLac0CGFVhWEm4yaXhRlEys+y9pAmehqcBMjxKZ67778/D/670D3qU60atLWvhTd+GBvzS6sxMj4VA4rPGxHhXJYBglGyQwqFtwgx+njkwKvrlAcnK1J3332vmFmvf2MowlCMJ/DwaZ4xGWk3rl2Jf/9v/20+FlpdXIlLZ8/nY9RhKaD5mZu5usbHvzlfiI7hlf9bG2LgwJDuMCZi7579MTE+SeNFL8uydDiElgJPAUugUyq+5WH2VxTfeKSIFY+izLeQOIdLRgx7tHiMmAbWIo8RZdzkSiGGTRlanI6OkcXEw36AOvKC06yHcp8SSrC+j9db+h0ZKkVJ3/AJolxBxJEvB646IIXuVly8cln4JvMcMB5tsN+IPiMNY632H+DK8Crjq5sUSkpf0gf64+CRneWx5Rv58g6tcUAv/NJ1AV32zXJA4uxcGw9w3eLYmmogtlLIyrhgAmIl5vLli/HMM8/EsWNHk+fII0omJ0zq6lD319NL6LDjq1xOUAyUjKs3HxnU45rYFiUr7DkEF30gBqq+mtwwRjAgqMN9005C9ilr1w9506WsdjUwq5+4CSlKoYs4aC39gcz10LkO8vXy4lf9pUiRLwzWQ4cPxSc/9Yk4f+GsZF3tWSsj7d577le5ge5csD1x5tSZOHBwf9x/3/2SZfYcodjhc43/vPEScnhGHeAHqn4UbRmgKHSu+WLHj//4fx//2//2T5Sn9qX+4A/+6fjZn/3fdRN5nwzD5WwLbaRfaB54OxZsQrWrL/JrBfGaGhJLdZWgxidyVI/D0QfZKUkv4HZSUrmlW7iJ48au2ypBJyqTPzXDTSE3wDsluzV5DOlGcyJGx+WkYznrLo0rdAcrL9K3W1Y7Oh7Sb+WXvG2oz7j55dw6buAOHTyQL45cuHA+9femLkt5rn7hXEb6l5bbL1BrlA9IOUGWFaYpm6s+XMivVXrpYslN8iAzklTzHWMU2ssYLV1DucwnYL4CLCO46s/e2HEa/hYn/pIP/igi62ec0pZ8hIVMAl1dmd7l9XX+hy77nQMHRhZhDC/81AP6JX71HfGEqz4eJZfLPWGKa9NbBxYFKpy04FQv6Vl/0cLcTj08rq59gZWWRhflsl0VZ79kCr7zckPJHM4HDZtugD6ofij+Fh04oPoI15tnem2/ld2mPPqP3NMXqij5n2M1XRlDSS/9n2HaCBerTsZI0UBx4qoOoOruEhMYj4w9t7loLeMNeSlnnHYDb3nnu7esgAFVWW9QGWisXSFFSdY+i3wzTBM3y3+0nMdU+LzJCJ2s4uSAEW4m8f2HDsVdd98dl9lcf+lKKEmT/5CUBJvbV9OQ2L13XzImH2NJkfCZHIyiMSnYEfk5+JNpNZg4l+nYsWMxLkXBJ4z43A4KgwGe+eRYFWI16T/8u38fp59/ISZGZERp/LM0P3P1Rpx64WQahrM3Z+LAgYPx8COvzDu4a9f5QPBA7Jbhxanwg6KLTYw0MpWwlB4sKyHjuvhYPh2T7OigU5p8W44OkrGIwkJBYnhxzAGGTD6SxSkNQaJPaSsTkO82eRSDviJCWQAA//RJREFUzx0B8bQxhYlBIj+VkFwJZ7Wfc3cI61/ePeSdhHiLIuKRMJRyt0y9X3r8S3FQCnPvvgO5GgGg9LgzzseaUrI9I4w3SjAg666M9pf8gLMnV8WXcgB5nL91bV7nwQgAHN9CXZMX+Sy8/eV7+Xqw9bqHt43fLNv0okElyJxhBhnGTq7YiJd79/KI7HKcOXsmDTLaxLiB3/jwOlcK9MtHFjlAFZ/oSm6gw7RAh/lS7VN6N4EwvhYWOZOv6sDw5iws0FGG/nM7Wr91AGXtemnIXhl/rIym3G6mlS5gnLlcTcA1Gdem2Npfhivjx/VTRzniaBf5kWVkas/u3TEzezP+4FN/kI9yAernsfhdd92Vj3qR1QP798bHP/Hx+Ja3vS2OHD1Y41/9MDrGJ5uWxdeaxDs2Js0FxUeMU+pGX/z+738kfuiH/nx87GOfkB6ru+uf+qn3xk/+5E/m2X4ruhGsPqHcisYcstohTijclYcOypoTD87pXy1AauLZ5F2HR2F4vslP8zH7RD56Q766LVfSuYFjr6hfGhke5XBo6Q3pgc3VBFbIFTeQKwviWVZUUq/eST/lwv2cupm6Sw56UH2JrkMe2W4BHzCgWYEfGx2X8Xw6+wiDjok3H1VKZ2OOrSofY6n4VnKXfNCvDIGeS/3WhTOHfK6Tbspw3eUpEmuyR46MI/NShxyNzHpTj5cerbAaIEe4jIWaU8opH/pUPmkt3nIULXzIInRk+xTOm5RsexkypMFL5e7wVPmkqsPbiwMvdbpsGcFqSd0wKZ046qKv8iUXOfhNum+qgKxReNW79Wiv43mWz+0NpBftZVzThh5+rjG2wF03MjXmcLCVhQy+GJIvrylz9gntZz5SGcLQDn/hOXOT5zPoIg4H3+FxzWeU7Vz2A3H1BAp8la+u4Q8MSWOyc2U8dtfIqGjNIaSQKOzqLryUz0fwyks74Vfmd97kP3EVfpETrhoHda1/MfDm7/hjaYC5Q/t9oBhcA65lhBvB51BSOaoIG+BYicpHWOpwNh3vFPcZ6NyVshLF2VJLyj8yPhlHjt0eN67PSTmsyryR8l1YzNPYeYuPzZsoixEpCo6pyEedop/zkDhYleepI1IcPE5jFYgbP4yGMY6i0B0bShEFSefQadDEStHTzz4dH/7Qh2P31F6xaiCVNUocA+jqtcuxuDSfm/kHqHd8NG6Xobh3/z5xgsM3J2X8cZBf3VHqPxzSNTzDVXfAi1wpUnqucOXk1D2Wk1tbW8pDXtnHhUHIG4u5iR46OmdlSsdx95LL+sMjaezygew0ouhMtUI5s59wWb3iEQaoyeuMq0l05w4JtkqhYNnMTYakT7xjNZPw4vy8DNHz8fGPfzzuvvc+GZ37dBerWoSEYZ0vA9AeuTTE0lUbu2xy+pdQPjJDXNLYgWULIK3fGZzPK0eWwTaPwy1OA3E4srT47Vogn307Q8fRHnR3b8qUl+DizKrJyXFFiZ9KYvMxj7D4luHBg4dSIWAUpMGsNqTS6Who69ou3JKaNXeDmT5BMbBhvWjKRPUpq7OSj+wb2r+1zdtdkz+VWyqdXjokgKOUba+9+ntRXwC+EcEnf/affIft3H6cN8jCG+KR+XvuvSs+/JEPx8XLl3Ls8S1ZlOLXf/3XS78M5WPe0ZFR6ZFr+eIDjwmRQ95gRk4BlDIAn6C8aHWb/Lb3Rvzsz/5c/MiP/EjMzNzMlwAefPDB+De/8q/je7/3e1XvPEWSL0wirLKzQsS1+fGSUNWVg4L2+is4cSb5yCBO6ru6zD+uSQZv+bS58mYeTaYa8KJXendpXnJSN425kZo+zrmAfqcyJFy/jm/cMHskZd8JHy9F5T5a9Q91Z9s7v8r1yqMX2G/Gqj2GEkYAabw1zg3CCy9wBiPyy5vzy92qi+RVEbl1RVfVpqKx37VyZ9/y6zxAGzZAbxvnPnTepAVfcRgMtJeXQYjDSGBLTPFBujpLKkl1p26EFxlhV7jK6a/jNXkxdlJ3Ur/iUi8zb3arRBSAtloZBikrhDyjQXdUvA0gyv3/GPsPKM2y7K4T3eG9yciI9JmVWVned3VXd3Wj9laIVkstiZlBGDFvHqO1mAHNAh4DSKKRmEEYiSfeAAMzGCEkJDQLRgLh5NobdatNdXV5l5U+M7z38f6///52fDejsxjOFyfuvcfus892x9xzMTbQSs6vZzo4+VaBuicNVxxtTDizHq6WKfqhZ2wcKb2NXOE0Dc+cqbIxovzoFMsLylU+2uLzEnWlbHDi9igNVZSxRXvhd7dfwJl+gEWJEGG0hzTEcXUbCFR9NiSNtzauuTeO6CL6QemBg3KB2X2qhG4/gMjV7JvpgHYoXRnQBUsZX5QHPtOoA7ftNNbRyJhWHTzj9c/ebadOxWcc+FA5/08G2O0Ea9uJgHYximQMyfBS82MDQ0yKxxu1aRDQCHBpAKVNA87EpzwbOx3R3TcUjz32ppi+fjPmbtyIkQEJza0NdapKk4FCWRY8VvSUzZslKkOEhxHGqe7MAg35ddytWJyft2EGg4MJdYeX2tioznlWrJn/63/1r30oYHYKHQxsMtSEv4HBvhgYHYi+4d6YPD4Vh44cjms3rkXv0GCcueMOL0kySurrgwhrPZpOUSdJqOEQMCiAnCFKz4ghZ4ggNo22FQ9OaJcpRh5WAJ6c2Wutj4sJPDplubBFuKrMIyYlUnoRgattMZL+gXJmH8A30/81WuUNRd5qcLz+QdgwSY6MtmNzfd17yjBIOZz2+eeeieeefy4ee9PjcfjwpMoAPgiKa9bp/vQDV/3n1oAkoTdpx4wiT5iZTd4KRI77g66ZFzgTd3BXhkObOLfN5VJGxlV5bfjKZXjVX+nacPiyH95Mw3W/pFa6xDcPapPww4/ZW16KAGb6EDChUWjulVdei5OnTvnoEmarMJBIA/2UO6jQ2/dcsy47tQtR6X2Jop/+gcGYn19UmZm++hc8MUCi/5rl4nguX470Tb6v/sr8Dmq5xG0aWrf3B8up+3K3gwd8ADcOvp04fDguX7sc3/jGN8RLKHD20+0az2fvOBuXL12yDGKG7/r1q/HBD75PsgF627JhRZ0IzGwXMKgeWE5VQ88s3XPw6w//8A/H3/t7f1+DtMFYWlyOH/zBPxz/8P/4B3H2rPh+fdU8yeCE/CxBAmfiJenvjfzBNh90pPnPOajcxhHJWmmpE1iMJ9OuI1tlJTw4rvA2BhcwL8zPKg+DPj7knm+OsywIb21BL60+hoRUg2RLKhCXBY0rXCmS1uX362rVVzDAirQaWQ9tFjzuW/dhWEZzdMjS8pqPDGF2gC+RdHXz5jttknwVzkkMT5AXXFZZyEnujF2FZWiGZ58XT2Uq8uHBmQdyhDqt7xyXz+mRq4QlrjM9rp6Tb1NOF50XbNyX477iK7zK5Rk48dwbPvp1C94Fb06sFpCP/Bg7zA7nDBXlpsFgYB1GvvZqhHwL36Z/5Vcp+2VTnsN0Tx3+qSzkUuWFJoxCecLTS79w3acDwEsYyJ9wVZsITtwTjit85LWdlvKgV3DjcvWXMGUa2kp5NvowYkQzLqOVhnv6zfXyIzFOzzZ8lMb9J5qsfqxBGmWYVlvtoaymb9IfcDbTpPGZjnvqqqVN8uDa7TW0VHirAdb0BbgR3EJcEUp2eDYGgF08Fcozt6KUQlwhnkqNEf4MFDd0bGdPvxg96xodHYobN67G9MzN6JMRxkhNVYm9NYKSNGUEBdJZetjaFNJEMRDI+tqKwpNRMfi2JUzmpmdicW4+JsYPxaQ8xMLneBix/Jt/82vxmc98JiZYDjIiVb4MqJ4+jRpk7PXIsBqQscW+h6mjx3U/7HZurK7JQNmI4yeOe8S2tiYF26JK2sVMFoZjx56MBF05CoIZMowtNvBTD69YaziKNYH9aUIRFlPoQEwysDjigc829Qg3nLvVxZEPsgzLmm71isvLWTUYJK/7hpbalf2nK50jAM1kqpTNlV5q6OpTWpIor3DGBv/19aVYXVmK+dmb/qYnwnFufiHe8ta3xQQf41Z6GNdAUKY0PyOoDipRmIWEAUzaKGYnLWCQHiMM+iJdhspRpMLpR904jrZgwCHg3E7RCwqWEbWNe3lye0QklzSb5aR3sIpq/Ryp9GbqpGfyOx91ZXKnSzDcGt9zdWb+Wvj1va66yLfKV0Lg5Q0veATlj+HN1Dv7HsbHxj1A4HNZ0N/I0Ahs43jTN3SgduWITnC5XkPhP579BFC+yxQGUs+cGcceQc52YxCyJ5zRxdDW9mYa3IZZ2VL4JNz53L6v51xCbL/Vqu5UZJWBgUT9JiI9lzGPkZw0ad8ahABfu4/0aPjzPsuruh3pesEHZYKPUQ2e2IzPG76kSVg645FHHvWM+qWLl+P8ufPx1a9+VYOxgXj7k+8Q37OHct0vodAGPp5N8dAwe4zgq57u/vjUJz8df+SP/lB8/vNf0MCKAd1A/PW/8VPxl//yj0leIeShF0Rch9Lnp5FUecu4a6G/+qLlaGvGZTubrtp40LldjfROp0dzkW8TT9zbHlMf0U8p/AngjzDwzDX7UZwqfO3JqORzTXNKJHkUHNqpgaCMMc542xOukE8+bJordesq7nO9tB+ZRR344mMMNBtC5nXCUIhwdvK/X8Ta3DZeKZJBMkuOpAPm3r7BuHz1qsIUj97oYHY/+wbcM+hOCqMOyQ/dAxFHZiiBw6hjlyvQtp7xGJEei0g+7SgcmMi7q2coklWFPcuRLsnyVrwa6qUoeeKBk3LphZyRIj3PSq97VhO4MujBaOTbyByC6pmVFhzIwiRYpSOvYGL2AxqkHOBxL6MDKB+4FI4HtwywyJN44CqIFE6nUCzPONIRjq5A/iBLMBrSUFS5xJFPDlngtgCj4jheyPgUjOC0iwM23Y+CoVWel1kVV54XyNCFtEzk5ZUusMOPvDaSwJHi2a3TuUf71OfMdJi2smzrLObsWvD3R1907wmvSgFcvPS2LXDos03JlC3JHm+70KDCdoBkD9dt1bkjTzwo6VYdvLTH1BB7ODcZhHYpgvaKGIGMGXX4Z7dDsqpTONE9MJv3aJfgQxZ51l3PyPeEFWjcKOlpXbv07PzwAD0nGAWrJ5AEn6hReJUs6xAMXDvFd51K84m/+4uuqToHD0IsTDEUQNYBV51Y1wI2hTpkwge0WaZjP0dOAZIC5BLGM1a1RKwbGDsbMdLfG9076/HNL38xnvv6V6JrdzNG+7pic3U5BqVMUFgenan80ZFRaC9G+4VsKZuhgYHo6eiJk8eOx+TERLzw7PMyHl6Nw+OTcc8D98W9D9wfaxsb8bnf/d24cv2akNQR8zLQfLiqoBiWscXSJIK7hw3tQwPx8KOPxWNvflusSWDsKNmWhP2GmOvIiRMxfngqliSw5mX8WaBAqBhEEuwsmWLoQRwQt5lHrkv5wUKSq3AHAfkGvCTTQXB4R5gpiQdzCF4e2izojnV4y/PkNK1+Uf56CwdGKJf3vOgg/LP0ub0hI3ZRimrZxuzK8kIsywjjLLSvfu2bsbC0En/0j/6xmJo6HuubO56RYxMvDJSA6pbqDIPaaCAY1cF8OTLsRkgptAWeDU73O/dKbwbUFbARFOW84beHqfZsI4YNgoPX11F+ldajjFZ5B12hsZzPGVJF4Khg4N44aznqIu5gOA6eqLCDeXCE1T2OW/JgiIHvteXFeO3VV2JldT3e+ra3+tM6KCj63weHipZY6qV/KKd8Fob6uLUOt8XCkW+T9ntp8+LrV6TwBq0IlNqG/LoECGIB1yxzv2w5yqXd1fZ2GuhaeXwPP2c+0uBxXKs/Kl/1q0Lkk75LPlRe4sFPyQtc5W+73Thy/Fj8xF/5y/Hzv/gLrodBBLj74Ac+outU/N6Xf0+Kpitm+RzR4fH4uX/6D2N27oYGYWz8Xos+0QwHMoMnlk+6u/pFT5vxd/7O342//TN/S/2Txsz9998bP/O3fzre+c53eDkXow0ZwSCuSAwcY/wAs4BWSOEz4edZrfMj14OtOegSRYnffGg5cKRHKzXRBY56wBN4RLbi65m48m1Hn6JQtjTAvRwrK7MacCIT6AfeqmWZSUaP5Cf3+4M+L4OJDrhKgfsbmN48jREhjNjYQLkkTDXLxVESwONzpnTdacBUHmf1p3o0lo5Pf+53Y25pVQ0diK1d1am+EWSqFxpRAuSNXPE4mMCoQDGyxcQ4BlH+yytpTGrktxAonuZW5Si93+h2awgHr6JfrpbBSDMMFOCFJ3RxqbRBV5W7K5pBnCLnXS5wqNJqs/tMEeAj41Ub7ce3+Jsiqa/SeNCqK0aF093iwG2mdTvlMh9pASSvxGBEADfO9bT6p57BGX+5BJduD2NJcTtkkyc1adM7uRy0o2jRgSBxGPHoZu67AB6ctYwg53EdCQuBtIGDv3UjWpOBox99w+HiO5KFXdsKVxaMqR0ZK5jg3iIkL8Ljw8UaOCiPyiefDXOqxWgUjfKlBU9owLPuX/CJDt9VnPCg+v3Sn3hna3VN8CudsrJEjz7HqAZe+LzkFfTOgc9uq+pO/KfMoF/od54ZbEKu6Bm/WYzxgPxQvl0ZXDuSn6IQ/zx58WN/5+cpoUWcdGYyc3pGeZwx4iS+Nu9xpCcvnjw0gLiyunHVCMJJD+wwDCMKWSYefe1h6EhJTElg9oqQvvL5z8bTGs32Ccu98rub67JWe2J0sN+byMF1L14CgkNS2Vw6OjgsgTse8zPzPgKA0TLT3IPs05By2lJnrq6tCZHdMTY8ojI3g0NKISjOGZqcmFTHdMXU0SPxHe96l78jOb+8LCHEmWKyvoVYPqc0MnEoBiaPxJrasbC4IMMlP3HkQzlpKk2ECMGnW05QEiBE6+s+vmFyrkXOGY9SsrMAwLUZiDSw4K4sbs9CUSnZXKVu5CHA6huHEa38Jhzl2d7K2cPNjVVdlzwDtrPNERfLcfXa1bh65Uo89fSzMTQyHh/72Mdi/NCU6B6YYA7gzTKBxKNOl51tzPbQYjGB6mdm0uGteNJXGvJ59q5FG+VxfoPTdJT0BW1h3LIUy4sH+wYYXvE4iPoW13wEP6rHRss+/lvtaN0XHM2wpjsY33TEFR8009GX7k/ROQfgcnzBy6+84va84x3viInDk/5IMUrPS8uCU9nVqy282lMB4/RbnWFE2AgXnjUQMb9+4WrW73d5lQ2Bp7qsLXjeL7PtcczsuL8Kryq74mkKVwsfP6s3PYho46zaW8ZCLkHrRgKYcpVs31FHlV/yoVmGMvl/PfcPDfpTT//jn/of/IYiBU9NHY1777k/3vzmJ+Lyxctx8eLFGFG669evxJ//cz8S3/XRD8Xi3Aziz0YGb/FtS0AODY3GCy+8GH/6T/9P8Zu/8Vt+cxrjnrcc/5f/5Sfj0MR4LCzMif4SrygvRvoIUfLjcdBmtqvRsIZrt6Wut3fkrzIOlkUZpWiqPK7grGCp5yqnWQbhDMQ21ldjeua6aHBLik4RapPxLlkgjlahlJ98Zn5jAKn+w6hnRh78MUDgTLVuKTklVj1SWvCu9EQuaUFzLdpweTy15VYTPotJ0SvG1tMaMH/lq9+MQ5PHYkVCdl1Wmc8cxBikbQxszbx5X0tGNQijBQhxqHH/KrnpF1Ck3FGE1EiMDSeexUtWlHq2DCYKg0vITnxkekNq4wYZBf/Uc9LULgMSlWfjh5p19TmWlO8gpCLpBaWaoNYDuu8VZBwjkzw77QyEKULxzOpQrPOAM2CygSUVLoWEIvdXDpxOdTpeV5WxtytDWQ2krRgArtttlixiCwz9Q32UCyJ0T06g29vrik3qly/ZZXprGXEYvsgBZCjpMRa9MgDGoFNWfESXNkbl9ectL0UHSccyrjCgRY/MFEEvtIt90V17rCBpwKh6hzQAOjE1GXccPxWndZ3QQOro2EQMQoPKh7Hb1dcrA34xPvX5z8XvfOlLsdulwZZwuNvXE4via+afeEt8TwZz4ZiD31mW7+NUdfFGh+yCAcE+NNIXvUPqV8GzLJm8uLwSG8J1Z3cOQPSPDlIJyIWWvFKzTHNyHV3URp9rwAmdKbxonnZCX8yUkd79/+P/v3+eWJGjsEQOnUDHYEi1Z8CqoLpvXpNx8y0GPOGEVdxB57JEGHyH0Bv2hBimA3c2pAQUNzrcLzh34suf/XS8+Mw3oleE3iEDQZZWjA5ImGJ4wXyCkbK479Yozie8b/CmxaoYRCM2tefYieM0LlY2NBLu1+hKBLMjZTMs4TLYzyxLHtkwPDgYwyODcfc998Z9990juIULxdWUNV2Hpb8hwumXsTZ6/KSFE9+3ZIqTFoEOC69Eo+tv3YFypcg7M6WdniqJOyXxaeEoB1Gmq2s6CKTt1KEqhHKKuLNMixS3nZJgHAttKWOOttgQPrZk2G7IENvw8uNiLM7PecP4nK5ff+rpuOf+++M9735/DA2PemQBU2IA05aiF1gXV8aPRaDuMcBwbYMt40mfI7mkg1IeVV7iQOZDaxTu/pHhC52siykQUCiDMhRwZnzlTezR2ts7sEbaSl+u6m7CUeFNV/G428UBU7UJRxr4KI1MefEGR3YsLi7FM9/6loXAW594Wxw6fNgGDe3GI5gtElv0TXu8TKQ7cIcrWGx8iQ55HhgYjguvXfTonmMEiPeyCDzpsjMfvu7LYVC4vMJlI457aKfy0k4rP6UrAd1Mj2s+N+XCwTqauDpYN/c42ojR/aM//pfis5/9rA1KDNbTp++MD33oQ6LJvnjqqac8IOOk9bHR/vg//s9/IFmwat72aevQnH6/+qu/6iMmGOEyUOHNxp/4yZ+IP/yHfzBWVpYkRNVGweRZXMGT94lfDDXDo3DgBmc44gpmXMGd17x/I1ftb+ZvOni4yiMN9/jCKa7wfxAODAdeYOLzWYsL8+IjeBfZjOIXfYk2SJ60oRs0fhdGXZbRJZnawbIg/YIhhu/pbxlmNVhIJQsMOSMg14JXyPPFS5py6m3JkITRw7nOvpjTIPc//uYnJVc5xXxQA0teiBAtyDDaYZZKad1m/bx3B4MMBUt9GH6U2qrbeOBeP4wfaqGN/jangnhm4zow80UAjBhF+YpCxVJRzQafJcXKXwYb8JOOcD5RZYWq9LmvTmU7UeLSM4S6Jn4zH9/WpAbgzsGMU1iP6aJn/RMMqRMZcKkuFWfzJBOrJEtQ40INli5wFtmF0gO7SmnaAGdNHUHZSm/QVFaLbnKGKA0C9z1hqhCZSzoVu6/D9mlQuIcelMnxePS37xTe2Qm9IEuUgDxk49ICh+06PZJ7lt6CkwXXPeltliYnx4biTXefjzNHDseJY0etkyXMYndjPfpUSL/ol33NzLDC18CyxLeOpdsGx8aid3Ak/u1//GR8+stfiRmFdY2MRtfgsAwo6X3ZBYPKg42Q+8y34vDwQNxz4ljcK11+anwsBnrAiIxC0XnfyFCowFhQ/U+/9Gr81uc/L4NuS0HDsS3aZBbXSBBc+7pP/Ob20mNKw8y/ZxlBkuLggy51ljRbouYn/v4vqc8hElJQQAq/9OCzreTKVUfgmkK1XPO57pueMBQS0+B8M42RBXvBIKua1kYXMSN2dGI01uZn4ukvfyGe++aXY1Dg9MnK5BgKjX90z74OsYPymahECNQBgVvcqoPYGwNSWPbDAEOIsGw4IKHO8iXO52hhbZ88GY89+nCMTxzyBlU2wJtlVCbWtm58Ts7smkaSQ2Nx6vx5dddObKre9a1Nz9CQhhGzADMMGCAQLNmtBnn2PG/TJfETB6xMZdZMglnOBJ7xFv4quaazMyzDkxOTLIhHVBAHPlAebGrG8OKk+xUpqpWVBYWviulUx86mhPScD1/lY8ef/vRn4gMf/s549LHHvW+DkRH7Y9qwpAKm36h0f/bJI0XBgMJTWBJb9j3OPdO6T1rI9uUyQDsdV45rYH8ffUZ71lYZueTsqmeMUCRqt/Poj/LsyZ+FpG85z4C10jd9uebzwTgcZePeKE/FH3QpLDG+oBHOkOqI6emb8dLzz7uNT7z5LT72BIHCyJp9YbI61LYu0WEqWhiXWqjrFjjwyseMAW5tbSNee/V1H8vCrBj5Eeh+4xXcvIGnLHCDsUM9+3EUqiv8QDx9Af65J95Kr5E/k7f7kniXq/tbsKM0eWnXcdBZWUMbys+Htj/7+c/Ej/3oj2rQs2I4xsYn49FHH41HHnrMexbnZ2aVdi8uvv5y/NRf/1/jPe/5Dr8leXhqSrSzFv/z//wX4p/+k38UhyeP2AB7gLccf+mX4+zZU8HBxgKCWg0zSw4C2WDx/VOMPvgH5US7gLtwgD/oiMt0PGV8pSM8HfHgj7jEY7lMIxxKOVc90AHh5gfBWM/c4woWPOH+LqW8DbDFBRmozBpRJ8allANk6brJI+nETE+HDJO9fOGpg7MPpUTgOQGR/SgDiQERR1V4ICS6Yz8TkHsflOgEmZDQJ1yUIkpxPRhDyFJInFmF3Y7u+IVf+pX4hV/8ZSvQPZW/yWyFaV70RP+rLcridoInlDsGsstzmKtReOINWeRlfxoovsE4yzjghy6Tjtv5KaBNs0AOjRNGVOYlvGBQuO6RPzUQqbQ4nrP8hN3xRgV9yRI6s9VqmzLk4Dl5hytl5wpG8lLmb/GX2mwodJ8uw7mW4xHjOmdvZQiqXtk52R5FMqFAHc4nXChQEpn8wCIw9W9b9dPCLvc/RoP4Hd0CLSpf6jfhgVwqyzNLCqfIbqXNTy9Blxh6ucRnS5eTDQjb3og+xZ+amow7T52MQyPDyiddLboc2ZKuXV2N0eERG1nb0rBM5jOjyTEpoJFZP2bksj257YfHXumnwaGRWN4UzNLPT796IX736edjVXD3j4xIv83KkNuJk+OjcWywP/oET7/KZQdir5o0IEwMy14YHBqKHfXRJpMp/UPROTzMm1Rx4dr1WJU87VW8Gmm5uryy5i9xXL15U3aAMCKa7hoYVC0aDPIdavEG/OLVG8HtXgUXcjbAIKgiquzstsd6I9yJ9VzXuidfuUp30FV4Mm8SFcgUefoZZkEpb2OIqThVaULYkYAc7uuK3r1NXTvi6svPx+c+9Z+iQ53HNyf5NqNKTFggApcsmLzUk4YhnpEzRAMxYIxhaHHgaL8IcmSY/UTd3qQ/PjYap06diDNnzkQ3Ha86eNOKTbzASVu9vi+S3NrrjnUR5zGl7R8fii2Vt606VmU08vq6ZJ4seo0WXS8EKkGJ4KO9yt8hASNMGl4EE87T1w5gRoHn7I+cBXGSfRxisJYSpPk1woRBc8YpBYuVBm82Li16TwsKBIOLfTEwlN/iVK28jbmxsepRMrMzbGb+0u9+Of7ED/9JGWBvUr+oPDpGLg/So94Wk9EeXcsAo14LulbftA2w7Hv6Ol32T84O5TOOtIma3GfjmQi1FWXDqJUXFEgDDPs4QKjqBwYP0jLxLk1h1EDRFe66Ws+4Slt5K7wcMOCa+Q6mwR0M8+hTtbO/y5+9EuMyYLh+/Vq8/NKLMT46Gm+RETamURh9C45Z1ulEQekZ4wcZhjDMVrRxZerRNQ+1ZNa614e/gnmUAN9cZRTvFyjcehy4b90ZV1lWLhsmz4NHfDlwa8EKrpXG6aAL97dqU12Ua/wrnHSJTxXeKOd2Lgd6CVOVjUsYCM9tDYMasf75P//n43c+9SnhiOWArrjzzrvi/e/9gNO9+MIL4vcen+f39re/JX7qr/2v4oGN+OYz34o/+kM/FC8//0KMH5pQfXvxJ//kn4wf/7EfU9kyUDC+jJCkRapHBhl84Z9N0yzR4sFzwYgHNhz/TWPyQF/0VfEeMDVczSxUHpwNTnliKrWVqcoCF9uiA8oEF1yrf8oQq/oqnC2U25urMT8/pzLzSB+bQyrTPxk7giTLbr0wtM0+FXkg2NtR3ebXLDtxknvw/Mq+jDiWgGppEh7nbUpom1agmIFdok8w5vmGni2hneq7bvaW9Q7G57/4lfjf/v4/iH4pzV2Vv7OrWo0eeBn64j7pAVjge9pJu7nPZdMG7TJrpTwpo9p8jrNs2qdNymz3Sxpn6QnOfoE/Kj3lp3yxUUo73FPgBnymTKI2+qoZ53sVaiMKWai8ltctniOP65Mn3hv4FcY/iWrpDqVXo+BDjndiho8UzID5hTLKAGjpEe/FE78jS1SJ4tL48gZ/+VqOx4CgTuODypR/V53VOzKQfSUDAkMYzmayz/OnksHbbJlQhvwsXcJN3zDQ5xl4KHNosM+f++vXIPPwoZE4eXQqhviKjXTqaL90rHTRhgZTAsbfkGZlamthO9aX12NhZVnyrzOGxkeiR2UwZ7Gxs2EDsX+gLzZW131yAjNbAxogjUCDrKhpHHroyLHY2umO3uGJWOvoj9/44ufj4tyNOHJ4PMb7pfel70alG3ek72JzXXjaiQ3pIc4O5ay6tfXNGJBtcOz4iRgYHY51tZnvULMH2l+WEd0iB9imwJXnLo7C2emKb7x0IZ5/7fVYF330DB+yQYZhxmcBeSmAHhTG6Nno+Ct/718Id60HdVDzmuEQ3be7ZtrKX9dyECxhdAxXnisfYZgidCIzKWyXwybxrA1pMA6YEpXw7OvS/fZ6dGytxq//378S1y6+HhNjQzHA5m4IGqKn7G6YUn0pq5YjF2AERrkYW4NCji13CY1+IbFPHTsswTEsJGPt8k3JQxMT/vzJ4NCgGQlBMzw6YiPMwl7ObVQ5XZ19sSAiGZo4FCfvOhebIqpdWedrmyzvbcSm4nrUrgFgEixez1d5stu8EZCzzLIP+JfCkhFoubZARTERxz1CIGcfMEwQBFj/zDQVg1MGB7muLi97M/2SjC5G9pSHUgSvMEaPzH010cppe2PNI03e9Lh+9Wq8+sor8ZnPfkZtH48//v/6b3347PLKavQPDqrdjKBhx4QHjyB1n6nchNUX9WiGw7iOdx61rTVDxj34LJ9hSp9Ntiu802ZwtSmBwCZhp6PfFX4LXakczzbJVRr8wXoqT+Wra9aTz834ctDtwTzNNM12NF2Fs6mU895UkLpiN1Y5b+3KlXj91VdjREbYk0++3ZvK1ySIunt5S5hcjEZVHkY85SCNG64M32oTg4lLl67Ewvwysa0ydJdHRNuRDpiacJonW2UQZ4HaaC9fkah7ru28dc2Kqtxm+Urt3xu5ZvqCAZcwMHAajoXFOQ2QTsW/+OVfjJ/+//5tz/ihqIY04n3rE0/6jcivfe1rGkDMx/rqSszMXI+f/um/GTduXo8//kN/LPqHeTFhOw6Lz3/u534uPvC+93vJkZlhRtqqzailZpMysOgKPBiv+fZjwtqEt2DFEYbHNdP9l7rKT7vr3i/pqBx4uPoIOm3WjTLFEd7M3yXZOTd9w/viRkckxySjMIbYhJzpGUzJoEQ26TlnpqSYJUPBO4YMSlnE4/TQLHUCAw55GpJJbBeAXpkh7+kdULmKR65vid4Fd55xKPkGDYMT9ZtKUl2SpRpQTc8uxj/5+V+MldVNyXH1BXJOZW8Kjtxfpvppq0Ahf/E9rtpKNGHIQzoxlwBx4Kl5Bc/0seDIx31X+Mw2tlY9Ws/lC78YfJ75aTinEQytatII9J3CfXUTrFWrLFLXLL7+nBKjEOiBUZFOr1qFfwwuZH473M+SqXVFB7DEhx6g+7z8rjI3hUf0CX2GTiKN99lSt/qcw8hZSo0dGSSby9KZTFAMx9jgsAymwRhW3zLpwfaffsll8IzeRWSWQYn89ZcUlM5bXTTgp+xBDYp6lHZ7fU18qxYKb+y/phkYMPQb53Sur2/JUNmOAekaXpTjk3z9fTJgRD/s097SwMBHqOh5YXo2VheWQmZXaEgeu8q3tbce3WP9MSi9HN2jsbimQe7iSuyJxgbHB9VuDX6X5mJt+lrE8mJ0yPgCs+vbO7HKSxUyFJkk8Yy75PGRw5PR19nr/h5hMkawbkm/+zBh4Y5+QF+hPwcPHY7uqRPRefhYLAq/z7x6MV66ciMkyW2csTeQyQ4MsK7ip7/8v/2CaCCJrAi6SWjeKC9XaeqKq3S4ZnyF1RXgcVU+aRgFYSUzWwOjehaMcBXjRilpjzT39saKLNseWeLLsug34tf+9b+ML3zmc/H4w/dFr5i5S1SK4VUjQk85q5EQxzYzZSLkPM1aTKuyORQQa1xojiGNBjnLa3TskKzaARtgnFbeK2Rx4ClMPigC5NM+WT7KHKufWSMZd+rwTaU5/+hDMTh1KFZE+Ez3Iq+219ZjT8TUoQBGCewL86uySHi1rViU5pdr3oOjFCYYBOAtGRRhCVyMVJXD+AMmznliFI/htbq85OUWM6zgYSnFy3WugM2UMCb7FUTMjDjECLyuvzQ/H1cvX4qLly7F8y8+H2992zvi8Te/WQY8b4fyZhJ9KZx35gwUzlfRCLDmieyEt+KSJISpNGrKMSojHZ52Fu3gyG64W/EW8HJliHFgLxscqYLlOn7GU9EWP4pTPPkNV6ueJh1W+eVxXA8qtrqWo4yDcc001HMwDw6Q/BZvJwQrWMTwCCZ/XgrDFyPs4sWYFMM/8ODDMXZoQn3WZ1yhrBh5MXWfU/2Js6qHkTHOS0q65aiWmzdvxpUr15RGQks0yBXjmfjCBZ778uCYMvE822jXFef9aaqOKpvNq7yVB5/4rcEXCjfrttJ4A1d9g2v2GTDk4EFUJF7lPDWU+Y/++I/GZz/3OY3keYN5KM6euys++tGPxsrScjzzract3L/61S95uXdu9mZ0a7QNibznPe+Of/lLv+y3Gxc0+mXgVXUbdlMUV/3UZg9uRGec2YaRA47abWzhX8/4Jg6qTMKavukqLWU1n6tf6ioq9rVclUW+Jq7K29CRQ0lwHM7FCy+rrbMyVJnJz8NtUbzk7e5mSwZf0mBf14BYGX5jhj3pw4YTM2MYQfSl5AaDXsXSaQmX+VB8w4hfirdbCtNvTWqgZLpttZvZeGgdPELT1MPgra9/OFbXd+K3PvnZePq5l6LfR/8IdsVvqi1b3isFfrPtuJTFibd9XIAHPUNzbFJnPw6QKkWmkTd/C15cs49u5yizcFp4xjf7B1f56woMjpcHN+XKyPKnoBTlfZvIhP14yTu1i7apQpeh0Iz0fdWh+v3UrrNc5vGN7/HqOl+RxyRHD8qWsfzpwet+dKAnJsZG/BLbiAYjexsybHrUN93SkbIwLIUpW22uzfvUzXK/B4DIJCrQH8YIup2tI73IJPX3ytJSrCwueRDTJ1pbk7G3LnoYGBmN4bHx6JJx5z2G0Kb4/NrlC3H1wkUZWAvRLRnId5qZtWZlh5kx6JPrssrdXuNA8+3oF/0NiM+3ttdjSPKzY3QiTtx5X+x2D8S1q9di6cZ0dG+vxeyNS7G8cEP0uCq4WSHEfGOrR0f0DfTFxOFD4pXBWF9Zi7XlVeEHIxVjW20UPS4uLII867se2RBM0ohUo3d0LDZGD8XWwGisie43uwYiBkdjS9jb1PiIA+NjYzu61f8YYAxmuj7w3f/VJ0xcePecXKNTufXoI8mqFZX3diosP6nDFcaHcVkCTGuas7DyQ9JM3/MtQ/YgSeFzLsfaigwAGQoylHZZlpGQ21pdkiW7ovxrce3Sa1JIY6pflvKeFK8YcVMjW46ZmL1+w4gZkkAGPk+HysjYVh18J5JXrb2mrE5lxgZDDCwxArDljnBVOpikNjwibJgxwwMvjo2VnPS/6TQIJNKx90LtVPkrMnyGJ8ejQwKdepjC3BOSR6QYQBsCZFeEs8FVAVJDTIGZlo1FXrvWLwU9hprKENGz1KZOcZlseGXGC8GZG9MRrvon/LK8iHCdm5m2QlkVUeKY2WN/hr/bJmHIXjbjQUKRTmTzPWemsRS2IQKGMTgOgTxPPfW0erEzHnvs8ZiYnBLxqF9hOAmvIhIu0IK97pEzzM54BCS4CaONdnowcwrkzIh36/evFunCL8ITVwLvViFHOlEYBVOm49o0SVr3C7hGYQjfFkgojFa4hYYYmoLAO1kRzIxKANjyknz7JJ9pKcewwISmdV1J1LoCi+FROt8TR93yqAV7pC5LO9CiRhq8+k+foyz86Q4Z6ZeuXPCXGI4cO4JFpbg90fKAcjNzAY246So24QFE07U89xis0DPnLl2/cdNpAIur02SGxIO8FZd8GvUorbYyT5y3cC88WMERzkZflckQ3eVpZJfCSXHGV+LMfKb2YRhynhMjV5ah8FaS9BNtUGF1bXoKyav4SPIBnl0VbpihJv1nP4sB1mf+ZJZ3YmI8Tp05EzOzs7EiOTG/uOw9RtsyGvqkQX78R/9i/P2/+78r75YE92IMy3BLWmE/KthRUyS3zIuqiz1ENB04MR4KV3hc4QnffC7HPXCavhRsbBItb3xBBw5PfCmD07Q9P+DImUcMQQlBJU2ZwtgMOD1IUTw9jIyq/TdqRqwuSTbcuBI90roYT+44wwk/7HppmyMB6Bu/0agwlJzMlCxHZXeKNn08hXDJWYXsaUGO8GaYItODM+XxlhXRAQMM6JBZKFrF2+PMaqBnWAHwMmQnWyQ2TS4Y1jOLi3Hx2lV/A3ivS4YuslvpkfOedVEZ/RoMspoxoHu/AS+6ZT+wT2yXweDtCsqHgYkR6MG2DU4UO7I15SsvEjmP8pv+TavJB5yhx165Zn+nzmAQC24zvcuiDPJB54q3sVL3iqMeynJ95FFav92peBru9hHnchj8Zd/Rl/QCddNG0jAhAZdjADGkZR8zOGdZElj6MSRUBoe4ijE06OhXv6gU6eMh9X9/bMR4x0acGOqKe46Oxd2Tw3H/iYm4+9h4nB4fjsMywkZV8ICMizHhq19w8G1kDAZPlshbhEM/ujKxoE4USSUtIQc4HovtQV3wlfof+lqUnl9X/OCh8ViTbpwWf25oYLApnr157Vq8+vJz0usLooXFmJ2+Gs88/VTMTM/IT8fN2ZlYl26alm67rrB1lYtRPzc7H7Oz0zGnNMyS8QErHzcjAwo9NSTDjn3c7DmbuXoxZq9eiCWVvTo/K/28HhvSm+4fGYPQJ/sZWdZUsyVPFmNaPLM4o/okJ9ZkOK4urMTGylYsLm/G3NpWzO32xPbYVHScOhe7J87Gtq47J8/F5vBUbPePx27PkCDq9QAazvC2IOHRfc0MoGgXTdfxgT/430lOiGHwQlIJkRSCshUkhHgG4+3wSkMYyggBqmaIkSAe4lCEfhYBWSGpskzfKkthihKjYqSlkGI2AMuTvUirEqDf/wPfFx/+8Pvi4uuvxU0hcUQEdfHFl+KXf/7njRSI4cSRyRgaHjQDw4gWeKILhCbLfBZcImqmi22AKAyEYL+MjQyIOYQQzrSQA0kQMntIOB17ZGTEa+XZOfkx2i4MIRi0U6MEtXlLDH72ofvj6Nk7YguhusnULsyW37JbkMLgVVsMJxioQ0QJATMl2SEgmGHkRQQ2SLM51m+PCEEQBWyIQPPeCQSajEvahWLgYNg66BKcWoi02gje/dFdt0plCS7ysQnQH82W8cU3JvnoN/1QSpFZs289/XT8i1/6lXjT44/Gx773Y7LuRw0DAowjEvLNsRROFvL2iWc8DuMt7ys+w/evaqOvreeip1TCwo3aUXG4ahvOdCZ4iDctybXTU0a7TMIsPOWrfMJy9JxlVDuAmquVmV2zfdSVZVJHucx3q2uG1f1+GShOvxaPEoQK1Sa1h4/Mr5vmF+OK6Jwz2E6fuSMef/xtorlRpe0RJpW6ZXyrJYIFnlM5coxAqx3QN2BCv6+8+rqPvKD/wBFvbTVdE1YcbafM8oVDPIoCReISFM7Pf1SmYiqPUqt/M0/hnjBGrNBgZs/+Lld1HHSkKTgw4NxmtYU9nRw58ZM/+ZNx/ea007IMeezYsfjY93zcR9BceP1ivH7h9eiVUH304fvj49/94fjOj3zEJ8FvSymwrQDc8EUCBh8obiCgb3Kg05Ilgp/00P1+e1qwVjvwTfib4XgUFTj4L3XkqatljPoNmdY2wKAA6BUDAsXN8ilyAvxL9knu0J6tjTUpuNdjc2XBMg7aUKHuL68aQBPKw7cBmWlHBqGQwG+flDkzWTtKg9rlh6Odhk99gUMx1zP4onxXQRDAkJ965WwkDEqOqlyOxeCYINONeGFgaDSeffli/Pvf+kwMjR+J9S0VoOJocs68UWhi0fJR+YDFcgGYEjzrMYw7YEKnJDzK23KVhyv0yJU+bTrjXb5ooPKTFldh9fxGjvgq6yDd4G5Xb17l3b/UkTSH4ZU8r/rVZxiYdAHHO4jhbHiBcGQve3v5Burm+grWRPTL+BqW0p8Y7JWR1R+DEnFsOO9WAczCQO+9MqahCc++qcguKmq527UTWI0HeXBuI1T4MreLX9gjxqGpO9Jp6DklkNE0G5dee826Z1eDJjGWdRpbG0ZlAPJ5wqmjR+Pc3Q+ojZ0eRNJXm9JXg9K/c9Oz8bu/+4W4dvlyrK0sedDQJVyMDPWp+A7J0A2vXnX1S3ePHxLcEYtLCxqMMdMlWKVDWenplJHIPnBkyQLlCM6hsdGcXWfQIHmAvl3b2IpVPa/xVQLx2o7449T5e2Pq9B3RNzoRPZIdW3tdsSo6wiT2FijaL1gKP7jq+6Ib6Kpoo2uvs/8TszM3ZO3NSjhNx7KE0tLiTKwtyepbnhcima1ajq01lqmWY0dAbW+t+Qyt3Z316KByjSjpSFb1hW8Ti8bTvnZ7NGX8ywBRp+uZDz57M5qEB9PNjGoGZNyM6N7fVxOR/KE/9F/H+977bn+wdVVI7FdmXkXlXJALr7wU6ysrMnYkjFQvyK8ZNjcWGgIBUnh0LhufRb6iT8LYCI0Rk6dkMzuHYcJZXpwRRjhtsUGqtoA00mPJ84kEjxYxSnWP4nzt8sU4fua0BcgGB5WyXizhsS1LH2PKey56OrwRsadX7RZMAxqOE05HMRXJUuCOhCWb4zmoc2V1Sfhf8Ov0tJ0r4WtsnheMTON7rV5tgcg8KqOnKUuwQZgYzswyMiOGMcvyJJ9R2hSRwjQYhOYrtRO8cYwGG3U/9cnfjqvXLse73/UdcezECeOD2TMVbSUKs4JbVd26QmjZDzyCL8Ski5aH0Mq3XfP+9o6yXX7LFfEyWwG+LOHlUVAYZcShgKiVQQHp9bdfTnmUUMJSRkvisODLfHiMBbfA4eRN14apWW655vPBK1ltPNr4wvxS/UQpPuHg7KM0oG/euGmD+PDEYSssYLIQga9aDF0w89+zUy4q282MKQFXr1xVHypMAoVl5/2+ghN8dS7/4D0b48KvYVbB8BKOeOC7NW/rKk8KGwjZIIfBJ+VLKZbfh711pX0oxDb+0++HCXZoEV7HGDp0aCIWFxfjueee93KjSnQ6DullG8Gm5BQvnJAHg+RP/L//W+WTQhJ40DBGF0aYj7NAOMkBF4qk7oGNMknDtfBeruA76KqNxPu6wzNtzYGElVwL3qLdzJe+nO8Ngwwk6kaZtaqHjmgz5TCSZ5C5K0XBDAv0z3d3t7bW/X1MlnX62DiMcurLzfO8qMFMAnTCN//y6xgoe5WpilHyHBfgrsW7pqQzJnKR7bSC+qx8oWfBQHYbPsRzr38sHTFjT7pN5C1GgeodHR5yGXxXk033nLf0nAbYaq3oTgpYMEPz7P1htSLRlghCu+B4YgBinOqKIaYn48uwCd/c47lvPoN3rgddM758hTU9tPBGvtJU3zbrPuhIj6sywVuflKb3Pqv9zuHGqzwGryxldbVmHxn8Mojv5WxEBsYK2paMly4f3F6LU+MjcW5yIo4N98Xk8GAcYpZH9ITx1afEfEu5vydXb1S76wEaD0hcmOhPbUgvmoDmlZ97f2oPGm7F87yBLt2UnhRdd6rsHA9rEKE+v3HlcuzImNqUQbQsXcMAYV3P6zJyONppdWsnHnvzW2Ns/LBok9ko2oQ+3YhXXnw+nnnqazEnW2Xm+hXR56ZwIzmnNrvRXWrH8Eh0DwzH4PCYdOZKzMzNSKeviFZYzAaXHTHALN/oaPTIjugUj/TLiBqSvFBBsbbNXrDuWN3uj4UtDTbHJuPYQ4/HPe99f5x717vjyONvie1jR2N9dCw2B4djTbjf6RCM3UPR26E+2WzRk/hUVGP+xjVprjyO+I4P/8APiUaSSJquiKKut3PE0UkgX3cK4C8r9/S6HJVVGUXMfsazmVrE4zcWJfTZ1La3vR6PPvpwPPbwg4rbjdlpIXzmemwLkX0ijvGR4fi3//pfxTe//rVYnVtU3oipqXFbryx98pYPdTCr5LcfG43GmxFEuBiKjKxEvhbqKD6EFnvEeno1OhTD80HvIQl0iJtNusyA8dYOwmNIRuMXPv+l6Bkfjz/xZ/5MTBw/GcsrjDYGJKAk/GThWyZIhqxts1Y9483u/a1pZDafavxlq5wTekW9Gs3oiuBTvPhOncuVeZO8+ogCMyE4Tsfr5N54z7Q/ezWUD+UHjvNKm/HM/tEPYigpDZQihhwvDGB8YaC9KCL/1f/7Vz3z973f+71xVAbYsO45ysAH8oIzak66kmv3LY6WmSZannhwzn4PrhVuDAiWdjpgTtooB3FWn+GIs2AHHxiFYk7yFpHnXrl2Wfvhoq8qA+cZUJebdRNlGIRwrgWDqKIVX/nbceWc74BrhnFfz3lt0b7KST2if+ojG5USmuy1YaltTkrzwussRa7HXXffE3fffa+VpUwHtVvCstX27Pc0API5Z/AwgekvyUN/TB1liyHCZ7ZwhR889+WhFZR94Y6yaDtl43tEB03ntrQc/AJvNcvDuKCNLhvDV2Vxj6trucrTjvd/lwE8SbspzDgmZVCCln1uP/FX/2pcu3ZNfNnvQ5dPnz4b73vf++Lm9Ew8//zzpu3dnY34kT/1w/Hx7/1Y3Lh23d+E5UR/eAIHbuAV6mG5h3rxtB/jC2MtaaZNx6QF93ieK64c7cCY9XlWLb4oQcx9s72Fb8LxTVfxbr9xkEa0UouHqJOZrF5Fqe9kwGhkqDKUSnKUrQlLiwtKw9vE0E7uH3UdKpdmFtzU0YSJZS34lPMG94QnltWoI2FPGlFKDaQlww2pHPKq1W/lWHlIha0HjDDhlDJUkn8YVqOtQ56fef7V+OTnviwyH4hNGWSbwh/7bGgQ6QHZM+CZ03C6jn2885xGLfBhgJVrpi08V1hdjZfGlfDyhaeDcf8lrvLczh0sw21RmA0veboUGuItxh2MLwwj3fNZvL5e6TjrTMnwpdwjzR6uExNj0bU2F0PCrcb8MuS6fP4VS6B7MoBZsgMmr8pIToBjzDx6VESlOKppt/MgbeAIo4zCS6WBHhkHQztgv4s2bK7F9cuvx/VrV7zNiMkT51cKDkjfUIZtVcdesO94z3sUJzmiPuwVXDeuXooXn/1WrK0syBDbjOkbVz2RwAkDGHcs564IF7t7oqOxQ+ZXjEsmIvZkwGK8e8DBFdyxeuP2dsfi2kYsrG7GunQnO4t7R0Zj8uSdMXb0jHSWYFC6bYwp1cGboZtqH8vn3iYkWcggiBmzvS0NMITbPFKL+MRTGydJh/UMD+KQHV1vefeHP8HZGX0DQ7IcR2NY1t3A0Mi+57lf1h6e7yLyPDSCH40Bpe8fHPG5G6QlP577TJ9hpB2UdVplcD84IqNJ970Dg7bC+dYba8znz90RD9x3jxibDdcYBou+9sLIzI4NDsaxo0fjheeejVURnWjIApJpyqHhgVwiA2k0XGQAGeFNTwrzs6SE0OOZIhORAlOZsRQnI0bhnhplEz9xEiAs6YFAZswYeX/mU5+J3/6dT8d3yVD5fe9+b8zML8XqBjMzwIlwRnioMvne/m4ZOivep4VW5AT6LIs6eCOOEa6ISR3u11rVKJYKeUulT4jgWVHILxMRex3UFFpiZkE4E14jBp9pJjx5dCufQjeZCbiY6WAUiuLnTLCarfjG178er776Stx//31x/q7zfivPpyZTpypHkOJgjiSwVAYl8DAmwJU3mxvAlpCT151wKXjVUGZieC5PvvJeblAYAgDcVzzX7Kf8hIiNfspSG1qo0DUFPc8wmaeCEcjKj+fezrApC0jJ3IpPpdJ2KaRdcMMVE+HqShngkOfEcypz8pdvp8Ul/bm9ohXgznwEMSBgM+mgjeJLl15X//Hh4jEpKz6/kngETzA/y+HgwYJH99SDIkb5sNwzI5qDXhG2NNUzGzL2uadlKFXuKZNpfmYpWJqCJz0b51+mpY7kkfQYLvgyUuA9PPeEQRvVbo+ShZPyhDd94clpHZ8GTsXDdxwezIgbAwx6Jw0fOOezY+CSNNTGvrC77747VtgPqYAuGSBPfeNr8R6NYkdGMb5UHoM+xbFNAAEJ/cNHRWMM3jwzLP4AJ2CBq40Q1cEsMp5CPNg8cM04EgI/l2x/tQd3kDYq7iCe0ulq/CSNcYV7mE1ljxR9jgwT9vTHdoKluHnjmlJIIbDnpFVX26EUJFckpFCEVOMT46FdcAl9eUYUubgpJbouGbgWW9urwhkb6ZEfrB4Qtq7riq87MgKcnusuB16yYgBfJn+5PNFM0g8zbLxdqoGgBqzHjx+LBx96KG7IsL508aJpHrqhrdAkt8gzQgj3AbseSSMD0xDAId89a6a+IgxDGl8GML6JD3AMXNAyMOIqTblKX3Xg6rkUavUfruqpMpt5q44mPAfvMYi6+vIsqW0Zo50a+NO7wOmztITrEemVzfmbcf/po/GD3/NhXY/E1szl2Jq9GlMD0gOxHX2qsh9eQeavLwtvrGjIEJesoDwO1+bYEJYy/UUT1S+7wjQAnCVn/UIK5QADfK2fz2iUAWjeVnr2sLLXTzfWGeDixrXL8YoGQjdlSK3Oz8Wc+pZBAtsp5hfmo08yivo3hKe3vvXtsbK6EauLy7GgtBeki16/8EoszNz0d0zZosH+KfZ4w+N8NB95cOTYCXuOWdqQzBxkUkxtZ0N+v2wCDLUV6YwtGU2dsleWd7vj6QtX4sL0SgzK2Lrzze+IOx97a4ydvjti4khsyi5ZF362bPAKVzLapIWjTwPgXhl6veqPbmhOslQok2LWP7VXwWozy/ltfiuaoE9r0qAc911v/+D3fqKXdfn+Ya/5d7CfgMTq/F4EcndOW3NCcZ8a3Ns/5DfivCFTvtv38rJkc5OmylBFfFA14ylD4WwEp0wpFl5TZmMns0kwFEuOKIzJQ6Nx3z13xvBQn1oiwhWjL6mT2CeG2xSTwsxHJo/Ghdcu5H4OCXsldiMxVLyh1qlZDkVYwrypVDDiUphKiQmB/SIejJ5EmJCkcPgZ5Y/nx1t3KEIMMDatz9y4GS+++GK88OIrYoyO+O7v+4E4e++9Mb+6IqKjfIwdEK7c6hhmeigUwgXh6k6BpjAJPjpMiDKB81kOz7QJP+w3A5ouwcfIno3xAyIcDpH15lfV0SfcoiQ9hax4lhG8lICgYRTCjBrr2fLgBKXgL9s7fMvfBuRlCPCConpOBu3Vq5f9xufd99wdx44fNTwCVHXSJgywVJQ4ZuiEdFCvP1rnFhKlW139mOEkK0cKDDbiE8N1rXuhhP7Y/8k5bYbzYENQZfvNUjF+xipG6dIgzCW0Mgzx9QzuwI9Qrrbg+ZcCsZglHZXK+5F/yUzQFc+JBp5v9Sgw4nKGTSF6xhNHXYka/YybVJgZr3DwK+plhMsGZmZiWfK+OX3NhsPY8JhSpWBDUKNUXKbah1KjXByGGHVDI/Q9y5kYV/kihtrf8CX08YWrpit8uJ4WfipdGUgVZ+UgV2l43jfMPEhKXwYbVzxKqhnHM3nx3OMxvhBgHCgKS3EsCumPHTkW33zqm54txK2uSTGNjMTDDz/iPUY3b95Qu7s9+j558kQ88da32Whjryk4Srhzk7u9yiAcHi44oP39+JbH0Uby4w+6Cs+4TK9Q5c3yCYdWKb+Zv1k+6XGqxUUAU7q8Qiv0G49J6+AfA303ZqavC2caoKIclK9ozH2N0aU2GT6FSY+0lKjgoRwFGiQhGoXiz/Uwc7/PM+kpkzDqLJgpsX7wZs58kl44JG3hEgFMKuEeubsnGY+cxfB95MEH48jUYSnfCzLsGIiqDMGI7AZfsKA/Nr8H7VOkFL9kpWc4KNuwwUv5wxXNFq7rWmHgBfqqWUIcZbkcl5kGVN1XHq5VdsWVL/4qA5AwHGE42lL1N2HDqEDXbmiwxYyL5bAayjacAdkEe+rXxx+8Nz7yrifjA+98ImZfezF+9id/PHrW5mNSRtmJQyPRj6Gi+nkJgUE8eoG2pX4ZzCU+9IZ0u2fU0YOCy0YU8pF2ZxeBLF8Nve6Rw/RFDUK4t4EswoFP6TOW/mZnrvkIlKWZmViY1kBwbt46h3ZuiVbZGnT16nVf7737Huk4waP6b1y+HFdkgL9+4WUfi8ReNmaXmMFn1hr7I20Q3kAcdRsuXboU06rr0LgGWBocCNmxIb+mujZEKxvdg7HS2R/z20Lg6FTc8/g74qG3vyfGTp2PlY7emN9SWmlnDF4YQNLRAxtmDWk8A17ayhmjvHSYpKx0okFm3LqVxkYZct9oUh756nPuTbstV33d9Zb3fucnuIeImY5ESHskrWJIxP4BT3NjrCjeG+30TAP3iUvIx3sZDyNCeTAMuDpOhhH3fta9YTJzCnh1/JAIYU9W/fjwUBydmohdjTyZTqWh7H/iNWQB43o5V2ZiakrCcSdee+kFz4IN8OaDChXEImTeYhKDQkQgSIjjmfVfvxar+vuFWK5gitGx+lxpmTUgDTNQvHXTHQOCi5Py2Xy8vbntmQTezliYWZRgn4/7HnwkPv5H/1j0a6S2qFE5m/CAE4HlIx4kvNQ/Hk32yAg9NMYxF0fi2LGTMXXseEwdORKTk0fi8ORkjI4eEu76NHLckyDSCFNXC0kRAgZafocMxla71A6PxuVpd3U2HYxHcZTyqDg8yo0zj/DAhXJeUptmZ3NjMjOLbO4ELpZzsj76mT7TvesUozFro/7zSF/l6p990Yx6gQ62oCQ8Bbr+lVO4IE9P+dSj4OZzlYlHEOBdn6K8D0Gw034LLlQUlXyby7BSoOCNt1S5x3lZZ9/4SuVFVPrMY2i4mhFJl8qo0u4DJ284iCe/k4OfhI+6MLrUI3qiTpQ++UilizKw1OvPpKgAn0ulOEasa+tLFi7MNnMmG211+0Vu+V030bHaVjAyuvT5TfrDGLly5aoHOhj99J83bjONLrouD+3B35zjxMiyPKfp43NDbPe3xRNOPr9xpjiulGdZciAcGErJ1YxEXd0/DZquPira5RmDqvbD8XYdNHpNAhz6vSShTbkqIfh8zZmz53ym34yEP9sbeAMQuv/QBz5oWqdfKKdmy3GeDRTSgAf8YuBl3Sq1hdsmbDjiKQdfrmAuT5nUx5WsmT0NP88CQSOt+Epbz1yLtDOsrsAhvPHTqFyBurJ0xbLIaszNz4gOOLZD/QF+yQiMKosBCHKdPpEqzTLAu8L9shJ9oj7EszGfYyp6ejDgNVCmX7k6jCv6om8/LTTCEg3edKZyEcDwkZlC8MHD6hTDywwdb576YGzBw8wHe2HvPHs27rzzzpibXYiZm9MxOsTMpbhGMgy4PYhTWdSP0QCeLe/0S/xmO4u2mr7orBnHPZ5wXPZb+9rMjyO8jCruuRYt43FJZxmH475kMq7KK19hwMDEQq/6r1f4WV6YlnLfiFOHx+Phu8/G+97+5nj0vnPx7O99IX7wu78zujfX4r//I38oRmRUdWnANiyehGbN1wpjYO7+4YProhl0CjOOGOIspTHjzr5nCQ0ZL4IZIwP9A47lgay83/4UXj07rmiMEvoEzz20tin6u3HjUlxh9oo3sdUWRCY8xCQCkhbDcl16/tDhiXj4kYdiUMYV+vzCi8/Hay+/EiuL86IYjsZJvHCKAC+MsD7Cm7ibO1t0sPXXKy+9JHrYjsOHD3nD/dqOjC/R5sJuZ8zK4OocPxZH730kjt//eIyfuSc6RiZjrWsglrY7fEQEX14QNbqB4gIbU9gE6lnJV2ZvkdhuQG60V/9AwzlLKFyRXjACqeWXfNGX7aMWXVTfVpz9e7/r+z4B8ZcVawNESrhPhtSAmJcrYRXP9J+taTzppcAAliP2WSLDiKE8GzN69jKal9UyDKR6I76Iy2ULmd1KwzeeJg+NyQLODZuE8To+ozqELYhgJgi9sra+FY8+/FA8+9RTMT87bTiFKuEnpychDO970D1Cn4NXORTVh7ZCWEKU29Irr3rcJmCmPbp6xKWymPFaWV6NJRl562tMw+cJvfMLMlrmVuO9H/rOeO8HPxgb6oTVLY3A1Qt8R85v7LQEcqfaiIWPcuUr6zPX52N2es4b45c1SlhTuXyIeZM3nUTYwyPjcWjicBw/fTaGBofVycLD6rrbzNLbtogrTzVHeGNsoSiYNcD4wjCBKBDcgsVKQ+n17FfClQbmtzEgfHF2CkQwzObMQ4e8vMsSJjNw4I3pZIQoBg/4IC1LNi5cf3jKK4HioNZ9uhROCFvnMTygCTKHnusqwibCabnmvY0qh6WvJS1oAZqAkHGZl/++c5q2c2HGBfUhbMwkmdRX0qfSI10rQmXlfftZnaoL/ZpGVpab11KYxq3Laj/b0NM9TOwzu/hMgu5NqL7qooIwsjnnjSspctpf+BJN8WLG4vxqjAyNS4gNGDbiUfwYHjznERAI/h31Yb9oa8MGGDM+8/MLomsJzfqpAoMor1rcI+ynyFnUNGRIl32U5dJ/ZcAdvJbRZX6WvyUNsLXwQJeBMzzPt7sW/pp49Gv4aiftRYn1S8nMqV1/86d/Os6cPuMC2QvGR3c3JNiF6bjrrvPmh1kZYQymXr/4eoyPjcVbnnjCit4bfFUe+DJNqH5pHtfjWTqN5MtABzZ6UCjwPR64gA9eZPao+tM9fQB+e8WTj+V87v3yjXzO2rZ9vgQhPqZM9WlKLBz1uSPksy+yfxigSX6oTD4hdOP6NSnEDclbZNGu5TmKM2fnswPoFxvIwgE+j6rBqw+hAYxlPXMESnoM7X7JbLY2ICcGdM+e2Dx4lRWS3j680vrK1pKUJxyj45US6EK49TYK5Kzlc49oUPhX28AjMohB4MryivqsP+44e4dk71ZcvXxFdAVNdXs1grbTdyh9aCZxn30jZLis2w/K2q5mW8vz3DSQUi60yyjZUOGVvsKKNrniSM893vzZyo+rZ3yVlz7L6N6V0bKzEYfHBuO7PvCueO/ve1tMjHTHqcmxGBVP/9kf/uPxj//+342/8zf+Rrztscfi4isX4sSRozE0MCK5LpnAihSrWQJfTfMSNbRkg1u3PWwaB17aIHyy7YZwZnE4DcAyGlqVzMc3YQVXvODCAIW2lYHBkUjMOL9+4cWYmb4Se+B3g/1pS7G5Jv2osjHyfU7c0FCMjbM1aTjmlOdlGV+z4t+F2Rkvm4b6j/2wnCCwp7KZBewUPbByBrVwpAlne80o/bD0FRMmbPBfVluW9nplYA3G+Olzcfdjb4vD5x+Ijd7RWNwVjJ39PiJir1ODjy7RuAciLfvEwlD9qHb6rW33IzwrXCgM5+M2hAMFIg1UjnIJT1tqFwPnTeEmJyiSHqCRJl0Rxj045Nr15Ps/+gmPfFrMmQK013VsbSGM1FGqyApsP10Sf677iinMUBLCQhLpczQFS+GUF0XSKl//DLwVjeKYWuR0XI05Y0LE1idkcOYXm+Z4FXRhkX1eOTMAASFEeJPm7nPnZGXfiG89/U2PiseGBr3JfUAWs9e9BYdHEUKQN6mqTpYgWepkP8O6FJo4WX95QnMePIhQbHkRLcdjJBPLCBLBra4tx9rGciysL8UjTz4RH/8jPxiHjx8VIXKir4xIjTb4FifpeR2WnCgAdC5GGUYsRPXahZf9punywrxfp/UJwKvLPqxuTVdGJ5xTQtXDQyMxMXUsDk0ejYHRQ2KsIeFWxLay7mliFAaHe+52ilD5hhszK2o/x2Cws3FnS52OglH7cv1cuJew6hfhMeJE2Q7xJohGmAhIFPUGh51qVIuQ98ZujEf10Pamxh+iP14bhzZZtvB+LxQOvaln1AXPyW3qa+hWV4jUI3bowjQA8crrVi2wh+i4WhHpnh/59d+ecigOZaKK/UYuG8OBZX/mTH8IAxOwnA98hG4VZsFPGXSIYU5GydmvcpmPa85QqXB70qCoaQdQHHSqR5VD401vgFrh8ABT2sKCUwsB+idcCgleTvGj6pSBxmG5tAFe7NgV/WvAt7g4Jzqcj8MaqDDoQEzuyCBniZ/83meD0mU4JqONZUleTrl25YaNlU3xB2/+Qq/+AoI8181tBgAyWjzbtqqBgWhQaTalAAhf21iJDe+VQiawTJinpCcaVI+YhZkcrjZGFGeDQLiyF96BFRhz1ia9C9jTPX0i8cdz7kOi6dAB5Seu4Rv2E/HdNfqXvaT/+J/+XLzwwguxpnAU9eWrVwwvBqoQEIcnjsTIoAxQDXigWajz9UsX40MfeF8MDHTH8vKCZILCVRFdjZJicz+jeb4ikctuarTi4Cf2gnD0A/ISJCOLOeRWqfQsr2cvuwl2vxVOQ8hMM20gCA8qD1p1+0RSyAfoOc/OEv7kTXbyQAw/d3YxypacUgkqVf81Ru+A7pUCBhJ9sum+X4KPvV8zN69JjmoQ7SVo3k4TjVOv4VZ2lSZqUV5zG8jWs1qhOGY3mCX2uVSSB2ySF5NZvvstzNbVfao4BpYcuIqy7xAddspY65KC6+rj5SX57kHLkk4pPm9jwZjDOMAAoA7213hLiugZAxvoBBeHqEKb7OM5fmwqrt+8mYMIGXZs2IcvDLBwSR95y4hwvqM86hTL+j7pAAaeCpaC5WR2jCOWL1OnIbs8U4dhSFt171PQ+QC5rswm0h+eRRLM6COUP2eisXcKvoUOuKIPPaOkcuhYeGtvj+0xvA0vRas+6ugQE8uwYlM61x6FSZv5bcfYVfqt1Tg0OhgP3ntnvOvJx2VY3R+njx32wtjG3HQcFd93iod/5L/7ofioaPgP/8Hvk6gQv4n+R8dHIHl5Gqt+EV4tEyXzUz/TX+pnyRY+2i3TQJ49y5IxpFc64kjXKR3BgA/5R19sCwfsiaY/eKkFGQKuISUmXpbmZ2QMXYrV1YWYvXlVxvKFWFZfoTOZueL4hl3p6G3pG74xuQW9C1fTN2bi1edfiuW5hegXDruFU2bUF4S39T7RWR+zTXQxulP9prI6ZGDtrW/G9LUZH27aPTweC7vdcQ0jc+pETD3yZJx+6/vj8H2PRv+Rs7Ei2lzaVGuFFmQwM3w7aouQJn5D/6/Js+KkAkQzSKLco5ichmwqowme5WrbxzJD+IEE9MsVNsxWHLwOHYO/9JWHexwyDMO14y/8zM8pLBOAaByVWonJVYamqzAlc4fhCAO4cjBFpbMQa7kCouLYUL4rJAz1dsTRCSkWCZE+MTjndDAzdPnyZRM1xhF7wQB6Y2VZhslQ3HnqdPwPP/zfB9syO3bX4/DIsCTahu6FbREIozbSM1pDETGbCbg+3VdEhpKA4diS5WlFYVOQtQgrFSV7qBBW7Jm6euN6jE+Mx8NvejwGjhyLJ9//4bjn3gc87Ym1zJ42yBLcUVa1m7Z6llHh+F61uVtM1ynGshEjvIN7jrrwfi1wg6IiPUJfbcCAQGBBRN2iyj4pLjbBru+sxtr2aqyzGVbPvFWJYBc/i8bUGp6BgbokANgAr0pzI7xuUZws8WLE3lD7Pv3pT3kD/8mTJ3Pkqrr5Sj0CGbrw6+AiasoELzgYxHEK4QpR0nYMRROwYK7nxAEjWQRdpgeepjNx66piExctx73D9QNf0JvfDlQZlEtZGNI87+dSPbkconjd9woW8tuo+jaHkKSGhL+MrX04HQ5ftOn5oKt05Zp5m/flCs7sc55E52qX9+7RRvXf6grf8puVAXZDRsO8jI274p67H5KRP+w9Hcx0DUH7yr8uXuK8OfpuY2M3Do1PxcsvvuwPq9OvzAwXHHj3A0JXV/oaOOCHbH/2EUYFXe0ZtpZrlkEe0oJjxzX+KVotSiPTga3+3O8f34lO1ec2uuXTkENgIexSpkDr7C9hTyngvPLqxfgrP/kT0T+UNPrYY4/Fiy++IDwteea4V0r9rU+8PR5/5M2e+ZpbnI+lJT5tsho/9dd/Mh649y4pkxUpbPhb9CPaBDRmbNh8vyoF1GmFJVzsdQun/eZHZgUwImlYyUx4KHEkeYKKdhvlxWOEiABbghrlrUGqyqGdnMtGfgR5ysVsK3gEn4l0pZGyxlTS0F3l9IoXWQ7GYKB/RLPCEQdP883HixdfsULug1+zMP0jnUGWLNE9/dqi7fzIsp6FQ2RN8qfKpn7aSFtdkmCREwYUnDREMANU/5BXaqdpBv6WocoAC4XqwYdy7sFzTV5XGcBOq63MdAUveDrD3z5Umb39w3H52mz81qc+Hzdm+T4gG7dVuery0ULCGwNrgyw80g8p1BkwMDBNnCLvAdr3/rXrq08OJR0DPy83dHnZGtmLfJTEtMxx24UPlndR5qThpQRWhVjVgUAHZDycO3sqjhw5HCeOH/c3h0tq1JUazfICa1M0RDl+2Ut1dHaiC2SwIb81ID8xORUvPPvN+M1/9+vx2EMPecKhQ3zCbGHqsoSfK/D1yCDON7jVL5LZtCtpMFFDvTYqhCtoj5kd06D6R+rJM0NrkjvAZN0rT3rrRdNUBIcfsw97dXXZxhYvrCwvL9nDw6CbyX7MEvRHnwzXemmIQ8Nn5qdjU4ZQz0BfdHF6AQa+0h8aHIvtdeFDdMwe6O7BfvFAxMLyciyuMistWh0YjOFDkzF+/FQclh0wINthXebLkuL39tQHghPeok0406X7LV3du+2NNMZTiyYOpiEMOkhayjQVTlryUmc5wqoM0uAqb5XZ8ef/1j9xDAkJcKcoAYVV4iqI+yoowwBOnaJ0FU8ZFV/PzcZzrTpE5QpR+TKaRjkkblQjpo7tGNTojRE+SwMYYDlyZkO8RnkypHiVlm8cfvTDH4l//Sv/Mv7uz/6duOvMidheW4xDI1IywKmRAUKAfIyW2MflL5HL+yRlOh3LnDYICkSlvx1GXj37aAx5Rlas8y4sLEZnb2e8413fYWNtZ2A0vusH/lAcPnpUhCgGVCHsq/DykSiP5qbhCKK3dY/oUpOFK76vBdPwNiRT7XzeAEHFdDxMx6Zlr6kjOBGULcMFwZbCQSNOPiqpEgW1RhgiNOENBjNKBcv2mowtjfiSCIlDyKDYFC5m2lA8S6zAuSDl9Oy3no6vf/1rhvOOM6dj/NAh9UF+hNwGGMaUCmeWc094BWfUDn4RyKQTtH4GDsNLHp5bgjn3iLRGieQnDjoQPEVXOHDGs+SvHfcVT/OonF4iDGZGqbnhVR7OcHFJY88jeV2lWrKM2zmUmfO1DJP9K2XmM/4/5w7G1/PBvPv3FQ9UqsezWKIHDC+msrnn5ZM8p+2GBN60BN1WPPLIm+LU6XPKSb9IpAuvph/xI0XSbkod4DMvMtB+5Vf+L1TgLTDQTzwbP632gj8ff6IfYTj6g+d+DWiSO9I1+wXnO/qk2qSrPT/BJ0AdXnlayeTyucrbLxdp3HLM4DKinxEf3nHmXPytn/nb8YUvfN4zzdDUR77rIzI+LsVTT31T5bJNYiDOCD8ffN8H1I7ueO3ia6b961cvxpvf8kj81F/7qzE/e9MKiOVMVWhYaWsuGWggZwOANmCc9Oraoh3RM3XiMBR5UcKzfvLwmuUP2qdlgDELa5wILvZXYYDhMMCQhfsyV6mrL3CUxR4/YKG42NNgQ7LMnw7yFbmbCrOjayeuqI3XLl+MiUOjHvBRCodI56y+C3DZ5k23VW2W0qM96u3sJ8OqvO4rGSviGK7gh1/2SRkhe2pPDmC5V6DKgv/b7d3jjCQvRbJnDBnMTCdJEwfU6vTKbnr0TCVJVBuzRTtrttk6ugbj1ddvxKc//+VYWOHwTukR0gufzNjgwRFym4LAjQ8Tlcewd12qx4Yy98KBmm28m9aoj3pa7bLZQL9LZvGmOvxnY9BHucCXLNmhHzCkN0VDPXH/vXfHI48+HFOjwzao+GoLW1rAd+01RK5DX+TZ3U5+R0ZDh97qI086DseFr1mtGZDMH5G++t3Pfo4RcwzS4SoDY8j93KIX+o+jE5gUwQ6ogSeeNLTcslVNzHrUUnCkG68MyFM3Ex3Lc/PWa9Amebl6yVHxOfulwZ5wwqCdGXXO0uQAddOOumBbMsrtUlroXX9+5hu37IlGl3Qy+SLQMcChU7/lLZ003jcea8vS8brv0sBy9NixGJyaiu6R/LD14PhErMhA49xN6AD+RMf4vE/hk+VIdFP2a7YVV7xGe/D77QUHcoXHyodrhuGTPtLxXLxb4dgnVS6+dFnVUeE40nW997t+4BOVgIAqyJEtwImnogqrDqUcBECzAtI0ga7ycHXfrk+Ewmh3a8Mf6xyQ4cUbPJxtQlKWOtbXea05YVPOzKf87FG6OTMdb3/y7fE7n/xNKaYZGV/DFjp0OAYNVrf3MmEIQTTAQ4eLwNJi521AGIL1f3WOON1CyUAqvTqRWamlFVn4W+sxODIUJ06flCHWHVOnzsQDjzzqWS9mkPxqLsyNEtU9ONhfjhGJwXgIc5ZGYUBmBPj+2tCwhKWE04qs+6vXrvrbVskcKcwxJF0OhtMOTKuriJilGs8YqD42+0PcnI+ysrzmkcvaioy7pQUbV8sri7GsUQpXXhZYWt2O+aXNuDm3EJevXo+vff2b8dTTz/htV/YMMUrxyxdClmoQLMIZ/YxBAG4cnjjyoxBG/4A3X2EutX9/RNy6eqpfbXMaeejAXn26fy+fjKsa1BcVVo473qAhP5tv2ZjJDAi0RB/vl6/6cgkMRtO9wlLI6NlUYmgPeOJSGfFM2na47tVn7bA38m1Yb+eArXkldTuMf6A1aRAh5/brGVpmQz7pGZXOq+9YOu5XnzGDRUnwRuFic5PRMW8NrsX42Lj3BS3xogh4gX+loEiLB2fljVfVTIlcBYDr9ynSEri8qcbBp166Fy1yZWaKax6NkWEMljjqhO+MspzJIce8GUV+PMKbdvBWFCNnZu58dXj6NaWve5Y9eDlFDYgrl6/GL/2LXzav0u6z587FO558WwxKSV2+dClWNagBN+COI3JOnjrpF2jMn1KYr7/2etypPPfdd1+sqWwRSYtWWH5gBmLTuMcryDND1KvuN/7pG79JiNLnwWnz6nvSmWaFN/3HuBCFG/cs8dlgdiwkLiMM2ak8kJb7Rw/0JQfIwgsaOWU5ioEOUrEqlfKgVgW16OFGvPDCM8qfRgFylG0G8CIJGUiyB9fL76oHEBIM5Yf/9EvuhsaBI/klB61ZRxpfggdg+EfDgJUntTdnMPOemWivKCibt3JIholAzIcqPuvkmXJIK9rhDTMfA4TX884uy845GAUPU0emvBx48/r16O1HlqSxAd0aL/SRS2SoITyKtnkZLGcshTsGyGq09+RKx9AqlmfZEO7DigVK+pQl7Pk1bGo7hhcHaPNtYvxQX1ccPjQUT7z54fjOD7wn3vHEm+L4kfHo2MnjOiSkg73O+eHpPdGv+Eb0jOHlw8mFBAw7jodgUqAPIxJ8CgfWF+BAbcbYmRgfjae++jUf4TA22B874is+rUec9a77L/UBunJThglnh3l2y23L/W1+E1l58WxeZ5sLegJ+WedefkkDnPmZuViYm7MxRNpVpUGn+FDvlZzhmlM8nwJaWuQkefqHrTxb7nvLWskX6Ekxsa4BxNLWSixvSw7woW/RYIf05oZAX98QzXTyZYQO1SE5138oFqUX+8/eGaefeEtM3v9wdEwdj5U+DSR7hmOrdzi2uwellzGMJbOiN/p7B2KAZW5sb7UdOjWvF12CozdwxONx1hvADj2JdlJ3tJ9LTuOIu52nLvztyq170lGmr0++/w/YAMNVIRVJOAYMrgqotFwJAjBcAUh4CXUcYdzjKx7Hc+ZBHuQojv0YvT0IqQ5dGc1jZWOF50hRAVmfrsC3uLQSp+44E2969JH4t7/266Ld9RiV4IWOEZ4wZTZY9bcEEB0Dc8NojHBgTOSQBZUIxkrEQjj3YsAInKa/IuY5evJknL37fGyrzJPnzseJO86rnA4TNjVSBuV6E7PuqRvxhAASfylclrrKhQkHh8bFZoyIWAIJjVon4uSZ07EqgmYZkA9jI3jYIIgQQMlhfKGIEIwC0OejccjkLmfyUI7ScdbKVY2E2QfC2SnL8itiGPaYoYBn55fiyvX5uHhjMWYXVqVAJFSEz9XVdcEcwcGznLHis1ZkLNJP7mv9GL0DrJKb2cExDpy6n8Gz0hOHA++mBfUldOS9Mw5vE6qZI5PvP1Of6WS/nGSEfdpp0abhoiwQqPhKhzPudYvwRTADP+WhxDIuy8MbhlYeninHe14Q6C0wuCcMmqwwvP7v501nYPTXDi+Po/xyFbafV3kKJgo3zARzFY4xqJj2V4MkuDBe1uLEiePiFb61KP6Q65NgU1IpjD7Rz27yr4iPAcKCRrWDg8P+WDfLdOz74563GettxfJ9/YPeS8XyPUuXg0NDMTI6Yo9xwybY/DxXv+51lfED3nw2kHxu5qbvMRiSDhgImS+s+NVO+A0xLYAx8rLvMa7BSeJlnybw+nXLGOJj21/5va95tMkeoQcfvN/fgWSWYWZ2Lm5O35T+Y+9Od4zI+OTkaxxGmOlWAHAK/tve9nbhU7wj/s6ZCgZ9a5Y1PrRScsfY70TG0Rct2InLrtmnd7cBxMs7Sat1GaYuI6/y5cxL8oHPX1K/0Ne4GjDwjNJk9tOk4TKURvlZKrUXLTL4Qj6wrPzyy89nO6TwqZMZVECmHzDYKJclPdOX6qU8YO/SYBID3vStcvd5tpWHGS7v+ZKA7lJdLPkzUGNTvTfW9/ZHz8BQ9A/ycshwLosPQFuHYnxkwieETwj/oxxoLYD8BRUNZhlYsl2EZdMd43xN9Loq+bYsQ2VexgAzMMs2oMYmDgtcOLcrhkWzGPPXb16XwNiWjJK+UJv14Dbkm/eCuYXT7ELaIJyb9ro14M1lMNpv2kTviGZ9nA+0q/azKRsjiX1cvI0oe0+1b8eRydF49zue9Mb483eeiclD0jfe+rHu1Ztu1tw0UELHsD9wYyOPWDEFqG5gxNhjHzOyBH2RkhSjz2au4jE+1R6RAoNt3gB99eUXPaPWKf7g6ymb0otQEfsW2Z9Ja/mWLzqRyQS2gnFYK8ZTGlgayAhva3xgWoYWRuH22masKj1GF0dEzM3MxvT1GzE3PRMbMrjmpIMWF/gSy5IGKjl44siilZYRtqx79qpC/3wrmRfJdkWTa7ubscKyudgG3UlbEdKSADaYOroGYm1DMmyvJzZ7RmOjbyTGzt4bdz/5zjj2yJuj59QdsaM+X+nqiyXSdPRJhg2KPgdkeKq/d6WbRKcD6usB9q8hN2XqdXXvqG/1zOyn+hD5AQ2bp1qOsH0Z23queOQMfFfeNkcrHI/DkMVX/iq/PLzDlfjKw3PVkxNCmYawjh/92X/ukshAAK4JZClgXIXhKZx0CL2aHas48rhwx2f+ylNAEcfMkXhCxC3BLeLl/Yb+3g4xa79HsxASn8fhW2jUwaZ6C3Dl6xKjMAXJno3/6uMfi7/0Z34kvvTpT0avDKYjhw6pUzglGIEvBjNCZO4on0jaCtzGgn7euwDDqg9Ui9KpXQgw1VczQMsyfhiX3PPQA3Hn3XdFz9BgPPEd74sTIprVDd4KhNGzbSgZmCwVNSORZEiYOafgM65XI3O2YPZKAEJAjEYQSmPDMoCGB2SAzcW/+Of/LF575ZV405sejVOnTvssJ5Ynp44cBVgpQN7mAHaVq7I59frK5ctiwlkxmIhH3iM8wbAtGDd1vy5wlzR6WO/gTTr2d4lhlufixtWLGj2sxWA/I73O6JcAGpRy8+Gcuqf/EIEo125/BgMcZj/WEqSXeelvtZVrfU6CN1dIJ0S773Vj/IIblyvYij64UhbKh1kXKI/n8vRH7ddwXuGzlAXe9cglXFwVpzQVXulw5C/fzpvxRcPlKl+r6kZclQFdt3mIUVjdc81lTJ6bYbqvqwOzHEatKEmy1HIke5V2VCb7LThcdX5hRkJiK06fPhX33/eAFN4Y3a2+GrDS4WUYz6wIZj4yOyNh+tUvf1W1p9KBB6qdGPSFh4KJtnjmpRVeRoZbqXscl7p3ev630gJ/9TH0Dp+7VPdxpnNa0TzlOs7PymfeyVlQ04SeN6XkfPTEyKH41V/91fgP//E/xdiIDCvB+t73vyfuOHvGCuHipcvxxS98UaDLQBGwhw5PxRNPvC3uuutunxW0KYU4o5E77f6bf/OvxV3nTkuZzElxC9cayDDQAYHMVEHIqt70y5tYACkq0b+cxSqaYIYage2ZG2SMKqYf4Wf6j3KMV2QRMkACGLepeshHO6kI6nZ/KL1nfbYwDpFJyFfVLDpnKZQzFnlDGUOC43P4lNzFS6+K/9TvYko2GtO/AIw86tWACkMY48SyiX6ErlSnlwYx2ukPtZX2kiYNZuBUOJ0DjSArzUtqd1cOzDnagHjkrM8l7Ok3v1E2M3h8JJkrhoL3n6rNGyyrouCsnNkGoXYzIyv4MICQ8ZTJTNQ2e12ldPlcnTfHy/fLeEb2bArWK9duxNe++VS8+vol44W9f2zSr/1PpiXPBiFLhGfVBS3SjeoV45lZNBQjhhLGCdtTjhyZjDvPnIijk4djSjTU1S1aVFr6mFkrysPAB2mGn/LkMa5oG2/DATd0kvwNLRU/4OnXzAPu23seE0ZVJLxJ2Yse7z53Nj79m78RNy5fjDEZvT0Ym0oH3JTBywHIeTz7bT34oY9djxLoHlPCvEW/y0PfwMkXWxjUu3/07FkvDDrgMr6Ar2R14hDagRdzdtXFu31KzaPKUDx6UfTaq0ES8npJxh+b8XmRjG8pDk1MxqB819BorKt/1gXgtnClagybZ0+BH/zCQtSvOpFJTNTAcyzP89IRp7DIJlN+xQvnAzLYOjwqTwf+8dmGtozmCv/iTP8gs+Wa96ULuGJ8gb9mfJVf5Vb6g44wYGi6rnd958f3Z8AqUwHTrKRcNSJ9EVIqsGb8Np0rYKsMyt4X+C0P0akUEa+EjwQuhg/GCEKk4MfgoAjKAek8kI59Azsk0t+1y5fiYx/9A/GCRsbXr1xJ4hRxoMhcr4UGSYG5jTwjirJF0BkuL/hT2UBoyi9YWCJcXl+VMD8cZ+86H8PjE3HHnffJCBwSw26oXEqmfYwcc8/EPi6FH6w7DC9BoTQAgmBkH0e3RoQieN7C2NzwkssC3+JcmLVB9t6PfDgefeD++NpXv+aPDwPTkePHYkkjkG6Wa2W4im9gRxXZGWsqY3lxSeVJqGjEyvo4dbNpdbez38bX4upurMgA2+oalPHGslYKTx/QytKL+sLfbcusMrZSWfstLriSZsEcRmHikSvtJZ3x3epfRsu29msErszQRwqbFAbuC/50xVc4DsOgySDE2Sm8+pB4ZrmoL+8BkCTghGuGVbixxRS4Hykj75NG8C6+dZ/5bs2f11vDEpYEKe+5Fozp2ve3lLlfRpVMukyrFBnmx6RHlBRtwMDj80Ury4t+dX9kRCNxjM2WgcV+O/DiJWrRIMsCr716QWXAG6lgTf/U34LTAwSFsfm4jn0oz4DHRxNowJNHFPCcHlr0fiSVm2dIqT98VTj5SSN4eGPV91Jcnh1rKV0PWuCdVp5cVmIEq3iXkeWBjCENOp599tl4+aVXPAsHLs6dOydjTAMatRM83Lh5I+Y1oudFhDIyzp+/y3TnZSVhaW523ksqH/jgezyi59ibjc3VnGEQj4ryWjwrpUA/oOxcm5xwZlqDl/G39HNTwCpcceoq53WfK59nwJTNurEVzpWBoulYD1bG+4Ie+QoM4Fh4UP8Yd/LM0N+YvqZ0O56l9F5SZi2ZlWIWUwMoNjLzCavcN6a+gy/lOVYCg8XHTZCPoyR07/O9ePMPY6qbw5+ZEVec06vcPmZHqWtA2GG1QoaPZBEyg9msrfUlya9lKWFONJ+JlTVm26fj5sz1WFGcj/tRfyLDmXWTgNLzQAwMj8Xw6ET0D3ImIgd+M/PKF1R4AQIDUvWrLo424MUUDNQBGaH3nrsjnnj8sRgdGojZm9clk6l7TYPI8BuGHtjLgBob7I0jEyNx5thknD1xJKbGh+Pcyak4dfRwHBruiztPH413vv2JeNeTT8T9d56KidEh9cVGrK/MxbbkP28u+juLGChS/rz5pk5yR3LZ1pVZZ5b/MYroe5MIPej+lNGAThRN0r9eshO9OK6lfzyYVR51tPmOvu9RwKsvvRRXZYAx+7XFEr6X8VdsNGLErjC7JbywPYMlf7bMrG2sxpLScNzRqsK8zC+cbSA3hKNV4kX7q94CsC6jcVN51V62DKi96AOvAAluXvBiO460hBsEHdNGljsFsbpQsCqM551d6ZWOoVje7ool3cfY0Zi679G44/G3x7FH3xI7fHpKA8ZV6aQV0MfcKG/1apC5ty6jak1XGXAMJNhPCe3D/nzih9lOZmI9K+sZWeUVf3dIhkiCCV0CDjNBvFN6xDKu5biH9iqs9ArP8F55+JureVNpKAubhjD6hTJKNpYsrfT40mPkwVc95YnD78+A4Sozjgz4CsNXIVxxJE0jLPfeVB7ucVTsSlr5y3GHgoPSIDqp/+iT1OneE4GLyNmEPzwEk/fHvAySLRE0SsSnJkv4MI3ttxaN9GSwd77tLXHj9dfin/3vfy9e/NaztpK9lGmhj4BgYy6IxeBLWPxhZN2nyMSoI1AeA4/6FIDRw2ca9oTkNz35ZJy79+4YHB3X/TslIEZifTsNQzqMzvDmaf1crsKZpUD58fV5wmykqA158j2vY4Mv0u74m5fzs7OeVveoTMLlyORkjB0aj8985tPxwgvPx+TkVEwdOxqDwzKgRPict5NHRmisKeXK545mZ2fUjISLb06yLL6ysSuGFEHs9cRG54Cnf2F6XoUe7uuM+ekrsTB9VYJKBhizkcKTT1DGAFXbfWKyhCB9jfHI/grg9qu3ahsKgbdcvMxk5aC8FuYaKSsfdAF8HhmrrZ4l0RWH8YMr+sETVv20H0af69dUcRiPGL4oI+os+jS96Y/jA9K4apUlfKcBVmXn1a9qUz6jVsXh06BLZiynolUscCQUVU5e2sajLXulaht1PFNuu3y8QzOzrvxTyTIUqIjH2ojvWTCEtnIsL80Fb0Oury97L8bIyGg89ujjMTp6RH0lZdXZ59lOT3f3cWwLG8o741Of+qzapz4TzogzPsGr6+4wvxougAHWVrjhFC/lYnk68uWNvILBO/lx1R47J1OvSTkxMLKyUlov2fGMtaF4191KTtk8szeT75siI9jnCG57JKi/9OUvxy/94i/Z4ODQ5LdJad5zzz2xtLQQAwq7pEHYv/8Pv6E+Fe2JNo4ePRkf+uCH4siRYzbcVlbW4ubN6Tg8MRo/+7N/Q+FjscgbWVvLuRcHMPm+GxvvNbxmgYdvwfn4FEGZNIch1TKm1A54DX73rBcKVffqPPcdswugi3wYsnnyOMaTcNbqW5QMm4cx/jiXiY/ue8BJ3SrHZIpBakNKBhL9J5hQqtPT170Uyx4iKIqXjKAbQefZLzZ0Uw79Yphph/7AtQ1dwZXdqXjRJ0cEmeZ138OSka603f2jhOo9t9OyXz8+TcSxPsuLc37TlFlEDr6F5iYkv4BhZEyGleDiTMP5hRXFdceowqaOnRCsqgucC15JSJWLTBa8nSh7wQ7tQKUKh36RO7QTfhC6jBu+GylJahyx9Idhl+efqQi3vgU7tGcZIZzqyuDXx/S4P1Wv5X7KGvbMkpP2iyzMN7rVlX5SGPJQBe9k5zA5o/5kmYq+58gJaBrYSVN1Uz6tS5pIWIAO+tCVCnTZkCFHO9hDOSFZ/+IzT8cXP/U7MaB+ODzKNhsZWszWqnUMpFfRifSXjGIOKYWe3DsqH1d8bRionz3P0J5g9WyWGuJJCzUAj9GHLNrnZeQXQarDS6jwuvDBsil7MzmxYEjG8tETZ2Lw1NnomTwRfcOjSt8da6LndSkhf9OSpspIQleyxxv8D4gneHsUg4vBlmc+hQR0/k6HvPBCW/iPg667oAOl65C8FhULbeIr9b3+BBu8I0NObaUf0QumZ7kmvnHGx4Gw5j35zDet67ZgLBlPOuO14b3lQ44yy3Fvnacrg8Fm+V3v/+4f+IRnZdw4PIXCmGkE8Eo2BEMcGREKIM7K3ffZUCon/iBQIJpKQQJuv7GqY1dCiFkspoHZs9GldnlzoYRHKnYJGBEZnQAXmbAVDwOYoFVG70CP8yN03/rWt8pyx7pf9ZlANJM1aTrD1KeOxJhCrNG5EKLEpac+t9VzMJJHnRCCcvewdCgmEptJ8UUcPnY8Ro6cjJN33x8nz94losrPZ/BGI8YCG3iBGcbmxQLKsaCyUBYOabbSQbi9g8OGA4MFQYJQQTDyPSte14Yp5hfnzeSLi0tx5113xRHV/00Zl/QHB8t6qlbM4KlqjX44zJZDVVcF0+LSsoR9X6yr2psSeCsi1J3+YRlf3bGFwBA8GFd8qDU3T4rZxQwsFyA4pIEEt1ptPAmHgp0lU0l+NQLhixeuslEW5F4aYeSsUTWzD4ykMY6UTEUKEBsW+hPzw89iF3Wr6ER4cPfwrLJavG46KY/zPfEIQgmCtm/h1YlgNJQMHoHsSKq1Z9Yi03IlbzIXjvIRwnhoP5MhsNI48OiUIjtbs2gIzBZvZOmkUQJSEyU828BjjhxPCymUMNJwr6rLQKSZKJhU8GCHtApEapGcCkQXsCtLBXQPZXFYMLBPTUnZiQYQav0DvRLgoke1Axg4C2/m5qxf9mCAhECAJ70/RXWbn+QxkNkTaEMZmtDVb3SJxiR9WjQBfQgHivdABf7Ssw9aVhlgmzjCeHtRQAK5m13l8kYuQpU6y0PzNja5Uq4IhyUU+KlDcMKHyzI6O9TGL37t67oORN/gmAruiXNnzsSuRu2dOysxOtQb169fi7kFzvIa0Yh/R3jpjJMnjyc64ZmNLW805gDiNz32SCzJoAVONhNzLhKwoshYcvc2C4VDl/C3eifpizuUAM/6dexmnyGu6DOB7UbDI6YVOlC0ln2LEZ9XBibwD0YD/cgeIBucwsGOyt/rkEEtlA8OjlgGDg0OiIfWPUhanJ6JNfG6Ok2wSK7IaIwdwdUhwyn6IBfVJ2OEma7uAdUjWWzeHNK9BoAKQ3nxQlAv+7Q4YsaETxuhWfqcjfBrqnvVG9DXVudiduZKXL36Wlx87cV44flvxQvPPRMLC3Nx+PDhOC9ZdfqOO2Jy6qgGBTK8BkZc3sLCqgyLDinp0/J3WD4hEuh7BkZJS5uigTVd8ZJBwg3GJIaCX0BSP7CH1jpDz8zOQDN0rI+gUP5OyS4G8sokPpGSl07YlKG6s7GufBtKsuYVB14mUaWMD92vyMA6EojN5xiJ0CSrGtAD+2SRPyhZWBJtz7Jfzei7i7lXfp5ThrDkCw+SBppWPvUMfV3ypxysQv/yBiEHhrPZnj16i6LrO86fj699/al45fkX1auStTRVfb6m9q6qvXx2B126o4H23naHeT95VbpNuNqQkbS5RttFSHziCL5XI2x4wZ/0A3DTIYKP2TzOOuO6IZg2dD+7vBnXFoS3gXH5I7E3cSY6j56P4fOPxck3vSeOPfKO6D5xPnYUvyU6ZHJiTbIeHCFjkEUYWIhbDgxW8yWDxAMKF9Re5ncbuBdakNU+W020IwqVz5+G29aLPp9S+aGdfEEpB2vUUXi9Bb9CPv2Cxy5B7lunQDtKV7NYZas085YjT6Wp9PjSIdyTrww2HPd48phOdJ98LvviOz70sU8g8BIQIaYFIGF4HHF0ShXIFU8jaiRN4VURcRReS5DcUyau4kEu/SLc2vJmLosRXBotGHQyrjgbRPk3xDQepahXXJeI10JayFZW7z1g9Mu07Me/53vi2eeeldGyEAtLizb+EOJMqyLsYKit9ZyV8l4IwWBFqfohAhSHlQjwGsAOf629Q0Lr+JlzceKOc3HP/Q9q9D3sTe0YimAFJsx2ib7FFBYYbnN2Lr6taNVO8EXH6Zk0uSwjYlI5zFggVIhbWsYgo8ydmJiYiLOq/9q1KzE3e1XlqAO7meHKD5CTB7yeOH5C1664dn06Fpc1wuvg8w9SyLuqo5c35wYFs4wJ8A3Xq+XK7bfc2A8AOwhS4QK6EC1AD8CMIDGOmPFLoysJjtnFPPGajdEsc9BPzFYqufIlfugHGJx+IzBp7tt9ueZ90zGyLgcc+zRlXJpS95+b4TiEHgiFFvCZmvz5nEIxPXH2pHcY14KpYK105ejvdngbBj21rrgKJ6uvLcct/U4JNmJazjMjCHD1DbOK0JINLPECOJi+OU3NcYT9gXIYUcw48JIHhdIvS8t57Amb6gcGWmfjiYe5zzPCcmTa9PB1eRQOdUDW7ku8APVSp67+VIgC6Ot933r27BGehsnlYxs/8Ar45J6yoLt9ehC99Ki9tJ8Zn9Hx0bh45ao/PwQts1x6ZHIixkdYkpSBMjwkhHXHs8+/HBwKCgycfH/69OkYHz3sI2xYaltaXjTe3vzmx2N4SEaN+IdzlZiZYyaRt3Z5Qw76pzcxstw3wOy+VaifBaf6wDBbirT+C/ZdGfC5IVzPSguO95eHVUa1MfkFOlAe14kCFa+obHDjmQG1v7sHvuPlijx09cUXNSDjUE0ZHLmMJfmpa71BbV4D19QjqGwEqPycnedt1Q23TYmloGXII3d0vy0Dz29ei37YJ8TLUHy9wwNiy/PkYc6t4szARx55NO6//wEZtBMEq89pXUfMzy/6MG0GIIcOH4nJw1M2AK2UFZ/nw1G/4BPeTfMKYkC7Txcc1wAugN3tgE4Sb3jS0S/CpvCYuNaj0kN7MsK2OUS0NWlgnGRZ7G0tUcIz8axYcOXZ0o569cxBpJ6M0LNnMiX3DC+wYsGpdstJ4AUmlWu5pD7lzVSgwtCkbWTi2Qa2vE8CoB7F40kN3qUdvCzIBndWGBhk/M5v/GbM3rgu/cRmcPURlphoDH3I0iz7Zn22mvJxRhnHWHDgqBpGhSqXPtdAhbZJT/mzQ6IZ+h+Y2evGvkIGSOvbMjgFTXd/b4xK97zrQx+Ox97xzhiePB6HT5+L4akTMXj4aPSOjMlw6pYxKPzRRPrC3Uqf+MaOsIozH5gX8opMJ47kJQvw+kd33uI980hb1OZKSxlc6duyW5qGkctuXSuMdPgKqzQ48pbca5aDo85t4RPvvj6Qj2fD3nDNeuuetF1Pvv+7PlGN4FqOZzwJqxLu8dyXJ45RdJVB2EGAyxGPq8ah1MU50aOkNKFLzxA1wgMBxKZRliE3mI4XYTHFiOWuKlL5UKbqhck4PoHlymUJiY9///fHU888E8+/+Lw3+rNvwEs4EKf6hvNX2DCezAJC6TiYIZnNDEjnKAyCKgPsmAywu+9/KE5pdMdIZX2dlwJkrrjDlaZL5CqB5GldCynKl9dP2GuSohQDy4YiAhjD8YlvprZ5cwVZXHjlKA6YlDJREPfcc075mOV7zXjACOZqxLRweGj8sL8bOD+/GjduLkSnFNHWVlfMzS3HOowqJrVioE71R19fT7aZ5SrVyUnUFQ8MSdKwLeCyFk+eXgsGTpnuH+BsNY2y1WeeDVM7yJ5EnkxRfl+Q/md800FTdTXNCVt136RJp2nENf0bucp7O9907bAWbJ5pyzQH4U0Hb3BNnvCdlQ24bTOoWrv/XHVUzVzxaZAlX9G30ALL6tAWeyRtCOh+fmEhRkfHYuroUdedwh/jWAMZ9QH7fq5du256gf9oO2XieCa86csIYxDjvUXiRe8r8tuR7AfCgGstO6vPvVyr8mqGEokuCaIrdSSPwa8C1bDjoa3yzbZjREAr5KP1GAYoUfazsB+Iwd2zz74g2ZFfdGDmY3x8xMdKDI+PxZvf+mR86tNfjOWl9eDDvfDk8NBo3HP3PWp3l+TEqsrfi2tXr/hFhrc88bhh5S1RZppoC5/92pEAgEd7UbLuH/qdNumieySmaVBxhNGfdLPbajOMxroZ+kMGIBvTUx6Odrsv1F/ghPqQQUJKlqG89AMGFV8K4VgI9sNcuPByXLn6evRyYjgcinBTXHopBz2j4JFvhgw8S1ZKSyN4wt/c3duSIbfgPVso5HUGsrpHwW/wxhzLS6tS4ion30znRZBV8/jU5FTcce5sjI2PiwZ8HLbqZUZvV4b+ugbAyzEknB89eiLGpMB9ppZAtPGl9nrwyjIGDZRnxogw7jF2vOFZsKcMpU3oI3CFh8YUJE8+wvRkmkE2Izt5S5hyko7oqSwL3PoLEIpjthi6KsPLs/qqP7sGuGSYskdKdEdav42udPBLfskDIKBtGaOql31SDESoB/6r8ixbWx4eRhelYYiBmPomjQr6iDTgSXSgG/iPz2md0wCiU/mef/aZWF1atJHs4x+YDVd7OlVOJ3pAV44r66Cvdc+VwbT3WWOY67or48qzgUwWqIytXc7y4sgXDlVdUr3roivRq+hsUzCsCRVHzpyN8eNn4sXL12OrR3pZvLfHFhNdvawpGskvrbgLTdd4XF1x4KB4Htzsy8LWfdkPb+SbaXHNsnH1XGmoB9fMz5U+TH3VMqhb5ZWr/M1w7klLnyAjKYcw6qyym46wJnzcV7txXe/9A9//iWowkVVQeeJwzfAmQOVI1yycK4gmPY2ksRVfHYBAwppFLKHsUeqeyRGRsPlPzfXeBs4yQnggoGAcNuQaBHU4eWFaCxnlvXrthpj9UHzHu98Zv/pv/l3Mzi1YWSHa+RQFG11VvNMjByygRDxAk8wC/OowpduWJN1Umr2uvuiSYD5z5/l47C1PyLCZsKFnQoNJMIJkGMHjTGt7xK+fp9b5WQAKh8qgYjWqZe8W0++MNDfdmVYySj8gQwbGW5ERxlEDMCP5GH0ylczeNoxQjh8AjpUVznURHrqYFUmC4lNCCAK+K8keC9bf5zUK7e0bskC0wBASjEf6RO1FsTBaQtiAIFQnusZ9rhv2rJhO8GoLSpdZLzxKmSMN2MSLKxppG15JE/v9bhxne2/noZNy3JfHIeTBZjN8P95/bTq+Ja7hbhdfvhnfdO2w8umAt+nqeZ+OjK1W/wvvdW/notrtdhD1CH8Y4lY01KkokvJKNy9XwAsEo3jALTTFEiG1Xbl6NSYOT8XQwKAVAcvUJIbemeV6/vkXXUfxKQ4jjudm2C3wyNP39eJIeQYD0Bu+abARVzKllCPwmv5FS/l8a/nU7Wf/hz+TVnDQpj+FIoW1Jv5iOenY8RNx+fXXZWBJNkgpYQCwDHHk+BHR40A89OhjkgU344GH3xTHjh6Pu2V4DQwMxTJn5LEcozazXDsxfiguqJxPfuoz8Ru/8dvxm7/5O/Hbv/Xp+PV/959iZnYxHnroYdH2oGd6rOQxJgUvbwTangY+6F2QMxPm/tQPnmIZMWcxFe4/2i45adxgNFVri8/AO/0Az2AoqT+UxsZaKw3GtFBqGfHct57xAIiBELAV7pGHiXdoT3AJBJdtwScFLDwy0OK8Ko56ABL2b12++LrPqrp+7XI88/Q3/AY6G9/ZasHSNcftcGTJ8ePHYmxszANon/GltrEviKVwvkSwsb7l/UCTk0clcwZkuA85HuOrT32A8cYb7nSvt28g9wUrRgnyE89yGBRCe8C331pXI4qHbKD6yl6pDdFwHsvCDF3NdrV5MPvAP+GW9KxSkJ4zrDKNMN0pTxerDnp0E0NTtAe/qUOVZiePctCAGJqlL3LJMvusCGJb5akHXZ9aqTpUp+ApT51beJ6Vnz168HZ5ZukoiY3mLEeDYJrNB9bf+pY3x5XLl2JVRhKzfRhhe+pLv/WOvEWGr6/GFpMWCufNTV7WQbZvsHzMZ8Y2ZGCLNtf1vLq2KL8gHbvi8NV1XRW2ub4kA3tM/ccgu8cvSPTIHz97V1yeXoyOnkG1DMMraaxH/Sdt4vrRdx6ICUflm64p73DEQ6slN0oOHUzXDDO/yJO3GV5lleO5ZFHqIozxDMfwZWaXM0Gps9JVGXWt+/JN10yLL5lFGOVV+oIPOUm9tTrY9Y4PfnR/BgzPfdOX0qz75jOePFRS16oUAHDV4Cq/6bw/iDphFn66R2ip1BwFCEimojmYdXtDaURkLDfwmiztYraZ8tmzg4DkTR82h7964aLfWPyxv/yJOC+j6bXXLsXzL7wqoTDEOFFEr/KVH2GuzCayDREyb4909Mg4GuyPLhlFmCE7MmwGZegcOXUmvvOj3xNvftvbNLJDyKRxJKDEiBKQwgUjJAwq4PQG8wZ+9nHkjkmrm02JMHsJC9IgeFAgi/MLIsj8+DUKkjduKJt7jyS3O2Jw4JBGn0eUjr0e4LysePWNhAJHFnBG0+GpqZhdmPdZZqERDYKYJU/6iOQW2BJuHhlKKBOfKiWn2zkDyJvcrWh5O4pNk31S6EMxPJwzBhCWkEG3ghK1rUlLPCdhuo0Ii4YjrOnqmeu33XMV3E0CLwawsWLRdaurvM20t/OVtq4H43DMjFCH0exrtgu8J+5vdcSnMVHGfeLF6cGxiqb8JrMqMuNJJ4/wJcb7uagObUqAPLSPEsyAXK5fk1Ge+8H6KNyzX0rpWavZ2flYWFjQcx7oivCBh2zwt56Z4eAeWsuZBCk4GUB8o5RRPukLL8ANjUBPvKzBM4YAs6HwG973okMMGWAgvj1rAYh5LRyWgVl9hUNB+NM9e1I2oksGPRzN8vRT3zJsyAk2Yk9MTsTi2mr8zM/8rODci7HRw+YPZAMzkMwY5DIaBlWX5AGDG7V7mQNhOWdvWzhaiMWl1XhdhtnQyGjcddddNqgGh0eCE7f5/NOwlBEv0vBWKXwMnuAR+oDZFN+r39irxxXDU4SrePAGvzH40WBQfEITjU8ltPGl/JYJ9L/6bXcX/mOAxQblnRhU/c8+86zf9BwbHbdh7TcTNcDq4QUZlc0MrVDpeimbstijx6wPszl5lMKW37h+4fln47nnnlF5s/6Y8muvvRoz0zdjaWlZyrc37jx/V5w5c0ZG10hw9AUDw6YeWJFRy2zXhtrKm5FjY5wJpgGA8MILQuwjor3g23tvgcX9D7ok/yTXWAoFNssGDCDgpqfhG/IUPkTK4AnjA7zV3lmoJGkHGmL1QUYM8arDmgjea5SDQUU+aBZPGrdH7aoBMwYWg13kOgZxLS8yEF5eWrRByqCCpXzoGf5Yk1GH7GdvFTNLvNmHTGefrnWDy1c54knvixUt6yHDgEvl01+WxcrLM28l5xu5Xab1+x+8L1586XkoI0ZUd8fmdoyLz7ZkeA3aGFexajtfaMCoFEvK4MzP+A3zRqniFpfmRKcyzOSZRLBh2yEjRNeuzt0YHR6Io0emFK5axDd8e5RPQo0cOqo27kp3slw/IPgkA+hf4BZ+0QKZBwxyn3ICXi5Xshs5UOHQU9FU5cGBb8K4liMOI4bwkhHEV7mUgyOM+2baqq9gIn3KsLasIS2OvJ6FbZWHq7qasOIIKxgII67yUn/F81z1Ed7xoz/7zxTeblzd15XEzXgKLyDKcX8wDa4ApDJ8hVVadZvuuSqdzB0sfkQir/l2yCDqFHH0Kx8nB2MQQCDew4WBIKJUC1w+r1CjMPjmFQIfZULj7pCAfv/73hPH/fbTC/FTf+UT8eu/9m/jyOGJ6GD6y4JSBNG1G5NT4xIyJ+LEqZMiNBk0EmBnz93ttzpev3zdI+5H3/K4oO6I2bk5XQQ9TNFqq0c5QjhvbFa7jQd5j/BkOEKYNVPAEmThDdywlys7D3yq8yTkrly5JMWj0Yrq2lH7YKI8aLAvhoZlfI0ein4pNZRDHuwnoQr+9EzdYqfY7eyN7v7ReOXSjfjq08/rWfk9UyVMC048XcPHa7fXV2Jx5mrsbCyJoVRXx07roEONqns65POtRpZj+EwRxhcjYpRNtRefo+JsG77d5ygFrkng5YynhitaqfJuuZdn9gHlnfjK+MJdLQ1Wevyt6dKAasZXXPNaeSqsXD1nO5rXZNLbxdtIUx+qNMVTf6ZDeIskXBe+nOO4Kq9aSyH8l4CWVx5umAlmIzG4RaGyr8mGkuhmdm4x7rvvgXjsscc92zM8dkj8sSk6741nnnvBn/fCKCI9dXmWQQ4YgBchgU/Ysx04ZnS9bNQBLdOn4AkjDOWaOOO+BEx5nmmr906puGxdGaapxPHmH8HEFUMJowaDEDi31jek9OZjt2tL/L0ESmTUjcRrr16NX/u1/6gBlRThQF+cv+u0jLBD8eyzz8WVyzfiiSfeEW9967s0sufzZcvmjx4NKAybkJ+boTGIeCsrZ0NQ0mw6v3j5Qnzfxz8W3/vxj8Yv/eIvxNNPfzMOHTrs9EtLK5YTp06diu/93u+R7DjtmXoUGkt8zLCwn5WZHbZQAHC9LefvQYqPZJ+43eBYycSRkoI7zGgzi8PHXNUHqgt+R1zx0syQFOPs9LV4SfKsX0bv8DAfvG4ZvirXeG7V45+evQ8NJQmtCe+8Wbe4MOe9pPTBgGQIn7uanpkRj/f6+7acm8ZXPpjxW1vb8rEPdF79SnkuKRw8+nBfGas5OJSSYWlYNMZsv2FR/xQtCBlpzIjGbJxInnuW3LNRSW+kh95toKoN/ualyiJ8P54EQKM8RUNNuqU+HOkon7TAUq7kZJVZdeOcFwNJcdDh8vKyDUTabjqVh+M5AoaDfpGDNujVUUlHlJXlFWzV1/ik/YT1oAMaZlPNN6pkfWXd/QIsSzL8jh+fkpy+Hv/yn/6jGFR7B5WhB7gE56D6gI35Q6NjsaRBC4MpJifoO09UiK44TNVv5xuvVX8OqqBXJbNMn5w64jf+N3bEI72j0T06FWfufTQ2O0fi8vRSdPaPBBv16QYGQOhu9CHfdFTL1G/t/sLR/uYVV/jAkdZ82eq3Jr6aeIL2cM2+q34v14wjvMoqV/U066KMSlfhlYaysCmIq7Lx5KnwHFimLqw8hOOrXNITxzN00vEXfqb9LcjbuWYh9VxpuVJYxeMrrpmngMHdioiahtdzl+7Em+xJ4OPcIWu+D+YTofQqSZ8MAPZkCUX2jHB6JZg2pWBEWW449YAEmBaDjGn6gb6+ePSRR+KRhx6MyclJn6L95/7s/yd+7wtfiuMTIyqjQ0ZbT7z9HU/E6TuOidB7RHRjcdc9D8TS2na88PJr8b4PfERx5/ytOUYVHM8gK0OQAz2dwOwXswNiSlGjl/QkBC0wROR5tlF2DvDx0sCuBaUIca+lDETwxpPahjLn1dwrVy/nJyG21y00UUq9TqdRTld/zkCJ+TkstVPCWLpPddAnlK2SZIxs7qp/uobi1cs343e/9k3dD3jkzsZOQSlDUMyl/uC1Y9nkGgVfja2VReF822fo9Pd2WdAjZH0attrCqIuZDEZ+HJyYo+02fTSFYPmmK1ood/AZPOAIr7j9e7z62zgDX434bLfyqrpKn+HNdC08N+LbcUnrXJtpmq6eq03ta3uUhMtwtV1YrmeVpvy3GmBM44LbCnO9uvfVeeQpSoFiHaGacDEvo1ePkHfUl5wht+rPgrBEwr6Z9fWtuO9+FOk9rhPlz9tufHrqxRdf9BIS9MqAAAUOX2LolOMZwVJCiRE5Bh/t4BnlgbJJJXgr7pr3ZRzwAXfdeEnUbzB1Y9jf2hfkSUzgUiACI3AsLbA8siR+n/cbi6SfneWYgMGYmV2Jn//nvxDdA73i0+MxeeSwN4Z/7jNfkITpj4997PtlTAzEzNyMymSWRvXKGsllrV6FIVypW3iS8cCsAZvaV9YWxNcyxF5/NZ76+ldl3N0dd5y9U0pN8skwJ93fdeed8SN/+n+Me++9V3DOix97hf8VNYGZxWUP1OhT3sDGsV8OAwzjyviVwQbfcvr+lngdA4xZF/o5z8pCvfIhYBk14rkrl14Xn874DCxmHlGaaaSoFlUB79s4Rr6ieCUXMJx5yYYXlWpPE7Myi0sLpq1Tp8/G+bvvseJm0zwv/7C9YHlR6YR/+hAa6O3Pz5Uh79hzOyrjnhkvZroYBLBiBm0ND48iydTOAcGgRosmcdALs0yeHZLBhaxmYE08uCx6w4PfHLhm28q7kfZJp3XFu3xfob8cbJXLuCyfeGQx5XFf8eVcN8e5MGtFHYKRo0EwxPhkFmnTiEmdQ7+wFQN6F5SwpTm/ZGHVWYYXz7dzNA980d/MdvULr30dPbHGm5EseWqgviMdefbEsbj47DPxr/7xP46pgX7J7BXBoUF0524sCbfMEw8fGosjk0fiyJEpG+/sd7zw2qvqp3nDxQqSSst2yyOOvMEd3Or+/N13x6AG+tPzGpAPyMgcPxIn73oo+seOxrOvXIveIcmQXdEFIwmc2mUZrBIoA9yUP+jAe4UX/itt4azCmy77P10zDfmqLwvXeMKafVz1VprKhyOs4olD7jTTVJ9xxRNeacvDJ7h6rrLriiO8yuh693d+/BNVKZ4CytfIuBzpyhdQ+HJ13wyrMpthAIBL5gJgukvAqvMQiuzTom5mgXiNuFvJ6VQI3pu+pfQ3sB5FqeylKubGEFjXSE5JLXDUIpUfcfHSpfjWM8/Eqxdei/seeiD+1J/9s/Hhj7xfZe/EzdkbftX31NnTXpe/78H749E3vyW6xUzsn3r08bfGuhTd/OKiRyG0B8XH6Ja3JTG2UFyM1BFKbKRkelmtyU5Q/W1cZZtpG8YhMwpOAGpa+LFiU8f49WfXlV/Jd/ulaBnN0DaysV6/urasUUgKMxqOMkexUQ9fjUfxrK7vxsuvXIrp2WUbX2DLXaA6SYeSox0wMMdasN+GNx2ZFeN8Fj7RkYduyoCUwmYJBOGsFunXJuAirIMMxLXZ/8173Bs9c/U9j77C3ITdSnu30mKG1XPT4xil3i4OX+6NwnG3Prfozo5w+jyZFHo2Xadsc9KcmWg4PyaeCkdNWqG1nmEtr/6AZnjDkWeEHfRmYSDBDB/AaxwEiUEGXR47dsx9nG/eySAX7V6/ft0zYNTJ0hY1sR8F3vNePwwTXWuwgHJhmeuQFC3GPgegDg8NxagUMbOgzHR4ZlZ0TR7y4qADf59Uo3BmpVFeCzJQWN5iqevGDa5tPzc3688FsbxDevY9MuuwLV5DaWOUcOBnjzx0PtjH6ehdMgJGxaePx5e+/EUp/9EYnzgUd5w+E1cuX4nLl67G+PhEnDl7h+BBoIIvKUDTaKjdzB4zaw36coaPQRQDDdrOZ28wWBdk8OxpsLSr/lmWAcYnZlgiAofLS8uG4d577vYyKwe8sicGo9x9SS+7e5JechtC8jB0ksKcPueeETVLF8iH7HYscLdZyvXmzSvC2xX1CW+Cs+wpGbGLYZyK3fmAS/ccZ0MNrl+KFjxigPENP/A7cXgiHn3sTXHvfffHmHDE2U5z84syvlZjTbJxRQabZ81kHPLN0f7BAb9Zu7yS3wI8efKUcDsuebXjN2zZh8hSHPtDkdE+CJepO5otIKgfGYkco430BdsdMPDAZbabgUzxAjoojaTUIYqywZD8QtoyZmg3A2HuMerwLp8sgOAb8Al/gUto/Fbl2XTwKntpDbiiqAejnQGL96upLuCFjpDJzD6hq3JPmJ4xgtY1KHec2qXw0g280e9lTqpUvX7ZSQ/AQD3ADU45B3KXvXLCIUu7LH+zyrMmPpibnY1Tx45Ep8q78Oor1pkM4rcE7vEzp+PMXefjjrvvihHRJQemclBqDys7Su9PFwlua0h0rtplnleb/UKC6jt8/ERMHT/pyQ54pEP5d5Vmcuq4P4Z9bXpWYZw3uBvraq/3rgl+Bnq8XcqyLvIg+80dZ1f9VvjONme/EZ79n46wSl9pKqzkJK7um2VXubikJdraNgQrjGuzXDwOuAv2Cm/ChiMOV3XxXGG4ek7exmd4lecwZsCamcoVcAcrbToKwQEoSpwrBFoIowOaZVQ9CTCCQYIHwsMIE5C5fi/kKkw8L8KT8bGyKCJbjz4CxLh8b4vDEmE43r5Qf1vBucwDzeDtEF7fhjgxLth4yJTskBTGvQ88GO967/skkNYl9Pn22Er09Wu8PKARgJiHNw9hKja293YNiIFEIKJuzh7xAXkSerxpRLsxkBAshQ/aDi6SAIVHtY17Ntt71CVC9vwZDNXCCev8pEHq8gYo+pQ2wmickI+hxXe52KuVZxMlzsxAah9Gl/dnyfNl+dDInk2SHZ0DcWNmKV69dF2jKAkBtWebGSuNrFSZcMc8GIpHzRF+2Li5wmduNlelcKVoB1TG7mYMSOAj9PmYOOcNgRfghU5od7Wd9uSeozZ91BVHfyHVudbst7DgqzCV+OBPafQgCJVHP+7xvAnrA/fc9lsZKl0yWtFvEy6HqeKmAVfpms+VHl/36SgLWLJ9uGo753fhhM5bXLvtwAJfqOdRavv1AivxyZDuVzni24xL2enNSSrS5UhII9jZQwOPYaDwMfeV1dyjw/LQsWPH4/E3v1lZ2HPAPrCh+MLnf9f0Qlle2qBcMRFGFNBCD1QnCAUrlQGDqYXgTNFS+CW4vJytOoG1cOKZDoWTBkc8M0yE21hQG3h7FwWFsUibcq8M4dmmLJ83oNlXwqg98cEBuwCD8iKe4fyK+PCVV16NVZXHwZ97e93xO5/8bAyPjcUf/IH/2obW4sKyymEhLpUo7fWssegNfqOdKCOUHsu2LJEtzt2UAXY9pmdueKsBy5DMMrKRHDzyMsJd5++MH/vRvxRn7jgRGzLQ3I1K66VEtx0F3KaHMlSRH8aXIMLQZeZsUQYObQQfPo5B8aOc76fwi5deU1mb4nMRjfoMA4w9PF76EZrBF+2CwQhj1oTB3Oz0nPcsce4Zy6aHD0+qfskC9Yff3qMPOC8Lo0JlMOuGMc5BvvBqDrhkfMpwo+84boIDgOkj4MdYoQ+RCSzJYZhzz1YO0ngms/rTfZoKbVv4LZpJHqhJAORLWwGSr+kzfYsuW2Hkd9tbDpxy8C3w0kbKIx/78pg57JUMROdUGzwjRIHk1TMvapTRDD9CJzi2gpTcx5BFPpOvZpPRNcDPbLxljeGkHfQpbXExCuMeLoSGKzDrI7298sB1qRWzTy0VVc748FBMHhqKf/qP/qG//8sn/Yb6e0T7IzE0NhkDI4f8RYQ0JjUQWl6I61evxNyNq9KNqz7jcpOvP6hOykbncUTI0Kj69vCU+ng8BoY6veWmu3coegcn48TZR+Pk3Y/Fb3/h67GshnAmnxRs7lOTvuEcOtqv4t7QZV+1cV2u2lzx5Q6my77Pa+UpdzDvtzllZc+m9XIrXxMeZAx90tQDTbdPK6aHlNUVZnpn2VqNr3yEF7y4g+Fd7/n93/eJCsCl4M/KAYxKKuygpzAq51rpKl8Bha9KCccTZuUCNuT4T/XV1FSQGvWpTNLAsAhmJExLdKocEa/ywCDkpUzEabUDx2iWGRxGyxhTKKsk4D2/1vuFL3wuvvb1r2o0NxMjo0MeEfb1Dkjo9ahg1bKNYcIr+TJqvGyHkOEFAEEqJexPPmiEDDNWmwsfTe/lO3U4OOIZEIEbSFqNMN/x7APlVAbwYrBRHrMAWxJwVjSCHaGVwinzgED2rSBE11c3ZGSyzr8pYbkW80urcWN2MeYWV2IdhSPBislFtcBCduOYUMHJ25zecCrfL9xxuCvCnlfdGdVbqOtXG+Fxxn2rX/3cvG9dy/GESGqGCoSEpRXIxXjigfDW1XWCS+ijZYCR7lafcFVcZs04h6n2Crtd/oL3dmHgn+cSknYSsmlVloPeuTbzcQUnYk6yN5PL8SxQuGs9Z708054qkz7LDcJpNO+D0RLe2fZc1ir+Y8M0Ft+JEydl2OzGQF+/jJsNz2gOSalDk55loBi88nhWTR4689tqrfIYlXPdN6zIAHytelE65XnOfkhDnfZQFzSdAxEEda9nVweH2NQ+6KUtZtYGB3Q/OmJjAaME2hJgrp+BDoOoZT4ivLTgD84vLs17+YsXaY4eOSLDcyWuXr0RZ86c9SHGF157TYbRmTh98pSX14ANPHpju5UqeJbhpVGP37QDu6oyDZmIFdVz9crrKvOaccgbXmlw8iYeM8fdMS0Z8v73v1d1nHBZ4BGZxUtDPijSipa69F8JikbBZ9JUGmXMnrBZO1NK/uoOGYY8YHM8/ck5iBwlwwCVN7s5YoMXCJBNm1ylSGn3zZnZuHGDZde9OCsD8aGHH47jJ04YflYQmEll5mppZVmDsw0bSPAYxgmDRJO22s8bzlxn52bdh0ePHvX2B+gD+Ln68Fh5EFZ8BQ6Y/aTPbIC1PPfpcwaR/iU9dFJGDGWkTE2dwTXvM33NcFF3PqfMwRufgoN4h0OoxLkcYMz+wdAuA8zpnEv9rnx4w6vyC/48rkL1Ka7qAVbq8cye4tyV8p75MwwENGFKuMoTljpM/NqMl3Hk2TKlcD7RgcuQ554Z6ZnZm6bfhx9+JD73uc+Lr4Q78RMvifQP5YtRflEEeaF8yG72KO7KgNcQQ4Zofpgb+mVAQVt4g3qDtnX1xT3336Oqd9WHKzLERlTXYPT0H4qJqdNx8fp0rKu/N5jpk35CnzNjjJ607BBvZFvSg1/wXPTetBd4Tvy075vPOMooV/lwzfR44qrs2/nUIciq1rPyVNm+3++D7DN8ubo/GE7bcLkNII0y8jfrxZGumQ/X9e7f/3EbYAcLLUemN/K4JMBc+uCaRNhWbnU9GEZ6ZVAJ8hbgAlIMoRsLeKZNMTIwCJhOxyCA2CAiRtFs6EVKJbIMCo1oXbI+H9C6vGTDi+lc4cdlAyPLdh2xFcMj/SLEjXjh+efjq1/5ioTca2KmbS9bnLvzvBTDuEfOCCqIlBEws1EYRcDEqK8MsGbdONrU9hAFbRZzqn6Ah5EhcJ+7pR9tU6GeokYIMyORMwK5JEEYHCnsiEFgXOVT49MrvyRmnoAt39GtNnbEzPxyzCwsxRZE15/T2OwrMb6BEXh1TcWuchTMqFtAGt8sfbDpHljAn3FNO5TGhpAeaXv2Q3aEiThv7Aon9uTQFblUjlIcRwWuA+IXIK08XG/FZfpmuS7HDEB4Ox5XaUxzjWd8s5yDcRVWLsvmRg1DO7n1t7p2nrwWXvZxg3Dl1wgjbY6Wk2Yc0qi/rpXcT3rg6nJEFPwnrMqlT5jBQDHwxu7o8LAPKCUuleZWTEweVh92xbCMHWYz0gDixQrO+crZ2sS1+lgdhsKETOCDVID0fV7NGyo3DRPoQeAIwjwTLI0zDD32gJXwoz+YoU6lyz4alrjyfB2WsNqCVIpO94ys2WiOzOHNY668TceSB+SCXGAP59Lycly5fDVOnDypuB6/dICiueOOcwIY+SHlwDBChky9gc3WBsRv8iT9oLpVKDNgLGuydPr6xVcNG8YUM8X11tu1K1diqL8vvvujH43JqcOWC5YH6iAUucU6CAEf6kvuixaRRTjogjD6BdniPhedecAjvyIDk+Xc3GvEtxp7ZEznkiDeb4Br4KguEP9KkR6airNnzwXLi5zVxTl9aWhAT3zhZCtmZKAxi5MAAEPSDZ62sz8UHDPLg4HLrBb7aHEYwaQrwwOYmbGDHuj/bIdoD8PFs5kYa21PexlkI+OTHuBPaJ8+QN6Tjrws34HPfKZc8M9zlpG4cwPkec6rIyzvCRLmPUDFOPD2FOL1l4MK6kwPDowH+VbhipfEbRlgvgoGrrQb+qQN4KLSpEtdaMMK0PTMLx+oAx5JoyvbQrry9IFiVGamlkfmCB7/1De84Y4RxjFL0Pj7P/T+eOX1S14eHz10WPSRhmwe2UQJKks6jyMrdnnRw28C5xvF1EIZ3Rr4bAjvGG0PPPhojI6NyZCfVX5myvtFWIMxOD4VY5Mn4rVLV2NN/MbeY7YgDMjoY2WCLxfQjzlBAObTFb8XT1dcXRPGdAfjcNyXr7Tcp3xImbnfdy0afiOPnChXYTiKpcr0WU8TLlzB3mxDpfEWDvVNPR/MX3A2Xde7PvK9+3vAcM1MhLkTW4g76Imv9AgmHERHHGVWw5Lx855wPIKaGmmDT9CWh+gMC6No1YtQZ5TsssR8dDClgEDilUEFuFT+ubAq387t4JuGHMTK2Vp5cv2kFM/k5LhG2QM+M8WjSoUzzc4r/Deu3fR5SZ/73BfjG1//hs+3OXLsqEYV/bG4vCAjbEvMkWeIYOkzAoDxTHiMeFs4AT+3wxe4sLXMT20ETiDG/qh4jE7yIHCMG5XPFLGFjdJ5466FFqPFHrW5R3EoB+ForzvWtjri+sxizC6tiXv6QhZorIs5+NwDzEafgD/j2wZVEo8Fr9LYSFS8P8qsdmGIibsMa71SzmgiMQw82Q7g38e/LtlOuib7xXTGVaHlK8755Pd0YcawGWZcyqfRl3GEVRqncz3JkK7Hz+14pxGYuvu28PJVZrlvD6e17fg3dokZRsBFD/lM3+qOR5fjG5Wd/Oa+8POtcKW7VcGotJbSyPIYKPjsL49o08inzKLTw5NTNq7Y7/Xc88/6GBZoFx5jIOHN4iofnoefmS1jzxfLGOxtYqaK/V/MCJdxVg6+Z/YFBQe9Fs/jrZClnFDI+K1NDLWcuQAXLPeBH5Q4X2Jw+9THDApQttAZyz/M2vnQXxkgHIPC8hv0wECB8wJRtrQVQxIiYpkNfrx+84b3lp07e6dP0V9eWnUdpiXaIOWmmiwDvNRpmFWvyvBxERryDMqAWdRAZlkyBIMMxc2BqJJk3tT8wQ99IP7gH/z+6O/tt6GEMuZblSh9etj95D7LXi/cgTfjSYgA77cYYIZRNeiZgeT4oTEfIK0MbiP9APwYOcw88KHyw5NH4uixEzFx+LBYng3wnTaMgQfc8wIBb3AiS6hjvw/VVp7pVzx8izGQZ1yFDXQGpdAZ/UnaGnyCq6Rv2pVwp4Ehr7617dDyFCCs2xAH36S2UU5fKJ4+ZADqiuh/y6G8twePqp+ry2uFkc8GS3nS6Mq+LM8+ChYOUWXzPzKT/qD/yQstWq4KGtqhkvbL5dqmY4zAMg5zJoerErrv0F82OkXD9KeapyJabTFOoDPd02hdTf+uN/HFtdUo3ZKo5VWPPU+Kh1Yxepi55MUMVmZW1Rfved8HYnFlM25MT3ugAg/DM+TwHjUZX5vry55w6NjdiIX5WekCdIz6UzKAntnr6o2HH31LnL/nPhnoN2NeAw++RRzig66ewRgZPxEjE8fiwpWb/v4k+6fZh+2lUvUbOhRc0B5oq+yHpGc1y7igHe3n8m/kSHvQ4w7mrXDqfSOPflAJhimfMw+O20zXrqPpqq6ihzZdtO2bnAWWYdVqczMP7mC5Xe/5ru/7RCUgsg1oO3PFc8U1w6rAJMSsuMrA47geBAhCUgFmFgtCmMHMq7LUmfCPl+AYUSg9SkXgqx4RtohGgfIIQMojF0+pmHCui/L14xVrDBryILw5kwght7gw6zYMDQ47HKbMEbaEnIpBGTLyuD59Iy5fuZwbjjXS5VuLVihWYLlXBZ8joDz3h/w42m1GEIGrKnlghAiUSEQKoQIyYYVTvPecqa3EY9xxxg5MbWMV40s4oN17O2QWbjqFq+jRCKYzFta3Y3puOVa2JEzYJ6e6t1U+eLVBgPIwbgSPslMunvKomxvPOkr4gWoOf1VtEpStfmo1rtpdfUpDLDcQXk1HeOO6n95BCqPfEwkW/EUr0n42uhDOVrQK88yEfdJWs5w2jTnIjufydgLw28Iarsp9o3glUGTTqzKSyVOt8agrdJc/nhu/Bm4S9lY9lMOfcUNsu27ibw9XthUPJyQaGfigEDQgavUh4RgCh8alwEW/3H/tq1+Pudk5K/abN6ZFX+veJM/Gd2Z2oG8rLuXFAGc2hGMeEOgsdXBgMK/eY9Dh4Q2UNKNy+BbBi4OOURCedQI30LZ5hVmTtlG2sDhvvuK7fXwse1lwMcvCMRp8GYK3ETe3cq8ls+M+T0nlqctVV8oDkUUMCQ4GZ8CBMYYBCUm/+OLLgr0v7rr7HpW9KnzmMhczVMwgwYsoKei/R8aMD7B130B3zBB0ymBdFc6mbcyiWBcX5/yW8qSMnf/pR/50PPzwQ+ZV2sayHfl5prcQ6tlX4n/6kk7RPc/b8JnwC53nwC7PZmMjM5+X8Ww4bVR+RtnMDlImtEU7WA7E+Broy0NOkRsch8NeVTbW8yYf8oM9beCcNiYdCULTFTeiH/pZ9bBE6Qr0D9xhdHO8DzUCa8m5pNWcIcIXnRaN4oueLVcosRXepOcqgzT4ZplVB+EVVunq+WA4HtxglBEOLbMsywsVeVyEZAX1yjt9q3zTp7xiZIoINovCrD9hTXjBA2FlfOYgOfcNMQgnDXUSTn9AQznrp3KNH0rjvl1Wlp3hfhYEzE57AEu4/mXdSUtwPLoI4ye/3SoYVfZ9998f99/3QLzy8kvuc8IZqMN3HMa6trQYi3Oz/toBkxo0jTPbQvJiePxwPPSmt8Td9z8o2umMCxdf98CmTzy0KV2y19kfhyZPS9UMxXMvvxqbKpM9huCOOhgcCXyTdvVv4Q5X/U5YecIqvHyF4cs1w8o3bY1Kg4NGq3xcsz79U0im47nohnuVCvYlE0R3LTlN2VUPjjqaMFZ829DMuHKVrukr3NeD54A1HeFUwLXSVMZ6rviD7tsqOpAPhYOIo7Mgd87x8VtGrXR2NrZ0EeHIEouBXhGyBNKqRpx8VqGvU0TPeKXFKK190OlUDQYSS48INm8MlHBDoY9rBMszBMj0OB1gJ2AQQGy095tkys+yiNCm+w1/YPb06TOxOD8fG1IWTB0jYDM/lScDegSpOvkEEgzPkQ3gqToax+gdB17SY1CVIMgrHQqjeeTKRnwpJDZT7uxq5KE8HJLIyMT7ujr6Y2N7L+aXNmOZQ2t5vV7GBscWMNfoZSP9EOAs20BqKWqoAtiBgf8KZR8a5xltrQnHGm0PSMj3iNg6mHIHZvW50lJKG/5EPlfg51qbWptxvrbCKcNX4d1xrSsefNmrLi+J4slr4ysZwnnk9utTGOjFVzm45lUlcndLWHlc4vzb89c9MJej3rbPAcitYeVbwl194AFxYt2u2mlFL9Cs9wVfMX16GFv8oroBwzMprbJRtggR7hE83GN4QT8sM7B8xLEDSiZhOhpve/s7pJR349d//ddVWKeViD9W3TMgUsq9Wn4hRDSMUOnr6xbfyaBixkvPPTK+2gYWcGUbvO9jS7QDQ0NFqj+VE/uD0qhgxgTDHsVEvYTnslUqTdL7eAILxdx7A81D+967sieFojpI16E2kIaP96vlxh28wrlTPq+udyDWxMM72x2xsLoWn/3sl4SDjvj+7/9vYnhoJG5Mz9kgYzlpT4TKER6rq0ue5WN2jZmbnq4c2a+sLbl+CPed73xHvOPtb5UR1CVe2osjRw7HuAxb2nT9+k0boyPDY4JxTwbaspRXnzosZ2HoK9pZfEOngAfCKHtQsobZNN4yxODhczMXX7+gfqM/OgUX31nNPsIn3SQtgHNoCFe04XCV60+qySgEb6UsyEe9pKEcwpFb2a8CzX23I8N6LOWMHOk5Coe4Kp/7LCcNkPKUh0emF6z4gr2c2y63D++B+3I8k7ZgxtV9s7zKm2mAFzrjumP643u6NXtbfMSApeAoWAW1wrK8amPRap5blrSddSU+cNnP+SYk3y1lBpV+82yl+gfPYBzcQA/ASB6yZznVvja+yvmeMNEdMiHztwYgreOMMPzHRoZjuL8/Pv3J3/abwMMDveI7lh/X4uqFV8Q74qvl2TxlAP7R4H1s8kicv++hmDp2UuXD4/3Bp662tpZM02pqbO8NxB33vDm6ho/Gp7/8zdjpFR1Jj/J1DssMXszyaozwqnaVa7ah6Qpn5eo56ebbaYBy8PRBlXm7sqtfmq7y8qNfuf/2NOCcmzY93M6R1/Sj/EUbGSZY1A9VbrN84nEH47re+ZHv8RLkwQS4qqju67mZ/iCRHHRvFCf0iiiSoWAAXmGlzYxGJLt8RZir9LxXeuOG+tTZar7wtOUrf9RTkNMGah3RaJhT7hnxwxTs9/DpxSJyhEpf/5Dgx3Lt9ZuF/rSDjDJG+sMjgyIs3mxhH0RnTE5NxpHJKS9R8kFjZgyY0kZJpCKhM2CeYop86xFChqCIRwgItEwjABH8wMxyLDNbfksIBqQAxXtkpmcvIcDQjIbFPBhMvKW0uyuMdKh9ez0xt7wRN+ZXYkUKZ1fKdEMiZFtt461HY0NV7hszwKIyqcR4k7cBrHAUKYnZmOm0MnD72YDfTTyKjjCj3DDa06iWaxKYdJd95mg7T/37qvopT950wp+uTRqrZ4xoG46O+3ZhXulSyLXDcc37NGbaZR9MdzCsSd++NuKb6VoYuSUshWlbWSVqsu1NPNWVvNBjjnpv9QJDV3ml9UwgD/uYNTeIzhIvVORyW7TIM2kxkDi0mEOFme3iSBHObOLD8qOjfKRdCh7hp5/Po1qX0S9jgNmp+YW5mJufi5mZ6Zievhmz09N+K5flNt4WQ+GgSODnrBuIoNMuj4yZkRpGMYgnfWgnS5oKw+cJ+Rh1PaKzMgTgR5QKR82wrMESJHsRc/mTpTjaC41CTgyE4HFme9Y3Oe19Qzjq0sBpzXm21PZXXn3NfHlKgyjC4TujRv9Qqsw0seSey5up0IgzL6jOq1cvx8OPPBjf8fve7hPFOe8Lg5K66ecBBmvKsyTcIpgHBkeNd3/s2PSR/QVe6FPLOsFAKLTCjBezdvQms3Evv/ySFOhFpdmILcGbxzds+k1FGxZbMgKQayqDtjPz1jYW2gYwVxxt3zc+qLsVzgw9/cCVcPIis1gVwEhVUKOsNGY8O9py5KGfileSXtMIQ9boKVtuXOtPYXlvybQf5wHKLV7tQKY2rhWHkW7AWuVUmvLAtCEcMQOYn/yRDhDctDPlsXijlY8+xAOrYWJJnHpctK7y6RTn9qVcoJxst1vgdMj5SucvF2Q1rfRpnFT/UE6Wh0yoOgjjGTnFFZdlMtBAHgs4lS2cy7vd6BVdOT6ImWbzh/utw3ubMZDYJ7yuwUy3rhvrK55RBda1tU0bX/fe93CMjE96mwr7vdBb1pcavLmDJJe6+0bi0OFTMS09c0mDDR9N0YFMgSe7BY9ktNLhEnvpaOPtXDO8jeNb7w+6wl31S9O38ZrlHqw309GcpFH6L/sw8Zzyut0vGdYuH0f5xWMV1k6re3igVX6F1z2+eKSu+3vA8E3XDGtWVGF1X8CXq/BKV3kPOgOrJE7ntPIqij0LrScpA9bVW69iy7PHhZkiBAMJPDMG0nRvRe9yMNSSsSFMBDqbN6FlT7eLWcYO8QmfcY2s182YTNWwSZU0vNVIOVNTU579YvPpCK/7ikhVlUbKiyZyhDUjcnc4P8OY1jseAmaZhisO4ZVCC4MnBRZPCGGYBwEK7JThOAvW7OgtCXC/gSmhbP5GSWNYdQ/GqrLNLq3Hohhpm1kv+W3hiCM62Ndl/CsTOIQ12HPGqdLSbXbuHSEv97todNYaAXuULEOM06k5A4hlSI7nYDnKRk6LgOx0oZzWk91+nBx9owAGFg5P46GVpuWNv5YgS2GVI3WfP6ar94SZ1rLeKr9Jm0mLGY5rpivnIywaYQfj67nyHvSun18L1rYjnvoTnmTmZPi8ooiJqPBMh8ty06Xgb6cpLzIQ7IkbHHlaNSk+76F66s0Bi5x5KZUCswD9g0MxPbsQd955PhZF14uLq367SZjTgKTHBsSgaJ1PznC+0/h4bsxnNoY9J2yYx+iBLj0gkEBfmJ+PmzduxrWrV3W9HnMy0JbmF2XgLWqgsuTjXTj0szZiI9QBjnIY2KAs8Iyy4Wv2WnGPMUAbWcIhHj6gkbJz3B47XfxijsryTJNQQz6WIPFsGGdgg0ToUdnXBCf7zR5+5GHP6LEXjS6D7qnLs3KSMdAd9AefGwY9g1eMNM4oe/jB++LY0UnPztEOjCB4lrKhDecVjHwtAgVW3xgsZ/pRgIW4ZBT1Ug60vsYyoYzFa9Nz8fKFK2JjzjmkbsGmtnj5E1li+SCjAoSoEdQHVsybeNOMZIfS4l2rwhVs/CX98e1Z9bmMEtqMM57lkv/AEXKHb0dKFkkOEV+zYLhtlZ00moovaVX3tBm6skLOxhOOL5puesJLsTU97nbp8cRzbRuHzaXInZahKvgwyoRn6A9jP2ePcsaO/MjHMuzsW+WD1/37hMRtTETzmDKH8jKA9uu/0hSuMw4DFpjIWOVnXKbFk4rykX0tI0aJvOeLxK40ecBVq43IRd8L9/AOL6wxy8cLI6PjY3H0yDHv99tmT5oGVLDI5tqCcCJ+lP5a4GxL3pgcHI5F0R17hU/ecVccPXosludm4+qVy8IXMmFYunInjp08GwNjk/H1b72QOkb1M9OLjuNID0GuH/vrBBTCvuWMswOujdN0hQdc9bs4yfzJlYajPmkrJxPY8JUOJD5aLzD5Kii8D0t9Q07w6aVcJ9SzftRNHfRJ0Uvz3s75ddFj6mjd64pNgh6qY4egb7YnkB5c0AZoonmtdolS9V/30r9uvq5d7/2u77/lGIpbMiis7ss1EUfcPsAtV/HNypv3Ta/S7Q1U638umKXnXCpaTpmk61DjOTNsC0R7tCwjwxkRerwpJWQrn0jAvqtTCOWVW4V73xjMgEEmZG1KiDAtywdI2Q+GoNnapBMQKhotrIlxhWQ+dzI+fphKPLqGsFAm7Adh9sutdRMEn8pHWDOzgDDFqGMGi9E2V5Q2nZCH6SE0stMR7DAXBo9q1y0blRl5qO3CL3s3FsVICGexXez2DMb1zc6YFjjzqzuxvitDqwvBopG7DDDmBzsZyahEyM5aS/UyWoGWoS02EYPbTsV5jwtfIlC4R+UK9/e/qi8VB41xNhn4dZ8RJ0/TQYJa7z71I9Hc8NzwDkdRZQmCGZwZQkUno0DQnt2AsCF2t4D8MCEMicCjLmgq45zXwizLwmV8hlWc76VYdGPvsvScXvEqN8NVq59VHjC7wPRkhRpv50yniRY5MqQQxkBKJ/zTB/bgGky0f9CW90Zy33LZB4JDV/WK+ydTZP8gOHjK4xMUQzxpyytUpKAiOmNta918wEsuLC1Nzy6pjXkSPHs5OrvT6FFHCN3wFH2Q58r1SMgOylgbGhnWgOSQDLNh3Y/YYBseGRKfDFkB0AY+6MzZehzvMnPzRty8fi1mZm/EzMz1uHnzWszN3tRAZs6GGbPI/tC2vAc1LXmCzChDiNkoZsj8lqQ8S/vs0+KsOGaQ+DQZeIMvO3vSIGKv0+HDE3HyxMl49fULMXpoIhZkPL164YLCjse5O88JhgX3EnyMsYFw5fBMjBL2uVEOwhU4oCEUOUdaTGgAx/chMdysEKA7wUFZ2dPCneI4HoLBBlSMoSVk61lpUf4KV261mTP/6DPxBTTeOxwvXpqOF67OxXbf4egaPhwrEgXb4nFxoAdSnRr48akw2cPuI3QBM9h8ZkwAiwZUn+AxLqEH5dxuGUq4vAoutZl9e2yTKP4oT5I0GkSjyCgNYv02ouQFJAKtMWvEFbYpIxZPn8G/KeOZUU250sro57rSf8R5Js9yp+2BnCZwj7yqFYL2SoHo3/l53vGzucT5VTrwqm+hLcs6/aBT40TleSAIEOBLV9g0y0Qmt5Vy4c1At/y+XHImwuDRvNZRBG6u+1awAp/KIQx9lHwumOA1hdmgEA7bLtPiSq66DnlopfqIK/xMPwFrltWlwcYNz+TybdPF+ZnYXJ+P6emLil+Nm7PTsbqyFfPLm9E7NBoPveUt8eBjb4o77nlQA7LJWJ5fiuVpGf/SQ4PD46K9Pg3uB2Py1J3RNTQWTz33XPQPj0i/DVo/SmKLRhIntIqmAbFDoKfWL+/LQ6OkAW/6SzEm+CSf5Nk6Az7pVa5EY+B5u4rueO6QHeArz7Tb8foP/kWDGG6Z3xuVVIcSCQbvj1U68GSEKadSGZcevMFDyk1awkhjfCsUmuAkBPe1wg0rV9Wlh9SdWdstPwZKhLN/mxTc87/r933ou/dnwKqjIZQSgHQs4WVEFZFUWp6LQJvpinArXdO1CTodaZq+WVfdH4wHvf51yCBRcZZvaqiFNpZC9q7S6kIZitOgLHokGBDesMiuGLSEustUp7FEwui/lkXwjFBZsmF0gbCue9pxsO05/dvrWQOPhAWYhVgrLXhhyYaXC0xeGF8KE08adsBeWduQgbYbG9Kci+s7frNlQwS+udcTqxs7MbuyEatbUhw0UaMABDe4YKSvqoyPFE/E87/lBSNXC0gRmWE23IQrL4Teag8KHfLG85miXhlhXSIiG3Pf3qW3uCyh7Zp9h7Pgo3z6xfUn7oHJSz8wTysOwk9DqipNPOZzu9wqC5dh0Gk7vukrTbN+rsBQsFTYQV95/0tdm0YSK9zWDMS3+Qad3Or07CpvDW+mK5ia+ZthvqpeRqubWztx/PgpldYZfRgzEtSQAH2fewQRguBPXNI6dJelUQYMFv7Ga6u/7Jnp7Y2B1mZw9liNjo6Jj5hpHrPnjUCEGy55aFUj9UUZZNM+mX96etqftmHGGf7C52n4bMRfTaUoI4CZH5rltyJlgfCh/n72ecpQGhwcMJ44ksGvzQvmMQ2ebtycs4FCOy9cuOg62MvpDemtUSsGPrPf9Pu2jBVe3GGzO7hbW2WmfEcKjbeHt2N5ZTEefuiBmJSB508GuV/w4Juy9AfdCr+UDS+yxaIcSsPHCqg/qAtjAJ7F0F1Z34ivfv0pCQPOKJMRqMR+81GlMcJmi0TKivZeGytx1UUf8nUOFH4aENstvIlnWw5ZhKedyKmS8SXbSm4TZthaRpjvKdvtzHKKrnBFa7gm3XGfPNyOx1Ud1Mf14P2+d1sSpsqDz2cw2Zav+3nk3X7Jd2Q35eJZKmMmFz4DHM8cU07xIz9dy9VthTlNIx5X7cp2cs+19WwZh+xKYwm4wCOw4OgDwuq+5A6O9DlwA8aChed2/YnXNCTKgEs4RDPiC2j4jtN3xpc+/xXpOrbRnIwjk3fG25/8cPyRP/Ij8fv/wH8Tx46fM53Nzs/6CydDMqoW5m5ocHLDx1BsCTcbguPI8Tvi0NTx+NLvPRVLUj4jh6bEc/AYtIkRmDBA3dAkuPQAtuXAW/WLn+VL1+C458nwKz8zuF5mdZjK0nOGi3Ydns/ffqX/ZVwrH3s0eXEMfiEf3HJ7n3G81SxE2Wd5gqn1TBmci9nLKgD9S3rnySsGNnUIEUAsGJSCNrT6nzDwZF3mn8KEV78FWR1Xru6zgOrU9LjmfRFlMw2+8nE9WMbtfLkqr+npuG8PBw7e0BiO7r5BPUtwChEIJu8Z6UUwc9BjrwSYFIiajGUssRVdQo73rLiQJAKvX4tobQS16AJjCmaBaXAIKYR3Mg1wIZQcZUSTF4MtR9BpuPl7fXKUA9w4pn/pxE4JSASmBag8nzxalrBf2ZTQ39qN9Z0u3UcsrG3GzOJGLK5JMex1x06XRiS60mZO9UZR7rEkqTI9klaZbdy6SjnBLALLERmCXIQqmHK/RIsMLYhIQ78pjGcJ/G7l6yGvCZNybu2vg67JWG04GjRxyzP0kXj3XhsxMoo649LwwrddtqlN1G1HuqKPVsj+fYVXvQVLuWY9labC6hlf8W/kD8aXy/uCr60wCq7y5Q6GZ56Ma5ZL3MH6CMNVWKWhPvDbI+MEI4llR/qKDzqzDDUwoAEHSxkygjHsGTkmUUnE6OrywAPDH+M/+wi+YhRO+9LrPzNoSuMZYRkW9C8GzQAGmkbP7D3zuWMa8DBYgV/ALzy2uLhgg4z9ZjbKlhc9o8bBq3yI27PP6+ueQePebw2i2DS69PEKGpHzZvBLL1+MX/s3/z7uf/Bh0zcKmOMoLl+6HKdOnfFXAuBnzyIKVgZiq/6KwK4HYYnPPeFmWLwAXnctIxYW5uLcubNx5/lznsFiRob2Uoa96iIrI2Nuiuea/WGeVzdhJJGHJURmFKbnFuPCpSvRPzQu27fHL0wwl8195i3+zqqYXWMlwApYWgLeonzSlMLzfimVQjge+HBeShb87DtDJrF0g5wivGa/lMH5M58cFbccYdWmcu060iEX01AiLOmY8rMOljTz/nY+02Y7ilcMEyW16qk0VWfK69ZsnY0d6sg3Fpmp5dgGBsVt+aG8wKbbgrraVDA0fbUhU996jzcm9I+l8Sqfskp+ZLnt9hTc6fYhaP1Xeu4JNo59Y594KfwTne0hDBHdLXrguqNR+rvf/a64euOiBjULfmGew1P3xI+HJifiys1L4r/eOHp0PL74+c/GtAZDJ48fEU2Itza3o3dgVIpQPDtxVKZuf7zw6pXo7h/xyfgc1trBTKeqFjTy6jdmesBVC2xCueda9/WVE7cWOOteV78JbJzk7Co/mI+rn3VfV4cfvIJbJj2YKABHhEG//BRHXs9c64dRpwD+jENjW/VbxsGfYlDPprZojhZti6bYa8lEBGmoM/cXbrkQjFlwktDmDD1dQi3wAlfCDY+e/C1IGlyVNAkFVwRye4LJ9Aj1St8GNh3PzbwHy6n0PCcx3eoLHlyzLmxdBO3aBlPTEkJSHmyU5c0TNl6mImfzOHtMUgEMdPd5hN7fWiLk21jsBckD1HJTIkhiL0yf4oCJUSGjcBiY+mHwnP3KdiRcwImCYZkk97DQLgSbhbtcCjZB7TK2g2O1LHzVDV1sEt7ei8UV9nJtxZrut9S2RY005mWBrWn0sitjc0fidluejfWMkPcgfpmU/s6fykU452dcOLQWQqK7wSNEAEGrwwWymVXp/dzCKXCBA0XYewaEzcOMuDuomaWWHGEoodLgKLt1u+/MHnnXimz2J77W5PHuJ3n6h4NDs49zxO/88mbmlifIM2iGXnGtPtgv2+1IYqd8npu+0uBx5C/aa7oq7z/nD7pmGPcHYcNZUBj2dt268/NBl2kznvsqp1keZTWfW1W2njOseA6FAu2i6Jn9Ycncm751pc9qPxbf8IOGGQ0P9A0qjE3pCFqW+XWFNkwnqow/8Q3Vuk5gAb+kU7nAoJpNb9y3wLQjPX1PnZSPETgiJTnqg2E5EJa3/nIJkrcQOcGfA1VXZTRxMCnfQuUDycxCsbGYN5U7xQ8r61tx88ZcfPKTn1WYFL2AO3bsiOgHKLvi1dcu+MT98+fv9on6vJiwubljHgcOznEC3xiGvHWJwKU9yBEOip2+cdPw3HvfPTE6NmI+ZjnEbXcDs5HUxj3ywf0C3qB7xRiHrT5BNiAneBni4tUbcX163rwdfJHDRphMMBnNZTDvyihTj9rwpT+8/Oeash/gdeSWB1n0vQ2JrCdpne5IuKgfSJMnKCVlNFc3RUyX7UhH39LGot1sb9tV2goXRnxVUv4n/Cq/fJVDgpyJqjAFCQzHNdw+T7SuyGz9z/RqI+2xR95ihLUGyfQh3+tkgI4Blm0nX+VN2LKOJhwZljjJOBztK/hv6xQMCjI+8VurDrgqD3crLISn/HIBPLkg38m368eTnlncmiUkBbJ7T7SMwQG/X7z8anzww++Mm3OvxfOvPCW9Mh2DI30ywIbE67vx6//hXwk/a/Hkk2+Ps3ecj2vXb2jgvxknztwZnX3DsSU6PH3u/njxtcvxlW88KzockvoZFE1K5/IyGDCAZ3m1DOgA0fC08ZUwJ43hEse+czruE2l+Icxt64xthfMmLactMdzwKmLrCi9neC41Oh26S7jju5VYm/kBfJ4VDv/oyvEsaENWfKB+3gRFRuCNQeGP8n2KgMrzRABlCqZcccq8EgrCQ7+qgVeJR7fTjpZeU11Aa684y9lWm2kqvOVPEbWRROJECAQBw1JQuUqHu11a7iv84PPtXClE0lXZlZ4yucdzjyc9AjLjYRgRmsIQrGYedW6njCAEF9P1fAuPNLzxiFJXLWZyG2YywLCHEWooGKbjMaB8xo7qBH6mcBHKVb+Fmow7YM32JUwglnVlfwpC8JGG5QyIn3uQbQWmcnn2K+ESqoxsMazWt/ZiYXUzlqQsljcjVjZ2Y07GGMuMOyyxMs3b2dcytGgH+1wEPU1Wm0GZl6/k2QfHZmkiPdOk1B4FyIPZVI4QFEKbHzhHMbQY3m2v9Ah56pFBK2yxV4WBXZ6kX0ZbemVshGFU5Vo6e0EIV6wNL+5x4CJnR1D4YmTd576RpAl8ng8GnOm9h4D2ugTKyLTZB8CQTkH8349v+lvTtfPi67mZvtLVfblmmmZ8k+aLpssdpPN2Pnk6sxWPAgH/+8wKAdGPevRspR6teFxUGjHVD1Ue91yzTtIjahSu//TD2Ni4Z5leu/Ba0rlGxZy1xcZuKzLTADTU6SUwZn54I5hZSpQYB/NSb+2do45UgNCb7qFH/4AcuKi30uGzfOAF58AHr1W47/UzX6rOgaF+GUQDMYxRKOPQJ+YDh+pnuZz9mRwCyYs6CManv/W8DDHOv0rZcOdd5wUJ+0K7Yn5uPl595dU4eeqMD2tdmF8UarIv2rPefIlDNCmPTPUmd+Hex8d07in/S3HHmTvi/Lk7E2akCY2kvVx9q/bqpwy+r3hCkSdCktreZaOSPH0aHF67MRM3Zuaiq29AfQLE9JnkhhUc+FJZwrtaYlyDS/b6AKerch0dypvpa0YsI8F7XvdhaV3LfVu46Y16Mh+4rGe3Qa7iDjqnEwzgE6MnX17C5+Z4riW3bDBhOHHf8qZ/yvaVdOILhVMO8bW8mgaXwlwPslVlc/XsV+ommsMRDdBrwkYdB+BWGkGcP7evrkmTRZt5bes8/bl8Cmjjk0D1vPrX8q/FjziSQPNZNm2QgS8aLtnDUjtMpBC1N2GAZlxmFksD5FOmQyX5nLByvBIDZV6WQLdxjtvzLz0f993/QDzw4CNx/dps3HH63jhx4lxcvnQ9nn32BdEXn9ajnG4ZXnfHI295Mq7PLkf34Fjcfd9j8dRzr8Q3nnkpXnzl9bgqGr1DdN8j44M9T17NEWBeHjSMpfuzrYUr2soz7eVZMfbV9tJluXznkog1bzDBwTI+HwpH/3gmmHjok0xKp0TK3+lvHqP/TavGRGIPPgZN6FE1V8ClUcxXA7yPTnE+jUHleTKCeihXz4ZBaZADwEBZlEEe0jmt7i0TJct9MK3xAN0i11TuTr6ZjdlHW9l3vf8ponJFQElYlJ6uniuMjsa5QjXcwqp1Txn4uk/kfruvslKBAHC7/ArLjktDh2cYi2fu1RpdjR9lkDehS4kzDShh3CsrfW19O5YWNVLWaIhDKPs0qoZigJ7zWXKzd83CJKNggFCP61L9de4LsLWZEQKiz7PtXEnDjEKe15V7xJiBqzchyygzOwnGva5+GV7bMbOwFksyyJZkeGGE7XYNyPepHRKqjIQhQkxymNG9zpo0SgvDiGVXwS2YmQal8/OE8MRNOSVPQuJBxK1eURquwgUEpfzgxOEoVfLSRjEL4wr2gPWCa4WBIxty8u6HluOesNwPkHHlb3lWP9kIbs185MiwHY/hJfrNNgvgdj7SqCLhlWfwUnEH3cGwem5eD/oKr+vt7ssdfG66iitabjqCUhiXI02b7tOl0kqF1BKq9Dt9tU9/7Tx1pV7uD8KbeYQt/nEVzicmJmNmZiae+da3YoGzpzigcXHWyxSccccxK1uiVb+96Cl90UFPGiAMNPoGmA0a8ECGQQvenz9p9Sl95Rc5VL/pHfiBzcJW9CEayfakEk2+hrayjT7mRfWnsGZTveAgXsVASz5JXYZZfpKImW7dexmzyyPcZ557UcI0B1/Xrl0NPip98sQxlZMb9PmEC9+5nJo8aiPPAxrVTdnUz9Ik9MnS6DoH06of0N1War05czhxaFxK7W7DwSZyNSd9/kvFwC3EzKXVT+CD/6JeX4FHLRMcfXF9ejamZ+dtgDF4BIOegRZMVg7gFGVBO8Ufm4KbUpFf4MB12HPGG28C5mx9k7/KGxKD1qQXSoOOkt6AnTLbsMu37m/n9tO18mAY0X/sXfPRGbomXady8uwJvvWsXL5Skw0zZF6V5ef0Tuv0lJXyGqMdn7SUA+eCBzfob5+mosQRny3CUXO2dT+fUZLw3ApnGxbuKz7haeXDu9/BbdJs4dj029I1lJe6RX0k+lLJutfVPstORY6+yfoKJtqecfRji7fUPpEGE6fSb60vo+x0xujwuAYeS7G6sBXvfMeH4sSRe2JjvSu+9KWvx733PRj33v9QHDl+Kk7dcY8P8H7l4nQ88Ka3x+UbC/HpL37FkwGd0pfn77037pYXebl+6yIAVztEpt5z1cKC29umqzYOatVlP452tq4ZhlGm9L6V7tfVez6VhyvPFe92Kz0e/JCeI2vg1dSFLNEL39ZpwjF41jUHkCRHHqyJZja8bItl4FMTlA44jF94G3yrjYSRBu8XP+RJj1zgCwOxw4tEMrjqKprnGJoO081OrEm++lBpZvLXVuKWg1gLYfgiLq4V1nTE4UFq+XJVXhEpeSu+8uGr3INxuIrDE1bw1DPCGELLNChwsNliLv6BLCG3r1sI3VyN7dX52N1aiwFZESNDGhXw6qwMIBQFSiUFFDUDA52AAZbCgrrK8ZyeDkqX7Wd6MeFJg44llfyMC2HsU0HQYhh19w7E5l5frKrY5dWNWJfA2MGUYjrXs1xdIXsMUNKu1BUMJaH5xkyLhU95AG4BILj8lptw4Tc1TMGJ14IXWDG4EGwIbGYPwJvJDfyhFhTGBkZmvjogzD3hrXM7+rtyEbSTEYPb3O637IfsS0Bvxldcvv3DSd4asaMwpOCcBhCUyfIKJzhIj7PR5XZQBjDhC/fU0UrXSp+wcEcZWc5+Wbe5b/oKr+vt7ss1n6mzfPO56P92z1yhsRTAecVRatGYhbLqAUdUx3l1jARz9JRGLtca/HAtV/ChjDBerJj8mR9eWOmMO8/f5aWGr3/9a9ElQb2GMFCfpzJAcMn48OZ69jMO+QDW3j4ZOZzFJUFcG7ihc2Ayvg294BcamOlgVoq3i2mrz+mSUeUBjb0EkyklPcIpFafwouuK4MnvC4KzbQ1qEJISjBgcwKgwvqHK1csfKCPR14bq3ZLS+Xf/6ZMqYzt6ewbj2o1r8Z73fUccOToZ/b3DMS0j5zOf+ZzYoyfe9c732hhlM3G+MJOfRML4w9DklHlmh9nL4SUFeKJjO27cuBQD/T3xF//in4s7z52R4bpknCfe5X1N+oNcmcnwsgVObRWWvB2AKwM29n8ODo/GN559MV54+WL0jU1KRjDwEs/tSfupkK093gBXeYLHCkYCvmt3PQb3NmOoZzcmRvtjUP1D+cgsjET2yPFSEn1lw7hFF0U7TU+Y+VGu0nlptdWvplv3VdJ5pcHVfcY0numjVnquB/PSv+UqrhyPyKqms1GW0qpFG1k+A8gdKT1oqxzy0vLBeNyNw0emLHP+/52de6xn13XX97137vs1d2Y84/ErcfxIExEnTeIi0heBxqEtIlQpgRYEqKrSqmmoSgsF0pIIBPxBiVQBAkFAkSpolIbSUJqUhKS4JS/HzsO149hOIidjz9gez/u+n3w/33W+v9+513cSifW7+56zX2uvtfbae6+9zz77pEjyQodak/0YzEUjZRetuH45uD7fQN9vfJ1fLXfgJ0i59c8SFL7hOILeM8knDfJ3PSlvOsQO3QBPAUwUvUCFp2zo3PIxKKO79TUZzRFU1mqbnqGtaxzam23T04ttR22ednPx6iXp+3w7euyWNj13vH35K0/KPdamZmc1eZn2Yc2cPFBHInFw85SPQ5HWSI9H1La3NEFXX6DS1zn0VcrtfZFQ08kPgD5Ipm9j/KI/KB6Utv786BjjiTql33LfCO+OrfDwW7zCW+HBZdIaP4Df43h5NUlj35YMK7AKDelYNaYuXEfg0RW/V2flp26C0/h7ZdgJm7IY6p4yScdTM3NWxSst5dJnjbxLBhiMkd0sIiCSVZryi6FCT95K54aqeB8uauEIPaXrD4YwImyRy+OVFgeSH6Kd2BhpH6U0xFE5CBJ/KRjGEYbB1pY6bwX5SAkvIaK0m6bD+03UKfmRJNwIsYvjRunYb3VEBsSWOqNVGWJsLJ8R3pkJzealVJ69QytcQp8KYqDnV7MeBAdNGKYVRjqkXbyaeqfwNyVZBWD27Lcrx70kuq1ZBfs4MCjkbRfVCFa2lJ8BVTSYd+WFj3UajPIjHw4FVKRpc/10cmHQ9oArAqpzV7jooEFsS4Z0XDyWoA6i6KR1A1cZmX2Bm2fXYBUapaNOkLHoVeioOvix3TU1ru02fURhoxoQJP9RGXq19wSuC2qpXWWYj67uSUPDVENHFszQ/JhX4XT60FGShpTijZqofLqXszoASpS3Y5xOcQ7s7u31vf67UhJeCHIFbNgRZ0/RynWQtgs/eO90gj4uII2wf4/e9DuC3Ce8DJEyvqoDQadImw7LUjFOgwZgEWC5U7fUP0Y0Vw+iXDu5ml7hYoM4BhiO2RiwJuPi1lte2q4ur7Rnnj7rVWHeSKQsDCVWTjByuHLYJ3uORGnpl988lH7LAJuUPrNpn0dg3rw/PunVNd4yRhc6wZXMzBO4ytCqR54YOrUBnHa1tbVhXeZbq3w6Btprdsnqhto7q1dKi6JyKCmP7ugn6EwxmJDNFnovuj73+S+0Fy5caTSfixcvtNff++p2yy03t6e+/pQGmRPt/PkL7amnzrQf/IE3trvu+i6lvWha0Rs6eLYUYPChmbUHrvqJtdVliVWDpeTx1FNfaz/6I/e1t73trW12WoOTaKWdsQVgd0d6S91JedFl2je9iKrE9UJUParYrZVx8Tc+NdsefvSr7fFvnm0TM4tqx6JFbXlsV5Mg1enOyAQtUig7g1d9G0bYOF+o2F5tC9NH2sKcDGWJfky4NySj9ZUrku2GDWZ/UB/LTeVjmPjlF9WVjS8cbQJaJYNqP9Cntqj6K17Iil5ylUfhxBQcaA9dOH1pwGyXACpAQL0D/ebkJGDQTbUDleK8DGSVh/TUU7UVBmVW2mhDOPCV0Qkb4sB88VafV8BMEjgLd8quCWiVy0qr26t+bq90QiqHC3n8XxmLnw4UjESq68GjeDmV3nlLWvyvx6lqU4KSAf5q99Yh6V+Na+Srvp8/cCEbTzqgU3HVVyrO9dfxNbLjT3jNTc/77MrNdV42UZtZX2lXr6wI91xbXLqh3X7XK9ttt7+sLR4/3f74059v73v/b7Vzz11uJ06ettHF9p4tyZk2CC9MjJjgI3v6GnRjV30EBtg422NU9gYf/XZ/j94P+zsAGbhdiWXigWE92yO8yisdVm+mNqDBUlHQMbKrsryKxXgl44X6ws8jS+XhJH42+FtWkgOr5DaqJU/GK2I8dgtfHU6rVoy+iBcE6AmWrtSYFwsG9EGAouSvfr/qo+pSQFviTlf906XGr4ANLYx80UqbG9aZsPzab/ym9E6o1GHsqtJGafT6cYVZdeu++hMDwrHHBnF1NJ4ZycKl8ZocNNPUoLKQwb4FYVIluoFbMdBhBEAOpWHARvi9CqjZPQOK6HFQ2ETZqFCMHphTRasztnLaoCCdCBTtXL3xHLlCJjN0xVM+isSAsrd5tW1dOdfmp8ZqP4kEfkRygJs6gqHoouyimy5XMtG9FV/xKF8Z+eqQVTT7UcooQoEmpRTMGFBWyVSdp7py0dxkeGnmOjGluM6AFb7qEFPB4bgrS2G5BgYKK9gXbtqQ4xAXQH4AyXFaMbJnQNSQiH4zSZRBS50hg13JQwOtwva219ru5rJm4RtNE34NuuCszs2GJp2cOxDoqE7cBoBAd+4QfLSB0hFHQ+CxDg0DgMaDdPb9fbCcFMdg1IcBb8IPBOdhznWqa2gMmLbryKwPLLEDwRdI2v4MnLAysqqOqTOuuccR53rQAGLdVq1XPPkrLOlR5tJ96bTo79dB/HHhhXxZAeM8JHBRM7wFeP6FC+3ihUsyGCZVLgZ58aOczkenSj4MpU11quDBOOKKweO2pHTgpCxogB5eROHxB+fhMfAXjXW2G3pHOjq4elOsADlgZGGEsdq1KkOHoygwTsR440Pf6M03n/pme/zJJ92JShG8wkbbgQceqa6s1ce80WVmuJeuXPZHh2+84YQ3zD/xxOOiuWmAudF90/zi0fbWt/4VNNqn/YsR4aw+hFU/Hx+hDtqHXkr2tFfqCMOQM86Wlubar/zKL7bbbjutAe+q0tD+FK9BZnpqrq2sryuvBiZVG31Iyav45rGEr8pzgceOMoa+/JXHvSVhTwPwxi59sXoN923SC+qefplWDC6VRP851hmEvAc+ponmxNhum5Rsx8fVXjSB4hM0zMJ9yv8UZ6hRw/WjXmpPKG2XK/2X8KstMyBJ8wY6iPPXMSC/8xNfBrZZMZSODSF5+y7hQNpRrkkT3bpeGPd9FwCPJ/3iE1ppC+gguuh2oexpG0Bw65/94SVtmRp1vyrZu9+iMgXosXJ22UhLG1DZKpdBlwmECuKv462795U6ECr1neRnvGJwKV7olcEHYsY7xevWL114rNO9dH9DbYI2iJ98mxihjCfSg5XVq+K1Hm9PybC/4/a72+lTt0qnZ9rE5JxkozFP+vnIY0+0f/3v/0N74AsPt9n5BbEm3qQHphJ9EHKXR7t1G4B6kiiOVPIP5AfQ3ytdZAMU70MgLfVAGrDVgkaFUW88LjTnXb0Gd9A4nz1yxDmc8RPHeKuSJU5kRF5W49kqAX7qlP4xdNdqGvno/xVGNTAGdmWQBvqgk7HM3OsPOolzvNuxYpQesryAobJJWzYEruKtf77i1/0/+vX/KByIaigUEACEU2gtzYsyl11EoWRUSuVUqMqgXxlclX9gDBjnkBldTCgNXT4zXB1XNRjKYkCy4SSwwTamMpn5KR17g7wnRR1KKqjPnMsxjhh/FW4eBBQ9ITwTEv7acn3XkTNAprwiBoeaUSrej+fgT3GIkA14taSI8GSNqCEiRMrwIINVrSz+mLiw8LFSHofwQJ6zujZUHqtNvPW4vQEtVRF+k0kVht+NT/mgmULDi3lUWmTuOMqhXiRPykcWZKBBIk/weiO1Qj1ToTMiBTIQfSUnxVNhyk9nRb2gS7y+zarhJHnUee+sXVFHrlm0ipicUF7hhl8GRO/5gWkB9Vf1UMo7GGy7K4YTedEHuE+94IDUI477QOIdp6s7/EPAchEEx2GODpSZTHCkHOLIHxzXg+9kgEXHAMJw6CHX6GTu448B5tYvyVB/FU/aSleAXJRMP5VumdbAwjlYZXQlzPponWg+yRxDhnoAF3ukbrrppvbCC5dtoIyNSh9V5+g3+sxM0rjEn/mCBv2yj8fGnBz3dPD1mKB4wVjjKAivuCkveghN6ELoi5zpCKG9BsYR6xNQRmTts0K/MX6++tUn22998EPt6W99y0b82hrfZlRLZfYtOfkFDoVTjj/+rU4XmJyZbdOT4+2ajKuTJ2/wiwfQybciWRFRE2lv+qH72u2339nOnjtno9H9i9rBqNozm5MxcsZFL/0V+P1IQgnovc6ePdN+4id+vL3lLT8sw21VMtmsAURiY8BkkzJ0SuFcFjLxajeycX0zCeNg503xP93+ywd/pz1/aVkTNpWjQZI2jEwB642cX21XXaVuvHLCpJiJICsjuqc7mZ+eajfdeKLdevNJtVvVqfQGwxD6JsUb/ZvPSeqMhtQLdREDxjrjMkT/nno1yhUtB/UfKN6IrftcD3MBygMOtiUcOpW0CUs4EJ0jjPxcBzxAvzoxrvitU/Q76Ljykj5548RoXQWqIvXV9OXUU9cOGJ8E9GGApKP/NYB7dcPXyk/d2tFaFUQejBu1Bnk0boJf5aEXeMhlEkwDZy9Cp+jzyp74VF9fJ60rndLwAe1ZDkPlTX61G843Y48zL5XBqyrOba2OFtlr6yvr4mWsHT9+Uu1txi+p/N5HPtoeffxrbW5xSemPtNUNDhpnTMcwrz7cfEMmMhU+PB6PLWcRo7Qlv6oTj4eigSvyBapOlFfpqDMbNMINfQBFgJcwGyXwqDCwE2Wpo5OURSAyIj/0yRFPOPGMeB6fVSZAeWQx7V35VU7ornKhsehQnVFFosO+TteSpnQGcpRf4UO+h7RjuPoYEDyiFZq8T44ywEeUGVOed733faIdEis94UbmEKAIjcFFHINFjKuy8Dro3RqUIA3ASqt4GHKlChg0dkTJtjt/EQZOpcOYQInMnJJKTK70ytUV4gu0kQ1hUdlcETCWbyle/Fkpw086Fv3G5UdQpN1cX5aSXpOir2sA4pMmPCqTHKwsVSYUuIJV7sjolCq9jLAaXKhglU9ZkhVrh3TeW8rvR3wgRcCShY0o+NmqwRkoJcUpjQA5F3/V2Zbi1OCE4hJmuXX5M7CZSgnFHY1RoTiFE0BeqROf2YJcRC915YFBjd3fXZR/FANvc6XtbS5rli0DTCweYeOK4nyoISsdGGHdQE8paA6v60dhoSu0VQelMoowhyUdUDzvv+YesN50LjoEgB8/LmUm70FnA0wuZQZPaESeXIMLIH2AkD4+IDhyBYjDj4vOgzv1RdjQEUZ9ducX9cLTwAPBCVBG9AHXv6decKTBGGI1iYNUMczQUT619cy559vFixdldHCOHvu+upPwmViAv2OnVqlrsHLD6cC0dLT6kzcyfBLuMPmzWlZ8VZqE1+DA44jiiVUx5MNbjpSCocOZfk+fPdc++gcf0/2Mvz/JShdHR2AsYYhBK4Ml9QVOdB+dBxc8+aBWxf/YX35Le+ihh9rDD39JA9i88vPR7kkfR/G9b/j+trLKga8MdkyAZIjRNiRTjC82k9PG67uyDLbo867k91xbOjrXfumXf6HdesuN4pXJHBRJDsJzRPSLOYZSyTA6UdcYYPQ/GMW4v/N3/347c+5C25FBOTY16zz0WtSFJ0ukZ0Ko/LpTBBOw6iv9eF6hagGioepNRMjYGm233Hy6vfIVL28vue1m87OtiRUr/jNTMtbZpKyMGG1HMMZEv40wAhnMpC+UhzGIQVk8qKCOT6DoqSvyh7Zc+20h99YzwUE/kLQAegQkLH6A+k06gPofOOGzQe6+TryoTViGHQ6X29HHlbA+fonddcaVIqAOXACtA/x8uJ1H4uh3vocKsJpl45Z2RBsmUP8ojjoUt6QyffXiChMQCV/4rccqdGSHxYCJNqcJBMezsB+RMRie2WKyvrVhPlfWV9q1lRWatMK22sraqleDl9coQzqsMZCjIlZW1qzrPHL+whe/1C5fWdbkZK5442mM6OSwYfp1eOHNY3iM3JEX5RX1nfGkIlJ/liW0Kw0SKl0nJaz6f90DXb64PthvgQ1h6OWOeut0wHiqvsESWnnxBmPbE0P5meCRB9mRljbusrs8zi8/8bYTXM1DneRKukDC0RXyAIQhk+hWyaHwAwlL3oAfQXqWJgFi7ceqdKcrIjxrEA43ZpDImX2EIITMpuicrakmuipJJbszJNvgeSo45dw5lPSKIBy5yMZgJBwEkZ9wnpvSSdGg6cTrOWoGSWbrCAj0NCLQFV5cGpYboZScMJaGURj2q1COmKFgGWQUp0FBys2sFFqglbyFj7QqC9rZ5yGeqoOkoR9RBwV98vMs2g3KGZRGg9SIKhcZqHE6FLosn6roVFif7oSTJh0D0A/HXQ9Ik3QoCjiqM9IMRY3EnYHoATxDQw6iH3WeooEpz/rylbanQaXtrre5aeRVdUJDpWNgQ306JuiyISBHudmPFHpx3HPeVz9sEC4XPOErvOdKClzkkXzgIE3KS1jucUAMsDLwh7JL+gD+fjzgNN01/n66AY1dPP6+Iy7xXBPmx49In6v0Gz2n8/BERzpImkDKw3Hvla6OF3jHKOYKL5xjRXyMIFZkVtfX1cFut9tuf0m7dPGKj2qZm1uQvosOqh96MAY0sPAIj3bCXgo6pvrkT/EW+nEA1+gY97ka0DPixE/xVHIg/bbKgD4eR0KjV+pE//nz5x2O/zOf/Zzf+LtydVkDh/QRvNI58tZ2BXW2uodnHmMSD5V+K1jxfF9ya2NdBsgr2i233NI+8pGPKHbMRtzS8ROS0UR79T2vbXPz89ZrjDaOieEjzvRXvDElDqXnrMrxWZtRGXUT5oe3p84/d7b9zM/+VHvjG39AZG23DfamSU58hBwaGWgRWx5B6s/QfwS5sbnd+G7fP/+X720j47NNEmmbe/QrolPtlf5JUnWbhTlMOnQDvFXfaq+ii7qjL/Z2AP2ynwb+N9ZX1W2NtFMnj7XbJIdTJxbVfqGDLSU7dGk2xtiwLWq9t4fPFMGH98eoVPYDseeuQIWLgNRz1blS6Z/rwLrS0wNB9AfIfT8MSP6D94HoFi5ttt/Wc5942gdX9M3fxVQ4fdRBwyun/nvFTzipf5UCC86vWuxwV1+zLn2tl1I0GZ3haBRNCqQXGDnu48bqeBAm8YyTyN6TLOHFQGN8oz9mooRRAD4fzaGfj9LQPROMVRlPbLexkb650zbZX6g65nBer7FJx9k6cv6Fi+28Jif0kmPSIawyDET6BPZJ0b4mNbmBfvQNuVCFHNdCG5Ai+UP2M+JBqiAoGSMT5FnpVa78QOQ9ANIKIePcYD+VohVMpFz5yc54Hn/2ReGvRRfC8VO3lAUuJj2Mq8jGElI61QX67Sdj5JMsyKECsDnK/uC+m0Ao3PUoP2VBE7SFD9JaDxQ45A2M9X9okEIzccN47p2+y0s5lXaI67CwkX/w3t80hkpAQ65CUNY8H9WfM+OSNohkZono7l6YSGurVAKgojB2qAzyADAIeM+Bcg+Xdwv698mTK+D7zsv+BRTVX4NXGAOFiLSxyAFu4/IrxpN2zyyoYHAo3mo+KlpIz73Sk65vQOKvwiQwISAOABdnMuwqv9+koHDzIb51ZaCTNVv5KofLHKE8Ax1u91q9+EEhhN0NnythPLO2TK0QykIRurGCSN6uTH6RvX71V1dwU4fgygpVvfmBREBYdUGZ4BYil8OAw8ydQWRpYa4tzGlAxyjYWm1TslA5C2pEnTRHEPC5JmYXhUDtt+MlHZ4NMfxc5fejUDlkDqReuRLOFRc+M0CnUTitXA0GQ0g+IOUnLHgBXwlXWMItOzn8uJQDJB8wwBE6enHXg+Duu+g/vFn+dsPBlAkA7ana39Bgwc+jOIdLJvAweEyg9DzChm/KQAZ8825+Yd4dK8YUhsOWjC80EvzHT55qf/LwI+2Jr31ds+x5vwDCOUl8I3Jp6ahPq58UPq9wKz31wH4m6CzjsCYPkRt0pMNLfYVf0toQUKdK2QBxhDMggZujHDagj/JEI6fh077Zs/Wpz37WB6qev3RJRgrfbu0GDAH36CA4oMH0AuBXGAMgA9D68tV20003tze96YfaBz7wQb95yFc0jt9wUv3GEcXd2u7m9XrVwfgRHv0JB7IVzTyi42WBjQ2+GTnRZpWPVWwGtO3N1Xbx4vPtda+7p/38z/+s5D7RlpdXvOoGH/DYdSSiLbpd/McAo3/A+GWw/Xf/6f3tyvJWm15Y9If2GWjp19xOpRvuW9X+GKBKzgxMpQdu+i4DnNJzTwzld3tX30LTI4rBT22aM/5mpyfawsJ0O6a2Pj/LsTyiS/GshFH/nGEEBtowOkc5rPDUYIjBV3rAgFp1NwTSssJp2gTRk7iDUHjKJb6fLvfER8cS1sfNfSD6CbAXaPAyklx0GAzertHhdJ0Jijc2oEunaYekiWyZ+Ktf3RR/7DfkDUEph+4xzDbbyuZuW9sZky5NyFETMgTkJifUzqQbhLEnc3NjTXRx3Mu2vwrBW7e8oLKniS6Tdh4LYhjOzixqTJhp15b52PaaP1W3s3NEaaU3W7qXsc53Xalk9ml6k7kmA1lttVxUh1kJgg9PnG1IoJslV4SBuDjyAYiMkGEZLpUucs8VcH4Bwx/7z/Sf0O6PsU1+JWehQlJWXuqMJIR3OEkrx7298gzwKgA66mkZZZSus3hgKsijS/UB9LOU/+JrlduV1YXjpxz0yu1G5VSYclAeqQZGF3QRVvdgGdgGatO16lpjyTBv4aOP7st05D3/5r/qnk5TjCqxG7oQQ19WNmDHV8WZtw5IA1KuAIWZAQVQWYW3rE5w9vG7Y5Bi5dVQCKr47qpUDDgUx54kVi4Y4M0O8XJY9z6EUGXREa+sLHsGjPHCbISzeaDFWShLjFf5RTd7Gqh4CqlKi0ArPTjDE3mZXUIbST0TFVvwUQKQsGmwpFPn5n0kagg0eAZIVCMzLgZVZkjbe+qcmM3wWE8NyW98IA75d9XANPzyMosNPQ2vtYqm9Em3Q0dIA0N5uepHOUjPq3HuaEWayKMuTTMsdzJhhUCpNEhVp45o0ulghH3/976h3X3HS2V8rUv2SquOYZxHszK+piZnvMLiFRcPCFXnGHtQQp3j3++qAdUj4aKBK3UfpXS9Su79sKRzGcrPYNCH4AJSVu4pr8qs/FkBS5qD+A9C4gPVIgoOS38wjPxx8BZ88cdRD179lUMXve+Dzl26si39x89+EGZ2NGLCcMj/+PHj7cSJE350Z+NzXMa7ZLd89arTYDBdunixLcjAQqachXX02LF27tnnZIB9Q53+nGf7hEM/EwnYQGd4cw4Dh0NCFxaX/CgEfzqSrFrFKAs/QLV76ZT8Oxps4Id+pgzOkgWdGmURTn6MSvDBN7zdf///aQ889IW2urbdzj5/3nGVr/SLcgH3MEKUsuWTLpcBNiO5MNCx0nDPPfe0Lz/8cLt2dVkdtwbDed6MO9KOHzvZ7nvzmy179pVJeywT7x2h3dHW0aWGbDH8yjCZnppsa6tX2rPnzrR3yAD7wT/7fV5pEpFu+66PTl2vZ4D50aza29KxE+2jH/9ku//TD7ajJ05qAKcE9Je+Sv2qVAcerWO695t0woMcuAJe5Ufu8nsCjZxEA/Huv4QHGcPWlgZ3pnGUskPbVr8zNzPVji7OyzCbbhMyEsZH+Wat9ALcKsJyRzd4qgERXT1SHjoMYaZRd0Vm+QMD+g/ch/5cgcSl/faBdP38/TS51kQNnWAyg15K3ia5dCSTKcIC0UscYwBtwIOr/IwtfBpKXaTn16w8jchY31Zff3VtvV28tiqDacPG2MgRjm6gvsvowlLa3dlsCzJ4+eTXruRN+bwARhu9trxMEdX2ReemcHLKOh+eN01uN6U71DdmgjpC/eet+m07xhQey7Pqva22zOPH8DMUX+Hxky5jEW8oFlcNDl5EALXwpD2T37rfuT4QNwTVB0rS6XW17WqTOO5NO3qr+OrHK75oJD+GC6FyyN0p0VLS4JUABuFK38UzIfEWI10Zoyv++kBZlDkoVw5wVoHbEf5BGsIot+oUMD2CLqugcPbxeSztwshfZVb57hve/LafMhpY4Q+Fw0hBKbJaUpnKWViqQCNVPtE5EODwSvwwjIKrg63ZPPcQ4PsuHWC8ERwXCtDVoaThT1d+Zk/ygE4/ylOAN4wqblfKTuc5JeOMcPTL4Qxi5JUffnmjxMYRAuuEY6OFPIS5EJVpuaOsVlfHje1qEKIzlp+BRcOhZcGZO3RO7K2CStL6tW4h2ZVC+vm+8NKVR1EGMwEB99WhorDV+QKUw13CoBd6is7CmTQFRQc8pR5rBUqNVLM3Vum8DIziiuaaRZBbHY0GF95i++5Xf3dbnJ9u62vLmg3vySBWh6FB0edAjXPG2YyN3aKHxtUt9wsLdQ4fuNwjHyuhOhfAtKmRW9d0TYPnarlR5wLyhE94yApYwvuAn/CDjvKBvgHG1fokR5r4vx0MOm3BwbKBg2HBj0v76IfTFqydqm93TLQRhbOa5KNWujaDEUMc2CkDB83gYLM6e7wwRnJcAsbY0tJSO3HqVDspA21KM+szTz7psrbUObM5/dLlq+2Rx74iI2JWAwvlqVzqg43tuoKbOvUeI+nduvJZc1UuK1ZMfkof2PTPOWEy1BSGoUOa9CO0Oz4fxGvxqWdxXuVpIIJXVpjw16MJDBzOANtrTz75ePvqE19vT515pp2VwUj/hAEBr+hy9SfKIzG6TPktGwmKstFH9upgjOHHeaV/bNwD6pjoRY/nZhdtnN36kpcIh3CNwDPtWWVowsNqOW9PqxGrHfCW55TbL29rbm6stLPnvtle9cqXt1/+e7/oTylxsC0TDomgcYAt8J0MsDkZg5eurbUPfOjDMr5UrztMdthrqrJpwTRX65f0n7fWsQLk9co/kzW8imIQVEnKx2Au3SFcEYSibhiVfiNVuDyhVCD72fw2M3QJl9vZyHY7Nj/aZifYH8jxIqVvPoyZn/KwiZ+ycjZfDYTEdlflgWJhHgA4AmmXgNN3rg/UKw7o501YP/2+e/4puQdR5CC9Qz8CXqQRHFam+ZSca3sOf4qXDHnURzPY2Nxpz5y/4MfEa6qnbfWnfLFkR3pT3RuPHMcpvI2qnqWZwkDF41hR5NG58qlt+NgX5eVj7BwRs2sd4w3nepJAegwmEaly67unfstOfp80oAmC61T9OG3O7Vv1y2e04BcRR1bUBjrC42VPyJGn8HTmhnUU4FBj90HCpxwlH7l+PTjI+YZAevSqL9N+nZGj/OSnzwVtcIAbuXcTCgmydFkM0Abkl0a7beL3OILeQn2XjqdMO7tMyigDfNT3i6+1ggxtjDXoFzSUTQKEJMjIWEx9BfbzRPrwUPc40oCPa8KQDf2aLp4YjZy6+1WKR0EZhMQCVj3EdAWjvIPMEn7NCFyKBWCjRmlA7LM2qF2BV4bEEJAVEstEoNKUpwhgQOwbQeQwPfq5oyTcuCrcIK9Cben7DSjFb9AhK4q38kDuFSaWb+GJMsCBMHTlrb16U0GNRo3SvHUdgctQUnglC9QCMXrQP5b893Yw3qDN0QJVHB6l63S48kgmRkGZohD8dATwRSeXM7KYedDRo0SUUfKgwug4iS86TGunMIRBN2G+N75hneiWHIN8Waqt/6JY9QsYh+IMCmNfy+LcbLv5xpOeBavF0yRkdI21GQ24vM7PoGsLHmIFlE2HweoIy9fWlc5RdkHxoOq2DPJJEg/IordoLl4AYyZvF25cHb7gJt7pu/yEoVd07Hn0ad67POgzEAMMl3LjgFwPQgyw0Bg4LD1p+unSGF/sqIdqrF4x5V51yODJ4Ew8YaJUstpsOxu1uZRBxedqSY4+ywZQhyIpkFL5uscRGgiYdd91553tzpe9zGdgPfv8C2127mg78/Q5DTKjbVJGGBt1oRYHHRw3403n7D/BSGCi4fqiLDqlkh3tlzoEXC+WfZ33xmGQHHrM1yDQDc6C60pw+rW1dX9k+8qVazIir9oQkzRlwFzTQLfZLl+60p761rfaA196WPFr5hv99cDAjFeoPJFRPzDJpmgZoz79WsbP6grnhLW2uDjXRsen2qVLl1R/0Kz0akPj7NnRoMfjdOg/ceJkO3XjaRlU4lkGEbwwwUAR4ZsJHvvEaKPr66wMoUf0Q3w/lo/wbrd/9k/+qTfjr6+vyjjl00is5qIfakGdijCIs0KJQc1RIwzG7L0RpjY2NdceeviR9seffrBNq374tBp9HBLzP+GQJitfdeQEDtqJ/qj56oKRE2aZyuoKRm7Gw53o8UTRsiv9d50gX+qUVNKlsb1N8Y1BRt3SZzJzH2sTtDPxDo/kl9lhA8DbL1y3YGCFXvzrx6oZ5ZtMcHGVxwOf66PC3DcrMX1sk3GDDjMmURcB9A29c/9ImxYP1Y4c6zTWTemrz2zr6rw+TyPrSTgZsN3elNz9IvyASzQwed7hBPk2ozo70raVn4+0X15e9TEnnONos4S3VMUMmg+d/iyeYiJvDHYbqPJCjyeOyJs4aNaVfcjQtSV9qE/wKEzC9lFISu6PU/Mjolgr3uAfWQk3220A0lvPFMdbwDzhwHCYmCg5cgK7UrkfBxXthrqOIaTczsuP8ZF714/L6cokjX70T1U+8eQVQHshqvpyIUX0YCzr/OmHnV+APLhzfVIO6a1VtBOhGRha0EzdKJDxtzO86O/YS4ZO+qnadcD8dWXXtWRYdOAvnsObdaSrM+RU+fEnPWNM8QAUGoXrxv22i0o5yKD6Lich9Hvu+zGl63z6hwAsRJwLMwYxOhzInFFXYvKMmXx0JNyXcuknvAgTfMYrF3wQwcAA3jCIhUkjB1whzmfCfB/oUCi9KkLp6BDYnwFuOnmuGGfsfbHBqDIAz5QjCOEl78AaFS7iir5O0VJQj/7wjyLTWAErssohInRinJA/q0/4eZyDPDx7V8M2rs4BlpscA68/J6TybCh0CgE+HPc2PoU7MyHyhj4aBzwEckdeZADv4CVcuUQ2+ZARs2iW2Nfa4uxkW5qfa+NKywR+QnXLx8ynpqfazOwRGbqij45CeHCeIYsm33fyDl9AaIdOZpXmFSPDHU/VP/EB8ynXl3sAIzrh9nd4uYaW0JO8Bx3pcu+ydAXi70Pf/50MsPDynYD8cZWnZBJDhvvwVHorQ8srYpIXe/lsdKm+1HmrD3L5Vy9zmKhmr/At/v02rsgiD3i21tfa/Pxiu+Oul/sxymibamu6WV7elF+yG68P0NebbnR0ml1TV6ZJfjWRrU1Otyc9p47X42L2caHT3gCPsdCV14lE99BHXeHAXe2NtsqeQuqIlTTyuJ1gqKkjXVlZ8Wb83/ndD7cHv/iwDDJkzuM4yU0iI32AFb+1q1fa/NJCW7l2qZ284Yb2fd/3Z9qKjLqPf+wPZczMtfWNHdPORmT6LWgmn98YnZhut956S7vjjjsUVi8vIDfLTmWyGrCsAZhHroR547VohndpkfjbbVcuvtD+0l/84fa3/vbfEP17bW35mh/lUL3gUKBp5e1oz9K3WGHYtlR4pMnba3tqY+ubo+13/+fva6CX7h4Zd3o0pM9v9C0QvU049/30gYSlXSBvrtG1vnM6SubeeNE1XVnlYlQUsCrGKi317o3mHV6zK5nMT7JaoTjVP82VyTj7y2qFTVGECa+fHJCXvk7lWaZS7HElsOw6ADc+9+lKNxjIlYp7+r668vi3+gh4Y6UJnVGybkIug4Q2RFnSRQ7DZuLg9qIxgUeAV65s1/d5Ve988qmpbvgKCOt/LIayd9DGDxUsOVGP8BGaWdUs6oruyDRXgHBoDKQezGfnDoPkIS36CAx41WSBvYrBFeAeZzl39JAmNCQMV5vgC/o05L7S1H3y+V542FHDmL8f3zBfroTRD3APD/jNw0BqL04PoLOkh/bQDeAHCPv/A8qq8mJ31CSngHKgA5KqPxvShx/7pf9W92FwkLaRH/3r71TaniKrXAoaOjHYRXANWt/TOUsdycvskE6LVDzG8KABLhKr0WIkDVaZEJQLEjFCWCsxXXnEQ08nXIDwwwB84MII8ZlBaiR03uDjUQzIwwfsRTD4rSASspVUQo4i+PA8XSkbB79Or/sM2lFaAN7JB5AGBXQ+8DoUzmB1v8HAxk4APO6MuvLBDQ31eaTQ2ckBp3vT0Ckg+YDIK/RF1oaOPsADq9DVzEpyofuzEU0HIqeGNza202bUcbLpXrFtRoPN9MS4X4vmEdP0tGYaLAyojBg6fWNHBHSlFa/QE2febVAIJPfIrg8J49uFlBEeFWHjKzKIPAEaJB0PYRnEoSl5++m5J7yfP2D6e/Ai+g7wBhzM04d+HOnTWXI/dOAcygkYyox48vDqOS9uMKNXWhkEPGrHiOWTPJQyqToCHy94MCHh8FRhGNAwoXYCeh45Hj16vB2/gdOuNcjJ+NjaVEqlg5RoLtrhx+te9ZKBJdo9qWIwE01FH0ZKaOVR4lrbXOcxStUHBgsvACQd9GXQr037264LwriCh4+DT81M2rijHv/7h/9H+9wDD5k++hlWMJjlYhopl3BJn5UXI4jT8Selu/fd9+fasaML7crly+0zn3uwPX/hmnDOe7XwxtOsULGZWQYbK1pCAE/XZDChEUxspC2Sg4oSbgzKetynMlxOPQYVKy7bQlPqzbUr7d3vfk/7hXf+nCcovE3NrNxyEz4+IQRgQMYA40qZGGDgh6P5Yyfb/Z/6bPvK41+XATYp5twyLTsc9MYZX6dT/bBA8gT698DBPIknDCOe1Tr57Fh3SPpkYSO5V22VL20K4wz/YLsFfQ43rGIYfekrHkuEq4RAfh+Job4bQ2biyJ76HeVXYuJqgo60hFf/q+9F9ugtV9GvH7HUG0ccUY/1qbrSbSysehRMf80LKrXRnY3zHGyKUcY+L3RglEkmK7bIX+mV1DrBZ6vQA1iBT38SCx4tKvXJXFRe3b0YnKcTIPoOWG4Koy5x+NM/JS2Qe9KkrgDCSU9Y6UM3DnV+7mlj+GlX3FN2aKn2g1zwY+QcTjtAGvL26SIMcBg4dB/6AcL5DfoB/YinXAAaSZM8oQ0gjDjCcPTruQ9fxIMjvH47MI09SDm6GzjCEtzHRzj5vS1D8ZQ3DKP/go8ucQfBPyynkwfux9/+qxrTykMCmHKCLhEDIEYAWfHvB4Sw7Rkag6I/daFrCYccnTIoG6dB76t0daQYHlTEIAz8yhY6rBRKE1oCYYR43kKRqmnQ4UvjomFKBhjGDTMpBi9dhcWdtXo7X1kxiMKZX6FOJQMoCuXSqPy4ReUR38/DQOi8pFdYHOmGMigFCe796V+s4PAV3jDAANL2ITSAs69s/XvKCZ4qaz8O16Z6i6oi0acOynsM6DhHtqvjG1dnqKkMjwRmJyfazNSkwmsDKY94GGCoTxrDwbJsIIgG7kNLnyYParrHeOjn7csJPn3Aq9zBNPo3wI8jHv5Z0QCgqW+ABW/Sck349aCfNg7I6h7Qp+swSHwAmt0eBMTFEV5tqVzCcqVRK4cGABlD1jvRRR7FC6EGCx43sD9LXg0cm7xV1e0dYxXMhrJI3Npcl3EyLSNlo83OLbZX/KlXtdUVDgHd0oDHxIWJktqpDDkPdtKUEjftFPqhV3LpaNq2YUanx6M00SrH40qMHMKTpp+OOsJf1zoPjHDeSow8JFHr19o6J7jv+fDU3/7Qh/yaPuWLKw92Sl15oEu5yHrTjcfaX7jvz7ebbj4tQ3DN/HzpTx5r//uTnxHOKdfVNJ9eunrVG6BPnjxZNIq+5557VrRg6ohnDUDINDPgqbn5Njc73/K9OPhBDhy+TLrNtavt9OnT7b996Lfbd738LqVhUzu6DN8IEV3WoK0LVecXEjCiZYDykhF1tc0Knwy2EdH5wqXl9sn7/6/3FPkxJBkPgcgsOniYLoI7EJ0nLLpIWMLBZb3R/QiDjGjGYMRvOevmYAl1QKu0hX4BgwXjHINEv4mxelvVNcSf9Jd+FblQFn0xRkvxQD+Lzklf5fig8dYmBwhXGBXjl46MD/2njYLHt6UTuubFJFbefMyOxoXBCiwJdOVxH3c8QvSyl/AzUoDbjyplGPO4y3gUwwoZT3j4CDpvUyI6Vm8pm2/mwk8llf4QqDwxuPt1knv4Rf4H64164J74bweH4aFPw1+6tL9/zL3bcpeGKy71Hx0oqPhA7rkGTyB4AtgLftwqSFzwc++2o+tBevDDQ/IdBknbvydP8oGbcel6EDkEwJGyuFb8UD5APz304q98FZYr4bTr3A/TDV3y5zryN3/pXyhGAkH9MFpQfCkTy6eET01x2IQ2j6wAABDVSURBVFx1fAy89YwZAVYBMMtjCjMuBWVVCcCPA0gHwBQFZ9D2c35BbTg+WAH4+8xGoXqGkcB7wEQzH7tm0OWRArPbGnxlmHlT434F4MqqmXKrIJaKJTSFY3RxVSE2GAcrZJSvK+EWnHL6tWzdEA+foT/l4Prh8EUY/m11uHQo3m+nONIRRjnQjUz5ODJX4oODOAA/QBiu5FNacFj5AdIWKK16vrE98IsPyQCZuuNUBzk9xSGAGlwkIl6ZnpmcalPIVobY1NS06FZ2ub7SD+RKmMqk3D7/fVrH6qAhpduv6ORNGq/8kaSLJxz8urFDNsgM4J6BnEdWpEdOPB4qHdhvgJE2Yf37AGkClBvaAjZUBQfT5XowfcJw0IY7LFycDu77V/3J1QDtTdXofjdgS1JEesKBrDFk+nWu3KSovKpXBjsMH46Y4HHjHXfc2S5qoH/s8Sf92E0KL77QHU4Nl3xwnYy86iPDgI41xm3Vd9WXy4NeJjmiL3R4oDVvOy47jnjaPZ8eyiNM0qcd8DLM+tp6W1nlo9xlpBmf+C8DEMaqH/JqnHCxmkQH6MfolpEmE6KVIwF+/w/+SLg22sLCguuOw1x57f/UqVPWGw6kJQ+qAG3onxIK567flHzta1/XXnbHXe3atas21J555mnvKWPlHZmsXr3Y3vGOn2v/+N3varzA4nMERTMrxoiH7lStxjipOfOvSSOPctdlfLJvkrbIyxATU/OyCcbaZz7/hfaNb55t47OLvCRtuQDQn3vAcu/FRTej18QRVvVRupF00AGQNumSjzj4px/kbEMbIzJWeCGBT9Vh3Ptph2p4lP1ahPvzSQD0kE/phQPywG1dUjqAPhz98KNI0pkPsCle9eozHkekZ/RRjCvCQXn9vpj06BH5/VadrgbRyhEhfJS6+s0RGU7QKsNJfqijvoMHBw4AWj3GyPEojzaAFkdHx0YJk2Eq/YIoG5EeSzrZYrQLlz/rhD80CVIHhPXD4T1x3FNmaCq5uBD7CScdUO1o2+Fpk8RhgFW7rXonHTgIC+6Ux30/LY77CnMxXf66J4x70gCk9/ghABfaQxT3fb6Ck7DQAxBO2v594az4xAVX0nBNGEBY0qZMgHQ4gPT9/EDKcl5dmWgA4Ul3L8of6N/347g/7Br6Aa4jP/Or/2ovlUgiiEhl4C9GUPChkpLWj8DAopEYxSct+RzXMU4YlY1isM+CcDpTwsHjhrWnSo/iEqYyUi55+3QknnuX0+HB0ThIj+Oejhe+iAskLeHgqOVudSxdnOnvGlnSUh4ukHBkgusDdOIA0gCRWVwgjyCB5AGSXlU18MeRLjjgPzgjH9Kk7vAHQhfhxCvEg9XejvKr48RQtfGtTouNqxPqIDW5axOTI212arxNaxDhUyZ8hJkBBeMrdAD9shwuP2EJD/0AdNCxmRYP+EV/AD9pwY5LXZGGcD92UHh1qoWbOiQNAynpqXsMMHSOOHjOFUgZ+Pt09enI/cHrwf1t10sXwB/Xl0k/vBo6PJYs98eRls5qGN6XCY7P0KAPAOHIt6CL78r1wCV8bIiX5NpLb7+jrW1stTNnnlGdjsuYoG2CV21E+FhNq8NhdVVtYICBT/+Mu1YrqEPKKt0a18CEnvBGJBvc8yZX2ktf3sVH9Rf44YH+gUnTxibnbvH4ko91b+m66iv7OjHYoE9KbIMPHIDPajIuGQ7IgMdBqve1zb32h/c/2M49/4L7qmPHjrXLly+3tdW1dvIUn2aZbGfPSgYdbaxw8KkXVjjcx2ggfdkdd7fXvf51bWZmWobXxba8fK1waOL36MNfbktLi+39//l97Q1v+NP++LFlJH6RDatCoko2BfuhpO/S++J303UHD+ylgncWwcbGJpVuop199vn2Rw882LaPzCj/9fU0dB8E4pAHupp2hhu0sS4M4J76wHFPXeK8YkW9Ub77iCEuwHUrHjknUbl95YlIymIlM3mAhCc/QP/D+EIbyIqj8eqeg1+9R0t+8rjftx5VW4Zewq170juK8Uqt3Lj6NuwidBed2FRe79HyqqVoVTQ6XLSpXPIpA4+jWXFkEcJGoOgjOnSbH+VjwcHYO96wT+uG9qcw4ejzHaBODut70g6SlvikAQ7iIM511OXZL+MqmzT98JQBcI8jHjxckSeAHyDsevlDWx8PYfQhZAnOg+UkD3AQPw6soTt5kz9lhgYgOHDBEZdwABwJD23c92lhMsWTtBcD5VWZwREHDLJI7r504UD/vk+P73/6H/76IJaEDFS27lFCdWg0jGTqO4SMoqcBcGXgi4AAwsIcAyJMVwMqQfDGDMzGH9x9HFXWfmGC1x8eVb7gJJzySQeUIhQ/AGkA0lMejkMHpb6eVQEpl2vKSfkB4hJ/PSCuXx7Q54FGz2GPNQMcKmZoNm3qKHjcwaBpupTGg46g6qj4AiJn8jqtoH8ffvF7lVJTTh4b8Joyr7PTwfB2k0q3AXZkbLdNT420uemJNiM3xduNcpMaUHmks7Vd36aD7sgh9y6zKw8a+nHhrdNRpdsf30+HPLLahJ9wcHuV0nwM5eW0cjzG4pwowtEFZOQ8yps0QN+feCDlfDsoiRaOAPn61wD+gw7+D8ZVWIUDfdlxiQGGh/B+fcfPgMKvDJ2KY0Dop4dk9rTU/sDRdvOtL7WMeLNL2ZR2KAc79JO84Fc4seyRqUcwpYvVDwxns16dUnoA2da+naF+92VdQP3VQLKPb8kDujHCMExW1pbllwxkEBC+J0PMBsum6JHOokvZrwaOrb1NywR0vNH22NfOtE988n6vejFQc3YajwwfffQxGVPLVabS0t8xeKM/GGassI/IOF04eqzde++97SUvvbU9//zz0rNVGfxlhH3Pva9v73znO9otp0/5MFmMKvMuVmnDvMhSH9JWu3N/ymM9+NNkT47zuDDAuPIEAiNsW+1ybHy6/d7/+kS7vKG6G6/PSiGjqsv9cqQ8AD9x+LlPPGC5yZ96SFzSc0V+pMOPbpDGLwqw4iWFop5I168rIPdc+y64D+Zjawh+7jGmlEr30jOMIF29NWKM/EIqZ37oq9n3KNnVm5GSp/BVv1ir2xhG+XFkSGebqyMueXDeIfnQHUBoPega3B+7Iagk5VceQDUhvITUFdpEiWRVek64ryZW0VyEA0PuegA/AegCkE0gcuMavIBlB26lTXzCgcgaVKTB9XEljDbANflSTsJI38fZz0t4xh/u0ZfoFlDtfThOJjxlAITFBZJehQzi8PfxJKxPO/G4xMN/P23iyAOdyROchCdMFes+jDgcoCQCyqvw4DaoTSQtrs7aG/J0ECgreJ3nHb/2b5UawlhirU2jzBCgiRman8fLIKs9SxAKs5aR8mgmqp8bjhirGciQcK6paO7DPJXne+FQ6gFDuOTHRUhAP4687ihoJvJfu3bNjx45GJS44Ccu+fqV4NU80NKx0OG5AVcFpDJSiQD5A6QxLqXLUmWAdEkbnvthfaAY0kAn5fR5BZAtfKTjwu3nYYg7YX16cQBhuEF64aC/8OMEr4CJH9UB8qiPx/JaPAbYWFuYn2zTk9IH5ckgCVZWIqCFugVclwLoxXnTsujBAZFZaKIwaKJccCZf4rk6HL9ceAAHKxIYAeAmDbQAGPgYX6yCkY7VL+hL2QcdeeMGdAlCcx/68cNucz9A30EI3X0XWQEJqzKrXO4J6wMNvwww0SGds1GkdP4pHJzRYYfbCKtyyt/pmamH/yNuL6dO32Q/KzzEK1nRxGMmXeGaazfmKB8DnvAYf+FlIMsqlXEwMer2dmE8JRyZI8fkG/LINSsbpddMynhbDgLIi9varToXcvs1Eleezq+WUWk14roc/Vw2eUYn26rmDB/7+CfaxYsXpGvj7bbbbvfjx0ceedQ6AFy5crVNTUx7pevOO+9qn/rUp2ScrYj3cX8s++6X3y0j7PU+i+nChRe8Kvf002faT/7kX2t/9W1va4vzc57AQAcrR7z5Bx+8tWq+JcRdWWXqFUUd9Q79tQLmQ3bFL48g+dD/yvpGm5052j79xYfbo994pk3MzFqG8IzsQjNlWWaKowziiaM9AZFz4pI3+U0XMhKAJ3VEOiY5qhG3QfAPgX4i48EQUhbX3IOv7qv+cQHC2XcILUkX5/LQbcmOlXL8Tt/RCn+RR5+v4PFqvgw4H0PBkxb1X54YqL9nAsITCPoL4iakD/58nIliMgqtGg+3V3RF74v2QPx59MkKIED7ouyAUjk+efs4ki78xH9YGqCPJ3lST+Eb4Iq/Hs0P5QX0cQRI0y8n/vDItR+etP04yggtBch/v9wSx5W0hEcHh/k6vLr2w/pAeMoFgi9AHHj79IATh/9gWNK5XPAiN4/rcfuhJsMKZ/w8BLyC24sCb//aLx8Yu/eNP/IeOgmCj0yoImFgXAPY9FR1ZqKJQxfZbMrnDfj2FZq6xWvoIsYDrjLzrJwDOnmrBOf9DJzGK4bY+FtLzEVgKoYyXS6GmxoIji+6M0Bzz14h3pjjMQJhbA6mQ6UBbaphUjZpPOsRznpcIByTfJJBYYc0AMp2Rejng9DkJy0nCHMPbq6eiUkVkKc/lspys3hghkoYVe6zkegA6ChMlxqv6Sk87DMjLHxmdkb5GLUYNeN8lkJ8kQ4RSZ2Ef1cGBYec1tft+eak8wknK1gMIBYnvA1ornsfhiljpE8H8oW/OrKCOsCRvvBRJgo1zluPuk5ILnPCMa06ZTXdZyKJPiuo8yvQMoSEki0Q+YIzjwhoDDzygmacv08oWvyIsHPQl7ogfV7m4O0xwiiHukXGyJs40nHNAISx5RURdYqmgU5VdFQ6aBGd0kVat+Uih0yB8ABfDpef1TdCHaOyB66DPt8A+hA645Ro4PAT39+cmo6j5NbRKMd9rTy7kpVWtIBD6aVpol/Bcv3yAKVQXtJWR+QwecyP5MBjZjoQdI/4owtLrtu1lVWFqc0w+Izxgera41II5DrStrbUcSJPt0cGfAYfdLn0i3bCwaEc8zA7N9/mF5fa4tGjbWFpyedncQTG4tGltrB4tM0vLOq60Gbm5pR+Rnow2SbU5/CNReoSQ8/8ymHgbcsgYYWItyw5349HkbyBxyDKfsk1pVmXYcTLODwWXF9VOG5lzSujG9vrTvvssxfcH7W98Xb+/KX2woVL1rN1TsqfHhc9k+2e17yqvf3tPy3j6pn2+c890E6eWPInezZUDnvI4MFtQn0c7onHvtpe/5rXtJtO3dB2NtdlcGEEIbiqY/fJdOxu/9SJa06GbRm5AKvwbPT21UYa+fiqx0Q7c+459wMYvuggbXpbZWCsUdnpm2gf9APsX+vrVq7ksbGqunMbI68ce9ZIxb31U2UQhp+VTg7F9YozftqfdXOIG7zRN67UH2EAafCXPsF3BufSQUlFaWWwb6iOdcXoQk9xgPf8kU9e7pCPdcOhCicdSd0mpJP6MWbUUTVg6PB4NZdDSpVXdccmfxx9Ha7aJRiFX3L3EwLJkJdeWDVmnPFZX6q7ER4pqz6RuccC3pCVHxwlP6Pa10dRH9zT7pkYZCAG0hdwTbjbq1wgcalXgPgY2v369j3jZidHXPZ0co/MOUIDNYQv6od8KbPukV856isu8vR4TUck/UeLreOqBH+iSXyiK9CBs18u9+BHP8IPq82JM2658EtagHgg+YkDuB/k6+77cbkm3E+UKIEkpOsc9OK60hREnclJ/3b9IgeIKpv7cjnXuxi3wUaEUXFTQLk4wtABeOaKA0ZHR9v/Ay8OE9hKsyZ1AAAAAElFTkSuQmCC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png;base64,%20iVBORw0KGgoAAAANSUhEUgAAAmAAAAHICAYAAAGey2ZYAAAAAXNSR0IArs4c6QAAAARnQU1BAACxjwv8YQUAAAAJcEhZcwAADsMAAA7DAcdvqGQAAP+lSURBVHhebL0HgFxHle99ejrM9PTkqJFG0ihbwZacc8LYBttgjE3GYFgyC8umx5L9Nu+SdmGBZWEXDAZMMMGAWTA2ztmWbdlWzhppcu4w3T3T3/93bpc0+H01Kt1761Y4dc6pE6rqVse+9L07K6ZQLpe5WKVSsWQyaaVSya8819TU2NzcnN/HYjF/V1tbezyN+3w+b/F4/HgZ8hGSybjNzOQsnU57fvJUykXTjSXraq1SnLe5SsnmYglLxFRuvmLFypyZ/lHXiXqSXp62qYN73oV07omzs7NWV1d3HDbyp1Ip78N8ec7m5+ctWZvyK5E8iXjK2whwcyWEftNeaLeGQrygUhqn8xSig6STiWeuvOcKQKTxPjRAft4tzE8k1NfXH89Pe5aoUxSSZ7JWiddYoSBg9K40L+Qk1EYVDvKHNkAE94lE4nhdRNoOeULnQhp1BDhoN5FSvWm1rcD78O54+fmSVUQpnkMeIvUG4sW+cttvKyQQAjDFYtERyD2NB+wSvGHlgyN5R0WkkZdrJSbE1ihvLEpTFkVRVYiZKZUtlhu31PRu6xCCDx04bAcPHrSCMrU3N1lzqsGS7T3Wuek8mxNC52YLQmjC26U9b8MiOGpURo8WT0Sdm9cASaRAfkFtRf2o1CRsthhxHOVrBAvpCfWFPscEJzDX1EQEmBPnh5GWEnLn1Jd52tEz+WtVr7fGcKIgmUEWL0ESjedyOUdMqChgnQDieAcQlKEOwh9fo/elcsGe/9lXra7/IesW5aePHbCf/+jnVp6r2N7nXrDtL+yywYlhW9Kctfpjj1p8cr/l9I4Q2uaaUF2xav1hOAJrRX/Ay/OcCFRRL0vlaDgCBxzKFdhn1cec+lwq0deyp9PvmMTCnKquicNNESPMq77AGHOUJ7GxsdFSyTofy1QIRcgAQpqamvxKOmlcKRM6AYChQtIqkhM8H+dIAT/Uf9BGn/mFzY4N2ZKlvTZ6bL898vhzdtPbXmttdWW77pqL7YpLTrNnn9xmH/qrf7GhgRctt+8xaxp5XviO2qU+Ok97PMfELiVxBPAkGA3JmA992gY+8tWKq2skE7PZrJeHU+bnSlYjWZkUZzL8GIbIUAZFeV4jq1ZDWulFEZi6CBB8thCNwth//vj3FShTI+xG2M8JoNRxhAAcBYkUJAaEhSHMM8Hfa8hQDx3iOSlAn/rZF21o3x5buXaN1Sk9kciISGlL10u+pVucwyemhYj5Cbvjrq22tLvNrnj5WZZXZ1Prr5ISELWpWXUFOIulgj97p5QPGGJCEHBB8ACPzUs2Ko8jbF7ySYgJ/QmBfE7sar4Q5iqgWMNebXt+iZn4JVe99mbnoLgSBRbpDpiAIoZ7AOIauIxGQuVUFtJM1EtIM8ZrlC8Rsztu/YJVpsetMscwLtuBw/0aLhoC2XGrS9bb2Pi4bd++3RZ1NFrP8jXW0SAC1dRZbapsB4+MWOPsQUt0bRHNo/ZjqgY4HQGSKDWSM8BeI2TFk1JYwkiSfGpNuHVEDw2OiTtrpR1FYL1nqNaoPCgT5IoitNJVm/qgvvKGvkgkRDVFSGWc17yUg3gmgESA4rrwObA7+bkP3EVnCCG/a5vCtDWUZ+y5JzS0EnEbODZiR/qPScBnrLdvhT393DaXLe1NLWL5Wdv91FM2fmC3bdv6pD1w7yO2acNS27XjkDU1zDpcgXjA6RSnq34fdSjAgwyrUXvz83BgzBYv7hERI/iAvUbKgHTCcUIrcCWGNK6BGQJzuJb0tj0AQFTJ3ByV6DkeIYYGUP1lyYCEgC+LSnOSV+SL1LfsJwlR6SDhRgCJvP1b77aH//eHqk9aNZ+zqZkZO3njOquPz1t3Z5drrZqaedu7Z49kzaxdcd4VNj02ahOxnD327C67+pWX2COPPWmdzR3W+fq/tsZaIWU2aUlkmWy1iDhKEyfMCa75irScNDEc5HTUf4cOHbS21g5rbm6WvJJsknCnu2jPudKsP5dnIyXgVym5ktIKImRJ750IIr4rFt3Hrn3Hh12GzVVmRW1pDcmDMmZEKZIHlmJcC9OykWBX9cyxnaoOzQQyRc8aGUpPSJhKcSj/vIDb8/sfqjMSmMW8dbU0M5CsranO2htqbc/BfmtX2tLOVpsan7DlS5baq151g8vQn9/+A9t1bMC2bNlsHZ0t9rvf/t7Of8dnLBeXbSjZiyIBWTDJHNSuSJ5qSDH8GLPJRFrEywsgyUAhN1lxwcW/qA8S+MA6L4QkqcffqZ9OALJGXAWTcC3PwQhKR3ve/JXvV2LKMC+EwMYxySBCDQakEFHUUEESBJYMlSclN8JzYOnoHmMQ4V+yr37sXUpUw6qzWdp206qlNjUybPVqJ1GTssWdnerfvI0Pjdub3nSjTU4NWGtbtz3/9JO2bfezVpBymJkYt6bmFjvn7R+zbLxJ9IqsegKd4f6ldmJMMjIK3k29i2xK8hPIQ4iQckJOSSD6kIUYMEsoQ36eSa9BFWOlt7S0uFpGw/hVQjIlpDU0NHgM6S3qeIPnq9dQTCvWSeM1Kzb5PRQFeO7Rtqds2mjTEzNWJ+7YufuApQR8Z7MQlWiz0Ymy1Yobzj77DPUrZ5Oy/PfuHrKRo0JcZ4cND47bsfEZ23XgCCIwgkn100naCB1CvnHPO+CsQeFIDKRSwJN2XPAeZNDxgGiCy2wMVxpQCDKYPGhkRlZoK12XwWBG55jsjlklintUD5ViOmNEozMSKkysrQ7DQE0CrE1lqsaRBMAAGhNwGHov7txnS5cusb3SVOtWrLa+Zb1Wo07MpzP24kTBDg9P2ujoqNXUNdvgUNH+54GHrH5pn1192avs0YOjlpHtkc402dSh/QJWIqNckSnS4MhJaIgk5REQkaPYkXSQjtXVZlxTk8Z77mvVrucTfOqI254BIY5EvAiNCBBFGZBHfyhbVxvZeM6j7k4IGWisoI1AAgLRZYUych+xe9RAyBd8PvKFvKQf3r/bctmC6sxbtqhOioqdLQ22rm+VnX/uaXb9pafZX73hGjv/jM0OUE9Hu20+eY39x1+83S6/4Cxr7WqzVsmlowNjNjA8Ie6bsPxsZCs5kRlWIi5cQ+CZe+AKeQgRMSOZRCSQ1+9x39A8CuQjUkfoJ+XASUhzfxZuSMp+CZUWcYRFOaxnJQijUs2CCWSANBeyClRAGtxIhf6uWrE/57OWrk1ZSa4HQ+yUk5Y6NbPTM5bIz8rCb7Q2CX0UxJJlayyVabQVPZ1WF5NBi3VfjFk+N21TZcmP0rw1rzpN/YuMVq9fyEM78ow2AxYIhTwLsHDv8k32IJ0tSaGVVMZ9XfWJeoGJwD2wU0eoZ+EzAWLU0OFADdicSGNlAQoyZ/G1xB2hMFY5QEIBKuWe8gHhoa7VG8+05o5OIVuKIJmwVR0dJh61yclpGxudsrK4OhWfsx3bXrDnnt9mO5993B56/D4haUbywWxGJkjJbal5q21utHh9q6UaomkbOh86weiAwFOTM0484CLwPnA8cDISJiVLZWl6HQsREbiLwDv6QQzlgYHA1WUYBeVUSu5EbEfDXPHBisUCWa0hrbGssV0W9aicigOHgfkwvQNgRL20a2/8oBqWMNbzAzv2ywRBYwoZ2QkbGO234ZEB27j5NMvIAk+K47acfont37vTRqaGLDs7I8u9xlplP930t/9haSmQlMpD0CAGQnvAk8lkjhOOwHuNdYunJDo0gmRqW3OjPAj5nNiTzFiEvDFxGeYF/YiJSCVpYhgPTiWQr0ZEJ9QEzM6KE0QfvyeNwgDHFeRNSB5hzvCOyDsqClQgQgEiDcWlpTJdy6V9hGjV+T//c4u19SwRoPLbBFA2P2VjEyNWKI7Zxg2rzeQbTk7KC1gkTixl3fDtkfbt7OqRJm1zuKibdiDOwjbDu9CXwDkgLcAbEAyhsck1ro6/ny7kLS+jm0B/COT1IVjNQ1vc19A5WDY0RiIhAKQUUVFaTQChqienJZukhXgXynAPIKFD1IHRVytNOIfVr8bPu/gi+/J/f1cQiZtTcWtqbbHhoUmbGihZYURDfUyA5mrthWeft7r6Rqtv6bYuuVDrTj7D5Rxtwc10CJhDRwKiwjOddLHkxnPV3tIIIc7LwA1CnlAR9xPr65HjGv4qRx0McYrOMyIk7wIBuK+JzACpaAHCC64LAQABAArrAwCyBfeBdyGGEJBFJDRpCExPTVtB1KsI0OmCOqrhkZSpkJPg7+jutESrOtJUsmRL2VKNZqvWrdLwidsHPn2zzcjdWXfNjaovQkwYftQPrNyDIPxWIshgugZjvsw0uJBEnNPQKImtpKZsthQxAmUDkUEOMvuRh+6T9S/NnpdGzo7JaB6y0cHDNjp01AaPHrL9u1+02Be+e2cFHzDF0FJJxncMANUolETuCO/edkLcsXPHLlu7dq3IxnCQqtErfDTmywGgLI3FNZ/XEFa9//X3H7WyKMsMAtMs773qYluxfLGAyovZ6mxx92JrbGmztlrZVnU1NjEzbJ/8ly/buEyRTr2r23COxYSoBmlciBliHE2nUCMOFrguk0gHZpggIASE6gHZ4xyCrJqXtvThJpkNVyFXCSAyYhoMYboWMQ2BqaN52YCxt334UxUoxpiG05hb4mVStZC5LHwxpwUj14sznLKCMKb3CQlC6oOOjlY9xJiEJLFSUozbNz73fy2WHbU169bak1u32nuuOs8N4I62NnVM5oyytdQ3SS7VWWt3i3fgLR/9J+vMpOyGv/qsNGSr6tGwk3bz4VeVo8BMx2O6qqcRkYUg4ARRbnBCTUBRfsrSD8/go1J9cx9Uw456lCdwHteAPIK3I5xUVG/sY1/4lkRMJODIBGs6VYQG0gEMGQcHcs87hij3oWLuAZIrDRLiCYaHWUbuzG3f/JL96TteZ3/2/j+1P3nVRUKYCCMkJMWlTXVNKjNvvb1LrKWt1eaTjfbl2++y7S9us3d8+gvSnhk3HSAmbbgGVgAGh0vpARbgDfKtoGujNGdAAIH33IM8wkLkEMIV78CJo/d+FZzcE2tgYzLSEBUCQEAUkRBkB4G83EdIjd4R8DdR7aH83Kw0qIapTFf7yPveaj09i2zF0nZLaBSnVTYtWZbCraop+YzE3LyGsOrJz07bJ27+M/vQv/y3paQNgSEMNZBE26FjtB3uCRihdBYXJy2FU2YJj2FU7aznUf7QP64+vHUl4CrNynAnL++dKwUr9YUYv+I1b7o5jHkKJ+RDqVpLqQAAAg6NICNCcIRUqY0o5b5Ykk0kuylenLArLjrd1q/osE19Xba4Iy01HrPm5jZ72fln2eD+XXLEaywjB35O/ittNjTIx0vi+yWsqa1JSM/YljPPsZGRUctLliWYLRWC4wgrheNEEUFAED5lIi7bTLDH5GaNyDBuaGiynXt3WINME+bPJqV85mWEYyIRUV4QYXJy0u1N+lhWfdwHjp6YHBMbVqSgsEclmzX6Yv/wXz/WEBcgGhblEliHGhWrU+Mgq1CdO6+rAknFf0QtXZf1NNu5W04S0OJUuSxzkg3IE5OzbAJibHzaautrrTQ9Yffe+lW5F7LjJIzqJafQuM1NbTIuU9YoeVXX3GBDsglfccM7ba5GZVikkEv0k98/KsO6LHjKbodBJBAGImdlXIM0jE4C73yaidEzr5GjjgAr2gGugXscdvWHZ4a2c5P6TNnwHo0Lh/Eu5I1f9qrX38zLsjpRW4sci+abmOYtSjVz7zJLVwpAHa6XnXOSXXzmGjt59VJbuqhVnBLJLzQpoVbAJqVha2oYImjYpKz2Djuw9TGfBWlpapHZ0eZUQ2Vk9A77p5graBCnbdUp8h0FZEKdTMkX3LRqkW1cs9oOHj4sRSQXSTDUqP75eYYpugpNTaeFJD0npZDmxcHqkAjPXxQCsekDgWfvl4YiYgXzhAocQVVcSL2638paRQ3YJTBVzDQvz0FecD+njPiUOKfuoIqq83JbapU/VpCWSZ6wmAMwBDTTM08JOT7MUeUqqwY7lqy01pZFQqKGYqbVOjuWWH2dNGEyWs5jivnprY97fuoLdReLecFh9oZXXWJ/cu3Ztr63RaMl8oPJSwcZRsAMVzhHKQSYAnwR9/2xsIcJCLwLaVypE5gIXJ37ePDOKAbBTwRQInKKCrkCUG1jxl5+7iabzcnX1FCQSD7eeACEKxx2xrkXO6dmGhs0ZFSv0kfzZasvloW0rohydW22LdFq22syNtCyRrZYnT370KPHrW64D1NQ0AjQaNEV7Xvh2ZvtnTe8zN79+pcpz4m2kcdkCOujhKieKNBx0gPi6BtbE4oaYYgHYMLEg9PCBGJAmuOFQtxw5UVAVMjAEGW4hTzFqSkrZVk1LnnDIDnkJwRA9B9s69QmxKG+3r3h/e+14YwEPmwvuXWPXKGBgX770he/ZH/zqY/Zv976S9lH4gbZPkKV182wzahMYTbrMML9ThjnUyEBhCofMIJQ3hPIQySNwBXYSIP4BMql043WJrsQ2Rj6EvIR6ROR8m5WhAbIFO4DAGTkWp5D7c/ZOZtXWVNLg01NTYg6cGTVoFPZUJ46H3v4D6KUFIfYQ912A1H0sVkZGs/cc48AibmttGp1nw2MjNgXv/hZp/Dj+4/YC7NJu+KVr7bR4UFvHx92XpTPZBociWpF2BASxEAlyanztmwUAXQvjwPTtax3bsKqzbI6yX4Ponrr82GIC+b18DDjSSkQwYS7VokldS9Ci6uYmcGXVAb1UREZjWnx91//kfNtwGit+LEsINlVE9JBXp2QUJQMu/y0XmuSNqtINI+poytXrvR8DCXyTU9Pu/CMSbviHM7pyvBgeQ7BmWpssse+9iU7cGiP9axYa531Gfv6E89YY0ObPfHEEzaVnba9u/ZaWsO4ranZbvnWt6yvr8+6pVhy+ZnqVLEEtQtkdSJWsnyuaK9/38d8wQYE40dCZAIwEREpSTn9zl2yt+AwnPFamTBsOKmV6wUpIish4c+4f4wQKWeJBZSMNPH5r3pLhUnBciknrEczmSCJaVZYEOOSkJRH3yDN899f/pwvjsBFoyPHrKsDFydt8do6T5uWXdMkm2turiiNJeRraMF1cxLmAJuUJn7sG1/X2M07MBPSensPHrbzLrtYIiph7/3P24SsemuWrHzssUft85/7rH30bz5pm045xX73m1+q8xLGgqMsP9VljHwrZnX//Tu/Edy0F80Eh0CbyE6uIT3co+QoEywDFa32HUIgViLDFTwggigTe/+n/13MpAyKDC9BJO5BPqghdVhZVCGNxOzSczba5tW9tm/vXmtubbLFixZbdnpE5kGTbKZotnZ8dNTaOxa5kTk9NWiZpg5vLGxmo97nH7rH4v0HHfA4CxJzTOhVLFsu2Nv//fs2Pj5lz959uy1ZvUXvcbQFvEL/4JC1yMhNiUBlGZKYDnS6LIR958d322wspdojhNCWd5COV9PCEiJp0TM8Fc3AwoVuUvCeoVfN4/lEJAIKoKa5udFaWputq7XB6hsa7c+WyvndsFgUbrIGuRe1Ag5LOcPyWjImI3TE+lYu91WhY8eOWkfHYhsbHlYHZI5oSKAEaATV1tjSKc5iTj1SJjgXsfkau+jVb7RcbYOcYaYs52x6ZFDlc5aU1q1L1FtsKmdjk5Kd6uCcNGOxrGE3m7O3veUmiaHIZECuIfLLs3mbVxvvevv1SqtO+KklXxFSvqCcIqUVRXHF8StchBzk6khRXhCH0eoTIkoHeRCAIVzjYxu2qyQ11MzukbBODu30gmAeKqGqa3Tf1qihqMI5yan6xha5M7D4nNyOsePKghBN+zDVwxIdokByRNyKJV6Ma9jnsrbxFTfa4ms/Yiuu+hOrW7nBZtJdVr/xfJuQMinKQ/C5KVE/BBCRzc4cB16tqP6IQBrnlpvIitOixQ867KvVcBD5BU6pGHE4wUUE+dRH53rlcUQp0g7vucfkIB9IJ418NWgAhtvAQ3fadQ3jdvFr3uLCua6GSUNpD1EGDdfZjHWtxlUoKd8OYOsl3Hfu2mXDg0dUIUYvy3LJiGIK6KE5IauQm/bGNLYsoWefDhb3wKV53a688FrbcOXrrWPdWfaKyy6ws84+xxat6JPiqcpTBa4BaKJEo0/PpCU7K+LsOF49sgddrCFMx+msT/NI2KM50Y5wGgzCFRFCXTANjEE6iCKEfOShLhax4VoxTiTwlr7sKvuatNfHP/UZG8vN26Uze8SNkeXP+80rF9vi3mW++Y40tmAWCznfsNYmNwdKoTwIOK+hHDsMmW0FIEKgIBxIGakE5WHjR0TVf/zHL9hJp2yxTZtOPw48gW2fD4nr2KFQkcyKhlhVPqmeVHxe4qPKkZXqkBSBma1g+DLNzm5DQoABGB0GtQMeuA9ICmnkI43AvQxXjM+CTReYsmlUx2IS6i/aQ7uP2vs2LnIDs6BO5wtTtnP7iy68mcbp7lksjWTWvXipjU3NOBcyPIjIM9e8aoDhwUzCs089EckwOoklLmIQAAr3i3J0oCTb7vYf3Wad3d0iWCSEUfs//ckdAjbqHB2eVx3IrEIp68uALPKesrJHrBG1QX2YEcgiduVIF1pSiilM98B5YUWcZtC4vCOCaNJBHIQJw5aotiMDNR2ftZbL32wjU3mbmZyywYP7bF6NvkN2V3MSzonb4sW9zr5UlM1NufU9MnLYvvrVz3mldD5wRUAe5gTDYdWqNc4lBPJ0trcKQZGMiCjJynrk+sCh555zodIjgY3j/8///C/eeQJ51EXEmK9vlrKSe7m8nbxykb+nTOAK+gbMtFHtsJd3wsIxeiYEhFCWMgGuE/BVudOHlyovgun25TYv+bT14KS1dTTYnIT6r/77y3bGkg51eLW7DqzzlWenbfDwfhmpg4wsu+aa18hKn7F8Nqs4Iy5UxwDKDUk15NwghfL731XXCDRsZdUDHEgqy5yIHP9omNx5x522tG+5OiVZqCF/xcuvlE32oEpFw4RQKuW9g3Fp1YSc+IYmwTsvU0NYDL4ggTYo4wiRaOBd0KL02xHaIM0sN42pIiYakOm+G0CalDVNuE2o9vp8IRcgrSQLeL5oZ779ry1bGFNLsksKeTt4dNT62iRI4yXLFcYtN9YvljVrka0lMWn1TY32ox9830ZGjznHQAlioAqR+sHbOeec5XNXiAE252K5gxTnTrwBKYuC5GJGttYN17/e95XRoXvvvcc7K1DVW+TenLReXsQZ1dAfs7r6BsGMwonb8o5G5ZXwFlKScntwqRiyNUIO29B1ozTkX9JXkNDExbwQKnOHCUjWQ4k1CSEwlfZ8uE81iil5GbG//dptAuOEKq2tq7FmIfPRW/7N8pPTdtqG9fbBj7zfGk4+04YnRy1ewTjU0BHstcm4bd/2hN39+zvt8itfI0Clkdz3irlNB1ulqxqIAJXvuP02u+Et73DBPTySsxmpSeawyAPiQC5wvPM977UH7rnDlvetkXMu8RAxjOqItB/uFpvmyuLqUmXGevs2iQAijN7/zd99zWZk+kzMTCgt50OcMkVkmd47TMka1/Ya77L92DkuVyiRtobylP3ta6/TSCrZp3/yO7tgwxq7ZN1K+8ffPWDl+naLfeY/vldJCJsRMIoCRNaS/e4rf2/p+pQtbayza1//Jsu0dNiyLaeK/VmqT1qthsLeXS/Y9MyQZaemxGmdModEAVEMYGpkdSeULykzAwELEpAXRQ3nJuXFi9h/8Ig4TA657J10pk5IEaXVOuFV113nzvjw4D6fncV3JJ/XIfmT0hAqy5gdHT5ozZ3LbGZ80Nq6+2wmV7D//MlDnk986Bo0yC1cKteowMmssMbnmrqKnbukzTKiaWx2xnbs6rcjh/ba4cN77IKrrrM7vvM1a6xttHJjs9Vc8TqLt3QuvvlY/yEbPNZvQ4NH7fDAkJ26ptN+8F/ftLYW+YeiQkmdPDRwzC679gY7smerjQ4csaPHDgnB7B4cFquj3qNpGPVE3KdBg1FZQA2LgfknWURMVGIaYr+yVWvW265dBzQsxCUyMstCBnPurHFmJQ8fffQxW7l6g1179ctVx7yQJ07CztOQoj6W+48e2WmtLa2upFBExeyUNTZl7Mn9/XKq66y+rlbXlBz2WkuLaKxW1eO5qL6UCHbN4oStaqqVuBHREB0i8tMy3FsXL7GZ0QE7vHe7Hak0Wvdr3m01shErBVn/azduthVrN8jdWWl9fYoyGEt5NSxDNS05k0mUbXD/QfuLj/+9TUnmNLZ025nnvUz+Y7PF2X6kxthAOyvWL0rmSYtYRRprVvezcuhd3pTlvlTyui9YOc6Uzmophnl75ZWX+/7T1oYWcWGDhrK4TByAAtn+4gt2yUUXu6LJ5iZ9KPFpy/TMmNqTISza1MwVNAoarKWrx1o7llhnz1IpoZL9xdter7ZYHoy0IMORIc2EQFkEeu+bX23XLK+zdtlmSYmRmIRyMZuz//35rTY6OWLbn3vM+icmrfXyG23ZK9+mHkhhiMNREjUMR4y6dKbRHWEEcknD8me/v9epUZgq2uDQMZuem5JLNCag+mzHC89Ye9tyG5VL9PzBaRsZHpVCYOZSlJLWy88WfBs5daMwsWvm5WCXSpI983Gfmi4Vp21sbESu0JgdPLTPDuzZbrtefNZ27njBjkgDt8q5f/LJp3zOLSGOSsqvrajDaK789KTuC+7KDQ/ts9nxY+KyozY+OWlpDffc2F5LJ8VF6XoX9uwH+9A7r7EPvu5Su/EVpyn/YZsZHLCj8oEPHDloj973oP3yjh9JRo/bgYmCVS57gy257m9scFbeKhqXYS2MO8IiXzKaRETwpuRqIJx/ff99NjA4LORJqwnQUVWUmy748hTTz8Oj+21wImelxj4bHZX2zGflPsgLyM9G8kotIY3YCo6rgoZDU7piUZt33/0rdahOGi5jDXL0O2QId/X2Wkdbp2XEbSkZu48+/qAdODBitTW1eFIu30RhwZewmey0tXattkXLNlrropUyrEtWnypYjURCU2uPffD1L7P3X3+xvffV59mNV2+xuIZrMS8OF9cNDo/Zo088bH948kG799E/2Av7XrAX5ew3XP4ntvq1HxCnZ2xeVgHciUtEcBkojV3Dlkr8QLQP1nlMdgdLVjXikP2y2AcnxEFF8b9YuZCfdq2z98ABdb5gZ5xxrobdrE0zT1/fZPmc5BayyCtnlhQlhIbEYa4agMIaDa9edZKoFrlPrW1t1tW1WFzbpaGEJW42OjZqN739Jvufb3/P9h4bt0JRMkY1MYknSWfbnnlQHDpgI/tfsP/6j8+Laxskb7uEWPmNghFfNzs5YGOjUizSmKMTI5aX2TI5MymuLdjhg7ttYs+LdnT/09bQWrIN175bDCOtKSoLLUy2OEeF9QwUF/06vlUAbEaaLG6F4QPWmpLlLTlz9RWXWUpIzs9Em/5bJS+mBOj4xLCt3XSe3XrXs9ZcOmhrly5xq35eJkUtC6/iVIzAtDQSDWKWMyRr4hV5CLUu82amc5YrSWMJyJJk3vAIX4ocsjpx/MzEmP3tZ79ib3zb+9zIPbBvh93+g687AaZmBqUVD7r9tGb1GnfN2oTs5vYeDdFB54qC6itJPAi3Vsjm7dDhvdbc2KpOi4qCpbFm3vZLqN/90+/YJtmHgz1XWlpmRQjgg4ARS35CGfjBIgHsEZETte1LHLOsSz76+F125533Wv/RfnGiVPvMlCMhm5u223/7sCghNS/bLCeq+Scrgoc2aBBCHA8alizwFmexs/Qo+TY40G+TUyO2qHORNbS0K63elvYut4yG6bw04ttufL0qE6XjKRsZOmi1GvJwqi+QxNK2qHuJZNBRmxLiR8fG7PD+ve5/ToyOSKZNWnZUCkKGMBwFx09nR9QnPcvonRaVpsS1s3quaMizMg7MRERTYCDa54rIgplqQBLh+NXZUXJC3JGMlS1V12pLl3ZKZg3516yTGrYTU+O2b6Le8jWyTeQbVeS0Y3D6p8fSmvXSXLgWTNIhy0BgNBUc0xDmG8zIrens7hEXNkimHLHdO7fZrJTKoq4Oq9fwyqKRU6zAy9CsT9ijDz8gyFSHEHLftmOWk0wakLJpbm61Znkb7I2dk6eCScJy/+TUhGRwv3xMEDZr9VIaBYkZ76MIi7Zct+F0mxWyGpt6rKulU8NZCFMbRY0sFkuET8cHlj/WPrMuvswGBuEGIs8gr5g+yZq6FgnB7Ihhv1de2nLQ5gTAQ/vzlou3STIJ66JATAIafFfkXqSkcWPinkAp6uQKJ3NlZiIrgQ0C0cxs4VzcvcqWLltr3Ut6pUBGbGpK3DE9Yf/9nZ8KofIcBHBajj5DF6U0Y00iYF7ukIbx8KD7sMjHktyj6YkJy85MaxjmVMek4M4KYdHMSWNjm01OTqhHkk14GOL6D3z0E7bi9AtUd5NsOyFSY5jZEXVAHYsiz5FslU/56a/8QERjoo+pE7k7Yl1dhF2xsQDNFPZYmxujJmu/1XZNSlUrj2+qVRrITsnG6muZs3QqIx+zI0KUEI8xyfZ1ntkuhYsCwHnZVWwS4euTY0dHbKB/2N2YU07ZLPNj3rZufdK2b99lP//N3bZ+/XpbtXazyb60j3/8Q06YW+96XK5R3HprD1t3S4PVNXaIWNLmAij6yhZbLieYKzK+W6JdPHOCF09IiGXRIxUr2eEje+y1b/o/dvaVb/BREOezRfUrKfMImNPpBh+SfBCBJEMuxz7579+v8PVXUkYNw4oZVhpU1c5tNXVyWmXIzsbnLVPTJlaOrOrAlW7Va4iu6c1Ye3OLDN5m59B5UZTlNpbfnHurnItZMiE3hvKrZcDe/8DjMmQ3iosL4izZekLco489Yl/97++5fFwiY/TSl19jc+Kmz/3rxwWX2V//y3+L8rNSDk22eU2brelKOudRBx0NMgejl7m5SRmh5XLFGpesNZuRNzMoLZ9Ya3sGJ3z40U5STIFv7v0SVzFC/HtvTCLmx9QHN23WnXmh70BMSEOAIDx/rtGmElm4Qoh/nAmWVdinafUKTYgsUE22sa/NNq3plfDu8k6DrHRG9pUQBtDUB2sADESZkeKYGZGxKcWxbMVmG5nM25Eju+WCFWzD+k32v7+90z73lW/b4o46acCSXXn5NZYRR37xXz/mi7+3/OJRK6gNqnUESS42Sd6tWpSRkTttLekm5+yCCI3JNFhutx0D2cgAVV+dEXSdlQISUN4v3x6PUAdR6jOwch9dmYaCx4Tcd33sXytoP6U6B/gspJAQHN0w7auifvV9WpI7VITcYCFuRWfF1vT1yjWKPsGBm6iPmdnOzs4on9KgOsMSvzCbmxDipq2za5kdPjTgZkFTJi3T4qi9uP0FO7B3j8yUKbv/yf22/8A+65A8fe7xeyxfmrfv3n63zdc1OQwhogV9RVumRIxPnjVKUiKsJJLDgr8bU/vARz8pgxyFgNhYwMgXelydwArkiziLNqplvnDLHRWGGAgiAxxBIShHB6OKY95R3hF4Jg+NUSF2FjMIXMlPoGxArO/hqhIAv02CRDKz1nyORMNAOT2dfbVlDX1fZaoSkEh7oROB6qSH53B9aTr3oR/AWXFRw8tIPJCH6Ktbyhf6xRV4g8lFIK1aJmoQpBF5DnKAq3OMGoMKBO7JQzoGIs9UFChHxaEOGndAq3VxZYW8EpfGQyBIbqI14V5fJ8Q5VNlQJ1diqIu6iQEOCBTapO7QdsjHvbepvARMHDdzqmnU6+nKxwBi1oSpKd6BC67+ToG8pPknzFCABkKneV6YkWfecSUEoAKHEShHXvw9jEs+XA+dATnYOAU5zHVTx2QUTMqxT9rBnbvtp3fdY+edcarkTcmW9C6z2p71Fuvqs3ppLLYZ0Dnaoy0+2ytKiPvZFUSfha3KGsmYsHk3cFJ0SAjIRCrpTumOLOWnDF8SE4DTZzaYAlFgBwB3GNcQivdMs2MZ1KB+6TTGnqtiveQ5ZAyzleEKpwWEgnGQRH7SQpmwHxbg6IBuLDu019YU99vu+35kw4desInDR+33jzxpjerUvfc/Zg8++JAtXdxsxUP3WXr/b1Uumn2lHeqk7pIMT+bNAmeQFiLw0QeHQehhtdzv8QwEA99xAydR4Pg7FBSihHYAs8hsivi9Rp4F8/ikk4/yMAzTWPHXvOmdN1NJtOSEwxzJLzLQ4cgPlFasXkEMFUTARBxECJR2gwbtqguELkoTTu592hLjz0i4H5NQP2Yr+tbZvn0Hbf2KLomwkmXkLbT3dNru57bZeVdcZYf37bQLTl5lw+UmqvI2iEwKACtL9mhx0pxAdZKHdSlf1AUuYAF+PYh9RCwZ3T4aVBkr8axQwXUJRIBQxMw+25kS4ixvD4SzPlHlSKapUCLOYaHjvCASSINiIAcKkI4Q5DnkI5KPGBTGCURG6RVRuaVeCuPwY/bc0wfUaMFmxqbtqSeetu5FMjilRE497TQblRtTW0nYyy67zO74yW9t09r1tvWRP1jD4KO+9gkMXl8VPkLgaCcYMxlysMnnQw3CKTAlzWfUTALgQvFVHa5bgq9K8CCqHBdxHfOAUZ1s96KOiJHkV6Ko8OLF9f69pDfOmh8J1SEQuCw8E7gnLTRCnvAuIIuPOZEBtbKS66Undtz/S9u5Y9jqW9PisH22f3DUzj59vU0Mj8m/S/ver1NPPcMuf/m5tm/vAduz7VH78Y9uV11lmxnYL4s8Gkp06PgymdoijZkLIl9p+N4Ntj1IeUjCehTAVpAG5HNmn2Zy2SR5p/JEh1yjKmy4Y5R5PpXjvS8JikOdMCon28RiX/7+b/RuoYCOYuCigDAADHkCgoKMIfCOe6KfW6GhPbBjqz3+y6/LR2uwcn5SAKds8/rlEvBZ3xzS17fcXbH+/n6bHB+1k5avslkNl+37+q13WavV1HfY+iWNVj79nd5WkF3HOU0dIIBEJxymugLTyd4P+bh4Fuk63LlIni7kVECPpm+iOpkFIc+8GMevQjbpoV3v/5duvbPCwR0RFmk80io4mp5JVhKBT2rY5u3AUbmnMW0byQ09SVOhVSUw9TdXytkvv/EZe2HrNnkAzfIQMkI6sw8V62lpspGJUVu8dJncqgm5Uxlb2rlE3sIG+/4PvmMrTz3LJrLjtvaktfbMY0/ZJe/4tM3ILYunq9yOZY68ERQ8u4Bm3YBtAYIJkVD0r0Bmox2R9Y2Wrk/7MhsI4Os6z1PIOSH4aDYrZ50tBSg+hjbrpXgJvnNSHfPvmEDoq2/6UAWHldUblxVKdGrKuXVEJKGWEAWrgy0NC9Qy09p8URYnXQIT0ckhH1jcTpGpASsO7nVBv7Sn1Xbs2G/r1q2y7NiQLe3tsa3P7bCLzjnDivJDx8an7D1ve6d1L11uz299zH7xmzssV4nbpk1rxHlTVt/eaakt1/sSYPDvWGYrqtOEuBxpzJmYhhQwR6vXEjPqKD5iYg4xDkcJft1UxBTcVyTYgRWRxMjwDyGqHBWNHjhLKgGO9aErrv30l2+tMJPA2I5CJJNkT3rjHF7GLmooiRkBUmFXVv1UtzekRw8AEVnIKfvBlz5thakxq5lnyiVry9YsttyxYTv9lHUWy4srZP03sTWT77izBbv4ymt8xaamULQ/PHivDU5OS/MlfHfzsaFhO/8DnxU8iIuoTQKd454Ok84xEKSx/SAMYeSpnwtGX9CcCtxTjrwEbGjuURIE3jsnK/jQrnbQkRgcZCKWO5G0lqZm34WIP0ga7wGAT2iaGxtlj5GvSVfKSsDLaU+n6/28sYaGRmtr7xAXxC2tIcuZXMf2aejVZay5vtmODExbIt0pFV+vYVC2Cy65xEaHDtqOZ/fYnb++x1rV5tS0OL6m1g4OjFnv4m4/5MMdZLXv3FBVPNwTIRIdixCVcnhAoPgvQkZVcYCMhc+UZYi74tA9dfAOs4WhTl30m9HjEw9gElZjkg1BTYM40dgrJ6IEOUCpIqhEpWyciwAObgzUIV02i+Tfrhef81Wi6ayc20ybjclCP33zZksKeSVR9A/P7jRLN9mMENbevdwOHJ20bQVZCKlm23jmGfaaV11vW188YAf7hzX0mKqMticRsQmjTkTPGckoh0WcxOfVfLAVadDocA86SlqEAI0YDVn4J6RFCGfDCUMW/SqESWHQjosdzxNZBbF//dbPXUsylLDiQRgzC2SGAiCDe4Yi1IX9AS6wqVNIITyTj4r/4xM32cx4VnYUrkyddbY22BsvPc+WLO1R5rg1phtlPs3a4f377OUvu9Jl6Ex2ykwuU1cLM6MFu+q9f2ZLOlutRcL+dX//PTnnkRbD/CGAFOChs+Idd48IwE0AXvoTAvnYHYnLg+hh/y1pgeuoj/rpM5G+cV3YV9lh0WoOAQ0Bh2CTMO9EZGmewz8oBHDOzkzbViuiMZDNFeAiIIvqdKvKl9yvW9TYbH2LFum5YIWxSevS8G4Qwmo1FLKobnErft2SjsXWlZRGm2WDSK0tXtRhE6PjtnzLueKvaJ+pB2Yz1LkwrLD8uUIorsDAFbhIA0nAV1Tkg695VrdoVwhGb0Ra8I9lF8ihP/SRurh3JIJhGoCLwnmHRDQNkf2o5QjBxysLVyqKxnskLLn6t4dCeLqtT7JnkRuU83Vx6+hssFy2aBMT0zY9NmVxqeuZ6RkrS+A/v/VhKYhh6z+8Xyp+zrITYxqCMZsQchtbG+2i698rTo2IGqhO52iLZ75EY9jA3SAVOOhoJDKi4eazLfImMJcC/OSjHq4hH8/0K4wUIvVQnjqVLxJ0zDaW8tGpmrhFYBQKIddq5XOhLetkS3khIYGKCQsB4oqC4JO9i1//Dsvm5NBLhj2757AdPDru65w5Db1jI0dtXAhKpVuElorllc8SLZZTe0PDB22qOG3//G9fdhelp6fPZWIsFk1s0m5ABEQmhI4HJAE3V3Ztq/s+BPmsJh5j5k3+sRgEHgBxlGVvmK9RCFHCvLgo4RueCdQbCMR7F/qEnNiUvVUBgWTwynTPilFBNlAZe0fPBLgy5IOqxDA0Zcq5QM0bK8a11t2ctnsef94SDQjjipUrs5YTUvqHd1t7Z6OEfq/NZofFAEJ+Cu1nNpOqkVattYuvf4O3BzFCBwm0FxAEzASuPNOxACdlHBEKXClXcgs7Kkeczud8NxBlAvLZRcQ7EEmd2Gi895bgJpxMf1GNASFskGNo0rCvLWrcs7AaACJwH72PEMhWIg75eN1b3+XqOiur2U+RUL18KIGLNDwyYSOHxFnT9dZmi2xq1Gzw8KBsr7QQX7D89JQt6mq3nlWnOeDUS4dDO6QFRCyExdPF4XAW7z1q+GsgR36uYlQWUSgzRIjhoA9GUrRtC45FBor3sQDERFgRRBWOEAb1CDRMAyAsAMEzwIZ35IVKAXDyks49+XyYCJiUOOWHP/6BywI5B0LcfCS7GvgYqsYa5A4199RZvLNiQ4WDlulI2Jp1K216JmfJRcttZnTa3vWxf1LBCCkLiUnbgdMcPmliEIFz7l9reK8YOWg62q7VnTSqhh6HfjgHyeYJfRKajU0qFSmH+XLBPwfKz4xK4Rzzgz6GBg77Jrs9O7ZZ7LPfvqPCMpMvv8tlIMAVDHJne7UrUBwJuEgBgazdoV34oAuE8Ekxk3T4oSxyzBXLdu8vb7N92562ifysNWTS9o7Lz7eG2hrr6GhSXplhqXrr6lpkTbUZW9S9yGaKY5aXPfihm78ke2reui94rcWSaaurjaaHfYgIUc4hgteNVd0DNogkHVcIHIQVIuBFAzO0WM2u1TDXS+ciVrfoK/2hPAiMmAAbDlxE+PCLiOx53vHnNzsJMWFwwqEeW4qS5YjTJJVUubSerGbGMYYclWLI+REvwiRmhlPegZNBK66AgnzN9tmPvFMWe8IVxwdffYmVCjPWJIGKRpYEMdnRco7rrK2ry2qkTf/8c7dYWu5Usqnerv2zf1LfZEq4dhOATO9UkeDPateJ6VBESAMxRYkY8rHa4/m983rv/4urxASkw5nAQBVeH2+rV/BAIJ8SnQA+qj7+xW9XoBpA0CBj1xtjHr5a2Kmka6CyIxVAlM495QhcI9sl6kBSyCuKtX97+/fttJPXWs3QXmsS4mB/uCIjqzwjImXkU3Z0dfoc2k5Z+9/67+/YG97z55boWuFtwOmhvcBhpBEQEXAIacHuQiy4EK/OmIayXAn0C7gD/DxTB8/Uh41HiN4zxxf12eEISCGjU0gNBqC8cPVKDO9AXEAS70MaEZ+To0hrZRexLnjqmuX213/9EXvVVZdzeKrsLw1FcWutjNXaOikQGd2ZRtqRsSp1/tDPfmzv+evPWHzROgcYGcgVZARYMHsItEdHCFxxg9DOuZmCypXdJQrWP/0MCCNwT6QfvKMuPl5l6JFOm1E+daJqKFN//OrXve1mgIhe8sVYwU0BNB2nglMQZ1w3XjkdoAHuvWINParOyKlmfp55+tM3LLP1y9tsWUfaGpuEbNlRbc2NtuuZx6xZdadrRRwB0sQHBSAqkXFg6poytmvXbvvA33zc+lb22b59+y1Rx04gOb0aN2xngMp0Dhj4GJbNv/iMcQl2yRI7emxERnKXDQ0es4OHDlnfMnGp8o6NTyi/tK9MJCITi741QXYnkT5PT804YWiD6auRUXZgMuWFkpO1L8/l+EEfRA76MBl3bCtnMZWJNuHEqcoBQ+QJLAzCuE9JK133qsvcUkeiJZLyQdWAUGkVDc9CMS+Aitbd3W7f++zfWv1cziqcdiKhG08w+QdXcgRNnbX2LLYdQtj1H/5LS7UsceLEa1P27dt+bnOpFjcPgsXtHCAYgQEOx8WbE8EwfUBoLlfwfsQq+MaRDIwExYnAMCQdJHk9VXOJ8t521QQJQx5Exi+9+gY/6MPtDibKXGCHrZURazqAqhDK4PYIPHvTVWfayeuW2ua1yy1ZA9WTPhxLsrmYyejfv9NaWrtcm8BF+KTTGirx6VGfYWhtbVeHMgKiqKHQbKmmZnVs3h567Gk7/ZKXWa2e2QqF/bRRw/qiM0+2Vb3dtv3goBuV2IfISmBkhYfOlcRxvuYoYqKoKItmRxnp5jiC6FNAAgHkABPPaU5w0XCGCJJgEi/IPlbTIsJE0zuOFAReZOfwzEve6Z+CsCytCUWlh+389UstP5mzjPIyq4OcIH8IIG/lytXiyki++ZAX0i577Q3W2NAurdisocQhut0aym3yitrkM3b7dFBbm9wlOq0YOof1n81OWbM8hne95gL7k9deapXClPuSdJZAPrgPgU/ZCPaqZlM9XAOCvM4FI4Y+Q2yCC/Zqed6HCGFQaFENCmDcOUiVUQHPkcaLZilogEqbErLBNHxm52blLuVVQaSeKUdervUCPC6EsLGurj46bJZ0BsSM8MpnNbWpRnFm0sabltoLsw12IN1p9WtPs49/5tM2y2FtDmSkiJhumhPnsqbAlng07Hve/Cq78ZqzLV6JFqJDoKMCyG1D5xK1SwA2Asgg0ifeMRxr040yaqtGsZQSch4jmCGK0KcsMoz3x3cgciXBO1ZtBATBef4dTjWcvWmRHTq63wEL+UAugTq45x3bjQDM61a90SHbcZs6Nq2ckjPSlAUh4cmDh2zj5i321BNP2ps++Gf2uvf+hX8izQFDoU6ArZGnEKjO1X09vX/Xm6/3dgLSwnti4BZCgJX3xAAbxAQxLNr6kFuAzNBexDhReUdYyBSGIY07tnXPO29U8gLM81FC7+LlNi43hx8VwLJ3i1n1ELBb5isCGu2pcjGNWTgkgR/KhmMRYd3FF8iHlGkgoHbt32s//tGtdsst37LRyaw98Pwee9N7/sIuu/RlDjTyA2PYDw2RQctMiH9eSIhJJqmjJsXhCGHYqH33I5UPLg0HeiB7ubIwzFENSBoO9ohLQw+OTQgu2W4ykNmeitxNxGoFu0SJytH/yPqX8vi7//xhlZZRUJJ3noM+IoCjPRRlIWdxJmlnbV7uVBkYPGJdHR2+/wv13Nza6vlHRoatvXOxyYW2vOwxlqfoIN8hcdRCbmLc9v/6Z3bmVdfY47+9x2ZkNnzhx3f4voW8NOrw0JhN5fKWEv4/8qEP2Y033mhd3S0S7KzElyTzWjSM8uLgWsvnRsSprfaat75bva91rQ7sKBJCgB9GAOYUv9ig9z61LRHDaGBtgg2DfF/A+2gYU0ZDUQyCWAhDm60UsXOuemOFD0FnyzMRG1cXL4Uvf+azEwok6uvti5/6C+uR6vcj+cRxfEza091lI2OD1t2zzLlranJa2rHTZmeGLd3U5uzM/n0ftoKguanBHvrq55yDS2NjtmfvAVu7ZYtezdu7//Xr1rn2JHtx6zY7+9yz5F922ssue4X9zSc+ZR/9iw/bO//kbf7lyJxkp8UEw3xOaJGgr0vb//3qrSJ1JG9CJPhQVT8IPlIUwjuuKKxYTSRGlMPzkOZX8WrI58/CS+wDn/lyxc9mliSlc77vQNhlezfmAGeA+ffVev+WK06zTKZJ3vug9Szt0fDM2MixoxZPVqxr8QpVLQ6ayclk6FQjZSG/6NMj/hmzhm1cxMBceO57X3Htxged2G1YUHG93z6Us3f//RfsdWetta/f+TuL1zVq/JTsnnv/YB/7m0/ZIw/f65zF5jtsKtYj5+dTVpCx/c1fPoT6iUwIhSBSuDoD+HPkTtH5SNyg4iNEEGECR6bSQh4eWZfU+FUele3u7vCpljo5wxuaYvbXm9usQS4Cy2xpacM03wLpXVuDKKmhyccJi3oX2b49exzBHPcu09Y33xY0lHDQARp6sSvZZZAa50gaiQj/eGvjK14nmSEOSUrjSsPOSzvPzebsU1/7L/uzD3zAbvybf5Clh3ZUR2Vxv/zll9tzzz4lmAOHwDUaenK1+LGoWjnv9XgPahvx4dpN8oaRAYzOZaGcqwoQEslrRxIqtYqskEZkgx098XRmZVQ89qkvfdc3BfOjMOlizM7P7bOOU8+ynx0cj1hQmRlO55y01Hp7Gl17Mf7jMk5H5H50tDZYUVqstb1HsqXgMx4tLe1qQFxVUINi90SiXlwqQc1vA4krJnJChojB/FT+yHY79MLTFpP78+snHrevfP0W47fTjh7aa2m+6q0GzvvhjB3nDHUDRPDtucaAKJOw7/z8fpul34IXuEEWZhIIhGPcepccpC/AT3mu1Ede0p3LFLgHySe4LEKkt41LAeZfNrdHmWZt+Za1ljuyRx0WkHyJpgpYj2zP6A4s04jeUWHnokWcLy9hjWsRtkgxvRvZb66pZPAyLc28UzlRsYLKNrc1uDLAUq3vWWtrL3udnXTptfamG9+t4dxm3e2dsrei4RMQQGBYEzg8xHcbclyg6mbYL13U7sY18gcBDyx02Amuv4IQhAfAKAFRrgR0H9YiyEvkHgTSv3AlH4rCF3LJQPjid263i7vr7Otf+qLlRw5bYmrCChapa4YYP3iybPFSf6YSPiZlN2Buato1K1RBLvEDLFCWZzaMxNXIwYMHvA3KEYKQ9c0jMoAJfBuweNFq/7q/tWuxOhxpOgJtrpEy4HARl1/IVKd+1CaG7JVXnO9IoD8I/zBzAXfhgvG9JmgPBAD5wVMIDjfpCzmP+xNcJjzAYdyw27kYz9hP//u/bF6CNldJ2VtXy15KyxIWOs5Zv8x27Dtgh/oHfGjwkzdNQiBDoblNw08ai8pS8vi5onV9yDgQc7asd7Hbau78qnMxqf2YfD+Qquye14EW8thsx5rBwsBJThecf77nJ0SfRWvIqQwyLjszacVptlMxCqJtlnSeIehnhklx1MlO4RdyMBlAGkgBqXCOr4hXkcszlgJp5CPQJ+B0jjv/8lffzIvuLRfa0/f92jRY7KltL9joyLi99pLz7OnBCVvZXWvr1m2S5c+Pp4TOxEShUZuZPKaG1KA4w8+kFvX9QwFx07wUAZ2gn489/qAtX77SOUlGj2ULQiaC27cngVilq064hnl8ZmV7Fnc70Pff95D96Z++/zh3qFJRXogo5ayYz0lSCEHi1hd3HdLQlzxSVeTjVEwvo+eIS6o2pvoI50SaL7LVeE8IROEjfmX1955Hw54R4kf6USBVztnVH/6MDUlyNre32qqTVlpWwL9vk4aHhBaFcM6pZHL4iI0OHRIgZQ2/ko1PTdrk+IgVZrLODXATe64Q0n7QmgT+2WecLVaSMHXmEKUFGAYmh3zw1S6Bwz7I/w///A8RF9Gues9PKrIhjk4Bh3hOXJC32SJc3WCZZg59q7frXnEROk0EkyCX4x/CCVGA3MMckcyqalFHvPIii6Nf0eGHFDQkwRuaVEiF63zWQ4leK4BoENl4Thosq7EroI5oCA4PHrWf//CbdsHJm9XarE1MDFl+cljOc6sAbLD6ONM5kiESqlPTfJvITCeb06LdzAxJhDdXCPjLX/3CqQ6iOHMCrcrc/6y4Deudo0f5QB4b8AMf+DNHZEdHt91005u9DjrrxqSG+Wx+yo4d3adOiVukcf3EgZKMb3UwUgZY9Vjz4mKQLKT5weIs6qqK+eoKkqS4qhDyJFbYPc1hIH7anozh6LM/CfoEUUNX97H/+9UfqLYTxhtYfPDb/2SdKsinxRdsOcUuv+7Vll+yzOo07OIa5/OSE6wqz8ruuvc3P7C+9acKyKT/dpHAF+XibrvB/ghiOBhq5rN4Ac1CYsVa2jrs2efUYQXywQUgmftv33qLHTlwzG6++f/Y6tXLpf2krVUH3EAezCZkXiE74uU5sCPT0iM8Fu3jn/uGZadLctembSo/7Z/nICNRREyNs2815edpiFeEoFrJ0nRK8kqE5LjBG88727a01NmE5Pq/3bXVPnBSt/1k3yEbU17kvG+ogwUJvnFO6H/27h/a5P5d1iTB+IpLz7OTTz3dVlxxpc2OT8oTqLF0Xasd2POiOKtiD99/p63bcoYl65pkEYmizsISnkzvSH6xdYAAQqQG7O5f/sxueOM7hfAa2737qHM3NpvLF5dN0cGTT2590S6/4kxb3bdCDnckS3gXOBe/bs+OR6xvxSlWKGYlBuatoaXTPvufP7ZYfbu4QdCJsDAXBER2JuQr8qMuvoQmOVsr4fbKdT3WLSO1KIWTOyq7cv0p9sjtP7Th4X6bKiYtmxu2mlzFOl5xmQ00rLV4S1fPzcOD/cowIBY/YpMDR+xVl55l9//2V7KgU+KiKTUesw1bLrbxkRdtbHDAxiS/+LKWbyo/8+lP2WVXXmFzePlwiTqHjeXDUMBVNKykn1wZJGXvdUs+1jc0u5bas2+fTUvDse2I+XbWOMMc+hf//cv25x96n1v7aFo4nx8AoB6fpRBy60S80qyGv2RdQkNTOWS8xm1G7bLEx7wcdpcf8iEuwtvg2eoydt3ZJ9ma2SFrSKelndneafbIH35jPSvW2B/uut2yJQ3p+jlrv/JtljvpTJtr6LF5iY34K1//zpsZHi0yFdrbO+yMTStteHTEtt33e1ukylJSx888+pRd/MYbbHq8xjq72vws6ISAnpqctJUrlsr5Db8RIptHQPlmWnGOnwuNk4OkV/45dZ6Jw/7DezQk222wf9Qa6vmmkt2N6ojeM3SGRZSf/fzn3tHTTt3kwn9WrpPUgvFbR2Jdi8+xQj1urR2L5b61WF1Dm4iQsOVdDfbcjmMaYhotQm4RbpQsYoqZT2NKIvTH3/FKm37yEWtr7Zam5aOHsu3d9aJ85GHb8fA9Fm9tt91Dw9Z41QdsVlqcKSSIAbLjF77itTezgowfxhenzWkJVAnt3U8/bC3pWnW4xi65+mJbefKZ1t3VbPv37LX21owEY4MNSDM+/uTz1tXWKis4aelmpl7EITIncJFY7YG72O6I8csuRovP24F922312g325JNPu600OjTgCmZoeFiKRdpWRvELO16wmdy8veoVF0v4MqQiw5I4VyjZ89vul/NfZ/lC1ipSFnOVvORlk8+edonw+4emVXf0xYhkiX34ba+wzat67OS+Tnvq13f4tqqRiXE7tO+gbX9+q+3etc2Gp4YstvIcK5/xSutdL7tvPlocQdVkxDy0HX/5q99ws0jmACFH5qbGRJF5/2nWCXViTtyy/twLrXfVBrd5OE3g4Yfutab2bnv6YMGmxkfF+nFrlkvjHzPxZbnq4WRORAUAu5oWl/AsJpSjnLHGhowdOqqysu3SjU3W2Nrqzj5cOSON29PWZDV1bfayS6Wh5XH4Zz0S6sxdMVPbqlHR2b3MWjp6rDbZaL/4+fflz7Zae0eftTbV2mnyfS/YvNrOPKnXNq7slqKocwOX47h+9K1v2djUlO3v32+HDu23wxpRay97vcXWv9zS3TKya6RxY9KMONsCOphernDYj46MIBFslnCUpaJ7TjnVBsdyNioL+ppr32gzE6NqbNbWrNtgp592mozSrIaPkFHfatPsnZBcmp0puJkhQrixiGHIn26Uxt4LIVNalqnvX/z8Rz7k+Hymvb3LD/lI6hmgxsYGfR+sRpP91V9/QUNC5SX5+QwZeaVRbzP8WNT4sH3vPz+vuot2/vlX2IrVWzRkJ8Q9OblsIzY20m+Tk0N25NABmT0TNp3L2vjkuH3gbz5mWTn9M/277NjAs3bdRz5mk4lGIUgKiCmteRz6Eyvh4Ma5SzJaiItcBR5c9cuG4dtpGc729o9/3L7w/e/a8ETOJsbH6bdNTuftwKHDco8ajUMlm9p7bMWKZZbL8uW+1D8sJO0oXClgHaOBMVeqH7CLY+MyDnsX99rZZ54pM6hWZSdscOCwHT580A6K4gyp3919txurNdLIF17+amtq7BS5o+maI4d3uzJ68qlH7LxLLrf+gYOyEBL+Ncn42JBMiUk/WQACl2RYNze12MF922xCQz4vc+PQ8JhlOtutYckS3/s/tHe7n+wUhjwBpYVMDlrZFZj6IA8mUuUhIz8YkBf7IiRnpqfsrrsfk6Wfk6pnWSvv+7aYyN67d8yyslUSkhsI12jRV/UoLdprFk0He9Q9PyTMySKodzlAEtbdIlBRgrfFOjQMapL1rnRWrlwlrRWzV77sfCmUPiGpLJl3QETMOiHY+FIvk6W7q8+WyNUqSpRw5k9RGmxaHCezyo9imM1JfMgDwRYbHBy0GclleZcyWuVKVQr2yvf8uS3qbrelG06xVFp+sUYZuAiME3BSRQu8oiCXj4vbQgi3KoZTHcvdCJwRN3R2tduhA/uFEBmKfPk/PWq5Uo1tGzZrQCMyKSeLAkqwAMHEHCtCNMoXY+xNBWmkV6T6w0xGOtMg//LJ6PiYw/vs4O4XZRhLC3d0+FIaP6ry71/6rB8Dc+lll2s4s4Wh3uY46G3/Xusfm1A95l+pjY+O6Z6Zj5If8DE9M2UTk6P+0X1R5XF3Usm0rz2wraAkjTso82lsYq9d+YYPWefyFUKUXCK0qepkW5SsNkXZcqTpXh3wc2MdYXSIsQpWWZVBeMfa+mwNixlygQYGjvn5rZzUu6N/yg7MdmqsCwGyl+YkbFjgYMjxeUmmoUmNgKBofom5JK5QjjwAneeQDQ1F4dSW9i6xrs7ltm7DZhGrxoakMWdyYxpWRbv00oude3qXMv0d1b9r7yE7Wu5Vr2ZsXENwgg3EIi5DtSAZNSOums1zeOW0iCXf1P3drM97McR8gWQ+InKxscO2PXa3HwE4NzdthfKsczFEZssU8hLtjgXBiXv+cx0f//fv+kEfzJX73LUEK9M9ZI6JhZfYUQ0H9tUXbTa5wgbEXVjKIIGxXVYnlif6rUn+ZZs0Vzgmns9x0JQIdagCUbDgJ2U2sPluieTH6KhkSk4W/56dtlxU7u7sscNH9tvO7TvtwceesLvvudve9o4PqTMx+6e/+4AP20ce32p7R6Ul43nrTo9bcwtDOyIe9h9DCC6emcla16Iulz3gSM1LHiZsDuRJc1fkGw8cGbK/+uxt1ti5KFr4lSeA+8XuybRsw+jLXLlMyGERnKMnYp/80vd9MwpM6GpTaEKjcTQUjdckZP/IthJP+JBhrDNsQQr58Vsas4fV4eX+a1jsPs5JXnCMHsiqBYFCGGVwzDEZJiYnpBXbHBhLttqU7CG09czUuIbokP2fT/2dFWZL9pqrr7J0U7eGqNnXvnSzO/If++TfWqmuAxJYSnLx6ovWWHtGcrfAdij4kNET3SB3+PA0n9PQVKcXLVoib0UuT2HOnjsg2SpbOV+OWV0qkldxXeFCtxcFdVlEoB3OcWRviSNswzmX+Ia6pKhHEynJCRAVZh3ZU4D6x6tnkwnqj0k5TIM5dQDtdMmmFTJEl/qS3KSGBFPa/M4GR8X4UKBCBTiS4TE9M2rZgUHbeMrJ0lhxGxo54D9mgDZjK+hb3vVBDfVZDcGY3XD9mxxhH3j3Tbbl9E2Wk9H6jZ/c5RwbwSelVc5bX0ejtWoUNKRLVp9sETElL2ViVMQ1D+0R0Zmi0ZCPVrjxM9mEEm2GhqKMGmaOQfa8PA60PUjU+FV0la+gUcdBH3BKWJEJ394AEJN7qHZmHFiMBYns8onmxaoAK/2iLcscieFTFHxJtBK/5sDHXdHPYkcf3DONky1M29TYmH/TVJivF9BpX32akauDDHvyqcdkAhyzH//qAXW8ZDe96332t5/+a2eZcZW77Z5nHVYIABwgjV6jiZnCnpvXUEKsIJPcJZMi0pgLxyrTv2iERIQM/cXJD8qPOqmfj2UZVQTe+Re5IIyHUBEFqCBkigBSOcd4dA3vQ2Pko56F6aGuEEK5EBmioW6EdqiLSN6IQFEZrqGukIeZWkYHZVnIofzCEPLDIwShSHkiYvv8meQvP24QIV6um4YcMPlIUh5+yY9LIhm1L3z/UQiwh34Sw+IL7xzBVVh5B6ykEUM5Au2Huha+C+W5Jw9XInXxLqRTbygT4CBAD96Fa4Aj0IkY2mCgvLRtInBRxvPoPtCMPNTDO+5DXcQAh9cVrAlGXUAAmf2l0gNgXMMzDRAX5iNiQYR07hc2zpWwMI02uRKplxDqJhLCe0JoO5QnUB99ID3ASB88SMmRLy7rIik/OlGYtPriuM2P7bOW4oTFZ4Ysnhu1Wtnlxey4lKmUrBgkNTdrsoQ1mCfEXCzei7lEAILXp7a40jaR9sJ9gJEALMQAMyGUJx/5eQ79IZ2+8I7IfSgT+hbqCnTjyvuQjzr9njZEA2Xye0JgLOpYWCbARqC855MEQ8qGNW3yBHgDfqmHEOoK8JGPe2LsP3/8+0okAaJFLwKdCYUCR/JMwRBDg0TeEclLA1hB6MbwbmFe2gApXMlPWwSemXQmbwDc25UxEL71j1y5qENERhNMGuBWdmOWHklVnDpmdfkRGz22307dsMYO7j+k9LS1tGbs93f9yg/r6lmy2vqPHvPDVw/7Mgsz90X74PvfbunknB3Yc8ROPuVUOzw0aQeOjtmyk0+z+fpF8jXYDsNqaETM0IfQP6SKDzD5FJjp2BPOIMAf8klV8qU8fYwkaIQ/X+xTgMCBkITQZ8qCHzZtEYJk4x3p4IR77BXy0m6AifoCvkgnL2WJvCN/dC98yyfjGQcZVUtPsSdCe7g2bKWmrSAoSIeXWMZyu0ohftUNb/UdwTRAJiqgcYhNZiLP5AEwOkG+0Hneh0a5R0WAUN7TAcqF+onkcQSpDIG6AkNxdeAVKcOzuuomEM/KqgJRmVBnuFJfSUbX/Mhum9hxvy2pnbfHHrnXOhvaraOp3fbvfd7StTXWJU9/65PPWXZW8BY1EOJzNihHNlNfZ6edtsEGDh21bD5mt/zoN3bXPY/Z+edstNzEUcsI4TkZi5t7Gyw7PmSzrNP52lu05Sn0h3snslSvEiMm9LVDSULdkp/+4XsxAck9+A14gLj0iU3C4Bs6MFiV0YkMEtgAzA8QU44Y8Ec5Au3zrSawUL/XrfpYKJZ1Kbh1BRgF3tEOV0IEA9PU7MutVRnVL5MhhmmBlyHbkzTyBJ+XwHOgB8fP6M7h9aOwwgsaYsEyFPJniUmQFxBACEBRJjBfCOGeOgPgQdTz7MhVfaSRlxja40qewJjUzcwB+TF+caL5WoQ8DvO8GB1nenba5kf32tzYXpsYHLDdO3f7QeTdHR1+1uKy3mUuwUwSih9IOOess2x0fMCRDPEef/xxW7NmjS8L/urOezQi05adGrEzTjvNntt7zB6VT/u1L3zKtr+43dpYwGlqtpM2nWb9+YwNltKyzSSdyllfy4So9Bn42bjCPWnAi1SiPQYhfVvIAEgKhlLABSHUA94DLgNeeHZ8yiAnCBVednR01CdJWOzxuqTevG2VJX/QHtRJGrgN9Qfm4p42CLQHPXgmP1cvk4wGFwOAQFvKGjGx3hN4H/u37/7KOYIHb0AEdeSIOx0RcutIp1LSyceVCkM6aQAWAAz3IR2guPIMsLwjUg+dCfkIoXyw4WCikD+ccEM6Ab+4LW328C9ulQtpNnD4iA3La1q6dJk1pmtttlKw8cFBcXbMdh3qt5ede6YtW77IF3727N7nPy0e2uHLoKnRgj2/4zlbtarPlvf22tNbn7Mntu7yk7TWrlxq11xzqR06cNB/xy83y1GOk7b2/GstX7fIJGekgqNdqcDvtpFFA5L66SMzUN4P4Y58BO4DbkI69yEf+A3EJoS87HPmGn2LInyIyffv3++eqONWNqTvgKjOk4QYlRHT6rowkE6gfq+vGqgrwBTKI2VFDH/mXY1gQGALXAXeVfMo+IZzMtIZvwonRLbDwVx0LjRAnhAJAAMAhIVpC/MsrJ97CBokWqgzjHDy8Y46eUe7zuAJ1AIIEhOK4Zily+dn7Jtf/Lw9e/+vbPDQdnvkwSfsvgefFEOiPmZs9+7dtnfXfpvMzlmuWLZXX3GJJErMtr+wQ/ZPzCd5BmV/NaTr7cDefdbe0mrbXnza2prTtmn9Wrn/Y5adGLWehopdfPp6W9S52J556gWbQ/3IPjv55FV29MiY1U3steTAVuEpghl80aeFuCS60ay+BTyEDezEaFNVNGB5T5QeExOJUGJbImWoc2EenoU22W11rjI3bdrkuERqUV94r8q8fGibqAfZiFH9tBMizyxoMjiILnDAueqKNu+r+rjqEQ2InovVG6X7hwYV1ScBRr8o90cqEuDLVfG2UOqQDrHJQ+Aa3kedOOHOhsgzIXSIPISQl/q4pz2YbmE+3hF4xoAkUCeB9wLd7vjRrdaUlPc3ecT69/T7nHimMW379+yxtpYmG5/J+gLn5vX8Uii7euPW3tZiO7bvEHMtEvzs/pPdJobZvOlk27drtzU1NdiqtWttl1ThXH7W1qxYZXsl0RLpOhsosIulWcZr0uoyKetc0mGtzYvsV7/4ndXHS9Z3yhZrv+AmhxO4mUjDDqN//ryAKQhcGC+B6Kh/luzpO/hxQitTwJey/REOamr4heeyHyNDenAkmAdbiM8QKBPqi9KjZ99C/v8T+Dkf8lEn+UoSOAFWhyMikddHHoJadFUf2gDu2Nd+eJ8fR+oPMkjZA8E0LIXYnCF2FqJOSCc+PAgN8RyXxPBrFRDnWr2LtiSpE7EqJGpclVn0O7rRT+x4HSl5OMx+CrmMhrlcVX8jcxU4zhik+zdFIgj7MsrTo3bn975uzQ1x2/78TmuRyvLfri1lhVx+dHjOJBOVuWSZdMpO33yyxStl/9HibE7Oi1ywloZm/zmOlUsX+5R4z+JeMUyLpN5OtVNjl150ubW2Ndnk6LA9/PC9Ni9nYMeBY7Zk5WpbuqzXhgeOWd+alZabnLGnnnjKZmVOrDjlHHt6TAxVyVgpztH3Ur/qgzOMcBQdDhfNYvNCVo0/8336vLxlX3oUbulzEqknCeHEE15r6+rFrOASOzmawqBOBiD3FRXgR7TAG1P+0I5JT3BMnShsAowPHMXqR2hRmuil+8AHPPuyQTWQ5u98hjrSRmra88Axvl/Fu8Y7lccJUD4fXB/85Gd9WLCugAHKqS2I+2i0RVIk2g4RMY74R4Z/NEKYJeaH4DG8jzOdysCg0aKL7KBStPzov9cEwzrSUAlVhtOVDokV0cuAUm07koJcyeujBsYUEw1vf9oe/uWPbdkKjq8+Ghm1tWpPSJYg8P0ik/L0WPJslPRhOoejKA4dHPDNgzBjb2+blbJl2VbL/ayk0YkpGxwbtPO2nGGnnLzZaptQmS/avn377NjRARseGrV1KxfZATkRyfpaa29vscZMnX8fS57JiawV42W7/Ma/tfF4raWkIvywAsHuq3PqU7SYxciuqhTHa0QocIMEiMexCdXfmLxtpJj+YBCUE3gVdjzyGwswGLRwPOkVzEWaz6arXqeHnh2HvK+2RTpLxwHHjm+EQRXX0IXM3EM73nu96gdXBFEIkIWVCFHRn7087ThTKv2fvnm752Z5IhKHEuuqJDCMivPaGyfwy7SEI0eOOEO2yXbhXdjGEvJx9TkXMS6IAUnUx3cgvAvMA8BEnnlPjIgRufAsT7hkrZaZlnf3+9u+afuef9rWrF9nEyNj/i3di7v22KL2dlvas1iS6qh/98avgTTJ2K+XdFzU1mXlArYbv1I+b021CatvycjYNWsSI05PZu38C84W4dSeGHBycsjyBRGiKEJIFfFTCYcOH7JYU9L27h+wlky9jUmNIg0y9Rm9O2gr+5bbhX/yKctWaq1UibsqB+aFfSQEonEFZxGeoykO+gleg4dJ4Ir3G+oKIbwnHZUPznhPOlfqJo0Q2qct2qUdQqiDgR/qh9HLoudCeLmnLqQlzwFmrtQV6gnveCb9+LF0wavwUxU1HPylZ4yAI0QARCI+uNqEKG+UPwAeRDg7DkN53s+yRLOAEQMgxIDUUJb7qFORzcbxnmVJsK/9/UdtPjvuorihVhIJNSwE81sVR8bzNjAyZeeuXWp97Wyn5JiCuP861BO7DtnwVM7iKbmcguUVp55iHe0ZGx05bFs2b7LNG8+wrNTv/n2HfQ5s5wS/ulKylUvabV1PxtYs7VZddfaze562Y+W8ddRGqj4sD205qdc2XfchKyVaZGjIjZeiDkQj0u9ALO6jU+2iuazwPuCEAE4C7kI5QsBNuCc94BAch8HJfQghnTzkJwZ6hXILQ2gvMBX10Rb9dfoI5Txj70k6qURUB7gAR6hiZ7YvfPdXFRJ5SWYK0aC/VBofJPCJDPcstmJM0jD5SCMSAnIAKADPfagzPId8x4GrBtokjbLc0yFgCGUJfIhl+RH7/Cc/6F/plorA6q90JW/CJrIifHODXXnWRutqarKWlgZZLdgwDVaYHDeOtSrkQV60Gt9Qn5Y9dUjSZt4uf8WrrVAq2JH+YzY9nVffS9ba2WUdjVK1DSnLzuetXow8NlGyN//lJ/wY1WZ5lIn6ZqnhmLWmk7b+wsus96LXWQ0bcwQ/xDhORNlWJ4I6UIn6Rf94Hz1UByMKskrU0H/yBKIHPHEN7wLNQn7KqrseWBFhALOozXvOIiFQjkg+ykeMqzTZoYRQZ5T+x8xPenjPc0gnT3gXv/AVr/ET4Wkc4nMPYHSCNDbXYD9htLHXFw4OHSeE0UeF4TkAHZiLEMqF+rkCAJF2QnnapSzpXEkPdZRm87Z/x7N2aMczUln8tjE7xxM2U8jauGygeqnkBqm+tcsXW097m7U2Zfwk5Z6uTuuQh7iop9e62pqtd1GX/yZyUytLOeNO64Qk4fKepdYsideicr1LetwwziCLxFxdSXlpsjMytbJ59Pf7ex+0vMAqF/M2Osk+ZDGaGHHL+a+2SmOP8ka/vRxC1OeqmaB7N9hFE/BCCPggD++R1gv7H72LTihkzi7gKVzJQ96AN/L6s4xS3mG/kk6jqHWWujDOfepHEggakM/bdgaJGInAIAn1ErknH/fQGxhoi0ga78jDc00m06gKaiWZ5PmUTlRCJ6i4ubFFTcjzYLcCakj2AXtxWEDlYztGGtHncnQNgITOTkxFbrQzpZAKgvj6iA4F5IAM7okErpQNMTzXNTTaplPPtA0bt2gECrmSMOOTEyJ6WnZUxk5dt8qWt9VZV2uze9EcNzQyNGSj/UM2MTimhLzVysNrauiylsZmixUrkl4jYtayNWTaZXvx+xNSXxrtRw7ssQ5JuI6OJdYUb5Lo1wCRmh05NmI52WWHRgb9R7LnEuAOIz5ur333J6x28Sqrnc/KGTqxjALsThB5SOApiifOwKL/fP+C9CJvwBeBe9LIQ4Sg4C/kOT6gXU7T64gh+M0hjispcYq47EGmHfjYKSYYKpKuSfWVLdnAZJJW0IsAbGzTCUwC7mmPQFukOeMsgC/Qmiv9oX3eM3jil73qDTfzkgfUH/sw/RMHVcZoCnuAQoNsomL08UtwPlOsdxjwQp/4UA1HcFY5Wx1WAg4EjXPsAPkDcBiz3NMJAAWwAHxAHEjl2RGquvnalI2pG07ZYPt27ZT9JRg1Cln8PTQ6YVeec55xJiUHT9fwnZrKFXP8TpranWM+DDuPH4QbVR9K9vzWZ21sbNwee/Ipqd28DR89bIcOHLb27h7btvVR9zgxODi7RjJdf2a/v+9h2zM0Yml5rgU5DRkx/rWvf6u1rt5iSTG7IPLP4Jh+AHb6AO7AbyAE+CSdgUa/2YMPPpubW9T3pJyRvJclL+XAEfcBP8QQwFUQOGyxpD5+QpaVD2JKUj6sTQa8AkeAzac2ROuoPcGsNgi0BcOENrmSH5xyT13046XwBKbz+q+47s3OYCQQOBWODHyrzbxKEK28Dw0E4LhGP+5EIyBNiGWkKj+jA4RxVgVAOsNV2yGGjgYAw3Now+tQCIBH5aptNrZbKt1gTz50j5g27ScD8zlOUW2t2Hyq3fqLu+zcUzdZvCiDE5WWoD9SY/yIMTDGRWypwel80Rb3LbXFy5bYqadv9i9QlvattN6+FZKW9dYkDzk7M2VT4wNimrIVpW7Kgu2fv34L2lkEq9jS5Utt8xkX2ppLXysJLoQK3ugj1Gi3QuiHE2ZBID3CX9RXmAJcBGkd8nMlfeE9OOFzS8wWZtUZ3EwPsSjtC9nCVUrp7HVjb/GCWQUPtEdd4DTQETDRluGdt6H3ZSWGjdD+gbCeXXtVaUE+aO6wKD8CUbX4PTF++bVv8k+8qdgrFafrtUdWz0NDNEok38Jn3XoeRgfvTNLFJwuryzvT1R8CDWIzdJAYJBb3MBiBZ2Jolxh2FPjKvjrGT1bWZpqtRUzwxJNPuIeYkx3G0Rcf/uB77Ce3/9Ra22R7dbZZWh5knWBhawzeTQRbnf3bl//DxkambaR/2MaPjNrgnqM2O1G2o7v22sCRwzY8PGLPPfuY23iLe3sRE8YP5c8n6q1hzWob3r2Xjltza6dd//4Pi/n4niPabuR4UIAZwBGBtMAoIU/oX8gT+k0gL8+hDIEyEc6VLgotDOAvHGaMRIKpQpvEisq57UW7oqteQmGvhW/xULCqWCZQrfsePrel50glAVcEK9GFAXWqDgJtMlHLMyl4kCE99sVbf1OBgF5ZNXAfuDM8H+9YtcMBQeTxihVhGMoFZiEcPnzYli5eEqkHRie2hkJAakBkUAGkUyfp4Rra9AlZqYB5pbOl98ff/U979J7fyKZAHbDNV9JVqJ+Ul8hPSX3kLTdYfSopYSNvTvYNn9m3trb415hDwxzSoHS97WrqtBoNPd43dzSLeWutRsxUKszZgf07rbd3savmggzjL/zPj2yST8IkETPtHXb1+2+WtGtVeYgfwQ+8SC/6E3BEoI9hUIGn0EfKRFLkxODlHfcBt0gSNEEI5F/4/qVlWeskD4F3nMTr85EifqibGOohoCYJ5Mc5CHVyxTYL72gDDRfag6uQfgxeJFy1uxFNP/+tX/o8GMGB020gNhEAfHR4QTFTdbadd/6s/A6wpyqoMdIpQ/quXbtszZq1Ur1hgo78SMtq/WIIr1/vAJ4vCLj3uvWsf1GlaoHf/WICEBDmZmfsc5/6qOXHB30mHpsFycaXVvwqcEVG+btecbG1s1m/pVEMoJZkP6Ja6F+dnJomMRpf8mMvNcugb8w0YRn7FxiN9WnLlaYk5QYFE6M2be//9D/abF3GmgV3ujFlH/r8D21EBn+6NG2FmNqIRbPrQZrTDsFNBz3TbyQD6oQ++nZt2YkcpUCIZvopH3nwlGfws0Tj3+3o2dWu/vhUh9UXVLKbHsIkZWg/+tA1wqMj0OkYzcmBc2CBXk5DpTmTiA4kksbZZjE5CGEjIS9qkhG9Qh1hYPgPVtEXXcsaoAkNcl+tUBnPe+G1N6pPEDICmF2X4YN2ghNZQPNTEIhlF716JoTZ+WA80jkIzSiNEDpnXR2d/o76uNbV1/v7ACD5eI46GYl67sO78B4WA9EgFDXJd0STRw/aA/97h5AhWJW/IGmUlB2WUxl2jH7wNZeKakWGuwzxenmEbe6kQGhm6JPzCZ+Fb2mRKpVTkJTUyzQ0WyKF4zFr86mY8ZMeb/zQzZZuSNvaZcvswKH91t3dZWvPermtO/dlbpc5ERSZwjq+Jit4UTsY+jxHa6tRf5ySEI0dB7xTWXAVDkonH/gBn6gv1jmpJwxEX1pS/8JGgGgNU+37vZhNZfmOlPKRoybpp/JMOVEP73kH2AAaQRsxEPCgKRx+aMZMAfD5x3YntBoMeeI+6o8HwQHzqyIvF/s/n/sGdVUbjDLiSUT3SCPuGdiR1PEttArOEI44dQDG1JUu0qQzCM8qSHm6QOfIz1obNVMXFc+LqDAsI4AOYK1CJPLQ2bmYRLW3LaSwbKR0xKa0vhgg6bPpf/vn7zasiJHJrH34A++yb97yXSfGGy86xRKMKmwCtVejjkMUjuLg1GRXq4LHf8tTdeI9J+oU5Rg0NbOMlDJ+9/2Xzx2ye++62/LT49bb2W6rtpxpKy56lXCC2oBCSHn6KQYQLoKqQeUGvMIA6o7jg34ulOKON8dtNJgJEB1moR8EjHfm/vy7NtKqAiAwYhjskcOl9qGqRyev0iKGA3/k4+fLXWXyWs8Oi/4iOy4aFASHSXUCB+Wpm5mFQC/yEXk+ERjggg8S3/yV7/tuCjKh44l0LBSkvzAMFSOugZ08PAMoIpvAPYElJ/Lz7ExYDVFdEaDcU552kU4uyhUoE9J4H8qE+9lC3gmJI6KWxBwJm4UIYsLtT95tF551mrXWJ2xkaMS++q//YpecvlEkr7h65pg3GJe2/IwWMQHivC6utoTlhqYGXzRHGjfIm0RyJGvrLSaG2zUwYZsvuMT+z19+0s666jrr6lun8vJeOVIJIgluGJeyIdAHcMN7Qug3MQTK0TfwRFmX1OG9GJ5BCaFCG+SbkYbAXOmQh8sgJg8Mrdf/T92h7UCHgGeeAyxEYCBwH9pCjjiDQwuvqyqReLegbGhHJb1emFRvVFuUL/aP3/iJf/ThL5UZpIQG/UTEWK2Nj49LvbQLASKs0mAlB175YAjPq2fKBRsKJgzABqalDeLxTjDaknVexo1iAcYRJynZP5xuhrdTkGiuAQ5JqIQchEWt9XbSqlViHFSTOlbOC6SSDUt6pWszlpZQSdbM27e+9iWrmRyzdn6MTYzoe63IL1j9cFbZFBxGhrHK75zBXP67PEIok8/sL4PJikLFpz/z9/afP/2Zta84xb51252WbulSXfyYbl51NDpOEu41y2UQsXHnOfWND0TpFx4w/eYeRgRnnHyCncRXqkF6IZexaWAa39QnHMFoeuVrfPy4nZ+LWB23TEH4BDAP1TTKENG2ga6BNoSF94FJAl3IT3TVy8ZB0QyYOSgp1BWYCicA8IKtR1pQrajISPMJFnZTcEPB0CiV4tKLgxwZnD9PJcCFt8WmfhrkUEjUDQCTj3r8m24RCWCCWI0kX5SPwHvyO6MpjRUEJjTd4BRxbC5vZ52xyTrbW8z84waAj0YX3pSyysOTUa96/NQAdXZ0fEY2lCSwmEUksvzEuH3/K5+z5T0dFqdcWfCraubL3JPi42sRlzqBkz3/vj4nVcKRq/V6TreKAdXvA7sPWOfatXb6lddZjZhYFQiRMs5LKRuZyds9Dz6mctEnYtg+Yhcr5aY0ePjcO9pV4kRRXQFPEIDZfHBCuuNC6dFGSN1LUrvFIMnBM9/Fp9l6VBvh1H/bTnUAe/RDNycYhjrJE+oOz4HOPId3pBG45x1XIt9m8BxCKA9dufrRrHpP+yHw7EwoeFC1PLuKRMKEjCTysxkAAOHZiYBBCVMQaJxKiDAigXcBeFQk95TnmWtYaE2JMxIakYu7Gm2g/7Bdd91r/bNsoV4jmBEvZGnkUi50kiUU96TUHiODczrq04xywRpJfIeDnQkc80rbLM7Pi/kf+PVPrTC4h1+UVq5aSTYRQJ1n8NBf2sjns46s5iZJaOGB5S/vW6FkTW2dgj9mv733frvsuhvspNNPt+bOJTYnLxX1JLQLViQ49yxdiZmamu37P/qFGCRj2bLSBeS8HI16eawaJQzvaHCBK5delMWkijQBbTuOq9MCSC5Xv1WCQSscqXpJeb7KJo0YGIC48H5h/U4LpRFCOdJC25TD+aENfumD5cJoq7f0RSnKT3mu4CzwBHTBcwxtRtvbo7x+pjmNhAYhFgVJ8wZhjGqn6HxY3iFwxeALABL4Ho98IAZ5yTZmvg+cK0zbtS+/yOKVCatXfSyJhHPTCbQV6g0hAElngYH3MSG/Mid1kU7LHmEU1Xhb5GMrEMF3fEhKzYxN2GN3fNdSJY4gL4q5I48o479hiqqSXedHK+GlpayBM/M0GIQrMamIJiJzKPRdDz1oG848x6698Sarl3qMIZEENuDCDMBFnOXwLUlgTrZAxaDLREIxW9Lue+hxOzAwIqcmYUW16weBVT8CIYBn+gvjc2V1Igx88sBgPPMOXHG2Qmg3wBACeXjmSqQ8ZYjUxxU8hPdE6nA1nGmqajB5r6h5CRj4gTXLQCPyIzFPMK14RXwQ3VOv4BFtXTBcctX1vpuCQrwkAkTQuYF50MO84zkAR4PYEgBDXsohhUgnDcBKokRstmSXnr3GZmcmlQ8pFbUTZ3QI0TCi2x3V9gnhnroCLKhfNSzgUW0anaoL9mQ5KPLSIpho139iubPNesUQI/1HrD4efbmeStbLW2zwHyqKxxutuV72oe5T686wQudKy6zZZN0nbVZai8XHh62czdqrb7rJfnDLt+2CK6+ShJLaVrtCZdQXIddBVsRxAB8gm6PaWT3A02ICdsXSHjtt42o7bf0q27yuz1obhScRYGp0RmpXTCcCU02QCvzGEIHBQr8wBxDbrn6cJtHADDgKeIPIxBACQ4TAc6ApZXgHfpmOaWhssYHBIWtqafPvOBmE0a4O5UUqSWL7ETmiqX+sQv+FCSTYQnoJJX6FZn64bRgBXJ1bVSNXnp0oYhYKELgHIN5FzzAUANPICa/FmU111InwZ5/ca9nRMUtoNIAg5laow9cF1VaIdJxr6HgAmEBdzzz7rP8Mhn8SD7MtQCbtkZ4UUjjbsCT46gtlG5wYsfVnnOrTEXz32CgGyTQ2q+Niwvmc3b1nxJ4qNNuvH3jUfvqLO2zV2g32gzv+14akUhtf9nrLpRtt8NARG9y+3/JiNuYI3VMWFgOMwBCpCeHDN0fy4+nseIjgCp6g5xe4tcLDSSv67LxTV9u73nqxveHqy4Sn6NBwAvVR78IBzpVBeJxw1TzUyTNX0rgG2hACjCEf9XAlkC+8x/bDqWlt6RD/nMApeUN+6icymqAfZQmUJwAb99iNtOPP2GAQD3FGB0OhwFzhmcA9MXSEa+gc+VGfvl4HMsXZqMaNy1utp7nWR8RMUcbq+KgvvbQyc96YURsn7DkXzaqDEHUEGyT65S9OhmeLSX5q1Oqb29ze4RC8gHRGd9j7hAShzlrZakkZ7F997/vskisvs9G9B/Qsj0j1Nsi+K9TM2iN7B23UUjY0dMzWnLTFzjjzDLvm6qv9N9fLiXmrFyP2dnVbg6RkRvj55d2/tbL6wR/4AWbaov/z89HyUDgB33/rQIY8KoOzx5WiMqhgxn1M3vmgtfBzKfMpu+1nv7PpSr2koNS8UO4rDLKxvD7VHWxT7OFIckZ0CTQRxvwZ29DnroSPgEOuCIHACFH+yOYWGyuKAaXzSOf3R6dnpjVYI00E7BRjR0zgCQ+eXmUmRb4c9/XLqEkv4xPAf//1H7kNBsdxpRANhWsw2o+nKZIXpnQO1TMI5t5VpSouS33J8fOjYM89ebm1tUpi0IYIn52ZsFxeDNPcLKZpdUMSoGFwZ1IxQEAMbbIXCSbj9DHSBw7tsKXLVkr18jsPs47IwGCI78BgwOWqUyrx/u/9jzXkJu2pF3fapjNO9wnLJfySuNocEcxfv+NXlmpss+6uDjtw4IBt3749gkmGLb8FjUTEq2vk1DARnWWklDr48iuvsLGxUfvGN77psCPFHSdSJwwcx1MCVcxGwerPaKlepl8gRj4/Ku9VtqgYvDRfY9/9xV3iBuFQ9Ge91fM7bqVhUFCqO9CIA8I4XoA8RBiMdN4DS0UwRDCdYELqAibuYSyCb8dSOWTn40895nlWrlghe7Kod+GkcDxLzt6Kfu6PpSGW3cKSFvYtv8pOe8DFEXuYLK46//Y/o48+nEhquFaIIQQRyO/vONF0z9UXjauddEA1srgn8JxkOkFIqhMhTlm93NrbU247oVIAnq0zjPq5UsSQDfW18gobrFjKyWiftmbZTEFy0rHcTNbtmlZ5dGwTmZeB/+LTj9uWM84xDQnP4/ApBmYjEvh5h1SyxprTGbv/i5+3cjxS7ZwSyQ8uXfbq623fwYM2MDLsB7++cGzAbGpSbebtnieftXF1S4rLcpWc/eHXd9v5F55n9ZlGe3HHdkm8Ibvh1dfYxZe83DadcoodGxyxf/nsv9gHP/Aee+MN11lBg4htO27HSGohQTDqfZ1OkljYk2fGThMMd357Mme/vetRu2/rTkEu6QheFRnI0AKcQGyu9I9rwLszjvrFc4hMg4SBGvAR6ObvxcXh/C/kWAg8k58t5eSHDh6qajOU93UxBfIcx7fSwS90pZzzx3Xv/DN1OQoYkmU9YbgGUctcC9zox9bxzGSrgndaolqQKD8pjBgxjVQP9yt6WmXYn2KtHS02OT7hyzAYrGl5cPyqA4edjY4NW0LSrq29XW3M25SkW0v7Ekeq1ygmpSwjHgnGEha/E8I513v37ra+VWvVUtQpOhkYLHROnZEBLc83WWf/+63/tO7EnMMdEJ3SAPd5MUXPr36X4qzJylDPl+yfv/0Ty7ctsj1qK6+613c123d//CPrWLRYjJMWnHGbyebt85/7nH32s5+3+sYmVyUXX3yx3XLLLWKgyPvF5XJCSOIKVDGYntVWRTbgHAdUisHmWSgv19p/3fYLKyLFquuUBGDlnmuQQlwjRogEAnNhfo2I8f+UJSxkGKQsTAPDR8+RPUbgGvKG+8BgLw28Y84r2hdYzb8Q9o9+7r+jny2i5wq1eEJ66Z+xSVpcvLrPth45YtOzcltlHqWEkDCSIBYjlI7SEephPr5W5c7auNKWdzVanVQgeSgzPDxsuakJa5Kh3bV4sV/jlZIND/AJXNLypTl5Mp3OYFEH5/0wj0ymQZKjSZ1g1IIMfl8ga4cO7rMVK9e5C802IEdylclU2H8QXmxg5TrBlp2yZ+78mdXKToqrHX4wpxYvTyzKVEc0Wy11KGnJBw+zcyX78Oe+YXuGc3ba6afYizt32uc+/hd24UWX2qK17A7RQMIOeElgXmxmqmB/+qE/t2988yvOAPQF/GA2hQHArHeNoOB+fk72j+RxbrZiP/vNfTY9V+vlNGS9TsdvVaVRF7h0BlEIDBXaIFBnuOfq+FhwT16vU8/HGaF6T3pg3oV1LKwTXonoE6WFtoFrYfB83DDKiCDZRXMybZye0oqU6n/eruvJ2Ns31Noi5pLEWOQDAGa/CQAUENkk9/rkNX0yjFvcnirJzpkcH/cr3y/2rVwjL67Jtj//vM3JLpmY4LetGNHMC0VLVURsMvQ9QIeOC3WKbEdBCiVs+dJV9tD996usVAZSAvWOdJCURZ2mxCgFjtgWA8abeqzlgjdax6U32spXvtkSvX2WFz7mxK38/NT47KQkKDstkMhRO3ylVCv1eoEkUixVa9+58w92aGhY0gbERgT/f0PMz1QfGBhwuMEJAfiBm4jhTMjncz735P3VwGAgXn/tNb4VOxAawvkVhlI/ub70l3kJ9NG/4dTVB5zeRTiLtA0xPAMXdYY0IvgGDgI4D2VCOy/NA21CHiL9oByRPJRxvnj5q990s9pTRwA0Zs2xrL1hfZ/tGzpgg4k223vXL1S5RHJuzLpb2m1fpdanHuLJRul9IUVSAHVKZFTOFrJ21vrFqgqPZ9Y9DMiFimW5hvkhthPzY5ODQ4PCGVt62uyZJx+SfZv2fVowMcyEge+2hJiepSQ/HkBtE+iwyGxLehbZtueesaU9vZi5kSQXHMJxJJ1oX23AeynZFQmpy2IsbZmuXksvP8li3Sst1rHSKm3LrbJomcWXrLHkspOsac2p1rFsqf3+rl/aB977brvswgts29NP2OLFXXbypg1WU8d3jzRVtUkUohEtHhfzf/GL/2Yf/NP3H2cCH+nyKiNsRJ4Z31yqI+6M0M85AS12t8effEa4aJQdx+I+Nhhrm7moz2oDAgbGoH6IWyNb05dnVC8fTtMO75gi4eRG5gWBgTKEADcMAXykB21E4B46UAcahUh+0rjnilAijcB9qIdViHQdQkiMzEcfcBovyHDg6a326O++Y417ttmKk8+w7P49VpwetZPPPFcYLFhG9srAfEajP++7RQWyV06DNHb1RWdYi0ZgRXYEGoStJbxjHxL5/AegSrjs/FB6nUsbkDc4eMQy/Ey1mAw4ggRjbobAmiXpIdAWBr66YIt6emxw+Kgf2eyLxnoHGWE4AkgiNLbwdRB2EOKfheU6n3Ctl13Y0tzmsbmpTXA1SWVnbNOGjfaRP/9zu/zKq235yvV2uP+ovfFNb/JF5yC9A4IJEJ+B8fnP/5u99a1vsxV9YnreS1WzNYaVA9/WIwkGTPx8Nz97i43JVz+zkgT8gmv3kuW2+0C/E5kAfSAYJkKdbD+uMCTNwYA8M//HwjeStb4+Y9PTk84I4IwrIUgkIu0De3hPGyGNe5g4wnE00U3fiOSHKaEpgTyU5x3lSfdvOYR7aBh/2atuuBmkYO8QGzrbrf/5rf5pU/bATtt5YJ+lBPCcRsnUkUE7eVWvbWhK2YikzxiGf1kAS1IVpeLqJf06GsxGJyc0mkrW2NxsHW3t1q4Ic7ErQ2jWOyFWthfeFed/z/AjgrkZq20QcevSzhx0gm0pbK6jk0iiMLroFB2CmYDdmVUMMTeXlUSAiHUutRjHGqdRPjEVE6C5/KxGOUhAAqAiqpOg3mrUbkA8zeFqswh/223fs/bWbrvhhteK2NhvIp6YhbwEn0qQCquVefHWt7xVEuyzjk/eOzNBXEl1GC2aHQcy4Xhq3B2NJAwkKZTToGprbrRtL+yyudoGwaEygptfrAxE9jbx5mVYM/eHZMe5Yg2WXx7i14zSYkS+Z6XrTKLC2IEpqMN/1VG4ReRx5asmFt9hVsqQHtm8aCcEBPNc2IvgVGnSKkGSgjOuAW+Uoc+uIi+88jU385JIQkUVrTvtXHvxmcft8JFDVpFbzhaYtsZ66zt5s93241/Ynqfut4+8+TW2uaPTDgwekzsvqTM3bZectt4XdTuUzsQooyuXy8rOEgOJQbHdWGhuamwV03W6BMOZOHZ0v+14YZstWbbG1/EgKIvXXKt0d9hcBdB3laEDeI2QV7hwlcgvp2XzWTEU83QsH8kQVb/ID7ew2M6GRxACEk4QrGrHSLLAFFGjvIsY56JLLrF//dd/sVdf+2obPDZgPT1d/sU4S1WBwbhCiPb2Tj8bo1Tm/FIYKWKICPFIFMpgv0nVlVi0ZsVk3gqyRxPKG/cyZTvnjC322NPPyZZkWUrmRnVuLwSX3uSHiIrs1AUntEMI7R6/rwr/oMroJul+X70e5wE9B6m0sL6gpaJ6owFPfbzjGiQkdQepGL/0mhtuJtFFmwAs6352pmgdp19g23ftsKRz7YzNZedtx8GDtqghaYtWrLRFK9dKelVs87IW625rtpbuTqstCkm1dVIh0U9kYYzy6wINjRn3EnHrTaNxenLU+o8ctMH+wzY8dExMNmejY6PWsXiZmFkSTAgvcrCI+uEfF6g7Pm1SRWBkVyGRql6LGMEllZ7RQPSQEedTNcpLBB5uWeNjaoE97syKQyh+zwJJxjeT0Sk3eMqI+WjgYQs99shjdqj/kB3p7/dzLBYtahdMIhbIVr2cM9YjG254eNAlNO1FPy0IgSCK4PbduyKap2EG5OAUvdazRom67RKJCeBiYdo3Ph4dle2lAcH+fdZwgXfh6gf4cCYQDOBIDTsdE8x4K5FybrYKTvoCEziTUEDRwUfSqqhH/Ud92G5MLdEvAnVHUpgVCiFZ0hieoU5qA7m+t837Bs+AR7V/wZXXSkVGwaVCSSM+JSRUErZi42m++W9gz0FLNLeLN6YlvhvstNNOs+7uHovVxuy/Pvdly+3Zaa98xcssm2zwT+9ZMmKWmXbnSgUrzExZTmqzLNFNZ/m5wUymXoZ+s/KjPmP2y9tvt3XrN8iTG7cp5WVWXrhyaUNgRES7N+GgyDgNKogAQWE6n1NSZ0tsA9K7aESKURSVQ+/nbWJmxutAcoAgyhI40A1VEalNqWghCYJyvemmt9un/u+n7PQtZ8t7XWKrVi9VXU4R2TszYq4lNjY+IAM72tkBWEKz6o4Y1aPa5meC+CKpojqnJ8cl6aOfPUsqstmRstE+/rJrg53bd1hcNiFqFfWEOkN1cc8gCv2oYVZfZZHmLLfRIvYv3jSmiGS3w8sEKkZ4RXXI4ookpN6zpYoJYNVEQTGb3gstOEW8C555dEXVqg7VmZRAYFlLlFE6R3SpGQ0sPg30kxI/8x/f85/6QMeDbLiXkRE8CtbuaqcG7K5b/8sWSU22yu684NQz7YVt220oP+U7AlatWGZvec97zJraLScDuGauIPdfzatD/CRuogbAYRhaF9H0x88HOXHGxuzooefslu/9yN79vo+4rQTv17LTVYAKI84gMGS+kLcWqV46CiJjwAdyVE8Q7T6aFYA9x47Wjg6fdmG5R1RxwidrM9Z/eMTk1bukIo06pLR0jTw+Qrwm2ijozKv4Mg2iyy69wnJTWfvRD77iKwVrVp9in/j4x+wdf/JWMU20ZZq8LnEjvnXG55atTDguDGSY4tCB56W22ZDYYpnmJuuQZ8tWHrxvJrF9cKWa7Ae/etCXkpBkTHRjOrCxgHqQKj75rQbAgS/RiJb+gaxglzxyqYMnTg+jnajcpcQSQoBw4stWMi9YHkICMZCTc3kNUnm6JVYfCpafHrMOSc5T+9bYLx9+wPLSVOW5mG8AKE0OWEF1FmWP87Oj/JpaZVb3MTlzf/u12/yXPsK8DgRysacCRCkLy8+nLJOs2B9u/TerlU1FB/kppZbGBjtpaa+dd8E51rdyhXtxyfYlZku6LJ6TuqkRYoUwRmMkbeRJyphFU/LLkHt27xRy5+3owT0+arDBmCHHDmTEwWB+LqjgqUtjO4nR6vkpOUR0RMjjul5xIdxE+as2OtBvy5f0WizdLOmsfvoATdihg8eEoMgjos9cYQPqCUwavFCnnu7bZFuefe65dtGFl9lt3/umdcksOCI7VRVrEPErH9HWJeCifa4E4ELlsO4HvFEo2fTEMZVL+3cF+dmsbDCztGze9s7FVpQIKrLcJMJ/7O++KNZnOSjatkQdLEMBE89qCML5vUOstlEVGuO+OhOpNPLJdBDyHT6ZBXOJBpd6bMisVLKWzpdso8yf+nStdXe025ImwTo9bLHZsh05PGTprgbb88ILJp1jy869xO7bu8Pqdzxtg2xObGqxLadskZMn27Rjif3Poy9YPNNisaWbzoUDHCEAhkqIuF2iF4AgtmyVL3zhH+yp3//KfvKNb9rS3h4hXx5ng0adpBo7KDacvNE6F/daKtNk57/6BnlEcpdrZHjCsBqtWTEkP2MKMyPiOQOD53Jhyn78w9vsymuustr6Bhffvg4mrwiY2PsVlQF52BMwACMYScPX2pFtR5lAWC+ndisxMY+YaMeuJ23z5nOlipp8BMNgL27fo7oiZnCCiQnAA20FezR8qePMp/dF4eH1b3yTvee9H7Q7fn2n3ffbH/sRULPqG9vIkfyUo20kC98Xer0KqG1jwKk+JOP+nVstIxMDaczhJE3tiy3BTlukjMqy3ahWxCqWZu2rt/5agqxbPKm69X4eZ8VrjZg3DAhgpX0C/aIfgclZXmMZMCXpzQ/K1WZH7dKTFlt9KWeZhhZnMuryqQXBhB24Y/s2Gz500E49/xzrWbzSbv/Bd21m+Jg1NrdaVnDNaQDwS6bxumY7lCvYWa97q03kpUJTtdXt9Lp/1yc+LxgiFcDo46ThAJTbPULqpaesspHBPf7zh1/+5KettbnOOmQ7dGtE07d0UqO7pU32U9Zu/NOP2tJTT5MkkiuvcTc80u8HhPAT/MEoBfl4lqiLibFh++ntP7Rrr7/BGprbbB69JQaCsfgFP+wDAshjePJrf64fhWrmhOrqIiSG8/3Jx7OPbGwPiffyzJw9++JjdvGlV6lPIrr+ZGja8y/uOM4AdBkpCzMFIkkeen3kIa0oFY3a+PBf/JVddNEldsfPvm8T40PKyJHmOUvX1nsfCeSH6bkeN4YFEl4s3wj0928XsfkBY6ZXVP88O4mxbSJ4Etg1bPeRdOQn1m69834ryi5OSZ0aP74sgKk79JUr7YRwvA9qy9sXTjPxkjz/eluRKEhLSCPI9eaY0axs48ps5AGSl5++fObJR+zIi8/bmPp81VWvtkcfekTonLOWpmYb6B+wklT6msuut4GCVKtMISbc/ddPBAdtoQ2oz8+mYK6pQQ3hNWQkHmvV0fq6lBAGkZPWVFey7PS0q68pMUZtccqSInKDJEdnS5OL87zet3e12lVv/xMf6RAMjHI4SUtzi0aPOtjU4ROZ81K3MvOtppbjIhts2wvPW1eXnAbVU9JIZ685It4ZRMhDAvLbw0Q//ViAVxTrXB2pK2rMf8BUklfYV7s0rmeuSLqUSZ232r33/MJOWrtFyK1Ye2uXPXDvvULmtEZtXrZGQQw06x+5RnNVMBfGNDaKGE/vp6Yn7a/+z0dFmLK94bU32sc/+TG7/jVXS+VrYM7nhFAZqCrDzoh5nAzBg+PAGWLz83nZkGK6ZK3t2PawNUry8uEG84Esftcl+Q5TkhgVLsbLtC2xlrZuqZ4uqxNtztzUZ48/sV24w7gWfpgXA04V4CumpBgyJuYoi9HbmlP2vrdeaxvXLrVzTl5l65a228nL2yw1dNDaYkVfo03ILq0RffmqnB+OnhgZsrGhYdv5/DP2xKMP2NTwiJiOWYV52z9yVJ63zI2Gbus892rLrjzV4os32GQJLQGpBBF0ENZLgilMdhNin/z3WyW1o4eI6yNjH+kF4Tjlb0m9bAzZM9nprDPPDz/7d7aqRwwhY76xrklAiPBq5KJXvdIufd27/eMJfjm3XgyYrG+22akRu+t/f2GnnHKKdS9earv3HPAfXD06PS9jsVsj5X5bt6xDzIZEqvdTB5sw5mXoM/POuWKioBMCqZJOs2csWh0A9hohF+kbTQwiiWDCaARF9poYVPbRhLy2w0d22+WXXWdzYoqHH3rcP1djzxsWeUF9Y9sLEpYwj6qSKkCq0R/a/Mu//Eu76tqr7a67H7WXX/ZK+/a3v2IjkkbxsqRHOu3nXuRmJqw0OyM8SKKpXtReXp5xQhKuoaXRDh98QQOsRn1sFnUkNWpSnpevkDKNbQ5PaWbSxkaGLVFX6x8Cx1lCizdLnWXsK7f8QEwiyY4EE7M3N2Xsza+7xqbEJI0SCJwzW9BgdObWe5/2kJ20477f++/hT8qmkqpyeueVPjM6ob6zs0MGPf2WWTFbTlrfpZdbuW2xFeYSLlA4A4QfEs/JWMzILif44FYfqItr0AgEpKHGCwlIAUR6ZDTygoIugsVo42P548YrH63ecudv7MjUhE1mZ200O2nTubwVZU8tWc3vsMo4lVidlY1VyPNL4Yy3mK1at96Wr15j+/Y/Zy3tjbZ/bM6OFDt9U998XF7dkWM2ODYlhi5afaNsgpj0+JQ8LjEGUouAJIGJEHDYY7QVue1IG6QVkjPKy48t+MKv/nBV6BNuf1qSYlberyrz/nl/1TdRT3UwqFCzCWPhGJtFMsINar6wOnhwp8XqWqwzk7LpmYL/quhll1wtxpCrLskfV9v83j9nhOHmw5jswo0nJOEkaTQO7N67fi5+l+ROt8iDbBE8Tcojj1oe2bxMhtGje6wwPWAHD++39t7l1tKzyppF5Jp5qUzZS4WZMXvP619hb33FWfbWq8+1m15zkb364i02fmSfTUrSQN9ZGetMgyF1SwV5ebM5l3IPPf2cPfHUI7Zv5w7bt/dF/8X5owN7bWZ+zIayw3buW95jDVe8x9JX3GTdr3qbFRoXqw6hRkxaQVWjBoXTZEGSSoPPBZCumAUwVogE3nEf+8S/3aL7iAvDNWR0+0OqLZGctVrZGska1s7m/ZfK1q5abd/8jy9Z/47n7XVvvNKWbzzXNp95ts1J5E5MTgvBMf/JFZBdq1G1a/sz/mXRilWnWLIuZrly3H5634tWFiPlRg5ai41Zc2uLrV7eJzURZqaBQXyj/3w0ODPwyVi0pBEtgShdMCNxHV7voOD3KRHZAKloLxtShN81yk2N2e5dO+1SSZ+jw9NimkNehoV1pgHwMlm6YadtWk4Me+wLuZz/Pu++PdtsYHDaHn7qCcvn5m3L6ef6QSmVuaQtW95qv//dbyynAfGLn//Y5iXBGAhxSa2Y7MDpqXHf5Lh/1zZJaX7DKCniT9nRw3ttxdoNkkxtNsFmR9mri3tXytxYoj7WSMJo0DFvpr7wCR0DKCIuUyzVmXPUkwg/eIwVhFlbLC3BQjrqj9/FBIfgdEaG+B3/8Vlb2iY7So5JsThtuekx4yyxdZukXU57le3LNbsdJWJXcRnN/nMPf4TAwMQhAP8MJK5B8nMPLUiPfepL35Uqj5iJQCULK1I7cqhlxFVmrTJ+kPHsEokRUiMbIiVP6NKXXSrjr833QY2ODnrDEAgPa16MkBaAs7kZ271zm6UapA6szkZKaTswjnST/VFTttTckPW01Fq9jF7vjJgLO4xP/pk/iskuZE4NZoG5kFwYwnSGzsJgkSSOJC9TAr45UQzCt52c2U+VnJc/OT5m+w4ctKuveb0dODxgWTEFtqVKe31MrIIsTtUpyp5igpjfLh48esRGjg2IaeL2zI5+O2nD6W54xyQ5c5OzdvfvfiZp02xbn35UNilqkjkkJCvHoE/ZAUmNZGJOuMj7gvriZUttfJyfEmf6Jvo9ZY4zzYkROPyOXRSQxY++Up+ACdxEkRWIOQ1gGesleX/ZnKtxBsjw8IBUf5OEMss38oArUokCIyHcmpj1zttvtdMlDEaOHrBnHvhfa+laZBtPO81Snafa0+Nmnc1dwm9EfxiYEPgCXAd16H0T4+OZ0wA8FPGR3qG5BKevRZIxVBQYjYpIY8mhEtco1ahm8VQGlSpUQWVLJpAOCTt8+IAdG+hXp1pscLDfAeC+pI5rnMlbLKjMnI1OCHpL2/bhmI2W05g9LpXK8wJI4rwxVZHNEnlGGpBqA/tENhS2nBiIkRTZWtE0BUzGxGAYMbj8unHpxYehLGiDYHZYYgyLz3xw6MH31vNt5lNPPWlHjx4V0aecETvb2/2XQ9KyibBl8KjGRkdtUibA+MSIlSXNZuTid7R36yqYG1r9uINGMcyffuR99tl//pTalM1TEoyyVdymk+PwyAP3WXdnm9XLJkVaMSVREANyolFzC2lNGpjs088JR8KBVK1/DyFcIEFnpT7DldO+2f2LHcX++LJUFPhgYPAhMRKNbwWinRbM8UXnv1VkY2GCnHPRy+3hhx+x4vgxK8iUuez6m2wME2fFaXZwIi87jq/XI+YKjEX58Mw9NPY0DQ6uMFjIC00wjaCTM1hgLhLIAMGCVFN2t1fcLZYxWpfGCJ2VAa9OzSc00hp9PozdqYxyfrS7QYZzXbrO53AK2Wl3FA6PTtuR0Tk7XKgVE0V70rGZxAXG4cIgtTnOGp6D4t4JH1rw9XO9DNyUVE00/xUxPgY38LLPyY91Ckym6HafeJuJSWBATXjnVa8jReVZ7jg2OGBLl21whyKTaZY04GdoZm18dMSysjGnJkdsZHjIp1Sos6GhTrDI+xK4R4+N2kNPPGWrV62RI6IRnZy35555Tg7E+dBGAyLlziwmw5SY7bmhik2NjVh9zYzF5CVmXeKUhLdml0TOOJJAYX2V2XkkA6sX/OQNv+LOTHtRAzEnJpzRYM00sG4rm9ftoOhn9XzeUrjhc0J+DBXasyMYmxSmAC7yXnTuy/2X5C+47LVW39SotLI90y/mau11SY6nzpQQW4mEMekZMT1MBRZhHnSZ3jvnCNk4G2I/qWKlIDlJE6PFL7n6ej9C84TojRiLSAhcGakgCTDFcqpNFSStuSFhDelm4+flp9x+iEYPH2mgxibGJ2wgm7AXBos2zu8qqoxqFhCoP5hA9eLiy2upETM0xHJy46PNd75mpjqw42oktTC8WeSNpg9gkshwj5gtmv/iGkk3ocHhFoGlF5nLy+en1V6UD3VJ3UyQPvjQQ/6rHg3yXptbm3y+jjPCZoU8pGd9pk4ESosY8rJEmFi5YHkR5q77n5Edd5GcAX6IKsIB3uwFF54ppg+SVKpPhvHug/02kpuz7Hy9Tch266yPi2nHlD+yo5TVVQqaAbi5suWGyWhOFGKAlPAKFYGDo9eRSvUZeakaQCrq9cCMJaxy1Yd65Igq7Dd2bbgP5MtLHHYnyS5mrq2LW9/qU2xGjtbWfnnMcjz4JjIt9SG5CFCSLTgqTL2o7wJY1bhk5zxcJuLZBTItCQ79J8XQQxqQA/1HbExq+sjBvRb7+Of+qwLh3KBW4YiR4NNIFDJr7Maa7kGEhJnfYw9AzLRUUHHqqDVm1GgZN7dRaqDJJgVkQfYE3g/za864ApA974xOn8MBw0x+iZlq5dk1zI9YR3enH8vEserYHsy6ByaKdi5EoteZq/ouqEhO6eHZiaTRxpYfPJyCmAvpAPPDXExNYB9OTEzZ8Ni0GKJBdiFuQMkXricnJ2xocMiyQhx18f0mP0T6yU//naT0pM/BoWbbmyTxRM/rXvsGpcnLFi4Gjuy3b33rCz4JXFQfRQ376Kf+znYdkzcnpoAh+EUSNmW++6bXW0u6xjJpJA7HPcEcJ5ws8E5/6FtYJeBK/zm3rBbvVH0qo2rF09hDrhE0eNMsz0mS1SCVpW4T8orT9XW28qQ18vwnxIwpW7xopX36H75oeTkcoBbzg7ZgIk7yhl5hwPqfv+MtvBc5XuCHstCR98BMPQxOL/sXf/9l4T1yN+kAe8a5pyNkZnciIwgxjvieFaF8K7MqY4+XT0QKGVHnZyU65R1plGBYVnC9BYDAqSIqYoDglcB4fF2Eenvz9dfKHZ60ZctWW4MIlxYjID2YYuDDWxwH8jOaqANPjN0HlA1MJfR64DkQyL/dK2YF87R//MsHtXR84+bNtvvZ56Tmtkpd1rpqSaUb/Qc9qWtkZEQqoOg7Q6nroYcesP/5/k/8HUxDG81NDTYr6fvWt75D3iOqDYaq2Of+9ROSXDFJQRnlan/v4UH7+b1PueqpSOKxtIUtxLwXJw9W8jO2fmWL1ctmS8XwfuVgaGBDMNohADORQBr2KfgPXxOxu6Kgugem5+zA1JzPXTFzH5dEKIkZknWtwmFeDoroxnROnoGJmpMLp3bwsCO6oB7FkM41kZAhqlXHA/fAwW4Tb9fTIvwjnHheGGKv/ZOPSphEuhk3mI5DPAjqnCgbCOZB4sDRXlyV0QjpABcIyg4M9oMHGy5CTtQ4nQmShhCABbiYmHFRU8xW9yyxts7oKySmDAKTUw/SiTaRWsDGR7vUF5iVQB7aCoQIo96Nbt3PFCZtLidbZmbaUhmmF+atp3edCM1ZYDUa1bKXJL2yYmiOLz927Jik2XjUvpji7/7xX9WWKpbh8463vc6+d/vvrKVVtqekHZ5cPJmWNEzY92/5up131haLp5vce8zJRrvtzod8ET/0nwCsxwkilcZsuH8KSJoGdG1SEkOeMCsB9QlFqepol4sEgnAWr8GWq1geU1YqDRsZqSWRJrpEuKb/EZ4Do0QM6kdmCU/gBRz64FAgj+NQ14h+UXAeqMJLnoW0hBERPtTHTt0wF0mIvfeT/+4nHIZCcCYV8+wNKC+VAgRpOaSUKgpMxG4Lrk4EpQFEKM89iCddEtOf4XI6xXumHOio3AFbvbxJKoevnNmNqjyMzmod7IRNC7G0yyIwxmtTU5OrUPbGk4cAOigDPKQFBov2dmGLibnEnFlJDOwZkLFsxUlShUV1siJGyFtexndO0g77g924DD6OSmJb8ow8t0k5MjgB+WLOvvGdO6Rq221Sqpaf9XvjjTfZ/Q/cbXf+4ieSLDIXBC/tzSn+9sFnrX9KnKAAbN4XaQrgDYTkWh3C/o55Po0oz4/6RsWHvLMFmRqS8tAuqUFaFsMFoiP1AyOQn3sCz+CDfOxMiRgCWzWCx+mpK6oaj3rhOwz8EBbWy72AcwEEY4kFQd3xfLEvfic6ZTp0mAop7AUVwghwJlE6COOZe8rQQQdA5QhcaZj3MCVEDsEbrMbwmRPMFOp+6Wgjkk59RPIRKKfauFMaXysFaRjFgMSoL8qmHpObnQziZw9sr0lIneNswJl5IZXNdUgnFdQ71aV8Yk8RT20z1eGVRQOOPhPoB31YiIMAK/gMeOUKbOQh8j7gjhD6GdJ5DlciZehXaCfkJ/AccEXw3ac+gKJ8YW8Y9KCOgGfgBjZsN+pdWD91k4dICHARXgoHzwHGUG5BetQBCpOBikLh8BykF3lQn8RQ4cL8pHFPftIBnjTuQzu8py7/yluRdwBFecrxPpQJHQxlA0xRPTWuLngPokgLeUN7PPtowlNlxVuBrUVxuVTe35rI7a7IDpFyEbuJ4GKwpEwFpICGlaRD0n9hLbRB+6EdYAUXwEGgzvAuwMkz/Vo4kEgjBrwRQroTXAGckEYkkI/yBMoxcMPgDflC+8ytJXyHq4ah8EQ52ofg1EOkDvKH8pQL1xDCfYArwEJZIuGlzBbi8Wc6EkYYkUSugcAE7kMHAyBEgCYdQHlHOd6HGPIRCVxDG5Sj7VAGQEMZrqG90LGQHgjNNAW2SICJKzF0jCt148nhwnsUw7AXCnh9niohFSMqcNBcdDCcgIzX+cRyrE5pEnBFMWFRDMmKAu0Ewgf4uVJfgGFhOmmEcCWdEGCmHmAk8BzSiAufw32QFFzBAwOUdkIergGnpJOH9IUwkScIDOAI7RNCeb4dwNCXzPQr6URCoBMhpId6F+Y7nodGSCQhJIZKaDxUALA0TjrvFwIcAOV5IcICIkN6yE/gHZFAHjrNewJ5iLQTkEHgPTGqE0JHdQcYSQ/1c/VNe8pTr2YS5WnrkqFs4/stkx+05GS/7g9bLDtk8dkxy00OWVtD2sq6xrMjFp8ZtprilCSbRqiYj6mTQLzQLyLPIQa4uQ/vQxplweFCXBFI5314XlhHKEegroCvhXgjH3lCewTqwhygJFdVdBxPIU+od2EI0pNZBfIFOAgLy1JXaJd04sKwEObYv9/6a9+TTyJXiBpech8Qwn0AksioJd07o4hthroI5Rc2GsoHoAMAXEM7MBJ1hkA+Nj/ipTKn4pJMfQ31hrIE0oCBn2vGWC9i0MubS5Rk540PW2J2xDJ1c9aEdNLoHBoeYYHVdxs89ORWS6Vrrau9xdrb2uQ95q1mLuYrE7XNLTaSnbOVJ59pc5k2Vz2cLoSHJdRGKkj3IQI/sHBljtu/yilFGxiZjiAAp8PN/F818Aye2YCZkPR0b14OSWAkD+oXeCQvNtWs7E62K+G8YC7wDhr4ioZ4FQXPF1LQhC+DeE994JHlq2hVJGo7aDACsLJjxvGLoZBAHUd2N04Zk8Act0A/SaOvDBzqcF5QHUyn68Hri1/zurfdTKZAsOMIUAiMEAgYAkDwLrwnP8BzJS0ghnIhT6iXiO0QAAttUWfIw5UO6ylK8xyEiMFfWifP3HOImtBt6cSczRzZbomJg3bSolrLjhyxymzZ2pvbbc+uF62QG7cjRw6ICZI2MDDkc0mPPPyYPfHEVlu/YYWdvLHXMul535G7almXHdu/0xKVnBOyUtsstQpyIxjoh8NahSU8zysPKjxiAA3Saj/JQ4SJAq4oQ4hwEk270BaBegmspfpMP1hRVSwHRbiIhADB2xehYbyFdYc6wDGFAzMRyEc94d6f44JNZZi9919/UX7fVyeYmcH3JSTVQ17q5J62eKaXOBgwOvDW4AXRIBkC8bg6p6tyRgUM4e72S5iAPIFZQmPEgHDSwzvycg31YxiHNgKACxmOPNTlHyxUA2nUSwz1hGdimrmsyQEb2/OMpScP26JMjT3xwN22d/du6+xYZNuff0j+fc7Wrz7V7rnnKfv1nb+1JT3dlp+asqVLem16JmeHD47Y5754iyXSXdbQ2my7d2y1RS0pO7k7ZSPbH5I0HBUSoz4R6Ct9cKaqpoETFtOZVWd5CSci4IYArOHKagPp3FMH9OAZ3CDRqIvngCeCbySs4jbgmrbJhyZQxuNpgfAE0sgTaEp9oW0iAbokJUU5hDjmS111vnrDdBPXulS9S0UC5RfSINCQOoDLGe3K697ki92hMa5k5hqA5z2FCaTxTEXhXQCSMnSGmXeuPIME8hK4px7qCMgJgWfqIIayEgA+uatEj0xELixDIH+Ac2bogI3vftT62uusmC/aPfc9aJ3tvXb2Gafbju1PWFlO1/TYlN12+8/tNTe8zk7ZsNKGjsgmq09Zqk4qVR7kRRdeZGPTM/bzO35tZ2zZbI0y4MZGByU3JBnjc/bc4w9YW2eP1Ta2OSFhBNoPROQZWPhFXuxE3NiU1Iw64u8DrCwZEYKhDl68L1XJhBQBbzCMHwBMv9UeEWmCZOQd5QLNiA6Pyvtnc4KJ90gjjriEhdhtTH0BDiIBpjtOJ3ormNkKxPEIXFk1ISJDAx0J1EP7od/wAtILaYcnG7/q+rf64SfHmUii3b+KZnJI93z1HBoOITBO6BgToV5xtbFwLCbluDrCFN1GqLYVAu8XAhs6TOD3g5Tg+bEb6mQrhfcgjw87RRbfhsN+s8fv/K5tWNFqO194QWqwxurTFVuxoscO799n+WzBZgosdc3bsiWLbGbiqM0X+V1t2SMyWlobG2xZb488yLLt33vQeiW9Hn9K0mvVJluyuM0O7t9lixYv8dN8Du/daW29a/17S/oLfFxD/+kPH3dg5wAui8MsgMNw8BnqMeCF/nDvR7rDAnqfrFPZqmGAhINBmOjEHvVUPfvuFiSlUvgkDqwg/Y4HtansakP3ate39Ui9sTQ0L/XOzLuraQ0q8vm2HmxY4YJvIkRZFcMe0+BRXg5qoTyRTgSaBT5gPjI6Yz/NNK8vMQJD/OrX3ej7wcgYMUkkYSJmkKTCWK5WBkJeipiFzLfwnvdEGIH8BN6HsguZKYw03hEZDeSNTsKRJyiRG+WNmA3x7kEMWJC6iJem7PHf/tD6Outs8PCg7dtzwOrqk9bYmLb9O3b7THx2piTJmvPdtX19i9WZivUtX+71nnTSSf6ZXc+SPus/Mmz9B/fbyuXdtvakk+2Z53fZqaecIkY2e+qJJ6y7vcOWLuu1h+6/17p7l9tUWRJEhIBg1AUeHTSBC+IDTpgmQeLQ1yDxQ//pDwwQfWAigiudPAT6Tj3Ehbhkfx0ShSocbz5waY8ZPbWtP9L9uAEHRoM5KViVxnIU+CdQb4DD8+uZQFvcB1h5B42cF8Rg9It0f68/SrHs51/kC7bAePFXvvYt/pPKoUGHRCF0hgN4uQ/PJ75MjiLpICjkWTiKaABmoVywJUJnFtZJGfKFDhFJr2b19Ch/hHQCaRgF5cKM/e/t/20nL87YwT077cD+Af9AduMGPrUbtsZMvfEt4MRUVn00O+vMU6xYyNmZp59ud/3+7qjfqmvTppPtARn6RTkD6VTFVvX12gs79tmxY2P2/DPb7PKXXWxDx47KTpt0iXDelpNsXFIxlmlHGzi8IJUrgY14oa/ACrihH1HfTgwynvGUwTxbm2GOaJPACTqEfKF+CE15/05U9ZakMvv7j1lbG2dmRGlsW6ddykQwRJG6FsJGIA9thfvQzsIyBPJwLtzCtLgGOu1xDgZryHjI7NCReOF7yxNeCAUoGBri2W0ARdJBYMgbOkgerrzn6p2udijkI0/g+IAwQngmLxFYUAmEkC+0x32on0D+bG7SHrvrx9bbmPRDeEfG8tbS2W4rV66wIwf6bXhi3GayWXth124bkSG/cmWvjY4MWGdXuz322BPu7re0tVq31N5Pf/oLO+1kSapE0c48+0wxaY+vh15y0QW2YeNaGf6fty2nn2Y9PUvsyOEBwTljS5qlhksTUlPqj5Ac4FuIv3BP4D7ATwh9J6i4R1HKY8AvkTzhnkA25rfYWFDEkVBCQTbnsqV9boy7x4cXKpwtnA8L14Dv0HaoGzpDJ9pe2D6RvIGu5OM+CAxMGa+JVRAEnPKEfsevuPaNfvhJ6KxzXZXzuSfdK1FCiDRIOhFASCMszBeYg7RwXcgwIV+oP3SC9yEPEiv6kawILrGukKb2hDz2yk8O7rO+roxNj4zZAw/d6+chJOviNjkz5jsi2GxnqUYbGhy0k1Yv8ROwmZva9uyLbgSvXr3azyzrP9Jva9ass+dfeMaW9y6ylWvW2pFDQ9a3dLE9+fC9MsQz7oWyWY8f21q9Zo0Njs9aOnfIku2LrBhv91EbcBjFCH+MZO7pO4F3BDYEqttK13v1i36G4PhVGooHRweVhNOgWqmUBBUUznwhXDiT1zc2Nu4L/7Tj0ynYUSpHG4FWvCMiHaOoGtU+bRBpwVsRb/i2HcFAlJ5y1UrTHsuqS/0Ah+RARRIoIeJ4u4yW6Cv8aqPunop7uYfgBJARCE9aQCDX8J50Ysgb8hGw4/AoXxrIG+oJZYOKpA5CaCu8J3DPPA+/09Pd3maV7KzteO5x6z+0TwVqLSEnYNmyZVaWmsOdni3V2HPPPivJtNHGhkcksSr2tNTdSRs3WJn7p5+2BhFlWtJtcnzUWpqbrHfJEtu/Z7cM/R22qKPJzti80V7Yts2Zvv/QMTu0f78dPrTfjh7YY0/uGrIX7/6pJYt4mSdgB94QQ3jp88IQ0kN5aBBCKBekG4OLOTE2/LHIPzOT9d0l7e1SjZQXd4RmwGGgJ7SlnpBG3vAutHE8vOTZ21e+QNeQP9AopJFnYeBZjBhlQNyFAgs7GCoNAPEeZId7AvfhGUYN7+kUHuXChstSs9TJNSCUtkP94f1CWAISNFwknjXi5P399LZbbfjQbhsf6rfpiUl5VPM2NjnhHzMMDQzbzl17rVSWF7msx7fpYDvu2rPXepcttWeefc5Gx8ak+jb6j9affcaZNiUJwMaKRsE7NTxmS7s67Yn77rPS9KStW7XM1q87Se59rR9bxbTG6aeut0NHR60jGbOjz90rGypCKHAG1UGfeOa6EAekLXzvfVMIfQYHIZAvRN6HqyiivHGXWpgVSEo+dKF8cDhCxMOjCPmJYUqBAH5DCLAsxDmRQFqAlxBgxbbmHfcL+YK8Hq+64a3HjfzQaLiSMRQkD4F3ofGX5iMCPIGGIkREgXc8BwC4p06QGSbuCNRJOvmIwHU8nfp0TYua5cK0Hdn3hE2NTNnR/lFbLhXY1NBkMSGXo9Mr8qZkOdqSrhZ74YXnraGpVYb/elclL7yw3VatWiP1OGZ1Qv7z25633My0RlvFXnxxh3W1tllzut5a6uttdOiYNbRm7MFHHtb9kHukA8OD1t7RbAd277cDB47Ysp4Wq1++xZe2gDP0O/Ql4Jd+h4AKIpDmeGR6QPf0maAnfz4esc10JTLtwfmyfDWVqmWZhm3okdlSLe51Bhx6/dXAPdVEaSfgCYF0/5JeAZi9fFUFhqBaPT30cyFjUZ6qMbO8z1/63m+w+5TwxwhAh0dARIBy9UP7K6ocA9KDJI3+gJMPcinvG9nwYlSGc1oJPkEnYNwu0B8TptEoivv6Fvpcb3Wv8mIQZqoJnCAIYv3UPEXOG+NXax/+zU9tYmC3lcYPi2GmjUPjVqzss4Ta2y/jHmnV0sbP0uVtkbyqpkytLV7UbU89/rgtW7HcZqZmfIKzpPwb1qyyp556ytbKBluzepnt3bnbaspxO/v0s9We2eNPPGSFmjk7Ojplq9ast0Wy0Y71H7B169er/rL94ff3WFwE33DehdZ0ztvVp7zVsjUIggsn2Dpu07paE3GFl8jGjQaZE5y/WEJ950v46vwUg0/RJ2v1nolVAjRgjonDgjkqHeZNi+k5c5XpByQaH36Qx5dq1A7ODNMaDo/SOIQZ+xYm58rmS9JZs/TlKJWFPpg4wBeERpB87BAOW+XpXzh5MeSLNh/6ncW+/L27K3QomhRk0i3iXhARHSMp5nNjMeogh1hh3DkzwlQierUuqoPn3IuBwRDZyujvHNG6AVHUzZc+xbgAVlGMUgzDRKk6reHtqR3Z+jAjiAFBHA4yw28O/fYXdmDXU7a4o922PbfdNm3aZIePHLC+RZ3+y7fjU1lrFoOlVZ695U31tS6h1qxdZVuffcEa0g2OzJNPXm+7nn/Ov7hubmm1ETkDyxcvtnPOukCEapTam7MDe3bafQ/ea/UdHTYrdAyNTViX2u3sbvMvno7JQRgdHhUDt9pE+ym249Cw+pywogZCNIojhwUpQF9Z+gI/8TlhS7CBHnA1y0cUyisy+DOf65OPbxCibUnVLdWS3nwtBLOinjBJ+HVesYinUdaZ1mka0SklvJEWDVQYTuk0pBBJKQkX5Q+aw7dtK0BzL6NAPgY/zK6aI+kE8ApiWa8/kmR4tzQTSbPYq97+p4JLhK/q/WKZ2e2IW51DlZkroSKksNOAahld0kc2XxMB4QeTKAkAQ5yYGLe6+uqGPGEXRgqA8R5mDBO7gkbCMUI6nYjyyh2u5iUd1WDzWTv0+P1Wzg1rAMgGqW+WFOO3hpqsIBusVV5dVjYJP9i+fu1Ky01OmRw/Z+7B0TGNSvVBzz1d7fI6Z61RxIJg3YuWyHM8ZI21dfamt9xkKalHRurEyKDt3vmiDei6Y99+q6TS1iNpWCplbdXKlZJmx+zYwKAVskXbfNV1Vuk81UpxEap0wntmgHA4DHgKfZ8XIcAr9z7i5aE648kzhKH8iyC9g+gEJJRqcqIjCCTb/D24Y1Mkpz1CGDXngY9C1JgztUdn5EiN8rU+pkkQFMDoDKi6eE/awkjwctJElEOKhrYph6ZyWPUO4cFXYgHu2Ps+9s+VaEYY9aUGmRIQRCAnagyGgPARwByigYHc3dXlACFOaSgaqQBKNhgsbrs1+leuWnl85PhxAAq+gC24kUqc1OztCOFIxChg90WMSAcI5FEj4q9h++23vmYtTXEbHprQGyZ/s7Z23Uo7dPCwzbFroq1ZyIjZtJirPl1nrU1illxBWeusUJyTx9Uo71EwF2ssU5ewvXv2WIukWJPsrjdcx4eo7TaWnfHfp9y+Y4flVXZi8LCtXr/O9vcfsVQ6JSnWYl3gQP0cllOwd/dR23TJOdZ9+o1Wrsn6QHTbVXD77gb1g75gcDuuRQgnKkTWHwTxqQHwjQHPD4zTO71HcpE3ogVTNFJdkpCk+VomaIOB9E6tRMSuSqOIu6K2MUfgFz4uZr0wDPY5mSQn1LbYWBV62QUB/JNG9L33Dk9EH7RYaNPTlB8BgZqOffrLt1bYSsILuspeH0IojJjxd9UGiyrU399vS5cujdIcKSDihIgNkZ/F4zMwgo80MW/wcCIGjjwp9HmEh8BMcD9tMscWdQQ4SpIK00O77K4f/I9lGuts8OiY1XK4SSppQ5JOLVJ9nb3tNiS11dfeYdNivNV9S202m/eD7Tj3bFbX1tZmMWiD7ovW3Nxgw/2DNqlB88Y3vtUa27tsNj9pw+NDMuQXmc2WbGToqD3x9FYrlPiOckZSrM6WL+/1IwWWLFkSfX2Ur1hTZ7dtfuNfCEnSAtiPPtCAfWHf/niyNepb5EkTwBtMAtOBo6BJoh9+jZiQQDHqdPWmB5iPfESeKcuVPFxD/Y7vap7wTij2++PpqjvkA57AOOGedN6HPCEAK+2GvnKNv+L6t9yMnvfZWVXCl9UUPDGju/BesSommd/q4FfS9Bflj0R66BjXXDZrHbJdvH6VO25raSRRJ/mJlA9l8SgpH80Ws40oGvFhlnnvjmdtx1Z+11DtqgyH5B07OqjnWutqa7GZkenot7eTQpLKc6ZVlwz95nSz5EKtBpHaE5HS6henMNarv80NjXbh+efL7pIaqrBNZkJSa8YG+4ckBfkCadaKMzk/VTsr2yghWhWEg7GpaTs2KM9S9hosEReMy7Zc5Hv6mXAEXghAv0JfA1G5JwRChWf6iS0VAunR+4ghTuCXuoPdE+GUfLwjcHUCV9Ow16ibAJMEODxflZGIwEvrvA8wEbgP+Ym0G5iLe+qkvwTaPN5nHoiE/5foUccDkFz5Te6e7kXWt2y5oIjKUFmU/wSzEAWlz5yjIsgjMEXUtF9BCBKK02QYffxAA19dc+/75cWIoSPUSeCnWNwWkfrhczckbp3ycm3mkzeJ7tK8HAHZQ4jnGuXvausyfgUjL7Xw4v7Dlmrttvl0i22XMd7SsVgMMmgZSbOYGJUTAjnIZGJiRtJp1qazyJKMPbv1BcGW9FMg16xca3PJeks3ttnETEHt1VhOUhEPOCN1jL5yr1jIJ4IfiMWg5Jm+EBcSkPQgGUIe+h4YhMBRCuAH3HEPnjiwDybDcQr1U4563VnSlTqI4JE8pAET9cJwzgiYI9i8CAndkx7ekS/AGWD2Y9DllIgj1NfIISA/feA9qxTk8UNn/K2Cd1pXAAyBWwoAOFcaINBwADx0iDwOLABUgUrLYHYVqmJEgGAk8T7sZwqjiStnWoAY5XbERe1FjA1DwqjTkhrYe3xdXi5W/GCUhkYx7XzBt6Eclu00mS9aa6reVvb0Wr1g4ITAo8MjNiRJ9L9PbLVtwxP2yK5Dds+DT1ptW6cNTo1bprXF2mRTYQLsPTBsP/ztA3bbvY/bN3/9W6vrXSIvstVW9C61k9dtsYee2WGPPPW0dXZ1W64AI+ZEPH6mZkZwilhCPv0ngB9wg2TG2eE+EJg+E8AbaUwxkCdMVnMFB1yj+iJcBLyDIwYjMeA80C8wNvUQaJ/3gckW0pCylIvwHEkj4AzvA7zQJuTlPfe8C8+hf6Ec7dT4thxlYuEUS4gzHKKf/6WRshv1VMzJxxwTxFnw2FLMXHMVa8ljsejDWDpHw7qCDv8erzoyxM7eKEwFQDTOM/fh8zXeASRAgxDOkEhLKjBiVa1/yFrKc5aEWW2iziayk/LsDslgrbfGhnp7dvsRy2dnrbOdn0fulj3VZMm03GtJu3RdxtYu7bPLL7lMeZvtE5/4hK1Zu8aW9yy1uVzRyvyyiJyAdGOnH25y4cWX2tozTrWbbnqbHd1/xNZs2Gjdy1dYS2O9YE3ZnoEZGzg2YMVCyQ4cPiZ7L28zUzmrV8/LELw6ghnlSN0Qjk8qyzDmh7j8d72VjzyYno5rEZh08lCPm6S6J5KXd9TrJ3JX2+FdSOMHxTgUmZUHJ7QGJ5PA0Fmd9Px/FJUGsxCc+ar1hzqDtOIIeYdBeQKduA/tcqXdQF+/kglpwAPAQGjSuCfAkbwjhnSQ4ICrkpAPALnnSjrlFqaHOngObXAF4SGNclyJMBujzZFdTcPeYjMcuzKV2eqkVn20aWAcHRyTimqwjKRVm7zG1uaMtdQ3WG/3Eutd1mvnnXemXXrmGmubH7Hz+zqscHiXpNFq6z98SINF9oTUKYOE7T19MuBXdzbaBcs6rMVy9qfvvck6uzusrbPD1/wWd7ZbU2OTJFfesoW8kC1PbjZpU2PDgiXLkPO+BEkQcLsw0Gfek06krwE/QQpQByHgjkAZAs+hbvJRLqQvrJdnbNHw7jhTVMuH9HBPGUKoLzwTQn1EAtoIuClL5J48tB9iDQmBcUJmpBqFISoMwJV00giBwQgASznKcB/SAfCl3+2FQMPUFxDBPSF0iueQxjV0qkZSdWhIUkOqbmY6q/Lq1HxJjl7ZpnOzYpCUtWbS1tnM0ZdJa5PaY22RhfElPV3W1b3YtmzaZKdsXC8bcqkkiFlf3zLvPwe/1erKb4ifsmGdLV7Sbqet75O32GmVpNSUvAZ+Ya1W3lzfkh7LF6TqNVrrM802MjFlBXU73dLq31oyH0SfiYSA+NDnEAkhjf4txEW4D/gN+aFFwCn34R15SeeeK7gMdeC5h/qhIQfT+NwV6JZZQR7eUxf1onoDjUmP6oiW9UKdvD+huqN+hBDqIziDASgNYwMgOWAq0vnhc7azcI/hGgLPoaGAHO5pjI6FNO4BJCAhdDpcycN7yhLJF/KGzpKHvOSbmhiz8ZEhiXBJQMHJe1c5MnjrpfZk2kp6pd3w55fX+GVaVEBGnJQSItubGq2lIW0pqev2jhZL1fEtd8kyLU0+L4V05BfgOmRvLe1dZhOSijVi3iapmoyMeX5OWjaDPNDol8WwvyanZ5xBc/NF612xSYwntZX849G/EEf0nfvwTD28D/3nGsoReA44IHCl3wFPPBPJxzOREOoM5biHcSgbyiAUCNQVhAdXvHbgDPgP9wTqCW0H2lEXPBT6ROA9zzXYE3gkzM5OTUVba2iYAhzG1tzYohRxtfLwo0hseQmb1wSv1Iv0OjpaupkfXAgIC7ZdraQYABIB7KVAAHhARugkaUTSQgcI7Z2d1qj66mAwwc0PeDIg+IKnVnniMrQ7Oxrda8xVipYV8TntekZGfZqJzzmcgjZLSZUyXJgBz8rjzOXnrKmp04oMaU58VpsNgnftug3WXN/i0xJMEifVRxyL1SettrrEvJhKcMvbhaE5jqBhxQZlFIGEB/pKAHZHttQmthQbArkHv8AevmdAqoSfSibQ73BPHeCNMuCXukMMuEIScfohefH+aTGHVpHUZdoD6ZuUKSBKuE1FxAYEFhVy+pCG/UaAFoEeBNoiD2m0Bzy0BZzc0wdCgIe+OX0BmoIY1Nwzv0VBJ5xGOmLQEVTtIHlJC8+MfA6v5adUuJJGDGo32HcAEpiMwDP1OnJ1H9oMaUTyhk4w55X3I8/5ofkmIWVWcMhOK1Z/L1p5LrvwXOtpabC5Go1OGd/Mw3HiNROU/BBpaVaMXZZHp3Zwmf8/wv4DMLbjuPOFCxgAMwMMcr458wZmUiRFipREiZRE5WRJlmXZcnx+u/7Wlt4+h3027ZWf17bsZ1vOXtuSo9ayIklFUoEUc46XNyfci5zTDDAA3v9XPQUM73q/V4NGn9Ohurq6urq6T58+fKZvQZ2qpdDsb4EXZxcVv2Lnzp72jy5wvjyfm7EVZoZiusrhOwFZ8YpP7Un9+XGWMwvTtnX/dda/46AmIuJRdsNwhn74QYdDmKI+1I06IjCJ1xsdjTj8aEyAfKSFl4SBM3CFJqE8D5dCmJmel53YoeEa4Uu4wVudNvjrT2TkK+E6XVEO9/CXNidf0AqET3ryB02kIR8ykHnTez58J7sPQAIDmGaH7cQ9ahViQA6iWKNiqYCH4T7LFLIyvVkO9Qpy8hDOsIu28PxycYBcANekjd7CNS4EmHiYAhM497NJM9KJ0UFp23HNbNf8/NS8DPO5+QXbtXWLdcoGW1Zvza+pb0KntI4fJixt1VDPSyy8tlVr83PTdvilw2kJRbgnJkelfGasXJq31rYmO336lPKlKX69aNEsQPKkOqrxfvHOT/rp2XxAH9MBWm99z49Z55bdqj9v1iRtAMBH4nHwj7oFwBPA4xngl9KLtziAvDjyhS0cYYFz3X7W7D4JsPcddfZ0MjXlsQ0JOkkHDvIAxEEDi+SJhkRztA9hAGXTQbgnDjwIHO0MvggHFz7lAlxnXnvHe++kASmUxJyJRcGs7vLQOBZbSUN8vPMYe+edMLks600sXygNziumfAgG2ifSAiGACHJA5AstRloqQllce7zQbO7pscX5WTtz7rjl0S61EmgNX3yKuNDY6qcErgpHTh2DxuZlCo4jL4tBWRpeJHAC4+DIoLW2tNuxw0ft8Sef9MZp14Tge/fdb3v3HbKx0VE1+KLoVKFqPN4KKsnO4vs+X73ve9KiOaeNN3V4G+nWd/2wFF1WAw4dDQFIHQUeUA9ntu6jrtEYOOoHf2MdLF6cIQ5+kJ80tFE0XvAy4rKaYetSeTI2OzfrT1zECZkpKl9leaSgutwNPidBhzmBl3K5jjp4GwqF7/jQNXiIo3yAMHKSJ3C4gN/2rg/diYSSgMRNqiDGFQ1DwSUNQQBxZIA5kRZff3IIAAWosiqP4xwzmnX5Q1ER4qpSxKApKZx84HHN5DiSAAbj8UnPNbSRJzG2xkrC3bdjr42cPm7FBb4MonHej2bK2PGBATs7MGiHLrlERn1ZdgcLllgdPIestSVpIaklL7elvVP2U9byhSZrk/Hf3dFs7V2ddt2rb7Hm9g5r72izM6dOy24RM2UfQUu5ZsmKynP39x8WffW2LLIL0jzv/Imft1zn5vRGje7Ziw7NlBPMBrh+RYNUeBEdzstwHBvaJQCexJDp/EJ7qm50GBkY6sjiHaiFk7ysTbqGJa/uhczDKT9c4GK3x4b+EigO04fylzUqMfKwlkk5ON/9oTTEU4d4lkwLQY9LAjioH/9gBA3oK+ka8vi+zbKmsW5XyUEEFQyiIDTBxuwBxtDzWFylMD9xT0SRFtw4tAQCw3VUknzhIjzRkt6JxIe+NBQgYrxNJJuguctKsn/8jHhVjQPleG1qVEb4V7/3kM8QaR6eWXLu7OISj3XmrbikiYyM6VkJ5+LSrOWaG2zz7q224+BBy7d1WEZabk4akvNT9x46IJuLD2TNWomPW6n8usYmPz5cza8uVGt9O7dr9rjHaYPG6PkBXDujKzwMoG40ED48Ig3XpIPnhAXPcaSN+8APzwJvtTButM+GUBObtlglAQQojzh/E5t0CsNxFClAHHWijMBPGAAOwiO/11P85x68IRdKkwQGH6OZFV+GAcmsmJsYQANTGTIHAoSFYZFrehZpeEulpGk8ywNYK164cIekUwbpaQSAMOJxVAQgD+FxTx4AHNgmrFU1ami78Q1vcaOfzwBjwEPP7/3fv2U//qEfloErW0p1qJOwxFvKq5lEN/XQ3NQmp8alnWdsbXnRcmqvenWqjIbBxSn2do1pcjBqoyMjfro0s2aWHsQpq5PGyxUarV4C3NXabkOTwqGZF0NH8Af68VOn2PDhEzTgqHM1RDsQBy/pWAD5Ig6INIRRDnwJ/hIXghBAWjULE33/7gCaj3SkRwicvwo7fuqk8ZVirn2XahW+qE+EkSfugw6/rtyHwHuYM1w3EIJfXTg+zAnHPUA6CgiftKlg7KiUDrqDEHokQBkpLglNMD6ICaLjHkEELz5hfJqFRVV2TjQ1d4ohGc3g+IpIjQ3JZvri1+4So17ynQ71nZ0aQjDqRZuEgw86ZOo0eVGeF1942b7x9fvsiUdetMNPn7TDjx23J77zrD39wHP20uNH7fBzJ+ResueffUpDT60V2iRk6p1MUPh+EbtxG4RPitDae3rVmdQQEmTqB3ijqi5RXwSLekRd8KkPEPyodkDwhngcQgeQj/yBOyDysfFTpK7jxU82Idd0cPiNtqd9aeuknfbu3av6VVb5K/hdnal7Bh7oqYa4Dyq4r07DtVMFwQgJEBXHB2kwjQpyT9rqyqevSjDDScsa6VMohCuNKsCsa3JiurKlZkM1Q3Q1k7muvicN99HrAWZ/fAlXVos/ppmVcOUas1LNa76m89hDD9pjTzwjvtTKltQEgjLEQL4DBM68DHMe9SjCbrj2NbZ78y5rKXTY7l2X2LVXXmfXXn2j7dh9yC47eKVt6d0u+0vaUbNThIK102K5xj7xC79o89PTlldAtrnJPvjR/6jy0rAIX6A5Gvvi+gDRCPCimgfERxxAOPniGgFXCvc5MzbS4Xs6aeAabF4JP7avr6vIyZR2SDSwDikBk2NGvLSiSQtpfbRBu8NrjVbCj8bTWKl/4E/KAx/ewVM/KqviQ4nTIIe/Hi7nNhgViEYPwqOBiSfMmSwGAsEUgDxoQdLBNGZChFUzFA2Wdn8mhhKGzz35oizuL04TjQawA5YKczJNR2er1Uo7sTsTQ7QspiFkYoefBvPQw49LKKQtZEvJUlE4D705S77kj4ea2zRja81YR7dmj70SxvpFq80uWNeWJqtvWrWuvjbbd8lefzMcIee8rzUNw1MS7M7OLlsuztkbP/ATVpYmRUNSD2iHbhz3MQThAMK5hk/E4+ArwDXxIXjVDh5U5wllAER5mDY4OjTmjYxIv2b/vZC4oU7Hw5WlxfD9k4NoNOpWIwHiATsPraW1/SUVZEY+eXEMnSLAaaDNA3h5h89CayyrOFopORcwiI+K4VOhGPaiUjQyWow0QDCLcASEOAoNP5gT+PCr8+FXa0XCuK4WNu6B9YaCcQpSnW1ubsa3+i5LwBj72RqEIJRUNkPmyPiMNeUbnUHx6IZP7fHGt3ghJOrtdWJ6U40t1Mn2qteMuXbFBZBhGJq71SmyufSVthVps09/5h9sdpbdser52VZr3XbQh6QaTpwRYdAd9Qz6q11Add3Ig0svyCAEqn/lWSHXcY/mUTbxDV7ztk/SPISBz9/4QoDkIwcMg+yZ43kt53QxozTl8W8KCRc+94ikcuhS96xlSgPyFb3FmSmr0QQno7LLfABNE6LSwqTNz4zawizfchq16fFBGxs6a5Pj521s5IyNDZ62ofMn7NzJI3bm+GE7eeQFq/mDz9yttsZYrhhmSGxF+0A4ADP81ScxPhgTAshiKhB7sF0QKo54HF+7CMECNyi4XsawVjxx3ggVH0jp0rDD7NbL0/2Swvk4Qb2M9l/62IespanR5menJURpGt/YVrDRiXnbLEP8rddfapcc3Osv6qpJjU8Ho/6xPzgOoElDuwixbJ6PP+R8h4Qq6s8uebtqsTRni/PTKjtnTT1b7BO/8ymbmZjSZKBk2W2X24d+4desoVbG+Io6mvD4K3cVHjCjdn6qOtSPhsZ3PnhYmgXyil4y6NMSBfXGpy6eTzjSR+ITD9nmzVAHPvBjlpAHgSGeTutHMqnGqXwETvGUK7q4Z1mBa7+X8y9+iC8A7dFQq/rrxzVpmNDgg4MwcLDextoY4Yrwaz+CiiUuaUPS0nY1n/rs3WsQyJICOo1GhjAExs+kwgeJmOLhzEQEMEHFOwMQCX/hwBdikrClcVsEiBh/XKTr+oZUacKc8/rjSEavNHkVB0AP6fzMVSVikROGIly68PWm2Zlp+8p//wMJT1kGf6OdHx5WhRosJ2ataVjM1ZTtQ6+7UWmXbP+BPf6YB62wvMR0X/aimNDS1Oyn0WDUZpWnTpqvtYUXRlALSzY1q9noctFa+7baL/zqJ21O5CzOT/hjtf7rbrcFkcuKOY+H2IJNHWkAAOYCcQ9nmCT4Rw6IU519rVHhNJZrE4U5z+TWG7PCQ+LI42eBKY40xHMGrH9MnnhwgcOVRWoHD3ethtJIExVPicAj6XLgcn7TNpVreJnejUCZpLpQC9qZtiAdNKW2S0so6F/PX07LTyyk19z09g+vkYAzH7xSShQNDOAvKTE+WqxOBQAghjmRFsT0WirtFVM12BvPF8HYj0SaetliEMJaGGW5YOuePC7tMEMQdgmPo/xdQPlUjhPz0ERgR9Dv+syf2eyYBItw2V0LpTVrzNbY1KIaUcL0s29/ndT9ijRUg3W2d/is0u0pCfPK8qrlNOw1a1bY1NjkH8FnZlgoNItREkQJqLqRrTa223/41d+yntY2m1uYl51Xa+2bd9sVb36/ZaQBEYCYiUkUqLY34Io3HFcV4XBuwTdd6VLitX4NvxgGK0mcHyFEjBDwiLUpbwPxzBvWcYGb8v3G87IIyjuPyu1B1NU7tPgY/MX39xX0I57yKNw7OVcqO+2owDRRO1e0JekQLtXO03FPeCgTybFDekupIoAf+/hvrLGSC8VIJ0NIUptCrsRepBIyq+DsBj4ODmIklMoty26IghqUB+IYblIYAoSRLoKolMJcWChYaMlDCZThi32qYCzW0dOEmdoqODG7Zo2VbHp/UnYvP/OIPfS1r1htedGK6iBzi0Xbs2uHHTl11gr1a/aTb73FtTDl8i5Bk4Q9PZ6Cgam+JsOfF3ERMBjc1NpqdTml9y0+Zfv0v9xjjx87by0StvaOVn8GevO7f8z6D97gK+nYMAAfUgdCMGAW10kIpHkqDeSPbQAXjBSH5mdB2Pnh90mQ6GjRgWkT7rn2MmCa+EB+yuNhv5cLKD492qH8ilnCj/oKmAymMJGpHy0ATly0ZdAOTq4DCEvtlmC9TKCSNkZBr99//tRfuwZLiFLDRSYK9uM0RYlvq9bYT1x6qE0lkHxqKYQSUoZMTreLdS+EFCCtp3dNlJhKYbI2XHh4lEG8WJ58L0NMVgOntI7GH/34REMc8qFZ+f7qv/0XWxg+673sbe9+p7Rmzv7qs39vl+/abrdesdPWNIRin/m6FZpCjG1rb3Xmsu5TL4HliACOT+KLvnzlP9uoIbapYPUaov/5vkftrgeesM3tnHvBGVxb7ZYP/oSVcr1OJ9/0ZmqPRkJAEQ4/SdANaQaN1FAxrDi/FEbaxB94gzaA/0lTBL/oAJgopINPI6Oj/iYXnTuOSEfDOI/kXIBBhqMc+UTx6M6HYWekAlRhyocS79RK5Pk8CyOLlAWL7uJVALQHXRpbK6EpvZeteLZyKYBQzws9mTe+44N3UhGYi2M1H5XKx86pBELE8IUGwDHbQFOxvRgCGQVQ36TnukHM5flfvKaG8PgOCicCZkAkhcsmUzg4Iw34aBS/VvoGTZvZzsyRAfUu6BoulBbV6meHyji+/jU3294Dl2oYX7G3v+0ttnlzr509edoKmVXb1tdlOdHRpKGapYzEFjWi0vJpP9WKkxBkHqRZWXNzwQWmiT1nEjSVYvc9/LD96m9+0o4dP2Wjo2PWu+MS69y21+qbmpypCDwdB0GCsQgqHdC1LrSqVt6YSpsEQdpDdYT5CA8N5+Gem4ZkTVJav9JweEwcGjWM8/Grqelpa2rhWIMkTGh+ygFHOAohzMtHaynMzxMBn6KdXuGlPLfxyC+HyEUY5fMWk9t4muSkRdmKg+ZKGh6qUwT1R9hpe+qES4u+KjQ0DeBEUxgUKBNqmfiwkbjHkQYfbeU9DMFwoUozRxzhuCgjwshDWojgnrK4JizyVJdBvDNvDfUtXJrl8Ck7Pl5Vm2+39t5eu+rqS6yrt9O6O9vs2isPWQ4hVj40G2+fN9Bwws+eNWbKXr56ck3tqsLqrKu7Q9eJSZTFx0URhpMvv2RdmkSwYa+ua7Pd8oGPWq69X7xJdYI+fPJQByDusfeoA0BcaKdIy31A9PhI46dNqzFJgkahoREMJgk4YfB7Kb2UVvhw4I4yA6AHILw6LuikzHDE+2eZVfbY6Ljlc2kPW7gAp7FCL1LrD/jpwkgwgkqwrjM33f4OP+EwMngBKjgIoRJRcKpAIjSAfBAJox21riMMH1zk5z4c4VEh1H1UtBpXhOEolwbgWScvtSI4mhZaoSVrmwu1tqdPhnpTnfX0bPWjAPis79TIgPXKMOdTd3Fst0rww3z5ojMaMKvJAacncyQTkxE/BolhUz23ga03eZkF0pL7Dh6wd370x23XwVfZbDkvTSJ6NLNlpgVd0I3vNFbVlTJx1IeliKgH91xX8w8gjvQe5gIEzfBF5oFoKkpgOagFbcPSj/cAUpDfR4YNASAsaIl7yiRNasfEb1woD9JTJqv2oUnZARP0Bi7yOG26Dz/i/NppUnr9Mm9+z4fvBDFaJRrcE4vgpOLr/Iv7vOTJyxa8XAqzUI+BOPKQ34dCGMC1iApBAYJIfBxvkefUuLx8y4mDDfU1vtDJQSHzrCNJU7HXi0cYEkmrW5q0G646ZHs2d7rrac3IoUHVWA3N1ipcuWzGNvf12fNPP2Vdhaa0VRimiQS0k8gSvqI1FdgurGqiseowCWTTSNNlpRXrRA8NymNxXug9Pzxml1x1rW3etsuOHjnuww3btTN1vIUtvELEFu68eIT5QN0QFnx4A7/gAw1FYxLnHzpQI1CO21I1dALFaYrvDaz0deIPkxr4wwsm2LkczcTwCPEl2ZeYFAyfbv84n8UL+VwBwXMAGriPtom2oL2gM8ISqtTRIyzqk/AojEuhTRO4JLR+ApKYEfmBmt/+719wIz8hTpqFApFcZl2ZDHvqmd4XfZNhMztGxdyYtUAYTIMYMGM/xXIFUC1s5CMtYVQWnCJVQpTW28ormiWpWQsaxnhTumZ5Tup6za667JDsKDW4bCUeMAsjb6v4xsEVTe85b4K3sVsaC8KtCi/O2cTgebv/q/+q2aSGY5WdDG/lXKmxxeKMP2paWWbKz8cQ0nLF4lzRGgsFy+UbpR2bpDak4Uor9s9fvNt+7Y//0lr6dlhJmm1mfsHu+ca96ghZ2bsaTqQN1/yD82gyhq80zFFvfDpv8AEHf3h/kGvikuaK55gVIRDvsN0ijkZlEsBH4f3NKlbc9etq7/THc7x0TBmzs3w6mjZJnRieRzukJZpVn0lDgwtFRXCgM4RKKsJ9cHm7CsjHjhXam6cOLDWBgzypLTe2dzMJiHJqfvfvvuwLrdUFsbDJgWg0CAKBYYyjJ+Y5aF/E8j1qVpSRYO7JG1Pj2MCIQyghMipAWp8JKq5GjUO59AQVZTnFL5XmbHNvh1126T7Lq8FYVPWFT+UvqTxW89Wf1PBS3dJO7NfCCB6fnLWWphbhV29SI184dcKeufcuy+lef0ojefED7eg8s2pY7Mr0kJpGbmZfvoQJzZGVgOXUaLnWvC1Mz9uMBPHq299uHZt22IprjxoJNQ+M6+zub3/fZhZFo4ZbzsXibLD6WtGnOuI4QpS6Uk8aB6BMGoFyCYM3pMHHbnE+CR/azGemCp+YmLCunnbVvSbtJpa9mBX9fAUOkCiC2duD/FEm1zga3MutQITjaFfaGSHhnq3oOXU68pOPNqNM2pX7OrUHfsQBURb3XOOgIXPr29/vQyQO4M2Wmhpe8WeLNLsm4jFDIoZZnd8LEXkIB1yLqXGCaJADIXy4iKNwHzqVP8/wVLNk111xib3q0A47tGeb7d252Q+PU2rHK55LMISD8oWPDsDQWiutwQyYh63l0qqHsSTRqOHuqSeftuXpMRn3aehYWa3YYDRKQ51rKIYb34THAou0BI9j/DmkmEvdazVcLorpo9Oz1r1tix84Bx6GLV/yWF6wA/u227WX7bep8ZH0pIGxQ5oG4UKAAOoMwAPq7YIkdsMbeOiNIzrFNaVJQ8yaZsx8cQ2NyJYj9vljFwUP0chpARr6lR/BpBBlRigZESgn0ocD8Imj3BCqSJsEI41g0Ec4NAfdTrNkIvCFQEU7B0R7Z2575wddwCJgTT0rZU4JETCmnhuMYADg7RKEL/WKUI9ckw6hIK3GIzUpzEqNy2ptnYa0luyqXbJjs916wxV2cPcWu2TXJmtvlj0G09Q7MKB5lMPnV6hM4EaR5mVgsy2loV7DgmwStKw/A1U8wkWvJt1O2UsnXnrKGtRApmEtz5Yi1Z/lB97EVmrPD34am0+gZPPsMysof+IHEaXFZTt2dsAOXXmNZZsKVpdrci0IX+rZRaHCNI2xLf3dduiSXWrrks1MTvns1tOpDOoDQ5OG17Ap/BIx5yvyyNIGPPRzVqFHDcniq2rq9eHtJnaIoJ3YDgXvlbJi78Bh5+66qYGjHVI7pjYBEBIE33kpQCi4DuGR0eujAcDwxqO1lVWWhtLwTVrScax8dXvDS2aRPtOVAsImIw7nH2LwCskxi0JyAYQk9aYNWwJCoiBe/nAhEnBPHIXiiKMinldJuC+Xinb7a6+0t77xanvbba+yKw5uE/Mw7FVxGffkF5WOj7LRpAGUCV7WZTAkMaZpq+g1xLudAx1qVM5JKMg4n5lV71fD8J5kRhoCW4ZhkeMxG2WvZbONMrJlmEv4MNLX1iScmUary7eKFjFMjc6TgJMnTquuYqybDWKqOolPLARoEV8XQv5lM165f4e9921vtB976/W2uVmdLSMhzmBbSgDED57g1mWbvI7wCB7GTI17HLsqgucx+0z1b7C2tjavN/He4aGnkpZr/Ai/GBy3gDThk4704KCdECyuQ/gYFgMIi3Ac6fCDPhy48AkHakNFpszYJRjgGIfsBkhLCNgJEIcfkBChHiEy+UX1duwGXi7FxmAvFdt021tarTg9brOjA1Yjw75OQxq9MzbFAUF0NXERBng4w7d+3/z61yRMaZiFSdAezzcZTjlNhyc3/bv2Wj7bpnTUCXsSQdNMTsKUbWjUxKFF+Flg1tCqnoc+akbYJA68zMurZ8yWOzo0Iajs/ACqfcqENu8gXEv4GjXk8wLuba97tX34Hbfaj7/nterJRVsuzotuRSkv/At+co0gRV3wXaMJZwgPwDVpoxFxxBEe98GzcBEXdIKfcK7BQzj3+E2adXPmPnYj+aAPHwi6qq+hj7wA94S7cpAftPjhJ0E0DkCYKrg87OIKcE+DYgsBUchyOTEFnECjNAS9E3xvfO2NvhLN8s2KDGQeQgudXKosBIIXXOEAwnEpDCWXsbe8+U02cPakh1GWq3PRGXhcE0qg+jh/QsZ6obFdwx/nVTBzozPV+zCZkybhxBi242jss7XGVis3tFhtg2ajEjpQTU1O2sD5c+ubAS6mC/CyWbRVnL8nKlFVIU5PXUYCV7dmH3v/HfZzP/oua1hb0OyY456S/UOdo1HgXfDZZ4aKQzNH5wEICzoiDKimB+A6+Bk+dEbeCMNhwKO9oCMMecKhCR+IcnEhExe7gOg4tLsPkajeKCwSByIKp8KRgXt6G9es45DWe6+gsaJe434lK3zlGpsbP2e5Btks0pAlDZVLagJe1PUTqqX5gKh4QNBTHc5scI0ya3O2ZfslvruDJQL/niF2SYUhOGyyrd07bFFDCiteTTLYW6RJG6W1eM0NTZatb9RwKxuno8+2vemHbCDXbcs7L7Hsvittea3JGlTWwNCwtUrgWBbhu0DijONHSFlSoK6Uy/sCEg1pcDWGhAeKoV1Ui04N3dglivzI+95qP/2BN1tbw5Lt6Oi0Ok0a1LW9UVL6pCFw3EedmKv4ThbZdFxHG+EQDHxPp7bCB+I62i/uw4GDNmbhlp2/bHFukI1Jmb4EIdpZfmGUUZRMASkG+o5MEOLcTlbHhAeBk3pQDnjdbHnD23/IP6kMgRERGbgGkOogiMrguGaIRDhDvfvDWaWL2ZOqb22FRrvhyv1iOqffMJ6LIRI0nlMxJFMmbI2yghkB0IbjDe62Foa0VBH98/igGyAEPNxDY9/WTXawv8fOHDlsK0qPMZ9raPKUPnERvZOZgg2Xa+3bDzzoD7gvjIxYV88m69q83cZmRixfv2ozo5N2yTXXWFtvvzXk05ZwUeFlUh8ao1EzT2hi6ca1smahwXBPqWvumRjxLPLyy/bZnp091t3TbsdOnBU96dEYdJMnHv/AZy9F9eTa6+73G5os4U18wA9wOivpAdqVITAEEl6583alfA3JdHhoVDjpPL+v76WZopclkqJs6h90cp+uUxsA8pP9QGYA4SCMxAgP91wngUqInGkeBoF8sJTzKkQMwq5wV42kXRGDi5PqpSV1OeyKkuOE4xCcZoEi2EXs34dgHIft0tPi8BUFet5I4/SAC58w+csNNfbZv/47W9bM0Y9a0nDIc0i0HduOFzVcni9nbXRRnUr4rrjiSnv9rbfb3/7Tv9hqc7ftf9XrbM/eQ7KpZA7w7cqlNEwiXvgBPqyI62lSROMkuxaAt6SN9NTF+buiIbF21XaoAzRl0gF8QDQsfI56BS7Pp+vwo81oDyDSRT5whOOedAy9kQZHuTl1GmbRak6lTcIUMhFCFfUgDogygcAfOOOatG7kA5GRxFyTAOCaMAqKMCpIgYkpCRlhpAnCgFxd3i49sEOaq8YmJqZ8nHdtp5+nqfSMtJa10WAQGI54cOI/++yzno+ySM91lAUEDeSD5mUJzsDEpBW6+iyziqbl7FYJguw41rJ4u2Zo6KydOP6iLRbnbWxkzEpzU3bjdVfZj/3I++zDP/mT9jO/8SnLbdtmR04cd8FSluQq9AGJ9sQH9sKpVt4AIQjQcrETZ9WgdMKy7d3bs14f8lDXwA1EnmgLOjDAPfleSUeCCMeBl3zVYeEABJqlj4SXI7E2Vu+jzMgP4IMTPxz1jTQ4ALyZ29/1ofWF1hCOaMBICHBNmiA2gLSAV0Q92B9pSIcwJc/Xr1hLQ50fCteQa6zYcxpCZeyDh62++EIuRkvAwaH7qDjlYLNxz0yPMym629utXJv1T/O5Nqds/jmpBIiJa+rlqNN6GcuyLR7/0petfnuf5Uuqp/oE5ZZEy1pzo33+6/da/6bNflTAH/7xn1hPT5/937/932xSZY1Ozkjj1dvoQskee+oZ27Z9p+3evduW1cvR7P7ZHMX7LFph6+xS2TxMz9RosuOBMkGwnVQtljQAiZZ4hN2WtV3bNtvzh8/51utatg7JtlEG4a3Uh5FBjjUy6sg6FHGwCZzpbaskMNFuPAxn3Y31NLjJPj3unc9qPqkI5a2XFmXnhIZH/aamJ22JJyQa7n20WGXJRPzyDr7RYWpli61ptuz0CZnvtYRGnprw1MXvGUmkPKIXhJZAEquXLkLIiGcoCD8KI57rNF7HAWZKrwLqa1asp4vX8bOa6WU1/U3T4FIpfWkfAcInf9ABzouBIMI3S0iyeew85fVaJCCu2gXUiIFXX3eDbZEA7e7vtwnlayjVWnm+aBkmJIslW9LwPTgxZiPSXn29nfaP//B3wi+6NByKYzbLWV/CObGwZHf+9u/62a2/+su/5A3lD30rTFbiStnJT+8RJD4GTcFLgLCEQwa1OlFa+5KwKKm/c0gDI7iSLM5mW1Zvos64eEUNx4oQnQBHHIvaMgCtVpqUp6LkR3DxsQZXhbsMTgnpmujnnrg5dZZcc6vVNXJ2mmw0TT54QrIqv7ykIdCXliT4Mis0iKss2dka2nEZ9doMTzg45kojZ+2KyperW9Pk8ZN/+a8bta6CEC62v+Jzj/Ah2YAzSBwJ4SINQkWj0Js5UfDQzl7r60gfiMfRO8Ynx2RoZ629vc0PuGOJgbyu3SrCC27CEDq+iMZDVj4Zk8ks2fmTR2zTzkMqQ2lW0llXunGfHo6PEQq9dflGaxGjv/lHv2PnT5+yN773/fbsSy9ageeAfHiotWD3Hj9mz8jIHh6btO3bttqRI0f8ZEfWwDgGgfcRDl16yF4+fFSzTmldCRRvMrHP/+DBg/Y3f/M3TiuAwGHwM0TSw7Msd9Dwq6nTwit2kDg/1dxLKwviWYsaa8W+9LUf2KQaJSv8Zc3cJDvObx7JoXkQreiMbD5AgLkGqDNaNASZ8lh/JH042ohHYxJ3la9mQlAVjrrJiGEc/Hz06FHbsnWz04d2XlUHYekpllQW/WA9dbylFcfFG1HEFSuPtPylGg2zNAmaE81a81t/9Xl/2A2x1UITjczSAPHcYxwrr8eDKISQewSIxUm+cLFMb1D/ueaSfv+sC+moIPyYmZ2y2elpX8zjIw3xoi5P7nkppFrAYDDfO2I7SqGJxc4Ve/rBb9t1N9/mPVdT08RcVeZiAQNYcAXnt//6z6xjcclODZ+xg9e8yppbO2x0aIRP+vua1X//9ndspa3D+rp6Pf8TTzzhRntJwxXfwWZGNy8jH+VAWdu2bLWB06ft4x//uN16663W19dnPdJ+PJR3XmkI4UtvGM71nJgoSO8yMoSkJSEWXS2j0msLXtbo2LT9b7/8SWmAsr/5tFTpPKRFoHhEBJ8AfKFSfJrZkS7xN632+3NNz5eELOffJkiGuvOWDqAORFqWWhCUnDp6eh8C6UhlUBzLEmtoKOHCvGESkKlPWplVBK+TRgo+bQOdpFFJ3nakqfnNv/iCdz/UNUj9KxUCBMiv1OAggVDWYaT8nVDCcL5VhdoKVG3hYFxX/5yesJtvvMw6WpMAiYvWkE0zqImxcX9ckxWhvMWDPTMxMWL1eY4tT6/5A3xIdGx0wlra2n3VfZlxvzhjzc0tNr+k8iXuLlgVF2+/BD18C7LcnLPH/vRvpdTHraEu54KMAL3mltdax+YddvbCeTW0BEj5BoaGbH5o2HZeeqV97lvfUt2aVOaqzc9P2ZOPPmm33HKL8s/b89KC737bW+01N99sN7z6Ndbd22evvfX10lj19sSjP7CytAFanEavx+iHV6t8TF8Nrw7IGlxpcUr8gHeaoa6wfSdnv/wbf2wLoqVe2mFV2tCFRbwIBeDCovaIOkY7OFR4RhhAsAtTJR4BAbjHBkXIlqWJ0oaGV5omPI9GWADCWe8CAhcC7H4FP7RFHLQFDVzX3Pi2H3YNlr4ZqELFiKgAjkc/AA9o046GFI7zEwQVRnoqwMPmGjE1ryHwP/3kR2zf7u0SmMa07uU9AMJ5T3LGj7fsaGsRwxpdm42NDVlWQpTXcBiV5Z1EzrVobe/wVXdEKiOb6fSpk7Z11x5nKmWHCwEL8PIaczb82NM2+Mz9ut84Y7Q4P2dr84v+KhonRvdt3mybd+2QjTilTlRvR0an7Y8+d7c18IJI7aodffGI1+8jH/mIffGL/+Z8+JVf+S/q4TwVyNnffOYfbGjwgvX3dtl9935DmnfCBQSNRXmrEiJ6P9t5oAMNprYVsMSxrKF4zf7sbz9vRWm8OtUBu4h81Y0IwMeob7XQ+DamigMiH+m4jvxAikNoJWjSZDxbJZr0KX5DaThOaXkgwqof74F3PVxAeUG3l/3+n/pFj+Whrh9ixjggYObg6hC1p8om9UqjYWOlIdMrKGSMw8T5EUbKw66Id91+o23pa/eXbimIFy/qpardl4DPzE3Zshq5ri7r24Bn5yYtk5OASYMFgXybe3ycT/R1+rNDyqjROD8zI7usWfaNej2dA/z4aEmu15kjpvF4qEFa6JHP/IU/QCcu4S5bUyar9la9pHtJLCvC34fkU3yrdQW74+c+YY39m13zrknz/fVf/6mG55ut0NzmwgP8zu9+SiP1mn36z/7M8fKA/Bd+4Rfsf/+5n3D+xLef1lbTIS6cB0H9FmanXYPV1Gj4UplsB3/4sZftyZNnZWpIiEQV+KobOmiPe9qE+vq96h5pCAuBijyRD0ADxRGfPu4wY/WZ4Uba6nJ5rhxQjRvwtOIbYcF7Vvq5dlw/9+ufXiOSHoBByZvW3JOQX50YSWJf+WaqneTPM9frJgjBlygqhwbR0oy98w3X2xb1ZlaI+SrZuFxrW8EPz+3UkMfbMCtLCzaq2RuPcCanRqyjd6sLWKjY8lJRmmDG2jqSgHm11HtKGiYZUns3pS+50XD/k4BBvzI0rmWttjNnz/75n2nGlB5YY4inIyY1EZAAOg+VF0avlGQaSHbmiiv2w//lv1nvvsvs1Isv2c0Ht9qtr7/Zfvr/+CXLt3a7oCRmJq3y+X/7vL3+dW+QabFqH/qRH7G7v/KvqjuzuyRQnFMGjRjvaPHFufmKydCoOknAiqIt12Z/+rkvic8SejU4T0Via3o0mLeNrgn3Di5Yb69K2uS/UjBJAw4gpa8InZgUuCM/PI48+NUCtp6mCqA1cBMn/bOOr7a5Oa8hKu/HILH/KisN094std/Sbm852GVXbm62zpWyrchgLqhJcmqQbB17t1jLYtbHnnpW/HPWwC5QDUnXXHZQ01RmGeylX7GOrnbbtKXfFmZmbXRw0MYkbOyYzTVJ2LrabHFhQsb/jM8GfZiTRvR9VFDqRKeKsTqv6knr5JS3zbUCe5Xc+hYPqJR0gkzM5Ncq+0pGQrO4aLK0pM6YBZbl0Byil6k6u0YYNlH72EJCt1wq25gmBby59PY33mb1uVq7RsLT0NiuGZ46lejxg3VVLNc8V33Pe98rW7HJunpUH2ltdsXyKl00BsMOQ1J6/irBooGxKcVb3mDiKWdJPMvzGRfellLjxpoZOOKTM2nLUBJaGhUfQSON11/XKYxns2y1ToZ8lI9LO2ASXbQPAuVCInq4DgC/Cwnspa5KG+lxpPd7QQi7C6TiSM+ssjaMPHobq7mcwrwq5tdLOLoWxuyt3Rn70au36FpDWEufG+Q4IA2bSVXjxBLfJdEqgW3vbPV94xjVEMpssa+/X70Wg14CNTPpQ2t7W7cb8GLPuibCYSuhaWDWBkB86lnsDTv80svqLSwopgo602C04qkTLNSETLPaGtt11Y3Wd+B6KzU0qQFR6XO2LNtKbBUnNHFBuKXFljUVbxDTzg9dsDnhWJSg7dm8yz79l5+xicUVX4+qKIdXgDNWAA3sIEHbhyb+96CsWRbAZMrziuYllV1cmBMyNST0C1ea6W0IE2GYLvjcw6u0NJAEI+gI4Qj83EcYvIpr8IADCCEJIA5HOhxAneK6Oh4fqC7XZYJ/rsorCfwhq2wV3h987rnDdmF4Wplm7X3X7ZfgqfICkEAMghaEU1mmuzWrHL6rRCrEt1DLp0dzlmqdtFxvX78KztjczLQTMjAwUDmjP43b4aCHRvAK+fClSnnvSpVhb9f+ffv9EQ9l1a6pLEkaTgmSkHlqTeE1a+vfc8AyO66yfW/8gPVcdavVdOyUltOMVTQtS0PNSBsqpdNYEr7NPZtsZ+9mO3LimG0+sMf2XnmVZaSV+HQNWP89CB729vZ6B4FH0J0ctiKbChAedrCkPfBoaRoYDcOLLv09HJDHjuGNV+KABjEVbcE2arYGAZQXHWtJWteHMjRkkjXnH/G0Da4awAufQwDDrw7HjzBwQU847kkD4PMIkLJSXZLgebkkDIMVA54GWlues1XZPC+OLtvQ0SM2NDBoduaENS0ng90ls0Iw18FImNZWaLKOZpYmkt2AHaFIKQkW5eQrbOuWLf5mTLG4aO0dzXb02GHhYbKQdnUA5I3JBL6XV6061tJuy2efesrxs8JMWhXoLp0co56vYaemuGDNLTnLqoHKGQ3jWy+z3uvvsN43fMAOvPnDlunYIxOgy4qygSbrWiyz5YBdc/ubbWx+wh599CH72pe/ZE8/8pDPitVTRA/C+8oGC2AdiXpAb9QFoD7QFw0Gr+Edz0Z9Jq6k4qLdfPNNMj/SDhUaKxoan/wIJfkjLBo5BI24aGggBCIanvQRB43Rft6RK/RCP0on7qEl6hRAHvgf1wCL5eTBkZ8JXq2/k6hKMjaz0/Oj25vsDmmGzrU52/Gam+3c3IJNj43ZbHnBOlUpn4lpllWTybmxSZFMEHDc7NnRL27yMa1lf1GUFyFgnnLotyZjXRpCldy6fZedOXZEjKq1FhHKy7QIki/00Vc1bLGXTFJVEbYSweuAZuIjozfccIPPgJc1LDFEw0TvJAiY/2no4dmdtAdrdtCCbVguLYghc3ZyaMxqN+22+j1XWMO+K6z9iuutsOuQrRZ6/Kz8qy/fb1+766v2pATsxz/2Y6JFwiE7Dm3qZVFvJwhOIFRmY+IXDQbQKN7wWIZu8EOU+KapdGlhRfwQDqVhvxmPblqlTUsalpnlJUtSYodAKx7hoOFoSIQEvkSn5FTvkrQbh9fwogrHu0MDaaEQOsiDj0MoIi84wYWDVhQO4bHozQjD0xTS4YiPPOCKYTwmaNCOa8wX0m4KCgMRnw5++P57LPPC/bYvt2zzp87aTW94rV197TU2PzVnr967w19izeTqLVdTsnpVJnoA+TMqsLu9xRsBo5+hkGGUNBAA0XzAnYfdnIHR1ddrIzL4m1pbWBdZr2T0ONLjCMO/GCiH9aMXXnhBCi3ZNAHQE74zUnK7tMz7BsGUnD9+am/rsS2bdtjOnfts+7Y9tkX2VnfXJv/Q6YomAPc/8JD98+e+YD//nz7h578WZQZIFzju/xXwMQvqD0QdoAMXfOAFDdb8ANrAh0+GSznoJF3k0Z/zmEbFh6eE07AIAeHwONnTaVQhDBw8jvOTiwTVbYEf9+DiGgGJtiQNfAOwhWmP0H5oNNIApCOcfHEfgklYLUijEXkW+J0nX7C77rrLpqRdjj73tH37i1+xUydOmVrDFqfPWl5CuKDeOr+0YkV6FzWqIK7RLKyj0Ojf/vHXwSq2AHE4nuXR0jPTU74EwWEjvAHDsZasSwUdMBxDGSKpJI6K4TudFXxSCWC3g4ekcdbYl5aYCgSTghHMeFgeSAfdpt6vVB7PddpolwxozoJgLnrixIB9/BO/ZPc/+JAmCwrR7O7M6XNSQElgou4A1zjCvUyVx7NZP0ZdjjKifp5GeWY54E51gk7sVx6Ow6P2toI3NlpjXVg0c2QmyRoTmiFpNpkP6mCSSaXDzGHClWw7ysF3xzalioAANHykASIOnnNNXPAbB0B7CDgCFPUgPAQ+7gO3P18GMTckwi44PjBipyWh5595SpU+b08fftEef+oZO/biMcuPnbe3H9phOfWwJmkxpsvVRO7bs1vCMmXNbW22besOGbs9ThCFQqhv+RARyQ6vscmRUZubmvHhlQ19AGlxUQF8cIcdQBz36yAhW1IditI29DTyBESlAfAgZNxGGaJKYap/xW0Y3JpEqKHqMnn7P3/pl/1EG6rZ3tGl4W/C8/6vwF+bEwSNURYQuB3k85iMexqCCREvEq+Uiza/MONhPhRqph35AmfwPDpadKRiEcGAb2mWCNCufgKioLotcKSJ9ic/Qg3ggxMILUdeIOoSeKAJHOTnnnykxfehk92o6fCzsn/honHLTmtuytloedn25GTwajjjzIbL9+6xps4dZlPD9hM3HLSs+DSp4W5Vmohdprzb19Nca2PTk3b4yGE7deq48Rmavp5en1VBaLLJFm0ZG029tbWzy1q7uvw48jpemhWRqVobTKQirIv5kUuqTAiZOw1WskzEwAZrznfY0SPPSTOqstKwIWbg4XSdteUV6+po01wA+1FDidoKfMSzLkRxgTcYz5OAOb7WpnRvu+Ot9uu/+V8ty9ZoaTAcTAXwMxnRpcb90Ic+bH/9V3+xTn8wfnWFXb0M+wqs2GvTU5M2OzMjfjfTEP5wnYfqH33n7conw1/2cV1GDVgRBuhNPOCpi3DXCpnsOV7lR6tytizbsXiezFlqvJLH80YqgtaJ+qEF+cR0fNKZe2jibTCui7IBuUdDkj9sKuLRmOCADoQoeBjDZqIvncdBfG0Qjs94vf/a19i8GmN05IINTkxbg4a8siqy0pCxf/nq3TYvtZ4dO2nvuXyXbc+qp9TlFd9gCxIsqYD16TI+vW9UhjKHp6Bet27dphnkbqn4VvGatR1G3kYNCW3+SAcCcdHIFzsIxwW9zjCVCaj+wr1DYfTG1MsCqCj5FmUbKaOadiMNOADwgTcYFGWk3phoeuSRR/y9RMKByAswTNGI999/v88EgYhPQwsaH/smOXpAjaSh0Npki7yPOj/jdeF8MobXnHow8kPnjh2/4ZTA68S1N6IcdMI7gPsQbHxmqQDXaJWA/3mdMQG4qCN0kyd4HfdRJg7thgtDP3x4AQ99mYJM3LClubl3i51YztuiEozML2hmsuoPhk+ePWMlMfq7933HHn3gAaubHLJ3X7vf8rXMztbs8v3bJSy8udPiX41gC4s/PGf4UkVwExPjXkZbW4dt2brJ2mTcj48P2+kzx9RDNoQmaMJxHxWuFgDw0iDE+/eRxFteRXv0sYcVt7EnPnDQKCwfqVl0L2nAPqpKk/wUJ/54GGVil7zlLW+xL37p39RBtvrO2nQmRxKyDai1Rx993Hbs2KnrZCcGpLQ0erIZk4DRYAgJPFJvr1lxDb6menHgS83ijNPjAlmbhrDqBg68NC71w+5xXog/AD5pccTFUBjxXAcefPKSFoDf4AWIw3FPHtLB/8TT1InCRThlkMdpDaQEcErhmmZ+t/zwz9romrQSDb2WsfnpGTt39py/2YNr3bRNkpq3QnnWdrU1SkqL1tUqoZQQsQ0nzmznqHAEDs3Ijok8X+VQVKm46Otgp0+fsLy04MT4eaVOFYfI1CCJCVGpIBwX4WwLjniezSFll152qZo3zUAvBoSYtTeYzck+gc+FVUKKHy7oAM9v/uZv2vnz57yhdu7c5eofgY0y8Lm844477MEH71dMyhu8BVKaDZpqKFvD4ZLMA4bvZdFVXFj0MspLC/bhD75XqUKIEx5o9YauaG3ajLC4psxoWBzlce9MF7CbOIQNiDxxHcAEjfzBa67Jw33gDZ94wnGhRcEF//w6iAIB9c8qMCOhetPPfNyKqsjA2KhNLpRseHjaJuYmZGut2IHLLrOSxvz5mVk72K4ZxcSgrWrsZi2qpaUgXJwfppkEFZTA1jVoKqxeWKs8i5oEjI2cs/HBAZubHLML5westblLTSKmSMx4krAqhrO2xUcBcIw/zMQIU42SPebLBTBHRAsvwwkbDvPq5d+XluXzx6pu2sOmOvnsUPT4EeKupXgmR51hmjCtSWhqeHKQhjA2AaKBgeZGzYp1vXvvLvv8F/7V7U3wMcqyZQnj/E//9M/t1Tfe6IJLeeBIH0VI1zwYZVMeOEWRqJbm0SSpPpf3o9BrpX19Q6fqt7wsy7I44QvDa7KR6lU5Ue82FxOVhtzG4jaAZqPx/MwLOf0THzWzlG3tdZVHG9PJSVsv+nmW6pMt8RA7NvADvqYpfOyoYVLmW7UUjvNJmsoGQpiojx/ZIF4gpixu+wI3mpzEIX3+Mmyd0NRrZrOkxL07LScb6cK0eryM/S093b52xQcUVtUoZRnrGRn9H3rVFbayMG1tPT2qANPrghuQvBALrJQWZaNN2ODAadlwU2JkrbV1dVibjHyMTapVknAye5qbn5ZLbx/FzBEHM8NxT0NE7wk/xdfYTTfdJGFKb0vBhABmWN3dPIrxO0+/jsMN/dCSaTiJOGxIiNyxfZf94z/+c4WelJ8hFPjkJ/+r3fXVL/s1wKSp+tGQC5WGVj5yut75JOSSIBHJM+BGyzcljY/9whdMGsW+WuEwJiVKHw1K+UkhJPpdIxGHBlF8eq0vOcQnlaOOUJ+TUMke5AE4OOnQuq5jp0o255sIfJOaBN/D2dDA8oc6SLrO+rXExidK+LwDQBqUKs5PoWwQLpXpW5MgEMK9cWCqEsi0VA9atte++4dsdLHGchr2MPJ5hAGx81K1+Vy9/eEffdoevO9+e+Ler1ujiCqww0HTfdXRe1ppcdaKczO+7sWbz21t7b71pinfbDlVCmZ2qME5wpLexJ6wsfEhCVZaqYYumBeN7TRWmFp9/0rHWlCdff3rd0nVp5kgqgYfh5bDhlLSi3CqH2sGiv1WLvPmOvvPWc9JQtLZ1W4PyPbcs3ufL6QycyMOGll7Onz4BdmXMyokDTkxw1t3hKlJ6NnLql+NZpX1vqO30Rqbm/yFXlbfEZ7VVdlharh33v4GnxUWeXIifYyQ4CMouNhhwQyPPfhsEecJASeC0/gaPvTHFmrsKeUVTtovFotrWBaR7yclpsHB0/HSMHl5J4H84F3jaYiI4ftQuQYOS25cd3ynqFaKBUFd1uRtTR2mJiNzSz7sd2CmRO9IITz21YxQPNp35Y0+lJUWZm1qZs4/vzI7MelP/mmYc8NnrS5ftv6OvJiBUHAK35y00bSEVFP85QUxss6amttFnHqmprnsUGDdS0pa9ljRXnzxBckAeWlstAY2kNJUjGmEDG2G0NEArnEUnrSNwio+z/XQRAjQtddd42qecFfpLkScLph27C4WkxAjUOn5IThUYRc8/RM4bpWHlvr4L/6iPffcs5qUTHrH8M4o95nPfNauvupVfkAKAu10VGwkIASYIYn0CCsvILPuNjQ84N8KL0mr+VYkCZDbP+okvp1aQuyfzZEw+dYdtJNwpg8t8GRCgiEfzcXRSbz3qaK8fNY0EWkc70ioaK8fPoKKYzkCgXWthtaSAHp/UE9cVZ6cP40QXVKinOmBtuVl6pLoKrItXDLCqAd//ZmzqOEFbNqbmat36t/4s39Zg4nJZkgzttSjRRTkqzff+9k/sdbVom3v77FWZZodnbQrr7vOjp4+KRW4bD/64z9q3bv3W9ueS2xwdFjMW5KcqlDh8oNFxDAoR7tJLBTDkKDeI80+eO4le+Sh79irXv0GMRfRJm3G8nWNTGfElLR4R09ndygbBUWso5QSdnpj6AiAfozZe79xj73jXe+R+pc1I4Zhx/ESyOAFdRBpBVfralDsEh8WxckNfKyeb/CiR3Xff/ASe/Nt77Df/uSvWGdnozW3dGkm3G0XBk9bVsM+gsg0PbGa/06M4/BzVQW+eIpga2I0MvSybEUNjS2t1tLaKb9dHWDJGpQV0UEwPvfV75oVNvuzU4Qsjlvwj2cJ0MipgdNMkDg6I1qMtTHf1i7tJipUDzqxMiFQSKbyMlEqS9vw/JJjUXmXIF/DJEhxYjLHlNYuz9no8KDdsG2HnRo4awNL7F1blRkludGoMz4zZpmsNDDvSUiWYOyK0qxmZI8iYBAWAkblAYj2oUQ9D5Z98c9/x7YX1qwxIy2k2U5HZ6caq9529vXZT/3Uj9uyKJ+W4GS3bpEAUDFVei1NdREbn1mhHply68fRjxfOn7WzJ16wZ556xG55w1tEg3qqwhGwevUo1DT0IDusP/HpOQQT+wX+5CprLhcLGMCq/OT4iL8BxFDg640KQ8DOnhlSPI0EFtVVQ2pFHNYbCaBsOh+8QGDfdMeb7Bd/4Zft3m991e6+50vW091nExNjwqXZc55TqtNwDiQNQs9He0jARCN0hiZeW52XhucBvvhcMysBbNJQ2S5zpFXCL6FRZyhJi//d5++yY+cmbYWjsdQevDq2iE0rgQMQWJhBfcGNecCSEAY6EyYXMtkfvv6lduGlWfhLB6L2DbK5lVSjD+mloZiM1aozS4PmMsvWqgnbJ975LlsrzVtTocFmZXv/4JmT9sSM6jo1au8+sMt2txdstrff/vyub9gS3V6TliW1Jaei1fz6n/yTb5nGdkl+YnpqWDSExmKp026Jz1f+8lNWYJgrFa1RSLpbm+zA7l32mlteY5slWMtiVvvll9vwxLTlRX6NNA5DAu/S+YnKPENzLWH20nPP2cLitGVki/zxH/+B/dzPf1zDaIfqroqrIRr8VaikWXheyYu7vAyKAYxajnUafO/Bop3GxKchqceChukH7rvP3veBD6kDZMVsqUzFj4yMq2x1HlanJUDgYDhWxvW8PNRXgN/jEISbb73FfuyjP2UvPv+sBHVNWqdgn/27v/U6kR5cpIUOzyOIThvakGvg/NmXrbuzQ0XI5ChOqedreJHWaWnrkKB1+jDKjPT4+Sn78898wZbKHGmZBB+NyzceAcphpAigVDZ1sjaI9vJHV2pS7zT8qU15IXp5RbN1VvGhs1ZD9uys7e3ut972Vt+MsHtzp9UtTlqjNOXSbI2NL07YcoO01vHztve6y+xzDxy2vuyiFU8flX1esE2bNlt/d4/1tbfYowsN9twUH7pQR7n5Te+6MzVQYoAz1AVL1OgeAtwemx23+77+FWtrbpYtpQqpkRvUI7AHGzhGWxVbLS1bz96dSq2Karwra+qPXcVer7R7QcycmbKBkyf9HNVM/ZpNT43bs08/Y9e/+ibxQXjFFBjGlmJf2wKvGhAhWOVlDLeXpA0rcUEzENqDMK5XNCQ3Zuv8pZFaDdX+jUT1YJ4zTk7OKE3K42tPGio4vtNbQ2UkWy7ZeuBHc/A21Pfuf9C6u7rtwYe/Z9/82t1qbNErPBxxQCOSB0eeoA16mUCgQXgxhvtzZ47pns2D9dba2kNPcZtrURqJDtTS0qbyFmQadNrJ85OWl9C1tXVbW3uvtXb0+rn+vM7X3Nrua4/NSl9obrVGPu4l19hU8G3bWc3omzT0shzC6dlZTSZqNMniEWHLqrTy5bvsVd0Fe/2e7XZpb6v1yQbaoZEqOz9lQyfO2Ko06unhUzb00mGZRsN2+OXnbOTcWZkIPXbsgXttUmbBanneJs8O2YuHj9jLUyM21d5pMw15a9IEIXNqYOjOpx5/1J5+/BG5R+3xR39gTz7+sNwj9uSjj9qLzz5tF84ctUv3b7X7v3aPNUkwUKu+6oylpbZlmy+f/IMxffv2axgtWGNnwZrV0/KaIWIQFxcXbGpi1JbUELz+xVlbRXa6ysgeG5+w3Xv3unAh1Bipki8JA2UkoaGhaTCfBMg28V2ucqRQUEUuEAzd0LD6+ZxLHeX73/+m7d1zqYZCBKjW2sWAC4PDnh+gV/NOI4+2Ek7H6nEg9pmlbJEDBw7aV77yZTtw6DJ74pEHJBASGhUeu1PpqOt0ig6q4CcIgUV4V2vVq8V4P1tV2oH3CRjWJKKaKGlmnW+xfLbR1wGX1Bla2lp87e6JI6d8EZzFaDQ59izmQV7anHU9DkZe9yWoDI+8Ksj6nN8rPd8gkFyLxdKSssku7crZjf0t1pev18RNWkJ0M8FYkpJYnFmyeRlpzz7xuI2cP2k33HKr5Vub7dvf/Ia1coZtfZMNnH7OmiWwtaJhdkEmxN591vuGt9la5wFbkhnVpLJZA8287s3vvJOjkTbJbdUwt2nrNtuydatt377Ttm7frqFvu/3sx37Y5iWZzz7ykO/5YhzHcMxqygqDlzXM5WSPsRxx8IZbZKOZDY2fsOGzR21Qdtbk2JC7ublp9cpZXwtitslMcWx0RD24YG2d3d6Y3jgqA2FbE8OU0AUXgfPFVjUUGkB3rh1YwE1aJmlgoOKhD5VnRVpyQvXZJJoR9jTzOvrycQ07RT93nncheUWer34wLLFQzIyQ1+MxovmEMwLEufr/9sUv2xveeLt9/WtftdfecpOXzdID9pHIcZ9OgNBDX2gz4gjMaFgqauguLReTxsnnZcAL//KitNeUcDET5HsAPOIpaRLRbg8/9aLV8MKKhJMZJGW4QEl4gDAR8MNkwMdRNidiL61K4PI5a7d5O9C0bNvzEjymEkrDBJGdxnHA3pq03DMPfNeKs2M2u1JrO3cfsHvv+rzswqLNlaQA5ict29xoC9mCLfXusZab3mK1XVttaS1rRbUbAwHlwpvanq27rNDZZ52btltb31br6N9u7X1cb7PWni3Wrl60JHWJAXvT69+ooUUzMKnxBuwgubKkibd2hgYG7K//6rM2Mj7qQ2M7OLs3u93V0dVr3b2brE+GYK/GaQ6iY9cDjy6ee+4Z/+qGn2isYYoGJo7Nj6tyvESizuf+ooSBHQdlCQkNlJY0mO2wnMGCJr60ig/Yok2zId713LZlrz3y6HetJC3KoSbMnPgqm58zr57G/rU4nh18CNOiJjLMCqERQ3pa9R7TpIF3Nbu7OuzhBx9So6pxxER2o6S3hDT7E37qkdbTkuDh0hdriS/byOA5F2JlTbNZOo8am5V3ZuDs++esiNLSgs1PnLf/38feb22iF82KVsjlN974xtHhoJ2w8GO49g7gyxBl+8l33mqF4SO2t6NRmihv9WobJj1o2ciHcM7OXrAZdfyxqUm7+vJL7e7P/YPNSDmsSqhZglID2lL/Huu4+T2WP3SziJewi7aMhtyCpYkONEFDbbPGctReYy7rfoum2+1Sm52FrHU0NlhHe7PUJ715xX7qf/vfLcfTfvV8Hinx0U/umalMjUyod6lHictlDQUrMiJHR2csm5OAdW+yprZeW5xf9ofdzthFXhUzu+HVrxbT02nKzhCVg8Cg3Zjw4NQ6/lm+Jc26ECQaDG0nEnSPUCXBSo88oHXRV/JXeARE48v+m5mZdbzMGHlFb0o22IqmljXqvmxt4Q30pqYW2Tytsn86JPTiSWOjz77SavyqNcuuufZV19q//du/2tZtO134WP9hQ59Y6o3ja2GiBUGp4RvgahDcCm92a6LAutaKOkojw5Kobe/otPbuXmtp32Ld3dvVGXdbe89ua5GdlZOG4Ot1xekhK7OIK4Av8BuBSC4Z/VzLchCIKcJLOl7rY5tQd1OtvfeWy+0Dr7/GbtOELNfQrCZNEykrCp9o5psFJXWq6fExe0y21bLqnGvptO9/424bnxiQDMmsKat+4t/Knhtsse8yGy9nrU52bnGVI6fUFpp4zEuooCeEXUb+e+5kJZrXwCAuy6YzqWGWC1DHjQ1r1tfZLKletONHjtiJF5+XADLON1h/Z7u/4s7ayYyGode//x122dXXCQ2PCMrW299j7Rq7aQhwdrZutuZeaYuMCJP2SN+gXLGhkSFVVjMftIg0D4LDDLRe4zuqm33mfnaGGMjUm8rw9o+bVPRqSarq5RqFe2asrAvVMtOSzzNGThTEdmxkpqr7Bx94RIKx4EPk7MKs6jdtCxL++blZK7EIK0FnyxHDH+fUo2G+/Z3v2tjkqL2s4XXHjks0o/yAa/PFxTnhzvuqNx1xTY27IhMAG6ssHJyeWCxNiwXNGhJrbHaCT8Goo9A4yss3udGsyxLERaWjczS2dGlIK1imoUWzwkY7dGi/PfDoC9I6EnhsUGkdPr+IQAN8mmZFwrS6PG8/+9H32tWHdtl1l++3y/dssd6OvO3p67aDm/v92S4nQTZIIy5nWPdSxxBDhwYH/fy1F557wmYm1PnmNamZmrJZzZbrlxpstDZnPdfdarkrb7Ga1l4JkbSoOgvt50rAQRe6R1GEhl1/VIRKQ9A8UAwhLJ22Qq9JKrggDTc4oamrZi1M6y8MDdvCzIIYs2ij0+O2bdd2FQG+FZvTsMrDXJYaZqbGbH5yWPaXCJ5a1AzqpA0MnrXnT0/Y33/+HptfkFEp45+hKeihFwCU7faP6MI+wF7AtqBSfoaVO2xBDVcaa1h68GFBDvBeJM3Srun/Aw9+z4f0JWnMSy8/ZA1s0KO3KSlD24KEa3pywkZHhm1g4JzcKTt/4awNDZ+3wcHz9k//8E92w7XXiKaStFyz/fO/fFEdkVm2NAm0qaOt916GHZXP8EcdeCyivm9nTr1si8VpN7r9sAIJBR/nqlnVhEc+wy3acl7DEy8Fr2iGNi/bbHFu3DIrsz6MZnLN0jA80BMOtZkvPss+etVlO+znfvRttrowYjWLGtIWNKoszUpJ1NrD939X9xp2NXJw3sf5s6rTuQt26shJe/Shh2WTHrannnjEJqUo5jQ0j6/M2LTYOjabt673fth67viwlTv3Wq6m1XmKi7YKHupdB3YAAP/0SURBVOPTNuyIxUf7Z2592w9Jg6WbJGSYxpVGRN1JWNqb6jW0LXjF3/j6W+zpB+63Jk171ZQ+M8NekEK2j/6HX9BwpFmGAJXLkLmgXtG7qc9+8J17raW1wV+0OH3yiE1OL9jgIi+IyGCVzdaoYbmWk2dUPLtfG31ff9JcOFqLN4V8JVuV8vc3pZxSpVhwTUstNHLaR0XzotlY2xMeaYy5hRnbs2unGqTZWjrbbE5auaW5xb+oxnDIIcB8DKuJt2gYMuXcmBZelOE9d91tN1z/KnvyqafsttvfoqHyK/YjP/JuaY0lqU81soxpFyoNTeyi5dh23qqqozHUIetyjXZGs7I21Y1nj8QXWtrF+0bLNBYs39Ztre2yUesaJRjzNjJ0Xtp0Xg2mmV6h3W66/gZNXEo2NjaqdpEw10pwl+fsA+9+ix3c1Wt7NnWbZEmTCIasjC3wIq/atKSZ4eDpkzYt229EM/bJ6Wkbmxiz0WF1pDOn7cKFczY9O+G7jOclgJmVRju/XG9XfeBjVrjsBvFSWlTdoUFDSCmv9mJBXW1EZ8IhOy4rCLoA2XEFJVfrh5uo4fxGfmgwB/U+nh3OTctucruobO29fTY8PukPfNEmPGJQN/OF12YxiJZgay2GtNrVDfrnn3rSbr7lFhtXxQZHRm1RGmdYU1t2wrZ09Gn4KGmYKckXTjUGe83W1PXRXMwoMW5TrxFJohPC+M/TAbW9btOw6rsWVAc0Gc6FUpkQPCrdJmE6ffq4tFXRn7P5vncZ8pOa/c6znqP0vqoPUhdWcKPNxQ+0kIQ7q2GvQbbVmTOn/IH9grQCybGtINA/5qkfGo2ZbYwKy2tQvGL9vZo4dW61to5+6+zepiG7S8K+yVrynVJCi3bvPZ+3E0cfsUxTjXVu2Wo9Wy+R0G9KHYcviezbbh97z5vspz94h/3sB+6wn/mht1pjedaa6lj91/Dn5qm0uSZI6WgC2ViivX/HThsbGbdTEtozoxfkztsFDdUTxRk/VrQ2W28nJxZtLNdj/e//MbvifT9ts8VGq+MRiGysogR7iWfNs2lBmUkfcoLtzGSIOnIdTzNI40sw3rtlOKedAdgxaTWfhJ5YfWZyWkT4jGjVzo8O244rL5fqnJWqlw3hhfFcTBKc1ZRb9kdxfsaHUL7IxvGNbPXgePDTx5+XjXPBLj90mWZ4rY4zL8OaV8/G2HGhvGwtxubgfAgMe2ZkaDBooqHdV1kIon+IXQKdVsmRhlQXFwjRnfZiyUkCsBm6u/rsuWeeU6ol/44kD63bOzqsrb3dzxxDIJTd2IeO7ccg575cThrqtW+8xV584Yj9+I//iH3rW/dZX1+/dUg41tC8CD8SqrL8S3XeKVgi0Mggvtapx2frlm108KTNarhDy3BO7LI6KssBFzQcjw5fsDfe9kbr37RTNlWzJiOtibcri76Ugb3VoBFmrTxns9OjmqiMiWdFuZJNyjhnN4YogBDRwYyUWapmpBIAtkg++eQTtqyhs0bllmVflTFjVuY01M7brNr9qnf/uO1/0wdtoag6q7NaRtKqEYonK9JXsqfU2STIyAg8QahoDzQYfMZHsxEWSyX+VhEOiSNTjKtJU6j91FgzspF85g/DVeYffuaztpjJ2dSM5FoMmFDlm7q32JhUbp0amiOMqJhY7FLMdpCRoSFpsdtkh4kZkyNiEjaXepmGNxoIgeBxTEdHt8pIOyigKSoRNOH+vXunTsLGdezG8A5CfRSHZuOkIBZZG1R5DHcmH7wk6wKkCUVXV7cfbdArLc2JPzCIOBg6Mz9vr7vpejt2QnbZ4Ki96U1vE746+/CHf9o+8tGflzZnlpUYW5uD4dQn6KMONbLnLjgdPPSf15A0MzJg93/ry/b7v/VrCjPbvHmrbCA+m8e3kvLigzSi+M8b0jK9hK+s6xkN7RISXS8uTFuxOKdwaU81zOlTx13YeNlmYXFBttuc/Hl1J2aK0uQtTVYaHrI5aa+FqSGbGj9ngxeO28TIUcs2arbKLFdDO08xoLua/yEbAcTHSEedIz0+QFryKg1DZHIwNIw17sUe/z7iKjaOcGOQLmta+z/++Qv21NGTNq4u0r9jq/3Yf/p5+7Xf/0OX+iIVksGOSueZJZXdsWu3a6LTp4ZlAx2yzo42u+aqAyovoxlTrWZKObeD2to6JRTp41CsE10MQXwAjegNKY2WHEKWmMNsdJ0xhMkUYOba1t5m3/vufWqPZbe7qCdCdvzYUTt6+DkNTy+pMwyIDzX+XsG2bdusv7/f1/OKs5N29PgJTVBYHG6VxtbMWMNc76Y99trb7rD3fODD0ng85pLjWaqEKgk8Mytp//OD0pTt6oDSAPodP3FUQ/O8feJXf02CsWDDang+58yxnj7LFA/mZnluOiOnEUNpmeGyvkbHBZjtslWnLH5PSysNa1KyOCdDXdcLM9O+LYrP4JTVbr/8u78ne1ez/myt9W7f5ofv1Uo44WqB7xzIREE5MJpBc0DIBxBtgI8Jg9YibYTHq4PhMre85d3+LBIgoDoxjcMWET4MXpaBXIPxKqahhx986Af2ua982Sbn5+z2t9+hStZI+Mo2Pjnu+TD+meGoadUryr5IueRaZdHXfR57+qRsMeJXxZBJ29TTKhup1YUagxzbi01uvt1E9K3oGnsG2lg8hUSGRuLCMUQmoULQIBMmyTaR1mCBEntKlzau4WTnrr2uiRp8/avJN0PyfI9JBDzgIODTp0/Z4ZdfsgkZ1fCX18Je85pXa1hvlIB12aim82kHaa19+5tftf4tO+zkiRP2hltu9j1T3kFV9yXNXFsaWaScVKeT9oGvoo5zUQ8cvNLOnhvUEMq5ZSyHZKy50OQCuSies3+NTkT9aFC0BALFGa4sxfhjNXaFqMLQyGyXOmJi0FnpSOkI8wYZ+GN28uiLtvvQQeveut3OnORg41rbtPOg1UmDlZu22qyEiwkcEEJSDSFo+N6BGIcRiAp4ekYSD1dtXnP7O/2j8IGIjDDYx09dMxnDFkEd14lpaCaMe1bCH3/kB/7M7PW3vtkGxCQqPy+Bo5F5Iu/fwBERaLX5WfW+lQVf8xkdnrdjwzPSjhoapdrXyovW313wh9CUh90Dzcwa0aMizjUQa2/QFHui2F4C47kGvG4qG+Fyu5KFVdl0PGwnDYIPs+fn5m33rl2yaWrUyM2+8a7IBkrwScvRMXiGyut0nV0dmknKDpW9M3x+2EaGB+zp51+0UTYetvUqbSp7elyaZmHWDr/0ov3ET/2EGj0JGFodO6okbcFuXYy8wQvDtnf/Jca3A8aEB/uQtcSurh7X3tSBDZFMpJiEsYEPjZWWa5KtTCWpT9pMuGpTE5NigCZkc7OKXJW2VkdRe7DO5Y+yRAufjWbxmfkPpydNjZzztmns2GRd3R1WzG63onA0yQZGHlKn3RAqwrjGd6fWcX6rvAhzUJsne1nD5+vueO+dRJAwEDHd9MZQGHHYF01SoWtS2ewrZ6bFp46b8nWaPdbbd+97SDbKnDRA1qZlrNPwra1tnhZBWdWsksXIYmlWvavRBidXbUFTcQS5NpN1+6LQIGNRWgZhRsh8CwrlK4znnjzSyYQGqwgWFYFmrr2C8tltwd4o99WD+WgBAkkjUR/2WgHHNCSeOHXaWjTUdUujdsjYZ68ZG/5mZ0WrtAnPJv0Yb2bEahi2jNfXsU2n1b7+ze/a5ZdfI2pldwlfV3eXHdPw+vFf/I925ZVXOdNVDTVu2Rdxy+ynkrZsbe20bVt32ozKmGYBWnQ3iLftsj3ZscEQA9NWxDMeWvuByuqU2IwcgYXQoN1Zs+MZI+9HUBYPyHlxGrODtSzqSp0Z7vzZrjork4C+7dvtpRdfdAUxeeGEn5l/+1vfZxOsVWb6/fDhvCZr8JX2WeetXMC6bISAidcoJGxeF8BKOHkyN7/5XXfGDX4gcMSSN3zebKGSPOJgjw+rt6z9dHd1+VS/PisCEAplwP5iS0oux/HcNLRsMTEZlV7k0F1rsQvF9NiBt1tWpWF4a6Y1K0I11RcmbxjIZHhEwNBenKrIyn/qQakXpbWwpJ1w3qASLgAjP+2sQMCUXgzmjeey1C8PwGfVERoammxsYkLD2nFfDGYRs7uz0zpaO2QWpE8E+lKGOs/582dsXMPmzBTDak5225xt37lPM65Fb1Q+pvD9733ddu/kTNdGF0gIQjAaVO7ZUy+5dmTbMocOkx7NxeQCHnPebNrOjdZFO1M3DGd2l/IYLc3W8dFmk3NTiUYaVXVkZKERSA8PkubmMVcIw5rSSwhkE7/hDW+2Iy8+Z7PD52zfpVdbR/9OF86RYrNlNRGoV174C0+RBQAcXIecJJypc6e3rJLMeHilfbyNYj8YEanxNhAzjjpiVQr7J8++r8UJq5dhWK+ZEu9QclL0rl171APb7QJHggs5K/4wZ0kV56wFdgewD39qrdHOjRatbOz15kPqEh7KEaHNmsKz0u2gvDhR4/YWJ1Fj/MZiqgqRrwagIRBApcUWgnbioJ0jqXgmiIZJ+8VTWlCzl31ZwnfgwJUSfBnqna0aMrJ+BsWxIy/bqePHhWNJQ0pek49mP74ILbgkwait58lCyVo6+2zvJQclfJoNS7PzdtSbb79VbVxSpxKNamSeNtAxv/XYy26AN6zOaHLYBCW+/kZDdHf3SGik4efZSq0ORqPQHkrlnVMai3Nz6dQlaTD27yNEbJHCDLHVWg93niiv28gCdq0wEqVlgyQg5KMzDA2P2PDAERs4c9haN+82K6kNci02Xq6XydDhM1df+qF/4sRbhnDaFrHimSO7gRFgHo2xpYilIBbWXZ/XpFFkRR058/q3vc9tsBCukNjUWMmHcL9XAcwyGnNpJ0UtgzmCIOQ8xKa3k47ZFz1lRXaE0NrY9KINTC7b+VnZBDU882QoTkT4KrmIbspI84WACa33DDmOQQrhgoQNAUvrLDARn3JxMBKH9kGLldVAXgcRgmYAkgCWNUPcLU2ClqWO0ibSPK2t7b7/H23GsQd8/WJwcFCMlKaSxNRqOl2WAC1ptriwwKSn3l9cUXHSXnw4nv1eLNL6wKW4kh0d1BBpjVaoL1lBWqSM4Kn86MhOq4QIgXIQvdQdTcRGxrQzQw2mdEmDFf25aXNLq3hHfagvK6ypvdDa5I1ZHu3mL8SoaRE4Pq04O7lib3/7RzVRuSCNtWp9e6628UUZ93WKl+0qFO7o/nxnvSLy7qgso4GHSQL53sGy2pr9cXUSrmVN3rydkA2IjgbBj4YCYACMgAmMr/OLUsdNvTZfzlprO0NJm3pRozorxmXlS2oqkHNZuabHjE0t2pGhOZss5zX9bhKjZVMg3dIubJBLTNb0VhoOP81MJAjqJcyestJeaE//Bo8EC9pC+IJO6E4CVFnc82t87C41Mg+1fXrPmhaPxdKZWsPDF0THkvX19llHe7fC0vt8ucZmSXi9a64dOzglqFusVF1Ghu38ubP28ENPuuDzaWdkgpMbWUj93d/7lHjK81f1Y/VuOlLiq9liXYsNzsq2lSCyNuWP15awuaALQU1DUBKiFc0Cl2xBEyN83ApCJs3JUwjejPfO45MuOipaNXUm8NCReKse4JA9GMs7EpIcab5Fn3hdctVOGy2etmJ52nZd/ipr7tllE7PscKERUufkcZsfeYWJVCvjSMLH9silmnr/FOKy6lpUWxUxO7JqWyZt2YLby1Q6XsR1gDCEiEaDaHzCaAgaDMnnlSS1jtUUttupkTkhZPU258YplRMWMWfVhoaGnEnzkuSTE0u21NAhJmjGpvisKsD7uAgCj5SWlpLNgdYKgUGNU2ZDGJtiiC7W4/+/gDxJyFiL0pAobUpDomHDECWutaXFHn3k+/bkUw/Y1NSItbbl/P1HHuazMZC6UacSe9SWNcuTfdbf02uDY2P2+JOP2+TspGiS8Gi4Q7CYQKh5HOAdkXz0lJ0pDWuyPxt6bHRWPPU1MjSK0tPZpH1CwNY7s2akpWUJIQ+81RkJK6/I1JBGpC7RTv42FL6EDDpxTHB4ZNXU1Oj3aEDeXGf7ECdFrmUkSMv1tq3narvjnT9h/XtvtgeeOaxhv8nWissuiP6NKjqHHBrMT+NWR2UhfXVpTnUoa+Iy62tuk6ODNjRwyi6cPSHb7mm5J+zl55+yJx95wGp+/U8/t4bBmVSyergI4xrGsh7FTIXK0yjAMnaCtBAfZV+cGrTNTcuWw7hEotWTazXUtWuWVbJ2Oz8n4RBzYTCPe9jGy7CIXeHDmxqlrFkZRxU0Lp+31rx6noZD/562GrdRQwC2HPS4sFd88rqmqmgrHOFsDwaoB41Or2ZxsiwbCW3KK/oskKKZ2DjZzb7y42ettFCSXTLob+p0dHT6KUDYfbzbNzo64mtLI0MjEsJpGx4fV57TEgAWP0v2xtvermGW89VyGoZK9kf/z69p+JpSndk8wOLnhNtgGgfEo5w6WdG2dKgjzp3zjY75fLPV1HOgnHjPTEnag7oggPGBizQEJs3Gqj7Q3Mr26nSCDe9RslzBzhLqXic++tAG3yVgLMbSibMZtemaeCLBOH3srL3mte+we37wnP39v92NTCkHOlf8rmfwYzSjj/D98FQOyoY0bLfKStEE33mvknKJBzBpUjtplPmVT/3VGtNZejm9wg1H+RBEBaWcPRwNo7q/Ajhvfml80AoNJRUqNb2q4SXbKqFpsDn1UpFkDWI0+WlstCBrXEy1nRhqxccIpMnqps9owqCht63VcppRNTY1aZipCJIqAg5EnOsYCplVAlwTz76rAHo8Gove7vu76OliUmtb+sobw3jfpm127MSAOkuD7D8JpYateHzESUDYOs3N6XX+f/yXz9kzz76gkVvDgoYs3k3A0P2PP/9/SDjRZKqXtNzv/e4viRcSEtGjuYQmBov2oZ/5hLDz6py0kDQBh8X87EffZ91teetobvCdJDwmYxmBeoQw0WjR8akPYfg0bk52IrPHMkMoWlDt41pUnaTAzhSlq5FNyQrAkjpQTjzq6Oqw9v4uG52R0C032Je/cp+dHp8RbSxip6c4AMc/pHWspFhwtL8LLwrDzRXEpGL3qvsEQCMbHxQhehT/f/7+Z9dATEIA0zSdeizkZBZSCgKY0a1/u4gf0isBqYFpCl6VseePSlbUYNJM2C0IUWggJ0Y+wynTc580yAaqFc7y+Gnr62HrTKuvrBfYU+TDcjo3DI2E2gYXhisCyrNFAOZ45UU3abmmoq7BJFxLcggaZRekvQrCD9N4S+eoNFhXd69NT0yq5mgNnmNKOy/Mq+4805u3C4MX7J8+9wU7eea8a194omYXL8xuuvk2275jr6kdZfjm7dqr9th73/NmWlvDG0PNqv3yb/+Jhnn1+AYxSWxeKXFOhJz0/OtuOGCN9UvWkpctq7SYGNCfdoakxuUewOee+sIX9rCxbsYkA1enjrKoeufbe/xZaoO0JQ/EF0ozNjOrSUpui710csJW6plo0Q4SXJGUy6XvhIeQIT+IA9ulUD4oVvgZ9PCCLuCmjYRctUw8qcgRWhAgbc0v/tdPr/FyQ+oxEi/1Mgx0KsNWYHoMDcXuCDQPYzqVYgnDd2IqH0a7P39UN2Idh2kq2oKifMcjBUGxgP1VqG/CslKttdRVtsv73n6rdbd3WE9fl3pAzoUMQaJshgXy894g+QhHQEPAQqh404lrHAyDNp5p8kbT7ByLnUX/9nffpk02MTJqTTKEv/vgY8KgTqHO06Ehc/v27Xb+/HlpaxZIeVQjDSjN9jt/8Gk7M3BeVaODoel5dKPZ16Yddtttb7Wl2qJl1wp25OUn7Mtf+kf1HRZ15aTB/vJf7rYl7MGyGojS6qTd1EbeyURfR3PWNreW/WQgzqzIaKbK2h8QjRbDD9fwIO3756lldCiz2aWMvXhhyuZr8uKtYkpzMiMkxmVe0MnJHtQoIzuMpQ1JvAu/JNnqc1nVJQmYboVTGrjSRomf0IBGS7a5EKzTApCHzkt6AD86Q82+a1+zRoORyMdYzd78o1b6ocX8TZZKpQAywhjXXiBSoUzL026FOCaAQhjHxRhmFCIYnMGkIEYaXYyUMDUs266uNk3z+y2Xz1mbhiQYy5GbfMSB9H66dSU/OyZjgRKmREVF3Pp1YnqaDfljFhnMRYSMHbjSmiUJ0KFDV9nUXJ0agEdcUzY5NeZCpd6hjpD1XRU5MX/g/Dn7xV/6v2xusZzU/uqCdwAWTLu6+uyKK66VgPJScEHDXYP94ad+XXzhTR51Ts3i/uKf7rH65nSqD3xOOyrQ6DSguCNa+YpcU4M6ndRFd0erL2lwXHqdHENofU36riQ8d9NFdhQ4pE9tRUPh4dNFm5cGZY2PJQQ/xEbxDNXwBK7Ar8STpG3gEUKjhOt8w29giYFr/ZiAcKAK+aoFCEh1wJxKGo4VAIZpzt0AvNz3fOw/k8obioLULF4JwlwIxAQyQxDxJVUAgXRGK4Q0EOrIfEKQEKfeEDgUKPDP1AgX4ITBHFk/HU2rtq2joCGy3Zpbmr2Xo7l4AiBqPT0GPEY9ZTE8xLnt1eWHDcY1kJZKQgsXfUfC8qxmQMo3q+uWQqd19uy0Bs7/kl20MI8NNiUjfcY/3sVhe5yYg9D/1m//N2ljJtFZ+6mPfdD+6E/+xjp7NzktF6TxWL3ny3G10hCnjz2n0qXhRP+i8h+/MGcPP3/MaYLWaGgAWn02qSk+gqfhQOUsWaM0D/2JM9dqapatOaeGltEM73m2yqx8aZnvbC/5+wtsmzKOwtJoxPePeEM+YL1Dqyyu2eGa2ieFp23aic/4jASEMwqQJ/Jyn5RQShu8R4GoJrpHaDGd0kSFetZ89BO/tQaT0kNWJVMgkWgJmKC6OwRTOMGFb2/TixiDGQoonHgamFXuaHgEjMblLWLCEjEJnEgNBfVrWWtpKNqOTR2a1bUmxlfS+TAhghlWWRGPL78BnFURb/0QhqN88OJgRnJLLqz4i7IVlyVErLwjvDxzm5lTL1avIy8C0tPT5c8c2V3Lw2ZWxCcmx+3UqZM2PZmOXy8uTttd33rE5uZZQkizv1tvf6svLTz0/ftsbPSC10EU29L8tGbSmiR87fvrtMGvaOwAf+dTnVmVFk6YTuOLrwrjkRuf/cM+hD+sC/Iy7Zr4l9bAxGP/1rYElFk+7ebdf6PdaA8APtEuIThAXMMvgOf3QWd1Pu6rgfvEd5QPeFP9AMLJm3nVa992J1/7YNkfoaIhMYIZ9pDyWvWUvATQ7R+kVL0IgURgMFSxdPOaUalpNc7L8FaF0ID4vGvINQ+ceROZMIxByCScw1PqNJQUNOno7Sy4jeeVqBCJ/YZwIUS8oMqskqEpCW1aTsFRGQC8UUkcjKU3EQNa7Cd6WFlhHE9UV99km7ft1EyxxZp4DKa6jI+P+svA7HtHizGEoFUbmxuts0WTA6n/XGO9NB/ftk7HDvAEYHBkwq6+5mp76pmnZFYtunZek43JG0Z03hfPDDt91A++Bs1BJ4+6EHLpJhc2fw7radH6aAPW72jEZfFD2kuCxGMaFlBpYF7Y5RmrP+KRYDLCwBvwg4fGjmuegQIhPIDzXeB0wSviFOZPF+QCF+CCU3XPqEQ+NDF9hGWRgJo/+sd7/PgmEkSDBQIqvt54FSK5D8QA4eSPPMQHsYRFHEA4easJJSzCndGV+yg3yiOM9JHn4rT40XBxX102YXQMhBN8hAdurgknP/kiD37gIF0wNcqMcsIFRDhAXlyURTg44+0hhpUoIz2cphOktkjpUpm4gMAX5ab4pKXQfgjnmmy3eBqiHJ6GpRqOOaCubB4AUl5pQrkwZTCO/Wh6lY0WZUIBbo+iTDUNrwQqJwHqsBo64T14nK5kwwWdcU2b4Ud9Ih5lQRyOMgHKofPSJnGPC95EvbnH5x4InHFffR3lRn74G3mj3KABHwAf8ZEXCD/CSR94Iv3FNFTnodyQNeKq8wRwDw2BI/IrpacPmaHsKMtTKHmUF3iBoBOcERfylcpWvWWmEYdLYRv0RH4gwsEREDgjr9Oja8rgOsqKehMXdHIfuEkXEPhwxMd11NfTcANSJmVhOgGBmLgIqyY8iMCRBuUQ9wAFRkG4yANwjSMeO5wRJFZGoqzIAx6fU+i6mj58HOVVMwaIysY9PvF0CK5xlBX04ceISzqA+6gLaSiLdCFUuIC4DprCgS/wR/7ABR5MKSDqVY0HiHoAxEXecNwT78tSPAaUCWmZrOYLWZ87cWKASnZlRBq+9bBc8Zl/8D5zWo8QHqEADe+rMOIykaxZ0XxD84FUHo9YRY/CMVlXFJauU17q47xJ5P5PdQG4jjpVtxHtQlzwnri4jzrDOyDwRt5Iy3WkiXbCAaSpdoRTJjjgPeWQBweuahd48YM+wgNXxEdaOiCOMPDjA8QBhFXjDiAPdBEPVOPERZnCKgJ0L0sVf00o/FP5mq4wgJD/38OD4xpcQXdMX9L9Rr+KeHBE2TiuAfzgBdfh4j4APNVlxXW1q6YNAC/pqsvED+C+Oj7z9h/6qG83BMIHgkDCuI7KAFF4IKfwiA9XDZGGggHSEgZeXLWCIm8IXiiRqBxpiOc+rnGkCahOH/goA6tjffVOdBAWNODjyBeOdNAFBE7SRplAMBKopgfAJ0/gBkd1Gqye6oYgPoQo0kT6CKN8gHA4hBlPWJJlKSIpJaYUzCOzrDpKwHn3SBNfy3FIQHHRannsrTk0Znj6OpJokDUY9fY1gKz4JIXF+hCnlfk+YpW3IjxM9zhihk9vrGKK8ckITTr5EOGqylwVPp44k576Ua+gG+A+FDbx1TyMOnv9KjIQcQHV98EngPAoL3BcXHbkjXKJq8ZHGEA4eANX0BXlVV+HXAARVn1dnRZHWvAGbvITjh8KhXAAHgRNpCfOBwzu5XwHpBxWL1MxX1ysADiingGEgYfyqu+BRF+6jzQ40sS1VKNP4VjTEDUKI5/wSH7cZ4CrwgcEPvCEYiWO66grYdHekTbCSEsdCCM9EPx22v7kX76htAkpCYhkNIiK48f0inSk8cpUronHj7xBCBBx4ZMvKgLEfTVefO7JE+VEfoD7gOpr0gYQzj2OutBhqsvnOvxISx3xAydlxnUwjPvIW10GYcGfcBEOnqhz5E24NqZTgYepF+kIA1/QB5DW8TgOWS1sWxEqVlXZ8cd58dhb9VIgPEqYGxrwcI6QZO2CbQqz07O+psHeqvpck2Ua6mx4ZMxaOtokmHV+SD9vTg+PT1lP/3abnhy3HGtXWQ5+G5dCrJU/6Wc61HJovqy9Wra8NLVaJsf55RI6kctWZ/gePADW66kf25D/V0Aa0kbdo/74wYOL+UZZEYYjb8TpT2GOwtNEpwi81TJLOHmjzaIOAYGTNFEvAFzRXoE78IOnOox70uEDhBEPDZSLHKaXR5L1FGV6WjkU1fo9iQQhq4SyBgguL5cBzENT2ig7cOKCdylRohW4uC5c8x1vXxdT+sCHT/luRcsy5zpwgwNaQrlSFvH0x+o2C34E3fjRZ4FqXHHPtZf1p5/7pq+BcQMEQSBiWkdCpocA6bjGr0ZK2nCBGKAxuMaRNvzIAw4aHnwRT3jg557rwMs1FQuhi8qTFke6CAPITzrSE048EHmr8+BID81RXqSlzMAD7vB9SqV8gFjp+QhPNClQVlGUQRg4ggbuuQ6eAKQNuliPSnjEE+GeX5QlJJyZBvKYLUmhlBfnXWnZ0rw15zQtXJy21uZGCXHZFmdXfMG4r79blmeDP7BfmF+wibFxm56ekWVVtNHxcZuZW/CPMhSamu3c2dO+c6Szo93PoN29Z7cdPHiJaBD9ZVlm8s8PnLEtW7ZrytJg0zNzGpNrbb4ofmabZIXlrK2r39ZyBatrbPLNotOz8275spFAFWLWA8WvgOBJ8Af+0g6p/ol/QOrcmgavbEyDkIlqIBzFDZAPfpIPnMRx9ILvABEE3/GjLNKQJzoQx3dFO3mcahz5gJAP0jieygJzasPU0Ty/HFuqGCg4h4U8UbcoG+CasHV8cusyoR9v8nFPPH6s6xJfrVhCjoHAzS4g6hAQfStw4YJP0I2j/OAFchU4SUu6oA8/8AROXq3gQYnXUwMr/QVcKDvyRnryBk7A6ypH+Z5X6XhHhAdAAOnCZd72/h9df6GISmPGkimYQoXiTfCY6hEHcA3EPWkcqfAFc7iHkCgQYquFjjCAPOQPxnGNCzxR6eo0xOEHrVwHM7iP8qvrhx9xQKQHiCM8GhEgLUA416SJBmWKFeGkcr/KEUg8DtoCZ5QDEBb1AifXiSb4JqHIqCxZTzVSIOXZEVuZPGvjR5+x8WPP2KXbOmx7lyyktVk7f/qw1ah+Lzz7vO3ffcBPWVpZKtrg2VM2OTpiy7K6Tp08aVdecbUdOXLUXjhyUtZZzs6cPe8v7Xd1dLll1lJo1cC1ahdGJu3pZ1+w02cH7Pnnn7Wnn37CduzeZr19PdbcnLfmpgbjBfX56VFZacu2d2u3dTaJb8VJO/bs/dbRIIXPgwRBjay1NVlrKxJg1ch4zFnNp2jL4AX1r24nrkPGaBtXEqz3aMpMJ1GrSLkLF6qxkhcAT/CZMJePinLjGvxRHtfgBrgGyEPyoMPDNbBAS9DFIB/pHSfpKFNh7IDj3Weo8RPlVRanO0Re7pHryAsQHvhCvrknLaH+6QNdA45PaVBipMM655g4XlaLfgy+OOGeciNv1BWI8vBjGhttQB7qmDZGSaaIS0zRtWRaiskPpBc+3/HnYZJ30imHv93qHFDryKuuHxBlrddRfvA6wgHe4AwZiH7sg8Af/sPdmlanzDCDQBbVuYcpIKOyZCIOB1CpSENBhHMdRIAriAGIA48zuoKXPBASlcJFhQBwRTxh3ActXBNGHPc8oo/roBnhIA0WALiJA2gkaIj6ki/wkpc8Uc+gN8onLQIDbkYUT6u8YrmXAfg2Sy5T1T086hDXF/MFIBwgLFu35t8oMfYJLy/Y+ZMv28zoBXv9Tdfb8sKCb44eGBiwYy8fsZ7uTj8E4NprrrWOrk57/InHhWTautq7bHx0wi4/dLk9+PAzdubciI1Pz/uC/ubt3bLWmv3NSvb6zs3N+1aCaU0zC62tdvLMabvqyqvtrq/eY3fc8TY7rHLYHDTLa9PFWfuvv/ZxkTYnJcIpa3U2MjxqvBTX2dXnOHft22Nziyv2/Ueftsuvu8WW65ptJVvQ1JNXaDZkK9o82pNw2oe2AWgT+M0gSpuQjqkO79ynPTssDqvNxDsOdIeF6dXkDTzBX8cvK4L1x2gH4qrbI9poPV6WJj6OMN9GW0mDD/6QGXCxD8kBHO6lvkB+fN7yCCBP5AsgXYSTHh+gLmwTiYckhFNuteygKEjtW0lUbsh21IUzk7gOqw0eAfjgIT3hQQNhUQ6g5vf7wEd44HD8kU94XPzhi3jNIa98RdY391UcdSMv7eltKqB88gNRBvf43Hsc+RXv8kI4CowMRFIgFQikQTjAPUqrgZfNKpq0ugBHqOvQ4ABEUjB4Ii33gFdO97jIG2kpB4VEOC9awkiuURqkoQFIQ4UDN/GUR/nkIR1hANdRfkCUFUwLYYl8xHEdHQG+AEEDwG6+wOmvQVflIQkLnoSBj3DShgOy4iVWFgB9bKjnHTPe8G2W/lxZGLVTLz1pWzt5Wxd9yHRtVRbUKVupXbZXXXudnTx6ym6Qv7Qwbw89dJ/t3NVrXT2dNjy6Zr2dXfb4Y4/56+RMQXfs3mWNrS2+N3p+YsL39vDK+suHX/DT93jbhHUsnjjOz84pvmyXX3mVjU9OW1n0feO+e21ptdb6Za01auQd0HTyzl/7hEZHKSN17AFZcyiWtt5tVmhusoXpKevvlcWm6ei3f/C0XXnT7Va0vC3WqhOLH7GFBN5Q/+gw8It7eAcvSUM7cU0YFhh5uEaxIQ+Axysvx2SySTBwBH5AUiB8yWIHJ7ijbK69k1XyQItUhPKkvB7GAwzFR0fHUX7IGovs0b4RD+6QH86MAI/XUffRqcmDT/okP2nAZfDFoCAMBU33XVcO6+X4f6UR72TxYZWCh/rhUxb5Ob8CWjd4yZJJ2qoS5RPvaYWDp+TsXePe+2CD8FGS0oI37SzdWMrBJx0+QBh08tYV++uinlFW6BryAKQFiKfMyA8dSu7WHOHxcYh54a3583/9tujZUCLhB4jV6/cgg7gg1Bvfn4clIB5HegikMNK6YFSI84ZTWOAiHT55wMk9wH2EA1yTFxd5AidAWdV5cTQGDQFEvmqBBbgOfOHjIg4XCizqQV7wwxu3xJQGoQjecQ8pdBYg6KzGL+p9pAInX/PgY/BjwwPW1dJkJ44fsaXR07ZnW286AZF3BKYmbfD8qLW2dVuHFMjyyrxdcfllduHCWVdQvBjLYS28yMEUgtNyFv0Yh5K/nucH6fV0+3ucW7ZsttOnTnk4L9LwiWWUZqI7tVuuIWs79uy1WVlm37z3O3b99Tfa5z//eevu7LadW/tt06ZeaeBm++Jd37TzQ6P2sz/zEf/M0MrilJ07MyjlXmftUoq9PX22rLkDB/f1bt5q93z923bdmz9s05qmlmvEM1lkpWUEVXySLPmpTRqxow3hTwyK0OZyI1Mg+AzfUWLR/p5GuqRaTsKRlzDaMnCBpxr8fA3FAfjEg5u04FTAOq5qmgK4DrnnmvjAQ114Qgt4uH6c9RHxuvDjZqlv4KBuvL+LEmtWO3HMfeBFEfNAJ+jwOifknpfrJMkJRLmnJT/x4aIvgyPqQrjTJCAO3KQLPjt++eHgafSp4EH0hyiTF+cJw0V5UUbgS3VLFrbu1IfT7Mk4X0bWXOQDB3kyt7/zg3cSGB00mAeADC1LJ42M4eIeDb1xnYgGcTCg+p4KXiw8+HQi4gIveAgHIi1AGvIEPiAYQLqAiMdKozyuSVddhygbF+H4gS+AsOryGE0YFUnHAYPkQ1GCh7LgVdAPwyMf6cN5uQpjKwNUc3pmvl50lSbt0W9/0Xqy6pCzgzY6dM5mJiftxeeOaFrGw5RG6+xuk+Jbtb7uXk0fD9vkyKjt2r7DFuYWpMhmjaMweCEMKwTg/JbLLzvoBwe1dzTZ/NyMdbS32Y6du/wjJvd997vW29vrJr6/7N7SYgcOHJDy2mVf+OJdtlyutVdd/Wr72j13224prh1bu2ybfF4gH5+YtsGhMdsrRXfkxcM2Mjhq+3cftP7+TXZGCpIv9IyNDmsq2yElPC7+LNreXdut0ZbsB/d9TeUcsrlS2RbL4i8cYXq3suzvM8O34CUu5IJOi6ojPngOT2kHZC34DpCGuLgmP360P4BMoRzIR7i/VkAca1VqHRQOaoFjNmgr1noox9PqOto6rJqQd4A0gLe3HHFMqcDhyOR4SBN0g0+aX32QNxfqbURty2sWWFa83uoWltIpUypXU2devmcNijAvVX7aWiFa2B+ma8Lj6WXUP2jjvjqsOjwAuqgfNAavg38B0FM9iIcPHsIdKrMUgHggymHzdfAcCnhrgPMeuS6qffz9JpXhNOpH/ZyWT//z1yv1TkThgtkIEKcNUAGuISQ6NIDPq6MgduYLLmYC+IAIi0auBuIIQxjjHiBvlA2QBpxRfsRF/riPOnDPNXHch6KKeCDi8YknnGvKQFFVr/VFehSW41ZQNT2vxCk8LL6rPMLJT3ik8ZFTyn9pcdbqyiW750v/ZId2bbHsmjrTStG/pjkrhXT67AWZ323GyWD79++zTf29/sn8M2fPJsUzM22jwyN29dXX2tlzF+zMhSFhr/HXUvZICfX3dzsdanHLNTZYV2ePnTx52kZGx9ysZ8Dq7u72elIv7h966BEpuiV73a2vt2efe96GR0asRVPbrVt7rTkvZa3p49j4rN31tXtt8/Y9dvTYaVlgP2Hf+dY37fCLz9gHP/geO7B/jw0NDUpxTVhP3yb/AkGbFFmXaD6hKeuNr7/Nzk0uWW3LVptbYxMuHwvaGPQArnHB3+ClWtvv4Sn3F8fHWUOBh3Ac6eKa+IBoQ48TqmijKB88xHvZatfoA9wTj+9xlTJwQJSFAzyukoawVE4qC0hpk3I8cuRltd8e1TFoiHTVdUC+KqGVcgmP+4Q/4QUH5yFUA+Gki2vqFXWNe66jH4UPXnhPmijD8es+cEY418ThY4ERThmERbynJ69I2cireFUl4sEb7Q0EfZk3vv2H/NQ5EgEERmcDsMC4D2HAB0lURDndx0U64nAUEpo7KgdQFum4hykA5a5ragGjIp2JcNKAe6NyiWHVFcInf+DkmvgoM8LJF/giPXmDXlw1/ZQPHShX8kV6Z6xYFGUEbR4up0D+1ukDIm8qA2uvaM8/9YAde/pBu2Rrt02PXrAlWUIDUkLnTg9LaZl1aNq3Wrtm3X1SMktFm+D9OVksskVsrjhvjY0FGS41fjLNqbPnrNDWbtt2bLNd2/o03SwY359ZXJjzdbHnn33BPyvHMYhnBs7Zdddf54v/vX29dvjll23L1i127333WndXr11x6VVSZPdbfd2q7d273fr6uqyzo1NKqEc4V3zRf2Ji0l732lv8g1OPP/qovf7WW6xZSnFmdsompidk+V2mdq6z4eFh/87y2lqdHT5y3EaGh6RI2+30iZds2+Ze0SNeZLJiEJZsg4RZQl+xooJfAHz1dqnq9CGX1enwuA4ZizTk5z7SkSfaJ8I5wtFfwtUAs0Yy+bHr3V8UVvlA4AaQC/BA28X0hAP8uhIeZfNSMTKUQBal2ufll4/Yju07RbDkhDUzhfMUrqEhya+nVF763itwy7nsVeDi++pF9IjDT7hS+vCjLtSNPgCQLvJU85JrHHniuvo+gAGK+ygn0jkeVStaFTrpXH48OV1J/8BSnTfoy9zx3h9ZP1k6OqPv26kQ6+c6gU8aESsvmed0VgVK0EgDkC/yBHBNQbgAwpxguWBM5MGPa5QLzAPAixLBD8c99IIj1gkuBsoASB9lVpePC/qqr4MO8sEkwrjGQon8KQ3KUEIt3vhBeZUdyX4PnfohfDyt5LEyj5n9675LJWtuqLfP/d1f2j4prrGhU7Y0P6tpYtHOnD7ruCdGp/yI9fRpxVVraszb+XNnJNAaJIR1dHzIFudlHWabbHhswo4fO+nTxQN7ttuW/i47e+qkpqhl49uXpeKSvfjCyz4N4Snl1q1bjUOD2ROG9dbd2SW8q/bwQw/bls2b7NJLL7eTUkoTE8O2fetm31fFy9L9UkKnz521U8dEb3FRCmq/DZ07aVdeut/mpLBOnDhlm7dsV1zJp43Hjx+1zf09Vlxa8IXlAi8sS3GdOz/uU+O9WzfZxPA5tWFJ1mGLldEYvP4kixEeANX+RjvSpkwjsJiRuxS24VLbAnG9oVjgHnIqnHQatY1SufNrZKESQiKe/OFz7wogo0EPHEw11SHoY3HP2/iakCit/imc6Z7n0Q/frW4NNPQjUsVb9XzDgJM8We956qmn7dprX0UCQeqT3geVJ9Up8SMgvb0BrvTElnrGrCHqHkBOppL4yYkP5K24VEhyXp9KeNRPEq5cqTz4iI+S9R384iVTVp+qqt7Ie5oqg4OkyqO0TNHTy+GqF3gV6dNipWLQIm/KU6EJnzJUbtR13Sk887Yf+tF1C4zKhpBEx62GaiECgkHV6bgPXNXpuQbAG+Fc4wcEvkhbDYRFo0R53OOYCtHQ4Iq8ka4aP0BYlEEc9+TlHqsvRlPworAiLqw17quBuFC0AaRLDZwg0bRizY05Wy0V7Tvf/qb1SJmsLczY6aPP2tLCmBWk0E4eOaZymjStlALUVK1H00WhkvXTYy+98LyUyXYrLbA5cM2mpew6u3tt6MKghKBs27f024G9u+z0yRMSDMpkvW7RxqTc+OQSSouTEk6dPmNnNf2ckAKhc27ZssWef/55WWfP2cEDB6xHyuz0yZN25OXD1iVll1O9u2UFstD/8A8essmRcWst5Kyvu8OOHX7RmhQ/LGvu4MFDdu5s+vrNFim6Jx5/0g7tP2DjY2OyEvM2PDpkfaoPR3b0dnTYsy8dtxPnR62lsdG6Mgv23EPftsuvudrGismigYdA4uWGdRPtyTV8xb8YSEO+cIn/qR3oCMK6HnZx/uppPz4Qabl3o6AaXwW/X5Om0hE9BXGkq3I+TV4hT6KTTzEgU+2ynF944UW76qqrKmtyFQuSs6Yr08dEDlgSLVFu1IGn2igxnsCWNXhFOGkCok5AyGjg+f8EJYl0+IEraNHw7/eUG+0UQDwDOhD5oJW6V9NEuiiD8HCBrzoOyLzp3R/ydyGjwaqvgchM+P8/hkQcUF1YVCbwhCAGVJdTjSvowLrCD0UCVKcjjvDAHwom8tOQcQ0EHuiI9TPuSYeSIh0upqBAXOPIF/jwg9YIA7hmYdWnQSKVYD4FtqTO+7WvfNFe95ob7eRLT9ri9AWbHh+0jKaEA+c4gycjxTJlzXx4em5OU0OOnmn0J4bspeGzJLML8zY1tyChbrD5qWkpxazt2r5F07tWP6JlcmLKjy0e0fV+KSR2fZ+W0uIcpOERvrJU5zvx9+zZ7VPJw4cPW1srp7HttMZs3p5/7jm7MDBgHR1tbnVt2rTJRkfGbFqKcGFm1jqaC9Yqq25eOOrFi6mxYU1p+dbbnN1086vt1JkT1lRo8vUWpoqXXXrQvv+971tvT49v6uzobJMV1uZHyXDO4okjL1txesp6OztklY1YvkFtlG1XX0mDBe1S3UbwONoAF/x2nisdLtq4Og0QeNJInuQ02hFI+VM41yGrgdedOn3CsdGpAo+D8oPNp4pyjllp8f3rAsZDAE3L1JhYKQBbhs5fOG+7du1Up06f2GjI1vm5T9SFtzKEwoGyCQu6oSPoZ72MxX8GKuqIguLarU6vc5L7GCAq2RzXev2qHHiJIw91qZfsEF5d30jr15J59yt5XxGHXymP62o6HH8lbTj4Hv076It7fIBZmO/EJ3LDDI8MVIzCX9lQAVEQzASqzXgg4WTunpgI8G0ZgDvSpXJSOp4quF/BR+fnPiwfmOOWTiIppVHFo/GoFHmqmSHx9Xt/WiM6OPfTlYoToAYvS0AV7h+51ujgLyF7Y0OfGk64+Xkn0o+FdK8TZQkvSCqo/H8SkkSgl6+qSARA7dOwE0cP2/TosO3btd2efeoBWVPj/kL11OScOvuUn6PZ3tXBLEoWFWtGJqvmnMpMZ17yeeDJ2Rlr65RlJEFtaWm0no5OP0D27Jmz/rGj+dKytba021ZNBZ979nmvHzSfk9XFB5E4ynrrtm2yws5IsZ223u5ua5EFy9fvjx09ZjPT0668mqU421pbbEqKhgcKfMWUfWWl+Xm7ZO9+ayu0WKeshoKsVD5Xx/RZfdMKrU32yCOP2Gtfe4udHThrQ4PDtnvfHnv58MuaUmiKJVpYd/MF6tKipsGLYk69zclanJkcs3x5wWbW+DhBh9XU560s3sFltY7aX22VVX1qEPzEazqWf/FfbcKaiYcrLBSIWxmpQd2lqRFZUzrC2KC5RjT3imdKo+6iAKzBlD5NASUTZK1cE+8nKHre1Oa+2A4+pUNGklwiRQQnOpFDH+CkcJ57/jnbsX2rBh2+JUlbSc7ZyyXrhCeuLFNEH0iynfom90m5JVpCYbhckkB4CEOGkH94hCJk469TQ7jTjJIiC/lTWHLqU/JZq03TaPoj+cCvPz8I0CvlrFRtPY4HU0ltKz3B8v0MfDnfU+bbITAEWGuXBaa+5SdyaxaRFDa7+TUgFuf9e0b+kVMN/AuL8iWjfN2NQ/p4J3dqcsJq/vx/fG+NHc0wITHglZrTTx5QXGh9bzhBKBpqAHERTr5qpca7e4mRqRFZBCUt9zQGG0AJV4DnZbOaboQVvIlD/CePv8slH6GgDBcMVv9IpbykWVdQAiji3jHoj87MNgjm5nSKVRYsBNDCdNFHeARQ98hBRqRQjo+UCkPROe0uSOBGgFLZ1AUhVzJhlmVGM9IzqL+Uc3Fmwr5395ftVVfst29+4yvW01awsjrw+fMXZOFMaBpc8HU8hJcGa6yv9YP/VldrbWo6fZZndp7PxTRbqxTL/Oy0f3EEC7VOZXZrSlfIs9Ex8fe8FNYWTRvh5PDIsJ9vWyviWppa/YlgkxTNlv4+D2vMZe3wiy/6GbSc6crR8d1d7RKSKZubmfcvAne0dfsXRm68/kbnBx/hWJJSm54Yt3PnztjoxKgNT4zZpVdcZqcGhuyFw0dts6a8U1Kq0InlNYdy7Gy3fpQzLaAOPDQ4aIPnB1XOrH8ukQ6485K9ttZ2ieW3H7JS7YotL5Qss1qnmq1aqYbTvjeObkJpxRSLvNAG/yMeGUFR+DWPjTX9pv2QC8IAcCTloBspU15YRl4ISw9b8EkvWWDjp+QoKZfU1rS746bNA6d+KCzvW6KP9/iQZ/b7pS/MmCzRLv8O6eTEpBRYXopAlhl00G/Ec5QO5XLtOIXb5U8//qAxZJs4+Ol5KjJPuciv51O4AnSttMKJIgUXEH3d1+vkLg4PQKb91SGFgxO6qtNgYER40IqDBuJQYBCOovb6yeceHNCM7Adu8qU2CZqUlrZWOPEBNX/8j/fonnWgjYb3jqjI1KFTxUDmGSqVQ3NS+Ko6KfnpwGmBP1UoNahf6E/aFwtLeFBCCV8qi9MTeBIDKNiv1/MKF+W6EpFLuFOFuUY4ajTyE0dY4IZu8nEqJum9HhWGpLoj2MLAh9sFjk74GPUSc6BNXoUMwlI41YmHHaKVkYNyoC0hceEIQIRX+EKxRp1GIZu+cNrmJodl6aWv0MxIMU1qyoiia5Fi4ozh+oY6/5zktp5OV2jnBgZ9Ssgh0Zzlld45K1m7P7RYlqVUsGUpMfjYoaknedlT09rerOnjspTfrJRX2U6dOm8H9+91JUenuf66a21shG0OUxwKJ6ur3Z8qdnR1WbOsNBTjyeMnpOT6vYz+3k125VXXio91fnYz+zHnZqZlQQl/ccHGZVkeO3HUP3C89+BBe/q5F6yzr1+8MjtzbsA3tV5+2aX+pcRO1e2aa66yRx5+2HZu32kDA+dtbnbWzsiKZLRvVWfedtm1Vt+7w8aLUlyZJvQOreL85OC9JNRJFqO9o0OFQqNNaBVfUK5qfywal9XUpG4R0cHcSiG9fkzZsQRoVmFM8udtnDKRHllNVkySHfxcQ7PLOoOWJ5eLgY42YpsEssRCO3TzTY+w3pg+ZuvTkU/cA9GnuKOTI39Rb3zSEQdV4KEfA1iCHlfpl1zTraAX/AlP4iF88TKUJsqOehFOftK5ciVkPV9F+RBe8clPXIpPHcgplPzSHzbiNvKQwq07twITDYEHH0DuxUUY4u3pYbT3697zEaVJC9GRwZ+oubZWZucVlSHvxmI2uPwpQCZZJVg3jh/GiHmkRWhkwHl6nmzy3XvX0iJgUVOGQktBY2p6EhnH0IIafAAbMrlOCtWbyPP6KKDf6bOnbbNGc4SLk0YTQ8FREUQJmOPT/bpQKwZ8wGo51duZxn2FMdyTROIiGhKjwZmgotzk/BUH0YcCS40XAgIu1V80yW7UtEtTsLFhe+x737a68qLl8vX+iYczp8/5Ii6KCgtwVEqgqcAXwzUaCydfFBgdG5c11CPlMmG9Pd02MSWzWXT1KIyT/kuLvGNmUl4tIkrcLBWd1/OyWkZHJ/yLnnxBKd+YU7oV6+xo9ryTY9PWmM9KERZsYnxUFlabnR+4YF0qgwMPjx8/bgf27uW4L3vjrW8UXS3+nbtanopq0IAenizC6NnpGVmSA76OMyl629oabV5KbWho1Ho2bbJpmf185vWKKy736S6fcr300kP+BSje56SNpyanfeMmO7BXypoe97dZ5459tu/qt9qctdpyHTuz1fZrUl4aOGgT2g4+owi4X4fKZWq31GkAZJLjkLHKyEMHwEemo+358DVHV6OckEksJ5QO4GmEi71c5GMNBpyEgws5ZH1rnQAJSSojySHXyDF5glwUTlIWolHhfIwJcLolsyFXQCprYyYU4WmPGNxJvYTwpPgSngAe9jBApLoSTuok6w66haexNlyd12kWnch8ev1og2cp2YbiwaVBIhQSipd+RL9MfS3wJzrle3wqBz6lem/gg+9M/wHy0+foMzX/5Q/+bi2ZdgLHsIGca6Fd17gAmYUxXcuPtPxI4+ar7r1Q+cyi3IwX44cGh1zhAHxxnQ9WKxeY5OACxKbFPfIHg4AohzCYQ1kvv/yy7dq1az1d9X4tBIwviDodgqDJG79yLbXjdfH1k0qcj7QCzltPOBLTqAtp3MLSNZCELwlT0O7TFd1BQxqJS5azJfvmFz5nkwOn/CsMe/bvsdOnzsnSaZUVMyOFw5QoWZks6C4uLdq8pm4otgYpmaKmj729nXbu5EnbLoXAwMBHgyYmNfVU3lZZXiuyRvni1KIGCT4VVyPlzwvfrS1tyXrRVBslNzczKXo18NTUq/xGV2JNjY1S5mU7+vJR271nnz3++KOubDjL/U23vVk8Vd1YK1HNZmVxjarc6Tk+arli7a1tnn9FQj81OWkXLlxQO5/1KRFrGOOy8Nh6kJMVN6OpMdPaWSlhhLRf1h086+nutSeffMp6NaXlgcP07LL19BSsa/s+u+z1H7JSrkMsx9pFTiW02EjiVQxKfu1tEBCyRPNuWC10OgK97SXzdChXKrpHPr1T6jrJCgqLQTjFh+Uke01+klEsAZdH8EqWkAde2aJ4Bk3an/1b6zKldMmqS/ITMhng5aAAFUSfc0ECAl+lnvgM4j71FS1p7Y8emHDy843UCk+0p36jCw16SflT7wpqH4RJx/okfpCkZPz3vOCjvkFztZKJPsB9hMEfgPuIg2/ghC6MJAB8AA814hp6uEp8Q69U6BfQx+mXqVzV9JN/+a+6TpXkSBISQhz3ae1ABMNMQRAbBaV8G0wK4DrC2BuDRufRLp8i5muxMVVza07M4jryIQhR+WiwwBcAfTieoO3evdtpJg0+OF3xIGDL6aiTwBH4cFwH3riPRg2IMqtpwGH+O+0SasokHgVEHOlwMB6QfrEH77vHTj73pC3PTfohga0dbcovZTM/76+o8P4fL8nzOZdhWTA8LNjU1W15ZeZwu47ODimXw7Zv3y6bkiXT39Nlg4Mjvu5F12H/F1PBenU2PpWY47BBp00DhRQbQs4G05wsC8pqxBrL1rNM7R2Bl6M562tsfMLOnz0vnu60V994nay2Zqvhow/Kj7DwWcBSad6WhFitJAZpRMZikJwUFxWuaef4+IhbfnwYv6ZhxQptrfb84aPqgDm3AuvVEfKFJimpOX+3jzbct2+feEf7m3ewYrnWNvW02XJDq11xx4dtKdumaW5SHMuqMZ/FAWhjeE1743ubV9o1tUFqwwgL4DraCuAa4J60cY08EAdeZHi9X6j+XIfchNyRhkVoLIOYUhJOWmgMqI4DPw5c4Enrvhs0BQ1RbvSNKDvSARFPHmgBQnZxkTbwBc4Ipy8SBpAPmsEV/FNKv49y8IH1/EoT/IAHEU4Y+Kg3+bkOGgDSR14gaCYNjjxxD3C93h6/87df8lBHVqkMCBwJMb6wmBBHoZ7W73GvNN+pWBQMCJsTSGEw5Mzp0z5ybtP0gTKAqACQnoYkpVPd6FFutTt25Ii/t0dZpA18+AlnEl6uvT7KE2XhoCmECRzQXl0m8eSPekc9ANYr0ifAwwpIr0ElASIsTR1mZ0astjRjj9z3dXvyB9+3lpYmq5Py4ONx7OHaunWLOnVGlsuQOv64LLBm7+Brmmq2t7RaS1OLL/IyyvMq0Mj4oPhn1tncZquivVXKKyd8m3p71LHFJ5m8HMI3O1fyAwwnp6ddmHiKyJPF/r4u35qRK9T7u4p8SI5jdRi8mhoL1iKryz8rmat3hZOTYp3VFHBmbtrSFx4ltDLtJkanla7DDzU8d+aM6s2T0jXRXJCSK9v49Ljl2vOyPVdtdGLWJidnrZGP9Om+rLpkZWlikTOq8y1Vtl6wneOxxx+3Xbt32bb+Tltt7LDL3/wjtljXaqulRWuQMp8paupQv9EJ8EPmaLto3xipuaYNabeQAYD0AdUygSOO9JGXfNG5AOJDYZEXSGnp2EmRkiYcaUOOwsdFWeAHD9fpi92p0wORLtLiA6H8eI8YSz32MBLO+mWkpR5RF8LAS1lRJhD4AzfpfNFfwOCFxa/IV5SPT98Bgq+4qMfF+LnmrQJ/eFDBoRjF4Qk3adVfowzyewriFObRlXssOPK5Bf3m93zYN7ICEFqdGfC1MNRQJQwfRzqQMDJHWHRu4gJgBOHB8J6eHv/EFAK2gSc5Nwnlk544Kp0UQsJLfu5JwzVTFnaRK5di5VQxzG5fhwO3nH9zTB2VymLC+zy84oTChY4d0Cgj7tOTEToA39TdSBvx/hi6kg4aqBf0MCWBNgC6ycMC7fJy0U4dOWzHD7+AnewL3ryqMj9XlOKqdwVVWli0sjoD9W9rb9WAUbatm7qVvGyjUhCz5VUbGBn3PV3dHS2WV3mNtQ2aErZae6HZX85WZWV91dmsppscfzM0u2C1mqJnpOjmpNSmZN3lu/tsbFF0Flps4OyQdXTzJc5Gm5NyYM0qm89ZU1uLtba3W1dvv+hXxygV/bUhTm5dXqm3swOjNjC2YNNLGTs5MmmlmqxlW7qsvbvbhkdHpDRKrqBbO5p9Ct/W0m6b+nba3d/8vnVv32XHBof9m8V+UKP4zMZX1tzmeflcPMUC61J9mgsaweuy1rljv61lZDGK176mWssn2JJMVssCHRM5wU/tkXw6WbQR6ao7FcB9tXzhkE3vcJW0QLVCiUEPGYuBM8pGxpANOhmOawYy5Cd1PPoRck6f4VWdJJPpjYvoBxv9Ka6B6mvSUR5LDkFbkruUHx8HQDNQnRfcUffoY6QjjV/rl9a80lSZ8OBP8CbkPfDhw+sA1mJJg0t4ZY2qzqSFHymPaOUn0sgftFeDl62moBrwjHt45Thfe8d7XIEFoYCvWUGs6wWIJhzCGT3SNZ3NFxQ18rL1AcJoTFhFtZxoEcLTGFydOi37SriW577uPJx7rqHQtTNlixY/fRIivQJiIgxSGGRxzajTpY5TVCdzIVU6XzugXHDIwUR8gIbGGiGt06pwrqPhEVzScB3MDIbCbIA8zjgaWdchwECyyGgUudp6K/Ey42rJTr70rL38/JOyqkqWZb1LguznQintvOqAJYOllNc0Gz709XbLMlq0o2cGrKHQZudHR/0JTIesm20aAJhesh2BPV1NzRKSrDoAHUHWMhtcS4ur9uLJszY2NWeFzh4pmE7r2LTdHnzmRbvh9W+w6YUlGxs4I0U3xek71iV8oyiflSWf1nUyfZVizckiY6o3LVpmpot2/4OP2eCFURtdXrPRjBRJ7yYbmpvTNHXZnnjscTtz9rTtOLTPNm3qs96+PllUHdbbs8k6Oro1Fc3at37wmA1Mz9uk6JqdmbF2ziaT/Ixr6nrm3HkprxUvv1Se97W18ZkF6+zZZk3tm2yFj2yrbTl7zJ9C+tqpOpg6BT7yl9agUGqIQBr1ad9on9SWyBsyRMdJHYOlEhd2OdasyBdrMliWyU+dtV71SNfgSSdH4FMOysiXXCRuWMyEe5ym4dDFk03EnM/nEZ/WzlAM8pSPzykHXeCiXuvvQtIX6PSij/JFoteFugLIYwMfY/EAhSOH4hd9wrcNyecX+JFTcPm1aISGOk5/UH4UdMg4kPhG31MbiE4GcfgOjdV0eT3ACI91zzXK2/sX5QpHUloVogVc049QYtCR6rThXGF5eMpTTROQedsPfdSPlCagrM4I0ImjI1N4dWWis6/Hq3BXAm4+1/mxLBycRvr0SkRM5xKuAO6DMaFgyBNpuI5w/HBA4JuUBcYrLgBx1TjJDz3QSVxq9I2RhLpGnarTEY8DwAOQL+gK/NyTn3vyE0YHgukAyoTOWVsu2uCZYzZw+ph/HIMOQeODLT08qbE5TQMWFvmgvvJL6GZnZ21qpmTzC8s2J2XDRsBmWUdbezptS2+HrC6OdG5RZ+cb5XyUlTOT+Ni8FICmf51dHXZg+2brastbV7OmgKODdmDnNrvxiv22q6/TFseHbNfWzXZo/z7bs2OHXTh7RpZdh60WZa2oTiiP3t7NTg97luBNwT/O2ugnV7zulltsz9ZNtr2303Zr6trblLf60oK94ZabNPXrs75NPdYqBdvR3ekvgNOBu/r67Z5vfceW1QFQ7uzyL85M27ymsAuLTDSjk6keCyVNXdkgO269W7Za55ZttlyD5StFQpuIx7RftFMCBp2kDGJWEO0S4G3nHSnlC3lKg04atADalWvSswUiZNHjob8Sh4M3IVsX5497L4e/ikthSa6ChoDIF+WFjIW8AZQJMLBjRER5DIpJgSf6WMrA597TVxRB0B7XQKQHd5QZaSI+fQA3WZr40MhgDAS9kT76S8IV9CVlFnWO9FFOtbsYCKvmMdfwPfOGd/zQndwgEJijXKfKZHzhPRYDiQ+fjIl45RNR3ohinDNW4RxNDLDYHcSBj/tqoQJHNH7cR+UIBx8WFOkjX+Thmn1TnZ2dblU5DQqnHOIibdSFe64DN2HVaQmL8MgDEHdx2ovDIy5w4AANaFa/Vra7vvg5dc8VWUmcTrko5TRnWY3cy5rW4WPl0nkbcnnfszW3ULTigtoj1ySlV2eNql+hsd6298vyKmiah9LSaF2QAmvVdJBPpbe1tfvTyJbmgvihKVxro+3ctllT1Kwd3LXDulubrFX5mqVAN0sR9kv5bJGlNDk24h2BzawlppGivau71xUkL5BLpn1bAcLNiaB88CMjq3J+4rzZ/LQ1rC3Z5v4Ou+qay2zn7i3WJ6XVIlp4ClmvfChsHhKsrtTaCy8dtvGpGVlYyZLny9s8vJidL9r2nbt8mw0HMG6S1ca63/jUhO0+dKnlezZLgcFXWTtSQQD8Rhar24T2pi14K8BlURDpaBPCiE9TuzSQcY+Pi/QRB4ArroE0lUn3+NHWQNBCODKNi+kmjvKJw+eevJQVOKrxQnP0xQiPfkJejAal9IcwpPFwKQoMCvDjUvpEC3k4zSI2k6KY9T85VQpFGH0c4Drwkt95h8UmPNwHTdxzTT2jnPBx6A/iIzzxP9WLOPzqdqQcgDxRB9JwjR/X6/jueP9H7gwlBRFAFMg9yMnA9CrWrQDieXVFF65kZmdm3XcmVBUeBQG8dM0CI/fBAK4DvwtfBT9+5I380EmaYC4WHutMwYBqYSRP4AgX95QX5ZMHiPvIj4t0QW/QFkAYAE7ShE8+JH15SdPAF562cyeP2MzEiIfRAcIsRvHOzExJiHiRfMGtsrU1Wa6yvApSAL4nSVqQhfpOKaBNspJ4+TmvqUI+V6+BotEFOZfNS3Gh7HK+UbWFvWQFKRHFd7R2SvllFVZIn0NTZ6Edco3wb1aCLF5KgaIXoKdW04IWKcVuWU4s4ks8K0qszpVXXkpwaaVk7W2tUqj91tFWsNb2FpavpFzMcpqT8lHcujWsJSl3hWU1ra2V1XXm/KCsygUbnp5zPBJltWnJOBxxcGRcPoK5ZsXykjW2NNmBy6+xrfuusmzrFiutsiYpgRW9S1Ly8Bp5o03gN/fRRt45dY0j/JVpYPIrO2ikwZEn+gFplkVL4E3pN+Qp4UsyAESZEUY8ygmZiPKq87mcCKrzAMQjl/ghewD5CV/PlyRm/R4fBUY6ylV2B3C4r3jCq8uqLpvyAO6jbHByT75l8T3SUkbQVl0+UB0WuKJvAhfHwRviA18oQ4ByCIu0gSPy1XJyJxtGMT851mNiYkrI2KwG4UnTgxzrKZRPaFWefjBSZ+vUofJNQkghGVtiB7y09aqu61B6wlGvzsE6D6Rz5hLhEJFrkNWnfIsahYsafXnCxW7kegl9WiPYsJiiAqHsOJ9pXNNI1VKKYMYrTjwM8hMeBVzjqCz0B3MCH3UhnnykIT7yRCMFc4kH4r7akR6FShriYbNy2wpP7kqL1t/VJUVUkHJacMtqXvxcZKpdnz7sSx0bxLOJkTFjupgVAomaLKm89cnC6W5vt4ZMViG1skaYLqb3yNi+wHaR0syCNYi8vNqyI9to7VI4bergTZq+FZraLJdvEa4265fVVWjO+xPmrHjPyRb1uUbVQapG+FubezSq5zTVK0tpLFttXgMXTzpljaFA2pV3z+YttmvzNrW/8NY1WU1pzXLljJfN21nZVbVhjawv+bbElFB4xGs2zaoF5VZs67Y+qxV9U7S5aGQPEuquRnS0NqueuYJNrjRaXVu/OKkOtLxgNUuceJsEm3aD37RXtBvt5W2pcutqJSNSmjIs/J51LwmeeLbRMaLd8cHBNWJTJ8vQFbtYEgN3tDE+fSHyRF/gOwzIYMhIdccDQt5wXPtgoTRAyK3HiYGUXV4VXvGJ8qJ+pOGL6myQZlRZEg0cgY1j7Ysf78iyqb04rwFxSTSWyr61hjPkyssMqlLkDB0VvhDGUT7imNcJB+DXSw78oyZKh2PAQB9AN7QCQXd1feAX15EO2YZPwUPCiANX8KuaV8Fz7slLetJGmcFL0mRue9eH7mSvEYEkgpC4TsSlDIEwhSUCXCtL0ZU0iqa49AUgwoMRsQhKA1ABDuT3RXknTmUwh64Q48QqjnResJqQsklLGH4wiWtGc5SoT02VjvyRjid4klrfLQ4O8hGH4xr6qpUXeash0hJOOupAOhzhMN4ZKNzVjYKjrkuKr9P0kK9jH37hGevqaJNALYvWopSGpgeqNp2ae/DwniG70GlCnoru6u+1Lk0DWwoNbl2Ja7Kc+KKNaNCvdoXpuzqZfpz3xc59lONyUXz2wQfLCX7C/yR0/nqML1ir02i6yFsAHKvDF4X8qZnC+R4kR0Jz9r6tSS44t15uYX7OJscnNbhouu7rYuIjFpaUD+c80So1rAHKrahT8BVvXu0SIepgqqcUZSlTZ1/59rd8aulrfkrXoKnriujlRDuOEK5tkKw1d9j1r3urXXHTrVbTUBCjqIPqzHSUOlXaC94DXCOvtAtAe/D4HyANbYWDJwDXtBfpaSvyR9vpz9PFPWnAF2lAEXIBkBZ8lI9lm9JslBOyhwPwCQcnftAMPQlS/2LwTgvgG/0N7crHhFFCrE1SDI4Fc/CgwMALeH+VH3SGnOJDX7VLtNH+6RUqgPrwIMPDK/XFAIAW8JCH63CE4aIdqBtAuoT/lXzHr04TdMU9aaLtIg8QAwZlEZ65/d0/fGcoF14YRhmQYIOojZNSYUr4IKdCPJHgmgqGFgYXeRIerJVEFIfrsYDKPeH+1LNSVryKBNcRcICOCi7ykgafcsDrlVcY9FJufC+PuuB7Q1SUL+nJGxD4wAUelC7lRGNXl0deBBM8hIGfurFeSF4c6QgjDc6Zq3sUGNO6k8eOW48UA2/RD4+N+JoVO/39HUqEUGWDj1EVpYCl+pobb7DutmbLiuyWPEc9Z5Eq75g+RVPdWFR1Ra2wvKxWFB/X7Aav5ymhOkF6YsQDBZ5Qin+KQwHMzk3b6MiojQwN+TE6bMFgKjcxNSlesLFVo/7SvLu56VHRB68W7MzZE94umNIMQLwSxqAkjrlVRzkyqenlal8NEpIfvoU4K7597Xv323PHTsrCavWTYbF2yrLyyMdJFSVZkmyvuOMDP2t7LrvWyhlNkRtl4alNGGRlBPieRDbdArRNtG10oLj3Dqxr2pR7ZCTC8OkI8DxwRAdxBa8SeSLIgr0/+hdv0IccSQSuwBk+eWn3kCF85IQyAy9lVAOyFDIYsuO0+LQwdXbopP3Awdsa9Jnp6fkK7eKNBg/QsycRS4kBAP4HL8AZ9ADQCkTZEU9ZpG/Ipn5HHLT408VKGoBr0oGHvs89uEM/kI+46PtRf1zwHiC+mj7yEIdfTSPxgZtw8EQ44Ndved9H/DywWE/gpVuQBrEckkY8DpM9rJEgTGhciRCGT8ORlrxA9T4xGAXeIJL8fPDTX29Q55pb0HSIe027hFBpVTHSCFfgJG9U2rd7KN4VUCUNFcYh9DzRo0wcQDx0kjfqwDUO3NX3kRYX5XMNpHonfPCDOtFAXh+ldfqU1Ld9KI4jb06fOu2KefPWLXZ24LSsqjZbwVpSfXkKSf1Z0J+amLaWtlZ76sUjtmfnLqsR7SidVYRCCqNOiBsYlV0W1EFpTMhBWYj/6UMhNDB1ZpROIxjHmKysqP2Kc5p2j9iFgUFftxw5f0FTzGa3hB5++jkpPVl6hZzNTAz7iRe8qvSlL3xJONXZ1El4uspL3kuaFi9L4bA1pqRrjlFZY7rMmhG0cC36fNf+Wo3NzBftj//iv1tWFnNjTpZgueQdjo23ZUZ+Kd/unl7btGWrXfP6t5ppCrmqaZ8/5VZlmXoiW/4yufgLr13pC2ivsA7iQVR12wFcIwchIwBxdDLaK9qUONLgANqXOBzlkBaIe3Dicw++6FzgqS77Yhf9gHLIyz2OrQwAYUnRbliI85oWcmIDdRQKx19XL3mQ4mEASH0l0QMu4sHPPWVyjQ8+6I56R9lpMT85TyflDXANRP3w3WhQHUkLHvo+QFrC4rq6zMALPeSNegUPqssJmgnnnuugM8KBzC1vec+dIAIJEAqKhF6AKkVnAXWDKsTjb39nSiMVO7kzIgRiYoTjmrz4wSTwBTMJxyctys2tBTWKkvgoQxg+x5X4ESRqEDW5GkeVlMVBJ8JfW0EQUCLpuONgSlRYXdfLxVEWdATDgiHBPK7JR3wAtBMORHwAecAROHF0IPCRznFp9JLWcPoaCi3Ws22XdW3ZYfv27bdTR4/IAtFUUpYKx9fw/huvFnE2fFbW0KwElVdmKPHchUE7eMl+WymVrSAFxzpQg8rxaZtPzyWsEl4/Y4rxe0UKhDOVpBRKnJYhWjk1I52cYTY8Pqqyctba0a3BqsOfGJ45c9IGzp6xzpa8LWsQmZXyKjQxJWr0rRmdvf3W3bfVWpW+0NLqFtSF8+ddUfG+I9Nk2msZJSmquV5aVcfPyBJQHaTi7Uv33GvjsvCLoosXlmvEswWla5DibpJF2Vxot849l9n7/sN/tky22RUlyt/PkkL61hhYxNMK76vbDsUGEFbtB5CONiGctiI/EHmJ47oaZwCyTFj4YVUga1FO5MWBjzKQH/IQRvw6TrWZdybu5XyPlnjAwO3v5MqWpb7IBAcgpjApNJXNgQUMYOpN7nj4UkM+oSIXfpTjPNI15VfXDwheVPvEMysQRT57YfmBNVbivR+LDuoFDwiLctZE+/p+M/GEa2QgyR1DmKosupcln/40usI7ZnuBA59lJegNXjtdyo2TqIu2xH/C8SNdze/87VfWgtkERsdcTyjBx/dClAYCiMf3witamnwRR9rAGUoFCN8LVpokSEnhRHlh0eBQYAq0Rk3hSK+2omm9DIDqLajDVSvFdboq9AYt+LiIB4j3OspBA5YcfqSrpqs6P/cA99VxXJMevKkcRFFUKpzNi6dOHLPjLzxl4wPHbOjEy9ZSyNv4+KQLKyMtYsi6EZ/4X5TwchTEdVdfbY8++gRssve89U3WsFa0FimGfEZTWCm/lpaCC/WyrCANxv7wokkCU8vmVglivSwb+MMiPGtRLc0tNi/8qzU5P5EVwUEJMUDwJJQ1S7ZPrEkZNTdLqXT1uFJF1JjGurKU8uVkg3NnTrv11aDyNQ5ZIZdXfgm0ZKJeVhYKjQ2sS7UF+60/+LSdm5y0NRbISysu0HWy7vMavHjJvKN/u33gp/+TTZos/iVZMKoDPISf67JY5YiDz8gC7UsagHYAIk0A94EHIF+0NeFcR1zgIAwXMh2OdJQNVPcd4riH31xH+ZEP8NMwFB6OtCFnpMEHB7Cep4ouSfQ6PsKr6SZv1DHCo26BO3BSduTbkNeEI66BwOfXyotSivIBVBTpSQeeKDfSBD7H40+ZN/oJEPeeh/uqcJYLUsnigfIGLZRDPJB5w9s/4BtZKYRAHAmjgKw6HnPhtI7CGhiKgcVd8ogQ5QVoZEYnmF9tTjIixT3KCUclsVgwd320VhjlQQMNiuO+vjatP1AW5dKLGYUkA0nTKz+42a9GWdWCVl0HfMKiIUlXHU79CYN27oFoBOK4hqYQrMgPJEsylRV5AbeM1JEZxZalnFi/yKgz79u314aHx2x0+IItzs/ZzOysKwaOKMEaxQLNZsVv4agtr9r2rTtkNU3bQnHFBocG7aZrrrBmviGpEZL9Xl6iGroBa4w8rHEps9SvFCf1lQiILqZpbe0tNjPHCRFjspA4S01WWlEWlPCt6D7PMT/trdbZ3QFzVE+1gZRorZRVpg5FXNJoyPSw6AqXKT4753O5eim/Od/nJs55J1V25VObqs757h7763/+nA9EOfGT9pqZmZPiatO0scuyLfK37rK2TTs0lW1zvPASB++Ri+r2CFkNvgO0TXQefMIJq26b8AkHR7Qt4VEG1/jIJO2Mi3yE4yIfQHyUC0R+INKRF/ByKl0y6InrgKgbAO64xzHIRMqgt7oe67whgRdD+sSzcABpAGQaIBz8KW9KH9YXAG6nhXp6SALyMAuALuKDTvLh4h5w+tQnqsOCDoAQwhnsSYvzwAqwRo4CDVojTeb2d/2wr4FVI6bwqKybfiKbR7Vcs161pmSscYQ2BhCKtEaRKs01Cg08UTk6O/fVjhEfRsY96fChiSNj/EsvUlpoLcr2CtaoezIVkYLAFKVDUJ5XqJI3GAhwD5CGsKARIC5cCAxAmshXDeTHRecAKJN7IMqETqWU0k985HDBZk3X2AO2bds2O/rSC1K+miqq8QeHx71zz8zOK6XolnJa0jT5H/7h72337h22e+dWe/SRB6XESnbNNZcnBaE2odx6KSzWrXiKxwvZbAFQIW5ys80kUyclp4GH9bXZ+Xk7deqMLZb4UPGqLS2WfGq6ulCW1bNqpckFK89qMCnXWFtjuxWn522NzbYoFI2Ai8XF9JbAxIQr4OHB81J6tHGttXd0eN3YFiJpc2Fj8FvGGuvstm2XXKI6PGrYckw7smrzNikuNu8OTc/Y2z74I5Zv7be5hRVZgGmLDRDthU970D7UO3yUR3U6ALkDQq4A0pOfNISTPhQZLvKThutwgROIeNJzTXxcV99TZuAJ3DiAvhM4g56IjzT4xAH4cU20Ujn+SB/leBpwibdsqaDP0haUxzU+Yxn0UH/KJQ/3+PAxowGRPj09O+N4WBelZK6xhmpQoMIdNDtv5UdYonGjHuAN+jweGgWRptq5IUT6qnj9W8fPUkKE48DrdPzeZ+5SfROjo0IQFgQBhFf7pAfinjykd4SVOHyYUl1Y3Ec8EHkpM4SR+6AFpQdUpwOIBwfnT3GuFJ9cJw3hjJ5YBrWVI6PJB6DAovEB/KCJNOTHAaTjmrhwERdpg4bqtOv5lUbccEXGWfdsZ2AEYko+OTFurfVL9slf+bhGNQ0KvOCtfK4AoE8KbHZxNq0/Ks/8EmtJGgT0/9KdW+yO179aCqXo60cZKXnWxHCIKuzBOuVoHZ7aodzZ74UF+JWv3mNtrV3iad4W5mWxSCnxYj0vlOek4PK5Riv4iRRtbrLzMjeTBNbqpqYn/KMhHDOteawdO3HY+vq6pVCvsK1b+6XIeOEapbCiafC85bONmiK22lquxb56/wP2pa/f7U8Pc6rTWq5ZfJJVJ5oLHZtsx6Fr7No3vE2ap0U1QFjZWL0hc9FmtBX3APdcRxsAcR0u4oGQKRzX4Kr2I0+0XzUOfCBwAYQFTiDSYaMQDkD3v0dzXFf7ARwgCQ3IAuunCSINZVCmQvTP33uUT3k8DEpDaBo8SJNoQlalnIQPuSAsZJcyQAENXmZmQ5kTn9KkuiS+pLgIC1yRnhnHxVAdz/60uHeadR24qKEfSVXFDudUJS/12OBDKtvDf//v71mLRiSgrFEp1pKqiV8noiqs+h4gDeFxHXgB/IgDiAeqw7kGJ5YQQH6u2SBIHHu+ACe8kp9PhGHRsGAO3Uwp8Vl0XNHUBxxA0IOPYIGjug7VdJCG8CgnHBD5uEchApQXaYjDYQ3RQfkmJNsIhMmtJowlNrc++cA37V//4W/cQssw1VOeYsVCZNNgY1POz5yfX1i0jJTLfEm8kMKqLS/ZT3/oXdas6VpelimCzOs/NRJSrLGlpaIEEQssrXc1tzYpX4O/uA3eJSnD2Zl58/P2lzXNXFZ7a5pXI8lZml+0udk548hoRumllSXr1BSPgwZ5vzJXyKnORaVh8+yyDQ1dUN2WrK+3y9+IAOBjeWne6rN5k+1mJ86P2d9/6as2WxJuWVqsk2Eg1eXbrNC73d7x4Y/ZSn2z1Ujhcf4/naxO01TflyaewG/4i1wGRDsFhLxEe0X7hAsZCKhOQx4AP+SgOow0/x4QTlogcOHLlvWnpAExuAXEdeANPJRF3KqUN3moL20A7SyjiBoNdspLPqWFQhQVW5FY3nG8whN4uY86hdwHvdUQ6UkbLtKt00QZqhMb24njPvIFeB0YMavAaRIEPmKDrshfHecWouKYbQExnSTtxeUFDT6FpIKBKAqFYBL8e5UCAmncB2GkC4YBkQY/cEcc4RGGT6PFPXERT0PiAn+MyNA4ODhoXV1d6rwbT34ch9I6R6pwBS3Eg4f7CAvcUc+gMfyLcUTeoOXiNLyRzzUjI1SwJ6qhXhbK8pIsmRG756tfsKnJUVdKC5rasV0FQWURk4V8NqaSP9/caFOzC2pU6kUpUtTCv09Km2miC5aK5/E7p6Y6nzT9FHVWVn7ifcOr0nK4oYiz+rw6Rr2UBF8t0aBZIyM315yzQnertfd1SGm1y7Va35Ye61BYU0tOlkVJFt2qrMliEkTqKUHz7ROiiQ+eqIoCKUL5C1JGtc3t9vt/9pc2s1BSvVfSAMSaWm2DXf/GO+zGd/ywFRvbNAJoGiomZUS/W61CRN2rZdB5Kt5wDYScwP9/r82iXarDcIEXiHz4gYcg1g7Vmmk9Ed76FD3JE2uUxEccdfc1O1B5GqauSeH4NiC1f9pKlFyqG50PeaHPoCBSeWReW1X7rbLe0+C+WktRWN9YN2pr+Ko47nntLMWpPF1LZISXdVEUGuWRBsKoW+Va6cBBfFzjSFPD4qk/JmBdj2UhBlxNI3kCzJYWDZ4oZ/b9LZWKyi95pz6V/rbKk245ZJTz8dIhn8lJKNW2pJMvPokTcuKnyBACXUN7uhZxHhf8XudbhU+erxJe86nP3q3ykzbDxTSLxoyODlSPYsQDKIwQBoC04AhFgrCEwBEXCirwkxYIYYy0xEdYpAmIsknLyPzSSy/ZpZdeauVSGrlI73TLjy8WBR2BCx8X4aTHr64L99CID5A+FH1cB6A0qBtAPOANIs3CCLlKWfrx/iKnmrJX6lN3/qrNjFxQo5StOZf1J4BslORJaKmY1hJ5/3ClZtnmSppmSoh4zaZO5e7e3GO3X33ImmSlbd2+xThjDDxsOaF033ysn3SW14mngQBPE2ulJHltrEEJebetLIHB9KeW9fUIqzq/emMepUI76ZoTL9h7VNB0FMt2SfSrFBfiouoD/1Cm4Od6tS5nRy4M+sL9ucERa21ssdZsTkpOpdRJ1pq32id+64/s3IwsTtUxuyarmVdnanJWlvMppBgILngNHdFW0XbVbRHtFxDpgUiLT/rIxzJDyAtAesJ5kOKDTlX+8Glj+Bk4AigfAB9vYJA2yiMsZIOwqBNAeFyv0692JB/pKIe2TJBwkqeaL6Qhb6QXJk/NPQ5c9GniyBtpgYvvNf9S2jRrwUVejyNNucZa21r8+KOoEwAO6PQjv1U8g3CiJcWl+JV1XNBeXW+nQfF+xJbCeSiwrDagD6cps9odTadw5CLlTThqfv9v7l4LRlMROhpCC5BpCY1YARCRthqi8iAjjsU+H511z/SE0zYBJ1JpI10iSg0lWvxaaYiPY3m49k2aiiMeIJz8TitMVpqXDh+2K6+8Qgyl8qSqVAynOxjHtRCtMzXwi6WOG+yk9uOVoYUydL9WFr1of+XDwiAtTAVowIxGJXBxDe51HoKD0YF9DTSECsBS4QRVRmW2h3zhM39lR5570hfF1Wc03SvIclm2BY5m9vWnVldIotTLW6mt81McylJ0Xa3N9r7X3ejn4FMWrylt3tzvysTrI1pQaJ7PrTH4rXFVU0n/opCUGKMXJ0Gk6bYUt9qcTs12i3Jp2ToK7R7HGhn8YErKiOijaU16esyTZDa0Njc2+MGH80ur1tTRa5/4v35L9poUp+rN9/xam7KW97FB02VNFXuuusUKXb0qF3mp8bzirE+/UkfZ2JuFD11xDWDFihCvK43sdeZa4G0tnNxF+miThNOrmtIJUj6uU/6QsQCuq53LuNobP+ETb5SH9sdH8RMG3pBz0rmykY9ME04awnThdfYwOZf5KvBtBeCiI4tfvMbl8qswBk4oDdqoyipfwVJacGPdhUySRwJPAscrhClPJS8OGqiH103IHDd0kU44qAv4PIy4ip4AEq7gZbqHp+TZwA1PEl3ce509XcJF34+0cQp0gFLrf6Iz+AnU/PG/fMPXwAgEMe3ojSq8EJ2tMIJ4HAiiUNL5l2nEDG8o8snRUB6H5kfog2nkI418NLa6kYhNBDHtCTrIn+b3VF4CS7iEhqeSCA/lBxPOnDptPb29Xh5UQQN0g4fFZ6+w0sKgeNk6mIBL9EASgqkRQreOo8qRDjpJiDIDmLLReb1hwKXwEEi3/pQ2me8qWz/CcL6OpdCZ4TM2dva4zU6lI58xkdm3NbdEZ1bHX1aZUjqZFVkn+az4WCcF26Dp5rTlpXB++p23+fuMQumL/dDZ3NJkveIF6298eo11JEZUfEdKyYrjgx+8OM62GCwryi8UWlzIvQ7iM082scxQYgBHJWPRMkqu1qxYUfjh5bLS8pCirbfffu4/fcLfeezQ1JGnqxo6bG6O9yczblnWZ5t9Q++2q29O00Y6gxxPRJVU5KmTym+odAzqBH8T/1OY+5UwsniYcHBPer+njrhKHm9nb5EI31AShPmfwgHHW0FcXS4AvSFbcU/bk5fr1L6pg6cODw5kWta9ppXeHzQIxRE44GE65nImfOSpLg9gYPYprIhEjrGgKYcn8ikvfEr0QAeKLtUh9UnoSXxMliB54bGHVfgsSt3HiqYP+qAtHAHrPNJ1LPyTPyk5Qj1RXHkcgDzFNZDoSErd2wFElfCACIull8DKVqrI5/UQHlzNzW/5kMLT9AmCYgQIlDzJWy9MzplDRiKVPqepAbuIvSKqOEhZ7/GKkl/CGXvFWNROOCrWisKwwByX/rtA6ya+7xjCwZ4ULAc6GnQyD4cGBILH8dEQnNkOfcE4TsAgP/eUgSDFl2xCEKEtRh38wI3S5RdPb6A9OoSDyuRYFxcY1b86XSoHAeJJW2I8+LxsMRZrqGZp1h649xt2+uhhW5ia8HPtUdRtHR02NDpiTa1dNj42apfu22VjU5M2OTsvvKrz0rymnA2uwBZnp1P9VLv6bNqv5OuFEnJOfkX5pPWVjTaEp7w4LtWU6if6ObWBRX3eaODdOx4ssJFVrSccHLGTEf/pAMonOld1z3RhbbkkbZOzB589bn/29//DGtjOUipZW0O9daoeTDXn5maspZDT/DVvuy+9zgq9O2zb/svFKzpxWqdLX4CuWCk+EFRtYoW/tFWlk8JLdnzjB0TdAMIRBzo1YTGqb8Qz6ldkgLRVcZTDvrmgA4hyqtMAkY+0OB4eEedWkcKhPeFLigTf81bCyBPhAZ62ko54IDprwkMXk2y6EHk0TVuJUwAylgJegTt8lgvgC4rKkXmvqCBa93QRUYJXPL0ULwGvh3CCln7u/TrCHYTF8SVE1CV9UaqaHxuKLBkj8EM59A9HX3EUAqef/liJq65Xzc/9xh+s+VMMIYEAmBXgCelssEWV4EcargMoKF73IDkdBGWTRh41BLkVkXAzYjEuK0z5HJc6A6OSd3rh9ScuotyZRh6VQRydkXwAigQ6GYUYzYBoZPx0tLByOsMrVp5w0jGJgzHE87oLFlEadWj6xFwqwutS7HuBRsJ8ellpQGhzLJAjj9qnkS7R4QpNDbT+GgzJHC1xfqe6SWnKujp5+AX7/N//jRU0UDTlG2xoeNg6u7tlyZiUQIsdumSP+LNm3/7+9216btFPY22UMvnIW17jTx4ZoUWkl4GipnzKpolohxTOq17s/anQ4XxOHQ2rn6VCqKSdatd4MJD4yNYLzgdr0vS2Lsdqv9rD43Stchs0XckWWu3fvvuYjRbr7emnn7aluTHr6+j07S0dmtq2thZsRlZje/92u/62d1mhf4+mlrRJGqzEVJWHcmTdjwA5FpfhnWgLgYWe1LYMNqlNgIgLiPajXVy+dOlyHI2F73/6efhGh0hlIodJNgHiUiumNITjkAf6DV+QYnBKJ7rU+XSYPL6kofpwCCSlksafSiNrap+kIFNZieREDzOWoC0sK6iFhuhLjjCAunjaxC8UjstzVTi+g8s6MxDooD+mcJcB+ShP558HJpr9UulQnP4wSL4nBhTtvFG+ZHBwrWilwY++k+qLAgtltsFbIPE7pQMi3Gd0FWDhP9VxYymIdDW/8v98Zq0aKRCjA7DeYAoDyAQC7pMwpU5DehckfMXFyCEMni8KD+Kq/SAKgXCFqDCn5/8l7D8A7DqOO1+47sQbJs9gBoOcARLMIikGUQxKFEVFK8tyzra86923z97nRCfZb9ey5bUsrdeSLdmWLckWZa1yoiSSEqNIgmAEQGRggMkz987MvRO//6/61swhrP1eDRrdt0N1dXV1dXWfPn3AVQ8zOFN9KR3IhgHy8TvKU8bxKAtCQXm/6UJ4iXEFWW8HZbJt5jf4CeP86V6dftoWuMNCoJNJC744wA7HXeeLhMvrhuTmgivBhZlJs+q0/bff+y0t6ySkIpcrnSVm9lM/+WPW2V7wU/Tf+OY99sgPfmAFlR2QYnvZZbu1vNcP1Y0w+pMw2iglg6JF2KGHu/KXlnhlSMs4WUuNvi/Ho/6CW27QjsLjqRH51SBvG8LNb95L9WVmgS8UyQKGD+ILt0ZwbU5jvmSf+cY3bN/V19pn7v6S6Of6n7ydOXvCysPD1tvZ6R8PKQ1stME9l1j/zl3C0ea8CH4BTofC+Lgs8Bve+6QkmqNfwg8IfFjm+KnMGn7yE4cPkEZfApSN/g3gd0CESQdXyGLgC5x+sUCdJj7my0HrLZs3+60clOG+LoByWTnK4s864sPPhvGBHxbnQFAoUTD+k7S15qzyIwwKfvun/fUHrsgDj4KXOGgmHh4zJgDakPDH2CVvws/vMCiiTvyUb63vyB8XUUadQCq/prCCDvDg5373Q598kQKLgvyOTiIc8QC/vfE+OJMgBlKAvJjUyZxOzCCvV6i8uID4na1jVfFAbJ0OcGXzUGaVcYKgCT/qifzZenF0QsSvtSMxit8RHzhw0VlA4CM/AK4L6+LrPGx285ksNl6ZzFguxwZzQQN4UUsw7ojHwqlV56xZlsXwqRfswfu+a7e87HrbsXWjBF71SchOnjxt35KiePaJJ2zHxn67fO/2dJBVyictAzV4JYDQ7RugGWHlIkK3AEQfMxmqjq95cNhVCW6Fsv+GnmWJyFKd21wDnM8qy+AEBxkxRv2DDloa/vrv/5G9/Sd/2i6/+np75NHH7etf+qqNjY9aZX7BCl299o73/qR19g5arqVgtQXxmnpFLxC8B6IvvA5BxEe/BH/jNzyPfoo40gFopp9JCzw8DABiXw984IgyQOQFsvHZenCBN+Qj8gYNnVLcFSkvHtKQzgTAR1ualC3yEB/1Bb74Hfjwcdn0SItwpAPZcBay6VEeIB46gqb4DWTjCNPuiIeX8DjCnsePYSSckT+LHx98hMMP8G0l3qNVftJ+WL4oH3TQj423vu6td3lAnRnalXAoB+KyygMEpBEGMJtjcOOTTho4qZiZPMrjp7i0VxOE4VMXEHmdCXKxJxd14+Mif+AgLfxIAwI3NDNrBP046iE94iJ//A5hjXwxIKIu0gjjIt6Xugq3SnE1NXCnPLd3KE7Lohb5DbJ7GqU8clhG6vBmrpQRHjbrm5cq1tm6Yru39tnOPXuNL2MXpVC4fpk3C6oVrr85YT1aRva0t/vymo3+gpSP0+Y0pUfj8AjrElrgILzkjxseCHM/Ot98bG7myRcWlVmr6mHvjFP1WiN6+xAqeJHuo0q8wRLz5YUUJsryvu/eJ6ux3fbu22P7LrnIbr/z9TY1t2S3vu4tdsWNr7KVth5bUNvneSypf7waxgQH/uA3YWgF+J118DR4nS0TMhlX6ZCGQwGTJ/o08EQeeEU6jjjSiCMtIGSMOqIsPvuFWI/uNHmzxcK+Ib95PzRdFQ7/cn6kgjB3pqG0+Rp9QXLBbSrIR/ryEb1IzzAJsXe7pgyp80IXEL+DtgDaFBDp0c5sHH7kjd/Z/Nl4wMeA5BU6oR+fz+1BM9fu0O7AAWRxZvERDucyWg8D4GDpHXxVdq8H35eYCuOIRe8Q33jb6992F5XEIKXTo1J8FApAZUEAHb1GTCIcIeIpH3EIHOmUESWOmzzEoUTIQxpCQ31RF0Be4vDJE7+BoA1HGHwA+YgjLwC+SCeMjyOOvIEXCJy0CZ82sGSCNn4DWTzkIwzEvgdKWkk+cGIQqEaFeUldArlUtcr0mJVac7ZlQ49t7O+0DX1FW9ees/UydHb1F22wo9kGejutVbN0Y7HTujr6rF105FUH9z2xQd7b1+ufLsN4aZMS6CiVtIys80SCj0XEkyl+J1FTV6vj/TUj+RznoEd4L5J3JrHaeIkcKwwTn+U7bWK/jPvD/LiCtwXewoM0OLnum3HHdT0IU1G0PHfwGdu8fatt3bPdX8red8VL7dDRM5Zv5/uW4q8sz1wjyzU+ukq9aWIE6At4G/yOSSAcfUGf8VoU/RXyAq8pmw3TB+THKiAu8FKe+vApT95w/AYv6eSnPIoE5UI8eYhPe1Kp78FJuYQv4UfxIwdRBzcGkw+622Rl50nXACUdvNTDeAA/vxMkWaPcD4NsWpZn+BGOPOC8MA9A/YRJAy6Mj/aGLIMPh1KJMI6LPvmwTrSHOMqH43fi24vHKS4L/M7SSb74nXVZ/KTz279KRAQAQ1PnpcIxS9KgQEA6szSWgz8SbtSyQrPS1NSUf18wzdJp2YejW7yDRBRP+DgXhmUQjaauIAYXdRHn5euNDrooF4wgHQEgTDl+kwcgHPTiR1nyh9BgRDAwefrH2awWCT8b3qv0aWD6k0/5nJlqzRfkF/zlVj6OwY2rDP4VsY+vRi/UKrZQrdj6/h67aPugXbJz0LYN9NiW/i67TAN72/ou629vtd5SixW0lijlG62tJP7Jb1AdqtSfwJZUT3sBHqO8WoW70Q+7Nqmu/q4Oe+yRR2yLlpF+b5Payil+7nLiWhtukODYQlOrnJQbaVwoyMv3K+yxkca1zUrzTWXxxffv6srLeYA1URP/pZ/y+ZL3r3/bUPHwBkXHk0CeTqL4tmzeal/7+jcU12qXXHqZ9fT0Wq/o3LSh1667+nIrT47Y9OS4tTZxdCLdpwWO1lZwi69aWqK0eBKLsuakOWfW2F+U1Hkd3l9yfLYv+pt+pZ/wWd4C9BfpDK6Qr/CRCQ0XdRnyJXaLZ/xetaYURkHxkMIfVBDmNQVZz43QgyUtvuk/ueTX5jU+xF9uGqnMVG18omydXX1ucfEdxZZmrljXgJSl6oeD1R/IC8qNfcRCsaQJAZrrMu1Tn2hSPchnk/o4fkMjB21DzlG4tB3gd4wFeJLauqbk8ON38BJgfAQ/SeM3ePDBDe+cLh9Pa4qF/OSB38H7qAOgLOkAZb0POPzMrbvMwLRKpOOWllXnIgeLk+7gqULk4TdP9BV0yI59IPdH/+tf/CBrEBU+cauZVhuQBJ62I3A8OeKVBMLJcuEk99pyjLu6OEeGoFOWPDTWP0QgfFEX4WAM+XBAvLYA0QDphLNMxwUE3YErSzOdkt1ghWZpYDEwDRCOInmnCb+fb1FnNa6wVyJFzBOynCwGxXHtDOS0abm1a8t669NgRajSwVEtk5XoClw4qEmqwX8jjVxNQ0fwuoXTxtkq5SMdn3cmJycrnlZolrUhZQMr1FJNBKJpZdGefPRRvwzx4W9/1bZv3KQ44aFNKvMiwOKRwCPk6XuBOZn8ZQ00Sy9pqwhWCvxIy8M0Y8MjeL6k5Z7TpnhO6IOHyYnlUivHImTBNUCf6pidmrFnnn7WJmrzdv0tt9iVN2nZ2CylVGyzebVJveJ4OKjLdx2bFf/kk4fs2ecOCVeH4smjSUrO9wgZuWpvnMcD2LvzV1lQZnC13r/49HEIdsgHQNmQCRxh3nbwJZDy0l4cafxOfZHSEqR4wN9QQDY8HHSlMuDlYzg9PT02NHTWNm3aKLxpspyZLTudRf8avWhE1kRfUZPU8PCwP8XsKLb76Xa+cQonfDKVfOKwqhkHPAEEWPoHrWt0JpoAaIwwdAUvyEs7s0A6eYM/0RbAx4Li8CMfEw1tASI/v53OOt9pM/FhzQL43j+aQDGK+A09xEUd4KEMdbmyq+MmHw6yGEuESYv9TFdg3jF1wkFIwUBCpbwrlZRVajSP4AGsFZZJQSAN4bUWwjga06yZCkHkdxDOeZRgkP6thvGjrDvF0UXQg6anbvIB4CKcGpeUYDQuIJgRdRMmLtFhtrAEAyXICs8v1iQo1Jnz7xNyDmqwq+ivKbW1F10x2Yp4IEFqFE+8rsU1AeJhxVr9qkP1JHphumhVGp8Qg4+tsnT8PA+DWzMzjrN08qRkZsU3DrW2+p6UW00Sa66Vromuno4ue+SB79nS+Fk7+vzT1tlWkoUzIesFnLzSJN7OL/uL3vQTe2JYD5yg5yxOi58XWxsA6aBkskQwDQizTOQ1KOhvlsWQ5CGd4qcfsNIamYj0RzEuKDz41NM2uHWrtXT32P5rrreOnnWivw0hURtQ/PXBAuNF5wL9hZUhBHy9it9f++a3bXp6xjp7uiRHGjhuIWHlaBCKfr9uTEziiiVoxwH0b/Y3dIcDkBPqxvFEjIcqblnX5SE7ULi51ve0VAfxyHAcOSE//QEgq0wQ1A0TpB7SslX0jY+NyrIquEJiUAIMXLYmVhqW/X44JDvtf2kVI9zQAZ34QYvTo3qIC1qpD995mRkLuChzYZj8APlxtCvqid8XhiOdNhHv5/B4N1Ms5nfkAQiHT3kg2h10Or4672gL/CB/4Ao6IwxEGJeNx4cvXvZPPna3Jse12QwG0WkRx9kfELMRLQpUWHlkXvNV7FKJGSPO74A4aWPKgpxKWpQXKwccQYgQ1AUAQUgaO8rQOHziEHYcdCRBSczLMo74oD3rorGEsxB0sZQtj4/apvUDtmPbZtuyab3qkjAvzEkx8bESLWcwV0Qr+ONVHD6/z7ks8HD9CPW4EsJCytSrmn2mxxxWpDvlFL3kEf0L6iwNTn907FZessBmpMBoXmtefBAv4D88QYlhgUj+fTlW0nL1f9/9L9bVnrf5mYpw0VbxZkm80/BoK2AhJ2Fyep19PEhpdMUYMyUbyfi0D5rZ04OntCUvKwElw2/yYJ0yuFGIxOfYRxN/+FjvyOiEved9v2yf/fznbP/+y23dukFrLXX4U8rlnCw8lmTICW8nyJKkzWKhfPFTNISi4OO1C2oHy9Gvfvf7NjYhfmgShKst8E4KCF5nIdv/9MuFfe7tdHkjDxNHUnrkjXRkymUUlariPgBFK+VIhzaXnRX1gXgJvdTrS13FU5YyTCCkEcdvlBz7w45DcVjmlEeBkQd5wIoGF795SyJLP+UCiPduqkM2DeA3OCIceLLhGC9RlnjaSDxAPGHiAPwI51uLrngiL212pV6vF5+4CONH2PHKUgBXtn2E4zd+5M3Ghe/9U08PvLnf/8in3AKL/S5miSRMSWg5ucwApTNAsBafzEQ+7ICWJkxj8Ekjb1SKH0zDUXkQBQRD6GjKA6SRCz/MTm4z4Df1gNevUuaMiQYHagC6uVIG4WCwTmsmvP01r7TtW9dbVaZ8nsv+YIJmdqwf5v+gx0+WQ58PrMR46iIugDoBp63OQBydEgIY8SiPZtWTl8n/9FOP26X7L/Z3HNW9VpN1wd4efAVX8IgzQ4FnRU2gNiw/TtazKc/BXfanKNdQm7TP//PHrbNJFNdm1HYN5BXxUXXnZX1x3Q0WQDogmpbh8JYBRR0AV++kWwOSSc7gRmlx9EOiIadlQyHvigtrm6UNn1VbEK+YAFKfovSabbI6b69781vs2/fdb7suu9yKXZ1WLHVZc6EkS0o0g1FtRJ9jkV7I1yy/eW2MgQ7NDVj1svDYBB+dmLODBw/a0TMjaZmrPszni1aRZcoWAFYVE96C2hVyCt5USarTFY80GDLk9Mh5PcoXSikbTz76FxrhkVjvEGn4sTVCea2AfQyFrICX8Gob3RJO9QOEV9tdz4Pjdzgg8uADPyyczQsEnmw48kUYyNIXsuGKRtMmv2kPednn7urq8rLwgtfVKANwUzJ7heAJiDYGDUzG4CM+/ADPIlmiPHKKT57Az7cyoSHoB/D9KWQ0JttgEFABQo1PR0UefJCTl6dYWF2EqTiEAIAJhPGJB08QHfgohwt8OOJdWEQD+bLmPgA+nDL7oK7LlD/h8aXeUtW2b95gl+/bYL2dTbYwN2mtjbIOGxkUwq/BhI8yoC6uS5YnBq/NGtQbtOAA4qL9AcQFswHSUvlkScKfjRsG7YEHvm9dHbxvmJRMEvK1ARZKGl4Slz7SkQTPDxjKZ+nGb5Zy1bl5G+zfYMePHLa8lnds2DfzUEFC4tdLs/HsPONzdigl8VDWAoqIbw6yRCI9AZNCWnL6C9+++VzwPY/GJoSXhxkF0ZH61y0ztZMwe2AcF5jXyB7YsMGePPiMbdi6xZpRhP7AQ5OF6mLTHkDBwD7agQNPyAK/nZ/iAzxFaPlICW8ozM/OWJus0p3q16v2brbdW/vtJfv32BWX7JAV2qFl24gmQB7ra+AIB0tn8CHNvDDOxLEiRU7vk4e0AGQN3jOBJCWf5BIa8JNyT3F+PEZ8i9/QiyOMDHDPP5ZWtAUgjPOxUV9xRD1RRxb4jSM9XPyO9IiL+rN5I0/Un43LwoV1x298jAmW2sgOtLPi4otljDtohycoLZ80lI58oSuCBuICog7IgEfQRR1Rn+sJjd040ZDyruHBF0c8PoCylGt85RvecRcRQTiRFKASiAMfwoDzpymavRiULBuZ3SGIcjTKlYqAskEoEMSQLzU8nVtiQ5WB7k8C1QAerTM4GFD+fT79U0lPZ+nCkowBw7kTlkUIA0/QGLhCLYXUYCUtkXpKLbZ94zqJrAYzgxKbXRZKUw7lIMHRHzi43z3W5c4kBYPWgPid7ZCAyBc8IM+aU5oUIjmWRefWzZvthReO2Lmhs7Z7zw4JSGo7OCiLz8CgLH62w+Cjv6EgnGwCc6V0iyybhfk5mxg+54cj+X4A7xWWiu2Ow79fIOvZ32XTH08Tk5JCafHgpehLKfodCxZLyu99amjxJ3jE86mzpmY+twcP4Pe8rLvUH/7FHAks1sfwyKjxlaFmWSEHn3nStu/Z518vapV1xHopPbmr81C0xpYDEHIHBD/d962LNKlRyJ+AqrxE3pakZLnkUQRoSblovR15u2i7Jqw9m+0ll+yRtbvbKlMTNjUxao0q73dSudXIx1OqXge4Qtapnz4k7DTW06k74nHeD5I/ypGGzAOEo++YZIDAQxputY2iPyZjb6cg8gJRF45ykScLgRMIvEDERTq0UxeKM4sz8gAXxoOP/EBnR5ePV7463tvb6/ngAXnhQXqtLNFOGnIReAKID1/iUs9Xt0YVJj8+kyMKMPISD/0ByAxlcLSJNGhpfPntb36RBRYaFQgE/I48Puvqd+QnT9q8XzPbcZEnwgBhgMYHESLX0xEGtD15MMeJK0iZkQ/8NBraon4axHklUFbnpb2pW8Lc1dbsL0DPTU9YQ6sGT9r5hSv1D19IcIwlnEKsZ1xR4C7oYNYCHr9meQHkyfrkx0EfLvJiMaFo2AwHDQNwff866+nptu/df68NDm4SjjTjkJ92Rv3g8fJ1WognXRk9nrbmZJWdfOF527lpg02MnJeSFv+klLixwp9cafnKsQg231FcQmJ5WUR8ELXAsm4JS6Ru3SofTxpRVk3yZ2VxtW/dbV0bt1mhe511Dmyy6VnNdiqrIWGNmky4yseXwKLvyNGjdtMtt9j9Dzxgzz73nF113fWWL7W5BSZifC8vXrWqc83/B2hXtBOAf7FccF4oL5MZRxWWNenw6lpjThMoS33KoViFtUl1NchypJ1NSzXbumG9XXbRXrvkol127RX7vI3HZK3CEz4V5zxUfVCkIm71hfzSH8gm/QB9q30K/RpkxEWfeV8pHhkFwBtyAI7V/oQu8tctQ4A8AHnCAdH2CGchfuP/n8IA5akn/AgD5CGMizBjEiAMvWnZ2OhXiK/r719tS6SnOr2I963HsXnj8S+mZc2nvkRL+p1kn2SsL8V4XOQP+oB0gWSiFZ/6KOtLyGgcLjonIU4ZIT46MYjHj06j8RzWi/IAecMnL/E4yuKDE6IZXOThN8ophIgyWHgsd+I3PoBPmYVGNUJm7HJVFqCE9vqr9tpgHzcizGlgFqy92OZ35bNs4UQ5DHKlpXq5XZQHE8yorL39qaD+op6YLXBRZ8CF8bQ/yyPSWuCjBh7LGdoojLaEhaNBtmnLTtEjumUCpSMbKlN3YWkBwbvA6e2oh+eVZc/6bfbte75ti22tVtQE0CqLtskfCqSyWFtpWdiqciwhURZMTOrTxUZZrkqXUp9ZWLayeNG151Jb2rDdnh6t2NRSox0ZnbBJMWJKbagIz3Kxy3ZcerWtzPM4XJaMeNms+o4NDVlLe6cdevxpGx8ZtutvvtUKbe3WKAuuAUtJ5UWQ00/LoCstF5A7WprkhnZxsWO6YUQ5UVpsbtFl+lOvqR2qFiuaJ5TKw6zvSMRL2CYR9yWr81IRPFUmnvdHr71iv11z2T676rLdtm/bRrvuyv22qb/PDknpcjZOwua8oW74h6Nfw9LyOMkLfUJf0+/43jdKc7lUmCfQ6lhvK747pXm86KM87aU8QFniAvgNuBwKHw64MBzyFr+zaRFPHiBoDpxZiLoX5YtSn8T8IgD10ejYlLXLEhNCX+HwYZcYy7Ddl43qG4VUljENbsYnNKh/JB9U5/u2udTviceiHaffTEpu1YvX8CTL1xh3bkVTi+LIB7i+eOUb3+EWWLahZIiG4kc4CgIwCPMSn3jSwRFlgwDSA08oKFwKM8CS4CYca4qUhjFbutDX8USnRB4kZFE0aE6VcF6sH1XLS1HV6tYgGj/56kjFc2cXYfCks1trnU5cXGUS+HGkh/thQB5op1zQODo66odj3aIkjxyKyiuvuxgkUV+2Hhyb2AxCyioj/zsO4jhEqsW9WbHRvvetb9n+TZusRUqsWq5YSdZTrVFWrKwp/zisFCYWV8JLX4gXwlFobrDJ2ZqUU5s9eXbStlx5vR08etKePXzEjh09JqJFg2hbPzhor3jlq23Hrr3WvW69zUmhtA9useaBQTs/PmxF8XVkfMRWtPyfH5+2555+2m6+/bXWKgVGvW6B4ag/McLbkAX6GaGFj5xJY6CjxLN9kAaZ5EL9KYY474gHIl+Wj1nA0iQNWYChOS0n52tT4tGSdbQ12VVXXWbl8qxVpmfRg14H+MnPJE3ZAAYfViv0oNioK+rFz/ZnVi6CJuQw2++Rxm+nTxB5AeICH3mzEHXg48gHhA9O4nkfE4UDRN0AfvDd45SXCY/92KImf7FJcUSLRniuDuQoEO0OWoIGfqcrpNKeYbQr0rytUljEZcsRT91BU/AAII187iQP5AeyOBpoQAAREBezIT4dGMvKQB5+xFMGF4wjLggCPw0CyAMQR1kEl6d/fj4Ja0BoeczPgVgO/cUgB8AHfuqO+gpNJWtVw3Zs67P52fPWnKvZuTNDNjk5bQtL894RKMoA37yu44tzSdASdCuwmh7MC7jwd4Sj83HQBs82btzoSgwgLvgF7nAB5M/WGUAcvynrs3qdNs+juiRqfuPpu3/+Z+0T//jPtmvHRbZh3z6rYJHKusJwYSnJdThcBMnBXLXAf/N5PPAsi4f3P/qoloqb7f5HHrVnjhyxp59+yjYMDqAq7K1vfbsNnT1nr3nFq+zB791vbcUWa8k32+/+/u/Zz/ziL9sH/uqj9uGP/4tdfv0r7ORw2ZZl5bW1dUoRTPtTUKdfwo/4w69oO/HeDgHx9AE+bWUflOWez9JiC/uuzOSweyUH3fWnxXKBk3KEiQs5CSCes1lA6itwSSktScY518Sd8ksN9oobX2JtWm7zRkXQGbRGPeFTB2FkCx8ImqLuyBNAGBfyAoRcEBd14SKd/BHGj7KBK9KArBwGHvLg8/Te5Uh1BEQe4pFBHBMOeTqwuLRaYMZhy4E87FGzDx4KnfrwAcZitIW4+E394E1++g3PYsxRF468lCEv8eSL+MiDhUZ8to3kb3zVG995FxEkEhkVXJgZRxjCKQhSgN9UhE+ZKBcQeSkfZSIfLn5HGXx+k5dU36uQAPPb4+rlyMed7i0NS7a+r83WdRWtjRsUVtgbK1hltmLjY+NeP8zzDzH4QGDvQkpFAzqWr0EH3QGdtAUeUDbqAyKcjSMvPIOewEUncyr7B48/Zlu3bE14lT1ZVHXhoj0ZPMQFeLie5rHkkUuvWijIMhOBEMuK3Z02MTxi3/3sF+wVb3yDjWoJlpvhqe+cz3goAo6awEN/mOEYNZCwcGUljUxOWlUTyAvHD1mxVbZsbdZKhTa75vqX2fv/+P129sxp+6M/+D370fe8xz7y4b+yT/ztx2zo9AmbrZVtoWHZxio1u+fxg3ZiYsLOj4xYQ3urbd6xy7Zt2+6vWvFl8LCy6VFvrfdD1tG8xAcg+iD6nJmddzc5ke7pUt5AFgf8jzca4FGWn1kQN1T/os3MTquf6k+3pRQrc3O2a88me+rZQ8IPvQzgVAdSi8+kx8AmDH58IMLQCt0BHq8/fOhLinSt3ItkXT6DNMlocsRn2xHxAPFRr4M88gOJFyl/ypfCQJTDJUBRsAeqiW+JB2Kc89Nkp6ZOT5f9gzn+9oJwcgA7PchLYznaGvhYJmbbD6zRoHSW+WqfP6VVHfCCOChx6mi7/tITa4XoAi8vn4dt+seWB3n8n9IaX/H6t6/ugRFBh9IAHOEQJNJpZBDkhWmowqSTF4j4yIcDIm+UxQERjjL4KIAUn2ZhlnuInp8G1qzgZ4RUX9PKjF28a7O1S3F1tndoVl2wBrQ/hy1bCsYNo7zOVOWqGsUhigkXwoGQMgOlTnfBkc/yxfcqoFOVQw/tC3qzQKei6NirI4xFyQl6tUK0mvV2dtjzTx2w9QO8I6r2a3mHz8l/2AJnklOE8Ktb9Qs64J3aDg8UQyy3TvBAwC0a+c1aiiwICZvb69q7rHz2tD3wxS/ZlVdeZpsuu8hOnDgp+qWkVF+jzDE+28aRE5Qfzyc0XGxWimuytmCPHzpsW3bstsefOGB9Urwt+RY7dvK4fefeb9uv/Mov2+/c9bs2MTVpMxrk7JPMSSHOzNWsIuVVrtZscmzCj1xUZMxPLeTskceftq996zv2D5/8tH32s5+TAl2w666/3nmJEqhpGcKe6dqxBfib2o7zQ7Xw2+OYfUWt+LG4xKzL01XJpPIl/igPfQUX0ejIiJjKb3Wp/DquOqhH/aX2Wm3G970Yb82NBcU2+Yvz54fGrbaoiVzWGcoXmWItRf/yxoBfdCnHbwC5QKb57f3Gy/tUJ8cd8Srlf5Dpl2IqL30OTdH/xPmK4IfEZ7ceiAN1jCmiU4zQ12U06EKeCYf8AhyShbcuaZINDiTzPihhCMw18qod+PhSliZAlYXuU6dP+YRMf7C/qIyiS/mQJWgEN/gUz5eNXP5psn67JSckHM9xBSVauMHE26c8qedkCMgHBxOztw8yaCCdpTEbfMN3upTGNk3jbXemc2CrjUxcWW18MCCYRnyEiXfyVIZSvnchHw2rTL6B7RZUnbHgArycXHQ+ftSfxe1+Pc+yGOHYFfZvLkpYt67v9Q9GtBcLqisJlu/7MFNoVvFrYpyUFf/ghV+V7OhRlKnOoMFjFcaaCotKEavt/2FAuZQ3mdNYdFyYiJJq4LxZw4KdOHrI1vV1yyqUcNSFh8Hq3VGvF6BuyXsG1n44ffrneepOnFFdWJxmAwPr7YWDB2zDul479NRBO/j443btba+06XLF5qSg/GMLag7tZ5gUpGRrlTnLyW8oleyb933Xzo6PWD/7WufP+xe829tL/qERzrA9/NCD/vSMDXGUPreMakwrDmwM9iUbkhV4+VVX2dGTp2xevJuszPolfpPlaXvk4Uftb/7nX9vffeyj9sl//Hv79Gc+7Q8BbrjhRrUD8UcGvKVqa9oL9YYJaCvtR6ETZnJjHyZmaayHVfAiygtKgfOKvkvIE2hm4Qn0XHXGcaTjOU6Bsi1b77r1duToCWvMt7pV5lY6iBnkbEJr4mDg+ETg8ZJt6hRqf89RPIGuUMp0XVIQafmIbEIXcrXWtjT+iEPsIn9aNqV2+sMK1RKDFwfNKZYsKcwA94kXg6IeF/G0Ab3Db1fC8rN5IJbxBn/LFd7t7DKuXOLrV/RTEwpJHU+LmRzUFKcAfvJ2BfGQ55/HYzKRWuK1O8JuLKhyb5nqIcwNKvAWR3hRq4blBQ4LV1UNt6Qs2tJC1ebVV+x1sy2xILmpapVRlWEyO1O23Pv/5l/Fv8REnHc6jaqHwwLLhnERbiYsrpM/lFS2Y9gYJx9p+ADxQOQLnPwOHG7RsVaGNzBOzjtUg6KkmXNxvmqX7d5ohdYGn83JT/lQOOBZXl6Q4przs0ooGmonL+ec8MnLgMAKCHo4DkJZ2tekNPbqiMcFBP2Loo99Np6cAbywC17/hp66c75WMQ03+/5999mrXnOHLBe6WOt8HzG4Nb47H4Q2wix5gdX0+qAEoKW5WbxrlAKSRVKQNB247x478+Tj1qZ8y9V5OzNy3o6dO23v/umftg4tAx564EHr5vhEpWrtWBZiKR/eGC2XrbV3nX347//BNl90sR09fc4/sHvxnt2+dIBvXJly8uQJ5z+0zIpHDFT4xId38TmGwcdtz5w964PBXwpXn3CPPkqjo63kp/fh4kuuvsq+9rWv2c///M97Xx05csT+7u/+1utjgGMVc0/Z3Fw6swV+Xy87sG/JGTr2THhamQ7+wpPUb/XJR+D9hmxllJw/yFlZkGIv++WN3Nlm9AlDUTznie3dX/yqlRcbbR6ZY09OeBbl+9EadZL3j+rAJUVq6ut02BVrXDULHxipP9Hly1vkV7+RmxSX8EQfw2v2mgjTTnxkFFlkssByiTcneGWJPSkmgoRDJYSfMPjBFTLr2BTPOA2DACXMK1yr6RpovMWyKHnm+weMC+4vQ396m1bHYYyFRKMrTBSURlc8LCFvWu6vGSa0Q5phlSYIRjnHqk6EkYkELwO/0hPMmLTm/XC1r0yUThvBmfv9j3xmhcFPxV654w7mpRkk6gwAQVJgGN4osMQI4hypClCe365yBfymnugwcJCXjoaxVOHCpkZ5PIQqH/GLjDYxDzoapZT4mMTeHdusty1npWKzBksxMUEQePEl3w4oGW5i8I9ZiGEIPqeIGWTpYULadIQ2Op4bBDB5W+rp4A78APQDMBGFxxIVQDH6Rijv7mm5yEDLLc7amBQJV6es37xNy9+6QGt2YmCDK/Dhc3+Xx0nVRZrHM0/VwwBjEmuzwQ/+yiqSMH/+b/7aepSzoLbPLE2rvYs2OjpmTz5x0N76nh+1nNp81S232tf+9+etuCClIyS8ksM7mLWmVptWHf/r05+20ro+m9ESor3Uptm0wXq6NBMX8vaoLDt/osjyVULNEoTZmqetjzzyiO3Yus0OHnjKegcGrK9/nT/9Klcqrph9P0z1M4tfddmlshr7/QtK119/g61fv97bhdWABbhr13ZZQc/bxVKo5KtqAvIzRBJyJiMfMMKD9eRLE9HNlgAKCN5yY4jzyTeixTloFk/oQz4Qs6Dlo4a587CpiWWicCiNT5JhjuULnVL8v+TfqMS65PwgVj/3oPHGAbQEhEzHGEJMkBSXp/pgiz4jAfkm3vdgpayRN4B8yBq/HY/HakJW3VmAR8gdMosyTntJGnuKQ2FizzBukXHkwrdE6vVj2K3yQQqRw87JskP2xCdwZiZKMWNVeUCPX2hIAx3WMqLkXIFJ+aPs0AvUiXM64Y/aWpNlFfUHTazWkmIVbl++qgVYdAIl+dhNSk44lU458AXk/vCvP+OYMOPQ4PwgU/QRnzoHaQBpMDAxQSaeNBSKysNCzEwBsVTC7MXM6WE5yrpSq+NhAGd/k4ffEXZfdcMcPg7Lx2tbRdi2DQN2x6tvs1Jb3tpK3HqahAShASe0Jac6VD9MQzCmJ9NXfBhwbEbynqIf4JRQ0JlcX4M1NTMz7efFEOQ4VItzmuvgM4RmQ17pmdGSi7cBuDKYw6IwWz0ixcBtHMq8WLODTzxml13+EhcSnh6m5cWakqK9CW/6zUvLL/ot9yJA+cjLYY2qHe0NLfbQJ7U0Gzltja2LslDTBEN7AcqjbHmf7eTpU7Z++zY7fPiw/cRP/IQdePJJu+a66/2OqlnN6CcPHbdcZd5OHj9mG3p7rX/dOuvo7LbpuZq1d/XaJ779TXvi1CnxTAqOp57i1VRlQjSv2LEjxxKvp6edrwxKXkHp7++3Uke7PfTgg/aB//bHdvToUbvqqqvFL1mtbUX/DiYHX9/8lrdYV3efFUutrji4K+rP//RP7fLL9kvZNvqpcDXK+4P+xvmL5avtlDxp6ZHkhxjJge93qk80SCW1spZm1NdJRvzr1lhgyuzfVFS/zc+jTNvsz/7yb2xRimCe+qS4+C5vTv2HJeSyJgi5CEc8Prh94MsP5QYwGJFx4lP9KS94Ij4bRzj8SAtZCR4wHrN5wpEv8OLjYruDdOdNHafvO2q0RVnissBvrF5whtIOSLjAttb2hHMt7PQxaV8A2bpW8WTKRz3wLeBF+C+/+U6/jSIcm5QwhQpRBitr1renRxqIo7MiTf87g2igl9cMyMzFH//IiuJgFsLacvO6XpY/cLH5qAjlSfjgKwORWaVVM391asJ+7Vd/zha0/m3vaNPMnpdAchVOOlrhygiBFp5mXkpmWaA4/2iFwpWZity05+WCOejh5WVeYeIIBy+nl8tTEr4Fa+ta5wos2u0MUzgxjzV7zRVYepm3YAVZYLwrl6YDmN5kc7NaRjapdar74UcetpfK4uB+Lt8MFSRc/94577O//x2woSx6RDPWXaPomTh9xp785petvX4dNAOIJS2zGDzAZ0ZFKTRr6c2rWR2dnTYhxY5w+n6lZj9eLeIAaUETxIyW4FLVfgXM8vyiFfgYSaHL/uNv/5GdHCtbhxRTVZamX0ctZSXG25mjx6yvq1NK8aX2oY98WBNNm/MR5fPYo4/az/zsT9mOHTvt7W9/p506fdq2bNnqtI6MjNqHP/wRWxBd4CKuq6Nkw8Oj3n9//Efvt5/+mZ9UOLWHPnHZyVhYDEL6ZZVvWGGSBWQIh9WyUJuVAktcRHnxriegqdknHdNk0NxYsr//9N02VVs2/Ut1aZLGsg6FEOA01OUCiPGBn+27yBNjJ5vObxSRaqm3Y002SLsQH2EmCvjwf1Jg/CYeeh2XFAi/Hb/4gp/womAxMqRAkSnS6xB4cMFvp7NOUxawhoNO/KAn6MgqMOIA0i+sLxQ5LtpGO4MO4qPu3Hv/412+hFRKqhjTUjN6ssCYryQSyhwEe14hAJFftCZzIp7g8XQQPFRAceIoF0AZJ8TDSdsjXJ7fyyWmBpH6JabQQWlWXVmet1tvuNaKDUu2rqfdOrrafUAyMHiiNStLiDbEnhj1MHBYuuTzzX6TQlg9WBuLcxW/UA7TlP0bv41UymZsbESDucHybb0+kMAZ7Qj6RJAtqWy5zE0Qi77E4nZNbuBcawdMVoeqmbwdUCzm7aGHHrTLL79MyzCt55UHAF90SHQ8CgwgHC5+eyl4wlk5/WppyMvqUhuLTfalv/uo9UhpLmkwoqQRAMoE/gBuEPV2SVl5vyvdrRSBv5Wg31jVmPN+7bTay4Dxj4e0lOzj//Y1+8aBgzaqZSrLlS5ZUQje5FzV1q1U7Yp9e+xVd77WXvvmN1tR1lWh1JEUrZYKTRzXkDKER0wgdNTQ0JB99atfsQ996K/s/MiwZKtV/CrYuXPnhHfZLtJy8uqrr7Y//+CfW3V20svSJy6PdUszHK+UBR/588mynsbEOFOeloVX/46AFFKywgQ5lVP+RWms5SXO2TXZv3zhyzbre19SmFgYan/0BeB11H+D/0Jweuq8DzrIT04mDMKJ98niik/5ef4MPtK45hs/C44rky/C2bgLIdW/Ni6F3f/njB2TG3y9sE38pu6IB0gL2v89zgSRJ4szC4E/Kc/0O/LhRxjZTFomwWr8f/6Tj2m1AhGpMBup/vTQGUV8OkeENcETCF/ZYLmosa1L80qTkpOQ84SN9/GkDWV6qLwsjpyEe6Ul7Wt5hdQvD0HH8cmv5noaSdRPJytC+DTwtayb02zK13egpphvsEv3bLO2xhUbWNflSw6sJ/C7ktAA48rh8fFxq83OqTxnwlqkXIr+UQyUWaGgZU+dmRJRCfG8v2nPICW+W5bDiZMnrauny1oL3a7U4AVpTh+OZqj8/PycVcrc37WsASHl1SplqYHHkzFokuSquTGQUMIosxV7+OEH7Iorr/Y7r5JVQL7UWTgXCvGJsP5Lfr3ONLHUFZ343iS+c2mkSUGvtK7YCVk4o48dkHKsymJlIlI7nTdYorzSBL+FQLLmPFeYx93LUoi0TYh9WSg7xV/D4hgGA5AxzARV03K4paPPfu0P/szGlxtsWMvKH3v3j9kXPvevdvrMKevZsMne/rKrbPzUcXvVHXfYLa99rXWu32CNslDzUnwMFt7jpL1p/4N9p3QLB/eKtfJUkJfsRUs6zCp6JWP//YMftHu++S371V9+n91++23e11jZ9AuSv9o3ONEZfHTe+cBI8tUgy2N2VgqsyN1uPNhpgRJYKgZLLkUPSnZxsdFaS232N5/4lC22ssfK9w6YkOnGpHwB6vAnfHLQyuTlx32odlXZpbykoyCShYFMKT9pdVzgQBLS2EvjhHDCmxSBL5Hr+KgkTZbQQT38hgepPGGXmTp+yjthghSX8gVw+wR7bL63hlyiVDyf8Hi5Oj/rEHSmOqlLeUmnjGfjvzUl57/raeBxGWAs1vupTnYKr+JMfeltEn6Kp/iUt/GVb3jbXTwGZWbNaxnAiXjuVWc55bMte0hcD8wHCdiwLbV7B+8f6LSL8zP2mt1b7KV7NtoNe7fblRsG7dThw9YgC4jtrxZ1uuPRIOAQJTdD0GW4tIHcollI9XFGS+lYJNDFy7+8K8jM2tKipZ2IXqrO2TWXXWwMra52LdWUB8uHO7aT9kaJJkVbLBXTdwyVhw9TVKbLNl0uS+GgsBB8UaA2swnM0rOovIgwj2ixOsakANvbuzSw68sUpSFo/pRHncvVH9yNBa5aNb02wYcy2HDFHHdI/eTMXgXRyNUzGzZutqeeOmgD/escJ4JE++kdFxT1FWe+vBP1B7/AgvWwik2ah/NgjbISmEA4XMa+2eZtu2xZE0n5/IgTwBXMtWpZ/SelKkbygvuSBkFTVdaV5JlPsfmX1aW0tEi0Jiniit+qmxQde484lBcTGRPV1x953A6cPGunz4+JFzm77eU3WafKzYrPp0+cUF1F+50/eL/d+8DD9pJrbnTlxfU6frU4pNMI0e9WOH/UISF2YfYGJgFlsOKwVG5VHb/3e39ozx86bO9577sciQu1/OzkAvjkUcfrcSCFn6qdvlrQJIelLaliTNJIpQH8YO9S8eoPLglo6+i2M2fOyRqTRapUtlj86RjKSX/IElagP41UXX7OSvVnHW1h8kAhIyM8AWRVkAYt5czPxpEWgzcpq7Ri4TdhIA4FUwicEXZeyCedrOECV8oHrNEXdXmsfNrj12Nxb7+rUtJJRKmu5cOF8sIHD3Wks2coPdXtyk78rPdzes0oFKhS6dd6ftrv47fe5sCXBfJRHpoY59RBXOMtd/zIXcxmLDcQhEUNMMIQ5idmlbmxtWTzMF/Czj1TrZrFaqcP2bqFCevSmrlFAr8yNWKtixXbt2NQcrFg03PLNi9rhH2aYD5EsSQL/KnRSaioGz/yJcWhOBGqIWebBrqtTVZGf0+nLKpEq+cVbpQJ+yXUA810OnVQF7fG5qVQleiWGUuWkpYmKIWZ2aqUVirHp/XJOzU57UcDCvl0s0PQBARjw6/NqzxvA8h6QOGmgYRDQLxE8mOw6od3pnB2d/XYSVl6He0dThuKPsBVVkLgncv4u5COeqotSQuhBjQmhCOvwaFwXtbgjn1W2r7bBvfst7MT037otKVRdC6qvxgorVKmKAj9MWFxVU6bBLcyNgzZVtEyiqeMPK4nT2qXVq6yICarS/boU0dsx+6LLSceYQVv3bbFJjVJrEjp52SxdK4bsD17L7aSJptSe5tftcM3BfxwI8RHA34IpLYzUJCbFGZV8K+f/ZzP1u9859s92hVHhi+Jv/CG/kkDhd8BoEW5cTU3you+YB8Q3vngkONwcPqoh6RObd+wYcAP+DbL2pd6Fx3Ul/BSX/RTyDLbHV6PBJc0Blk8bfTlrtpEPPKK3IQsITuEUXKMQSZ3fsdTRgVX6yOe/L6kd5lbU1KUDZ5ciBuIvPwmDEQafpQJfNn8WYg8UYY68aMMDguSPLGVEbgib7QBvvCb/ECUz8ZfaI3CP8KNN9/xltXvQpI5ELPc4uQ2m/A8aeTcUZ4rlNXmlYZWK8riOPzUkyJo3hbnORUuwVA4n1uw3pZGKxRb7ezkuJReuvyOyiAeoDEQQD2EiSccDIHYaESL3PJi1fZs32R9HSVZSwit8EmQ0tIx5VNBdzxOxkoiLGwSZilctY9vLLa1lWyKV17ODWlJWbL2jnYJpGlwT9v5obOy0qast6fbqrLE/NG7HHQBXkcGoNuXMfpzhYzSgi4GqZxnl3JJxdYEBDwMrlYN/M6ODinMCeFKwpwsB9okQfeyKiyH7xiEH582N3B1tEhbZJALL7dQsdxDmbVwFcqM+nNBtDSXrK1/k7Ws325Nm3da67a91rZzv7UNbLPOzbussthg58tV71P6uaouahVviyYeaLlYlCHcyPGCHJ8p4zrhFVu/eYcdeP4Fe/zAUzanfiyUWm3vvt3WocnlqUPPShYW7RlZmHe+9jV+4eLWbZtdnvxmWDlniiun/y9I/Er8bLC77/43fxDxrne+w5WC84V+FzivBPxm0qOsK6i6zKXfyqufJHNG0LdHuNpbfPPBo/yaiWQpyrJxPJwLnLceKePjp86ojHgvnpM3ZNUxy+d3qkuTEU9mqbvuAI6d8JQbOkP2ye/1CmKAxpeSSONVJ86f8ZuVQvoKWBrAyB4QeEJBRBw0oQAiLQY+jrpID9kO+vFJR57x+R10kQ7EeI00gN/xoIgw+aEPP9JJ42EXuEmjfDjqIk/QhoM2cEbYx4fwRTuDvsaXv/YtfqEhCJg90ntR6bpgFEFJiqu9MmEliXdOhRclwA0Neatq1tVkbzPPPGxFLQ39fM38jM1PycpRfE4DYqw8Z7NaAvo7eKqsRYM219DigyynMv4EUILoDFM64FafHL6/wydB37FpnW3o65AFQR45xTkjWdI4nTAtMYGZGkjreJZ16XUozHaEvrur2wXj7JkzfqcV1y6j2JpFNHfNj0i5UWZVgYlGmBWdjTDBOJjLffLQCv3KpPyiXc6FrG4YUDb81GF1gaEZypTnUKnoPn36lCzDkp+ry4tnvq/ibfXiq3hime1hOcQqnWhWusrwziAHryrzc1Jk6kflgte86sOFjnyYoTpHepOVa/pZ6LSODdusOLjFWvs3W8/u/da56zJr2XqZte+52kq7rrTS7qutTa605yXWseda23Dx5VaWcvv+Iw/Z1NSYPyD55le/Yo1qR2V8wpZ5Ciil/L3v3mMotr379lpJPG5A6Yg32TZl3Sqs0MbUSuJhBTft/umf/pkPhB//ife6QqRfgRgoQMqfcKH4Ao9zimjYI9/PLmrpGAOCrQcUD5MIFzv6wEE+JbO80HzwqWclnLxqkwY7NJIXpUI/8rCJPkUOwRm0gRtZifb5uFJ5fOhGFvAjzPibZQmvuqGRdxO9n1GEwsF1NvQ5OHw7Q87lSb/hjU+qygc+FCVAOvmCJi+bccg2PumhXAkTB84oB26frIWb+ERvGhfERz7iUTiUJwyQRhkAHx4Fnuzv4FO0AQdgDc9KAdKBq3vM6lC/Ew5HZ/v7gkqAUDoKZdBZnbDbd3XZq3d02Nv3brR3XLrR1i8MS1hn/ODiu37xV+2qV7/Krr71Ruvt7VFnzdtMuWLV0VHb3q6lm5aTOM7w+H6GLVpBiqjAZ/fVFW5N1IkN5cXTTfyiljQNms23bOi3Flkk/gEE5YVeXm3hVgVYxvtT7NO41pDzdNolAeCIRasEk2Wjm+XKz4b7xk0b1c6aHTt2zEbHJjSwGm3ThkE78sIhXyqzX+Pn2uqdgJ/cksrJ6hTDiYfOC9NZ3zP7/3CAgroTzdTFUnfnjp321MGDTlMuJz6pfOrKOnjz1H5Gn5zGmMdJvXqfiRqbFz/hiYiwNilDBJw9G/YbEbBiqWBd3Z3Wt67LBrQkH9TyaNPmjfI32sDgJlu3YausqPXW2tZtpU4peuHgPq9GZj/1SV5hHrxUKlUpb7OaluDXX3eN7dm5w58C5wttVG0FznO98c02Mj5pff3rnbcLEkAXRbe8cP//IFqe/BBiHraMjY25wMcSgjAykXXQwPk+akkWMcxTreIpe5zKJD6jZMQnthj4FiU8VT+uiGcLjlsDE1wrNbWHiZZ+XnYrYr7G62b0P1TxLYM5KfJpt5aQCwY1Dhr5jVxwBi8GM2nQCe2E6RvyEJ6Z44yaBrTonOE9XpSf2ulHXOhL9UW0GblBUfDbxUl/kQZvSAM3+Tj7GN/KRPnjYjsn4iIfZQmTH7p4qh94Aj/xAL9xQT9loz2EiYt6CJOXMDipk99A5CGONOjI0oihwQ2x9Jd/mFlyyNGlxtte//a7QAzEgKSAN0IMuP/uu23y3CE7fvxpO3HvvTY7dMLW9Q9aeaXJjj78Axt+4Slb39tn52VBdHV1+Df/Riembcu2jegSG5uVpLcUbWZZjdRAYgOZ7R7kGFM9OhU/6KBunHLb3u1SmF1tfganynXAWl6xydiMBSeFRBkcNEMvfjApNv6SIKXrr1N+tTHf5IdgUYA1Zg7hH5c10dnZ7i/zCrkG/9peG52GA1DwyQxOwgiQlF6rSMKTzf/DAMvAk2m+GEXZrVu22P3fu0/87ZW1wmQigZQwI/zR0Ylb4hHimsGPwKwNEAlkIe9KJeggLYSOgcvXi/w82koa8ITTfhC+fiuOz+nxcm4qRjtRl4l/N9xwnX9f8mlZJizDJibLVmjrsL0XXWZ8CHjXrt32gQ/8mS/HaVu7H1NhO2FNIQE/jEc0Q1TUf6ldspROnDhtn/rUp1TvDfYjb3mDT07oJaxvtU5OoL72132EEwWDhe9tZjJQdPAHxc4bCFj/KCQspOg7GIwVzUvri7LQOazsG/Nacbxw/IRf7hfLGRxyxoCjbPxObwignMQ78ZP9VA5KM9EUZc35gys5lCx5cCwRkQO3VLWMpM95f5Y0yuGSLKelGgObOmkf9AAo51BasaQDaHdYVBFGsZKe5Bg5SGMfoDy/wUU+HGVIJ556cZQnHgcErsAPUGfQiQ+Qzm/w4Qdd4aJOIBlT6gv156r1K4h6c7/9Pz7pH7ZlIFI4iATciqhM27c+/gHr62yxztl5W9fZav39u+ya9/ykffADf2z9Ynx/W6uWYxXbsXuPXXb1S/3u9+2b+v1sUGvvVvv28+dssm2djc7VJDSqXBZMQ2OrhEbLpfqnyaLeaBT0dEnJ3HTVxdbBl6w1C0rjydJi32zevzJUmxfD6oJJ/thWifYw3BgIwSCY4q+kiJH8Zh+Ew3e818c7laLIHnrkARvcvEODsdP375gJHJccAK5QYMzSISTgxGrjNwJAfsJOV70+AB8H8+PVCOjleAVKlk9P3Xfvd+2WW16pOhb9aWrQj2Og4a++ckSc0nFOg3D5UkgDZmpqxhWORE24Ux7ooW5UIGUDCFM2hAwI/NF2gHTaxVUrxSIcW/a9w5fddLPqydn7fvU/2Gc+8y/+ou2D37/XTh4/bseOHrKbbn65f9GG70xm+XFhfe7DF59aSOcBR6td99IbZH1N2He+c48Nru97UXnaBQS9y/VzXSynwe5KCEVImvjGazzlqSlxhodKacDPi9fs+fI2gT9JxjJu0TKJwcbeYnO7/eNnv6iwJkaRRr3IUwxifuODK/oDviWZS/tK3ueiIZZpxOPjVmmvs4O4OY2XyIfJzZsCCwvp3UceOqmA95mD2EF5Ghx4SaNO/CSvqX+hKeghHDj4He0Bog2kR3zwOurgd5QHoh0AaYSdv2ozZaIOwlEOPNABEBd1APE7eB5liKNc4yte/zZZYGSCaCpn3QtDqXzJ8qVWe/bJA9a8WPWPqJo6EMXRqkVLQ3XKTp05Y4s5IdOsw35Ap2ajx77/oPKvWJ9m5DYJ+c7Ng7Z303o7IjwdWlZiia1ouSFZsVaWhWxwNqz4MoOzyC1SVrPTI3b53m22MDet2X3UxrR8wKTmA7TQW5RJ2dvTaz3d3d6Z9HswmdnLmbLMMrNmNS3LLCflUN8/bpJgumISM6hzTlZCeWrST83zOlBBZuqSMvIpfF/OKoziAHfg909z+eyYJM47ToODX+mlWv1m2MB8OfJFx7rvOOkoCSHHIBQHzSimLZu32Pfu/47t3bPbBxBX/KrrEn7q8fL8S3VHh1M2xajjhRNTu1qV0Gtm5vgDVhUn6jVuFcYiZVZDKHEJbzhmBt9jVDw1pSMkCJKc+tnPBdJ25V0/MGhf/NKXpDAnJYjztmXTNuvr48O2rbZt21YbHj5vO7XMZCkrkVI/pEEZvAtIPELu0hGVuI7lnm/dY5/+1Kftztfd4U8gSQOC1sCzhhN+QGvaJ01x0JqcDyC1maev7B9W/J1NbiuRNdXe4deU+wpSJh5L/Nm5tPwbOnlC8qI4LV2qagfn/lC03LbABMTbFVgKMbAZlDjnpwC54ewZMy3nwegjFVHfoGQY3Iv+KhqflcNCZOuD67X9LJ/SsTjZk8vLGmSzH+uM9sAnqhAF3pdA1Bk8YeBzRtF5QH8q2fcIxSo/H6jfWHykQwN5+PCNW4iqC6udOLZVuDKK/MgGcsn+MnjiN3nYH2avGQvU6fPiqa+i30Ju8fm9qqzqv/GD/oQ/5QeifY03v/YtdwWT0ZJo6hioIGxszNuMZthcZdI6W6TxhAlCx0dHNMvO2qKUCaZmqZQOi8Ke2265xb7/wIN222tfZwdfOG7d7W2WX5yznQO9tn/3dhs5N6xOSrPQXC19iWgJE1lWGV8nWarO2B4pvfYimrnq+wCck8FBY1oSLkrhzPkyiTC4WDN3dnb6F1S4hRIz2zvJacYhLDAP6yMJQ4vqRmGVZOkg0OyxcHJ8pUFpLCPrs4X+c4ZRF7igU/KyykiAcDDcGVEvExB58VnGrHYO5byAo5TL2aaNg/bggw/Yhg0bk4CoDYEuagzs0ENfxfuT4CI/m8+TsjQQRAqzH5aEVvlU2Okkv/sp7LQp3Xkmx0YygyudcyKv56rTAC9lgU1P2xVXXmGf/Kd/tJGREXv3u95j3//+A3Lfs/e8+51Wnp6ygYF1Enz2a9KMTvmoPwvUTTRWEnJWUL/cdNPLNfhr9vWvf8WXfL6nJYBW550KhAN3HGWhran/qSv1OXtJDLBZydjo+DA1usVaQnGpLC+2o2WZjNkw58FWqdjmDxH27dtlP3j8gHBIrqQMmMS4OoYx4afqNXjJRxi5wcVykzCTZqGQtj2QVXxcWG2EmSgoE22jLOAyJxzEAamda/KDQ3mRBzyRBqT+ZAJeUwCM78TrNSuQMPINRNnAE7SAnzxBSzYNyNIF4IMb+UFWIo58USZ+44MLgCc4ykJrypNkBxd1+oWGgYS1fKytIZANw7n5Fdu7d4/94JHH1ZF5m9PSYEHKZ0xCO7fcaPM+M6Q7ovjMWXub8tTm7V0/+VP2/g/8mQ2PTtrI2dN2/uQRKyzPWU8+Zxdv3Wa7Bgfs5OHD1iTlMcuSjDf9NQPlpLD6O/K2Z9smaxZuZiKEj8HIvVf4vjegWUHN9cah0Fjzo3wRcGY6fABhYPOvu6tXS5heWWvtYgwCImZqsvKngAS4glrW3tnTp6ytvUcKihP+6SoPZ65cLB0d6oMsGA6EEBCXjQeynePpEh5GMd2M0AISM6I8kncRe3r67JlnnraNmze68DH4KUQe78R6OccnP57kAtz95Rvrmk2rsrqaOJqRavM/6AkgjLII4eC3PAH5EHb2QJK15nxTNamqtQGwY+dO36PiZfiO9i7r7ILPzfba19zu3yiAj12dHW5xOB316imfpcVp0E/eHGATee/ei1xBPvTQA5qUeJuCAyNrEOXhAQMyObWwzgv8yOP1EC+Lya0dXi+TY2DAe1YEHGbmw7jk460AZM+/5SiLSZ1il15ymR04cNBvpWBpq9Hs9cGUeD0q6s4qAxyywyTM2CIcSgCIgYrCpByOOPIRhi+Bj/j47W0SJIWUBjoAbsZAyCQuWWprlk12Hw0gTHrQFOWAiIu84I24kJkoz+8spHwo5rS3jgu6AogLpRr4AihPtZGGIw4cjTfd/qa7EDQajCKIRJgD8xobtWRaWLZN+y+3PVdeZ/c9/LA1SYiGhkf99DZ3BHEMoUGdXBDdJSlBTi9/+u7P+YVwLcLFfgOX5HE+iY9DLEpANOfYbllZHYVGO336rLVKsSwvq3OXZ+ySXZvV+7NQrNmSBpgNDm5w5YVZGj4DmkZAezQa2mEEPoOFRiNg+Cg2H4RaqMoYlgLiuo5ZGxo6ZaekYJ99+nFZYKO2det2n6XTJmu90+t4cYCfms4oECDL+BST0iLd8QgvPng4Cc/A8bS1/vIYNs+5UZarZh574jEphDafxXxZpXo83wX1i0j3IIGHHiyJ1M1+rxPtIb9bVuJB8CScSnjZNajjFNAugLalNsrVrSDywf9Jt7IGZCV9zc5ownrb297m93z9/cf/3t7xjrdJthb8jYfmFsqm5Sf4LhRU90UO1so117xUy89h+7d/+ze7+OJ9ShHdrEHrtF5YPgDeoZScTteY5Eu+KpEvPIsc9VjwJaQrCa0EUB4N6hSa5ryCn84n1bki5cFST2ncEzc+PSMLTZMZEfSlfPZAqQN+MH6ylhR0Ms6ExHm42lb5kT+1pW6x1HkesozLxgPE0XdrY6C+PK7zhfpczlQmHeVI8hkuaCAcNEEH4aiHNIA0cFNfpBEX6RHPb8KRFrhxLJuzafgXQrQx8KzWp6xkJx4Iv/HWO9/6og/b0uCYHRyJEHL8KreUs9pyg+288hrr2bzFjh2T9aT1fK6lTWUWLN+s9ErZWrT0OnLslJ0ZHZXiq1oXd5m3ymSWpfXK197p3/ZbEB7eSUOJ5dXn+/fts+effc5yyte3rt+629qtKJnRis4WJTQbNgyqETSYGQbiEQI6K5nf/ri10Op7LoViwZ/kEOboRovoJz8z6PzcjG/+z1SmbXp0zCaGz/shVm4sbddszxXQo+OTtmHzNj/YyZNOrDX2AfxAIcIsjSpKtFjQ/yhDF251CMyko6BP6SiMOAxJug8G98VjCYmHvS2J9+pq/yO/yPE9GmFR2pINrOuzE8eP+5KXfTeWityrRT7wQEvW+vK+1E//sKxSa5qYEAD+44GFn64X3qTIUAgoVAYQvqwNf6mX7YS0ZKcO8MQTSz+g6cJI+TSAoOXGG260v/7IX8sCr7ni9f1K9cG73vVOO3v2lOL6pJhkqS/TUvgULv1m2QZ/sLAv2neZnTh53O655+v+8rvfia5K0jIkrMkLsNQVFh8sJkq5HV+kJYYnhYSVNTc7o9/IFYNMbWDgsL3An6qjpFqqLCndn96qTQODg37LLHteDU1aDWiioBT9Tr3gpzr6FoXLAVYVN67WBuAZ44trmHxwCugzD6tSWgNPyUc4zjaCH+fKUgl+3lA+zicm4Yixwe9pTSoYF7Uat6XkVZYWgSfJMHlchkUj3GJCX8Xpv6ndkfO/K7d4Txp6aYPTrQKRxp4xeV2O5bsCUpi0tNeXLK1QUPguP+SW0HK+i/zss4qE1H+qA7p4W8THvcLsb0J/4y2v+5HVD9t6ZXXivCI6QshhnzdUyKsSPmagrZu32sEnn/TPanEglM3hqpabFVnfNXX04PpeLSe15keJSGi3bt9mF11yqb8LiPWygLDKEjp34nlrkUm/d+ugzU1N2LYt6zXIOKyXznht2rQ1LRk1cJMywepKFhdnk5LgMbxgl0qoYUsMPCmrufK0rL8JGx0bttHRYZudq8jNSBlpxvXL65AWMV9tow0oNl4lWjcwqLZy9kcKDCtTjOLxNcsjTlTDJxydRmcEwEOcAzwVjfGbAUQZeJtcXZjqZRS1CqTr//TD/RU/B3P+/LCUStpAR5FlIfAGwCc2u3nKxsBjeUNyEsV0wwS0B02QmehIOOj71XSXoYQ/tSfRFBA8iAH58KMP26nTJ+32195uUxOT9uUvfdGuu+5a6+3pEg4JMQIrfgRvoBXcKEvOVG0Y3GIjo+fs6NEXZHmnyYuBSZ2Qh5AnepNLvAya4Hu9HaLd933UFgqy1aGh721aUH9iIWGlshXATRmyWdzKDe1DPk+r9yN0wnv2vl7ykmvswYd+4K8YOVHQwRhRgLwxjgB8X6LXZYD08KPtwQsvQrieJ8Ul44JDwOJAvZWQmX6TN/2mbupNeFip4DNefJlbbxd5ow7K0B8elk8LnJuSf/wUFk7xgT1ULwfQXpA7PuhPPCIOh0x4mPI44jRx0h++ihACv49fYdDgOF4C/1Cv/m60ciVLGuWHEqN/ZPYoIekA6YKXveaNqxYYTI8wDHOTl1mLZtH5aiCKMdfYYsX2Trvqxhvt8UceMq5SXpZVNVOVcCosRCpSs3ZZVFhDbW1ddvEl+z2fK0QJwUytakcOPe9PLEePnbam2rwVxUw+6TVRnrXGfLttkpLkZeToaDS+zz7CnwQEJi1pSbrgexfV2YrNSQnNVKZs3jf3efLY6K8NQUexLe9+oSiLTRZaR1u6RM83cDVrcw3LocOHbefOXRpMSz5zVaXwZmbKvvxEicHoEKwQRDoraIJnHs+glh88hW7ywtsEWaF9cbgecM8tBw06FBGdNjx8VoN8xtra24SBPMyEbEwz64NDuOQzqPGxGNs6OvyjHDwR4oO+bKZjZQdQd9RL2H+riT4xI2jqA1xKTzSmW1FpX3p65gNb/stedqP9xYc+KF4t2MUXXWJHDh9R39TsrT/yVt9zYkgwEMnPBBCKHeH8+Mc/bm9841ts+/bN/mYC+f2WEH/xOkGidY1Xq/zKgFog+hNvFrUKwJLEYlRNiWdqXHWmItqT8uS22EKed2ZL/s4mlqtfBiDZgIduVXi9yUKt1TQxNLX65j5bDgxwrEoGuZ9PlIMK+A158XoQbaUPaSsDOZ4kMojTPpr4qXqgCQes7sEqnGSsPvjrAzhwqqTXF/hSPwpv/SkgjqfSyBL0Uc4Pruu3KxLh4gEGL+1zxRBvo5CnNa+xLdJ4Usm7tOD0s3Yqx03ItMVvYGEigJf67YrF25kubPAPfii8IvqF3Q0Pvm2qBFeQpFMGGhP96WEBvIMv0IGLttMPhElrfPlr33xXamxyMCkGGr9Vq2/ac/0n+wVip+YpDRgptGkpjcuve7kdO3TMcpjj8zPqzAVp/hYprYLy5ayt0GZtxaKNDY/4aXNmPjT+unW9ftCxOddqlfKEDQ0dl/DkbNveHXb5NdcqH5t+WFe80kGHQbisgmU20lnaVKUjK7ZQndEA4c77dJOEuOMfdfW7ueQ47KpmquHOOuWRr4bzSJ+25ZQOTl5/GdGS8l8//Sm76ebbXMCWtJTitgvuDOM4BoPChckZuqaQ0gBMQpOEvH6+RnHkJw7Gh6XCb6KC50BWuREmg//WYMVjSYqiamsr+rGS4eExP6oAxF4HsNZ3iIY6XfUSmprWgJWA0C4UO4+5yUf+cNAKgEs/vU7ohnekw18UYywdo52EsZ5oC7+Pnzxmx7Xk5SLCO1/3BitPT9upU8ftpS+9SgNCA1z0ggdFRNvg3UtecrV9/t++aH/8/vfb//jLD6rumiZL9mBFU2JRHUQTv+sWmS8rvYX133LpVIrwiy7O0iG3znNjM57ly7KNTQyrveo39inApbZLNPwcFpLCk1//nBi8kPNlFm1m6SweYv2s6+u1p59+xq9rWtRvdhm8QdDAYNYgxIWs4PMbIBz9HWEfe1KYrAg4+oKi9zcrFMegd8yiD7nCV6u8j7yfhMPfodXymoGNQUH/4/wgrvp+kULy59X3aoJK03YsneQT4wqIPUTJONanX7GD4oA3dcfrbEsElIfzc9SPhcSRJOI5sgMPyRLfJCWescjExpN/FBDNJx/jCQUJra7sCFN/3ScufFd2jF399lf9WELCOBgOk2M/AIRJ46kzmEGWWHu2esciHGhoKixLt11x9VX24KMPuvLi3FapUFBjxKymFpubHZdCabbuYrvd85Wv2sV79voTy//3T/+7b+4vzM/6lcItpbz1a7mwZet2O3vqlD95Y6O9JiHOSYHi5uZkWfHlEhQqFkSDmi/aude8pYWNfc2gPBlSJ9Dpy0t8zy7t1aSBR34xjDKcrWrIa+lYtcr0sI2NnLPDh56xF06ctJtveYUER4xXJ6MAAI5eIATcEc/1QCvqLBjvHau8aW+LE95SiFJ43PzKqzcupOrwJMDKK6QMJfaxeFFeCY5fGVUTTtnloxxcwUC3HIDygYbW1qJNj42I5mEbWLfOBykn9n0A1oVC/zlQlvbycGVutsqDNCmvRJMLkOdLfZ76G4GiOKORgUF58YEzS4pHqcOVZF0kHABloQ8ev/IVr7T/9dH/JboW7NprX2rHjp20J5940n71fe+TlTztuBYXecpXsKGzY9bfv94qlRl74eghu+qaK4UrHQfgFD8KxpUPjpaJGOpwvtbBU+pxrotoA32tP85UOUf1m8mLeuHvuTMvqA3TNl8tSwYkJwtS4OwNojRVJ/uZS+pzEet1ghOa1GseR63QsXHjZjt6ekh81gzfoIHJJZMMMI0ZLDLZ5upz1UgZ9d286lBN4qn6C0qEm34DJxOtW0e8EduAlSRcCuPTbygGEeG4nQ7fr1PfudJhRzn1t0sLcu6kqi54qKLKuTrR0l9IIgrPxwvvydIsaMXTH53LBQE5yWKz4hekxDUCrHFFdGHYSMEXtDJYXJGVrPpKSwVbkRxWm5ZsntZJdmj2SrP6W0YI1mWLDAIeiMjkcNqb6MfGFZuVHuBeOyZCrsBa8XOKc5JCWc/Gaqpqi7VZX1lxo+7swqTNLk1Z7rf+4u+lUGlQEpS4zyoGEMAMv1ifaWEAQBmAvSSWeQ2ygNpE5Gf+7qPWLgFclmCs4/YINahRHV2QMhuVFcYrFd396/wWBc7MFOQ4sMd7eW9+61ussbXVZrR8MymCLimzmpg7PjkmuugM2Eq9LqJak9MZYqbTkpSEz8hp7eOdBvhmuhjMRiJx5GewVTWgK9MTNj15XsrgtD355AEbm56xt7/tPVoOL/ohQp8VhZtZijb7jaIQw2lvrAOlwCvykc6damyYljUg8xyWVZ04Zq0s+OFExUc5j5PPb8AHo35n07x9AiyoZXX0iRPHfKDtvfgSzRVpBvOPhqDwmMHr5bmgsFUK/ugLJ9T2FqthlYgf8CD6mKUKgADRnngB2QetK9+gA3qhD1lYW1plLQvq++mf/kl7/vAhu2T/FfaSK6+xUyeO26X7d9ov/cJPWqmzy8v+1m/9rn3i4/9g+/fvt3vvu8dqsuCpC/5SPxD1ByQ6Ei0BpEc7nGY0bj0MHtIjD9bakgbD9NSYZFFlZemjUMQO0Q0f6LO8bysUNOlyjZS/xVDvY1fqAtqPVbGiyfOfPvN5y3cNWKW67IMQDeA1MfDd2kQmU5wGCqUdBxNPCtPva+1irEV7IpxopwzXPykfk4VocMWsPGEN+4MQ0Uh7a8qLAnd5UOEFKW+etDKh+z6xVi4i0mWFiYpXx3iFytNVH8eaYMyCcItA6Zk0eSwwS4jWJmiW9s0JV1NuyfpLZm+4/TV25Y5dph62dhlBWJDNnR1234ED9lefvNtWNPa56bZFpi4PihoWZ+yl27baK2+41lZke5ybKtvnv/Edm1WeFW6yYb0HTxsW5SN74qfIWeSyAnVH7vc/8qkVGh+CyCAA+E2HkQYEQwMQLEx8kHCBXlXMoX9bpdCaZkbtK5/+Wys1LltRwiAOemeCCyLYU+DEe7G12XrbSv4NwksuvtiueMmVvj+GNbEgRlZkxW286BJblJYfny1jcLHNKhwapKIhfcUEp19iKvihgc6DfhdMGC9FwVMs5jOesPGVG75+g9VVlcXIdTHjY8P23HPPWW//oKyAl6pcuonV7wuv18eMh8JoEhN9T0v4qCvxSL+U5k8/W7gLn6+ppJdteWiBie10KQ9OhLgiddrqvA4fIC8QccF/fjN4WEYjzE89dcD6unrskksvVdeJLi2fZ3lli5lPZTy/WMRexfPPH7b2tm6bq2KZwreUB9Tp6ZPapHo9Tmm+B1rPA53ef/LpS/IGQB/lwqcsD0ze+OY3a7lQsl/8uV+yRx982M4OnbDHHn9A9desr7dXc1SrffpT/2wvf/mNGmga2OpDPraBNcHHR/zJmbe3zjuFvf46jdm6Q07JwxNaFHEsrSMvYZpUmR7TAE4n/bF0GMMLy5rtc1VZG+IFmx8afOm4Tt7aO3vUuzlZhNz0INnXf4ucG/Q91oJ98Wvfsb/++D8JR5NP5shI0EvdTJzOP2jQ6CMexz4glhB5kCfakpZS9EfiN3gIM95IJw5/RYqIc5qU8wcN4ES+9b+CKpPwEVYPOk5pKDksKdEo2WSjHnXXoskES21adZGnVVYZ01GX2s8ZOCxpVhUlybVMVatVp6wgMq++aLft2zhofVpBnTt8zGykah29ndbSI2t/pea3Mc/NzFqtPGMD/QOWK7bZbFOHfeXRJ210dtL2dBSsqzJpJY2/vMbI4syC7bziMpsTD8Y08fRtGHRFyoH1R545bKcrss7y7VbTmMQqZIWW+90PfXLVAkuQfJgajCac/R2dw9q3RULH+2GayFwjL81NWm9eltjHP+zKrIGBLAWkAmL+om/oljTIi615a2tttP7uTusfWG+79uz2iwc5Sc/99Az6JimRqli57dorrSwpm5nUskz1oAQXm7GJ6jQjdQLvbDS0msZlfOwZ0Sz2u8ozUzZ08pR/sIPZv7FBg0AKlv2zxeqcHXr2Gbv7c3fbf/y1/2wtmnl9o1HKF+HBZPdrYBAOOt+FJCmwLG8wlxk0CBsbvewlEHYc8AnaFc7yMAlZsnTiNwBOINIjP+Bn0mRcs58zp/Y8I8tx587dtmnLNlkRJb9kUHa41wmggMFTqcza6MgEk6ZPullwGgXM4uT1j+EKon04n7SUngZMnfcZAAd0riw3WndPp935xtfZ+MS0XXXFNbZz1247euSwLcxX7NEnHlZbzPdF2cvk0/5Ux149WxM+YBDQensDwA0QH2nBe3zKeDn1i8uC6MGRBvjgV68dfPIR6+5K3wflW4MtrW3WJMu/qkE6L1lAufmaTQAvmMSKbe2yyrp9H4cDojw0QqnJXrSZhZz95Uc+bi2FTlknWEnpSpvo63D+apN6zlcDGqRBN0AY4DNuhKkXehMOz6C8nsWB9GwESpIJFogJUuSlsgKmpEbFVdV/KDEmsC7enNHSLafVU7eU0JYerY7aC9adb/Pzm3nHiazpT/zkyEhJSrM2M21TY2PW191jE9Mak+3tbnhMyno6f+KEFWSBL8q6mtEkNnZu2FamsZZkuRWbrWXdNsuVum2+PGonn37UVmYmNQ5bbInJvlSw7Rs2S5HJ+peCZlyyIOSChc0vvclemG+0p8+N20Kj+kxjq5Ux8Z/f/+GVeGQeZ2bo/GSeJlPUz2SIEQgvM5vHyWGuLosB3MmDUE9Nj9u7f/SdNnzqBTvx3NP2j3/9Mbt01zYriTlodq7xxbyXalLHNFu+tclfFyrmC05kjxjSv37Qr63mdZ42zd5TGogvec0rRI8IFtHDE2PqIM0OUoC867ioHy4gEgq/T0tKC2KhtaKl54xmAL7bSIdjDYUJzf7K3MyELSitMjNjZ0+dsK994xv287/0y1JEmpnUJp6uUA5aXdjYD4j63KVB77wQ/0IJUQ+mNgMpBn7at1lTSISTcuN3LMEYLAknVpYwe5j84Ydjl4G74pflylMj9uTBh2z/ZVfY5s37lN6uJaOWPrISeLIEbgYMn+V/8uDTwp3KgQd6cChe2gG9/HZtK4jlh4fr/e5PN5EPGlGPDyDO77kXb55//pD9zl13iR8F++VfeZ/d8917rTzJ1yen7bv3fIvcdWWlQSUccTKc4xjBS/BFPfjU5Q9g6kAc+YBEX1JkuUb1s/jazDJEVtbSPAN30aZGTtvU8BlmQSmuFo15tb+Rq2M6paQ6fesiTUwqLxlir9LvwBdelEkDS0yeWhYLNquBzDKwpdBtH/ifn7CGYp+IECGsTMRvXjNismAPalH8Yg+OuKA5lGv8jnYw7lBCrnDpiyyQTx4cweoKX0jciMCSaqV/NG4aoJl+1YhjA38GunKL1r5csx1drbaxvWjtzbL6pCUwGAos1QRZfgawalqqlG1Zymm5udHOnR2y6XPnbGp0WIIsvqvePftfYsVCu79xcfLoUbvv2/fYxPmz1tnGQ7WCbdu1z0amJuzcufPWqLbxtW2O97AbVupssUpZsrEgXlWb7OzEnHXt3me7b77ZRsU/9ZZvOdG/Aa7cr3vVGzwGov2cig+cJBhAGoyJSW5x6Tftc0R0fkvRFrVkaViZt1/4uZ+yyYnzVh47ayVl+u+/9/u2NDtr69cPqAFp2cWrIAx8TtK3qHxBjOGtf6624XqWjq5OKbw2f6l2sH+93fvIo/af3/8nUjzS3itqQNOSTZTPmc1NiUZM5kQ79DIYYHoIBE9FfANUbYq09JFUtVWN577/WXXKyMh5+8iHP2SvveMO27f/EglzB+akH772zsRJqFEAtHl178cVTlJS4bIClwQLJZGUEntOhMkDDpTt2h1nIdQoS3CsdZTTUPfXnH7TVSpXk1VTLo/ZDx77gd10023W2dXvbz2gBFDkTpMcj72/+537Ux1uUa7hDmshKVJau0ZD8JQ8pLP3w0RAHBA8oDx5Wd4yyriS+0d/9L1Wma3aDTfeZH19/Xb69Gn7wH/7bdu6eaOXo1+QiTWupX24oIN08uHA7e3RH8qOOvkNRDsAJqhcI8pOvmjgYcGy41m2o4ef9Vt9ea0l2kRrEXufkGQJ8BqZ75cqXWKg1FCk9YcL0KflLX3I8ZaKNMdffPSfLd8x4Bv20LrEPqMmCZXyOpax+MU32kk7yOPxdd5Cv5dD+db7gXjSA4i/MC+/CStSyilZmFrYyhJstXyBG4hHrEMrm+pM2baUGmRlyTAQawviTaOsJL/VQgpsUV3pd/b5nl/a787W5eNdlvWKFODU5Ig9/YOHraqlIVsmyzJA7njTmzW2ljWec3b/PV+z5w4esNrcjOuLmuwfti4mJidkxWrct6rt0Kvl+ZwswfOVOSnfou2+7Dpr37bRTnOqQPxtkcU3P1G1Ni1qlxroy8Q7aArI/fh/+oOVEAK0sD86FWPYhxL9vqmnbJ4ejMclxtEgreU14+7dPGi7d2604aFjNitNWhCuf/zox+zks8+qMxqsvaMkhjZbm9bVPIWkHjqQPQMuEYV5RcVz6Z5fWCYL69FHn7Af/8X32Y2vf5NIkOKblwJta5apP2mzUpS8koTQQQuCzmFP3v+DTnCryRKfRHt0fliQ5J+R8lqsVu3osSP2yX/8R/uZn/1Z6+rt8XNTXPVTN4AEyWrCqmDwg5uO4f50wuCNOqMe5kkOncIr4hEAFBNpwNopf/CmitJHRNKDA8chXKv4qF8QdaR49ZtbL+mGjNHRUXvuyEG77RW3apCud+EiP/eocV8+D1COHDtuw+dHfYBAM0D/x3tzQS8Q6UDUCThPM78pA5Afx7EFX6ZKjr7/wEP2sY/9rXV29/ry/Ktf/ZpVps7bt7/1NacZZYe12ar+xwqcLk9KHtIVN5Snn4DgCfiZuIJWgPjga+KVd5XCrBxaZPVL8lcWNLnKYpga9cmT/TVfxtHPKsPkwqayf+DE25bwpbD4rroIN5ksECYklQ1eSc1Zx8BW+9TdX7IRLdPnF1b8fKHIF84ly8uSZyG2wJsJbEAIT/QpjnaCB4d8Ekc4tTXRQTh4QFrEkRcgjqefs/MLvszlqWBZluZ733S7jR971kaPH7b+Di0NxVe+hwouDuFiocvONL6vysd7hdRx+UShPDGZcPRlSm0bO3vSDmuinNXqhltdip3d1tzWZdt37PVPDD771GNa/s2iQv11sNnqguSwTbyfkOKUwpUltlLqsmdPnrXWro12yfW3Wq25ZGXRsaT6tHCw5hUsSAWwYNWORXWRf3hIcgevgn/e/l/9ww+vcFVrsqwSMwAXcDJxeFO/nUGqgEKEQeAvpmombF2q2VV7tlu+ZUnm4WkRPSd5WbY2zWZ/8hv/xYqsfUUIV+uw/4USY9nIAMs1q0M0sPMauNyayixVLs/a+NSUPXbgiN3zxBNWaZG2Vt68hDEnpvl6HGXWzIzIl7b5JuGinTt/3q9GcSuPzmbPQeY/nUDDcdDPoOCz92yoTo6O+EHVs2dO2c7duyxflL4XPqwHVeQzs0PdcoKNhBlgHC/BD77BkxA4/p/RTAJfs1aYekX8Y7OXPTpNBvWBBg72WtJ3GjV5SACIi84CqD/8JRWUipRqlZLkG4Y1BuGSnRk6ZEePP2e33/5uH6DciYWVwC4ADxVKxQ677777JXzp5s2oI51tSrMtEPExuQGEvY3687M/ckEbYep3heNhLeFn5+xf/+Vue+Chh9RXebvj9W/w9OGzx+1//MWf+8WNKHCeqmI5NDSs+En8Fg145A9aeIpI/4XMudCKrpBHlCB+0O0AbyT8TBgobY4ANco6OXb8ackK/aC2qR9LGngoduRcEUl5ySJIk0jigbePZZ/3qIK0Gb7wW/3Gco0bWvPia2Oxx44PV+yrX7vHGlqL/spcjgmvGctUcih54IwiAN7gL2HaC8BDICYY0nDRPtJJw48+AjwsehZrM3bd1VfYFXt32tTZY/Yn//U37Fd/+iesIBwLyoNya2pUm2mw5JIjI9DGJApPAmfgZTmPsp+Zrdgzzz9mk2eGbWZ0wieBpjZNNErji2EjZ4a0+labhXlFkxEH1nu7O+3Q00/5sSp1io2v5K1z+17bdPm1NlxVuxr48PSy1VSeFViz2kgf0FbqF8m+jCfMe6ZZukIuc7/xgY+7BRZMwodxhPH9izUZZhFGePBJb26VclqasT1b+q2j0CIhOaF4KTzVs2XDenvfT/yE9UmBlfguuwS1s6PburiXnv6QMOeknBpkbbGk85lSmpdDqaeHz9o1r3qt/Yff/H1/EbxBywB/QiO8rMdpXXl8SA1Mt5VisfElbh59NxfabF6KsGW2ZmNTZ2yiOiZ6Gq1WVjvnhUBmsHFWRQNjgc12EXvf/fdb77o+WXEd1ibh8w+YcvLYBxbt0X8McAmkn7hWXdADLzQCnJnOtxR04JwMAuPKVLzzYaAwcXlZuKkrkob0ThJ+H5joyFx6GpUgdSiQ8tVnfvrK+0uDQUuUqgb/QrVmJ08clyIYtltueZ0ErEvKSma8ZkUUWZt+f/qf79ZATg8bXFiwgqWIabP3rfA1yQoizU/5S7n5fovqchlQOk3WTwH1a3JQv80vzqmLF6WANDBlgo2NT9sv/PIv2G2vfqXdd+/3bNOG7fa2N7/Dnjt8SIp6zj7xdx/2hyhad8kqL6mvzqs+WWO5NvW3JgYxAgXF027OBTVJuNlQXhZdfvpbPl9G90sHNQh9MhEflho0jFbYD21zORQWmx4/b3Oy7ugLnjDSbVgV6VIAnhazJGxx3DSLJY6C3t+sXXJ+hY7Cahc9gVzwbt8KZw1Fk++ZMV4K7faoJt5HDx6zpcain2+irxuk8vgMHufQuEeMMQctC6IbPvpn/lTX/OyMy1ZNM06rlENVK4q2Yt7K05OyqmWlNa1YZ3u7D/i+nl6lFSwvI4JXovp7O608OmTrlP6pv/uYlNhujTuWuVKG+mvSElCtUnPUePpcZeKVMvYImXQIqyneRvbG2NcePnfWxrUUHT5/Vn0Msc1W1BihzPEXDll/T7vLYY03LeTnecIpA6Y8t2hV8aNn917bdtVLbXQ6TXDIUMgz9QGxJYDMkcflsi5zhHEA+eFd/M795gf/YQXG40JAw8fx6kTMDsSDICqnIl7V6dak0t/Zaj3tBb9ZAgXGMoLO2DYwYH/0279uGzpLUh5Vn4m5wianjqdjUTxsACI00qS+pDw3PGQ3v/pW69i03d78Yz9n5UpFCLFKoInBJKtClti6/gEftFhPxXx9SaR2NWrwcYq3pbFTY0MDm4NwortBS7rZyozW+4sSEK4SbpBgTPjp+1Zp1N27dvpJ94LW3jw5RYHx/hxWAmfOmAWwzBgAocDgiT/kEDhvNLKdf7SHsHxOHkt21Qbol6JuUXkJR+JiAqyFhsa0PMh22IUA70mL/gF/8tkUXZBQLdichP706cNSUh12yaVXOY/ZHmDzvllt+/KXv+5fp/bBXFda3g6wCRfme6JNaSEo8tlcJh+HL8mXHmhAQZINniYqpPK8uWD2p3/6QRvRsvYXpcQ++rcf1wDstDe+7i1WllycP3fS/vajfyV5kPKSgvVXdHggJNTNTSXHjaIXWqvWZqUga2IwZ5o04EkT/9nUrWmJgkCzVwUf5oVjSbLV0MirQZ3CpYl4adqefOIhG+ztklIo+CHl4HFqM2EsEyk2DXLakJafGjyUlwylw6jo2jbr6OBapg71P3nhDxM/Mqz8yxVZIS127wNP2XPHz1pZ/YEssZTi/dUWjQtvFLiQV69L/Ian4jeKGT4wDmylxoLVXn/HK23zpkGrVaZ8BcN9+TVNVNTINx+4wx9AxlB4K5rwjz/1lFZAzf6FKYwDFBan89m28Dv3RMO8DArk1T+6o7JjQxgEUsSSYz4swlnDU6dP2FyVd1zF22nu5ptTe3I2xxkzxXHusEVLxJoUlonn/fv2ycrabdPiwWyVrSGNb4kFD6saGhKdyFssTV1uxIfoD357v9Tj8HGUASI/Y410v1KaCIDI2HsAyIyFEEhYDkVehAbAemnXwrW32CBN3KEl5LBmTRGqWZnH4hs3brQ//b3fsmVp8MEeWV7M+uJWbkXKzweAlE0LG+3Cxwyg1k5Upu11b3uL7b/+ZttxyUukaNK+AEsrHkXnlJerZtq61qkLIWZBy9Jm+9BffMAuvfxS42LF/v5+dU5SkOKUnTl90s4PnXClMq9ZdEoCdWJSywgJ15FnH7eutmYp4Fbr7UoX29FWzvj42luuAB51GBujjtP33hLPRLz7PsA1OELhpwciDDb2upIJnJaJKKm055F4nZSRLzcFqbNSHAJOH3gYM1++RysdOvlBHAqMjeNlOYR6bHzYjp044q/obN60Q0Jb1DhlOORsZGzEnnv6sAZLWgLTz06/fPjDwEWxEaa/6Wvvb9VLHC/ip5fa68tytROhZyCSjyucebfwV/7Df/SvQP34T7zHHnz4ETt48HnbtWe/3fzyW+34iWO2vr/P/vAPfkcc0mTCeTxYKZY18A6iBJ7lF/TxFJmDizzd48ZXrIiklJtsRgOZpb4rKimLdJcXe7glv6KptbXRnnrqYSHWwFP72tq7rFjiaiLq0mpCPOf6HRSQ70nSbuep6ucsIDRAj+w4+qdVSoh62H+ck2Jd8BPjCzYzN2vdPcItJV3VkjVf6NUqYtS+/PVv2Rw80oBmrwyljLzAS1XlfclZK/aLuEygo9Bke/fssj07Nlt7UXnV3uaGZOExrpawouhvMQoDwm9l0B8PVZRJRkPZTj33nC1MjFqrquGJLUbT7PyylaT0Wa6z/Ed5SQr9nFZVE8qcJnZemXNrV/3Ifh14Z6sV/U5L3UYZCdOT6ifxa1luMd/tX6jaeMmVNjRVlqEACfSOJgKJS1ETvH92MScn+hs11pEn6MdH3kIxIUdJtjkfR7mkc5Bx8iRdlCAUm4+p//pnn1B/pVkYiEIumB5OA8oFWED86tJD5XhPsijNWmpcsL6uNq2ZuVBQ2lkMgsktEqIfedXN9o5X3aJ80siyaooFnjrxNAnLBmaoMRo0PggUNyVhfdfP/rTd8IrX22JjwWcQ9o3o9XkJDddQc2GfyaznNteFuYqNjAxZf1+X9fZ02kc/9lHbd9FF1jvQq9mBmbLNTp86ZdNTo+ogresXGuz0ubKNaJlRkOAvzpy35cqwFPGS3+Ofhz5JeBOvJ/nmcqMrMPbhimoPFhhPOHmvC8bSDvjDMgulDN/EHJ8RwcMyxZWNwF/gZfQwu6sd9Es6UBlKLfGWtsJfgIGm/xWVJg+SseS8D+p4OajrlqAG87wGtaYCO3XqiI2OnLFXv/p1on+dFHlRSzPRqkni29+6T1aEBrLKgwGfmZi+5oyrD4u6AqPPQ1HRTj8LJ8LZoIY2ZlP4wOBgSYKF2yxl+b5f+VU/HvPu97zLl0p/IyusUOqxn/2ZX7Qzp87ZSfXJl7/0GdE7LqUwJatc9a+It7LMaanv4cla5VzWoltWWJgoLLpeS0j1R03LGOSmoDLzGowosBXxqVEKu7XYoVbM27nzJ9R+LaVEE0qK5Y5fcUPbkS3Vw6Bjycr+kP/2foD/GsQzk+rXZZsYHbYxTcQlLdHaZYEx+S6IWRs2bBO9KBYtfzSMWU7nlnnHFotjxZoLeXv2+WM2dH7MBrUiWT+wzrp7u8Ujejme6C5LPidVVqsUja8mWeOtWoqxrFtZafIbXrhcgH2itafqTPjiFGNb8oQ1tCAeHH3yCRs6/KwVtJxGdKqiR8Kr9im8IP7Qr/RlTVavVjDwl4Ox3CHn/S8GI0+1GnvILLXzNj1bs3z/LuvdusM6Nm62aeFc0WpkXmVLLOedJtXXRDw6WgVlhruyY2mOHLFdIAhDCPlGrpAddAq/CeOS7klWGfH4xNFu0qGTuMbb/D4wCjBIeJqXmA5DiYuKApkXUmEqxpRdRtjYR6qq8ZRT4+dlwrsEqnNzLSv2yA8esf/yf//fdvfdn5Vym/XbFDDJeWmVgbagRvo+y0LNWuh0zXo7rrjOXxTnjBYDTNn9ihzfc1Ddwqzx2OazcLPW3lOTk1quDNv45Lhde/31NqEZYXpi3DuHju7p6bFTZ89bZaHRjo9rgLf1WYsElqdfWFiz05OW06zDKxYsMVbUKVKX6kjVo44qSmDzWpJh4i/Oq5XqHO90hEcMTUcmCKYOgGB/8bTOM+YlFFVaKqBwGBwoqXoHyeLwJQkIUW5spqHYxUjPqXy86uFaURLi9ZGiKJbUVIkCVGPly1O7eV2Jrw/xYY2du3dKwBPfCoU2O3H8pM901A0PWWJz1REzMzeocuAY56+mKM3f95RLe4HSIcLN4PI9OMIqi7wgF7maFu21sj3y9DO2lCvZRbt2ST7GXLGcPDtjQ+dO2Q3Xv0yz/pwdfeEFu/Kqi2Vt0VI5miVFBa/8lgQUg9rF5rovbxivHFwWDbybu7KiNHgrftY0OBewEGWlIKNFyd7pY0d8XzUv5d2kybCR4wXsk0rBtbS0S9b4xBgHl9N7vtxvv6AJdGZqzI698Iwdev6AVabHbXCwXzqgxfr6Bmx6etb6N26zUs+grDxZ7BoDWEqLC3Oqo8X3ujg7pi4VseoPuf7uNv/QDQe3efOD85MLkueaJl/e8ZvjTJkGOOOAvTW+O+GGQsiLD0/JgtqJYcAYoL89rPxcEbWiVcWcFPy2iy+yv/nLj1iXFHFZNE0qrjq7KAU5JTKlYufmrKLxsaB+9ocSqpMzg1XJNJeUzsha69h6sbXvvc423HCnLW++wtr3XWPtm7dZQ0e3zat9WJJQxlLXRVH+imQWehvUJ/6nceyTsuSZQ+6MgzjrFw79gkJjzJCOTAKxinH5rCsrHGEc+cnT+NLb7rgLJD7o6gVwIdxkYtbNAvGOQB3ns5Z+8zRsdnZaHdzj+yv+SSrhxeThk/3npFyuuvZa+8JXvqL8IqAqS04N5eQxM7nP3qqnRufnS3bnj7zDT+b7kkZ4WEawNGLQMAjZ9ISJ3JWOoHBMY0rKi2MUE1JcLE+2bllnTz19QPowCcLGDVtUrmQnzk7pd4cGa3qCVZDFVZkaF+PR7qLFeaElncoVtWTs6upRHlkvyssmNZYXVkco+HDBQ/LBIzFnlfFJUaX4xD9qoFPpHAZhCqdYJEIALxJKQZpUAghTn5+YB5fqoDRLIFeq+o1gwDduAJmU6b950xa3LLAQjh474VeIx/f5EKwI8xVzntBhbXIcIO5g4mVibhfwpTL1y3fLTD4KlYkCnjAJTlembPPWrfaDhx/TxFO1TZsH7Gd/4ZfsXz77JeHI2RVXXOn39R8+dMhuufUWKbUxf1Wnv39jUmBMh8KpYepWEoNDC1mvQ9pTDeYJa6v8NDBUu/pkztOR2UIevi7YgQMPSUFr4GtNk9NKwW+TkExi6SzXpEAqYzY1OmRLWsIua7mUk0zCq4mJSdu+Y4dt3bbDurr7ZIXx3mxNy8R+a+vs8cmspgHPRnhSMVhq3MaSBiUWjIICeIWVmu6TYz+J7RKsyTnVWUFxsVyT7IGD76BOT07Y5ATv/9J2GQhqLgrNb6ZQ57J850M13JQyJ4OAb0awEkIR8dR2UpP5LTfeYF/6vAyGygQf8PQT941q84rCtsAL0WUpzynRMOFucnpEOCakkMXX7h575dt/3E5VFm2ihjCpj+dlSNQVCYDs0fcue2oozvvBnX7LwYcLwcdFHcjvSkh4weXl6+n8DmXm9QicH3IAZdBLjTff8Ra/jSIKRgaAOAjFDwdQqf/WH6fBUUC+4SWCl9VJvAbgT630x34BMzofSF3WjPoPn/xn+/4Dj9hJvmakpQgvis6Jobv27bSNO3Za//a9tvuKa/xg3LQUIZYEAsDGtL+Kod5MjMTcZ2C5qedDnpdup2VJMZPxcd0VLRF37b5MtKLhJUSK79QSk/MmU7Nl34jHkuBRcm2uLAQLvmTkaR37JEUpUg5fcgBU3PCBD9OSWU8nJiUSAE9WeYnyqne4xzmFiYcpLlljL1Zs0UGEmWWSoKwprhTmc3Dk8b6RoNCZnplY4kgTHvjPhYxcNjkxPmZtbVJI6geNZv8KT6VScYfSx+f9Qx6b8/Un3j+jrdTB2SHO53WwdOpo07Kww1/34nZVlCSC5orM+aKlx2xVs3lFKmhRs/yinZHlW+rq0BLy7+yal1xnV19zo42Ojqlcg/XKonnk4YP2+OPP2r33PmCzkpX9l1xmFfmz1WVPnxEt3OHGLQW+RGf5Iuw8PeSJKOxm343XknwPpoEni4325IEnrbO909rbOi3fWpLC5SmZMksWappslyV3Tzz2kJbZQ/bM00+69b5l+w6VbdbkyfKUK5qWpFzPa8k34HuiuSaWYuKh+MvESb0opqock8e86E79Qz+wPBIPpLwYA9DHbaL4fuOCeEUZ/UsWFSIi5VyplF3GuN4JhctTRqwmys3LumUpST2+n+VOuJg4tHrJSYkVWwq+yd7W1eZfyh9sL/mWjlcgS5dr1DUVqb3npQS56WFOfF2yjmKDrevtlUVZdOtydBLDRQpNOFvFZFcjLqdJ9sLIQU5iEmeJ50/35Ye1FOkAafDUx4ggyoMPn/Q0BhIQDy7iCIOH8oR9XP0/f/5x3wMDwo8K0kCr7+nUIeITwQwRZkcxnxlOs0nTzJS1Nauxmimq0vi8we7LASkbHomzXNutJcXb3/V2u1aCOnL8iP3Mz7zTBjb02Y6LLrN856B1SljonEZ1Pub39LTMbDVOlWvsoWDq32vkNLWWFjzl4WkhG7knjh6x8uSIJvE5Dd4Oa+/iS9RcZZzu0p9barZHnz5lB44MCZ9oY0CrnvnyiC2Wz1lvW7M/6WmW65Hwcw2NMr6IcQEX8i34xW9mIh6789sVjOZpFEv8ZjM/8uPAm+JT56HMVq0s99UHWt5Ah3eelt1ejyxtrEufycCtHgHYD1la0swsns9IOfPe4cjopN35+jf53t7wGHd0nXJcWE0MWi+nNsL7FSk9vsqDQDHDs0Rk5vclJbQrP0+Csdj8UCi0qw/AV5ublzI8LSU4ZedHanbPdx+2obEhu+nl19sX/vVr9r7/9Bt26vRxUaplUkNBg5InjxyDMXvh2FN2z9e/YNe//BVqjxonfL/+f/1fdsvNN1htpqKByOCXNSI+cPGgdJl4zTJ33spa6tEVvD7DAB06dUKDP/UB/Bcqhfk6UItNycI5d+ak2tDiWw5lLb9YQk3L8irlJV/Fgp8c53qnsqyv2vyKlpEbfUNfrE3Lay1Z/YMfblElSxSlSj9CR5pscImn7HVxVAMI650XuvEDsE7h45TqrpSnNHhrxsdF+DCwVLZvb7CcZ9noV5MLfFnJn5QTJ4S4Y6/G3m1u3r6pSWPx/DktJWdt21WXWV9/vyvdQ88/a+dOn3CFh/xziLXQ3WG7911iYzLS9lx9ix0dl6zle9XviSZOAKC0aF+Sm7RPhU9cxOMCsnmSbKVvBcSYAQhTBh95c7mWIz84gz+BN/CBK/ebH/yEVgKpkkCUhdCkLDFAHmZdQqqBzelizn2oHObvvGa2xvmytSzzGrY6lw08zSq+tyFo0Qzkd1v7QFu26296uV2y/2I7fPhp6+3q8j2EeS0vlxebtMSb0yBKFgKNYZDS+BYJJXd9L/noVUdJKP1Anjqb96mGz5/xw6mNGmAMLJ4kIliay8xaO+ypQ2etutJiS42sx2U8am7h5PDYuRO2ZX2HLK8V65DCa27g9Hp6IuK8UWcHfxTydT/A+52unjiqgDAJpx9yVVnKAVhc6UFE6jC++o0Pb+F9uMjvxxPYA2PvR/VTL9ZF8hEezUreLhRZUn7hwIFc+jklzcS8oMzBXT4ZlxMNN9/6StFXskcefUw8RGh4asegF53QpGbRBuqB79FmBiQD0enR5OWKRDz3mxlkJXEHO9Ybg29eFoPEwZXcwlLVbzh96PFn7MzQhN1x552yWiTQK/SxBr1Eij2sRdHBUq08dtIefuQR6+7r9bZs377N/u1znxZOjSzVxSN+Nc3bDn0sq1AiM1JwothKrU32zLMH1ZYF9QHJ7GtJNqvz/pCJ69BuvOEGnwj55uMsr7KoLf69Q7W9vaPTPw/Hx11oKw+lGCwbNmwQzRwB0MSg/MSFdcC4iLNM0BSO8uGAHGfkVIZ2kZdDu+DxFYt+81QQnwdHPBHki0yTsgz9xXNN2NyeQX3SN8KZ+sSX1SgYr0GTpWTPrXll2r6x337n13/Ntm7us4HBrdYl44CtmlPHnrepoZM2MXLGZaYkK7W1e8B27tpoU+U527jnVnthuslGZK118MX9FcYC8pqOPtC2kDV+QxM+EH42DQgeJJDsyqghnfZLopWecALerwJvq8qxIgkDINIo23jLHelCQzJFxVlASHCsrQM5eT0sAv22SyHmbA77IygWlmqMP0m5EwVaBgRP39iTYW9pRgNqWubtqZOHNBs8b2dPDtnzzx+zSy690tYNDNjJsydVVjO5loSp7iSsCAqKAYTMRMrkG5H4NTfjZaJr8FBmYZlzRbJKlsV0KcTlXN6eP37eyipbE/1pkxhWMsOggjiE2WDtWq4gIa5w1EYeNvi+D0pLvxG2VUdp+aqI0e/14eBZOi6RfsOvtGxMSgvfNzzr6TjiwqmBThlAvxCXLLHE/+SgCKFIgkWxVBZIAs0Sm/L8YjnCy+0oYqzSoaGz1tHZ7UdO+EgwL8NzmJIFeU2DjL0+rAZu8OS1KD8wy6ThfZtownLjjFleVnAHL+DXP33Ga2E8KU7XsUjJSeMcOnTYl4ff+Po3tYy8VkosLYX9hXZqpQ9Ux/TUhJ04cdyfVnOoeXCwz971jneoT2XxuDypTaqbvkb4fQtDRLnVrvhxKR+WXe1aMnNAlimquTEvRbjHtu3YZYNSRLxEPDo67m1kQPtgEL1+NENL4I0bN/lyOn2mj811XrfiyEHaU+RFZJZttBGn3vE4TpX7U1NNHPgs6XkI4kt7OW6xoLXgQQ5oCx/78PdLlY++SUv6slvA5IE/fDSYCYlLOoXG28u2CMqLc29MaCxDGW8++Oh8ygnPj7zj3fb4U89ai/qkyMQvA8I4dDw3JTo1VtWHCw0t9uo73iCeDFmTFHu+Y5NN1jStS6zZw16R1kdGs3oCGQfid8heyHLILe5C/UI4fhJmAsvmizFCmDgfO0iJwlnwD9umDElLUijrA6mCNMgIB2IYiAKDW9gwWENK9L0f8tCBPH5mtkaB6X8JlGYpJwKTfECDhnMxmo19MK5IyJ+3Rx/7gWaCnTbGhzhmKzLftaaWcNKI9B5bQYLNrCUO1OtnJkwXxJnNKT/LHpqQkzm90tRhY9WcHR0q2yyPt2V5sQ/EcsufpsFIlAn5JQglKTH2JsCMUABqhTtXzAnxWliCguXFk0QUrH+xW38MbviQOjTxN/ioWE8LR4cB8VuZ9AMnOtRGV0TQ4OFF0ZU6Vhkcl9+UCpP5JVpknHlZNU/5WZosyRpqVZ/M28TEqO3Yvtu+/Z3v2Omzp+zc0DkbHRvVkm9GRdRH6hP2ubo183Zq6cL3GItarnHbLAqjOqcBLH4zuBlsMxW+GzDjV0ePjY5psI37x1N4DYRmNDUsa/A024bBDT4YsPyuv+4mt34geVFWPNY9D16xTNs6i/b4E4+qPUu2cbDHvvKVL/orYn5iXn3vV4DXZTJZxXIMXimCcclMi5ZSKFE/mCrHU1fe0GAjnLvIyuz7qW7k1PknPrFkTBvQTVLEPVKWUlQuU0kBpwGG1Oo//aOvcShPlJsfH8E6FS08nQ/H63bEk44Ms4/FfqMrJu9byZ8mCRSPqvCxkkDximMipn3IEodIwUmP06/Imissl0z8kCPJhcYdDxLYAx06P2I3vPxWTS4dfpwIvg5r+TgzOSI8GqdNRbv9TW+1lmKPLL4JrVzytm7TRXZyeMaa20t+5rLQzN5fkuWkVNNyEQiZJS0gfrus19MxQCKctkjWLC1wO3eVBu6s7zjc1FirK8KNN73mTW6BBTFBRFTuhesFQnnhPD/REiA/pawKllECdLTS/LPt/F6Shofh9fLQiWrA75M5q1W15SU8PFC6eP8uzfZzGlzbrTw560uSubnKaiNRXJ2dXRIGhIZOSwObpzEL8nmPijNOvIs5o2VG85IGnLXYyfE5Oy8FNttcVGfl2cc0DkkgGDxFXcEsB7+WpnyMpKPEOTXNhtDsTn91weL/xA3xCF7AH3disWYkDg5yQNQtIp81Ei+ThbTGfLf+MrwNP3iukOI8SkCAmpP1AT84UkEXIMDwAHzkdzz611h/pE2YF9OZxRVwxYzVMT0lK2PTFuto77RCqaCJJK/BNicFcN7fbDh1/JidPH7Ur63my0I8TOHke4cUEDeGcG9bd3eXb+ZjdXN2ibr9qXCax/yYybIGLnjn/OMos4iLrVu3wR57/Anbtn2nFKEGvwYlH2PJa5m5IsXMIdY3vvH19o//8DF773veJZy8XtMK+VJS8CUNVv6wnmCEP2kdH7MDjz8qRTwuJauJT4M/WZJc25KUEfRhSTIRQi+8pi2J7zl/6pqeMuPSk3Tiva/EU84t0hU+KTOBOE1pP2rNyWJVnYTJg7J3JwVW4ciE5JP3gBMe9afq4opylHFdzJx/WITJypF6Uh30p98Oq0zsgTIGGOQ+5lyC07h0pbai+qQsMTCYzM6dO2eXXnK5VjuHfYWiqcyWlT5TmbXd+6+yYvegLF4uQ5jSOG609ZsutgOHT/qFBTys4X1SxAm4UGYB6nWdUAeXUacFepMDoozn1b8k66gRVjxJD5EXn8ky0mlbamsaM6m/JNe3aAlZz+FAwSxhhCMOxIHEEemP5QaMZXxwMM8/LaXfSzkpBWlyzsTQ8NYmzQZSJ1y7g4A2co6EF41beNyfvgozMzNvAwMbRfiSzPiyTWopgfJgpmxhSdDRLlx855ClhCwBBFNCwWZLY06Ka2Zav82GxyZtfqnVjs812GitwRa0dGxqLFrDsqwiN5vUwWx4iq4G4cFC8KuYFYFVVxCtTX4IUXyg7fzBB/30mUIOiwuftrhlKA2MhcKMz4l3kCdmM4tEOOV1B8OEk6MoCCp4Wb4Ql5yz3wH+658cJryTpHQUV1o+uXWmWTXlS4JBFmhwIYdWxfsL2EKMm9cyYvfui22yjOWgvtMsy20e3D7a0d1nXb291tvXbyW+0ekv4y7bhKy0M2dO2skTL9iJ44e1/D/hj/tZNsEf9oDSHqVm7FYsNl4a1qyrZnGAloH3mttvt9Gpafv6t77lSoqnnVhKvMTNdUooCZTxo48+Ym+48w7xU1YZrPZe0P+0Q4ODMPfQcVzHlUBLp33ziSNmnVukLJVH7WsxXgLXgBCvuTUYBYFS8YcR4BB/env7vD9gG7xlGcgyj309Jgsh97bhyEffwlvkEusJiwh8yaX+wNolPoWT5cXyD1mdl6XKZNBeane6aRXWNJMv5eGR96HiEThvs9YKkhQfZ/rniphjE37FurL5doUYRTEvqtz+NFZ8TQ+LeMuj2R9KbBzcbgcff8St1E1b9ttyvseuvflG6xnYbmOnnld/d9tyYcAW8h02K6XV1tYjbJr0nUcozmS1ej2qAx/64SW0AYl+DTHRtMo7hEDlojxlaQ8TAXwEkePwPGm8cNYy8nO0yV+2py8Ja9z6xH3r6966+l1IgIJAVBxpKC8YFcSFH/mAf5fGI9jWHpmkRf8Ue0mWDU/1CqqjpGXcsgick7CQHeHAJGa2ZGnC5iUCtKhOpd72dg0klZ3jK9MSEKBB1hIf++BM0Lmxik3NcxHavNyCwlJcUlqyG9TDsi5qGqUoLHinQdWA8IjB6YmO8mpm47jA8kLV8g08AZVirLc/2gPD4M+qU6dgWaGAefHW7wujjPMk8YaiwaOEZo3PdDAQ6RGXrSPSIl+C1B8sXeCPz25y0EmYfZEfXi7VSz6WNPl8SQo074OY/SK/D14DBSvHHx4wkbuQqryEinYWSyW3gru7eSm/S7NzuneMfaLTp09KqZ20s0OnbHj4jH9voOZ7SFhewqd5/8/+/H/avkv2qw9yNjVZ0cQlq9gfVGAVwT+Y1GRdsoqYkC6/8jJvoxqheNQG8qnSWELKyzYFrzad16Q1IquyttJqKy0dsnjgg9oofubZEtBgd2tMjjNYWCmg9C0KyeDqElBy4PKltFU5Vkb4ym/4R/2Uj6Uh/ppLT9qiH8DFJMIyFEXP/jAy3NXdiW50PECqCcuFMuzJKdFjk4PWUFghNzzVT0AejAu2LpJlDq3U6w3hf/UfbzFwxGXnRdvs/OQZu+iyy2zn3i3q+2Y7c/ykxuiC5TvX2frtl9q3vveUtbb1a2XUpv6Zl+yLN14LfZBqhJhUs/73gSXe1fkEJB7UnRQ49LiyApTdw7SLRmnJm0C+fsNnP1oihUU7efjUyAMP3+9BWaJQpdrZA6NCOik6CKZTKXHZQQYQ/38C8kRZyiGk3L/NS59sDPJlb04x+3cZNSPwZKXQ1pE2j1EeIo5OxsRGCFgCQA9Pi8DNkzQE0K/30EzG493qcosNTc/bmYmajcwua9aQYDcXRYwUpGSDE8Cw2U1p3xiiA7AS1TaWjupYHj2xRGEG5JI3qVHLs4cgpqFYhcx99iF8X0WDBx+aoIVlB5ahMomHKJ268lFN+DggwqGkKB9x8RvI+hEOCOHwz8N5ErUkIeE9QQQ/KX58cFBfffbzTk/mPY/Pu3r67Fv3fMOXSrUFLdMkLHxEGEuso7PN2tp58pVu0+BBhnSM0Ih21QsdYS2wh+W0KoG9JD6p1y7FxnK6QYLLUobjAd++9wFZfAu2eftmvxP/C//7i3brra/ye6SYnEZGRlWWA8bcTtBk93/vXnvrW94ovGnQ0GAGS5rNEw08ZeZ9yFEpwxHJ1jzKUEpEAqdeVE9qicpX1xEG+he5SjxKfAy+r/JcztumPCHr/E65ZaFJYTm/pPQ4k5WUFEoRpcVSkuU9vpSZJujFJSlHX8JqKS155qycMPp5Oreenan0IAon4UjWW1hwTKT1vtaA9UkTi937leuGMAAY6NAmer1d+Fh3SdFCI3n8nUpNThqQdv31NytLhx06fNoqGm/dvYOW61hvey+/0b5y7w/8dbsmjhCBW7h4oukn7dXH4ISeULKJdao3Vh6cPNBPv3Mf3y0HGT9KQ5Y4gkO7saiE0Mugaxlv5FNtXgY7Gxx8t5MqtDBS+9W31M8krRWdnwOjg1AggM8+guhU2IGGRLMy2JNySrM44bWBlwSa33QUg5SObW6B4Xx6SQNBuFtysm4Wpqw8cdL6GSStHVqicCeTOk/5MY3pOPD7jKg6OCtDhzHbd2n2ny7PurU0Nd9iE3NLmnWVrpmc10jEY1lPolH0IDSuGGGUaMTPyVoAry/X1JHoNCwAXpLl+5Oty1KwK1PW3rToG8Z0GOBKRw5rgzbic8DV79pyoVEVqtUfYKA0qQtHh9JJpHt4zazGkRY8zMal/KlueBD8jtmdfiLMzI4jZygw+ofreFgWomBZ2kEvbaAMyl8jzPrXb7YHHnzYaipXrVUUpeWbBn2zLLFiR946O7o0O3cIR5vahCKnfFJINVku3BHF6Xf6nkFdrmiC0e9yWfFaEtZmy27RLmn25vDw1+552MqaZK64ar8suB57+OHHbf9FV1pP74DaQzvhoxSHhDffwhPrcfuxH32rXX75fvGCWsQfhNv7i19aFciNa0n67PEzdmJEdYq+fI7PduXV1y3WvFCx0uKE7RjsEOpFm5ga04STjuOoOzSR5l1G4I/zewUFnZ48A9EHUEY4HurQHwB9AcRvDjsD6iHljX7iJP6syktuJHDSCdY/uF5lUzmWSZRyC0XOn0aGTNXrx/c/9YNvP6gE4yUpvAVXmmxf+DJTRfwhlONgTCa5wooqNMpibpgT/yZsbGTBXjh53i666hpNKtdPZqtcAAD/9ElEQVTahz/6z/563qIs1rIsZ4YNu8Pz5TlrlTyVFyuOh/08kSK5S7KYZFJKcpFzcUnx0pcut8iqj+fU1sifGJriWEbyYCb0C7oGWaWQc0E+OoSnzqTTLr9LD5785p/9rXCsPbb0wQPPVHJVS3oEUakyOhui3NpXGTrJK1S2lBPFWicGDe4MROmlAR0DqUENtqlhv/C/LY9oprwQOE+1K1IJ6tzmFlkGeWl1ieuslM5irmCzmiFWGqQ8RI/XnQHa44xWHYTZVGf2ZSBDqysM5eOF4wUUp4SKWZ8aCpq3lyvnras9LWmxDNj0Z8lCPSwTOVjIS8bcMhHKJyDqhrkwnN8A+bIOCxA+Rn7CWUj3USXc5PFOF4TiwsfFUzL1guIZMOmkMzMY5VH6ocRY5iIkftJbOAbWb7Dnn39BbeNwpaxQZk7h80332owv43nK6B+xUDy0YJ3xJBFLDZwcEIZP8IYnbENDQ6K3wT74wb+wycmyJuVGlWevUkqlyle21WYptXk5vtieL7XbT/3kz9no+LhxKaOI0JIP65YjGDWbGBuyj3/8r6w6J5rVzhUsEE1oLCVYQuQkhxOTk/bIE8/YtGSiqrpXmPiUJgNIfBFO4eFl8c5Ck20c6LDZ6RHrKBVgpmgoOU3wnyt1UA7ILaOXJ7J0X/RBOB9EctF3OMDlHd5n8tBX+OSBR+zhwDd4hhSSn3QRDKWahCWzknEoZ6wAeBwi9fN+wk2/ilCfLElk5ZLqYT9RY1G8Y3IWKuMLVbxylVef5Us5vx2mp2vApqZq1tG93v7Lb95lQ+Nlm5yZs4LyIAcho6rQZRgasZw4KwittCO1KY1llFTIMmFo5x8NCgPAJ26fBCGZdquMyqJHnC/6C7zIKNyABn6DV/85zzwMjuDnb3/w71ZA7kSqLjbrmAGCIKhIHYKfiMOEdcSK40VWiMDxmJ54V3yYykLIwdRUPjXcCaYxSuPJPwf2VmQB8EFcXu1obkwWBH2QayqoH1rVINGyKGa1FK2KaY6Z1awBJ4uB2YCGhiB5HaIfYJZl4EV62jBMQkb7fJBotvY7n4SL/ZIVWQ0rs2NaAklY1Laenm7Rm04OF+qWTBJ2aEyPk3EAeVaZDh+cp2uKKMrhQoEB/ls8Is9qfv2OcsE/wvjQj8AST5jZr1bV8kkWZ7LCUp/hoA0+hCJjL5F35ViCosCGzo/Kckqv4NBXCqgfpAQx4FVfwl8fiEqD35zN4nAsexMoN85HlWfKUjK83rJo3/rO/f76UPq6tJQNx1sQSuERUmuWnF1/3bV2zz3ftf4Nm+z2V9+pPtDkIOvAP1XGxrsmeZa+nOb/xV/4MVlh+2x2puKWN7zLKrA50fGffv23fd9zMccjf8mhlhpYfgx8rCw2hPPyadu8lOGl+/fa1VdeoqWRlq9qdgF5YqKUDKtHXeEyyHjXNPE/8YKlWAD8AegnAD5533v+Fys5+iH6Hz/SUFzgddz6Y68YbEyADGRe/2Lypjzjb6mWaGCVw2qloOUxX0xiZZFvyFu+uehyMHT+nI1NTdp4edo61/XaM4ees/mlkvpMcqXxhOxXpNzYV5rR7M0tquxNu9apQ9ALrSgwJiaUJnxhjBKf2o7cIjovVujePkGinfHY6g9rWFFFXnzSsSLRdYTBCz/AnXAk/PHbFbfHK+U3PvCJelCgEMsOMoVLs1BSSgyENcQ0Sl2tePL5Mk2IPE1/7qNlxQQUIu+C8aFXOgYAj2RCAseMk7Qu5XmM7udikBNWeZpRuL5laV4dpzU+T5cQWurnM1hOh8qiqGAqZi2MQYFSBwOK+rE4AM6H8T4dQk+FCAFLRwbZXHnGXv+a26xZMxlPuXmZube3R22REpBVAOPhgTu1CwWWBQQHBz+YuXAA9MCHcHQSPcKMlniceAIQdqf4gGy687rewfipfRrtUmKxVOEIgF9npLw4NtuhnfNp/QMDvoRclNC2d3XbV776DS2pSuJEzjq0ZORdOG7uWFA/MEg4s0RdoqJet3gqS4tBRP38dj6K/+xRHjjwhH3n/of9C+cA9EE/ZQO4tuW9732vLKtPyApYZ1s277CXXHONamhm4aW8mlRkHed8iQ/uKfufH/mgBp+Wq+pvbrWQaIkuUa36sa4//bkv2Eh50aZlxaXBz8CoWw/IFpaF4tNn74VGZfJ5DRxZmsXWnG3fNGAdRS0nc/PiE7lFjQ8U6JFjkUc7xGfaQx8i44ThQ/Aa5/1Xjw8lEHkpxxKJoxMAeTi8G/2JnPIxkDnxfhErSnxYbs7bWGXWhqdmrbbc7E/J1/e0W193u19RMzY6Yl3dXVaR5ey9ofLT5Xktl2vGdVIL3MPF9obGkxsW5GGsqV2+laIfjF/2paO/oBM/+k1BOs7bAQ4mF7aIGBuUjX3JbJlVXtB2j8EAWgNwIT/JgKLf0r4yfBAmOfipkDSb6wjRFJMgfEVP5HZecf0KFwamd7LS4Eiw1hlcweFWkVeYtG80VLUnXxX6/24yptmKfMLiuLJmoedVNq5I0WLM32XEMkNInDl5zVJKb1qSQGlWWVxRRxTEXCk7cdw7gxmEz0bRQBpDNaBGubAJSgf4SXjRkOpOQL003Jc9aFA2iDXjw+JW4bl8/8US7oqWjk02sC4dvARa881aOqLEkuOuefaMsEJQWrQ3K7yYx67E6oKAI+zlVY9fLY1fLxMQecXo1d9ZH/6Ho2wKS1ljxYoObjZAkYkgbzOHU1FozlvarTqv4zUaDfDxyYodOXZSCoHlnywZzcgsA9lfqkmgwE1/ovg478X+I0dZuIZoigvsZPXxIRGWpJSDF3x16Atf+YYNK973MpQXelAb6X06szZNDJPTU+ovTQj5ghTmgL3sppfbfI2L9tSG5XmrzfEaUFGWE1Zd2f72ox+xUpG9Kngq4VXbkwJbVJkFK3ass7/82CdlncvaYhhLUeVWNPjVRygkLLFGWfdwlT1LPw7BclNh/8I7ilhyU2io2LouDktLMhngkg/2VJEgngIy2akQ/+gNl2f6BllHzhiMqV+RxzQOVvtUwFsjWLLxgIrY8LEsF3gCLPmemq3aqaEJq6k91UY5booV/jwyrcmDV8QUYc3i32RZPNI4apFMsneo2tSU9MACg6QmmWjRUp8n77XZWadVnatc9EmiHcvab0emzySn+EBqXxozLEXDYADYS6ZdyDRWmX8gRUAZ2o0Pf/EZC9wTlwX4A42ujMT7tNWUFFiUDfBJqY6XeCxxJq7cLW/6cSk1iEoDjDKEY+3qSsc7RgSEYpAARQU+WOSjycFDY6KzAMLOSAa98jDIgkjX/oIgjHgcdXijhBfGRB72DpjpSUu4UhnC1CHpkALj7AvtSIwDvC7hJC9AGgxzpS3RZHnQ1LBkpfyydRVarJMDs6UOa+tCKFp8HwzFGFYRtOLY6OUWVPCF47P40IOQovCp12kTgIc2QBeOfKQDWdrcr3fU/wmiPtqGAqMOwsmftzkplEXNztwRhcLh8T1XOS9KifACM5PSrt37NXl0SwHIchWb/eyT1m4oZBQhQsvmKr+xoLG8sHDjoCcA2dz8AH86Ojv8qdiv/Np/Ud/Rp0K6ogwacLxAffll+2zLxvX2xa9+xw+1ltq7vFxXZ7fvRXGsg/c1eT+Su+4TS8QDDZo3vf419sd/fJc6U8p6BRNJbWK/T/XRlobmkn3j/kft3HjF33WEN/AUPsMXwsEzx1pPD/7Hb+83yXt6YC15l89y2VcO6u+8RJa72rhCincDC0xssuTafJ9RE/FCua4UkoUmxEIkhaKyvJmAJIgct7IklRoDUgqqr6Ll9+ikJgUtg/lgy5Ksplnxn/OSKFbpbccpsXhRO6KNMbAJE4eLuMjHpJ/kJfEDIBxlmByykOUbeXwvOFOOeJf1Og72yyMvdZMGQHfsoWYhficaGeeJV1FnsvLS+E9Z19oNkC/3nvf9gYwBVYgiUiYq84Q6cl5RoVMRNAhl5kAZpY5Pim61ASI6W5bK2AdhUJV4B6veKOKpz8toKZOeqrAflq5loTz5UDKgIh/1UQ+McCtLOONGh2iUgnW6EkQaOAlHHEA8j+eXJEjcgb+8VNUSwiSgy7aus9NfoWnV0oK9I+qkHAos8OEzNnlkD73Um25kWFPO/uRW5aAVHBwbYR+KvJQPBRbhwONtUFniAeLB6XXWXfzGR4GhZAgzofBeXE1KzAe2hGpJFjbHTxjw0EE5Xqpv1fJi/YatdurMeSsV1F6WUIrH6mxp5S42luDsqy1pspB1JmVBeZQUDouLyylxXMXDo/+JiQmbmUu3WLBHxaBNX51psXV9PW65/sWH/8nx8+L9jp07/WEB5Xmqxp7Zxi3bbf369fbUUwddBqrlSTt0+BmV70pLL39czz6V6FuYUztVl5affCH7C1+715Za8s634BX8w8VvgH6hH+mb1UmXdOHVEFzNrw4V7yS36hNxXP1SH8zYL1LMTFjwGwWFddUqheR2nrJSPhkC4oP6gf6xXDr3yEMhll0saTlEHXKi6l0WZDh6ukageMg1QpJtFBsooLUO0Q7iQpYAfPCFrDJmsFgjLfJCE/WBh+0ip7GuKMLSCvysQAgD/CZv0A0PA1LZtTZFXVm6CQeOSIttCcJRRv/ILT6lMQwGxhVLSfLkfua//jdN9olACtNQgERfGqmId4FXkBjARjCKjPw8uSIe5Ci6GMD8diFWfvCD1wm4IN1f3xEEboA8OBjpHiGlgwe6AE9H2IQLS4d6YQADDGaCP/IFE3FRr7+nyAn82orMboU1uIuywPq6Cn6tdFuxTbWvmbxen+qCDvDQhhVIENnEOc1kVNjbpzy8PUBeBIRBGhZY8IJ4XJQPHngd4KPO+u9IAzcOXhCXfq9t6JPNX+xVPLzAx/rC95fSNZDgBwc2+QzW9p27bXyC9wy5N4z3HNOhzvn5hNfPO4lfok4WR6Mr4SJfwmGT0OlJypl9Nd7Vw0/vEfLkb8GVy5wfFlWclKpaYvc+8IwdfiFdqMiNu+k1G27N7XO56h/cYq+943Y7deqElqjDdu01V9qf/OEfSOFN+sv2aopxJ7t6XjTP+tKIT5vx2thnv3KPzeb4XFfiGS4rC1lZp29Ix6eN3idSOFi/PMABAgfl2BdEAaftltQPpME79nIU5Eih8KU9WVXkeagPmeR1oaYV7qBDC9Gf+NDB5KjyWglwji3RSzoykcp7C1iCS3UGBG1BC/lCxvkNzcgaeRIkPpAn+IBPfvLwG590+iPiaQs+D9xIAzdyi58FJnhwEB80UO7CvKSBP8DrlHJG2lM5aFuTdcLeAvirvB6s15X7pd/60AoV+A853lnDSgBo3PxSzcOhjbFIwIRgUxlHEUAWiIMJpM0qDwADEHyANJiKwLAfk/ZF1szdoCMa7MtX/QbIA8BE8vCdQxhBOeI4qEqYQUAdKU969Bu4qZcw1HKfmN/vrnBLw4J1FvgwSVEMl8AoL/koTxkGW1hg4KY+npylzf36ZjzEyXfaqas+MCnL0gjexRIylBdlAWjL+nA7wsELgHr4He0mjBLJttFnew5Rqn4saPhBvCsV5XPFpmVYe3undff2qyIO56YNXCYEuMPrWqmPhU+WDu8QcjK+Sp+KeeyxRP30IQ9H+CgEyo/Ndt5fXJibFQ2KUxmWpGw5YrUtNbXZZz79eduxY5edPHHaz2UhH9++5zt23XU3WrOWkm97+9utXJm28+fP2F9/5EPW3dGmyRJ+iD6ZIf75MywSLMT6PmR1fsleOD1mj70w5HTBX2SGvuJpKbzP8i9+U5Y8zj/hjIcrzm9ZgABlcByqXhv0OW839QDELdXlmjz0LT51pc/TCVeTZFj5/GZb9TL33vMJuyWt4VnBzWsJCj7qT4pR9arZWGqE0XvU4/3M74yfaFobQ4Tpa9oJsIQEIg9tpiy/cVma+U06+VxeZHn6uFAdTlO9HLgjP9YoPu0lX+Dnd+Did+CIdIB9Vt+gF6R8winzCXzu6kOAsgA4yZf74D988UV7YACZgvEBpAPkiXjyEQ5lkSWK3wgrnRGNAUiDoCAk+9sJkqNuysE4yiFg5IvBns0bzAnG4WdnHfJGHeSDJsqBO/IFPtJx1A9QL2m4KE8a5cAJRFnqxo96QxCIIy8u8KAUEObgDXGJ32tCAVCGOqEVAFfURz58/ZNE1mdb4UNZ8cEKNoQRWD9u4OpQuDRC2OdYrokWqVvOJBGPRRB7nmyMShSlnNOgRDmyye3tlcXazCCAHLLLeqC1Kwq7uIkG6OXhDO2Hf0CWF6n9qe/x0+BI7SQ9eEy+GMgA+cBDGdJxAcQHj4DgkdMsyIZJi3qj/0kjLnwgwjjKR//iIj3aRJ6gN+ohf5TFkU5+6gxcIV+hSImn/eAIvABpHq+JBBzBowD/rbSc+pYy4AEneAJXKGkg6ALIC910JAqZtGy5aBPhaC8QPhBth6eOSxB5o92RJ+iDD9BEXOQJ+vgdPnVn5Sfq5TfQ+Jo3v+uuqAAgA4hwhKkQx+8gLuL4HUTyOyAqivyUJU/kjfTAiwOiEeQJemgAgPVCHI2hLPGUD5yESQtcEQ/g8ztwkw8X5YP2wBN5AMpEerYMnQCQN/DjAPyIz5YP3Cl/+k2bQ4j4Yk7gD5xRJuKjDiB+eysV7Wd1NFNyaV5abtBP4i/KCRzkFN94IqR/Stdv6EEY8LWMIa/XqRnQ77mKfUg5/wweVS2rvAdAIqeyLgtC59Hkq9NG+4Nmp1V5s0Bd8DX4gqMM/QtfLmx7pAdefgce4iIc+XH8jnj4HX1LWeogPvIEvhi0AHFZFzIZ9UTZqC9oy44PINqFC1nK1k1egN9RT5T3ASsfHEEHOKKMj7VMXUFjlAcneQgThyNP4EvhNQVM/ghTd5ZG4gNHxF3oRzjyBg3hAnfQG0bBhfkDom+zeXCNr3vre/06HRyZIJbC+BcSDkRhINv5gTAc+UIwg0lApEc44mEuZYAs8UF4tg7C0RmRL9s5ER95wUE4fCA7W0Re2hPlszQDEY/LlgsHBO7IGz4QfsqffOqI8il9rVwWFy5bRzaN/NJZvvRhT1BqPS25ifNytBv8WHdJKQiDrCbxyHHFbInCUzEh48JI7m5fvbedPRr+ktZSJlQhZYkXP/wVFrVJv3hq60pNAM0hL+DhN2HkAh7G74iL3/jkh67o/0RH6j9w4oiLviA+fgeOyJsF6gkIfJTDUSb6JNJjPJAPiDSAuHAB5Aeol7xRf5Tjd9QZ8hYQYfIGPbiogwcF3O8lan2/GYlhr5Utg3j9hvzhR7moEz/b5vBTncSv1QfgBy5ctgx+OIA48gY+IPJGn0TdQOiWwAXwO4C8QJS/EG+4xle/6Z13BZEeoXDWRXwA4aiYdCAIpEMint8sZy5UYsQHPkxIGkK57BIhizt+40ccvykHnsgbdEbeoAUXQAeGQBFP/sBDGdqBHy46nnDg4XeUy0LERxigXPhRL2kpDL41vqY2pPZFOwOybQjaAkhRS7Q8RLAB0epo9Z8UGme6wvEVdRUGoad7WQ9CE2XgATMhGBXHUytpJv8yDr/lePLL4CHe62lY8dPz4qwPIoYVydBMOy5cuhAP7+BBto9w/AayfMy2NcoHD8ALLsLRV4E7fGSKfKThU0ekAyG7xGXrCnwBlL2wfiDyZfMSJl82LtpIHGVjXFA/AD2RDk4gyl+IK+iIsiG3wU/GUhZP5AOyeAB+QwsHuZMSW6szeBJtDDpwxEdegN8BkRb9E2WArB9twM+WvzAveMgDEJd1XgoCaXR0ahBPXBSkghCEgEBCXtIwA/kdBMWRgWhQ+DgIZ3MbP97VC0ZFGVzUQxouINugoDd8HPjATecEXQHgJ4181MHv6Hziot3ERzn8oIe0oJswEG0LnEEX+Qjj1tqV0viNgz5+46KOyI8fv3H00YXCThaWfH4DqhSIovzRPOeL/LULlIqWglwwyJGK2eq8NUhRVec1mMGpJnDeaLbKu4YSWDneI1zh5o1mPsVP/RJGmgpNLapFhsxKk+rScjXXrN/Uw0a1aIl2AfA/K1fRLtoJb6K90XYc4QDCtDHaDPA7XPAneBX9HrgoF4qR/OQjD45w4KRslAkXdOIiTxYoG/UCUSZLZ5QnD3SF4oo8QRtpQXfgzLYRR1nSgKANIA/4oiwu2kpcNh3ADwde0ng9EOB3+EGrx8lCT/fP8XRVdPnxKsmUaQJR0cBN3sARfZZtQ4DXKfrIE342P5Cll7KkAUGTtzGWkESAiER+w0zi8KNQIAgIpOEuJBSCgCiXzU8dKIoYvPwOxlOOvNEwJ1Rh8kT5KPfDIPIELYETHPwOPHRQ5CEu6OU3Ag6Qj3jSiQcinK2DcDYeiDjqByJv4lMSwsiTcK0JAXFZ4Hfg91cq6uV4pC+Mfk6I12NMigpR5OvlqlkjpGotvALCORqU2ELNWiSstdkZa+PVLomgtJvvg6FYWTZy4pojFxzg5PYEFCN5/COmwtnQIPp9SSqacVQuutJ1KRpAygWdAG0NPgdEP1zoaA9pAOWizUA2TzYMRByATIEj8XhtEggHzUDi94txIOshJ6QHDUCUB6K++H2hDxCOtgQELnCTRl3wBp/81BcQeSIe5we75XsLFO97nuSVwyr2s2qk18sGnQGESQPwIy3Fiz4mrzoNkRffw/pjKyEg2rJWR8IV+LNtJUwbAzdx/AZICyUOHn5HfvLRJ5QjDp92hU4irvHOt/+Y3wcWCMkQFYVVAhCXCE0VhR+OcoGc3xdWBmRxRxnqxYeYaCy/AX5n0ygTDQIiX9CQdQGURUgiHGXAwe/AhY+LWQfHb3CRL/AGjZHnwvRoT+CNvPgBUS7w4SdIv4EoB5AetCRc4pt84nxvS4qJL0q3qswiN3zUKlZSk0uNUkKVMauWR61Z8UU1vWmJm0oXrElKjVtnc/NVa9YykBs6+Yzd2Og54Wq2jlLRCk0NVq1MCZf6amXB70hr4LS+yvA1Khat3MzB+6u0OSerr6VR1q7i4QP0Rrs9/d+1N0GWf5EWeSMc8REXQHyUB6iHupmAIg2IcJRPfFwbWFE+/IBs+Sw+gN/R34EPP5sXP/JmgTJZ3AHE44CgNXAxcQXObBnCnjdTdzZP+FkIOgH8VNda+2hXNk/i0RotUYaw5+MvkwYQH+MgxiCGR/ALF3wIvRGQ1SP4IU9AhL3ev/ynr/hJ/GwnAkGYZ1I8v7MFIx4IIoFIj/wXKrAsY7J4AfBEWQA/6oh8WTrJCwQufmfj4nfMcoGXOMJRH0A4myfSg5GRRly0g/M+vCieOgS6Uno6JpHoDIWLA4gTBXJr+YNHPMYGL3my9LF5Hjd4UB9pXCPkltPignEt9nx11vIcsgTX3LQtzlVURrTKccyipuXhopaPCzVZKC15yxdLNjNXtcrcjJW6uq2Nw8laK/KOYt/Adn+xd2Rk2ErcMLLENxDnVZ5rcBas1NmthmhANcmCa2q1NpW3+pI0x4a+xp/TXedbarOK+H+pbf9fQLnAEX1EOec1bRfAl8CPCz5HfeSPshEX6YEbfEzUWZqiHPGkB2RxBF7qR1mS94f1deDNxlGWvFiL+OAA4jd1Rn4g6mXSijDApr5/QEZx5Bc71FeJNl8SJhIdor34QRPh+E15ccPjgcgfdGB98aYFQDxloDvazHvB/sQbK71eD442xW/yse2CH/VG2yMPgM+YDf47fuUjPoubtNz/+OSXV4gMRwIF0ZQUIi4aAbGkZysGCWHicGzaUoYweaOjIh+EgQ9HHHnID5AeDaZ+fOIiX4QjL+k40oiPcOCkDnxooE3EExc04Ue+EMBsXtpwYV0AdS2uKKw8gH8Xsp6XssRzXAognnLgCJ7ggMAHRDjq5V4vYfUjD9ycwS2Wc6K5pVi0+dqMtUhaF2dnrdCwZJXxEVlLy9aWN6vMjFublEqJGyZkUfH1a64wmS6XbaY8a6Vim5RSg790zXc1zwydt9NDQ9Y70C/FsGidHZ3WkW/VYFmyjq4um5os+4HWYnPBClJ8ao21tJestVA0Fqu8s9dc6lBcj7W2dVlDvmBLzXnjM/tcTaOh4ctUV+pStuKIH0D9YRD8Se1PeyL0Bz595PEqz6BFh6Gsua8MmUKxsoRqVj3R7+HTX/Q3x1QWFrUs5oFHvQ+8L9Vn+OTHpx4eQFFvs3gJjugf3/tRPuoEJwCNgNcntOT1tvBbvqehWCQnfEsBWvnsG3VABu/vRh1BFzQxCfpTR8X5zSaLGocig3wxpmJyTsqKcQC/kEHR1bw29vzBTJ030Ivvdekflh3NczxgoT7FAeSDFg7iMhEGfVngqTVfX4o08FM+DkUTzbZEuiop4YUv0a/kQ7GxPOaAtD9hlaN/+SIZ44utCnQCtKz2hfI3vvZH3rP6UY/U0OXV9/+iQRAUxAWT8YOAiOd35AUXv+nISCee/MThk5dwEIWDSCAUXcSTB4gyQU9A4A8XEOWJo2xAxAd90Bt0Bd3wIPLhArz+usnsINwRhvke4lhCpgz0QwNx0ZbozGhnhBNN3vXCI7oklJyA56YBTRFaGq7YzPApa13RUm52yjpapdxnJ7VEXLb2Qqu1qMyZk0OytmZ9cHAlDa/zcGK9Vp3xL3KfOnXa+Pbi5HTZ76U/eeyonTpx0s6dOe0v3NOmwYEB27xl0NZ1d9nmzf2ywKatp7tgXV0dkvZ5t+4WqhWrTE/6Xtn42HlrZgRroLRq+YnC4qruRbXJ34sUzrR/5011oN3Bdxw8gU9ZnkQcwHcpCQUvY4Dy2/vQ8yScIYuraaKLGyUSf1M/Ug/p9Dl5+A0gf8SnD1akMqRDUtAVeEImPZ4uq6c7nVIcvOtLnP+WY5CCn3IJZ8oPDYQTrWvKfJUXdTqjPZFOHEKHkiMbv1FegQ/w/U3VS50YGYwzfMpF+4FoC3XC24hLV2GvtTnoJB+WIOFsPHXx4j8HowHeW417BEmDVuoFKENd3J8XbVLA472t8ElhaIw2gQNcja9/x4+7AuNHOJBRMDoRAGkgJIzP73DBdByVZC048kY58IcPEQGUD2EMZgKU5zUQaCEtcAEwljDxuICgKcKkRV344A9aAfIErQB0RDvwIx6aCePUeo8DCEUeEZTCdQWWdYELBy7oyv4mHZ92Iep83oqbMlSzv3zdtFy1shTX0vSI5RcrNjt2xtoaa7Z1vZaA0vtDsqqqM3NWnqzY3l17pFQabHpi3J595ik7N3RaS50mOz983r/CzAvTfCafF3xPnT5jW7Zs8T0srsYZHS1LuZ22xw884bezdnW3WVdnwfrWtat5C35FT2VqzPbs2GYd7Xnr7+u2yZFzYlxVS9ey8XorN2F0dHbK6pCFoHZgffBklLbStoDozxg4KT3JW/Qz/UG8DyRFxUMM+hKX+JVkyHtGeQNvyAV8Tf0HzhdbZ/jxO+oMC4zLEIG18ms0BxC/Ggf54Ik//cby8eWuW0FJsQLQTh2Bi/px0fYYhzjifXugDowv6o28+Fgr5AMn1oxbVop3y0YueEy9wZfAze9oBz44Is7DUj60x19Tk89rY+BkUkp1sa0h5V9vq9/e6iVov9IUwNJiHPM2DD4KFFqgCRd04KJ+0qGJLRDeDgEvQJrri9e9LT2FJCMI4mhAIKEB0WAq5XcMcPKTRj7CuOzgB0/4kTcAPPGkL9uAyEN9wczAB0Qc+fBhRvY36TggaMKRFnG044cB9VBvlh4An3gAH8e7bIFbOVfDnpelAoJLWh0X9FGOdvAbiDQc9CFgpPNkkXcK6X3fe2D/SRbW3PgZy1Un7MzzT1tPocEu3r3FBvu67OTR5+zw84ck4HnpkEW79uqrbOjMCRs6e8pOHn/BNm/c5JvrHZ09sqo22Oe++GV/gfv0mbP25MGDdslFF8sqWLaTJ06oTwq2YdNWGx4b86/4rOvptW/fc4/x2f6dUopwtqDl486d2+3RRx+ymcq0K6stmwZtoK/PpifP2wvPPGG7lY4wj02VXVFyzMKVjxQIp/2DV7SdNuPgT/QvLvIA8M/zo6KUhnXHi9e878krVOwHssxgjxCgfOCmHOWdzxqAAPVEfeSJwR00xYQZFhhh7z8tsylDfmSdeogPnIGDMOA4lAdIMWsKL2gKiHxRPs7QURc+74BCF2nQHOB06Tdp0V7w4sgb9PGbOmIcA1EXjnqyOHDkw3lZlJfCihZO+JX0RdRDubX3lplc1o5GkB8/8EJThKNu/ADHVaeXvH4Tr8L0N3whrx+Fue3Ot95FRwAgi8OnhEHKbxAFQnyQwvwskJc4cGUZRJkgBD8agR8CQB1ANIA4HPnIQzw4oyNIoz7SiWc2wo+4MJEpB70Rpn4APDEgAshDXLazgaAViDYAaoXj9o5QcuBKccqTo/1rwkF6lA9eRhy/ow6AV3okGxqs4oMsoJmpc9a0MGNDR5+xqaET9urbbrKi6D1/bsieOviEjQyPapZrklKatjte90Z74smHZSWNW21uxjZsGPS7ta6++ga77/6H7bOf+5JNcxdXqeQ3brzsxuutPDVlZ7V03Lxhg81WZmx8atxvnCi0tvjHb7nW5cTJc3bwqcO2fcc+KaS8jYyO2A6+nj42QjP9o7LMjgN9vbZzy3p78sABF7a+/gEtSbGsJYD64065WCoEb/HhB30dfUh88Cr6inDcaRVlyEd/Oz/l8MOFjHqa8oObvqE8ELzHAYEHWI1fSfIELuryrwUpnokz8iEDgSN88lIfdTDw2PfioQ2Dmvyk47v8iDYcMkw8YXzqREGwz4d8KtLrpUzQSR3kBRhHnlbnDXSzHeA3jfj+Y7JmiY/6CeNDp9Nar5c4/Bh3uOYmrao00S1yO7JYqJWjylC36NVv1eptxOc7qfjFQkllRaNyBT/ABZ+gMdqbBdKDJ5QhH9+XBeADjnY5na9+4zvvQpjJTAR+NBBmpU5fG9TxeBoXBOBHHA0OZkQcYYC8QHQ6hOATTzkg8gRu6o/GAlEffjA8Kzy0AbzUS8dnOzjaR510JOGgPUtj5CctcBMX+b1+dU+0EYuLcPAJhcZgJQ0gf+QNiM4Eou3kc/qhb27apkbPSypl4ZTH7MCD37Ut67rskn27rTI9bSNaGj7yyA9EV4OVy3O2bdtOu+2WW+3Rxx9Vv03bkhRfW6lNSigvZdVpn7v7S3ZueELKR0rrpuutv79Xwjgvi2nMSnwwRWFuIe3p7bIjRw75nfUtsgQPPXfINgxulPXWa8Mj0/Zvn/+y75FecumlNiVF19nVKSus7FcH8ZSSvTqsrMsuu9See/ZpWYRz1tPdZbNSplh3sSQDaC/gPFSb4UfERT+QBq/oL+Q0TouzrUDfxFMtbh5lloZ/uCgLeH/pN/nnqrMeF7wnLfoN2aYe4qIsG/+kh1NXezoyBs7AHTT4S/TKhwSR5hah4nxjWnHwDjpoE3RGXVEfaeAKOmgn4DIiCyzGAy7khrLkNTbaNfNpVIgG0aj2NDNeFWYfiZfyKc8BctoSPMLRdsdRB8LkCfoU8LOBvgRuaRbeFi3pUn20y9OYHPSLdNrraczEqWleX9RLG6MN/IYv1BU0hE8+3IpwrDnpGb4ToLY03v6Wd/seGIhhKA3ERcOiEfhUSJ5gMhXzGyLImyUwGh648Imn48kfnUQaOPhNWSDqAAc+eQjHrMdMQxxliA+6CQcEjUE/+aMu/KARP9IiTB7CQOQjLsB/S5jwHbeyRvlEN/sdKX8Wb0DwLuqPcMyG/kn72ow152o2M3LKxs8csisv2ml5KRSewB09ecIeePBB275tl3W0ddvuHbtt/76L7MknH7XpqfNSKDNaNm5XnU127uw5O3V6yB5/4gkt43J28aUXS0l1+mfRSvkm6yi1SomNuwLjuuRCqWgdfA9SdDyl5eWrXnGL01RU3EQFBdiiep62s6dP29VX7LfqbNk6O0p25PDz/sWb+dq8leeqWr6etpe99Bob1jL2hUPP2ZYtW21e7WZfj9eR4AcuKwfBlwDC8IT44I3f6KtB4odqxVKWkv5JMfGcyxe5dgZZoB9CJnCrIFOBQQgQjyySjzr4TTjkkDgfMXWARiw46Ar6gVAIPhj1258YZvIETq5uZzRDWyiMoDFwAeTlN/WAE0BBoIDIm+VT5PXrjVQtTwT5HfkIB27oQo6J97YJwAM9AD7p8JpxGuVD9v0L44qLOgF82oALPUB6tAm6SANHlm/+1NHHSuoLwuBGFnBA0Eo5cARQJnA1vuqN77iLxFgqUigq4TefifevytQLQlzWUQHlo2HkIUz5EDqIiwqDGUDUQRr5+E1efD7fRXk6Gh8g34UWIJobgCEBYWZDF/gIh/IDR/jEB304aANntBPA5zf1ATDX2ydhYpZhmYQCIy7a4nU0pHoCV5QnjbqyA4cnhXMciShw/GDWytNTVmpatrGzx+zsC0/bFXu2WLUyaXPlWTt8+JhNTE1raSYLamHJ+vsGbPf2Hfadb3/TZsqjNtDPTbKdcl327DPP+zGIp595Rku/7XbVNVdYQ0vOzpw4bhdjyU1O+OfKxkaG7fIrLpWVNKtl4Q5rlGyfOHrULr5oj+3avcumy1pinj9jB5562tat67Z20T03MyklNWQvu/5atWfeujo7fNnITaqLWi4O9Hbb+TOn7NKL99r27du1rH3GunsHpCRl/q+sDaqQleBRlt8htMTR7xEWE1+0mUsa5/A4SY7FA07kAl6Dg+6gOr9bTkoc/lOGsqE8AcrRa+EAlj9YEk6b6OJmUCAGWZZOFCPlwOZyUI8jD/n9PVPq5vCv6iKnW+uE6/mhAXBaFEfZKI9yIl/IlMuS8tEeVnL4PPXkK1H89r1CTbTgqmlSWbueOdHMZOMPGPQbII5xJLSOG0g3/KaLTnmy6fwXeLvkk83HtH7MS4eAA1qJY3wQZtKhPHRDI8B4JAw+4sPF78Tf1H+hTNl+gC7GDr99nN/x1h/1TXwyUjgGVkKkQeoWcAq7+a51LTdHQnhqdto7oBIgGI4LjQx+wkFwAHHxG8aRLzoNAqGDMggb6dRBGkA50slHHPkoT5h48ARdgYMyUR95o2zginL8Jp48AJ0Bnnga6u3SIBQCP3tEvihDXewDcD964FuLT7MqIGolfOogzeiLC1qqS5CwinjFp11y+uR9X7aFyohdvHuzVaQsRobP29j4tBTdgj+R2btnm3V3lWzDxl4tG78vxTdlg4Mb1F9NqrtoR04cdYE/f37YtkqBDG4YtInRYVlWK3aRyg6fO6sBaS7snZ2d3kZupi1LqW0cWK+6Ru31b3ydHTvxggvi8eMnbeO6DbZYqVp/V4t1dvfYQ48dsicPH7drXnabNUn59nQV7bnnnxSvCumJmAY/99vznuX6vl574dkDtnPHDptdlnIR7/Kikz0U7ihjQAS/gSyvgOgPv2aZdZwcyenwL/3IhJI+voKSSjekMtEwDJhcNHkup2UZ/UffA/wO2cGx/POlEd2LSvGqJFMtWI2Su3q+kCtkAtoYcODkBto6YZIR+YrzPSk5/9an6vT3VjUYUV7Eo9Rw/jUplQGvKwDwyaeOdk3oSnCaSXe5EoVceSTy3PFbTRd9ohf6lQ9rlauu/cGJs1eVquJ5viWq36wU/I44fziBBYSxIKXnilpjAUSUkfNzfCgE5Ys2NKssckQcdZDHr2RSMd4QQa5JozJ4FHqCMFsC+MH/BChoDKp5TULtknXRIx6J+26BwldkB941K58fo2DwgSB8IAkQHba2ViadMAOTfAgJB+0IE3dh+WA0ROKTTqeQh/RUR7JYcKS5cqjXRedFHnAAlI3yUV+2ToD8hNNssmZpRR2kRRuibBbIR3xYkLiw6nCkoaQA8oAv8Hj71KMIAu0HwBcQtPk7g8KFwCLWM+VJU4utYWnWnj3wsG3qKdjWTettdPicFM+o39h54sQZW9c/YL1aAs7MlG3DhvV2/NhRO3PqlHV3d1ux0OZfxT59Zshxs5TkydHA+gFVvOxLx2IxrzzTEp70oRIsFXjOVdB9fX3eDma6m2++xY4dO2lztQUJ+4qVZfWNjYzY+oE+27J5ve3cs9emZ2t28sywPfrIQ3bDdS+15fmqlYolq5TnbGJ8TEp2jw1LgWIVbdq0SW1ftkd/cMA279rjCn56pmI5X/Lg1H/iD2yMJ1YhK4nfqb/hO79DVljSRR9Qhjqin3DBcwCFThhZirSog3j6y48GSCH6INEfFjYrkGTNSLHoN2UI48PDmKhicAYtQTeALIMDwBL0YwnKE3lTghoPHxSX2pbGQFx64HpEEPXQVspCB0D7ULBRnvpXecHgT6R4PEA+whgm8XAh+BJ0R1ujjQB+0A6EnAOUJy2b3+tTm8kfdVAm8gY9CdALae+P84n+UEDlxCUvE3VTRiFrfO1b3uPvQoayoHNDK/oTBv2LigGEhbwAmh5EIQTByNUK5GP50BgYSrnAQxx1REeRn3pWO0PxQLbRADgpF0oxFFukZ4Gy4WeVUbYecGQh8kQH4EN38CfyzFT4VHxSwtAQ7aSMl2teU67koXzU6aCgt2NpRcu4WSsVlHd+1o49+5gtTJ+3UvOCTUlxcUf96HnOch3S8m2dFMEGO3nyhF15+WVSXi/YkUOHbPOGTVo6Dtj05JSNj09YR2e3VSpz/qEMlFwxX1D9c7Z7907L8yVtBF1t2Lx5s509e9YtMD52C/0sATl13dW3zh5+9ICWBeozzXTHtKRsKzS7lcUB1+aWvE1oeToga41vR85Iwb38ppf5FeNDUqA8qRobG7VtW7f4qXz2T7Zs2eQz8tDZM96/+VKHzfFpOi2F4U36Yjf9utbPwTfcWj8kngLQTFr8ZlKlHL9pY5THByf9EWGvMxOHj5LxowCkC49bXOCq++CNPsUHoAEInMTjB/A78iJtTBAoE4YXeFwCwS1lDF/Ag88HUpiEaQfyy/XlTHjkBx/WEwYEZf2jIuKtWuT4+c1ESm7KMJFBZ/AF3+tWGriIg+agO9JCpgHy/P8Y+xNgz47rvBM8b9/3td6rvVAoAAWABECCq7hAXMFFoklRpCyp5fFEd3SzIyamo6NjHO4ZMaKj3T2LuyWFbMvtsUeWW23JtmRTolaKpERS3EGKJLYCqgq1v3pV9fZ9n+938n7vXTxD6j6vsjJv5smTJ0+ePPdk3rz3/1rpep9NjzQ4BIAbttshNk4ZT/ENrTKEAuiJR4mM8eQ8W35QQAD9/Tq08f6fLF9k9QDaoBDnmltUEZ4ZsxAAhMJ5DwiRRzBj4BMD7K9xTTvkgeNy8rj7WyBmzrikjWsc6hMsDOI6GB++bbigRz4BgK7pgQuA43YB6nINgIuhoizvgHtFgKRRMrdFyDbk49IX0sSA2y7t0oYmggZpaWk22hp24861F2Lh9isx3KVxaNqNmzeux8Lckjya9RgeGY3e3p64fvNqvFnezqWXL+ay8uGHzqdX8Mqly/KmumQ422JhaSnvYEcmxuKolo6jY0MxNNwfQwO9eexi7MgRGcPR+NKXvqRl5xEtD6/EQ+fPpyx5bemdP/6u+NrXvi5jshPdXf3qX0dck7E8dXIiJo8MS3bN0dc/FD949oX40bMvxvmHHtbSdi1uXruu9iZlzFvE81Iag1s3r8vIjeUDsml5k2dOn4offO+ZOHnqdMytbGj2t8WePC5eAZKapkyREjHB42/Z8XiefOuQj+CAl4ZEcreOggdYP0zH4+7JCQ3GMWlo4tiI8cAEzyXTag967AOBR4AH80JAV4gNzifQDuW0SfvkiUJek04e1RZOA79gzc/O3bs3k7/MzXIqf5+U+pWBK7wUOlzXeSKGHoE0QEwdcAF4IV0PplHHJQ1N5EOewWm3D2AzXB/6juFj31hXbZFnHNJsGReJlIC8hY0tUyg3rTRmyseDFZVCh69R0DhE7M24odzkq+52qRwCJihQmGbDcC3rluvKVVaahuoGgDzKyKfzZt4dyPaE744BlLF0o4xAPjH1TYvYacrdB18TE6AFUB+gjHrk1+lwXW+fMreHDAhJa68y4jVeGEDi3PitzoHRH4B8B5Yp/FYjxqtNSri7vhRTV1+K25efj9Hetmja25T3paWXlo23pmbVBpQatHwcliEb0LisJo99Pb0yEDdlPNajr3dQSFLa5taYun1bfDbF2Miw8naiq5uf1t+MO3encwJOTh6LL37xS/ljtexD8CtTGGH6deLEiXjmme/F97//Qy05h7VkPBJ3RW91dTHOnJiMocE+eXE93CPj6rWbihvi3e96lwxdR3zpz/4sHjn/kDy00XjxpQvRJjnwYILlNBOzV+1cunAh3vm2N8c3vq1l8sn7YmuPSYZSMq7lbpub4Rony5+YkHoiWRAjd3BI18vRSfKpR4ycXE4gz7QJgMcIIMc0qWt82mPs8zcDdA0w7uTTFmB6pu18Q53X0i+VJy8Fj5e1oQ3eTY3r6Ohoesdcp6ETedozv3neUHBAr/SPuA7ONw5A+nAwHdM4HHteGFwHcAwuQJmBPPZ7LSvoOJ34qpqHv6t2APoIDjqRuE2UiW6T+JHW5dNgtJBKEKICE9BQKh94VhgGcJ1vxfCdi/qmQwAXegjeeZQbx7HxSNuCU8dtk0ca4No8kEaBCKRtuMwb4bXaNw2uSQNcA5SbvtuwsMk3XfKp/1q0S8wAHOyx1ekmKM2vPbW3aWmwPBMLd67HC898I4Z6OoKzWTdv3o5FeV33Zhal1Lv5UnWLvBrOdbEXNn3nrjyljbg1fTv5oe/8kO3N6Tvxp1/+cv7AbH9fd27+82O1Wzzx0V2Mn0174xveFH/+5b+II+NHcv+LGxBLydsyUhgy5Pntbzwj4zce98lLevGl53RjWY2HH35Qk4lf5u6XRzcWX//614W7Fb3d3fFv/s1v512Rfbjf+73Px7Jo/vhTT0kIjWpnPKan7+ZDgK9+9eu56fvcD56Jd731jbGxeEee52bILOTkTIuugNeTE7aSG+Cxqo/Z4WD5IhP6QV4Zj1IHMF3yDtc3HL6u16eu9YP0YR6drucZyMlveikkpxgg9sLYeZdcXMceIdsSZVMdelhu4SAo6knnoEHgXFQ9TUhjWKXFZIkPQZ03wHpOvvviNGBdrwfLABynCYfL6oEyYiDj0u39coCX5nECeIjAT9lVotkHeIPfPMjqgYfwq5jOSiUNDgYBAIfAGttM2uiYcJYr38A1ONAin7ZQNJcR3A5AW+QZh7oAOBaOaVFm3omNayU2bQJATB5tOa/Os+uQxjgQSMMTMbhsepqG65gW1/mYxOkKKE9c3Y1a2ppjdXEuX8L+4u/9u3jz4w/F5spCLsW2dhpiRsZrQcuIsfHR3BcaPzIeHfKScK1FKFa3ZZTUv6WF+TREGuW4cuNmToijwpVJjzNnTsaklpEvX3xZ7TbE8WMn4vf/w+/HydOnY2V9NU6cPBGTR4+mx3Zcnheb7d/45jdibHQy3vD4G+KHP/yraGttFP5xLWlF99jRfFXpurwDNR0b61vRIw/h1MlTwn99PP/cD+XBnYznXvh+HDt6LL2Zu1oGnTp1RkZwS2Wng1dz8Ob4lM+IvLvVVY7vSHfkPUoqkiO1ylgQGE8APUhZqtzjVwfySij6BK7lTWyAjuseHpvE41/KWHTIl9wIXKd3KJy6vkHjsD461NslnfpWlVEXr5Q8654smYavJS68+FKcOH5Sdop9YsmAp20KBQ70rEb+VW1B6/A1wRv8DgZf13k3/5Y/14Bx3QbhcH72s0o7NLcUR8d0GQePBVtRTfzausadMmVK3ATRJY9Y9cAFTB9o+sDHfiaPUQAUMOn3hZq5r92JYlgYwANGzRxA2hPeAaAeOATyuNOQ53LaYikJHygKdMHl2rTBt0foa+rV8aFHbOUiPsyjFRFwHgA9ymiTPpgGgFxKO6WPpulA3cJDomcedYh9rSGL5eX5GOzriN/69V+Lp972xpi5fTO2dOfFiLAk5CFBK5+vkUG6ev1KnDh9ImZn7sX8zFzWn1+ah5kYkxHgeM/Vq9fS8zlzn5Zlayvx4P335fLtwksvpkc2NDQUn/8Pn4/Xv/710aQ+DfQPZP9evPBi8sxShU/s4P1srvEQZ1ftXozhwQHRaY37z56luTgycTKWFhfjlStXZLhOSnB78aMf/CDu3JmO4eHBWF9bjvWNlTg6eVSGdzM38CePTaJF8ZWv/GV0i5dT6svdqano6OLojDzs5nbN3Q7JjPGQnNgQqeRbHxfkSL6XXC4j3k+Xoqzr+gTrCmPJtcsN+zTIA195BCZOMWiqo7ps7JtW4gugQ17yV4H1AjCedQ1w2rQw4sKUQV/JbZN+ed2MiyF1LsoN2fSInDbUeasHIB9OHALz6HrEOfdr7aAn4JFPHmX1ctJ1XgHjGLZ0w6/PYbdLTE4x0Afzs+wRW55qu6LlegDppvd+9KfzKaQzTACBZR4H/9hEo56UlclDyLWo6rlThHoHAU9mgHwDbdQ7R9p5xitG4qAuwfx58PE8uAaXPPDrdUyPMnip53mQiAn1cvfdPFDfbQPECDh/7lxywIgjG9IMApOwQXfORt1NVSq3v5wd4zWbHi3ttjbWYnK4L/6/v/ZLcfbkkdjd2pDRWI/Z2dlYkEd1/dq1aNhujrm5e3mu5/SZ09HT3RHXrl/L4w9zc3djT0vD1TUtLxrbYvreXCwsLsfE+HAM9nbE+XP3xY6WlJd5ctjZHf09A/G5f/978elP/0zcu3dPy8BeLeumc6P9tLwx7sxLi0sxPzeX5T/+vveprVdiZGgg2lsa8ggET7aOy9P6i69+TQMbMTk5LgPcFUvz9/K1pVnVe/z1T+TG88jwkPpwJc6cPhltcv9vsJGvJevE0Yl44cJlta023vxIvPj9b8YxGdypJd2NGzSWe8hYckWKtTFhfADGA1nXdZHfuuRaaFU4mLDEZazKmGe+7vQsd/Ml7WrLWJglrXyGOD0VCKheTnp0wHlMNOHxVA0KDuTRlsxjetjgU6/QoYVEUX3yCi/ldxibZfS38hUrXlt68cULcf/99+vmVZ7aA+gOyyk7C+4fT+p0mYEW/APH+31NHBoFByaEoxh0Am8tmPdyMJv8ck3gmnzS+2dAqagUBgcbU24moqvxSC9JV97HpD0Cec3ysIWSD0ngjHTKVo0wHrRs3nK8lcfZPvZ1S7q0gwdevPDCy/7XKDyJmawIjDRgY1EXimMD9evlhsP4tIEg3Z7rOO0YoF0Uljy8NMCDQUwZ+zc8/odfG50cKIHpuA3X9bXTdeUmTb8JpOHBPNFGnW+UizZJA5QRPOnyNxQROnQZHCkX7+HtyivhsOMf//7vR7eWkf09LTF945XYWV+L7a2duCkvqLsTA3M3zp9/MNZl3NhgJ7+vpydu37wVPeyFiWY+jZeRnJI3oxkZJ45NxFEtGe/IOK1vbkSf7uK8L3ZDS763vO1t8ZWvfTWVBD6RKbJjGYqB+oG8KLzat7/9x+K73/2ePMRFGamJPOLRL+8Mb/DmrSkZtPa4+MILsTAnQzU0KGO8nif4lxZX1MeG6O7pk2Jz9EJjxBM7GZlBeX8sIWnnrgzdmoz1pUuX4j0ylH/5jW/GQw8+EhsoclunDCXSLAYLORI8RnUgj+BxrQP5BsbQdTNWUZ1mnS5pNo0B06/rf7aVE+mABgAOZYwzh1UBrk3fYcf9SqNZ6EBifW0j3zxhH5IHK+x9Jb71kB9OSRqFL9Nz+6ShyokA0tZRy+bVeAdQjMJBPnE9uK3kAX1OrAM8l2eejGvKQHnOd1lCYSFl9ap6NbxspxovgmkR6lBvJzfx6TCZPssEQAglp9wNAE4TM6kJ9bw6PrHzsrFqUAEL1zh1cB4TikEkxmB4YIjJhz8O+Xmg/zp4rTJoEADT9jW82WjacBkHoD3yTBee6m1wnQciFTAQKBbq3SOPcV1LhNWlxWjRZD97SstCLR3XZSxYemGc2lu78sT94OhI3Lw9JcXuygOmXVLwZS0rx8YnYm1zO2bmlqJ/cDgNwUB/T5w5dTxOnzyexgvDxBIEnrmjj8v7wbMiZmnIJjEeGHS527/80kuxoDqjIyOyg1o2y+1bX12Liy+/lBOKJT240+Lv0ssXlO6Lhx86F1cvX4pFeY3veec7okvLVfp94vgxeX5X4siRyfw2GUc7Ll54ScZ5PS68+JwM7Gh0trVHW89wfOEvvh4PnjkZ3/nC78RYu8Z5fVne6sHEr+sL4Lx6OAyu67THlfEp4/dqXTO4DjTRfeYBwXXdNul6AOpp1id7IsXDF+J6EAUlDpwF9reQLXS55kweTx75nJJpNvADKrU+1SHLqzKK8dDQW4LnscH829gSXLfO/18Hwvgbcerl0LTcALdlcH/BKWNyAK7jfPNMvulQ1yBv72B/Z1sKTzAgXCrWQx0gZCNzmJHXAtoC6sy8Vqjj2EAS1z0eaNEmBgzDW+/UYTDf7oNpE6ABTRtJt0egDZ9hs0KQJt/tA+DW6WbdZuSqMrnMvI2xtiIPZWcrv276+X//u3Hm5NG4dumiCMpbadiWJ7MZnfK0FrUU5BPQw2Mj0dTSFp3ytr773e/GlLyorvbOWFvmKwxqVMtSvAG+GNGmtro7W2NRy09O7R+XEbmmZegPf/gjTYix5OvChQvJG3tdNzVRZmZm8gzY888/n4/sgQfvPxdXLl2WIb0ZR2RoBvr6M39wcDD+7E/+NHYlC36pm/7M3b0Ts3fk6S0vxcWXLmjZOBg3rl+JK6+8kvUQzbPPPh9Tt25X8uCdtuY4MjYkAzsTL7x8OTZ3muLW1atxrK81nvvmn0ZXm5YY+bj8QA88ToDz/iZwXY9Dvc7/Xn3KudnUJ5frkEY/PM4OLiMN5uHywwGjhWzgj3q01dFZngYfPSqjL088b54i1ioPPY/kCF5Lv6EHmEc+m2NeXOYYcHvEhLo8XKceXgW6/GvLBNB1Pn1jftRl57RxwK/zYiBNvsfPYHmZlkMjyJkQgicvjRDDhAkZ53AHzKjvVuA4uI5jlwNOU2bg2nkONhamb1ooE/nmhXz6ApAHDrENsvnmGjoWnnHdD4K9LspIg+d65LkudcADHAPgANyF80iYitgma9Ty5Df/1a/Hpz/1U7lslM2JJXkwvJTN97Tm5xZzLyoNy4tapi0syLBu50a4JBG379yNOXlvt6amo01LuQsvvJjf7GqTYRgaGpaXsx0TR4/lq0Sz8wtx5uzZfLr4rW9/J44eOy5eWuKyDAx7hxxcxSv74Q9/mPs2b3nyTXFVxmRhTkZwfjaW5hdzb4KDlFcuvxINWttt8HkidW24f1Ce13wMdHdEf1d7bC4vxxsff13093ZFT29nHsvA6/rABz6QrxJtymO8M307+gd6dUNYj+Gh/jSyly6+kg8lmrW4at3REnr+powjZwGLB8JYOEbeBIAYeTtQ7rHwGNXDq6Hkud5h8PGXOhzG49oBWi7PPZyqvcM4BQ8e0WXmWdFr8nm9a35hLh+0kMfNdGtrI+MC6L09yAJul9h9prigIAd4wGGgn+wBH/Sb4Lah4bw6zwRg/7paIhpc18E06jj1MuMDzB87JPBen08EHBLA16bhPMDX+63RAKEupHq6DmbEdQzOpx7BZfV8wB01HmAcA9cYDZ7I4Alyh6rTpRwaxA5cm6c6XwDlBsqgjeDIR1GgaxqmAw7puqDJB8981Hmqw17VXOIrNDXK8EkpOVx6/fLF/HLE4uKMGGuMGzemtdRsjCX1cUjlre0sAVq0HDseFy9eirPyjDgNz2nsu7Nz0drRKW9rMfp7umNUns/pk8e0JJyK6zdvxHe++0zyy5kuXj36towXBoV9sm9969taEvbnfgt9eeaZZ/IIBMtDNlcvvvRyyntosD9/O5JzXsNapvJNsC4tBXklaUztrSwsxaDox7aWozJqE/IWr7zykpag/fLCXlG7wllZipvXb+Rm+YSWrtPyxFZk6BaX5+Otb31ShnpOhnk5v83//PMvR6tkevfSj6J9Zz1W5YXAH8FjY1kTk8/YeAx9XR8PB8oMXFsPiB0M9TS0CId1jEA+YF1xviiQmYGXwtHs1G5dcy5rmwcHGm+W8V7d0D/eROEtCx7yZJ+3y4cJSx8Oti5ow/3ytcFpxt581/G4Bsjjui4X96cOziN2HWjUjYrbrEO9Xj3t2GnANC1D9w2Z0A+34XbJI/Y1RjA38V0ZMMLhxkiTb6AO4MYtONchz9emDa5p1HEpJ22aThPMC/QB+ANM0zTAJa/Oo6/NSz3PaRTfwiCfdB2HeuAAzjc/4BJMnzJwzAsh67G5qvT3v/stTfZxeU2NMXX9xVhemlXZjjyg5lhaWo+WptYYHB2QYZuLc2fvT5qL8/Mxe+9utHe0x0IagFXl70ZvJ19U7YiRob589M4GMEvP++5/MJchY2OjcVmeE4dfFxcXY25uIZeP8E05Bo2HA/SSPLw3lrnshfV0dUWXluZ8g5wnoy3ySubmZmUw5UHJYE0emcyTDrxFsCqebk3djP6hgTj70AP5QcWRwdGclHw7//xDD8WXvvzluP/cuTzPxkvceRRB3uj2+pZ4Xo9mLZngqaO1Idb2WqN9SN5iU3mTA97q8gU8TkxC8rEbyNrjQrkDQH3HfGQh69TAeGW8Xm20gFeV404LXAYYlz2ofCJ9CNwenlCzxpi7Wz7B0x/y4MOb1Oc7cOx/0V7xvl7t5YMDLbdd59N5lNf75zS8VyiZxzXeoKFOF6i3kTR2D1YeXLttx9L2xAfq/DrOl8kFlBGKrEu7XDP/Ek/9BUibT8cE54OXc/dDn/jZNGAAr5+oTADRwpwDOMRUBrg2cUKhQdmB8eFTMww4JcmYinnEzMBBKweHIwfgqz1eQAXZ9HxQlutUZOFQH5xMV7yYjvnJPPXFnc62oau6XIO7k4+7GvPxdbaR8kSAMpRSMPZCqAM+4E/yQit55YsFIkExXkZRBnoKqE+iwd02X2JV9rYm6AvP/iB6Otvy6MHW2kweSuXF562NvTQwnNdaXF6UoemR93IzNlSHV1d4vM5XIRZlLDSE0dfTp9CVvw7Ep3X4IY7lpZUY0BLk5cuX40EZiw0Zs2d/9GycPHlCS8L57Nedqdtavg3nEhHv7Ed8D//8Q6x1tbS8HDdvaAmn/tE+Hwe8/+x9MrrflfI1xLGJY7GyuBATRyby59XGRkfzk9X80MTSiiag6i2tLmWf+YTPMS0Rb0zdikcefSTHdX2d15/42bbe6NMSlPds72pJjFHjm3OcQTt9/GjMLa9F/9iJWN+SBy75YC8adqUHDc15IhvPlKMQKWNCGgVuPrqZ7I8BE6iEPO6QKoHO6SYLPdHVRcbowjaDrz6Cy6+ME6NmLAlTj6iucmTIb6xoaIUnfVM9aUFVl0ylpbc0R92i1we6Bc72Dh6lDMHedvaZvvNCdntbu+TeKzy2LVpzqY3BqC9pD+ZZSaObvk5jLvrJs24s6WElT+JbfeDIAqrNsRNugMiMqpBmeUoMTpn3JZ8bTRpklau7qQdl3iqmr8z1nNR5V8jJwPGX/LV2mHKsvB31m199p+98coeQ6UoeG1vrsbG5nnq3qXhVurS6tqyV12p+zRf94ck4aeJ56fDc3Ew0/Oq//sO98j0lCbjqgB+vllPRBRAYHZS5KkZEUJSDuggBZSr90P/7MaNt2tAgYAQyjWogKHUQwaTQBYWP6kkFeNle3YhpwORaG9irQVF4dA8+9MrgqlBVac+0WSK1tbfF1ibGjkGR9yUFwuDAk6Exv4NU7vDQ2pYhsdFUb9RmOTVuXokNyKJRdVAoLVLVxm4sTl2PP/v878RPfvj98Zv/6p/FUGdDfutoQcuxGzdux+DAQC7tTp85FTeuviID1RmzMzI8uV/SnJvu/PbekJZw/LrQ4sJC7iO1y3u5ef1aHJs8Im9oKb84sbu5nV+P4AupHKfgg4Qri6u5JG3V5Lh47ZXcUB9Rm+xHtckruDNzV8qxkU8dOZc2MTkWczOz+Y38vu4eeXt9iCPOP/iwJuGm2m2Lubv35Mndiudeei7WpJBve/fb4548ti988Rvx3ve9P16+dDHPnLW0SQ4yVD3d7TEow3ni5Jk0Xpx3uy2jyo9VdGtZzEcdH3788djtPxXjj7435iXS3Z2VaN/tkDwlxy4OL3ODKfqT4yxlyBuUhg5jBKRRARQxZh6buiHwWKM7jC11y9gWg4GBya+/4momXpLLNvfbViAXfaCMuZBfgajmDz/2ii6kTjLHMByt0kW1t7S0VJbHysMD4zNEfEcNHfZNkrHCM8mZUm+3mq/cVNFf0pmvZpElPHDtfPjjqfiejEWeX1RaklF8gMcNHeOTclEAH/64zsD8UVHOSZURIzfAfJHnNqnrNIChMp6yq/wyn6jXpJsT+Lzhgg1y28mbytP2+Dpxyg2k4Vd/80/FG2+589pCacwTks4aqJyKUqULIzBYiBKSaAql5DW3FQMHfqoBsRIwSH32XRgAhEUezKeUBAidc0WoXt4pRY9OcXcCJwep3BuzrYxFY9+45v9F+ElFONxRvIzhE72hO0npF0prARVFbhQdPCvqwCsKDh50S39o56Dv9CP7qlzay8Pk4ps25GLF89/7dqzO3IqpG5dkIFajZW8jT9vfvn1XRnVDk7uclsc7Guzvjq72Ft19NmJpcS0NC33f0B1scGgwFZFpOjo6Enenp3MvjEOnE0fGhb9Q7uzi50F5Vz+Ql8XSslvLQn6ZiKeqO7p79vX2xOT4aP6iz9TN6+I9okvGhq898PrQyPBIPP/cj2JI3lKvDNiNa7fiPe/+8ejo6NZE0x1dFTiRv6Cl5VUZxGsy0AMjQ9HR3RUvvTIV5849EFuS4Q+ffTbe9a53xKVLF/IOPHnsaBw/eTK/5jo8OBRf+uKXUiF7NIFnZaQffex1sdnSF6eefDpub2yrl1ombMvzkTHYaZYcGN+aAbP881r6W7wixgi9KxMOAJdQHTRL/QHQl/yDLnS0oEcfOThK3fK6D4ZGYw1NZK80njGGKvWAf8pD08ql/lM6vXgBdNJJULbULJfG3CjYFrjyylW1pz5iiOQpwQPzjLkEj/7lbeij3xXpjMnPJrNtJfnh25wDGHXJDFlUMiq8FmNKdZ4KA6Rpk5g2y2WRadKvIOswXysbkDQrfIAnp2lolEcZPOFwJN/VNQFKbA+kJ51cZ/M5l00Do50OgwocQOLPdoJ2UuL/+Le+mAaseFBmqjRG4C3wtMzKzQksWvwySVo//SGO/Mv6KIoZVZvNxSCZiWxUZaRzH0RKyZ4AQoYZli9ul46SVzw4+C80GETagGdZmWzbdUxfWUU2KF/yyVKUjvOdJBkj8SqHNoKTCKKfg6xy8jGUNNi4IwXcKgaMdpM+/Fkh+O5ycqi/qs/ZD3jRn0xiemDrfONKLu/05Qsx9cqFuHblgtrYjqOjY3Ht2g15VnPRqyVhOYPXEnfu3pbN24n7Tx6T0dqNOXlo2zuSrQad14yadKPZ3FiLo0dG0/sZl0czOsImfMSyjFebypdXluK+M2fydP7dGQ6ObuWGOctA5LYkfh568Jy8q8UY1ET67ne/HadP3ydvcDEGBgc1Do0yWr1xTZ4g+16dbZ3Rrfj1jzwmOTVHq4yrVimxubYWM3enZYRvxoWXL8Sa+vrQww/HxetTGpsmLXlX8odz+cYYnuGaeGA/7vzrH4np29OS/Z6WoRv5RY3p23dyUsfuhsrfFLe22uPF6fnY0Dg0BZ/QkVSlT5u8/SDp5phoBFjC5qTUsCkqcTX8QBoDZeZSTggMG+pBfSDz1F90hx9fbZQBx6Dm0pEjLhgW6isgl0b0Vn9cmzaNoid4y8wR9AG9w4iaNpMZfG7w6BlGjAkLnfLUTfrFBK6MDh2wwUrvEJrWU9FLnrIngirdKrq0Sw/x5JJPcPSPX4XS/aDU03W+FlXpMlQODFMxnKnnolE8H8pf3aZ54S/nnfLwLFMmuk7jidGueMWApyyrOuQZkMdG/mJ6eVjGXIUP4iwXDX5TlLEqtDT3lc4T/7/yv/5BGrDSmczPDvtuVvUr0zQEEgNDOVzn3SoZKng5gRVQOFSMdLqnKUxugDTOP01yMQbYbYQHBxiFNMLM+tXAAOXuupdelOtlpwROE6c7rTS47JGUO2LhP/dCIKeAQEsdcKs+qDnumPvXyoAnjCDX5RO8eIKipUBZ5oNHG/LeODC1vb0uxZInIc9qWR7Ywtyd9HyQ5fXrt1Kx2IfjwCrLRETcopvGUXkzs3MLsbTCkrcrFjj82tYuD6g9l5As8/i1n6X5hTgyPqZ4NsZGh/OrqT293TI43XFzajrW1rVc0dJS/mOcO3s2vzG2rbrvfMfb45WLL8vD6svNdh6z8x0q3l/k09QXX76YB0775altysh85KN/Kz9iyA2nqZX+beWPgeBV8crTjZvX8uDrkWOTceXW7bglD6tJS6LO3r6UC+9g8i4ncjx6fCI9wfGx8bh88XI+YWYpyZhtr6/GI4+/IW6uNcTxR94cc+sa3wZ5zOhbY7mZMHiecDlujL3y97cYyrBW/xcdZCLx3TT6mCRyDJkQRWcwJrwtwNcyNDhJH30hxnjQTho18YFBYYLxpQi8BfIob2nms+UtqbO0m7ziW8jocnOGFsaWttnKYGLykIXVD5+uyg3+CqxPhKLjlQFTfqFbMzr5X+k3Olzyi2GBD+pm2+KTutABKOca40IbagoyVT3iYnCzBf2z95Y38pwP3BQKLRDKOJR60OMIUMpPOHvsY4pu8lGbL+4fckrjlvwwrwsPlMNU/tKTklwz58qNRUUf/YXPKK8Im2UKxLMzVWU2HYkdIG7C7AFZGLoiU9fULIrVtKe7DpYzqRVFSW9Ff9whdpoO1tC0z0OElIDKsxMNxc3EIPCPzltxWP+rtVQ8wMLBGBalQqGKQgPQV4VUvgTS+ss7BOWVwABw0xBVAvUg1ZeaOUgN3FG4O2LoxXuymf+pfYaEelvRJM9k/trFmLr8kpZemzE8Mqj8lrh5cyqXjvAMe/x4rHoe950+EctamvHYvVFKvbW1k57LsLytJXlXfJhwoI/v2EsOMgQSlnjZi+7O9pTr2gZGr10e2t24JyPY0S5D0tkRg329uhlsxSMPn49rl6/E1vqKjMhoLMzLC5Sh4UjDxORktMpwXXjxxZhQe3yL/bFHH4tTZ86KZqeE0JJbA7rH5s+78fmfezN3Y56l5NUrmR6Rgf7u974XR0+c0U1mT97ZxXhYnhlP2JYWZmN8YiwefPBBLVGfS+/s2tUb+bRzcWkpVhdXYuL4iZh48Hx0TmoZ2jwaW+w3ynjl7jl6p/5irBhDAH1Kr4nJkTLPUUidsKeBAUHxcxNeNLJejiOTsLpm0Pb4tI8nP7pQllplwoqG2rIBo15O2mwNHZZs2BzPquWIBBvk6ZXJiKX+o3MqTd4USNtLaWDuyDinrkJB+AnVdWmjqss80Fjm5CeTqtWWCAANygqJsrrZ3Z/fZSlJXtFv0VUe7WWfuM76wlP/skx5qeNQq8qBfV6rPNMHN2npOvutscv+Vu3l3p7iUo85vS5ipW/g4M0pwT/Fap+5VtGnDngp33d+7Gf3uPB61Y1nQ0hFBNyo8QzF0pZNTwSaDWiguQafT2QQ5ya5/tis5BAl510g3dyqtngZV3UxNuCWwawakNfAhATqZRjB9c1yPox9BPgtL78W4wofwK6uGUT3hzbdn3xyCP1qUIoneVB3rwFBkVcEXGUnZN8aefIlnvWHsS1eWMWf2kEOrW0tMjDLoVkZz37ra3Hnykv5oxrsA01Pc4SC80Dlx0u5I+9q8vCEh3cd+fQyB1m7ZOAWZIR4ari5uRYb8p54J7JTcuTHaDEwnMRnU75Zk4WNZ77bdeGlS5JNl/B3cjMYr61NntP42EiMDY3FjevX8yuoXe1t+bSTl3Pvzc7EqLyiJQypJvPZE6e0zN+JD3zgg1peyUBywl5S25BXOaelL+/obW1sxZ07t2X8rsft6el8TWpwsCsW5Tkur63mJ4G6xC/HJI7KO8NrXF6aSy9vcHAo3xBgHDd5yqrl5sa65ChDd+yhc9E7+UgMnXgiVhgvvhmmwWvSBMezTm9L+SgxsD9uOV4ljR4CjDGKz+BgQnIVIKCcfJdzQ2yRDBn3pkZeo9PkQ+/UMmOeGlLVEXI+QcQjpz1CLpNSn2i/zJfUBXtFqRsoYQHoUC+NkEC3+6pm4dk3zlKneP8514RvA8q1+4txBcgnOB+AFs+lyELvylP6gl/QqmWn6iFT2qe+6aDj/O6lVymlb5SVuoXXYmDKcvNgLjA3aIp8rgHqA+5jGkpVcEgZC9wXMbzfJmMCr9n3//zv/49JsgisWMxyUpgbuxiUsEpF2FPD6cGYYQxXubNRtm+pZdiSliYrQm9Tx1dkvDBSeAZMslUtG3o1UQ204WAonShCVFfkastqSxLg8Jh5Td4HtHMvgXq0rX6wDCLe3S5GqBhd9YNO7QtVSqxrjDB5qUxgKY9JkP+yXfIqnnSd627IgFeVG3xNzGtAm1srsbu5Grx6/fnf+o1YvVf2t+47d588nEvpNXR08qPCjXkUoq+/Wwa+/HoSBgKG2H/iAOjxY8dyI3x8fCQfubN31i4D2SaZYLwk6Ojp6YpVeWhrq9uxLAPCcqarp0+ezXx6Z/wYSFdXS9y4clPe2EAcnRiPTRkWnmTOzc7FnDyq/v6B+NHzHK84Hz3yuJ5+3/tTxrrbRFtHT6xubsSde3fSW+OsFy9n8+12vCOerK2J1/GRrmiUDt2avhN9g/I2pUNTd6bioYceFJubcXd6Kk6fPpPva3I4lzcA0Lkl1b12ZVo8d0XrQEc8/OaPxMDJN8WixmavYVXGqzWNGJOpfiNF3ul1g6e/+sRknNAXTwg+T8RkoQ5lADF7jBwnKUum8gQcbwoi6T1ojPKrLLmvK3z9Tyumb+8FSNr8Jf3qBqmx1kIz05SbZxuKzNdfoSxQhK4nb8xBtc9NMRsVMA+zT9W1CJZk8qDK+oeHBf8Jyt9Sn5j41KvPNdpIWjm3Str9winA8OQ2j2LjZp+zrYP6xMiNPjmfAJTlOHItBq7gl/bTluhfMXqlTv3GkECX8pq6RY4s+Rv+3j/8F5K9mBMGuPBU7ggMnCIxekBEOIoOBspEQTMzReg5SAijGpQ5LVNQWAADl9fd5XO54BZhlRO4gAXitig3H6SZPNwp8F5QBMB09utk64VHZSb/+3xqsFCoPPuTf8rTH8qf7ar9unIRW6jQz6dKShccG9uD+hjb3Z3NaNhZi9nrl+Pzv/0b0dMq3Ma94LT9ven59ETxtKi/LmM8wNcdNME5ThDyeIaGh2Jq+nacu/9M3J66Fevybk5MHk3e1jeqn7+SYuBFdXd15nKSA6nLC8u5DGzhsby8L/htU9ud7S3ycFZUT3xoUh6RMWxtacpf737hueejV8aLE/5SwxjT0u7JN745jh45qmUXPMrb2d6I2YW5uCuPcEMeIxN8cGAwD7ryAIHP8Vy8/LLie/IYhzSD2Oe7KT1ojo2drWiVt3z69MmYu3s3v5SBZPsHBtTftbj8yhWl5TleeCU6uzujrast3vqhn4+Oo4/GNhNid1PSLR4/epJjJp7oW04oTYoy2Ar6r+hA8SbYmigrBQpZbrJ/KSxdM8lzr0a84pFLLFmfiegJlTmK8VyioTx9LPp6sGkNPvpDG+g3XkLWS1plwrOcTBYrecIjwelGydH6Q/BTSKD0RyB2fBMvOodxYAtB3Csv6SiGL+/5Zp+Fq2qJW9drP4SAJrKwJ2U6xVjAj4ag4hUwzwB4pAnQZw6X9ouhAbyfaMNVmq1kIqHnHqA8bwTkurmaq3C5Zp6nXPb7Jdwf/+gnP4tXwUfu8GRoHFeRQB5C5egCd0gYJR98Yn5PLpVDykOjMACOY57K5GNg/XEHYsOyrbUthcW+TApd9WCK/QUl1RZLAzpRlAT6xvEdi3xwOLlcfm4eOhimImBwCC3ymf0bdZmf9EQ3rzGkRYHz6ZKuGczE0TJOl5mGJmUYjcTRf8mX+pXtKI03R/vwh5dJNWGVulr6PPu9b8a8PJANLalaO/g5sVUZoG15RouqV/b+MGxc82MOGNXN1XV5PB2xJy+2o7sjl2mnjh+PHQZaDcwvLURvd1ceaB0fHYpt3Y341RoeHozIqPT1dMuwiE/xyxJzZHhAS5SIyfEjMSDjwfuTnPBoUUzf8hM9W7sxc+9uHBsfi8de93gMDIxGpzw4ns7v7W4FP4LLL3F3ijYHYo9rSdiJUnEmT4a3WctulqV8AkiiyU9mz87NSuHkSXb15jEQHi5srvMFhqaYmrqtpXBnpllCMxYdnPaXIebVqf7JM9Fz9HQquKyHDKl0ELnqMnVCcvAeKPtMHA0oulF0AF0uOlT0JnHQR7WHDmd+loFXvj7hrQTwGb9yc2Si6iagG4VK8ubUIg8bGtK4QlO6jPHJ1YvaLJO7TPyc3GDmZEQvCoACr/S/6C96CL/FaKGF/DF59/UaXAXybSiok3zSWAWF46of+2006YYlGVa0iJEPcdKHN1XaN4SUKw/9SD5VZ583XQNl7pVT8Z6f1HW5oRh75FzKPTb73rL0JnkVYE/ySWhFB3maLkGZ5QahuOm9P/Gp/F1ICJbJV4RRLB9Mlzwz6oaJKSfPZfU0MQ0QQw/LS4xykpeGB4HBcNahjTIo2W5Fx7Tq1xYOA+ufdafcygwN9TSDB871rGzgH8QM4AHfziMmD6X04CBwhFjOoxXey8OHMqilHsaWR+QRq8tz8fwPngn5QTF180b0D/XnGSKWZS3yfli+8eOk/X39cfv2dP4QLB4BxxvIHxsejdWl5TyCwA9uIDO8Vza/21pbZHg68ynjzuZ2GjC+aNEhz4t9L3asUcb+3v5cTvdoAvJFCeTDFxA6dDNBofHA+EYZL5K3yat65JGH4/zD52Vw19IzkaRlPziLJiMj0eKRba2Xs2mbMjzrwmNpyEMIniiuLbPvJb7WlqNd43xvdiH7Kycw96+Y9HicfGb4ipaP62obT4wHFXwEEq/yqJbMwyfuj5a+MQlW44eAZWSK3hbvoIzHgcGx/D2OpFPhBfU04HLXT6hdQ8M0wS1jXjaeAfII4BODW566FZ1GN5FzufkXnSamPnXQwzrP6J8nM3UBcM2nQ/3ae1UYB+PDI2V+DQtwvTqYDuA+cUUamm7bAAZGBt5Nr17fuOYJMB3w3IbrHc4H6LevTQN8p90uochQ48x/dJQYBGIHG5SSLhVN0PHhUC/HoHjic9bl2WefzTbY8CWmDPqv1YaDmabcafPJd9oJeCTcvREnE4WPyvH9eNo3PsHtOJgucR2PNLjE5pF8hAbNfIewqlOnBZS0abJ0ni9lYg4FX1lei24tkdpzA3hLA8A3nFrysKnI624nz6UyfnhFu/LU1pfX4+j48Zi6MRWNHMCSYeNHa3kowlJ6dWlFy/O+6Ovm6eSg+FW/84kYsmjRsnAp9jZ3Ynl+WV4SXoxcfXlyfIwwtuQ9Smf65Wkd1/L0HW9/e57wZ9+NX7nG69rd4TWPldjcWouV1eVYnp2LbdW9+cpVLQdnY2lhIU/s4xnggTEmPEDhmEs3H0PsbM3lAN4hy02WlLNaqu5p0q7IG9uQXDjnc3dmLn/WjU8E8TqJzxUxrun5SigYZMs8y6rxcvq1AuVOG88TiPF1YJwZW3AAxhtwOYbCE4y4eBUH9MBxG9Aij0npiUkML/7aAlDnibYJnjfkuW8E6pun1CkB+e4faTxZjAg3dtc3r+aFwLVpgXcYnGccA3WBel3oc00M78Ru17zRH9K+pozgduqyJ5BPDLiO09Qzvab3/eSn84usIIBCnNcYL5RNSuY8YL9cMYSwzaQBiJppAIUu7qcMgRjkY22XL16qXmkpDADUJ3D3KnG5sxLXO+kOEVOXvSKUgZD1lGcFB1B6AwKCpmnZKBlM0+2ZRn2gAeqRh5EC6DNrcupQn2s8sj28H/WnvbVBE34m7ty4Ii9pQ/JkKdKBBuSvXR8/djQnKj+sQZv8UAYvYm9rAnPqfmpqOg+V8upNizyo6zeuMXukSSWw/OVrEt1tncqXkdUykCebSzJ6r1y9LoPAA5P1pMNHETWwObYcTOVhB94Oxp/+DA8PRW/vgLwuTUAZys7O8kCB987W1tfSe2Yzd28jYvbefIyNHomXXr4ct65PxfLisgzhrvqylYZqfWsl2uWFtckIz8lwYkjZhOmRoWUHi/0zzoqJoejp7culG0s7Dr6ODPbH+OS41p0D0TV6XNWka/LwGhr5lR7d4dMrLEYE/pg0TCyuGSvGwWNrfQSPsXOaQBqo65rLoWl8A/nQ9eShnnWK9onrWx4ANLgGyHMd2iK4LjqFLACujQPUY/BLO80pC/CgT334crrQK22aB9KmBf+kTXO/n2IhVybSq9yDUkx9lnGWDdd1/pwHkA8eNEkD4G1rBZAWBv3jj2MR4PGncWcOmR/XN18pW912wYXBfBCANy59SgNGI4msYDABdW//GqgTF2u6Lo04zwIt10VI7hzeEccBsLSvxSj0SFMfOvUy8J0mppzvZOUv8gg8YIDbp6NF2RjsYmRw6W18yhMRFK68RgWfeC/wTWDpSB441POAkA8fCJYYpXW68C2cJk50q83YjssvPJuf0GmS8eJpF6fpeer36MMP58Y3S7X5ufls0x+3GxrsVv/wTtTPta1Y0DKR/cHe3s5o1eC3KLD85LM5eF7cIPgkNctTDr/euDMT7TJYkydPR8/AYJ6tatSS8a6Wc9vicfzIRMpmTt4TZ/06WIrLaPGjtL1azja1sh/EsQy8r03hRC5v1zd3ZZDWYml1S/QHcp9sY50Xk69JqVBSAUrf2pjHFbr49e1VeZEbkq/Gan5+MVq1rFziaxXyAvG4UGA+3DilJTQ/gtum4WGMeuR1do0cTx3kladdjlBID9hYZiytV+Q5ro+LdQiwzhBsIJwPGBc9wjCwBAMPmqXNUu56jpEhaXBJi2LyDkuEwgv6WHSKNPoG76UuvJd8cA3wT3sHc6kYusN9JXa5cdx32iDPtOq4pLnxm74B3GrKZxlQP2LkQJnpEiO3rFvhHeYLg1PkcNCWBvagXDeljCu68M8YAJ7DxPQJOgBtNL3vY8WAAXgvwEEjiiX0TFV5ZhogxoARE2ichh0zYMBhRUNBEJ6vgUKzDIo74HS9PWgTU3eZb2Ix2cBRee7bgagy+IJGeQxc6hwoDFjFwBEXAcFrUQCAOrTha3hGcPSFepRBkzs1DxPAJwC03dLSoQm8oSXbTrzy0vNx7dLL+ZoPkxoeWmXg8KqOHBmX98Ivaa9GR1dnfpGiq6tDSzB5GjI4i/LIZpaW827V2d4q4yX3WV3ol9Hi/cYulhyiS9vscy0J9/bcQjR3dkVHb3/cmpmJ6Zn5mNUSb2F1PQbGx2X42uPa1Zt54BTRrmo5yJsJnNfqk/fTo2UoT0DpK+9pLmk5ub3TEPMLK3Fzajbm13djq6Etbibd1Rg5ciQam/dyD6unr0ueIopW7tanTp3VXbwrvvjVb8TYyROxhjwlP7yuViaQ2uAmtKkJwJ4YJ/v53BBy6D1yKpp6x9R3ebnKb5TMGCt4hrb14rAeeRIzqQp+0U/wCGUSlMlPDC3SxAQvZahLbAAXPXDa19CDPu2hD4B5AA63j14SO8/6x7VpEdyGaZg/4xKoCz3aMw7X5hv6BsodU150+tVzzO0Bh9uGrtsC3A/XN+8AY+q8pLN30CdoOQAq0cwvRhKwbKgLDun0/JVvHqDDdW7iu1Hl7DNTQIT304VwMlNBwS1pyhzTKDEGzHWgicC4RuiHLXZp88ClJaYD9XLoug4xSzB/+9313FY+PRGeB5YAjjvPtemDY8HQBjE0yTdd94kygGvuEPSRzXhwXD/x5BDyBj57SN/9+ldjceZOtPGEqqkY/aW55fxUM0tsznVJHdIDYnObz9k0aMk0dW82Gjs648a0lo+tLTHU0x3d8vb4mOBgT3908lqRPCWWgLQrwrEiI4XBm1tdi+t37oQ4lDd2L/q13GuRl/OX3/52zN+dyZ9EK68ntWgpyc+5yaPirJiWo7295XM3fIBxOX/ma1NLu/V4/oVLcfXG7fjGixdjRl7eC5euxJSM2NTMdDQ0N0R7R2u0dTbHYH9PPlzgkG13V3+0yVP7s698PTbFI78piRHGSPDqFGPBgV2u74hf+tTfo37per25O4ZOnEPasYcH3VRe9ymP3ou+eWwYL8BGh8D4Mka04WvS6KHxqQ+k/ASMIbS5pgx8TyRi8nxNGYE68E/adQDzRgwO+VwfznM9wHUNxgOsi4cBegB14c14xE4T3E49BsABuDa+cQDiw3OhXrdOz7RYRZT54blXcKHjOQlQhy0L5r5pAtwIGKMcJ6G2sK+rcuMUmqpjo0IBd0EOuxHKrwdLAPnOH8wzyRl0BhivRp3i0bZwiKkPHdhiE52NdZZMOZMVSDPZ+MEIrjXsHBPKfNIEXhGhbr4qovq87EsMy+RxTTq/cAqeSPFoV9ZKSxAtgTR4pMnnZ8AYTBTLnSVmc5N8BINikEfgjoHQwGMS4CHypJQ8gvGsgBamsjQhGBCUsoT8OTV5ORj/5r3dWJy/l3Lc2t3MDwUyCfuG+vLk+6aWZLPybLbkAnFuq13tcoB4eatRIeT1rIpfDZ7+umTMRoZHZbQH5WG1R3N7s5ZjKmuhz0w6HjB0ynLKKMwuaynWFW9961NaLp6SJ7cTV25Nx+TpB+Ld731PfPd7z8hQ9WuZuhbrq/Ig9cf39lvUpzwi0tIW27jq8rQ2d5vj7r25ePnipZiYOBonHno4Oicm4r2f/KnYlbfFFyp+8L0fxrYEv6c+9A6MqH+jMTRyJG8wE6OjKaMLF6/G4sZe3F5Yi+cvXMyHFDw5XZeXeePm7dzrygOlLNcbW+PejVvRyp1X7e/Rr4ZtGdkWKbM8N3ll5eOAGgOONkjmHKpm0jCuNlJeJpHHNcrR2tIuOWsprj5KdTNsa6lOgC7XvBnA53DQBwdol70XGRWcELXNd8ra1Gd4IHDkg/J8pajKY/IxLrmMEo+0QR58UE470MqDs4rdN7dDPn0mj/dmiWnXOghv6GijaMoJVxelg3mzlFyUz3Eo0tCGJiF5rWJoIRcbwpRTBdZ73iE1D3Ve6Bd9kflKetCC/65O3hbpzvyUlQD68MmYlLlT5iVjZd7Mj8cC2bbI82b8CB4L6gKNJBgYwPtJNES+B51yNnC5BiBAvj0XzniVDV4ZBeXlo3QFlwPQo8mMFeiAGQK4xrAQ6CA4bgc88skD3IHkW1mk2UvJJ10qgxbn1FIwFVAfOjylAcdGybTglX6D57uEeQfMGzjQR1YYQ2IMHTTIh57+KbAn0hxbWl7y1QY229krgydO1ydvMrZTd+/EzPy8ytslQ/aDeMtgQ/lzar8hFpdW0mB3yAPjhe8uGS6eDhLnK1rcJDBeos0ylP2Vzva2eODU8Xj4vtPRETvRL6+ot6Uxzh47GqcmxmJUnt/f+7/9N/G1r/x5PHjufPR290W7lrybK6uxPL+odtVhLXN3tWxkAoyNjcfs/Fy8853vjCeeeCJ2VldjqL877ty6FoPi6Q0cuzhzNlDjc/c/IAM2EC1awo7LyCEzzqNNjo8UOWkyrsqY8lNiMzP3gp9kw+vklSn2KdWh/IrFxsZmtKtPTTsYDY0Tp9jUT3TNE4wYuRPKvlJ5WkjwRPG4eGzLFkIBtgQYv+RRdUiDT708z6U0OsBYoQ/QKftYJQCUUwZO8lHt86ADxAS2HDhgXPSi6C98ELtt40GPUPTIq5AD3XI9z1HSxLRvvkp+mVPWZYBr6FGO7LgGuEYWtAtd+DFdBw7xlvYPVifciLcUiOHR5ZQRm67bqQPteEzc/3o46EehaXwHgPKmp3/q5z7LYIOI0SEzJ1eFACEG1J0CiAk8ZTMTHjgev9s4UEbj9TpOu9zXBoTja7cPeBAAymnzLie6+/r2cchzmrrwgcFCMTEKtEcetDwJyAMXPt0ueRYgwQPicmKuzavTAPVYvmr4okse0trCTHz/29+Qx7ijO5LkqPYXF5YZ78KjvABkm69GSf68SsRh1umZRS2/2ABfl7fQEv3dHTE5Mhj9XTKYbXhqeIyagPIw8drW14TX0RV9A/J4hMevFO1tyyAtzuQZtIfPnYnjY0MxMTQQO+srcfXSpfjw00/H7L3b+RuPHHxdW12O0eEheU0yNjJMLG/Zs1vML7FOxtStW/LaeuMNj70+Th4bj/uOHYs3nH8gZq5djfHhgTgyPhwjI/3RIR7Zw2rnDQHdiZfl5X33Bz8K9stWZLi6ZfhbNUxNMvKMC09NW9s70tg3y0vhc9n8yMni+kY8/Ma3xLY8FY5ZMLLc7a1THiePS46RJE+MbAHrTcHh5lYmMNeEejnpelnRgaJX5Je2yrg5WE8A81LP4xowvsFt1HWLeofrohvuj/N97VdqkEO2I70zXqFV5hgBUEmJVe48Q77JgPRE2zwQ6sAcBw7oFzxoOc/14KdeRj/JOxwAx3Vwnukyv+ANgBZ54OQeGJ6MERCYXTwQIEA+wURhKgWvDqOACMYTmAlVp0XsjgGmacYoB6BJGcbGwoUOeFw7mB/q8g4eBzoB0ycf3gDo2ThbCQHy4I0APmUE03cwLjjggsM1eNAknzQx+dQhrYT+SX5b67G+PBfPfv9bsbI4nyfgeV+wSa73urwYlhQAMsw6UjieyM3MLsSO7iHlaacMobytARkFjESvDBO/RNQivI721vzYIEuMTnk3LNeQnxy/GOztUlln9KreiYkjscNDApbvm4q1lD86eSS/b8/vOeIh5jJfvPT09MUITwK1jOO7X3xJFT6n5SkOyLPilQ9+TenO9avR1yE+pAVnT5+Is/efitMnj6p9eYbil6VghwwYS0eWBFduTMXduflYla7xxJRDrXhmOf7inyUPXlSfjDZ7hXPzM/LkhuLYuYdit6M3dljmaGmN3AHG2OPksSjhQA8cG48gQWe+6dTHHFznAznOaLny3B5LrUKn6Bz8U07afADkG8867jID9K13BAAc0wSg4XZ87XYgb56JeauANLwSV83v02jS0tLXQMGpjA1/FXu0ZV4pAySdV+WTThtQ8eoAOK4D7RSeyx4iTlIdr07jtQL1HIxP+40wQCbLIe8X1ZeUGBGEaxfVxBKUTqaUxOgBEKUegEfhDpIPUJdrC8ADR5r8ZXlwtMU1HcVwgONygtsyXRsk8OHH9dxWHZxHPQL9IzaflHuQSFMGGLd4DGVzEvCg2Nhm+9knyVX/37pxXUPfkMaF98zW1zbzAGrulag9jkF0dLXH1s52fnqGb3719vGp5+HYkWve24W30qix0ZKIhwWaUlBvUx872X/Q5GdfjV+14b1GcZpLyx6e4vX1xJA81B4ZlNMnjsakDNNxLevSyxI+P4g7M3NXxo+HCGUM2TvkECoybGVZprb52a/JI+PC75PhG5Pg16OvsyW2VrTM3VqNhmbpCMe8GvgCR2u+DcC3xFgOt4lvPAWMpoSUZ9L4vr8sXO65IqW2DvWRG4PGjJ+O4+zamuTUzGFfyYxlCtCcS+aDGxpjRkDmHkPykSvjwTW65LTP63mcjUtdB/KNQx0DuIDziQnkWwfqOIDbtj5Zh4idB4BPvssItMEYFL6L7psf6/n+K3y6BjjuYNx6bBr5ldn8uux2vteq0rwm5jPh8Ou+wYvlkLRV3/Iyjh0A8MAHyCeQTx3mits3L7YlyZOA2PJwe8Tkmxb1HNfzm9719MdzCQkD7oCvaRzhmAkHKsJ8ixSMTon/nNhMAM4+gQNAByg4B25kNlzlkTaz5BGgDQ3yadt1wCeYJh4YXgFg2gTAaeMD4NTB7ddxDPW26rF5hLb7iaysRG6X4djb3Yhvfu3LsaGJzi9Tc3p+Q5OXZaQ/H8Lv/83MzqYBUjVN8I3c5+F9TH4IlxP7eFSjMjYjgzJGMgwdkrNvOOyz8YlsnmTi/fKLQj09vbobyzvTcq9Xab61z8Y/xxZ4NaxDxocHMqsri1mXD/3ReL732toWR7Rc7JFnh6fEE0peacrXzFTO97/6BrpjfGQ4jk1ORJ/42mvU+GlSYKj53Uja5iGPOiAjKKOjv3vzC/mJnetT07EpQz0k47rDJ5HUV14juvDyK3lMBJ3iDYU2Gc3RyRNx6vwbYq+1NzY1dLzuBC/ICUD+HiePdX6YQGPqcWWsANLksWHuMo8fwDXgMuLUQZlYQ7aRI/tqsC6Yn30dEA102deUWb9JEw7Xc75DHaBHfePSV3Q6+dS1epFl4KCP3DBtiLiGGmnwAdOq03WAHvkEIF9kJ67qAp5zpa3Ce+GjGG/yCeCZDgANrpGDyywDwLTcPtcE98UyBfJVIirTIIVcGxGkXCIqzWTwUzkI4EXcu3s3DQyBOhYmwDX50GUfChqUESgjnziXT4L60tGdckAI0DJ96pFPnuuYfwIAHjjOI8A7ee68wQKqB9qiHQfnk6Yt9xO68Me1cUirt1omrsib2Yy5/PHa8t0veIA2J94B+k/foYFXwjmubGNjPfhtxtbmhujRsowf0cAbKnDQB5aqLCF5s6E8ueVGIM9HS0C8s/zaBU+QWZMKUqYtkkVbifOOLAPU2c0ncDS55OWUDdti7KEjrPTChmVAe3u7NZ5sG0hP1rS8lDHiLBqvP7VrCdOyp+X0npRvezfa1f4enzYSj8NaDo6Pj+X0p//o0FL+RNxeXL1+Q/Q7YkZLTHjYEj/D4xPR0T0gL65DRpRxbJKR5nBs0SnkZU//MHicrC8ErvOTMJIH9a0vQMqkCugU+sq4sILgOsezGmfrEriH63NtHTAePNT1hWtoQxeejOsYqNelHmWA52q9noF0OWN4gA/AF0B79TqmRRvQg0fSDuCSjyySJqZcMQCNep8tT/AB8JAVdGjXcxSapkE+we0BlJM2PXAJLq/PdeM1WhhePiJcrvGmfJcnYLCoQDlpGgefDvL0iLs89cijITpAB03b+PXAO4DgggMdgzuJkhOAujdnCwwedEjTDyuGOw5QRmcpdx5APa7rwgK3HupgmuRTFz6sHOS7T6ThgU/EsAleTuOHlnldmc8TG96k5+6JXPy5lJW11eQR+hzD2JaLz6l46LEcwzjw82I8bmavjCeYPHU1T80yEhg89sZaG5tzo7xdS8rWZi0B+Yl6KWBHe0t093Tk3hQ8MEaoJjcnXtBWp/L8FUtI3o9Uz4KfMmtT+/SXBwxDg4MxPjoRS3NLsTg7J+9SuiCvEfwOmae+NhmVLU0AaIgCxyQ48tIlA8XbAwBPY/NmIpr5IysyzsgGz1E1o1n8tXDsoK1bBlZ39wa8B/VX4+hT7OAz3gD9Rw6WH7w6eKycBoc0Y8e4Q8c6QIAv6APMAa6hST3KSdeD20XHSBOsC+RzzY0fY0ueJz48GB86AOV1uvVy5xmPNG26jLaYF69VRnv0g3z6YBzqmBe37Xpux4D867jG5xp50Ue3Dx70jV+ff9QhRrbgw1e9HWghq9QP1QfcluuTT4BGI3c29mNWVtZkmDhiAAPNsbjIXlSxoNyJqEBlKkEQpe/u6onB/iEpZ7fwUIyWfPWFsygExN2qCcGZMn4kFTu6JSbyTIom4PaWBCDl5BwSn3Lhl2eaG9WpZilOM0bv8KPhVxsV6PJKyoYGBWHAGwIj8FoU+AiP+h4wrgH3h4DQiF0OrtsjgOt82gGQiwcFQEYYdnB5LYfjDRggTpZ3ylBzJEAmPffCWjXJ787OsB+cP3GYA6y+bq2vla9KKL9DcthcX42h4V5NdMlRRoSx2dXSbE3LOozM5tq66Cstj2hzaSUaNzVZVK9TODx5bFEfmps6Vb9HN6O+6NR4cVNCzi0N8Labyz25YpgNLfe6ZCTl6WkptyKPbVfGa0/9bdKyjtHkfcTWht3olzE6e/a+GJ88Gu0d3dHR1CqvS7iSBV+MZe+ss7UjtjckM92U2zSWHR2d4p9lpvqi/jRhnCX3BnluvNqEBxc70gn1GW9xp703OkePxo70pHVHct1U/jY6U24QHkfGh2vkzthwliiXidIrYvDzPJfyM1Rj6nGtT7o0VtJS9oikLZo5RQ88acHBAFgXGH/okObhjK/NF/jUQzdsbAH0zRO/Tof2+MotXiZp8qhPm+Bt8qBFusS+YMbKUyPSI/HWIsOOmZH3zKepuYFsr2/rxibdVv831yQzxZytwnsmTczPC3JcRiT3dRm+OdLB+6t8FED3WvF6YNjhyf0z78TwSR6BmzNy8nX2rwJfUwfZkHYA6jKxnAi0S2y8nOcMGgmsHpMLBBghj88Ap5egPAaAfCqnMKU0pD0w4Bc6ZUOYOtSFWeOyuc1eShkQhFk656UpTNNp8DnTtLGxlrh4Z+QTSFMOLpPRXiJt0wadJPDI1wIEiC0EcClzvgVC2tcWLEBs40g90wCXa9KUI8MUPvKTV8HybqCfZZDuRPJE8sceRAvlAvgoIHc26mrWlPaV398rY6P6vd3tMTrYGz3dHIIsnhftwRUy2BIdDD+/EcDRC75MwQ/d7nLmiP7JOnLsICe26vMLQHnoWG3CJ/nceObn53PpiuEliHktJTmcycFKDB3tqd9ZUwEvUP3AELe2dOYNRz1M3tiY5+7FS+XsfzFefH2XJe6SjBN96O/vjlu3bsmwysioM+XxvBKatByO7OwZiu6BkegfHc9Jym8GsqWGMRLSvuwZF/rB+Fsn6ZPHhTyPlceeGHlbr9E7gvUMvQKfPUXoQwsghh51CLRDDBCjw9SjDXBtGKHhAG14JHg+gQs/pgUeUOZI8cCSfwUOkDJe4kb6Ca/Io3g5iC8/Sqh26Q90eaBievADHvTgw3msgvCI0VHqwUfKSbg80PEqiWM+qXPiiwD/1n0D+g9tAuWlXjkfCsATtKnnum4TcNsuIw1wTZtck298xqvpqY98Mjfx3TEKLQDqUwEhECNoiIFD4JAa19SjPngIhbxyXRSIAA7l0IVWMijhu3P7jIFftcV+hZXTnYc+aQJfcOAcWAqUzqgebXDNHQQ+qGP+meD0jY6Tz4AYh3L3gUAebQDun3klBp8AHmWuCzBojXgUMhariwtx9fLFGB4YkJfFj8wuyStVmYwACqLqSYdvanF4E508Mjoax8eHpaSLcfz40fzKQ1tLUfLGRslCkmsQ39TD60Fx+ahiiZniyIpJrrtV8ovLXinKHnfbrTz4ywcU52bn8yusfCGjU4GHCfxydntbl4yglEptNCqxMDefnhH1ufnk1yPyuTvyggcZRvW/kYkkq7SZT7kUayxWVjVpZay++p3vxtzKUvLIbxKwN1aOPRRdyVeyNL59Y0fjHe/9SHT2jUpM0jG1xXKzfF226IIDMqhfl7EvY8q19YFAmjLGnTEkeKIRuBlCn7EEjE9MOTR5Yd7j7HGHDnqJfClLPOVRVsbsQHeJwanToA3AfaMO7SEj8A3iQv/pWqHQZjUAvcIrugBQZnDbgPkx0K5xM9aqATquA1364T6ZDuVlfpb5QTkyJYZvyx+gz+QhZ8A81MfD7VFGTB3aBcBxHfLq40tZow0CCDDFBKcARPJJM+HdIDhUNkMMOncfcCFshsCDNns90AYP2gD1TZs8rh3AxdsoHSh3LfKhiyCoQ6A+SzbKyIc+QD5g745yeMWj8h0C3qBH21YqrqFLmmA5mB581dPg1weBOgDXnMlqlsFhwh09flLejDzM9s48QqBh0tJQyyz2oaoBw/uyF8p85hDp8HB/DPX0Bv5su3jEMmia60qKzSDKKPFL3YwNm+5s5MOXGOCerDwNsERIml+9xlggE976z76jVOKHpSgfNOT3H+kPHtS6DD0/27a1sZrLWgxiS6tuGLduxur6ipS17JNyzCM/mtggL55zWmqLmL0qlpErfGhRaaHkif6XL1+S/DG0nAEDv+yhcko99/U4aa8ly2Nvfne0dA3GKl6f8HLchc0xDdIeIwA+4JvA2FqmyNIeMeNNGvmQz3XdA4MGgJ5gdKlvvfO5MsrIo330gDoEaJFHmfWBetAmpv8E8uEFAN9tE9fpgQstYvIJ4PE1FBWnp8zNuaOdg8bSJmyfboaQpr4NBkBd0wIsO6cpJ078kp08EnggAK7pQYNr9wm6dY/MdSm3TLgGlxg6zodP5M81fTO4/9CjzPjUdX1iZEY+oREmWEKgSKzjOZpAHoVszjNwnFWiwaygTkPAymHFgRErCTiFeRQDa8sgYp25YzBYrOvLoKbSKJZokhZp6iMINmyhA00CzAOU0SZ5xATyqAvv9Y4DGDcCZeQhJPrDNW25T04TgORLdOk/5VzDj4VOGbS4pj23izdYJm0HP6oW2zIenV190cH3uOCrVbi6e6qXaUDgP2Undx1Vm5fXtq78iYkjwS/JdHd25NKPfQ++ZY/s8kGAZIpBgAcOwOIZlTHhs9M0hQJiKDQOshoswxpEh74vLS/H9NRU2fyXnDl/d+v2VEzfuxuzc3diYeGePLN7sbY8G3enr0RfT3ts763Hnbs31T8e6OAt8toY39hn9qg9eXxFflpycvwC+UtGHBtpkHd1+54MGnxLrxhrnpZyZIRxTn1TP8aPnorRyVOak8rTEpUf0sX7QmZoE0sd+shYIDfaoy5jAZBPu5ShW4wJYF2wzjD2ALLjGpo5nlvSPxlh3pWUBurGoDFtZC9IesxZDgFtQgc5UheAPnyQD23ath6ZN4B2zD8BcN0iu1LH/XI6vTN51cjdesjDFWJ0gD0q+KE/7hvt0n9i+HLbANcEypj7eO/Gy1ht19uHR/KhTz79Ng3mFu2Yf/gj3/PEffF8g47tRh1Mz/Th1fSoSx3aByhPuh/4+M9+lkowSINmEGH442wQoNF6B6hMPb/rBA5EiQ3go6Tgkc4GVZc0eCjmnsaWQ5yb+XVSMa5JQXpLMZ9Q4U4ALu0S6vT5RZzjx49nXnoXFV/wQX/A5xrwwNG2wbwAyY9wEZRxySNwTWxFI42syKdvtIcSAKbHXZKbd6fKn/urv4r+vl7R3oiFxXnhc56Jn1Lj1S3djaSIW1qeccPgidyN23fi9Y8+Eo18UkfTVr2O3RwLta90o5SNc2JpMDCDEklZShYl593BfEdSfJYJjxzEm/QR48NvOPL9MY7B5Efh1Ce+/ZWvOclram6QDLbW5Bmt5a8cYfz4dj5fj1jgTQIZPYynCopHhxGi07u6meRNSGOlOmwup0cnb/Hy9dvxje99O592ciQEnopM8WYrAy5DNnrsTJw+/4Zo7e6VWRRV0eEjiciVg6485GCcrIfI3vpF2uMDOAbAB8hzPvjQcn3yqc+44rEDTBpPTt+0waMuZa7HNW1w7QltPSLPQNrX1k/0qvB18JSw8FQmewmN+eVarHhPL78lWuQMXhoKNv2r9qGJAaXMfaUtGyHyiAF4pM9c5o9qCKjPXOQAMWXwRN4BbtnaQedpg5h8+LCRAdf47hNp99Xtkwdt6Fhe5AHQAZdrx/V6Gd7z0U99FuH7bmIvCmJs3GHESEOMQbXQ02pLNmwmwiANgAcNGiENHvkA9QCuHQBo0p6ZNX0UgJPl0DIdGxDwSd/RBOTBA8BxBXAoI+SEVr4NkmlQ32AeaMP8QTfrV7jUA8Ahj/4B4JOm78gM+Zke9XmVhtdwBvp6YnV+Ie7dmY4jk2Nx596U+ibcDSkbfEm+eFcYat74n19Yyl/0mb59N04cnYg23SDWZPgaOzjZrr5jaNSGPz6Zg6gkXLJ04z1MDnvCNh9OBIvP9PC5HH4laWV1Ke7J8HPXvnLpsvgbyCXrjVtTcfHylfztxk7hLy3xLmZ3rK2sxbe++S0taUdFs9r0lyFDL/gV6x08af01aPLhTdIuBoknZTssCdEJifaX//GvxczSai4l23IZK2MjQ0vddia8ZIgBfdM73hNjJ++PDRlIDKDEGG0txWDheea5N8l3X0dUhzGue1v1cWPsufYYWz8YO/Ap87jmuFXjnEZBQJpgg+By6qErAHkAbVrPoGddAcCp45lHeAI/+6SBhCfyKCtfN7HT0Kib33KuBjB0yYPkyI2KengCjIHpmw/q+xp+aBewUQISlz/VBweZiWPJvhgJ45leXY6k4dmGC3xwiAnkWU4ANKDncq7BoU3qcW0+k69D18ZxnaanPvzJz3JBgd00EAuyDNXaalYoHlkxHBgHnirlj1NUSuBgY+GOYqDIgwb02Ug3Y4Df92MZAW3oERc6En4lDK7t9aSwNZE5wc67kNACD7p0ljs5NPxJHYB68ARQ5r4A1APMJ3j1Ns0vwfToG7zWy2ib69IOr8+05RPH3p7OWJPnw6/4cNecmroVXa1a0srD5HWQZcmE/uM95b4WRmJpJV537v5o57E6/VV5Tl61w+JTWeJPyiE+OSRLk/lDHlLCBt2N1ZAUWgOt9vjMEF4fP3HPj9ZyZx0cHE7D+8O/+mEayNs3b8WGcGZn5+KkDC2HYPkB3W9+/ZvR1t4dRyaO5Rcj+DWe+Zk7lWx1Q+EGl4/cWQ6zyZ+jk7+mhPfFA5kmeZv/+nc+F62iJ8LifjefdqJrAAYduuPjE/HUh34yGrv682EGR0fSk1Q/NT0lo1ffXBgfxoE8rkkzBvTLQL7HzePE+KR+CBcapMkDB331+EOnfnOCPsE0qUvac4Ayjz/X1q+iDwd6xrX5AFiucZ2/kZD1U4yKCy3mDQYMDwy6QENjMTZcy85Iopov4KsMPswDMXLer6frehkBgAf2IWk/+RQD6CR16Qc8WE70lzbA4btx8OG5ADW8tyyHbiX30q/SFjHXnm8uc6AOZb72hyKAutyy7L0/+enP0rgJ0TEIkMYo8Clf9klgtnznS8JmoMRq3qUgojp0zvU9cKShDT2Auwdl5BV82oRJcMtSh7Qak1A2cwkpSUh/pSyKNWdSYDubDBZPNtaiT+40wgfoEB3PkBO5KAptwYP5oBxgUACETR58EdMP8qhreqblfNNyPkB/bcS4GfJkbkvLqsaObk3e/mjQJOVM2MXnn43V1RVVZoDldqs/zTJ2vAvJfsuyvNqdvaY4ffKU2t6Jns6u2F7biC4ZqPTAkLMCXzDFRcnH4JKZbhnZJnfmPdHm6ESebBcPGJJNTQA2gYdHJ8Qzitgu76wxFufnNElbo1vLxL4uTf6d1eju1uTt6oqRsfEYVhg/elRy1DJBMpJbFcv8iAc0JUMO0OYREeanxpOJuLW3Fc1tLbEqY9nQ1hX/6nc/F219feXYhPRpnoPR4qsTHZFONXYMxIf/7mdiu5M3FHRzQb6iyRNNesZvMyBTGz0A2TMe5DFG1j3SQH38XF4fR8Bl5DFulBsPuvSPAD550AcXXeHaeMTGqefVgd9JVSM5Z5ATMTcX9TJvZLzGpeEt/UU5VM5eJ5403miH4tzHxFiJHoE5yR8aoKLkLeOKF2VkjL4kvaqvAPmkyUtqijCC+ZEBUFSWc0E6zRdPSlaRHfns82Y/FOgDDSNVbm70Mx8ESJakuckiE+oxR0qbFNEL1LgYNEPiacBxV9hWSv6dr/rwzhxses9PfCo/Kc2FCbhjKCWvp3hAudPul4kIm658Lx3GrEiOaQQ8DySBPJae5BGYnLRJHQsFPNqDH5aQZRO6OmQoXMrzw28S1vzCXB6oBahLQMGoD+D2g1/aOlBigtuDJ/Ys4NXKT9sO1Kdt1yNNcH2353qmTSyiKUOUkHNV0qq4ff1KzN+bziMV7B+iNXvomSZqqqLGiQceezIK3d3t8Sdf+cv8bcUjR48lHj9Qy16TRiUNVVFgyUUDnWOFQumaP10UpRIP3Cg42sBycWuHfAyblq1tHXn6Hm+nu7cvRkeGZbBGlNcVvX2D0T84Fn0DQ2VTOz2uZi3pmtMQ5r4l4yHa2aJkmRvz2efd3NtUy9HY2hNf+tpXZbRWgi9cbKyux6bKenVDaxM+Z78efOLJuP/xJ6NF3h4PKpAhgIwZG+YHMrUBoZyYPI89YwU4Buo4TgNck/aYZRsC6jKWThMoJzYOda1Tbgt+jG8e6zyRNpD2NTRIg28arle/Bi/1X7J2OWe+lEg6SQ/+aFf8wgM4BGjDOTHXgPuSdCQD7g4UkW+e3I7zqOF8rgFWYaTNq2WqSokHzxgffk7PtMgHzAuAPakDNPP8pOglVPzSTn288hwYmQCTmYJ9ppXP5jKWlL0MJiICzFiKh3X15KZBT3g3imEgz4IggG+vzI+oyUfgXm7CD4GXn7kjMVC53OLOINxc8ws47JqvwcCbAkC97LzwaMcCh6cUaNVxwIoGuIx6xNx1TdNygTaKyzX8kyaPMgL4tEMZNWETI4NC0ZG7d6fj8oUXYmVpPhq21/P7YHx5oXxWR5NL9TgPlviq/I53/JiMdWM8f+lKXL99Jx5/7HWxt6UljgwERw+AfC1IxmCPM1pqH0XhNHejlnAoADLmJ/GbJHf4yj1NGT/OZyHLhuSvJb+Hz1GObsUdXTIiTa3Rzlc1u3uU1rimsZUcoSHeOCTJzSj3HkUf95i3DTblFecXQDkQhkzlYe4ofPGrX48m9ZdlLbyX/bmG/BxQu9p71wc+HG39ozJs4h0voNIhjxvj4nFG5oDHj7L6GNfxSRtIU9e4pIkP4zp2e4D5AZdA2wbTcD2uzRfgOowHsfsAnumbJ+uR8wDysrzCIXANDXBdJ+krMD8ZXzQ7y6r65sNAmSHP2gkHAF+ImcbzAygDHzzipKNAmjKW2QA8kUeAT/fXHpR5cJnb9BaQ+5YemXoAHcBcuy44WZ+BIINJaWJAEUxZspUKVYeUCZOqq4uDQaYuE8QDAz32u4hRdAwCHhFGiuManOGizJ2gHgYPQVg52jsOXn7Oc0ICtkSo545lZ9UedUyL2HxyTbCxAZdyAJ5I2yi5L6RplzKC6zgA4AG0Sxoc59H2NsteXed5rfVtKRS/TN4X73v6w7G8Wl7PYvlYnuAUvjkoilfCby626o7IafU7s/NypVvi3tKKPCaUC1lj1LkJlCettM2pdkZ5VwJSL+R281SMmw+GH375aGCL8rdiY2tZ8ZrorWkIZYy1Kmxpb4yB0f7oGeyL/uGh/PXtRi0vebrVyrtNwtvidR5iGcmW9o4YGBrKDxeyt8ZL4Rv88K0ME4/6ufkBW9t7cfXmVP54baduKB141VqqiuM8fzY8Opr7e0eOncwlLn1CfgT0yfLmmn6SRwxYfyhLWatNjwHyZGxSd4TDNWmAeow5eV4eAlyDa1rQRQ/Ip00HcKhPGhyAOm6bPOqYLwLpqiv7/JAPj6QBaJJnPkzH5eTBO8H9KjelastHwW05DxwHrikDSMM/eG6TMrdJHsGeEbW4sZougDHjGtrI0e0C0IZHyxYcyj23zUe2IRy3STpjBfMNLqKr0zd/jfUGHAAI0pjPwHAepq2lI9MdbV0yJFJB3SnBh6j3jwCME3kMPhPVwAAZwGUgKM87ufjAwMHkPqO7Ujre32qQUnNnlt7yc128YMzBSgsJyE7WeKeM4GsrIgCe+0ewpwa4HrxaWAD0LWjKzSPXxJYD/SLNQw42pjlikK9rtLTmB/rke8ROYysdyZ8Va9XyKc91MRiixSZ/b09X/vDsS88+ly9LcyfimMP8wmK+2M1NBWPE/hXmCq9GwkojzxJUEkxeMV4owoa8o9a28iYCMuZJ5NYOZ3825Q2tZqwpmb9F2d3VJkPCgc4dGaw1GVMZzrVlLQ9X5X1pzHYwfFsa4+X0Lntk6FiCInn6neeV5InRF5n+PLv2ze99JzblNa4uL8vrZPN+Oz/9w8/s9Q0NxoIM9op0oKGhNfj+ee7piZYnK8F6UZ/kqZ/VGNNf8j1O1KGvjDtAvnWUtHWA+kXuhT5gHOODAz3oEiijDkBMGQBNAjhAHafIptAn5howPQfyadNQLwPX/BqPPNr3dY6DAmnfRKynAHjUMQ3S1nPqGI98yvGMHGPMaAs8+EEPzTNj4boeE2LPDfC4dh+4hg5APa7Nk4G8/XwF1wOM1/T+v/W384dt65VBJI0rmeewlJfnstjb0FXZ2zi46xGsWEDWVdodoFHyUAgUinximrOCUW5FMF2olfNEJWZiZBntCJ/PV7PsqYOFUReS2we4Jl0vc7lx6tdOeyCgC9Tpmgb80z5lHB3Q/BY+Szhcen5KrDsPuV5++cXYXS9f9JiZmVUfurWU3Mh3G/FA2uXdnDx5Mj77i78Yb3j8ibh29VrMzczkBvvYcH8uK9Vw7n+RhCNxkW3nR+4yxpgVxWW5RxqZzs7OapnGcrPwi5Kvr2rZJwo9apcHBNws+O3JDsk78OI4jyejhmHjLNum+sAP3bK/sa5+8KvguYyFD3UaWbXIkvIZ6A0tT4fkXX3jO9+JXfWX/TO+g897kvSzq68v1nYb4u3v/WA0tPSmrPwpH3hH3oT6uMJ3fRwYA9+MfO1xQS/r41P0rowz8jBAj2vKaMs0oGeoXxufQNo0nQYvx6OixbW42M+Dn8MAnvtlesbL6yptHowDZFpjz7zMcaBd5p7SGVRsYwTNegw/AA8Zbty6mb9W1T84kHNflXK7iLEGD/6Mn/kVT8T1YN6IMxS0/XJouIw0IWWkMstAhQc4VUw5YBrpgRGo7AE0GBmAgBsAp/xIQWnMzJgRlMZ0uAYHpa63Q0ChzAjlXj5i6Irh4y5blpFcb2kCJGhZwxcD3AY0oMu1eTaf5gkwXw7wRQw4dj3TJCbAq/l3W/UAwCNp2iv5pW3q9vX2ySPYlhEbiNe9/kkEEwvyiDr7emJFXqgPfWLEVmUgzpx7MOYXF2UoluOhh+4T7YgrN69Fk4zdDgOc3pbkxhM8pdmbQktQKjUsbqpxwXDJi6UPd+7ci+l7MzL86zJam7G5IsO0uhvtjR2xtbQdd6/fjdmbs9Hf3h87q/KO59dja3UrJH18KXlou7GyuBqz9+7E9NTNuDvNmba27F9nT2/5CoeWhpYZH17kJvipn/+5cgBW/PDVCY5e8JNrQsrfpBydmNDStzm/1Eo9HtxYiS1vy9/yPQyUcUNgDAjgwBvbEvYOPN6mDU3TB2gb8LVxy1i+ul1wD5c733SITSvHQjguA1zvterX8ep59I3+0C40yaMu7RDnu6vKp29QdD0AGZmG+0I9z0Xq84FQ9pXJMx51/OkmB/eHmAA/DqYNmD/zYNzXAtN7LaBN03KbpPefQroRIxqZTgBmwMrgsjpBysDDEJEPWGiOYd5tlUOy3MEOlJ72AZYZGC5lCUo+S7Gkq4nKk0heQkZB6wPDEgbDUadl2vAIWMjmw7hcW7jmn7iedp/dD4D2AfoPnZQHPhF7Q9ucYtcyUfniILZlnAYHeuJbX/uy+tOmib2sZfS67JF4UlhaWcxH0d/X8vHtb39TLK8sxa//y/81zwDhnTz6yIPRyKa85IKHx4Z6M/yoTfai4AEes4+ix4OWzs6e/CLE5//oj+L21O2Yn12O+TkM0Xwszi/HvamZWF/eiLl7i7E4uySP73bcm76Xv1B0++btmL59L+7em42FBXjdUNmtuHXzRvZzbGQk90aQhdjLpTJnt3jXcVfGEw/s1IMPxS//6q9Ew6YMeXeXjNZGjA6P5lsJ/JzcW979nugZnlRdGWfJkr07j53HzONH7GvaJHgMnU9d1/e4Jn9VnutaBxxb15EdONYFwPSNDy3HAOW+dppAmkA9/Zdp83QYaC8/WqmmKC1HGkrAgaBA1ff1HRqviqULxECZCwfGGF7IcLvmgfzUad0Eudlg9AnQ8VwH8ixWpooMKEejeX3NPABu37HbUEZek++yOmTtigaQeFUaQAZu1/XpQ75KZEGDQEjlrxgHyeUe2DpQXq/rNLDf+YqeFYI0oRgahI1hIo+JAF7ZS8KwcfaIdFEuhAGNUo9lV7fu/GoxD17ypdDFhaXoaJdRkydDfcDtAvX0Yd4J3MXr/Sx8vnpwAOoSDvpScJzHc0g21vmtwx0ZkvzxTt3lKOPp6s1XXo67d6bFd1N+94vPKeOms7HN3g1HKP7g838aX//mN2X8OPKgtre34h1vfCKadrUEZEmNX76jycJyUc3T3xQPZcprauUoiryQjs548YWX1C6GY1J11NaOeNtuUJk8p7beGBw8IkPbFafPPhy9XQPyGEfiyMSJmFBoaumMpfli8O7dnpEnNxMvv3QxTh4/mU8R+dBhS4v6rH6y3GxuRrEbY2NbXpWs8f/rl/6n5H1rdSWOjI3FrAwjRmqQT+aMHIk3/dgHxWtfyMFTHxjjA90BGA/kWx+vejnXHhvSHov6eDmvjgtAs17GNQB98NxevR5pyp0PJD7JasmFd0wao0A+k71e33E9cOi5cU+6p7Hm5pN3Mqpw4Ep1y29Fah6qDFLlgGcxcA3yYPn0kDhTBXh3G1xDX/SER+9QJYIYTT7z/VThw5b7a16JkQkeGCYLI1n2Wtk/w2ujjWKw633xPDMtVJWY4PlF2X49Oqo2chWRLBPTB/hQEF52SbgEy7XpnU9/PH+ZG0KAG2C5RR7Mc52dQEA0VgVw61DungceVw5qjVHjc22ANrjuMHhOk88DAae5I7gueLyAjAeW1xIBgNeGEeJn91PoVfvE5t/9Is88GSgDXO8wmFa9P7RHvssyrRglwWviCAL8c1Idm8rL2X/0uX+ThooDpCyN+ZQzRppzdbxJsMq32No47oDiFAXFwxru6Yi+ns5cOnLAOF/3UGzvIfuoPDbWyRsaGkpai4tLSg/nbzz2a4nQ3dERx44eyb2vNsl1ZLA/nxKOaEnL98e6e/l6iPRgZ0OeUVMcPTkRJ0+fiMljEzExOZ7fwt/aLj/U2y1+eGCRk1RKjfFk+b8tnv/d5/8gfvDC88KVHkmc/X19cW9uLs+c9Y9Pyvv6YPSNHYvdZnlu6jfvPTIEyBAZEyM7yxbd2NaNgEA6Za0AOAac9jghl7qOmZ7z63T+j4JpuB5zRhf7+bRT1xOD8Ymth8CubkzNkjlPdPn6SIPc7D3ecWRnSzEPZYgp46gM+sB2ChOe3yXQRaYxKPkGQzX588FK5tMKZSVdVislZiUEjstdz+WwiGNBXNjFY2XFAX7RT/IcwKFsPw85QIyYcvKS2ZKftipnMbTYywNK3UKfsSvXDjgzTR/8+M/lEtKCttABJoAHiMA1ZR4gYuM7n4BCHMarg6+NX2+DQF2A9qDF0zM+WU0ZYD4XF8sSEhwmNE8zWb7mN8I4AV6ksl8PcBsojsH8WpmJjecAgEPbBCYQE4s8u9qmkfgadD5imHdABfapWO7xnmKrvJU/+6PP5ab4lnhu1lqQFnhayI+88pVU8viNRA4LK6MYcCGtaBn35GOPRkN6mBpA4WDECm9ScikiS3NpSMqMF8XzTqu/7u5esdIo4y7j1K6xFFJ7e0u+r7m2vBBrWq7euHE1ZmbvxO0713WDWAgemA6P9cXQSH80t8lgyrvi6VOXjBzt8atDnR0HH5RkL45fX99tFM7AcPzO7/1hrGgshoZH0nvgTYHunq5o7u6Lx9/x/hg4eiYa2rV0TOVFd8SuZIEcLV/k6fGyMSv9LQbN4+PYwDU4h9PEDs53uk7DeYfBePAA7NNhWirPPLtuPQ3U0zmGdFpAfTh0yKME0EO2+Sc60qP0PrhdiAzmrQhMUTXHC27xZgikqUfKeeBVqrkfSjlpMgp+nqpXOs8mKi5tl3ZIk5e0xQz5+0FllLvvsAiQb6jLhcPLVNxR2/STBor9Q5bi5xCYdpagFCiIlSbvJCBVeTTqfAKT12UOdcWqBzNYZ9xAGfnguZ3DeOAMDg5mmrI6HvWcJp8nkng18Gja5o9gnkgfNsYEGyXKya8H8sEBUDjqe78JsFyMAw2uCWgXdzhJWsYYI3Ej1nmyJ+XgRDov6RJTR43lE1eWY1zz47A8+WNAebVieW1Z5WVQy0cLpdxZh8nTJOPCubnCA8M7fedu8s5rXLsN3MkbYkN/e83qY5tuEu3CatmNyVOTcebBU/HAI+fiIYXXP/ZIPPDwmThx6kh09rTF/OK9aGqTUjXtRIeWtz0yevBG/9Y3ylmqIrs98ai+SbZL68oXT3wafH5uMRblMc9y09E4TZ59MM498ZZo1TKykT0X/bEkVq+Sd+TKzQh5Mk5ck/aEJ88T//BYged6gMeKMtIed+qTz54PcR08jm4bXOq4rgPgGLw6jsF5rwXID91hrDmovbMDXfaS6Sd7UXic6BN95kbJC+vwKo9VMWFPZTuojvxp1Aw1wps5HNLIKPgaPD52STgoQ6YK0jGOUPEQrbT7H9/YLWfyi5dWri0741ke5Ht+HQa3709/0/4B7/8xuI1GElYKgIZI+3iD8z1ZPZgEGPPAmOB2bUBKx0o+QNqBMnCJ3SmMj+t7QoBLnnFo10roto1LOcroJR1gHAsQWm6fQDkxQJ9N3wAutOk/eNBxWy4j9gRxu3z+l7Tp44HxYrB6H9fl5fCQgie58MsxBGLaBoevOlCXfTOOrJC/l/sqzXlSfXZmLjfJ2QvJA6yizdqUIwx595TIOWzKD4Xkq0OSJy9sY1zYU+T8mOaIlng7sS1DtimjtLyzHiu7Mv4te7G2sxqbextqi1d+NrWsXc/9NL/YXz4vvBG8F4k8gXylhMmzJznzienWjvilX/snMZ/LfJ447mbfcp+mtTOefPt7YnlXy0z1Ca8R7xIcy5QA7bq8LUuXeTyIDVxbT31NOQHarmOwrpGPnFmSiQPJsSzT8o0C5eVTb6Xze/l8KVJ5LPXI09wuZbvscaJztIuH8OrAjYwHO/VAvvGZwDZCxJ7InL3EmOAMUUa6lMsoKfDdej4fzlBg9Bob2CvD6y7GjWsNyn7Yyd8WEDtK2wgepJvVBgd1mSu0J/kr3tTNCJ3j3WhpT/6GA299oKsSiNrRmGhFwWHseiCPsKcGeYOE79sR+MqvRjNjGmjizRHpY+Oe8AgNkqWumxo1LpLP7o5o7GoJrRAqb1FXsux9H/uZzzKw9UH1pCffacNfh0c+MYAioBCUk09MWSqIwGnK6vQO45img+n5GoNnw8ESsk4rn9roH8qZ1xWv4BgPGm7PQB5gngmuy6SxIXM9YuMS76fVuGozthnYR2Ig29ta4sa1q/HsM9/Kc1FQWZJXsqeJxCdlOJfV3lZ+Zr8YHjQWnoUpupJsnDt1PAY624MPIPJDGZxsx8uGFj0TmgYXWZX+bG5vqn3dTaV88L4ug0ScyEKCvxbxRRu84sO3zHg3kl/LZnnQIEPK53fYWOakPZ+3xiB3aSnKPkyb2ucunQ8qhLMinlc0oX7nD/9YXibKLhxpIYeQJbA4/dAb4oE3viM2mjHoko0UvTknubwsdQR7jBw9VsjY+oRhsvxJG8djClCe/RMcHhsA3Pq4AuCTz8Y0ZXUwvnEA2nee8fP/qtxlLkd3DNAwHacLLwopB6U05vAC1fRu7MVjCNPYlQ9XEjMWlGMQmezqTRoP0hrd1Du82zSiGA7l5+92YjwIwgGPmNfCwKVuviJW4TTsbcbcvbtx4cUX4sjYiOZbqU8sCef+rv4Tnm4+4mtHbRLzs4Kk+f1TXjNbX1uJtdXl2FjnW3OLsby8pFXJYmzo5rim1QUrFK5XlhdiZWkxFhZmY2F+NhYX5mNu9p48+Zm85gHY7MzdaPh///rvV3I/uFNZSSxcD4KvnUdsBSFNPSadcTyIVkA/4bPiAeAQAHCsaBieuoIB9fYANvgxKHhOfOEUcJuch9E9cj+PYL4AYvAAlAu+6u1R7nZcj77RHrxxTWyDZvrmr0l3U0lTd2nFarKtXbcMKeT07Vvxw+9/N77y+78T6xrIVikAJ+CRDcs89vvw3ri7YyCWNlZiaY27v+6iMiIqiZ//yaejfWM1zpy7T8zRh6I0PDgg8GI4e23JtxSVT/R0dHTJwCAjLQ3ED19FzUlV7a+18SMeSsN7uwwUG/v0noOn5bMyndGdS0a11SgvBOMqpdvcWs8+85FCDKA4iP7Jk/EL/+VnYq+jW0q4KgPFb0e2aunYEqvyGJ7+9GfixONviVXd9dmubeNXh+Rp7DR05Ihx54UPArQJyNjyrd+UPIbgAuiW6wLUoZ/WaYAy8tAb4pSTQm5K6+7uuoDLqGs6lFunAa7BoZZfgbE+UWbeSRuXPNKGTGMAVAZQXlYShQf9L4MiHtR3cKFNvmUBbxgzgHKu6/MOXPS33i44r7qWt13PIyZk2QavuXGWsXzGHDxDwWOVhAfKmLy6z6SpZyC/9KnwSigfNyh5eOnkpfx0zQ2WB1XKRAzSj5KfdDBgdWKkmZT5NUbuqAJ3xAMCkPZEtjDBoRzBuYzY9YgB1wEYcAaGPHVF+VWb1cCQ70Ad0wL8bTGWXygj+VkmDwIe0vWveKLndVo8oaRtK2QduMYQQDtxKzwPGhuIeDj8Sg5n08DPn4DTbSt5hFeJFDy+x8XSYHl5MbrkNeFG/9qv/nIsXH051mWE1laWY3RoME+335mdy5/7F/XYWF2Tt6NJ1aZlo+ovrcqF3tIdVvU/9YGnYlAu965c6PvO3if+xFfe/TRG6iefLmF5yQ/WAigwX3yAqfb2zmjTsg2PNZlEI6QQLby8LYMJ7x1a8qVhFh2ApQPHPXhiSo317ZW8OazIc9xYWxMue0n8PFpDtHb0xB9/9RvxO3/6hbjDOb2W9uhvl3GURzA42h/rTe3xqc/836NjeCK2We5oqdqigB3elAEDGhvLks4TAR3yZGQi5BdhlS5Q+ugxxHtkzLhmfDkUy4+lFAOG0d7J17y2WNIILw2y6OfHAtIAu+2iN0lH5Rlr/KFJWalbJnvqO2XCq9dzefJFnSoGD0BX4J9+gp+GW8be7RGSngL6mp+mEZBHyLmgmG2D0k5pO/MVwxcxAE2fpQJSh1XOddFzgurX5Fn4q24K4quzrWxHUIe6BAO/IM+ebqFV5E/aNEq7pYx5Alsc+8l8+i/emft4/OwB58MLDJUQ6TuvExZALoUn6jb8w//fH+y5I3TSDYIIEQ5g1qEwUiCFo0CXs57SvPNGGoHyI6vlAF4Rej6tELOUUxf61E06gnSZhU853i4CLwNTAKbrg8ITO9J4CDlAlUBTSNCWwqIcWHYUuxyaLftn+UiafQsNjPELq5WBk2LjxUHX5QA8kYdblU/7hM9+UHnEXBQO2TXJ8OQeh66wI3greDNd4vUPPvcf4i//8N+lvPg9gg4ZQQzwwspC8pAf8kN2KISUeleeymYaXKU1GT/yrrfGkS5+oGQrv0Zx/OhkGpEt9QmaHGUoDw0kP/UPA8rTSoxMOWgqWbIUlOHPPHkeGDl+uxN+e1q78uklm+i8q9mIYZTblksUGc7NrbV8Y4A9sR15YPpPhqszmrr648KVqfgHv/yr0Tc0GlduXI/erlb1uS36ZRzXtcpoHz4aj7z3I7G8tJSTeUv8aYikvjII8Kw8liPIHHliBDwGubxDBsKxDhA7DWikdH2Q75B10IWyNZb0AHBJCSuvMdwG4xTdKGkAWqlD4o2PSFKXa/SFXzI3P+S57WJASwxYV8EhH/0p+nQA3s8Ecj+U94Jz8isWHeZWMTyFV0lOtLQqqFYj5INr/hs0vZI3zYe8VsgjDLRTA65T5oqzrvIYq7wxY2SqugbSfETAaf5SomrL/InqvtySf/W/3i7jVuRQblSY0jrwU36U1ec50PAPf+MPZMSru0RV+CpEKS8NZscFKTT95XWmSx5pLCZPysxkPkhItNLZ/MSH8v0BQu4eTG4rDwCNAih2yS9CKQaPuy/CxMKtrPFZa37Rp1OdFr54pm02lFs00B7s0nzFc9KjDWgwUAdGLnlWOvlVOttJ/OKFEUzDxhHgjrIpw1KqcafekRxIM2mYmlTQZNRdHk/mpReeje984XN5zbex2JvKPTLxsrK+lu3u6Y7TKmPRLAHxaRte/t7cWNfSdCfe9cSjcXqoP8eHX/CmNydOHktvg29ySRLZLzWvO2Yx2vQ5T+YrRoZMPJ7asrSE//ylm04tM5HJurwi8cRenF/v4uOTfJYHx21zez1vHujIrtrH4C6p/9OzK/H//J9/JboHh2WsdmN2YV7GqyX3t/jVI35l6NSjb4zl9oHg89G8OsXPuTE2EJadzT0VTqNbua2sXCN/9vIahYhsGReMr5dOXHuiUY868ElM4LgJsklZVBMxdV9tMv7kYyBNCzAfxM6jDvRRBXSXjW10Mz3fit+iGQL0oZpLGDzzAq2im8ULzO/eVfQN2TaNkJYB22UvQkD78JueUeYUftG1QrMYLeS63y/JrFFjDH75v6ojku4XYP0ubRz0mXmBJ4S8kS9pAzjIVokqBzplfDLoz3MFOSAPeHdsuViuxHkYuKoPsI8KrpfDfuDW8Ev/2+c1ZnJZ9ccHC1VahKaYH4/I75bDPMIRIYoxMrkE04CVDuP2FQbz+1DCKR86E92K8aSnYONDW5xzykmuQAfNHDQZDPUqjRIdJUBTzFUdbcyvgvJCd09vDw1kPbeZ7UAn8QsP/t4YbSSfZAoH5aMdDGahUXhC8AdGTKiVHBDkxuZqChCANxQFHooxRwGK4sOvhiIHiJev8ZS2ZaSmX/6rWOTFai0di0JoIshT4dzXumRDV1l2Ncutb+2UgZZBY9N2a20l3vOm18W50WHxLT6Fq56Lp6YYHRuJnu4e9UV4Kf+ytKUfEmZhR3ELS8iG4oFhoHp7yw8aE5BNi/pYzqId5OF5sWGPJ7a6vSb+ttJQb6r9po7u+O4Pno1/8i/+pQxiT/62JL8FGZqT/Dxbt7zFJp5Magny5FMfiu2eIfHOBxu78klpfucNPROf5QX1cuOpgxUbz8PjlL1SvscMUPXsr70Hxibz83/wKxcMUBOsCgD6CJRxJy465DEuMihLRco8ueGS6/Tc0A3F5KcOEVQGDnOGp7cYE8aKPPC4UeSXS6vrOvCkmjbR9eQljXXpK7heYtERYg5AZ3sK1ENfIUmbQMqoagKcrJ9/ZBct4QrayM38ZBlJ/cfYAOhW4lJL/9Dhwkuhjd44bTBf8IH8uKYNrlO2atPlklxVi7YVZFSIMXbEln/D2z/6s9kD/kMhMUzpNQiBSc0jTwjSGCGFsA9cV/mqt40BBKQUNJSfolYjaYwE0CSdSuc2FMM4sSeL2yvfzCpLPgL57ij0x0dHky5ChaaVNTfwVZ8fi3BnDy8NoA+YtvGgD9AWVt5CpRxeLAfSeC3IjXLq2lhjzLhjJk2sOYMvevDAj2sg0+/9+R/F1PXrcW96Knp5P3CVrzr0x7bqLq9tiIj4lXfT09EeazJcq5vIqyF/q/GpJ87HI5NjUmj1U54W3jttcrgUpRwY6JfCl32UclMoysJykv5oMRniOL0wjBj7Yx3yhOgLBo12OU/GcpM9M9xkHnFzSn5P4tnSNfd+Pna519wev/5vPx9f+Mq3oqe/L1plmAY6O2JFy2pOjaPu/PhH3+h4NLb3x1M/8anYaedl4e186yDlLTkhK+LUjxQYl0qpX9YV4l2us4zxAk+hGstCx5MmsfIaKChMOCaW84uu1WnxilN67mCrErnIpejJgbGkftk2YF+O78WzpBOO8NFFcCACvnUkf/9S9Ty5aY92GZPUn/3crJr9Jc6bIrl5wxc1tem65ZoQ+VufpDF2pY1ShhyhkV90QaYiRT5QomJIoEl+GsycyxSWsTE+FYphh06ZN0mPuaAyB3Q950dVDw/esi5tkVeW4VzzeweUk5dffuZF3xqU330wf6WfQMPbP/jp3MTHCHAnYIMTSNbVTp4tUsKVAdJAvs7CRKZhTaY0WhpU0uwLNWvyej2OAJlw4MAknU8fCFKKbCQwhNnRFKbSapN87lTsdeUeVgrvwHJbENm+8MjnTsh3vFEOGy8MTBl01vRSGtGgR+ADpR2evhVjnjwJPw2kghCSV/DWN9i0Vzl0FbKNlE/JKeeHJGz9MVmzzwrJszAWp6/Fv/83vxVri7OxvriYv0TEr2WzpNoQDi85726uxekTx+Pu3GzcvjsnY6NB3lzXEvJ8PDQxlP3FdWdZimdE3xk/DC+/xO1JD9/IG+C1JZ74NchDhFP61iEPqrO1LWXGHk4DTxnlATbz4UEZMtpl+QjjPN2UaVKS0dPScPxk/PTf/b/EiujzpQleNB/p4vcvG+VdLat+kVfv2LE48/Cb4oEn3hya7ikPpCW1znKgxIwPoy+dEQ2QGCtD3vwUo4vgOwDkSRySMWW6rm4oB+X8z02ywoWHig4xIY8XCHzjIgaMAxAja+Tvh0dsbhNzA2CMC61S3+3ovxwP63od8lp41kXXoQ10i/zykKHwkJGqHPRNGbpBUS/boVhl++UK5YGSxjDbUYL6WQrQP7WdFflXCuEVgD5zAnqMBzFtYdSZR+YbgA5lGDDXhzBHfqgHD9Dbl4vK8MLrNFhCcr3fB/Hrcudl+IX/6y/uubGc0CKYFfQP2vlEAESYVQxulgvoEO/wMXg5malQlacwJND8vhSGo7LYuODgAhpymkmjxZ2BM0gwCQ+5lBAeSyE+fKfKaRwLL4V5jFsRYjFg4O8PuOI8aCnLzYa1amSbBvgrk7oSDHT1B62DcvVD6VzfK4WBx5ACuzIC4FJeB+qIPdXXBNdAc2ehD3iF9Ba9YY50tzbGL/9//sdYnb0bTXhane0xO3MvuuWFbQppZm4hHn7wrBril4RW48btu2pb8tON4cff+Gg8fHwkJwdeMj3Dk2Ic2Hynfa6ZZMgCubC0tnFnaMRlem4wBM/t8qTKGS/unFr+abKUjf6OaNPSFm+K9/TI29jakcETTXlkTb0j8cn/7L+O8ZNnY+buVLSr310tbdHN72Bur8fiwmx+yLH3yPF490d+Jhq6B6QjMmCVcUo9qYxYjmnai6LYKV/F9XQ+TOBPacD1APLyhqc0+EmvpvRZR2OeupD/Ci2XEcpvCogj1dsfX8oySoYz5l3TPBqgNHpGraXq3VzGAfnX2wfAQebZZ5W5TwDplITwqcc1gD7v35SrPIB68A+urmAjPZekw3yr4YIDlhb9aUDT4Ehvyt6oylQ5+VDa/BigAw756JvT5DsmD/64Ju224b1e3/iWCfmEksYGlZsFN1W+TQa+wTw6z3Ub/sv/7peEqyVfVdmNAznB9yrEMivzOqWRII8FI5OWtiiGn0YgnG3d7XkEnw0XVch0bqZiIFgCqTN0lLbwjspmoPAQtBJ4L7jnWW6m4UV87nc4J2hZohHTB4pwqdlHQAGyjiAHVzT2xGe+GJt5qiNc+kcXU+jKbxAuxtVCLgAPqkM/d4uQuVsg9Kxc4TZmOpPK8p24eKvJi5YqMzevxp/8h38bGwszsbm8KESe8G3FtopXtYz86AffLxK7cenylfj+cy+mN9OnJeVbHj0bD02OFIXXTcR3dfhOIy9ZYzDpEzEfNOTrqeaP5WHKEQZ5Sqn64OGV5f6M7tR86kfdzyMVHd0daXUbm9iboL6M3faaxrYhZraa49d//8vRNXgkvvrlP4vhbhnAta3Y2t2K8SMj+cFDPoX9hqc+GKdf/2Ox2aRlrox60TNRg6ecgEWHOFmO4A6UtYw5/Ss3lTJRStnBBDMUA0Z94ek6e5nFhSZtgMN42bun2DRNy3oEqCTpAOTjgWCgMBipgyqy7rEXzI0dI8ZDEmigQwB7yugxvBX69Kn0I9tVc8icOrQJj8yNnEuaB63sFdKr/FfxXvGbvPMn+tTBM2Sfcr+coGTpo9qpVhhANWWzPBErSN6U570y+mpjSlvkAbSRqMIt7RGQ1YHBoxygb2UuFNmmfKCHd5m8FQPI2GT7gqQpnQTALfil703v+PDHP8uPMPCTTvm7e+p4ntpW3CpFZ9OTb2/lnoiWVyVUj+RJK2Zjlc+2kM++Co/siWEEWgTcAr7AmS6nlIj2oMHGZNZjCaM4yxUQLr9SzYDw7fiyJ8NpbzyKwhNPv+A5f+oLc0c99gkkQI5w5E/aiwc8OwwjBiQnOpMcY0ks+tmGyuytSISarxhUXH3aZ2OWz1L79SBw2GsTniZ8DlllIIuwuS594MYAPkNBXEZSbXM2SvUnj4zHN/7yq/IU1/MzyxgTPqs8dmQy3vqWN8Xg0JAMwE489+JL0S3jNT46HCO93THQpT6LFqbWxpNxSMVWOvlUYCLtbG9mf+AUo5xGFBzNq/yWGCF7URQLL4S6vFDOpOJJJ2eo0hi2oPTQwhi0xkvXrkdTT39cvHI1luYX4vjRozGzOK9laVu0aWwGevujp38g3vru98WqdLCtp1daiCxQwHLzSf5FL9vWmCCnlJUQkGvhhXYZM3CK0QIfJYcW9aHFPh/4qXuSB1DaKnUSU0MADVUpZeRSlmNdPOtcEQhnfxKVmkkjCVTtJr+0h36k/oiG+FhZWc66vC+ahoi9ysQv9IHsLzIWyf00+aLHUh3+aJU60CCf5j22mMXMU5wm0jyTkaEk/EQPS5UyIBva4qf0rsg+txzAUQ6ebkLiFyNEXMah4BRaFT0FdB4ZAmCUlUtpg/ycW5QnLppbM24VnZJPfVEoqAmkC27hI/GQ51Mf+qnPMnklnjQYfFcLw8VBSCY0BBgQvCCE6AEod+ryowcwgrIUI1EUhzIGIQVPQzQoWgi8GKrC8EG+lFu0ytcapHjQrpSbayYVeElPFQtNBlL8JQ15HYoJTEhog0M59SgX69kX44JXJnBFE0xNcIagtKEBraw9QNv0izL6Ckfl20w8Sud77jLGyBJpq43sq9pTsupL4Zm8HeF0dXTG8PCgBqL8SO/s7Hz0yhjwCs+73/ueOHX6ePRrKcanZ/78K1+Lc2dOx73bU/E6LS172jHiMsCiDV+5tBWb3N1pz3zTV5YLaHh53053/l15Zuol35/icOzWRvl1ISZZvsMmg8ndO42WusLXJtqlCwQ86nx3UUaWxwEXXrkWbb1d8chjr48f/eiF6Oruj+aOpjzgurq0LA+uJ/rlnd1eWI7u4WExUQ69isHUIUSLYsN8mUQsR7jb4qEUI8GDDzqlnmQf+S+9J8YjL+mlorxWSji5V8ZYQRM5EJA/OslYKHhcqUedvM68Equ6IniiHBrQKm06po0ymQoONzuMLzfb2bm57GsLN1qND0/S8qYpXGgnvvDYvnEePFA/6evaaZUkvpQq21VBplWxiksfKUu9VZx4KsoycHRR+lzwC315RFUfoJnlVX3y4JuQ8lSeMGNlda3UrwKvtOl/VasMlhDhmWvqlHzGmRtKkSMxNDKdLHFjZY+O1VCxGaU/8EYMetERgK0MPLmmd3zwY/k9MNwyBpUBcWyPhEp229KoKbaRqtcxcdIAikiautSjThq6qtz0qE++20ihirk0jrqm3G26HWKC+TBfpku+r0kDQtvPgwb1iB0oM13KAONAgxigHFzXITaPCdTRcotrDDKvBeU5nmpw2BvD7HMIFG/wgfMPx7qWuk++5W3R1dMXy5r8H/nIB6NLd288HupceeVitOOt7m2lB9bVhqFvzac/bNhjwHgAwWDDBgYWxSvsFF4wGsiVl4QxrqhFGnTSsK6A4iB3lj98WjhlXoWUMRNByJzMRg7f+t4z0T04FH0KkxNHY2F+PhY1cVmq78mYz61uxns/+rHoGz8Wnb0D8oZlDGW4rRPsIyE/aPHEFLAciT0WxNYPjwl58Ee+Y/Ic6KuBMrxR1wdMx+PoMXS5wW0RA9ACyAOoQ1sE+pR4yuuR/Kanp/OcYrYhXOQOuC3ToDxxlEeog6/BZdSMCzgGxzQJ4NavCXU8wHT2aRAqXMuaPrEk5Zo0uoEceaBGX1OmFU9QoI5pmoaDwWnKoUGcPz+oOi4z/6ZFOvtflZtm/qwagw9jxL4GqARxwOWGIpwDQs6zIhGoQ+M0jBAcEITrgGca1HWgLnnGdYcAx4A7CI7T4NZjl1u5HGiH/Ho/id0PAjSIwXea+DDf9TImOw8ulMxyDE2ek5NRybudCrbWV6Obd8tkgOZXtuJ9H/lEnH/sDbiT8cCD56J/oFeK355nqPp7OuPdP/ZjMTM9FZ3qQztfk9CdKw9OcpcTDTGdnlirjBiyy+Wz2k6PA/7xdrizqW026fFqOFfG60x5E9eSobW1OTrVXm9fjzynduGxf1gU0ZBt6R/95MkkL+XO3p2OIyPD8eY3vTEWFuc0SRtjdXM71hpa4+wTT0bv5IkYmTwlQ6vl497BHgi6AI8AbaTsqmBZMhaWsXWQuuRBB+AaPPAB0vV6HjvXcx70AI+5eTGeQx3Aq9Pj2hOcNB/ZZFJDm+/VcTQG7xo69aeirksAuK7TNU7WE85hPgDTMG69LvmkfW0c1wMXORjP+QB5pgUO84Zr9v0AYvrscvC5YSED64pvFvU8xstyogyaXOceW8WHx8Y4ToMLkCYAiUvCA0AD3BGNYMbrlQ0QZuOt3kHy6mkCtBlMAlabzjsYBxowC8ADnTdAC5qUg+drAnUB06mnPTmcT5pg3uiLrx24Nm3AeMSUA8ZzHXgieGCIM72j/uzwkUXOYYlXudgcHm1uaI+Wxo5o7+6L+aWVaG3rzr083rq/fOmFOH1iPO6772gaFAxJZ2dH9HR3xZgMRL+War0d+G7Fc2KZyKTIMziKtyU3+o2/DY/wQ3B/JIHsS2sbfeTdxjaNCd/cwlNW32XAyKMMIhxcxa3PPRi1x9hAL5fqMohoz9BQX9y5eTN2ZJCHBnviH/wP/110dsv49g3GI298czz9ib8dO209scmSVfrCyX8rP1CP4ZN2LEOCy0k7hgfrifNJk+9+e7IQnKYMeq7rOowfUMeFD4ByrgFijjKUHyLGsEvQexpnBTm3uf/G2wvEKyuc6xvIX51i/3Z+fkHtaLm4XWgQoMGNKOlU3gvgfjjAM3G9fwRDXYavVU5fyAccuw5AnvtrIA9ZmFYhx54qh8kb8vPtqyv8ZCJbPGUuU6feDnnQdVv1NGBcUecq5YB8kAny5DgNccoXlIyrNPqkuOk9H/3pz9qY4MKTZkBRJrv0hjpDbrysa4vQAQ8+ARQMF2XkE1so1Hcdp6ljZcq2qnaMZxwAepSBB00C18Tg+BpwnW0mt4A2XAaQJlhRqQuAb76J621wTbnTnnzwQ587O3pEoVEGSBN2i689VA8aRAvPZk+4uYfHE79GeVLbqzHa0x6jA50xPNAXA4Nj8qbKpjkGhRP1t2/eyJP4vFfI+5P0gGVl7s1p8LlOSYlH8lKGXJKngvz0SdVXXn8pn1RhLLhZybjyTqa8Reptb8vkKE5dwOBpEiKHvNYE5hDrjiq2yfj+zr/9/fjwR56OVp66sTex2xRnz78+3viOp2JhVUs39RuJpsFVf9lbsW7Rhg2J5ew0fNIeafAocx3yKPNXDjwuyD55rMbDZa7DlxRIu9ztkA998gjkUUZevT7Gy9dMNHChRZn1g7NglHFQl6/iLi4t5XJ8bXUtf5+gGhHRwpCpX9yAND6qmnT+OqBNgDYAXwPwWb8G3Afz7muXGYxjIF2nV+qqv+ivYnSJvb18U4AVQI3l16IPkF/oFNkxRsDBGBXaVM+9M8UHNOC7XOef8Mo+s/T8be/76Gf947MeLA8ySmYFqiuSmcRilk3Gg8lvPICJarAwrCDAAYMHaXcs26loUuZ2SRPAQ2HIN023i0IB5Jmu6xLDK5OG8noaetA1TdIoI3WIbdwdaMdp958Y+XEolVPym5vr8pY0gZloWnLtbK/lS9qdHXLJm/eir3UvjvR1xthAd3S241VG/rR/d8+AjImWTc3qu24SGKRLly7G8tJcDGpJ2SfD2CKPLrek9IdHxuRlLyxd8hwb/D71WRMEKWCvctJI/Lnpz56YjDAioi+EvOHwRQaWijyRqhQllUb08giGinAw88Dyxma89OKPYnziaEyePhETp07FfQ89FjOLq7G+o9abO7WExatTH3gYLeoME/L0OHlsPAbOI81Nor4qIIYPAHz4JTA2XIOL3vrmw9gSM0bJf9VP2rMRpQwwP+DTDjQoA9fjiyzMi/OJCQCrDOrxzTWMO232aRnJPiZHF7gGxz/+7H5Cx0/+oOU26kD/Ek80KK/juH3A/DjP9Or5pkPa84i0weMAUIZOZVwFZGW7Aa5l6vI6Ldqmr+C5D4f7YvzDMUDaweB00/s/9jOfpXEIWSHskaFkgBsxMEDkuQ6WmEnrjpBPA3xqhjzSMEsapaGOmTYd4HBHSJmW23KadqDn+tCnPgG8erumBx6CNB3iwwrKBEDBiMmjX85nMnBNG/X23Bb0kR9xWxvtRH4HbGdjPTbWl2JifCiOT47FpOKh/o7obdmJsb6O6GvH0Kgv8C0D0axlZWd7R3DOKk/Zy0rxJGt9fS0uvXQhjgwNRYcMAk9tuYEgvdJvyQEDIePFk1W5QuIrCxNHTBcD16pxVszTSW4S+3LFsKUHpolfGQCOnjDytIOs8kiJqOVrROIPw/b1r30r7j93NgbGRmPwyER0jxyNl1+5IW+MH1ZpTpnh0e3s8MVdxdvl5Dq84VlansjN4+Kx4hqZoouMC/mUW+42VhgE8qhDDLiux5m61AHfukO76JLxuSZQJ4/IZB64GAHxqKUfeeaj8ArP5YYGXdoUUh6lQF4akSxjTKBNOTyiU9SnD8w5hgy60Dc/9QBQTl2uibl2vsH40DZOXSa+dp7rgg/AI+C6SS9n4wFtypAjaes8aYNp1ttwXQfKDsfg+Rqox04bwG1670986rMwjOBNAODaE5Y8cAoRmFIH85G8rKhuxVwvLS3LTe5LHPZHqM/3qZgwqVS6ZpAAcKAJjoG0rylPI6nYwiR258Dz3dNKRB6xaTv2oDgPSAFpQuaPbjAxUXLxyOlqleTxBKFL6ZpjRUu2Ti3ZUC7wkx8K5VXwM2DbuXSTtyqvij0ovn6aX6dcX4ym3fU4e3wi7jt5NM6emIwReVq9fNivhSXcjoxQkzyx4vE0a4m5o7GGHufB2sUPS0eWeXhwnW2tsTh7L15+4fnoYS+xWUYSY0e/1Cd+6Rq+y1ENyUluEgZRnU5DxX4WZ3xa5OW1Cg9Z5JjSL9VBNJyX46sYfIaYXxHiU8ZMQI6HNMmwpayxcrTBJFXMyf8f/uhH0d7ZE6fuvz9Gxo7I+HbH2TNn4u70dKxqEvMGATeznMx7jfJO+NZciwxSTxozHomXfTWNlxjKs320q0mP/pQjBlr+acLXjY/1xROoPsbonI0Xdekr+ry1yStQGjE6rsCSGR1gmY/XSf+4plySVz26iQ5hqKQvoodcy1lC8SDaTY1tibe6vhmtbbx/C78sJbsUYwyl/0LgrRXahB/0jZ8FhMf8Eq5w8mMT8KWWOZ5AnMcbuP3QplLA/tgpps8G0tAG3G+C8y0bg6+RM+XIDIC2jfF+G4pLvwp9YngHfNMA13XqQH3UBhn4KXneEKpjExj4VGKlXU6ekspn7BjnQrPeD+g2PfXhn9r/XUgYt3IAtrB0BnDFvFtkUkrHp14AXfMaBWeNoJFCUIf5pnt5bUGGQoGKma6EBU3acxvJlMrxANolIPgCF4NFTLCHSBsEgDYJ9X44pg3SlEGn5BcPgz7yJC03whEgPOg/hgnDxjIAflpaOtS2JiFLIdFr44Ci+sqL2S2q0K7E9vpydMkgPXj2VDx834l44NyZ6JDx6e3S0lMGpbVRS9FWyUzixcvJc1AyUOwbSd+zz7wwjWfVzqRWedknkeFRG7t8zUB8ba+vyoixLJNBVf86ZdDEfOIh4+aWMpkxAtQvH+9Tm2oY/jnLhRyhhQxY3vAYm8lM2w26MW1tcHAVI4JxKF6rqObEY68MgvDMeSzlxnMvXoiz587F6TP35atQ7eLv2NFjwm2KuYW5WF/Fk0WXykMI2mrmlSLGPuWKgWPsMa54LYxpUW74N4BPYCzhiQA4Zqz9sIixB8A35G8VVOl8Oqw2vDxCJuU9TAxhqUPfMTDp6TILcxJDAZ1Cd6WbMozwOz+/mPXQGQwPvJQ94sqjk+yRNTq4KUPKk+L2VvSK5VW54RRvr9TNMULOyYdkIx1wnwDPGWRBwKMjjzroNTGBOpYZgTEvc6DQgh/KqQMNYoy9aRUaGMwDOYIH1HkwmJbbLu16Th54s4wtOMw2zh3i8RZjVQBjBp/FqFmeZZyhT7rhv/9f/m1+0NAdQmgAyHSC/DKwxZB4SYVLT/9Rcg5Agsvpa2hAD6G0arDQFq7JT3pZ+0AR620kQ2q30BZx5VOGMrLe9iBg+YnBAd+8WuAA9QjQpB4xdYjJr//+IE8+kp7ys6+oTJM8rPUy8PwMWr7OJKHnQV410dK0HWvLS5L9boyPj2qyTsgbaZFXVPbDtjb5Uqn6JFoYGc6DNaCkqswyanO7LB/yjBhyUBlPrpZX1qJDd3E8qnI2RqzsbqtDW7G2uBD9Pd3xP/8P/30cH+6X4V2N3o6u5CEP7zL14E+V1B31RYZAAuf3G/kJN75h1tndJW+uvHCMEsIPcqNfnCdD9nvbkqe8pHwrQ/1plfFuwjMTUQw3n/1h+ViOZOzlr3n/01//l/Gej3wkPv4zPxetAxPR0CKvRAZqRxNcqpnG+d7MbPzFn38l2rp6ZPwkD3k4nBXLIYNnYhSEl81ljGmPDDxbcAjwzfijwKW8TB76QL+J0QXyGFsrOvqIvvDpbPKsG66XOsE46bo86SrtF1mWiZN5oukyJhW0+GV10hxLQeb9/b3JV+4Bqx9zc/dyibssb7QcsVEnxfqJEyelQ6v5M4AYve29rX0jRHv37t3bb5dvhnHzY9+ZPHglpn3KDYxX6t8hGTCHjE8Z9S0v5rT37oCcEyrHISGPBxHpoapt0+dryAA0oUM+vFOXdOqNxom2slxz6O7du/kwo84beOaFa8bJbRCDS8xqADzj+CbV8A/+2b/Ll7khSCUQSJMH8/Uy0lhiBgm88qne4urnZjUNCYdO8RF/3v3aY7JnebX3pXrQclu0QRrgGhpOdzKZ1DaMgucyd4TYgqjTqOcRU5eY+uQRsywrL1tjsGTR1a90cRNHisyyQBOJp2Z7O5syQOgifKMMzXFytD+OjI0W74dPzWzxzqYGUwqbfKmvGC7kwYcI+XKqCjBn+Y4o+XympvCtWDyvrm1qKb4i3vDApHAyYExkmRN5b1Jeyfif/9N/GkPdulEszsWgFH9HtPhMdXmnsAAnviGb3k56D3w9Y1Vjsp4HVPl+PTIpk6Xs3cAPCocB42sVTBjk2AQf6ktZLjTme5GN8sD4wi8Gbkee2u7WXvwzGbDXv+Wt8bG//bPR3D8eQyPjsaY1Nt5Yk/D96Rz6u7y2G9/5zjOxsCxj3dOfh3j55fE0DtyA1RVdJS488Hua+ZVWyQ5pmA5lgPWOUORZoD4xCEyGjfVyPgkalLnvdfwDKDTJ53U2YmXstytJZ5p5wM2HCb+0tBCTkxNZuqgbDmflwOnr6wGdruHfJa2pqakYGRyO2Vm+NFKOr9gIsJ1R9jjzLqubLB7bwc2Y8TOv0CeQT11kQBlzzmX0k7gOdfkQcw0O9S1H2gHy+IjmSpHFgWFxuwC4BPIBaEIH+vl1FgH9Mz5gHOiYF8ptyM0LBqwOlNNO0/s+9un9JaSJAaQdm0hOdvGBK13i0iCEFCXkMqyaxK1y1xk1L0WogwteJodxyyYgNGjDnU+hKtham0eADlrxqMNApTWumCDfg0lclKOs6UlDk5+m2lM/tuVBsN/D/lN+wkMqhmdRlofik6eGu/wCdWucOj4WDz94Js6eOS7F010TXvdYaqkNfihWhgKeaTM/MYSXov6nJybaKPMObedyjaUMQhDDYhvO8xyXGIEOv/yDS20PCQVmj2awvz9OHj0a1y6/nF+O4KsXfn8PIpKo6GxHB9/AF+3c65Hcsi2VpyeoPMsT2efSSIXcjNKDw2PSHZd9KhQSowbd9EKpq4nWIjnyq+P8vNayjO7d2XsxcfxEjE0eja7eIfVXNwnhsfzLhxFaYvPUldeXeA3pzOmTcfLECbW7G9evX82lLmOJlygWylijA8pnWOGbT2XnUku8wxc4yKYY1zLuBsY66QmHmIA+lHdqy9Nl6wi4gHEA6iF72EheJD9ubHiioBRPiPbKzbLs8TVpGTlXaKA/wrXucW6KH1eB1rpWE+g5ng0PUzipj/HDA+YAMctv6KEnzBH4yAc04s+8EeC78FaAa+Ti/hosF/giuMx9pfywsfM1aWJ0j7FPo1HJzW27HvnMLQCaBPLB9b6457fLqWN6xMYnUA4+QZeCahw4elTJp+nHP/LJ/GXu+uCZMApfHu2WfNbtvNDMkyM+s5LEpHDEpW5RGDPEVLByuJNwYiYZFNK0h+ABmOUawfnMEvTIy/oCeDXdbEdlHhS3wzWxhUJA0amXgyJcfjGI/Rf0EM+pvVVGlBPq8piadtbi3Jlj8cTrH4qHzp2J+05MxEB/R3TI85BepseTm72aqMiIwSXgRaQsKNcffUQByctv52vy4MGla5pyLXjww/J/R4aDu13ZF2KJBW8N0a2lo0Yuv2D6yIPn4vvf/EtNgI6c1BzXKE/MJG+Jke+0cQf3+4I0o6I8qMqXKZAXe2+Us6RhC4CNc24sGAzSWRe5i3+801Kn3Dj4RtiueKpudZLXVn6ZdVl6cfah89GqJSLt0DZHLYoRRSTczIpRFrNacjfH0FB/vO6RB3O7gXNu7XyyR8YOyWBA84BuGisZD9XxD1scKHYZf4A042zg2rqTYyJAdwHraKF9cIOUWUgjR7oYBPDL+NEeD0dYGuY3sWgWQyUdgDz4/GZkLtdVH2+X2HzxMAgayAI5MnfY15K2Jh2MFYXwYp7hjxh9Rn+hY113v8kj+Np1/7pyzx2AfNpIvgTUo5xr4npdjDZA+w7gO6/glAcAnnfmBaNDnscMMI/E9XaI63TNbz3feWnA6pWpQBoo57iYBDRUFJv1PgNMZ4pxMy7KXwbajfBis6+dl16O2iCQRUynHLuD8MLTtKxTq2/F87U7Ragra9bXNWBct0s+3wvjkzfNbKZzzHJ7Mwa0NDsjL+vJxx6JRx44HRMjffnaDp9F5oxWHl1A8aiLS602WIoiH1FXOwdtmYe8ewqXAVSu7vzySiUyfqQAnH3Dp8kt1iRHGRXJjdPy/MgG9Xl6ta1lCtChO/Uffu534+blS9HX06u+YBQkMxmSHDZ+qgwWdMG1l/vwB00mATJgvFBcgGFG6cDjC6ycYcs+6R8/cAqwXNxDpsJjuYfhw0Bxp+b7/9/5qx/E7fnZOP/YY9HZ3SOPtUszCePFEh0jz50cmZSJwpJwjx8wFV98M38UQ3b+gejuaI0709Na8q7nIeCc0owxPKQxLXxbzjmW6o+v6zHB+gIUHS86Qr51ntgyKcYVnSrjAx55ZRObMnSIB0ZlKcocyZ+Wk6qJlHjuyGBvFZrg5ZIIgywj5XZRhPKkHSPKPqZ4pac5jhhG9U31cx4oTzWzvNQt+gxtgvOSx0Pg8teq534z7xhL+ktsACf7oL/8xJLwKQff9ADqee6mgyD+6/LFSFvOdV5JEwOUe1yIi+zLWIFTx3d7uYQ0ASMaUJYUuBrlTovRyh9d1RKFNT8T62Agy5qYdNLgtKM8HD+NgXEY2/+0hwC3MpdzapfyZEhpIHHouAKQdSs6+7QqOh4A8uoCAZwmpowAPrO2XXI8cXQ8Hn/4gXji0QfilNL93a3K1xKMZZ54lTg1wUjjvWHnpOTKzSMOOQ7ir3Lz02NUTolrAyN+MUp4Y+l1ci1Dk+qYEwUkJqfu+lrO0hdkmx6M6ObSTkjwgTdz/8mTce/WzVxuyBLoH3c36Ej+kl+HxsgeEAHvDAVKb5B+aVkDo7RdPlFUnqThUbLZnu0Kt6VVE7G9Nb3GxJehzETqglhWkpvyranpeP+HPhQdgwPRJNpDAyOSj5bIaTylzOxfiDb09V+KjOVVIavJK2O2vaGluuTIa1NPPP5ovo70ytVrQigGr+wvlr5YTxhLgPEkbZ2oB/AoR2e4ziMR4ruuc66X+pPeNDJHD8vkBXIM1NwuP+0jA4cRK69gMdHKGGK08PCY4CwdoQ8NNsmZ1Og6Bm+/rdSZouPJg+QKUA7QtnGJnf83gXHcX6AeO12fJ8R1eR7wXuiknNLL5Lv+5ZwkfTE+9cGBT9cjDc2DdGmPcmLygMM8uB4xefVgoMzj3fSupz/+WSrUhcWgAiDlcqIcUFE5eXLD5ZGwbi/8wXjxatwwwETcZnJhAKs/Jk/e4ZTGNYc+HfK+VNYTH7Sf/FS0uOPaQwDcgdxUF0qmxeemDCtqUAyKllHc9bc2Y6i3Ixq1JNxbX4r+ztZ4+5OPx5seOx8Pnp6MibEhTXh1Kn+SDCNc7iDZl+y2+i2l5uXnsiQrS7GcB2oXDv3Rw2KMGFQpPj+BpRS/itwl741fLOZOurYm5W7hF62tYPBbbg55+l1t5D6L2qc8f4BDlPAW21o4vd4WLzz3fFx8+cXo4rCs+MpvoafBFK4MLT+5zrk7aHEGi/0lbjz5zppwNjfwILX002RjErIEZenK607gsd/UggEUaxgMEYpuGcv5mTnJCsMoZWss/dta34z+/sH4gz/+0/jSF/8inv7gT0SbjBDnxjjbhteWhNKroY9sPiO1av8GmYr/5A0llz5taZL0dbfH6x85F8cnR2L29s1YX1lKHjZ2RE995LwcXl35Vjo3Fo0dBhaRChg/NZb0sw2C+sEXhuGF/RP6lfqo62KwiiE50EF4LXrPz/AxtHyFQ2jB55N25J3ywIT9SpbRfMgwbwhq2zrLtgG6jnHjvVP2Vlk2ImP4gj3rDcvSbEz/2EPNOSOZEJOPPsAb+m4eAa4JtGkAl3LmFem6YXFMHQP0APILLnupjBH0m9IbvnPnTi6LiwGTR8mWS7WULg+MZIIrmnXaADcG+AMH+bic9lLmmi8MTXZeMsXj5Z1SbvzMDXGVeNQnkM55+tRHfuqzEC6npYsA6LQ74j0DC4GGMVhlwA9+cdeM5cRX3XpHkkEJiGDahjpDFjZ1LNA6byx/XE6sSiLABC2fbYYGG8YchuRXr0cGeuJDH3wqJsb746Fzp8pe1slj0dkhD4TjC9WkQtdFLAci74rQh3/4okhNkabJxFEbdUAu7rP7ImwtTxtic30tf4WIH/7Mr0HIgJSDkUUG2Y8qpo8oXRqNbE80kKkUiOW4MnNQ4f/0iaPx8rM/iOG+njREO5URhDUeFLBJzY2BOngPyA7jhzKWs13wyrKMG1ThnY13yvhIJT/ai/Fh2YC15gbB+a98F5BJrz7y0IG6L7z4Ynz6534+7s7Ox4MPPxKdvT3RpqVuc56HKoY4P5SHSLOv9b4jKf3VZMfTYbSZpSWvU3Eo9rHXn088ftmcsdPKXrwUvrfEKwdr+VQPH2807RwF2k/jjiHgV8rLE2DaARg73zDr4wgQO83YELbkgTO5qI5MyaNeMVoyLoqhR70cP6X3r8VBeXVLfClQz2m3W2/T+cSAcZxHXA+A6wKuR/uAaZPvYKC+acNXCWXfGD3iGAjGi2twMMzchN0H9Iq0+UAepl/iwrPbMC8OjA8x9Q7zC0DCaUPi//hHP5lPIQlYNKfdEfihYRjPCmrATDLZSZNHmTtg4+MOcO0OUV7viHGKwIo3BrCs4TUaAIsPPsoCPsIE2MDmZ8jUUu7b0A6eiux39Ha1xJNveCAWZqZisF+TqUFlCuwZFdcftUbQFhAdfbXQ6uD8epn7Y+W3HIpMWCLuxtDQQDz/wnNxdHJSPG7mBjtPo3hEDoBPXZYd1GMM8uCp8vOji6KZG9/ITyxyL8KT+9zv/G6MDvTF8gJekTyzZnk7KIkCp+N5ightDBBedBqmaiJxp+MOj4Ky/0I/OCYgbtKg4cWxb9WSv+bdHK3tXfmktlVLSvhgewAPLvstg8oTyWdfvBC/+7nPxdM/8REtO+XtyYDy+lMaP/W5aAxGB2UtaesBsQOAp5tbF5IfRrJH3j4E+FHgx8+fjUcfOCPvejfm7t1LL5mlraSiejIK7DUqL2moP6kNqlv6xw227PdZ95A9PKBb9Icy8rkGGBeuPbYYcABc5EkZtAB0NvcGq34kPg0Ksj16hI4q3wAuAT5MxzF45NfbqOcRuCYGHAPggwefpHE0wHW+adSBMpfz1JQVgXUGJ6Knp6fCzOGQrMoRHGwDQucPgK7nu6+xFfACQNOOjNujfh3ANe+MRW5/iA+APGgmXXeSGERib+IxCWHOA06oE6VTpfFigCBIOTE4CA1GoUcAxwpiwZMHLngebA7JrRJsqKq2PQAIAFe9DKnaVt/hs7erO72qVk2wtz35WKzM3Yn+nvbY1PKDrz6wx5I/v8/yRxOQ9rEKml8pv7wmWcVAPc8BgA/AQgXMpwePw4m8YnX+/MPx5S9/OTg9j/738USxBqZlZeGcFkse5++pyZSzylJhZFD+0//8M7G4vB79A8PUzHp+wsfeJQ8LclmCgVEdvD5JPScgG/Us2VgWMLEJ+TqLyjB2eIkdkif7fq1NbXJ4OETJ0lTjrnFswdNh+aQ+4i1euXIlPvWpT8WRiSMyjgfKBVg/LCf6RBnXxqnH9XyMGMcveAF+Z3Ml2pvVF75tofSZ4+PxqU88HZ/62Pvj2GhfNO2uReP2crSxBZA3J91QNLbcCGCBBw+cScO5s6dvI8U16fqkopwYfugDeg1Oyhn9U7CuO0354f5y7f7w4rvLrSO0YRzXMZBPHjiAeXEeMYG69UAZgXF3YH7QpusQoEUwfcf0hYAXTz3k4nygyK3wASRPlQd1mHa9DdOvX5MucjvQG/Jo9yAUp8b1wIEnQiNMkQkiBQyG06zdOTXOepcfU8C+7Mp9L8wnzWQWwUCD0/I2WgToQA9BEEiTDyOlo7yGUBSMicMk2tadniMaLGOYSCxlNE1y32ZtdSPW19iraozbU1M5Yd1p3Nud7Y1YW1mMkcGBWF1cjA7RYI+Eyba1Lk9jV/iqyx8eVzlcd6CwQD12gFcDuIDLDMbZrydZ5fEEvA/V4cN2N27e5I6hFlGAYohNj/rUI8+KRtl+e+wP4fEqtHe0xxe+/JVoxMORbMqTRuTJHbGMH3Ilj5sQFhB60MZYIWu+Z4/BYgx4OsiTZb82wzKMw7e5TaN0K+tSLY94lUmlKpcOkKWx4cY0Ozsbz3zvmfxaBj/eipdm/mnTUJcXQHldKR1y30nizL7rXx4SVn6LxgxtkPVNr4/9twbp7zuefF38p596Ot71podid31JjG0oSG83xcseN2O1Ib3lvJzbOLhJl20P6zDzAR0FSNf5AoebKnXrdZiArBysA47pG5D9EHhsoUUdYuPaODjPbR4GlxFDHzqmD1ieADEB2uSbH6COB0CTPMecS6MN5jP9xfsyPYB2PZcBx+6P+ae/5BEjI+tD3aiWM3mlHvTdN1+jBNQjn5j+EOeNOf+rGIUpvCoYJo+lG+WFEEwijNJxGiCAT0dgFgYJ1KEB45kug8815Xy5EkbAIaZN6NChxF8r+14ux0BBG8GCMzg4mJ4GQNvwzx27R57H2ZPHY3NtRdIU77xwLr75wCCvyOCuSZx5x1C1/WA6AG0SDM4H6mnAeIfxCXuJWgbioYceiu9///tlg14yMI4Hty4zrl0O7LfBpSb3luJzjzwS73/6aU10jBf1WOa3R1t7Ty4Dc69KPcUAFINVbhDQ8j4YD2fKkpF9MMZXuKLX0d0ZXX39sbm9lyflOfCrkcqNeYwnhgu+4Y/xZJ/0xIljuVxmSUrea8nD/TE4D1yHg/zSb/5YDjLSeNo80dxr5GfeJCPdgBp2N3M5ubo0F6cnh+Pv/Mzfive/5+3RqaFvb9qRZyZedta0HBftbem2bsYA/MMnOmcdttw9sUjX+8I1c4Iy8rgmDS2Ag6iMIWD5gGcapgO4DLAO+LqOVwfoMBcIpOu8kQagSwDAI00MX6QP4xmXfNLMuaynvPJmwdK+MaPcMUdC0FnLyTRMH77qgXzoQr+e3m+vouHY5a5PvgPtEpOfHli9wFaSRmxwXG5CMM0gg+8YALfeqOuCYzyuAdK8OwYgFMppG0Bg7VIUJh951HFHCRgrPAtOnJPPfg95kOYHYre21lS2DuE0crJfJWj9wJ24cY+7H7zRn1cPOsA348V+9gE4XO5r99PpehkgW1Mmmowly8m3vuXN8YU/+qPg/UdhFhzxaOUi0B/kRj7gNoCkS59UPjw6Etdu3sgnQUyqrs5eKVWHcOQZpJdVPARV2K+P95XerQwW3i1LSPhicz+NXyv1G2JFnuoKMmjrjbUdjU33YDR3yDC2dWspJo9PYyexFn5Eu6+3N156+eVYXFzKTXLG6FU814Br94m0y43Pkh7vy/mpyOiV5oXUNT3QRlYDOXZKa8nIlOHHQzDKO5trMdbTGT//yY/G+94pQ9Yqvc5140bWQ9Y2WtDmGjmhj0VepU0CeS73xOUaXSXNOAGWNWX0g7qUkXZMyKesVb9c1zi+NpB/GODBvBDAgd5r4ZJHQJ/oR50P41O3zg9OBPMIyL3OCuiv6xBnm0rTzzo9oI5Xjw3UhXfagy8COJa5Q13mQJnn5R1O8H3dyAXEQDaQ5845n4p1IZgAgDIUo3LQaTcMLnXBJUADXGKCAUMFrttjs7eru2ufBysOOODScZ9pSlryDHlF4+jRifzxV77tvrOnJfCeBKI4d66lwPluowwY16UvxIUP86zCKr/IwVBP14H8Qqs2WHQjvbxM5Mb8yOhonH/k4bilpSRtGOgffcunjdUkgObh9nzKv5zQlzfQ3ilcUWeDU6g82m/lNxurvcs0StVNAcMGbV9zA3C7udeBTJGlDFvIixs+cV+cfPhhxWeipXc4dps7Q4vKaGgrHjA3H2KUfvLo0XjwgQfz1Rh+2Rv+rSv/ewAPryXX7L86xcik5y9aO+oDv/zdwLKQm5HGcpunr8rfVX829sS7lu1tzeUoxshQX/z0T74/PvmJnxBv7OWtx7puyrTJJ4s4NlLX63LuscjeOmtIfmp80ndk5zxid9eTD1qWAZv7DLmvKQdM19cufy0wPQI80w5p13faQN7hfMemA1gG9IdtGfSB+cUqCWeCMoDYskKXoJ3bGhWdej9I1wPzSVGpowQx7RK4pi/QJJDGvkC33p7bBEijy3kFgZxAlUAopCL5KCgxoT7YZtqDDGECdQHjUh9mKIO+Bx0BEVPftCmnDmnw3RbXvjNwTf4GT+raW2N5Vctdfgx1azWefN3Z6Gjhm1xr8kp65F5qAmyKD8VbUvYNKTenxjPI4DVV36pnbcKwmnZu7Ff9ATKvAsvCwfwZl+sUtqqwapH6qJIEL+9oa6cpjhw9E5PH75fR0SDhGWB5qtAkbypfvSGInumbNv8T+JTz0NB4vPzsK/HIU++LO5JhC57XjpZB6md5wom3wB2OJ5QdIt+suV1uPI1NvMnfGa2ixsMNjOFu30DMdA7E0fd8OAYfeXM8c2s2rm43KujGMDgcPecejtGHHo/VloFo2eTclhRIhqVJ9wK+T3Lvzlz0a2nXIMOGPJJ35W9Lcfl66/4rVoJ8UKAlLr1R93LcKaOfHAmhj3lsRPw2sG5E/BovvmRLvxo1bvnkcU8yEwG26DBcPKRpbu8QepEhm/kYpQ4tJT/14ffEL3zyI3FyvDMmB9rj+GB/tG7I2MmjxPA3tkgT2sr+CjoJT9ZRj7/nB3xy03be/tgLTz3J9z3VMOY+r+F9T6sF6JgedBxo0+A8ywra9Tacj46BR5npAq6bslQ/iF1m4Jrgtt3mpnRjQ4EjM/SEhSSBmwQ3Y2jR76yLSJSfv/1ADCZL+v2gPubGQ8lnzJoapZfsQUsXedJNzI8k53vJFd+WNf3zNWXOh18C/aZ8/11IGyIXWGAmTD5AmjyubehslAhcU9f1UQLHTB7qUZ80yxfTrRtCgJPh+buN1UC5LYA6HERcXl+Jnq7eVOJOORZnT0+KYXl5UhjurpCiLhvbnN2CNk+lCn8oRekrgKeUh26FXwf3668DeCLAP32ENhQ4zsHp+bqcREglChU9twV999tAHuWE5LvCIeY9RBXEzspKzM3ejR0tj9o0qDIfaTDKkzfGTcpfGQo2SVOWUk0OxMLPxrZuTpLTbmtnXL23EO/68E/Gv//jP5XsJQfhr0hZ+4YH4+7Mveju6pHiREwcORarC7OxKQVdV/s7u5uxLFo8VLl66VI89LpHo2dkLLp6eqJB3hj7ZhyjSN7pmLp8uK9kwlu5WaJbxbAhnfxCiPpLlzn6kqf5q/rIhuMgBnAA6lEHYAy4P4DL4dFz998Xx48eiTOnjsUTb3ggpm7ejqWVBXl4kofaz483aswsfwDeHJNFGWnGnLR1GJm6DszAm/nIWP88B7gG33WpR+Aa+ZAGx/QcO88ytE44APW06dWBMtM3QJ3AnAQfL2x+blHX3PzKp5Y2KqNtLx5w+xxfqdPz3DLf5T3b4pQQXM+ALMknrvfPgAe331ZFA31peveHPpGvErlDLiRQoX53IM+4NORyhOSBoJw0uIDTrkcwbTwEKwd5DgD1+PAeQJ49ROgQ0Mo2eWC+M7/piUc1oSRwGTa/DE09Oo7iozzlDFLNkOXyrvAMiLv99g377f01AL5lYLlwDKRbrjf13F/TcbAsCM4zOJ14quuBs0HkK6Wcj1qYn4kHTx6PlaXZ/Gz19hI/kaY+qZz+c4dr1F2vyBialXHA+5RRX5WHsyqv6fKdhXj8x94V/+I3fzuGhkfzu0137t6TE7EZX/rSX2hZfjx/mIIl6drmdozp+sbsneiUXBcX5uLRNz4enc1tcfWlSzF55lQMTkxq+S8DJs+Gp8liap9/uKj31XwhQ15R6+7WkkVpiSXhYDxK33NJDp2KBvIzkOf8V7dRrjkpv5uvLrEqWJNZ340HHjgTl668ghph5sHMdgjIvbRZVgiFfjEuBHSSuK4zHk+nAV/Xz02W66J/1CdNoJzgssMArcPl9fYIBtJswhfD++p8AGNK245FKPPz5q65hyNAf/MdSPWf1wWRA/XpA3XMj6gmT5ZFvb3StwND/Vr8IEvywbVNgDaBPEl5/9pllcNQBMEFjUOMYOR6JZfBPI14UKnHxAXII0DXg+/OUoe0r7HKxOADxStC2VHSzMr6bsu4CBxlbNwTH3JPW7Ve21hdyq+WrmgSs46HT2j51DnGy09QU9yKoUfsdgx/U9lrAeXuMwNx7dq1XCIylPmNKwXS9VD66cE/APIynzrEwiPNHtA2fIGkfnR2tsfYsSPxj37lV2Ji4lhsq+/d8nqgy/ENjA37XKqa8kMmOR5MUi2/+b5+c1d3XLgxHT1HT8fX/+qFaGnvjCvXr0Z/b3/ytbfTGH//v/378fFP/K34wIc+GkdOnI6x4ydiu2sgJu4/H2uixlPQxbnZ+MuvfjWa5PXN3ppO/qqnJqzGFaRP9FN5nBOrg/lDfnxbjSeaRQZlHOgPkK887bIvUiYQAN5BedFNg68J4BDn13T118Z7pvIcW5qkN2uL8RMfeG/srPMp8IILXcAxupBjIhpuE1n6mrTbIADE1CMA4EGNvlJmfc78iravTavOC+nD4DpAnZaBcua1dRNwW8Yl7fx2Lb/5thl6wzlJxgJ9Tk9HfYQO9Ajg0xe3bxlwDZ5pc13Pc9+c53IeGGJDyKO9epmBPPNOnE5UnaiZMyMA16n4wiPtAQDIo4PEPAkDwAVozJad/SvqpOFRPgAtzpSVl8ExblhpLDFGTgMtT4G61HMd80ibeGec1OfXrc8/eCpaGnZia2MtJwnn17bkPdiolj7VlAy6Vf+cV37W/EAB6RMBIK+eBri2gOvl0GNTm4O4yAJ5kWd6pN0mMTikD7dB0H+JQxuuTz51UK7JEyfyTrmxtCJDJ6FxnkaGq0OKuCdSfDmC0MJBQMmzUV4ZSyWaSR7kIV27OxcdAyOxqAk8Mz8fa8srsSJl4tjKf/GZ/0Ike+IP//AL8Xf+7v85vvzVr8QrMs5NrV3ROzQeYxOnYnOnIc498ZYY7huO7rauePG5F3L5z1jTBmNn3gncSLJvAq4B+seYsoRXrq4tG/qOIjM2RdZ5Rkz1LC/wCIDldrjM1ylHGTD2XZioqpH7hXyTa2JkIto4GyfZUsf4rks+gTyCJ5PbBdymr+u0kp7yTdNlXNdxKCMkfoVLoD3wAJe5jmkgc9flmoBcaYt8AFzA/KOfnuPIBCPGyghemdNUM23TcbsE6hMAaEOLAFBOHQAa1GUPDTzyqUdMGW0Rmx7pej23Z30iP2VSHwh3DqgTIrgyuM6j3NeU1Wm5jhW5Ts8MINzC3MEAEsDLF4bVOQvA7RC7jdXlNakjLznDr4ylPI/5hSUta1YSF35on+CXp90+t0OXc83Eoszt/XVgHp02P5YdfRobHY2LFy/mNfnm1/UMdTqHgTz4ARwD2Z4mOJ7luvg/cf/98eUv/kV84GOfiCX1cUVLvK1NebdajmW7e+VBCbYBXqDL7xTwIGNpZSnGjozFn/zpH8eFl1+MI0fG1cJOLMuA/fzP/UK88sor8amf+nj84e/9Xvz2b/56/NzPfCIuvPhCfOYz/1n8J3/nP4n/5r/9xXhZHtzX//Lbsbi9m0bwkurYSNEr3yj+JrCMzB/9tTw9uXIjWB6TvXaPY112KZu/MTDZGTPsuW68u3im5dNQr3vdOTFSbnjgQjf1sNaGefJ4mF/T55pw+Brgug5cu65x6nUP4wPoKvluH/01f6TJNz2uARsIwLj1YGDrgb0tPhSoEchQ6sFL4c3z0fTNN+C23S7X9eC2PL/MJzFlTtNH94t6ADFlBMB10jGhIpUAEKns4CeIpMEzQa4h4s64ca4ZdOc7beZNg3zA5YDpEBJfvIJLGhzSvibQF+6eIyODsbYyr7soP57RFT2dXbGythzT01PJP/ToAxNarWRbplHo/MeKQp3Xygff4DR45hk+9+VQ3YnIp5/m3XV8Xc+vA3n1cgcAFVGL+WLx5H2n4+7de/Gjr387rs/ORqM8MH4sA/bZU/JXPw5kLVnqDss7pFflTY2NDmp5txHHJ0fjme98I47Je+RTPJcvX45//I/+Uf4Y69/7e/9V/PIv/Ur81Mc/Eb/xL/95XHvlpZiXt9ba3x9ffuaH8Y/+1W/FvNprHxmIi7eup6x5mkgAyjKyhLyu9aceAGRjfTPPeOdAMV6vnuCH6zpQ3+N4ECS5hvJmCTLJjzKKHt73+NiADCTvoyapBNOt06ee9Z80cR18TUw943se1cudPtwOsdOvBa5rTweop90uUG/H4Ot6GTcdZJ2fQVJV+MXblQgFxdngYRhQp4+M6VfeJEWLMq4PB7dFvXrf3P5hcD3TB9wueQDppvf8xE/nU0gKYcKFdIY0+QQayjVn1VHnASiacT1QLkewdToG6GBgiE3HMXkZCz2/fCBrxrqcctNgWbGxquXjAye0Xt+Mnq6O2N2U4ooEn4LhlRb2yXh6wlKEp1v5EULxXs5AYRSLYUxeRRb6hDJ4rzaY5qneB+N6gHhyk7T0Bw+LCwtlM50JKK0gH9ccCmxoU8dAOusqzqB+U+rAHTJlwT/xnR6j+kX/Ln7/B9GuPn3005+MaxevxJaWrzx1pZ9MUA6CFiL6T/+QOz+6sSQZLfDGg+jy5sOADFJne1ucOH1//PBHz8Zv//a/jj/7wp/E/+Pv/2L81m/9b/mN98WFedGVPDqa85zQblNLrGv8b966lV8AeeItT8bb3vFOKXxnLmvbOjg3VnkyYiGhJkM6dHApuimDorClDKVnYtkbxxur9KMaH8us6mRpqxYOQDJuZL9Wfd7dzpfgN7eKDiLb2cWZmJ1fEw/wW8YrRV7EVrVT6WfSpe1Xz5HCRwXUqy7NXx3X6XINyYNrwmEo/YdKIep55rTnrPd6KTM/xuPaeQD9zhuFbnrcFLNvKubmx2tm6Fj5sRLm/IHRph23UcIBba49Nq9ut/ABzTLO5GNvhCc+4Ip6uU2AjsFLTh3GOytnmjmETnDjSQ+MDtAAMeA7n4MZOjgUeSBc0nVBgmc6gI0U7dQDE994hekDgwEw8Zr4tLCExrjt7m2JeU1GxRgbPu3S28U7juvR3aa7Z/DESzx2tkSb1vHd3f3Z9vLyimIMM3Tho9AugLBLjIjYaCbmKxApXfKE4IGpg/tR9mZw34sbLLMhg9oWg32D8crLF/PVJr7pJariuy29I84ncZZrj0lSBY2q2lR/xQGGVl3NIOlnaMB50LqviTNruZktL0c8HZk4Gl09ffEXf/TH8e3P/UG09XXElpprEi6HOTmpvikvbDdPr6v/kkVnd3vsNkpBJcPv//BH6cmljKT4P/jB99WP7XjhhWfjrJan127cjJvT02qrIeYXV3OJOieZT9+Zi9tzyzEr+TZsN8SGwlx0xndfvBE/93/6TPzaP/8Necid0dXOL4irXTnASId+bmxwzgqPgTHHWOCpEmRw80yROqA0o8H1jtre3MJTkixa1H/JPF/Gl3x4okqN/LQOQtJYOID3alDdbbUpepzK35EM2fNp4TygUCeGRqIzzyexV8icUBXR4Tv9YkRtCi8b3Va6xPlBQpXzKXKGMHWWgUv6WgFUeks+H3EEn6A5DHFxhA5xAyyrIPTMulVmQoHMxwNla0DL9WZ0BAx0OXkTwR343JGOocPojtrCwKYskIlkJXk2SbYEfrimRTrZqKU086O9pVM40kuhrujm1NXJS/sbsbmxItVU2+is5gaB418iojzxlf3BCMoxEF/oMct1Dk9bn3EiWCXJt0u58UaM3B2ViT/RXuPNGQ37rgZiR3m7ytvh45FN6oNUZU9xg2TIpGjSPJdPq5uwqNtqG7zsQWA2PJ68Ni629lwTqIMxIl03QoBxyPc1aerXjQJ5BOgQsNI5iBUpjAQgWUk+ypTCTIyN5DejlCM86pdlHPU5aMlGNC+YY8jwHouHeeCa0r6D+fS1oc77a4HrAgcxHLEU0hJK/G1u8Lyu9EXjCreJ9zcBGPvHDqpg4IV0WKTPLW2d0dvXF48//nhcfulCvO3H3h7tA/2xyrfl5RHKTkUXhkEeFl7WrpSI+jyV5H1S+Lk7O5MHGG/enpInNaUl6e147vkfxVM//q74p//LP4lvf+ebMiAbalATRzJelwHiw37MnWV5wTeuX88ftJ1bXorF/z9l/wGnaXbVd+Knwhsrp67OcTpM9/TkqMmjMCOhLCGQYAXYS1jAuyy7ttc2HzO2wQvY7GLWf0w0IISEFUiSDQoIlBhpcurpmc6xunJ4q+pNlf6/77nvqXq7Z4Txrb79PO+N5557zrnn3PTo95qE03PS4N7y1sfs+7//++2StLNCR85y6hOuQMrlWBlLCzhJ2wI34Bw63MBncle/I2RxoaVtpN3os+b+eyPndKU+JR3lobFg9u7fv9/bqWGSgoUbRICe+hO1sAFD4WJQ4ZPbc3kXl2x4IZPVYiB0KCXRoFU0YH6TZVlp1r0C44kYJo3TNrCRr1FWhPmJCzQhPTlhoqxXe6+PcpzalAZQxc9Myqt84Pby5B1v0PW6J05WkYAh/cJitTHVsGq1JXCtvlsVXGwaX0MQY1mpHgSeKueDxZTPIIToZNjlSB7xflZX+fnM3loLl1G2CbYmr9986EUiXjIx6/QpypZXWTSMMlQvq8R0u6SHp1muSXHwThSCcc3vPGF0wnjC/KFpwdDE49np7AJCDMDviI/VjxBs8R7CIOriGT6I0cuQR7thBZOzjoBNGhxCi41znTIbKS/KZN8Rk9vUzWRkMjvSaQLmgiB66sRR1BvBwO/wUd8bOWB8ozSEEyTs2dYdm+3C+TOWzUH0DbFFZ6e3qxz5mtv/Ru/NjmtyWIFc0qi8c88ev7P+8qVL9nv/4Vft9jfdbZm+blsWMcNo7aozD2GpGOiPDYlL5ZqbUD3dnXbpymVrL2ZtfGLCenoHbG521u/gGpAgvP7gARdaHWiSYhxuqsiIUfxguPpkWf1eFQxFCdEFmaQV0UNFv0dGxy1b7LBzFy5KiH3U3vrmt8gM/SOZlOmYCrREP8UJCxz92NzucIFj4h3nwu21uIdhvIENR9x36j+2mUCL3s+iMQZLNIS86AWaoW5fERWuErWIxtReN1u8dpWt9H6CAZw2vAsvZcCvayANz29c9Ge0r7ltXmGTj9tB4rcLVIWFsLnWK4PSCCalBhZ+M9fpUwh6B25UP+DmUwfrsJNXbkltXiWP0i+qL3nv6O6xzt7eBryJtnlnIQkBBd6XJVh80Uj97lJacWiH4dGSGZ+4O448fmtwk/cLBUSrfDe1RXnxDHQ80YxBqN+Np3opj3A0Tui37eF3ftAvNAyNKJ4ACYERF54wCA/HO/MwFMzGStBM6wjzVqaWejoIJUWncj2v6iGc9yg/OpMwh0WITnFKK9BhfNifOrnaZctgl99Oyv4hh48OUsPIpx9iNgiVT1pVXO1MG1dT/dj0wMA7jvzAE/OAhOOb01zrwAVaBCYp+WHMdEWNsNEqM0lQnz19wrZt3SbCYhRSWcpHec4gqbnrzpWQhlMXruPDHU1TPupx3MEgjFBLdSeQuZGLtmfHdnvhuWddCHX1DVhF2hDzBD53KcakzKzgW1sSoSp3TXjK9/XZ+ZHLNiuTgS9511Re/0C/6jK7dOmi3XD0BvvSl79k3d1dGgjSt/ggQK5w9jvLHKUScJ2dNjNX8g/zkoajWjVpnjzL5UWZs3V74dmn7T/9+n+yp55+yu66604vM00M087km9tMe/ntf9CD2h2DKKQMnv1d/ZrmUhAgGzTmXvhqduSs1/ieA3SuHPIIJ+Zc2Il/7sJlMbBZVe1rVZpkqgIT+KNM8qT+Dlj4HfXFO/FXhzuaPBwfaR2mRvpm2COOJx7LASFLG/GUFW2O3zE1Ap7og6gfB02nOdHguQRTcqkMBBDXk3MNUaU8b5s3DUowqc8xiZU4caC0HhFqNgs/iSvRykXubTL5IHtVoWeyPlSUm8++gqwaGAjdlMVjnbhpnkzK5eWa+FVe4XwUmi1V4HdpqewfcIb2+PYs75XKoi0uLmignbaWn/uNT3kzaNQ6ccjT+OiEZufMIyTgXEtqIAQXeaIs/dh4lwOpONI1I5cn5eJIi+DkGEZODYbRfITRbzpMCrGQtWoDvV22c5AvwBTdVo+yAj7OGfJ5tPJiWaMQNxFoNCkWfL8Jk+3M5yFwQkiTP2lqjUUIlUM8PsrGBT5Ig3fmlICgHG53yGa4o0vd1SbBVl+0Z574pt3/4MNiiqRCr6ICYTqpDYxUgQvHR/Nvtbo5DloFjsBVixi/RWp3Vjiav3zRvvbH/8UGsu02J3Pw3MiYHbrpJrvu0EE7JrOSeRNmnIY7e22psdF3AULRCFbOZ+03Pv5JG9q508am5iRUem3fnp02OT3tk/RTU5N26uQpx0vCLfCIefXEPNcPMTrzRupn4R3BnGsXDkSUoI2LEBlNhzdJs5uZse0Sshxs3rVrl69kfvjDH7b3v//9Njc353dOJY0MOkrtTAMKxltaEIKQ6S+Ysa013cEFTkhDfwAnjjDiMIPCQRcMI4uVOZneDCYwekG4Vaj6A83s+ZfP2mvnL9mS5Vwj4XMJCDAVzfyK0goW/U48oDoQKuAA7lXZLtQbnvpx0W9MhoOTgBnTFaEU6aEbwpvz4KjLBZgkBfonacG14xzA9GSnPM7b3KiX/XikwVFGlOnmnspIbaCBaofayrwe5U1NTtqx469Yf1+/FTuLNjwkQSbtibgEi/IpPbQQH+5NUzOUt2ZVrCYNAPArebx9WFGKhj5IB7zkIQ7rzS9doKwGnHxNnnjqSuUDO2CDp0a79e5f5k4NSZEbjUzvxIGQVIgIQMQXhbIBkGfEkT6Qx2/U2BgJcMTj4jfPQHjE4SBURYqh1UBGV9RoV6UFp6QwTLt72yYb6GxxAYYwirqjPsxFPnfFxjk8DYaZmBeLPDAIT/LxHulgAv/QhNL/9wQYIwHpKccFmJhXkKtDRDwrVTv2wtO2f99BK0orCgG2JuHhE73/AwJMSPB6vZ1CBfAaN0+ovQV1/Mf/w7+3QX9PsH37+Wdt9+GD9r7v/4h98Ytfts5MznKqe2WxJkJV/lxW5t6SLecKdlEE++SrJ2yqLAEuhhq9fNkevP8B3x09Pj5mp0+f8XoRWMBS00hN/1aq6Q458DQ7W7LBwUEXfPwmPRuNESzqXY3srbZzx05paHOKa7Xrr7/ejhw54lrefffdbx/60Ac9H1+7yvMRFOWnftrnWq4In3i0aeLQrFk5S/ecJdxw+SZtD0d4azuwpN/AzuH10vy05WUys9rYpkFgbVXaldKs8GGXlrx9/LN/bmvZLg06EhqUo35hCwc0iKCjHOqB2RDG4ADvZhLahdcl0dCoGGFDHjVbeSgrTbcQxhPnTCyBo2Z6OJ4+jrpgegbilIf49Hl/nqzKUa0LDJXXPN2DS5qZ8jGoqEVRXtRNmcC+pnycVmCOEhhxrhkhmKA3GiCXym3QJ9Sun5whxUQkrnk+WqkTXyordBCO/mSFnvqYh2zVQKri5NRHLA7QLuE/6/zH1EUawIAdOkDZoPx1DYzGpMpTJYHAQDQuBE1CoghKnaea1n9HHI687Prm24Y44rzTm8oK11xvCBN+tWAHa6Rloo872bE2WkXMratLdv11e6w3z9m5DhFRYpjIm8oWPDKg+Y4lHc28DwQFErj2BSHGO4IHJiEPSPH5PDpSSAJR30mA0cG0Bw2M9xBg7PLGbGHlbG1J9YpZRq+M2IEjN0v5BidvLMBwMMo6UTUIJH7DYeu4a9BSW7bo834dmRb7/O//Z8vML1in7J+s1Ia5cslOnDltBw7fYEduusWGt263L33hi6595dFsq3UX5kzIl0T8f/3cczYnuCfA11zZeqQNXXfddZ7m2LFjduLECddeaeuaYAdHQDklrY3zdn29fTY2NuZme4fewSNwMrcB3F0dnc7wXcL93XfeaQMDA47zn/qpn7JSqeTCcXh4WPhulznKandiBseBGA9c0xfV6iIYUD9z3pPBZ2NeNTEmI3/CEy4EWPQhK7jTnOPsSvegiSIaAgxcS+/KFOzHf/qf28jsouMGBUsWkYRLYmI0QFz0DX0dgopBM+El0TFQBOVEWxyYRt7mwZ0nv8ORHvqLd/CRvqSUflN+8BPvTqcublM8Hl5Y/90wyUhPOsLIAy55x3EPvn98V31AOua1mBNMGlOCN8pOWXhSvwZsCZgw6b3tyk/51IljK1HUk2CQ0MsyoCe4EGYuKOl3lUddzFunLVCkRiZQD5YAeEjKVcu/+c1PrfGhCQohIYUnpknzRPq57ohLQg2mk0CR1IUoCcfjmomJpXt+Ux7PKB8XgsZvVVUYQBMfe4ZQMVU6i6X6Xx0rRhBaxYCCTabhkQP7rKe44gIsTXZG/lSu33svpAEHAqxSKfsoA1LxCJzwQTjA6auW0txy+fQFFicMlRsu4AeRlH2tAEsmpLQ5CVxuBa1KgL34/HMyIx+xqkAHd47fa0xIXLy7JvYGGpg/5XxOgTZmJSwFX1bgPf9XX7LS6dNWkKawsibTTqNYaW7ezp0+Z70Dg3br3fdYp0yBjr4ee+GbT1hBOFuRmp/PFW1+SYQ7vM2++OTT9vyp12z7zj3SvCZsemrKhvr77dChQ/bMPKjQPAAA//RJREFU88+LodkWIG1hNX3YlC+1QyNcZHjl0mUNaDm/NnvfoQPeRrawYBLid+/ebZcvj0igL9gP/MBHndH/8T/+Jy4Y9+7d6zgcnxi3AwcPSsCkD9veecedPgeD42A5fVGpLOjXhgBjkjv1f8KrCzCmq2Vy4DAhgza8HxU/OTlmHd3pvveWNe6TE8N5fg1glSU7efGK/btf/U1pzOkjwP6lK1Ef9dekkQQ98Ey0ljxpnaFdA0lMTJp4ehgIVHbwh1CIeGBhsn29j+X9DrGGI5x5XL34b6+PMD2ThgfPisfkfX6X8hsmGC4JGqWQ1kk+wvkuAuV6nWiXaiNNAzb2UfKeF137PWmCm60X3nIYSanJt44Dt5CSHIEH6XOmajy50izpT6B5Whz9jXbl2qOKa4e7KVZKB/fi4dCI4RcOk/sKqBIAd8KzQ2Itj//mpxlQ1x0TwgkwOkFCjKG+4chIxQABoFnO3CmN2uJ5Ig0+NYqwVFkAjou0SuBx+EAGLuIRWAzjbkKCQIUX2lust5izXTs3C7npS8isTpDHRxyloxzfbMneEcEPrG7+SMUFGYwU7BvKZTETuS+LDXsgjXRlN3Ny+R7LSeOAaIF9HWY5f1cb2TuFCcmmv46uThcGlKdKJUREPDJp1kTwF8+csp07d1i20GmtIhpfVIXJVA64ijKbPe14XVjDgXMGD7bFrOSZVG+3kW8/byPfekJELpNZdRYEC30FIaHhoB3h7rrrLuuRsDpw2132ra982bYJrpOnTgm2oqcb3rrVXr1yxebn5qxNwrBWmrWamHqvNLlnXjpmL7z6qi0L/zK+pa0UrVyTCc2eHTH/xTOX7MLp8za8ZZPdcMMNzgislh5/9bjwsea3XHQW8vbgfffa7j17bNPwFnvnO98tgcxAtmpHj+y32+6637p7e/2Wi4GBfvvspz5pdWnPzHPSp+VKEmj0NeVzXU84x9NqmFngVQhqCDgYF8aDpqZnxq1TGhhfMefuK5gD4cVNuew76+nqs3/8f/2c1VrVV+SDNJbqlteAuKS+hb6oGxe8QJ1By7jgE5gYYU04v4Er3nnym7Y4zI0ywpEmnqRjhZ1yIz/1Nj8pg2eUwZMwHHSMOsBvryspRo18G3U014+LMlKaJFhIiyN8Pb3wFmW8UVlucTQ54iIe+AMHuI06Uz+C6wTnRhkR3/Jzv/lHHsqPVjENSFx3nijZwuFAII6CldzTMz/AR0ATIBBLUvW8EqnsnlaeeFwAEmXhiF/P0/CEIbUlmkSK6mwRUXl2yn7ih3/QuruK1t3daR1iCE8n1yzAHMktqbMpi9taORZDR2IKoYVyFAmiSLa4OlhtRaNCgOULCLBkZkaHhXP4VScCLGlg0rY6iyoPgZfm49iMJ3tKfslWaot29sxZu/6GmxhWxSgqRMx0bVubf9OOq343OQQYn6Hn9o1VCTCiM9Pz9te///vW3aGsEij1avo2JDilbHDDpDkfJz158YLtP3ggmYgyFREyd91zt33xS1+WBnTAPvU7n7A7br7Vjkvruv7gfitIGy10dtmqzLGZxar93Gc/qfb2q15pJfmMlZcqNjMzqaau2pnXTvtKJhqpm5HC3b59+2zbtm124vQpaX1V+4kf+zGbk9m5e/ce9WOvDQ1vkjDbbP/2//5F19Lm5ksusFhdZuHlz/7kM95/zI0hZBF4IcBCw3K8gAg2Ovv8SQNnwpNvZXApJLNGjDQ7NyVTKe07graQUGw4XZNfXuEm4G77rd/5lE0v1myeuS+KUV/mVR+nFqiH+sFrMBYeOAgPgcKgCR7CQUvBA0FTUZbD3viNo6yg3Sgzwnmn7dGvUV/8vgofcoSTHrwQhmdgx6U6Uj1oadfmxfGO8CKIegIuXKRHgEU4T+ps/u0Wxxu4SBv44HeEhQ8Bdm28l/2md35Ez9QoAvkCDM4zi6FXpfpFnIOqzCCMQvj6tqLWHWFRFu/MLEaFUUakw/veD9LJEY/jN52Aa80yaupfK/Y9O4WVXszyc//yX/jSbl/fgBMF5fp8gYiWhgaScdEpHB/hhgg0EtJypXBW9j2TweleeOYD0pL//PysGLZPQqz4OuThvI3CAaf3SQ/oRZmyCLD0/UGEiP6T8BJZwR720ssvSiu5SeGCrUGwb+QDRyHA1n9f5cAfTKxXvs4tBu1qz9uf/+r/a12taaUrCJv2Mt9HOZSHUJGMs6VK1aZkIgL3C9Kstm/fbrMSDgiNA0ePupDolDREYICb5TrL5BlblGD83a98TdrYq5bvGrQVqfxdvT2WyYkeZCU8+cS3bWhgwE9K8LWiH/7hH3ZB+id/8lkbHR0VDKt275vusRtvvNFuv/1OP8fZ29dvQ0ObfD5sbq5ku6/bb5ckZPv7+mywv0/lLtkffuIPvN+YGoj2ObM2phzW+0aaVFrd8p9CVUOANeLpixL9W4CmRF/SztiYiXYCra/wvpqxp587Zk++8IpV9RtLoVVlMtXiUxoqHJoAp0Eb4QLvzeG8E0YcAwqwRHyUhUvbNZJrpjXiqYv8zWGU1VxfwBN5o9wNeBpM7/Eb8CF8PE3bhtZEOhy/0zvPDbianacRwTfDwPOqtNcIMMqErkgTOIn0UTdP4Eq8mX5HOsr33zc9+M61CMSzcuSEoXex0Ho7+Y1zW72BOHcueXkRAauT06HQRFRkDYQyIjKBnOa6knmKSIy5L6rSz5RPnjQAqOI9n0/caWR/y4P32J6tm6xbGg8fUCUjk41cIUNdNJZ9Ys7g0q4wOyieuRE2Yc6V5gR/3QUYV/JgUiLAEnOYRvqyzfgILQHGpLzKS52/4YBrVTgIDQzAMSERYOmIjEIE7+oyxyXUSmmhpdKMRv4527p9h4RcTqGpnPC4q37/HRoY9THPIr70CVfwXZDg/Ivf+23LV0q+9M9SNu2mbfQXZfB0YhChMtne3d0tE1Am2Rr9ICIWUfgtuTKbEDStEo7zlXlvU61ctozCOdLz7Nkx+5Xf+M/W3qMBBC1VwoDJdQaUs6fPWr+0JszFL8hEvf+B+9w8pP8uX75ij//sz9onP/mH9q/+1b+2mi+1r9nWrdtdK/6Zn/kZWyxroJFw5TP83KDK+cyzZ8/41Mbk1JivQtKn0J/TltoeNIZfEY0wBwaBQzxqmsdzrg98oEnNL8xqcFK/tmBWQesMlMojAZZRH5ZKnJXM2Mc//ScyI5VPQo76marQmO0wU38wadBH9BU4ZqBA+8J8JD4YO4QJnryEUxb5UM0jPMrCRX7SRX7iri0z0pC/2RHvZQovpMP5JtRGOgQ8/IGZF2GUz7vna8ARbcZHunCx0bcZpsjraa8RYFFGwIPjN+HkIZwn5YDPKCvKi3Qt3/3DP72+jcIragCQloeVQQJGMWqcHqIGhIlChQBVAhMxOpEPpuLdK6YsJgPFLNJ8o3I6MxDM/hm+ckb6VC0ApboxSSH4TBuTqEl1ZnPqipjp/e9+zIqit4G+LsvKzOAr15WFspePtoRZmLQmmVgSTuzI5zYDJxIJEhhgsbzghJ7m91p98h0GykjDYwJ/dnZGGli/m5CURV6c40eOusAT2y7SjZcySzuKbmqFAMOJxDSqqiNdEzV75pmn7Oabb3YtrE1CjHLwgf/oFDzTh/GOx8VTBQvbSiMcAVuax2uzJ/7ic7Z04bxlTVqY4uh8L0uVh3eCoB/154OC4KVeVv+WJZwI813cAmBFBL2qJGwgzIjRMRHR0MeX2+2nH/83dvvb3mF/+9SzjrdlpemR5nX5wgXb09dpu/butZ//pV+wrbt2WzZX8B34aDAwC4srCZNmT3zrSfvsZz9re2RO/qdf+3UXvFznAx2AXzXAt1vQzk996r9YXkI1fVEqCbFmDQzP5E4IMGdStac5fk2Cm4UAPx2BdoXwUtsQYCb9SiMCX1/zwevXfucPJcBEg2hpDMAwKJhv9IOX18Dvet/I8bv5CSy8A28wNo42NjsWb8KRBh95yfe69AqnXjxxAQse1wwTDgHlaWivXIqPMkWD38HMC9dcLu8Bm4ejaTQ50gATaXCRt9lFXu8r9Rnv0cbIF21gywyO31E/ru3Ohx97nMnqQkenayNFPYtdXTIJcj7vkdWIzIHXQkEmkrSWQgfPgnUoXU5heeZH9ISJMJ/SJ7qSKUVetiPguVivyFdrEBQ5pVP5/vl5xfkXcVR3XuXwOXtMt1wegUDdnep4Ph2WtZ7uLtuzc5sVRMTFYs46RGRMYNMgtIu6iJ+GgwTm5NhL4k5tzSDERIC0Ee9Ds5DGhjuQAQPDWKy+UE472pSImbIC0V5U48nqK3WyOTEJy4zqYMk+ja4J8Qh5IRvCF2MV8jkXjpxdVIyXc62LDku1XO3WYfAOVFo0ERFOu5iQb0Wyu3z6/FlrF1x8fxLhi4sy1ztecHImkgsNW5TGv8sgQcbxGLa9NEjO/3GAOCc8+FEx4ZN29g8O2xe+8U17TRrVGnUoA2dPObbCV8UPDHTa7My0feh7PyRcS/QpDljQwulLFj2og7mXHdu32UMPPSTTcdY2DW+y//YX/9U1l07RGThmM+3CwrwdPHjQ94tx5TTbFWgHeI7Pf0U/KZM8jO3BPsA2O0Qn2oYL0cYA5p4RQ1CxMshpCib2n372BWsTLL6fUfgRBSlpo96GDxfw8Hydb4qPtAgzftMneN79FEvDNadP5eqJnAXUhldDG+GkpS7SNt4VH+/rYUqQyuUZbeA3sICzELQNDdzr3cjX7IEfx3t6Xp022sT7G5WDWw/nz1Gb2ouLNOHSKmcKb45rLXT3WqHYI8HVY/lOPbt6JUA6JaB6ZRbpvSiB1tnd8F0uZNqZqFYjc2wIZd+IRteszIZ8d6cVZEoVe/TUe3s+o3AJDPlch4SZ1PZMUcJLwijfgVDMW0dBgjKf9SNBOTFdPpfxJ0LKiVP/csrfnm23Q9cfsIqfjMdmTh0PY7CDu1dCATMQjWhmalpmSNkqMmvw1WrZ54KSRoJmmPU8nWoPDIm6z6ZJrt8hXVo23tCGwuOan8lvILU5nbqmoZliHjip+eHpi5cviEmS6YSLvNEpzb+bw5odvyjfy8BLMKzob3DzZpk4aUmePDFqB7HhXDtl+ZJ4/xOhSXtjy4tv/pV5vdwmwd4qHIue/Eya8qHhteXbTMaVBpyM6EMDkfply45tbiJekTArSxPmrq1De3dbS71sy4slaS1iBMSVwAQmH23FLCgbfr+XGAUN+aGHHrR/+k/+T3vh+efs3/7f/9o++Ucft5HL5/0kwL//5V+2M+fO2S/80i8pbWJ82tSM7+Z3XOBvIwyRKd+MSkVR1oZXmbIRV+vLtji/YDu3blVyNuFKy1MroAnO4aKH0SaeAl2mJdqZcNt4Jw6P5k0a5lrZAeG/FR/Pa/OhASGkkqBKv33LjIfB7Aisq72vtis/bePZHEd/NvsIx7m5iHc8padfIwTDaQDwVVumh/Q7+atpENeMu8B3+Aj7To54+sY1LfLw10gffRnlpMEvma4RF74VMykrzQDtCs0E88Y3/zGyqof9DKF8u4iejaGtGk0LXUXrKkjIWE1Nw3Zm1JKgYUlbI1arhBEaT1ZCKIsQE8HjXctRQvbccGwgaUVoEJiL0o4oW8zH5rmsyuIsGsSdyYgQlZ7zVwWVl1c6Vo1oEG1mlMcEZHMk5/jUNJsvzcm0XPCJe0xXP2yqvmN0waMBokX6Rlj1Wb1eceZLZapQ+WZEQezucY1nxJH+2s6KMM/q6cS0+n3k8FG7cP6iOmZDwCRNwHM1nhvO5wP1jJgoF60p0biIQMRJecXOgnpDppfawDEYpgFoGyca0KIKaJVSxRnpfB5J1bIzXQ23VuGnTelaxcAZibWW5ZreazJH1efM5QGrhNlSrWyvnT1jl0Yn1G9ttmPrDrv5pqMaEDolPJdtcHDASjLRHn3H221qclp4h3mQsTC24FYdCCE1wWEAN25WCQ+k2bVnl33kIx+2G244bOXGfNf/9H3fowFmwc6fPy9oNroh4Tcxwev7ohlr5NA7c2LCF95jZTYilDgtgObFPBfAMkdKgiNHDnPbgbQvWRCYvhq46S+EJ/OnPOkd/mgb3tM1PNaBaw6qnmekVUOTwqeyPZ/6g9/RjmD+Zk//brQnPRG4Ea9s647fpAE+0iSaTwNpctQDJuUwG+Xjq0Jelv5SfbylTJE18Hwtvt0rjx7+9Pz8a5S3XoLC+I2FxBttjWmiKI9n4AAHXuLAPd73uak9vLfmlIgjNi48JMiK0oZcgEjjycvU48R3K2fu9Luvq0NmApW02nWDBXvr4d32pr1bba/e+6UVdQtGqvR9SCovL0GoKgUZUNNRdKoEmQgCc4tVrTYJTc7ScRUI13jQrHaZkasgQPVicmL68bWhDjQLmTI0EGJkvoozU8ssfzFSSch290gbG+j1/WF84HZBpklpetrmZLqV5udcw4BZfCleBIkQK0oTZF6lJm2NuTZ2APtdUqgJDe8aGR5CbxBaEFwgOhzhiqF7vDPRjzGj+FxZQZrsjEb38uKsDwoIV1ZzaY8S0+NqC49EFCph3fv4SNNBp+r1u8FUtsSz2iqmEx1079huFRYeJNRBPZoAuANmzsatyDTiPizKQQByDbfY2NUAtOgV5XGBqOcKh3IFC9PiGi5kSjEgddnn/ubrvp9trbZilZkZO7B/n6cf3jTok/ftfcN23eFb/fynralPVR8rryviUpg1aXVgKGFJgY4nTm7QtbFqqC6yWr1KCjt86LAVc0W7MjLmXeLbJxAQStRM7I48sIVQcMGg30zkydOlfGeSFWTYKqWUoKc8BLkYiXARqbTNrPWrPYLMcdcqnDqeVA+Clj5g0UPRDjtzbX7tDXVCyyAEOPRk8OLsKOloLyu03noa2wgjf2jOqe3An4RQuCSIOD5Fu5n7o+0pLAmz5KP9gEcVDqTC0jtxpKP1iY4SDQM67UuanJ9LFJSusaEJUoRcM2y44IOUhpZEHsLR4uNJ5hSHx+wlLbYDqPLBoKls5yF5ysf5IKM+Cr8kGQNtiA7SDD+OuYcktdMow6VjEDhzVkBQri7758Ly6ugdvV3WU52zWzd12LuO7rPve+Qu298rc66+6Ev6y2vkAdkarVQHnROdQX0xP3Mt0DwDnrhYMCuC2jQ0pNdlN/3Q2iAqzD0mepdDqMlRB8v2Xd3d1imP1sfE8Fyp5Ae7K/LMc0E8zMmgdXZ0dEk7yduSTAfCfF+M+iQQ2PxEW3CNTnXicQHvd3Zp+wJaIk92to+Ojqu+etqI6xqJ8NBoe3N5qVWpjvV3edG9/2Z+hs2XzNdx6eDRW+60vt5hCTQlkDRiIhuNty2/JhNfg0VRDcOEVVthXEYzPMKFq3BWkDkyH/zAttQ8Bhk/KKzfPo8neE9fvmR1Mdw4twFIU+6UFr9z206bGRm36fFJe8e73ye1OGenz16EnB1O8KcqYCOa8B0d6Zo9NMkJAL64zoj7yiuvOD251taEp7+vg8V8h7vKpj/TlotUFw546Q+Nir4g5JcPoq3Kex8oXXMfQbtuluuZpgySizTUEWkYiIOGoizioCPoAnrGER+0hQv4yBtlNpffjAue/A4XvyN9s4+2OOzy0DVhIQOIizKafbjmNAEjHhd18iQdcEZ883t40uGDtyI8HO/ki/YGjK0EQCQQBUduCATZVM7HYfPSytRMjRASSOoA3+ukCmYunrPOlQUrlMYtPzNmbePn7WEJss05MYoEH5eUSTx6RdHBvDcjgWcAiYDDEUY6/8y+RhqYZ01EtkmmYUZlZNAMJaBi8pbG0vH4qIP2cIavIMYqFju9fhBDGs6yLeE5FiPNh9GIfVJ8x5CRja0RfBU6DuAGsgN5G36DyKj39Y52NTpATMD2hLSxUQJL9XD8Bm2EuZZ2mINRXOlov7rFn44fUNV499+U1yiWB7dhEr+0JBjXxCDqs81Hb7YbH3mHtQ5usfk2abM5JsSVpqw6ueImu2rLeWlW7TKX3HyqWUZ4Lo1ctkJdxA8hq41odavCFd9RRDfOS+K1LFctL3wx79XV2+/Hh/j6964dO4VnBqyMff7Lf2MTcws2Jq232jDdcSGg/3uuOY1PLOt5//0P2sjIaGMvWSqQfvgfdfSrH79Re8kfjOOmpaMSTYW5VaVZqtm2LZtc6NLXLWo/cVF/9In3SxNM8Y4LmnfmpAy9E4aDJvFRBnRE/qBjXHNZOMrBRT08m+vkSf7m39fCF20PR1xzOD5gao7n2VwO7+SJdOEiHZ44ZEu843knf/ANvwNPoexEmZEW15wXRx7RVItrMRSGhsAzMuP8pLiECbdDMsrXKmWNuAWbHBlxjYbzbssSfCv1ss2OnrNHbrveiqs1Fa4GaDyjMjqfhlIhwoV6og7qi4ZEQ+nU1CDmH1i+52hMRqYuK0FqiEZi4mPVhvJZOURAIfAoGQFYEKP19Pa6NoYmlvZspTKZE5sX/JwXrNWWXeB1yryrSTNh3w/SAViafXQajvbwHrDjIl3jV5OHWNNZPr/VQBDefOPN9u1vPen5WTwI4QXs/j/4kffyEW6oXMQF3pQGDIvkHF8s8VerS9bZM2ArXQM22lawzbfeY3vuuNfGK2tWXuW0QZcGgQ7LyKzLtkqzkrDmkkI0jZW1Jesd7LXaStXKArEq23G1NSfzUYNPvtOWW7NWkxlWlyDMKmy4f8gO7LnOJmembbFasa0clerssOtvus2efP4lu/uBh5xeuKIGHDhuHPK/2zkOmnwQK/eHoQWNjqYjUeAy4sIl3FMX/ZR89EG8u2AWTSPIog/9sLL+WAARwl2Y4TB1t2/b7nv+EOK+QinawTXXHeXQbbSSLor6ecfkIQaYGUyhVzy8EO2knyk/rvZ2S8CroL+TD/4IGHinPDzvwBQChXc84fyOcDxhEd6cLmgZbZD0uCj3Wgf8xF3rKDOeUUY8oy7igJlwyqFeaJj3EOo4x4nSkw5PPsJoP2kJcwGGBsKPKDwSeoPWAIhPl6FFCWFCIiJiulS1SzMlv4JlYalFhE3X1a1lftpu3DVsmdUFZUsbXsOzJB5X1kTnAUgADkJoGB3ljYCe5Ls7ilJiOPyJNgd8QpAYmhGdzYV+BxMNpfFoDSqfzMxJ8GVoVhvZZEn42JUrroGxisa8H2cfp6cmfPUSzY55QMpHa4rOA14cv4EZRzi/wVF0JM/mNN4ANCS51BkpjlF+ZWnFDh04YBX2PIkemZdJjEO8hHdDaKX0IjqeCDE93VQRTTG1w2++ocnB7Fwmp4q4MYH0Rfluy/XusAff93123Zvearm9h63ct9mkQ1mlJobKS2BLUy6BN+G9IjjqWe4uV/3SzIRuX3XjrnkWTZakfdGPBQmmLmmSJ44ft8mJSdWDedppma6izVZKDuvLx47ZiHDtTOdg0g7B6cz4nV3gEBdtx/ln5EQ78/NzvsATeI60kY/kITzeyCfBB643GJd+QhvXDwlytVl0waod6N6+ZYvCNYir3fGleDSE1J+JX3gPWLiKRs0U8MKbBC7zs9RLGBPXCcaUh/fIi/f5LQ2eKtbnRV0bRHaIB3nGTRjUi4/3oE/KCEd4M1y843H8hr8ibzwJ551nlMlvyohwhBv8GjBTJnHN+YKXm8NIR96oF2uEJ/QU6SIPjndcwEF+3onnGX3QisDAhZAhY7zXxWRMvrrqLwJmMpgRdVlmSaW1YBfHJvw4ytzMnJXmy9TG9Qu2t7/L8hrJlXwdgfgwVWmIH65WGMgAEOrDEQeh+m80ExEX819oX3mZjz7/pXzMYXkDGh5HOI1b9whV4YE6uf2zV9oYZY+OXnFtjZXRfCFrSyIy7qVaWCw50cGovsTfQOa1LhDZ7KIT1GL5xBQhvN7IYUb29vXZyy+9aFUJMSd48NwwH8OJdlOR/i5s+DvE41ySRnfmKdEhfBV12TrV3j71EZP8SystdmGyZJOrMtGHd1n/0Tts75u/y3bc/zbrPXyLzWd7rGxFW23rFBMrzVLGrCZhbjIrVyuWaZEOtla31lWukkabLtuWLcPSuhbdnF9cnFdY3YaGBm3Hti3qV2m50r4vnj9nw5uHxHgaiCQwEBqOMsfR39+BJ/qCLTe0l+zMUdEHQbvNjj4Iengj5/0GfpFOctCf0w1CjcIRGvSCJ1mzXj/0LWGgv2BMaId3+ukqepOPMOcf0XL8DjrnN+88KSOYmrDIH57fxCUaZ84nzScDg8Pa5IL+SEs+0kUd0cbwhONIG3yHIxycIhx4kg9HHspvpnneA3aekRZHXsrmSTreo83AxXv0XZQdcAWstAEZ0QwT5QTs0a62+x997+MkJhE+EE8hjHocexHpiTnKGo2VM1M0ZbNOCZTZcy/ZUJukqEZxVgOFcsuK2JY1UKx2ddvYfFUMlypNgiuNIADDVRppmT8JSxxPYEiIRbILqWLI4YFeG+zVCC/G8C92i6BcmxGM3nD5aJwLAXkEHJoM3ZxG0zZfbaTRiwsl1yQxG3NiQqX2FY0ZmUOzs3MStKzEMs+W4KNsPI6ywRcrlYE3mIxVzY0la9JSv2dZd8DqEkiPZeGYdB3SLpl7ZCe/a1ZuJMtdkxfR5vnlfLFoTUQhgSIMeL+0gyvFM/XINTdoaxy0Roh3qi86OtnfJxOyrajEXbaW67RsR7/tPXDEtu7aZ3Myp1vzRZMxavV2PbPd0sa6NFB1Wrmty1qkuRW27LX80E47csdt9mdf+ILNcmW16n/5+eftK1/6gp07e9avy7ly8aJNTYzb97z/fdbb02l5tY2rWzAp1cNqwAYjfGeX2pr6tFUD5bR95tOftSM3XG8PPHCfx9En3v9NiEbLDlrAEx94c5xK3qNNNuSX+pA4QSV1k82/voAB4UmgoREtcr3OmXO+Sl5vDKjh6P8o2+FUvcHohEMbMT0DzUN7OPLhCQsaSvS1IXwi7Qb9oc1xzjMxfLQtXHM7AxbK4p30ze+USVp+Rzmkj/zAE3WQlrw40vA78ifaT3NXuIAZ4ULbKCPK5Rll0j7iccRRBi7gIS2OOH6TL36HYGYQaZSbmI7d0eVyRcCyMpdXJDkkKefHbfPirA3ILpftJeaREFIBbZu32OJyi83NLfp96uxurkq9X9CIvCTta2tPj3HLA0IKAdEiINhV39KeN+aJa42OSFqHqqJxqtTNPz19XkgNaxVndhdVDkc9FM4mU/KBVHZ++0cLFA68dC6OOBgXRCTECXQJQjSYAWlzhY4umxgb8y0W5OOkQYfMR5+wRouR5ulzEBKUeFWspyPEy8ely9dAeEPgyAl6eUYQxX0H7UsleVms7CJkt2zZahfF8L4fTv0g1vPVV7Dif+BHHpwjlGgDWxtWJcVaJAzxNJtjWezMR3/o6CrYivDFOUc2qSLQqosVK8+VbH521qYnJ9X+SZl4o3biwkU7MzFluS27rGv3Idt5572259632Y6732J77nvM9j/0Djv4yDtt5x0P28Ch26xn7xHr2bzdNu/YIcFbEmLL6meZWtu32D2332abNw3ZY29/1F459pKbYtzQyl61RJTCUAt4Sy7att5GnNrjqG60nXeefCWcQWNocMgZ5HX55Hh3EkAIEed1Eg4jyKt+vg0gwlK53I0vrUihrexjxGxWX3K1sveR3plzQwvbsmlQrAD9eWo353iyJSievntfdUN79C/MDJ3C5MCLx4UwANYIw3m4BmgWVbiKaUlt9RMMCD60V8EErbMVhib6VInKpwxfURd87JWiHARC1A8sgaOo2/M08kYYv0OjwocSE2XwbPaRJ95DkPHE0orwyBtw4XmnfJ4IMtLwnnh1I18Idsqt1yRfKizASUiq7/K5dNqn7eF3fuhxugPnR2zkKAztq01mw82bOuz+vdtt15btPtE7Nzsp06FgpbrMi4UpawMJshUFl5sx3LxYZ/uERvGLZSGELgYY72DmdhBokvIiDB8FFRckCKAhdHyvljqkK9umuvuswGZWJyyImjxCilNrcnQiAgBhTKhvDlRajir5+U3Fp6NFqkO/0YDqVbVBiEAbhHAX5qalhc1a/6ZNqmdDIwUetKXoDCbkMWsoP5AsnLowDu0rEN/syJ+8iIIJLEVzqJrNny++8ILP1fn3/oDXW0FJDdcoynHQ+MMRrCIZHh1f1Ov3dJVrvpDhd2ERx/ylVLW0CRCzGlgTvsnOned8Pqu0ULH58rwt8OEEqfCLlbJfLoiGyiAFYxQ7e+w//H//ny3MTFlXZ9G+7yMftl/8xV+UZvSQ3XnH7Xb7Lbe6NjYvTffgoYPpplWZ6m76qbakaab+fr3bCCMafDGoPv/c8/aNb37T7rrrDrv11ls8PKXZEGR4tn8gVPgOow9iFNc0mDBgY87WqjWvCQZCq3cNWr+9f2R6c08Y+fhgDYLr/Mi48IBAQjggpCgN/MGQMDk4hCZSGcGI4BcHT4G7YGDCSQPMaBOezmHlP56Uh9mp9EqH4MIy4J18bsGoLMws5taScEi7ByiLuuKdJ5pLShP0nOaecLxHGhxP0gBnpCc+tCbefSeAwmkraRBaxPOOC77gSXk8ccSv84zy8gQO0kT9hEU5pPG8CC0pGtQBvsGL132fTEgAIkMgFAnsBZRLtiu7Yp0tMndWarZrSGZIptUujE9K6W6xd997p914+Dq74eYbbfNgv81MTyicuQIRgN4uiInWpIUxOY1wZK7Ej2JIEDZI2YFtbkwA7U6Etqm/27YM9Ch9GiWduRWdNsdtdIh7we7ZvGMow6lJyE0IBCoc2g4f2Vz0uSeFCSY28M5KgI1LO8n5kSnOYG6UD16ACw9xhAAD6TzXYWjyhDe7yI8HBj9ALSJBwE5NcYHfgOfxfA0bp4GJq5yyN/5LjvSUGXBgqi3ILEUDpiiS8mSbQ9r3hQqfzrem0wg91t3dYz09/dbfP6Bnr/X3DVp3V49MwF7rKCpNR7cVZGIy8m3eNmy/8PP/1lehv+/7P2J/+qd/bh/72CfstddO2Kc/81n73Oc/b/v3X2f/6H/9SZuanLKt27errZx3Zf6GpqW2XYuf5DbCiKY9aMN/8RdfsOPHX7X777/fbrzpqOcNem12aRI80YoLCsVLBHocOHLNWQPIsgYhVsPBvcepXtdklBchyAkUph6wIPKFbnv5tVO+IRctkP53elLZ8ApmIvnALVoQcfxOZaU5M9LC5LQHx2/em1f+oe1Im4RcGkTxMG76Qnaql1bzdAFMP6tZtBnnNNBEu+ThnfROe402R5ooE3h5Rp5Ik4TGhuZIGbQ7yiIOT1hzmhCiuMhPesLwvOOoD0dYwE79vKe4NdEel0CltJGmkT6tDkSnUDHSleXcugj0mW/9rZ0+/bKNvPaCzb78rA2uVW2oI+93Sl3QKIuZwC73rEaH/fsPWWl+UfWtWF5qeX9BUlrEwlxSjQ5VXex4b3dP5Qlg6gzAmj1nxrYMDUjMKa8QAIyMMiHpER7xJCykOGHkx3E8KI1SadRLDKwyRDjchVUVUdRV7tzCvA1K86rKjMwL7tgH1uyDKIMw8biIi7AI/7ucmu/nL2mPJLHdcccdfr0ydaMZvZELYsAFEURYc92MyASD32RWJ9iC0GBQluox0/kqd/pen8qQ15jh8Wg9XDPDF7PTVTQQm2DVoIGdNixcveneN9lfSrDMzs5bodhhW7futK7uftu9Z6/MyHcIzzmblsnqZ0uBQvli68vf1wEvmsfp06e9Dddff2gd1/R1tPn1XswIDTmOEo3hw7HyjvCiLOqA+aAvtDa0VceT3lnZ5khcVRopoMdCFLREeuiObywQ7htk5aA/BFPQJHUFwwVT40kTMAXdkofwtLs+eJNN23XFpfaSl7QhePxiTrYYrbd3QzgEvUa9kYdnuOY8ATO/4xl5o3yegQPKjrYFfQVOCQNefoNfwqI+ymwul/jwAW+0lWei6fQOTkjDu4R+QjZPMuF4RzvAVDx7adRePPGa/e03v2ovPPENGz31mnWoI7PC+9984Uv24lPP2upi1abHJq2m0WlNHclhbi6429zTYWuVqoScBKLMR+a9xBe2KsZY5duCYiAAweMACAccqO55MfKwNDtYFPOPeTo+5Kp2rCOQRuF4B2586gTU3US0IAUhxiJCarTMLGll3EZKPhDLJsPS3JwNDA7Cn54ufMBH2uYwfgf8+Oi85rzhgLPZK9aPlOAY+UvzC76oUBajVGTaAjPpILTmdvKM3xEW9XjdDVg4DsZXppXU05Em8hCvUIWlOOCmL8A79aKu8xUYBBtnGRFmnoVqJNwuXbxsf/WVr4huOmzHjl1+OmJsYtL2HTho0zNzvnn1g9/9vRKbEGq6Y4zKfL7OC0owB0zNzqtoxOG9n5XmhGgQgb9n906Vo5LlOSXCU73iT4CMtiI0yRf90VwP79AJjABdoPXgwCubpXHQGtcIMQBmMUdVFwNzmEr0C553yqIepi0QPCxY+Bd6GHr1RPvkDCraK9pssXF7C3jmnCXhgsjr9b2ItSRMcZ7X+ZGtRYmxQ8jQV8CMYx8kLn5Hfn4HzkNRAY88CSeMcqAB8BT4wvGMPLw303c4fpM/tFDSkoe0ia4SHM14Ih648OQlDe/RR/wmb5SL1sx7wAne4135UkEUjgM4InlmNLKcuDxhZy6P2+R8xc5dumynXnnNcqpgZuKKLanwl559wb703/6rHXvpRZlfM9bVN2QVaTXVesl29xWsv02Eho0vTQPtna8481XgpTWNOGoU9UTj8MACgLRl6+YBNzkH+3utr6/PzRw0lmuREzBHGL/Jz36mNCEuZhAB8tkqOpozkgDDGVDsam+/iI8vFxHPYoJzUpODyPEgH48D4dGh4eM3sPAez0gfHqHFXAtzT2g8CNADhw7ZV77612p/6szUjvT8To74eDoMesf0YbQmCk2kGZa06pZwFnlxvAcdqBXJHMHcb8zpUQ6DCM/Oji52btinPvVp+39+5VeNLVTMSUxOTlv/0CbhtChBNiNm7ZIplhHeaT9iZsN8+fs6iBcouWoah3m77hp42cDP1Qz4OtypoAibEXwwMm2G/gIXQSOoogziHbI26KvOrqRRUX4MnrF/krxYLS7UsDakLWHWIbihLzQ54hGKDBR8Os61X/1GgLJ4lpg2wY9DUPLKb8pFe2UfJb+hP1aucbzzQV7wShlBo8AUfIzjN+WQBlh4EkZb8LzjcV5mo5zgScpJMCZBl2hpwzQHN6GdUk8Iejz58YTzJA0u2oZHiYp3PGU2v5OWZ7wDG/C00kgCcABLhmhsuzqoVSbB5bEZuzK3aFMajabGrliBs4SVSZldMzYr02tyetLOnjktc2FeiK1YVWFZtLGxc3brjmHLswFSFN8ms1I04VpUnZWVBjMBQzzxNJod/ju2bja+CEODe7q7/drhIWlIjPhsZgReYMeDmEBqNFb0rDRiSsXRJsxQbmWl8fPcVKE6EGSYCQitbpV76eKlNHHrTJs8jrqiM3niosMDBjz1R3vISxryRDn8jnxRPjG0EaK86aajNjkzuU5gUda1LsqJOsKlMpMGxmS1Unr9pOGJdyfh9EZectzTxqIFf9H28JiSvrJZrtvBg4fs8OHD0rJz9twLz/kXhrhy6cKlEWnbazYwMOSjaHIbcP59Hfi8PDKqtiz7tdfAdW17mx19gIvd9KRd9436wQHpYJoQPNTjTKEnmhT9wWcDGdRYvOjWYM5KJunoG/oFAUg5QbcxVUF7SUN/Igh4B85gOtLwmyd1NzM5eWF+THbKBu5qBS1pRQKz4PEMdvQDcempNnm/JDqiTBzlEE+51Lfe93KBA+BphosnnjjyBAyUiycfv3lSD+VTD+/Ncc1lUgZ4AHZwBK5Ih+NJPcSTDseTMgJm6o12RD76jf6Tlh0mRAKaRDgywzpb9+zSCCTml+RZVDo6dOHKJTty3Tabq8zZiJhtdqFkiwKYmwiqZWkxpQWrz0xb/co561kq2b7BPqvPTVoHq2Aa3bnriyt0WGWhHkiN+gMJwIE5hYa3OJ+W/plwZyTkMsXe3j7btGnIN6bSkMgTyODdn9JE4l0tEhJi0lNCWgTOVTuLEmQc8OZiQ66cwbegKjY58gMfiKdjmjvA4W946sIHPqPzmn2C5WrGio7p6Mz7nWGvvSYtV0ThlwgqDx3Y7BpVuws4wkX5bNNgcyZ7hwIOnukdvMNEr3/3q2TkgD+eG/lSGZiRrS2Ub8YHbW+77XaZq1UbkZZ05MajPoj9xm/8lvchk69+ON7hSkz7P+KY3/nYH3xMdZv90A/90Dpc17rog8An78B7rQMM4oANWgAeFwoNIQSuXaC0JVhJy22zhw4dELI36sEhEHlH+4Sm8PxmTgwYoE3KI5yyeAd+wnH89vIbbeJ3YtQNAURe2kEv8wTu9YUH5fXypfUFHURdtIVyoVfyRd+RDiFC3sAVjiee+ikTH4KVfOSPNDjCcFFfuCiTvJQVv0m30b5kOlImz4AlPGkIi/JwUS+O92iPBDfaFgyUGBxC5jdPRp6iGKql2GF5Vc7tEquFLjt9/rRtlXrcIk2LLRJrsuPZ8T0zOWV9xbydP3VORLxiA9v2WU9Xp924udPefeMh66kvWlENqUh4rPJVmDZ5vRdVH3dNLVbr6WbQ1br15dWoNQnLcsnGJAwvXxm1K6OXbVKmK8d++JZfT1e3bd40bAN9/X7tDwiiUYEU9s/UxFi1ZXVYqxAmz1aQ9lzGOnu65Lt9Mn9ZGstitWZzEmjbdu/0u7Y4ooQHbSArEMpTv65CMs6v2WnyEE90UHP+cPxSF8DSwmtitEp5SfhstztuvcMuXjhhy7UFKpeGyH4lEa1MTpyXp9foXC9bYS5R5FnA5AtO6k21X21WTepp4Ua1cS20cIQHxvQOs8KYEJBGfr3T8nh6ZfL8xi9xjYnA8Xr1+73veZ805azMsik1RQJBg9hzzz3nh767hOOq37UmoS8wfMUMvIoIA35cvHOwfKku007vlIk29ImP/6EGmwV7+2NvUbqNgQIf+aJMvkokSEU74K1hXUjg+tYI4RDmFwv52VHO2PLdSQayZQawbCF9Z0EIpDy2pYA/BNzurZvUQSUqslUJDDb9cpFn+nSf8CjhvyQaBp8IDYQEGhhmH23HV6oyHVd5oplVvN/ZAN6eEa7XNHjI9GSTMhuT+eJUISuGVx/mMi3y0nTaZZIJJ5lWCZh2CTe9u3nuUxBJsAJrMDhCAyEYAokrrNKcGwsYMptVesJJ1svAU65f39zAGe8Rz4JPhEEXvLOXzmmCvZMiZTxhpKVs5lJJF3wZT+ALnoAOoz9DQUh0mQSjSvA0eMJ4wn+8uwaGD0mPJwGIWJhftJ6+QQkCgaIMXZL+fK14dnrKLp0+Y3kJG1/lUofmpN4i+Pbs2uXfINy8dZctSshMz85Ze61sfS1Vu3XPTqvNzFgGRPNJfhEZ2RdlynGBIpv2IMclde6mgR4nDqXwz3Th+SwYfm5uzmZLc/7FHBqLKsln7dFe8HQW8Pt+ETc5QIAaLiSj1TiC1O/c1e7X7nT1+Goq5gMdwZyOqIv/3AWOcCCdd57NPuL+RzyTzDhwjvM61sB1RlrYq+nqIMEee16I9l34jXzhmmFzLypC+0waJ9ob8KfRlbTX+vV88k4DaGPyjv3GOx4Tk6NWimjUl+C+/dZbPB/XFNEm4KYfenp6pDEU3NSK8pUwPRuu+R3HVc/cgAL6vS/Ub1euXLG+PuZBe51oyQPcMSrzG5qF+BPhx6ju0e5Ij4PeRM6ij4rNleZ94Ya9gsDsN6+QT+koLzQVrrEu5tqsmNVAK5yAx7LvIxMMSixWVo7UjsAxNAhd4nlHkKB5oUHx3qmBHZyxUkwdkRfPbzw0TFmJJze0flyzFkJa+hkaZl4u6qMN0HoIBHiVfAEjPM8z3imPtDwDpnDkx0Uc0TzJC32y55ByKYcn6fA40gVM+GYYmuuKd56kwfO7jmDXe6RJbUkC2ufA6HiQxYjBk99UwFU0fYObZSqKMNR40vrufBHZiZOnrNjdpVGI5WMNxwJGtdiJM6esLsKuCHnPPPeiX0NdryxYV2bVhovt9tBNB61DI+ygRh1u+cyog9vkWzJ6MjqrLWg+EBRwYBuHB/CAl84BXgQagoyRjsaSb+vWrbZLgpR9VWmSHpUcQYbqDSI2CAEk0OmxFM7eKfC5sYs7peXZjFwc73gccc0+4sI3h/PUf54PR1g4mItfd911t7344oueltEajRhQyBUwXe1SmJetvgKPfFUZSP0r5S4IN0wAXHPbcAHftR5aIF/g4FpP3Tt37nQifebZZ2Teb/LNq9zdhTDGzIzygxFSvtc7rjJmcpsRHrB+9mcf9wWcf/JP/vFVeYCLsiKMuhEQrO7F9xmoe6PPk+c6a+aLpufnXDMtdBYsm+dCzRYrSwBDX5jRaGS8U2atIkGiau65525pI2J2FcVFAF6zBgYYmHnTEAjgCpyFA0bCgDEYnN+YWWFq8Zs2BY7fKG2zIw1xpOOdbU9Mg4ATeIOyyBeecqM/Q9jjm/ue8gLWCA9HHDAAU6TFh4uy8TjKwJGGPFEnOCV/OOohTdQZ79RF25rjKCdwxm+84hKy8TAykTCy2+nSrDKFHst29vkVK5Ae6i/Coi5E1QVruhlTElfdiWA7d+G8ffeHP2JnR0bs3MioHXvlVam9ZqXRi9YyO2LDmTV7/4Nvsuql8ybUpyVdvS2qgTVflSnZoMyOHHDJZEUNDR9qL+osqmogE6FLOZiWCDTgA2F8bWjT0BYb3rTNN2mmpeuk1rp5tKbSRHyUg2nh+35gMOIayA1HPcQ1M+Df5Zs7FB9hzc/wMMe1DjWfbyZGR5Huv+foS9LVpa0CJ6M/y/8RjmhEG416w0cd4VLajSf4ZQBJzL2sXtvIS1uAkw2mxJ8+ddr2X3ed09Gv//pvOl0xwKSySJ/wh4vymx0aV9qMmlZSP/OZz7jG/eijb1NbNhY0gm6b8QMs0Ue843HRNn+61ihaFW0XihJ2jdtH0L5xqyvphAbaJR8oYTAQiXjd1+3baUsajFs1iGPeUQ74IC+riqSNvuVJXPwGN5y6gImBj8GXJ+G46CPSh2DhN2XgeCc9jrjm8nHsb/RJbZUDPZMGH7yNIy48YfGOc9zIUU+U3+wClsAtv3FRD46wyI8MiTrIE3IlhBJpArZ4j2fkwRMWQjrKJj5+uwnJC41GaFEAv3HE1WVPPfL2d9ulGdn02LKMqOUFuzA65nNfFSGbeQJMs/mFed/DlJPKvVAXwQsAJqS/+fWv2plXj9nywoz1tKrDp0ftA488YG21kkSXT8SpLgGu97xs/T27touIk/kTk62M6JiJaFh0FDDS0TAWz5DuIJkwhFmsArEnrK93QIJsq23evFnaVoeQkCQ6Js+KiJZvBZYXSyIyqeqKA3nNeKDT8IGv6Hx+hwvENndys8fFM7QknoR5+QgGL47/2u322++yb3/7276fC4YCZvBC2jA/qT/5jbIpl+t12A5A5zP3FLBSPu0OQsGDM/LG75gT1avqYjUUwkmewgIXkYdyH3vsMS9namrCenp7fCA5duwVxW9se2Ge6Co4He7UDsLidzrS1mqf/vRnfTripptutB07dnidATeO3+HIHzCFb3aRxzf3CpcIL4TYejrapfbVG9puzIE6EykJH2KpLZYluNqMXfzMyXGnXNpvCCyJXq6tn/YEzH6OUeHBxLgQNoQHDVMn7+ATT7t4Bq4iL45yiSffomAiH78JD6uF3+SNcgjDUTf1RjzvlE1ZAVc43imTJ2nwpOc3PtKHj3bgSRf4x5E3flM3DrjIgyd/lB35Ix0uyqPO1mYEMdJSAL9pfK2yKAEm5il22V2PvtsmVtttoirApHVNluasRqeJ0JhorUqoUSA7vFkpfOaF55MAUZmnzpzzD1nMTM2KTlZsINdmA9LEbtu33bpY7VlKS9Ut0sVy7di28lLV0QhpLCYEwgszDwFGeAjbZsTQ2GgPjWROBs0MOHgSz60D3Js/0N+rESFjNZmzly9ftMmJMRu5MiICSJtd8bhr33GB4GZ/rSMMOMIDF/5aGCPt2gat+DuHVmkj7Utn4FIHN7f3Ozn/AIKS8SUhBDITxDEvhPP6mjx4jDYFvLzjCMdTLz62pOAiPXDddNNNHg/dsJOdOPY79fX2e1v4jTbIM3yUEY53YGEfFW3+hV/4BR/AfumXfkk4U9vFt82wvZFL8KYB8VrzUbHreb0JkkwsQgEXh6OZRIfuuKGkvTFQ+GSpaBYBtbpWt3e9/a2+wZrB1UtqlJfwk+rH8YQfcM3wMhiDL+KgBfIRjw8cR5gPPk3lgRvykJ94wvid+g+zK2k9UR4DfcARdREfnvYRRprmdxw0eq2L/DjKx0X6+E2aSEdcxEMXlEk64A948PEOvYOfSBPtBH6eeMojLe/IK9+JT8ZIRAEk4j0dRalZoWfAth65xQb2HbWVzh6bLAsYEQTaGft/aDwbQRfmSn4U5pTMiKo0AL46VK9wB706rNhtg1u3+0qNSrW16oLtG5AwWq5YUQRf5DNqGvl6OnO2Vq8IOExVhE9FcLA5kMaADJCTRjBgxaOa8iQMuEGIw7R+eDkhHSRWKxWVW/K7v8plaYwatRalfc3OTdrM9LiHdagNlINrLi/CcLw3++YwHOmbfXRkOFYqYY5r84anT4B3//6D9sQTT4iY2XbC13I2GOM7uRY3j6kDYo+JbTyDUxKe38kH0QWh4MMl2BLRhm9EiFmKPriQ/vjx445z9m2xtQbmAmbvBwBrOMq71gED/fvtbz9lFy5c8K+Ho4ERDkE3u/X6r3IJ3jeOkwN+/edfcxJDUSYrkdw24R8glqBiYyi4Z/XX9w7Kr4E7CdFeWReTE6P+TlvZ60Y70Nr5HbTW3DaPFzzQKUwMLoKZIx4XuKYML1v1ko62kybK59lcPmHsj4v80TeBLwZvXHNZPHHxJG/gOJWX2hEu6oz0UT/PeI8yqMdxpnDgCJhxhPGb8KBLfkdbeRLXLIcok3cc8cAYadoefucHH0eSkYiCIjE+p5FGtGelqmz3NZl2u3fZpXOnJaxWbGF+QUxW0KhVtaGebqvMzYrxESh5e/q5562iSpYWFo0ri4c2DfuS870PPGQ1CT3mAjhM3Z5psa279tpzJ05biwShJJft2jro2yo4EqPm+yg0NDTknQ9sNCghA8mc5q9IE8IMxk+2Ngzjbfa5LdLT+JqE44KEFsKWK6Zb1Mb+3g4RaNUvF5yZmbN9Bw5J+DVtAiS36iW/10/BG/TjjnR4x51+083x28tQPhxPPAzkroFrnjhCeVviqheFdYhhypUFhwVzRaWpTxrl8a9Rnv7z31F/Xvhk4QXPVckIf/BHG6gh8iWvIDkvRw5BF4QCUeGuSq/G6X+9J2Lm3Gi7NKavfe2rbvKh+d5xx52u+fJlq5y0lT17dknIsaud0fZqcwMXdSPs6Lt3vvNdNj4+bl/4wl+42Y+GxHaDRpVX5W12aZC72jXX4ceQJKQqshgQWOCEzmKvY8KnmN5/yzf6iLbyP4KPhabSYt1K6h9OUdBHlI530JQ06qPfg6fAJ8HE8bs5Dkc4R5BwhAEr8bhId216XAxmoE+s7u9RB4Ir6mH7CnzgNClh638OEJnJn9pKPvhooz9SPYTjyY9LdJQc4aQjjnz8bnbE+VGsxnuUSdqoJ/LGbxzpgN3jVGTUgSMcc9l/ATCIACgIFgAoqKZOldFlBZWZETFXV9vsgQ/+T1bt6LecVHtMg7ZCly2s1q0qM6VcrspkFIG2Z21GQoKd9wgl7gfr6x9Qxy+qfCZMQbDMzWrdWhbm7C0332Ct1TkBuWqZQq+IomCZZZGLGt0jc49VIW76lGIp5GO2JnOCxtAQBBgfvsVnZBbi/TNVbRJqTNKrlYygS9L6lkS4K+rY6vy8+9L0jHEYubOzz+64817bvmuP31dGHyAsmFAWCqUd6pc8O/bZ6JrO3jEyq0F6OmPIC9XKqwLoYAoBl3r3K4tFQNzb5CO7NBE8QsDTKw7lxBlCzzbRJd/bXJLA3bV9hx1/6WXLMLnN6KO00lcFj9KHF+PTwfQdWsGCNAghyPr7B71s/0K44pMgo4+TV6Twy055wSfvWhpMzFyltO+0+gnRwUwQmfLz19DkltWh9MHC7Jy9+aE3q22rNjNbsuHNW6xcXbSP/9HHLV9Mc5b+NSjHQ2ojHtjQ3h1G/ST/H3/mz+z8ufMSgrfb0aNHJUir1qbBLjEGmRpw6CfPJLRoP0SRELLGxJ/gXGeKxj4nxJAoNG0SVs+q1xzZriFisrVJiAjPQpib8v5FJ7WPsuGPSmXOrj+w29qFIz7G3MrCkmjMTwg4lwk34gWf+F/VQCAP7HiqAl/QLU8Uh4CPtiGkGdwx01lU4liTH35XPHSBpsjUAB7rhj4VcTV86ku2zsT8JVMkKsbfV4HD+REBLa8ne+5WmSIS/zJ9QzzXtnNaxb/GpHxgFh8wAA9PrvPBE5cWwFS34liN9RVZhZEu8oU5nGhwQ1CFAoJFQnO4tps9erGfko/vLMv6oo0ssCS4NDALRuBrpVPwIQx4gkwqYnlYdCUgYVRWHddsRubjrfc8YBURA8eBmLSfnpqVZrVipfKyTU3P+sokc0xZdXCfnpS5e+9eX7nkRgoIhMn/5dqiyWK0Hf0d1tu+Zv3S4Ni0t+Z3sKtTlLZQ4KtCSaVlQxwe+PBqHyQqht0gVDp5xa+EZcWHzYTzNstpgZkJm56e9Cuw5+fZP8YkKXa2zIVqTWZl+gAuh2nTZLN3m+MGRxzvUXf4IL6oH09Onle7jXT+q5EWF3W5E46vzUsn9w8M+I2xnEZgib8571X55YhhlKVtejj+SQ/8pI264z25xPA+US+nUp0IqTvKJy1tSDUkR1zg5uGHH/a+mJ6blkxIcxTTUzPCadHTkiYdUUqaLC7oDc/2Ccz+H/2xH/Nyf+3Xfs0HrlRfAy6FN/vXu9QOXGpnqguxCy6SmITp0ooYX4nyu+/wYh4XRtIA2YZBPA5zMibHEdzbtm62OoNhHcGv4VSEiKkJOF6XXqJ9ji+9prvZ0jxPwmHa+hHt4J14HHkTriR9Gu9RLo78CMDmenAI2RDs+PQby4A+xANDeuKbt5qAIQQ2/BRPoPTSVY/DIhf1AitwRVtw/CY+PC7aFO2MvOFx5Itw2oP3fW2iPZQrNPLUTi4HYJEurdJ6nngBEAiRhBSUkMQGMmVzsW++igIituzYY1bothYmDWEUpV1pydpcRQKMj3wsVGywl3ukCj6fwI734eFNoMZHJqWWkFhRfMYunnzFFscu2Ztvvt76M2Kg2oLVVsq2lGFPl4SgGsL1zpzKh9jcVOQ3Jp40rrbWNPflozgjn8rlsHa1LBNxbs5Ks2hY0zYnExeBxZ41jtm05tSBaG3OoA0mkhBmEldI8JGTUTw+zMCFfqwGgiN8rBiBUM8rH8hvdhGGb07XnP47ewg0zRXs3r3bnnnmmTQxS1MVH313rWsmHrS7YIBmgsEH/FfXmRiGcLZjwLwQDLcyEEd916aPMLQl6uD3tDRbTHkOX9Nv1NU8H4mL/NRFOH37kz/5v3r7PvDBD/qdYgyir3cwTfJJQG34wAnaEGWzmXlN/Y7gWYcd0w9BxY5zObGBgKHfwRnMkhgFmMlDO2JqAvyzWr1nx06/xZey/aMqKkdFp/IaMAQuAp946CbS4Jr7wi8rBD7ildd/K50XS1/qDQ+oIniFKQ6w+a13yqR94cKyol4GDvIywEQ5nFSJvLg12k4Zwg3aqdDk7RJWFSaBA5+pPGrw66aUjavZgdmvElJevxhS6Xj6YEvb5Wss/i0x+Kp+FSqR6J5tTf5bdUvQKI8K1VNjmZvoKCnMtRPPfDsab3pK4DMX/uDb3/84wMNQzSOCI0NVJHuZ5mqUyOW9UHp6544d9soLz1p3keNAGq0lSJZXZbblJbSk8kt79a8JFeUHB4fs8I1HUwerYXxEAyHypf/2OetW+t1bt1ulXPGJYK5FditDSNi+ZbvgYq4LIZWIAcLTI8FIBwq9LhggBDFZrSrzEBNR5iq7rVky5zwdH2TN5TXiSivk7jKOVficg+CRWieirvsSOkZgV9dAg3ghMCQ+R2GSoMI5btSY5t8QaxAsnphYsSPcGccRkFykwxPOM5z/bryDawRs8i2uhXErR/z2FI1yow4PlmebgHpZeOCgrOAVcRAX9QXMicAZrVObfLsGmtJqEjixVQBzl6oa1a478qR0GfvjP/ljm1ucFX4zNjiwybW4fXt3244d2xTfwI/3YXqHeakXOF588SUJsJ90QfH1r3/VhSeweH0NuF0L59nw1zqldtyleOhCnCCtkjJUhRgCoVb3W2aRAV5ww/zkmidOAvAlq7wEFTQTN58mh1bJJwMzNrR5m71y7Lib60wzUIwzt8OU4AL2dBLEK/Knw+V92tBqlDTRNn2R6on6SAv+Gj+Et404zLKgq/XyXSioLD2TpkUfsuk2J6uE1X21ReHh+U4ET+8L+kSaTgifVrXF4/Tu5UPQDqvSKC00QVP5zZMy0k5/4KNtyt/wxGPBc705yhAaLsJTmUiaBKC3P2l1CTepbQx6OOLW8ScfbW67/7H3ugCLACIpBAcR+vYGxdER3PPkklJiEUGAmXbx7GkraIStVeuW7+xyAikWMlZQvRBIR6eYTS8H9x90pKIBtUIg+Zz9zm/8pnVIkxq/zKrOsvX096cNrRKEw5t3Wl4NTTZ9mLQ0IoCnISJOMQ9n3pLwqli9wtUk2PSMDlyH0uGjJ+/c0ED95PdrpNWBbGTkPX09Z9VK8/N+ekBoUNsZNdFSNIKI4J0giJADFjzMS3kQFqMdnjDvFMXjErwJt+RJZaR2RFw8112jHicueczB/v4+e+qpJ23Pnj1eX+wNS1dlNxjDGT7hCu0rCJI5H/qQ41QOX8M3E0PCr/IKL3XOvSEAlIY6GuD4O3XRNIgMD44I4xN1Z86ftVdPvKoBrd3uv+8BmxifsGeefsoefPBe6+7qcFgTEyThFUSOEL355ls8/HOf+zO/ZhutyY8uOXgB5wbO3shFe3iuKX/aFqM6CXe42/zbpqwiZtDCJYxyEla5Yodv/0EIM1HvyoFo2RmtgSfwiUDhS+jc4fXU08+6dtmqPHzBS9jRwM1xJNEGWoTCXJz6wEFYYn4EA2cYmbekfj9jqrpwwE7f0sKgKeDgNwO5mqD3lI9upzx86h/RnAuMBl0IblzgA9gdP04badDhN/2OZsblCmhWLVz9LpgpK9E82hxnL5knhya8VA+jbRzFoj7HncoKvgD2qJ+rs1ACHPoGzLzjGTAQkFEfcYnmU3rq5zc+8gRcicOaHJXhAQCmAUnkweTLiVhbKFTxNfXXnY+8xeoZPtQhLUwN4ehKZ6+Y38vB3k87wTtFHNz6UK9wTIn7uKo2MnpZI/SwTUzM+FaLF599ymYnrtgdt9xseRFQQQ1Oy/5IZDqKMtEEUUnr8hIsdZma1UWr46UlwQQ4tKt846vcvLcIMY4Un/qWXe3aV9YJ1vfOCNGo23wl21c/5TEhWbGsVBeszMS/awpXL31f68EZ6XiC5mZHWLMHx83ujcrzcOGf9NyKiim3a/cOO3fu3PoKE97TRfqr8sOyiWDZKR5pcJE3+htHPHXRZ5hjvBMGXtFa6A8GB+gCUwgNiXku8scc0Yc++AGPHxsb9fOQrFbzQQ5WEknjK5wSLOwXDNhJ/4/+0f/mffHd3/3ddvfdd4mY0YSSkL7KMUfHBP138p4G/G9odshAPpQBzbDn0Ac+Wxa9cvyIQQdmavSd5xQz19dkujDRvdFnCX8SBMAg+tiza5vgxGSXGQkTCg+Uwe8kqBOOQxCB5uiD0CyucvCXwjkjvKZ3LhWoqy9amSrJix9UrxRQaTOqp/GM3y3CVSuXLQgFsaiBpojSEO9+K7J4oa42IVrdi09dzErgctIl08ZZRQkZpWPgpt3ev1IS2LCuSNeiqupLvLAsIU95wrHelwQ78LcJt6kdKpu2ClBuJslluMZbFpVg5cl0UBvzc4IPU3FVcGCBtWAqZvPqN8EifhW1SFZiUWhwkec3eV4nwHABNBKRkYEd9a1Mrovw6LyMOgTVeWSmbG991wetXKGjl2xqfMRmZyeUVghTpUjQgjp2bnrGrly6LMwuW1Zl0nnHXn5JwqFmi7WyXRg5p0ZKu2vjwPaoHbn+OuVDfRUBtiWCDcGVmKcmgVW2ZUw7CUNWJJKmqBFITMDomFHjWyQIVyW4EgGiWQq5aGt1aVYaHRlt/AC3OgLmOnvutMpPGmciNohadbOoANM1Rskg6BBWEGV4fsPwzeG+yniNuzZPeH4nYdkUBwoED+3btn2bnThx3DVLhAd1hTCKcvW/njCznoI/L+InHd5XNtVGPL/jnXrCoUHgIXyIOcGxAe+1Ag9H/fy+7bbbnGHRWDkCxC0XxQJ3aSEsU15AheRpJ/6JJ75ln/zkH6kf1+x3fue3VQ6ao9kCt500ytU/+Q0YwwVM4X211dPST/oPrcL7ifndFZ/HFNRpO43KL7NPUTTE/kTf8EtGtV1Yd3g2+lhsrijaRlhV+W675SZrEd35VIEAVs0ehwlMupiDAq7mfgIHzTDjCKMe8q/3id6jfgSpEns6x7/eCadc0nhZqp8+W5WwSHOnwE/d0JZgR8DRpsYNEWuSgq3StnhHgHn57sW/KkvQ+h/adFqEQOgCJ5ts2aeFlkn9oinxVLqeXEmUn/kuP7KnscLxKHwyIFSFf3USSVy79UFCkIMXx5m0OPAG3YXgD7ylMNIJJoUT/zoBBiJcFVQivbrayZeGODaB45oPvmyNEFqRMBredZ0tarRKyK+pwCQkKozO0hgYpdHMLl+8JIrSqCYtDAC/+Jdf8GttqhoRW3OtVuxC8q/Y4tyU9Xfk1bqaGpNMDW5XQMOi3vpSElpLYhD1AOgUglv99lVuwOTDE61S41HzRVWOXA0k6kR1pNrABC4qeZuQT/vQtiDi6akpO3XqlLdXoZ4mMZs61wkjORdk6wSjP57yCEBXwRXHwgVpMCODKOl03inXw+TjCQlHOZ4GuPjd4FcYB1iYwwC3e/fttZdefCGlUbx3ZIMxnLjlIg5GTCtfGgCUl7JpH8muStvwwOoahMNHWIoPx3uCMcHvbUBLUP04X7QpFr3sp59+2u/O55LD48df87CYO2EOh9/ke9/73ud08oUv/KVrlgxSMAYbY9cZ2L1X8Xe65jbRegX4k7YkZpNX+Xwxic/CoV1Xq9wHl/oPtoXB/KtETY5y8UmoMq/UqnammzbY+uDXZkMnSkO/IxDRTBggESxo+cwrARY+0UPCL/kQ8Mn8C1MqMTBaKemgYy+/kZYn9OArqEoH3GhJ4Ek1rNOV71kEB/LQKHiB/yjfpx7UVo9XCQJVPgkT4CYNA2ASnonOeMH09e0S+h0CxuWElyMHz+o12xDkIAyckJZ8DG7ghvIDDuAl7bpAduiVR5ol/ReCy2vQfyywocmr7iT58GRUbe4xWQhD6ratCMhV5gayfnzITTKpc9n2gs1JC7j9bW+2aQrWSK/e9N3zpZpAkOpbWxUzS4KcOX7cnvrqN6xddXANNUeM5kuzDhD3gFVqqzY8tMOkiNlrYs5tmweksrJHRaMQe8CWIDKZchJ4fOyWIyBoV1K59E9qab5b8BZdBXWVuI3RQNJ+TRqVQvj2H8hoEUwtEpysoLastdtSedFWaws2L8GJSsz9YGAIVPFla0xjRijHiwipXe1W6503WiUkiU/3dSmdrz4IXsxkdQS3bUBQEKVrFepYvtfo81R0oCJ4tvIOXtWRGjYkXJMgoYPwbi6rPIRwe1uHDfQO2NkTr1pWYC2jhUG4glCluIdhIHKEVrPw982zfFRS4ysalqrVk7T084apwbxTmzRftkIwdrKBlO0NvLO9hbyQik98exnMgwHzmi3Mztv1Bw87/Bcunrdd+5ivy9vv/uc/EOECDxpLYrBMe95+5Id/QrSUtR/9kR+zQ4f3i+jFFOonBorQIsPDHyHMYMQQrBtCVWFiNt8nh0CgPbTLV7qEG8HMqnVpfk59x1G5SVuqzNnSfMlWFhetpVIRLcypf9Vm+gvh0J72hbVBZ0w95LukpVEn9cnCKOSl7eekkcmMzHXIlJPmj1kkmmQglR3EZKxMq1YrV9WP4B2TSWmUwX+vCFK8iR7bWkWXJvo0mU3qKzy/+WIxtL0qviQtV1xxBxh6xSrtUzlcSeWmJTazeyGH+8rILoZnIEM5AU8ISTGJ6EW0oDqBqTUr/hDuXeQK2VAK3whoF279yJWsFj5i3YbWJqWlVq44fUlAWHZZCkRLwdZUfgXhIuKsil/X2iXE5VdFQ8vi4+wqH7vWQKowjrnxgZ+lNeFd9M3GZxSKZRSVyrzapsFladbqq3MaKKatND0u+pqwhdKYTc/L2quNWsvj/79PrCHEIABGKN+xCyHI4yIOBmIJmSdxQo+Qhd0subVSsZFXX7RvffkvrFvaVI9GpqGBAcsI2IKE4LbBzSKUmh1/5bjd++ADduz0KXWuhNv8gkpZtc1DQ9a/qc8++g/+Z5sXDIvqlC279tisJO5CqeTdi/nIKgZQtamzcIxqdATCNq1OieDF/AgLdy2CFcJOP3w+DKGc4G+38gKCa0zPSRsdvWSf+/xf2Ie+9/ss39HvI4VAU8dCIDC56E3En5Hn3ZeV5RnRvXQFMrJlJSAZ6dgLx5lN8ERa4nEqSv/RBsxjEQyEongc7+vpgLHxHo4wBMNStWIXz59R/nY7fPiIMxofYmUBhb5So300JD0T0llpB+fOXlaYGEN5ao2ziUkLAFeM5uBFbdVvgaWywpTegJ0n+dolkHgCN/TAk994zMRvPPEN+6f/7P+yTZs220c+/FF79ulnrbI4Z5/59O8K/qp1dHGv16p98xtP2nve/R4bGtpsZ86c8DpVs8pPVyvTB9TJ6J1goX4HZd2t18u7PLoIfYyjH3wgkHe8uGuxkZEzEgyiPQ1u7S1sBSo4jvjISrZQtE627+hZ47I+5SM/VxJlxeQK8TAvTwLoyedetZHJBausiAbFD8syTXHAicYBXL6qB+z6waoo7cFhJqLNsLiCogDuwaXjU33j2hPtU51cw04LiUttVZtVDKYd7Uc7UWFE6J/KUbkMfCQivWMGSeZvKlFwOEzqB8pSDluWkAam4HGHSbQEnWSkALSqf9wcVNOpl4/4LC2rnxB6NQkflTk9PWE94oPr1KeDnd1WqizYUy+9YK3dA+JrpQd34l9fGFNdbbKo2qSUTJSmXCHJ5zsUnup0a0n1+7EvBpRlBLrifEM7Tw36P/MfPuYCDOKg0KTikzH5QCgqPoQRhISj4RxwRYPoK+Ts+DNP2vPf/BvraFu2Tpmd/d0iDCEmI2GxLAHGDREDw0PWlsv65GQvm1SF4KFNg7b/wD57+M2P2LzMzrKQlO3stN59B210YlwISx8FoSNT96XRNcEmIvFOkwdmpRGZAJ6ED53HSLLRDjdJlY45sPnSnM3PTroQO3HiFfubr37dfuCHftgKXX2uXZEewaDc3mZqTR8JaXfBBtFA3JQHbrjFgVEOx1lQF2DKxxwJ+3maHSz2dwkwXLxTPu/ePoe9blWZQF/92tckcD/snY1gorVumjaIE0cdTDBfGZkQrKktmEpOICoLRmTOhvIhXLybw3rGaB1wpCc+MSDxtJ+2x8BAWyoaQd/+9ketqD78n//hj9nffuMJaTsL9vWv/aXNzI4ru7T3HFeD88WpVnvyyW/Z9Uf2q6y6Cy2IFAFGWVEubqP+DUdceOIRYDzxtOFaAcbxtSsj533DNM1YXUqChfEK/s5nuywjJuJbmew34rN7rBhSq9ODtC6hTnk1qCv0wuiMvfjKWStVRZttOcnEJIQww8E9QoBBVBlVANQpphNsDpO8O+CGBhrhfjWPKgy4nYn1VxNe3dFeAZGuZFc6CQIcm8pxaVBa898JN5TB7alo9ZSPIJKgEk/7LnwG/FXRqMryL4NTttLBP8wJQlM+/6Vm8BV8p2WF8c0A32MneskszdkDd91mb7vvTbZNuMupri5pp8sSbrMyGf/Zz/+/Vu3vtZL4KrMmLR/BaFUbFN4/eN+Dtmlrt60p/Re/8S17+fRFayl0qQ1SFsTf0HJrq/Bpwq/+F+LUbwxw4sV/9WufVBtT50PUyQ7fIAqQGITKbzonpUVyi1G8k2SKVWuWbV2x49/+uo2ceME0fllPvuDmY7uAXmX+QRVzj71vlhMOesQ4Q/191iHN7uE3P2TDWzaJsyWQpDVUlL5j535r6yra3CKammCT8KExkKlerFX6skCi3wUDMKWODw0MccdvaINECDrsdhh0UQJgemrcZqfGbHEODeyyfenLX7Gf+N9+WhnQpGQK6A8BRl3UiQDjihVvv36BC/CSXFo29lVNCTYOn/PdSVwi/CRaw9H5MCcu4gO3OH7HO453wmjvsjqPjaWnTp60ogTmkaNHVXdGhCUTQn24Proqsc+9qJ7x8SnlU16By5K/l0fBSkNfxlxGONqFYEMIRN0RT1jAxzvh+BASrDjeftftHve+93/IpiZmXAP75f/n39rwpn7r6umzo0du9C8D/eAP/qD93M/9a+FGwKn/YHbaEqublEtdOH6n+Z8Nlxg84UXRLsACNp60Ax+wZbNrNjk2ahyZYRWMiWyOC622st1CI/tqToqVvIR+rtDtq9kM7OnrUcIBg6KYD6ZGm6iLyX7ul37F2gu9vllzTXRLXb7qq/qSRsOkvAYHCT+ftIZOBSfpiMcDL41wmBVPnbxzK0elkqYJ4EMamfZM0T4Vo7Rsb6As4n1QJNg1WXStRP+p70TD0hJZkfVFB0ViQaG8qTTXFKFvH6S9DuEeTUc0hXBGwrNPrqV1WSXJbIRGpOXt3rLF3nXnXdaj+pji8fvSpNCsynytqa6KYLP2LvvUX33dTs6VHa/tKzXbVGyzO3ZttX7hZKCQtUJ/v9nAoH3t2HF76rWTVpWpuiLve8dYiEIREr4RyNwxiGbmJiSISh1OJ28wFS4IJBzvMJ4TE2aGCL8u6e2MU6vY9t68feVP/tBmr5y2ThEIWxb4jD/5OPEPU+BYYuf7klw5vG3TsL310Tdbu5iRq3Z9742IeGap3XYcOWiLgouPemQxWQMu9VKrz+cAs+ATYXkdSHbBDEOqm9RhdARC1sWZiFlq7tSUTYyPWUna10odu7tuI5cv2e/93u/bz//iL1tbJt3o6fNCqs9rUIWMksyBeccKFlxi5qSF4ApFTEzhQyN72nsmonPhqlLAs+ACTmBZx6M8ZeKdkOVIH3F48sSTNjMBPT+/YM8985S97z3v9aMwLDMzP4Iq7wRJenkmmKn+7NkLyp/2J3kxDUeZwBl9XRez+W2uIpyAo9ld/Uu/Xaik+sAHm0A/+gPfb+cuXLBbb7vLDh04bFcuXbR3veut9s53vd0+9anP+g2rQ4NDdk6mMAer0b7cDFLhbLpcby8V6J3fgR/HpVzAhTBB8PG7RVE8EVqhvcUggzmU1Ug+PjEqwV9QWvpWZp/qXl6r6l2jPPO9ysfpDz7Wm5MAK3T0+Io5tdJSNBZOKTDlmVXcI4++y/LdQy7ksvSj8vuZRupXemgRwQAzh+AhjimHhN/Eb2nCPk1mB9yEY967BqTSyEscQox0eK7+ccQ1eJfuAJfkBSHkYb5V1Gw1wdgq03cFXJK+rcXPH/J7QcIoIzrPibZzqrMgHkRwMuDnKFPUJXXL56L3bBm022Q1be/r4ayVVc5PyuxYsY7BLlvOiYakzCAdF2bmvLy+rcO2IiF2arZuXz/+ijS2Bbu5r8tapEBkpJl2tYrexP+7brjBrixIYRENdfb1Gp+cW5T19sWnMEP7rbQsBUTtyNLR6hEXYCAtiCPtIVGDIQb/nYgnwoKgPb3UTTaG1lYlGZUEQDL1ectVp+zzn/4DPwTOZCpp2eaATUtHovp1d8hEFLNvGhiybdu32OEjR4T4Ftu8ZbMkLkQlJhWw+269yWqS5pPTs0KuOkEIZlQA4W2CFeGRBG/SJKINfhuFiBDYJW581YhJwlEJKs5DLmsEUBJ17JJVFubt+KvH7TOf/qz9+1/5VZlAGkFkRjhjNoRYKkfEojCfvHZSTsLS45RGtrTqQfAp/foudvbiyKRAu1A6iDnwSXzgufkdF20JT571OL0vLTPxuWRPP/lt27ltux2+4ahrYCZC4Nyq2NrTIsCok281vnr8JF2uwA0GiXKpPzQVNjUCs7dJjmcIAdJB+lc7ykj0g+bA/Nbvfex37U///M+tv2/IPvKRj9qzzz0juMr2u7/7Wxpkh2TCtdvlkcuicepRG1UG1UEfXI8c7cbxDHxc6wKX0R5R5nqfgPsI9z6QYF+qzll5ftbP6WbUj61tRV8xrC5V1Ecyp5gFl0MosBUHoVLs6pHJW3RzitU5PpiCVsWA0abw/+OfPS7lpBvkyMyT2cYf9aMVq98dZ/KMy2g5OOIJ54lzXKt9zeEMmAhnHG3hHRSALaBEu0bLStijnIRL+gMc+KbtVB0EZW3woJSKZRYLZB67aai8CLa66Km1XfQgQZ0Rn3ZLyG0eHPTTND4XqXL5Jka/LKKeDuWXplWdm7YuaYgrlYotlVsSj+aVtlNao8qb1+/K6LT1w4e97Xb9LffYs6fH7LlLZ21rT86yMuWXZ6dsWorPmjQ8NgV3dnb5Rm0Ebp8GkC4pONLxbbwwZN989ZRNS9ZIt7RChlarTQ++4/2Pg7BAWpL0yUEwIDYIp5mg3aHCCUP0AcVlpTJ25pR2uWaf+qM/tCHMRRE0OupSY1UJ08dPnKu+goRKsbNg3T3dPqnv+82ELNdqVGe1VLE+mZVLEnh0UH2hKgVSTiCiBtNX3E5BJ3lHyaNOYwYzggJ1gZVR1Ts1OW4jFy9Ioi8qDGS1SlPIWE3IX9EI89orr9jg0JAdOHi9ZaR9OLEJBjXROy+1MFhXBEKjeWs8mVRMml4aGZnsTGSWhJEvWcsRH4Ij8vJsZs7muHCUgSOcuiUm1KwVK4qAXnzhebv+0BHhLiscCg4vqpFf5VI2c3OjV0ZdS8C8CSYP521VmMPBP4cHRiBtEl4Ewbi0K2B0eCKfHOYQAozvEfzxn/6xhGfO7r7rTb759qt//RX7xB/9kW8O/pc/+7N29913OpOiPdN9aNf0HSM+LsrENbc/HO+kCRi8TeqwSEMc+F7/rb8paV+L5ZL6lzo0oEgw+Blb4Ydzvl4muNMTbZ2vBqGFoNEgkFh1Zh+iKtM/pWvJ2uUrk2KljJ86yUigFQpdsix6xIy9/uzQM5/vtJzqYNWyQ4N3V3ePNDyO2nWs+6ziOBXA15zQYv1dAgRNEPjI76cG5Fkt5+49zgNyLI9vcbJwBO1y5C8tSmR9lzzmMCuoTM2stUpTV8uZSulV/vxazS9S2DfYbbds67Y37d9ld+7dZjfvHLYDQ922TYJnWKbSpq6sDXfmrK991cpjl61TpaRTLxK0altVUnBqdka0JXyV521e73PiucWZaSuNj9v0zJgdP3XWTPjpUp9Mnzpml08fU18s2PR8WdpZqxXUjm61dfTcBRu/cNFGL12wKyMXpTXKopCVdnG2ZDXRU1UWBPtL1VvpLKSPXI3OTuZAcoQlGqKjYD4P9M70MHUiqixJ0ElMWk2LJHM+22pf+q//1Yb7+zx/IkQRlhihQ52zJJWzoM5gFUjDshDvBYsxBYMEWE0jMB8o4Pqatu5Oa5cUpjpxhwhPzKR6W9thuLQCiPNNrAgvaUw8mTvgYDZ7fMbHxmxmclIEmO4NZ/Rn5YT9X0gqLt0bGx21/YcOOmEhBBh1oHvIGTOUkRPC1hjn9UG7zW4JxnZ8NZiGlRTM2kZCTArmWmAQBHSkxTvTNN7DhcaDCwYMhzbLVgO2W/CB2TkRC5OvfF0pHW5nTiT1KRPHCFY0icsjIy5I2QITdTnTO7NyXCodVieK+NTdtD8JN9L5gkTjPTxp8ITTNhaC9uzZbb/927/t3XbjzTdrAJmy+cV5Gxm5ZNu3b7JPfuITXj4CwleWELz6o/xFDTIMAqGthg86xV37pG6HqyHA/AgS/aW2k4Z2cTHA2OULSifa0sDnu/MFL/M7CFrm3hhIsQDoQx82hS+60IW+hH9Ogx9CgQlynzOSYCgt1G1Wg2tbRmapyuEECgLET3pI02mTUOEdjyaGQEk795Uf4SLPIhV95EebpPk5LD4gQs8STPwWPsBtOrpDu0QDqh8hDLx5Cc5Y0XSlRPTOPB9lYza2S8jBrJ3ivbz0mh7h4IZdW+3Irs22patg/Sq3W+XnpaFnNQoyEPpcKjqP6Ksg4w3h1CacnTtzTriTYiDhs2nnTk9z9sRxGzt9xup8A0E0OjY+KnP9iq22ie/FjxnxVr8srEsyIZcmxmxuftKWVD5bXLqkTMyOjVpZWhua25WxSeMCrflcu80LrlHJgmn1wyoaoWQIgx0yoO22+978OGfYuE97UabUAh+SlYpdKqmguRmbmZq0Ga6j0XN89IqNXRmxUan+V+SRkJfOn7LLZ0/q/ZydO3vC7r7jZgEwZt/62l9LxZyVCli0DnU6u/Dz6gCEks8vCfloQCJ9IYJVkTTvwgSzrziq40BQdrDP8t29onSER5stOvOqsyR/WQ2BzWIfEyMbxINwYtScmxbc09NuUvmIppEWtRszCmZlf1S1UlX8mv355z9vd9x5t0bLLh8B/aMfjQ5MGg0MqpEeQa3frpVJgMAkjQ117j2l8jAnSH680O554QR+IoSBPP1RHBDJpeKcmRHsafUKpkyed0+PCa322apGVJXZ2rZqJ08ft0OHDwtDRa8U8JLZmnDEvNdciY+dSMjo3eGRA2bmJREWeN6d6XxgwlOW8MvA5iAon8pOQiUJMoQAHo0Fkx4BQd2f+tSn3WxDK+ae/JGxCTtw4IB99lMfF+6rFCOBlXCAKUl5TGCDPxhwXSipDpwLJsUltOu/pqfjRZ4Vw3bfsyZYBDInM3xzpuIQ/FOXz0r7EB6FF8wt5rIQ9lgECIZVGF3auwhFZmFeD671ZrCQ4FY93BXXJkGIIKvW0i7+sso/e2XCpCZZm9qA+cm3HRiX/burolcfOAQV7UVIM0DieY/fwBC/aSe/3TfC/F1w0CtoUJjbLAalSXfxkepgkM5q0ELI+G4y9aWaJ62twyqyfgqrNRtsrdvdu4ftut6MDeUFq/qsKPwXEZjCp4oSvDFoqEwJwXYJGV9MEA+1SFscHRu30vSEXTpz3MZHTnt/7dx1ne25/nrbIzp86eVXpBSMSPBpYJSWtXn3Hr8X7rUXn7Ha4qzPi3dIc1soV62zt1u8XJVGpwG0LqFVMbtUXrWtdz9imcO32HjHgK21cy2XBgQJ11a1zelF7Wu7MDH1+PFjL9mrr8i/esxekz/x6it28rVX7eSJV+3Ea8ft7JlTdub0STt/7oxdvHBe/pxdvnjeRq5cscnJabtyaUSj+yX7lz/zz+3s6desKAJ6+dmnpfXMSYDlnWEzWdmujZVIRgzoji0UqLlc85wufksjrvhECBTzKV/P1q2W7+q2bEvGP+/eXsjaYH+PEwgHsblUjjvM2bXPYW52VnN9ziKfzUL1VGcwmc5oxDES1H9uqahqlEcg4Mn36c981t7z3vf4dgSYGjiAEbbgnTk5/6UCPc7ZJTlP1vR0xmukDwZ0+ZMK9DDKATZcmsPjmcpHuKSk1JXCE3smz/8IJpgK+FnaR7Pp7uiWEO9WWxGmlK+U8jFxDN5n50rqfJF2o25gQaNGQ0mmooiWAUW4w7vJqPwwIK32liszHjxBuNEuHO8wNYTPB13Q+jAJ77r7TYLxsu3ds9Pe/753+vnY0KgcBhhUzIggpIwIx4fj3QV2o37/rbTN9UNfDhOT18IUJy4QYL7/arkmzWlOVkCnD2QsbpCGMhFOiAaGCIQ1l0cieH23uRjb+0L1+fVK0sbas9Lmpcmw2swi1qWJacEjHIsW2SPlA50cNM0qGvAiXGKgwOPinXjgxvHEExYDIx4BRps5bhPpSJPScYOy+MmJQ7BSFvNcCpeqYi1qf7Zasm3dHXb9tmFrr5cltMRDgqlDZp2AdIGIC5xyAYDv7tc7mv6yyuUmGfh/WlbNrKwa7gTkM4r3PvhmYQ8B3GLPPPkte+Wl531Dd0dnh38suCYFZIbrreZnpMvULCucsFLKOckWyQBb7rApjcnzvf123WNvtT0PPmKrsihWl9qss73T919DG45HtT/a3Xbkptse5+vZvd1d1tfdLSHR4V/T5klYf1+f9fX0WG9Pt/uhwQEPG5DvHRhys2X79m22b/cuO3LDfpe2tYU5O3PyNZufmLKihIybMwKATucFhkCVZrRmKRThgmlJl2NOOsMoT0nMtmnXDit0D1jrqgSL/krlWZueuGDV0rQQMm0LpRlpjbP+LOl3WXVzi6nPX2iUZ3WrImFVlvniT8EnVlCdQoAQz9GQcxLMr0lQ33X33f6hW4jZTWnvSJgETUy/XR4kYgoBBhKbGYjfOBgfooKoE0Gou1yrS+khPuJVlIclk5FyUn7em8vlPcpGeCmbaxEIMD9jqN9sqzh8/WEnNhjU0ysfBMg7d6hdPH/RzTaO6wCjexElmgjl+EWS3n7qJh+WO6vISdDhYWAYCZhDCAWsPCmfgQJt9m/++m/cLD948Hq/mYJ++NEf/gd+uB88cqwEgYSjHDRjnnjKbm43v7nRNUwkYMDjGtWn9ILRBbuwQptlK4qxOOZU8RMgXJODCYemn3any4xTv1IWYWIpmq6y2C6QtLe4oRTNGK0KRs6LkQqyMJgDO3PhiiQKK5jKKw3I4XGaScJLIYDn8AWunI4avz1N4x2BRhwucIEnjGcIrmg74QwAOZlq0MaqBNaqNEfX1xH4q3XLLFdsf3/R9g71WFG/2wV/UZokVg/bQXCU4Vs4hGdfrBAsGaVx2FslNHzgW7Pzp074/JafImHzb1ev7d530ArS8k6++pKNnDttk1cuSuC2SEutWXu+Q9o/33CdlrzISwALXuXLyGKqyhqbXZImXNxst7/jPVbYt99mch22KM15iQl7Cb5sqwRxi/AuOUHbEWS0GXpou/W+tzzeISHUKS2HZ5fMNfbp9EgSdvX0WoE4PfEpXa8V+bSZiLOg0X5gcJPvyeBrLS0SFvNz4y7Etg8PSwt71kcNRQg9abRMmgEdI41bBMAhcEYm7hADOaiGmAB8k+93fvO37Yf/95+W0FqyHJOPIsT2YqtNjF206uKciFEjqkzfsoQQGhUCi6tSeC4x2kqzQ9uCSWFA6ImDzWq7j6Z8Uh7t69Spk572lttuE1GspSuQvVMT4cAILsgUh3DD+eKF2kJDYBWXJfKidM+DtgkhupAWC0AEzNlh7oKH5HgSI8KD3JzYE+FuOAqlGp7J80qZXrPKTPMzKzY2fsV6+/lqU5czKDhHkFMNO/JZmR0ZGVMb0HJgfgRQ0rSYQgihhnnn59UaAq753dOQT/U6TlQH5SQhmDRcYGXFd+uWbfbnn/ucwpft/vsf8EsOZ2en7Ac/+n2K5zYNtnhkfaQHlWwEpr8QkrSRcn3wo9ngiT4ER/oLpg8m9n5qhDEAgne0CjCFFsbxpYmxy/qNNZA1zunRYcw74cABu9Lr0h6XRTu1GoMe15yjhXBhQBoMqT0JbZmTwgvCdKB/0J589kUX2H57hOIYoH0PHhoG9CbYQtuCCUPrwqfBLGmz8SSc92aPIx+O37xvxKtSVbSkNq3I5ON67KKslPrsqN179IAd3jFovctlmZZVCa9lv6rK6UP1cEty0Hjq0eSdOlWsn+tUy9mAXpocs5MvPy+Eqa8VzrcymOJB8y/NzNjxl1+wC+dOSjByNjnnCwc50WN5elKKT6caoHYobDVftPNTZStnu+36+6S97dpvC35MKmPLNQlONrtyckRtYPsJVhaDG3hk+8lyQxtru/2RdzzOigZqXqc0rYyvdBQtL3MtI0nYroqy8uxKbs+yWpN+43MdYhQhrkPIOrhvhwqXABOBMp+1ZdNm+9uvfdUFSlcXWxJY+Wh1oZVhBFUAQoIBy+/rhtBEbwgU9lydPHnCXjl+yn7qX/xzW6grni0CQmummHGNi43UjA5MzAbB871Hntw1xvk0JlIZYfEgk46OURsEoJFB6F//+td88+Xe/fsaI07qucRA6kieCkzMI/yrPkwq6lIrPF7/iUkU0Ah3LUgNgtgZwjFBmfSF8VGd02oppSmLQnBJeDXCVE56wrhJ0OGdUHFoSyIrVZB+ikn9UPr0uO3auVtww+aJkSgThYp7zo4dO+amD8KYFKSplMsuANGEEIYQBnBjVoIn6uc3nt8ca+Hp7256JnzieUez5VB3pVq2r/z1X4vR634qobevX0RYsYMH9kmTH1T7MRlZ1WT0p06ELXgUIwsXSTALD43m+wBCfzg+kgv84Knb43yPkML0f1YDHycXpLrZ2OjFBq0k4eA3bqxRb0OYS7A7CystC0wMqNBHun5HMf6uMHDvsNDXeqqMPfv22QsvvqQ+TloCYCPASM/WGheoendNHuh4dxhSWxBG4JcyCcfxjotw0oDjSBt5SQ/tuOYlIUB822rNims1+99/5Pvtk//x38l01MAtzbioARyyK4gnESRsf1IBbuo67eqdhQDvFHmwyOon82tc733ixedsfmrSzzHDX23yhw/fYEvVJXvhhWekeV0SfSGouQ6+aFu27/CvlPV1SNvryFu75Apfg33qtfN2w72P2s6b77FSa9GWxK9quZ/ayasNzHOh/YJ3odTn/kJgg99wbXc+8q7HmdwWOt371c0STqxuYDuzF8ZXTVRBrJ6wmsITpHUU89bfmbPhwW5huiozbtYJYvu27faNr/yVNJGaI8xVcD2ZcCxKmOQEBLzo4UIOe8PYtY9KW9bofP7seastt9uHfvAH/MA4tjpExkHVohDTL02QEYCveQvtGmzbrSiByo2wtDgnYcvKDZOjMCbEj8YGU3ArBV/vRoAyL8O9+cObN1nfQL+vCCEM0iHuNBbRk2h/0B6ECwME+0OQlO9mkPCt/11YiB2gCzEgxJoYxMtpEJ2vKgkB8Q1FHOUnkYKHOQgljjqhsyRUmTdYlVbLRHVKoq5eZRRes1NnXrEde/ZIQLKSJQZyhk9aR0YmwLmzZ9NqWIMQeCLgWZ1lZGN+IQgl0gSz0W6vTj7ecSG4QsgxCKlidUO7HX/lVf/gsaD3q3ZYMa1VF/0MZ7rrnN4TIapfk6maMEt9lEnZ4fjdQJXX71oT+fXufaJI9rAl0KBmtBxwo76QQOKqJ+ZiHR8Z4UfwsdjiRXoZaSB0AaA4tCvvIzrGodQ73MQ7/Y5QYvBVHf0ci1K/TIzPpDziHXWSDyDASBgmmmK8HTjgpX3R1sBp4Do2utIH3pdKz3uki3LcKawu2ma1r1yasLukdX3wHY/Ye+6+w376H37UukSUnd1d1sF2C+bE2FWvvqbfKYfD1Gx5YsDwgUJP8IMFxW3JnCs+ffK4lfmmhDQtUDA9P2d9/X0+3fTKC89LeZnWwM2txqsSVp2yOtts5PJlQJO1VrAF8VQpU7CtR++yQ3c+ZGudgzYvM7HOSqkGPK7a8qNagpXBhHzttFnN8+8OCE5wwKAZtNt218Pv8BtZGSFdO2ryjIpCbdKc1Dl8Co1nRsTm39BTeFFI7pMAY1Mq1+lwTQlqubrLjj37jG/6g4AAgol35g044c6FhTnUTNmfWTEzQo1J+vJCWcJl0cbHpuz6o7fbw+/+LlchBbmEZsaqMlX4IMNaXWamtLHBoU3+2TZM4OmZWdncMjc1KmCWUC+Nje0BNB7vvzXyswOcclkhY9RhEx0E6iOm8tKRxMNSMATYCOZlzgShlYjS+1PpRVBKj2cuARcCkDx0CIzMKun6RLo6C9MSAodhgonQIiLey0AqAoPCeON2gRZuttA7qjbKCxrZ0sqiBHLdhjdt8zIQEjBbYpYVm5ubd+ZimR7vJpQIC5zxmydhjJ4RBl6YJ4p4XxRpEBA+BF7gt64Bx/Et2Pg697nzFxzoBx58yI4fP+bfVfyhH/whN/NT2ymj1c14AeuDAuXjKCdcYtiEBzQpBBgaXAwQPOklnimNBglpWWyKnC9Nqb6KhHVaQELLw9SGmdMADUOzAku7O+ULok0sD+6W04DNplasEJWp0R2kqwwVJBiAFdP5ugOH7cmnnlM+aSxLgoV2iF/oMxYR6ELammghCVx84DJ+844LzSvCXdA4DhIumsuCDrISpsXcmn3XQ2+yO44esvc/cq/9wr/8F7YqnsKEQBRAwxo+IRZVoDBOZQjHLKghiGOPJjzJl92haX5fuXLOJkYu2MIUk/Br1iGeyXVIw5Ll8uLT37Zlpm6krKyqXzAb6yq/IjqYlcDrlpIzURbttRVs2413W7kowWVFm6+t+LVbqxJ6+ZwGE+9HZVS74AWsHN+8i8AF3w088Qy8tPLhDe41cv1LWPBjCQgcPfyOLREWAiujduMLGsHyCi/q2SF1lNXDogBkFzrmgd+jLURNzkzb5q1bG8jVKCIP6grS7PjwKtfAcBCUlUbmT6pCIvuxltWoelWmaKlkt95ztwubNNcgYlZ6nLLYCy+9bBMScqNXxmVzX5TgrNqevQds/4EjUne5vVR11BomDnWDFDYqYh0wEaz29XR3+9lM7uznZkhHWmMU8uMpDcLB4/wp3AQRBRFCHE4gysfT93wxYkjTUwInLvIktR+Ti/KUlpWyRvnEu2cEkk+mS/KkjSd4cJPGmVT1C6vcgtnG4CChw+fhLl+8oDby2SkJSYYO1QdxwewMVFVpuPjK/IItluZ9SdtHYBAL/OofVtfSkSM2bqIFwSwQDkIUYYvQQTPATE6ChG0KCCS2rNCmixcv+nlQNjEviMAJ6+sZ0Kg87gID88u3TQgdUAnvaJVJACX84pTKPYPm+jvCQ/iD/hCEHAfiHfwmvNFuKE/p9Ht6ciIRjvolJxpMQm/JOjrzGgjRQNmAymZSCS0JcDakZgudiuu2XLFPz37LdfYrfY/P9xTYmJrt8E2jDDBYEpXSjH3Xo2+22uKiYMLMbpjcEm6sDmKmh1DCSkkMifBjG1GDzvSPeDRqwrwP4SF5vilA2xCcwpaaJVpR25dqZVk6FXv0obvte77rrb7p9I9+41ftp/6XHxEPcPtHt3X09InPNUCLHhBSBbRwR+5KWrmE7kVXWCjsCuDiBbYYMchfunjezp4+Kcuo5H2Z6+60uugCgfjMk9+2rAaJeWljapXTJ+1C2LNDYU3CfF5pl/q32a1vea/VJbzKK+0c2nKNtUOKT7dMyyW1nblV8tJHPnC1SANVX9QEX/AI8oAn6Qhru//R9z8OUbrW5CPfhvoMmtB60Ep8bxYjucIkE5NKp3ZzFGewR+ZHG8zVLg1IxCytC83ruv0H7NlvPWEdQnzLqhhKfxxpQfvCbITJvM+QJqBTnQajTc5O2u4De+3B977XuiXp+b5jmtNROcqXF/FnhPW2tXSxIQdHuSGTSVt2o3eISXq61WEaLSsrZVtuYUWwTaOEoFd9uYLgkKrN/qa6YOjr67djx1+VCdptWREMm1D9XCEw0lqQp3fmB5jwxFz15V+NNo5YpQL5OJEhnOc2e10mKyO2a2ukpZUa7Zkb0bjgeZNg8ize+ezxcmzwY90hPJJXChEwc4iqX4SDgAF1a1Lx2fu2ttQqM35SjJazro5ewaU0TB9icqrjF0pVCf0R4ZlJ6SXFgxvTAFL194pGQ4QjBEQ4xMJv3zRMZ8klZiOOIBGy6Id0fnmfPB8+FnnYv/n5X7DT504LT4mOOos9YjTlVxlve/QhZeYmE5WlvsUtr1TUOlYO+fISBNqSynQQ0DbFZA38+ihMQdQtISHs+KBrrXykWTC15CW/RLtiyvY2DY7jVzTwZtVGleW1qSQVzOorZTg+1UcJFAZzJaTvETJocrIQEGoaKfRP2lh7TrSmcPaKqU/REFrUB3y34LkXj4tOJCTFD0wl5Ol7tSOrvHoIr+wB45yhcAqS5aELdpf7pYtwivCVK+R9XhNFYknKwVK9ZIP93f71+t07NtuBvTvshgO77brd2+1BmYpryyUrz0zagATya889a7uHh93CacloAEOwa2BS0dKSXFdnhkh44qZU8aHaymINSsiy8Il4Yq/hlPA2Nz1hVy5fsEVpchUhEPjQWkfOX1Qa8brwuCxlpiJahmckva2yuGSlZcmRzbtt+71vsfzuI7bQklNdWHTCqfoFE5yBT+gXnPBjMq/hoWQyU5MUKdILRy7g5YAP5wLsvkffKwGWtAPMRtdUGokZXSGU0DR4D08FLvCEgL4uqd1CBvNNJWlOMBKs9tB999vHf+93XcJ2Scuj05wBVV6PRmY+G88+MLQIl6qKVdE2NT1ld9xzpx267W4/bgFlpslFNqhikq7a1u3DEgQtfq6OFSU0C+a4uGOIfUwIu/aMNJK+Xst3ajTNdUhwdnp9LVkIVSQvYYXp+eW/+rLatyrtpdPz+cjvAhyEQcx0J0HJHEPAY1K5kFFEEkRJOHoH8NsZU0IdPOnPO1bO95mBP1pLBsUlr/9VNuZTElZgYyPuO7k0OgsG6m3UWa+XbXx8zHbtvk64WJXG0AEEEnxZCf+im3EQARPtaLUIq3JVDKKnE7F/oLjiq7TlxQV/x6NJcNkcwok+pi/cbEAD028XcjCCmC4v7eX3P/YHDv7uXTslVBek7Q7Yrp17xJQLGqFb7bq9e1wY02bgWdUgh5bsnzvzdjW0MuGOgcvNehorD/35xzCQCOqERKfiHa4aX1YvMscDnltXxHizvmrtQokyOUYkgePMozLZ60Q7uFFllQGYlUi1l28uVMolv5iP70BWq/OiH+Z/6TvVIXpuk7BlBz5PX3kUTcyX6zY6PiOMi9ZZbVIY2hj96nUKX05XomtwxsIOmpAa52WkebplacfT1pGTOVaZtbc9cp996B1vsUMH99o+CaydW4Zt2yZphOxHy7VaVRqQr96rrmPPPmub+no0mHFAPm3qZjBA2Dr9IxwEG1fjoAn6lTXytcWK2ss8dkn9zXPGLl+6YKNjV0QX4juB2U76snCzsCAhKK1XysBqjzTYVQnf8qpVMx1Wkgneed1hO3Dvm61j135bbMO6YUNxWoBw/pJLfZYGo9T/KEFJFuBCLsFP0KbzGHiH7xrxbQ88ls5C4igcF4WmehJxhFALBqVgiBMJPNBVsLwIEkWKORZRmiQqF/oV7BOf+C/WU2i3rrxGLHUgcygcgWFE4cJ+V7UBGCClHs7NzlpHX5dt3b3Dbr3vYR+JYBif01In45mspv7+wU12ZXTMJxlhNNdmvPHCtNN1xqoaXfwyOOrSyMD+HcZxPhowPVe251540V566SXr6++3TiYeQY7kit+v5UIHAYawS4KLEZnRx9+FIJ/0bODDL4dr4AjBQVkQpJSghHiNxH7UiXCQJ5iSp3w6BpzTOYl5r3XRgeH83T1xghVtxOuuyxwftx0SFphHaDGpTKnsEtLPP/e8CwbMZOB2wSXBxJwH81C1Cs+yDwj8Jp7ffKBjQUKtNJ+uYsbHKY5Klc/YpU/ZIZdhis99/nO+unvo8EE7e/a898MDGtSmZ6ftxReetfe+/z1OMwwQTP4i/HwKQp42gWPfQOttow/1ZMBQeiaYhQ6nC5+rFU5dqKrtIJybVH1Xuoo6ffKY0i9LwxF+UdMEIItJ1OcriwhG4Q5NWwU6TbNtArOUr5TzoWSuieGGYC7bAy7mAwWo49Vh0oCU6HrRNm/dacdeftWtFBqIoCAf4PvuedFPRQMFcXH1EY3xrxjpnS+lr8ok7M632ebBLvuHH/0eKQDi0ZWaC6jValkDoAaghXkJ3UUpslzlLgUEkyzfbq8+95y1CA8ZaAu+kVqpqiWEJJzV30wJ+HXvDFQIJtW9OL9o0xOTiqv7FpgFCcQZKRLc3EE/ZzQg8NGbJQ0ydVk0c0uLtoq8kFZpKzlbrLdaZvM2233XvdZ7+DarFQZscVW0t5pT/UxlgDfRveB3XtATuULduFCemmVRpMVHPO/kwZO27Z43v8s1sGCOKDAVJASoa4gnLsI3CpPJpxGvXwKsIK2GuR/293hKIQrh0lnI+N4RTKoOqcReugiG0Qdzgt8Cx6vis/l1mTF8sHbn/r124133u8pJfCxJQ8wSpfIye2TKbN68xa/GuXj+nHVJ08I0wqSAGDF1GGHZ18OxoonRS/6V7vnyvF0cm7GR8ZJdujTiwq9LjA183k55tK3UZNWttvroqjD2U8UKLPAgwHDLqlMBHkYZYXJ6OpUD3nhHSCEQMV9ptJJ7eoRLCiNPepKRP0+nvwRPSg/+ceDPw6mbfkQoaaj0u9tFMGxdIC2T0phCnR1dduyVY+kgsTyrUBy/QoXPMfejNnJWFKbyK7i9jWnexhld7UqX3IkZ1GYERsJx2iMGAzAf8trJk/bSC8fs4KH9duTw9fa3f/sNnz/auWu3f2R4cmrSfvLH/xdftWZupyY6alNjwC9TFbSbc4ngx+fmfPBKdEqDSRe3Q4Aicvhcnn5jfvqHj2EYmUovH3tWgozVVmnNmIOO2jQ5zTycpJr3Ff2cER2DfvpblchsZBJfg640r7w0Cxi5nfoZBNVuaBnNcVkCB01PSFJ7CsLxqz6G8nn/LCviKgMLhH5EoHFLLxo/QhB4MbG5o0zEK5NpTVZL1n7oo98rM3G75Nac8fEQ1641QIBvRnXmjumHdJsuu+Vr1i2lYeziBWN3W6vS4+CWsgYlhDTzyww6FfEpc7Sl2Tmbm5q2scsjPh86Mz3twgtFYnJyXDhEY12xstrXWmyXKSq9CxpTmSsy0+drgjnfZ4fe8qhl911nJWmiy+ycX26TAO6SEDUfOJKZmgZ66Bfa8b6Ugz5jjxdxOOgoBBYemRPv+MRPej7yzg+t30aBI+GGSwIA11wYlQMIhMPqAXfzoIEhNbm/BxMO9qrUl+zHf+xH7Pd+69etT4hlZcP3PzmMCCIxrYhMxnDKI2LClNm8c4cNbttmN9z+Jqtp1GZHMKYGDSSd78NSB2YL3dIaKjYgM5FbXX/ll/+dXbdvr8phkyHzT8AsghFjnT99QmbEvHdeSaPN5amyTS+qa5W4WlmUACv4iqqruLTVtSHnFSd02urXM+e5AQDhxiqYcKA+gLlxfvNGA0eU4UyvZ2i2wJWEVMIn7SFNLNWnPqBzUnqv1B0dKzypLakPqBPYU5+QzGEQLBAp9SGkp6YmbN/evZ5mbU3aDHlETBcvXJTw6vSJ62KRZfV0FxUTr+yX42PE3IKAYEPQ+aZIPZmT8RsQ1AaEQ+ypSmCKofVHv9DOk6+dtNNnzthhaV/Fjry9cuwVeN327t3vwo4d2u9+97sFshiwhYluESwC27Uv4aGpbeubZl1bSriA4V0QqN2IdwRuMpU2BBgLBSsrEiyLM675YHIWpGVzBI1BRAnVng7HN1MCtJfJSb7zyP6m9qzSCk+5fI8VxIw9XX1u0jEnw+R5XdrWUm1BAnlS8M9bf1+3cMXKbc4OHjrs85wXLp13fLiQEaxpQzGr79CaaEBhLIyxUCZDynZsHrT7777N7rntRqFUQkPCkYPVbPh2LQ6eF9y+QOCDZ5qPrjNo61enBqTnn/qW5YQvhFy5UrUFeW5wWK0tiT+lJYtH52UCVhfKftaZr4Zx1rmkQQ/zHh7hnCdfEOI7EZjYHEifU/yKzPOVFfVPtsfaBrbbkUfeblvvuNfGl8S7LJys5aylvmZdoiXZ4RJ0NYWnTcvAmmhR/SbPO7QXQi1+Q7/QM79DNpGmOQ+OdG33P/a+xyOw+dlcCQXwjPeNQhPyWwRoUYKMvHy5mJEYas1qtO/r7bGvfekL1iaEQ2h+eZoIGNU5J6LxvYRKC+GxArKmju4dHLDdBw/ZvutvUUcxgQw9JwZ0IoD2KI3NrRoRpsfGJQyX7eE3v9n+8GMf8y/hZLKsyjG/lr5MjUlFPXwIobrSaosrRct2DkELfj9UXgTUrpGP606Aw4WUI10CgfYKWWyO5boSGAhYEOQCfB25vAfOmAyG1nyZXm3CEQ7zJ1wSQooNQZRMyIRnWugLKSovdWakpxz/v5Gu8VsE6zhRWp8IFn5nZydteHiTFQtsD2G+RjjUYHHx4mXXItmgSNsQWuy/cw1MDMYheYdFcWgiriEonMlqvw1BuCFPSg8zSvj54JQYk02PL790zMakge/ft0+aV4edO39Wo+qq9Wiw6R8YEMOvWkdX0Xbs2KxW1aXNSJDRx+ovH+GE4yBUH0RFHwhJF2AKR4DBvgxuaORZ5V0WwyHoaKf+k8DN2ciVS0q/JrjYzMx8KnNMLKSwgs5WHAnotkQnrCgys83HOJiw52ppVhxzqgtdjj2NK2LsGWnzc6VZvzUDOmChBsHIlMjqKpp0xml765ZNdvvNN/hJD2DE5OBMorGjf01am0zBVpmFyxKCtxw9Yu9/+0O2bXjQL9mUJSiNVG1Tf4qqhDvxhzz94XsZxUNon+AAMxp6WJbC0FXM+8JZK3N6GtzL9arNuem3IvN/TsJMpr/aUJbpuVAuSQObMTZ0s/2pslSWsOIUQkV9KIEoPGPWqoGyP9mE3mMzspqKu6RVv+27rHf/YSu3Fay8Ijy2dVihTXQkXHEvIFd2MzityfRdycmUb2ULSqK19O2IpCygMDktybtAgt5Ef4TzjuN3xOHiHf5ru//R9131Ze5wiRETc0RGMhAehOWRMvnQwLj0n31kSQMTQoWwsiR3aWbK9m4d9lGB/V8QPJ4iYDgIMM1zqIMYvQVcrwTQnuuP2Nad+40PUPimWjnXaOQlWhwG7lVnK0ZZHcEV0ZgaR44ctueee9Z6B/p9NGUdgz0pM9OzbnKsCeEzCys2XpL6rFEjrzTl0rTl2hGu9FUyJWALmsfI4TcFNBAN44tmHRcQEBYIOEGIccIAPPJbtOwuje7J/CXOV7u84BBKSqN8ONqUhJj/8rANl4QdjnjK8HJ4EkP5PBHy8AoritUFZ+rh4R2Cg5U9mQAKP3XqjKdzIlAfufaGYFBZ3rfCQRJcCR43hxHaKpg2+14oVUY9pPd+IY4BiH5U+vGxCTt39pzt3LFVQoDDvMt+rTV9efToTTJRSnb+zHl793seFcPMi4ZUN9tc1F9xRItjOL6AojqT9iXP3KJg4SwdLUZQ0z+0HRNSDQHpqiftV5uZm5IWme7gQmC7OSj4/aSGPCdM2Ofl4dKc8jkJrFyX0xY3PTBFUi/PSUufsYvnTtjU3ITgavH7/vkaUFfvJhvYtF2kJvMyX3RBj4BZqtWdkSvShG+58Ua/veXQvj124/X77P57brN777zR7r3tqN156w12x81Hbai3wyoL075YgPkIxbPoIFSqL/mQrPpAOMDMRni5EqC+5NQA6RxP6qvlSsW+/fWvWqfotaSBGQE0X0UDq8qaqduCLBxupajo9/zioi1KkPFxDgQXc4luUkN6Qih7tOgvhPR8a9E69hy2Xbe+yQb2H7WJyqorAj6xL15oUT3AtCRteqV1WfBK+4IWJdBlU9qSYGBhINFJmrDniekYv/HwEeZjs8bl9CnHXGx4wpxfYK6k3pEYgoSI43cyF8lAYUhFJCfvCBIITFqtKpP6uFBxJvA9TEICmkdXZ5ekfc3e9cHvts7efpk1ZZuVfQ0CGeVhJvYwcZqdTmfReam8oBF60HLFbjGCk6OcGgvQwCEkARN1+gSuBATX81TKNZvWaNLd02Nd8rOlkkYVqcuqn9Ywfq+JcCfmK1ZvL1rv5m3Wq3SYUoy6qMnsx2GpGJV8SaOkf/xCsLlG4nMnIiu2JQhW5g9aAVC4gHicgKijgXSnAHleCUu/N4QSIbgkhMBXeqq35XkmpqXtyBSKgJjTtgUKVVSTQ8BQFp70jFJdatulCyNO5GvenroEqMwmaRpBQEzk03b2ac3LrEgT9JwhTZtRMe3QuHwhQ388aQ+LFAgs8tPI0B4xIfmcXO9gv7EWPD1btlUNQjdff53Kq9r03Jz6SAJCgmNqalrM2pM6mc1I/i9pW3plm5eeCDEElMpHXVcdojKHgTanm2/FZIQqjBtHuZiQkx3MJ7HnMNuWt6JMwFymW/3NBYN9Emq90poGLNfRKzOxyzLSUvPc1S5aWKmp7ZVFmxg9byeOv2Cf/cwn7Nt/+zUbHOqx3Xt2u/BaqNRsh8zhYnev6FBtpv3qX2jIT5sUJORVPxdOLksovfuxR+zowT22Y6hf5p0EkDShBQnX8pyE1uKsuLNitcWyBtSMBNmicTssJyfS3CiTLUmYo40iyEEat2QwR8kKLQs3VeWrqE/nFoXnGfWjeHKa67Ek1EoleRdYVZ+nZvI+CQ4GPBGThD5zW5ylrIq+Jqtmo/WsnavJtN57q93xge+z7iM3Wa2z229gbluT1tkiLZ6OUr42tkrJMx3EH98VYIBoVf/kJOiLMm2RH654oAGrPlbHQxMDBuDhybys01LQqOiJ9KRFiQiFigUmaahMQiaP+s0qEqNaeAoKdY4CE+GIzPReV8ErQu7ykn7L7qUiLonzBiBU1EmYXNNSYXccPChrWOabGL8i5JUkzKpIbKXn23iuOUhq5wXb4nzZhnfsaRyMVbliJBiaTkqwJjjYkwW7d/ABVB/tqjYxOWkPP/IWu3TxkgvDyvy0BE7Zr3Hh7qGKiirJl2VWosIvCgnssmbjIAzLNoyyf70F5sYjXJi3KIhgEGBCLJUqnL7jiYe9gcnhEnxJoKhD5RxnrDQqFXIHRvObJMilNBBR2kdEHFwLQ+BFqIzCpCcS7YQlTcpRfnwK50lZjaf+uCKF7y3yKbnpmQkJqQXBzwi3akODMitlOnGEiC0oaJd49rb5NSyCf0WMuMwKFcJcuKIPuH2AuST/FIFwz4oeWhpaWSI+YJU2LpC279xic+rP6dlF68ZM4zI8CdDp6ZItSFvu6Cja7LTMlwq3YKhewV2WgGNWALMJ7/Lc2ygBqj80Hv1I5rnHpTbT/rT3S3LAr4QWu3NTr8yz2mIpbQ8QU3MP2rK0bi7QW3FP3yUzCaHAKmpZ2hb70S5fPGWTE5eluY/bo48+ag+/+a0ScD022rh9dcfug371OHX6/Wwr825e5miAYGcaBToAUDaDr1SlZUp94ruY3JbCZLx/aFn4QqNi3ild5skn+zVQq70cDaLvRYSSCwxkIEfIp05oS20nXtFeVrvoaEID98333GMnT5z2eeDqsgTjMt8ENQnKiq1x/Q+r9jNzkpnpAxyssrIgwJwi1+N0Dm617UfvtDd94B/YPd/zo5Y7eKeNVVWXcMVAwspsriAalKa1pra15HMarFSBXEbCLbsqAYV2JtBb+SZkK0oHF0omYRX868f59Az6dnpUGjSwZmGHj3Q4ZBFxCLpWAl0VAzFyYV9SQBQSFeBcSMnzm/JQ35XITQROrcPM7RCkgITY9WLPvviCveeDH7AKdrVMMMzCeplGoVnJgzxGAyGntFi3ojSjbcObXQ1HsEHJvgeJNM4kSVpD4CDD56VE3AjVeY0uaBH33HOnXRo5I7iYuJ+3Tkn77k6NllgZK1zYxwghjVIjHhO5zF8ADyMT2ketmvbQoFmsI151R/uv9cDhBCsXuOGZ3vnhUesuaVIEC/fCl3NCkydP0rTSO6jExfNaF8HIH4QRiyNsY2GSnq9i87EU2sKo3SP80jbaBdHwBex1L+0iL1xxHhbBjtnZIiHoDCWGr/H5eBE5gjDanGgj4EzbVZgLW1MfsSSPFrxtx261RfVLmztz5pzDysDzzDPPq50agRnVZfYxgZ8m2JVA5akGBekp4Yr9RFWgM+qiHes4lmsRp64wvyThNTFxycqVWflpCYU50YKEmYSMb+KVlsUHk2sLs7ZWXRRzw9Dz/h1Stot0dUozlIC84867rK9vwIXcgjSa3p4hGxwc9jYyX4gmysonE/e4ak3aK2WLF6AXNGtgBD7O3C7KpKzUpClp8EwruRocRP+iZAkZmVQKr0jokpY9egwQDOR+OaUIHtTQUrzv4ROOl/HqB+gfer5LMF8eH7NLly6mbRZSFpal5XEn/pIGj1bVKXEmPlC4ND8+Ap3JSrFYmrOyBN4Nd95mbT19NiNeqC2n2tLeNfCbKG1dc8PpGTLEB2L5EFSk4xlyBCUBfBAG7QXvRBievNG30c/rdclRVqRvpUAkHk8KAxlE4MiEJ4w43h1IFYjn2BHKLSMHA9+iRjkFKU6ASjdiPw270Tmt/9Bjj5kVpHqrngWNBPXqiurEfEl1V4Ugbp2QNBI8Akw9JfBFINj5gguNADjcbFGjFYdUp13k544nZB2b8DiGNNjXL1Ol0+1uOprl+ptvvklMxVxXukTRr64Geep0pwwxTyCcehjl0uRv2l5BuBNLA0fNvhnByTX/vjYu4TYcZb/OCWeKWU+X6ri6zhCenkZl+LyV2sD5O7Q8zGOuq2FLBUeDVmSWsPK1aXhgnXDwOIiGAQsVHeZl+0UP1yh18cVzaUDyPGEoXMAc+WFU4EgapTR5aRS9nUXXAlhJRuPds2eXxzEX1q2y0f7+9omn7Mr4rJ0+OyLNimtSGnhR+9EIaBcruRAWc2Pp1IY85qQc9JhcygcM4EmosEuXL7owW1ljch/9X/29xKS5tLHavGhQtDIzbjPStLhfrkWMzZGyaZm2wHnw4BGViIa2ZlPTc8JPwXr7B51umQdkVROBjCCjnWUJCgYOpmXSnifwwzyPNEDhg6t6mCJgronpgVJpSmb7nAZMCTMGcQ3SfjpF71OyJNIVRQhD8Yo8mi6fZcPkZ08a80wMDjzTNUdp9R/+2LRti4fPjo3LEpm15XJJfs7aRAMrSxLcEmiLsk4W5idV1yW7eOmUzDxpix0ZK7FHLV+Qps3nDaVJCi++laXJgZ+goXAhF/DwZLzTR6TjHTojHwKIJ0IswkiH5z3SkA9+w0U8jjDKa3vgsTSJnzo+Caj4TSE4wkhMYXh+O+CoyyILyVYXMmz2K4rZ+UgGSGRWAC0H4jt9/rzt37/fvvylr1iOSVSN7AghbrAUiN5ZXlu20x5+7Ltsj0xOBKsK9rJ5T0hQGgCXJofg4TdzA6yicWEaczYQC3tqtm/fI5NlXm1J8COwNm/fZWcuXlGdqkpags89icjq3PUNcYn52a2ckyDtkPbSo5HIl9fFUAmxIUAagqPhKD88+GGzJR3guKMO5Y+45nQ8I//VvxmxIPREINE/zR4+TqZnwwufXBDp8cojZcsFOASPltfd2y+4W3zCmkPWEEHgtbmv+XIyeIGwwBFzFQi22DcmhFH1Og7Iy28XsNJIWKovV+eEtw47d4YrbGTSdnPyot+uP3yrf9AWuHp6um1kZMS++jdfs6efft6++Y1v2Qfe/x4xPMea1BbmgNQI8qPVIBSYqBdkihOMiletXnfSZNhrJM1SfYfG/cJzz1lPd48VBQeT9rQNjSnHvqTqopt8Cwsz9tdf/rIdf+Vl+9M//zPrH9xs+/btta7uLh/4IPMro+OCdcA1db/3XvUL4Y5jBmvMQfZg+XYbD5X3fgM3bBHBegDuFIdQQ5iBP4QdXe7drspIy0CM5gr9+FU2wi/zjX5OVu8IYRbK0mAOjPSD+gT6UbXs7erv7bQLZ05YUfDxWTPKBeerrHoilETrZZm1WCeUy5FAjictM6fYOWCZri1SSjgvye5+aEuQC0hgwtHvzbSLg47WabPh1mmzkSbi6AvKQugnPky0TxlRB+/E4SIOH7/948e8kDl8VBQV8AzHbwoM85LNqcwRcTH/mn4zmcleE8xHmAO1k49zCL8iggn7oX/4o/bFv/mqtLBlK6kjVkWA87LH27KtdsNtN9vNd99n9z76mB286Sap2ul0u8D2zk5HiBLDgAOEI6PC+iqaOom5EuCHoGYkuFbqOdu5Y7/19A645kHndfcU1dE1MRdE6NMLyipJr/YxD+PXzqgtaAcsu7NtAAalPUmAofVtdNB3csARuEz/X+18DsNjSPfG78mpnVfVB6RJ2ES41wNeoHy9UgZ7t0Rurj0yaf/qq6/64MLFcK0kU54QWhDR7OysNKNxGxsbk+k1KsE/6QMC30gA/zAfq8dc3c3xraEhTKkBmVd9bnriKFMyV/hn1F6xGw4fsGlpEmcvXPJ9SF/+ylf8AD1CtA4jqT/5gs/AwDaZvR02IkHRJtOVO61ERj7x3C0BxHYHtmrAsMxHeiOpyHHDc4N52MLAgMUqZ0eRiflO9SkDEBqT6Fv0zDwvZ3Vn56btlZdfsi1bNzm+fvzHf8Juv/0W0VTNJqfGZXou2qjwgcnNyQz2eMXueu9fCQ1Oj3DZgIjRhRWCzAUERE9fKZx3Nyn1xEOzyi1NTH0tmBFKCCQvU33HAADvjI+PSpCVFCcrRcKWI1rpwk7q0IBPPeKltNEXS0SCTfVTxgNvfZsVe3tFAdIgKwtW7MxbsafLb5BozQm/zlMa2NQWVjHZ6Lsik7Go/q1LeBY0QLBRF35mEQap6gtaDTwjC8LUC97gyYDIymI40oZ1x5M43knHE3niFpiEEUKbd8qhHspmoj7Kp6zIm3AlHN7/2HtdAwsXAiuEWbNQC4aJgvjpcZIFfKaqTSNWixDKyM8KHrlYsuZUeyFXsOeefc4euP9++8B3f7f98n/8desq5EQYq/aWtz1o/Zs321vf/T6/Cve2u+62UnlBqAdZInaIRGXTSRAgk5nMsfiEN7WIIyEMtlIwv+G7lWWKsGrIHBBmVIfMGe7ByuS77Pipc9aqkTStHgl8lVmVKs/CEbvxGfW4sx3CdVNByKS9eN4Tch0V67jh2ewRqBu4JM3V+KQNEFr8bo6jTekZLuHdHUOsxzfyedmEJE+NpMbcgxFhNsxlJkw5tVCUFsGq64WLl5wAEdZBlBBKOkq0mPLIFPdvDMxMG7cSsCjj+8yEB0Eu4kur0pSDxgOeKYN5oEplTjShwafWajPSCFrzbTauQezGo7e5+cOlk2hW7E9TFuUt+FeL2AX+Pd/zvfb1bzxhf/q5z2sgq9itt9wq3KhRDJB10R3tF5ExP+eavnDh81qiEehNTfdyGPyK6k/gg46YvG/NSHArHWdF+dQei07cLPzYu97rN47Ozsz5nigQiaDj0j72h1GXTzVQODgW7TFftbTEtiGmQcSQKhc8EuffoFRYMK9rpwgBdV/QE30YZSXeEmyKY0IejRNLghsn0obXJORQCJLwYjGAQV15VS5P/laqSq/B98rkhJXUvoLK5ZB4WZraotIUu7hBI6u2T2gMSJo0Axp7FYtdnTKqCjKC+m141z4rVSQ4hDcBp/br0aBT4KefE+ws2CU6CqHGO+FOn/IJ/+kmVTR52h5aVqQlDT7iI3/CU1pIhD/w5A2adQySICIIDB8AhCcNlZAuFSYgFE7r/OgFJONIrmtEFYMpDYzD17mXhFjVYL/x279jHf0D0sS+aKfHZny/Vk6myZ1vusdePXXKHn33e2xCBO/bHwQDoz9MRbk0JgCnLoiEMHCJuo8mQHzyyzYzM+Gb9/gqN7eQdnd2qaOVbwmfkMT8XJsQC3FyjUo6WqPRSgJMLfY0mI10GJ6y1W2g7e90jpYGzoJQr3XNuH29aw5LWpggSc9GGx1+Pb3DIyV1qj72YrES7ESh9nBt0PHjr6yPfOSDKCAqjrQgrPla+uDgoG2SZtUpxmcrApshF0pzNimGv3DurH/85bjMT252PXnypJ0/f961N/oZ/NAHAypjeNOg76N685sfsfGpSWkz3I2e92taMEWZ28HsQ0gAO4sDwxKw//Sf/wu/xqauwMVyzf7yv33RhZ0sHN+s6vdrKT1tBy/NeHBcrGl0buXeswnRKQMpc0Zpc6bPEyEc3EzjW6FTdvSmW+zOe+61mflFuzAy5nOlCFZ2y8/MTPketpmZGccb++OoHJOO85++ICD69IPg8tSVaAOf4EI4Jc0MYRb0C/yprxLcpJNe7fN67RKo7CcTQwsOLoBkt7x/a0LCnDllVoi5hSW0L7Q1F24SpAjsWlWCvJi39334wz5o+D15aMS332r7Dh+2/uFh+U3qX/bEsWLLSvKa9cp85j6vFSG7WGR6RmXrrybYkriSsGvIgJAD+Ahv9hEX9M07OMBDd5EfHJGeMBzxkYe4EFzQFnHBg/F0DYwEJKZQnmQORxwEj6NCZxawzW8lgzcJY4MmLtnwnOdS5ygZmzTpcDqUjkQbee7Zp+3Gm26wx//Nv7IBEW3X0IDdfvfdtmvvXlssLVrrqhCwJg1CQogRmKVlr8NHXRGyVGDmQ5b0AyHHxGk6wtKi9AsiQgkttQXkV/2QsNqh38stWbsyNmujEyWVLUbXyMRKJkvUdeUrFjRCyMTq6pQgk0bABC3OcaJ0jhWart/cDLumAEHgAoO6gYmvwDDR7BpWQzsiS9IYIFAqVAeRmfBGZ4HneOLBF4yYUA2Bk14/ROSYSH4nmIJ846HCldVxS6cw6U0aikHwUwgm+ZzwcuToDVbRYHLxwmXXLtjIycS/T/6rfxFoaDFs5ORIUUGaFR9WZcWQ+8ayWXarp6NarJRNaJS/cuWSzYnZfQ5STIQmTF9lpAGzZYDzhQiC3p5+uzxyxbbv2OnzkWxJZtDwe6AkLNleMzc9a2OjlyTMtqpPV1Tesj32treJkGkTAkCaSAMnCBnS8AQW/w6n0uTVh6NXLohBwQ9MI01KMC/VyxL+K8aHRRCk99x7v9rWafN8cEJM7gtHqqerq0em9LjtP3DImYQFEAY07s0T0G4yrqqd1A0j4Rmk0CLhIQQSYWzT4D3NmwpkNB7oQ68sQMX0RKMLrS5LhTLTdyE4H1gXrILZ/1QX5SieovwYker03yocQckK8xJbO9SPCOq8ni8ff0maZavtOrjPOno1qMhEZ51k5NIl1SuLyXGqwUx46B4aFi+Jn7Idtmv/rXby0oTVRIPU0dXBxl1qhpzSgNHs+B2ygfeIh5bjHfrC44ATBQj8gHfwAe5C9lAOv3GeR/Qv7nA8kY85XT/ShgAjcXNF4QIQCggGCwB49w+E6gmjO4Prycjqn3BSZ1Ecq2HoB0KxsVOf+YGCzIljL75opzSiv/Xtb7eevn6bmp72OQvArEl1XZO6z2a+sIFpKHVDKJguCAOf5BYsjCAQNqYgK5Dk8etrYGABwbzB3FzZxiZmpd2VbXxmQQNdFoBVG9O+mBVVEbzU7Ryb7tIiA2YYuHGv+nni/HdDOPE/Qoz2CRD9rz9wApIFDw7BAtz8pgQELp3RLLjiHQcTsrcovftDT34n3Dscwm8ql3wb+XnS2Z5GeWDYNO8jTVYDAZoWh4u5uRZzRaLPGcK1AK9S+YCDcuRFGRJyWZ8E928QSMVnUr9bAi19YbrT+ri6RWWhESPMOIM5PjopQbYoU6dme/Zus8uXLktw7bWvf/0b9tDDD0uoQBuYryJUDb60oV5bsf7eHheArJyW1Y9oXw8//KD1U4fw4vfRw7xybOGhXibCEWDAzqbbibERN4Ex75iDQuAslOZdgJ+TxtjT12e33nqr44DV0YWFstMQe+ZYdeVKKDZEgyeYkjv9+Zo7d8j5Bl8N0piGMV/D7nvftKkywDthCC3yJo+AER/QH3r6PFgjX8ThfKpEiCE+0USaryMtg6NTmkgAmoO3aC9/pOepghoh6jPlX5Dw6+vvsdHJUcHX7ht212Syc2Pu7NS4pEhZfMu1SkvW3b/Jdu7ea3PzUxq4BmzPobvt+RNnpSSs+E3Jq9IeodtoIy5kQTMNO/3JERfpmvOEY/Nx6j/CkSVJSYoy4FvygT9oA8uJ3x4mbZI0lOmT+OEIiALwIbgIB4lhz1M4z8TgGg0EBKMiHeLnyoR4PlDLyEpa8uMRLBA/eXwPiBD4sd/7LXvpxeftwIHDVuzstflyFf6zGpsQG4RCXc3wsXxNOKozh1z9EDUIFiIQHHif9NcfzWth02KNtK02Njlt7dI8EDbE4RhZGJmEMjEDB33TpL7v7Jb39jaIL2Bg3iCcYtbjcI5o4cDT6Z0O4hm/Efq8h8dFXtz6u5sUyZFuo45ghMTI68k9PrUH0aPSRfCpXjSrvPyF8+dcYxka6vVtDZiM3MvGDZ3AWReeMEHoPybPWemDxvD8ZuUZ05TyYFpMRgQZk/mprJ7GM5nzHGc5ceKE4ntd0AhCPZn3EgMLNjSNhIIkfNDWz54506CbVQnCEWlHMyDV90MBY+BtHU9NjsvyZqZmpQ1xzpPtDdBpzjhdwABw333323XXXecH+isSXpi/7gQDsCFAoC3ahcmZjros+QQzgg1BiVDB+yKTBCpdTBtI7wtOSs+7CxYJUPqLNN6b8AoCSfTBVT6+wqi2Mq+Io27qYmEFHMEvLjQVnubbNLg7dSIYWcASXascntC8D0pcKKkGoancfd+DtigcLLfmfKHC57pkXvb1dQlo+HbNOtRX8xrkewYGJKTTsSrC2U/ognhZg4T6O3DOMykTG/Tb/I5rTodzum/y4Aa+TjSb0ja70MZIywDMe9A7YeH0HgUyMZ0ShY/CIw0eB1AQIXF0u0tIhJYA4kreFvZyuZmT8uMoG6KACOiQyckJG7l8zrdejF4etf/0H3/dvvmNJ+z6Q0ctw2w656lEJHzCnQ6jnIARx2fL2CiJ4FoVwbhglYe50AZdLZUQZN8Xu67X1rK+qrUo86kq5C2rKV6eOpkRi8lDv4ZY70nbUstUlWuPSofjN/WHR3OLdzQynuDI75pqhL+x3+gAXITHu++4bhJeGy7wIC96h7ASEUAwjSRygkb/qw0qkrbRN+yT4yaJqakpJWD1L68RumS5fMa/8cmq4qbBIesTEYfqDjP7pD4bGqWtoPFiaiZmol7gAbfmc4csEGzalHb5w3jMrdHnzKnBXMvqa0bdqfFxn36go+iztBrHfrw2GxwYdLMORiVsYmLM9uzeofcVaeid3qY0+FBvaDuJ+Qljy0hff680aeb9Bm1oeLswkLXr9h+2W2+7yzLSpGhPqcQcVs1p2WlHOOWdYzYDA0PePtoOrdJO5tAwOzmVAN3xBWsELh+iYDBbVlmEL6vsdOStQZ9oi2hZaA2iIyb60YC8HxXm1zirfg7A0y7oB/wiwBJ8aX7IV+hkJSQByeCsMuXZDOtCzD18q36BOBTHXXCvnTlrb3nn+6yiwZud/eCL72OyF82FCH2oNuzYuRuRZx2dHOGjX5IwZ3BjwAUm4AwffB18yROf6HeD9yOuOS8+whPdI+hSnuayePe04JBUSsvvZrfOJUG0AQCdyTOAiXdcFAx7kN4rFGEzb8ISuIxoWWh6h5UagJCOTmEEoC5Gwev27bHt27Z4R9BJp0+ftX/3y/8eIGxOIx1L0iAZIqI+kJ8kOnAILo3IjHCBEAQeTz7OgPYEgcC8S6ttVl1us4lSVWp0t2SDhBYrkKrZGcKFGNcNwxDqmIbwoNOoE8WDclM7Fd30mziElwt0vTOyhmDDOTyCOdKv40seF++RPsIxx4FL1OMeQlMJkKz/T3lJkKX8ZMNTTvQVglIlpxFMQtE/Qy9CgTD1sBek+fJRX7YT+JyMzIxeCZyt27ba5s2b/DJCCBhthvpg6JJMMQRAYm7muxa9PMwwJvKX/MYEzgIWJMTwHGlasx3qZzY+79y5zS5cvOi4ZQKaT/QzXyMofSBCI9m8ZbOXyVVJHIbevHlI9VVVbrqHzXHVIHj63gczwcfAtSRNAsGCNaAg4aHdtm3bKZO3T7BBI0s2L1iZV0XYCYWupfpnxYRX33Yi64D6vWx5XKL9RPd4x3OjzyIsPDQTPgn7REcIZSbiyxyhwXpo0ITf5e/aVOKT4EXy0W7gIS7BlMoEFhYb1OvKo4cGJZ+LFZgIXE4kLIofuAbn8NGb7Mbb7vYTFbTVyxEs5OVqoar67OY77raRK+M+z4mdGvNTXGKortHAkybeoXM8rhneDZpLtM974tUNF3E44nhPOGBSPuE5ygpcRrpwvAe/eJ2J+MUIDWTGOx6kR1h4MoZXgPuIS5cParzLd1jNiadBbHKUBzAgBoHEl4dYCeSWiJj4Z62juzPvJocKEqKZE0B9FjGwSdHrTyMmPuoNYqlzslxM4maT6mlvKyifzMn2ol2cXrCFusxYluElddh0qCocBgQXgg5iB2YVqfITsUYdCCoc7ziYJdya4hAwtC86Da00OjHhKwnFcIGXa12ER71Jw0l4T05hDnmkURuE94QDmEc4UHsQzmTx9ugXcKBlcmvo5QsXva0cHj598rTvETt54lW7fPmizLUplVEVftgcnLG+3m7r7+21zZuGbbB/QFqQNGwGD1WcmFPCa55bWRddgLGXjD1U49MT/ps5MExWH/HFpPs1aJ08+VraoiJiRdtlRY95DbQz9qzxHQTm0QrSDn/7d35dfZi+NMWCDhcIeB834Y+2AQuY52ZYGNtNZg2oTAcsSchzJ9Y8d2H5hX7sU0p9QjnBmJjN3JGG9gU+oVlowM0zaT1ODxIcdCWed//KuTwrnTzdnGv4iFtfCRWufAe9NKtEw+IvtAv6S/0Y+/OCbnDBl8DHoLFBl9BFAwfKh7Bh3HVaUd3iCt/xwVVCI+qT2+64Q7wkgVhWf6i9aJLUyT1xh264yfKdPaJjDXJ5Pq+X85so+HwhUwOs4ANTswPO6ANgxCV6VKFyER9tITza4jSpJziO3yg2zXVAq/RhlBN1RZnkw6/vA+MHLgqJDM2FXhsHUTqDonX5hKRGAZXDXVxstmsXElklBM9eoZDPFgt2yQ/292skrAhwJoYzGgFlliofgPf1MFqq06Xq0kjV7EQGYn3uTASJZsZBAMD2vTOqm5ECJC2IUMnPLQaW7bArs1Urca1HrlPCLYtlolFaAkuwszqZqJFVnFUrCgYu2KOJwE1Lo73xGyeUKhuCUnkbSCWdTwZDfAhQlR0I5xke51cnN/1ujvewRkWpX1LfMFLRbhpNG/iNY8XPR180CdqkvG7WKw7aSnUIZz561216as4OHb7BrlwZVfvTpChCZKE062bl7NyMtB+ZOWIKiB3PNcj4DhE1WhPvOOpBePhSvvoX84T9YlxHXZ7nXOGcfzWdy/FynDmVhvvEE0/bgw89LGamj9ZsTvXx8WPmrHzeU5rYyddeso9+9CO2d/cu9W8anRm80pySnBpH+2BCBqNqecHvfBsduaAw5pTQeNJA51/90RPaQJiAD5gD2qJvMHWJQ0gU2MIhGmUwSPhmYApBJ1qXlPD5TTqIvvG+EGM2ea+X/HqPNPxmEK4wKEuIYloTDt78m6M0RmVSnyLW+5/3xKxpcEJQ+b1mcqlfKYY8vCf+TDgSf6gYTi5AkxwLm5fZDK6Xa4tW0iDDBSDZQpfdfNf9GoBZiMhauVKSWC5aZ/8uuzA57Su7XDSZrnxiUEx18tyoP4WHDOGZhGzAvpEv0gAvtOqDmIK4oRkXacnf/DsUAN6b+antwbe/3y80JGGzgAofYdc60mMCuPAQ/ji3BqGrC/xMF9eIrFQXnJhUkKfH/k/MIEJUR3T19KtTl8UQ7Ta0qc+KMjkgFg7Lzs/MW7nKxlQQwUpEm8yAbiEZ9T7ttxE9iwASU7N1gEUDypvXyK8KpG1kbaa8bBOLYtz2gs/L+YQknQ2hQaCCi6ELds9ptMpnlE+C14+FgFN84FwuoRmh0SBitAG9U39idgljweoIb7SbToqc4BSHAMPF72Z8pzA9kUTueKZ2QuCAjDSNzvUUwLFehoNFqKf15OCI9go/fGBh/8HDMuUu+2fPfM6IDZ/KyLk8PubBRkeuF56ZnpEZwWoix7oENyOl2sPRLSaD0VggfHbpIxAwB3N5NK52yyldQXQA7ExUpy0YWTtx8qzddvtdEpTznoetL+AMJgeXbMC99967hQH1g2iFO/q7uvl2J2Ul04fm0X7OyLI4wK26fNuAG1i5OgjmhQXoI8eXnAszwefL8PLgE+EVwsxNR8WTDjMZuBOOU34fkBraZ7MP4RhMy7P5nbJ5cu8WwpnrlaFlXHzGDy2MVqUy4Rn9a/RlKgtzLU1FQCMk8YGLBHKpPeBEMAtHhDI4UAZzaZNTM3bk+iN24vhxpJqtIcRKM35tVbbYa/2btrn2zXaV7r7Ndm50wWYqS4rLWUYKCigI+goHrOGAK+IIvzZdhG2Eh7DGglCfssVEcREWeRBytN/P4b5B+esaWJKECaB4hosM+KvSgDwfjRQvL9kjpAnpqpR7mdaW+J5jsv0RCny5iMvguF9rVQD1dHO2Lt1w2tHR7Z5VQOqZFjLpbNcqJBSYhO7s7nTzE2nNcn6ZlUWZnnwLMNMmk6YxOeofx11qs5m1vE0uaMRt04ilEcY/b+ZtkbmSo/OFANqlJ0ei2LrQLkQW2kAmjQTNqePW/EUeyeCRNN0brH98sJcbJbkFgkYm7Q6CI1MirkSAyWxJ8ZSDQOCJp63U4cIoSaB1fDf61Z+EiTXkIdYEJKkdTmxdLyOp7YnwYQKECCO+NNRqxc9Fnr84JtygTfFVnTbr6Or07QPcd8W+L/JVahWbm522sStjbtbNz8rkry1oECk7KrhrDHMzVP50tk9MU01mPTvda8sV31+1d88+my3N2xUx025pVlx/hGm4ItOf23NpP5o0ZW0eHrQtW4ZFNxJ80ox8DxQCTkwJ86pB3n9oOYi0sdKKnZmuW7nMooD6dY37tISHbLtoLSvhnFFaBtwkbHD0A98E5Qma0W4wFZl782ucJOyha2jaLQ3w6yGOdfes+PqGasrVO2XEO080Pp9oFx7YeIqmiEaDJqteViEM+apX7Yl5IOAREQmmFO/txT4UbTJXSb9itVAH5jlwJZdoRZTk7WGEh3cQcrR51+699sKzT1rb6qS05DFblIBaEm5uuPtBy2W7bXH6srVkpAl3DdrJkQnr7B1Q+R3qA3YXqB6VSdlJAwX5/E4w+tSOwtgYTr3C2rqP38hpNsyShm056iW9U4zyAKPegRelgtXv9J7KEzZVjXALHtXjfPeBkwRtD73jA66BJQYTspQ5ELKBmA2HoAstIZiL3z6hqd+UAyB47phn53Axn7F2IRuigOhoLCYIHzxAuEHEaFV0PnMjLG3zPTwnIJWLAGB0ZGUrOpl5MwhDHGlc+YvpwerJ7HzV5hZlArTnbaqiRmvEx8RNt30CL+SSCJi6WRkSRI40Jpm5RbPQxoQoaemYhAP/pXf3NELOTVC9p+Mraf4rzmN6t9DRDr/w4z6lx0c4eTbiU3jKn1wSQuFhMrSCNCIHIxIR+TDp0ntEpThGMdL7rQa0W3C2t4uJ9AQjWZnOPsrJ8Ef4oS1xHz43U2wa4lpqtllwidyiRvMJP6c3JUFEX1FeaBo+wAg96SvWyJma8CTcuUBut4sjY6LSjMzYGdu5U0KsUhUcTOSnc3msZnJOb3Fhzh564F7lx+RTVscljJDaBH3Rd3VpjC3K/+SLx62yyvEkDSDSwPLtaNMCRMAwt0MRfkaxgTdwwmqpnwqQmUWYazoISp78NXDX3F++QdkBSo48gVu8wxZlqa7kG2HMhzFXJxjToXi1RV3oWx+URv+ucoRBg8nH7zS5z3vwomuGSqJiGmWk9NCbD5bCK54PPb/68kkbGxm13u7NNjBwwA7ccJMdvP6Qzc3M2Vq9pHG+w3YdvsWef+W0dfZw5ToWBcoN2nEq160WOeDG0TbgUDdLIVDtwKa0vIf3MPUDtzJTimSPDyi+YiokIMbJg1WHNo+1hmdw9AtElYK2gDvqU4soJd1GER0CM+Giw3ABHJ53XEL2RueGi3zhuWMHRuBQbLEjq4akhgF8OzqZCCorEwMCQpWnfiaDgyi4lYBymPsKVR8NgrpZRWqj8SI0Oqq0WJPWtWbTC8t6tthUScQi7QIJvrIi6d+Al/Q438EuOECI32oAzEJkrkUC1dLcTLPjF/mjja5p6t2vJ5bWwfxJ0rBSOnKkkTThJeEu4RTXLLia36MOXCrnakc5SXhtmCk+1yJH+uTByUa/4KLveCJoMMc2DW/zlWOGVphgifM7wpcghlycSHyy3012aabSjDqlmeExHXFMLPNFdbZn4DmIXJN5wvwlq4Nsds5K9eYcIpcb5jt6pP0W7FvfetJuuOFGxh8vH8HHxz+4h42D21PT4/aB973LaQe0OS6EX/C6Tn/yaC7s5n/6xVcsU+xx4YspmpGWnc1IIKpvGMkpBI0I5gc3Qb+Jzmr+m3du03BcqTqe0QdX979+qw8YYPFoRTxTn2wIshhk8JSN8AL3bM5luw90q1RK51V4/hB6qcZmL6d+om4viz5s9PG6ABOOSZryo2Bw1hCaRBuX5i3td3hguw0NDdiePQftgYfeLiunYs8//5Tt2LZVfTlv1bWsdQ/ttnMjs1bo7BcpJJpGg+QFSAShwtM75IIXhSsoCaI0BycYeDY8pj5x0CaLOQgm5GF4VsfhOY5mpQWftE8Q4YYGzkeCfYHKeUre6/f+SEigc0AKLjoAF/GEhYCLjsRFuiCA8KRvae8SBrv8k+w1tTInDYo5ly4Rf1EjNOkW5heBUWp76lwIjCdEFXBQH8ILZiHMCU6dzXEONq1yjo2DpzOi9WmZEBPzdWstdEloCd5WqaoSUukLLgl2EOoMqndg4KMf/gk2NYW6o9438lFGElYSPHrnIxIIMnDClgqsuGvxk/K83jfXFenIi29+v9qnkRUX+XnSlsRMCf/X1k3/QexMRrNSR3eiBQ9wd1pXr/X19Op3+tQXN0awWIIw8JFeGnMrl/apfk5CoA0PDAzY8PCwmGGv78ZnY+fM7Ix/SOPKlcv+Of/5Ob4vOGs1DS7f+vZzNlcqS/jl/dJJNrwCIVoQ2ne7hCrfrQTu6clpW5SJmTbi0lYYEgbglfYn3PDEdP//0/YfwNpu2V0fuE7O+Xw533xv56huqaVWbBQoIQtUYGywPRSypyh7auzyuEzZuIsppmaMbcCyZBBgkAUIUE2BsQRCtIW6GyF1Unffvvl+OZ+cc5r/b+3nf979vffcbspVs96zz05rr7X22uFZz372s588eFHxrQO1Q/94bOx16dYV/WoyzyNnyhYNJgkmV54sIi8bU7HyCOdeqhz8RWcGtw86tUPH1nN7egmXychhbk3p2+TTX8qE986+ZjqOG0p9y4WOuxHiZVuF66MJJHWltk7rpPQNztajT/PwgYdLF6+ciut3vxW351+L4VNHcfvBq3Ht6rm0dg41qTJpLa3saOzqAsXdi2iVHQCuS9EPYPlSbrUkt4e+RWS41Y6JUFm5jNGh9tqTj2PXEvPujmQkjy/rk882IkbprgpzfiCbqBlj9EkuqtxS5+58K+tYkCZep6EUOn+dhkOZKNA4lMUH6PR8VHZDCtzr1C3iUZ8mGQ0GDZDegaEYZ71lZEy3jBPqwHzia0Czbnk0z0SVShctGhrrBh5cpbHQ4MuTGyqji3ysrO9p4jqM2VWV6xzQRDmZe7/YgU0HBniVgntmOo1lxzExYuGBxwK8slIxDGAmKGk+HWncXuUaE4v+dBSV75PcKJZ4bmaVZekORJonffMj7jSAtHZAPsBlahxoEi/mdLH68kFKTlwMVAYWugGbslydmbjKO4456aoz7ejWbWFxPl9458khVhITyaRu4SfGaZPBXIvKr09L3vzOYuqQ9byiH9oeeWh39oudO3cuLl26GKdPn4qhfk772M3XuBhoXCRmZubzg6882mcCZGMo6ynkU2Xkxhrj2Br6xI2bt7KdAY0J8ZKvOlkH3MpwMWPCJc4DHyywHV249rpGYmWT19HK5/q5que+L8ma64HNhcoOnafe+ZPfmoha+aQd7GqgSUaWRtAhYdbmsDYPxF/IcqIt+mmBMjEwWVFW+shbYtWHOZm+nrQ1/HONTGF4IBvOEx71dZ253aYd6bfkcQpH2T4jK1m6khGTFo20JDlEWTyRD3psablz93b8kT/+R+L+zL1Y3VyNB48fx6uvvRZzC8vx4e/+/pg4dzm+/urr8Xtf/n0JST+lR6MU1hwZ58wRGDrcmdFHGesEenKtkUMQ87sEakMcaXtqj31V+FAT4r7Cu5qxOEaeE2E0nccen2lT/zxUX01Hn9btpmYAjeWR6B8ezVtPHjIVo0zWp/TBw8CuT//4T+ciPgqikbJj0AgCOi7xbFiBfYPxDdCgM1KOvNxeIW1ixvKtPV7d2NctAvt7VFqDQwNLV3YUkJORbil5QsNtYmnIvWNzm8mLzsreHmjT0Tv4wtCGJq9tzdK76hBHzNrcr0smGk8dh4mLp6L5KJyGSM7ypVAmGiZN5iRk52zwzgPdynTzBJPGKXUrHceWS9EJ+Eys+eoROlI9c5JTOhMbvAg/qZ8ndfXtnHEA6nuS8+ASY7BSZ+34pkcYoCPrqqWrXFds6rb79u3b0jlbJlhXUT9SB+pV+6B3LC3WThj4ucisdsm6Q5tBJ7aIyCBCDr4pyII2nZurPdZxflxDSDvS85tv38uPrXzkYx/OU0+xDobUQSVl6jVbJi8O6txdR9Hf2xXv+8BLakrqp4mSZtMPyOqIJ/2CW9KX37iuwdIPCf5yIlMvyq9O8QoVE0j5/FhTB8mEb2ddwyF1p5D1VwPrrt7bVW6rmHyY4IrjQkg52sKL90xExVoqa1dM3ixdUK0kz+BWXeDKj4uQKCW9XOpIJ3nAlzpLWxbZoNvbr36vSUojltJZjnriJEnBRRdq16HByVhf2YoPf+B7YmzkSvzu734pPv7J746nX/hw3J5ZzYdfM0u6oA0N51KBtJ6TIJMi7/gC8C1P70tdsw8qzbpCn+gBHVAXxgNP7ZGNp8oKCmR9iS7jkvqBm+uX5BwVOlQBmrSbZgihURe1oeqXH6o5VHmfyAoiwuAc9oAoAqGYluViqMNcFeiIDPak1cHVA7EpzxleA7m5kVdK+vl0FAfNSdYuZu1s6LLBr/BixocX+4wwkzkOmXOnhvN1pHx1SdbW/fm1fE3iqHdIkwjWhpSlCnapY0GDKy+7nvs0GHiKwQ9gGwe4DAisibwNVH53aILV4EGvZVAV3eSkhN84Ji4ePiROXhYaPYgfpjzNpcgxPpD8KhrfzhX84qNLg8N4hPNWhZ/q3LIuyy0W4PYijo9+y2J2WZ+8eftmLpjzNW12iWOtsC6S7dJd6sIrPNQVnnQmaVRV5pYNDvAtVvg6G1JFn7bqkE5Z78yPDWmy5KOsb9+4G/OLi/HMs1dF5zBuvH0rnnvuxbzFwIqg3csFQX1Iat3YXIkf+MHvk0zNEStKxxRDdurLE2Qucrx5kWe89Y9Ebz71xupXnwNPfWqEJ5ySlK0RTDw5aAT0LcJFP5mU9AHfShoYsKlv1c99FCBMenEqzoVTeeVhQcFF/jwtVnnw4ok6fYGRAT+mF8qbnsda8cW7mRRplPxJbuRlGaDgsw4oo0B4oiA0+bhm8nI987Ul3cp36wLNh3OG+ibik9/3vTEoi3t+eT/m14/i+r1HeTLFoCYvdMzn7rq5wgtyEV9ysOZaXv8SDzlvn5JyRF+THX2CdtEYzOsXY3uHI7FkSDAfKC/fomFfnPoMRwNtyxrc2lA/XFmMTfXHFd0ZLC3KLczE4txMzM0+zi/wz848innF79+7Gw8e3I2OP/uX/rYmVtYRWGiVMiRQdhY5lMbATeU16VkR+VZq6QwFN2dbNQyL79yWyabKF0IPO3Rl1MTZoav8QKeEXnkQPbERE8MT+ekvOitXq1wnkAO4WtE4pXNxNn1fHvPLUzM6Ih8dvbeowSZzc1+mKZ+CYiLMyUsOhbouXoCkLizmIyuWhgQUsH+sDIqBHil8bynGezSJ8VROOgGgkRMcFpgGEZMWA5pd40eqf9ZdLNBh7hSn0zS6oKz15idYdtSt1K8VdxjAL3ptdeh9TSD2GbzldSuuRgwWXamyc3MRKbcZ3JpzK2i63J5vra/J6jqK0bHJuPfwYSwtz2sCW9Xk3aO2UL1G+vNCMTo6HkPDI+p0mgDUjkwMyLG1thxbm+XrzeUoZ96C2MnXjPYUX+N1I12oDtVpD2TRduiqe9g9EL/8K/8kltc24t/79/+oJs29+Ke//n/EH/9jfzK2cv0Tq1sWs6ypfOn7cCseP7oZf+eX/3rWkUGeejlUGzJ30M5K5VBBLK9f+d9/M7qGT0Xn3mbIJNNlSJa7Ot3Q/kqcHemIscFuWWt80JUvIg0lrWJBF0ebpo50i0Md2VNIexjoKuTnE0rlG9w2AF4+ZNLPkxf5jAfqxljh2KnJqUn1xfI0LTdbq824A/HkyC2uqlvq20D2DX7Z/4SPdacJAFxeRQL41kPWQZME/YAxWqpAGtdZGSXSdXcn++94LawnZtUef/Cn/nj80q98Ljb2O2NFt/yL6h8d9Hf13+499UtNemvs6exWeW6XJTeyU0f6ITLw8RAW5vOWXvXPhxlM4uhDigHf6ZRB35RPnckHl9tC8hg3bJWiDHVGnz26HaV8bvxVKMcak+N/8wu/coRA7JDPvUtNZTF7GQR0nFSenAmiJBTNPSlrGIQRErwiWGnQ7V1VKicBSpUrDpM4c96GlDS0P6OrY09+W44n3lw0KMq53Lz+0dOlSUCdsKuLTZA9MTA0EZs7MkF7x+LR/Gps6x6aSSqfMjVtjcJyk6lkRB5kRgFUKvMkX8ouuSnEOv++OhV7c3S3Hp27izHauxc9EqZfg5/bICYEOjlneKETJtOBYU6vgGxhDF0APeC4hSIP/h4cyGNHWZdBR+S7LEB58ICsg9KRmwbGkYaP1YpFxdUSi7PUF15l6wkO2VnTApjA8ss3W9u6IEzpKreiTlk61ub6Rp7HtqpBnvSEj7UwOT4p3NGkhcy93cUa4/NarEmurCxrcmBArORTSHX7WF5ZyZ3+bNvge52rfKNwYSneePvN+MiH3hc3b9xWXsR/+B/9mZh5PK+JT/qWjLkPrJt1q924f+dG/LW/9pc0mXL7rnaSFcfAkqiqp3Svjs9L1kzG/+y3vxz7PRxCSQfPLbBxtK82lUWmy1tMj4nAoSa7zTldeHjNCKtMF0ZdCLk4HXXK8tMtTG68FgUs9+zXsmKYOkhrmka8yyRD05PmtnM75YBUR2bSYhxh1dKWfGiXMZZP3JuLWxk7jA/RVRilH2qSpg7Zf8SHtVveUuEAAvKZnOgzbCViKwky0wc6WXfSXQ+WaY9c3qLJBGbcsTVldWU+lpfYh9YdZ85fi0986jMxs7wV/97P/pnY0R0E9x9Y2DlGVAf6EBeKDj6n1qM+1VysrQtkIC5WZVtIU28sNff5tNaEx7odjiODcjuUdEOtc3xILyqaTxtpf8qlhYdORJ+xT3sXfui9jKXk8V/+D38jLTASEIZEwrkrmskpBRbIz8kiCXMFYDLyBCHitsSY9TMsKyrfbyxXD4DGYjBlI9NYK4+jc387hgc6o79T9IQGuz0pnBMkVA0NZD6QwpG+umWUgnePemRt9UrhqowmFvCRGTmoRw25t0h5APllMuWCJ8pMYCq7z1VJnNhBPtYnBa4/jsEOXqDlw5uD+QESFjMpiwXFZ6uwbPokE2sCrhtQGrPIwKKjIpkGjnVsx879XBdQvnVuIM0TGGFc6eisG3DFK1dqwlgnWKt0NAYMVlm5fpSnhV6Mx6F71rN2NIlxC8cXeJY1YaHrXlmxYqBBoQlOk+LaRjmTi4mOSQ/e0OMVGF63gR56YDc+dBnQizL5ec/w85//Yvzar/96TJ8+m08lOcmCs+Sxsriysj9rcXEpzl+8HD/9h/+oJj2u2tILC7nC4wJB2/DVnD/9p//deOH5Kxqke5p0hmJbA/WQfqkLHBMY1sb6xk78xue/HDtdA+q3bIlQe8qqZnNyjwbT3vayboO24uLZyeg52lS53ehXXTjfn/UxjpnxdhqGO30bumVaKeB2oB/ZAbQrrm4j8ur2ws82Ttd8zxBODW6+DyngRApkzwdF2Y9EW/JrmCuo/psyCURHvSlvG9Xk0llp947OTdWXSUf9Rm26s60+Ih3QV9mgPHlmJMZHptT/1Xdloc7ICPjT//F/FpPnLuamcI5cBzxG3SeRkTspulUuT9RpwqP+GDPlrqyMQ8I5V2RVJK3alomXceaJD1CJpOltSdBFV+iPOH6WlyM9+SkdGdLg+rP/3S82t5BlMuCKATKEc2c5QhiUDxFKJ2EJspuDR3lK84SWA49ENQYd22sO+dXiRngqwx7frdXF2N9Z1URxEIOayNSM2YFQfIChivOFIHbub4nnnm5ndpFX1sDBVqlsKlJlaHQmLXzOzGctBl55rlHdkZAvO42UocGUp1PIHOhnElif023ulgZnRzY67/3JABQNnv6UE0t71dE5kRVFpj4E0ESPQCoXHaLsJs187ZRwjEMeeHaJLz/xBODYR+8MCtoJn47LlZbH4ITpQABWAOX9qo83ApcnuVs5WKU93TpuowXx01VSfg4sXcWhxeZgPzxhEmP9ku8bcOuYA09isQHWe/hoWw49/G/+/P8rZeNVIU4p5ePFu9t7ulAcxZDk+IHv+1T8+q//0xifmM5Xii5dviZa4sxtfWOGc6oFb25cuDgV/+n//T9SvVV+V51f9HVHI/5CVR1z3VRm9J/42f9bHPQO51NB5Mod28pHN1wEOWTzUPX4vu/5UHz6U5/Mby9OjAzkx2apAw8bWGDG+kHHXGBzzU2A3nGlzsV3Ojqmzdw25Nk5Tj66QXb01NdTniCSlxtn8VUeCyvHjVoih6jSWVJhMmW7Sw9jjUlC4yy3GuBEDwsUg6NTOuPCxwTE2f+XrlzN/r0nQ4KP5+zsM5Z4WXsoZmeW4i///C/GuSvXYnVL/Ue86I8AZ38xnur+x4M0JtecwISHzNn3S5Ec+0BGyUd/8tOAQGcqm3HRhB7hgopPrdFTJmUaOPDApe7kXDb5Nngdf+6v/JKSyoRkgbMiZCahloJdWDmqcDExuVhw5c9ZlKuFKsLgAjfP5lKczmyBEZUTXJmhyztWakjdau5trSpcOhtX6VyQ55ZAA+tQLZu7tWUJ8T6ZZruk06UGsyKPZRMf6lKuImUgl/zCnTxw8zhf5QUPRCVjlyrSJ1rbsgoHO3fE7yjGxsfylFiAK7UVCT3eB0Rf5lnzTzO4UT5p+Ewi4NthvZEHQBO5KEte+konDFj/SVu6dOfHZVxWRzm5o6xHgWd66IEJhjDn4kNnbW1D5Q7zXdSVtU3FOZFU9eNCo3LcbvByvfnAw/xYz2ExlgmNyS193cYx2fFk8ZVXX4vZhbW4fet2rn2xtYAPD+c7huoXY5Lhox98f/z2b/929PYP5zlUn/qeT0tnDEyOZGIiVTvLamPSWlp8GL/8v/5iLvLyVSVJosmJ+mnyUN9kPWhNFtjP/if/RexrAst1IOHs86qJsPnQCGvZnbwOgwWwsxGDsq5/8NPfE5Ojsky792NQg71Pjqfl/d1s5znI75TSucsx1QymMkaUmLoEar/gtCY4cAkDtLMdbYrPGOEuwLj4u/kQhosXNMtL5txWcVGA1b50AnC7iL41UHVrPy49YlFFjPaOi35XvoY3M78Qyxs84JLelTujttneHc6JZm52IXU4qgsIa5LczLG+yxNb5HC/o18CWQ+1DRcY1wmg3lzEYV4sL/p2M86Fh6OuRU/QPhBN3QVIdmhDyRdxGsl9HxksB7pJXOFYz7munm0hXX33H/jDn2V2ZDczx9Hk7N7cNuW7c2ApzM5tiZgDj47GoEdgRai+nARUp0JQfvn6gTpA+ZCsOo/K4NjXw7uDEN6HjK4QuTDJ9ogu3Tpo0jrqGo4D9o5JofkCtqwu9nVxZcL6oeP2qnJ8GotOyQ5e1jTETfKklJKFZsG2KGk40vjoQeZJp/nCthSVn6Wiw2rA8JXm3h6uRjwtYk2FSVk8hAs+ZjH39DQcCvaExgSVnVBWX1p70M2GkUYaXLtMg5acG8YNTRzXatjSUZwO2IcfE1Z2nowzaMqAQEbyudVjAuK2BSuMK22XyrMuMz8/r9u3rfxM2tj4aKHB43ipxbIilzged2bC7L+BLjSLddeXBxFye/SNb74c8ysreQY/FzA6GxN6yk8HFj0mypmZR5oweF1pSPxP69aUz61lt8r3L+mTg7qlWV6aj5/5mZ/KNivvq0pKIaUKVABLkVea3r59L/qGx2NsdCp39I/zubfRYU0CIzGsQd7XOyh/Ij9MOzA0EvcfPFJ/l9XfWI8cdcOXrJhoVRHRZdYrt6roCp2Wdmi1K3572xB3nwAI24GD3qCV3VJx2ohXZbAcuXvgmBs+2nG0exirsmBXVtZ1QViJza2DWNcdyb5u/7pVF77diRGwtbEZs7NzsTA3H7cevhHffPUbsSZLc2FFlnXXRDya34vb93VxOxqTedCpW/CIwZEJCcaeLPW7vLOgDXmYwZsrsqqld9aVmbDY5sT4ZP2Ozx9ipeZWiG6NC1WRBy6ZprHKK0DMGGW7keKJqzIKq1eqDBrh1lN9S2VZn6O9CedtoVxZ0y6WPP0p+Yoe4wEd0iezDymMLjv+i//+l9waaD8fiZLQapQyG+YTFBVs0EoaTLlyIrZqTpz0NBsFDAgYcpAhZensQDaaCO0Gt3skiCi1UAdiENKRSIoB/RN9DCWNgmzYnHzUiehgHDsNXQYoNIEyiIXepOUtljpq8lMnpXJ0oPw8FbR0C0EiV7enL1+K569eiM6DtfwyzOTkVA5SFvJZ/8GaoQ68e4kFRmcF8MtiLbdxZd2PwwMN5KNsZEXxxDH9iz7LbUjRdcFNV8VroE7Ib5/6+SkkV7ZiIZVbSxqdzsDBhBu6/ZuY5BuOo7G2wqm4u7GkAXL/4Uw+BRyUpTkl6+j0mTO5XkE9aDduG3miDD2AxfUj6Z32hn/Z/lLqjqx/+ef+Stx5uJjnz6OrgkO7qh+J5ogmlPw2pXQ6v7icp6b+kZ/5Y7IoaC9dKKQ26jE0MBZbHDy4vRSf/fP/ZUxPjmbf5BaT6yQTS1501D95If2//gt/KXonTivORdVWNxNM07W5oKoM7cZRT3xopAsrbX8rzkyNxKXzZ+JobzNGBnQhET5bQHItV/UsZ9WVtkDXOYiadgSoG7zqNjT4IoCPo7/vU9dGL51Jv6yV5XuS+qFLtp3saZIKTfLb8h8vLsXSNrefnfm9iReevhS7srD2ZS3Tj1kI35acHAnObcXc/LosOulZBgEGABcRzUnSW7FsGD+IQxj+iMzEQHvRz98BnYz31rzg9XB5Wac0ZCBIPvhkiCi6KLeXpBb9AJWKBNxyMkGxltpcKJRatjqV/PxTBF2jT+gje8d/+v/8uaRKwePOpgkCCuVqUwYKSqWwcXOgCheFYAVwZcfqIE5h4rzigJnMuklOFhIAh5WSjS7c5CfpGAiUYQIqtKWzI91+wZ+vp6QpTxnhcwWmoupk6Om4UlntwgPAJ73kpQ5S8XS+Ht2asjOatQImk/2d3fjB7/s+3Vb0a/LZzW0EUxoQfBAUfBYpGZA4ngixZQP66MLrRNQFgB+mf96KN0CnIB1aqfhGLspkxxa4PD5rYAbrLXWVOmo5+POaDGtgvo1kMmMwICuv+iDb8OhoXLpwIXV76+23Rb871iX39Zt3YkuXZdYa4YHM7KDmq0w87ud1IfisLGNVbWS4R/c4PH2EV7Z9yqBW1MD6a3/jf5EV8Fa2JfToNzzxTXnV3myFQe95Rpc6Petgf/An/lBuRt3dxfpjgEmGQ275ujQg1+L973s2fvZn//08JYKvF9HFPIFxmzmmSfCz/+3PxVH/aH7bkaeqqkl+iIKrtxSSV32WDDiDrKfHWzVUF/Ha296MfvWDi+dOxUDnai6EU8ccsPRb6Z23B7i1k4JKozTgvgVQ33piAwjbMZDpt34jgK+oG5e2zTsWpfNQZQcX3XFnZinWDjpjTxMwT+d7xa/jYDt6WOMTrbwb0F3Jtiauzu6hvNiWXf2aoDRJ72nscPPC4nnXAQYE/U08maVVHr6IgL5YC6YtqYP7pv4SWOrBkso7iybFOBljktJEmxOicJIoefJI48SYdihFS//ngoguKAt/0wWsI3zkS3rC40Sajivv/bjCbCDsUWdjDxbKZlIoBPLoWxEzUYjkZj0piUGY+PynkBzEYZJRJhj1NtIArDjKUgB8TQc5wbF3Ss2mht3RhKIrlkxPrgE9ByNClDI4o0uNoWaRWcwj1XL2FseTpBUoWigTPslfjZcH7mU6vMVQsmMZ5oASv25NjrTjkSwwakonff9LL6qDSIEdOznwx0YnS2PK1OVFZnSEYzDQWNBi8mJSyEaDTqMDOhr8WnUvk5c7hzLSR6f42aFVNvUIVPTsgwserhWmI5cFfCaUsqVCeVhm8vlKExeVQqYjrbHv+eR3xRuvviadDsTM3FKsrG7IAuIVLk4A0YSsCYD5QY2V8mOF+gvcfKp/Mz9usZkTGreC8GMiW1pajC99+Svxm7/1hdwSwfutpMMcq5nd06zDra1vZK9RzWP69Jk4d+5SXHv6Wcl+qFuczZx8OSmUSTYOt2NyYiD++l//hSzPRlT1QtGVgEwuGoj7Guz/8H//F/FoaTu6h/iCN4NC/WRPE4ryqTufqONVmD3JWpZARFsTqJSUk9WR9NXVocmwb1uW6Ij6hvq8nFpIF1L6Ge0qqWnOHBqlfUgrfU9OcW690Bk6yTar+rvblMkkrSbhkZ55ZKvXsxa4p4nsoSauRU5V6R2NTbYVMU5UvE/8+GThttqKjcg7quueLC0mn27V0dt30Hv2j+x+bAnqi13p3dZk3niIJ8s6mjbEl1u8cmw0kwN5/KN+qkqRUfGcqASMMerGWMo01gtF2jsQwEcHAPrR6M6wgfwyx9DHmDjLuERm688Aro0Bxhr5OQkjz3Mf/dQRCZ6gcrLKBsnmSCZcyZNZQzSFVJinIIolbqkgzPJ/hrntgiYWADSoMFdErsRJX2i+itApytWyDOh81YLuA5+UlS6vgP6YnLY0cbCZFDoMOvC4BzddgCtemsPJpwx6m7kd6gR0J77ezW3k/vZ6PHf1XPSr0470Dcap02Nq9NIZWTsalEMuNwwbHfdktflJJ8AkaF0wuaNTgM7BU1Hvo8LRUOgESPysZAvydR3TbfKI1w4a1J3bGnwcE5m6dB4zw23xkWQ8REaVV5fOR/UMyk9+z6c1aXXFjdszuX8otx7oys6u6J2Drdjc4Mwvztcqe/m4WND5eQDT1zeUW0yY1OiAxRrbjYePHsQ/+t/+SXz5G6/HLla0OImwBgudfTdOn56IhYXFHKCcvsraCh8Ceeml98aZ02fVpru57YPPqfGKEbeuKiiZ1uNv/uLP64KxLsnVfirLAYkHkpUTENhD9mhpN37jt39Xt0vq/ChLINYJqM/tZiBM37AeASZ9zoPD0udT+31y6jgxPNArx3aRjujrktUufKxNdppr5lO6LljZ93RB1kWZAa0WSp4MvLyz4M7hSNZxtlGx6rhw5xfnGXvqj1sH4/kaz9zyWm7OZS8bdyDg6pqe++ZKXUofo73d/5UqOcoYNtBuWHtMlGUdr6yJ7mjssMbEmKauTCAKSOK2i6jAesOKPl4iavq4eaX+mok866Y8rGfvKYNyfTcC1HKSJZJZjrpQvzK5ua6KS89MrJbt2P/0H/qTolUmDQSDbpndCqBAHqvmu1bKxKooDc/Vv9xCukKmYSBMGk+qKENFUwmiA4fc3iCBsZJqOp508s32RmE40lEQFgG++lZOtiqUA4hbO08KQPJTPjSpIzTwi/JEt5kkIaQb3TgzORKD6kgTgyO6teET7MX6YOLhFhKgLLw5sjhP0xSPQk9iKIyulKArYqk7gGw5CWpwkmaZalndIKaVH6RtwPIbiKM30orf2heWlth++Vr04faO7sjUuZTHetbGriwU3WIx2M6euRgDg9O6CLG3StdH+EkPfNdzjx3erDeqjbGKkX9H5bmqs8bGh0/gR/v3sddBQP36+nvjl//u34sv/N5X1XylA6PzQ1mGPC38M3/mT8Xf/lu/pKtxX7Y9T0PPnTufF6Tx8Ymkt7S0rMkp8rBDTq3Aotxcm4s3Xn9FNHfFb1BWhfqN6r6/zXcfWb5Qnxk+HX/jl/9hHLF+R50F6Jn2sW4JG9Ad6Tk5N+nIyoMCiao8kFTH1IvqweBWmb68xdVNgSY3rOyBgfKZMp6QdnZokOkiAB1fvMQoPXSRXwA6Uluy9MvA7NJFnYGufr64tBrL67KkZREdaPLaVhoGQn7NSOXYO8fEDyA7zv0ZnzaCp+vqPuIxQN/goYrxuHsgnfLWAYvuBtINyUP0uLW2PqEHX2jAh1ND8C0TE6V5UaamB1hOgLlE/xtXJtDkyW2z+DDusdCcbiDe8dN/6v+hNBRSGpzJxMRROAURJuNplsoc7edJiu9VMyuFBEpR/mHJcQU5yo+MgoulRQWzwmA1lT1WQiNgmSC5HpQqUYZbRhTivILbulpQUV7cBqALvhUKmL7xvVHxULeS2GL93fsxNtgVI6rbhK7+Y6MD+ZJsTl6iZYsIPjh0o8LHsgB8TJQJnrgX+cnHAkVu9mFBC5nII83Q0l9DSzikuUO4HgDpyIBPvbwDv8jGBMbaFJOQ5BRvJh/q0aP6bHLLm2tXHfHhj30qVtc4skaDT4OFWynK56GHmsD4oAoTHx1sS1YWt6vEfYhhvte633RSLFxZJC+//HL82m/8C+lB7SSZ0DFrct/10Q/G+9//fPzOv/5qvH13Lk+s4Ckop1gsiR4y0m+6NJlx++cXe3mHdWdrLWYe3ZUltsk0Itp8txDLjC9Z7+Ya3tD46fibf/f/G539QzkBAujM7V73A4A0wh7EqWvVA6snN8jqIl7ar5QXci6+92sSYB2O12bUEqlLtpWU/s7L42wbUR1UJjfHNsYAfZIvzUvZymP9lQt0R6xvatLSxMQaJG825BNbTRRHHF1EOcnFhSU/1NFRtlMgD442AKgD8jvdQJh02qesYUtK1ZV+R9zQGlOtycF9jvIAVDE+APi5vHl7DLu/kkY8x06bXID1bodFayMGKHTgX9qIeQgwPvm4jn/3P/nzKXVp6DKjWulM+KxH+KOWKAzB81UAhal4KVfwXYFjYUWHSQegItDGufJY4NxLuzKetXNgSypNF2AdK4E8VxDwu4VWIA1Q57uidaWPZRMupn1Ph6wBFenq2NHkxTtzfTHOm/jDuqoO8f5VQydDpY5JT2SwwAjDG2CvGHrJuHghF/ywQLG20Bt1s0xZTwE41JF0OxVOHOdDK/nKEXa8PPRgralYYDQ0OuUjGnR8XfrzNbE82kbWDHXu15WWSeK5F94Xr791K/p6hvLlXZ68MdGNjk4m7Xw3VW0FbSYP9M+tCO8UUifW3FZXNfnoNpXJbGOLz6rtxaImJDojdcgz4DVpvvDcNd1qLgeb7n/lV/+52ppliXImPQci5lqeXN/gcHzXJ747bt26FQ8fPgi+jPTeF5+Pz/2LX8/F9lSJbtVkBOYEtpvvY0q+6I9f++f/MvZlUR40bVzrD0BnBnRMfchzP86BnrlNeQ0AJkqK8zpZgi5aLE2UkxEY1PQJ1uzSlpcOuWgzU2R28lGriZbailtIdl0xifFUVHyYvIgzWDnPnz1zTNIqKRxNDrxZcCgjQpMh2x4A16euF7IDyOF603YepwAX/OK3xhrgfFE6LosPffykrz6Nc/+uddnOH8g+LLBenW5IvSjtmL4GIfK6TpShLHooZcvkhkFEP5HWUo6uj3z/Zz7L2tPg8KAmKp508DSjUbqKcTXJdSuY6Tc4NJjtyy0AE54uLemjbNYsuC2zw1pjw2iayxKE8B67qXOhU7eibFoUbSbIXPBWb+CE1rxNha8EdkXxUTRCM8hKvEys5JOG9UjFcaTjg4ezFWlaXGHFMTucekgu3rOZcUyT1rBu9Vj/ggZKTAXKYUkdN5x0gHzg4JAN1Rell1sGy8BgpxyTGLypA2FkSstIZVMm4YMHjZp2acAChHHg4edEQcs06QlYl5QlR0nC1E+yiKffrujVrdjExKm4efuOBmloAtqI9bXy+f25+cWYm52VtcXXrLm14O0DPtzRl32EtRZkx7EWxuI+kzO3fMjApMMTKx7Q9Hd36PZKt4uri7nwvKMJ8OVX39YkOZIfD2G/Fu9Qsj0GXfT3D8aP/tiPZX4+VdVE/H/9D/9UvPTSC7Jaym1LVlm0KcODJ25tWNBmEphdWcv61GC9WJ8AOs42q/Sbvm5JscmxuFnEF7tyS8mkpLHBhMXn+MVSOlVbsxbGBR+dy+oU1bw15CA+NmPvcAuIdaVJqkMWVA8fl5Hlxf4rblepD9905OhtDvHr0hg6HriiBu+kL3nAt5xMJF6CIO7JGKBvEKaf4XuCYsyRBhgXIK1MTBgZTETkoSvGXimHRVmvY1EGvsjvvlvTNDgNn3rhU44w5SyrqOSFgarS95nwswcLFwolrABx+Tk+9Ov6yPd+5rPZcAJmQK6MKMYVZTJhEGZYhUjnqokADAZmZRaouWUjD8L4Fg6/nkhYU0LgxJFMlOMgwSIkghVl5U8JlLUsyEkcuviN2McNlAvYSkQ2BhdhD/RaDgCZ86GC+PXJIpGRGiODPfldSm6RkSGvpA248ZAF+b2OB5gnAqUv4HYEHugSfHiXSba1Tocsx2UFhHGA+dVpDteO+iknw/AB8n8mK9TUgSDZ4PF0EAuMjzb0acJgvxv7w3g3EmuUc7/Aw9LiNu/xDMeZPNLt5kpzO9x6mlqWE8otLJY7A4A1oWFdEMdHOFNfVqdGPV8x6tFExkTz+998I4b5jJouXpyCQXk2TJaHMt1x7vzFlJUlgUeywn7h539ObSQ9qp7Zz9TRueVSn+dPsqL7jjy/6tUbdzW3lcFlcJsDRV9lQAHOYwAzUTNJMUByU6au9Nnz5PPhWZ6A9mhCxlpg8qT/4lB40b/0ptvI6BDuke4WumUp67ZQ85rGkeqIdaZsJlgW/lmY5nY0D+tjQtQETK/K18hEk0kTORncHAXVozojLw79ozf41nUiD590HGMDv4yhMu5c1n251o/1Utqz9E90I+nyNlgI6eowzgvs4OPjTKNON02c+QBwLbjMG2U8kIdTkvRW+iRxfPe5ro9//098FhO8dB4qRGVopDKJ5TtWYswLtqxpqbTiZY2JW0C1gogLB+VIgHTKR6BcBNaVgcVrd3grKxUpAnQEBhkNxpWGTkqYF22hAT9o2oTFIQ9pZZCy9pCtL5q62muCJA+FHu/FUh608vFwQw/LL2d5dXwk4luQrHsNyfLqVd3LO2hF8chKWXeYVKQcuiGPCQkrkieVnGCRi/WqrzsPwMUBXAO0iePcqE7PhkbuNiAdsAyljF0rP/839PDK4rHqzp86Aq9lsUY1MjKmdh9UBy234OirXxNMvv+Z1iyP1ctVkTz4cVvJpIbjieLy8lLpSCrPZMYFoZv39qRfBiCdkX1fyCatJd+vf/NVTaLb8cM//ENxWxYgG43pU+Nj4/ngZmLyVH4ZnIHz5/7r/yre+9JLuZjPBYH+giGibi2LZD/47mGn4tSTl71//7W3cx3NA9R6Baxr8qxn41EHgJ6S70DSKVTWeJRjjxXM89uQIOStIBcoLqZloKols+2w4Po1ZhgbtAdjgjrss4LPfgjFufXOEqKpuUyy8AQZfGqHQ5pmAiClGcQpp3zkruXDBxJf+XYAfZE7ojIZtfoKAA71r2mYvsPtPEyXcqQxpqzLmjYALuMfHxpAlmnok+eNvcWVeuKkpsQtdxolbAetru/+gZ/8LAN2UFdi9qcQzm8bpsK5MsKIyheTj5eDOQMqF/tFkKsxV96ybkZFYVOE4MexOSMjnPlFQ9FR6UiSSvnstcnBL+VS+RRIlUJwFIOKPBkS4RZCmc0ERdm+zCNuS5CvHmcFhU89si7qePh0LJumTEDs2aFTcvXjYdo4L/cysakT0dAoFh95mLDTl6xYdxwzw2TJInRO0A1/eCc0vu/rqZ8tMHcEN7Y7AYCf+U3YQNhx5DBkIzdoxzialBlo+ZOeqX8qswFlCTpienJa+LIUeXVEFlmu7Uimblk+TA5sg2FSQm5ejs61NA1Cy4Gcuf4mHS0vr8Ti0mJxmtw4fG5xYS5WNMGxCZbTWjkHf21jO1Z0u7q9tZPvYObpGLpV/It/8f+tyeyeLB1uh/bi6rVryevNN96IH/+xPyAe4qN4brWhBdWHaE/6E30w16okz1e+9YYsvXJqr/VL2AMUoE3JsyWCO9addEW/4FUm3khg4KAvbt/yCaUm/+xBwuPNgT1dxGiOolP1Sxbn2Hwlp16pCVZ8dVvJ2yU5cUl8+KXgkoeX3dkRiUXMBJZbgZRCn86LGEMFX5DGBOly1AkHLXzAY8ft4zD1BMotYul/+A7jwHPcunI5Jj5FMw0wX/DBIY6s1qfL4+q4Za1ldN9P40hQ5OViSXsWXonDT3k400r8v/J3fl04BQmXiQ0SPoh1QXzwLQxp7WB88gFwzMNpVB4c0iyMFQgY1zxrcBqbSM3L6dCgHDQdtgOMj3N9AefXAI7laacBWDcAedYJDel0fIcB07BsrmeND8AXepax1oPLAaZPmtOhza06YQar5XRdiAMuBx6OMHmUN13CAPlOo37Eazp2lsM0wDMO/MlDJqfhHG4H0kzPYD2YLnHXCzzS6zxwkZM8X2R5mk6614ROKqPQMe9StvDBQc/4tX6cZih0nqwnOHW8+NRPDvnT0mCiLPpDV2wGzxeYuUVlYDPFMboVyjo3spb1q6ID1bKRt+iKN0041UUjRDiNbsU6b78byPYU2Zw4G/mgW3zJDh+l84NukUH1rqwjoJSR4+0FlZG0ebfWkCqAhQFOU4ayXIBYm+bhIXXOJ/1N3iHvaYsAYeu87kduG6DulwDl6ruh5NXkpa4aujW+caFJ2HjQdvsbn/GATDUuYfKJW17AdPEdhp7ld3l8pwGWr11GO8D8HAdcBhmcb/2Q5voA5Ndy25nGSWm1Ayy7cU4C8uyDb905DVfr0/jQA79dvzXUcfDAAZcwQNztkWNL+MaxDOYBkIcDatqkuazB+VlGvscFYDx8y1WXrcMMi7xr1hjBqARoI/Or29JpLk8c+uA4HweAU9fRUOuylJf+eTbUBqZTcEr5uqzrZf06DrhsLZfzDDUOZet4LZ/L4lsO4oRpU8tEuXb5ANLRp+WzTkwX5ziuBsfbcUynHb8d2vM7/se/+0+PEARXE7dz5QELCrhDnAQuC4Bj2nVFccZzHCBeK62GGg+fu08PIsvpSdlGQo0PgGOffIfbAXzy68Y3fns9HAbI8x0xaZS1q/GhVdfTzmmA/bqcaX0n2XHGq3FJJ07Y9SBc1xNwOXDIA5xn3dYXQINx2suYF+Wc5nL4NQ1wAMtjfKDGM7Sn1fRxrgtouXqhGQ7jweWcTzn8UufyXMjpBurlNMq7vVzWNGtwGjguZ3DZAuTXbWPj0XKLrwyrhCPq5rFZZIB/caVdysqOyuVSs9pNkyrYNf/Cu/CnbIHii0UlGw8zdUddbpUTLLvLuY1r+oAkFUnJKLTM0YUF2jXwfCQ3BjT9xnVJUDq8j0URmIflQ0/m73I1TqseBdrLEz8JH5qE8X1j5cnbaSzzO+6y7bIApm8wj/b09jj8nGbfZU+iYRlIgz9hy07YaXUZwrUDwAGc5rJ1Wh0HXKYd6nSXBSyH9dWOBxgHV/OrdXwSX5dhnrIO0QO4xGscaDlsAM9067y6/et0cC0fwNJ8bq4RHum4mq/nXMD5APi8pOO8Gk6SyXydR5p1825gGu1+oSn+mlsAp9dgueoyhHHWieUxbh23OwnacUwXIG5dEsZvb0fSHE89NvIA0LEcNdT0aRPzMG47vnkBzncaZY3vvDpOfg1pgDXhYzBxgCVowAzsTLgmaEaGGs9xp7lyToMOri5zEg7gfOM6z+kAcTfOt4O6jOmYFvzNg7BxaKS6nOWyvDUNAJ9yOAC/7jjGM47x6vLtzjiAw+3lfDGryzEZIScTkVcFSMO33ADyOa3mVdetLtfOm3itD/i5nLdPtst9kg9+TZMwdKFVg2Ug76R2wEG2rH5ZN63+A5gu8bK1tKU307JeDC5bp9VQaBUcAB5Ae7nkQ0Dp3gtAGvimcXQkfbOyhdykqUCuVjXAClLWXzKaPo/eoEMeX33IdBU0TSAXowTeSYYTunx0hLxF13nBkDGkjNSD+xJ6yTzu1kUryVG+mFsCycuyFlt2SzR9iSPeqjfyUE5x7Ewer0nopMOjDGTnQHIg9UR9Gjnhjxz0ZeQwDlDHjY9zmoEwdKhDXYa0Go884q6788zbefAg7jSPw3Z6lof0Wi47wDjfDiwzeHVZg+P48AIsX80X2Z1PemnTlt5MG+e0k8YD7iRoxwNcd8frsuBDHzCO+Vu2miZQl6/bCKC+lCONPKe5jGkb3G4G47kdLYOhLgsOPMCp8cCp6+x2qPNqv6YPuBz5dbwdj7Fs2q4j9GpnMA5pqRdlcUIgJGvalgnnsMsCxI1vPJet404D6vwajOdyToMXvC2v+18tB/kujwNMo6Z3EpBnPjW4nOkBxN0O4NPO7q//ptDx3/2tf6y5vNURcDWz9goAZkyed4vWzkDYtA0WGDAvhAbPF2lwcHVlSLcszqezsArmMoA7u3EAlzPAkzL1YwnAYZfF1YOHuOvkOGDZ6noANd+aJg65HQY8UGtwPvTNw2m13IDzDa4jvmV2PnKahv06z3K4TE2DupFvOYwHL4P1AFDO8oNPXrus5mEa4JHmdJzB6TVuLQfgNONRnmV1SZZpeZaS6gFZywOA15q4ShuWsi361o1lavdrAL92gGkZkn7j8s5Txleep55Gi9pGOKqFfPRA2ZZuXL5sbnxy1bfUqXpcprh6cvqG3E8kgyrLC9jHkJsd5ZKOHDRxyMa+GuSCF/KoFcNfc4YssrPxs2gC+aCv+qhsplNHWCFCIvFPTnWx0cgrQFQt65U6QRcqcqQ8DLwGqB9tQf1s0NftCNRtRX3If0JvDV7yaHi106jj0LCry8PHdAHTcRmPB/M3rstzk4uOXQZ8gLjrAJ2TAFrOI1zLBZgnUOcTdtz5zoOe8+uw8wyud12mriPpNurb6w6QX9e1PR8AB+d8+BCv9eIyxrWrdWq5ieMAduQDpX8/SQMwbVydThwablfAeYBlrcsZD5ouVz8psVyku46ESXMZfOKWlziOcK0PcLm+mDfOAC4OGtTfhmh9HWVe4AmAy9XlAcoDpFtmwvAFSFOu4siWScpv9KY7rNz0qgTTMZhPTR9wvPYLj2Jkmy9guic5Q9ZReDjo4AhDhzC6JG48wDRIA8AjbjznG9++wXHLbej4n//hvziCcV3QjVILA3EPOBxlYGzmAHimA1hIQ80DsDCuFLh1GcLmUdMlTBryGJ+0mi7ODVOXrekz8fnuFVzroe7MxrUMltE4NQ/n250EzoMeUMvmMvZN0zgua1fLhCPsTbMYxm4joK63092elCMfv65PTRd8wgxc5xtMx0D/gR7Qzt90iOOIW+9OBwgbv6YBgFvjO924zrMDEJcVJHiR5PdBayBu/SlWEhswnXawLO0y4dfp6AjZOGmCVR33HwBNYqCwZ4RyTIb4GCXHr7IJicd/IiVhiqy8tcJeMV7AB5/3RhM1N4ujF07DLSenMPHt7mJAFZl5dzXrqjj5vHmxu62LpeRi4ziniiS+cH3mHodA4mMssvKWR4tLJt5dRij4EecRKMcZpYEnPMp0d6s+4s5ZaGngiQZ56AGHDMptHn622j/zMfTULX0ajPMIu83BI44zgGNAhneD9nJAXdb83LdOwnU6OE5DptTbu5SxX5dxel2GPlvPU7QbeYxFeLi8wXTAIY8wZU27xidsPjU+DtoAZa0/8mscl20H8yrjrVXXGkyr3QAC2uP47bzAsTPUeMhPHnHkgFddF491x13OOPTJk2jX9L8d1NLWdBg7xJ2GXAbTxnd+zdPlnNcOxkP+k8oZCFv/zsO5jFq/wXwSMq/CNdR8ypI6tEuay7SHAdN6Ik28wbPLtAoP5zzXgXCdZ3Aa0E7LYFp25NX6c38gXLeVwfimSV+zI8390HiAcTv+p1/5jTTAIOxMN4o72EmCUQZg8Ji5BcQ3nmmdBC5j5zTTc2UJm0Z7GeMTbsfHWR7ngWv6gOvuyYx0Bh7g+puG+dmZrtMdNo9af7WOSSfNeQ7XAD2gxqt90wCPMHSJt7clYFoAOC5nmT3RmI7T8ElHN5Rx3LwA08E5bjyAMFDrwmUB49VAPjzIM1/AfB0HSMMB5ttOn3hxtA84yNOa9AHCOPRX0p+clAHj1GDadRgcy+S8jEM/jSjJ3+BhjBHOR4XIn0YIBo7GVqfGFidRKJ/TkfgiXR4NJiz13MbAYYM5r7D25nv3WV6GHHx7VEcmQU4zEiHmRFW8tC+8uaj3DQ7km068yUUbwZvXYnndla/sbe1up8E0ODyichE9vax488ppb2zyvZWdrXzLDIn6+5s3AoWIoTWQHxXqzsN1DzhBKKuq+gsbfNUyq3J01FXeAhNCvp6cidKV0pjDk7b4qnFSdsDtAD3SkL29bUi3/t3/3g2MV4Pp4eOgV9MEap5ZtyavTq/DNTidMg7XabVPvyRMPWyweIyi81ou8uza5a1x6JP4pNnVZXH1XEjc9OxIx68BPPvteQanUy/AsgDkETY/g9MB5xtO4mMc8qw/+OCc1h5vx6npAKTZtfM3fvrKY/+Xoc4HzMPgehqPoyAtA3l28HTZmr/BPMgzrXZI+upDNU27UkbyfZs9YKS1lzOU8qqL5iXLCC7phF0n4zrNcVx+zFAo7Xg1OK+dNj5x55NWp4Nfr5jb1WXMq6ZxEpBvvgZok04aeaZlORmr+MRxuQJWV8LIgImQh2tPM57zaoaAy9VpQDu+48bFMbA9ONtxAOSAPz4OIG6ZKEM6+KS5HOA6kF5PZvAjbCV5+RwH2CfPYaB9ciJsWuZFumUg7jTAPkD6SdCOi28Hf/Oxzhw3PZcjzp1fXXcDaeiBNNMGx3r0BMUF1/jGcxywPoA6DQCXNPJr3sBJaeZJumnUaciGA8zL8gCmV5KeLFfSW3pxPQu0BqXLAHU97GowrvEtU+En3WNRaIJKPEyQRCNMsvrMIftGxFvldnd2Y0+GEUcgDPT3xehAX34EjqMhtzY3YmePg735cB6TFnQknwjlyff7fNKmfJ6j41D0lM6XMDc4CV/p5eLQleeIUKe+ARlRzYsHQyNDoiFjJ2ntxez8fH6Fcnr6HBURv87Y2d7Ks0Ty66cH+3lODQeLI2+m5eFG1LgAK3CdMhJ5/MuXJ7skQ57fIQWgojyLVjpTTdLw2ttDb2UyLicLlna30eH2wkeX5BF3mgFc8ov+3x3qMjWYfg3Ea1eXNa7TTsoD6vyahn3j4lM32qi9/3tsOu4y0KjpWF+OG6wv4+DXZWuo08AzHZevwbjvVsY++fDFQYf6GY880izXSQBOzQNoxyWfNOsAmk4D8B02Laeh17qMy1km0g0uCzhcRv7JeeYB1HSO6yvHim+9ZQCgPA6cmi5gevjQxHdaOy758LJearpZpjlXpz29dgB57wTldUD3ZNkB0yBu/SIL45vtH95uYHz7AGHKgk8bHeusyXPdSGOM+DrnceJ8wOUMtSzmSdhxO4CyuBoXXgC8DKYJYFMQ99jt+Pm//8/fYYDVguIA49RpAGHwzdCTBPjtuNA3nZqW4+ThwIMOfl0Ry1XnETZP8gDyzJew6QP2zbumSRz+dALjWCbAdPHb6ZJuIOw8l63BeTjoGByu04CT8HCWDX7uZCfxrMsTdh3Ac/2dVpc3bacD1j1Amp3jAPnWATQcN7BCkvrWIDOOSguHNMmlNB+FUOirz2C4CJK3/swLuqZtWs4D17ICplWnF/nAbdWTR2mifEzP4HI+ObEGjk3g+BzOazL/3NvVlAGyHtCHF2tNnLypeuW6E2EOxTvcje2tDRlahzE6OqSykStbfF6qW/l8cIE1IvTHihNnHWGccJgfxhdH42K4bfPVlZ2DPNubMJ8g2trazhUlynKu+PbufqyurObBbXwAYW2TD5tux8TkZKyvr6lP9cbw6Ege0cuG/JGRCfHkU+z9sba+nn2OO3Vqh9G4vLQoGbpibGQkBvp681wuJhwMPj7zfSC9si+ER5uc5gj93v7B8lkzVWJ4bDIGh0ajQ/gcskY/kVmVquZwt9zHrzTeLrNOpdUyD7gP8JOOc6+Z9JovEogvfevYGmwD8N1mQKudS1qr/Z7sXwBh59d9xeMmw9J3Ql7U4IU8iMOeOXSkWnaJTrYsfYtM0ZJPnHOwONOfevpkWWgThyftCRR2/IOW5FfIL2EYp5bd4wYadtAl3XiOU76uJ3NkoevjCsAv+eAZF8+028E88OFBvQhTr2M5mnKg0rY1wCFfLkleOLVPIhqzJYf5Zz2yfjLyNTbgkZ/XEySOCvptXPov4ZQFg0CkkK88Zq/mkcK6QLJLxEziv+tJmzyhB6FBN29Oqrmw1B1staHipOU8TRHKILMcBJK2HGUyDGvJl/lOy3JFn4B5JG3mQ36K5ws2giQpMU3TNADTAMgHoOd6kcZcQD9nTsp0oRk357umL3p7RZ4ZJkfbccNXxkkpU+bloqeko9/xtgxBkS9DiUPboivmjkzT2OEMPIiAa126PzvNAC+AJwclrH/wIKRgOeNLZeij2TeQHToqozTToj44eOQ4xUGnccf6wgBrDabWICuVL6slDAwrDYAgZXBATsRyqcSmgqaHO2bW0LYA4AHtPHHQAs/KwsHP+U53RaFnRzo4fDnHy/OmD0DXgx0gn7D5mq7z4GtZKde+jAi0y2F804O20ynLHi2XreWyDITtnFcDNM3LvClr+u00yHO+eeDXYB4n6blOd9z40AKI1/LUvOsywjguW4O0lLimB8Dfk2pKyz9dgYVJ7FhOg3XiNPuWzfi1syz263SntfQF/TKglKBBXwxJlVZ6OYTRhyyyq4mleN5Y5FFit4rntzFlSB1qXG1vrMfOBsaW7vo0qfAptoHe7hgd6o/eng4ZUpsykBZzZWlidDS2N3dzNQvDZZ+vMG1upHHFBM4kxr4uNtY+fPgwJmVESYocAxxIyoGiQ3yjoBkPu5ocHz1+HLN8n1Ph5dXVWFlajX4ZcOfOnY2J8QnRX9NEdhBnz5yN3a0tpY2qrIxA0Zianm72GTJp7pZ+pd/mxmaZnJTO8eE8GkUXfCxmT3XkY8b0eg6LxAjjAMeh0fHYkRGyJTn4TkDv4HB09w5E38BQTJ46FbtMhr2D+QGXre2tbBN/K5SewAGifDkrL2a0k/CYpNPY5kf7fBsDzO2NXtzmpa1Lnvuz+xZ1rcHj22XJNw0uRgdHrOy08KBBGJoYqIwr5hXnUd48SaPfQA8gbmd+lAc8xkwfHD6czBHnaYAKSLP8pgNQxjLXDhnM22AZ4cv3McBzWcBxgI+Bg48DXCfH63TnAabBjY3BeYBp1DIbshxR/eOzluAhK+nebG4dJ25DA8AnThnTrfMA8lz/uk2BY3xVn1nB8ZoXZc3T/aBOJ550m/KA800LnzTrwGnG5YDYOg0g7PJ+AcFxhw3QdZ/EQRPnsPkCdbnE05yBAlw3p1MGZ505DSDN+UDSaRwAvuvjss7Dd7omAc13osGcKJo48tEdYJnqsrVzGbeFZXK+7QbSoGM80vPIEc1VNsRSngbAha7TKQO8YxM+4LCFp6M5DkDEjUOeKw/uE8QVNlPnGerOVOfVvpUGDjSIwxeadCDSCFsu8wUoAw2cBx9lTYd0cFwP8kknnzg+jgELfeebNmBcgHzzAR9cwuASr/GM4zAOqGV2WjuOAVz4kw4t8yDuepiHZQHAoazrUMtlIOx8yppX3p0IMEBJd9tn5xMO5cAjbFlMC1kAynBCczs/gJWN9BveQNIkXy4l5R9X2AaM63rAHweQVtePdHzSapmAOg9oL2d8TnsudF1HOf3KhlPVVcU49RqDiO91HMlQ2tneyFO4j3a3YnNlIY2vwf7e/GgTX2XDKOMD4NQEH8chwxgYrDaxP4vvr6wub8gg25ThgwE0GdMYWaoCH01nxYTHgo9nH8eMDDBOVJeAMTU5EYODI/HgwYNYX9tSWrkj7Bnok99f7npZJRL09w/EzZs3kvfG+nrMzc/nI0VkR4aeHhmGMnyGJBPCXrlyKd306em4dJHvEner7nwek3GgeglnX3JI27G+uSX99cT46ETepbKXjFO017c2Y3ZuQfHBfDy6JUNsQPLqyh07nGQvQ2x4bDzWd3WxHxjMlbT8Ts7AaBpwyyvr0dMnuXgsnu2iu13e1mS5LDTOxSvbRP31OwFtjHObO63uC7VrhzqdMi7LF/PoHx6jHlPgMo/hM6bIdz+0LEkrL2hPgmUCkgfjqpKVMLS4WcAISiNUYPqA6RsKfmscMK6tN9PFJ9+urFa0xtmxzE28WYo85mnfdKBPvSnnspaBFZoGvRn7DU1GXGbAN6NJLy+ArEZI17lnEoNcznwAeMCPNPgAhVahkXQaOdApQLxOd1m3I2CZ3caIxTQFDRx5pKNTnHn6Rtxzq3nVqyl8VgXIOUTl6CsGcA05TwpqXUEPh6zwIAxPDP8aTAcfHrW+LBOATJbLdQDAAUo9C/tsPxqnAWjwI40wK7uE2bOaNLNcSfdqEVxThqZtAWQDP0/5T1kKvZRB/gFzssoS95iiDfDB45peyp98XcSRT54dYJr4pgMNnMtIcJSU8w5fl8CnLXNFrilH3dimQbmOv/qrn5OeCjOgFgzh3VlrV0MyFdTCwwQ8wkB7RQGXI938yfPFnDC8U0iFcSiRPE8MLmPaplkD+OAClAPAIx1H2dqRBl8AfgD45mf++LXchOngxGkY8zJdnPENLocD4GuZ8A0uYz0A5o8jjCMPOUmraZm+adYynASm2c7L+nDceiWOg65lr/kiC/ogLWl0FqO3hizXiEV5ABzT1L8SL0P2uDy++RGGp8PGsRxALTNyGQcwL/BrupQhXNq01Jsbc/IwXpKXpCJPo03XnL04lLG1t7UWu9trqtdB9Gny6Ir92Flbjq21VfHYz08mnz19SobUuAbqUa5o8dmT+Zk5ppQYHBqRwbUeGxtbMqIG4qWX3pun2XPR5guaK6vLuQ9rfm4mNmXIoLXhsREZZ1P5iDAfHcromZKhxqrZ629dD95k3JExNz83n/XEsLpz577orcbZM2diYmIy1jfW8oOJe9s7acjRHLu6q+wfGJaRNijDbLZJ24qhwf64cvmCyqzqYncUH/7w++Pq5UsxNNSfH9Hbly5GVQ++Aru5LiNMBfn08eIiK3v9ceb0GU2uGFSDqjP4R/k4tKuzPzY2t+PBo4e5itHZywsDI3H56tOK98aajLNeGWG7BxKkZyD2eVxHv2paggtwPopRLN8WLV3qRHAbu809/gHS3C9qcLz2oYEPDTvKs0pIf2H/G8KVValCd1s6JsxFlXzScDbw9ZftWsJPylKn0ZbwI+x5suAqXQZYWaVt9X/KgQNQFtdO236Na15A5rFuXZn2wnwAAP/0SURBVOG2+6r5O8uQXvGqw4D1Zh+wD9T0DHV+hoWT3+VX2Hnm4biNnrqswfUlr3YAvHMOoJ9Wcwj+sczihQHmuOuII+7y5OMsm3HgAR70CTvduMxFyacB0uyDb77mTZppkmdcO8D4tQOMYzkA8jxO6G840nhEx+NHaSj7HGmUA9p95DCNWjb0Ar0ajzwc/ImThwPXMhnPBhg6wtiEB21to5NPb5k+5U2b8u28nF6nQcfymj88srxGBMaV80kjHwcQB5yWB7ESgADOQuEDZWIoxkSdDlCONBseOIBN2lTcAlNZC2qh8AHnm67lIN20AeSgHGkG4wHm5Th5lDUfwOXbZfHdJ3E702mvr/MpRx6yk24DgzTnAzW9mi++gTLELYfjxiPuNPgYByANXk4nTr2RyzKQRh5x0wOgD5AGEDdOjef2Nx3LchId47SXt35SXzICCAOUdT3zKiWo+dmBk/t8xKpM6i25AXiC475EPYhbVuCYTxOmTDuQ7nay/qBBOh/G3NrcEn8ZI+rjuraVOzPJxJ6pONAd6t5OHGxvxr4Mr75O9d+t9Zh9eC9Wl+fj7PR0XL10KU6fmsr9XWsyonZlqC0vLchYWtXFeCs21jdjYHBYdHvi8eOFGB0bj+/5xPfmxvh7d2/E1tZqnte1JANmYX4+BiTH+MR49PcNxIqMtQWlj42Ox9PPPqsLb0987WvfiG++/HLMLSzkikDfwEBMjk/ErVu3ZITNxfT06Xjq6Wtx7uyZ2JeRxNeFZ2bn8rt1fJwTuHX7dkyfOh3be/tx887dGB0Zjbm5WeWPxFmVk1ZjRPKx+rWwMK8bkJ64cPF8vPTii3Hxwvk0gFjJ4ztx7FPjThYDdHtrKxaFPzs7G2dk/O3vH8Xp06fz+4Qbm/vRqzrlI8yerliSjm7dvqXwoOwtGYJjUzEyJd69I7Ej4+ugQ/NDtybbvkEZhuoDMnryTpNVRM1FqlDWxX3Jru5D7q8G8oF63Hj+cXnS3F/db+wol33sCLySBlCGPBxlmNCh4XGDgzb55gG4j1sO0wCMT15NX9SkB10caaWGtoEy3CwCnsfgYZrGx0ETfADf6ayApd9AHQZYobVM5JkGQB24mYAnc189x+OA1J+AcjVfnOtomvBwOfTJ9xDpA6QDLg9QDr3jW6+mAxBulxlcg2UnjWsdwLxL3P1BVLO86Rgse00XGcBzO0CfdHTidPBN2/LV6eCTVuvA/MEhvx3IA4d8nPEBZIIG6dA0HXDMF1cDPJKGbjrV9Y7lUYsd02NvXd6E6Mdbz5QhXNPjBorymccEK/AWA6E+IQ+/rIPweNTOETiuFw7Ad11cP6DGAer6EE7+jY+DL3Un7DajPDj4fIncK3qkOR1nvqaX/e4X/sFvHtGRnFETpxBxfOC4UEOUOGGEonL4dEIPppopPvk4gLK1QkyPNHz4mobzcMYFbJyRjlxATYdHKeZLOrzAMw/SnGfZ4Em+04Aa1/UBxzoC8C2baZi36cAfWgD5BuORRlnC7uAANM3HdbAVDri+lpN0nHkB1o/lMR3jgO808k2bOOmmCcCLNHghp8viE2dCqmWGhvWR+KxLNHJa9tyI2Qwk+Nd8k44ccQVUvpQDBzAvcB03lDItHMo5DSCNuJ3rDm33P/oRPgbE4EBvbG9u5KBfW18Jjlvo7jyS4bQanYd7sbOxGgc7WzH/8H5sri7G6anxePHZp2NibFT17MmVJo6F2JJhxgrV7OxM7gnrk9GytLSSOJNTU7ow9sczzz4Xly9fiXsPHilvUXgbKiPjSIYSMo6PTchA6YvHj2ZkdI3FufOXZRR2xcNHc/HVr/5+vP7WjVwCn5yYjjkZMOcun42pU5PMbrnRfqCvPx49up91GxkajLt37uUq3MT4ZPT0dstAXI+l5WUZgWOyITrj3sMHMqwuxo4MJy7cyDn7eDaGhoZzxQw98XX14eERFK8+yg1QZ0xPTcQnvvsj8dS1S6r7jgy9HekSfR/FsAwz9mtdf/utGBYdiRKrK2syKidFdyS2d/bUn3pjanQkxiZGY0f6vnHrfiysbMTK5k6Mn7kQF65ibA7GhnCjR4aeDLQ9nk8yYctYTTmatsa579R9g3YH6vHg/kR/pi84zTTw6zR8+jfhejzyoWjnu3/BGxnch5mDGdPEMe7d9zzHGVwOqGm6PqTZlbqAo/GuixNpLgcujrI4063rZTynEwZcBpy+3vLhaNfb+K7/gcYEaeTZAfY9L4BjPOKULeVbcnCzUx5LtgxFwshiesdhcFiN0QXZeABhA2HoWof4gGUhn7Q6HTrGJ0y9rXvSGBfZdsJRaspvqGniU87phuOwPM4MpP1zJberdb20DKTj07ZlDi3Xo9z/qDEOffLND99GomUmDbkB6xQwPvQsk+tMHo44ec4nD6Cd8jgZxVOexiBR7Fh+wGX9mDhlaQwv6p90mzA4ls90+VFn6s8PeXKDfiMPYNkM5mNwPmk46KNLy2iwrFkP5bkcvnEJ50qz4rkCr+TE4l9DzuMk6eiXm/C3OKdHwrtRPHgsqJmSZhynA6QBxFMJTTp4dEbyKQ9zNxo8iOMM4OEoj8sKiaeVTtm6ss4HjivVyEkeUMtMedNweYB80rOzK8/5tSHhNHDdQEya8CTNOOYFLeoODXCop3kSZ7K1LgDCyOo7UuM5XNcBAA/+pMHHeZazbmjjQB8c87XuDNYVZShrMB3Lh+yUxxnXccKmjwOgiQOS/1FJdznoslEbAwywzMAxb4XLm2zScwf9o+gbMA3Lbv41gFvj4+q0lEHOYejQhtCivXNMaMAc7G3GtoynAxkRrHj1Is/+dmyuL8n4WovFmUcyKvri6WtXo09l1lZkVEkuvmW4r8lhcXkxHjx4mCtY+zIYLp6/GNPTUzG/sJArNefPnZMhdS5GR0ZiZWUxHj5+GGub69LMUWxtrOuC1xVnT5+VAbcVKzLYLl66FBMjY2mEzc4vxczcQu4Tezy/oHbaj0211fnzl2JEBkxfP3fUpR26JDd7SqYmx2JxcSnlZOWKNyUXJMv0qek8v4u9ZxNTk2lUfe63Phfv/8AH4qMf/kh85Su/LyPv67kK9vQzz8a1p56Jt96+noYTb4K+/sZbzRugnTE7NxcLi/M5Of34Zz4dP/ETPxKD/T0y8BZzD9ym6scxG1w0Hj56JF3LCJWBiPz5koMuPhyrsbWzHYPDQ2kEjgyPxcr6Zrx943bcuvcgJk6dkyH2TIxNnonZpfXoHhyJ4cnpWF3fUnluCNmv0VwI1OZ1/3Acv70fAe39xc59BPz2OYFxz1ghzMG2GINCSJoem9DMN/DUBVOehk8JljFBnLPj4EHZ+gIKJH2FS7l3yphv3qqtucFxvgE6dRo+9EzT8wrxGgcgHTjYb4196DmfMgk5VosDzJM49XlifCmPOPkZp84Nb/Mg7Dj4puM4eaTh7+ywwlXqYV6EoQ2OdUma9Wn6OLep6cEDgA5pQJ0PQK+7R4aS5rg99QXo1rQBcEwLqMPQBo/H8PSNPGNP+fQZHIBchrpsDWzngI/p0RfxiQOEKYur62N5iRsX32F4Ox+AB3HoHdNQ/UU49WuZwQPAYWy4TjUd68VjCoAvafB1GfLApSxxwrRhHUcenOnWdYcWPMAnz+1sXq7PSc59hbI40vABwpabMLQAfDvjEk6cn/t7/+zIF1Q3LBkI48riyHeegTDOHZwwuIRh5HJUsmYOWAB4uJyVbAC/LgseYcfhQzkruKZPvMY3uGxNh/LQQg+EHSffdYCW8xznIoj8dG7wAToXacSpD+UB4uZFunVGmDR4A447n45CnjsW9KFJOjIAlpO46zYwMJDlzZc0yhM+SS91WnsZpyEDYbcTZSwDeOZvWnXYeky6zXlTgGkkni40gHHNgzKZnvJLjqP9fAwHT5yhltllavrHdEQfB5CWvJtyHguEzZ+6k74nA0C3DdGvYcKjxaODrdhYmo+NlVkZYuzzOoxLFy7EkgyYPEhRxkN3b78MnOWYn1+M5bWVmF+cU9sMxtMyWEaGZPzMzssA2Y6nrl6JZ556OoaHBmNx4XHcuPlWbGyxInYkw0kXDU1q/f0Tmtj78kgJVpww7G7euBkLMnAw2O49fBSPZx7nY5dTZ8/FmfPn1Tm6olfGDatV68srcfvW9XjppReiV3eovC3ZpQskdRsQj1defV1tvBvPP/9S7Kqt9w5kwG3tyMB6Oh9Zjo9PSGFH8crL31L/1J2++v3k1HR84hOfzLv1+/cfxPzSUhzponfnwb24d382tne24tT0ZEg1sbMmw1VNvLWxGt/9iQ/ET/zYZ6K/T/2WVRJdMWjb3e0d6WgpFmVIjsuAunzxSizKOOzsHcizw4YHdUFS/eZnZ+L82bNxXvreP+qIt27eiTdu3ImegbG49uIHomdoPDb2NK9I/529Q7kfSK2c7en+5fY3uB/UfQMgzfgGcOq+AbjfkU7YdE56kw88yuI8VkmjHGMfPMZbXihUP9Or5SCt5gPA237KJ53y4ojTXRdcnQYdxjUAX+QBkAmObAQn/5iu8vEHBoZyJcbym6ZlwwAjzXnOhydp1A+6zKHUgzQcZXMDc1sZ02qvQ+I3NJ3PCzLGS5BftjEoTziiTKc4BoJ5IygcHO1qmU3HceqLnjzf40jHR26OYcEIowy0yEse8h3HUWfLDiA7sklQnlzn6hF4pmMZjutYiB6nH/cjZVifpNdt57Db0GXrfHjZQYN64ZPn8kA7X+IYYOTWfYJ0O5ezMw+7Wta6jNPAd9xlCHt8sBLvMrVvB77bC1qUw9VxA2kAZQDKUS/TBUoZZCoLHUAtFwCO5a7zOv7yL/9absKvGWeGGOCbAFBXAiCLO7VyYWwmK5a6WZ1Q2HdwSUHIHkyNSjSoEYhB2LLurUSglsn0XQmUgDOOZSZOGHzLanqui31waGwA/uAxEeCbnw0g4uaFbz4483fYZYlDC1wAeZ1mHs53edPGuHMYnLozm5bL1nim63yDy5l/je8weZSlDsTNr8bDOR0HnxrI464tDZbGSHQ5aADs9Sl0iZm/gkXEY1744EGzpNP+/KNvFZ0ZxzwI10DcDlnzUE+WrY8ZqizhxJFBLOOQ/UYcLDowOCBjaDE3qjPRHmyvx4jGV9fhdrz15ivx+MHtmBwdiAtnpmO4vyv2dzXwRaNDZBcX10S3JzY2d2N9bTNOnzkfcwszcdi5H88881R5y/DxXFy+fDne89J7UFzuBbtx/Xrcu3s3pibGYnR0OE6dmpAB1h/rGxuxsbEfE9Nnc2VqSQYdE/WyjJUlGT2LcqdPncoL5QUZXoMy5GbmZ2NsbDQfB9wVzfHRkbh65XJu0J+bmUl9be9s5krYiowcjrE4JRrohlUr9HT23LmYX5iXnjpjuG8gj67gUenu3nZ8+ge+Py5duRKvvfF6ruDxtiUfzf7yV74aM7PsX5uQ4dgbvdL5YI9uHjRJsRL38PGjWJDcm1v78dJ7n48f//HPyMi7FiurrBbq7n+bFfndWJqblT7eistXrsXY1LnYkpwba2syyi7G4f5BLC0vxplTZ2J4dDSNvslp6XhxJd68eTf2jjpkHJ6Js+cvx4EMsNX93tjmHAu1c30HnuPqiLFNfyh9r/SNAvQ9JlV0RRh89zd8jwWAcqQD7nOFntLUhTPO4xKlEU7+qgfGNWDepKdhIr1x5MeejGLzyIsj5Rv8HAf8yMc1tHFsBiaem//fBTxfwROfuC8ipMFDicc8qR0rudwsSRP5OJzDdDWihCfjUe0gZOEVOdRJk5blP5at0SP04Uu9rGfyrIu9RgYc15mk0pTTv6RBGeKEoYUrAG3xkfV9qEGZMkEL/pSjNtCVIy7k9MsH4sEt8kIfl+3VyAbQj5CbVU/SrS/mPwSFboJoIJPri6okRfp5jaRP6Jfyg1NKpR55xEYChhhbF5hb+F4qBxRnecrJZ5WVF3/9ua78DqPKA/DMOU4ujbvGR7euT875iZ2ip8zgZbkmLeWX7+u49ZJyix55PubG+dBIWgLkYU450I1daaOSV/BQf6HLjaVCGYYxYf7yMazGhK8rKZ/K5k25xhGsWD3n0TP5iSNI+gJ44mgnG3nUHzBODegl2+sYCj/4A9DY22X+0M13H4eTSw/NXtMcL2KfehEJ5gBoeVUcvvA/Pog1C4k4DUEGaaVyT04wNZBcPhtQ8AFwKIerKwi4QuAWulKa8CDr8vC3cpwG1PSdBx5Q88mO1PBwJQlbLoA0HHeeAHjGpbzlB8wPVwNx6NZ5lLH87fLWDjB9g/NcLgexwGn4lhHnPCbgfIzRxHGWoa4/gCx2QHs6UNO2A8/5APRJt55cl3qCwjd98HFAluuo9oPJJ4180/IFgHTjQLPUVXJoFqrlMR/SKIMz1PEMM+02vLKc0vKaIZSjQ02g+vX2dsf66rIMJxklg4OSrVtGx3zsrK/E+uzduH/jdRkmZ+L973tBRteWcBc0MWiC3tuJhbn5XPHYlOG1ML8imXpiauq0Bu2BJoajuHLlfKyvrzJU42Mf+2g+frt3957yd3IFiSMcLpy7kI/xkGVocDiPmdDcJENwV0bIfvaNPGB1aycn/431jehXX56emopTp0/FN7/+jdxUf+bcqdybhvE2MTEeI8NDcfPmzRgaGlL9GQ+lTebn52N8fDz3p2H4M0lgQE9McPBqv/hvxpbcxfMX4uui/dxzz8fVp5+KVV4ckHHApvc33rwuSpzYPyjDaEWG65KMJdHq6YthGbJXLp+J3Z31/OZkZ89APJiZi9/7ymuxtrkV3HqdP386/tgf/SkZp9ficHcjBnplOMhY3d1aizkZc/cfzMb09JlstzUZkM8//3wajG+/dT3GJ6fyxYUdXaCu8RhScj8W/S/+zu9Gb99gvPej3xsdI+diRZMl8rABeE8X5W7Vk6vXHhO4JlX6D92qGQnZNzAg8qJN3xPvgtOagzyZk+a+DNS4Ip9Q90Pn4cBlUnc/xmf8ADkuuAYLj7DLnATQhRbOccC0DM4HkB96jDnXB99jlroDjJzyx3gqKfxh8HMxp0zK1hgTiSFEjBDLYdmJu4444pYBOKYlV88jgGmlbA0d69pAeuKB2uCbHmB6HItCGuVNy/SVkd6u+gq8PJ+6LHoiHZ8yjBnGInHesqM0Nx5AzbvIhgzouSwgkHfMV0DcuqnLtuRujKUqrx1yFUo0KQNO3SdwpNVhy+H6wAMwfevGMhgoR5rTbUQb1/RrfjhDzdt0jP9ugK7db9rpIbd6xLE8xFNfokcZ5jXaiTkwcRsZ8am7ywCWoXjIWMYpL0tx/t2g5hwbkykT14/kW2iaLj606jawn5vwLWw7AvFamQYLBprIZhgwIwAfR5qVZXqkQw/LEXTi7nCAFYZvmWoZLQ/OyqrzDdAALJd9l7El+4RMcqaBPO38Xd7yuizg8nW5Oh/+dtw9Oc0Anl3NDzAefo0Drxq3doaaB+B806qhLtvug4+j/nRW34kQxxFGHjo5cdPC2VhOedXM1o/LUIca12HzPIYUpYWLO6kNaqjLs/qW5WQwJW8sm7yY4A5jd3s99ne2YliGwmBfd2ysLsbSwlwsL87FwuP7cenUSJw9xaO4QxlYC7G9sxFHMkA4EPVARhQCzs3O52PH06fPxOj4RB61wB0aR0cMDPTE5cvsyRqKhw8e5Mn2HCFx986dmJyYlJExnXe57Mfa3t7LYykoi5TDo2MyHg5lGMqQUf9hcznL7ZOT42lUbsuYGR8fiwsXLsTCwmzWa3h4MI2rRd60XF1Po2VDBhntxz4rdM2xEBhf6BEf98wzz6ThRVtyo8LFgnIcU8GeMi7M8wuLMrzeipXVtXwUdV4GGit7X/ziF2Vs7cbZs6fV1jym6Y1RyXH54oXowujp7JFepuLNG7djZW1DF4u+mJmblQ5uxtVLF+P/8h/8iRgd6pXeH8dAX0++mbm/d6Q6Labcaj3pYS8uX7kSly5ezNU3Xfmjf2hYcnCe2E5MTZ+WUTYUt27did/5ystx7cUPxQvv/6gMvs3YFK1+NvjvavzQ7LyVKysnV/OlNU3f4sDEKb3Tl+hbygPq/ug+R5xwe7pBM0amod+6f5LGOPFqsecN2sTjI+lGmRdr+uaJAyhLmml7TJgOenOex6bp1XRNjzRfkICkQ34TJ5wyKAjdDCsN2uYNIFcNTgcoU5fDdz2gQRoAffJw5DluIGye5ANJA5wmzemJq7bEUOSAYhvWxsElZeFt75UnH/XcRXni4NFmjBHGIhd08tEZF2PO2tvZKi/v4Fi9Sz5JCflUB6mUtFwtKYm5uoRfvEaepg65QV3AKhBCVq2RIOziC7euE0AccFqtK4C40+p0wGXJJ4xO3K7HslXxrFMbP5x5OA9wGvmmixHnOHnuB04zEDc4nH6zKAS090eXJ+72Aiyz8QDCjpcVLF6WKfva6AO8oQ0X6LhYrg/Ih38tk537jtPzGIpaKBJdcU8ETjO0FChWR4WziVKOfCpOGYRzefwnK6m0ptMYzzwB4uBaLsBlTRt80kyfsMszsT3Jr5S3A5CTcm4INxgADnRxjpPnfOfVcuJqGs6vw/ZrV9MmDI7BODUtBnk7T/Lqidx5lsU0DOQBpu+4+bg8UIfNy7RM37wBcAnjGFD1Yx+WbQnXMgKWw22KMw3SE7+zpQuDyzuNODgG0wL4VE4Ho+RIEwle9l/e2NuWXBu6gzmQ4aV2ONyOnZXFmHlwKx7KMOjv7ohnn7oY2xursbm2FDu8WSfjDZYc+rm+vhFzc4tpLGCkYOj09HbFmbNnNWi30njhnC3e9MOY4bM9vHHIfjEkePbZ5/JxIX12WUYXG/VZrRnhjULVe2RkTKMlRH89DSbqyiNK2oLVsOlTk/GcaNy+fVNGSL+KHOVxEROTY/G1r30tja1B8d7c2MrHjGNjY3Hv3r147bXXUldXr15NujyqPMeLAHLkg0s++jt9+lScu3BROPfjX33hd+P2/QcxPXUq39Qc6B9KI/SVb31ThuBadPfIKO88TONwaED1EG9Wo9SKMiQn4pU33orX37oZQ6oXBhCPOu/euxMP7t3Nt0Y/+IH3xHd97MNqB9oeo768HMD+N+SkOeknavW4LNnZk7a739xQdesCKKOPA1zPnD4Xy6sb8bVvvh5v37oX3/Xdn47JsxdjbmUrugZH47CrPx9XqkvmRTKPycAdiZaMR+qen1QRQ/dLgD5Jf6c/13NWDcZlLyATOECa+z203U9pT/dfzx/GYR8VUOPXAJ551TimAZDWPmZMH2dcjzfCzDFJK12hASStDPO4qKxm+9GZ9WC63OicBOaN/qgvcZeFnnmRThzfZZKuwpQzDg5IWRpnujjTJOy6cjadDTCg5okrp+iXG8xydAr6Q0f7Od453Jixxk0Tq8k86mXFmMd/afw1BhNg2gC00R13WpYRsNw1LuD8eh60zAbS7QDyCUOP8nUdcV7xrMuAZ1fq2sI/CUiHLvjGc3mHnV7n4QyOkw9P6ljTBOqyQN1njOP6Uh4DDHAZu5oOYbtaDzzKLfsEG72LfD7KxVecva7gES6Gs/qI0uj/OT/kjVurvgbzqCFxeATphgWScFMZnAtaKSaag1Q/lnGBGs8DAyANhRlcPvG6ed7f9hxaPrQA40LDQBplgZquwWVMp8YnbFrON1h+0k8qa1ziTgMf2bloEi4D9cmOD5gmQB6OAWA+dubnCd24gGmYDnWnDPmk1bxdxnQBcAhnBxW4jUyTsviUBcflSDddAByANPBwLkvYtADTIY3JHJ4pnwwW8gibZ80PIB3ndKDwUb10QTaYt2kQJs1hO+ezdyhPKCZNeHxGh30Du7ubsakL+9T4UKwtzcXDW2/E8uz96D7cjX4ZEhfOTsfjB3djfGQwNjbX8xHb6MiEDCsMplUZZAf5OJ6BOzwyFKtra/lIcHxyJM/M+siHPyAeO7GysiEZdOesCVwSxVn2XEmOTRloPOp8+OBR6un8+Yu512tlZS3PyFqV4cXnRTY32RsYOfH3Su7xiVHdfbPKNZp14pgHzvnigvHg/v24/+BePPf8s5JNuJNTMuhG8zHkV7/61Vw943HJhz70ofjmN7+ZZ3DRLhhjHJQKPQDj+amnn8pJ5pVXX4m3rt9U/deE95Tk3o4L5y+Lfke88so349HDByp3FOfPTcXY6JD80/l2Jy8aLK9tyQg9F1Myin7nd78cb9y4Hbyh+OjxjC5cg/FjP/aj8eYbr6vuZ2NROrt393b88Kc/FR//+MdiZXk+Zb0tY5hzw4YGBqSX0zE/P5uPEtek72tPP50G5sDwUNZlaZWVs724eOmKDE5WAdfj5Teux353f7zvY5+K9b2OWN7QDcLgSGzt0V/KhZZ9NMGLAYfFAKNNNbplKNJ3W+PLYMOM/oX+AOJlTCr9oNUP28F91dDeb3F8dspl8T1GPIZwxm0H8sCr80zDZXJcNDK047Ea63AN5ouzPOAQd5h0XuRIOk3cYLlwpKMrnPlYZvIcxtU8HXaZGkg3gFvjOK+yj06koQtUGtn0f1/0mccePXqU44MXYXCsEIMHXT+CU0RGvOZnkbGM5lHikgtrv4G6DwB1/dqhpmO/TsOlDN8G3M+AdnoAaXakg2+65mE8wNdit2Fdpp2O40Cd53yPp/Z0p50ETk98VrTlA3Xb049Ir3UDXRyQsmdikbmmARBvrx9Q3q4utOkfDBqMMkq35Cq6YI7Hx+lfdPwPv/RPkguIEK8Z4OqKuzIeONDg7o4yxsUHD0fYhoLLmy6AAVY20JVBav4G45JXg+OmA9Q4DvOs17K0lyGOq2V2GnEGFHnWh8sApAPOI16n1fQA4uZr33cg7hRALQNgPeOAOh9HefOyLO18TMs+uAbLbLqUIY14LRNgXjUd5KLtbDASBgfdIY/p4ntQkc+3uszb9MzP9bADr8blgpYd/Im0lowAtEzPMhAnv9yZiqYGxOjYSOzLeN7cXIut1ZUYHuiN2Uf348u/+/kY1Di6JuPhYGs9+hXu7+FcrOVYW1lOQ6qnp0+0e/LMLYwQVmAwcNABjyVY+RkT/cFBPrnD27CdMqB2ZfSUx7MYJfT0udmZ5kamK1e+Lsjw4twtHusxsLd29mJ2bj5XfTjAFeMNg+upp54SrU1V5UDha+K5EYM8KjwqH9geGRnOGwPu1D/60Y+mXF/7xjfi4f1HueGeFS70wqGnjx8/jikZi2fPns27+W9961t50SGPdiOP1bBvfPNbGlPI3x0XLl6OZ595XjQ649XXX5Ph9SimJiYk817uO5uc0MVpsD8ftdLCGGBDw+MyOcF/M16XIbSnOftQ5TGQ5mXQYgz/1E/+ZK4c/qN/8KsxM/cgzkxOxse/62PxiU9+VDpWn1Lbs2ft/r27aZC+58Xnc9/aluSamZmhwXPVjkfLly5dik61y1uvvxrnz5yNK9euxcDIVLx+626s7XfG5NnL0T00GWs76i+dPBptjXX6Co8fMbhyX1PTxwD3LfczxwGXt59w1JqD3A8B4saraTrdjrO0Up4mr6ZlV+MTNxi3HhuGGrfdJy99RU3X+O2OdPi0x3EchEua5U+aFS3SLaN95wHGqdNxpm8gD3A5gDYj5jKZJjzzKavfLTANA/s2mae5UeHCSphxwFikj3FD4BtL34RDo9CmXu+8vgCsqnGT0sbuWMZ3gzrfdTdPA/Hk18TfDYqM786P+cJzMVDXg7DneuLGc7wuAxB3fnuaccmzOynPYfsA6e0+oX32FTRQG3Pmbd0BlDmWSe0l6bPPOw2o8Wk3JrTkVTmAuYL92E4zX5zTrD9c4vxPv/Ib8lsDBJfEGt/MrVhcbRR0d5WPm5IODdIJ0yh0WIA003PFyC8X0rJKQj7lTMv4hvY0wqb1naCmC1AWR1odJh8HXeNaNvIB0onbB6wPcMHLugmc3w41H+uRcpaBcnQcfNPAJw+gnOUymKfltA+O8QGnuzw0zRdAHg8owL7pgIuBhXyA7/xwLmt6TicMvmVU70jf+bh2aKdxnCbxmdxcH3BIN7iuT5Rp6BT5y6Dc2dmO/Z3NXOU4MzkW925dj8//1m/mQarf8/EPx+Lc49heW8pvKfbJ+JqdeyTlHMW2jCse+bFysyRjrL9vMEbGx3Lf18LiQl70ORLilIwWVmHu37sT/bLgdjWJb+1tx/DYaBpfM4/KAayTE2Px8MHDHPjnL1yUETErPcrwl+GwuLQWy+syDiXrs089I6OwO4aHyjEUrDg9+9wz0T/Ql7T7ZTyyJw0d86Yhd+gvvvCeNKp+7Z/8WmzISOGNxHHVhzt2jBjeknv+hRcSl0eUy0tLeZK+jTFWlbjAPJZxdeP6bRlu66nPH/j+749xGVuvvPZaXL/+dl6MeMwK3eHhIRlgazEmGdj436s54EB9ZEg6YWP8G2+8qTvUntiR9bW6uhlrGzv5kgCPcH7wh344zp0+FRsba/H5f/lbauuj/JwRk97wcG98+MMfjA9+8ANx+9btmJDOeXxK/5sYH8+DZWnTPLJBBuJjGWPDQ6Oq92Z86IPvjbt3bqSBe/rcxXjqxffGQYf0tbobu5190dE7HAcywPiUEbKplyQddTOB+pH4ly7WGgu1c/+r+537JY4VX+J1P8Sv02ogrfY1so77NeA+7bIOH+MrrabZTh8wrsE49uv8mr5p29X5gNNc9/YygNMAfJe3awfq7TzTgTbg8jUc024ccBJdSdn4T4Jx2e/DW9GQI41jW7h5YQ/nmPpc7g9Un7BM3GR57tTMHux/dB5pdqUdSUs2md8OJ6UBpuf6A9A0OP/4DczvAO18TKvWeTuQRrn62gXU/RPnuOlQpj0NB1huXJ0O1OlA3fb2W2HRrlaZwDU94vB3Hq6GxOcRJNcn9n82vcf8CpBWl2uLax4zD8AyEyed/uEwfn6Mm4ATUarjQM3cFQEwnJQigUtl60oCvthiKZsZPg4gvzxKanUmylth4NdhO+MBjgMO12ngmR9gejV9p1lGp9dpxnfcxgRx64sy+OYDUK72yTcOUKcDxC2Tceu8GlyvOt1y4+r6OI0w6TWOyxmoj+MuC4CLIw+f+oNL+9pY9ICkDPmWB3A5HIc3Os80cQB0nIcjjgMyPdGoWyYd44IDLcD4wBN0dIciUzl293Zif3srzpyayI9j/+vf/lzcfvO1eP+Lz8bk+Gg8vn87xoYH8yKfp7tzBpYMjjkZEOz7YhKGb3d/H8xiWfE+GVnwYd8Vh5gO9Q/kcQqnpk/J2JmLFRk3A6ODMsJ28liL4YFB0TqM9dWVPEqB183vP3iQ33GUSuPO/fuxu38oWWUgnjsfwyPDceH0VOzKQHzpxRdUMfaDrcjgOx+vyxBh0z57yGiL4eHRfDTyxc9/Me7deRDvf//748z5c7GxuZWb3TFcPvGJT+SjTQws2o39VewLI4xBxZ416v748aM8IX9sZEJyXsh2nZqajLv378T1G2+lzvtkBOaKny5KHBPx1LWnoqe7Vxeg8jiBA1U3NtbjvsrweaXF5VWl98a1p56N7r6BuHbtavz2F/5VyoUx+aM/+iN5wOvrr7+aLxZcuHBGurmj1jzItx9/6Id+KGYkF/Ldv3sv++DI6Fi89NJLcfv23Yxj7O3uHcTps+fyoNxLl87ohrA7HiodQ2vyzIU4c/Fq7B/2xOrWfux39cWhXHT1q3dJJ+po6okyyNR/1MYduQ+L/lv61kl9zP3beU5vXwGzc5r7beJWvqGckdaaO10OMB2gnX4NdbwdH2jHN8ARPDsAXNfzpDwAHji+FGFox7Mjrb1O0CfueRao8wnX5duBdGUU1wbG5xudpmEgz65bfYHxQD6rxLycwpjhBoU+Vt98uiw3El1d8nG5AoYR9iTdUh/kzmIJtQxAHW/PA1K3VTp0AdKgzzmE//8A84RfHa77g/tX3W6Wr8ar00mzA5wOOA2o0w11PuBHkDjw2/tWu6vl1VUr9wnbNgGcD3DzX9Lt2kC4Ipl0gXa+7fLnI0hnGgGGvoBaYQCTKWnEveTKKhd+u2JroQ2mY6jjLmdwntOJ29VpBqfhDHUZAJnIt6zE29MA03EcIN8GhsvUAK7T8GtjxHzA8cC1LtEzOKbvNOPbGcwD/LoeNR2gXYa6HGHKOA1o5+UyyOsy5BEmjfLGgzf1Ic88SQMoY1oAOJTFdx5x0wNId30I44DEUTjPN9JA4fE3hkg+aoC88HnsTDnevCsrZZJVd6Yc78C3BxWK/b2tuHr5fHzhX/5WvPnq12OotyOevXo1pkdH8pM4A7pQ8wo5nxpaWOA8rLK36s6tu9Hb0RvvffG9wenx80tzwTcQ++UwsDBMRsaGxbscIcG3FleWlnPSHh4YiuXVBeEPSke8NbkXg4O8ORUyTvhIdU9+e/GB7rJZeWLTeY+MKvY59XOQ6sS45OrKFSJWhHp7+xJvRhcGjK1RGV8YU2zax5B5683raWSxksWeFYBztEaENz05pQnmKD+FtKKLCi8M8Mjx7bffjs985jN5rtidO3fS0MyVMgk5MjIe73np/dLJWrzxxmvS616uTp09d1b6wRjfTRlOnT4TW1s7Maj68mbm5uZOPHo4o7TN/FwSb3siD6uDz8mYYjWPlbRXX3kt3958+Ohhtu1P/uRPpl5u3rwlQ2tDRufzMTf/UIbWMJ0ovvd7PyWee3Hr5s3ySaTZueyDz7/4oi6WMzE+Ph1f/Fe/E+sy4C5evBKchba3sxE/8H2fiMOdrfjqV78U0zLOLj39nliTEbbVPRKdQ6di57A3dg/U92Q09WQfVn/VxVQ9ST/1Q/3Rd91/cegdQE+k0//c/wH3fXycyxvP/fvdwOXfDc80HbZchHPzv+rSkDiWG6jHHHASfY34LFvLgDOdup4AeNAtvDUH5cBs0W6n0w4uB1aRTjgyevnVYNlPogGQ2tkjHKqv8qkf6QEwD5JKOxQjj3kZunxeiXz6E1+GeP3117OevBnMKi/jlzmQ9oY/ZTyfU07DQT60W093zBcgbhmAGgcoNMkrchuXdOKA61/TOSm/hppHg3Zctt03nW8H0DN/wo5LC2Q+wa8GZKvxzZM4fLlJti5Nw/3MOC7TDpmuORUc0zetGoiDY1o483JeO5geUMoQF21UrX5O2Nc/wDQtMz79BDCvrs/81B/7LIgISSXdcLVwBuL1JAOu8YtALfdula6hFswCGafdN5yU/m5lTBdXy2OexNtxAdIcr/MB19n1hpb14U6CjuoBaTAORqsHMHfx7BkiThnyoWda7VDTA4jXzmD5ANLruAH+dtZJnW4d1A48Lji87UM9oOs8wjjyqUstj/sWjrqS5zTj1b7TzfM4XYNbVAqtqjzffGPmAx+5IIUBBkU+CaKY7go7ojddZ/z9v/O/6u58O85OjcfTVy/k48iV5cX8CPXC3Gw+RsMAEXPd+a7kHqdrV65F51F3fO2rX4+Zmcdx8dKFGJVRwd4ujnpg/xSvn29tbsdbmrTZk3XpwsX8ZBCPLnkUucUHtzc2c2Vrfn6prHCdvSDpOuPtGzfyESDycwbX1auX47SMuotnz8TpaR6Fsk+MPWh7ZYVK9RocGopeGU/b2ztJ97f+5efzdPp/66d/OnYk1+tvvpFnhLFfCqNnTQYX7TM3O5t6ZeXrlOSenZmJT33v98b9+/fjrbfeSiOMPAwzVpae5lgKGbD37t3Noy4e3L8b06d4Q1J325qI2FOGIbckg5M3QXkM2D8wmC8o8Ej1rAyztWX0gBF8JN30x9BgX7bJAG+LnpqKxzOPcsWQtw7XVtdyFY3Hsqw63b9/L19uoDw8eWy6v78X/TJ2HyiP70SypxQDfFIG5tLyUrzwwvO5OscxFUNDozK89+P1V74Vp09NxovPP6v2Xo77Mnj53M1p6Xhri5vKpl/mo08k1fhW/XJjCH/qX4a6nwLoM/tiEweMX5cDr+7TNf53gpoOQFnPFYSPx0MVRu70Be3yO/0kyHxNGznWGucyjtdjuHbHkFend/JyGHmcV/PIlUfl56O0ppjxjIvfnm6nuzOI66+a65t5A4MLok4vNxAHsbvDjWXrE0zsd3z55ZfzBgfjizTajZVUfMq3aCCn4pjpmY5c79S3/TodcB5Av6Nvl6dM5SmSV9usb+Db0SsyFFfLapeGwxM8W2GA+LdzhneL83si3uYM7XFkY+wd9wPFDYSpi42Y9nIA+XyBADDtuq8k/SoOGK9Oq/ka374dKOk0lOGbvDO9JQth49N2zrPf9Qd/5k+mAYYDnOE04lSYTmmjwlALZHDcaXUeUOcjkDtUe+WMa3BFaqhxgfb8djipfA3m4XTrAnC6ZbW8xrFu3q1sO9RGjBuKMBc8aNXla2inRfwkB0DjpHSH63o4r+brTuU0cJDNBpuNNGi4c5FG3NBOj8kEqHkbLEftKF/zF8W8o1VMUx3RMii5iHJOTq8mRy7qTGCbG3xDUROmZOYD2qenp+LVb74cn/tn/ywvwIP93XF6ciQW5h/F8vzj3Pd1xKn3osFbirvbu/m24/7ugYyOybh+43Ysr6zF5KnpOHP+bD5K5HBUTmRnQy51g++ujACOomBjPvu7+vsHYmJ8Ih7KyGFFhrerWAGbkKEwOjoRb799Pe7cuS2DZDDGZcSMjgzH+TNn4uK5szE1OZ5G4aoMElaloE8bsPGcvsIqGGeO8XbkPRlPrGBxwXhFhsaUDDGMH1baWCFCf2ysZ6XLbYHRxKPHsl/tXrPB/V6syvjEMHvmmafTuITHdck5ODgQd27dlNF4JveN7Us29sLQd8dFhz7NkRrsk3vjtTeUrslSbfStb3xDOpUxtr8rQ3VCRt3zcevG2/GVL/1eHhrL6fZToscKGceUbMhgPXMGHUtPE9KB6o1cXAg5B42XIdRDUhd8p3JeBiUroXtqEzZJ5xcANJGPjQ7HqozCJbUjLydgFL72xlsxxwsPl6/lsSDbMmZvvPF6jA31x6mJ4fxYOKdp79PXunrTuC/ngbX6aHv/be+n9Rgwnp2hHe//DJgmvGv6x7IgNP8btk4HjO8yddxpGAGum11JbxmQAOl1WetHqZn/buBy7TpKLiqqYPmnP6flwdOZ7rx3OtMo/OWaizJyU4VSD24eSxqG++HBUfZf5mYMnuvXb+T5XleuXMn+jTHHmCMP+p7/OjrLqr5lL3WHX0tfAHkngcu1wkXvhJGFuZXwsU5FE78dzMu4hVarXJ1mA8yulhMg7d8EXN5AOM9ZK5FMq6Gdbnv5ok+l4ZRe14lw5rfRAEwn86qq1PU2rXafPHBqcF6tM8Dp7WCcelx8u7IOd/3oT//xz9YJLmjnxiffribucjWYIUDYrh2cDo0yMAot+/AAHK/pkGYZajo1IHs7uEx7WYPzoIWr6+98HPJyAXM6Pmmuh+mYj3EA4gxiD2B4MMDxjW/cdjAt+BB2vIZ3S4Nmu7MxVTtkMFimOt+Go/VrOezqOoCPXwMXTcDpdRmAdIcNxziNbDlAm5GWp3VTRlEulJx0zl6k7m7h69cnn3Oo/uYv/rUY0AX1Ex/9cOxtbcTizMP8vNCD+zej++gg1lcWhX2YK2bb61uxJaOmo5ODSrfi8aNZTb4DueJ04fIlTdjbudm9t683nnr6WozI6OEx2/LCQh6TgAHHQYzdnPovIwgDqXdgIDZl1C3LEBiTQcdjxFu3bsugWJUxyGGlIzIIBuT6ZbDxqO0g9589Yj/Y9qaMpFMxKD68yYleZ2fnw29VYkSx12tubk6G2l0ZZutpOLGKx0oWxhIrZtdv3MjyGCkYYxg0GHPIzBte7HNhlY3DY7/nk5+MIRksrIqxJ2JjbSNe/uY34/KVy/lyApvr+3SBQA/si+FiAVx/63p84/d/v+xDQU4Znnwbjw9ws2I1PTEh4+tGPHpwL6anJmNpcT4f106oDlcuX83jM1hF5HHs2Oh48JWB0zIG+SwUG+mffvrp4KweVukwoHgsyaocj2OHZLwS5gK2vrEap8+cKnrACFtcyYNYDzt7YkfzJG+X8n3P8eFB9YuDeHz7bbkbeQxGR7eM+OiKQ/ayqW9RFXok/bDum4Q9Dur+jHOfbncGwuB8JzCOy9a0nFbDE+Mt88Er0TqvLn8SnQQlY0x4HqgdZZ7gdQJwrwSOncFh8z0pL20Yj/Gq/LvKegKUcshJmJRWnZn7WG1lLmY89fX2p8GFMcaGe8ryhjGGPOOdx48A6fntvw4ZSWkotK6TzgeIOgzUche5nqxPXd59ChmZLz1nAs4z1DwMNS/Dk7K05tsaTqL17QAaNZ0SV0B0oPSdZGsvD76uMsdhg/tbjftuIKwmVMBlAWhy3QZ8PTOYH7g1b8J2NX/Lg6t5OM1QlwcPcH7XT/yRP/FZE/Ygc7wm4rB9EwRqPKdBx8yc1o6PXwtO2DKQhnKMY0e8LocDLI/ToEP5Os1A2OXrjg4u6QbCTnO64/gAYQYHdMyr3C218l0nHDJ5UBEHavmcT3l8ADznA6YDjl2dT9z5+A6DQxgwzdpHzlpvOKcTpl7ETwLj13IYLANQy0DYzuVxlglncDyPkRBwjISkzAnQm16xwHjziMcWfE7ocG83enUh5dHiX/+rvyCD4hMxPTYcs/fvxurSXBztb6bRtbY8F1vrK3Hq1JQMp82YfTyTBgCP9FaX12Nncye6e/ri3PlzMTk9pYtzV574/nhmVrSXcp8WK1j5yZ6NrVx5wriSQAieExGPGvlEz/Lqmib5sucKY2Jdxlhfd0+u1Ixo8ud7jZcunkehcVs0FYgLly7KYJtIw4o3Gfnu42uvvxHTp0/nhv/xifE0DHkk+4UvfDFXs3g8eOdueUzIIzi++8bqFjqckjHzwosv5oobxhZG25tvviljsVNG0cP4+Mc+Fi88/3y2+yuvvCLDaz33bd2+dTOe4Tww0YIOe9PYW8W+MB63qtXiG1//Rn64+/zZc9LFZh40OzowFAe7uzEpA2t0eCjuis7y/EI+UuVYDT73tLK4pHbjDc5hGYYjeRHcVhmNhjh79oxkHUKVaqf1pPvCCy/k9y6/8Nu/HRfOX8jVSB7N8lWBARmxQ8Nlr87yypIMwa40FMGfXVhOI3h7hzdQJ+NAF9bl+ZkY6e2MyZF+ydQZb0kXg2qjc5cuCXeb7tZcAFurHoZ6HLvfevwA5Ltfk+cxVvdxHOCw84H28fBurh1Igw4rP+Z/0riroY6Dn6AxVacTNj0AmqZV45Ge85f6FLg1jvFqmWo4zmfkNI8Qzc9AHL1YNyfhwBsD0G3WqZspjlBRhuKRj+0py35mgFVTPh7PWXzclHAenoGbC3DZQsB3UJGOOPzRM+E8oiBHO7K88wbZ8rp/ON91wLkOpVyR0w6jiTSMRs4uJM7jeefhE2fVm75vHkBNF35NNMG828PvBqbhtrP8BuItnTxJ2/5JznmctwcN08URBko7vnM8AMdxfk3YdADrvR5/AP3DeTjCLm8g7LEMmG47nvNNB6hlAKwbcLr+wE/922mA4dqJUahe5WnPB5xWC9PO0OB8g4U0fwsMWAmAfePZuSLm3e4D+HYGlzdejUtae3nHKQOYLzJafuMDtexAOx7OE7fj7a6euE3D5SlnqHFMr5bXeY6bjsPv5gB86ooDLDPxdtrt/Gr6gOUyLcK1Mw3AYcehdZwGbrk1zvhxWSZE4XHI6q4mUR5FjehCfO/2rfgHf+/vxR/6yT8U585Mx+rifMw8kGFzuBkH+1uxMPcwhgb68zHXtoyu+3cexMHeoej05Z6QbVZ5BvpidJw3C2VIqD7fklECL1aVeCPx7t17+QFtJsUp3gSUIcbkzke0JVysymjgDUTevjsnY4FVIM4S4/DVgd6eOH/ubJyVIXVqaiI36bPnLFfYOAVfE+vt23fSiMIAfPDwQV4cMEA46BVDbkcGBY9L7t+7Hx/+8IfT0OLRpLQc3/rWK7qLfzo40JWLAm8RcsdPW0LnS1/6UuKyf22grz/e97735bcshRx3xJePRbPfjMeqHPbKsRLK1AWpJ40kHjdcvXJNxnmvaH0597s9deVKGm19wp2cmMg3GyelF40aGWSL0Sna2QsO93MjP21FG9Cs6PGKLnyXL5+P1bUVGXeruR/vypWrukCOx+zM45R7cX4unn32Gck9FV/+ypdTh+yF48Pis3OzMmhH87uT9Dcuqs8//1ysr23kCthFGVaLS8tx4+23JcuB2qA7dmW48ULAgNoMI5vPLK3JcB9Ve3SpL+zkJ6xK/2XCdt/j4p2GBtVR33C/B4wDOB0ffBsF4Di/HVyeOdhj6SR3UlmA9sYA8xjBr8P2PSahY5la6a2xZzBPfG7K6jygLq/SmVbLaHq1A98yPQFElUbpXP0GV3TzxRul2RnHjlVL+j8GF4eF40MfmZsSKTtAG7IaDG/GDke7cFPFlygYJ7QVbcDbqP6wOfVxG/KlBtO0/PAqea15sK4b6Y4bD1cD+bVOXMZpLkPY6c5jhc7p7XmFT6FJ3NAefjcHWFZoAu4T5HOTDFbRdQvXUNOoaRpUqxPTgXZaNTjPL11YpkyTb3ks80lyWE/0XafZ1bjtYD7kWc/Gw4e354k6r+snfuZP5CNIEihoQfFN1ATxgfZ8Q3tazagdnG6aAGEqjo9rpw/UaQ6b77s5wPJbJhz1cF0AfOKA5QMcbqdlsLxATRt883Q+aU43PfuGmp/L1mmA6ZN+Eg5hfOMDTnPZ2gH2ocXEA77bg7xaZmhYV6TjDKZpXKCW7duB88F3GYD0Wv66Dpmfd4KH+aajsGRM9MSdm9fjtz73m/GH//C/Fdz3cpL98vzDONrHOJFxtbmmKVqDQiRmH83Go4ezmnQHNdHyBuR28N1F9kixYjQ03C8jaiOPZXj6KfYODcWFc+fijddeyw3jU2NjaTDx2Iw9X/1Dg7ElA+Xx7Hwsr67KgBuP/UMZM+sbsbezK8OjWwbURJzVRM+RF3yzcXV1WYbBYhoYGD2rMozWNjZjdGwiemQcLcoI403Ci5cu5huD21vb8corr+ZjxvI5lM7cQM9HYm/cuJk6YgM9e74wXjCgeOmDCw8rWrzdxVuST1+9Fnxsm8eY6Hh6aloG3fV4wCPJZfZaRa747QhneHAwj9rAaJPG47nnnkt6X5YhxwoaR1DMzfLmaGcM9Q3EumTjseqgwqxEjQ4PR5+MtzyIVrwwztSrYm5mJh8f8zj30aMH0akL3anT0/Hw4b2YXZiNkYGhPDeNN0wxTqGPz+NGPg7+u7/3eyknb0SiXwxl9vSwcZ/T8PmA7sTkROrvtddeTZ3zWHru8ePY393LfX66RKrdt9LoHBzoja3VxXxjku9WHvWMyBiXIaRJlDGBbrkoA8jS3lcBp7mvEjeu+/C3cwbw380B7fwMGCGZJeexYge0+zVd47HSDAGn11DHnW/n8vlyTAXOd9j+yQ7dPpmG/lymHZxW6oMMhDV/eXVI/YHvP+KjXt4yBpf+y40MK9jcnGCM0cYrK8tQS8eKkunTNoUHRlWr/Z1f+zjrArxafs+txsPVOO1liNe4RYYWmE9Jb9rvWNYCxDEEymraO8G40H83MA/LC7i/Ek/ZNHc+KV1LH6Zdx50GeAUsw/8G8rQDR/oY3/LYd7r9mj449fWuHahje5sZHLdenGeaTsO5PJCb8Ak40+B4u6vzLIxdjVczAU4KI2z7uTrfqVy7M9QKc57lMoBjPPJTMUzb+iPszuoyNa7L4trjAGVztVD1YYUmV4vUycE1uKzDdXnSca5/nVcD+cjqPHzqUPYiPMmrdqZvaA/joMsqTq030rh7ZE+N04Cange17wh9xw6AU9Mj32HeOCo0TpYLsPwG8onm3X3GWzrmYsGqy5Fk3VxbjW994+sxNDgQB7rADvX35SOv11/7ugyXJRkcq6pXRx41MPN4JjZlcGmOzYvv7u5hsImcE+mHhodkSG3G9u6GJuj1+MAHP5AbuqkfB4guLXK0BEdP9KXRxOTNywAYTzhOgN9Xn+Bsro31zZhQ/riMAPZE9UoefHGVTKzI7eebeTwWLBcC4Q2NxMPHs/lokw9Pj4+PKG8/Hj98HF/92tdSlxeVjhHmz6Pcu3c/36KkPVilOnvmbKqYR4bs56JN2T9FO9FPV5dXcqMxq1YchcGningsieHCt8+gS9lTp6Z1sZJxKt0Sv/bUU/kSAt+aZE8WqwMczzHQ25urczze25Xhw2eDeCmBD2XDm8eJ7A/jqXG/2qsYNZ3S037Ky2PTgeGB6Bvsj7Pnz8kge5x7cq5cvZSPiVg9RO+sXPBoiNVLHsG++eZbsbu/my88rG1gZHORLdsDeESaqxjqK2dE/8Hde+owB5JJBpouyJsy2vb3D2NJxvQKX0XgFP/+rliYFe/F9egZZf/dyDENaBJmNUYJycv9kD7pfVPd0hcXhGJIlPnSUFbUlK4fG8v5riL5xPlr/pU00X43V9OsIeWQY4ZIUo2jjP10yJaZGldGy/TCt90IOgaFafc6r3b6l2PVgJyuC8C49jxhcB5AuK474LkAvz3deU7nkaONL+VmXqmL9N7dGQvz83Hv7v000lnRZfwyjmlXHC/WMD4AjDTCpDM2AV6IgWd7+1iW9rAddXa9neew85xW45KWOJrnHHZ56xZXcJm7fTwGuNAruPRLz5sui1/KNWltK2i1Mz68XabFFxzqktFjcNmC23L0sVwxI11O/7KtMtzUD2jVzY8QC0/QSl1qHGE1dsUxKL+AaJJHHNfwKHKJDjLpV/Mlz+WTB7opUVETkN24Y/zMUy60oUlQv1yZpI5KT0P4F/7BbyQNErioNXyPCfE8maIm2kidfikD46JAOso7BBfYdx5AUomqgykAxjt5vBMKT/I681t4+MdykC93XFqJps1eFQCDL3l3ii910/gqg7TQ5Zcgr9z9lTCA4gDqZoNDzZb0+Jd6yGDRTV1/h4vsDe2GLmAcO2i3A2WtYzciLid6Td7GoSw+cnrCIMxgzPofSmb90vgVL9L9fURWDlSYP4F4yDgAV1lyTeeW7iSJynsJvlSE8kIteiHcQBqlimef4EFUvgYOG3CYTEgDp/i0KelKgVzKiE87ibjurhRWRz7SxetAvMsExWMtGWBK35KB8KXf+ULMPX4QpyZH47s+/pGYmXkYX/rdL0bP0W6MDMrokMGC2Ps7e/mmXf9Af9y5eUcGwF4aBGw0zw26PCaTfjgsdH97J95++424dOFCrnLdvn07euRzccdg4cKPLJytxYoL+oIu+4+6ehTuV1h9llW6/YO9PB+MlSBUxduEKzIq+HQQj8HOnT+rC8JqzM8vxPPPPSejbVxlu/MunQ30b1+/nnjvfd/7YnN7I40RVs7Im5HBBm8MDU7mZ4M8BsyDmcdp0PBGKI9aJGx86pOfzFUx9D3UNxhv33g7zrCy98ab6hc9aXDRnlekD8px9hYG56VLl2XELcbN6zfU/7rzzc0jGTADfQMy1M7E2spqLM0vxXnR4pEiyubHqhdzCp+A2pG8rKStr6/lo8a7D+/lqkSPdHbq/JmYnJ6OW7dvxdDoRLz8zVfVHh3xI5/5TPYj9pndunsnxkZG45nnntZFdCTuP7ibZ5ttba3nG6Ts+Tpz5pTakA+Ty0iTcVrms5AB+zBef/3NNOBYWexXO7AqySM7jGF0c+78+RibnIjO4bHY6R6KiXPPxcT5Z2PjqD821XcOuzgjTONM9LtVv67D3uyb2Vc1NXX0HMRhpxAP1G/zDKqmX4sHj63SVzzHJLmMQfl0CC4w+fhMPp/ECeiAzzh5wj+mmvEkwBAiSH5G+Z8BkWYsJ5fsd/QT+mzuGVJaubg1aer/zA0em5o4NJahKdklM3MYq5rwxpiFffmQMeNV9VI64z0/R8SKCPnihypSLcrHp0XKsJdhRGUQjPyUgUd/ytK/InepU/mHVy7gRJnPufmh3pThZgw9MP/tQyfL81mszex39HvSGCPUkfPrWInGEKfePZyCD2X9oQ/mu6Ir1UV1Yp8nF1TfSDo/50PFMbxb8yN+ss+2zdVJ6RBd57zYyHaMr/gBSrHemO+plMpQR9SknIzzEhIzK3jEOfuQyx10aF9f18tNa+EDv1o2pyeuaMA3jaOULbMqfPqQUDQvUF8DeVl/lacHsKJdeFOuwZEr7aUf+cTBJU+45frMvM48r1R0oIoxTjg4l5eBcoULfQg321s/rgesbuZ3U6EnhkUd8EluRTeE4EsmpNMpLXmXPpy6zXiRPfH4R5HELfWs4TgdnVBGvFCS9VzSRQ8ZyG8odvz8r3xOaXvq6BSQ0mWRqH7KV8OFOi0WSqZTaeEovVP+oQZi1kHEYIIzAzJoeDoaEWUl1EIfC0alUxIUpqag9jlZUXnEhCY+j4qUzonU6Zfn8VyAC3ZpWPwUH6bit6/8vNwzuJW2rzTEAddyA1Y2cTodsK9B2w7ljhJliwf4Sa1AoVdkZJkb0uWuF1w6kRqBakhKeNDY0GlEaMqXCBMAkDoqzDLcJErgEi9phQhljQN9BgiTD3UrRpbu4DTRojPwE1NhOHaoA3PBxRCjg0pSTY7UFX2X6TQndDUGkzS6NC98Jr9s36xT0aPrYjyANMorVX+lHUu74yu9GnCpIEhQPoMMVfzC+xD6KFf9DAn5+O3W6kp+VujWG6/F+upC/OD3f2880oX5C5//rRga6o1zUxMa2DtxoMHKasvq6npOxvgrK9tx+tREbgJHd7xtt6e7XO5079y5FSNDbNJmX9O4JuvtnLA5q4rN3+sbnE+lFlY5DCEeNxJmtYfDWhGcQbiywurZQe5dOq8LPGlLi4v51iY6uXL5Uq4asZeJR52kcaHg80a8WcnbgsiLDt/3gQ/km423bt6KbhkufA+SOHu5uBBOjU/lI1S+kbi5s51G4PTpU7EgGvCfUN5+9nEZTjLmdjjK4t69XMWjDlOnz4jffJw9e0513I7xseGUhzirY5zAjzHJYz3GBW8xjo6MxaOHj3Nf2ntfek9+25Km3tsvb2vy+JE25PEpHz9fl+EFDTbLL8twZt/Xilz/0HBcffapfOQ4M7cQG5t78cZbN/LR67kL51WmbJy+futmyvvUU1djcmo8bty4kW9o8j1KVizZE7cqvXE2WL/agtVF2vP09OlcNXzt9ddiZXmV2S37A0YYb7TyyJX8a9euxRnx3FT/3joajMsvfjxGzj0VmypxJH1qhGm4H0aP4l1HuuBrXqS/dvSoj3btaAbVeCFd86jHAX7t6CceLzUOwHxWg9MB5oUcT4yBCsBAxwmJ7nlCoyTn2xYN2oQYYz7nQIUZTb7ZLDdJwDFF8eVRbDF2ysWt0DTdVj00/+4Vw4drAbiUKXMttLmoakKs4Fg2eb4IFkA/TVDhgkb9W9cZaGX9uDYx5ypOFjjkFT2XDfXsWeSm5dGjh7rR4aZmLXnxFiT4rIR5BTDnu8YxrxajBMJlnq0fedV6SGZN/Il0AbxcN5cFEi9/ROSShOY64WL4FVT+lTkXI9V0KzJxKOMZKEaQcI9xSj8r477h1+QBGa7S6vzCmj7Uarcn6gAu4XSVMIKajuHd4ugUunUcIG5+bocaz3os/aHwK3mlzmTjm57xXT6NP5VlsQajOg1l0ce5XC2Ly9d0ciyKnPMzT87ji/Lmlzh/9R9+Qf2UQ0FJBKEyGLidS/OmdHSvTjBwqBT55e7IApSBBT50ACsMyAs7ZQv/vOBDtwhkHuRA23RR4pN0SsWU3qk0fAg2NGtwA9EXcvVEUAahynPxl8K7OrnDI0+yC5VBD1jRME/pSsUaaBSbOmrxz6Q2H9rcJVGmTDhgc2eJsSEEcvCgBZGEoosMZVJJL+hFVu5OSW/lNzIRko87vvNTWlfeyapDIUOH7na7S4cSZuoIR35ZXpUstCs/dULfaeedpRh2wPqgNRCLDOit8HfnTZ2XpISkq7pjwGd6IdqkN3XQ/+yk/Jq6Fb/kpiaFRCkh6nonGZB/bzcOd2VY7WzFnetvxs03X49rF8/Hmoywt958TQWYjA9jdGhAuOXRAcczLC6upJ7YcM8KFp/84Q6ZPVXZ5irDIzCMqG4x35RxcJFjCtKs74j1zXLuVG8fb90d5qTOAOaNx5zMe7py4/rAQH+sLi2qzFGckvHDIw8u8BgyrLDxaSKMDfBYuUIjfHCa0/W5GFy/cV0XirWYlIwYbpNKR+Y8OV/8MSz4vA+PHnNzvCgMDQ4ft9Hy8lK+Hcjd8eWLl2JgsC/2d3iE1xP9uhg9evAgZudmUmbeAGQiYVP6GRlbGOw8StuRgcdHwHlU+fbbb6XxyGb3TrUjxj2GGOeVsfftA+99fz76ZDixnwsd5LEgtJ3o8SYlemdVbWtrI98m5RHQ4vKiDCYZTzJC2UfHY9ceGYdv37wdPX2DMphejx/+kc/IGHtLxtjFuHv/fj5Opb1Y6eMxJYdn9upiyUsSc/Nz2abTp6fjtOThYNgt8ezR3MPK5d72TtyV0QmNXemDo0fQN4+f2f/GywfnL5yJ8+pLR71jsbTdFWPnr8k/jHvSV4fooCuN8jS06DJ5I8oKuwbK3qH65SG9tsyHjDEg5w2QBb6YOV68crHJC2cpUiDpFzyS4WWaBQgX2um4EdQ814I6rPLwaC48uTKhbJUqfJTX1dOX7b/fXLDLjSvZ4DKmmpsmgSTWP2U2cfA6cr5FFuSCFzll5Yd8VpmR33MwsgC+cSW9pZfiJw+AuUNloVUuluSXNMqVT0iV+YQ0+iIrKCqY+IMac3wAnmLM0QP9A6mH3Z29NLb2kRuKFFQguVsGAfoBCr+Wy/Y/rkeRtd1PmfO6IGhI4jU1SxUWeiVe6l7oUxb5DEgJmvOo+84uK5qFfs276Kq4Qr+VB5AOUDfnOw8ZSK/L1+B4/pe4xmsH6Ihq6ho4Ltf4LBbAx+1d0yHt+Bre4JOGAwe9lGtSS18AeaUMsZJWA+nSjm6c93Q92c+V/9InbfSVJ0XQrnWTFW34ZFz9NuVTqhLKmCKM3CrnhRXnd/zC3/+csmx8qHPmAJLAzQBQSK4IcDwwjzskHbx0cpgXpRVcL80WaxT+VARFWbEM4KI4D84cNBBTHnT5ziQrIyUfnywEgKEmB9FWatIoXARZHq9FH7AiSuNowFE5BSTlk7gqbsPBg4j/GI8JkJc8mQZ+QSnhjBT+SSp1UxqxKZjpmmZAyfwn9ItuCuPGJz9LZTDzUf3xnWeJ027c9eWExE9BJuly90N5iBRaAI9FMFzAA9/Qwij8+IcHhv2sD5O6EopKkAF9IFjx6ciJoDiysRpIe7HiRXty4aUcYL3Xrj1d/5J/QsbFU/2T1AMNGJadjzA0NXCG+3rzmAkOVt1cWY7tjdXY3tmI/r7ufHSG0Dw2YW8Wj9D4TmH2S4nDng/4cYwDq05znBO1v5NGCY/eero6Yro5LoLHATwu5EDV1LXqyrcHOXU+Py7dTCJczJloeRNvsL8vy3ZKN5z9BS++MZl1Ur9kQz51enD3rgyErrh06aIuBtt5NAR0BmVA9fb3xLAMJM7r4mgL3rbMmycZQBh/s7MLUv1BnD51OsYxjtTPWTHjFPuDvZ1c0bkoY4JHddsyfA5E4/zZM7mPi+8vnlHdOREe43BERgjy8biWiY2VJoAztXjkyv46Xjzo7+3NixePHXv7+uOD7/9QvrigKqm/MHH1pKHHgZX0nyO1E48gWVXb3dqRwbidbbSs9mJvF+3CHq4ttQFvnj77/AsxL9q3795Lnc2L/9NPPxOvvvZ6fOTj35UvDGA080iXFwne+573xNsy0KTYnEiZi3SLGU+p7qwIvvHGG1kP2vVo70gGbFlR5GPkrPzx2BeDkpUSjNle9VlW1y4/9UKsH/bE3MZuTF28GnNr27Eqg01WtuRiYmUfKX1B7cG81UX/5IaDMa65ULooF50yRtPnvyKlD+WoP74JAkj39ol3A8q1LjCFPmn8oMQ8qWACdAkW6gJ45zxRLiq5D038Kc9c2SnDWcHEIR89MXdSL27cy010IZX1hivVFw6OuUqFM7/Ih5zgkpL/jtO4gYGm03h7kTcRsy5yRUfQavHB5xpjGbIOMvTLDadu0JJmuWDTNjwB4MYB4GI4xGNpzR0YgvRR6gmk7Dk3IyuaLJB1KIGMIwT5ma4yQNGnSjgd3CxXypiaFwWA2hghlL7QvMJV+k6Drzi6SLymXOFHvNGv+lvRa5XfAGnWifNdb+LUvTbwDMc05BPKPkc0k0oecipDhDL6BIAPJC/lmzcEKG95CB/rUEA5lwXA2Vebke8845LHjSl1x/4wzQItesbHL/nggVFWUUv/KzwLamln47doFnAaL51I8rLQlOmioTLUJx3jLHk17r/67/+maJZM1EomYRqo7AsgpQhtpl56FpYuRIUgQD7Cmh6dJBMq8F1KCZc4uAXAp0iTJrIMILALbaVLLuRkLwHX8LzO81MeMhf6yFvqwYblAsJRXnYs0eUxBI9kkL3UVXRFAz6WB9yshxx5TwJ4RdakfZxf66JszIcO+TyqYjPn7t6WShSdEi9ylrsuHBdSyqesAmiAw1K3MpKulJs4ALShRyw3BStGfUgBp2CllPxLP4s2eZY8B4/Ad3CmD1CGKsKLlTATfbLthaAoq3MeGE63I86ZXYnb0CwSFFkpb8PXQHpm8a9cUuQ1NNOQO+DSFz3qDN3S1e7qUuxsruUZXwe6yB8c7qpukec+neaxmi6wfGcwN5fLYOiTo99wYjwrRLQFq1rIz2Zd4uwNGRqQATXQn49fV2QQcLYWRhdCs8mevWQ8AtyWQQEt+mCXDAAMCSb3MRmAPWpDDJ/hsSEuyTIQt9I44xEjq0Q8fmR1FHk504xHdlyYUp+aEAZk9Bwpk0NJ11Y3FeZieBhbm+KLkaWxyQnyDIzL52VoqR48umQywWB6j4yTRRlPt2/fzFWioaHB/O4l+Rgx6BjDBJkx8HhJgb507amn8+gG+iYHniLbhbPnZFSWk8OXl1ZiYmw8PvLRj8lom8ojIXjMk7KLfi6USO5e7iI19jivi+NCGM/qDfkm6db2Zh6Cy542jCH2qfEYcV8G5dPPPBdzi/Px5lvXU+9nzl3IyW5J7cAq3Lz4cxHFYLt8+bLaebqUz9XBxXj2hWezD/HJJHR5+8aNNC6p/+zMXGysb2U6n5WiX2C0coGmvnvS6/j4RJy+cCGGpk7F8vZhnL36TPSNnor1XemnQ0YCNwSak1g5ZniUHq3/9Hkl0M+L8VAucOi5NSaUqrKMO1ZEgXJ8QlnBBx/w+AFafqHFI2uRznJkpTGD8aNIPlJBtmN+SFbmCOYUzzPkQSPzNR521U69GH88cpQc6ANZytxS5seD/WKYUZDy4AEps1zRQ6GZ9SZNOLzcgV/KKr9JRy7+wO3s7JVjXx5yN3ngqkxhSbr88i8ZFWpAyStTVanvE3OVfswklEQ3HbwMYXx8OXSTc6IShXLMK+nmvGMKJb9VuPjlY9/07+piDl/RRZLUVdJXGRIyLZlk3+YhDfP8MQgnZc36lwIULfN1y0DONjq+7hXItm18XNFvoeU0003aQkdWoE7PuRk5VBagDjjyMk100lCuyinaQKam7zzi6ZGacmQo40CmNTxdt0KzyGxXAzfDhXZLBsB9s+7vrbJFjtybmfK18guN0jY1PWHIFVkSMl3xXLwq4w2eNQ/KmH/q7SM/8lPKZ0BRMRSL1QhzEMqjSa/UkJ4WXcM449mxMF7kCczMglrY4pVwQYEuNEtDFnqlEU2DsJWWjasy5JHNoY2shKVogEi7gUDgomR6OfnoV4w5KYCBpXF9oIklV+iEB11woUE5x5H4+M5DYHkYVJnfyF/q6rq1ZGFw8IgJwBhkIHKYH488eMOO05VLncreKiY566ykF4KFXjHkslHlfFek/1n/LEWaPEodxxuXUf2yQ6sarDCWu8fikp9+2S7CPTagMx+Pf6QzsZfOWIiWssbNjiU/XcEo+eBrcJSLRNEdSXRsJvWiW1YteDOwyFFAZZv/UlPiIXcach2ssO3GoS7cHbp4bq8uxsy9O7E2Pxtry2U1aKC/N/oG+PQTbzX1yijZ1MV5MduFDc6sLtEOGCBpfOiCy+M+Vk949MY4yNP/xRMjJs/F2sZgpn070ijiA748BmTliDcRcd29XaIlQ2aXNxwP0zigv3LGUGd3RyzMzedeDeTA6OKRCd0RYw2nimUboxv0x7lie8Lne4vQZdanT3M8QnmBoagYQw+jkT1byF76cUd85EMfjldffiVXnNI4lD4xVLiZYW9Zd2+36jcoJXekDticjpEyJsMVIwueb771Vq4mXpWRo96TultfXY2nrj0dH/nIR/OgWOTCZ3WEFmU1kIqzLy5XJCQbxoFEzTbtUKNiQKBzVvYwGtmTgz75duUOq4fN6t+jx7Oxo/Ls2bsoGeYXl7Kfsgn/8cxMtgmPInmDlLqzCrgtw+72nVvxzDNPKb8nXnzxxVzhpB0fy5jk8SX8MMoxZNlLx8oXet/n5ucAPUcMjg7F5Pkzceri5dg+7Inh6UsxMnU5dg77Yu9IhiUvp7DSy3xIvaQf5k1Gf0euAutPDVTPMTjPKQBjs4xBtKM4OE3YgCFbj69W+aJR4nkhVzTnNPVhIZcxJnouK+KJCw4OXuC05jTVR/Eu3eyADy5+GtQqTlvCpNBrzdvQzZD6Uc64yCs9iFumQT63figd/aZhmungNXVI8cvqKXAss6AYKU0dC6fjvNynjK84dU3diLZ526c/sn8zByTpqqs0lbKlFAp0sC+6UJNr9EZMuiLe4l/a0njFV83Rg6L0yVr+lE1lWWkBlxurcvNb8gFWUGzIFCihZKMwhmlppoZnk06ieqvGtGLZD4ocNX+gPQ4kHvT0Rzn6KUDYc5DL0V+AUsdWeupbQFn38+x3SidMmvs4QNoTIFpcuw2mD1A2+3MjF5D50LO+5HJma+R5gnyqqVzXTdM+UOSnTahPaWOy3X6A9VCAtFZ5uhVPDrkpNn7K1ziDX7bJsfbv/Md/Vnk0EoO1XBzTKBEKwnBXiQAl3YRL50vLG4J0VgbPMdMyOMDPMiQ2eckITy6f81NWeUVAaNgHlfRiHNpQcEO6DM6TCisINA6TJ5MrxgyPlcjjgoTjwsKFlQmbu2/owhE6DAI3LmksteMDrkMZKKUaLZmdVrCpfzl1udwtogMDMnHm0p1792Lq1GQuge9rEoJXDmzR6FY9WptXS1nq7aXRHLDZ6Rqn/NyHQsM2spT/T0JiSqe0TalvoZVlKFDEz4kV3OStdFqQziVFFxrEmWAkk+uM7NnWlrlJV8KxTCXNg7SkJeums5dJvKwaFmjKJSCz/kOfCwCiqW/s7+/Gwe6O9LEb/UJfmZ+Jl7/65Zh7eC+6dQHmDn5vTxdwGT+8jccNxc0bd+SXlUkuuhhL8MT4on3KG1KbeSAj9eOoAPZWUS/md/oRKxUcuIpBRx9jlYlyXPw5FmFrYz0WFhdSbowHhOfxWCefwZEBziZxePIZn+zywsO4Y3UNY4DHRryZx9uR9CGMUtptaWklN/zzBhaPZ9BktgHtKn3QnzkiordfxpTkZ18Zh6GSvrq4JmNwX8ZmX67Elfy+WF1eypUejsRgJY7vPrIZf1CGHOeE8bkjbrRu3LqeG9RPTU3nZnU+nUSfeI8MGvaGIScGbadk5SyybhltHMFxQL/RBY5PNXHjgaFLHwCfsI09fDbv42MgMY6Zf3hkOTUxpPbpzz1Jq2uravzOuP/wQVyR4ceXAVh15BEp56ZtbK7F8y88lxdYNv8Pqp4c3EqbszoG/XPnLmR7Ylg+ePBA+u1J2TDE1WNzRY/5jQNst7cOVIfO6B/uic7+zhgen4jxMxdjdPqZOHvlpTjsGZNB1hX7XbrQBH1XOtD/jiPdUOliAN/yaK2MBfodfo7dypW8LEmrNvhM1IwzWpq84pNuGkC+xcy4a8YJeczJiuX8SCn0zcWK9HwbUT9Wq4nT74Gk17Bn7mWvHrS5+cunDyIEPrrLG7mCKkBW+AOlPuwdoz58zJxVQN5sS0FEP2/Cmuow2zAGfA2hLH0dOsxryE+lLBt8WrwAysjD4YErqugo8fOfeDR6yxT53BDj56IDvMFL2QuN/JRWGyAfQP3LPNaCzFM52oG50YsAAPRy/mhokp/MBS7XiJ+QaW38oUEJ4zkOnSfSGXP729mm6Bm8bHvwhdvqYwCl0IfjpTxtTXnSKZdtT3nJZFznlb5ZaCSvrFu51pFWrl1FV6zGFoOprm2Bmi7tASR9+oKi6I6xwxFBQOLB0zVvPG7uwDU991Pi1v9xXpscpY/TVuU6CbhcqWuN7zC0SviQfqkgZUo/zeQsZx1YNtqk4z//Cz9/lK8JZyXFmE4q5vChYlyMIQKxYgSJQYufxxMI/E/C9h0GLHirEvAARwKxmgUqIshPwdGT8t248C5lSpwjCMDhrUYuZBTmogRW7iXRZFo+osrbLjvJk0mWfTtMhlw8clO5GFqmlJkGOpaxyFIUltFUouUnrZQtee31daPhl0Fe6rq2tpJnNZ0/fy4fVbERlMdglEdW5IRvaTAmMXfk1p1E4QvjorRcDQOHNJzCAP9TLvLBTlnJx2+hShXZ9pmuvkAc35OjN+UnQhJBV4UnP5VQH0I3yqGtFEhZBEW2MuGTXuR2myqEAFApUbDyH22dxnWmFsi2kOMYB/LZGN/BPrDtjeiRfl75+lfj9W98VcaY7q53dEHf2ZRhw+nmE9Gji+39ew+lw5BxMxDrmzLSaRfhciGGKW/nsUKJkc5nfhgkBwe7+aiKFSAeX9KW/h4m30pMg21zK65dvZJ01mV8zc3yJuBWrhRxU8GkAf/tHfY+qT9KtxhK+Tkg9dc0uNRXORmeVTd0wwUAw4J9NFvrW+onaFD56g/szSmr00yoMnQkY17YO8vKKIe8HklH7K3q6++RQbMTa8sbMmSm1Z58oHsgxjD+VGs+YE7bcawL/YtzwNgzxhEb59IA247bd29n+5w/fyGP1eBNy+nJiXjfe96TR0EwLNl3Q4/NVQv1c95A5lHTjvo3++IwnJaW2Y+2IcOyPPbHyKHtAbVs6esKs0pHmTUZQGya31qbj14ZkxcvXMgL+7b0yYraknTH9zh3dDFF96zi3X9wP41qPiY+IP1KjbGnvsA8gYEFHvkYf8wPnFFGn+R7mJz+f0Z17lHb8JLG+tpmLC+uq62Gom9A81S3+MhQv/Lse2Li7Asxee6F6ByUwS0DTbcDGidcHMrKRlfwxier1prUWRVTVRkbzAHMBcRJZyU/jRMNOh55C0N6kXEgn3giCzzm9Ufs2IcX44JwufEt4y11q3iO0xxP5SKQY1aOsXU8bzDWpU/C5cJZDCxMSsqVebBsyWC+ytpJd3VZ5ABPSSpDK3LRZjtFmfdYsebJBXMJhjU3DMzBZQWIa4DoYGwKH3lFjlpCLGnQQ4ByrWIuKDfwoIKjv0xPApTM1cgWkJ90SgHpBVmV4HIpPzhFJ/Rf0jOuH3oAikzlWgBkfuqctm1oQhbdK0w/Z+8ZYcau80ph/gq+gbrz4kTy409+Zid9cAsvMlOGTKefKIm2SOXJUFEe+ZRhbvD1KNOacNJu6OGO0+AnHyi8UhTJXfoP9ABo4Zzm8kBNs/ikOlxwnAcYPw2TJo1800fmdh7twFzL9qJjW0VA3wQ950fRcVnzAEyTdmFPc+oTEIp1B3DznfIUDak2rkd6GjtNXfJfkTl5qgz0mQ+dhrHX8ef+x18WT5WW8wWTwh6YEMk04hkqwjJwuDiLbt4dZ37i4prKgKe0JxsbXJSicPaZkl5DoVN8KgtYAXWcu2t8HAOXPDo6jzC4kJ6TgQMNOj3HCYDHnT5vOzEBs/nSjQJYjtJw1K2sxPjuEPrJSz64hN9NdvKAfe4gebyUdSlluAPnQExWS1gVyQuRaFoWlyUd+iWdeKk7d6Rd6mj5U74d2gQPGsTxa3qkpf6EmntVsg1Kfk5kTX4aoaVA8uAPwklLjk5Ywg3dRCh1Rnd0+CJrqS9geXj8y8GXNRQ5haNyx0Zb0ir1wBUhGAzFOKU9eTTCnV5Xx0H06IL1+je/Ht/48r+OtcX5GB7oU4Md5Nt1E6emgg9Zc8jm8sJK9HT3Zd155AXfQRlo1ItB0t3TlZ8I6uljX4903SljR/pekfGQ+w73pJ8jGUG9XTEluuvbukCLx/SpyeBARzbNLy8uxubKRlw4eyqmxsbLaoPKMTQWZDBgOLLX6LTanz1PzLjZpiJPf2ASpe0x2vA5MgODpVttlSul6Er/eIzT1cvmdhk+0jd7ozDqeJNSjZDtAG8OfEWffEx8TWODCQocDC9uRkpeOdNIpGP+8Vz20ampU9n3Xn/9tRynly9ezOMrOLx0cnI6Ll15Kje1H0ofpWfSShob4hsYxWobHuex32tLfUb2o2Qub13yOHVIdNjAz0SkqmUddmSc8YIAF3n6GY90F9SerGxt75YPIh8dcXZb+Rg638fcy31IMkgl5ZDkYV7YlpHLwa7nL17I0/fZ3L+nOYH+xSNHDDyMPepHHH47mhdYTeNxLCt/rGzOyeBelvG7urEVgzLuJseHY0v8Js9eiec/9n0xev7p2O0aiH3xVyurKal/2SCsXkmH1aWw6dtqk7yBVJvQhur16WNIkF66PmOmjHfipHss+YKSHUlxfPKh6wtO0k2/jNfElg9OuRCV0crYrS9S0INfKZ//1FY8TeC4j8IbXuR5TEOTubGMUegjsDJUPLd58BxMkVJvaChGunx4eZ5oyV5kLiuGRVflzdlWXQDTA5xOPPkLoEe7ggfUZV0O3/Vop08e/MvqkeKimzgpZ4ufaZDGODVYvt7GQEUfxJOGHGEDfZ78vH6pvshtsHwF4Ou5sPCAFjjGI69kt/Da8V2GMafIsfyGpKH6sveTfNcF9ySfJ+PWNWlwzC0GDT+c873nudaXcSwL497pAPQNpNHnoGHZXM5y4Egr8rV0otIEEsyPMoU+rly7KO/VO/KQlTA3mBAjjeu6adgHSKc8aTzJ4rpCedKAwqvld/z5//nvZ+g4QQUAHoUQNnMzAtJXh0GF6jP5jP84vYGaXl1R4rgiUBmUxjWYDuUsuCtYx5lo6bBUuhg63dnA7B1hAy5vfIHHna4HJHhMrFzIeMwHmF9LZuqKvIXXtzPAgPby+PAjHf25vNO5uLHKwMTPoy3STQ/f5Woa+OQf56V8LX3WQLplrfOd7jTigPEA8r8T1DQAy1FDnYa8OPigi3J33ALwimxPvtnyJA9PuuicQYrhcBiDAz2xujwb11/7Vtx687VYmZvVZU8Gy+5WzM/M5kXg7PkzaUTt8rjlkPaL/AQOq2g94lNARlC3SurizqZuVpc4A4tvQUrTih/m47eQIcRG8l4ZEAxI3o4cGB7KE+rZq8Tm+OWlhbh6+VKcO3M2P7a9I+NhUAbPsoyJWV3QMQZHVKa/rzfHGRvtcawI5GrP5raMLd4AK4YV1g1vGfZgDKIPOVZ/WEXI5X6phcmbzyNxs8ENEdM4+2Gg383qg24C8lGQ64ueRYr2wOhkJZAxwYGZHCWRb05ubAffYaTuZ2Rs8ikjPoz97HMvapz15aNQTofH6ONE/Kb3pwGyv8fHsXmEuFMm424ZXUOD4slp4po56B/68UiXR62bGFgaF7ypSV/h0eHO9k4+rmdCfvD4cWzJaOLi2tfPiw0b0Sedsr/swaPHMlZlvO0eHB+hwVy7IxrcaPVJzxw5wX4y+hWPmnlZYk59hbc5+c4km/M5doM+xk3c5uZWGQvSX2//iAxevhgwH6OjQ+qCMnoHxuPyez8S5577QBwNjMVu7kdVH+WmTXMMBvJRh24CaAuRybeA8ZTuvg0vHGF4UW+g7vulz58MzqccYafVvuk7DNQ4dR4OOTy+XdY4qQ+B8+yYcz3HIUuN5zoB1Is5Dd+8TANwHunM0xhi3BRA2+kuYx0RphxAnnWBq/ngAKc7z7wBlwNIz8NnBeDWYJo1HdM3rmkThyZhwGHHAeS3jHVdTNNgfjW9b+e318d5pFlOwOlPgK6txkGOmlYtK2mUt6wZz1+rPU0fnzi4tSztPm0PnnGNb3p1G5s3vtNYsXefwdV4hC03QLqdoT0OmDbptfyAaZIGX8tsHgbiTj92f+EXf/VJTgIy3DwQzbgqYuCikMYJBDTVa+55B9Tl8C0wYaDEwcnoO/INJ5crcVUlK06laBQrnbtmJlaAgxuZINgThmNCZpWBlTBWB9qVCRReNELpVJ5cwIW+y7huNZiW88GtyyMLHeTuXc54YrPwaKbn4wDhA1xkWaosey9Kh4NedhzF2Rh7qAs/0M6/BvJwpgsNeJFG2LIClhVXd9CToC5n+sY3begYz3SBQru0mWWgfKFR4q4vDnrFlXx89l0VHBlHB7yVdy/uXn8jZu7ejv2tjejQRX9xfiYWZud0sR3IFTD2irF3jEe9ezu6wKovIAMn0aNvjBEu1GzUZwK4e++++tF69CgNOZAeY+bcqWkqlI/weJTFW5S0E6uu9C8eGY6MySAbHVF8XUZUj4ynvtiVYTErg3ByrKyUbWytRx+v2csw4lEgdzJ8qJoN+Wls0Zf1wyjkUSRPqJjVcjVNjvqzf0ealTz8ccfNZ6RUEe7YRY8FiG5O4Fd6R7fGi+THIJAa00jh4sbJ84xiVv+oF2EMJMbH2qrGjOrF8Q5nz55KuXmBAP3zMkC2GX1Ujn6tFpOuMAz5rA97LnfVT3fpMLEl42hHxiv7orKnqA70BWBvZy8fa5JxRJ1YGVF5viaADndliHFsCKtprNwOjvGdzc1YU1tPnzodm8q/deeeDLgd0WEfX2catKxwY3iJUT6yxQDnU08YdBPj47kPlC8E0G6cGUZ/YEUPA42XAXgbkhWb/sFhjUfpRsbVpYvnZPT1xXZHb7z0iR+I4XNPxY4MrcPO3tQ5fZQDgdHk/mEXD+HUH2md0qfdn+sxRn8DiKNT68Xjph5fJ4HLAzVezc/jyQDNGoxXO4B+QLgub9lr+gBx+iUADvMeaa4HAF/zNk27mm72bzn2X5JOGdKhg2+eQE2vzm/HM5AO1HmE7YBStlxUAdMFjIPeLbOBsHE975NGHDmN26pf2azuuPPxXS+Xh65dzdd4gNMsK0DYccsAjRpq/ITGAHNZl3NZpyVqEwdI46aQcfrEUxWVq9uxBuK1A8Cv+eNIA1x3XJ1vQI8Gy13LanlMDzB9O9MzbafXdGqe5CEXfYKwAXzXA7n89OjY/bd/6x8/oQ0zdJPCyERwFGKJMjeV5iTanSthKpT4tVCEzcjphIESb3WC9nyACllZ8AaIA8T3mBQb2jjLxx0sjxmZQDF0AB6xsOKEQZZnxAg/H4dJYS5PWdMrUHjVBhT5lqHm7bh90pAH3xMRzgbYrRs3jlfATNPlAMqSho+j8ZCVcJGndAC7dt5OszOYD871gCZAGfMg33QMxqvxgXZ8wnQ0ZKYNPWAKPjzeKRuyeAUMfIA8aBd+nlzBx/HYrkMXyoVYXpyLjt2tuP7ay7E8NxPrit+/eyfftuvtk0HDUQsypHiLbnJsKvsvH9be2+WYB74QIPklGm3DJnX2D87LGOLcMM53Wllby9Wl/r6eGB0ezE/ogIshPzUxJf5LuX/o7Lmz+UiRk9xZXR2fHA02vK9vlkdqfTLEDvcOY3drW0ZWf266H+yXMSljAyODoy7GR8ZSHk1VmsD0X2MsH81tY3BTb14q4HHZTh6BgaFDX+eRWtZRfYMPZrPC1iNDhDbAgGO1rbMfvaJ72kshltuV39eD4dl/3HZ0e/ZTsj+R8lPskVIyHySnbeh/2ebZLh2acFl21wVE5VkRJE452hNZd9UOndLj9lbZBjAgI5cDUVlZ43gHVroWpG8Y55lVosUjXh5VHh7u5Qo2bydS5w4ZlNt7m9Gpdt2SoT2AjNLVgtpgbWMrujt68owxFpzYQD4xOSaDSTdgMr74WgBbE+jj8/NzaYzz1QP29fFoEx2wOs5NGrq4deum5FyJqdNn02DrY0VRKjx17mIsbu7HmWffH1fe+9E47BuLPVZWVfcOya5RnzrmsWSOsHzk3rprd/+GBw59lv7fGpvOJ834BucDxgHqdIPHDzi0Cfh1Omk4wuZtOvjkGQiT5rKA6RnIr9NcJ/CpBz75tEFdXxzgsvglfDJOXWfLUqfVuC1aBcB3vqGOQweXbxo2tMyzpkO85kPYtE3j5LmsGLbMkcwj3MihW3TS3tami1+7dnon4Tj/pDwc6XYG0tV984bMeUUXT94YGMAnbnxuGPd0/RWH4+se+eRZVpc3fZxlAtAJ+jAefGsc6CRPhU2XMGmFF6Va+gGHdPdlp9U0vdiSW6OUjuz4tAnlzBdnME8AXNPFtyyA9ebxU0PH/+d/+UfHPcqZySxDrU5mB2SYUsR1kdhHeJVxngVrL9cOpdLH7N+Bh+DQQglUynFcodtauiVuBTiNSZXVMDo7jYoRBri8lUm8hiJHaRTjAIQtTx0HSplCq50+QBxHHrLdunkzJ3X2mvBIEtlId11NDzAtpyFXMVYyegzmbbBe6g7MCgko5Bkf2rWspV1abWc8yqCXskelpAOmZRpMKNQDOlyIANPIC9M+g6FMwMjmDsrqAeCBYv5FvhLODecyYtgo36uL9N7uhvribszdvxs3Xn8lDnY24tHtmzH7+FH0Ysj0dMXO3k4a3RhiPI5jVQeDh1PW2ajNJnvO8OLsKY6o4GDOXRkLbIbf4lRsTcRTp0+Jz0GsrszH9OS4jKRetdlAbG/uCn9DhtSA0thriDG0FafPnFZ4W8bYki7svaUNNLj7OdtI9aTuGEbsxcpHZDLORnTx561FlpQxEnOTZjO0ZKuI7l4srKwrnU39u7EpQx4jcHh4JHWe+7jURehP7KXCCDw6wsjkZPfhmJqelFYPxYs3g49ifXU5V+YwetA5RiZ66u8pb0eyCsd5XkP9w6m7Phk9KphtQ5myQbysBPC4ESNwD6NOddvflU9fURuworYjPXXICDs86Ijl1dXc34ZhtjC/mDx5AWB+bjYfXfIh78nxoTRkoMtjZL69yVunu2qro66DGBwbyRWwTrVRb9+g2mA7Hj6azf1yvb0DadRmP5brkaE1ohsd9MVcwA0QjhUyehxp3AhRX16UYDWOetMf1tRXRsfH0qgczjdKZSCL3uZ+V5x9/kNx/rkP5iPIAx5Lqs2kSLUv84bmxcNuyVuMXL7+4P4MuF/jo3uPUcIeTzjCLuOx4nQAGg4bz1DGW4un8QDKkV/LYHAeYFlqfgbjkOYyTjNf9Ewa+dk/m3oaD92bNmnmh/FTNjQXXZ5Ub8rS95jbyz7bIkN7fR0vgIwlRH7JK2mUxRl4zH5SfQ3ojPKm73zHMbBcnjzCvrADZdzsZhq6AYebDIA6UWcAOuCal/mYJmn2Tdt41NE6BSwP8wVAOs7lDHWZdjAv49R8eZJjSi7fTqfmVZc/ptG0C4584gBx8yb9JPpJLzdgtLd7iZsGUMqBU9FSf+NmMsPQaivjOrfL1NIJFEsZO+Pj6DOmlf3nL/7t/y05WwADj1uAmhHOkNfKvCh26wav1VjGOamcfeOWC32pJGAfIIygtdCkuTIlv7WyVCsBfBx4Hrh0YIDObgUYLI+h8EG2MvidRjlwGRDmSTrOQDq8AfI9iADwkAl38/r1fATCW10MwrwLIk9lVaNc+agheUnfTqc+8MLBw/V03X33YbkB4tYJ6XU9jOPy5JtmS9+tiRYgDSDfaQBhu5o3QJxynlCYaEgrfIs85o1v2rAijW+Q8t1S1MBREaqFhN6Jb33tKzH/8G4szT6KhxwyKuOgRzjsleIcJB61sQKysrichtKAjBJWPFiJykdlMlZYDVtdW4/Hj+ejb6Av24RV1nEZyvSGna3NGBnuzY3jXTKkuntVVvkrq+xf4riI/TT4ZXOIbm8MDfTk0QndXHxZGZEKOjnOQDxZ5cLw4vEkj8vKpvhy5lF+4DhXcTkxnsNedaHRxX1pjTcDZThgVPT0xsjYeK4A8bharVMmb/HgrUf2hEnT+esf6BX/w5h79DA/Ts5+p9OnpqX3yM3pfH8RA4HDG/skN4YYn0ZKY0QXBlaEuJnpU3056R+51RXVX3XXrr67JyNpU22xkfum1F8kxB4rfepfHEvByfrITX36RLe7uxzSOiajZ2hgWBLK0GJ1SzLPPbofb7/1RmxtrMbU5IhuUkZzfLAyxad9eGy6yyv2atMNGZpD0sHE1LTo78Xc/FL81ud/J8YnJ+Pp555Jo/r23Zv5SST6Dxv/GRf0e46eoN9BGyOBOhKnvtSVvsY2Bh5P8mmosZFBzYn7MSnjm/1gu50DceV9H4/xS88qrDbgKw/6YQBr1pJupIcO6b1bFzq1Dyt53pjsvm1AJsBjhjz3fcYJ+fjEkREHEAeMf5LzeIZnXda8zI90x6Hr8i5HmHRogeM0A2GXddy8PFcBpIFD3Di1PqDvuaGksRrRyndZgDTzxIcWPg46tYy17zB8KQs/oOBDo8zRpJuGywAnxS0TvvOg4Tyc6+o8oM7HAcat8wyEKdtet3Zn+oaaNoB+jAvYNzivPd3ykI4MALxMlzTiuJqGncuA3y6jcdz+xgVMn/San8vgAJJ5YclxoA4Dlr/dwU9SiX7rZqQdjOtxUMuRfi5dPUkTMG57X/+OBlgNLpi4oCeD//MGGFFcO28D+Fa2JwLCLdrFQMCR58qR7w5GOnGXsWHifIB4DSWdtNJQ5JsW4fYOYjoA+XbIg3Pc+cDdW7dz8zFf4ncdkQma9cBvB9Ly9WldiFgFsREFH+rWLovrDT3Lbx8+5BO3fg3Jp3EA+KZnvJo+eKaBIUAeYF7GMw51JQ2ZiVM+X9cXLhfFEm+1i+WQ1oWvC5sMhs0NPqDLhXsvvvWVL8Xje7fi4Z2bsfD4QQz3c6YWe+Z38o1GVmJyFbS7P1dSOAeLg1F5NMeKByfQ8/IGe07QKYebspw+KGOEFSU+Zn1RhktX7OdnhDp1d8yqyxKrXyPjuQH80exc9MswGBmUoSIjb3J0MIZ6pav93Txeok9pwzI4MGxy/5UuLHnqvayZHhl/qSvVkZPp0bA/NbSxvikjaSNWtmUoqizfH+RD6XzvbZ1Hapow9sQfg35xmRW3cqQJ44PP/ZyVAcG+pGunz6RMPJpnw/vVpy7GxNiojJdyJtmejCjaoIfPNg2VvZLj42PpYygND46lEYOOeNzGMRvQ4cUBNuGzSR5j65DHjTu7Mbcwn+eWoZs9GSPzK2uxur6edWR1YXx8Ko05jvDYXF8VnyHpKKQjGcxqOza9D8iYREYMVakoDaS9vZ3gSAr2hY1K98NjU2qVzlhWe/zKr/7jeDA7H2cuno2zly7KOF6VEbUWwz2ceyYjV+V92C79Cz3V4w5HP6Fv8iIPOFMT49LhRBpgGIQ9/YOxcdAdF1/6aJx+6r2x1zWsiUWGlirGW7CdMsrhc9jZF5vSS77oIePR/dn93X3acxH59XgiTp5XK8gj3eXpp+TbgDM9l3UYMK2avh30cAZwXQ4eQPvcUoPlgbb5mibp6BTegPEsB0AZ8zQf4zw5PxT9mIfnEpet8QDXl7jTjOuwwbQA0ilnejW+y5AGTnvet8snjDMe9OHrNPBxyE2a8/FJR4/gtcsKmLadedi140APcB1rAN/5J+XVdIxb8zBNp+E7bHAZnMvUsjhOPrjGN67TCFuHxzjNChhhQx0GHMdvhSW/riu5j1bQXgcAXgC8aCfSwSOdOZ0VfuPW9XEabUg6QPmuH/7JP/rZjAlAdgH+U8hEnH4MGdW/RhlmYHD8mF5b+UL7Sboug4+zYgHL4bySX/ZOEDYO4DIM3sxXmI3WpFtxhE2/3ZmOJMn/5uF8wuC4MZwH1H5plNYAw6ccr/guLi2qscqmX8CNCT78cAD4OMq6PHUh33mUwQeggQNcxrwp48nQ5dARvsvhLDO4lDFfoKZt/oQBl4dm7YwDXfNy/YiTX+46yyTNCoTp+9EaPh28S8bHYQ4wDi7tlxEj3ge62D9+FDfffiPWV5Z0KZaMMiQ4fqGcqdWZqxzw2pDBxOPDXl0wZ+dmc5WGfUAYOuwJ47iJ3ZzoQm1T9kAh1xSbtGV07Mmg6e7qEd5mPJ5fiL6hkdgT8sz8YhonbNbmUVafeI+PDOc+prGhwTgzNV2OXZAhwaobh4RigHPYK28hsik+H/mpfvl1CXTG6qvuyHnjk2McNiXf2uZu7k9bXF37/1H2n8G6Ztd9J7ZOfk9ON3XfjugENHKmmTkSS0wSaJpU8ExpplwuV7mmyh/8SXK5PHDNWKFkSVbZJc+YQRQlipQoBokkAJIgCIIBiYAQGo3uRud8u286OZ/j/2+t53/efR+cC82sc/fdae211l47rWc/+9lvbEnmKRlKF++4O0ZkNLxxYz0u33OfDI97YvXSHfETH/lfx4U7LsebwsUgevn55+OZp7+VV0jceffleOXV12VYbsuoWMnXtHxAwDmu2t0Wa/1hIKJ/dr74wXEO4HMJa34MojbCSORni7bk2PXi1vhr127Et55+Np577qW4cuVqPPviK3FVBs/miShK3vOX743VO++KQ7XHi69diedfeTlfJdIjnnvh+TwPxs8PYfQurSxJ1jti9fy53CUcyGFQr8h449Xr4uJy+lODBRlW8/Ham1fjlStX4s2bW/HCq1di40DGnQw8+hw/skwd6ROck+OsH8Y+RgZhDHAO39N9eM3LK1U+klFvzX42P1uvmbls8VW19/HoIM5dlO4np2UEM87Ux9GL6sFt/dxRSL+l/zBC6IcE8vWy8jxegOE4uDXP4wagL+IAjznAY6kP4JgOtKHj8V7l4V3zgmkYD6CcX4VZJnbhiePA7csDjn3zNW2XA9d8wEFHHt+k4wDyzqovYZcFwCctd2TVH2vMDutkfq0jrX4ndKgP6BkXPZk3QLp9h41vIG6ZSM/5Si4fmKU3xhL8zB/54EGZVi7Pm4SdZxmBW/h2PPP6HpyAnPw6WuCypg+Ab/oG0gykn5XndNNxnyDel7l1kKq1vupXsuDDQ7TlmTau1Tvlzcdl0WmWU0Gn4QPg+tiL0yhraMMAOKaRtHH5UFxxO+MBxKu+w/6cedDRQ6/x7BvgDb7bg/yxn/jr//VHCZBp4UyMRs0vGioxOxI+Ll+X5c7X0JFVii400lAUaQ47j0lJ81VN5MphF40AggEokkpiBORdSZIFw4UvzpCTm8h5jcMZD5w4SHmqUOf0T5PoYabjWjzyWt/5TsMVvnhKhjwToomIZDvycITTuGvS8fOrsl5+fW1XA4xD23kn0fnzqQM+HFALaKrvOjT8JAhp/oMIfg42eEBf9NrB6cZlFwodAm5sfOOSZ2dDC3r45Jte6lr5LFT4DA5PGs7DETY+NMBxXkubdOrvMK7KscCQVi4vatRCRZi7iHDc93R8ovrJgOLOK264H+X81tZGPP/0k/Hqi8/Gwe6mGv4gbz/nSxzK146G1Hci3U9qQRkflcGwXYaOBsza+qYWzGMZVVtqn3Et9HOp/+yLKsfPAnFAXqSCs/DXNvbitSvXYmKas1dcxLqdeUcykAaqG7tfyzK+7OZmMFzGks44r8Hwp9QmbFyMSaYJtY3WPH4aC4fuuQyQ161qPSlH4cOR2N45iD2+9BuXESdjiC82l2Q83XffAzJMZtMYmpmZj4nJKenvRMbWc3Hj5nruQn3/93xP/B//d/+NxtJ2XoT69ce+Lhv1IO668864cO6C+lrEzvq2hBCNqUH+RBKvBLn6YmVxMQ3G+fnl1BlntujZXEPBhwDcA3YyMiEZ5mNjayuNr1dl/PCa8eGHHo4Pfei74mRyEKMzczE1txB/9sXPxdef/GYsnFuJheUl0R6Lj/zYj8WMaO+tbcTxzm7clBHGDf4T0t3UYDruuXx3GliTMgRnRYNdrEUZxbOzCykPY5adP2T66tcfk17H40CJ+zLWRycGsb62ozR+XPsgrrz2unSqPqw+xISb/Vftl/0L813K4HUqfZLXzxOTMtylM8yosXHVY2wgOkdK58fIOYO3qPYdqO3GQrNSnLCos7jz6pmb8XMsia545KSn1Jyoadt0SlM6C0eed5LO8TH02YVlVqBPMG48fhlPOU8oze6scQ5tST3kIX75cUfHx7zSV3ripYNW9T38NByUj2HKmMo7t5TH+TzLAxBuHeOpFt6uH6scMrRywI/i7NgO9aL68pWw+jKyZRnkICwfXeK7vOm1dUpaHQ6+w+aL77Lpk9/xzzTJe+qafMKui8vjzJtfqIA+uuLewpRH5bolReNKtEUC/bjdAOsQGEHfKpu/CSlkXmnjGKj1YAYS60P57dqMG+v0rshpHdr+53imKW5cRGB9qXW8nKGVz/2rlR1X7JWnsdDyzjRkl56KTIXzF2NSP7QxvJTatUGWA6/TOz5li1bTDtIzzviHjGchssYArkPJV8dekN+OOnjsFN63O3ilvB3fSi95s15d3UzHzjwcT0ryT/XFK0gvkC2QhqODuDKuAA5GECbfea1DCeBRWQN4rRBpdAmgpVKaE+U6nMzvFmcmSUp5UYcvdClHmukiC3kAMiRd+Y73wfltnnnjSIc+Prg4gHiL0zpDOyGSbjkB0vn8nbQHHngg81vdtHRaME/LjS5a+VwecLxNhwf4TifeliVM/lmdhjw74+Og4XqRZ2jDBvNDN/CxLOZFHCAOnnnggJqM+MFklsIjGSJaNLfXY+3NV+MrX/xsfOHPPyPba1vLDQfcqSPlRrVAzuXuFj+GjlR7eWB8L5+6mSzZkaBO9CnuB+MaCO4I40waO1Y8cXFgm4eO3f2TeP2Nq5qkRmJuYSl2taBv7fID2up7MvhmpmSozE7HHSvLcXF1MZZkQAwmmJw1FuDBgqL65ZkrGTt07DqgXW2G46zUzhb3YakfMX5kiPFxQH5FKcPh2vW1WFd8RIbLtAwu7uLalU7uuffe0h2TAhOo8qnwzNSMjI39GIwex9MyfDBeuKuMHbi7+DWGwWRsrK/lLzTwMQAPOru7W9LLUf6s0l133ZW7ZvML52N+cUF1HctzZzt7O9JLjUl2mTjvdeXKlXj+hRdyRxHdzwwwlFZD5k9841vPxrHKTshQygVDcm6L7yMPPhj3XbwzRiXj+o2rMSLaV15/OfaP9uKe+y7LwLxH+nOfLn8gI5avPsc1cTNv0A5c+3Bzey/+x1/4xXjmtdfyYPxN5FCZKU2cy0tzMo4jDmV8z89M0iHz4YreuyO8tY1N9YnpWFxajHXJpRERiwsyxsWc/raqdD6cwci8cm0tVi7eHW//4HfHg+/4UIzOrcTukdpO/YI+xv9aCrQQqTWkT4xpdrzpy1WPGm+MCfpOC6TbZbz7ghKwD5gG4waaAHHSjZckJJOhzTO0vADj4JAP3zK24510ZDsLyEuZMDYELQ/yAOL0HY9/oKXtNMDhNs30Wtn/l4B53Q6+E3/L7nUIoB1IR1fgsbPatguO9EqT5o7r7BlgPGTK9kwDrOgAbR1JG2583KpX42sGT78t3+J6jnXcYHxexSEL+chWPIfrlMsDLQ3y0iDq5lSgbdO2HOCw+d4OwDOu6VKmLdfSNbT5Dp/F02ktn7OgT6NPy+VxpFlWpwHu7/SfkX/w87+h9MoEmUwrHMXRiUyoz4R8iADk25HnxdTl8IG2AdkyZlFznN0hLoJETOOz88Ln5MTd2aEBD15Vwafl1fIB5yyAn3laVuO2spJmmi3dPk+XAb91Z6UTZ4A++eSTSeuhhx5KOQgDpu9BjKOc6+M00yEdHUGDV0WOm55xcYDTgX6e+RgsM64Fy+TygPHaNKCNQxsc673FN03qTp9zPnkOC0l9g/45lq8Xx2I/9rfWYuvm1XjsK1+ML33uT2Nr/UYaG/wIM8bT1tZ28T7CwNPiIQOGnVv6UsqjZkSe/Cqu6wfs3EyOj6SRxleJ9DOuQsDAOInJeOP6dRk1szEl42pThge7VrnDpfaYnuQM2HScX16UW4jFmamYVt5gklfPeqKVIZC33mNRaI5k9ydfU2hoIU/u9B1oUZZ83DjPK1eeUxgbxwd7kpedPxk8O5y7OpJBtCiZ6kFEybG8upq/q8ih9Z2dvVheWYl1PgyQSYBeuXOs7jubzGs6uLMLGV544TkEyC88D1VvfgaIxfX8+fNxbnk5ls+dj9Vzl2NBBghnwGgvxj7XefAal3vQuNgU+dkV4sn2jTe4i48fK5/NM1G8UtxmN1v1Rz7ahlvvuZNtQTo7t7icu26r0l0dWj+I2YUZGX4LccB9YtIReqJP5PUh0jftdySDldejfAyxozb+uV/65Xj82RfjSHpd25JheFh9mvNk3GY/MXIUMxO8Jubpe0TGK+fXDvJ3Jtlxom9QNwzkc6uqr7relnR44fyKjDx+T5ZLYOdidGYhHv3Ad8Vb3/fdMTq7rN44KZNrQnJrPGgBUi9XyyiiNqdt7QDqYOc0AL3iAPf7MfXF7P8dnIXTjpNhPnGFJQXQ8nG4pWXf0KfnOGDZaSN8xhBAfkubnVyHDQ4b1/QN5mlow31dAa1cpoVzmn2gDbfzkNP75fENxnMaY66tO7KRTxo4rhtpzgPIV0dXfFgXlwGynMZPPaQM+bru4HVZp2UM5sHs6HI48FqXi39T1uUyPx9ehwZlm2ffYee1QJJ3+fpAOcq4Ln0gP/VzBpgXvmWwHAbykLsPxm15n1X+Pwd9GYA+HfKc77o4Dd7uL9kG//iXfvt0B6wlRNp3UpLBeJSHmR1ghuCbKcohDRy26S0Y+dzLpcipAplgERIDDDA9fICJ0vTMo+VN+T60dQRMD9fK7zRogk8YXID8Vg6DaeNch5YXYcoi91NPPZU4D+rpH6CeLX/iyG+9wc/8zYMFlXx2csDnYDFx6wUwPUNLA6AO4OKD5/oC5gOQ39YXOuQZH/7kEzY9lwWIuw68KjKA08pnPHyc8xxmUuKVF9cVxOFOjBztxY03X4k/+/Qn41uPfy0m9OS2v7OdPyyNHjjTo+d3MWLn7EBGUH35VucHiwd6Rpc26KkL57/Aw3FODwONXajB1Hy+0sOgoCx33oxNqt9JNbNz0zElfSzMzsSF1cU4tzQvA0zGnAyWKS3sk+rfyEKV2J3jy0y+OkROaLGrJEtLeVqwU9XsPOihQzQP9w9ieWE2+E1DDr6zK7y+uZV52zIyVFx1OErZzp+7kPWgPml0yUijTlz8m3f0nNCueoDhVaMsmFdffinrN1A9gC0ZRRiUGEPsli3JALv3vgdiZfWc2m4mZWU3jp/64cZ8aOet/LI8uKB1U8aqOEhOLlDdyv7JxwCHB+IxmE6ZF5ZWsh+432CQYVQRZ3cLuZAGA5FfGsjfflU5Fq7s2+hdcXbA6EMHO/uxtXMQ69v78W9//bfiG888G1fX1mNLOuE38dg1xQCbk74n1VhckcqhfM50cZZtc3s3+D3JCxcv5jUl7HjOynDkGMOkdE2b8ip5X3V48/qbMtj24pF3vSfuf/Tdce/b3h1Tyxdjb3QQR9z9daL+dqT+rzrQL9zHcfRtj4+Uv5ujiOMA8Al7HHAXSZvfjglcjouujHEcV6h7bXI2tOXasjjLCyAr0MfhN0jxAXAtM2WzTLcDZhz7BuvCZUzX6aQ5HbA8xEkHzLfNA9AtYcvc98lrHUCeXT/dPNp0h1u81ll2xwmX3JJBfdnlWvmzjAyw/DUFpbX0XL7dATOQbn58pAOYfksDBy/jtvlApuVVKpUPrtsDMB/AabeA5hfPrYDpEG/11y+bfAXWg+P2DeZtaPOhyRziMEC+HWm4Nq0PfbnOAtM5C87i4bRWb6mLv/9zv54GmJWEogmDwOID0JFtDJggOJQDB1xPJmZE2HSsUHzo4wC+3mIyzvNVopm/fSflUZbJmR0I6KMi7kzirAcAHeh6xweF47OQMdm7HqQRBiy3HUC+ZW47GD7OeITbydK0SccHrD+gLWc65Lfw2muvZf3YATMOPFgIqQd1Is20DE6jzO2glQtceJt/m97SaPm04f+50Jb5TrKZr53TAPcL6xm4lZbK6GkeI2ychXh/O9auvp6vH7/1za/G7sbN4FwTC18Z7SextraRO0jSsIwGroTgItOD5OE2Rd91WSq7vdXH6VsYtPQn8jmkPT2QUbbL7y3SNw+0YGNQ1CvK7EvyZ7grSobXxZXlWJydzh2XAbtjE+yQ8RWm6MnnR6MtQz5xysAw0FbqXXpAmSwDQTogjd1hTW25k8ZXnX6CZrLlDAI/n1T9v3Zc6txEjQX8XcmL4cXulHpC7O3s5jULNcY0ltUfkWdzfU26kOHDKz7F5xYW4tIdl+PixTtkZC7KsONnmKB9kjqiz2YriQeveX1mr87x1UIxGGg+EFvOyflVnASRQbOfB+NPJCs7ax7DGGPoC8cX2RMyBKtfaLzL8OODCPQiEeQrX4bYzt5R7B+exCf+4FPx9ae+lQbYS1fejOsynNFlsjyRkbWypHaQXsQbQ5Yb8ufnF/Ir0gPpiisqkG9JhmsaoxL8zgsX0/jlbjesqkm17f0PPxr3yN358DtibG41do81bnklym3/WNCqN9d/oNMWPAYB+GQ95KdOBO0YzXwZi+D0y9mHfra36pL9RLimKQzpCsyaw5Ke8jzfodPsbx3tYbmClidAfgvIBr4dtFwenzv7zgLjgA9A17TtmybQ5hs8fpgrqY/nD2iS3uKbVuuoW8uzDQPWKbjOdx7p8G/T7AMOt21/K1/phc7bg1MaGs+4s2gX1BgiHXqE4WV9MmZcPzvA4RpLBc6DBkCcsoDTAOMB8LFujAtkG2g88hDpsuRbxhaf8k43LXjY7nBdWr6m0ZYBLDM+6S7jsPl4DACkG480y3VWPkC64/10ywIN0wGHtH4+4PjIP/s3Hz/xJ9lthwIB5E2+GtNkSx7OBAHwatEqwfDBYRIljCIxMjzYXXnilGMHzGUpw8JUlxbWLhG0sqwceG1ZZDM9HGVw0AIHRxwg/yzf5Slj+UkzGK9VGsCAdxg+lEFegDzLBk5LHyCdBeaZZ57Jxe/hhx/OdMpAg7oBpueyLm/fshna+Fn4ADgtXqufs/BvB32c28nS0uyXcRq41lOr57YscAsPymkRPjrYiaefeiy+8ZW/iP2t9Vi//kZsr9+Q4aEBR7toEuAGdUjwNImRwoLL4V4mQAwHdljoZxq62V9pHw5e8/oOnhOTg7h+/UbKNpjkKgT1bRGsLyXrIYArJJKuDKk5GWRLC7NxfnlJBthAC73Gw/hoXi3B3WT8QC9ti3MfwfjCiIMWDqi7vQTopevLYzLeMDboc0CdTRKujB6uJJkazKRxiAGWY0BGAJfeIjs/zzM6hr5rMmJcHshIAo84r9s21m6mLvjAJceP9AVfztCdO3c+7rjjrvwqkJ01/0gy5+m4zNV0JHDqm6MF7DrBh4tp+SHtiYnRmB2orGgCHgv8oDg7XOxUFV/pnTwZM5MKQxODd4RXhsJTDbI8ZLJfqJ77+0d5DuzgaCS++J++Gv/psSdiS230tW8+ES9cvSE8LThCXZydikvnVmJ3c119Y1PyDOqyVDLVX/iQgTGIXMx7s2rPhfxSWfOj+HEZLRfwzsg4m1+9GG956zvjzofeGcdTCzLAqEPNHzKH1U9EVcrgy1FeSbq/uy+jL1z2ATmnt32e9OPuw4yzAFxo4LtcCyyEtSNROJVW/NC/56vbAf0BoGwru9sb8kCbZ1lw/Pi64aw69NMoY1nJQ06n4wykIztyeCy5rOtjmewMpkWZNt4C+H06fXA+0C9v/VKupX8aTwNqWF+D+aj26RzHx0EXn3kLoCx6gI75AYwf45pHWx9DyiIHkN7mnQXGx7X1c1l4sBNeRli1XcvX7dQ65+EM/XgLptcva9en67o7nz5DvwYH3ZHW6gq/BdIo7zw7oMU1XovT5gPEwYEvbuwHfvSnPmoh3CGtONL5zTt3cBMzAYDJ2IwQgMmLSbc16ijLKwYcExv0cbxe4bPymtBRiBTbTVSubAraGVyuoPOsRIPLwQ+ZW2XAj/TWtZMLjWJa5uFwy9N0KAsPfMoip/OIm54dNAzQ4dUNOuKMDWVcnnLoDyCNuPm3zrK7fqQZiEMTejjjGBxu6ZlHK+ftAJxWpn4cwDcf87drZXIccPk2n7jpl161YPA7gXvbscfln2s34uqV1+K1l1+IG1ev5GurKbULfYnyXMpXuvU5HAyXajNlJy9o1o5S8c++c8JAiXwAoT3Y/ZJE0qsWWcUxErhAVcNZi8xITHNWTP15Vgs8vz84rX7OmTDw+P1G7h2jTTC0aDuc24jXoZw7Q4aMy0kDuftUX/TKIKG9pdoMc36JnSEkkpD8JBNnuvKMWOqpxkt9hIChM6pxJkORLy+lanSDYyeJm/vzItpjTUqqN1855o60ZOCs3Ljqwbjl1eHsFLfhyzDh/F3KWvqCS8os2qSjPw748yUqv7XJ+OYLUNqBhw52wSZkJEo7KR8yp05EIB2GsvQ/zms8GVYnMoowXNGJKlf40mfqSzpht9NffUnb+QqUH+ieneNnhq7H+vpmHAv/6OQoDa752ZnY7z4gGJVRiLHLxxhZZxlR9BvqQL0U1IOiZNeCyY+Zc3/Z+Yt3xIVLd8fMwvlYlj85tyLDSw9PJ+p3ndFaH11gtNWDLIYzugKgD4BHvTH83feqj5dzv6fNAOejR5wBetAy3TbOlKqUbBfnA9CCb/WTymvLtc74lseyVfpw3OMAaODo3/Bu6bR0cS7Tz6c80NJ1XotrXoDDHlv4xMFDXtMyDerRpw20PFvo55s2zrxxHtcG680AaSh15BJa/vhwB68vS1sPxrf55fjpXNISblvOYB4G87UDKGc+lt1tbt7g4rsvEgbyy/1cw6s9WtqOA6ZBWqsr0uADmKbBshhM1zQByrSunwYvdAQdwtgjlPd4qj5b4PIttPxbMC7loUfc8hK2nPDBRwYetse4BwwEHK8N2BXg/S2LEgsPAkKEBnCHNQGYuQFcMfIBytnYAsDBOGPQu7JglsB1bULx5qmrKsHBZ2SCJosmF1iyAPGZLI2sYJbhHiJk5BVlLiLQBqeTxWFfq8FrTmSAZ6YnreHuBDKxe4LsDifRDrDw0QXlqRM4lHP9Tvl1yse1QJxDyzh+BNgNg/yEgdLLkCnhdApT3no1fZwbHNmgR9jg8CkdubaMHWnkfSdoaSCHndPcT6DnML7lAoc082od4DKA0wDo5b09GBZaTDmzhNH1yovP5yWiWupy0eeh4USGV/VjBtpEfn2Yt5N3TYHRwWs0aB3IoKON+SjEPj+yzRmmm1q8eZqc12KOLCcqd7jPuKA/Yqjw2k/5WtQxgvhJIq5xmNHgYuejdtzUL4XPThdfFubhWiYq9CE588EDffDkKDeOXoQyLn756l3ycolrnhtTnGsu2P3KPCGyc8yrzZlpHnC47V1x+dOzMgRl/HBei9+k5GB7HmaXkQEOQHugEu7GGp/gh8qFk9d9SMQxDMq5PAeG4THNOS0ZMNR9lDGq+qjHpKxpwIqOdU77pfGJjJJ7dmYuzp/jQP+qjNNpGU3s8MmIZcypPlyboYJpkqWT8YVxheHKYXn1tOpj0oY0lbuCYhYc9mXsHktm9CxBYl1G3tPPPJ+G00uvvhxXN7by59JmpYNLF86rPtP5o9zclF+TsWQWL86vZb9UHF0zH/D6EUNzakYGturPBbxTs4txEOpT8lfvuEfxJalU+kRn1Eq82Pk6yVel6vcKsyMA7XacedzkHNM5jyPHCfNqmDoX0PdVdegnjy4HFkmf9ErwmBvmFe+WL/RJwzfv1pkGOPiev7MO4lLGeo1ReBgoCyBP4nZ5rd/imw+0mUcdNx3L7DhlnQZ98yDfccuJA9ryLVDO5QFwwK2I8rOmQPmFy/Gb+okgnOU1v8QRLmM92xLeHX/o5YOk5gLwAHjjcn0Snbxvr1s/2YlOuUWQsoVbeLzOt76SJ+0vV3oofeaOVAOU5zdRKQMudBmLBvIpnzw7cByHTIw16mMjEMfc6TLQo96Mr1NddkAaeOZjAA+bgXLkUZ+UsQtn/RTOh6OmnOngA9ZFC+RZDsLwAMAlDE3SiRsPmlmvLh/Z8J2GA8eOdPcFwraRTA+ZKA+Ak7x/+CP/24960IKIDzGeyJnY+DFa38lEHo3pA7cQpAHAh5EVgaAwRxg6B2nkWQnkIQiX5vHJai4gWiDZpYAHvODN5A8uM3wuWmpU5aTjSgIWUDopOJ6QVDA7MQeuCWe6SuKsSMqkP8ZlmNPJn47IEzFr4ZEm8/yB4929lDEXFOUjKzj55Kx65wIumiljR98dyHXEp86kOZ/XRDfW1tJwnJ2bS3k5C8fdVnwVhr4oB74bzzpmwaVz5xekakDa4DRPjjDOeiafdgDIt6yUTX0JjGuebivnQ8/xavNuQhBAmzSANMJY9pYbH2fZCIODM72WF+BJnr6DA4ey0GBB4weoF7gkVYbQ888+HS+98Gy+gpyZqjur2BXyAwQT1LIWfT7pxgDjlRm/IzkxpYGk9uO3BukPGCnohFqhXxZfbjVXo9AhY0HtNKM+ujCYkYEk+nw9ODESly9fiKWl+bx6gkl2MD6Vuz+TnNOSCjBCRsallzxIrYkVQwLdZX9igdFkQF8iTTIfqs/xavC42/k5UV8bl3r5Ei/vwUt9qq1TSiY9PTCM6klKhsEJv0cog2FEvDFE2I3BYOWBhskYurmbrDWZ/s1XiFwYqlEZh+rbPOxs58Qs2U5G8kvP3PmTkTOQcTfHFRTSU15vIVlG1b+5lJTexc4ZY5brO1TR3MXiLB4OoxETinNR9F7mlmmMRV6X0t9IVf3gM6q6cqaN17n5ilU+O09xhI7o4/JVN3oXu0r0E8bo/h665Ku8kdhRPW5ubcSNjfV45oWXYkuGtNhoPpnIttrZ2c5rOzCCOf/FnUv5sYPaAKMY+jkf6Y9xr2qqP2hx0Fxx4a77Y/H85RhfWI3zCs8srYqOxg3tGBiQqj9jS33m+JD5lDaqyb4F9336HHXwWLa7Nc74oBBtzhhS/VVX340E/TR0uvmJcL4CUj548GLs2AHQJd1jEmeZ2nRhqisp3Dl2X+lP7KjhDOC7jMPlvAM4nPuNQxr1JM5ciWwtb+ZJz0nGdxl0ZlyD83GAyzhsB5DOXAwfHGB86KdcUlWtb+ir5p38ilphHH0G2ZDRtKGVc6n0RMG8agkdyOeuR8YJYc4+Ilk+dKsM61nu6IoeNOh37PLikJijD/RPfi6MeBpA+ks8hVnDIEg8CScW8qitoCEZ6BPZlyRSra3MUfBrnPoMOuBn3qrfndFHWA9FCz7gM8cIQzor2wAZ3M/cVm4vHBsr3n11WtJVHDzmfOLWJX6u13KsLeQBLuOw2w98+Ftmt43xDM53mnlBs1+mrYfD5o1PGj7yISdliTuPOlFnAHrIl33+x37mb38UpnR2F86tsa4CnPkgTme18QAOABOXASwor9Zw5FMpwBUCx2FebTAZIxgCgmv6Vg5pxMF3haCBy4stlY9c+G5050PTNNp8Oro7rxUEuM4ZFn7JN7R806ED1ZkyLN7IBbjjWEbC4FgWp4NHfdEPOBcvXkzZwEkZu3rjSANMI51o4GM8nIY7maFvPHcW8pCbupHuuhK2TC7XgtuoBZdp9YUDjzTqA08APMB1AcDBub3cJtCFBmGn0Q/sSDvlK5EmpvjZF9VFE+Kk9MC1DxtabG9evy58dp6Er4kAoI02+akcGbtMMCxQeehd/GzMwQ8dIQcfglAHJp/ckdWksi/V8PuP/Ebi9LjGCme+1JU403Th/KqMs5k0bvKeL2VMTdXvOqZRhfGgmYpg9jp0KJrUJ3WcizxfD6qvKl6vrKoNqSsYtcgKD0roqkvLyw6hy9yqAGfB/AoxJ3YyVYhXbxgWUGAHjgUh9a4/DDIeBHglzlNx6kx1gc+ixn7+LqTcuXPn1Pd5rchheIwTFgac2hfzSoYGOtjfZYdQfUDluWARqIc1xkj1P8vgyxSp76Ro1i8CkIac4Gqy4wFoD3rCFE105X7AK1r0QJxfN8DwomE2ue7i4Di+9dxz8dTTz+buFbrjIld+hH1zgzvO6pwmNJK4AB2zO05/ZW7J5LHjmJbxPSFjdHx6IVYvXI7Fc5fingcejguX7oo9fpdUNHgYU0AuG01FNaZUnAdAg8cU9OGN7zj9z/MuaYDxAJc1kIfLPqs2NA2PLeKAx43HoyH7lwCa4LuM8asMOKoJK7aA/BYXYHy28toB1S41rgDnwcNpri9xHHE7wLg4yrZ6cBjX8iUOvvEIu/74ZzmgpYer1+zlKl5yJR+J749McJZxCJIJwyQNGuubeZL2whhh/CMvskNzqAf0LQlyDGC0Qb/mpJoz4G9elhUgHfloH3RvuS1bWyb5iB54TgcyTQ7Dk/4ILaeDx9zJGMV4a2kThp/nUeS1XM5HNvJx7keAy9q5rPsZ5c3fMpNvZwCXOGtr9d9qG9cRBziMI8+48CXNdAyEnW6fcWZwnQDyAZfBd11df3z4sb6M/eWP/M2PEjEQppCFYHCbAHEL3BeyXh/WT29YyDr7Ue9YidsB+DxxU4ZBDB50UZ6t47bTGTwASGOAwMuKA8wDPA4PU2FwyYc+Ph2bP54avC2cOCpPnMWL8sZnEvVOGoDPk3g9CX57R2rD5ks9CJMOPvcs8WUdBq55gV93RNXkk7y7cqaTu3QKU6+23vitvsi3EWhdEicP15bDgWMgH3CecQGXB9+0AWSnDX0m0PnwxRE2kIdr6ZPfGnD0Ab/iJQ+a8BihH2phlyZTT1yaSp958olvpvHCze4YMvy+IIYFZfM8jgx9XluKa75e5DZ897N85c2EJzmYeMowL32yS8NVBJwnOr+6ml823nnxfCwtzMXW5poMtp24dO58GoL5I9WSgfNatSCjK3kdTRGNEamr7rpDpzYCpZ/uyVFCpBy0ADsa5GGwkc7kzS4eN/qrIlleWknHH0/C6CT1JBT0UJN79fHdnS2J0O0Uie/G+nqsra/F9tZ26guR+JmkxYWl9DkXRZsyHvB5lcsBdPjXTprqI7mQA14YnxDhtzKvX7+mJ93NrpYSFzz9Q45KEZCJ5GmoVT4qGFE9qR9Y1Iv2g2fq6khtJp2wg0C7cyUHu937h8exqbAUECda9DdkhH32L74Yb66t5U8XjXA9hPTPayNu9ef1Jkqi7fO1D4ui/ti5UOvnTt44F+gyzmRczp+/GBfvvj/e/p4PxUOPvjv2j8di75jLeBdTPxiZ6BTDjh01DLj8ipUJVxVx/8W1kG2tPGTLfiAaBo+NbAPVq3VuU4AxYlyPK4B85gHGJL4XAZfHwdPjACANPHjmAiwdmJfpU8Zhylpu4q1fOMN5yUC6yxsfHI9/4uSThzM/6xD5CTvucOuM1+oKH2cZAPM2T8D4dTZyWBeA9AJ2nmoxxVm35dOfmdMZxzXP1A9E1zxD/uTEQHw64yyHN2srMkBapcSG+QB+bn/XCXkBpyEbchoI4ygLDm4od9XP+KTjXGen+Txqm591Q2bJta+HrA49wW1l3m4vnOVzOuB80yVMPnUjDWcgDD556JK+bFoubxpOc383HfJS/k4fpONId35fn/h2xjcO+PZbfIPTcC4Hf87AUgb5UpYf+an/Kg0wIhSyQO74OBPyAAFvyKwGCukwgDAM6TTQQmHQbukSBse7G6RBD7zW6iYOPcCykUZZIF+r8ITMQiDy9RSBUsgtHhaTPOiSlgZVDo4Cy+Z6OQ6ATzn4AuTz5IMI4Bm/lY00fMtPedMwLpM+Bhh3TIFjveq/9MHNuMC0UpbO5xUkbQKQB4BPGj6ONnBDe0J1O7ostEgn3468tp0st8FhfOhTxvJSDwP51LvFgZ7zAOLm0fKhDI681ANOeblY86n/CHUtGfe18D73rWdyF+nShUt5pmhPkye7XxhhSU8LoncjOCeVelDfxOCq7Xyx0MRiXdCP4Iu/tVe7U+fOrcbq8kKeM1tdWcrXZBNKv6B0zv3wpSOTJ7Nn9kUMB+Xz6gxgFwojJQ0tlnvJUFv2nF9U/1QZXhnxYMACThh67MyUHqfyrFfeku2+jomisqk/+pnSWfGZKPNBAhLwkUExMcEVHPu508VlrVy3gOHFzxrx4QByoSJ0zut3dsV4LU49sj/IMOE3EUdlRXINxPGhFigMIoUP9rZEey/zWbS5p21t7UZs72yoFCuMxmsaKTVWJVK+OqS/5KtY1SNfQ3aLTr6WVVvnD5azi5Ky1etBdkDJz90BCYyRQ7/A8DmS7PTAbzz1VHz8Dz8du4c1FtnNhoa0lW3Nzif9C8E4i1nnbPjKUQ+CakteVVefHY+ZpXPx3g99f7z3w98XS+cvx67mjvHBXIxPzeRCRJOjawxvXiFJUuntKL/qzD4KR8npcek+jn+WA4f+SRjgQQT9k0YeYcfBYR6lji2QB6BfP8QQprwBHMrRt1q+9umbzK822sEFj77HeMjxLFevJatPkq6aZZh+y6tmj+12fFs+ALqWvx8uusXXrgXqZXnt+nUkflZ58/Ic1c45iSsxso6KA6aLXy6jyQP8wu34qJ+Ja24y5DiSHulPxaOOaJTs2TWqj2QZ+oXmK9okYwVuQ8sG2He9LQP1ASz7UN7Sw2n9Guf8fIWt/u/Xy6QBrR5ocx5iidvBEwcty9Lq0niE3abJr+vHbb55uVzylO+6tfWivB1AGfq5y7leBniB28rU8gPAd9yONMqaXqtvpxMGSDf/FuBLOnoBKDf2gz/202mAIbTfzbKbRaehAOm4tjCulDFUCAsX6RasxSUNR5oXYujVZFyVwAdcedN1nvHIA6DHNih4tR1KujtmKVakEuyTn4sWLvOlSHU2ntIwiKDZkch4XoyZvE2zhkTuaPDY0kFfNsD1hQf6A6rO1VEwDLgklFc7PKFSD8CvRlxnl8chGsZC6ka6R5c44ta144ANLejgEydsI5cwQB7t7ra3/p3v9ifuPNcV+chLXYoOPvmEKQdNy0EZt2nLkzBp5gk+uC0+YaThFduJAmqCehWshZQdJX4W580rb+RrM14BcgEoh5+5Y4qFmp+tAeZm5iWjeIgvr5sA2hLDBP7UBd2ysNMHst3V6iyCN9bX4uEHH6gFWgYKu2CLM7NpWM1ySafojcpw4sD3uGTLnRHJ54P0eZ6r2+2pfkiq2pk/KqVy+cZSQbFOwwR9kl8+gK9JIBEUZieWhU8+r/bUApKXSRJCigkP4+v4WLqWLjjTybUaGB3UgV0kvzLkZ3nweZXHTwvtqs5uw53dTfE5EI3t2OHKD35x4IQvnrfy54O40mF7Z13yH8b0gFdpJ+JzVfPITemUq1UkMzt4+UqFeslVatVJfPnD51xcJVNP1Untq8KK0seOYl/00LEQ4yQNMeam8bxOgrM0W1rs/tWv/EpcXVtj5paBxmImfUMTnYgOfQp90tdYbDxP0QdY/AjTjw7F5q77H45H3vOhmJhZlO0/GSdy/K4kZ+w4D5f3smX/pI9jgCouY5eGZMeSDyjchwGPI8B9vx2LOGS0Iw8cj4/kJb8NgweAZwdQxgYaOLQnAA/GOkDdXcb0GAfg5Dld+llqqxztATvmb35yivwyuKgHfCoPxxO/xz8AfRxyWUbi9uENeE6xXJbRdW31BJBuZyDf9QDPefjwaumZTgv5ClzlLQvQyk9dkct0SSMvcZVGt2V80b+4DJl5F4Bu0UPeoezg4XilXeNgWB986oEucQbj9J37Sr9epLnerovLAJVGeFgOGtZ3OlWsNj6GRg8OPGhDAyAfWft41ilgXD9kUL4Ftx2OsuQ7jTjl23aEBnVv8du+BlQdh/U2fcq6DOB84i0dnOVGFsA0nE4YMA2Dw6d0f/yv/9cfJeCFm9d27MowaHk9xpOjjSvjUNhKoCxgARwmn8FOpRDKHdULctGq98XggE8+zmmAK+g8gHxX1EAcWVwe5zJtOeiZJosyEudukvKEmPE9FmelsYDyegNjiYPbla566w+S/lkYOk/7uox64yyLZcNZFywaa1og0DFx158nSHRMefDRvfXPkwc1AZfD07wGgqd1inPdrAvzxncYQC6nW0fOt+7aPANp5mF8O2TEoQP8VnbyTafVCXV1vnVHHjg4eNnRNrSTJNKf8mTQTKocF2Zi1vDqS42Y7uD4MOYX5mN2fi6NMxYJYGZ6LneA0ggQTWRi0tvc3FXfn8mb4uHFgo48G+tbuSBzaBX9PvH0s3HXXffkV45bm+sxOap2Ed19GVr5I7mS50T0+IIQyEP2whiT3Gi+dIp+5euvDlPTmZQnPye/pt6ks4OG4Y1Blj8wD00ZXKZVDxG0CXXU5M7FnZRXOheHcl0HB8+vX7uZhidoazLErr35Zh7u5QtP9E5bcdh+wNEBtQlbAGkg6092Ru407uxsytjiDNVhvtJEXs7H+boO6oCc/LTPvtyh9E7exvpGfj2KQeW+ihFGXdmNqqszMASVRltlO6ge1FlGnQpmPG/y569UluOxxuRoftU40Pz1H3/34/GZP/tCDGQUj6getDH3sXF3GUa3NJZtmkasIB/g5OdRCOmAtqn+MhJLK6tx11seiXN33h/zS6sxLv3wgQIfLdQcBWf1Rhm46BBjF4O2+la1G3jsBiFHlRkaPW5n93cAPJzHSLUzEg7zDC5/VpppmidgPGgyB+MbP+WXS3nFl3wcYcA0KeNxa0eaeYFHGvqkrOvqeuAcxscBbf1dxnWApnHbsqbrtNZBAznBsTMegKzQJm48wkN+tUhSxnIA4OKkxVvkIh8f2FMf4AGGeYpd1KI9bJvsN6JPGsch/GFDzgXkySOEPNCkvPXcymveDhtcB8vU5lG+rWfJMyzDvMHdhrkD34HlwDFe8vhORwfe6JIxjU+ay3j+NxAmDfB6RZxNCOjQ/wD40PfAhw547lum34LTKEc9iNuR1uajO+LgGZd0eCGDyzk/ddLwtzOA2+rf5Ulz3D71gya0cGN/6a/9jY96AcenEMSx3EkDzAwCbeF8nSHDhHI4Kw8cNwZledJicgaoPPk8gVdF6j6advBXel0Wmec8VN48HAYXHPi0vAxWHHjGt9w2lpzvMHXHURbngUYHwZXRqIGHcqVrcOmMzs88AbQ8eZHWNgZ0iWNIsAPGkxF41i0LJPLQGZAV2YmTVwt0N+BEtwZr0bQDXC/8Nj35Ks1hp0PP8gLkAfAHkJ088CiDbxx8x8mDvvmal8PWv+mSRt2s/6xX0wbgkW4e+fpV4XxS1AyFAZznnjRRHKovYsxy2P7Gzeu5s3j//ffGgvS7vrER125ey/M8Wntj5Fg0RIcasNuFLiVl8svdLy30OcnQBjLytvf2c9dzaloL9GAmHnv88bjz0p1x+eLF+tkjLTT8qsPWrvq4yrMrgrklFnmVRH79h95yQkPnnZ400blN8xWb0tJwyjyMD3zhSi7u6+KrS3bT/AUsRjxhqLIDBr/Mk0FzeEQfl9vfjW0ZYOwIcmEqr97Z2UGn169eizeuvKHJdDLOr54TkZF46eWX4o8+9cfxB3/2xfjWk0/lzhZXT7CzODuos1Mc0me3Y2FuIbi24pO//wfxm7/xm3H1zRsxMcY4mBIfySojdGZ2UWTH8kb57a2NNJLc/hiP7D7WTl/VVZVP/WMoFV71oRy/wqGyfBVJPQ/pI2kooVEthqr/Vx97PH7xX/1yjE2xE4lRNaP68ZqdtudhkNc7w4UW/aevND6wgQ9fJl+4cCkN07c89HC884PfHauX7xVNfroJ3En1hZkYn6jzrhiO9Ed+QoldRH6/k87FhwlIV1+u1hjJfszY7dLauGWyM9Afaq6p+Qg8wPQcJwxeSwtwGn4fFxzS6OtegMizY2y6vcizrJRDV5R1vtMpw7xFunnYUReAMPngAtCxfOAwz5NHmvOdRznKt3M3jjQDuJbHeXaUJ8387MAHjMeYor7opc0b0i4jgnwAeSwv442fBmMDA+fy+YCl/kvhnA6IpkMGpStMLTwPwA/fMqdcXb0MzrdeAOi1sgItnaE8wz7j/tV+mGKAjv1kIUeZlk/bNwHS4YdejANYT96ZJW4cHPrEpw/hkBewbiljZzB/nOOAaQKk4ZDJ5cE3HctqPRqffIcdbx2AjLgWDwfYB6xru5F/9Iu/ndIRgbGREYQ0+65cSxwhjw55qq2KUrQqVA1YigN3KCC06pCiBhCTp3qhnw7bClgeu5anneNt47UOq5o86CJXayQV3eoI4LY8TNdhZMGRBi38OhjsOoI7rANb75JAOPWUAj44PKmzSuQBcC2GL770Uly6dCl3HSmXuPI9oIvW0LD060f4bGvhxweQjXDxGQLlSCudl2EDkAZdfBxlh7LXpAkfxwHzIG5DzWUN5kf5tixgHoB5mCfQ6tflTQ8AN3H0l3d4acHlnBQ7JHk2SPkcyN7d2oprV1/P3ZnpidGYnhqN5595Ir74+c/GztZmTMs4EGFR0VOqDCYWdepa11PIiJtfyAPe9BuueDiRyOzk7OztCldtN1HlP/jOR+Pi8mIsTk8GPz+EccHBVXbCRrUwz87NxvGB+qUMONlNMa6yaWyhgk4PeP7oItPVb9SKeZaMPsAdWGKmmlbZwWB4sBRjkrNuI+pL+fpHi35+uQdRTeTsxqFnfmKpnsTBm5BcC6obiyr6PYoXn38hnnjiidjc4MD8SU6K+QqEv67N+cWKhdmBDM5VjaG6mHVahg0/3bO+jmG1K7kmcod4hR/vljHHXWy8HmV8YxzfvH41bl69mgsThk6dfcSo784nqj55bk11yjVKfJna8PO1luqCEcx1HmRgbFFXfhe07neTDidm4jd/52Pxm7/3yZia0xO1jKRtzqmpvfSIk7ocV/vxCpMFHiOPHdR83aM/dr8G07OhGS8Gi8vxrve/P77r+34ophZWZcxp3hibVN8o4xDdsCPN3MUEmLt0zGeiRZ9R5RVWayJ/16+rLmTW2DHQ/sTtDMalHWl3j5l2XAFOoyxhj9WWXptHGHzTIQ0HeNwZ10CcdIfJ8zg1HWQEHHe+ZQBIAywvdCyraQKH3bztfPM3nscBcZx5toCx7K8N6Tt1zk86LbVmm7sstDNLOMiAocQ8kHgdf2mxSmU4m7rmCeFDK8My5IEyHOAv/ZqvQD0h53Hl6Hlg+NCfX+YLBfyUWX+MecplHSUf9WnrST5lyUd+CORDqpz1Rx40rCvCOPKtW5cf4lZa1bfqX1A6YO4gizYAgweo/HhNfAFkTX6EG/6A+cKPh1Z20tAZeP7ADDbUrdV1su6AL9WLrvDE81T/Ws+hgQ7IT1oC19N1ZG4lbGccIG0ROfCMD5gGYNrKTT3QlpVR8/lZ4DKA6eCP/L2f/Q3NEVXRlkkrIOnOw5kYBju/yQdZp7dlmVDzPhQBee4U4OaTpPKpPk/ySU/pLR/Cpuk04k4DSANaGQFwiNNhcaYHePEharo403bYnd2DBDgdAOhFNS++NO6QDrj5BYzCpxOF8i23xmPq4sqbr+XP3rBzw5MU+Pkap5ObeNGvelEe/SUNxe07bPoAZdoJEfrkk4585mF62YlFhzjplMURxrmMwTTNh3zLRxrhVh7CrgNguXHg40MTvRA2P9PBtfyVoP7HEBBP+WncahBubm3nIOJi1uODnZifHI0bb7wSn/3Mp+KVF56VQVSvjDE0OPPIGRYMit09GV3iD5na7avfjExxpV4OW29p0Y7xgcK7sTQ/G3/9I381fu1XfzXuveNC3HXnxbgo44MfcGYC4vLM/DJSjjvDRphsmHjVfbJPyHCq+pc+6n43hdOYjMRVt8rFuy5brbHCFhQ7VsiIIYOecCKUkxGTSxosKscZOOtzoDqOnEzEIeP1kEPi+zmRscPMj09vy1DLe8AUZhKLEQwN8Zocj4EMpZFRfphbBpzqx5eQfBW6qL47ylkojQQMJ84+ca8evJgcGGPZL7QQHe3txMbNG3H16pt6eNjJSZfdIhYj2pXLazHipPacTAHkRle8Dj2UEZzvcAVHkoWucCJkzvPtS9zJwYIMsOn4+X/5y/EnX/h8TM4vxqbaaf/kIGbYBRPeNrsqauP944O89w1y/HoBl+uOqK4D1W1mYTlmzl2Kh9/7gXi/jK8tHpgk48QIT+XfPsaQERj204xlWh9cttp96GijYflby5Kf7duFDYSN6zkVaH3yLSM4LX3jtXGXcTmcyxmMZ0c+DgAfXKcR98OkoeVnAA9g/BsoTxx893HKOI2w+eG39Fx2VH0Hw6sF8zcNoC0LGIe+BzjueuHMF2j5k04+gFlwFvT59eVIX3SgZWc4C9f1NR7yMBcAbdnbgXFMExiGeukNP/dLgDh51gk4xDFmWnB90olsK53laPWJT7p1jk++cYG2fwCHmscAZAJoR/I8zkzfvsvhJ114Kd7KZhzz5cEKJVkWO6ZzML8Nv8VR3qn7+z/3m1ovqnIkuCKk4QCYtMKaEAsfC4ut1XqnjcKLaZX31qTjnTD64zqBtEZ6AA/74Boo74ZGTsKW07LhnMaOl8sAlHFdkJEnDdcFwDdtwm2nclkDi6ykk6t6U0/TgmdeVEdulpfTE7EXRmHIHcWrr76au184b2VTlsUVZxmKXsnmduAJy22V8nS8XT/K2eiCLvQAb+mmESA8OiW45EOPOOnkt/wB8yKNfBx50HQavAgDLgedFqxf8l0nHEAa5Z1mnqaVr6kEauXs7LRhGl+JNpJfn2GA8Xpyc+1afP3LX4gXvvVNLbLbMakC115/TYWOUucYYOsbm9lP+LIQgwQDjjpg5NC/80s99XHY8kprT4Y1TXukxf2Rhx+Idzz6aHz8Y78nQ2Y3ppQ+qYX94QfeEu96x9s0Ng5jf3szLiwtxBE/hK2ysoCq3uoTnPvI6wqwOuiLwqdPMXHz80JllElfqg+7YrnbxZyneggjX5u5HXD0LF65SWnZJkzCvD4UcdVlNPYOanxa99SPp/A9XlVyXmt/L3WZfUIuZZIAvELL2/4XZrMcrxb5um1mdl7G66wMJPVV9W9o8STP1SAYY/kaFcXJP2Y3Qf7e3m5cv3o11jkgL9p8QSdEGW4YY9Xmecu/6GX/Zk7Rn6jIaJMOVH9e+dUhfEWkkOMRtd3JZAzmFuMf/ON/Gq9fvRbr3EcmPZ2MnaR8o0cYYDtZP3bPZmZlkIrmQLw4HzZgZ0x9Z+XinfGuD313PPDO98Wu6nk8MZChKB2qS2OI0R89Lto+2u/jxN138VPfcsbr92+gDQPGPYt26/dpkI7vsNNbn3QcMgFtOkAc+Zxv/H4YvNY5zXW1AdbmA+SBQ19r51bzI40wcxhh6JiucUyPtmjlgVaWz4RhnYA27Po5jTjOspk+fluu5Qs4bgCXFOYn8lpnMD38s2i3uKcAroPooKNJ2DSSj+pwlmwtL+sXAMd1T/2qbG2QVP+0jnCJB4+ujAIpV+JAS848EsjvAfmUZ27xrp7TkKsPpNsBbhsc5VyPko25f9gf8E27LdOHU7wuntDht+Cy7lvwdFqW11yWcnTplg061rlppjz/r1/+hPA6BXaEjEAaA8QEcUDhIyx3oVSF7IAkLIdicbk4ZJniAR04MGnTWcB1eTcGgMCOE6Yc8pgGaZaVtLayOBYhfJcFwCmaGCGkDRsEH/wW12HgNF14h6JNx7fRgRvWU/ToXQLLYmc40iLyuoyB5eXlfB1Dvci3vpGROOG2nGWlTq3cxbf0az0gk3VoepaReFs3gHzyzM9hpzuNcvCwfuBjmXHmbzAN0wWop8ubHkAYvH4+AO+UQouuSuS5qgLVWUFiJK3dWMuzS7K64mh3K473t+Jb33wsnn3y8djbuCnT5Sh3wNDFxuZW3slWfSStm1vkr4sTD4KPMVi8N2WoTM/UZ+R/9+/8nfjd3/3dWFxcik/+4afjUAZI3it1uB/vfvvb4vs+/MHYW78W4yeHMX4sAxv6MgSgCWB8THYOwTlgz/mt2vVSNTu9Y4hNTqivqzg7ZtnnJjG6kENyS3Zqz1ianpaxwI34Kj/FYXoZ1uzG7cogGZ+UoS8ZqU/2h87gyTNmnA+TWOy0sdvHa15eC+bZKBkeU9NTMsTGY2cXA3Uyb4rnIxZeRfo+pNztluqonV/TTXJuTMIcYYDJkMV4Yqctv5qU3vNgvurIg5wfahiX7Lqhy9QBdRur85QYeNJUGlF86HAspWiJlpU4Hde3duMf/qN/Ett8oaX8CfFmZ5Pno+MD1ZuvMaUvzo4lLaUvz8/laxB0yPm++x56a3zfX/qRmFhYjT3oDmZlmKsvHnz7LrD7dPZLOYPTcQb6lF3Wt8uDXr+socXpg8uYt2niG5+4+Tlu5zTyiVOmTSdOff0QB5APEHea5xGXJWz+LW8AHNMACBvHZfGd1tJy2Lgui3OeaZ/yVQPDveWZ6QLSWnqm6TzcKZ0O2nygzXPYeclY5fvwnWgAjqN7cIjjWxZ8oK0v6bQDQBp5lAf69A1eb+wAcI3vdQJoafTT2rLwBZKmfNZJy2u4hZeCQ8oFpCN7y8dlDG2fA/CNh+OcKjimBRDGWUbA+LdARwfu4AMtTuYpXa1xi+ymjwHmuOnbGZwH5CF8Kwkfwd3YQL8wcJpHWAyJ1iFiBfKpvf6QkCfuXCTkeIKsMx5Sglxav+IFP/NEQTQ+DnBei4M87mSkWWan47d4lr/FwWhgcSJsZ77gmF+fRoJo5+vVcRYFTd7UR3Xl1WbumMjx9A/kE3yqAv2Qhu4ylq9/qIM7Ozzwnea4XQuWx/LZEW/zAGi5rubT4toB8LbxQxjnPMqSjr5JI480JmlP1NBFt6bZymUaDlsufOOZn8N24BRd+o3kpD/JAfnEpkR2sRjVM7NzeWCevsYr3pWV1TxQ/uprr9JIeYGqtCPeU2l8qUoyOg4irx1Q3S0LdcVPQ1btyJlBvvgbqN25Tf1LX/hCPKIF+2O/9/t559P4uMrLuMpXfzJ47r/3rpiTkTKlGWGG82qHmji6PsPvKfqrJ/hIMVnPiS4t8zo3lndrCV+yZFdjZ0f4pctOn3L5CwHyuVGeXdc85ySZ6Wtbe9t5HmzvYEf6kyEygsGDIcauF/ehMSnzoQxjTAbjxEhMDdjpmspXipz90ojIfp073Qxh8ccw5O4vjCtcXi8BXTnNRomnUZFn7Dgfx0MRZ9A44MyOFmf3eAXMOGHXUkpKPUAXwPjMw+7MJ9RT1PhfPUSrkMa/8vdPZLDNL8Y3nvpWfOZzn4t96ZPXozxk8SPpczOz2Rd2ZIjyenVa7c5vUNKWy6vLcf7CBTp+vHF9Le6894F45B3vib3jMeEfyWjDKGVHdDgfuQ/bGcizA4znxaAtR7+iT2ebY+jStg0tcAHjm2+b5rHhxbQFx92Xgb58gGmBA31oIa/nVOOQ57KtHK4D7qw6ECcPPMIuDy7p1J246buM8y27gTzn96EtC7/qpFXG+S208T4OPvL05TB/XMvPznT4v8Zxle3nA9A3LfJMjzItnsG4QCs7QHnzwie/dfBqdW9naOkSRn+MVb/dMG/ToexZssAb4LLkWyUcwil+w99p5tPK2PICkI00oE0/pZH/V15b3rjWA871wVFPJSaO843T4maYWbXBwQG0uXmZfxs3nsuM/dCP/8zpj3GbQYvgxbiFyitBqC65LIrEyqgSLeUTzjSVJ41XORgp9RUXk3MJCLTCGtoOZWd8lMXgbaEt67qcVXFkxucp33jQI834APxo7FyAGxmqAzDARQeaIFMO+eV4P5yyavE0DoambANY12KjOK/AwMtXYJQTf8tsWfo6IW5cAL/vXAfC/fo5rQXTt5+yiwfg8gD5rQ5wxsU5Dq+2nIF4K1MbxrVt4Py+o1+xmLIrI4ppfCm59F5sYnNnO/sbu4vQYaeFKwFefvll5R7G/NxM7O/KGNBivLa+kWVZhLn7ileJ+eSGIdXJUHWrW/4ZYOzu/MSP/kh87/d8T9x3zz2xurIiXufi1VdekUiSUzwm1MaXlH7p/Lk43NvJ9kY3HI7PN2eiU4MV+gpLstrRk87kKyv5ootyXbsKt+JC1QJTr/wJS65O1kkZkl7YMPK57uTm2s3c8WLntXosdZShJGOoHgxUV8nIuS1+SzO1qbqkXIRFi/aVGAqDI0OMtkDWPIAug0ttISlyRpD25NhJ28trMPK1gMrUbtx2+hiU3OVG+vRgsnbLJGO2depRrKijhOBjCT5eyQsqpQO2wMQ5z4GNyDjd2N2LX/uPvxMvvf5aTMr4pt0xgidVmJ+nwvjLBx7Vhtedc/wWnnTEofuZ+YW4cvVa3qD/6LvfF6t3XI4DDdaxKb5eG1B16ar05r5OG2R/FB/CTnO+4y3QvwHjZT07Gg4D+ODYOZ0y9CHizMucZcQn3eAygGVoHWDfdB0HXMY+AB4O+T1Gyac/OG5aDlMng9Nwpu10HtxIa+eUli8AvuUxXdPBd9hAudQpPaijZTycoS1/lnN7WXa3k8Fx/NYlPsO4l5/pctQVINyC41kX1gj9qVSVIz8zJRv5VEMy2uWY4F+Wk5HS8XBdAOg4Dg/zcxy5nL6rByYekOooQf2GLmOIEuwWp2xKx+Wc1MkFKx7MCCSvTOvCnTOv/JKfs7BZmaq3+zdgnbW6ozzQp9k65lXjAG1507gFv5MR3waU/ktcoMVtnf77tjQ2Y0wDZxotfwP5Y3/lp/7L/C3ILNwpwHETSMEaR7rBCs6ndeNgeJDX0aTBUuGm3eGYVp8n4E5rQA4mG9LAZefEg99gRQOmZ99Q/Eq+fBLv8ilnntB1uE3HIQP5uThXj6+6jVf9Wl4A9NNpPJCV+qKz6s8GmD/HNS9o2CcdcL2chuvzIm4HvsMpX6dj0/tO4LLGd5m+LlpHnvNbsAyA85lkTdeyWT7jmqbTcFUePWiypv90i3O2p/J5WtvZ2Y+5ucWYX1jM3Q5+n5BrBS5eOB+vaXF+7eUXRUP9Bny1Iz9Twx1VV6/djLn5ueyrh+K9e/rkh1w0nniI9frWZnzkJ38y/tpHPhIXLl6MH/+JH8/fSmRX7c47L8VzzzydrxpZWLiM9K2PPKxJiocOGRAyFKiepM76pA7ks7vGdRVYN6ql0pXXxXO3qatfDmz9KZLy1M4yOqDf4cpQREN8XLC1hfG1HhsyQKlX7YipvQ4YSxhfwpShibHDx4UHKjN6KFlOOBc1FXMyQOYGM3lAfjA5HVOj0wpPy6gZz/vDwMktd3b2kIr20fgoI0uGlx5wjrrdUa4H2d7cUDo/HVRGGfhcD8EvGFBdxnTesC3jGv3wipZJmvqQd9qHlZATnfAO5e/INppZXY3//X/73+YPcH/9G4/HqozvffFgtxJ1qcWz/hh8HPyfmZ7Jnx8an5yQwTYdm8pbWDkf7/3wd8Xs4nIcceh+RGVPxtRH2AEb9kEcgCytwYBvZzwcOIDHRtZBDiCNOaWl2bqWVs473dyELlqDxbh98DgCjNenDY7xjAMgF9Dywp3Fy3H81pm+ZTBvgDTnu174pBmHtLYMcaAfb3kCSZvR0qUZvwXzv53zvOR+Zzo40ky77zI/5/jhwyx+C8aFz1lQ68Sw3gnCp74pG+1OXtcMKXMFE0+lT+thmc0TWZxnR3rSzgefkzzLypzFG4Jr16/HzZs30+Dnwa7OzHaGkvinrCoPUAanzIw73T6Q5QTidlof/BYHIN53Tm+hTc9wR9/Q1t36dDzx23iHCwXLCbS4CbeKMAT0d0Y5y0Ce47g0wDrcW8DMaKy2E7mw0+xIdxnjnHaWrhzgtFbINt6mQwOgjMsB+G2DOb2VAWhx8MFrcXOC7+pBnMmFDkac9HZyI35rPeiw5m05Ss5auHuGZTeOTA/g1wYI56f/SqesnwiRA78vs8FpAOnGBSxDW7YNgwtfuxYHIA0c6OCc3uqgLd/GHbYPPnq0LnCGvkzIzKTfliMdHHzSFMizVnkhqf6Y6FLvSsOY4kwSv8HHrfTsuC7Mz+cuz97uvhblxZibnoobb76Rg39re0f8jvLrNy7UZfeLhoI+d3ApksZTvjpTu+wfH8bY5CCuyaj54Ic+GA8+/JCMupdlILEgRnz2z/9c8Te0ZqsdVZyvKlfPLcT84rwWeh4YkLkbgDjJjvy8ZsOIzDqq7hx6p6VP9B/GF2ehmBjI41JWn/uycYgjnzNh+YpWbXbjxs147oUX4vqN68pDU6MxISNqbHRK+hqRPg5iZ3MnNje2Y2NN7vpGbOLfXJd+1uPKy1fi1RdfiSsvXYlrr12NN1+9Gq+8/HqsXb0Z1964FhtX12Lr5ka88err8cZrr8fNazfycldezXLtBcaN1K/JWO7gSA8bm8pbixvX3oyrb1yJ9fU1Tei1Mzg/N1v1pZ1Vr2x7xmEuMlU/dsDAQX9oJ8+dKf9oVE76uestD8Slu++Jl197Lf78s5/LHbdRMefC3Lqn7SS4xJUvIpeXlqV/zrrtxeLqcqxvb8WO5H3rO98ZDz36zuBL15Ex6SkwwrTQUBF2/WgP6df92+PMgPweL+7XgPtwH0jH+TyixwjQp9WOHZczf9M3D4fJd7wFy9+Cabau5Qkf5ibPK6Qjr/EAwn0At6XnNMD4pFP/vg4A41CmpYUzHaANn+Ko3xusSwP55nU7RxnzwRE3HceTpnAUOKWb+cpjMXbaWQ7I8gL43QJkdzjGBQhTxmltvUw385TmPOKmT7gtD7R5ANSYX0jH2OKMMm8TuLPSmwW4HKdqs7Z88pLwmdLwsIyAy5N/Wkbxs8I4oB9v6QHOS7qd3vtAPuXasqZ3Cl2eU03X4LL8fxaXPn6fvvMtx8g/+VcfSzpOwNFwhkTqCtm1QCOwaBrP0MczmAdgHMcB88CR3nYiOyYB0v2V41n0wHFDGtpwAXhVngXQC37uEmjSJQxpimXDCuCXr0+VSBr5uWPR8YIWjni54snOzQjbDNk1K+3NN97QAnUUd95xp/qMyok2t7tjfCEL8lGOL8c4N5S/U6d8dtu4RsAwlKX0gIw4y2CZAOIA+ZTDB0gnDjgPZ12blstAz/jGNZifceyIU5a6OWwcaBMHzAsgrU0XpdReS5P24JUjizV61OoqXC0OSuMw+/7+Tv7w9PbNG7E6Nxr/5pd+Ll58/rn8/UPv0HCPF19Bcn8Vuzvs4LBLBLO87HV8Mnb3t2W4afGX4Q4uF3XecWk1NmXIvSzjZJedIC3QGIRIP5gcjUcfeTD+8g98b2yv34jZSRkLbO1L7jxkL1klZeLi89uS1Im+R9srqIkQXZROMb44JE8fYEenfsKKc5D1g70YZEyQr8gI+cZj34w3r17Ln4LByEItR4fg1XUPlJue4j6vQdbxaO8w+13uCmlMnxzxRelB7u6tLK+oLpSbSp3wSwKDgXTAHVvqH1x0yuWofP2Iscpt8GMTMnAO9uPqtav5g98jXJ8xQX/iI4ZBPPCWt8Tluy7nTzgtLcpIXeBeMCZztSl155S9hKbXok9eZc7M8CHARBqPU4P52Nrbj5HpWSl6Jt7zv/rueOLZp+O/++//hxxXa9evxczYZMxJL4uS/4raf1OG1sricp79WpOByi8WLKxeiF3xOn/n3fGXfvwnY271otLRyZSMaLXJpB6EeMUqRxu0QFsZ3B/dp/Gd5jjzZNuXvXgZ1wA+zuU9FoC+DOYHTo6Pjh+uzQOcZprE+/SBli9jw3g4hw1tfVq4XbqBdOgwv/QheTOO1Kd4rS7OSusyM1yyMXeaz6mMGSsapLXaIq2FxO9cC1kOJ9HywYixA30chonih2Sy0Ku/8gCFDx4PTbmrLFzF5Be9esAatoN5UgfLcMpX6fmTa+QfSgd5bACDkQc0HjzUz/iQp2PIuUymDGGClWNtdIT1A2MZvuoH6svkEyedsZzb3ioPPju9pKsiwkOnQ71a3lP55Nx+BverTFM+5Vm7+OOsrvtBpnTptD34lQctpaosR0wqfja0shiclmHod/k4ywUfpyVel34roAvqXvXIUImeYHpJoStrevisO1n2NpCvpR2Glu8BA/pKBYHXOt4VIg9FW4gUROFiXBYxYS/aQEsbcNzlHDaYLkAZ0wFMgzScF3Kcy+Fa2i2Ybgtn8TZem9fWn/qRR31JMz8c8fbJyrQA5wP4b2ihYIK7fPnyaZ3y9wJVL86r5IWXWmSvXr2aCylPIfmjyeogRxp00DOtlk/S6eW1unOa8Vq5DI63+U4zDaDvA+bdlsM5HVlMtwUb8taby+AIZ7rwOHvE2SCKM8gxvhglOTla55qReO2V5RTl2gMuE11746X4t7/08/H6ay+f4nEm6GC37sPC4CnDvn4bkZ0lxgAT2J4MOQyf3JGS/vk6TvZKTVtMxBOD/AkeJkp26DQa4q5zS/GjP/xDcen8cmzeuJZGllikwcX8yXTHzzbWTpjikgm5VHNRxWXVkiYyqDYxMTWsJ4bX1GSdTeM81Praerz40itx4/oN9Z2ZmJtbSD1htGjJV1jE5MbEHFrQ4T6xSRkr9MVlPeXOznLD/V5w4/2sDDDu/cIw4/UgZ6cwzKZlONEYHNyn7pwR4SJEFgdetcIzv6xkgRFLjLLrqv/zzz8jw/BKPlVfuHguXxXyI+dz8/XFps9D0seyf8q45iLXsfHqF7kostMnI2lTRuPKpTvjU3/+Z/Ebv/Px2BQ/DNDBYDL2ZCTefPONuHjuXCyvnItX37iW51r4hQRey/LBxczcUiyr/N0PvDWWL9wdlx94KI6kh/qdRxm6mnqy/7HzmcOn2qMP2V5yDgOUcx2YDwDCLbgNSXc5oO3zBsJn4QBt+lngsn26hG1gec5q81ro8+jHbwdn0XHZlpfxnJa6I019qy0DEEZWwOX6uj0LWhoAcfNu+dtxkTL9GWOGi3YxcujL7J6W8aJIa9wcV5xxlX4aNdRD9GTkYIAhAus7dOhObvuqj/qM5KB83kmoOMZIrTPMd6yrtb4ibp0LLR7MJPhctjwqXnUNEvP77XxkgTe0qXvRdz48Kz7UC0AcmfHdZ9r0CvM/c0uVMVivQyi9p6Em3/l5vvo/A+DjDK18LRRdQkW7LWd+Q0D3ch2JFs+AIY6KSOnzxP/PGmAdrmHsh3/yb33UgqBMOxNHqRgEnkQM4FTHKDzTMDjfjeT8Pj7OPO3aPBxwOxp9Zdr1KwqQ3gfzBN9l2jSAci1/wK8IGQws0PiA8awb4/flRK/1K/kHuRg5ncZH39Djp4rwoQU/7q7iNVTeBI8R0NE2tHEPBsC0gbaeDjsPH/lbsC5a2v0yrQ8Y37TA96DFUedDXhH2DC7zap1hSE+yZxn6lXSgtHyy1GAnDh9cfjGo9LxTil2j44NYmJ+LF597Or721S/F5tZG6hpDygdJee01OzuTZfmtTUksw4LfAt0RovrzRO0w8buKiIFBwoDlVRg30YMrQZIeZ7pGxYDXmod7u/Hg/fcXP63q49Bi4hMf/vKLTsmoClDT3HHjFQB0ciKmykpHB+iL128YRXxJiYE0NzefdefsBYY65ZeXV9IA41qK5aWV7Dt8LMCdV7KPlD6ltIHosNtVh+WP1Y8xWjfXb8ae6LBbxX1nsr6kQ4xA6hqxuX0zNjavx/7BTu4KHh1j+IzH5LTaRIbiYGYiJgdjMSV/bmGmDFZN9otL87nrdeedd+ZOI7XCWMOYm5qsLw3r1WozrlmApRaMMMYFkzVfPh4cneTh+a2d/fiVf//rcZC64jfseMUacfXNa/krExhs6hHBD4Rv72zlrte0jNLZlQtx94P8yPYHYunS5Th3+e44xvDS5H+SC677PnonXPrvO3AYn4D7nmU31IJZ/RxHOQBcj++WpqEfN7TpbT487ADy2jjQhuFvmVq5AOKu1/8cMJ8+vz6cJbvL9HWTulS4LWMwPo5wS/MsfOB2aaZjB0Azv2THcJIa2I1Ta6mv64mLHaZx+qAezBiZyudXH9IWUvET9fVcg3mygtwo8a48Ro18+qRp4g95CFf0mQ/ynJVo5Q4XBqAsN8ZC/uyYfMaGhn3KUDjoq3z48ZeGosLl9I/6IBPGVze2UlZkyLBxXd75FLZfTrniVQZh/kwYyeivy3e48KotiVPGtEgrPtRF+qfOaQTeHrJvZPskxSybTkCKH2KB8rs843dA3q19QnFm5E4pta6ofwknL1513ZQnbZ064unAv4Xet0PVveMrN/ZjP/O30wDrC0cc13ZIA2kW3ngttPF+vsP2WwW0YfI9CHMgdnRwNDhpTMiWwfLgjN/SA86KO81hnPkYSHOdDcgAIAN5xDEs2jTAtFp6ALT4PUyMEBtgWUZ4+NBgB4yFkzxP0vwAN6+Qso8IzqLtNOjgKGcgbNdCm45r9U685WOado7bRxf4LRiXevTx7aAPT8IG8wQST36er8jO77pmVPnylcp2PztQedVBho/SsOJQ9uc/95l46snHVab7yScVYvKATv7gOj85RN0Vh58PlWJgMcdAb2q8Lsqlnvvig1EAnWM56FCOCRS+zMk7u3uxODOIi+cu1FO16n1qQKohmXR40q16q46aGLNCkOVPOF3NOxzk4OtZvvaT3JIZedFD8tcfcvKzSexu0Vk4D7cvY2lcBtc0htdgIsYmVRcZQDNz0+qDM3Hpjotx8eJqLMlQWliUYac0jEiuqcDdvHk1bm5cl6HDAwCXmfJ6T4bd+YVYWJZRMz8dC0szuUM3NiE5xtWeI2oHqXlqmh/W5Yd5ZQBOSX/q3wMZgRiRPMAw+TJhoxvqcNr38pXKSHAbPofuT3gFMyHjTe0xKmPr3/6H346XX30tdqXr+n3ZOtuZH2CwmzzBTydNy7DciuXVc7GvNlw8f1c88t4Pxgd/4Idj7tzlOOCV45TqOjmtiRYDmh0A5MB64ygDGqeTlX7tt452oT+7TxuPsB/WGOvU1Q8ejPHsgx2encFx0zK0/PA9Zoi348vlHAdaueyTjzOAY0e+ncE0gDbfdFr8Nr91xmt5tDwzXw5OhD3/9Z152O/zb+GsNKCtz611c18UPf7ytZ7gRLLoL31o5k5Xpdun3OGh6pJ/lMOvcc6HMuyisXOW6aeWm/6RRnmlI0mOfTnwcPkAIldiVhqOeM4lPMwxTpr8tnw/DbzWmZ/jxm1dSwOXtezCntPQS7t+WPft/H67fA3CTL+da4FybZu3tIxvPgbnt7gGpUiI0j0xjME0CHHk4QirXJGERumk/Fvl60PWrwN45w6YBWw7OmBDx3FwmDTAAWyEAK6gK4Uj7ax0Q5sHELcsOMtiuXCEjUvYuDhw2/hhN9EBfR5WRBtu86hbW97pdgbnM5GyKHuyBYc8d46+jx5ZMHCrq6uZDs+BFpV85aWy4FnHhAHO57AgcaAboJxpUsbykAYQtyyA8dp6tGlteeubfPvGdRgHtDTRAXHjAS0v+6bfOtIMpgGYF08nY0yEXWevbNHUP/NDt/zmIFvx6ItLS9EjhtdjX/tyrN+8IWNsN3ZluHAJKgbd2s31fL2LeMgBLfyZWe6QGpNhVj/IfczOmPAx1MgfyLDjqXh39+B0wUC2vBU+6Ugf8menB7E4PxcL+fXdQXC3FK844UN7p/EhPsTLmBJ/GQE4AJ7SQNGUkPl6TH95P1jqjAeT0jHlDyVT0Sid5e8yyig6kkHEhaS7h7uxf7gXByE8nNiox8cBT+g8sfPVn9Q8NpD+ZDxOz03FuQsrsbK6GItLCzFQfFwGHG/sWDuO9IS+d7ArY3ArD7vnEyNP8zyBS2+qSRmeGDaSLb+E5BoF4VIvXrF6bkF+zr5g8FIH/csvOdc32MGajHEOAk/PxZ//xZfj9z75qRiRkcUHFVODmXwIYhHA6MqzJBKDH2dnbE7OzMUDb3t3vP97fzAuP/SO2B+fjiMZc2PTs9IPX4/Semo3efzMFTWo/krfrrkQebIfqi6VV8aww85r0wDCpLmOxsE/C9qy7Rxg+gbkMa+2TOmt+nAri8vbGRw3HcKUo/3ow6dO+oEUw8+7gw6nnug/NFy3o4Jz2dO0FAX5ip7D+C0N7+pA2/SNd8ov26Xj2ZVPmXrONAgbz/G+K9zaieF12NhoHUXAkModWl7liwJTcI7V49r1zleQ9BoMM/Q5wlogHearSsozTpkTWB8Y0+DKKS3xOlwualYt9Eeb6MFMf1mGc1/QEoypv7Lgq+rKQ5quD0i2mivqge4WP/80JiADncZP49FxoulX/fNXXCRLyUx/pK7imLqBLjRcD3bYx2Jf8yPnZDkXyvyaP82mdSHvbqRfSqZ8S6G/PBMmB4W6by8FUhqVU/srA0fbkJ5fmJKG3+Ge+uAwXlIHiotXuiYMTeJJV+iZJwc/ikP3tD91uDjC9Fdap+1vpKdTOEX0GHGe8ZsyzhvjK0gPVsADsI17cHpQkmbwoG1xTINwa7AZ+ni4FvrphzKEmIToWP1JEHDYNAFwOE9iefv1sUzEXca+gTKtnAbz7+MD5LlcK1MfnzDXUOA424WeqFse6Ozy+2UAp7ULs3UDZJ54tmAalqWVqS+jw9ZXC05rcewA0wAsU5+m2w/fYcBxXEvHYccBdsgpJc4q73A5JuP6aIELVNld2ZWRux4vvfRivPTi8/Gtxx+LnfV1GWaSR4OeQcArQU0v4sHB+SmmkeDHroHcnVEGP0eDBEwu9J2avNk943JRvrgsvUg6zUzkEVY/YZApfWVxKc4tLTI9xtL8vOSrr/A4bMtOJxVhDpuc0iQluuyg0RdyMVAcXtQvkTKeXqajMwyPOp8gnuLHxJiXBCvMpJEGGRSQTTz5WSN2efKKCznI8tUhr1ZCjvlYZGWSqU1kkbC2FA0BQ0dxyrAm5E816Y8zeJgK4AzbHI108qec9XDB2KTe9QPivM6tH8pnIaIMlSsDlN1e6Vv+9PyiDMaRWLxwMf70C1+KX/jX/zqvjNjYqnvfOKuD1mkjdEZHoRloZizFC5fvj3d/+Ptj5fJbpOh5uVkZnKqMkKTFGKMvIHuyl8wsFrQpspCmMPVy3XCGNu7+Tbz6RKW149TpAGnk2/XjQ11SkaLlMNDHb6FNwz+LV5vWhgEbnnZ9MP5Z0Jbr4znuNOuq1SNgnbdpBtPtlyGtNVqtd3gZD5qktzK0fgXpszW+/LFWhyI67gtlRKeRghzMHsljpN6ICL/SO/kU5+GM/PZVV9EY1j8p6D/GP/NHOsaD0tJwkY/jiEWVgXjh89CZ81NHA6HLABBzfKDxi590oyj08XNu6MJCSud4m55vI0Q34/IxmA805w6mygh75pmn40D+hfMrKSu/EsLcy846+KMy8EnnmpfcXNAMkjzkM4bJz/mPmYV6HHNvITxl/Xbx4s2DXJUjn8ukMx8/oWYmjkKU/sDB0QfoH5rbcj2oeFq2SlPLK6iHbpzipBdt5CnH3NHGkSUvBz/i59e+XUbqdOr/41/6XclbnQtwBwDckYlXZxtOJgbjtp3XQB5xlzOYX2sc2QHm5zTidoAHFBN2W8b5ltvgdOPYuax9oE2DjuttGqTjTMNpfXB+vyxAnF2ia9euxeuvvx73339/LkYs9twhRX7LwzyB7JToJjvQrXqzD5hnCy096tZPw7mc/T6AQ7sZHweYjssx+RjX7eR2o+4tf+vYOPgtLYA0OLE7IY1WXIMYMsJOY4B8dgZz8siJpZ6Wbty4njtdTzz+9fjYr/+72Lh+VePkoF7nqmvmwW/hbm9s5pkpLmRFRl7/skuDy6+PVJeslwYlRpIKxZ4GGcYXjhrlkzOvGiQlg5ZnZc038fC998YH3vFwTGhy4oe8V86dy12afU1I3MKPsYjRyKvTehJTrVTHBNWFr6VGtRgwSefkKofOOO91IqX4izB0zU8FMamjF4An1kPxKd3Sb2qMGMZk3ECLuuUu7thU0s+t98xXbRTmOg9eGU6OS1+SlZ8mmuAmfJ5scywnetLiolzqRFsAGEjskuUN2eLNwn6o8P7Bbh7g5/caoZE336sO9Uq2mwNUj2PplSsnli5eip/9xX8Rjz35dOwdHsXmzi7qCX5qaCCDcyCDDpapo7GTvDrkUEbWxOxKfPcP/Eh8zw//aOyMTMRNPkqY4pcP+JF06fJ4XwbYYde/kHlMPNVP5aOzXBhUP+TpQ5tGuN+3qRdp1Jd80nDkOw6cRRtwOr7DHhv2oW9apuc0y0H7e17MNlVaW65PP+Wmzbr6tHl9/uYJgEcZHP2pL4fLGM9hQ+LJkZJfHyrcOsD8TBuwb5w+TRxpdtVnC7eF0/Lckyfo45iuZXc+fhu+bd06Xbeyk1bp0luO0c4wEjnTdBnakPGB/E6nb+Fa+s4zFL1vr4vdrVCytTL2wbIA0CWOY17li33GNG94dnc0nyrOnMBOIRLgMweoZLW1EmteYJxoLlO/41UgA1IjKA0hbBvmkJET1U/rX74q7PvSG+UVES3qhfzUE5985h3yyXN66SGBMpKhmzoTUtZTXPBwkiF1VOnkk146GMpq2ZCZuhzsKU2+4yP/6Bd/O4sCbeNYIPvtgMUBxAHKgXdWHun9hu/TBrfNN7751cJRdFq69h12Oco4vaXlcAu3o+N4v5xpA31aZ8UtL+ByAIsMN5S/9tprcffdd+cdK1wUyQLgSct82/r0DTCg7wOtLA63aabnNMLmaZlbfKClD9wun77iNjMtaAOUMS/neyIkzenEW2dQa6Tzoc50DCyhVFhPYIcYTMLRhIRBwwI/J2PnF3/hZ+ONF56NMRkjHDTnSeg4r004ioXZ6ZzAOIQuIjJGNFDEl23zlE0MaDNwOAPFT9mMyxghfAwvTRJciyCTXWmSH4FkUE9ikGlxv/vChfiBD70/FidkFOxsxagMl9WV1VhaWUpDJS9G5QlLvCW0fBZ9/qhU1ZVfAy8DrCbYHMOyNnICUBkMKHRpA4wdnNKtnAhMc6VC6qjTf04OEK52OTiQkac6DiYGMTGYSsMU4wp+0CujqNqD9s3Jl7bSH60MXv62pQwhdvjQF3y5juJ4RLSxRNNolqzS1eFBvYJ0uwM2wJCZtKwvBuL0XKzL2Prnv/Dz8eTzz8X8yrm4vrERazc3Yn5mPqaZ3KXDmcmBJj+1z/RETKtNJaUMt+kYmTkff+1v/jfxlre+I67vHsa2VD3G7psmyXHhjJ9IdwqzC4YBrceEOAyNQ97DajZVq6ZRClhe90vkbcHp2UZyw0UqPeld6RmX5kSzdkIKwO8DbWhwfovnfpn6UhvgAOLwhg80LAs+aeC1dSGdMFBlREcy07/0f+aX7IQTLeejfP3WOcB0cPB1GMg693gBpBmSDvniyw5r8q4VDsTye2BalgFAJ66vgXDrnPZtvuZXromBW5tuB7/c4erSDW0YAM9lWiDdbWbZgaKtzqk6Y0AYSm/OB7/0UEbBMN18oG1wGv4wv2SHDmmt/nN3iHFzuuv37c5tmPrRX/U5YnLH6oM5sVR/Qy7y3Y9d3s40AeLVZ+phBaCs8awr4q0PGL8dL+S3DlrteG3LQ9s7jcKuOik7+SZpy4grmfIhUfpifQBYv4GMNbTNB9kczvL/9F98LB90YYnPhMmhZA6xMgBYaGgO0vHB06jLOI/2+YVAkrs9WDEGC+D0Nr8qNczX8MlKnYgnr4q0ZmhsdA0mZ1yAtNY5DRxX3HGUS1NmnYSazUoZyFFUPrgMAhqlFjrRVdxGUKKSRrkOLI954cDFtWEmLQbJE088kTtg7La4HJ3WE5sKpTjEW9pJQ520+iP/0SGQlyKeUPGLn/nnIBU+c37K3dA0fXi6o58J6KChST3w0bE7f/JRWvIQ4OdkqLLTU3wBBzBokZEy5fOEgiFAvCt6ClmX/LKo6pZnRMQnZVXnZcKknZhcaDPOE/D13Lx0e/PGjfjY7/zHWHvtxXjhqcezjgzEG0rP3SfhUyZ3Ig920xje2t2TMSKZxA9DYWlpRWKpXeAn3ec5PMmQekMm5JeM/OC1JFFdZdBt7wgn4tLKfHz/B94bF+fn4kSGBztW6IPBzpmqCxfOp/HC9Q+0D0Df40tE9znkqy3z0kXhFC6vQFgQUhTOZsggyZ2pbufObes7gtx+OLc9MufOF/ILfVIG2JQMMZ5o93f3Y2ZiOr8URW+8Lsj70eRnG8tNiG/tPMGLtmfiVbtkl6A9S3bah91ezoHlhbpKZEeSJ0/aYkL9g92tfa2+g/mFmJ1biY//0R/Hpz7zZ/Hqm2/KsJqT8TQVr1+5AuGYYldOfPj5pykZfqpl6iUNyMF07I4P4p53fCB+8K/8ROzJsD7KiU7tJB6D6UFsbW+qhATrABmZUHlTlE/WqgeR7HOdvs2jnuKrrahz6lEEWLzIp/6liySacys+PYQ5FFHQN/F+OnHa41DjwfE0duALTfKVzlexZQQVz6FDJuRFdtGUo5788Y8JLOXsMpHx1KlsyaZ+qrjn/9anzx+qHfHbdYE1gbjrRp2535A4Bja+1xfUw2tG+DMegDp3VXMLdSpAr1UPwHMP9SSRD2XQfb7Gkk/6IUYIYlUHPAX3e8BzFrQAygK1C1K8c5aiTtQdep1Pn8AXx5wjvE5VvnSRJYf84AF9j0dkLG6dDvCTv8oqiiFkI8w0yIcONGxIpA4ExgG8e+d6AZTN8nLs4FPKaW1+6azoUt58AeKm2fIDLAcEmI+c7zLQaHXdgukDOQcljZIFTYqC4tV30g5QnPFA3H3RfZCK8bUpjZNfp4Kqv3xNrHz+cl5ivgaZ8lnU7UK/cl/s6i6Zk6fCrax9QIqsa0aqHH0z12/Ron/CjvRk+095BUmAyiBcCst/w8mCcyJ0Mjpb4snPpzbwzxDmVgWj+FsbsPzkmuHsuAQRssPDB5dBmhOEgEoQYnAgGwsA0JfBPFB2dnLllwGD0YJiqwGYZBLP/PGRN+PwR8aqa3YK5FGZolXllKj/hjK3PvjJu2tEeOdTBarTpMDBxOdfeCHe8pb7Y2FhMc8E5fkAFWebNDuwyhUb/i/aOK45UAupDiVI6VjSK55dJUUv2bKziRZAZxBRLYrGUxnRTuqdj/S3xPmPMvDWH52bJ5zTV2RKL69867x1Tocft9KThvEx1A1ydPruZAWsc/LoC0LO80sGZCB2ykci8f6dAGWYaDBErsvQeuLrX43nv/n1ePrxr6RhxgS2ubaePBgY7DxyAN2GBVc67AoP2N0/0kKvSUUPJPRXtOc7vRKkd8bNiWRngdfyosVHC4DacUwF2GH74DvfHvcsL7H6lKyCuh1fk7hoLS0txsrKsuSYEKVuAQHQAcYrNNFDp986mFuTdNUfXZY+cXkZI2GRIM4YRrc2otBLvT6sXS4cd3zlV5+qP18tui0Y95yw4sfCk7YWyUnl86oB3cEHSIND/0rOem3H+ochyWtQfrS8nopVH8ZCPkQM68l5ssnpmRiTETYqw+mJp56Nf/6zP5+/zTg5MxsTkzOp5+2dvXjz2huxKON6Z3dTRv2Uyh/FrAzGWRnRB4fHeTHu7NxyzF64M0aX74gDCcLrEOqURrXyMV7o5dWTaVXVVzLDA6BvYE/SjzwGKY8OHAcI46yv7OuKg8eOYC6w9GPUQzF8aCjIuOoDea0PnBXGp60qAq2uvbp8ywqcldZCHw9o63hWPm3ZT2/zkQ1d9OcEKp46Fn36YupN6daFdZdGBmWoHNB54JWRWwtl8lAZDnlTruQa1jV5duC04TgaGn/I6/xTvd4GrBvoAOZDOcahaqD2pk+IjnDBowx1Gq5FWbB8QYWqH5HM2AYIp446sN550DJ/y00/Y362fPYB8lkyDIkPMG4FjideJy9hp7d1te8wAH6/HHLhLEeL34LT23oCffyzZDAQ5mMF83IbfpuOOiDsuGUGzsInjTUIyn0aBpYoEEhznVt5v839o1/8D8K5tYFwAOkQYVKlw9A7ElcOj0kpJ9wurv/5r/OrMlWBTshu9slOxT98z0ZKyE6rOK9vePLE7NN0LTzFtYhlnKcSzrRosuVWbL9f7fvdY4hQWeA0qGgH6IoeF+TlfSjgoTHkLxH0j3QVzTohn+rudKqgcP136smvRiljhhQUzgCgI0KCxNqxytdBosMB6ZvrN+LlF1+N1XPLubuSX/8wJjvZhKpSWPtasPREg+GTr7bEzQtd1Ul8rEt0oDgLNudu6kmu2pT6sGCjg2wC5ZFmV5QLnIYeMl2+oRbQ6lTGuwVIkwdePq1Do5MBl7s6WY4J1K5wCOdXgR3uEIoHk67+JSRf6oi+sx0rDcz6YWv0rCfc8ZHY3d6Lna2N2HjzlViX424uvtLZ3tzKCZGBCt8Mq7Pw+oqf1NnarQX7IJ+muXCUXQ0MEclGY0kY2gLjbURlMb7GZZgAu3vbefM9tZgbTMaH3/lovPWuS0rr6qd2TnlVZ6YcDqizgC6vLMXcvIyNNI7Ud4VbfetQ7Brdy8vzEp3urK/aUUxx+V9/FR9XvRizYyMywNhp6gwwL4B8Hg9gLOQZE5XH7KNbQWtcsnLuSwiFL9m4Ay17qXTAebCSgYbgnwRUYYz9/MJSxiZfYObuh+pA3ekbhA+lX75iFOOYHMzH1554In75l381Xn79jbjj8uXs97sHe2oj0eM1p/T9xrU387UqP9LN/WacT8vFT7IdHTP5jcTKxTvi0v2PxNS5O2NX4kzLOIMXPKl3PmRSZxmrKTr/6R8PYIac57IVb4Vh/8Snv9V8iG68cOY4FVBPIPts+sUKn48GMhVdkCBH3FRrbIsuCfLZHaq4EuROx3hmVz9I2XAA9JJEpSOD87OsgNI590KFf9Jd+h2e/u9kulXGejAgMxkkHr5lMz/XG4zchSBfkD/K3vU/UrhqBJ15bvICanz3fdOFB7ydnnSURhu7njin41qorxprrgKcf0r7O0FDv6XtujIuSksAc5t0pTxkyX56G/oUZz7Isvmv/BxLXodV3bxmR+NRtVeC+GcWfY84BYYAX6dYhj7Q5AAefMBr9Q3040C/Hi0u4ZzDOn6kmUYfXG6ovwaaJPqPoc8byLrKkdfyBdwP+jiELS+ujw+QlmIwIaaWhvzt5zKk8epylMl1sONVxnfTH/8v/8+fFf6tCyEdxT6IwwUXImVAeHGli4k6WRqYcB9WNul1jDND/1JuOosiLB75xYE7qtJVIssgMGBZmBwozKLNoeJ6RyxiMrjyS5U0rKAqfuAJ/+gAWlo4MfnTIJPcKk8+jYhxwyKaOwk5OBRVfjVG8c/FT3FvceOyXuhE6U4DwDMNdnccJxv/kEUcsgwkBg6vqHZ2c8Hgx4ExKtVVmfHjRE/w+dWZ1EPdWPhSB51RmT/G2vEtPwl3E1bpttqz2oJ2BEqmodxJQf5ph+gc4DTA5QDSWASQmzR44IOPwYPumETToO7KAOgydwJoCJElv/DkMgEsLeSqG+CSlV++CmQ5A+l+6lcG2kPYjFbf5bWc5BXNExk4115+Nq6+9lLcuHYt7+TiCx12HjnrhQGB7Ox8sVBzcPRA7YzMvN7bp15jU9X389WZ2iX5SAr0Lj8P49MvJdnxMcaGjE2MC9H/7nc9Eu+8/x7x3ck6IFcZoZw9kuzZdoh/nPd0zbDjg1wy1tlporLg0v8LT/1SsuCKViZnegW6Pqi/UYXpQ6MyTLLv01biZ+MTNzM9l4YNebQpaWlYijb1GBEfPhRgDgAHneaddE17KFkAR/qf9KQ/+vOh+uyh6sVIV0aOJ15tMcxI5U6vkYlB/N6n/jj+w3/8ndjYOYy5hbm8quNYSl1ZWsjdK34Sit+3nFuoy2e3NtbyNSIDBXlHVMeZ+Tm13VwcqK533fdAPPTO98bmiWQdzA71obbGIAXyLI/qmP1LUL70qf+ZOjTSVIVqL8D6JX66UKluxDHek4NxpGtCaKKFpCVXFAtSNsqR1eTUF89d+c6zLECW6+UbaoypntknbwfUvQs1dHlA4IGHJNqbPNfLstq1YFxc7rgbj0z5pNPXPbfico2RDr37nKB0Ogj0cAbPaUDKRCDp1vwDPeZa2pVw8lP57B8Kn85Xiuc8prQc0x1ukRsaf7cD47uMfQPzgDVjHh5XjDtAJPg/aVW8fPBdY9JwXm+QGTqEcdaH6weu54RcNpmfOmjpt+B0gDz0ZT0lnc457XYAjvPdZsTbMm1btkBZQC2SPuBybXnOuCol01z3FiDv9FZu+Fo+pxO2K3xwOiNW4DIAaaR20YSuWAfqU5J9SKsQ3RbQcp5h5JEP/bDsKC+g1TFAPj2jQm0g1BXEk7ipIpLJVqiLV6UypfMplU9DZ4Dx4Z2dS2l0IsowcElnAcJHFhZEwnyVxnUBnD9APsusrATTzcmPRP1TNBVAAMMRRXrBA8DDUc5GAUXdWdwg4BBmtwQfefGRD0AWXPIVIB8LFXjQciPMDAZ5SSaLoOV1XtZV9eYHoNEJZ3GQgjg4vEJCX3V4u/iCXzLXhEVYkap4D1wH4zkOpAwKI33KJIcBQhhSkGw7FNSTFy7D+f9pvmnjO02KT1zwRDHz2jLo3/KQRr7L65+go8UrTLo8PJJGM/BoQ+gLjzQmonH9d7B1M7759S/LfUNtI0oy0G5evyY7ntdRY3kWj/NfHMzPryPVdl48mVD3pG7anl0RWVJxfmlZxsBs3FxfT2ONm9k5WyQBZLyoL2sh2N3biWnR+f73v0MG2N2xt7WeCwR1oF+wuKuCWW8eKDACaU+Mn5xUxZt6TkzVzlXqUIBO3O+A0h06rzzqTT6vOfltR35fkRaDHm2KAVL9lVeQ1T8xfqcUz/vFSBP/vDhSI+bgQA8L3R+TOjTqayx26kSZLbNsT9pbOpeYuVgojWsskBQDDp1zn9qI+ByorgsrF+IbTz4Tf++f/Vy8eXMtlleWNWYwGmQcyfCbmZyIadFZml/ItiCNnZKjo/28cgTEubmZuLm2FjOz8zG3dC7O3Xm3DC4ZcPNL8Y73fzi2ZWOloSe5rT/6DDMB9fE4BqqfURfhsN2qMPpxPwSgkX1QvtMpX7kq0vmkMV6d7vItWB7zNBQuNId8zRPffA1nlk/Dqwxsg/uM08Bry9bDZ9Fm9568U37KQ2+eI9NAq2KppyLDfyUXvE71jTElhDIoi2/1vaLN18DsAlN0UnO92wS/ZFE5kfbh99OHA/FgzgJyruok4iEpZRa9krfaP/NITD+9Tu4C68K7oKBAs/RQZXHM64xj73i4HtUPVE/kPQOKd7UjUHOV0wvScOriePAtuUoGtxFwKm+HB9DCNQ6r/fKqHfEjbv6Urzglik6Vpx5V9myoeladqy8aqDtxyjtsesO4edW4M47htC07XOSkvtAAaEeHSwZoUF/wmFfx0YDrU3kVrwTzr/pbJ9CD1q3thtwAOLTVKdEOWppCJpS4LmdegPmclvnJv/1/OqlFVo6CmVyNAko7cEkAx2EgWZAOQehkvPyuyremgYavTIRhgmaSz104DaQUVmng0xA58eUfk3mFj9TpCXO+hsPTQ4WV9NUpakAwOFtFuMMwRDiPkgtJ5nYATieD0zEGLRvlkbsavsKmz2JmfdWCJjrQ6lzpg/8kF3UQbj5B6y/TRU+KyHMw+G4TZE1pFKemNQGW4cnrHLIIQ7d0NnxCIpy8OznbDkAe0NbBZV3HlFE+cTsm3X7dTA8/J0RwodfkkwYcHkq21I/brWQgW2jJExlMz/kE83VuDuZaRNCziGU+Ok2joCsHPfMUkgydk5gcPc6D9X/6x38cf/aZT8eo6PCF26hkvnnjep5xWl1dqc+nZeifv3Axv6K8KiNtbmEpdvd5DXgSW5vrcenCubj/7ruFuxE35WjFm2ubsaNyk9wnJn57u9t56/vs1Hh84O0Px/seujcO97Yl/9B4kirLCJPMyO364whPcEaLdBkvGdeCjg+kbjs/64sUCqM7HDTgQ5vlLmrqo9qCTeGMSxbSoEs/4qZ/6NthlImkFshd4dM3aqeBs2oYXxrA4lVys0vLq3QkwYjiIQE5SNmXHPT2cV69dmffjsenYvH8nfE//ct/E3/wx5+L8Zm5vOuLfs06vb2xHnN8kSka89MzMTUznfS49JU24q4hdi5nZgYxPjmIscF0TM+fiwfe8e5YvXiPnkwGce6Ou2LnQONX5VJfVKaD0gd9HWPh1nkCQH/oRktYxt2fcn4RXpZWmun0gXR+wqpGw7B8C5anlQsY8qr0ipf8JBG/lV6lA5Vc+OWKjlMA4swlieGCgpYuyR7rTseVDMMHpbPAtDMsPPC961R9stu1VDo+Ooc26Tzk4PtLXMLkGR9nXMcNpOfYafAMLZ7b2G0DqMQQp5EHMJ+2b1guxo3LEeehkIeSiqfXwTBiuYYyIWvpU3ZEouZDpvoa62PSBVfpaQgIkNfyn/KXk3aTVrGQLMwvhJSQdGjT07oiL7nWVdErGMpU62zlgUZZnPUBuE7oxm0OmC4PbMYBTMN4AOXOghavpQ9/fOjiHAZsGwzr0D2Qy8f1wWmUb+VIfP54O9WltfUwlB6HeS2Oabf+yP/h7/79EyrQdqpkLBwQTitCQgcmoOYVrvIhhGUlEonHP8UTjTwCXVq9Rstk0Wax1WSuQQVPfssNPAYoq9KIoodCTvlUgAENEKfjjx5p4kz6yI7yyS3DAQdNd0JkyMUamZVA3iivyzp5Crfop2LkciFnECmZpxwl1QNlhoWjP+iXQVKLEhNEPul5gFAofTpJF9c/rjmA9vhIyZCf7apxESfPpVA3Tdyk7x/rif9Y8kxqkMvni7y6EHRchiH14dUQVwxoslBRbhWHiete9VL9YY3uNLoPVV8OfiNUPdWqU6agkjN9OcrqLzuVcJkIMln0EqcLZxx9dM66BxzHB6/aEEkpC0a1m7LlaDctvpRNmtWOyUN/1dYKdRMiUHotaVpZ4JF8FEcSYtUkmgSU8urLL8RTj38j1q6+Gc8++c0Ykw5nBxNx89rV/GqSRZ1rQjDC5hfm9UQ+iO3dPXpj3Lh5Iy7K+Hrn2x/N01Wc9eJHcF+7ciVefvX1/NHnfbXvYGoif+pnX+Um1Vbf+/63xaN3X1LbHmT90VFO7pKRugHIzoIDIHv2K5UFBxTiXqysW+Kt8c9rd3CtG3TH68hsPzKkjfSyiURX7S/y2d+Tbg5k4XR93nz46CAvalU+fZ4yLKgYWehnileBZMMRWceqDcHD4E5fBu+U+qd6SMp1Mj6IXRk3v/KbH4vPf+2JOHfpnlhYXskLHLfWb+TVEJyfm5maznvaDlR+bm425ufnZOCNxO7uTuxwrQfjgY8CZpdi9a5748FH3xvn775fxhx3eUl2rqeQb2MipVSfH1W7S8rUXe4UMg66+gLZX9m+yx5UeupD6lgZ+HaA+yPTDr7TDMZry/TBNIA+TsvHcFZa1aVkN69Tmvmf0jIGFv8Jt/GtC8DzpOk4j7RM7yh1FE7nAXzw/fAALjtZ+RFJp3P6MK/bKcu4YMefcrwpIE4Yfjhw8U/l7BxQ/V4+8mQSMtWc30IruwE5EpiHmnTAdTYv5l8bYO5X8Mg80c5d8ltJJJBvWoB90g3WF450y06cuue8cRtIeuhGZdCt05I+c73SaQP0hIDJR1nFHzzx7nRLmLQCcBnPVUcgy8KvCxusB7eF8bPNFG7Ltz7guhrMwziUNX3AeY6bPmlu46E8QzrArXHKEb9VRiB3xtTGTuv7QNY1HzULTKPFNa9T///8D/+/eZSKohIxGyInHTl8jCOKg+588N2xlZK+FxBRTo84DDFGqpKZKZcFIZ/KyXQRzKdmRdL4Eh5xDhjuH/Lbh1pcNMEe5t1MHFqdjD09jWOgYZHyw8aqZpKuDickCchnpXkORUkczq8fQE5BUjZ20dIAoxwNJFlZQHJXSvmJycCSfBlXOOvFgiWXdda/PNgOPRlUZeHXaweVLF4wIAZ6NhITjDp5YyjBuHZ3qu58ndUqu6rVxQHxQy/83hjbrhhgcKLvYoBlJ2KFhXUDpB+fyAAQmZrAoNnpTX61CTzzXxbP+qMXUNEDieR1ceO67GH3eg1HPigdpVyMsk1ETNqC+Gnd0JfLnRqEtJeK0j4qnTpHg/CiP+buZOaRVk9X2RZqaxFKIeGc6YrCm+sKJqWj62++EYuz0/Enn/qD+MNPfEzhgUwBGUUH7GBpoRCPnd3dXCh43cCOKT/UrOR473veGfffc6/kqcl3fX0zXnv9Snz5a1+Pmxtb6qMsFLz2HI377r4zpmWkXF5diEfuuRgjMsCQrRNP9VcdDmtSpF7oD99xmjF9xoggx0O3iOEMvPIkr+4Bo5+qLu6n9GPVGfRcGOAv/YOHPkVc9a52E9ekl1+YqsFqsmbDuV4nMT5SNo1J+jlfQ0IfTWOg0ZyIOy4j1rsAI6NTaUgeyziVJkW7FtaRyZl49rU34i++8UwcjE/H1MxyvPzalfhPX/qixvdhzEyMxPLifO6IYYDtcRZNfOC/srIYczMzsbO3k4bZvnR4/1vfHm9/74didGYxTibmYnJ+VWWyg6kO6BOf+jJm6Q/U8SR3Pr2YogvjEUUjqlHSsL5L9xnKOAB+6pPKd0B/4ytY9iS6ot8G1baVycIH0HakpKTquKZN4umiSi4ISkP3BBnfwOnCyT+VY4wA8Eo6ghw3Xdg+0NYRccjDZZ0tV5fmsW5owwBlSGEtQb/kZ9+R7/opkf87GWnbOsZBJvM/iKXvkzwewBEUXj9yZUy++ladoUu+6wnF5CcfeoDz8QHkKKi2hIblwedra/oHdc60Jt/gPoMctVNVclK//BMq2MmSPHkZlzO0OrNsNB/1qrFXbxVqThwaYFDLuTh5qQy8FNczusZ66dNtfMojDd5uXe94tUDvOX31eka+oZ/nPg8feCIfkG2tPPAti6GlQV3QH3VRRqbVjjWhlIpA59PW1K3Qq8/Ds3jUGkzfLWPdvPFTF2CbB3G5oXzVnwyulyHxurIG1ykppx1TeIDp4oCWXvL+O//4F5AqG44GVAly5IOh9vKrMgqSrA7Zbl9C2J0QHHfqqowGm9JOF0niXX5+6aY/fuSYtKECii6QcfHKJ3f5flpCNhZE9mnZyQGbMyvQ43xIGkcaEEz4qQbRzq5f/xLffFAmKqGxuZ+IXbh8etHiUhVWSbksJGBA8jqSJ7kJyc0ERP2hxasa+FZdqrFrIq80gKplI0OLBMnPkxa0OG/E7s6eFnxoWVb7yIoPXQYh+jkddZ1fHUhROme3iBBJ9gpneyiOAViTF4N72EFIQ9aSvcKVX3UkzTIAlHNZt7+/Jsw+I8jJQziUybaWbvKLTv4wFiV73dsiGqcTmZ525ac+wRd/xVg2c4JAXyKatEU49axAto3lRHEpn2iRNkJ/4BC9MLl/anxE7ajY/uZafOXLn4/PfPL3ZWXsxdbGTfkHMTs9m2cN2b6H/96+HgBkbLz3fe+Ld739rfm7iNSQXSB+V/LFl16Kz37+C/HVxx7P3a+VhYU4t7oSV157JQ29D7z9kbhzZVbGHzqkXrVAoIe8kkG1SzmVRnNRr4wQTKf/1R5un0n6jGZaymX7gKN659ku9c9xfs8RGgnohDbR4qb6JI2OVi4W6aqn0W8MpPMglH1MQPvRh4jBFwCHB4Acg8rPu7zk8nyjcGnHI+Hsy4ialj5P5Itt9ndeGf7ZF78cL12/Fne+5cEYm5qJrzz2zfj0pz8T4yfjcd8996kNxmVE7cba2vVsc3ZN9eTAAAD/9ElEQVTRTvb1YCaaMyp//vyFGJPROT6Yiemllbh431vSPxKv6YXlmBrMqpgXHPeVgqwfdZKjL/l8US3aVWdwXDaVrGAazZ3+yGeMqZuqnMYADwL8kZBjsngAnitNE6MWWowX0pzvnSLmEeal4fisBRnIsdiVoQ/mzoTwScN5bOZYIC1LDWmQh5zOqTpWfQ0ew847C5zH/2ms4Df4GerRtozI7jDOdTIQbuXlIXxrZzvWNjaS19LSUszO0r618PIAsLuzm/FBd4bSvAHkatsg8+XXl7lDWZwPOE0h+RUH4NHiAKe66MqnTzwT5SjfpQznc+pMGRxtMtS7y5B5Gmz8NpLj1vEzINsbOnI24qCbP7kln3wgx60EqnmANZJ+RV43ryo9+7aYqVj6aVBTRrE8NynIOsmHF4h7ueZnMPPS0JGf67vGDcj5sQ/WY5ZHB8jF/4wTUqEoOYRf6zt9Ap1pDKgc7cnbJcY4soKNrNXPoTlsW4dxaVQhVz4sGb9wALdHluFPNN1X0SPrA+E8GiVAl0VzyKt15jnyd//JvzhB6BRWCe6cTnMnswAW2MwdtwNIN/TLmRZ0Wdj9hE0eaeS5jPEcBrLTCKDDF245gATGI155w7NfQCuT5YQmnYM4hhS++QAOW2bLCG06nDuq6Rla+i09wHKYl+m2NBxvZTY4z/UGXNb4lpG6Gc/lgFYGwDIAlCV+Vr2Afhr41jO8TMs0LAtAGjjk25EGgEecMubdymGHkWBDQdHMZ7AxIHg12/YngHzAcV5F8VNDfP04PT2Zhi47LYfsouxvx2/9+38v5KOY0eT97NNPx9qNG3Hp4sX8oe7p6ZlYX78ZP/XTPxWrSwvSrwyAKXZj94L7vzbWN+LJJ78Vv/Lvfi3uuHA+f/PxxeeezfvD3nL3XXH/5Qtxfmkmz53l114qk1/TZn/C6K/65oQscaXZHKTWYRqkqkPhDBd1viTOfOkkHx7kWJDl3QITY4PUKQYY5WuxVrtQUj73dFlfANNatUH1N7dv0pDeMBLwM40JUfE23/g8G2hmyx3E8RGNt+Qr/uxIyXD63U/+Yby+thZ3P/RwXLr73lhYWIkXXnw5vvn4U7G1zutdyXa8H69feSUP70thMsBkQIv+vsbt3v5RXFa5t779HTE2uxCH6gOLqxdj8fx5GXh1J9jYOGeJ6iOe1JWIIj9xj33HrQPSAXDdx9t8fDtoup8TB89h9IAPuDw02zSXTX0pDj/ykclGYVsOfNNq6eAA0hw2f8f7NBzv08E5DXD57wQtPgBt99/+GAfauF3Lh37kPgZgCPDQTbtzhcX6+nqWWV1dzYP7GLTUl7ajhL90NV3LgA9N68YyEia9lQEgvfWBFsfpZ6XhQx9oads/rZvi/byW3+14t9DiGFqaLd02jLNukMdy4shr466Ly+EM5Nun31KO9qM98uMl6Ts/blK6dY4PDfAox+XRtwPyLYuBsGXAb+UztPiup2nhAGRh4mU9AaelY9f2F4P545KGgLDpkk+68aBBGJ2M/F//2S+daYARN6LjuFZhbb6dgXz7OOe18fy5FxaNhg55xIGzyph3yVIGGOmuOOkAcRoaXMDlAdPBMcEB7WQLWMHm3aZDm0XO27h9nZhXW85AGuA6kk+a5WnLmLblNi4uZehoWFbyXTfzwScNR75pU944BuP10/txoKULLQB5LJPBOIDlN75p4Lf0AOM6Tph6qdumQ6Lc7cmdCrWfaGY+70pPy0GX3E5+Lfy8GMZ4ZqcijQKMNsnM+b0DTRCzM9Px6isv564Lh/W3N9bihWefia999auxv7sT73vvu+IHfuB7Q8jicRRzM4M8h4R86xtb+dNSn/jEJ2JvW0/hMmj2tjbzlvblhdl44J7LsTw/rTFeBhgTTp6/kmOh4OkdebPutBMR1SN3kHn8o076By/Avggo69b+g6/eWfkdcP8dBqp/b1QazXR2+CjDhwPFoNIx/mhP8nBuX8aM06CiGhQ9dn9Sl8NFE6fM3BnjFw5SRi2N2W4YgjJ0/+Wv/mo88/Ir8T0/+INx6a57Y3ZpJe6++/549tkX48t/8aV47vnnYk863t7cSD4svrvdebxxjXHOjH3v9/9Q3C8DbmxyJrZlnJGXN97DR/WlbuzQ0S/c95GNMAsF8WwP+e5zpBMm3f0a+VvIendlyLOOzAeoflk0Ux8CygDEwQcX1+dDvstSxrSZr/DN3/TwoUM+PnHLT5gy0DTdlrZp9NMdBggbD2jjLQ37yABOqwPy4I9PvsH5+KbrNnGYenAnH0cDjL+9vZ1txdUxnNeENvx4za2anpYHKGPdEoYe+JbTcp0Flslg/oDDbT60gBYPuB0NA/mkn0XTYee15clrcYGWTotL2HU1ThtGL6nDjp7znOZ+SNz6JN0OME3ajf7I62PivD52u5KOA5AHl5eL96Cla34APAzGIa1NB1yWdHhAg7Dbn3CNF+HmlHVrPeyflU55gLjTDG0aPjyYP63fsR/6iZ/+qDMBiEMQ32lthQl78EMEPFeGcp6cDYTJNw03HNYwi4Ebw2XwcZaDPOdTzk+D0PGdL+QNBoPTRsUhR78OlhNwXl+uaoQq38rRd/26E7diTa91bTmHXdY8CDuO39Ih3+ltHuAyjgPWm3XnsvZJM+02D3zA9FqahKmjARoAuKaHb1ptmnEBPxmBAxgXR1kc5fDdPsCpkcGkyuLL6+s89yU6MrwmxibLcJGbGK8zR5JaDtrjmY/RzOsGvsjjOi12YaCoVldZGVyaJOYXF2JqciKuXn0zvvX0E7Fx81pcvLgal++8GB/4wPvFlws9BzLWBupYGlC5HS4+Mqy4t2p2MB38zuELzzydX/BxuH9OT+cYazODkgEjML9gRVdZb/WFIxYN1Z8/+eSlD8hjexu9WG/kEWbHHgOnDMvSd/qSC6NohLNaKouhV6/IVJ4nPcriOI+ntIP8iaS6pFTqkMGi/iCjZUoyT05NxGB6Kh3n4xCIQ+v1AUjXTzRz4dtZTnb4TlC24rTLtMYqTbanBygO7n/tsa/HC8+/mD9Qfvc998SF1XOxoIV0ZXk53vr2R7TAbsWVV19X8dHY4/LcPT14zczHxNxi3PPQW+NHPvK/iaVLl+Nkcjb4+fOJgRbhianc9Zrm7q/UFR/51CKLXPiex9CX5wvGP7ITZywwP5GPTqxX0vv19FgGTB/fZfph+LR9mzScFyOPW89HfdoGcFp65JkuvEwHHzwDaUCbRtmWNmD6AH6L34aBfhxIekomiz5mGuWGPJG5r8PsY0ozXfII14cfE2mI3bx5Q+VO8jUkZwExxqanp4uhyubrLYVNowXTw7V8jeu6O96GgTZsuB1uC/30W+s89Pv8zwLnG8dhty/Qr5sd/QOw3inTlnPcbQO4DP3N4PEALnShRRwHHi7zmYsk5s7O7jCNuYi5VxkO+yeBWmf6OMYIcffptn7GA5zucgA4gNNcHidOQlBfZC5WvO2PBsdNB3CYPNMc5kPH/Zu5ErsCnuCrb//f//mv5A4YBTyIDRaCPE9IpFn5lLOCSScfIIyzIDhXxgIiGNcRSPwsR7rLGQ+64FrRVYmSr+jeOomahqGlCb4bh7hplSy3KtH5pBnfEyPx5E24K+P69+m7vGkDWbaLt3muF9DimDa4OOvbOgOPfBxh41hep+EA8Oy3fAzWi+V3eeM5nboSxpjCJ+52Mh5AOmmOQ4uw+QP4dgbkZweT8t66znTe77OkChca+YpO8fxQgCEEDdK04HdDJQd0Du7kUTuvnIObkCFRu6TSjQyJk5ODONrbjd3tjdjfXY+9rbUYP96X8SJ9HO7F3NxC3H3fW7Keec6KH5hmEIkTsqD37a3teOHFF+OLn/18fP0r/ykWZWBMy0CZGh+NOy6ei9XlxeDbC2mUsZ76SMNKkqoK/H+q76TJZKBwGktKJw+Xde/0WB8CqAzpSsszb/qT/ZRp1mu+mpTznUDIALgf8zEH6eg68zHcqKtcneuq6wBw8KVYvfKtvsjCSNiHYAunjDiMXyB381RHDF52pvhB7C9+6cvxb371t2JxZTF+5m/9zXjobW+LqZmFPNPFj4IvLi7H7/72J+LP//zzoUaLEbnB/FI8+u73xMzCShzxk0uSUVpIHmmQa9JDB/Cn7TljiL5wlVa41qHDrj+Quu3hGRca1itGGunoxeWJm4/HImAZAOdTDqBMmw8dO/MFzBcgTPtYPoPpkNYvC0/75gkN+CCr5UUu88InHzzCpk8YPIfJhy5x0se7drcMrSyErTPGIAsSccsEQNMP6UCeRxUemySMG87H8bVyGl4zM/nbpZSF5uLsfPZw6FkuwHwdTmNO8xhpzAeUBz8v8e5wWkAm6wD/LHAZ4xJv62RZbpfW0qWs6dmnLcAj7rI441IX0nFOA/p8zJ+0lqfbxeDyAHit3C2AJw7yK578MUCYxzKR/nIYW5tcds2xjumkhd7habpAy7PP376d8/EdbvPa8h5PuBYH3qD5bDRp1qP143IG0lqos99dpIFhGfhVuaT53/1/fjmvoQBAMkEPRITFOR1cHHneyWCAkE8alUjCipueB08rOBUj6jM7xqc8YWi4MRw3mE5dujY00OBvhZEGnmVoeRMHTL/Na8F1B4xryMWsRwcwL9OkfCu7gXzS7ZxmRz0A0wYHWsRdx1Y24nYtHQO4zi/d16TkeKs3fGiCY9nMg3xwHSefMLonzGRGmLLOd3mDyxvAswPcj5D52+qh/jI+PlX0teRSBB5VVPwICD0HvAaDEJOu79k6kcrYCaHvcunjCL8qIANmIENgemosZie5v+tABkPEAT8ldKCntf3d2NndisH0bCydu6RFZSryK0ct6rl/hiUlfhiHXCbJTfprN67FJz/x8Xj8a1+Nc8tLsTA9FRdXV2IuF5OuT0g+5OKDgmFda/xkfj4RirS81FZXF4ADsvl0r788E3U6wRWQI1UlPrTIQTfw4RVk0u+MEuQAwEU22piPUOrVbBleSUM8eIorPtAdjt0qww5wGWAAeJRjJxJZEYLzO7wlHudHsvf28lwYF6j+zm//Tjz9rRfi/R/+UHzff/GX4vIDb4mxqUFMzM3EjIyt+bnV/F3Ixx57MkY0WY8P5mOfXc/pudg9UBuIN/rK83Nde6hn59tUNDbCV8USIPuN5G0dae7DAHVK/QjcT8EDHHcZfPSDT5/CpzxAP4dmS498AHpOBw/fccvkcQL9Ppg3ODinteUtq3nZOd+ygEcazmMPOuSbN2HjAOZvaPPwT/E1QvAtC9DiWfbElaMcMvDQBdj4Qm5o5IdYal8/jABZRrrn/j36LW9DuMLiaHc/5mZnszxtQzpleBVGGWi7faxry5pGNQe/mzq2YFlvB+RbZvBcP8C6OIsGcVzbToY2TD1M23Hj46wbwGkttPKQR/1dDt5AX3bCfZ7ObyHHYPcwZACvLYfBDC3appWD/mZ+LbRx0/lO4PZ0fShPHB+ergf5pBEmzThtGmHwAOIAaf9LwDJbZwD+yP/t//2vM+ZEMzPzvoAeDACdl3QLBx55xMG18ADhZKj4MI2yw0kBpTFQWlz4eQFwOmHKcAbMHcd02zCD2GE3NK6lYyDeAnHjuL6tXArkqxXAdJ3ncAtOt/74lNr48MA3kO7yDlOGsoTRu+n19eIypAHGw5HW1gF6lDFNl2nTAPByQlIa7YPOAfCQi3LGJQ1cfHiYVz/+nwPa3LJS1vKVXHzpqr4lvDrLpbrpqepgbz9fHXKFx/4+h+r3hXeUPzPEDzTPzM7E7Ny06tPtUChvVEZ8XUshWtms6k/QVXhnb1cT+X7si/b+wV7+VM9gar70AYImaO6pYsGHnvXAb0zevHEjXnjumfjEb/9W7G5vxn2X74xx5a/Mz+UB/6mJqZRfBcvPILoZ6jV3ryQb6ZkHTqGexusVC+WGr69IT6d06CQtdD9ace4kA+i/2ZadAWbD0H10jC8ZZdjUhasan6prLoCHkkd/0PeXlXnFA683OwOM8vVqsl4TS4Ks64nobO/v5e9mxrhk3j+K9fWN+MpXvhKf+PhnYvX8UvzlH/sr8c4PfCjOXb4jli5eiNFJLaLTSzExtRBf/srX4pnnXo65pRXVZxCb23vBx6m8h+WOQfQ3Msq8g4TKUBszz2DFSv2pB+ro/kibuV85TLoND/f11B86h0EDpLU+dCnLEz1Am7TjrOUHkM6YMl3SnUcazn0fB7RtSnmAMoRx8DM95Hc54CwZ8JG5HXPQJ0x5HGk46EPbcc8LdgaH8wfhG3CdTMO+wXmtfK4XcWThagoMLOsBh74lQe6wEid8sF2/3EA5dMKvXKBrHpCIA9Cj3tYx6fikYYAByNOC5eqn9wGZgT4+cdfPOAbX32X6YBqUgwbOcYByuNTBGTScD7TyWx7SoIUzrvEdNl9wWnwgSerBiCIt/RbARe8bGxtJJ3WtAuiesGmdBS1Ny4NrATrQb3VDuTbucqSbZpsP3K58H1qZbgd9GV1m5B/8/G/kK0gQbPy0QlkYKgUeHdUTBnHwSXMZ6JDmciiCdAtP2ArAUi68ahB2JPDJw5knPs7loIU/NVWvREyXNH/WTZwyDFSejijrxnXjQNtlcYB54wDSwcM3X87wEOeKDuLQdD7OZZzeAnGcdQaeHUB55HNdLQdxcIhT1nUxvvFafMtrGexnGTl28dg1kJRkUjh1Rxmu+WDHY2NjM+kvzM/HlJ4gbThSVKgydPaUr0GkhZpXevCgf2AYsAtFGLo+o8QOyPBcRvniKr60K8YPcukpVhOqeU1NTtWOlsJ8eSiR1QblUxcEmeSskhYDXpUNpJv53N4eVB1VLo1l+UfH/NSJ2k1GFYfhpybEiwlAcQ7T81UkrzUPT0ZiSwYdOzR7qt/u3lG+4pgZFw8ZGhhg3KfGK0guKGWyTl2L3/raehp/wojPfuaP4k//6I/i3MpSLEg/c3Kz0uPkxKTkkPq7MpaTa0hSN+iLrXClQxfd5FfDyqMfCEN1qX6chpDSszztTCOzA6RAnpdR24xPiL4S8rUibaNy9N8cPyqX/UuOM2P0B+5AGleYfubzlXk+TDJw9gZ9YnSRj5GFrPDidW+ezVO4xq+c2nN8ZCIPzo/yXlSiHEqWoxHJeFK7D9/8xjfjDz/5h7GxtRP3PfhQfPdf/i/ibe9+d6zecSmml8/F6GBB+NOSZSau3dyKz332L+K1N67H8spFtY36mPjV6+jSx8go8wJzDnpTSEZj/kSUNIR89BUMR+rCWTzUTx3QNc5jkjCAfiiLdnmlyYOjx2SeUyJHdcr+KCj8mv881j0mnWYgDTrkk4cDH6MC/bJjAyALOKYFEEbP0CCfOOA4tLwbTH8BGH+UwdVrv+KP40ticC1L8YEOdSKdctXOBnSY9en0ZtmQAflPQerjgSL/kFPOVwYwFySKePMHDeRn/oAGsgL0O+YQ1airY60/4A6m9XCl8U8cOVTx7OP0Z+iRBi3KYYQxvxCnf+/s7CB+XvCLLIw38NhCRVbrFT44wGm3QuUpt/7vylIm6QmsH9JaXfXzW+jzyvoJaCOgL595AoT7fEjDNy75bRr0iePcJ0kHzzRcBgfYh+1Ifgw1TGuBsuicV8fonfvcaF+MefKGdKzLW8Ouu2Vt8wytbG2+UlIulzMOYHptnLB119c10IaBfhxo+Zum6Y78P/5/v3aaCyIIMMIHzBxwo5DnTk/cHR4lEu9XggsZ+eV2ZSjeVZxZOLqnZ4UZOPzUyfXr17MsTys0SAuIQll3iIEmAnBz0VCmlQ4ODkhZm7okfofjbW6ntUA564A864E0JhxeGzGJA8jifDeSeTkdOKvj4MCx7siDBmHyWhnsSEPnhE3fvnHg5fL2wcGpCfLZLhdcT3zCQQNoDb0zMRFPeZBBkTENqhFNSFxXUJPwSE5ie5q04cf2f070h+Y17C+Sol4DakE+5HyW8uBZt9rDW3w02bLIc4id18vsXqGLOjytCV7+jAyD84uzsbQwH0vLi/mbmmkQi4pYyRdN8eMLKCqDjCw41FLUREd8ctGh/wonF1Mm+y6Pw+KiwqK0JwNsV30EGfg0Gp1MUW/ls5BwbQR0pd18HYm8B9LH1OR4XHvzjbwyYXZ6Kv78T/80vvi5z+cryJnc+BmJwSQ/IC1DTzxoewxO5FXFJQ9i6T8qhDTs5ijIGEKP/jHubHOlUw3kpV3QKTXFA78mNi2aaQTV4njaJnLZBqJafab4eSzjcvGT8aalS4tf3eVDk9F3ss019jBowCVOmyuQ7ZF9gDTRJp8wBiWGkmaYrK6w0Gbugv3eH3wyvvnEk/HIo++Iu+5/S7znQx+Mtzz8SMyurGiMq51lfPEbkMcjMran52JHRvHXH3sivvz1rytfRjTG34TweI0sOdJAleLgdHjEQ1j1Ry6npd6cS6Md8oyY8klTT0idqiHoGpmnnislK9K1R+mYAJQrTFr+goUAHkqIfekXA2JKdQfAIS/zBda/46XPMkiZm6rtJpMGOOThZ7sLPE+Q7vY0kEdc2IoVfQNlTMdlTDvrQQMLKp5VOY0XkGCZu0tBhUQYFNNM+uq7BpfH911PvLZn3sCwp77wwmDEKKZP7Mm4XlpajplZtZPK0dcYu7hhvQ+yDOMXFkVf9WM+auozwcNAluH3hOkPMnIH3Eun/iE5yjhD91z+rZ6g8ZDziWiYpmtOGq7fFo6TJxIJzNUA+a2+AdIA8Fs/267jaRwDPHDQBc9xwPRN53YAf3DAN24rH21h3m5fwLz6ZYGKI3c9dBlIdx2M7/q7bwPgkW6+OPMhbN7Ig9/mA5Uve0RjmTzSnWe6yGeRyas+d2v98fPNg/qJyytJ4WF7U8Y6BEjPdtY84TUVcD4+DjynpUz//f/4b/MMWDKFiwCmVroZkudKOB+/JTys5LDDGg+o37LrFgBN5sfHwpERJupZntvtNzbW0zpeXl7Oxilhq7z5mR4/0kuY3050mvkDDCjAPylhmXAGcO1IRw7X2fxIzwWkS0fRLPJMCODg0mBRHIOEOhO3PgB84ilvZzz1+eKTT3lwDaTjAPAB8t1GzjcOQH5LHzBveGFAuQw4VQ/7w3YFCr86KnlceqnULEte4bGzMBb8cLioFg1NqvVKTzJAiIWPtlQkPxGnvCZodOZzGRPjHLqdiPm5mfwKbnFxIY0sJncmx0nlD2Ss7+3uqS77ubxQVxZL2qR2J+GlCVFi1VkpSaQwX+ztHuylrDVI6DNVzxMISDBebwJ8IIJc2zv86LraQxP/JE4TC3VOpwlaWhC2Bq1o43PJ6KiM1PnZuXj+uafjG1/7apxfPRdPPP6NeO3552J1cSYm4C15eDXKRa/H2Z80oEWTryBTPjyhYbDAC52mHUDBbpBj0Eh41YtFRov9/l7pfUSyCE3Fst14uOHSVn4dAFoAeB6bqS8BeoTu2FjtElGWfpx9W8wxrLmoOF/tiic7NIxVRK1dlFrgsj06udkV9Y/RUxcaqnoE2lbf0x9lqe/TTz0Tn/7TP4tzl+6IO+6+J+57+OF4x7vfFXPLKzG9eD4ONF9MTetpeWIq1ja3NK5HYnZ+OX+kf2PnINY2NuP6tetx5c1r8cYbb8YmV4DIwJqenUm5aW0WanbD6nZ5+nA566Veq0oh2QAF9ZVt168SyKt+Y6BvlVFfcyGOsMdb6XY41vCJk+62AIxHGuVoA5cDCBtMi7Kku5wdkDt1andw3N4AfMzL8pqPXfGiHvDNYt8G7H5C0/hVpgHRBchvffM61Hihf2FwWj7PNRhg5M/Pz6eDdLlqu9oVprzmOrUuD/CsGQD14cJW6ECPNyFborezva0+ORWzGp+XLl3KsYEBhsEHXcqVjqR/PXhYJvKg43zSXReAcBtXROO5gsZ1WWihe4A4rl+efmM8+ALQsWPslR5K35SFDjwow9zV0qZMy4dypLkfGIcwtNv26DuAw/OMffCh5Yf2kkP10JhBFhz5+NQJuux8gUca4J1e07aMjrc0DOgE3uBAF3zScEcyyFlPcOAgp/sY/YN4W398aADkkwY+AF2ANPgTB5/ypmHe+IwHTTGUTHzS8a07XOF1G1b/w//0705cOfwsKgQcyCC5EK6PY3B6C9BEwBKyJmhXDJpHR9XBLChK4HAe4fo6oix8wAITR5F0MH7eBb7sgJEHDjKhRDcKcNZPK1heZGvrB5DX6oMwtHEAeCyW+bpKZcGjXuTDmzQc5Vq65DvNE0XK3/EhnXLIZP7OA8h3HDzTI404+aS1cYB4Sy9fnWqx0BzWLfBMhqLJIqXBk1cqdDTSgEFm0Sl6wg0Or5p2pZ+orTB0eBXIbpW4KVM4OFCVX/1gPwbiy5UMGNmLCwsaEFNpjORAnFQbMhhYCJG3OOuP+lDvjqnkygkY3NTFaNKgRL4eq1GQcaWctjO/lABt+gsADWgDqZtOZ9Rvb283dnY0kWV7dAZJnncqnWCAsWAnYGhihAmXnVHOfY2K38svvRTfeOxrMSWD5k8++Xvx4F13xLKMyjxTxQWhqgc7Yl3FZCRV+wLwaX3AbcDC6ramqixUyMM447VwGZL1YMDVEehWEqcO0AXjA5/ydVZr2L9dP3YBclx1izgH2hEz21F4/koSmuBMTk6nDCKQacia951NiobkyN+RRGf0RfoV8p9IZulhbW0jlhYW45N/+Kn40le/Gm9/z3vj3gcfjIcffXvc+9DDMTm3kl9GTkwN8oGLy1dFIC9yHRmfzLvBWPE4bsBrLeqC8UeYn4l6/sWXk8dNLcLoiw8q2CkT69QdOkVuiZPzBT0uAfm6BQUU9JvJ9PnO5Q6lfC7Rxvc9am439FX6HC6k6AfI9qNMF85+1TnHybc+W2jL2bl9C188kBtLXtCWh6599yMcAJ6d+wQ0XP4sOhippENjmCa8Jnxr+WFdvVByQfLVq9fydvuVlfpBfOZ55ofl5aUsy9x/qLZmbEKHchi/9HkMMMB6ljBpcCMTadPqO/jQ3JJxvrW1k31hWmMDAwJaLM6E0d+BFnJ4sQMvZlk2dSWZedjjLjI01qaBS1l177xyhnGKnNYL9MjPMj19t0Be6/o41rGBvOSrdOTs024dAH9kAY8wZd1PLRtp4JNmOYyHT5x1DGc68pQvPtIrOMYzDcpax4SRgXLIDC/zwJEHjuXFQYc+4DB4xiHOERTmINK8Fls241oe+DE/Wi/kA9Yfca/TLT8ccdeHsqbPmxJFFS6ZANNuy0Erw3/vZ/99tgiJLVAIaNNdmDwYt0TNxOUAmJSQpA8rAVRZBK/KogjyajDSier6AaDlWzyK91TuioiOJktwCo8OMFR0lmvK4gDnAZYZH0e6cWkMy+w8+CiSg4880t1odBrjg9canOQb3/RxxAHnmz8+jnzjOJ9JBIAHafAH3Gkpb5lcFrBsmYZTJfIVnRyHmL0LliDc0umwo/HEGOpbXswxkjXLsRaGeoHoMQlpQGoEsgBMaDDMzs5oQl2O83k7/FycaPKcGchgVSHLC4+kpdbE8FKNT3WMsYuRyCQnreQrUdypnFkHPP6IM/olU8bQnXDFAz5uT6V0eaUbL6yW5VDl0fHu7q1nHqfG6ukpd79EpzXAoIf9wYcAeztaIGTkrt+8Ga+8+EJ814c+GFs33oxf/5V/FYeqPztfTPy8PsHoynu6ZAggJwCPoWwlZ567URLVJt918eLHmKEe3OfFa5STqAPg7CjSD/2bptVuwzHCeHM721HO/bf4qJ+d1IFxywMNWogdhaSftIoO/Ugo2V/GeTqWDJwry51G6QxjDFzUfrSvJ+Pd/djRAnzz5lp89otfiG1ZRufvuBQ//Tf+ZsxpMR4snI+55XOiN0AjaXiJRRpQ0M/dp2x8epAwNAHyYUa+AtWkeKCHPb6e5ZzXrvi9ee1GvPTyK/GiHF/Pzc4vZZ14uwvdfMvbESQ9FS+o15iqR8YKhnqs/nd0ULumVJVzdOrRhSiw7gDrGkAXOKCfn3pW2ml/74Hz6QvVJ6ud0QnrQEcugXy3LY6yuFYW82r5OW+IN+RTfbDK8GrR9Ui9KEweYL+gytKfuMOLB+/a1WLnaz3Pb9KnuIsP4Kb76oe128K8wZlhcU2+xJGDPMbAzs52GkODjg7rSn6kozGHgzf0MOYnJXOVGd7UnudB1XepA7ThkWfnlGZjzXXGhzdAuHQU6nOip/4y7B+lb8DlWzA9APy2Le3Mr+p5624McfNBZoC0s6CVH9fSgKZ52wGmhQ99fPCgBaSepEemwjofWmsSeHamjY6h28qJyzZRmvmCjyOPOLys6z64DPcatuUoQzr1JI2wadA3WmgNLvDMF2hlJc31NuQ6oVWQPJd1ezFhZJrwaq1hPhIuBhjC4G4pAEpHyI0EjgVz5VwR4zi9gIrWJE6enzRRcksXKMUOKwfdIa1bnxhIxw266wh4BUNei5Ppop18lGTZnFau5HdnQi7AfHEl17DBKUe8dmcKoOnypgFYFsOQ760NCz/LkLTlCAP2AZcF2nqA73TA6eCYlmXM3S5eJ52oHbQ4pGGjohit3qKlzpzby50Z1vxOBgwgtVyc8BqPH/RmclfbTCh9fnE2zq+s5ivDpZVF0dDCjDUifH7qx7uZKQOdVD62S9Fu20SOrYRboNoCfLVMypogPGHLE580hEQbmQUsPvm1pHClHS34cpJHy4Ny0T99b9jOinWylEwsBHu7B7F7MLwXidKDifoZDf9s0FD2KssFrOx27WoBYEdO01z88R99Ol55+aW48/xS/MWffDourCzFhXOrqbs8hC9Z0uiUfpSYBieUOatUhmZVDwON/pVfUGoxoN/AO780VJtheKXsahjqj0yMvdrhRL7qE+ASzwlD5T0Juf7ku9/jk89BfombZXh9h2FDHkC5NOI1oYigylUesppO/u5jGmHiLQOZiborrHqfxO72buxrgdzY3Iqvf+PxONHD1YHk/6t/9SNx7u67Y3b5YoxPzerpeVo+xrvkEW26wr7akTN0NsrbPkT751GHMYw02lqJKZPmMEXYSTuR7FsymB9/6qm4dvV6hvlFhbl5vnidjF1+pipfd2seEC4kjkQTP3sgaaIl7WY4f3ybemUfxAiU4SCeyAXecCwOxzq6cth5gONtuO+MexYoO40wJAWP9sBZFjtkAlJ3jZxOO6sMcVAIGw8e+LgEzTEG0+Smc+PeClUGnNJRHQPAKEd+Fm1ejXMpMB9gea4dylKGGHFo50NSx5+xoozsx9QFHPd/1Sxx2vpS3veAGU7r1IBlBVx368P1cxxwuMU7C8wLnLZMXwbntTiGVp7S5+3pGIxjcNztj35dX8+LrucpD80P4nLKg7Juq2wHgWUCWnmcThkAHjh4WAbnEbZ8+KbjsW95rAd44xzHAfYB8E3LcQNp/fhZYBoGx/tl03EI3xHAQp8iyLUVaSsj0lqIKKcGkNLBMS5P5cMwii9jgEHEZ+m8CmIShAYLoXkB+DQY28oMQuKUteKhi5vSpAr9PCQuaGmQDhDnqdtlcAYOlOv/rAt4NhTdSQDzNd1THShcKUOdgdfKSBlwAcuDT7rptUCeabkc4LItmE7K0tAj3Y48fGhaNsK0FU8oNkB4DVZtUbw548POTNKTycPZodnZemW4vLQYF5bnY1pPYHUjOnXtDFjx47XVoZ78kr/bLg2xrt20CNYB3FvlLij+bV2GQFj1ggZ1EBjP/QiHIUNfOzjgB3kZbJ0hIHUmFtVni4Ow6JcrPQA8EUOXRYsJmsO6TAD0Z9InuWEdXaqe6PdYfYiyGFoAP5mDXrhXjH6EAbC7vROvvPhcPPrAfbH2+svxW7/2a2mcLSzMyggeiZ2tzTy8TzmMYmlMlGi7Gjd1XlL6VQXyB981ftBB9VvqzwMN+iwZ0COyMjar3Yd9yX0d4PUcYfRjenxxSvtQZyCNr3ySVf3zI4waSxw4p/7QBxc589xY4tduNg7apB2XoLkTll/YSiRpPs+/cQA6D7zKwPzqY9+I6bm5+Jm/9V/G73/6j6hwPPzWt8Xi6iWlz8csN+BPTYqW+pDqTfuq1dMwZylVB8j2sEttii9GVu6c0ibOl17oL7weZU5iJ6wrkR9fXL12PZ599rl4/fXX6WwxPTsn3Kng7Xv+rBLq5poF0eaMGQf5RVg0GVPSTak5+BHyts9aN5YDHZHudun7Lgu4jMMAtFowDo6+4wcWtwdtBu1b8Br5gEoT/RH1F+kUg9cHq41vH7o1poeyuo40CWBc9A/QbjjAtIAso2Aay2pV4vQvHg6zL8mBTx/zayzi1AkafjPAERY1i2gUX8ZyPox1coELK+rLDjRxO9LAoZzBerEPgJMPJMIzXfLbsdPSbaGl0+Y5TH6L0wfnnUUbcHkc+e73LVhe8twu7h+uF/nWBfUiTr0A4i1N66u+kC3elAXHOoG+wWXBa4G4+yg0rV+nuc0pbx4tLm9ASAPA6dMykIZzGAC/xTNtoE0zgO964JPXprV0cchOmunmDlgG5EAwEyM5rc+8GkwMPcsIWASkJgIqh8DDwY8SIMEv1UNzTpMpA+zwcA900a0B1MowGAy/grSMgOWZztcRSFFA2RaIZx00gYDfNhzp7NLQMXDIVzIWHvl0FnzzpZz1kjs4Tbpp4ggDlhnnNMBx+3aA+eHOghbPYYPLWT/u7IQTRJI1msVB9kMca+HLPDme2lmoWTwuXDgf51aXY2lhLubnZ9PYyHu29jUoZTizs5U7gDjRwijIhRd+SuPshmXLpxFWW4HreVbd6As8GbM7chac1rWjcSuIppMUwPCiXugo69S1P4t9GhH6M430OyMK4AvX0mEZYPv73Q7YSbX7xGTXJ7pBna87BbnDITl2t7bUfw5jdnogN6M6Hcba2np84bOfjd0b1zQAtuL5p5+KOy5dzK8lT3hNgfAaK7w2q86MflSPo5KDcUVa/eSRpJcseeVCV0cWP+THAKvx1h2uZdev0wFx6pN1gbrwbYCRlxODxm7RG/bPmpBrIaFsjgnh57UTwmXcloHYGflsq5OfeSyY4q3FO2Xs0nPnUm2SOpSxSN/a3T2IGzdupHFzbe1m3PfAg/FbH//d+PGP/GRcvPPOWF65EPNzizlvTA5mVFa6Y2eJeSN4lSQNUc/kVfJn3xaHbCY5dgZJx6Ej9JWvtXlQ6Nq3yjGWkW1E/UGL/QCj6ziefeGVeP6Fl+Pm+mbsJ2nJgMHGQXSVQ4eUZ0qkz9VreKWLHvmEkc06Bqw3fPJLbzVeAOMZwOmD5caZzhCoReWbt+mD24ZxgGlle08MZQWXPuK4+QFDOYte8ULLtbAD4FpHAPQmZNCS5nTS6GMs8uBjUJFGPj66oniNCa9DBZbZdGjbhG6Mook0jOl3ko9xSjuBVXWpsuSl/LYeGyDf0LYbYB0QT6eoaTkPIM96A5zXx2njLTgPvwXSXIa81EGH1+rdaca3/oEa7zUfmAbONFq5HYYGYZfhYcYf8ZDOvEMeeKZH2GC5WkAGgPKtrH3o08F1dv2pvOC4zQHza2n26bR1w7kM4LS2jMEytDwcxneZU/8f/sJvZi4JrizOikJwOnUrEPmuHB2Yz73ZWSCvdiNoMAYYuw/cks9itq9Jdj8PHoOHm5xiAi3BzK+ErDhAHCjaXZoGNWtVGkG9RaPvsiE1MZPv+gEVr/M9OdGos/BE5XqaF34ri+VgJya/WGv4kmc5+jKZt3EAd3bS3XnJI80dtsUHwLEvDk0+9CW70k0HwCdeu4yjMa3F5NKFc3Hn+fOxOC8Da2E+pvKsg4yNvZ040pOm1KVFBSbIpHJJT7rQf0xgZYygd+lQ6bwaw8idYPHTAnywu5dxDC++SEm7opMJvdSu6bCvIbfDCdmHhnCaDoh3fpWmXqBaSbYapEpNlwtfV+f8+KIjlXF0KoF5ZYnclT6cwAG3g2yKfOre37v1SZDXH0kf2oAmd+J52Fw+O7vsKGKMsoTvbO0I5yT2d7djR4bFxOFufO5PPp1f+06MSWb1Qe4R43b6/V09nIgk5yLRL/rj9VnKLpc/OUSFs1KdLruJBRndb2jLYV7tsODIo78D0CPsepGHweT8et3DblhNhjh44MCf4EtYyZh1F23SGEfQBZCfMqSnfNI5Rljelq9FvX54vCZ/5oapyem4LgPsW88+FxfuuBx3P3h/PP3c83HnvXfH8ur5WJXj4Hx+eaUHr1GN1fFJhUVPjxplkKUBn+xFu+jjAF4H0l9Sj/Rv9KjwUe7W+iwI44TXVLxorzuqyGP3bl/pqpWMv+mct7b3T+LlV9+IF15+Na5cuRp7qgP57BKV3qvdONOnllFT1twG4PMj7Ald/7HurDPjWn+3A9cRPdI29cGAnNKKDuOj4yUwfcB9hvJZtuMJEE5jnh2wjgflTvE1bFwGR5h056OLPKtL/TC40QHmmOZ/rprxDy5T1vMgQD1IS8NI/VECpG6chwz0AcK0Mf2QccoZMtKYw3FA/hZsPgBWvSwrDkgDnHp1/YI6uB7pugfHqs+3+8hlXQKUBUjD8UDQ6qgF0wCc18cBUo4Ot6VjPTutX5a8lKErazkAlzO05V0OXQJuD8YHPJkfoEWYPBzxtu4TWvOZw8ClXSjPV6x1tm432wuAhtsdsLzWaytnG4cXcZft143+Rj7gcUU6QPgW3M4ZjOvyxF0319k4bTmA9LYcrg3joNHG8yZ8T6AkWKkAaSjNlQAPpqeFc5K7tZNZKMIANGAKDRxh6Kj6wqVypBc/l3WZVlgDYfMrOrcHl4VuWz98aJPe1s386CCkk0bHI0x54sZn25ryOOQhHd9yozfwcJQFjzBAXNJkWMM9/VNayjGudY/M7DrxNAiPGS0CPNSt3byeO1Tve++74sK5FRHjQOtAA0DUVYYvwvLrRA0GJiraKtsWY4xJsJMBfgXIO+zM0nT+b9nskD/zO7w+tP0BaMvht+UIg29H3PRdDjA9vtRk8mY3iP7DV5Ab6zdV192449Il1bMGPud79rWA8oPM1JvFlLL5gKC8Ppg+gI7Qu9sUSFnEE9kqpdLoB6Rxxxnxmu8l54EWg6laHLLfaIF+9qnH44Wnn4gXn3kylmYGsTCr/M31bAt2TVQ6d3KkARkS0sGJeIoPBho8uGYCA5gFiLj7BnxrLJR8dkPdlU9dSPeDR74yEzBhkQetbAPplz7M7gT9n4XQNOmx6hEIK/pK46xgGozkZWLqYGdrK79MnJuZjenpGR6Z0mhNucC0bKrvgfiy2K+rzI3N7bjn/vtjYWkl/t1v/kb8+I/+RFy4666YW1qO8WktrpwBY5GdmInRPAumhybYSsbUe9dfSx6BjA/S0+A6A9zuhXNr/3bb87B1ikMCONIP59r4AfdxjAC1987efly/uRbPP/9yvPb6Gzn+jnLnb0q40zIckZF+Th/TQqY+ic5pO3imzS0ebos0KKU58i0f7QLkA5XSUp9Kb2W0Aw6k17r8uOplZ3CdHQZcHhnaOPmUrb5W+vFOlXWFT78EP/nIiHF54sif8ioOLmF855Ge/RAneoy56oNFB1x8ylkXHgfmgSOfYwASIPNwpBlM4ywgrwXwjEtem9+naXCZFr9Pwzrr57d+P81A3DRct2HfqHYB2nLmg+/0Ns26BWhj67SFlDmTav6BDrimh08ZLlgFl7mKfLc7axgGuHflwW3lR27O3ray9GVgXWyhn9+eAcO5TzgNuB1t9XDhlh6d15anzjgAmXEtbd4IKum2wLwLXcql3v7+z/16voIEIABxCwlhlELcaQAEyhGrpy8Agh4s4INDGPrguMHcGKKk9FoMwCXd+MZz3DwB0nD+fNk48HSnMW/LYXr4gNMAlweMj0zIy9MU5dqyCqiZ5AnPrxbswMGnnOUkDbpuuOyQIkWcnRZw/OrkQBNrpqse/FTDwtxMdmJ2lWZmNYmr416/eiUuX7wQ3/Xh9+c1Dms3r2kCPoj5OT2dc8ZGwvGqihksJ/wTheGhhZLFkrMQh3wlJzkB+AO5g6Y2Oa1PToFVp9b1wXTOAvJcxuXRhePku93cdkDbrgA4eXBb/+prQAXk5vl5kf3dePml5/N267vvupyX+O5IX5PSG/d5be/s5ZkQDJpaqIaD+xb6csTRP4YTcbch+Jx7Svm7cjgMsOwfnQGmXpL0mGiyDyiO8ccXL2s3rsb6m6/GyNFefP5PPxMn+9uxJIP5cG8n+xNfQtauiyY3xZEVmas91X7iYTnhyVirLx/LsHY/HequJjg765fy3KFW8Rq7AHHXq6AWW3ax+XknDtljKFFeSDIoNDaUBj+0iYHFBcVcY0Lvoe682kOXvFrmC7LEVXnLkmdF5U9OTsVTzzwTu4cn8cjbH5XxdhL/4WO/Ez/z038j7rjv7phdWI6J6ak0wCY0AWOAjfGZ/wjny8Q8t2zpHsO+SD2QocKlA8A+AE7JMeznfUhjQDKDg6xA9gsaRvi8buGjFs4t4XLHSeOsrlcJGWXqn3xx+cJLsb65kWXB31NbHxwcx9TMTBqQGBtcJkuf5d4q+GU7qlbcM2f5WhkdzjopTB/hIQO9ksbHA+g6J3vlJ14H7teA+w3xw27+IT/bWuCyxk+5Ot7GIQ1w2wKHql8LpMMn50D50GAet4yWE5r5RZ3CLa55AcRxLV+3U8qOkdvI0tIBLKfpAMTtTNd5BtMj3fxM43ZpxC07ceTAmVYL5NMGLb7B+JRFPtMl7DhrF9CWA1wWH10YiLcOsMyOA+gLp9zcHeRXEwDvOlpfHEFBpgWtTchJXaADTe5b0+yTeMRbR/kMs1va8W75nwVn5rM7IUAGnHXlOACfs4E5Q3OJss2/1TXl8Fs6wzThq25OwwGm4/KUxYfu2Pf9lZ/8qAecOzDQFiZ8qpyuIHF8dlYI06D4xgP66S5XNEgvPuDQgDbeiu6tBxiRq5URmSnrMAued4igZyu55Ylrwy30+ZBveZCNPBuK4LQ08OEDX8LgeAE3PvFciBSHJrsxfKWXF0Qqn4WWPD6dpj64e++6Oxf4Ay3QczLEjg+0qGvB+8B73hEPP3A5Nteu6mlhLeZnJ2Jxflr5u7GzuaYOpIklD9F3nU/GGBs/0ha9Urwkf8rdd6pT5gin255vnXXXh35aX99Ai0M9nY8jbud8wGWMh2j5tZ0Wq7rvZSwv26SduOKCu32+9rWv5T1cFy5dSoMM/Ol8ZaFBr/L56a/+LIPlA0iz4U3YbQoO8RMtrmqmXOIphXSuKztT+OSjbPjA2+dQJhTHWGSQvsHuiCai/d0dzRVHJR8Tk/pCfuWXY0p82bWRY/cCeocHTH7sStfFtKgJgwi+9FEMpXo1bFfjzo5XAwjPzlVdjlr9lXjpwmObOpcPTv6WowwwSSFZ0AljdUo06lWDtCrjTJNwfpUsHSiFPHoZZ+qQnTOCSRP93AKVwBeQ+bNAKvy+D3xAhspafOzjn4h3vevdsXrhnOiLvwyUUb74RHY9sGCZYmRiFLETBVjf1Cd9/rKOGe3CXV4Xxrkd+450Bcqsk1+gfqDa5QMLY0mVol5Hh3saOpz/m45Zzq9qLPNRhlo3VhcH8fD9d8X73vX2eO87H1H4vrh06VxcOL+SP/i+vbMVm3rggtOcHrToB+xy7e5t5xEBzstZjpIFuTB0Jafqjs2HY+cUI45w3vgvEWv3q2TPfizHnIPznEqfd9xzFWn0Bxy6cNm+85wMgAeQTpg+x/isflU6dj7Qzvn4rSx5vlQWrMsAhHHg98HynIZTpopTxvzJg75xW/rfRuM7OJe7nQ+0YaCNW2/QwseRhgPA7ZcHwAfaMqaD7nCet0yj71wH0zKQZ2jz8att+DCJ/lFfy7POug2ZO7lCBP78vBDpyIUsONKzX2kuJr2la/lxPlPaOuPg4NWCZTS4r7sMQBmXo47WjdOtE7qLH7JauimXaOHjoG1wXu5KizcqbPVoIO2UTxcf+9Gf/q8+agWiJJSKM7IRYYjy8E2AxQSleuLGEa6y1UFY+ChDw9FAdWEe1x3sa4Hc1tNPbVW6Uh74xPGrYqVE6CMj9JGXdOLsEOFsxJHv8rcoV+D4kAbKI891wjCi4SpOGFxk47fsXP99GXu8YsjFrNNXRyLp0jEtozTY6aZ4k8aCzMSoxMzTf7nAUB/qsbK4FK+/9opoHuYt5ux6LS/Mxjvf/taYm5mM3c3rMXpyEAtzs5JHMktvGCXsyrGrMT6mxVETM7sR7KzUlykiR70wrpjqU16FRlnAaGeqULrug3XmcB+c3+IZHHcbAKRZHwB5bmfA6a2PK8ND+teTPXVjx4++xJeb58+fjxktfl/60hdjQxPB/ffeo/roL3c/1I4Kn+pBNEzTcdoWIA3ZLB9+9j3pN5/6unq4PPkK1OBTFrQmMNohLQMJg4F8XgXze4T0o4XZ2fy5oknl5c8EwUN+9v2kLjpyKia5q09h+IAD+9qtRK4ykuiH9J2UWelp/OGIqc71BRtloSY9gtc1uvs6BhI0qxzyMHEyN9SYQ8b8jF/1BJfflAQvz7slvUhjIcf63q50wUOSJkyl06fZMeIM0AEfNkjXqTtoqCzwjW8+HpODqZiamY1XX301nnz6W3E/hsrly/llJL+ywE7ZuNqc/s15Q+SlStmjRQ9a+KdgZYJBPjw7nBbP8du5IdCjqp9WsuYZ9T+MzCnNPXX9iuqj/nakRSq/iJQOBqr/5MRYHBzVAhajxzGvvrq0OK9+ele8/z1vjQ+/923x4IMPKmsvbl57LQ63N2J6kgcG9SfRhGx+WSyHykinMzDma2eSfl6CoQd0kvmS19d+UBfPRQDt4vnLeQB9GCBOmLHpMdPqjz5HuvFb3PIrDWf6lMeRj/OcSprn98yjHLXoeLZlAdJb2qS7LGuNgtJ/tR3pdm0Zx4E2Ddfyc5rjOPg47PKmQRq+04DvhGdnaNOcbjqA051GGHn7+H2HzG28he8UJ0zZWlPHZGDN5hrn/kEbuh1524ABRtybIqRTtmSs3UjWas9Z5OOTptoUU4Hr4nrhwG0dcEucSVjgsta75XDc+aQ5j8mEdOrYtj+OfMsAOEzeaZpIO2z8FqAJuNzYh3/oxz6al9R1T/4IYocC3aitIEPB6smcfBZBjKs67E2lKw884jhen2EkoGTCNKCNJvuni4gK2MHPgiMTsoHjMLLj3AFSkR2ulWAaLkdd2ep3XSWhfHCrjo4jE41BOmRxTHa5E8OTpsJMqOxOtPk7O9xrJJnEIz+xlyOdxZenXV5VJB8UI2DXA1mRCd0dHfDbZJz3mYy97S1N1pPxyEMPxdLsTN6yTh+b1lMyNJhkuCqCMmqdvCdqfFQ65nCyOhTVo47MwWmACF8SJev+2Rh0ZWjbwM5wVp5dH9webX4bdhsYr/RfPs64ha82kn5oS5VSnagz5dAdr2Hn8ivOJ598Kp577rm4dLG+Nsy+qPK0vbif0gbgW33g2+vl/mjc3G1RusF4p3JKNgwN2jzxlK4mSMcuxsH+UVy58nr+EsAdkm1z7Wbwm5ELs/PZ1/IVlnggE/GpyUHu6KUM/OXuFIvUcLKlf2ZfFM9sY+FilOXOkwwmHPHhpOJFtv4TlaSDcZZ86CMJ1IlFkVdpHGxmJ3c3d2fYfeTKjhkZkrwS5AtOdmt5KOHtN+cQMRg4u5jp0jvGJzIy9uHDeMgxIqOWh7Erb74Z997/lvjAhz8QS8vL8fuf/GTcd+99cfnee3MHLF89ygDLG/i5gka6RkYM3DQmAZLwOt10UfFzaAjouHUGyvUh9aP6q9Spczle61MCo5ii+QZE/Yk6ZgZ3kEm+w2MtVsik9DJySzf5qw18rKI5SSZ63HF+Kd796EPxwXc/Gu96x8MxLx0f6YFj/ca12NvdTv3S73no4lUycy4/x8NDXY1nxpJGR/b1mo9pdxs3NffVgzGA77mSceAwkHX4/7P2J9CaJVd9J7oz7zzmPGfWPJdUpQEQaEYIAQIEltoGbOO2MX7uh22Mbdqr8TJ+MrTbeLW73fZrGmw3NHazbGM80mIUSEIzQkMhqUqqOSvnOfPmnae87//b+/zvF/erWyXJz/u7cSNODDt27NixY584ceIIWv44j8sDm/zuXMqRHMWcH79Ngybn9/gzjRTMN6sl+22ZFlwGMO2Oy/wZ36sTn3z41O02cd06Q9vmfiCtnx7A5ftxA9vVB73Et3F2gMvgO2ygfvPQeAymjbTkRdd+nPO5DoOvSfecarz0HzLDOGIMclwNOIlnvxcLJ9DiFTHjIc40AuAEwGNacC2NDAeAcOvauLY9vnacjwhyPEAd/eB24Wc58/IlVuBcxnEuhzOUjihwnU4Hhw1Su4G3v+v73ovx0xpAEJLKX8wkEwhAZgfgJ4KOaBxlwAMO0qkQ5wEPkI9yxNMZdJz3AJhQpxsH164PZ3DnwmTTAeCTH596CZMOwICKow3dQG0cZewoQ5sIQwfXbh86mHhW3rD2sfrNP/vwjzQvx4Kf/NO662X1IA/MlMHF+USituplckQCk35VoklrUsbXPXfdEYf3746VxTkZYLoz1gSOgsLwsjLP9jAhMSGn+lEcE88GqeKX8uVKRSVVfds4AJ59NeD8/eVb6I93GN/9it/W6TIv5YCcU+WERQ4eUI4zgEbj2LFjsSDD9bHPfy55uX//XskbJ2fTzz2ZNS58+hdaWlmwzFmG8siCpsxLOhRMOvhdYV4MGJWcYBidPvmcJtTrceHM6di7e1dO4sglK0w8ZuOR3hCP25Bb9XHSLb+MraJt86cwsPnIsHNleJV8pOGm6R1u5V/iqLGT6Ymv6iCeTPj5uFEGhDLm24BDMgZWUFAqMzI2reldwiQ6h/i4uOobHhsvI1X5kU96FJzQX29CUk9B8hZDQakLC0vx1DPPxMzsbBpYv/lbvxNPPft0vPKVr4zDx47G8MhoGmD5FqXSNx9BCi8rx0Wv2+YaMrb8XtQWaPMa+uWwfP45basuJI+u9MsL/iV/Miyf4zd4C5J+FDMUTZg+gU8U0sSmvHR17aFTpAys9dXlXNnlSJg7bzser370wXj1I6+IY0cO5Kr4GuckrnMsjPhBVaIApxkkX8LxvjdPpta3+MQjG+gpt9Fy3kLJT01k5LVvPUd+pwOEW8e5eeQFj3H1A/GUtwMSP48fde0yLW3Q2oJptwMo5rKmx0CYuvrjKWtcjm/TgR7+rfFfDbgs4DaYDkOL/yvRgN/iAcjrMNDWaTDu/roN7hN88Pfm0ep7bsiYC9nmgSPMm46kgY+8xm9azFemONfb1r0Zlp5IT3lb53TCLwWZT9W5jOsEXJ44wqbBeXGMzZw/uzTTb37Qvv4046U8N0Lt/OKyrTOOvP7W7/n+93JhBP2DFSTEA4QpbCbjABqEgUIn2XDCufE4KmsJxvkaQwVHHud3vMslsV2YsoRb5rocQDwO+vFboDxA1pzMOnyUtbGHcx2m0wYq+eANaQihy+IoB47CX0uu/Y54gMc5GGDsoQO3OJT0gI+VRB6v3VoX/zfW4q47jsfBfbtice6mzOi10uND6kRNRLd2igeqVxQkbsoPMtmqa/JtkKwPZaw26RrhZ/mMnxIbZ6g+BcC1BXgte4O4yk+68zjcf93CdnHmnfnSht039tMprIBc/uUKH5vQ9T/JwoDhXClWA44dPRoH9u+L06dPxRe+8HkZvrvyLClhfhEdxg9QH66froQmn8Flt9DZXXvFQxHyZcDwqDwfFa/GKx64Px649+44f/a0jLEbGvjqO4wZDBkZPhjjaSRJFtIwQzno2uMAV2HGYxn3jE1kCp99W8iUKqd6Qa1IEN65g0fdNYkyUacRpry1YkZ5+TzGBr/qXBVty/JXdujGbGI6do6Mx6rw7Rwek4ExhAkRa+qHxWXJOUNO5TaED6OL87pq35Zkfl3KPPeylazCV8YTZ6U98OAD8W3f8R3xDa//pnjm2efi+ZPPJ+2PvuY1eeQEbz/m/jjhpm0IefJHfS1m0cDkcQtcUU8KRx+4jyrd+Xrg9BovNMo4LAvlwVNi1KJqr3hRAxDeij6V3ZmmKk7jUJlTXrvyKR+0RfxiDxdnj62IT4RZAeKx48baUo59jDM+Tn/44IF4xUP3ySB7MI4fPZZ4b4qHfIFBvZyyVJ9jKn0Ebgx/y47bZrnm2q5kR7KXKbSvdBv6C0d/oedwvrHc5JWgxVUGfaU5Hw78gHUtgN/OLcgjxrx1svOYns0xKehvR9aXMcT3aGvzGYddC8ZjcLjN16ZvB2177RwH2AfaPNTR5nHYQLrbY77AT3gH0C/G0+IC2rh+3OZzy1v3M9fg9wIE+gI54JgJ4mrDvaSwo6cF1wkkXfy6uDYe4FpcyjCwHZ394Rddd8WdZpcyIUcd8CtlvEvbkl8/0wW06fCCMWAetfmS9g6Hrx0HUBaetXze8VM/92+U58WVuQILjJFBtDsfhIDjEmFHAHmNA3AZgHiAhgDO784G6FTKkIc08tDxxgcYD2nktQNI8zVh8BDuCSm0Vl7XbyAfcaa/v30pgIq/xeNF/dr8OIA81Ol6weE68lVVGUMYiCKDRa5cCUNBYjjwLbmdGyuxd/dU3HniSOzfMx1DUqhL83OavNZiatdkPv7JjxzT9k7BsN+EfUp8CgdLnBTujJFn6GN/CncwGAWIuWKTnqTKzVeUWQG9dgX0LTzr8R1w+w29/AX91wbjhmf0u/lHHPjMN+NPn3LMYPxRnkd9XTkMCSZ4DByObuB8umpP9RFGzJIMBPq+2k89tKdHH0ZO0pG4yzdNSSuTYReHA4q3NaBxGdfQrEDGcfI6/B9WdZ//+MfiqT/6XNx9+/G4fPm88t2KAfXtICQjFHJM2zuyA1U3tHY0gBe6FRQNnTJWXBre0KBrfPMtq5dxVGeKKSjDv44x4E23W7n5HQ5wXEEaT5pU+Xbi4sqqDMbxGJ2YjMk9B2Jy//40IGdu3IgJxfF9vusyHHnT7sD+A3n0xNLCvMbFSh1Iu8o+yZVYW1qKEYwHGRHLxOWqDX2pOqTAl6SUHn/yqTTyHn3ta4MPoP/+hz4UJ184GQ8/8or443/qB2Ns954Ym94VE5PTuU9saGQij3Xg8R4rYgpILqovaC5+gvgD+LLAcZkzr92/Pf5WAXjIa/P5XUn4LECukNdN+Sh0aWzk6iQGZ65Gdgqe8cINELxPcdM/woqgPzAq0ROIE/vaOBPuVsqyyqqPRgZ3Bmf0QRIn8UMzNGBEi6hYFQHIMwtnYqH4GXHm7Nk4efJUnLt4OWZuzolGnlDU+Vg8YkmDTLxDX1C22qF2Id/61XU9XuVmcZOfHZhH8Ato+WYHv3IIKuw88I149CP8sb7HJ591PGMLGWZ1s95kpKmFk3Tjcph0mJp1UT9tkpzVYatFv8v2h4F2jLfg9O3Aafbbsg63+IH+Mv1APK4/PwDONh5HO9o419vS4rzEGYfjDI6389dlfM2qUBpfkpdcKNB4Y+WL8wx563zXrt2S4dLhyCG4CYPXfbtZZ1YL7/F7NCizYompuFY3J+0VKByboHB7qfT2mmBbjjB0Ee/rfFlDYVahMz1lVgHS+uqzficeSBwK24k1L47r+ghnWcQRHvjm7/pvNlfA+hNxaWw4c6fUgbYCGOyBRF7iAFfqsPMbl8v5jooOrjvyqo8w9bd125GHOBxhwHG+Bq9xAa4fWqgv925J8ZGP+JaefmaRDmS6yuAbt9PtANNGGxymLal4ZBzF8ECsSimP5d6fkRiUUp4enwxU5M6N5bjz+MG4/57jMTmGsIs+Nu+uLMcoe4J4HCNjYoCqmHXkiwLRono44BItnDH6iba8JegcClY1pPKuR1mElZY46pdlm/bgzIdEtxnuOaDN28J2eQHC5Lec2BEHn4C2r7Ms+GWcYIwwoWGAmr9+9KYU1hnUdk3KUhQsGYo7aVyQJkSaXEou67LicNl7GS6/0ghWuOUF4GvobOWF1HqsZ1SqU+lLtE007Rkaj3XNlEfvujPufdUjceHG1bhy/XoMq18GNaGOKi9GSh4TIVrBTRvhDxjhT37jUH3HRFozu+qnvVkf4a72zZl/SKh25rlcwpzHdyAr6oFYVRbc0PTuuKEJfGFwJO5+7evixCNfF3Mj4/H5k2dkII3EuaszcfbGTDx95lysSAZvaAw9d+GCyqjQ+FjMaXLfkDzvPnQ0pvYfirE9B2Pn4HgsyQjYoTwYTesYF1LWI2oTH9S/cu1yzGuifMVrXhvf9Na3xt7pPXFdhsP5M6dlxK3Ho69+REbgrjx8Nfc3crYDKysyVnixIYeAcCWIzzhanpAdWuMxeYKswxn56ooE+pC9Qugf+olr8sNzvgPJWXOsSGc/d7gRH4z/fKlFBBS3Ky3DikbqiMg6mbRwuSIE96m3c+pTcLNqtfkoUQkpxbrGEMqyKdvKL0f+DIkQygymwbaae/BGJAJ8b/QO3by94sF74qEH7ol77jwej77ivvim1746Xveah+KOoyeUbyAWZmfTWOY7ohiaI6OaZMVfjcQ0bFOmk9Ya23YAfvJEeaynzT87VnSdv01H76JD4TPXxgNU2wTE4yWPha/jt683mZHOcXKb6cVX10/Y17gaSz1w/Gb9HbicncHhl0rrd46nzQB1mSeG/rz90KbDP/PMuIhr++Kl3HbtBIhPAG+XDq5845m5SzLIijss5pxFbmbHNG8Rxx5P5rbUwcyTkkU/hQIHLvFTRVYjWrKHe44f+igzSKaThCSjwuk0Too05UQ/yq89nlwzMGtO8/yWVXaujWe+zGt8uaqocJt/gHlCXAvEe77azNOVMZ9dxume1yiX8v+Wd777vW1GJ1DgZTtIQLorb/P3l3NjWtwAxokNLoQyLexOePoJ57qUaI8pOONu4wDi27rwqd8MQ0h8Oi/7t6jbShdwPgDf4YQunCsNXf3O43a4ra7T+HBKkbCiLNdiSApZGXWXyTEDS1L2S3Hn7UfjrjtOSP7qbgKS1lZqsI1qMpTMJP0ozGqj8ikjTjVkHaIMQpNOABqLTUrrhK7lW6X35MAA3S24DQbjcHlff7VgfMbZ4oYW+ImyZqkbYJO9iKq74/+COvvzuj7HtzjtHO++No+cBjjvS8XZ8ZbgsPppWPx/4dTz8elPfTL2TU/J8NL4kMLiKAM2rnNSOh/qzjfq4IH6WQjyThSAbHiT4wVjWvHlikYcUL76Vz8eObIPDhRM6ivCsXNkItYHx2JZOG6NTsfJC1di/4k74uFXvzaefeFsfOHLT+bHkJdF2+lTp3SnuyvOnpUxJmV78yYfSY5Y1sT/2Ocei+eeey7fDj537rzCJ9M44nuK+w8djjvvvTcGZPhdVJkZ3UiMTIxJgUs5S3aHx0biysz1fKzOePjUJz4Zzz/1dBppaxotr3j0VTGuO2wpi3zsj4HAPjn2N+aqk/iQfOnajUtDCdfxoPiwPcAzFDiTBWF0EuG5uXnd8fPG15iMnBpbjIfE3/G5xkdPhlwNfk4KeW2/8vTDFt3QhYGXonm7eEqgE/JlCaWjX0wDJ/dPTI7FhuIW52+KNxHTU6Nx9NjeePUj98YxGWpLqwu6IV0QHm4sc4iJ/2vSQVUXddJm60g7aG15gT4CrNt9yLaBfODAEca57YSBfh44DGyXB3A8/mY46SvdC5h+0h0HOH9Lg32ActtBm4eyLT2GNg/AdeteKm47aNNoB0Cc20IcNHjeax15zLOXSnO6Vz8B9EtvL2n1Hf1K8oz0Ans32ZTv+VMtSFGHVFbZAcq1RqF96gK4xm3SpDFPOg5wvjbOvqEtrxq62ALHu15DP47toOUZAI4WTJNxQ7vzOs1hg9OBgbd99x9/bxdOaJEB23VaC/3XbTmXJc7x+MT7DgiHsuPaQBkLUwvGQTyuhKPXsbhNRnT1Ao53OXDjsN4Bx+OgjbxtfjuAcih87ojLkq46DJnelceRbgfg5wZdweT4eE5YfMKGRTFRFCeOHog7buOMr+uajFdiRHehXpFDyNG04PXHssFX9RAmTXWRALm6g4DslgaqJgerJ5Wp0g0Z7q7d5u38/jK+buO/GgCXHW0EaI8BftJ+DqWdmZlJY5n0oqQD6KJeXBvexplWnOs1OL6FNj+QqxHEm4YmHbeJraMjH0XKYRDkHqg1TVIynCf2TsfC8mK88NSTsV83AnceOxYz16/GtRvXZGTrpkBKbqfYcYuPgYOL70bKy3OV5MDNm647uwN8ebxk2StaoadIIQ4DhZVD7DlOR1+Q8T8wNhFLO4bi3PW5uLogg0r68uGv+0aFl+J3f/9j8dTzJ+OG+H5dfL9542a++XT+wsVcgT108FA888wzcXN2TuN3Lb7v+74v3vTmN8X99z8Ur3zlo/GqV78mdu87ELfddZd4tiMuX78ZY3v2x/SRI7Gou9YZGWLjoyP5lu/FCxdiZn427r3v7jh+6Ghcu3w5V8A2xKuzZ87kyfj7jxxTu2WgsfoLbwaG1UIxRO2i3dlYuc2+UBJ9m75+rUz1Q+ZTcfbQoY/8+RQMr/zgvHDAfH4FxVjLTvHb4LiK92p0/nHd5d1apuCl0l4uL+Bw6tNcEag+zzaTJDrZwsAWhdXVRV2vqg8lUkpflcHPd0vvuP1Ejq3Ll6/G4oIM5OFR3RDWjU6r0wDqs4MHTnM+gHjGMysN1tNce4xT1vnNR3y3xbid1g/G31/GLq95yUFh00a4Lec4gGsc4PYYl+MB47PfprXgNOM3GKfBtJDfYB5tB64PHF5hQjf6UHLi4TU+OO1cxvHMt+Cirn6nBDInHgU255+aa7svH6zXYeN8m5VxU/M5dKPnqAd5rDmd+lwvNLZtADbr7YDotr+Qa9KNw3lJwxFvByBzvnZdrps4aHUauJwH8LXLO5/b0EKbx9c9HdGDNh1egs91Dnzr935/roAB+Li2MsJ2BudzXsBl+stZGIC2jJlBGIVKPsfZmRkmFt9lcO4U4m3MEYcPk8ljXA4bCq/xYxBSpvYMcE3Wel0eQexNbMQXGtGS2u3FbYcG025o0z05cLd6a3UlVzlWF+fi2NH9cfuxwzE/ez1Gh6S0VDf7H1Y5N0iQwqsf9WX9wkccro4cqMebTLZVN+3u1asgUXktistPXD1IfuRP4T7+G08LxLWuH16urHG3vPI1bYI2t4/BfuWqJofFxTh48GDmS9qpV372t/IR9t0bkPU27sVU9GA7GlsgPfdGyE/+yGVd4FW9jgO4Tr9LS9qUqP8Ki0ZZVwf27olzp07Fr/+H/xj7pqfjTW/75jh2/Hhcv3Y95mTYsBqEwlun41gVE648c2tAd6TgVD+DK5fThT8VJMpHVZPmR0jJUylHZG1YY00IYml1PXaOT8b5G7Px9JmLsah67njgFXFpZl7G0EJck1Lfs3dvfPnJJ7P8ruldmpDXY35uNjfDX1Nf/Ok//YPxzu98Z3zD675B/TMWc3OLMT+/GE8+/Wz81u/8TvzhZz4bJ184JSNtPkalqGeXVuLWwGDcfvcdMS5j7urFizF/czbGRsfjkUcfjW9429vj85/9XHz6Y5+K4Q3JsIzEq1euxt6D++OuBx6MDVbIuNsewfhSO2mf8FUfI9HyOldXFeZ//+b8Frx6jAwB8LHu8pFFyWgnn9STq1oCup24iifG+Ou68upS4RyDGMCKS1rJBQKB4xzfD47fLr2NY8zjPJ5JS9r0q9fquWEdiuXFhbqx42ZOAkm7ecTKnrWD+/ern/fFpYtX8riUlDNW6KFf+HAtfoAnCISt83DOV/HVzra9pG3KZcdbwGPeaS1wTbzDgGno94EM89eLSmjLtmFw4zve7qXSDY5rwdf98cBLpbXx26XhzBsccxz8wvihD9CPyK2hbQPOfLYDXA/4gLYOvnLB6nL1ackON16pYyRnxM1JF2BQMFbQQQDpaEfmUoxDyie+rm+3a4vjHN+hyjBAfOsb2vbgTKtpIX9/nhZcZ5vP0NaNc7gf14vLEa78bR7jgVfwgjD0Drz1O9+TK2DOgGuRJkMVZyAMccS3A8auxUMFtjZx4CQOn7wOG4gDJ8552rLGSRjnMD4CSTploQ1ncH4AnKTh9/BbCdfyqttMmcLXtlPtT2WvQpTrFGvbFq57+XvCt9UN5EGNg4MaTKtLsW/3RNxxQsbXzLUYH9UdfuhOfG4+bt6YkYLU3QcdlxMOBobqavhQ9VXbaUtbf0sPPquz+VgBIW3KO1+G0/FX8f3gfP3O0B9+qTTTD+9aRx7aAqBYoB1Fw3EerIiw2ZtDV5Et+goc5OGa8m67624dQH5Df1oL/XFJbxMGtivX1g8YP4+ZcxVM0bfUX7xwMSHleeb0C/HJj308Ll84H4ePHIlRtXNObVyTMmFjPDeWPGbMvRX0inAhrwrI0Y8eHzVxeQNtpUODeMyBvrl345aML/FJk+ua8H3804/FzrGJePDVr4oPfvTjcec9d8cnP/3p2L1nd3zxC5/PN0lXlubjySe/HIcPHYmJqal4w+vfEN/6jnck7zEUP/uZz8X7f+f98cu//H/Hb7zv12Pvnul49asejbe8+S3x+td/Uxw5cjhWltfyczyf+dxn42Mf/2iceva5WJdBtrSwGKdPn4nhial44otfiqe+/Ezs27VPda7ElUuXY2llOealyB/9uq+PgTHORBvJsTDY7QXjUST8SANXvt3mXoyOX70e74Hzwh9uuto49y8Gdn4GqpNHoovXeSnYqocqjGMlCr5Lh4jvGGAtuJ5+1w+mw+A8bV7CSGZPOg3CiSmKvtJkSju4gRHSGFefE89ToqEhTayspgrl9BQHaA7EzetzkiO1s9tT2tbbhlv6uG7HHWGS23igx6fSr/1Q/H1xfcQ7DXzG4bh+xx6wzb2eHTitpafFAdg3kNaCcfTH+9r4AOdrcXNtHgDQYmjbZPC14/rTwGkcrd/W2YYBl7Nz/nT6+VxKHDp4eHg0dVdtuIROytfiSc07bpcS4bkccaTh2jYaLw5w/Xa6TDAvAOMivfVb5zhhy/yAF2aAwt3jQ78jvc0DuI8AaHEe52vL4ucexWYcmn6A9BYf4YG3vvM97yXQ31gQAvZJa5EZ2nL96eAxYwjbmWFlOVfHuSzXpsfgMsZjsCHV1psd0OFo20Acfn/Y9NtxzUROmHSA/K3RBoMxwrg7dJzpwne4xdvvOB+H1S0OVtw1ORInjh+MgViN0UGlaWJGgHnMyaS7vLKWj9/mZZCxRwNauKsFj+ujSq5rE6J4g8LXHa7pK6d8ctCuxC009vCYv/YLnA9o87bO0H9tcFyb5r52P+ADyAYA3fQpMDExkUbY5cuXE8fevXvzXDfzH744b3/9pj1b3pfm65eKbwEsxLdpbXmc+d3G4SCBx3Gc6M4kzQS3S4bO6uJSXL1wIfZM7YojBw7H8TvujEHdbZ67clWG2mDu+0PWkJcen2hTuZpge3zq0dCjE6N7eWlJ9euCfUJyF65ei7MXL8bB48fivPyRseF432+8L173uq+PixfOidcjcePqFU3W42kY7t5/IO64/c6466674urVq/GZz34m/tZP/ET8k3/yTyQtG/FT7/3/xF/90R+JI4ePxKOPPhjPPftM/ORP/u34J//4H8dv/vr74oMf+N347Of+MM6ePRWnTj4ff/RHfxRPPPGk2ik6dKMxumdfjE5O58sSHMx6beZGzCwvxuWZ6/HI1399Hs7KB7DZyM+LKzQF4waZZ7O3Wrv5E0eqszqwEbGdA2yA9QO8xpiDlyhyy6dlzvqm4sCnsdTVVR/mlRxgIEOV4jK+K9s6wDK6HTjt5fK8GDRm+a/68w1h0c7nr6DZb0TmUSXSMTxGXhbjucnjcN3z6v9ZPhQvA0wNyryA6bWMm562HYbiXelIwq0D+nEA4OjP26YbiHN9/fg3xwitb/K1QDrlHLbvvKajvW79rwaMlzJ2gPFSfz8+86Q/HnipuNYZHN4uDrAcbwuSX1aaoYP5x3o1V/UlSxhZrHCBL+ciXSPn9ZUNqRbJEN8i5iYx5b8D8rc0tABPzC/2jrW8MzgPtPc7j00cMuf8rvPl6ga2SwOX67QzbBefYUldC21fOp/7OPn7Ld/9J7bsAesvYAvSjetPM5EtJCFyLuM4523zOw681A0kYepw53W6oaWxDeMbD64t57gWHGclStg4AMoDbZxBMfVr0hw2TuO3czp3o+urqR6CzwndfeexGBoQretLsWtqQkK9M0Y1wcjWEg0RYwqPyfAYGNwRi5pE2fyMpQ3vjFM503kiob6K67WzJgjohLZqs53pAxhH5nted2H359a29JzB4e3iWmhx2gHkhX+WAa5xhHnlmW8+njp9Kh+RjYyOqpzkUO2u8V/1ZJgydZXXFbWVVsDXrsPQny+BuC6+6iBEHF5FpKKC13KqufAozETGW6lpPMvRzxwuuiwj48K583Hq6Wfic3/wKRlco3H7gw/EyK7puHHzZqwvcjyFysOfrKLkmH188Iy9F4zFlONM6fpfF9RPk9Kpbh4f3lL/rynxHPu5xM/xyfF48rln4srVy/GGN3xT/N77f0c3BEfirttvT97u27snZm/Oxr33PxQHDh7KzwR99rHPxi//3/8yH1/9zR//G/G//MO/H//sn/7T+L7v+/74j//x38fP/u8/G7/4C78Y12XAbWysxdL8rNq9IpFej5W15dz/xksosqYiRsfi2vJS/NFTT8fnHn88nj99WsTeisOiYerArljaWI/jt90e+w8dqjvufBwylm/04uc3IvvkmR9gflTfbA9Oasu3wDXjCl5bPpyPMcVGfY59wXghXKvp3Xgiz45B+Vt1D+B67APG35PDrbR8bUDvS4ns4CkEXwxZ1s3cUspGrVxAF8fg8PheY070ayTlCvzw6EBcv3k1z3XjbWLAbW7pBdp4p0E/jskQv40nbB3ifG2eNm/L8xZeKs4udUmnCwHjBFzW9ePjtujALh5o/dZ9JdguX1s3ztdAf36H+/P0A+l2L5fucD9QpuaGmrdwipXrzWPkydUdFV/TmOcEAYz42jfJo/tazEDnsc0h1Z3KmB6HrdO3owPIfpPUAm2eNpx6rsNnZxpxG9KLlb3KtHlwjgNeih/buVY+WlBqjrTK00t3ff1lTANE5goYEWY8mc0gmOFNY8T35wFcSVuR81I+O0XXDPhNS7rL53qM14QRx4Tia8B5gRavoQ1vl05Z4hzGIUiOxzmM3w/EtXTD6FxkSkkjTQmdj6NDkOFc6dAEkh/GJSIVMd+CjFhdvhl33nYkpjUBLi/MxR5NuHxlflgTTH74WTlZreIV+7zzVzzLwdz9r64sb36bsgYPBAioVmXyMSl+8pB04uFxreQB1WfkqXTHieitTpCvyitMtqxLDt+uhfZ6u3T4Z2fe0w54VXwuui0vfsuPtqEEJsZlhM3N5uPZQwcO5kGV7I2izTyuKz5n59DyXPWq89IMDBjlS7IUlp+tTDopS6mMyIQKCzK++OE48BJTuCX3pChuoJBnOql5Jq6Cak7KjVqaBgTGGt8JvHnluty1PIZkY2UlpkeGY+/kVFy+fCWuzc7EjpHBGFe+Afgk4x0ANaukTJq8paiUPD+qSNA/6lxTTSrDxv/h0eFYkTG0qnpHJsZjVkp0QXWdv3xV5dfi2g0O8lyM22V4vfD8yZienspVxmefeVryNxS333FXXLx0MT76sY/GBz7wgfzw7p/9c38u/oSMrv/0a++Lz3/hi/HE40+krC/KoOJRKG9L8lmuebnF1ZVYlPG1ojjypCGoPlpWvvkVeDGg/BuxtLwqWsfj2bPn4+zl67FT4ZNnL8TJU2dkq03FQw8/Evv2H5AxId0k3jImaDZvirJSyMSAUYYc8fUB4tE/yBi+qtPYx2D1NgUr13Jc26fvShqqn1OKSMt+l1NkGcDIMdfItTJSRvmQWwwbcCQW/UNOs77Mp3/2E2OWlBORnB2Gn1Bpm3mUPX0Q4rYFUas0511fZ1/OstpdRqPHZuIQ7bRtbUXGmmjbK11E/964PiccQ9k3kjZVr7zJK7VVjEwuSJ500TnoK5rAB/15U4hTdO1dhBrxSeWhT5JAUvrFPOFI5hThkGfHNZqRX950gbfJlz66WV3Edg1PiFWetpbfguPoO0ZmzQGiKWWgB5Xeg8K3FRdQOkxpyl5GS+GETDhSj/JqnupIL1Be+6BN0okzT5xX1+AgT/G2eJlllCPjzRb1VyvXOH4pg3IDO9jiQU91T3joY9Kkydj3Bf28AUyZpFfASjovj01NTGo8DebbsrV3WnNRNrLozQZADHVDU/fLc/Xgb6YnSRnvcDuf1XgCXw9avpdPHq7Kr2prS1J+F0yRvJCRPMs8aN8uXiEc/U7d0JU6FJ6wgi0ZUqOSVs5khM5bun0l7wZvSVF6oHB350LlECF/vaWtGF/L5+3kOgoKPCrHChiE5sRLdNdYxzEJZsdAfBeHs8FEnF0LXLd5wFuCjXBVftIA4lGO+E6jXsDXdoA7hfIOAy09bTzQ4sBBW90F9ow/h3HkcTnSWuMRtDDWb3twt2sjBpeHXGZY/+gQaAGXlBi4dkoodt5ain27JmLf3l0ptBgQ47qbZ0MleYSkcIFXHY/hRASni6Mg+UxNdqLy1cAovipTOtMPOIzfHw/d5lN/OtDykLDz2LU8b93LQfJj0xX9dsQVP3t9olpUquOB/PzouNp78vnnY4fk5tDB/akQSOOsmlwK10QsLitG5ZIm+oz6pEggL5sFlvILOl+ZKdmDCoOLnnRKb59RQVGpn5DaT0VXVzGojKx6QR79ikHNozMU2drCUsxeuRK7xkZj9tq1+NSHPyID83q88a1viUff+uaUgUsXL3T7AWvjc036GgdCqGTNsKqwk4V8bCYHvRgheSitOMLHoHeoXs78Wlb5mYXFePrkC7GwtBp7DxyIU2fOxrETt+Xq4mc+9em4cvWSFO5iHFcc+9FOnXohTp1+IZ4/+ZwMrz8R73rXd8Vv//ZvxWOPPRa/+Vu/Ifx1QyAhVd9x7AUKR1SoP9fhvchYlbG3LCNrge+iSpkviAa+BEDfT41P5LlCl3jFnRPzh0ZjgcNzNwbizNmL8Qd/+Nn45X/9K/GLv/QvZex9OQ9l3TU9HfsOHcyx01sZrjt1ZiLe7mNMYnSxnxP++KUVwpW/ei97Dk++yEk+w8OKz4Qu3Mu/6fRHTvZ94RPRM/IUo/ZnTuEpXFxTyLnLz0kjgesqV5cle4WjXMJm4MWQsid0ZFmX8qc/BoZqXNFHTALs/+JrEroQKKPqyU8iDQ7HhfNXYkUGP48qadcatGhs1eSMwcu16OraUGMav0xHj+NcFaaF2T9yZKdoR3u2lHJ5BahM4u7yyOUB0mSiCGFyK1xlKuwyqrRiFY2rxPJ9jZeuy0M46cKXg/Y8R1GQ0Vln+UD2M46wHH6br6su/1UR/WNsdMEtPqBw8ikzi3/CXbLU6V3zUeHSlZU/5xTiVYa8tIFH83Utl3RSDB1aulU5VJb5DD6XIz+4M01yy9lfebhqlkVeOKplLW7cvJF6a++B/Tlv39TN8PkLFyQnq7pp25XjivroQ8qk1HZ4gaKZeFbD4Bl1Ey9ZQfcHW5MoUnux0yedleSEWkXjhiC5L91Afm4UMISyauFh7GX7dZlGT/0pRnHgxxcdrU86vEXGk9ekUYX+pa5VRcm/5JlKqFzOA+nrBqbTybiU9Wpg0kD+PNIjaQSvOMC3IJWWF3YtFAOq4/AB54PQ9rVKO8B5S7lV2IKCQwGsSUGSThhnY4/8dCzQ1m3HtQ0043IeX+OghWun4QykUb8NP7u2DS5r2vALj+hKlvb4YKbjCnq8AijHnSddmh+Q3liNE0cP55uOGNm8Co4yGx1h8yMCQCXliobOWFQnk487RISYuukDfLeTOsFZdb6YdwU1qFto2w302uYVqmpv4urqMk6HcV8JXE/h7eE2VHvVVnjOwBcvaSvxbCZfv8VbXIOxuDAbN2euyljYE+NTE7HGYZLCVwNE+aGHfmKCyP5CqaVH87cF0+9WbF6DK8NVsL+dm+kdXqc7vpz4pB+b65UiHg6K5tUYUrs2ZGxcP39Od5OrcWDPXjFnPc6cORXzczMxIWMBkbixMB9zaytxY3EhVpReb9FqnKxtxIiU0xRHNDCRysDhvC+UDsbmDhmsA7rZGOd7jazSqO5lKdYhGX7zMoLOXJKRJXxTe/bEFRl9X3zi8ViU0YWhq54QrvW46667Y0718/j703/4qRiT4fPN3/zWfBPqugzGj33so/Hs00/H1NRk7lXLu0zhhA0pQ9m/tBl5Z7wy1jWeFEve4dGxWJxflCLcGffce0994Fe8waBbYZyq/WCQNskVPNBxZMfHPv6J+Bf/4l/Gz//8P40PffCD8dRTT2pcr8bx48dlyI1pfKEUV1Qv+qDGCrKVstSNGa5zzDXANbTjCpLSLm4zMsObspvR3cSoeOPelG/Kqv0FlLFclCv8ZOrTo8wWHVS+HiS+vrgtUNWKFibPRdGylo+IshrJI5MEfcGJ91TJBMjKJQdc7t41HVdvzMWVazdyBTT7UOMRctgOwSWrHqK2+xVOIVQeybrwYvhSGfqCdHLDaT82Bhfxm64IS95xjdGvP4WrPiWmS1qVx4aDy2e646pAX1qXV2mObx2Q4xQcne4pXddziafDZUe86bGjLWnkEC+ffFVPGVfQme1qnOPI28svp3/li27TTp7Gd5ks1+XHMNiMV7jq0WVNEBmHTGEEZduSbnzNr6KZ/Zj0AeV44eXm3FzM3JyN3fv25faPxdyDyz7MnTE6MaE49rdiqDCmhD9lFyf8+dO4041ifrILQdgUAOKZCxRmDHWryamvsjHkV7tVBlkFP9iqfKXX2BCebG/dgJO0nkpQ9XN0jdrEjSDt3c7Bk52ipXAnKRqOVTfhopkW6Ued+VP+pEPjQvXm3nDVx8/XfkuZJ1tJK6WIf9t3/fH3ulNpQAkRDekB19lJXT4Dca1hAqDU2nyOt+808hGHOOfm4s6xlAoQTwlcTaS9MBakLd2WXuPmur9ex9m5XOtbMbs9bRtwDlcd0NKrs7LSsYpEiGkBnZ6ldKUCbIxPhaXJ8eC+6dg1MSJhkr2vCXZ8uDOwQCqoVQTVqzIIuFfZUFr6SzpthNEH0MUqB4oz80FDR3/RSxuKfnzAbWqh0quNOXHKMYG0Blgi6PK17muBFn9O1sYtqD5Qm7OttLOcKtW16hoQTTJiB3Unf/nShZifvRkH9++TwcCr9XBb9Cc5xX+V4CJBtTjwkpDtyWZWubZtlG+vX9TuDm9b1o52JW1yw+xd6gYnh65OT03FyvxcXDh1OiZGh2O/jEpk5tQLz8czX34yJifH441vfVvc99DDMoQWZHjO5aM37kR5nJTfWOQxgOpEHnhDsB7DldHJVDIg5cbhpvlR7WHVLwOLEnws+nNf/HwaayfuvCM/L3T12tXcbzc5PRWzouuGDK/afzcbe0XboUMH4447bk/HtzY/+tGPJpdZWRoeqdVZ+pNztJBx2kKncA6axzk8hp9MIPnmpuQWhX7k2LF8UeG07qp5tMoeJM4bw6BcXb2VxuGKcPBocWllNW+k2Md2+cqVeOrJL8dHPvKR+Be/9Ivxi//8/4z3/fr74guPPx4H9u+PI0eP5J4VboTqxpGbvzLEcvO8SMRBlX0bZtWfXed2UHGK7eQ229KF3d/0Ba/jE09cFalyyDR5DJt1pPDKwSBiRILrAgpPz+lfl7INUK88xs2S+MYjFh5Fl0Fcui4ntm7SYaotOdUYEx07h0biwqXLmQdEA+rPPLdRPEMPEUnfZmnGqCKloaW3utUL9Sk1wePMTd6uzfkYahva3S5orL6pPG1ewh2rFe7pBxy8xtHPxkWdrY+rsltxku48xg/ONl/bx6SVq3iSytVKfhVz/vTSr7LEb3XO77xuC0acaSMxfdLzv0uXS9zww0jwuqDDKRWb6YRVUo5f/imKm121QHWxesrcshoL0gULi/Oxd8/umJwYlzHPQkjxmoOe8zu3WarkDuGtsOSFahSFr1GnMLiJRz+UfMhCSV0VPELkN8DcKQK6x334xOfjedGdjxoTMZZbpgg3oHI0gvrVHuKYW2kLEsocuZ2vLuscNLOQoTTQd9YXc/Ww5h10Wr0drTJKrzyMHfmqEJrz+8vJY9EGTzm7k77MtkOiaP/pn/8V9a8iszEQUhO3J0d3dCGivDAJnBefOJdp0wDjdtjlsyxxTRnnA4zP8W268ezoDCXA9Ga84kxbC5vlFI9PHnxDfznSjDONo64+jBE6htWr7FrFYdFbYeDAQ75RKSz24CSzqW91Paanx+L4wd0xMqSJUAoLwR3ThMPjKdcNDoKlXHpxtRIgfArwDT4mElY7+L5elan9dpNjnJiPgNSG25yU5QhDG472OIxrIesS3fgOA+RjwnR5G3+A/X5oeQwYF77pdz3gMJ0YVCzZ1lst4IbHq2mADUi4+Tbm8888nY/q7rv/vjhw6KjysCdKkwrL08Kl3qYx6aBjwwOdCUVg2vp9jCLgRekMRPyXKKcxugktX3DJZ/EsVwdkOClSykGKS3lGRofizJNPxGc+8LsxuLKsuFuSr5BxOZsHnl68ejU2hkfjxD13xzve8W1x24MPxrVz5+KPPvOZ3Lc1LIMVA38Iw1W0bEg+aAPji/jxkdFY1cS5JF4vi8jxvXtjXndjC5LLG4p//0d+P85fvBq333dfLCyvqM7n4v77Hsh28QiP/UC333Yirl69IlZudAfj3kjjZ8+ePfH000/HFRlAPjakHo8iPzXeuENOg1PySBkebaRRpjHERn6MKTjIIai8ZXmX2sljTerPVULxqz5Q7vEtnCpHOoe5rq+sxa7dU7k3kE6YGJ/IR5N8nFqZ81t1V69fy/54ULz7pm/6pnjd614XDz30oNo3Ljy38lEo9I2OjuXBlsjn2Nho1rHOnav6hNU1rq0LaAvtRXZJZzKocL3JS9ry8lKlqf15A7XDK/051SSe1r/FHhnhwFGX8QFt3nTgSWMnozO/fRyPBtWkhIWFWRlVqzE6Vm/h8uiGIyhYfchHkIwV/amk/qmtyrJDBtj7f+9jMvpX48b8fIxNTse66J4Tr3YMStfIameiyYdBWSd9rXFHO0Wb/jbBNG3SJqLJAw+5BoovXRu5hqTuOvd8dbwgH/o28eja5fkvijKEDMJ38pYxVHhcP3xN/mX+wk/IdCVPKqnD2IAucuLvIoXRgQpTF8nCuXlDrB80gZ/kXh+TvWS6K1Q4FE40/EuoNCDTKSc6gcqj2EwmreK77B2eXl7HA1vwd7Cp/+Rqkz3jdDUuXj6f2wduv+22LMdmfMYkq+VpyOvHOPXLF1sgbyjKOKk+oP2UEA/04w+o/WQ1PzPOAF7YYYGBvkq+CwpHBqq8IO1IRLvDRZ9iPGZefvI9rrKcnNsPLWsae6mLTJv0Y44VAUXMC4yszJs3cuTLLHkj7DBe1VM+jjbAJ3QjN507/qd//u8U35VowAUACDSRbRzhFOIuvc3j+HZAOR5I5pJGXIfTQD6ccRqHy5uBNgSM37jbcuRrof8acP7WAa6P66S3U7rEMZwQZ4Y/GHPZVmFJR+apu0rlUwcqkHcGfAoEpX780L7YOzWiSZNNwRgbnLPSfcqhqxtw2/AB01M+d/4yXqS8MGIIOw+OR5XgBi/ORhh14Gw44YPfdQGEbRz16uuEVsCgx5Bo8WR8Q3sLLmfYzgCzEqbulzbAkr2aRNjbs5qGxsLsjXj8C5/X3dhUvPKRR2XYDKYBxgbv7JucXFSQgZR9qQtQqX8A09bvs4+U8IvSpSwM26VLEMpvAL7Ysf8mJYd9DaIRXmJo8e3HpZlr8ckPvD/OPfNUTI8MZdzYwLDkplYgH3/qqThz4XwcPX5b3PPAvbH30MF8dMhJ+RhDrO7wjdBB5c9PGUkkVpeWY6dm0snxsVRzgyODsaR0MTZmZbgtSUYn9u6Py7M34/c++KF4+vTpOHbnXXlW2PzSWh4/wSrsjevX48L5s/Fd3/ldcUZ5hiRTHMbKB3npQwwWVs1SZqSEUC4YWPTjwtKilFqNZ9LoRBTZwuKS5KoepfJZoonJCRlMdVNx7733xYWLF4TzWj7qgKvIgjox9QV7lAAUJHWMycCcm5+NseGRlMsVtXt8YlQ8GYkDBw7KSNwdR48ei8997rPx5S9/OaampuPw4cPZbxxl8sgjj8SP/MiPyH+l8EmGRC8TIuOKSZOVPGilPq7pD9pD3QDyK6FK2bLOSHoVx4oRfhlgjLUywrL/lc/OYLnCECu/J3OGzTJyHCPRD5bHMsChiRP+b0o8N8TPOoKCm5U6voPJEh2j8SKUVX+N9x07R+LKtZn4yMf/IF+GuLmwrJao3Mhw9lNtiUCis2D2DQaYRlDKdo43+ILGZAwqHx82x1DjRrImavQBehX+Eo+sMD+oz8WrAsZyo4PUboK1t5HUgpaX8C2/Fch1Vw5wOnrG+IBqN/yGAvlYoA24nGsz2qKr6svJlfZmWvGxoNpnPZrn1ik2jcguDkiam+vEUYEM2+isx/w1prbk7cLLkrniBf1KvP43uOm7gk4/Cnp41mNVY4K5mRfC2H9KJuaaWd2IzXKTQ3sYC4ob1thjNQzrhz2q+eWOrNN9RnF8eIHv+PLJmytYndEIXxhfpsc8ApCpCtM28PbavNnvqxqboMy2k7f8LtsmT4o/lMEVbyXaqe/AifGWgHx3Rl/Ok/qp1uo3/dA3xFMm5VbXOMC01bjfmXynTl/v+Hv/7Fc7snqNcSETWET2kAGOo0NfDlwZ0AoWcSzhwagyVire9ePaRuC20COG1IbfnvHQn6+tr4UsLyDdee0A+y7rOnAAqaxq5ds/6qwUCsVyl49Q5dwu4UR33FpBSd3KlTCs5VEN+hPHD8WkdODQQO3HyFUDKUK3A3DY/laa4HlZ4Ll6IJePBbowgoFxS1mUjA0w+/DVuEm3ALkOruENOD0QuMYB+Uam8uD+Sw0w40QgeTPLceCATiav8oVf99eJW46JnUHLNxPh8ZD4cPbUyXxT74EHH4o7NXEvrYgHUuyiVKncKSuovPDlKxlgAGEbYL42iOoXxbfpNsC2xAmgXyzOldNcmdspxbZTxi+8J02T0Zhk5KnHPhef++hHYoIlffFkUJP90LpkfWUpVtXfyxzhIMPp0rUrMTQ2Gvc+9HA8+ppXx+TUrvjUZz4tfmqyV/41GSDqofzMFXeAO2i76GDvHHeT7AnjMSWP8HLPhAyXhZX1+ITqf+KZZ+PInXfGvPKdPHcuzyVjlW1pfjlmZBA9/IpX5DchkQ/6kDPBMMAuXbqkSX5e7SzZaPs0H4/zU35kFANMyYmDVS/LJRu/52ZnUx6ZCHlsBku55WlPXefYB412ZuDkb27AV12s/CFTu3ezwlyfTdm3b29cvXw5bty4EX/hL/y/4rbbTuRqV76RJN7cfffduRqGATs3N1ePXmUMskqHsTI8PJB3+vnBatHdP2ZoJw7Z4kedTvfqLi2wwZUGmNLKCGNs9wwxA2WyPXIYYsB2MqV/kqEywNryBiZqPtTNavnc3M0YGhGPZWCSdwAZZK8P5W4xXpDNqscTJsNlYHAkPvqJP4jf+N3fjxEZrjsGxnIfHm1mnDA3lR5HH2kShk4mU+oQWow+0nnErUT5upCPRKyxgtLNAzxiztUKZctvbwoPdRRy+EOLSAU1K2e+8bSuVyp0Zw5ii3/JQ3zJE/hyJU3XoDOfDZlXcdWfNVGXcYosM8dg8EEbfU45+rauez75Ci9thyCF3Iy8ZhWH32a+Lq7kgr6ghOK6MvhVU++69cXBLdfJP807vFUPR/rx8FH77cqpdrW76EB2Wa1iWwHUJI1JGXMEhkbNH8jYmsY0HeT5AJF3G7lmbJRPm8EFFgE0dvF5KZ+Xk6Cj5XcZ8tUPa5Ix5IqtOTnmsn9qfInsxIGr2Cq1yTt86EJHyU8poL/laEfuTcz2Ki3nCEpSpkpDdsmPnMoQz1YYxjL6SrWLtnraRBuRI/ziF/tpayx3zY0dP/Vz/2YDJGZAyxzHGZyWjevKOK99g9OcF7CwJ145JgcGsK16AN/O5VrIsgKEJfPpejOuw0E5XA5egeMB04Pv+DYdMD77xgdkThhfXSfQf+XjrhD+p9AQK8EQzyUvugMdUEdI0fCZghOHj+aHcCeHZDxI93FnjaHhPROJsfFxptcOoaAzEV5oR/iZyLiTZ9Dk83q13ZMAjo2Lg5pIGEysLPE9wYyXoODaOgDwwj8cExp1EAdOJu/05TzgAPv90M9fcAHGnTQrTD5w2FB88QoYygSnKw3MQd013ZJhcmt1KV44+bwMk4W4+74HYnr3XvS7+oFe2mqA5fo0kJE92vpp/C99BKneelGcgf6n25KuNL7EO1YgpOR2bKzJOB+IpRvX4pO//4G4evp0TKrdg6u3YkQKZlBll9cX49ZOyY2MJYyJ8+cvxMWLl2QkjMXU9K6446574rVf//Vx6NixOHnqVJw8c0bUQvGOfDR3eHJKFs9yGimMRR5/83JHrqKK1KGJqZhX+JoMot/5yMfjws2ZuPsVD8fMvIw/xS/MLsSKDK3r16+nvHBcxcFDh9LY58P2fLz6/PlzcVq005/0I/2bN1goSvEe5bfJK/V1ParckIF0JRZlvKFEWZ0CP480b1y7kWN91949Maq7bG52/Hgw8ag8eeFlrj6oXdSLQUbd02rz9auXY9+evfGud71rUwcBr371q+PNb35zfP7zn0+DkhWxOteoaGdM8ZIBYj01PRH79+8V3lGVpHzVxZgDH23hUQxh4j328uR5TRopd+rHmiRq7NgAQ66zvNLqumi080oYYH8TlL81wKp8D1IPiPc8Bp2bm4mxiVHR6QmUcnJMYBs1xuB1GQXQq75Rv+d+RemL/+Of/1/xq7/26xr/48rHBM1pctS7EUMghW4Z/2hG2ggtg7kfsMaMaWvbAK8A0uBJ24a8MVGQlaO8pp/lgLZcv98fBzi+dfRzPxDf1sP1dj5AO9rrLaD4/IqAuEE+HDhpo69dF8C1oeJeHN/SQB78l0ovKOOmoPABlHG92fd9kDIqvcvLN0m/+hcdzMqwWqUhV6vC3JSMjNRNcpXjRrFWePKJT25+VwIkJhkEaDe0c12J5C8DDRlERXFuXa995puvkYfcI6w4oJ07MKDS8KSulMmqDx9WUXaFRZFO/jfpQN7l582R8OZK/SaAy3h6gPHveos++q6O9dikVXjw+REH/qIFXgjtT//T/7DBd+l23mKykkDSIZ2y2OLn7QvIQK4oGKQSbCJOAvmfAzdD6ZNP/7MyC0wNJhGiDs7RJUgCO4LasMvgAKfZpYHTAdfO5zIepC8F6jZIyYGuApCd1/aFZatv/NSlCT198aGMQCxeeFi0I5TLmsjGhiUo6rwNTQZjEtYTx47q7oMP/+6UkMoAk6GBst8cEALasnndGQLAJj9yIoeWItR0IYgYN0w866xySCjqtXvzsXCUYqs6MHCglbwpfPRnpsG/DpfwclgoExLfCBvQ3ZPLtQaY6etXjrRniy985MGBn0mMQQHkSt1oh1/GAX5NFALh4+4a7PCfb9rxiHeDoxXW1+JLX3oixviszsMPaRBh2AzkZm3C4M/9V+TPwbaVLocNm9dpPJQPtGVezt8Osg+klMWlGASp+LWh61s8I5Iwo97GFf/YB38/zj7+REyr7wZ4g29AfLrFXovq67qTL/7RNwvz83Fz9mbu24JM2smnhL7uG74hvvGbvill8plnng2xK/c/LS0uxac/85nYLaODD21DMfu4eDtzZn5OQ34gJnfvUb0D8dzzz8djX/hCnL52NXYdOZJ9w+M9SL564aKM39U4evhIjoXxick4evxE3BQ9j3/5y3Hp2rUYVX/slMwsykiGN3z3kcke+YQTue9GbV9Wer1wEXnUxSXhHtrJtwvrY8PDY6Nx4vbjMpKOCg9yXn3IihWG2ojqmFG+vTK0kHk+Ko0+k2pM4/Vtb32L6t0hg2ghvyX6ve9+dxw7cjw+9vGP5Xco6+sErLgtpeF//NiJGB0fi4P7p+Izn/9C/NRP/b341Cf/IO68486Y2jUV+/btiT/3Q38u3vKmN6oO+kMyKEamXEsWeZyK0Yt80x/ZMEHKAGuTOd5qouexeT/05AmdvFVmu6QOhBdd3Drhz+ogSGXRSrw8gRE2McnLH0UHePIVf46hSP1e9dEGeGd9zkoZN123bg3GP/rH/0c8/fypGJmYjltqg8Qvxwe6mJqzjG4A0THohjw/OOcNxL2b4NRmA3ygTdQJuN0A+XkRp1YA4XLtBaIO+qiMeXQtedbF6zJUPcmRBx4kC3NSht/oPtXJtQjXCJKv/JoDJSmSfdGhuTC3OSg/1JdhTO11zRyIz82LV2jAC09rfqtr+oXxiRGsRLWF/jGfexM3mDOPoFaNdE0keTpeuRz/M3/HL/icj87kiOdcwCyDzGQbmZ9UTol1FAP6k3mbfpcRQl5wd+WZzzmSYZOert7toD+t+o6+5Ao+gzsT+Cved31DzhTPjra8OdOPuRRbA9oomvukyNtc02bK2zftXGdbsFdeBjxP2Vn+6CvS+mXSsF17nYc0j+niQ6X3A3Ft+o6f/vlflTxVR7VCZh9hyzWHxiArvpIf5hSyfuLcsBTAhshNApR9p+6qcuQSRwb5KUwSkl7HKL7vurpCQKcRR5kOWjraeEMbh6AB25WBZtPdxgFpeOF35VJocCIuByd80kBEIHbK52iBdSm/17zqlXknzoQwPMIdxUCMyApj0CQe4XVdKK+EHIkF1FdOSkZFyNuLqzu6NQwwGUpMsggEzo93LBz5AoH4znWuMHVCVwZYp0zk6uBGVqc4t4lVkOU0wIYGx3KZOL/J1xhg+OAyn/qh2iaHEpCCW1tl9a7qYKIShsTJx5YxulilK/y4RJHKgx/7D3gEzJEc66s8brsV1zQRP//8c/mI6fY77snDP1ktElGivfjoVQpgO99hoL3ejG/6Y7v0zXzbQB7MJ6W9U3kGlS0P9pMlsy7H8QvETQ2NxcUvPRVPfPjDsTpzPUYGJeND4tNGGcLqqW7yKT7T34TpY3hIHKtjL7zwQn6+yv0+r7vVN779W+JuGWCHDx6Kzz/+xfy002tkpK3pBuD3/5/3ybDYHY+8+lUxODkZn/zQB+PU6dPxtm/91jh4xx1x5otfisWZpTjIfrGL5+MTH/tojKktx44cysd7yBtfa+DGanJqT4xOTaVBd/rsufisjMlnrl2Km6GbgsFRtaFWq8ZGJzRkNmJxZTH7aG1tKV8S4IiD8eExGWJn4pknns7PT+U+MrVv3/79eTis28xKF6tvtJsbGYx5jKjZhfk4e/ZsytYdJ47HG9/wBtW7IUNvJfO9+c1vzb1nR2WE8Sh/TLwYzVWzNRmN48mL5597Lv7hP/yH8dgffT7uwPCanozr16/FuIxBDs89f+F87Nm7O370L//leOd3fFt+4Dr34kl+2bfG55ygtw5M7ulAaLfLsZt34p2AN1CypHJMpmkMWcbS6wB9Ax70NXoA7UgYUEaV42Wh+YVZ8WIp98VRFflqhUL5Ne51F14lqEdGSe6dkmM/F4/a2Kw/OT4RTzz5Qvza+35L/FWbdvIWLUaMxgHtwElXsNI8pDDHyNxSG5n4od1td1uJQz4dtmvBZdo0fOQen74EB/mQAeJch8sxbgDi7AzG2aYRB642XwuOd1586gIoB/S30454HPlw0O76nO4yADjsWmjjjBvweFfsZlybbsiXYPpoLCCOdki/dmn9dbe4+svjM4+UPBaQp8XRTwuwpQ7ZGOZDy0/AfOqnyZDxzL9fA7S0U367PrBPXJvf9JHW4/2LwTicH8j6/sp7/5GwgTSjlIO//JfXdJSqUZCG9dK5e+AuYV136C20xOFsgLWEAlznXXyXD8ejCDo+n70q29rKKhRlo7hLZvLLs42giQkYRPyjLBnTVwB8umR/FH5m6feVpyb9rWBatgPTDmS+LpwIoZEfeZRG+1ik4vDNG1cvxQ/9t38mvu41j0hxj2Q8m4NztUcKhPa5XspnexsSXC/+VhpKsWR+xaM86ROWgZcXOIm83qYijbpw5MX44nVawuUw1Hr7Wuy48yzjiMebZYAxwY4MT3xFA6ylEzBPoZHO6jfAypDQPSg86QwwVsBKuZaShs9gyWfwKYMa7MRIZnKVUfFMupzWfs9d98aBgweDg/HEVU2yyi/aWjDPHba/XdwmiPaXS9+Stw/ysD+1hZuGXIGERywlpQGmdopWPjs1vLQan/3AB+LUl2QkDbGSICOMT1XRjlUeC5fihsfwjTFmfsN7HP1gIx6DhFWy2avX4vrFyzIwOJi08h04eCCvn3zqyTh29Hjc/8ADifPTn/usyi3GKx55JKanpmXQnYozZy7EoUOH8+PaUxPjogGZ5xG72qT6OfWej/byOJ3vl9bEPRQ71J8fefKp+J0//FRcvTkvA2ZSZYfVJ6JZdPINSgYFqw/INLK2LB7Qxrkbc/HlL305V4oxxGZmb2Y8bGZj/ate9aq85i3MCxcuiOaF2LdvX44r2s8Y5w3OH/zTfzJe+cpX5iNGDKLJyal8gYBxyCM8vi6BYcsbn0ePHs3HqD/5kz8pI/RM3HbHXZl+/frVuDk3E3tknPGGJXvFGBNsWD529Ej8wA/8QHzbO96eRiH9wd42ryhxbUff2AdaA8x+D8STXAEquStXKQXKjxGVE95W/ZCgzIjY4uK8xlm9mACuzM/qCOXTYKvyOT41gaUhpjGaq8dr0ityIyOT+Zmif/3vfj2ePXk6hsenY0kGFx9m8PSg0Z9jRKJe/aQ25gG84gHgtrst5oGhf/xYvyCT4AAnZXyz0c9L4owjZU9pxOEI4wD7LR1ONw5u7pzH0OIAnObyLsu16wSI87VpBUqWK83lAON1fcZjMC5cf/l6nNfjcQuFp2fgbElHHqxbuwmov16Dyznd1/i1yrW1z3Gkme4W+q+5MTB9LQ7A1y8qI9zE4biBeDkoGosm4wFvP27ja4GyOIfbMvSl8ztPPy7yt+V33PWat9SVwAktUBzlagQG8pJ7I8/f6CE0EKaBHkBcUzlh4isv+Hp4+303KOuSy7s7JZlxGLrpN65oqfK5DCyo+Bfn7T3a4i//bULRV0B9AMleClWkwnS24iiaqzR0apXj1Xgez6xqEnvg3jvju77tHRKsVdFcH9Oe0F27VzLMG4BjBEiv9had5KHWTTrgg3gjsdm8rrbW5FxGznq+WbasyWZljXOIak8YuDl1n7eLjLuMr6oXV3G19I+iYyVscWFRk+oinRJjo6IdQ7LLbzrtzDvCgK/LV1+KRvYR2ACjDhQsNKRRqkmxNcDE7CwPpNQJL6t4a2oXj3t4I47VMHQGBujZs2fy7bk777wjdu/dr0lSE0k+RhCvG/r6feCl0jbzpKX/MukvC/BDfSUPA4xA3ljgRBt9MqzoIRkxL3zhC/HEx38/dq4uxqD6YVgGCp/vAQeGD/Li8WQ+s98o+7ebeBwPb9mEzYorKxvwC8nh6wEYXxhNS5qc1Yg8/BS8eWMgmSYeAwXjJ1dJxGc21PM2J3y9pUGIMcPjYDa2c6QD+x6WOFRVlbDZlwl6eXA0fu8Tn4r3/fb7Y2ZuMYbGpmJglO84DqrP1nN/19AwG1lrkztKnPHBTRmPTwdFE4YeHIC+oZGSvf0HDuQbjH/xL/7FNLCeffbZeOKJJ/J7lZ/+9KfjyS9/OfelcYDsN37jN8Y999yTBv/ExFTce999aXBRB/URxijjcSwffOcj49eu3UgejYyqXWo3jzypN1feJsezR6dljLGXk0ehvIjwnne/J/7u3/3bMTW1RzKusZfc7q042N/so24sbl4L7OeY1hgBkDG7iujGRY79KlM6suK55jBcSb2M2sW8kRqVsYt+yHwBPynjMQYeRhg6XTRLRtkHxIfhOX9NqGSMT8ZTz52N3/m9D8UiHStDWhKjMl3bwKE+RLyzDWobT4tNs9vudmQegX2D08jvslxbTxKPA5wXx80I107zOAGMD9/Q4rYjjjKo8javwy4DOFx6quoDTB/pOJdt8eMo52ugpbst47DBcTiXdz3tKn9/uU2ZETgP4JvcXABBPrp57EXlvwIYp9vB9dZ6il7DdviRy5YPQHtN+ZeiK/F/lQYYee1Mp2nrx++07fI7nr5syxHfAmluj9N2fMt7/mxuwgcsvGQ0gdx55kqS4qnAE24yQoprQ5MBdz9qNZzLAehrcFgwgR4zu0ZwmYRQP/WS2mM2CLd79p6rCOCmLpXfbEyHgHpwZkgppI7Azt/QhJbGlKJKaVWa8eFa+sHnlQbi2JvACky3dQJKN/Hks25wyXDZPTURb/zGr4+9u6fyg8SjwwOxi28+qvxOVj6EI1eAWO3r6kx8wsNEymMReA6Yf/BjUAYQE1IdNtgr471ht1Q3+Jh8c0VBxlNOmOu8WjwQI7kCBn+qfbRpRDh5pZjyta+Cs8b4xI8mUClwJqeBoUEp8WkZX8ObBhhQ7S6lYzqJawF6kv+SG1bnVldqhQ1HWu73Ej5WwAjzCLL4b3konMbDL4UIhYFcEJNpkSeisxpyzz33aqKc7IakcKnNBufFtzO01204xVHQpm3nbweMlx3sb6CPREZyB1kRTbQTg5P9M+xHWrx+JT72W78e81cuxm4ZToNqY654qv3wHD5TF7xu+b0dz3Fp7+EUKGNUeYVD/xMngHz7kXTtZZE8SQ6QEVYQSWefFvnr80LKIreeY7PqyParDayYYGhzGCKre+N7DsaXXjgT/99f+MU4fe5iyKSMe2UwrauuC5cvZZ08esQ45FEjRimPNG/enI25mZsxIANvUkbhkGTj2LHj8b/8o/819h7YV/JK3jEerQmH5JMbDG5k2HtFO1mZ+8NPfyo++MEPxR899vk0mDDGHnrooTTUMNion/HGyvBeGe1PP/Vs/Mqv/JtcTd2R/Eb31UoxNww1XoZTP/LYE+OX/XWssP3hH/5h/NW/+lfjr/21H0ucPFqFbdTR9s/mdSOT2S9dnvLVt+jZToLdn8nnXMGieI2PreU6n2y6SVlYmNM13z3HqEXPk6N0gAQhcSkgp4R8hKP+U4fmaqsMYaKWdcPEjSbniP2H//zb6rdrsUT/wuedjY7CoFU45agZu0mzwPQZ+q8Nbifp/Xmohz6gDuMFXAYgnTB5yQcYH2MIeQb6cbu8X8QB2jwO47f1Od54Xed2QF6X9/gFjKMfJ9CG2zLbQX2poEd/a3i53oLtaCydkqLR5XV+t+kr0dwf1w/G6bzOD3g/4suBy4ADWl4K13bg9H7aCp/aLj1LeLv+M92G/rqY+fkPOF/r13zWgx0/8Jd+QuOnFJWRt8JK43il1crM1YETtGq2XI+gXgfBEAhkUu4xxfEM+jrKnzyVVv5WoslcqQXE5rXiPfljBdUmPg04+cxTKCwsaWYFUSDCVC8Ki3xMQIqSbkm5LAMGgSo/25b19+jBLwNQueSxWpGbDJWHx56l1GgbS9ek74jF+bn4hte+Kk4cPigDa0GGwGiMYsBISfPYxfSj0FHgGEu4HMCJq4SAfCjyVuHQqopn9aryMTnU2x3wrPoTuulD8GLosBLCnik2wpNeA0mc2iljb3QkaaMe3prkLojVDlbAeJzCHTSPCIdGpjTAy1iChpSLzpk+Q/Wp+ZkhsZh6oQfjkA34PMau/uQVec6YsgGWE4TSgM22d+2yQwIrLNSabOgf+PL441/MDdwPP/xwjKldGAKyfrJECz2cFe7323SMDEMbb7+FNi5rRKGL3/mmDkICzxSFMT/YvRXJpDcgg2tYyV/4w0/G859/LKZVbkh9gPHEJn4A3PRd9V/xBrlp+wIwjTi++Zdpkh1Wb5HfumnAMXH0bloYp5BfjzNKaTAhkZYygZKC0boWJWqa2qXxwTjwW7ggELZ8bL2iiXt+LeJf/uq/i4997rG4qhuO+17xaMwvrsTcwlJwGDGrmiyzIGuDGDcytm7MyuiXrOwWCXs0ZvYdOJQD8If+wg/HKx99NMZ1M5MyOyLDcaDeni2ZLJpLJ0Su7BHP/iwOWuQD4cO64WDVbWV5Jc6dPZuPMa9duxbnz5/P8fixj30s3v/+3xYd47nKB25kFR6xQsijXVbC8OkHDLsTJ26L/fv3xxvf+Mb44R/+s5LvNY0ljIEkZxPAsTmeU48UuN9aHwPKsuS+dBjBah+tk78ti3yxCradAYZ+zNEDg1L34ZOATJXLvV3Kt76KbMj41FCd1E3l08+djt/+wO9roI3Euuj3Zg7yUq9al9eeS02zwTRafr8SOL8BfPCO+HYcAMSRZn1Bmsu7nNNMl33nSxyKavMY2jxOJ+z4MsBUD2P8q4Dt6u6PA9rw1wJbcDWG2FZo45kD5VIGCijb0uU294Pj2zSXMRiP4/vzIj0vB66j7cP+uJcD57VzXC4o0WZsBX5d2nbgOh22P8jnjppyTjP0X+/44Z/4n2teUgdgtGgqkHaQ8PCm0jorEwgrTIIpEiweQzBJaDAqsoyG7KeeYAMWepQMYSpGqQNlJBSTidcwggBQ6E//lI+By3fcUAAoca7Tp/p1KFU5tAvpcpBAzfisTFGOR6fUSHydTSO8cuT3ptGXAtJILoaVwGT2vIRbUF04qBO6sy3wRvkW52fj3rtvj7vvvD3Wl+djUnfow0qbGC8jh1UOFDr8YsDCx3zc1xlhrDbBN99NYZhwKB6GX+4lUjnucphUrMxxacTIkbdoV/vho8LgyvOY1lbrUFhWoVTnyjKrZTUpMLHg6N/RUU7Z2gjOD4IeWokBNtK3AmY+uv+LV9vzth6PbmgSXN1cAYMG8mN02QCj/v5HkJYtVlayI7qBkuF0oOZRpu68xUN6/+TJ5+LqtStx3733xZgm0R3B27c1SbRgXuH3h30N5ITWpLc+0IYBX1NbHo4K6RKQ9RR/Ua/0IRkng3Kcr7ah2Xo12Ag+HDPnz8ZnP/TB2HHjekwLAYYwZeED9IPbEw/X9K/HGo44XPKN/KxSiBy33XjqPJ0q7zI4JmaUUj7eFgq/GUWLav8deWqVlLFdsgBexctfUxpvO3II69razpjYvTd+U5P2f3z/78Wt8amYURoG1qoMoNz3ocLjoyVTI0NjcUvyPbe0HONq88GdK/GNjz4smd3IFwje8wPfH9/7nvfEyORk7NqzjwEiw3UkjSpkBuqAfNsLeVAMB0SyOkbbbkn2OAeMMCtbnI+GAZplVJ5HjWfOnIlf+7Vfi3/1r/91HjI7OjKWxtv42Hi8/vWvz88wPf30M/Hkk0/njUSNkYi77rkn95l953d+Z/zQn/uzGovVd+ar+Y4D8o3wDhzX+hhggGXJ/etrDNJefv73xp9qy75qDTBeqqFoTnQofzor+YVPAnyoMZY6CBkTCUODo7G4xEsS4vHQaPzyv/kVyfGQ5FXzAPa2inP+HnMFsg59oDeYXtPWwmZbOnCe/viXguKp8lOvrrPuvnFCGJfjQeA0O8fZOa5NN7R5cISN12Owrkum+qEtB9jfDrbL43H/UmBaqKOg1+Yt8BIGGeXadlAO57jtaAIqTXV20b36ewA+4rdLy/JfgwEGmBeO+0q8Id92dUM0tKvlddW1zXm3L9MHL2ngFvTj2PGXf+rnNzhbaEee31KrRjlohIh9OuwDyTvvHFgQpQpyFuqIFcI15cNHcaXyU9iGw+arqNnorvM6GlhFkSVR8QwbtRtDizuPMrjwVQ/5MdqEiBUCWVOqk70NKiDlnPEoIQ0+l2eFgfi8VrY02IxXOPMEZ8p19KA87MPC7ALhy1fICao+FDSTBI9lEJP6UKwKCXgMwMoTxgGPHvmW1CseeiCmxnjrbTXGZFiMyaCZmmATPo8QObW8DA0g6YBHwgnvMEp45ZqzrTgEMycp5cnHDXJ8tgg60mjRpMLjSAwXjLo8DV1pfBGfgy1zAqVt/BPdeb8qmhBUVgYWF5ZzFQDjDCh8g7rr523HgVwVmJ/n24OsfrEygQG2dQUMQPg9KADHG6A/qRCPMP4w/Ji41mQsUY49P1m36rEB5hWaTdyJosPTDZS8zHDxkLe9ZGHmW27Uc+rUydyEzoQ5NrEnJwmgnz7Agxdai96t4ZRFQZu2nf8iUHxrgK11OgaZlAkt41zGF4aC+vXWsNqphBHR/ke//6G48uWnYnfyQHxTvCRdJRua1L/0FzID/bTLbSufa/qnxma+qNIB6WmkkEHxPZzcGEiWE5/qFm0bqpuVLjE1xwY3SDSDlz7oG4zzVU3uGDYaGRprwie0+U3BgdEYm9ob75MB9u9/63fiHCtbU7tiVAbU61//ppgYm4gvfPZzcerZZ3O/Fo/LJ6enY2z37hi+tRLf+uj9MSUr4OyF8zEyMR5vffu3xje84Q2x+8BB4d2lm4Jx8Q8jFtnXGOuMSrValKhNyI74xNhKWRMv8jBY8ZgxjZ5C9uAf7eGjwqlPhIExwN5C8FWL4T5sQCfoplW4GH/XZmbjh374L8QfPfaYZO2OfBPyp//uT8fDD9wjvvZWsagfXJu87nRA0Vu+w4A4v5kX387XtAvIiS/9Bg+yonZsvwImnuRYYMziOmgMsPXVWinnBoEV64Gdw7GwtBp79++JP/jsF+Oxxx9Xr4hC6Zl8m3Jd/AZ5TkS3xFNVquuiTOCAoqEPfve3ye3PdnRlnWbwzTX/kP/M2wEh8kMH8Rnu6oH3nqPaMtsBL3yZDuc1HS7va8Lu11o9RpdupXk76MdtfIDjgf5wjfMuQtAUS2hxttDD0/R3P6iI0G+pE3CbHQa2y1NKcmu9LR3wqYUX4WCSfhkAVzuG3LdcE8/1V4L+OhNEYp4IoSSnm27jbOvdDpJvKYGdn3+dr3L9tA289Z3vfu+QlD53hhyJwBI9h6jxOCAfCYgq/NpnQEPlhAQeMrEPKT7voDVZKmPqgiFNFOPsW6mWxK2dI1LGhX/n6lJMD6zE4bFbMSlFMCI3pEYPYgRymyXlzYcyduluk7tg7sLXpdh3jI/GzhGaciuGpThHhbr2R8mpfibs/LAxE7bKIAN8P47JBQXJTJB3R2o/y+M8huRsG5RGNoZyyVzagxGqclLm6lalk1fGTW48hzqB7rZR+Lzlw/6TZJUmprHRYRlLi3H37bfFnukJ6TK1SUo6DTC1HzpQACh8JilUPIoTEqgKwpWkeqQo+OinyjEZcKDhTjZRi/d5AJwmqPUV3sBaSuOJfTN+7JOdrPanIoQR6oNsmxx9lrWKDgy15Fu2m7K1YXeFzfYy0MhJu1CB165fCw7d4yDKzRcOOgfZ1Efv8Mu9ThlXPnE1yZXzxMcbtmtqB/Qi2Gl8yWH0cr25V0kOgbfQ8x8HDfrHn4D2RayINxiiTGpL4svo6HhO5Esy9p4/eSp5uWf3dNa/nI+QRrPO1WWMQBQzuFQflAshbc8K6JdMKXoyl3wMKDhATOunyzTKVByo81wkOfZGDdAHKYuMEeHXRM8CNI+IR8R4TnIfFk0XL1+NRfXtLTapa2wxt+XhiMqD7HAm2k61h5USxtwQ4wHeYSxsiJ8bGLKSS/IoCsOZ055TJkRUTciSQyjVNYYVR5nw9QblFG9WNdY4QX9BaZIdzibDIBEt7C/kcWR+EFyFa/+EGqo+RLZYCVpUP0weOBL/7jd/N35LBtgyOmjHSOzfezBmb8zH7smpuO3Y0RiXjLNayU2HyI7de3fHvAyHhx58IO679+44f/ly7D9yIr7l29+Zxs4B4dwvtyF5ZAVsQ+N9UOOSlcSUmeS9mCU+qUnZA6nLspmlaFOhZqL6ABmjrzCEO3njx81b/smxGsTqLfID30jA4ERmJ6QH7rrz7vjohz+aj2F5mjArY/IbXvcNMTY+lp9eypsW9euiZA/9Ylm3nNu1kNKEcNND2/mSI374Fa44BCUnMwxJjTO2HYyKx4xrblDoZ+Qy8dBwtSW/7oFTGTVQKTxOxphWLjFuGV3G25/KMjk1FV/SzcGQdDW84WnJIDc9jBu5ndJd4EE+6s3lwuFH1/nYWuFKq1/pqS5P5i9dk3oav3OEGZGZn2taRTvlKh49Qj5IEP0i0PVShn7IJusav2rHF8AX8qhv0E0Y2cgC/UI8QHzqqi6v+7Dygbboqse7qlPhWmlGxxDHdc1XhJ2nl1ftVRi+Oi/jqc1TPMcxp0CL8fFkqozsFm+uaCsOHrkd1qlAyrtc9occTxJyNbtGtvgJLvK5PxnI8I1+VHBTJ9G+rWDe4ZtP8NB5c84SJF3Go2DWwTV1d3UwNzL+oJF4FhsyTbmFaZNufE6p5waqHgcrXeUpZz2Ve6b1l2O5ob+lJ+frpn9bnvUDdZpO84dwW3fRSVg64i3v/GPvzUm0YwQJVMgeGvY30LiaGMsnvh5RSSBUhpUeftxJcTAdeypQ/hgDCHm9Yl2PttYW5+P43ql49d1H4/j0SJyYmogHjh6MR++9PV79wF3xyntui3uOHIy9Yppu2eLWkhTx2rLqFUNF/MrSipTGgIyZ8VhbkdKXQQTzYAjU0wbfyWJc5HXHOPxkJk5tgX7HE6aMeWDly0BtGe70Gj8aSNJKwypXSp0VnMFY1uSxa3I8Thw7IgNQHSphn9RdZ567JcceMLClshBeOhrnekwncfjF8zqugjBGYxqyosVKig33bHpmBWRJEyeP9VAauOQLAy9zVtcjJGweNj8wvhnAeZwAbVGcgSYzmGdmbiYdvA1WigRBK1oN8AdnfgGE3UZcPf7gEaSMMOG1cqu2YhCWYcB1a4ABbRhow9kytZN9Q+CEv8jv4tJi5tu1e3fGnTt7JtvPxnx82kY/DPO2XrcSl7BZZ3rl61+OpQx26b2mvhjIbwQC5Iaxotj8iYMqz2SlAS++ixKV0R9h8YcJenx8Mlchrl29HgOib0xyNyz+j/K4LcegEEt58KYcN06UXdsh3kKYEjeGNAFqHuRt5VFFDUtOdmr25MiLgXWNdZS/6qcZudosHOvCsSzlsKY+XtX1isb4mlw+KlPdeeDwDhk8CksgFTWs650yfmmBytySE35Wvpg8Jvfsiw986tPx0c88FrMydK/NLcSK0tn7hVwdv+1E3H/vvTExPp5GwU3FjWkiZwVz9sZMPPv0l+KVDz8cr37Na+Md3/HOWF65FRcvXo7JXXtiavceGTeTCLV0jfjBJCQcNdlSezYv+c3f1wTk7yuDaFuJWs7Re8gNx27cduJofOhDH8kPqN9x+53x/PPPx0MPPRBHjh5OWUi5hj6FGU8e5y20MgMk7V8VFMFVvsqknhCd7N9UF2mMYVxiUtKQnl4gnE4xadRncXSgjH6Vp6nwFbybb+Pq5uXqtetx9fr1HD9qfuoeVv54VMukxgs/ntRaZ96ZF/joN/MHsOFg6MfhvMZFnPV68ZV86Nqa6ElzfnQlwLV1P/lSFylMfH85wkBbn+P6IfGoDDoGH+dyjgcKd68tLYC74otf0ON4h12GdJzLuH5ci8dxpoW0fucybZ3mgXnU5sMHCLfAdescZ6CccfQDcdTTT2dLk2FNehFX8YWLsOdAwqYboC1A4S8f3EVPpQHO7/LU4byA/RZcn8saTL/BdQ+86du/970kQFRO8PK5NiIz17CJRKXz0SRB1BwWOAMoGyelD0OkqAdkOIjVodkt9owNxqEJKe4bF2N8eTb2y0DZpTux8VtLMbQ0GyOLc7FLiv749GTcf+xgHNm7KzDCZmc0+WB4jfCKO281yYCQ0lUTRB9KpVZO7Nyppt0MpNG0z8LUDy4DDvMA37wx3sQjeuruVfk0mOtQUHFUljmn3U9PjOaKBHtLeHU7VxaFAyON8ml8qUwrJO40fOoB7AOEoYMVnhH53G3WnQ8zLHea3I1bGEtQC68USSpT4WAQ6ir7TXnSYKV9GGDglMv+YwKVY67hrp9ViRHxn0ea2Z+ixfwwtGHakO3s2mVaarUFA4zjJzxoen0IT5NG4f6aDDB4Lwd+4uttUAYbk1y9aco3AVnxOnPmbE4mHOCJzYOxzsoZK3wiratHst+iVzjjc5JqQHH0WvI0y22lESA9YxJ35/Rj9GD0sJqFX2EUk8aQxg51DQ+OxPjkdBw+ejw/NbRrek/MLi7H5eszMi4ldxgc4hsrsRhPLHqVoqXt9C99v0qPSj6kRFSXho8SpYR1o0N9jCNkJFe8YYB4OCJ5GFYeXgYYlozcWuawW2FRnyXT6EfJ2QDlVIZjKDhqn+8ODqgu4gfh4S0ZhhoDz5+/FM9cvBQ3l1diYWUtbswv5p6sffsPxdEjR2Pvnj1CyQqejGLeCJahyGn4y2qrtEicfOGF+Pbv/K7M/9TTz8SZs+diSYbkAw88FDs1HnaoD3M8DpURRn/kRJq8h+E4OuG/HJDbLtSEKz5lW1G8RfnkU0/H5x57LOngMeVdd90pI+zBlAvnbeWkX15edP01Et6WR3dRHwYY+ocxIgoyD01gbOAzzqGt2uW2sdWjxieDAV3DtgnycuPCY97jx49kX8zNL+S+VvJQAj00pBvF/OoFBl/iLdpa+gjnWEd+mzT8pMukCNo0h1sgDjwA5cpwKb0DkOb5DYfehS7C5LEuNh/sgO1819UPzuN6uSaM7zTTTzz62nMAQBr5TKehLdvmdf7trg1c27VAXoPLAtDjLQ0t3wDna/N/tUB+aHBZ02M8TjP0pwOmqeW/5w/LO2C6nY94O9cPOEy868d33ZR3nrbOrxbAY9y+tht4yzvf/V4SYTjgRpBIHJUCJsKQRyBIwLlj5c6TjwvnNN/1L6s9edSCBmm+4SVFNLiyFAuXz8bo8s3Yq3l8FOWtiY81oTFNmEPQsTgbqwuzsS7Da3xoh4yZQzE1MRazszN55zU4NKrpREwWLdTvfWg4wD4AzXZuV9sGd44Z2/otcO00O2auXPJVfTwCEioZYLdij4zHQwf2Kk6G5ehwbr4nO4YYr8h7ZVAUg7iroddJ7otshevs6HbduYonl/u9Ooeh63xlPHGkQK2e4UjD4OJRJYYP+zlyMzv8YhYWeDUs30CUcYdy5ntfPMrjo80TY5NJU/Gxx68WiHN/9PdJL74eo9ahorUnB5zQS/ilDTDqBFe5LrqDqqOgaCiZRlGSsZblJycmVc9AnDtzXnxYz9PgUTQYYfQNdRtv1i0/VxG6nxBnvNPtJ0W6zLxdfAvQQ2ytSBBTeZCDPF6LsP7lo/GBMgR5ZMBewYWlpThz8XKcuXYjVsbG49C9D8Rtr3hl7JLhsiwDc2Z5LRZz9Uk4N5DJqmMHq13rGjPcCImf7JO8pTHFcjz7s/KFjBq1mQ6b+Gj3TvpEBNy8ejXmr9+IMcaO0tdFG7JFP9Ea+EmfICf5iRDRImYLCY4+HEhDmz13F67PxnOnL8XVazdTLxw8dDRuu+3OGB0dy5dSOGV9WgYxJ9LDizlWyTQxTUztiold0zGoPKfPno/7H35FHD12PFe/WTk8zEqzxhmP9dhsn49Xsy040QC/5ZLdxfKvGSjf9rXB8ZZdVnS5wRodnYj3/8771Rescg3GiRPH4jWvfdWmrJOXcshEynuDE3jR9ddIeFuePlhdWc5vePJ0IvsjTaTubl1DhP5T9wm6sav0kkfiJT/cRKst+RF3GVj0eb7pqkx7do3Gtet8Duqq4iV74gXHfpCPuoblI4zQ1N9W8PdD1i9HPpKppz+fcXhSo42MceKtQ2mL4+wA44KWFi/pKTeNIx0erUkOq56SaaCut+o+oMXZzjctfsKmnfCm3lPYafikt/mMz9dtOuVJB7hu87YOoIzrcxxgXAC+6eivi+sW2jItcG1naK/xwel6oAlwnYDz9tcJUK50fPEa8LXrsXMc4LYD4ABa/pPPbTU4jnym0+C8bX7jcj2tj4PedG94x7veS4IjnMGZAB7lUCnXTOYAig0DiAmdeXxweAzsuTmeAx9Jqzf66rtdLEiM7NyIodXlmLtyLgZ1t8x+qg1NfOwZWFnjbkt3VmpD7mVir4uMmPkFGWu7p2Pf3t0ywm7m52Vk/WmeEaM0wFVl0toCDGHQADCFdNOPb0a1TGuZ15bBEQZnKiz5VIfySXwK49jrtSTD8djhg2l4sfeUfTPjvPHII1UBjyF59Ad+YjKWeuXYV4ej7bnHjqQujKOFWaZrhyjURKaw8OXr9OIlAzmNLcVz6jUnmbPJHcXBdyjZMzcml32oRtB3fEJmYX4u+EYej72gxW9Cko/2cjfLCtL42ITqoM086urxBjDPAHyu7ZyvrqtveATJmWQAdHtSAphEcwbYduJBNrtQBpRx0yjrB9Kpt8LQoQbJoJ+Sm4xnn3kmJ24+xMyxAxMTHDZavE6MKkj7caxIMQlxhlc93io/f4Q7R3ymUaWgTcs4IabvgNxrihxTRnH5CFhBVlQxCOnTFU16YzJ8b2kiG921Lwan90cMT8SKbltwh47dEfc+/EjsPnBEjByP9aGRWCZNhtji2o6YW7kVy6ym7RyRQSaZ1I3S0A7JiCrHMGOfJHxhpUO9k49CN9jPpS64JbldHbwVK7qxWFOfzK2sx+yiZGZVfarxzttwK5TTDdaADEU4xy5C9nvyDiqnpN/SpLxTcnNjYTVeOH0hZm7Mxu7p3bFn7/6YmZmLy1euJL9oOx+KZoIbHR+Nm5LHKzM3Ykl6Yve+/bHv4KG4rvHP8RH33HtvHi/y3LPPxAMPPxBTk1MaBzJ2UmbrcOM0vFLuuJlM9pb7rwLIeq9vkY+Uc/URYxxx+Y3f/E2NK1aNdRM2NRFveuMbUo8i+4wryxZyTxgAVws1XoRX0azs2lE/46hWdzCCK18KV5fmsC4kYpJd5cEgqhsYT1yMCel40iXb0F3tUhK5VBZM6DryFa3QIv2kMuS7dYt+m8xHrcgPhnFuL1AhtgNkdfmvyrlNAP3kcd/Gm684bhbY84Peycd2wgVV6DSuIZ1hTVvZF6RaMo09iYaUBznwc7NF29GhOOoHiCO9nSP4RiSGJOzMmyGNFVGUeosbJWHWNXTiFw/TZRz09W6G3TZ8rnHUQ33wxe1FPkyv8zuNfKS7POC8pJMXRz7SXc51E7affdjVAU5fO62/Xq5d73Y04tprytE2A9cA5Z3X/HcdphkgD8A1eUnHOc60kNbicDnAOF0XQLrDtAMHUB5Huh1AWZzTnJ8x3J+/bUPb9hYHefABcA18y3f/iffSABcAgTO5AEAFRkxcPkOXn9cbEhw5/eWmfGSfxw/gZXzzGnoOYAkqjyauXrwUiwvzecfKx5LXZHWtSp7qdfWNWJZSYQ8LZ0XlpnYZCFNjY3H4wMGYm5+NmwtzapUGuwZHPnboGueG+hqaTbuZA0CXjYs2HnCbYQ7x9p0GcIfHIGQ/GgdH8qhxfW0pbj9+LA7IUGQRHiMM2kc0iTFpb96NoU3zj3CPXtPcAnS7P5JOOcdBEdkReRQA+9owmlDyrCjko07lX9WdL6fYc1YR7EAp0nbqg34UMri5S+ZNqZszM8GHe1mhAgdvPqJQOT8MRehNsclZ2tNHc7axifM1dJejDcVzVuQAZAiXikx5c/U0y9nv9e3mCpj6X9GqIFF81ZCTkUQaPhw/cTwe/+IXczP+/oP7ss05dwFUgY8BgVO/Ub+4lcnQBCDzQDfHbELGK09S2+FSS2SoVwj685Ej6RmD+YKrCZPHO0yAJDJO4MXKgni2JHlYVj72cWnym51diOsyamJwVPbXdIztPRR7jt8eh+57IA7d/2AcuPeB2HPX/bHvjrtieHqPDDMZUiJubWg0liSpM0srsSSado6Mx5rkYacMKVbKlmVsoWsw8DHSmKbGZMGND6wHa9BD68sxdGs5RnZoMttYjgGud0rZKbyxrpskpe2UlOoeJPcBDcuI/NznH4958ZoVsBfOnNHN1Xwsi+ewEqNr/8G9+RFr3rQl/vrsdbmZ3MQ9PMJ+uLG4cvlSPPzgA8K/rhueeRnSE3HgwP402tPlpCyXHSBZFRUaPdVfRP1XAXqsB+g23BpvCYoGVpj/83/+NfXNfB5aevjwoXjrW96c45JVR8aB5ZmxZ1my3w+sPr48bF8uxw1jSOEcb8kH5LejXx4rXDUOqw4bddCY12pXyGivTdApwcRKvuUrDzppUjcu7P+7ePlayg5GL3gLqBMe9XQcDvy03fW0PHCa9S76CvA1eAibd21eytoBxmc9ju7HAcxhpJHH+XDgAxhz7iOnuR70LeD8+OBw/qRJcss1ug0fcF6AOJyvW1zOT33GizOt8AS8QD9O69PSqT1+2sELeEC8yxkc53pcl/nW0gEu84M4gGviHaYuHHGuyzS0eV2X63cd5MG5rfQZ8YDzg6PFA3gfNHjIQznqdH6AvKSD23lIMw7Crh9HHtJwjnMZ8MAfcOGTh3hcS6N5aDwDb3zH97yXDACJTOBM5GQCMlNHIODC6cttYIiwGV7hNDKkdG+tLYp6KSNwaDCu56tXw10elsRX4sa1q7G6cDMGVufhVkjjxi1NKsUoGiWmozKksAfV0OWbszkR7NmzN2bmpbhXVzS0VT8TqoDG9YNp72/0duB8+C4HLyx8Ls/1uIzB3FskupgI2P/F/or9+/bEqHQF38nLVTDu3pi4qVJlYWEZIOpIRSVHFcYv7go6GrmDr8uGZvuCVHAbGATq6ETQEyruFtkIy0nd0M7+D46R4HgG6qffaB97czCy6kgL4RYtrIIxMZJ/aXlZbjFuzmqC7yD5oz6sx8tblUJ7DTgesBAitDkgpZxoA/nBab7r32YZXSid60qrZNLUYMLJxa8NePuQNnKHDC0cTXHmzKm4fOlS7OMjz2lk1kBTQCWqFl64SOOvowPo0SnI/OQlvYkXcK1qJa1qT6ar/9QuHgPi0npT91HbgHjCm4w7kWfJVj0uZOAOxYbuUsaHRmJCBorYlp/O4REqjyzztHKl7ZBhtaZrVsAW1nemW5ahtrhDCntqX4wdvT32yyA7eLfcnffF/tvuiukDR2Noao9ueoZjdmE1Zm4uSWa4Q4tYWpSiWYVgDjNlzIlm4eaGi/HHSteqaF7QBMzeriXpg2W59InXmL6xuBy3RsZieLf4K5m8cPVKrnCtwRP1O5P49K5JsWEjLp47FxcvnI9L58/Fjes3YmHmZszPzUpfXBFdN2JONwgLszfj297+tlhZ0o2F5PTBB+8XVTJcc6VExgJ8xmhIfcQYyU4oPv9Xga140GnIMgbziMYTn2T6T//pP+fqMnTdffdd8aY31woY0OpbxoTlpV9uNoExqzS7Fhg/gHEaMh9ZGXfr6BzpKnSPfhipeWSOMvDiQKlOMmeBLJu8w5jVTS76AgHOKqTXGQewkr7jsSSryLwJySrYLY0TVgIZs/lSi1DSRsa8HdepA7u2WC/gt2nWGbTReQDrGMfh3H7S7MjjOlyvgTLGawcOnMtzk+0yXNsQBEqvlgFHHuswl6VeefIr7HzA1jxlIBjIY5oJOy/g9lM34LbjyNs612cHTtMHgIO4/niAOMoYr+OA7Wh1WdLadKeZNzgAvORzunEbnA5+4zNu4rBPKNOWx3fY+QjbUHUewm57i5848pKHuBaXwWUph4GHTBmn8ZHudgIu4zyUQ25wtHPHe3/2X6mOahwR/cyhcFVKWjXKgofRMcwjDA3UZd1JM4MMDevuZHVRQQmLhG9FZtTA8DT3wppAVmJ4Yy2mdt6K5z/3sRi+9mzcs3s49o7vivGRqRgZm9LNliaa4R0xMjkaw6xyqRGjmlxGRidjeWAs1ib2xOUdg/GZZ1/I6/XBkTRWoMfMYNDnp1PWOmHslEq7oqIS2S7KAeQDuHb7ceYJsFlW+FE0NHhINK6vLMaBPdNx7NC+2DWF8SWeSUPxkgKPJPJuSfny7jIfZSlNFKTYKkzNKYJC7D0r2TldGJcGGU6gFOGUECpcnV1tTB6AV3yAB+bL/MJC3LxxvV7v10QxtWtX7N27LyYnx/OxZCpJ9QurZQsyvnCzN29mP1Mlj8F279mjelSvjO2BnXzAWILdyUbWlwZZV7ec+QrtAPwtBVzGNWHkibwIPi77RzhyL4/wcTp/4aVfqQdctLTXHwbX1/oZ3oAHvXgOoc03V8W3ZRmkGGOTkxN5CjonoL/6616badRdfJeMqJy/opBY8Jt6Wt9zPNebdeLLSexVtGjmPK+1HVJwmUfyJtlgszuPBlkByzdXxYeRsVEZM+pxGRYzN+fVJ7oxYXVM/WieI4vQylEa+KxsJiicdGgiyTfX1CaMHYxfDQ6lyedGR4LIeU3DiUs0rS+JTsY68iT5ZAyIdk6al50lKah+pk1s7M9VFq6hR7Kukghfyj1yynmC01OjcfrMc/Erv/qr8Wvv+y2FL+qeizG6LiNqXjTsiFFuGIZ2xvTEZH5AG0XLo0o4tKKJ/4WTmuCVf3J8NP67P//n47u+/dvj859/LF7/xtfHwSOHY5hvNo7ViyIpn+gm0QbkKMvVn///gXEMxh4wXpkYOBJnZzzxpafiB3/wzyhWci19+M53fnv82I/9qHRY3dgyFhjfyJn1DtDKM2D5gfk0g/6mXssW2cli/dSCcdFXeSiq+McjyFsbfEap0vINYNW/wQ2y5A38KfvckEkoqJ3tIeups4pmDsFmjDI+WQ3n5O/r3BxLP//nX/8NGd9qn9q4Y+dwzMhwHlMfbg4KQd2A4nt80I7e5LkdD4hz/ipjvVeGleNc3rhoG85x5C2dJlnvJnHiaJfnOaB4wlaMkeCwaMpQnrdyeRpQafW2dVsfwP9cmBCO5TWNo4yBfdXPjHfTS339MgA9zKfURTwTNrhtHJi2zfo6n/jWsdpKGnm5BrgmTB3UTZg48AKWI+PkmjzQaD1vcBv66ycv5XAtX4gnTDmnuQ+Jcz+6Drfbi0H0AQAfnN/0g4c8bV+6LpzrdrpxEgfYJw2cAOUcDxif83Bt+k07tJluO/LU3FZzujB3tBddA2/+jve8V+iFoAZgHexZjkmv0mAgAlqTZB43oUbyeGFsx3LsWZ2Nh8cH4v6pkdgn4ZnWwFxfXI35xXkJnARKQjulym4p7aYqX5WS3XdgbyxevxqXT53T3fRgrAjnPCsT7AORgliRESBLTsp/NfeZLKtf1jSBzGtATI1PxbXrN2NleEzxKA0mbAmXDDw2ljN5aR7RRD4ixyvyQ6JDd2viLROJGpEM4S0uBob3/SS71dhc2ZKPKKSgNK7rMvRV7elYXQoOW7396AHRNRgTI+KjlByMzsd78nPSQwkis5r0wMGESHfw5iIOsnJwdnEqLT5IsORYbeLarvZf0A9WXFBa/cQ8W3jU0aoXXLydOjQymqsk1LPMZ4XUN6kUKCAjWaKSEz9vcfE9wtxfJ2NlbXkp7+R5zRz5SDlRX3kVrWiAn7C1J3i0H6EsIIwCr0GD4iep2oAS6q0wArXiRUCtlYwrKVvecanJV34L/XHFCXoBxaU7FPGA/uBREHylT2nX9PRUDswvPf5E7J7elUZM8hk61WaMGNqaZOlf+vznr6Vn0+lPfEFOCONDfb7xiDGuH+XBn1iVgUf5dSSFFLj6gXPBkJGsV/FjIxPqC87gIjxefMT4kmx7EoPnnEu1us5xJAu5grkkf1luZuZqLC7MxMI8j5lvxuzcTD3Sn7sZ12dmNJHejGu42cW4NodbiqsKX5V/Q/XeWFyMGxqXN2TI3+TboGsrsaC65tjXKbeo8Ten+EX2H+qaVWrqZ+VsVfzbqRumk6fPx+e/8HicPnkyFkUD30Y9dGi/eM0LEqPx7j/2PfFXfvQvxd/46389fuBPfn8+Hj50cH88cN89ce9dd8XeXXxTdT4+8KEPxP0PPagbgsE8YmRaNxXsr+Sct+IXLFWfi8HJaxjdAPx8ObcFshMxSMCB45p8xlP9gxHG+PnEJ/8gPvjBD6p/MHZ2xlvf+uZ41aseSQXsSRxAMRPXyn4LpgWdlS84aDDkkKKv0acKI8voviyuNuI7jMvH+Rr/0I6xzPjNYS+kGBcqKSOqxnGu2Iv+LfQwTlSuXohRPHOCx73cqvqZT5ixX5Xx8sKpUyrPRMRkWk8PkMlcIZSjfmmQdIw7h+Fx6jH5qi5luzb620isya+nU2inSna0Eo9rJ0XAaUyM4LHRQ7p573FDnCdg8q3qxmEwX1xYl/yqL9lbI7Ygz5DMKjrnNKJf4W3yV+n4eWNFWPgIoy/TiR6MdGigXgwLaKP+pFU8YpW+tw2j10Z8wLTi42iHeUQecIOXOMq5TNs2hw2Ucz3kxTe/jdNx4KZ+A3nsTAtgXgOkAVwTDy7y9deBz7jAuSxAvMsZB840A8SjwwHicKaBfMbBNfS7DeSDBq6hpy0HjeYl1zinuc2ml5vXoUFWuUsXINfMbTQd2efaewm5iWaBaMff/se/nB/jBiFARWaWCSMdwnDko5EMuIG1hdg/vBa3jw/HYSlSCBuemo7J6X3i2FBcV/pzF8/HmfNXY34pYkEG0YoUUGhyODC8I3YtXotdq3NxcN/+2L17j+qTcC8txI0rl+Lm1cu6e+KQUx6JjgndSCzdGozlGI7hid3x9JWZuDw8HvNqDAN/J6NWtI4oH6ODAyDzyASUhhBz5APGT7aHSVxt2iqCvfa27W/B16QyWbJHbV0TzNH9u+K+O4/H1KgMHbERtyr+ZF7VQ6lNVKw6CFgJA59dP+Q+IPHaAtZPlx/LWSBwoMlVtkaws0z+dQKmSXNZE+mSDDBhidHx8Zic2pWHyQ5JAecLA5ogbl6/FhfOn43zFy9I6crAvPPuNAaGhmXIDao/VC9CR72mEd+upRcfejxwkyT9a+k3DphF33BNmnng9M18AvuA6wJc93aOQYCWFNrElZ9lUjyrAqC7evVafkPy0UdfE+MT48EJ4CogGeTtPHgrJa18lAE0WtL3dQvE+Y4303HMmh24zGa6AJrstw6eDA1OyFhakBG1It4zsC07PX4XHkt2KeAWd+VRCnco4oZ9UaEw+Xrp4M9DF3No8SLGsuig8UUzwP/qF6RJafxJNssoB2+lM2kdPHQofulf/FL8/b/3P+YLINSxIAPwDW96Yzz84EOJ88knn1RfDMaFcxfyLp6+YhM7j1rf/OY3x9TUZPzLf/kv4jOf+XT8zz/z99P4Onz4YLzyla+s7ROSY97ay++IypiQ6aB6NPGq7S2YtpcCty9BNNAw+r9aXNAz6iqdt3rHVf8//We/EP/wH/4vsWvX7lxN/rEf+6vxZ/7Mn5ScswLZ6YUOP3R8RVokcLSB/mPC11U+3iMuy6Pb6DeN0JbshJQRyZCqoP9WdEMF78sIqMluCw0YQV0YGtniUcflWC41VjVWqI10WMDht9R75fp8/Kdf/60YHJ2K5bWdsbgsbS0Dpm6+Sh9Rj8c0QHitm/hoD0Aa8dTLePNkTDp5N9stZz5avxgHad5C4rLkcRp1kJ809A94XN76FEzEmW6AMK7a09sf1aabPq80Et6M13XezKtex1EHkNcY8ZJ/9kGSmTjTi+92mH8tkN468lLeaQDX/Q5cxu846DM/nIc44yaOvsCn/fCBsPnlvISLV712GLg2kI4D3B+uywAtOHA7TDrX4KWM0wlTr+vEdzo+DnCa6+mPb8sAzgcQv1WmwCPaUwR7PAPaeo2DsgPf8q7vy2Mo/EkYgEK4tjIAhDjuCFg9Wr52Oa4/91QcGN0Rh3ePxZj8hdnrMXfhbIwszcXY+mLsHtkZR/buiVXhn0sFLiWiO689wn/f8cNxjwyXCSlVNARvQe3dsytOHD8Wd951Ryo07g6WFhbVAAbDrRgeGM4T5fcfPBTndLe+IhqHzCxNILcwuHQtCybWNHjrrDL57FbZWJWvRmNKdE3jLqxllMFt7QczksGVh6zK+Dx25EDsm55IvJxizkoPZaGDx3RMlkwqNXnRCQgJRkevbhyC5zD5WhrceQV0dk+p1GRZfecy4MLPu1ahsIDk8rb4x51u3rWBQ3gxFMCTCk53e2ys5cnDcy88n8bskRMnZFSuBcdd9PZkgbPo8zUO6NHaox16+wXR7XVZSuVjSIWL/p7fOsD+1wJ5eLB4YFpyJUG1ovjgFeeEHTp0JD7xiU9IntljNZX18HWD7D9cA71WvhheRJ8yE7Md/Q63fAOIL1fyhJHEo1NWBti7Z+UG8lphKPmqsvQNSoRrFDJh6sBPSpQHGYT/CAl11HW9VcvbsNwAjaaDN6Mj4zKMxmWw4yZifBw3mW/Icj02ij8WI5QZ4mUQDnMeyrg9+3bHU1/+cnzqDz4VV65cFJ8PxV//8b8R129cjQ9/5KPx0Y9+PGZmZsXiwfjud31PHD9xe5y/cIGGpOH///z6++JLT3wpHn7o4fjjf+JPxHd/z/fEzRs38jDXY7cdz76E5lzZzBUEjQV4l7zo8Rrov355KF7197ZRuMsY00yu//bf/vv4whe+kDxCF7znPX8s7r33XhWoSQt5p58s918JNALSpwxjGFKyn0kjjjYS19BXMiE/5ZyUGt8QS73oAPaIpq4kn/PLa28auNFeYwlO5ZNWOXQIbWG0Qj31I1sj6uNTZ87l9zsxNdB9+f3SDhhv4HC7wd/qD49zdFfqQukoXWacy9mgcplWZ7pcHmsyOZn4Sj+WzrHf1oEzDUCLi8o9vhxHXtPNESrO3zpoROdTD2D6KQfUqns58oN301iU7CZdyeMq43Kmm3wtzcRz3dZn/G24ddTbprX0E+++Io36qLfN43zOwzVgWvHbdFwLzmdwXpz7DGOup996QJ6WJ76mDI4XzijrNNPq/KYH53jLBv52MuO8LS7CLEa57eRldStPCujaS1k78BrPJo63fMd73kskSNpCAJlgPAVdGZWgRHgEGYvz8cIXPx+LN67EqReeilOnnotzF07HlRdOxY3nT8bspYsxc+1iLM7N5nk+q1L2c4vLMSkleVqK+IUnPh+7xobjwN69svoH8tHYnBRqbq5dXIz9B/brjn8+Lly+ko/Ppqandce7S3TJ8NGd75xsjmWWqkUvnyTaYI+KdAUL69z58qi09hP1OqpWliTAGERS9PmYqGMObXObzWh4YkdcDQ6lqQxT9yFNKscPH8hPDbG6VCsqvkOl4xjkvHmIci4eC61w1WCu654Q28FfBB+eU6fzkoYPzRVX/WX67aoPGQQ9o6zKVxkGOBOj38Rj8kKRojDxL1+9lDRzQCafUBnVRMv+LyUqN3l7tEA/QNg+9dtBD/QxKJAd5wf6cahE+oDj2vyEt4v/qkD56yyjGjApx6kseSypga44lCP8Pn78eDzxxBPJr917dudqCi8z8LihhR61BS19wJZ0XWxH8Uu1x7iKP/X4CXnl+530EQdf0gYMJtpUhlY/RYrpDLB07GVTFhxZuWkpV9d2vsYnHUBmc3ImTbhs4OXjonXyMJZQRCqTRSzXGmcaK3yW57WveW22CQOXtxcva2x/7rOPyQCuPTcYT6yWrays6ybs7rh69YbyXMvVs7379sWJE7fFj/21vxZveP0b4oZ0xax0y+z8bBw7JgNMZeEJ/SdEm/zD9cN2cS8NHe+SOT1oUcAL3srmhuYXfuH/inPnzsl4n8yV/R/+4R/KF3S8+gUwJpA97xl5WdgoPtIPPL5kxGLc1NiSblZa0iY0HnNZTH4aoeKLOxTecDQG+sVj02VKh2zVJSDNMZr6Ur3YldE/uawlaYI23pi9duNmnDp9JhaWNVZEF/rLOozyxNFu6ivZLb1EOo4wkHUoT74gpPopC5tKp0JT4TOtQBqnotf89ETINbjzuB7pNPRe8aFkpeqv+c20Jqjc+Ph41gu9xC+wfWN1XQbeVNaLA3/RU4/2lDX9WkFiFabanLgbfWe+A6aDx660if61brQztOWqvrrGcU15eMu1yxGHI8588zVlAIddrsVNGdPs/KYPoD7wkUZcm7e/LtKdB3C883JtXIRdt9NZLHK+Ni+OfPAZ/C6LDzgPQBnjcBsIk+44fLfLcYQdBxBmDHOdeKqqLbjadpLfYcoMvP1d358GGA6GWtgBEHhJ0QhxpLJMyqOqC6dPxfmzpyRgEfPLCzEzOxdXzp6LG1KsVy5fyL0ma+vq8FsiXkbSDs4Omp+L8889F0vXL8W1c2fjGd3VXrt4MS6dPRunTj6Xg3loeCBuzMzEuJRYUA7hHdUAkfJYv7UcN6R0x2WQzc4tBKdzI+QLSzJ6ZPCE7rrnZcCh8PKTGLqDE/kCMVX5NAXLaEOZ0BlbjR/Cbr8h26w4GE06jwHWlhZianw47rrtWOyXUajpL/ezjAxxB6TBwyoRb9SpvlRaqouJcCd00N88x+rq6a8PXmPgmO848rifcJ5ss1/kFOj6pwSkBn8JW8ZTL3etctxZsl8mH2eoHnjADwU2KMdqJXgWNLnNqA8geFwKB0XOHqXNDeodLS39hC2wdtRPXEsP5VA65Hce/BSuDh9p/Q7IfNv4QJuvvxzA3buoynGS4Y62rmIKyXhejzHdRR88eDCef/7ZNBw4RR8DjO+Bwl8GebZDMkM74Dd+SwvAVUsPhpPDLXBNWVyb3z7dBOrhUfYdVt+mPKoNSlUbWGkomdnk5SYgF/Bd+HFN2tZ8Bf20kSddltd1dqPyZFH4W3JeuIvOdFyLtdCjDFlkbnY+Xv/618df/Iv/XbznPf9NGlTQtUeGCod5LnOorCbv4ZHReOWjr1Lajnj6mWd0IzUQM+qH++69N77ru9+VnysCIXRdvXo1V+D43A99w2SHMZSGSdcW5M3Qtjl529feflCP8E9/lOuVdRjjmP7n253v/93fi3/1r/6V6GD1fjV+4Ae+L775rW8WTbpdk5yJ4ryHYd8WsocPs4h3mq+L2cKvcQcPcUkrTSFeYfREnh2YberJDuAgSbnfU8CKHLRyRmN+5F9heIZL/OJTvlzT6UNkC7DhRV/Vvizllw/e/Hh+Gr/DMbe0opvwi6m3a4zXao0NDOtZrumnNo02MBZpA3G5mkljNzBwMJrYboJxVDLHNYYPqw65Yqsb8NyOov7IlQg5yuWNuPBg5PMZLcqTh+NC1teok0UFORlWhGlj5tcPWlj9RffxJIA0j3P4QTz9T6eUYVirm/CZPYDwtQX3lfuTMHU4LhW1XBrrXbx5Qnqd61iynPkFviYvAA3wlnT3Kw48OPLRBsA4wG86cL4Gt33A+clj2QGn8+Fcn4G01gGux85lXM51On+bxmq6ZYd8bi/X4GrjcY5vgTjnA6/LtWXaa/KRh7YClgG3HSDMmG/5Am588jq/HdcDb/72d28eQ0ElOBNGxdwlmAgqpaGEUfw8fuARw+NPPJ6rXLNz83FDBtjasqxUzp5aXY65xYWYm5nn7eWY3ncwJnbtimeffDzOPv90bMiIGci7JxkNK8tx88a1uHqlzgjjJOz8ALYUK4evzt6cUy+o8d1jxDEJ+7QmyT0TY7Gkeufm52NqerdsNV0vLcUoy/9iQk5QUhSsfKTNMzBaDyQ5R0nGiA0WDxR4AdN8TVsdV0JbBsqIxtxD994VJ44djh3CMT05GpOiBcNmfKIey0BDfr5nWIaG6hT2VFh1Fyu61AbzHGcg7InSdbdA+pAGfi5lKwxmBj/KO7FQTmVwGJ8M+ltrvKCAwtG1FIMSxRf6uoSLcmxZyI+rSxw4u2lpeSkunj8fN67PxIGDh/MOlxp2cpBnJ5wWPrchaVf9BtOPc3sSB7R3ctYPmWO7+A6v63CeNu92cQaXA/IjxWo/qhZnQ5TaGRz5uFH5Dx05FM8893Qem3LixO3BG6GZrjTo50UH14XMmB+GHicKyNlP23bXjnPYK7VMxtBq+US+aQcTA9jJY97Y1SNH4sTvbGuvvjafwdfun/Thh1rDiiAGfDYEzsnPMdalc22HTMJWcGCQiFUqXysR+T1JXR89flv8mf/2T+U+xA9+6CMpc+iUpcXl2L1rb9xz3326EbsRN2dnYv++A/FHX/hifPt3fLuU8GjeeNHqxW5fE+ms1IC/aO4p0X5we93Wlwenb+1NF6MOVlHJ93f+zt+R0X4ydQX68b//7/9mHDt6RG3fOhF/LUD/WQckvR1PTTfjvMJF32Z8XpNPfEg52cgzARf5zq5kmGvo9MoPrjX2cHWYtnSn9Aire2DFyOERJifrK5N0XulFjiZhkz5nvA2oD3MPVyd38AjYHH+dD7gut4m8XJPH5ZjU0Ovoa4C0NCS7iQwfOq2TuCY/cYQ5aJkbFm5cyU/YdeAMDidNCjKuKI+DNs+B1MFKGH7RXXwvWopnhbvjo8obNz55LZdZV+eAHOvEqyzliHdZytQ8VED9xOGKjp5uNX7KUsaGi/EZp/NSFiCeeg1c9xsVOLeB8sZFnHG7PU4DWvoMjjNvcYTdLtfhcD9eyrvelm7ycd3GAaYXR7m2DsD4Xop+O9NE2Hlqy0Yd5eXHym4PDpyU8XU+gnRhEu1MYEuEO4AwQiYLIKb27oqFmWtx/cLZXD3BaMpJHqUlOVm5JYOJyW7lVhw6fDjuvPuOuHbtfDz/3BPKx4DYkccjXBeO+YVZTWisuLHoNZpf3Ofjz1iVM1ev5YeshzbWYkSCOTm0IxZ5TCYcd584Efv3HoiLly7lmVWjUs4YdGyGHx7YyG/aoX+Q6nrjsJswNJhzQuljYstYAB4QhqEoIQzGE0cPxf7pibgl5T8yqM5QHMqKusEJ3XxWBWNsYnJKxhkbicfy2Afy5N6bJKrwm9+Gqrn43p8G8LZnxsmIBEwrfs9x3U2SahPKBMWLAbkkJbwsvq4s17kk9f09GYZJy5oMsKEYlYK9qcnv9OmzcfjI0RzA4oyQ1gCy66+7pdUDljh8nMv0830ThI444zU4H+VbcD7jsmuhH1caX12eTJPDxyCFLjZPT6l/UeLHjx+LazeuxnMnn4+jR47ngGIsIEMMIviHTzzta6GvZZv9CrQ0mXaHX+TzJ76rZapL9HGOlowaJkMlJN39QDnjAAo9/+QUDa7N67wqWWnT/ePKuFoe2wGuz/3bXiNngzvr4+LcgDCm00DSGOBTV7fddnt88YtfiGeeeS4nbRxvc7JCtnfv3jh58gW1eyhmblyPAwcOxZve8MZY0diHNFYmOBn/qAwdVnVRftSZ40v1Qx90tOBr0/jy4PRqp8HF0GE8Efjghz4Uv/iLv5in9TPBv+Md74h3veud0husltYEvh0dlpk2zTxN/qKvtpRr+J2Xvt6KA+AK+lB3JGGscePGCm9+/Fwy6/6CDsYr2yds3IiLmc5bW+TNM7+GiRVO4R4e3Jl6hHowfnlh4vr1udw2whvHVOq9vG4nPteMIdrHtX3AYccDSUM3cZlerhlzbrPj7duBw3lxxoOPc3mXdTorewB0EF9yNSDa17KPPeZJg1cryzK81FZ0C8OyoNcu15k3xl0cZcGRaRrXvH1ddKkNXZ042gB95INv+ADx5hc02LXANf0Jz/HdHpfrd8bZgnmJgz7KE3ZewgDx0AbNzue8zuN+d14cYeKglbChpcM4Wmc8hAHoNxgfadACOJ0043YYR7r5B1471+ew8bhe15E3KunqhgC/df0w8JZ3cgzFViLayqioZRAuiZKEMQGx+npDhtCVMy9ICe1QBy/HhAwM9nTl69bcsehvcmwyFjTxj02MxOGDu+K5p78UV69eFuW6u1njme5qvs7MJM9jQ5aEOfCUpfCL5y7E6RdOxhTCKJ6tzs/G7JWrMShD7MTRoxr4QzE8OhT3P/iAjIahuHj2jGiUkSYD4pYMMd7k4jyl/H6c+Mbpznwotjbva3ByjfDLsTeCO/eaBCSMUjOrooVDTDktfnl5MXZPT8aB3ZOyLzXxqv3LixxcOqv86zEjgyWNGrWB7yjyKj6Mp5t4XMVjCizk6eldMsjYyFzfwjOPs0P1lxNrH7izCxAACxCDphz9hZ8fk1Y7GMi17wH8CCFx6lvhz29CYnxpIme5fJ39a7pTl0rK9pCHTeg3b87F/gMHaICKo4yVAxnonOXFzsKJbwcPHO874s32CpCrTWib2YFlD2jxOr4NO5+hva46FZCSBFq6SYNO+Mf+HR6J8WIIhuuePbslA6vxxccfjyNHNNGr4+EfcoOsVLmt9fZDNbVXbz9Qvj9+kz5+iITCHLLLYZ+sksLLNKDVd7DXfO7nDa5QQyPxlp/tneUJV6sOjPuBTfxtW932ti7nybAUEsYT9TOuMQjARxqRyODBQ/vi3Nnz8dRTT8bcXD1eZMKYmByPYzKAXzh1OuOOHj0WH/jA78V3fvd3Ci9fyuA7sTfTYGbfHgaYJ1n6E6AeK2CD+Wz+vjyord2NTgvwHpqoB133E//DT8Szzz6bK1979uyJn/mZfxC333ZMbWb1a2vfwhvX3fKyvbafejaL6l9zltkmPpfva0alyykZWUl+y1nPZd/I0X/oqjSKsi+rLD43jGlIqYz5mbxQYvZvVzW6jScgfJ6Ko0GeeuopDTHdiErXcV5YjjvhQJ/y8g/6A52EMZj6SXfL0JUr+ZKzTOv6zP1HHHXaiICv0Az9zss1j+nIRzzjBAOd9oCbdFytGBePN/koMD9w0Oj0yoPuKAMNh97Gp2046EffwnPmDtrEW/zW7+DAxyDPFwz045qyprf2U9YYo33EA7SZMPmTNuFyHsA0ke4bENKBHA9NfWPjmmOlu0zPpgHYtQXfhiV5Wtxc25k3TidMnTjSTLvBcV4ZMg6c8RAPcG0fBy2mzXxxPYBpddi0GjdxhOEdvGxhOxyA29LWYxyA2w0Qj6vH3sVHcLlu56Vvsj+664G3fue731tCX476rZzxc6WLYaO0Wi1CwERM5tNkrUp3yMK6cOGCBttQTEno+CqchreMDQnC0Lhuk8ZiXkQvyYhZmZuNA5rcrkvZXj57QeUlIBpwoyMYW9wxQeRYEsrd7j4psm/6uq+TUXU2Tj0vI2xyd9xx1wOx/9jtMXnoWH5OZVEDahh6ZDTs0o3BwyeOx76Rwbhy7mxMT0zIgIpYlOLfIWUwKzoW1aYhCUEKoernrCuOv9jJvoaczDQQNEBz79qG+KK7PF6nZvfY8MZyHD8wHQf2jEt58Hxdhot+q5qk+MzKsoSDc5A4/HRROJeXFvPV72XqUDwfGEbJ+SOz7FVByY2PjXduLH0EyAPJnY7g4RCI3NumePWQnH7qC5xySvFVHJ/C4E3Q9UxD6WnAqR05SWHMjo6XU/35eFHKhcMa1ygn+lhhuCaDcqcmz1379ktCpQBFDysZKE6M49xUipDJQQ+0Qp+Ba2hOpZJyIxrU5lbQLaiboDJcKTZ/JW4ZqnDKaQl2Rik/0D+AtuDsIGlMH2pKzhEC5lKuNWSzHPQm/2+prg3J/Y6h2LN7ryauW/Hkk1+MA/v35Iov7ebRLS9bpGGa5mvRnKgz0NULnZAkl15HX8uzzK0wh2dmqtKSv0pgwGJ0QDtywvc7AWSUfTvZCHggWroGCRX/qE8KWf1KXa2zcqlwVicoIm1g2EctEE5DXvkyrxyGer1ggiz0wrUPq1POykrmbLKMCG58UufQNjl4fMftd8TnPvdYPPfcSZXhZm4l5ewVD78iv995WkbY1ORkXL12Jd9Ae8tb35x7FDm8lf1hU7oxmp6ezppYkYIW9v3w9iarDhABz1u3HbTxGJ8DYv6Q6tjI1XlupuAFN25DyRO2Hfyj//V/i1/9t7+aYxm99WN/9Ufjm7/5TR0/S2HD4xZcT0tLf7+kLxrSqe6sENlVfG4tkCuAquqnvLnAEZb8DkoeGKd5XAU0yF/nxlBG+5pumFdksLB6nziVTp+NSlfytuvA0ChLNz0aOVsNGvOnlokPfCx+ZZVvAMOPtdijPhrTPHHh7KnUGXwpYUP166LeUtck5b2TfHVi49aKEEmu5cDN/ice72GYQ5PHOWMy9UjHm36+AeAkP/pVVUnPaVKXziMsbqZfxh5yzDhHn2LQiDpuTBWX+kAe+3h5EpBPG+S42VJm8Y5vtVYYynDQznXqD9UDGl74yn5I0UNPlG7IflI8JPO0iBUTcrDKWJv5lQ96Gn2G0YI+atuMz9gyfwDLDOdR1XgEl/CoTnAThxjkI3PRUPviqL3yZBw6Q1fMAVxDFzigM9msuMyvONdBfuJx4M92uW3kJ6/y5d67Fc0HSqMM+KiPuqCFeIsp6dRDGDy1krqaNwvgzHKKM/8qrm4wsrT4Yx4Sj3Ncy1sg5a6TrRa4bmXOcgY47Hjyld8r43L4axpjNqRxhAfe8h3vzmMo7IyQzHlHxMBMpD0DgHBdy6ha1t2IGDp37XLMXL0Uw+rDyZGhGNVg3CFCEA2xPRUTxsilS5fSGOF180WWrsmnwcqA5M6Jzaps5uQ05oMHDsT83FxMT03FHXfcEZ/4g0/mYwnudNlL9swLL8SgFDHfg+MtNfYtsarFKfRTU+Px8AP3p0E1O3M91tSWIY0KTkFXL+cjOE4lR7HVs/FhTWQyiIZZKcOEFB7RnIYKgothI2V1cP/eOMy35/hYuJSNeQUzW97YwdPiVWeEcC3HnhXK2DkdfAADjjsnzj/ilWrexuEaV3cPDFAGk/pGbUAYPXAQrBp0/tVgQVWAnokJpcx+DRRWfsRYPIc3GNEop5RNjYT5+XrrZ3r3ruQJe0RqlbCE2C6hE+hWsN1mAMOpJuNeOuA290O1YyvOzNkUpyxuM73B5TQDYRtC5G7xO28/bVuudDE1PZ48efqpZ+POO+9U+2pgcWev4lug8At3hivO0F5u1u1MIOrigMTDTxMEhjeGDTKwrLHHnrRR9R0zC/lLsZRSxnipsh0oUDT1XEZ3YapzHGC6Nl22hDC6Qv0qP2/WVIQ0rtOlPCL/6AvJNpOT0htKBIXLcPPmbNx991Hpk7X4yEc+qrbVR+R50/F2GWZ333V3nDt3Ph818kLEqVOn4t3v/t7cSA7dc7M3Mz8rT7Q9jT8mfe6wuna31bft7IctPIBGVcCqNuGcxMRfdB/1jo4Oxyc/+QfxD/7BP9hcXXn7298eP/qjPxr79+8r/qgcOHHw0cC46OdxCy7jSdaOazuuKee8/ZB1ys/9WxqmPKG4KWN1YXE+b7C4CUV/YMDz4gO6EB99THvVk9l+O2gufVdtRf4xDCgDPblRXnLKY/srV6/Fxas3pF9YRV6PndIt3KjwyJm+4gYmDfGUjK4Nao8CUJ55eJICLW67+ZF6S2PABpfdZhpPOJhL0G2pL2vizfYpDnB+O/K4T0hDbwKuE9/XALrN9bd96LpwLSTOLg3frgXKQ0Ppyl57gOJ7PRqmnOtr5ciAMdMvX1zjKG+aAdPU0gW0Zdt4wOH+eOOEbvcP6cZPfFtvC85nnHZOs8+cyDzovrVzH6FzWtr7wXUAbXp/XdulUUfrHA9PSx6Q8Z4B2DqAugGuE8c7/tgP5Me4cUZqZhFHY2moGWmgEibjiYnpOHTgUFy5dFl3PGdi1+R4rEkp6jYh3whk9z136jwmmJyYjF1SkOwZuHz9eqwK3+CYGClmjoxjXJSVz4oMik3SkqtBvGa+a88u3Y0NxoqU+dT0rrihSfBjn/pMfgaDoyn45AXfhduh+gZ0p7pjbTlWF2Ziemw4Hr73nrj92OF8UWD++o0YVRunZLipFVIvDH0pGvGaTaRruhPnLi0/waH616SklhZmYxn6RdOJI4ditwwiTt0njQnHzLeAt0y3A9owEwTgsjbEUGo2yFrDjHLwxkbZLhmgfEIH42xyYkrxY5t9hNzUmU8IoA2Dqjv7Fjr0yzsWfF0zWaeT8kTpcceM0pyTAazhl5+EqY+qczfNJFQCZGHOesEmH6Duli8AypUymbGDorEXUfTXtfE6XNAUFvSXB/qvgc24BncLTqddLcAiUuyz4Xi35A2D/cMf/rAmmhP5ODk/0C7Zq+IoLOogXOWAts5eSOmqu6VZHE2/bX8lszpRY5PVEIwB3w1SPicvAf+73shrE4CcG9r6etCr19Dm6w/7up+XlomUtc6lvG0Byvbw8VhmZeVW7pvk+A/ePrUCZ7/NA/c/IP5uxOnTp2Lvvj3x3HPP5aGsjz7ySCpcvl2KYXzkyOGsbygVYccr/fD7Sein27C1/dHdcNSKAPYUuJBj9NWFC5fir/yVH61HbsoMzf/gH/xM3HffvSn3jOEywnr8M/5+HrXOuhhXj2zLgQIHLxzOmy0552ldPkYjCA80tucX5vKFJVaBRmUYjU2M6eaOm856TEUZXixBz7IXjHKtMV0rZVSqP9GPToJGHr2wuT+/mKH4OfXH3ffcF2dlNLNqgYEGGUKVTx8gnDMaa9ULvjJmOrmhLTgMtCxVQBoOsK61jjFv7RvqZqH47zK+hs/OTxv6+Q894HbaWvKjyoHDcyZgnMmLTg9TFjDdph1o6TB+aOnRDz8I98riyIfvMvh2Tsv0XE3rtYm4xNrhRy6p3zhxQMsPwNf9eAyuz9DmB7imHvcTYdLA30+Tcbk/+53B+OgP87DNg2yb/haM3/U67LaZLpdt453X6f3leriqrNPJaznBB0xn4nvTt33v5iZ8fDfIFbEJGWgrrLCcJiEmZRhx9NiRmNHdKh/S3a87VCbxed2tDg/yGK0Iu3FzLm5qQt85PJIb7Gd5PKeBx2bZfC2b+rlbhgZo0mhlHLJnig9D33v//fGgFC7fkPut3/3dGB6fTKV7gWMvrl2NaRl/y/MzceHMyRjdKSUyfzOOHNib36BcW1iMu04cjzuPHo4FGWEXpBjyTCfhR8HwyvPo2GSeIbamumln7h1TZw5qMIwq610njuUK2IYMLya4tHZTaSBs6gAhy82qUkY8UsUxUePIi3IijM8dpAXSPAfgLc5p8NaGWWucOQybmIh5zMIG56nJ6ZgYn8rrkWEe63L3J/o2JHRy5OexhEQo+wSjlo21uVpCu6FnnT0Sq7mv5urla6pnLaZ37Va9PJbjW5CWgd5AwoE6feHB0Qa3g+vsZ+VPBb4NUBYgL2C8jgfgcv71x/dd94NxvhR0CyUviwNgxWVE/QrPObD14x//WBw4cCBGZADDD9pqWnCb9fbhba/IY1cRRUdLCxMJvGQQ81mkZfX/uOQ1D1Ber43VYrByqkwOH3CVo2dyIjJ+wWZdDeRNVVev625pAJzWlue61Q0Gt2m7uphc+nHwptqdd/Fx9LP5NQKuaTMoT9x2R+zfv19pZ9IARv7Zb/WnfuBPxY0b17NfeAyJQczKgVfAYAk3UqyibGF6H7R0t2GgHoXyRjgrOfQv+5aGdVM5F//D//AT8Xu/93t5Y4Qx8o//8T+Kt73tbdlP7GsFFWHzpuWRfY8RjxNcGzbh5LfLtnW4yNOmGTKsv8TH40vxnJU8FcunCqx0K6VDzz/hogg6LXknn/pFC48rMb644QQwSvmsEiKG7C2z93dC+neJ/Velv+EXLx89/sSXijbhpC8wjpdlVOc+NPE2V1Kz/T0+5F5BnqBAbAPmDTzbrt3EkYaOhDh8rsFDOWSKOAxlylRd9SSDa5cvVy8LGDf6ljD9STnS8O0M4Gtxtg4gr9Paa4C46ltGbbUHB/2tHEGf89s5b7nCa9wtfeS14Wx8OKcBpr+fVuolzv3SlgWcF0cYIExdrq+NN7R5fL2dc70tDpzDpHurBeHWOY/psO/ypt15Aa7tANpu+SC/6QDIw9xGnPkGOB+OPKSZhwOvf/t35yNIgAhXTmYqoaNaggDy52ZNhVm65s4HxHfccWccOnwkTl+4mAfyjU5OxmweRyHBVb6bmtBvyChb1IS+pMlcqjW/D0lZ9oHl6gN39lIKrMAM5d6roTySgk+M3H7XvbpTG47f+K3fzoP+5jkDTHSwsR1j7fTzz8SzTz+Ve7pQAqgX9pBhbHDw6IbuxEZ1l3fn0aMxOT4WV65fgoLYJTrXlB/Diz1ODDQU94DMsY215RjacSuOHtgdRw7uixFoGkIBs7w9JCXTO6aD5e19+/blCd/47Efh0SErVn6EyCCqzlRnJDd7vMZRNw5oO7nK9ASAAeIyW10ZAGmAiTZoYkM5b2COT3AtpztflGe+dZN3vZEKdHHxpvryZly/diVWV5Zi5upV3cGeyUeV9CuPthaXal+OZYV2mzYFMgwdFjJoB1KGumxMZi6Db9debzc40qXU9cDxLfh6s0zjNDpJKFLIZtcA+UR5L4nM6fhg9EjymIg6hmUwDQG+OTg1zeGMVQ8KtIDHViiFGpTZ/xX9Isi20n7qhtYOiic1kfPYhomKXGxmztUCASRllTKucwLNMkVDtkRB95n52ubBr0fYBdulYzRxydiqaPJDK33NhFDhnIAVbvNg4LZA+zrUCcg8fc5p6jxG5KDW8+fPKm4wJzpoZhVsYHBHHnLKeDp//kK8+tFH8xBWHlXyGJPVMfqEx7Lrt2rFglUgUZ88yOuu4v429oPjqTv3W4k/eQOimxoOnv3pn/4f88wvdCSPRn/kR/7f8X3f9/1J2+oqRybUChjtMrhf2/5t+wXop4es5G/Ltg5o27G1vNJ1mVGZH9lBPktGe+NXTlkRAR5Jrq+qvegT3WyyTYMs6Ip8/C05LF0tmcapnWBg3xUyWPglnyq3e89eiNCNOZ+WGpP+4JT8Wink0TSrcnmmpMD05DaBvH7x4yquCZtX1jHmX44ROfCwXYVG2dgCCNNfvnYZ8hMm3mn0N2kAOo16qC/b29HgMsT1g/u9pdn423Y53vhLt3eyq3iAtLZ+nOkmDH3OS/m2za4LIM6uH1wHaeDuD1MHQJ0vhaety+0CjKuNM7R4yEceg9Paco7zNeB6q/z2aQb4ZSDNrgVf96dTlnBLg9My3Ol/AJrhVStbQFtu4Nvf/afea0EB2goo5M5tfdJJY2CymZM7H/aiLCttbHpP3H3/QzKsRuLp508pToIhYVhc0V3BBqtLO2Jeg5CuHJSSZBWKV28RGE6TZ59W7uNSH4xJ2fGWE486OQh09+7d8eGPfTy+9NRTMTk12e3n0sDQnSbfN+ROGMOQ5W5WfvYeOBgHDx/Ogx15g5EPLq8rvLI4Hwf2Tccdtx2LZRmF586eThpQIyyXj4zIoOOD2jxLXluMqdGdcfTQXtUn5q7zMeS6K9YwkJLqHVaLgYXBA29sIJlfAL75yCZOd4r9Ntzmb327EjJy9fLagb/uzrr6U+XVBIni3HzMprxMFNeuXxUPXogL50/HzZnrsby8EFevXIy52Zl8i5NHwihSJh6+HckEDw4LlqFa2ZMhfByQ7XM7G5q3g5YPLS8IU8Tl6rra3EIbh9/yTv8207YF8bUjb1vIwxvl8q0+5d27d19OJKdOn8qJd2y89sJgpNEPKC9WX5hUQJvtSToKn6GlKVcdmnTzgJsUNUYkiv/CyaZeVr94RCeOKUltxQBKJUCbC+9m2wXbXdvPlVKB69sKNeZJw9/OAaQ7zxY/jULl6ZSj/jbrBrhZYMzMLy7kSte5c2fji1/8YqbRf7zNdvc9d+eNzZe//OUcZ5Q/+dxzuedqYX4urly5nGV5c5IWQBIsoy5uHqiNuoF+vx9a2pQr+xvf8vwTP/G34ud+7udiamoq5ufn42/9rb8VP/ZjP5aPRXljmrzUPzJaRwhsQScoHvTk++Ugv9jR8W87R11tuOfoNbm0fssozpUsyWWKOXVDm66RqzS8uDHOR62KZzuHsvB0An2TZYRKo66MpCyrCOUlTgUyPmEHOMowO37sWJw+ezauXbuenzJDdulr+qQopGjRl/Ii531fJFvPFB9LD9j4ID7zdWCdU/2EAVUTIOWIM88JEweAizjncR2+mcW5Hjvnb8sAztvS3EJ7Td6is8JtGcK8POBHWgbytT55cZQzUFaSXxcC8vY7l3O6fYdJa9sFOA1oy7RgWlp6gBYvri3f4uivr00DXNbxDreOec94tvPhj3mNa8uSjiPsdOcBnA9w3hZ8Aw44b5sfuQeMd+CN3/Y972VAkskVG3yNgNpVupAi3OpnvqCPwlkH2aju/Pgcw8BwHL/jzrjrvvvT2Lp46XJMTE3k6tWsFCV7ADgba2lJhpEIGhsd0R2rFJyUA58jEpUxqHpuSRGwmZLJHgPvy08+FX/4mc/UnZQU8uLNmzECI6UVaBivSw+PjMXYxFTsOXggHn7la2JFg4h4PubNsjfHM4xxd6A7wbXVxTh2+GDsnt4VZy5clALaiKldu7IDEeFBGS1jwzvi6IE9sUfGG2dkaVSKLwxMJjxee+ZZei23sxeIT1Rwl+zHjjg/hnScH5H4jg++YoDacYfWxllgekIj4RCBaYTpZwGxA/DpP9qCkcUbmEtL4pmMT76tySbchcU58XVZPBvMvWRj9MGt2vP23HPPxAsvPB/nzp9LY5fzmOh3HkMWDT0Bpp6sy343cPsVEwYL+VGqjt8O2na0kDH6h8rqz+Nrx/WnbQJKVXXnRAIdXdJmniZrC6ZWLcjVQ2Rglb6Xv4dPaUlOn376KfUbBxSP5eoiKwipQIWb9tJ/CbS9r/ktP17KAKMcj+iRoXwUJOJ5cWVxYSlWdRNS9bRKoPrfDuqJfynnctspXi7rjbGa3NAZjDn7xAEu1173cAlPF4K2FsBDPmQE3cCeMPbYXblyJY0zxhk8f/TRV+Wbjzj2QX7205+Nb/zG18WRw0fiwoVzGbdn765En2fyIZ/CX/uKio+0xzzd5G0DbdsBxhl9zWSOAf6TP/l34pd+6ZfSCIS+v/E3/oaMrx/V9WiOM3DmYxD9aJeFrL+ulo6Xh62TGfDV4RI/00dWyhha0w0Vbz7meX84+E4/dn1aBxRXyRojKitDDGMEXc34r3yKVlzmFb/S8IdvanfWlWGVF+3oysOHj8XTzz6rPpmQrMIZxafugC7ViXzKY4yoWNVPhPKlziBOOPv7BqDdTiOcekl1shcI/MgiceC2rHouM8+2w5v72VTOeewDxtnShE88jrwe74SNB+f8xtem+xoO8HMcAD5fc4PtR6Cmw8dvkI+3CUkDXJ/BeYyLa+chzo7y9LXbw1zUswEK2jAAHpcnbBrafG19BsfhzAt8wHSYFqDF4frIX2VfTJfTcMaDLNgZr/OAu60TR5zr6q8Tl3EpswXOA1AeXCzSGD9xA2//nu/LFTAyWmBcIQ6m40MkKz34ar6QCLkmG+FSusKaaFgh8WutyysiXm2698EH4/a774nTuqO9euNacFo9r/GuSngmJ6eFjzft5nO1iw9x88o3hgID2IOTT0FcunI1Lly+qlYNxA0ZcRwkOKLKNcbyNWomPU4tx9gakwK/9/4HY++BAzEro4vPm0h8U5GzMobi4M5O5kQ+OuCMq3tE4+Wr1+Ly5UupSFdlnK3JGOFlgP379scQjBQDUVw7RDPaiX04TFoYL6zOwVyY7BOb2QNSCqusXiGQKwGRDbbZcTgEOx17sjC+NKHDe87RGZGBCu28HYpxlgbaEEZcPUKkD/LxEJ2fHatJEaNYypaVPx7JLoumPHx1cTHm1OYl8Zw3oHhBgo32q2sr+cgXvtL+++6+U0psIH79N34zJ79veN3rZVQMq80yAMRDZGWL0GXVNSDwLWCOS/kiv35tPgB+lF+BTbyd2w42jbkOnJe+db2W4bzGuCBNMiXx3SyzAelNHeDtB7I7lr2NfKmBvmAM0N8Y9cMyXpGTxx57rFsJHc/8GGC3NGaon7t6JjURZxJ60PEC2N4AU3s7HwNf6ET7zpgcn8wz5/L7kPBWOYwKHrR86LWi0l7so2DwURAYRMSjnMDjFwzgbbnCW+VsvFV9+JTt8hCWXiDMRF95yrfLvpDPCja6gU3sn/+jz8fzJ5+n0qybcXTbbbfnKtfFSxdzTCxIjnlj+k1vekOcPHkyxidG88w2WRXqk5FsTxrCecRNosq6+n3ToEDGJSPzUjStctr7cOq/n/zbZXwxRq9du5Yn3f/4j//1TrF2+HYywZds8hiMcbRdnV8d0Bf0XUfQSwD4Xgpn6VK1L9si3St9qQ4QSowlpZFHTpoo/5NXf+o3UqpuUDM26ogE+AWKkiny90ijTAF086SAI3wwZrhrfOa559Rv43nMDzJGwVq5U7LwMqZTvtRnYMpwJ1vQQHrlqTjSq+3WGWAqv/q98jNOmbvQWziHe3iq/81Drnn8ja9/GQfkGGzyAYSRB+tEfPRyFS35yz4EjfJaTqCz6CnaN+ngaI6Oj4431Ji7FTdZfJAOqsfdtR845wjNDbQNllJPHv0wwHzd+fAJ/EKJ3lJLmFLTr1VLamaFlMgeT+AFbUcmaA9xgP0W4DUOuqt9xReuHf8iUBzxtA2c5E9fbvPJiVzudd0GjBPq60xEy0WPPvLg3Ff9jnig5Lona61LyLrATX0Fm23qPGpNeVbfgjvbovL0VcoCeRQ38NZ3vidXwOyc0UQCxLtBxJGOwDMBLG+IKPmDEKCJeqc6f6eUrciLnRKQBZUNTUa3P3B/LGjyvnD+gggTPhGyIkNmeGwy7+L5bNHqehkMvCqdjwwkDIM7eTSxkd98HJKwLUsJL8uwYQVnWpPenmmVFwlrvPWoukelgO9/4KF46OGH8hNGTHrBeT1qh2yhdMy6kJsDgTfXRC9Gyv0yOkaE7Pz5c0pfzwMvjxw5GlNT0zG0czBG2agvuga7Pr0lAeUueNcupctwwvCpwYUYiF85CMoh9NU7Yj6CnV1UnWCeZziVXPkAePJONcvqSp2XG2rpQ8WnwSGecMwGb2Wuiw95to/4uLK8GCsysDC+VtW+tWXlwYn3fJqIiY7ByqSIYKwscVfF985uxezMrHg3FMdO3BZ33fNAHDh8JBaWV+sQW01mnIGUg1qNhPbc16VfnpmTM67+8DPMQFdbs0F1bT8fPTRxNDsFV77LFEu7/PJRAk7DVVrF5UBQ/+bAbdI9+DZ521WgSzKkI5yldIlPUr+D14wB3nhkILGXBkAxcB7Uwf0H4uTzz8f1a9fz0UuunIg3vIwC7wlv4qOezm3Sy3URtembdgjkW5yr4jF9g6FD37GqsCRZ520546YRFKk2M44xFlFMdUPQ+jnJydWNAsoamQVL8TuNMilrrgmTVvSUjNP3m/Kb8mCFQ726hqIkoXicDO4D8iN3+fatdAZvTLOh+zOf/kx+3SJlVO3lrejbbjsRMzdvxOUrl3VDNxFf+vKX4tWvejRpoQ/4yDcTIG2jr6B1p+QVuRDljWyUn+QoD5vMAfoy9Z0SCDPRXbsyE3/pL/2V+OVf/uWk7fr1a/EzP/P342/+zR/P9DImpD8lD7SROokr40uEFQM2Heyza+PtyqAonm7A+4xW5hKQ8hkzohEclpWsC53MGOhwKag8yqcrDELOYWIM5JMB8ace+Q12G+81GXUr92wPof28+VyzNDq/6lErqSxXeq2rCnptIxfjBb3O5a5dU3Hl2tU8aDcndORGuiTPrRMOVAXn36lKxdN2ouXrOqvNasBUMpg8gBKF2UuGIZPlyJ/plMtCyl+89DwH0MclG7RRhTpIfSY+1KPYbgx08dkfuqas8+KIy5cUiKfxOI0XyIAu+AgpKl2+XLah60Pyk5ZjUTzIG2plIl8enE1e8m2Wr7nY45f5hxt20hnHeXwHRRI3HnTZIdfGV/Uhq0mbHfV3vkjPMtRDeWjJx9KJ32OpIGnufPOLsgDXrfHDOKxHzz3ebuKRIy4h66YdPTwll9VP+OmoU64e3RY+0pMGgfNirNJP7v/EbSCo62xD/lQfMkhIaYSt7xzPL+dBueo/jP1asc9C8uknXJGSlaRLAwwCTCwO8GoX1xZYNwrIBhDQdRKZjZCjUdCqeF5lZgN3Hoqn1DuOS3HeuB5Xr16jRBLOpmLudtZZqUnGsFqAMtZEs6YBI5RzmrjmZRxQ9ZQGMRvoOQ4Ae3V8bFQMHw4+Ujy5e1fs3r0n7rn73jxzhtepoarugtQRCrPPgT07a7eWVPeacA3H0tKC6sZAWYrpyYnYt1sK9vLF2DUxHieOHdQ4ZyMqhglvnMndWpERuJ4TH59JYZN98a7qSZ8OyY6yK4Hc7DTxBaWGokgLP31S6GT+Q7k4rDYQZoAwMeUkiYUvx0oih7zyZs/Cwlzug+F1fL7YzxuMizxylPGFUUWbs+3Ck0IirCnwqjPFPQccoRrArJTxxhQvQPBYdYq3IDVQ8zEqbXU75SwTojLrYGkc2Ulll4LXE3Qc1zbqs1zKTg+Mz34Lzpu8bOQR2KQjs/Tqc5nye3W19WxX13YAfxwqB7T4IzeRs0H84sWLuWLDpAdPSkH28vXo7dFk2C4OfqHAKEYfkQfFSx+wD4yN4QBFSeuhKNlT7GZbcS0PceB3PP4W0KCmzuq76j98jMB8FJW8KIXZq7+jh1+PmG3B9ZEPXoH/nnvuySMpnnz66RgYqtPm2e7wyCOvzBWnfCNy157UJzeuX4/XvvbrRM9a8p9Jq1YhbslAGksaANfT+jjLIm1Hdr3yz4rCxz/+yfiBP/kn40Mf+qDG/FieJP7zP/9z8ef//A/lYx8UK+M7URbaDioix3y6Hu9bB4deDvppB2fy0/xNRZ8hUtKlkans5Mi2ZXb11Wqtxua3HCVL1o0pC6mPJF+6prBiKqxuTSPNeVK3lfM4Ttyd34M69Tw/dySdMTY2pRva43Hq1Ll8SjA2PlFGDj+V3clEhc5jAsnYJDuhn2eur60bWgibBuIA6AScHyCOsYRvvrqccdTxHwXOA7R1AL38FVdzqMaL5MKlnAYe887tcHwLPXmBdvJlbPo44qnHW1uIq8f0nE0neVcfkx+wZudXceXIoY7NeNeT8dTLvAB9m/ns6poZBE4mPfhypOHSEOp4Tny2w77ik1ddvzkdqPZWHscB5lHml3NfM05ZdMkVRqVXvWxXqvPp8gY1/a6uru9rG1DZOpb95DeJNEE/90+PDMKiXaFcBRSuWiHu2p9x0Eddyi06NvtZP1pK/vZ4HNzAW79z66eILMSZKAIdDxTB3aAjXl1Q1r2MNxoAtXK36DzKKo6T4Xmsxl04iuj++x+I6zOzcenKleDg1EHdMQ6OyHpnMKhYnoa/czgWl6VsNaFsDIzohk7G1shQPmbh22M8KhsdHshjJwCUCOcH7dmzN8YV98DDDyWTIbsaqgGhizUNiDQ0aJvqvXDuhfj4hz+cZ4gdVNkJ+ZzgPyELeu/0VIyLroncF4WSkcGDESQaN1Qf+1T27N6Xj5rKuII3tYRJ3dXJPE6koxnoGC2dz7Xik8fQl7yrPpCnAFVqMGGMwmvxkFWr1ZXFWOVR4qIMrJuz6fMGap62n5NWGT0Ab2lyd8rdOXthWM3jMRkn4ecr5IM8xiwaERZ4VQoKgZZgCx8TK48np/PMsWmkKgd53qoKLJwIHXVDAxMSq2lFS03YrQzhW8b60wzt4GvDgHNWv9YgB2qwVDuMs8XdXwfQ4u7l3Vrfi+BFeNoy9Xo3wH5ADLDTp8/E7bffrlwsjfOxbpSz+rmr23QDLY3b0cvqJ4YvuPgrg64UA2NgWTcp8BR8yRvFF8AX2lf8Bup6q6NftucJdNo1fO6UvON6ZatcGmcpUyg+0it1O3A+T4oAjxqRqc2DWWVUsT1hj26y+BwUhhcrjGw/uHzpYrzuda/Lx+fT05OpjBl70FL4rFD7aa12otuIcxhaGBv/7J/98/jLf/mvxLVrV/Om9JFHXhG/8Av/Z7zjHW/PNy8BG9aJ8kVtLB6Vv70rHr+0yxuzhl4Rp+jqy7qzVriL65VDDrJ05lHmHNds10g5kry4velQbOIR5wZSXFzTdRndnlSANMTQV/hyyDvtx9Cycxw3B0mjsPFW5dzCovpnIoaki54/eVI6fCxv0qE7axffoav4QWW9Nm9pfwf0k1dUoMVy47zwBZm2viG9TQOSPvgnn7St9Yg/+p/UkEZ54+jymg/OV454jcHc51Jh/DZPxW8t5zwu0xpFBcKpNPjPnmPqzXPZRDvzDYaYSklOebu0yhat+ku/58zjpI18wiWEmS/bJL4KScZlfDoM9M4hAykHKp95lLejF8zQYePeebOd2Q/VX+Sn/3BZThmSb1mm6NysN+uiDCu3KoN8pZzxNr9vSut0BvK6XvAS9hzM9eaNYxpMyEKFeaGp6FZZ6oXmLj3ZpUqMI6/JrTzgJuxr8rR1GpfD4LEbeP23fvd7aayFmDBMskAWc8hLBQXkLac0CGFVhWEm4yaXhRlEys+y9pAmehqcBMjxKZ67778/D/670D3qU60atLWvhTd+GBvzS6sxMj4VA4rPGxHhXJYBglGyQwqFtwgx+njkwKvrlAcnK1J3332vmFmvf2MowlCMJ/DwaZ4xGWk3rl2Jf/9v/20+FlpdXIlLZ8/nY9RhKaD5mZu5usbHvzlfiI7hlf9bG2LgwJDuMCZi7579MTE+SeNFL8uydDiElgJPAUugUyq+5WH2VxTfeKSIFY+izLeQOIdLRgx7tHiMmAbWIo8RZdzkSiGGTRlanI6OkcXEw36AOvKC06yHcp8SSrC+j9db+h0ZKkVJ3/AJolxBxJEvB646IIXuVly8cln4JvMcMB5tsN+IPiMNY632H+DK8Crjq5sUSkpf0gf64+CRneWx5Rv58g6tcUAv/NJ1AV32zXJA4uxcGw9w3eLYmmogtlLIyrhgAmIl5vLli/HMM8/EsWNHk+fII0omJ0zq6lD319NL6LDjq1xOUAyUjKs3HxnU45rYFiUr7DkEF30gBqq+mtwwRjAgqMN9005C9ilr1w9506WsdjUwq5+4CSlKoYs4aC39gcz10LkO8vXy4lf9pUiRLwzWQ4cPxSc/9Yk4f+GsZF3tWSsj7d577le5ge5csD1x5tSZOHBwf9x/3/2SZfYcodjhc43/vPEScnhGHeAHqn4UbRmgKHSu+WLHj//4fx//2//2T5Sn9qX+4A/+6fjZn/3fdRN5nwzD5WwLbaRfaB54OxZsQrWrL/JrBfGaGhJLdZWgxidyVI/D0QfZKUkv4HZSUrmlW7iJ48au2ypBJyqTPzXDTSE3wDsluzV5DOlGcyJGx+WkYznrLo0rdAcrL9K3W1Y7Oh7Sb+WXvG2oz7j55dw6buAOHTyQL45cuHA+9femLkt5rn7hXEb6l5bbL1BrlA9IOUGWFaYpm6s+XMivVXrpYslN8iAzklTzHWMU2ssYLV1DucwnYL4CLCO46s/e2HEa/hYn/pIP/igi62ec0pZ8hIVMAl1dmd7l9XX+hy77nQMHRhZhDC/81AP6JX71HfGEqz4eJZfLPWGKa9NbBxYFKpy04FQv6Vl/0cLcTj08rq59gZWWRhflsl0VZ79kCr7zckPJHM4HDZtugD6ofij+Fh04oPoI15tnem2/ld2mPPqP3NMXqij5n2M1XRlDSS/9n2HaCBerTsZI0UBx4qoOoOruEhMYj4w9t7loLeMNeSlnnHYDb3nnu7esgAFVWW9QGWisXSFFSdY+i3wzTBM3y3+0nMdU+LzJCJ2s4uSAEW4m8f2HDsVdd98dl9lcf+lKKEmT/5CUBJvbV9OQ2L13XzImH2NJkfCZHIyiMSnYEfk5+JNpNZg4l+nYsWMxLkXBJ4z43A4KgwGe+eRYFWI16T/8u38fp59/ISZGZERp/LM0P3P1Rpx64WQahrM3Z+LAgYPx8COvzDu4a9f5QPBA7Jbhxanwg6KLTYw0MpWwlB4sKyHjuvhYPh2T7OigU5p8W44OkrGIwkJBYnhxzAGGTD6SxSkNQaJPaSsTkO82eRSDviJCWQAA//RJREFUzx0B8bQxhYlBIj+VkFwJZ7Wfc3cI61/ePeSdhHiLIuKRMJRyt0y9X3r8S3FQCnPvvgO5GgGg9LgzzseaUrI9I4w3SjAg666M9pf8gLMnV8WXcgB5nL91bV7nwQgAHN9CXZMX+Sy8/eV7+Xqw9bqHt43fLNv0okElyJxhBhnGTq7YiJd79/KI7HKcOXsmDTLaxLiB3/jwOlcK9MtHFjlAFZ/oSm6gw7RAh/lS7VN6N4EwvhYWOZOv6sDw5iws0FGG/nM7Wr91AGXtemnIXhl/rIym3G6mlS5gnLlcTcA1Gdem2Npfhivjx/VTRzniaBf5kWVkas/u3TEzezP+4FN/kI9yAernsfhdd92Vj3qR1QP798bHP/Hx+Ja3vS2OHD1Y41/9MDrGJ5uWxdeaxDs2Js0FxUeMU+pGX/z+738kfuiH/nx87GOfkB6ru+uf+qn3xk/+5E/m2X4ruhGsPqHcisYcstohTijclYcOypoTD87pXy1AauLZ5F2HR2F4vslP8zH7RD56Q766LVfSuYFjr6hfGhke5XBo6Q3pgc3VBFbIFTeQKwviWVZUUq/eST/lwv2cupm6Sw56UH2JrkMe2W4BHzCgWYEfGx2X8Xw6+wiDjok3H1VKZ2OOrSofY6n4VnKXfNCvDIGeS/3WhTOHfK6Tbspw3eUpEmuyR46MI/NShxyNzHpTj5cerbAaIEe4jIWaU8opH/pUPmkt3nIULXzIInRk+xTOm5RsexkypMFL5e7wVPmkqsPbiwMvdbpsGcFqSd0wKZ046qKv8iUXOfhNum+qgKxReNW79Wiv43mWz+0NpBftZVzThh5+rjG2wF03MjXmcLCVhQy+GJIvrylz9gntZz5SGcLQDn/hOXOT5zPoIg4H3+FxzWeU7Vz2A3H1BAp8la+u4Q8MSWOyc2U8dtfIqGjNIaSQKOzqLryUz0fwyks74Vfmd97kP3EVfpETrhoHda1/MfDm7/hjaYC5Q/t9oBhcA65lhBvB51BSOaoIG+BYicpHWOpwNh3vFPcZ6NyVshLF2VJLyj8yPhlHjt0eN67PSTmsyryR8l1YzNPYeYuPzZsoixEpCo6pyEedop/zkDhYleepI1IcPE5jFYgbP4yGMY6i0B0bShEFSefQadDEStHTzz4dH/7Qh2P31F6xaiCVNUocA+jqtcuxuDSfm/kHqHd8NG6Xobh3/z5xgsM3J2X8cZBf3VHqPxzSNTzDVXfAi1wpUnqucOXk1D2Wk1tbW8pDXtnHhUHIG4u5iR46OmdlSsdx95LL+sMjaezygew0ouhMtUI5s59wWb3iEQaoyeuMq0l05w4JtkqhYNnMTYakT7xjNZPw4vy8DNHz8fGPfzzuvvc+GZ37dBerWoSEYZ0vA9AeuTTE0lUbu2xy+pdQPjJDXNLYgWULIK3fGZzPK0eWwTaPwy1OA3E4srT47Vogn307Q8fRHnR3b8qUl+DizKrJyXFFiZ9KYvMxj7D4luHBg4dSIWAUpMGsNqTS6Who69ou3JKaNXeDmT5BMbBhvWjKRPUpq7OSj+wb2r+1zdtdkz+VWyqdXjokgKOUba+9+ntRXwC+EcEnf/affIft3H6cN8jCG+KR+XvuvSs+/JEPx8XLl3Ls8S1ZlOLXf/3XS78M5WPe0ZFR6ZFr+eIDjwmRQ95gRk4BlDIAn6C8aHWb/Lb3Rvzsz/5c/MiP/EjMzNzMlwAefPDB+De/8q/je7/3e1XvPEWSL0wirLKzQsS1+fGSUNWVg4L2+is4cSb5yCBO6ru6zD+uSQZv+bS58mYeTaYa8KJXendpXnJSN425kZo+zrmAfqcyJFy/jm/cMHskZd8JHy9F5T5a9Q91Z9s7v8r1yqMX2G/Gqj2GEkYAabw1zg3CCy9wBiPyy5vzy92qi+RVEbl1RVfVpqKx37VyZ9/y6zxAGzZAbxvnPnTepAVfcRgMtJeXQYjDSGBLTPFBujpLKkl1p26EFxlhV7jK6a/jNXkxdlJ3Ur/iUi8zb3arRBSAtloZBikrhDyjQXdUvA0gyv3/GPsPKM2y7K4T3eG9yciI9JmVWVned3VXd3Wj9laIVkstiZlBGDFvHqO1mAHNAh4DSKKRmEEYiSfeAAMzGCEkJDQLRgLh5NobdatNdXV5l5U+M7z38f6///52fDejsxjOFyfuvcfus892x9xzMTbQSs6vZzo4+VaBuicNVxxtTDizHq6WKfqhZ2wcKb2NXOE0Dc+cqbIxovzoFMsLylU+2uLzEnWlbHDi9igNVZSxRXvhd7dfwJl+gEWJEGG0hzTEcXUbCFR9NiSNtzauuTeO6CL6QemBg3KB2X2qhG4/gMjV7JvpgHYoXRnQBUsZX5QHPtOoA7ftNNbRyJhWHTzj9c/ebadOxWcc+FA5/08G2O0Ea9uJgHYximQMyfBS82MDQ0yKxxu1aRDQCHBpAKVNA87EpzwbOx3R3TcUjz32ppi+fjPmbtyIkQEJza0NdapKk4FCWRY8VvSUzZslKkOEhxHGqe7MAg35ddytWJyft2EGg4MJdYeX2tioznlWrJn/63/1r30oYHYKHQxsMtSEv4HBvhgYHYi+4d6YPD4Vh44cjms3rkXv0GCcueMOL0kySurrgwhrPZpOUSdJqOEQMCiAnCFKz4ghZ4ggNo22FQ9OaJcpRh5WAJ6c2Wutj4sJPDplubBFuKrMIyYlUnoRgattMZL+gXJmH8A30/81WuUNRd5qcLz+QdgwSY6MtmNzfd17yjBIOZz2+eeeieeefy4ee9PjcfjwpMoAPgiKa9bp/vQDV/3n1oAkoTdpx4wiT5iZTd4KRI77g66ZFzgTd3BXhkObOLfN5VJGxlV5bfjKZXjVX+nacPiyH95Mw3W/pFa6xDcPapPww4/ZW16KAGb6EDChUWjulVdei5OnTvnoEmarMJBIA/2UO6jQ2/dcsy47tQtR6X2Jop/+gcGYn19UmZm++hc8MUCi/5rl4nguX470Tb6v/sr8Dmq5xG0aWrf3B8up+3K3gwd8ADcOvp04fDguX7sc3/jGN8RLKHD20+0az2fvOBuXL12yDGKG7/r1q/HBD75PsgF627JhRZ0IzGwXMKgeWE5VQ88s3XPw6w//8A/H3/t7f1+DtMFYWlyOH/zBPxz/8P/4B3H2rPh+fdU8yeCE/CxBAmfiJenvjfzBNh90pPnPOajcxhHJWmmpE1iMJ9OuI1tlJTw4rvA2BhcwL8zPKg+DPj7knm+OsywIb21BL60+hoRUg2RLKhCXBY0rXCmS1uX362rVVzDAirQaWQ9tFjzuW/dhWEZzdMjS8pqPDGF2gC+RdHXz5jttknwVzkkMT5AXXFZZyEnujF2FZWiGZ58XT2Uq8uHBmQdyhDqt7xyXz+mRq4QlrjM9rp6Tb1NOF50XbNyX477iK7zK5Rk48dwbPvp1C94Fb06sFpCP/Bg7zA7nDBXlpsFgYB1GvvZqhHwL36Z/5Vcp+2VTnsN0Tx3+qSzkUuWFJoxCecLTS79w3acDwEsYyJ9wVZsITtwTjit85LWdlvKgV3DjcvWXMGUa2kp5NvowYkQzLqOVhnv6zfXyIzFOzzZ8lMb9J5qsfqxBGmWYVlvtoaymb9IfcDbTpPGZjnvqqqVN8uDa7TW0VHirAdb0BbgR3EJcEUp2eDYGgF08Fcozt6KUQlwhnkqNEf4MFDd0bGdPvxg96xodHYobN67G9MzN6JMRxkhNVYm9NYKSNGUEBdJZetjaFNJEMRDI+tqKwpNRMfi2JUzmpmdicW4+JsYPxaQ8xMLneBix/Jt/82vxmc98JiZYDjIiVb4MqJ4+jRpk7PXIsBqQscW+h6mjx3U/7HZurK7JQNmI4yeOe8S2tiYF26JK2sVMFoZjx56MBF05CoIZMowtNvBTD69YaziKNYH9aUIRFlPoQEwysDjigc829Qg3nLvVxZEPsgzLmm71isvLWTUYJK/7hpbalf2nK50jAM1kqpTNlV5q6OpTWpIor3DGBv/19aVYXVmK+dmb/qYnwnFufiHe8ta3xQQf41Z6GNdAUKY0PyOoDipRmIWEAUzaKGYnLWCQHiMM+iJdhspRpMLpR904jrZgwCHg3E7RCwqWEbWNe3lye0QklzSb5aR3sIpq/Ryp9GbqpGfyOx91ZXKnSzDcGt9zdWb+Wvj1va66yLfKV0Lg5Q0veATlj+HN1Dv7HsbHxj1A4HNZ0N/I0Ahs43jTN3SgduWITnC5XkPhP579BFC+yxQGUs+cGcceQc52YxCyJ5zRxdDW9mYa3IZZ2VL4JNz53L6v51xCbL/Vqu5UZJWBgUT9JiI9lzGPkZw0ad8ahABfu4/0aPjzPsuruh3pesEHZYKPUQ2e2IzPG76kSVg645FHHvWM+qWLl+P8ufPx1a9+VYOxgXj7k+8Q37OHct0vodAGPp5N8dAwe4zgq57u/vjUJz8df+SP/lB8/vNf0MCKAd1A/PW/8VPxl//yj0leIeShF0Rch9Lnp5FUecu4a6G/+qLlaGvGZTubrtp40LldjfROp0dzkW8TT9zbHlMf0U8p/AngjzDwzDX7UZwqfO3JqORzTXNKJHkUHNqpgaCMMc542xOukE8+bJordesq7nO9tB+ZRR344mMMNBtC5nXCUIhwdvK/X8Ta3DZeKZJBMkuOpAPm3r7BuHz1qsIUj97oYHY/+wbcM+hOCqMOyQ/dAxFHZiiBw6hjlyvQtp7xGJEei0g+7SgcmMi7q2coklWFPcuRLsnyVrwa6qUoeeKBk3LphZyRIj3PSq97VhO4MujBaOTbyByC6pmVFhzIwiRYpSOvYGL2AxqkHOBxL6MDKB+4FI4HtwywyJN44CqIFE6nUCzPONIRjq5A/iBLMBrSUFS5xJFPDlngtgCj4jheyPgUjOC0iwM23Y+CoVWel1kVV54XyNCFtEzk5ZUusMOPvDaSwJHi2a3TuUf71OfMdJi2smzrLObsWvD3R1907wmvSgFcvPS2LXDos03JlC3JHm+70KDCdoBkD9dt1bkjTzwo6VYdvLTH1BB7ODcZhHYpgvaKGIGMGXX4Z7dDsqpTONE9MJv3aJfgQxZ51l3PyPeEFWjcKOlpXbv07PzwAD0nGAWrJ5AEn6hReJUs6xAMXDvFd51K84m/+4uuqToHD0IsTDEUQNYBV51Y1wI2hTpkwge0WaZjP0dOAZIC5BLGM1a1RKwbGDsbMdLfG9076/HNL38xnvv6V6JrdzNG+7pic3U5BqVMUFgenan80ZFRaC9G+4VsKZuhgYHo6eiJk8eOx+TERLzw7PMyHl6Nw+OTcc8D98W9D9wfaxsb8bnf/d24cv2akNQR8zLQfLiqoBiWscXSJIK7hw3tQwPx8KOPxWNvflusSWDsKNmWhP2GmOvIiRMxfngqliSw5mX8WaBAqBhEEuwsmWLoQRwQt5lHrkv5wUKSq3AHAfkGvCTTQXB4R5gpiQdzCF4e2izojnV4y/PkNK1+Uf56CwdGKJf3vOgg/LP0ub0hI3ZRimrZxuzK8kIsywjjLLSvfu2bsbC0En/0j/6xmJo6HuubO56RYxMvDJSA6pbqDIPaaCAY1cF8OTLsRkgptAWeDU73O/dKbwbUFbARFOW84beHqfZsI4YNgoPX11F+ldajjFZ5B12hsZzPGVJF4Khg4N44aznqIu5gOA6eqLCDeXCE1T2OW/JgiIHvteXFeO3VV2JldT3e+ra3+tM6KCj63weHipZY6qV/KKd8Fob6uLUOt8XCkW+T9ntp8+LrV6TwBq0IlNqG/LoECGIB1yxzv2w5yqXd1fZ2GuhaeXwPP2c+0uBxXKs/Kl/1q0Lkk75LPlRe4sFPyQtc5W+73Thy/Fj8xF/5y/Hzv/gLrodBBLj74Ac+outU/N6Xf0+Kpitm+RzR4fH4uX/6D2N27oYGYWz8Xos+0QwHMoMnlk+6u/pFT5vxd/7O342//TN/S/2Txsz9998bP/O3fzre+c53eDkXow0ZwSCuSAwcY/wAs4BWSOEz4edZrfMj14OtOegSRYnffGg5cKRHKzXRBY56wBN4RLbi65m48m1Hn6JQtjTAvRwrK7MacCIT6AfeqmWZSUaP5Cf3+4M+L4OJDrhKgfsbmN48jREhjNjYQLkkTDXLxVESwONzpnTdacBUHmf1p3o0lo5Pf+53Y25pVQ0diK1d1am+EWSqFxpRAuSNXPE4mMCoQDGyxcQ4BlH+yytpTGrktxAonuZW5Si93+h2awgHr6JfrpbBSDMMFOCFJ3RxqbRBV5W7K5pBnCLnXS5wqNJqs/tMEeAj41Ub7ce3+Jsiqa/SeNCqK0aF093iwG2mdTvlMh9pASSvxGBEADfO9bT6p57BGX+5BJduD2NJcTtkkyc1adM7uRy0o2jRgSBxGPHoZu67AB6ctYwg53EdCQuBtIGDv3UjWpOBox99w+HiO5KFXdsKVxaMqR0ZK5jg3iIkL8Ljw8UaOCiPyiefDXOqxWgUjfKlBU9owLPuX/CJDt9VnPCg+v3Sn3hna3VN8CudsrJEjz7HqAZe+LzkFfTOgc9uq+pO/KfMoF/od54ZbEKu6Bm/WYzxgPxQvl0ZXDuSn6IQ/zx58WN/5+cpoUWcdGYyc3pGeZwx4iS+Nu9xpCcvnjw0gLiyunHVCMJJD+wwDCMKWSYefe1h6EhJTElg9oqQvvL5z8bTGs32Ccu98rub67JWe2J0sN+byMF1L14CgkNS2Vw6OjgsgTse8zPzPgKA0TLT3IPs05By2lJnrq6tCZHdMTY8ojI3g0NKISjOGZqcmFTHdMXU0SPxHe96l78jOb+8LCHEmWKyvoVYPqc0MnEoBiaPxJrasbC4IMMlP3HkQzlpKk2ECMGnW05QEiBE6+s+vmFyrkXOGY9SsrMAwLUZiDSw4K4sbs9CUSnZXKVu5CHA6huHEa38Jhzl2d7K2cPNjVVdlzwDtrPNERfLcfXa1bh65Uo89fSzMTQyHh/72Mdi/NCU6B6YYA7gzTKBxKNOl51tzPbQYjGB6mdm0uGteNJXGvJ59q5FG+VxfoPTdJT0BW1h3LIUy4sH+wYYXvE4iPoW13wEP6rHRss+/lvtaN0XHM2wpjsY33TEFR8009GX7k/ROQfgcnzBy6+84va84x3viInDk/5IMUrPS8uCU9nVqy282lMB4/RbnWFE2AgXnjUQMb9+4WrW73d5lQ2Bp7qsLXjeL7PtcczsuL8Kryq74mkKVwsfP6s3PYho46zaW8ZCLkHrRgKYcpVs31FHlV/yoVmGMvl/PfcPDfpTT//jn/of/IYiBU9NHY1777k/3vzmJ+Lyxctx8eLFGFG669evxJ//cz8S3/XRD8Xi3Aziz0YGb/FtS0AODY3GCy+8GH/6T/9P8Zu/8Vt+cxrjnrcc/5f/5Sfj0MR4LCzMif4SrygvRvoIUfLjcdBmtqvRsIZrt6Wut3fkrzIOlkUZpWiqPK7grGCp5yqnWQbhDMQ21ldjeua6aHBLik4RapPxLlkgjlahlJ98Zn5jAKn+w6hnRh78MUDgTLVuKTklVj1SWvCu9EQuaUFzLdpweTy15VYTPotJ0SvG1tMaMH/lq9+MQ5PHYkVCdl1Wmc8cxBikbQxszbx5X0tGNQijBQhxqHH/KrnpF1Ck3FGE1EiMDSeexUtWlHq2DCYKg0vITnxkekNq4wYZBf/Uc9LULgMSlWfjh5p19TmWlO8gpCLpBaWaoNYDuu8VZBwjkzw77QyEKULxzOpQrPOAM2CygSUVLoWEIvdXDpxOdTpeV5WxtytDWQ2krRgArtttlixiCwz9Q32UCyJ0T06g29vrik3qly/ZZXprGXEYvsgBZCjpMRa9MgDGoFNWfESXNkbl9ectL0UHSccyrjCgRY/MFEEvtIt90V17rCBpwKh6hzQAOjE1GXccPxWndZ3QQOro2EQMQoPKh7Hb1dcrA34xPvX5z8XvfOlLsdulwZZwuNvXE4via+afeEt8TwZz4ZiD31mW7+NUdfFGh+yCAcE+NNIXvUPqV8GzLJm8uLwSG8J1Z3cOQPSPDlIJyIWWvFKzTHNyHV3URp9rwAmdKbxonnZCX8yUkd79/+P/v3+eWJGjsEQOnUDHYEi1Z8CqoLpvXpNx8y0GPOGEVdxB57JEGHyH0Bv2hBimA3c2pAQUNzrcLzh34suf/XS8+Mw3oleE3iEDQZZWjA5ImGJ4wXyCkbK479Yozie8b/CmxaoYRCM2tefYieM0LlY2NBLu1+hKBLMjZTMs4TLYzyxLHtkwPDgYwyODcfc998Z9990juIULxdWUNV2Hpb8hwumXsTZ6/KSFE9+3ZIqTFoEOC69Eo+tv3YFypcg7M6WdniqJOyXxaeEoB1Gmq2s6CKTt1KEqhHKKuLNMixS3nZJgHAttKWOOttgQPrZk2G7IENvw8uNiLM7PecP4nK5ff+rpuOf+++M9735/DA2PemQBU2IA05aiF1gXV8aPRaDuMcBwbYMt40mfI7mkg1IeVV7iQOZDaxTu/pHhC52siykQUCiDMhRwZnzlTezR2ts7sEbaSl+u6m7CUeFNV/G428UBU7UJRxr4KI1MefEGR3YsLi7FM9/6loXAW594Wxw6fNgGDe3GI5gtElv0TXu8TKQ7cIcrWGx8iQ55HhgYjguvXfTonmMEiPeyCDzpsjMfvu7LYVC4vMJlI457aKfy0k4rP6UrAd1Mj2s+N+XCwTqauDpYN/c42ojR/aM//pfis5/9rA1KDNbTp++MD33oQ6LJvnjqqac8IOOk9bHR/vg//s9/IFmwat72aevQnH6/+qu/6iMmGOEyUOHNxp/4yZ+IP/yHfzBWVpYkRNVGweRZXMGT94lfDDXDo3DgBmc44gpmXMGd17x/I1ftb+ZvOni4yiMN9/jCKa7wfxAODAdeYOLzWYsL8+IjeBfZjOIXfYk2SJ60oRs0fhdGXZbRJZnawbIg/YIhhu/pbxlmNVhIJQsMOSMg14JXyPPFS5py6m3JkITRw7nOvpjTIPc//uYnJVc5xXxQA0teiBAtyDDaYZZKad1m/bx3B4MMBUt9GH6U2qrbeOBeP4wfaqGN/jangnhm4zow80UAjBhF+YpCxVJRzQafJcXKXwYb8JOOcD5RZYWq9LmvTmU7UeLSM4S6Jn4zH9/WpAbgzsGMU1iP6aJn/RMMqRMZcKkuFWfzJBOrJEtQ40INli5wFtmF0gO7SmnaAGdNHUHZSm/QVFaLbnKGKA0C9z1hqhCZSzoVu6/D9mlQuIcelMnxePS37xTe2Qm9IEuUgDxk49ICh+06PZJ7lt6CkwXXPeltliYnx4biTXefjzNHDseJY0etkyXMYndjPfpUSL/ol33NzLDC18CyxLeOpdsGx8aid3Ak/u1//GR8+stfiRmFdY2MRtfgsAwo6X3ZBYPKg42Q+8y34vDwQNxz4ljcK11+anwsBnrAiIxC0XnfyFCowFhQ/U+/9Gr81uc/L4NuS0HDsS3aZBbXSBBc+7pP/Ob20mNKw8y/ZxlBkuLggy51ljRbouYn/v4vqc8hElJQQAq/9OCzreTKVUfgmkK1XPO57pueMBQS0+B8M42RBXvBIKua1kYXMSN2dGI01uZn4ukvfyGe++aXY1Dg9MnK5BgKjX90z74OsYPymahECNQBgVvcqoPYGwNSWPbDAEOIsGw4IKHO8iXO52hhbZ88GY89+nCMTxzyBlU2wJtlVCbWtm58Ts7smkaSQ2Nx6vx5dddObKre9a1Nz9CQhhGzADMMGCAQLNmtBnn2PG/TJfETB6xMZdZMglnOBJ7xFv4quaazMyzDkxOTLIhHVBAHPlAebGrG8OKk+xUpqpWVBYWviulUx86mhPScD1/lY8ef/vRn4gMf/s549LHHvW+DkRH7Y9qwpAKm36h0f/bJI0XBgMJTWBJb9j3OPdO6T1rI9uUyQDsdV45rYH8ffUZ71lYZueTsqmeMUCRqt/Poj/LsyZ+FpG85z4C10jd9uebzwTgcZePeKE/FH3QpLDG+oBHOkOqI6emb8dLzz7uNT7z5LT72BIHCyJp9YbI61LYu0WEqWhiXWqjrFjjwyseMAW5tbSNee/V1H8vCrBj5Eeh+4xXcvIGnLHCDsUM9+3EUqiv8QDx9Af65J95Kr5E/k7f7kniXq/tbsKM0eWnXcdBZWUMbys+Htj/7+c/Ej/3oj2rQs2I4xsYn49FHH41HHnrMexbnZ2aVdi8uvv5y/NRf/1/jPe/5Dr8leXhqSrSzFv/z//wX4p/+k38UhyeP2AB7gLccf+mX4+zZU8HBxgKCWg0zSw4C2WDx/VOMPvgH5US7gLtwgD/oiMt0PGV8pSM8HfHgj7jEY7lMIxxKOVc90AHh5gfBWM/c4woWPOH+LqW8DbDFBRmozBpRJ8allANk6brJI+nETE+HDJO9fOGpg7MPpUTgOQGR/SgDiQERR1V4ICS6Yz8TkHsflOgEmZDQJ1yUIkpxPRhDyFJInFmF3Y7u+IVf+pX4hV/8ZSvQPZW/yWyFaV70RP+rLcridoInlDsGsstzmKtReOINWeRlfxoovsE4yzjghy6Tjtv5KaBNs0AOjRNGVOYlvGBQuO6RPzUQqbQ4nrP8hN3xRgV9yRI6s9VqmzLk4Dl5hytl5wpG8lLmb/GX2mwodJ8uw7mW4xHjOmdvZQiqXtk52R5FMqFAHc4nXChQEpn8wCIw9W9b9dPCLvc/RoP4Hd0CLSpf6jfhgVwqyzNLCqfIbqXNTy9Blxh6ucRnS5eTDQjb3og+xZ+amow7T52MQyPDyiddLboc2ZKuXV2N0eERG1nb0rBM5jOjyTEpoJFZP2bksj257YfHXumnwaGRWN4UzNLPT796IX736edjVXD3j4xIv83KkNuJk+OjcWywP/oET7/KZQdir5o0IEwMy14YHBqKHfXRJpMp/UPROTzMm1Rx4dr1WJU87VW8Gmm5uryy5i9xXL15U3aAMCKa7hoYVC0aDPIdavEG/OLVG8HtXgUXcjbAIKgiquzstsd6I9yJ9VzXuidfuUp30FV4Mm8SFcgUefoZZkEpb2OIqThVaULYkYAc7uuK3r1NXTvi6svPx+c+9Z+iQ53HNyf5NqNKTFggApcsmLzUk4YhnpEzRAMxYIxhaHHgaL8IcmSY/UTd3qQ/PjYap06diDNnzkQ3Ha86eNOKTbzASVu9vi+S3NrrjnUR5zGl7R8fii2Vt606VmU08vq6ZJ4seo0WXS8EKkGJ4KO9yt8hASNMGl4EE87T1w5gRoHn7I+cBXGSfRxisJYSpPk1woRBc8YpBYuVBm82Li16TwsKBIOLfTEwlN/iVK28jbmxsepRMrMzbGb+0u9+Of7ED/9JGWBvUr+oPDpGLg/So94Wk9EeXcsAo14LulbftA2w7Hv6Ol32T84O5TOOtIma3GfjmQi1FWXDqJUXFEgDDPs4QKjqBwYP0jLxLk1h1EDRFe66Ws+4Slt5K7wcMOCa+Q6mwR0M8+hTtbO/y5+9EuMyYLh+/Vq8/NKLMT46Gm+RETamURh9C45Z1ulEQekZ4wcZhjDMVrRxZerRNQ+1ZNa614e/gnmUAN9cZRTvFyjcehy4b90ZV1lWLhsmz4NHfDlwa8EKrpXG6aAL97dqU12Ua/wrnHSJTxXeKOd2Lgd6CVOVjUsYCM9tDYMasf75P//n43c+9SnhiOWArrjzzrvi/e/9gNO9+MIL4vcen+f39re/JX7qr/2v4oGN+OYz34o/+kM/FC8//0KMH5pQfXvxJ//kn4wf/7EfU9kyUDC+jJCkRapHBhl84Z9N0yzR4sFzwYgHNhz/TWPyQF/0VfEeMDVczSxUHpwNTnliKrWVqcoCF9uiA8oEF1yrf8oQq/oqnC2U25urMT8/pzLzSB+bQyrTPxk7giTLbr0wtM0+FXkg2NtR3ebXLDtxknvw/Mq+jDiWgGppEh7nbUpom1agmIFdok8w5vmGni2hneq7bvaW9Q7G57/4lfjf/v4/iH4pzV2Vv7OrWo0eeBn64j7pAVjge9pJu7nPZdMG7TJrpTwpo9p8jrNs2qdNymz3Sxpn6QnOfoE/Kj3lp3yxUUo73FPgBnymTKI2+qoZ53sVaiMKWai8ltctniOP65Mn3hv4FcY/iWrpDqVXo+BDjndiho8UzID5hTLKAGjpEe/FE78jS1SJ4tL48gZ/+VqOx4CgTuODypR/V53VOzKQfSUDAkMYzmayz/OnksHbbJlQhvwsXcJN3zDQ5xl4KHNosM+f++vXIPPwoZE4eXQqhviKjXTqaL90rHTRhgZTAsbfkGZlamthO9aX12NhZVnyrzOGxkeiR2UwZ7Gxs2EDsX+gLzZW131yAjNbAxogjUCDrKhpHHroyLHY2umO3uGJWOvoj9/44ufj4tyNOHJ4PMb7pfel70alG3ek72JzXXjaiQ3pIc4O5ay6tfXNGJBtcOz4iRgYHY51tZnvULMH2l+WEd0iB9imwJXnLo7C2emKb7x0IZ5/7fVYF330DB+yQYZhxmcBeSmAHhTG6Nno+Ct/718Id60HdVDzmuEQ3be7ZtrKX9dyECxhdAxXnisfYZgidCIzKWyXwybxrA1pMA6YEpXw7OvS/fZ6dGytxq//378S1y6+HhNjQzHA5m4IGqKn7G6YUn0pq5YjF2AERrkYW4NCji13CY1+IbFPHTsswTEsJGPt8k3JQxMT/vzJ4NCgGQlBMzw6YiPMwl7ObVQ5XZ19sSAiGZo4FCfvOhebIqpdWedrmyzvbcSm4nrUrgFgEixez1d5stu8EZCzzLIP+JfCkhFoubZARTERxz1CIGcfMEwQBFj/zDQVg1MGB7muLi97M/2SjC5G9pSHUgSvMEaPzH010cppe2PNI03e9Lh+9Wq8+sor8ZnPfkZtH48//v/6b3347PLKavQPDqrdjKBhx4QHjyB1n6nchNUX9WiGw7iOdx61rTVDxj34LJ9hSp9Ntiu802ZwtSmBwCZhp6PfFX4LXakczzbJVRr8wXoqT+Wra9aTz834ctDtwTzNNM12NF2Fs6mU895UkLpiN1Y5b+3KlXj91VdjREbYk0++3ZvK1ySIunt5S5hcjEZVHkY85SCNG64M32oTg4lLl67Ewvwysa0ydJdHRNuRDpiacJonW2UQZ4HaaC9fkah7ru28dc2Kqtxm+Urt3xu5ZvqCAZcwMHAajoXFOQ2QTsW/+OVfjJ/+//5tz/ihqIY04n3rE0/6jcivfe1rGkDMx/rqSszMXI+f/um/GTduXo8//kN/LPqHeTFhOw6Lz3/u534uPvC+93vJkZlhRtqqzailZpMysOgKPBiv+fZjwtqEt2DFEYbHNdP9l7rKT7vr3i/pqBx4uPoIOm3WjTLFEd7M3yXZOTd9w/viRkckxySjMIbYhJzpGUzJoEQ26TlnpqSYJUPBO4YMSlnE4/TQLHUCAw55GpJJbBeAXpkh7+kdULmKR65vid4Fd55xKPkGDYMT9ZtKUl2SpRpQTc8uxj/5+V+MldVNyXH1BXJOZW8Kjtxfpvppq0Ahf/E9rtpKNGHIQzoxlwBx4Kl5Bc/0seDIx31X+Mw2tlY9Ws/lC78YfJ75aTinEQytatII9J3CfXUTrFWrLFLXLL7+nBKjEOiBUZFOr1qFfwwuZH473M+SqXVFB7DEhx6g+7z8rjI3hUf0CX2GTiKN99lSt/qcw8hZSo0dGSSby9KZTFAMx9jgsAymwRhW3zLpwfaffsll8IzeRWSWQYn89ZcUlM5bXTTgp+xBDYp6lHZ7fU18qxYKb+y/phkYMPQb53Sur2/JUNmOAekaXpTjk3z9fTJgRD/s097SwMBHqOh5YXo2VheWQmZXaEgeu8q3tbce3WP9MSi9HN2jsbimQe7iSuyJxgbHB9VuDX6X5mJt+lrE8mJ0yPgCs+vbO7HKSxUyFJkk8Yy75PGRw5PR19nr/h5hMkawbkm/+zBh4Y5+QF+hPwcPHY7uqRPRefhYLAq/z7x6MV66ciMkyW2csTeQyQ4MsK7ip7/8v/2CaCCJrAi6SWjeKC9XaeqKq3S4ZnyF1RXgcVU+aRgFYSUzWwOjehaMcBXjRilpjzT39saKLNseWeLLsug34tf+9b+ML3zmc/H4w/dFr5i5S1SK4VUjQk85q5EQxzYzZSLkPM1aTKuyORQQa1xojiGNBjnLa3TskKzaARtgnFbeK2Rx4ClMPigC5NM+WT7KHKufWSMZd+rwTaU5/+hDMTh1KFZE+Ez3Iq+219ZjT8TUoQBGCewL86uySHi1rViU5pdr3oOjFCYYBOAtGRRhCVyMVJXD+AMmznliFI/htbq85OUWM6zgYSnFy3WugM2UMCb7FUTMjDjECLyuvzQ/H1cvX4qLly7F8y8+H2992zvi8Te/WQY8b4fyZhJ9KZx35gwUzlfRCLDmieyEt+KSJISpNGrKMSojHZ52Fu3gyG64W/EW8HJliHFgLxscqYLlOn7GU9EWP4pTPPkNV6ueJh1W+eVxXA8qtrqWo4yDcc001HMwDw6Q/BZvJwQrWMTwCCZ/XgrDFyPs4sWYFMM/8ODDMXZoQn3WZ1yhrBh5MXWfU/2Js6qHkTHOS0q65aiWmzdvxpUr15RGQks0yBXjmfjCBZ778uCYMvE822jXFef9aaqOKpvNq7yVB5/4rcEXCjfrttJ4A1d9g2v2GTDk4EFUJF7lPDWU+Y/++I/GZz/3OY3keYN5KM6euys++tGPxsrScjzzract3L/61S95uXdu9mZ0a7QNibznPe+Of/lLv+y3Gxc0+mXgVXUbdlMUV/3UZg9uRGec2YaRA47abWzhX8/4Jg6qTMKavukqLWU1n6tf6ioq9rVclUW+Jq7K29CRQ0lwHM7FCy+rrbMyVJnJz8NtUbzk7e5mSwZf0mBf14BYGX5jhj3pw4YTM2MYQfSl5AaDXsXSaQmX+VB8w4hfirdbCtNvTWqgZLpttZvZeGgdPELT1MPgra9/OFbXd+K3PvnZePq5l6LfR/8IdsVvqi1b3isFfrPtuJTFibd9XIAHPUNzbFJnPw6QKkWmkTd/C15cs49u5yizcFp4xjf7B1f56woMjpcHN+XKyPKnoBTlfZvIhP14yTu1i7apQpeh0Iz0fdWh+v3UrrNc5vGN7/HqOl+RxyRHD8qWsfzpwet+dKAnJsZG/BLbiAYjexsybHrUN93SkbIwLIUpW22uzfvUzXK/B4DIJCrQH8YIup2tI73IJPX3ytJSrCwueRDTJ1pbk7G3LnoYGBmN4bHx6JJx5z2G0Kb4/NrlC3H1wkUZWAvRLRnId5qZtWZlh5kx6JPrssrdXuNA8+3oF/0NiM+3ttdjSPKzY3QiTtx5X+x2D8S1q9di6cZ0dG+vxeyNS7G8cEP0uCq4WSHEfGOrR0f0DfTFxOFD4pXBWF9Zi7XlVeEHIxVjW20UPS4uLII867se2RBM0ohUo3d0LDZGD8XWwGisie43uwYiBkdjS9jb1PiIA+NjYzu61f8YYAxmuj7w3f/VJ0xcePecXKNTufXoI8mqFZX3diosP6nDFcaHcVkCTGuas7DyQ9JM3/MtQ/YgSeFzLsfaigwAGQoylHZZlpGQ21pdkiW7ovxrce3Sa1JIY6pflvKeFK8YcVMjW46ZmL1+w4gZkkAGPk+HysjYVh18J5JXrb2mrE5lxgZDDCwxArDljnBVOpikNjwibJgxwwMvjo2VnPS/6TQIJNKx90LtVPkrMnyGJ8ejQwKdepjC3BOSR6QYQBsCZFeEs8FVAVJDTIGZlo1FXrvWLwU9hprKENGz1KZOcZlseGXGC8GZG9MRrvon/LK8iHCdm5m2QlkVUeKY2WN/hr/bJmHIXjbjQUKRTmTzPWemsRS2IQKGMTgOgTxPPfW0erEzHnvs8ZiYnBLxqF9hOAmvIhIu0IK97pEzzM54BCS4CaONdnowcwrkzIh36/evFunCL8ITVwLvViFHOlEYBVOm49o0SVr3C7hGYQjfFkgojFa4hYYYmoLAO1kRzIxKANjyknz7JJ9pKcewwISmdV1J1LoCi+FROt8TR93yqAV7pC5LO9CiRhq8+k+foyz86Q4Z6ZeuXPCXGI4cO4JFpbg90fKAcjNzAY246So24QFE07U89xis0DPnLl2/cdNpAIur02SGxIO8FZd8GvUorbYyT5y3cC88WMERzkZflckQ3eVpZJfCSXHGV+LMfKb2YRhynhMjV5ah8FaS9BNtUGF1bXoKyav4SPIBnl0VbpihJv1nP4sB1mf+ZJZ3YmI8Tp05EzOzs7EiOTG/uOw9RtsyGvqkQX78R/9i/P2/+78r75YE92IMy3BLWmE/KthRUyS3zIuqiz1ENB04MR4KV3hc4QnffC7HPXCavhRsbBItb3xBBw5PfCmD07Q9P+DImUcMQQlBJU2ZwtgMOD1IUTw9jIyq/TdqRqwuSTbcuBI90roYT+44wwk/7HppmyMB6Bu/0agwlJzMlCxHZXeKNn08hXDJWYXsaUGO8GaYItODM+XxlhXRAQMM6JBZKFrF2+PMaqBnWAHwMmQnWyQ2TS4Y1jOLi3Hx2lV/A3ivS4YuslvpkfOedVEZ/RoMspoxoHu/AS+6ZT+wT2yXweDtCsqHgYkR6MG2DU4UO7I15SsvEjmP8pv+TavJB5yhx165Zn+nzmAQC24zvcuiDPJB54q3sVL3iqMeynJ95FFav92peBru9hHnchj8Zd/Rl/QCddNG0jAhAZdjADGkZR8zOGdZElj6MSRUBoe4ijE06OhXv6gU6eMh9X9/bMR4x0acGOqKe46Oxd2Tw3H/iYm4+9h4nB4fjsMywkZV8ICMizHhq19w8G1kDAZPlshbhEM/ujKxoE4USSUtIQc4HovtQV3wlfof+lqUnl9X/OCh8ViTbpwWf25oYLApnr157Vq8+vJz0usLooXFmJ2+Gs88/VTMTM/IT8fN2ZlYl26alm67rrB1lYtRPzc7H7Oz0zGnNMyS8QErHzcjAwo9NSTDjn3c7DmbuXoxZq9eiCWVvTo/K/28HhvSm+4fGYPQJ/sZWdZUsyVPFmNaPLM4o/okJ9ZkOK4urMTGylYsLm/G3NpWzO32xPbYVHScOhe7J87Gtq47J8/F5vBUbPePx27PkCDq9QAazvC2IOHRfc0MoGgXTdfxgT/430lOiGHwQlIJkRSCshUkhHgG4+3wSkMYyggBqmaIkSAe4lCEfhYBWSGpskzfKkthihKjYqSlkGI2AMuTvUirEqDf/wPfFx/+8Pvi4uuvxU0hcUQEdfHFl+KXf/7njRSI4cSRyRgaHjQDw4gWeKILhCbLfBZcImqmi22AKAyEYL+MjQyIOYQQzrSQA0kQMntIOB17ZGTEa+XZOfkx2i4MIRi0U6MEtXlLDH72ofvj6Nk7YguhusnULsyW37JbkMLgVVsMJxioQ0QJATMl2SEgmGHkRQQ2SLM51m+PCEEQBWyIQPPeCQSajEvahWLgYNg66BKcWoi02gje/dFdt0plCS7ysQnQH82W8cU3JvnoN/1QSpFZs289/XT8i1/6lXjT44/Gx773Y7LuRw0DAowjEvLNsRROFvL2iWc8DuMt7ys+w/evaqOvreeip1TCwo3aUXG4ahvOdCZ4iDctybXTU0a7TMIsPOWrfMJy9JxlVDuAmquVmV2zfdSVZVJHucx3q2uG1f1+GShOvxaPEoQK1Sa1h4/Mr5vmF+OK6Jwz2E6fuSMef/xtorlRpe0RJpW6ZXyrJYIFnlM5coxAqx3QN2BCv6+8+rqPvKD/wBFvbTVdE1YcbafM8oVDPIoCReISFM7Pf1SmYiqPUqt/M0/hnjBGrNBgZs/+Lld1HHSkKTgw4NxmtYU9nRw58ZM/+ZNx/ea007IMeezYsfjY93zcR9BceP1ivH7h9eiVUH304fvj49/94fjOj3zEJ8FvSymwrQDc8EUCBh8obiCgb3Kg05Ilgp/00P1+e1qwVjvwTfib4XgUFTj4L3XkqatljPoNmdY2wKAA6BUDAsXN8ilyAvxL9knu0J6tjTUpuNdjc2XBMg7aUKHuL68aQBPKw7cBmWlHBqGQwG+flDkzWTtKg9rlh6Odhk99gUMx1zP4onxXQRDAkJ965WwkDEqOqlyOxeCYINONeGFgaDSeffli/Pvf+kwMjR+J9S0VoOJocs68UWhi0fJR+YDFcgGYEjzrMYw7YEKnJDzK23KVhyv0yJU+bTrjXb5ooPKTFldh9fxGjvgq6yDd4G5Xb17l3b/UkTSH4ZU8r/rVZxiYdAHHO4jhbHiBcGQve3v5Burm+grWRPTL+BqW0p8Y7JWR1R+DEnFsOO9WAczCQO+9MqahCc++qcguKmq527UTWI0HeXBuI1T4MreLX9gjxqGpO9Jp6DklkNE0G5dee826Z1eDJjGWdRpbG0ZlAPJ5wqmjR+Pc3Q+ojZ0eRNJXm9JXg9K/c9Oz8bu/+4W4dvlyrK0sedDQJVyMDPWp+A7J0A2vXnX1S3ePHxLcEYtLCxqMMdMlWKVDWenplJHIPnBkyQLlCM6hsdGcXWfQIHmAvl3b2IpVPa/xVQLx2o7449T5e2Pq9B3RNzoRPZIdW3tdsSo6wiT2FijaL1gKP7jq+6Ib6Kpoo2uvs/8TszM3ZO3NSjhNx7KE0tLiTKwtyepbnhcima1ajq01lqmWY0dAbW+t+Qyt3Z316KByjSjpSFb1hW8Ti8bTvnZ7NGX8ywBRp+uZDz57M5qEB9PNjGoGZNyM6N7fVxOR/KE/9F/H+977bn+wdVVI7FdmXkXlXJALr7wU6ysrMnYkjFQvyK8ZNjcWGgIBUnh0LhufRb6iT8LYCI0Rk6dkMzuHYcJZXpwRRjhtsUGqtoA00mPJ84kEjxYxSnWP4nzt8sU4fua0BcgGB5WyXizhsS1LH2PKey56OrwRsadX7RZMAxqOE05HMRXJUuCOhCWb4zmoc2V1Sfhf8Ov0tJ0r4WtsnheMTON7rV5tgcg8KqOnKUuwQZgYzswyMiOGMcvyJJ9R2hSRwjQYhOYrtRO8cYwGG3U/9cnfjqvXLse73/UdcezECeOD2TMVbSUKs4JbVd26QmjZDzyCL8Ski5aH0Mq3XfP+9o6yXX7LFfEyWwG+LOHlUVAYZcShgKiVQQHp9bdfTnmUUMJSRkvisODLfHiMBbfA4eRN14apWW655vPBK1ltPNr4wvxS/UQpPuHg7KM0oG/euGmD+PDEYSssYLIQga9aDF0w89+zUy4q282MKQFXr1xVHypMAoVl5/2+ghN8dS7/4D0b48KvYVbB8BKOeOC7NW/rKk8KGwjZIIfBJ+VLKZbfh711pX0oxDb+0++HCXZoEV7HGDp0aCIWFxfjueee93KjSnQ6DullG8Gm5BQvnJAHg+RP/L//W+WTQhJ40DBGF0aYj7NAOMkBF4qk7oGNMknDtfBeruA76KqNxPu6wzNtzYGElVwL3qLdzJe+nO8Ngwwk6kaZtaqHjmgz5TCSZ5C5K0XBDAv0z3d3t7bW/X1MlnX62DiMcurLzfO8qMFMAnTCN//y6xgoe5WpilHyHBfgrsW7pqQzJnKR7bSC+qx8oWfBQHYbPsRzr38sHTFjT7pN5C1GgeodHR5yGXxXk033nLf0nAbYaq3oTgpYMEPz7P1htSLRlghCu+B4YgBinOqKIaYn48uwCd/c47lvPoN3rgddM758hTU9tPBGvtJU3zbrPuhIj6sywVuflKb3Pqv9zuHGqzwGryxldbVmHxn8Mojv5WxEBsYK2paMly4f3F6LU+MjcW5yIo4N98Xk8GAcYpZH9ITx1afEfEu5vydXb1S76wEaD0hcmOhPbUgvmoDmlZ97f2oPGm7F87yBLt2UnhRdd6rsHA9rEKE+v3HlcuzImNqUQbQsXcMAYV3P6zJyONppdWsnHnvzW2Ns/LBok9ko2oQ+3YhXXnw+nnnqazEnW2Xm+hXR56ZwIzmnNrvRXWrH8Eh0DwzH4PCYdOZKzMzNSKeviFZYzAaXHTHALN/oaPTIjugUj/TLiBqSvFBBsbbNXrDuWN3uj4UtDTbHJuPYQ4/HPe99f5x717vjyONvie1jR2N9dCw2B4djTbjf6RCM3UPR26E+2WzRk/hUVGP+xjVprjyO+I4P/8APiUaSSJquiKKut3PE0UkgX3cK4C8r9/S6HJVVGUXMfsazmVrE4zcWJfTZ1La3vR6PPvpwPPbwg4rbjdlpIXzmemwLkX0ijvGR4fi3//pfxTe//rVYnVtU3oipqXFbryx98pYPdTCr5LcfG43GmxFEuBiKjKxEvhbqKD6EFnvEeno1OhTD80HvIQl0iJtNusyA8dYOwmNIRuMXPv+l6Bkfjz/xZ/5MTBw/GcsrjDYGJKAk/GThWyZIhqxts1Y9483u/a1pZDafavxlq5wTekW9Gs3oiuBTvPhOncuVeZO8+ogCMyE4Tsfr5N54z7Q/ezWUD+UHjvNKm/HM/tEPYigpDZQihhwvDGB8YaC9KCL/1f/7Vz3z973f+71xVAbYsO45ysAH8oIzak66kmv3LY6WmSZannhwzn4PrhVuDAiWdjpgTtooB3FWn+GIs2AHHxiFYk7yFpHnXrl2Wfvhoq8qA+cZUJebdRNlGIRwrgWDqKIVX/nbceWc74BrhnFfz3lt0b7KST2if+ojG5USmuy1YaltTkrzwussRa7HXXffE3fffa+VpUwHtVvCstX27Pc0API5Z/AwgekvyUN/TB1liyHCZ7ZwhR889+WhFZR94Y6yaDtl43tEB03ntrQc/AJvNcvDuKCNLhvDV2Vxj6trucrTjvd/lwE8SbspzDgmZVCCln1uP/FX/2pcu3ZNfNnvQ5dPnz4b73vf++Lm9Ew8//zzpu3dnY34kT/1w/Hx7/1Y3Lh23d+E5UR/eAIHbuAV6mG5h3rxtB/jC2MtaaZNx6QF93ieK64c7cCY9XlWLb4oQcx9s72Fb8LxTVfxbr9xkEa0UouHqJOZrF5Fqe9kwGhkqDKUSnKUrQlLiwtKw9vE0E7uH3UdKpdmFtzU0YSJZS34lPMG94QnltWoI2FPGlFKDaQlww2pHPKq1W/lWHlIha0HjDDhlDJUkn8YVqOtQ56fef7V+OTnviwyH4hNGWSbwh/7bGgQ6QHZM+CZ03C6jn2885xGLfBhgJVrpi08V1hdjZfGlfDyhaeDcf8lrvLczh0sw21RmA0veboUGuItxh2MLwwj3fNZvL5e6TjrTMnwpdwjzR6uExNj0bU2F0PCrcb8MuS6fP4VS6B7MoBZsgMmr8pIToBjzDx6VESlOKppt/MgbeAIo4zCS6WBHhkHQztgv4s2bK7F9cuvx/VrV7zNiMkT51cKDkjfUIZtVcdesO94z3sUJzmiPuwVXDeuXooXn/1WrK0syBDbjOkbVz2RwAkDGHcs564IF7t7oqOxQ+ZXjEsmIvZkwGK8e8DBFdyxeuP2dsfi2kYsrG7GunQnO4t7R0Zj8uSdMXb0jHSWYFC6bYwp1cGboZtqH8vn3iYkWcggiBmzvS0NMITbPFKL+MRTGydJh/UMD+KQHV1vefeHP8HZGX0DQ7IcR2NY1t3A0Mi+57lf1h6e7yLyPDSCH40Bpe8fHPG5G6QlP577TJ9hpB2UdVplcD84IqNJ970Dg7bC+dYba8znz90RD9x3jxibDdcYBou+9sLIzI4NDsaxo0fjheeejVURnWjIApJpyqHhgVwiA2k0XGQAGeFNTwrzs6SE0OOZIhORAlOZsRQnI0bhnhplEz9xEiAs6YFAZswYeX/mU5+J3/6dT8d3yVD5fe9+b8zML8XqBjMzwIlwRnioMvne/m4ZOivep4VW5AT6LIs6eCOOEa6ISR3u11rVKJYKeUulT4jgWVHILxMRex3UFFpiZkE4E14jBp9pJjx5dCufQjeZCbiY6WAUiuLnTLCarfjG178er776Stx//31x/q7zfivPpyZTpypHkOJgjiSwVAYl8DAmwJU3mxvAlpCT151wKXjVUGZieC5PvvJeblAYAgDcVzzX7Kf8hIiNfspSG1qo0DUFPc8wmaeCEcjKj+fezrApC0jJ3IpPpdJ2KaRdcMMVE+HqShngkOfEcypz8pdvp8Ul/bm9ohXgznwEMSBgM+mgjeJLl15X//Hh4jEpKz6/kngETzA/y+HgwYJH99SDIkb5sNwzI5qDXhG2NNUzGzL2uadlKFXuKZNpfmYpWJqCJz0b51+mpY7kkfQYLvgyUuA9PPeEQRvVbo+ShZPyhDd94clpHZ8GTsXDdxwezIgbAwx6Jw0fOOezY+CSNNTGvrC77747VtgPqYAuGSBPfeNr8R6NYkdGMb5UHoM+xbFNAAEJ/cNHRWMM3jwzLP4AJ2CBq40Q1cEsMp5CPNg8cM04EgI/l2x/tQd3kDYq7iCe0ulq/CSNcYV7mE1ljxR9jgwT9vTHdoKluHnjmlJIIbDnpFVX26EUJFckpFCEVOMT46FdcAl9eUYUubgpJbouGbgWW9urwhkb6ZEfrB4Qtq7riq87MgKcnusuB16yYgBfJn+5PNFM0g8zbLxdqoGgBqzHjx+LBx96KG7IsL508aJpHrqhrdAkt8gzQgj3AbseSSMD0xDAId89a6a+IgxDGl8GML6JD3AMXNAyMOIqTblKX3Xg6rkUavUfruqpMpt5q44mPAfvMYi6+vIsqW0Zo50a+NO7wOmztITrEemVzfmbcf/po/GD3/NhXY/E1szl2Jq9GlMD0gOxHX2qsh9eQeavLwtvrGjIEJesoDwO1+bYEJYy/UUT1S+7wjQAnCVn/UIK5QADfK2fz2iUAWjeVnr2sLLXTzfWGeDixrXL8YoGQjdlSK3Oz8Wc+pZBAtsp5hfmo08yivo3hKe3vvXtsbK6EauLy7GgtBeki16/8EoszNz0d0zZosH+KfZ4w+N8NB95cOTYCXuOWdqQzBxkUkxtZ0N+v2wCDLUV6YwtGU2dsleWd7vj6QtX4sL0SgzK2Lrzze+IOx97a4ydvjti4khsyi5ZF362bPAKVzLapIWjTwPgXhl6veqPbmhOslQok2LWP7VXwWozy/ltfiuaoE9r0qAc911v/+D3fqKXdfn+Ya/5d7CfgMTq/F4EcndOW3NCcZ8a3Ns/5DfivCFTvtv38rJkc5OmylBFfFA14ylD4WwEp0wpFl5TZmMns0kwFEuOKIzJQ6Nx3z13xvBQn1oiwhWjL6mT2CeG2xSTwsxHJo/Ghdcu5H4OCXsldiMxVLyh1qlZDkVYwrypVDDiUphKiQmB/SIejJ5EmJCkcPgZ5Y/nx1t3KEIMMDatz9y4GS+++GK88OIrYoyO+O7v+4E4e++9Mb+6IqKjfIwdEK7c6hhmeigUwgXh6k6BpjAJPjpMiDKB81kOz7QJP+w3A5ouwcfIno3xAyIcDpH15lfV0SfcoiQ9hax4lhG8lICgYRTCjBrr2fLgBKXgL9s7fMvfBuRlCPCConpOBu3Vq5f9xufd99wdx44fNTwCVHXSJgywVJQ4ZuiEdFCvP1rnFhKlW139mOEkK0cKDDbiE8N1rXuhhP7Y/8k5bYbzYENQZfvNUjF+xipG6dIgzCW0Mgzx9QzuwI9Qrrbg+ZcCsZglHZXK+5F/yUzQFc+JBp5v9Sgw4nKGTSF6xhNHXYka/YybVJgZr3DwK+plhMsGZmZiWfK+OX3NhsPY8JhSpWBDUKNUXKbah1KjXByGGHVDI/Q9y5kYV/kihtrf8CX08YWrpit8uJ4WfipdGUgVZ+UgV2l43jfMPEhKXwYbVzxKqhnHM3nx3OMxvhBgHCgKS3EsCumPHTkW33zqm54txK2uSTGNjMTDDz/iPUY3b95Qu7s9+j558kQ88da32Whjryk4Srhzk7u9yiAcHi44oP39+JbH0Uby4w+6Cs+4TK9Q5c3yCYdWKb+Zv1k+6XGqxUUAU7q8Qiv0G49J6+AfA303ZqavC2caoKIclK9ozH2N0aU2GT6FSY+0lKjgoRwFGiQhGoXiz/Uwc7/PM+kpkzDqLJgpsX7wZs58kl44JG3hEgFMKuEeubsnGY+cxfB95MEH48jUYSnfCzLsGIiqDMGI7AZfsKA/Nr8H7VOkFL9kpWc4KNuwwUv5wxXNFq7rWmHgBfqqWUIcZbkcl5kGVN1XHq5VdsWVL/4qA5AwHGE42lL1N2HDqEDXbmiwxYyL5bAayjacAdkEe+rXxx+8Nz7yrifjA+98ImZfezF+9id/PHrW5mNSRtmJQyPRj6Gi+nkJgUE8eoG2pX4ZzCU+9IZ0u2fU0YOCy0YU8pF2ZxeBLF8Nve6Rw/RFDUK4t4EswoFP6TOW/mZnrvkIlKWZmViY1kBwbt46h3ZuiVbZGnT16nVf7737Huk4waP6b1y+HFdkgL9+4WUfi8ReNmaXmMFn1hr7I20Q3kAcdRsuXboU06rr0LgGWBocCNmxIb+mujZEKxvdg7HS2R/z20Lg6FTc8/g74qG3vyfGTp2PlY7emN9SWmlnDF4YQNLRAxtmDWk8A17ayhmjvHSYpKx0okFm3LqVxkYZct9oUh756nPuTbstV33d9Zb3fucnuIeImY5ESHskrWJIxP4BT3NjrCjeG+30TAP3iUvIx3sZDyNCeTAMuDpOhhH3fta9YTJzCnh1/JAIYU9W/fjwUBydmohdjTyZTqWh7H/iNWQB43o5V2ZiakrCcSdee+kFz4IN8OaDChXEImTeYhKDQkQgSIjjmfVfvxar+vuFWK5gitGx+lxpmTUgDTNQvHXTHQOCi5Py2Xy8vbntmQTezliYWZRgn4/7HnwkPv5H/1j0a6S2qFE5m/CAE4HlIx4kvNQ/Hk32yAg9NMYxF0fi2LGTMXXseEwdORKTk0fi8ORkjI4eEu76NHLckyDSCFNXC0kRAgZafocMxla71A6PxuVpd3U2HYxHcZTyqDg8yo0zj/DAhXJeUptmZ3NjMjOLbO4ELpZzsj76mT7TvesUozFro/7zSF/l6p990Yx6gQ62oCQ8Bbr+lVO4IE9P+dSj4OZzlYlHEOBdn6K8D0Gw034LLlQUlXyby7BSoOCNt1S5x3lZZ9/4SuVFVPrMY2i4mhFJl8qo0u4DJ284iCe/k4OfhI+6MLrUI3qiTpQ++UilizKw1OvPpKgAn0ulOEasa+tLFi7MNnMmG211+0Vu+V030bHaVjAyuvT5TfrDGLly5aoHOhj99J83bjONLrouD+3B35zjxMiyPKfp43NDbPe3xRNOPr9xpjiulGdZciAcGErJ1YxEXd0/DZquPira5RmDqvbD8XYdNHpNAhz6vSShTbkqIfh8zZmz53ym34yEP9sbeAMQuv/QBz5oWqdfKKdmy3GeDRTSgAf8YuBl3Sq1hdsmbDjiKQdfrmAuT5nUx5WsmT0NP88CQSOt+Epbz1yLtDOsrsAhvPHTqFyBurJ0xbLIaszNz4gOOLZD/QF+yQiMKosBCHKdPpEqzTLAu8L9shJ9oj7EszGfYyp6ejDgNVCmX7k6jCv6om8/LTTCEg3edKZyEcDwkZlC8MHD6hTDywwdb576YGzBw8wHe2HvPHs27rzzzpibXYiZm9MxOsTMpbhGMgy4PYhTWdSP0QCeLe/0S/xmO4u2mr7orBnHPZ5wXPZb+9rMjyO8jCruuRYt43FJZxmH475kMq7KK19hwMDEQq/6r1f4WV6YlnLfiFOHx+Phu8/G+97+5nj0vnPx7O99IX7wu78zujfX4r//I38oRmRUdWnANiyehGbN1wpjYO7+4YProhl0CjOOGOIspTHjzr5nCQ0ZL4IZIwP9A47lgay83/4UXj07rmiMEvoEzz20tin6u3HjUlxh9oo3sdUWRCY8xCQCkhbDcl16/tDhiXj4kYdiUMYV+vzCi8/Hay+/EiuL86IYjsZJvHCKAC+MsD7Cm7ibO1t0sPXXKy+9JHrYjsOHD3nD/dqOjC/R5sJuZ8zK4OocPxZH730kjt//eIyfuSc6RiZjrWsglrY7fEQEX14QNbqB4gIbU9gE6lnJV2ZvkdhuQG60V/9AwzlLKFyRXjACqeWXfNGX7aMWXVTfVpz9e7/r+z4B8ZcVawNESrhPhtSAmJcrYRXP9J+taTzppcAAliP2WSLDiKE8GzN69jKal9UyDKR6I76Iy2ULmd1KwzeeJg+NyQLODZuE8To+ozqELYhgJgi9sra+FY8+/FA8+9RTMT87bTiFKuEnpychDO970D1Cn4NXORTVh7ZCWEKU29Irr3rcJmCmPbp6xKWymPFaWV6NJRl562tMw+cJvfMLMlrmVuO9H/rOeO8HPxgb6oTVLY3A1Qt8R85v7LQEcqfaiIWPcuUr6zPX52N2es4b45c1SlhTuXyIeZM3nUTYwyPjcWjicBw/fTaGBofVycLD6rrbzNLbtogrTzVHeGNsoSiYNcD4wjCBKBDcgsVKQ+n17FfClQbmtzEgfHF2CkQwzObMQ4e8vMsSJjNw4I3pZIQoBg/4IC1LNi5cf3jKK4HioNZ9uhROCFvnMTygCTKHnusqwibCabnmvY0qh6WvJS1oAZqAkHGZl/++c5q2c2HGBfUhbMwkmdRX0qfSI10rQmXlfftZnaoL/ZpGVpab11KYxq3Laj/b0NM9TOwzu/hMgu5NqL7qooIwsjnnjSspctpf+BJN8WLG4vxqjAyNS4gNGDbiUfwYHjznERAI/h31Yb9oa8MGGDM+8/MLomsJzfqpAoMor1rcI+ynyFnUNGRIl32U5dJ/ZcAdvJbRZX6WvyUNsLXwQJeBMzzPt7sW/pp49Gv4aiftRYn1S8nMqV1/86d/Os6cPuMC2QvGR3c3JNiF6bjrrvPmh1kZYQymXr/4eoyPjcVbnnjCit4bfFUe+DJNqH5pHtfjWTqN5MtABzZ6UCjwPR64gA9eZPao+tM9fQB+e8WTj+V87v3yjXzO2rZ9vgQhPqZM9WlKLBz1uSPksy+yfxigSX6oTD4hdOP6NSnEDclbZNGu5TmKM2fnswPoFxvIwgE+j6rBqw+hAYxlPXMESnoM7X7JbLY2ICcGdM+e2Dx4lRWS3j680vrK1pKUJxyj45US6EK49TYK5Kzlc49oUPhX28AjMohB4MryivqsP+44e4dk71ZcvXxFdAVNdXs1grbTdyh9aCZxn30jZLis2w/K2q5mW8vz3DSQUi60yyjZUOGVvsKKNrniSM893vzZyo+rZ3yVlz7L6N6V0bKzEYfHBuO7PvCueO/ve1tMjHTHqcmxGBVP/9kf/uPxj//+342/8zf+Rrztscfi4isX4sSRozE0MCK5LpnAihSrWQJfTfMSNbRkg1u3PWwaB17aIHyy7YZwZnE4DcAyGlqVzMc3YQVXvODCAIW2lYHBkUjMOL9+4cWYmb4Se+B3g/1pS7G5Jv2osjHyfU7c0FCMjbM1aTjmlOdlGV+z4t+F2Rkvm4b6j/2wnCCwp7KZBewUPbByBrVwpAlne80o/bD0FRMmbPBfVluW9nplYA3G+Olzcfdjb4vD5x+Ijd7RWNwVjJ39PiJir1ODjy7RuAciLfvEwlD9qHb6rW33IzwrXCgM5+M2hAMFIg1UjnIJT1tqFwPnTeEmJyiSHqCRJl0Rxj045Nr15Ps/+gmPfFrMmQK013VsbSGM1FGqyApsP10Sf677iinMUBLCQhLpczQFS+GUF0XSKl//DLwVjeKYWuR0XI05Y0LE1idkcOYXm+Z4FXRhkX1eOTMAASFEeJPm7nPnZGXfiG89/U2PiseGBr3JfUAWs9e9BYdHEUKQN6mqTpYgWepkP8O6FJo4WX95QnMePIhQbHkRLcdjJBPLCBLBra4tx9rGciysL8UjTz4RH/8jPxiHjx8VIXKir4xIjTb4FifpeR2WnCgAdC5GGUYsRPXahZf9punywrxfp/UJwKvLPqxuTVdGJ5xTQtXDQyMxMXUsDk0ejYHRQ2KsIeFWxLay7mliFAaHe+52ilD5hhszK2o/x2Cws3FnS52OglH7cv1cuJew6hfhMeJE2Q7xJohGmAhIFPUGh51qVIuQ98ZujEf10Pamxh+iP14bhzZZtvB+LxQOvaln1AXPyW3qa+hWV4jUI3bowjQA8crrVi2wh+i4WhHpnh/59d+ecigOZaKK/UYuG8OBZX/mTH8IAxOwnA98hG4VZsFPGXSIYU5GydmvcpmPa85QqXB70qCoaQdQHHSqR5VD401vgFrh8ABT2sKCUwsB+idcCgleTvGj6pSBxmG5tAFe7NgV/WvAt7g4Jzqcj8MaqDDoQEzuyCBniZ/83meD0mU4JqONZUleTrl25YaNlU3xB2/+Qq/+AoI8181tBgAyWjzbtqqBgWhQaTalAAhf21iJDe+VQiawTJinpCcaVI+YhZkcrjZGFGeDQLiyF96BFRhz1ia9C9jTPX0i8cdz7kOi6dAB5Seu4Rv2E/HdNfqXvaT/+J/+XLzwwguxpnAU9eWrVwwvBqoQEIcnjsTIoAxQDXigWajz9UsX40MfeF8MDHTH8vKCZILCVRFdjZJicz+jeb4ikctuarTi4Cf2gnD0A/ISJCOLOeRWqfQsr2cvuwl2vxVOQ8hMM20gCA8qD1p1+0RSyAfoOc/OEv7kTXbyQAw/d3YxypacUgkqVf81Ru+A7pUCBhJ9sum+X4KPvV8zN69JjmoQ7SVo3k4TjVOv4VZ2lSZqUV5zG8jWs1qhOGY3mCX2uVSSB2ySF5NZvvstzNbVfao4BpYcuIqy7xAddspY65KC6+rj5SX57kHLkk4pPm9jwZjDOMAAoA7213hLiugZAxvoBBeHqEKb7OM5fmwqrt+8mYMIGXZs2IcvDLBwSR95y4hwvqM86hTL+j7pAAaeCpaC5WR2jCOWL1OnIbs8U4dhSFt171PQ+QC5rswm0h+eRRLM6COUP2eisXcKvoUOuKIPPaOkcuhYeGtvj+0xvA0vRas+6ugQE8uwYlM61x6FSZv5bcfYVfqt1Tg0OhgP3ntnvOvJx2VY3R+njx32wtjG3HQcFd93iod/5L/7ofioaPgP/8Hvk6gQv4n+R8dHIHl5Gqt+EV4tEyXzUz/TX+pnyRY+2i3TQJ49y5IxpFc64kjXKR3BgA/5R19sCwfsiaY/eKkFGQKuISUmXpbmZ2QMXYrV1YWYvXlVxvKFWFZfoTOZueL4hl3p6G3pG74xuQW9C1fTN2bi1edfiuW5hegXDruFU2bUF4S39T7RWR+zTXQxulP9prI6ZGDtrW/G9LUZH27aPTweC7vdcQ0jc+pETD3yZJx+6/vj8H2PRv+Rs7Ei2lzaVGuFFmQwM3w7aouQJn5D/6/Js+KkAkQzSKLco5ichmwqowme5WrbxzJD+IEE9MsVNsxWHLwOHYO/9JWHexwyDMO14y/8zM8pLBOAaByVWonJVYamqzAlc4fhCAO4cjBFpbMQa7kCouLYUL4rJAz1dsTRCSkWCZE+MTjndDAzdPnyZRM1xhF7wQB6Y2VZhslQ3HnqdPwPP/zfB9syO3bX4/DIsCTahu6FbREIozbSM1pDETGbCbg+3VdEhpKA4diS5WlFYVOQtQgrFSV7qBBW7Jm6euN6jE+Mx8NvejwGjhyLJ9//4bjn3gc87Ym1zJ42yBLcUVa1m7Z6llHh+F61uVtM1ynGshEjvIN7jrrwfi1wg6IiPUJfbcCAQGBBRN2iyj4pLjbBru+sxtr2aqyzGVbPvFWJYBc/i8bUGp6BgbokANgAr0pzI7xuUZws8WLE3lD7Pv3pT3kD/8mTJ3Pkqrr5Sj0CGbrw6+AiasoELzgYxHEK4QpR0nYMRROwYK7nxAEjWQRdpgeepjNx66piExctx73D9QNf0JvfDlQZlEtZGNI87+dSPbkconjd9woW8tuo+jaHkKSGhL+MrX04HQ5ftOn5oKt05Zp5m/flCs7sc55E52qX9+7RRvXf6grf8puVAXZDRsO8jI274p67H5KRP+w9Hcx0DUH7yr8uXuK8OfpuY2M3Do1PxcsvvuwPq9OvzAwXHHj3A0JXV/oaOOCHbH/2EUYFXe0ZtpZrlkEe0oJjxzX+KVotSiPTga3+3O8f34lO1ec2uuXTkENgIexSpkDr7C9hTyngvPLqxfgrP/kT0T+UNPrYY4/Fiy++IDwteea4V0r9rU+8PR5/5M2e+ZpbnI+lJT5tsho/9dd/Mh649y4pkxUpbPhb9CPaBDRmbNh8vyoF1GmFJVzsdQun/eZHZgUwImlYyUx4KHEkeYKKdhvlxWOEiABbghrlrUGqyqGdnMtGfgR5ysVsK3gEn4l0pZGyxlTS0F3l9IoXWQ7GYKB/RLPCEQdP883HixdfsULug1+zMP0jnUGWLNE9/dqi7fzIsp6FQ2RN8qfKpn7aSFtdkmCREwYUnDREMANU/5BXaqdpBv6WocoAC4XqwYdy7sFzTV5XGcBOq63MdAUveDrD3z5Umb39w3H52mz81qc+Hzdm+T4gG7dVuery0ULCGwNrgyw80g8p1BkwMDBNnCLvAdr3/rXrq08OJR0DPy83dHnZGtmLfJTEtMxx24UPlndR5qThpQRWhVjVgUAHZDycO3sqjhw5HCeOH/c3h0tq1JUazfICa1M0RDl+2Ut1dHaiC2SwIb81ID8xORUvPPvN+M1/9+vx2EMPecKhQ3zCbGHqsoSfK/D1yCDON7jVL5LZtCtpMFFDvTYqhCtoj5kd06D6R+rJM0NrkjvAZN0rT3rrRdNUBIcfsw97dXXZxhYvrCwvL9nDw6CbyX7MEvRHnwzXemmIQ8Nn5qdjU4ZQz0BfdHF6AQa+0h8aHIvtdeFDdMwe6O7BfvFAxMLyciyuMistWh0YjOFDkzF+/FQclh0wINthXebLkuL39tQHghPeok0406X7LV3du+2NNMZTiyYOpiEMOkhayjQVTlryUmc5wqoM0uAqb5XZ8ef/1j9xDAkJcKcoAYVV4iqI+yoowwBOnaJ0FU8ZFV/PzcZzrTpE5QpR+TKaRjkkblQjpo7tGNTojRE+SwMYYDlyZkO8RnkypHiVlm8cfvTDH4l//Sv/Mv7uz/6duOvMidheW4xDI1IywKmRAUKAfIyW2MflL5HL+yRlOh3LnDYICkSlvx1GXj37aAx5Rlas8y4sLEZnb2e8413fYWNtZ2A0vusH/lAcPnpUhCgGVCHsq/DykSiP5qbhCKK3dY/oUpOFK76vBdPwNiRT7XzeAEHFdDxMx6Zlr6kjOBGULcMFwZbCQSNOPiqpEgW1RhgiNOENBjNKBcv2mowtjfiSCIlDyKDYFC5m2lA8S6zAuSDl9Oy3no6vf/1rhvOOM6dj/NAh9UF+hNwGGMaUCmeWc094BWfUDn4RyKQTtH4GDsNLHp5bgjn3iLRGieQnDjoQPEVXOHDGs+SvHfcVT/OonF4iDGZGqbnhVR7OcHFJY88jeV2lWrKM2zmUmfO1DJP9K2XmM/4/5w7G1/PBvPv3FQ9UqsezWKIHDC+msrnn5ZM8p+2GBN60BN1WPPLIm+LU6XPKSb9IpAuvph/xI0XSbkod4DMvMtB+5Vf+L1TgLTDQTzwbP632gj8ff6IfYTj6g+d+DWiSO9I1+wXnO/qk2qSrPT/BJ0AdXnlayeTyucrbLxdp3HLM4DKinxEf3nHmXPytn/nb8YUvfN4zzdDUR77rIzI+LsVTT31T5bJNYiDOCD8ffN8H1I7ueO3ia6b961cvxpvf8kj81F/7qzE/e9MKiOVMVWhYaWsuGWggZwOANmCc9Oraoh3RM3XiMBR5UcKzfvLwmuUP2qdlgDELa5wILvZXYYDhMMCQhfsyV6mrL3CUxR4/YKG42NNgQ7LMnw7yFbmbCrOjayeuqI3XLl+MiUOjHvBRCodI56y+C3DZ5k23VW2W0qM96u3sJ8OqvO4rGSviGK7gh1/2SRkhe2pPDmC5V6DKgv/b7d3jjCQvRbJnDBnMTCdJEwfU6vTKbnr0TCVJVBuzRTtrttk6ugbj1ddvxKc//+VYWOHwTukR0gufzNjgwRFym4LAjQ8Tlcewd12qx4Yy98KBmm28m9aoj3pa7bLZQL9LZvGmOvxnY9BHucCXLNmhHzCkN0VDPXH/vXfHI48+HFOjwzao+GoLW1rAd+01RK5DX+TZ3U5+R0ZDh97qI086DseFr1mtGZDMH5G++t3Pfo4RcwzS4SoDY8j93KIX+o+jE5gUwQ6ogSeeNLTcslVNzHrUUnCkG68MyFM3Ex3Lc/PWa9Amebl6yVHxOfulwZ5wwqCdGXXO0uQAddOOumBbMsrtUlroXX9+5hu37IlGl3Qy+SLQMcChU7/lLZ003jcea8vS8brv0sBy9NixGJyaiu6R/LD14PhErMhA49xN6AD+RMf4vE/hk+VIdFP2a7YVV7xGe/D77QUHcoXHyodrhuGTPtLxXLxb4dgnVS6+dFnVUeE40nW997t+4BOVgIAqyJEtwImnogqrDqUcBECzAtI0ga7ycHXfrk+Ewmh3a8Mf6xyQ4cUbPJxtQlKWOtbXea05YVPOzKf87FG6OTMdb3/y7fE7n/xNKaYZGV/DFjp0OAYNVrf3MmEIQTTAQ4eLwNJi521AGIL1f3WOON1CyUAqvTqRWamlFVn4W+sxODIUJ06flCHWHVOnzsQDjzzqWS9mkPxqLsyNEtU9ONhfjhGJwXgIc5ZGYUBmBPj+2tCwhKWE04qs+6vXrvrbVskcKcwxJF0OhtMOTKuriJilGs8YqD42+0PcnI+ysrzmkcvaioy7pQUbV8sri7GsUQpXXhZYWt2O+aXNuDm3EJevXo+vff2b8dTTz/htV/YMMUrxyxdClmoQLMIZ/YxBAG4cnjjyoxBG/4A3X2EutX9/RNy6eqpfbXMaeejAXn26fy+fjKsa1BcVVo473qAhP5tv2ZjJDAi0RB/vl6/6cgkMRtO9wlLI6NlUYmgPeOJSGfFM2na47tVn7bA38m1Yb+eArXkldTuMf6A1aRAh5/brGVpmQz7pGZXOq+9YOu5XnzGDRUnwRuFic5PRMW8NrsX42Lj3BS3xogh4gX+loEiLB2fljVfVTIlcBYDr9ynSEri8qcbBp166Fy1yZWaKax6NkWEMljjqhO+MspzJIce8GUV+PMKbdvBWFCNnZu58dXj6NaWve5Y9eDlFDYgrl6/GL/2LXzav0u6z587FO558WwxKSV2+dClWNagBN+COI3JOnjrpF2jMn1KYr7/2etypPPfdd1+sqWwRSYtWWH5gBmLTuMcryDND1KvuN/7pG79JiNLnwWnz6nvSmWaFN/3HuBCFG/cs8dlgdiwkLiMM2ak8kJb7Rw/0JQfIwgsaOWU5ioEOUrEqlfKgVgW16OFGvPDCM8qfRgFylG0G8CIJGUiyB9fL76oHEBIM5Yf/9EvuhsaBI/klB61ZRxpfggdg+EfDgJUntTdnMPOemWivKCibt3JIholAzIcqPuvkmXJIK9rhDTMfA4TX884uy845GAUPU0emvBx48/r16O1HlqSxAd0aL/SRS2SoITyKtnkZLGcshTsGyGq09+RKx9AqlmfZEO7DigVK+pQl7Pk1bGo7hhcHaPNtYvxQX1ccPjQUT7z54fjOD7wn3vHEm+L4kfHo2MnjOiSkg73O+eHpPdGv+Eb0jOHlw8mFBAw7jodgUqAPIxJ8CgfWF+BAbcbYmRgfjae++jUf4TA22B874is+rUec9a77L/UBunJThglnh3l2y23L/W1+E1l58WxeZ5sLegJ+WedefkkDnPmZuViYm7MxRNpVpUGn+FDvlZzhmlM8nwJaWuQkefqHrTxb7nvLWskX6Ekxsa4BxNLWSixvSw7woW/RYIf05oZAX98QzXTyZYQO1SE5138oFqUX+8/eGaefeEtM3v9wdEwdj5U+DSR7hmOrdzi2uwellzGMJbOiN/p7B2KAZW5sb7UdOjWvF12CozdwxONx1hvADj2JdlJ3tJ9LTuOIu52nLvztyq170lGmr0++/w/YAMNVIRVJOAYMrgqotFwJAjBcAUh4CXUcYdzjKx7Hc+ZBHuQojv0YvT0IqQ5dGc1jZWOF50hRAVmfrsC3uLQSp+44E2969JH4t7/266Ld9RiV4IWOEZ4wZTZY9bcEEB0Dc8NojHBgTOSQBZUIxkrEQjj3YsAInKa/IuY5evJknL37fGyrzJPnzseJO86rnA4TNjVSBuV6E7PuqRvxhAASfylclrrKhQkHh8bFZoyIWAIJjVon4uSZ07EqgmYZkA9jI3jYIIgQQMlhfKGIEIwC0OejccjkLmfyUI7ScdbKVY2E2QfC2SnL8itiGPaYoYBn55fiyvX5uHhjMWYXVqVAJFSEz9XVdcEcwcGznLHis1ZkLNJP7mv9GL0DrJKb2cExDpy6n8Gz0hOHA++mBfUldOS9Mw5vE6qZI5PvP1Of6WS/nGSEfdpp0abhoiwQqPhKhzPudYvwRTADP+WhxDIuy8MbhlYeninHe14Q6C0wuCcMmqwwvP7v501nYPTXDi+Po/xyFbafV3kKJgo3zARzFY4xqJj2V4MkuDBe1uLEiePiFb61KP6Q65NgU1IpjD7Rz27yr4iPAcKCRrWDg8P+WDfLdOz74563GettxfJ9/YPeS8XyPUuXg0NDMTI6Yo9xwybY/DxXv+51lfED3nw2kHxu5qbvMRiSDhgImS+s+NVO+A0xLYAx8rLvMa7BSeJlnybw+nXLGOJj21/5va95tMkeoQcfvN/fgWSWYWZ2Lm5O35T+Y+9Od4zI+OTkaxxGmOlWAHAK/tve9nbhU7wj/s6ZCgZ9a5Y1PrRScsfY70TG0Rct2InLrtmnd7cBxMs7Sat1GaYuI6/y5cxL8oHPX1K/0Ne4GjDwjNJk9tOk4TKURvlZKrUXLTL4Qj6wrPzyy89nO6TwqZMZVECmHzDYKJclPdOX6qU8YO/SYBID3vStcvd5tpWHGS7v+ZKA7lJdLPkzUGNTvTfW9/ZHz8BQ9A/ycshwLosPQFuHYnxkwieETwj/oxxoLYD8BRUNZhlYsl2EZdMd43xN9Loq+bYsQ2VexgAzMMs2oMYmDgtcOLcrhkWzGPPXb16XwNiWjJK+UJv14Dbkm/eCuYXT7ELaIJyb9ro14M1lMNpv2kTviGZ9nA+0q/azKRsjiX1cvI0oe0+1b8eRydF49zue9Mb483eeiclD0jfe+rHu1Ztu1tw0UELHsD9wYyOPWDEFqG5gxNhjHzOyBH2RkhSjz2au4jE+1R6RAoNt3gB99eUXPaPWKf7g6ymb0otQEfsW2Z9Ja/mWLzqRyQS2gnFYK8ZTGlgayAhva3xgWoYWRuH22masKj1GF0dEzM3MxvT1GzE3PRMbMrjmpIMWF/gSy5IGKjl44siilZYRtqx79qpC/3wrmRfJdkWTa7ubscKyudgG3UlbEdKSADaYOroGYm1DMmyvJzZ7RmOjbyTGzt4bdz/5zjj2yJuj59QdsaM+X+nqiyXSdPRJhg2KPgdkeKq/d6WbRKcD6usB9q8hN2XqdXXvqG/1zOyn+hD5AQ2bp1qOsH0Z23queOQMfFfeNkcrHI/DkMVX/iq/PLzDlfjKw3PVkxNCmYawjh/92X/ukshAAK4JZClgXIXhKZx0CL2aHas48rhwx2f+ylNAEcfMkXhCxC3BLeLl/Yb+3g4xa79HsxASn8fhW2jUwaZ6C3Dl6xKjMAXJno3/6uMfi7/0Z34kvvTpT0avDKYjhw6pUzglGIEvBjNCZO4on0jaCtzGgn7euwDDqg9Ui9KpXQgw1VczQMsyfhiX3PPQA3Hn3XdFz9BgPPEd74sTIprVDd4KhNGzbSgZmCwVNSORZEiYOafgM65XI3O2YPZKAEJAjEYQSmPDMoCGB2SAzcW/+Of/LF575ZV405sejVOnTvssJ5Ynp44cBVgpQN7mAHaVq7I59frK5ctiwlkxmIhH3iM8wbAtGDd1vy5wlzR6WO/gTTr2d4lhlufixtWLGj2sxWA/I73O6JcAGpRy8+Gcuqf/EIEo125/BgMcZj/WEqSXeelvtZVrfU6CN1dIJ0S773Vj/IIblyvYij64UhbKh1kXKI/n8vRH7ddwXuGzlAXe9cglXFwVpzQVXulw5C/fzpvxRcPlKl+r6kZclQFdt3mIUVjdc81lTJ6bYbqvqwOzHEatKEmy1HIke5V2VCb7LThcdX5hRkJiK06fPhX33/eAFN4Y3a2+GrDS4WUYz6wIZj4yOyNh+tUvf1W1p9KBB6qdGPSFh4KJtnjmpRVeRoZbqXscl7p3ev630gJ/9TH0Dp+7VPdxpnNa0TzlOs7PymfeyVlQ04SeN6XkfPTEyKH41V/91fgP//E/xdiIDCvB+t73vyfuOHvGCuHipcvxxS98UaDLQBGwhw5PxRNPvC3uuutunxW0KYU4o5E77f6bf/OvxV3nTkuZzElxC9cayDDQAYHMVEHIqt70y5tYACkq0b+cxSqaYIYage2ZG2SMKqYf4Wf6j3KMV2QRMkACGLepeshHO6kI6nZ/KL1nfbYwDpFJyFfVLDpnKZQzFnlDGUOC43P4lNzFS6+K/9TvYko2GtO/AIw86tWACkMY48SyiX6ErlSnlwYx2ukPtZX2kiYNZuBUOJ0DjSArzUtqd1cOzDnagHjkrM8l7Ok3v1E2M3h8JJkrhoL3n6rNGyyrouCsnNkGoXYzIyv4MICQ8ZTJTNQ2e12ldPlcnTfHy/fLeEb2bArWK9duxNe++VS8+vol44W9f2zSr/1PpiXPBiFLhGfVBS3SjeoV45lZNBQjhhLGCdtTjhyZjDvPnIijk4djSjTU1S1aVFr6mFkrysPAB2mGn/LkMa5oG2/DATd0kvwNLRU/4OnXzAPu23seE0ZVJLxJ2Yse7z53Nj79m78RNy5fjDEZvT0Ym0oH3JTBywHIeTz7bT34oY9djxLoHlPCvEW/y0PfwMkXWxjUu3/07FkvDDrgMr6Ar2R14hDagRdzdtXFu31KzaPKUDx6UfTaq0ES8npJxh+b8XmRjG8pDk1MxqB819BorKt/1gXgtnClagybZ0+BH/zCQtSvOpFJTNTAcyzP89IRp7DIJlN+xQvnAzLYOjwqTwf+8dmGtozmCv/iTP8gs+Wa96ULuGJ8gb9mfJVf5Vb6g44wYGi6rnd958f3Z8AqUwHTrKRcNSJ9EVIqsGb8Np0rYKsMyt4X+C0P0akUEa+EjwQuhg/GCEKk4MfgoAjKAek8kI59Azsk0t+1y5fiYx/9A/GCRsbXr1xJ4hRxoMhcr4UGSYG5jTwjirJF0BkuL/hT2UBoyi9YWCJcXl+VMD8cZ+86H8PjE3HHnffJCBwSw26oXEqmfYwcc8/EPi6FH6w7DC9BoTQAgmBkH0e3RoQieN7C2NzwkssC3+JcmLVB9t6PfDgefeD++NpXv+aPDwPTkePHYkkjkG6Wa2W4im9gRxXZGWsqY3lxSeVJqGjEyvo4dbNpdbez38bX4upurMgA2+oalPHGslYKTx/QytKL+sLfbcusMrZSWfstLriSZsEcRmHikSvtJZ3x3epfRsu29msErszQRwqbFAbuC/50xVc4DsOgySDE2Sm8+pB4ZrmoL+8BkCTghGuGVbixxRS4Hykj75NG8C6+dZ/5bs2f11vDEpYEKe+5Fozp2ve3lLlfRpVMukyrFBnmx6RHlBRtwMDj80Ury4t+dX9kRCNxjM2WgcV+O/DiJWrRIMsCr716QWXAG6lgTf/U34LTAwSFsfm4jn0oz4DHRxNowJNHFPCcHlr0fiSVm2dIqT98VTj5SSN4eGPV91Jcnh1rKV0PWuCdVp5cVmIEq3iXkeWBjCENOp599tl4+aVXPAsHLs6dOydjTAMatRM83Lh5I+Y1oudFhDIyzp+/y3TnZSVhaW523ksqH/jgezyi59ibjc3VnGEQj4ryWjwrpUA/oOxcm5xwZlqDl/G39HNTwCpcceoq53WfK59nwJTNurEVzpWBoulYD1bG+4Ie+QoM4Fh4UP8Yd/LM0N+YvqZ0O56l9F5SZi2ZlWIWUwMoNjLzCavcN6a+gy/lOVYCg8XHTZCPoyR07/O9ePMPY6qbw5+ZEVec06vcPmZHqWtA2GG1QoaPZBEyg9msrfUlya9lKWFONJ+JlTVm26fj5sz1WFGcj/tRfyLDmXWTgNLzQAwMj8Xw6ET0D3ImIgd+M/PKF1R4AQIDUvWrLo424MUUDNQBGaH3nrsjnnj8sRgdGojZm9clk6l7TYPI8BuGHtjLgBob7I0jEyNx5thknD1xJKbGh+Pcyak4dfRwHBruiztPH413vv2JeNeTT8T9d56KidEh9cVGrK/MxbbkP28u+juLGChS/rz5pk5yR3LZ1pVZZ5b/MYroe5MIPej+lNGAThRN0r9eshO9OK6lfzyYVR51tPmOvu9RwKsvvRRXZYAx+7XFEr6X8VdsNGLErjC7JbywPYMlf7bMrG2sxpLScNzRqsK8zC+cbSA3hKNV4kX7q94CsC6jcVN51V62DKi96AOvAAluXvBiO460hBsEHdNGljsFsbpQsCqM551d6ZWOoVje7ool3cfY0Zi679G44/G3x7FH3xI7fHpKA8ZV6aQV0MfcKG/1apC5ty6jak1XGXAMJNhPCe3D/nzih9lOZmI9K+sZWeUVf3dIhkiCCV0CDjNBvFN6xDKu5biH9iqs9ArP8F55+JureVNpKAubhjD6hTJKNpYsrfT40mPkwVc95YnD78+A4Sozjgz4CsNXIVxxJE0jLPfeVB7ucVTsSlr5y3GHgoPSIDqp/+iT1OneE4GLyNmEPzwEk/fHvAySLRE0SsSnJkv4MI3ttxaN9GSwd77tLXHj9dfin/3vfy9e/NaztpK9lGmhj4BgYy6IxeBLWPxhZN2nyMSoI1AeA4/6FIDRw2ca9oTkNz35ZJy79+4YHB3X/TslIEZifTsNQzqMzvDmaf1crsKZpUD58fV5wmykqA158j2vY4Mv0u74m5fzs7OeVveoTMLlyORkjB0aj8985tPxwgvPx+TkVEwdOxqDwzKgRPict5NHRmisKeXK545mZ2fUjISLb06yLL6ysSuGFEHs9cRG54Cnf2F6XoUe7uuM+ekrsTB9VYJKBhizkcKTT1DGAFXbfWKyhCB9jfHI/grg9qu3ahsKgbdcvMxk5aC8FuYaKSsfdAF8HhmrrZ4l0RWH8YMr+sETVv20H0af69dUcRiPGL4oI+os+jS96Y/jA9K4apUlfKcBVmXn1a9qUz6jVsXh06BLZiynolUscCQUVU5e2sajLXulaht1PFNuu3y8QzOzrvxTyTIUqIjH2ojvWTCEtnIsL80Fb0Oury97L8bIyGg89ujjMTp6RH0lZdXZ59lOT3f3cWwLG8o741Of+qzapz4TzogzPsGr6+4wvxougAHWVrjhFC/lYnk68uWNvILBO/lx1R47J1OvSTkxMLKyUlov2fGMtaF4191KTtk8szeT75siI9jnCG57JKi/9OUvxy/94i/Z4ODQ5LdJad5zzz2xtLQQAwq7pEHYv/8Pv6E+Fe2JNo4ePRkf+uCH4siRYzbcVlbW4ubN6Tg8MRo/+7N/Q+FjscgbWVvLuRcHMPm+GxvvNbxmgYdvwfn4FEGZNIch1TKm1A54DX73rBcKVffqPPcdswugi3wYsnnyOMaTcNbqW5QMm4cx/jiXiY/ue8BJ3SrHZIpBakNKBhL9J5hQqtPT170Uyx4iKIqXjKAbQefZLzZ0Uw79Yphph/7AtQ1dwZXdqXjRJ0cEmeZ138OSka603f2jhOo9t9OyXz8+TcSxPsuLc37TlFlEDr6F5iYkv4BhZEyGleDiTMP5hRXFdceowqaOnRCsqgucC15JSJWLTBa8nSh7wQ7tQKUKh36RO7QTfhC6jBu+GylJahyx9Idhl+efqQi3vgU7tGcZIZzqyuDXx/S4P1Wv5X7KGvbMkpP2iyzMN7rVlX5SGPJQBe9k5zA5o/5kmYq+58gJaBrYSVN1Uz6tS5pIWIAO+tCVCnTZkCFHO9hDOSFZ/+IzT8cXP/U7MaB+ODzKNhsZWszWqnUMpFfRifSXjGIOKYWe3DsqH1d8bRionz3P0J5g9WyWGuJJCzUAj9GHLNrnZeQXQarDS6jwuvDBsil7MzmxYEjG8tETZ2Lw1NnomTwRfcOjSt8da6LndSkhf9OSpspIQleyxxv8D4gneHsUg4vBlmc+hQR0/k6HvPBCW/iPg667oAOl65C8FhULbeIr9b3+BBu8I0NObaUf0QumZ7kmvnHGx4Gw5j35zDet67ZgLBlPOuO14b3lQ44yy3Fvnacrg8Fm+V3v/+4f+IRnZdw4PIXCmGkE8Eo2BEMcGREKIM7K3ffZUCon/iBQIJpKQQJuv7GqY1dCiFkspoHZs9GldnlzoYRHKnYJGBEZnQAXmbAVDwOYoFVG70CP8yN03/rWt8pyx7pf9ZlANJM1aTrD1KeOxJhCrNG5EKLEpac+t9VzMJJHnRCCcvewdCgmEptJ8UUcPnY8Ro6cjJN33x8nz94losrPZ/BGI8YCG3iBGcbmxQLKsaCyUBYOabbSQbi9g8OGA4MFQYJQQTDyPSte14Yp5hfnzeSLi0tx5113xRHV/00Zl/QHB8t6qlbM4KlqjX44zJZDVVcF0+LSsoR9X6yr2psSeCsi1J3+YRlf3bGFwBA8GFd8qDU3T4rZxQwsFyA4pIEEt1ptPAmHgp0lU0l+NQLhixeuslEW5F4aYeSsUTWzD4ykMY6UTEUKEBsW+hPzw89iF3Wr6ER4cPfwrLJavG46KY/zPfEIQgmCtm/h1YlgNJQMHoHsSKq1Z9Yi03IlbzIXjvIRwnhoP5MhsNI48OiUIjtbs2gIzBZvZOmkUQJSEyU828BjjhxPCymUMNJwr6rLQKSZKJhU8GCHtApEapGcCkQXsCtLBXQPZXFYMLBPTUnZiQYQav0DvRLgoke1Axg4C2/m5qxf9mCAhECAJ70/RXWbn+QxkNkTaEMZmtDVb3SJxiR9WjQBfQgHivdABf7Ssw9aVhlgmzjCeHtRQAK5m13l8kYuQpU6y0PzNja5Uq4IhyUU+KlDcMKHyzI6O9TGL37t67oORN/gmAruiXNnzsSuRu2dOysxOtQb169fi7kFzvIa0Yh/R3jpjJMnjyc64ZmNLW805gDiNz32SCzJoAVONhNzLhKwoshYcvc2C4VDl/C3eifpizuUAM/6dexmnyGu6DOB7UbDI6YVOlC0ln2LEZ9XBibwD0YD/cgeIBucwsGOyt/rkEEtlA8OjlgGDg0OiIfWPUhanJ6JNfG6Ok2wSK7IaIwdwdUhwyn6IBfVJ2OEma7uAdUjWWzeHNK9BoAKQ3nxQlAv+7Q4YsaETxuhWfqcjfBrqnvVG9DXVudiduZKXL36Wlx87cV44flvxQvPPRMLC3Nx+PDhOC9ZdfqOO2Jy6qgGBTK8BkZc3sLCqgyLDinp0/J3WD4hEuh7BkZJS5uigTVd8ZJBwg3GJIaCX0BSP7CH1jpDz8zOQDN0rI+gUP5OyS4G8sokPpGSl07YlKG6s7GufBtKsuYVB14mUaWMD92vyMA6EojN5xiJ0CSrGtAD+2SRPyhZWBJtz7Jfzei7i7lXfp5ThrDkCw+SBppWPvUMfV3ypxysQv/yBiEHhrPZnj16i6LrO86fj699/al45fkX1auStTRVfb6m9q6qvXx2B126o4H23naHeT95VbpNuNqQkbS5RttFSHziCL5XI2x4wZ/0A3DTIYKP2TzOOuO6IZg2dD+7vBnXFoS3gXH5I7E3cSY6j56P4fOPxck3vSeOPfKO6D5xPnYUvyU6ZHJiTbIeHCFjkEUYWIhbDgxW8yWDxAMKF9Re5ncbuBdakNU+W020IwqVz5+G29aLPp9S+aGdfEEpB2vUUXi9Bb9CPv2Cxy5B7lunQDtKV7NYZas085YjT6Wp9PjSIdyTrww2HPd48phOdJ98LvviOz70sU8g8BIQIaYFIGF4HHF0ShXIFU8jaiRN4VURcRReS5DcUyau4kEu/SLc2vJmLosRXBotGHQyrjgbRPk3xDQepahXXJeI10JayFZW7z1g9Mu07Me/53vi2eeeldGyEAtLizb+EOJMqyLsYKit9ZyV8l4IwWBFqfohAhSHlQjwGsAOf629Q0Lr+JlzceKOc3HP/Q9q9D3sTe0YimAFJsx2ib7FFBYYbnN2Lr6taNVO8EXH6Zk0uSwjYlI5zFggVIhbWsYgo8ydmJiYiLOq/9q1KzE3e1XlqAO7meHKD5CTB7yeOH5C1664dn06Fpc1wuvg8w9SyLuqo5c35wYFs4wJ8A3Xq+XK7bfc2A8AOwhS4QK6EC1AD8CMIDGOmPFLoysJjtnFPPGajdEsc9BPzFYqufIlfugHGJx+IzBp7tt9ueZ90zGyLgcc+zRlXJpS95+b4TiEHgiFFvCZmvz5nEIxPXH2pHcY14KpYK105ejvdngbBj21rrgKJ6uvLcct/U4JNmJazjMjCHD1DbOK0JINLPECOJi+OU3NcYT9gXIYUcw48JIHhdIvS8t57Amb6gcGWmfjiYe5zzPCcmTa9PB1eRQOdUDW7ku8APVSp67+VIgC6Ot933r27BGehsnlYxs/8Ar45J6yoLt9ehC99Ki9tJ8Zn9Hx0bh45ao/PwQts1x6ZHIixkdYkpSBMjwkhHXHs8+/HBwKCgycfH/69OkYHz3sI2xYaltaXjTe3vzmx2N4SEaN+IdzlZiZYyaRt3Z5Qw76pzcxstw3wOy+VaifBaf6wDBbirT+C/ZdGfC5IVzPSguO95eHVUa1MfkFOlAe14kCFa+obHDjmQG1v7sHvuPlijx09cUXNSDjUE0ZHLmMJfmpa71BbV4D19QjqGwEqPycnedt1Q23TYmloGXII3d0vy0Dz29ei37YJ8TLUHy9wwNiy/PkYc6t4szARx55NO6//wEZtBMEq89pXUfMzy/6MG0GIIcOH4nJw1M2AK2UFZ/nw1G/4BPeTfMKYkC7Txcc1wAugN3tgE4Sb3jS0S/CpvCYuNaj0kN7MsK2OUS0NWlgnGRZ7G0tUcIz8axYcOXZ0o569cxBpJ6M0LNnMiX3DC+wYsGpdstJ4AUmlWu5pD7lzVSgwtCkbWTi2Qa2vE8CoB7F40kN3qUdvCzIBndWGBhk/M5v/GbM3rgu/cRmcPURlphoDH3I0iz7Zn22mvJxRhnHWHDgqBpGhSqXPtdAhbZJT/mzQ6IZ+h+Y2evGvkIGSOvbMjgFTXd/b4xK97zrQx+Ox97xzhiePB6HT5+L4akTMXj4aPSOjMlw6pYxKPzRRPrC3Uqf+MaOsIozH5gX8opMJ47kJQvw+kd33uI980hb1OZKSxlc6duyW5qGkctuXSuMdPgKqzQ48pbca5aDo85t4RPvvj6Qj2fD3nDNeuuetF1Pvv+7PlGN4FqOZzwJqxLu8dyXJ45RdJVB2EGAyxGPq8ah1MU50aOkNKFLzxA1wgMBxKZRliE3mI4XYTHFiOWuKlL5UKbqhck4PoHlymUJiY9///fHU888E8+/+Lw3+rNvwEs4EKf6hvNX2DCezAJC6TiYIZnNDEjnKAyCKgPsmAywu+9/KE5pdMdIZX2dlwJkrrjDlaZL5CqB5GldCynKl9dP2GuSohQDy4YiAhjD8YlvprZ5cwVZXHjlKA6YlDJREPfcc075mOV7zXjACOZqxLRweGj8sL8bOD+/GjduLkSnFNHWVlfMzS3HOowqJrVioE71R19fT7aZ5SrVyUnUFQ8MSdKwLeCyFk+eXgsGTpnuH+BsNY2y1WeeDVM7yJ5EnkxRfl+Q/md800FTdTXNCVt136RJp2nENf0bucp7O9907bAWbJ5pyzQH4U0Hb3BNnvCdlQ24bTOoWrv/XHVUzVzxaZAlX9G30ALL6tAWeyRtCOh+fmEhRkfHYuroUdedwh/jWAMZ9QH7fq5du256gf9oO2XieCa86csIYxDjvUXiRe8r8tuR7AfCgGstO6vPvVyr8mqGEokuCaIrdSSPwa8C1bDjoa3yzbZjREAr5KP1GAYoUfazsB+Iwd2zz74g2ZFfdGDmY3x8xMdKDI+PxZvf+mR86tNfjOWl9eDDvfDk8NBo3HP3PWp3l+TEqsrfi2tXr/hFhrc88bhh5S1RZppoC5/92pEAgEd7UbLuH/qdNumieySmaVBxhNGfdLPbajOMxroZ+kMGIBvTUx6Odrsv1F/ghPqQQUJKlqG89AMGFV8K4VgI9sNcuPByXLn6evRyYjgcinBTXHopBz2j4JFvhgw8S1ZKSyN4wt/c3duSIbfgPVso5HUGsrpHwW/wxhzLS6tS4ion30znRZBV8/jU5FTcce5sjI2PiwZ8HLbqZUZvV4b+ugbAyzEknB89eiLGpMB9ppZAtPGl9nrwyjIGDZRnxogw7jF2vOFZsKcMpU3oI3CFh8YUJE8+wvRkmkE2Izt5S5hyko7oqSwL3PoLEIpjthi6KsPLs/qqP7sGuGSYskdKdEdav42udPBLfskDIKBtGaOql31SDESoB/6r8ixbWx4eRhelYYiBmPomjQr6iDTgSXSgG/iPz2md0wCiU/mef/aZWF1atJHs4x+YDVd7OlVOJ3pAV44r66Cvdc+VwbT3WWOY67or48qzgUwWqIytXc7y4sgXDlVdUr3roivRq+hsUzCsCRVHzpyN8eNn4sXL12OrR3pZvLfHFhNdvawpGskvrbgLTdd4XF1x4KB4Htzsy8LWfdkPb+SbaXHNsnH1XGmoB9fMz5U+TH3VMqhb5ZWr/M1w7klLnyAjKYcw6qyym46wJnzcV7txXe/9A9//iWowkVVQeeJwzfAmQOVI1yycK4gmPY2ksRVfHYBAwppFLKHsUeqeyRGRsPlPzfXeBs4yQnggoGAcNuQaBHU4eWFaCxnlvXrthpj9UHzHu98Zv/pv/l3Mzi1YWSHa+RQFG11VvNMjByygRDxAk8wC/OowpduWJN1Umr2uvuiSYD5z5/l47C1PyLCZsKFnQoNJMIJkGMHjTGt7xK+fp9b5WQAKh8qgYjWqZe8W0++MNDfdmVYySj8gQwbGW5ERxlEDMCP5GH0ylczeNoxQjh8AjpUVznURHrqYFUmC4lNCCAK+K8keC9bf5zUK7e0bskC0wBASjEf6RO1FsTBaQtiAIFQnusZ9rhv2rJhO8GoLSpdZLzxKmSMN2MSLKxppG15JE/v9bhxne2/noZNy3JfHIeTBZjN8P95/bTq+Ja7hbhdfvhnfdO2w8umAt+nqeZ+OjK1W/wvvdW/notrtdhD1CH8Y4lY01KkokvJKNy9XwAsEo3jALTTFEiG1Xbl6NSYOT8XQwKAVAcvUJIbemeV6/vkXXUfxKQ4jjudm2C3wyNP39eJIeQYD0Bu+abARVzKllCPwmv5FS/l8a/nU7Wf/hz+TVnDQpj+FIoW1Jv5iOenY8RNx+fXXZWBJNkgpYQCwDHHk+BHR40A89OhjkgU344GH3xTHjh6Pu2V4DQwMxTJn5LEcozazXDsxfiguqJxPfuoz8Ru/8dvxm7/5O/Hbv/Xp+PV/959iZnYxHnroYdH2oGd6rOQxJgUvbwTangY+6F2QMxPm/tQPnmIZMWcxFe4/2i45adxgNFVri8/AO/0Az2AoqT+UxsZaKw3GtFBqGfHct57xAIiBELAV7pGHiXdoT3AJBJdtwScFLDwy0OK8Ko56ABL2b12++LrPqrp+7XI88/Q3/AY6G9/ZasHSNcftcGTJ8ePHYmxszANon/GltrEviKVwvkSwsb7l/UCTk0clcwZkuA85HuOrT32A8cYb7nSvt28g9wUrRgnyE89yGBRCe8C331pXI4qHbKD6yl6pDdFwHsvCDF3NdrV5MPvAP+GW9KxSkJ4zrDKNMN0pTxerDnp0E0NTtAe/qUOVZiePctCAGJqlL3LJMvusCGJb5akHXZ9aqTpUp+ApT51beJ6Vnz168HZ5ZukoiY3mLEeDYJrNB9bf+pY3x5XLl2JVRhKzfRhhe+pLv/WOvEWGr6/GFpMWCufNTV7WQbZvsHzMZ8Y2ZGCLNtf1vLq2KL8gHbvi8NV1XRW2ub4kA3tM/ccgu8cvSPTIHz97V1yeXoyOnkG1DMMraaxH/Sdt4vrRdx6ICUflm64p73DEQ6slN0oOHUzXDDO/yJO3GV5lleO5ZFHqIozxDMfwZWaXM0Gps9JVGXWt+/JN10yLL5lFGOVV+oIPOUm9tTrY9Y4PfnR/BgzPfdOX0qz75jOePFRS16oUAHDV4Cq/6bw/iDphFn66R2ip1BwFCEimojmYdXtDaURkLDfwmiztYraZ8tmzg4DkTR82h7964aLfWPyxv/yJOC+j6bXXLsXzL7wqoTDEOFFEr/KVH2GuzCayDREyb4909Mg4GuyPLhlFmCE7MmwGZegcOXUmvvOj3xNvftvbNLJDyKRxJKDEiBKQwgUjJAwq4PQG8wZ+9nHkjkmrm02JMHsJC9IgeFAgi/MLIsj8+DUKkjduKJt7jyS3O2Jw4JBGn0eUjr0e4LysePWNhAJHFnBG0+GpqZhdmPdZZqERDYKYJU/6iOQW2BJuHhlKKBOfKiWn2zkDyJvcrWh5O4pNk31S6EMxPJwzBhCWkEG3ghK1rUlLPCdhuo0Ii4YjrOnqmeu33XMV3E0CLwawsWLRdaurvM20t/OVtq4H43DMjFCH0exrtgu8J+5vdcSnMVHGfeLF6cGxiqb8JrMqMuNJJ4/wJcb7uagObUqAPLSPEsyAXK5fk1Ge+8H6KNyzX0rpWavZ2flYWFjQcx7oivCBh2zwt56Z4eAeWsuZBCk4GUB8o5RRPukLL8ANjUBPvKzBM4YAs6HwG973okMMGWAgvj1rAYh5LRyWgVl9hUNB+NM9e1I2oksGPRzN8vRT3zJsyAk2Yk9MTsTi2mr8zM/8rODci7HRw+YPZAMzkMwY5DIaBlWX5AGDG7V7mQNhOWdvWzhaiMWl1XhdhtnQyGjcddddNqgGh0eCE7f5/NOwlBEv0vBWKXwMnuAR+oDZFN+r39irxxXDU4SrePAGvzH40WBQfEITjU8ltPGl/JYJ9L/6bXcX/mOAxQblnRhU/c8+86zf9BwbHbdh7TcTNcDq4QUZlc0MrVDpeimbstijx6wPszl5lMKW37h+4fln47nnnlF5s/6Y8muvvRoz0zdjaWlZyrc37jx/V5w5c0ZG10hw9AUDw6YeWJFRy2zXhtrKm5FjY5wJpgGA8MILQuwjor3g23tvgcX9D7ok/yTXWAoFNssGDCDgpqfhG/IUPkTK4AnjA7zV3lmoJGkHGmL1QUYM8arDmgjea5SDQUU+aBZPGrdH7aoBMwYWg13kOgZxLS8yEF5eWrRByqCCpXzoGf5Yk1GH7GdvFTNLvNmHTGefrnWDy1c54knvixUt6yHDgEvl01+WxcrLM28l5xu5Xab1+x+8L1586XkoI0ZUd8fmdoyLz7ZkeA3aGFexajtfaMCoFEvK4MzP+A3zRqniFpfmRKcyzOSZRLBh2yEjRNeuzt0YHR6Io0emFK5axDd8e5RPQo0cOqo27kp3slw/IPgkA+hf4BZ+0QKZBwxyn3ICXi5Xshs5UOHQU9FU5cGBb8K4liMOI4bwkhHEV7mUgyOM+2baqq9gIn3KsLasIS2OvJ6FbZWHq7qasOIIKxgII67yUn/F81z1Ed7xoz/7zxTeblzd15XEzXgKLyDKcX8wDa4ApDJ8hVVadZvuuSqdzB0sfkQir/l2yCDqFHH0Kx8nB2MQQCDew4WBIKJUC1w+r1CjMPjmFQIfZULj7pCAfv/73hPH/fbTC/FTf+UT8eu/9m/jyOGJ6GD6y4JSBNG1G5NT4xIyJ+LEqZMiNBk0EmBnz93ttzpev3zdI+5H3/K4oO6I2bk5XQQ9TNFqq0c5QjhvbFa7jQd5j/BkOEKYNVPAEmThDdywlys7D3yq8yTkrly5JMWj0Yrq2lH7YKI8aLAvhoZlfI0ein4pNZRDHuwnoQr+9EzdYqfY7eyN7v7ReOXSjfjq08/rWfk9UyVMC048XcPHa7fXV2Jx5mrsbCyJoVRXx07roEONqns65POtRpZj+EwRxhcjYpRNtRefo+JsG77d5ygFrkng5YynhitaqfJuuZdn9gHlnfjK+MJdLQ1Wevyt6dKAasZXXPNaeSqsXD1nO5rXZNLbxdtIUx+qNMVTf6ZDeIskXBe+nOO4Kq9aSyH8l4CWVx5umAlmIzG4RaGyr8mGkuhmdm4x7rvvgXjsscc92zM8dkj8sSk6741nnnvBn/fCKCI9dXmWQQ4YgBchgU/Ysx04ZnS9bNQBLdOn4AkjDOWaOOO+BEx5nmmr906puGxdGaapxPHmH8HEFUMJowaDEDi31jek9OZjt2tL/L0ESmTUjcRrr16NX/u1/6gBlRThQF+cv+u0jLBD8eyzz8WVyzfiiSfeEW9967s0sufzZcvmjx4NKAybkJ+boTGIeCsrZ0NQ0mw6v3j5Qnzfxz8W3/vxj8Yv/eIvxNNPfzMOHTrs9EtLK5YTp06diu/93u+R7DjtmXoUGkt8zLCwn5WZHbZQAHC9LefvQYqPZJ+43eBYycSRkoI7zGgzi8PHXNUHqgt+R1zx0syQFOPs9LV4SfKsX0bv8DAfvG4ZvirXeG7V45+evQ8NJQmtCe+8Wbe4MOe9pPTBgGQIn7uanpkRj/f6+7acm8ZXPpjxW1vb8rEPdF79SnkuKRw8+nBfGas5OJSSYWlYNMZsv2FR/xQtCBlpzIjGbJxInnuW3LNRSW+kh95toKoN/ualyiJ8P54EQKM8RUNNuqU+HOkon7TAUq7kZJVZdeOcFwNJcdDh8vKyDUTabjqVh+M5AoaDfpGDNujVUUlHlJXlFWzV1/ik/YT1oAMaZlPNN6pkfWXd/QIsSzL8jh+fkpy+Hv/yn/6jGFR7B5WhB7gE56D6gI35Q6NjsaRBC4MpJifoO09UiK44TNVv5xuvVX8OqqBXJbNMn5w64jf+N3bEI72j0T06FWfufTQ2O0fi8vRSdPaPBBv16QYGQOhu9CHfdFTL1G/t/sLR/uYVV/jAkdZ82eq3Jr6aeIL2cM2+q34v14wjvMoqV/U066KMSlfhlYaysCmIq7Lx5KnwHFimLqw8hOOrXNITxzN00vEXfqb9LcjbuWYh9VxpuVJYxeMrrpmngMHdioiahtdzl+7Em+xJ4OPcIWu+D+YTofQqSZ8MAPZkCUX2jHB6JZg2pWBEWW449YAEmBaDjGn6gb6+ePSRR+KRhx6MyclJn6L95/7s/yd+7wtfiuMTIyqjQ0ZbT7z9HU/E6TuOidB7RHRjcdc9D8TS2na88PJr8b4PfERx5/ytOUYVHM8gK0OQAz2dwOwXswNiSlGjl/QkBC0wROR5tlF2DvDx0sCuBaUIca+lDETwxpPahjLn1dwrVy/nJyG21y00UUq9TqdRTld/zkCJ+TkstVPCWLpPddAnlK2SZIxs7qp/uobi1cs343e/9k3dD3jkzsZOQSlDUMyl/uC1Y9nkGgVfja2VReF822fo9Pd2WdAjZH0attrCqIuZDEZ+HJyYo+02fTSFYPmmK1ood/AZPOAIr7j9e7z62zgDX434bLfyqrpKn+HNdC08N+LbcUnrXJtpmq6eq03ta3uUhMtwtV1YrmeVpvy3GmBM44LbCnO9uvfVeeQpSoFiHaGacDEvo1ePkHfUl5wht+rPgrBEwr6Z9fWtuO9+FOk9rhPlz9tufHrqxRdf9BIS9MqAAAUOX2LolOMZwVJCiRE5Bh/t4BnlgbJJJXgr7pr3ZRzwAXfdeEnUbzB1Y9jf2hfkSUzgUiACI3AsLbA8siR+n/cbi6SfneWYgMGYmV2Jn//nvxDdA73i0+MxeeSwN4Z/7jNfkITpj4997PtlTAzEzNyMymSWRvXKGsllrV6FIVypW3iS8cCsAZvaV9YWxNcyxF5/NZ76+ldl3N0dd5y9U0pN8skwJ93fdeed8SN/+n+Me++9V3DOix97hf8VNYGZxWUP1OhT3sDGsV8OAwzjyviVwQbfcvr+lngdA4xZF/o5z8pCvfIhYBk14rkrl14Xn874DCxmHlGaaaSoFlUB79s4Rr6ieCUXMJx5yYYXlWpPE7Myi0sLpq1Tp8/G+bvvseJm0zwv/7C9YHlR6YR/+hAa6O3Pz5Uh79hzOyrjnhkvZroYBLBiBm0ND48iydTOAcGgRosmcdALs0yeHZLBhaxmYE08uCx6w4PfHLhm28q7kfZJp3XFu3xfob8cbJXLuCyfeGQx5XFf8eVcN8e5MGtFHYKRo0EwxPhkFmnTiEmdQ7+wFQN6F5SwpTm/ZGHVWYYXz7dzNA980d/MdvULr30dPbHGm5EseWqgviMdefbEsbj47DPxr/7xP46pgX7J7BXBoUF0524sCbfMEw8fGosjk0fiyJEpG+/sd7zw2qvqp3nDxQqSSst2yyOOvMEd3Or+/N13x6AG+tPzGpAPyMgcPxIn73oo+seOxrOvXIveIcmQXdEFIwmc2mUZrBIoA9yUP+jAe4UX/itt4azCmy77P10zDfmqLwvXeMKafVz1VprKhyOs4olD7jTTVJ9xxRNeacvDJ7h6rrLriiO8yuh693d+/BNVKZ4CytfIuBzpyhdQ+HJ13wyrMpthAIBL5gJgukvAqvMQiuzTom5mgXiNuFvJ6VQI3pu+pfQ3sB5FqeylKubGEFjXSE5JLXDUIpUfcfHSpfjWM8/Eqxdei/seeiD+1J/9s/Hhj7xfZe/EzdkbftX31NnTXpe/78H749E3vyW6xUzsn3r08bfGuhTd/OKiRyG0B8XH6Ja3JTG2UFyM1BFKbKRkelmtyU5Q/W1cZZtpG8YhMwpOAGpa+LFiU8f49WfXlV/Jd/ulaBnN0DaysV6/urasUUgKMxqOMkexUQ9fjUfxrK7vxsuvXIrp2WUbX2DLXaA6SYeSox0wMMdasN+GNx2ZFeN8Fj7RkYduyoCUwmYJBOGsFunXJuAirIMMxLXZ/8173Bs9c/U9j77C3ITdSnu30mKG1XPT4xil3i4OX+6NwnG3Prfozo5w+jyZFHo2Xadsc9KcmWg4PyaeCkdNWqG1nmEtr/6AZnjDkWeEHfRmYSDBDB/AaxwEiUEGXR47dsx9nG/eySAX7V6/ft0zYNTJ0hY1sR8F3vNePwwTXWuwgHJhmeuQFC3GPgegDg8NxagUMbOgzHR4ZlZ0TR7y4qADf59Uo3BmpVFeCzJQWN5iqevGDa5tPzc3688FsbxDevY9MuuwLV5DaWOUcOBnjzx0PtjH6ehdMgJGxaePx5e+/EUp/9EYnzgUd5w+E1cuX4nLl67G+PhEnDl7h+BBoIIvKUDTaKjdzB4zaw36coaPQRQDDdrOZ28wWBdk8OxpsLSr/lmWAcYnZlgiAofLS8uG4d577vYyKwe8sicGo9x9SS+7e5JechtC8jB0ksKcPueeETVLF8iH7HYscLdZyvXmzSvC2xX1CW+Cs+wpGbGLYZyK3fmAS/ccZ0MNrl+KFjxigPENP/A7cXgiHn3sTXHvfffHmHDE2U5z84syvlZjTbJxRQabZ81kHPLN0f7BAb9Zu7yS3wI8efKUcDsuebXjN2zZh8hSHPtDkdE+CJepO5otIKgfGYkco430BdsdMPDAZbabgUzxAjoojaTUIYqywZD8QtoyZmg3A2HuMerwLp8sgOAb8Al/gUto/Fbl2XTwKntpDbiiqAejnQGL96upLuCFjpDJzD6hq3JPmJ4xgtY1KHec2qXw0g280e9lTqpUvX7ZSQ/AQD3ADU45B3KXvXLCIUu7LH+zyrMmPpibnY1Tx45Ep8q78Oor1pkM4rcE7vEzp+PMXefjjrvvihHRJQemclBqDys7Su9PFwlua0h0rtplnleb/UKC6jt8/ERMHT/pyQ54pEP5d5Vmcuq4P4Z9bXpWYZw3uBvraq/3rgl+Bnq8XcqyLvIg+80dZ1f9VvjONme/EZ79n46wSl9pKqzkJK7um2VXubikJdraNgQrjGuzXDwOuAv2Cm/ChiMOV3XxXGG4ek7exmd4lecwZsCamcoVcAcrbToKwQEoSpwrBFoIowOaZVQ9CTCCQYIHwsMIE5C5fi/kKkw8L8KT8bGyKCJbjz4CxLh8b4vDEmE43r5Qf1vBucwDzeDtEF7fhjgxLth4yJTskBTGvQ88GO967/skkNYl9Pn22Er09Wu8PKARgJiHNw9hKja293YNiIFEIKJuzh7xAXkSerxpRLsxkBAshQ/aDi6SAIVHtY17Ntt71CVC9vwZDNXCCev8pEHq8gYo+pQ2wmickI+hxXe52KuVZxMlzsxAah9Gl/dnyfNl+dDInk2SHZ0DcWNmKV69dF2jKAkBtWebGSuNrFSZcMc8GIpHzRF+2Li5wmduNlelcKVoB1TG7mYMSOAj9PmYOOcNgRfghU5od7Wd9uSeozZ91BVHfyHVudbst7DgqzCV+OBPafQgCJVHP+7xvAnrA/fc9lsZKl0yWtFvEy6HqeKmAVfpms+VHl/36SgLWLJ9uGo753fhhM5bXLvtwAJfqOdRavv1AivxyZDuVzni24xL2enNSSrS5UhII9jZQwOPYaDwMfeV1dyjw/LQsWPH4/E3v1lZ2HPAPrCh+MLnf9f0Qlle2qBcMRFGFNBCD1QnCAUrlQGDqYXgTNFS+CW4vJytOoG1cOKZDoWTBkc8M0yE21hQG3h7FwWFsUibcq8M4dmmLJ83oNlXwqg98cEBuwCD8iKe4fyK+PCVV16NVZXHwZ97e93xO5/8bAyPjcUf/IH/2obW4sKyymEhLpUo7fWssegNfqOdKCOUHsu2LJEtzt2UAXY9pmdueKsBy5DMMrKRHDzyMsJd5++MH/vRvxRn7jgRGzLQ3I1K66VEtx0F3KaHMlSRH8aXIMLQZeZsUQYObQQfPo5B8aOc76fwi5deU1mb4nMRjfoMA4w9PF76EZrBF+2CwQhj1oTB3Oz0nPcsce4Zy6aHD0+qfskC9Yff3qMPOC8Lo0JlMOuGMc5BvvBqDrhkfMpwo+84boIDgOkj4MdYoQ+RCSzJYZhzz1YO0ngms/rTfZoKbVv4LZpJHqhJAORLWwGSr+kzfYsuW2Hkd9tbDpxy8C3w0kbKIx/78pg57JUMROdUGzwjRIHk1TMvapTRDD9CJzi2gpTcx5BFPpOvZpPRNcDPbLxljeGkHfQpbXExCuMeLoSGKzDrI7298sB1qRWzTy0VVc748FBMHhqKf/qP/qG//8sn/Yb6e0T7IzE0NhkDI4f8RYQ0JjUQWl6I61evxNyNq9KNqz7jcpOvP6hOykbncUTI0Kj69vCU+ng8BoY6veWmu3coegcn48TZR+Pk3Y/Fb3/h67GshnAmnxRs7lOTvuEcOtqv4t7QZV+1cV2u2lzx5Q6my77Pa+UpdzDvtzllZc+m9XIrXxMeZAx90tQDTbdPK6aHlNUVZnpn2VqNr3yEF7y4g+Fd7/n93/eJCsCl4M/KAYxKKuygpzAq51rpKl8Bha9KCccTZuUCNuT4T/XV1FSQGvWpTNLAsAhmJExLdKocEa/ywCDkpUzEabUDx2iWGRxGyxhTKKsk4D2/1vuFL3wuvvb1r2o0NxMjo0MeEfb1Dkjo9ahg1bKNYcIr+TJqvGyHkOEFAEEqJexPPmiEDDNWmwsfTe/lO3U4OOIZEIEbSFqNMN/x7APlVAbwYrBRHrMAWxJwVjSCHaGVwinzgED2rSBE11c3ZGSyzr8pYbkW80urcWN2MeYWV2IdhSPBislFtcBCduOYUMHJ25zecCrfL9xxuCvCnlfdGdVbqOtXG+Fxxn2rX/3cvG9dy/GESGqGCoSEpRXIxXjigfDW1XWCS+ijZYCR7lafcFVcZs04h6n2Crtd/oL3dmHgn+cSknYSsmlVloPeuTbzcQUnYk6yN5PL8SxQuGs9Z708054qkz7LDcJpNO+D0RLe2fZc1ir+Y8M0Ft+JEydl2OzGQF+/jJsNz2gOSalDk55loBi88nhWTR4689tqrfIYlXPdN6zIAHytelE65XnOfkhDnfZQFzSdAxEEda9nVweH2NQ+6KUtZtYGB3Q/OmJjAaME2hJgrp+BDoOoZT4ivLTgD84vLs17+YsXaY4eOSLDcyWuXr0RZ86c9SHGF157TYbRmTh98pSX14ANPHpju5UqeJbhpVGP37QDu6oyDZmIFdVz9crrKvOaccgbXmlw8iYeM8fdMS0Z8v73v1d1nHBZ4BGZxUtDPijSipa69F8JikbBZ9JUGmXMnrBZO1NK/uoOGYY8YHM8/ck5iBwlwwCVN7s5YoMXCJBNm1ylSGn3zZnZuHGDZde9OCsD8aGHH47jJ04YflYQmEll5mppZVmDsw0bSPAYxgmDRJO22s8bzlxn52bdh0ePHvX2B+gD+Ln68Fh5EFZ8BQ6Y/aTPbIC1PPfpcwaR/iU9dFJGDGWkTE2dwTXvM33NcFF3PqfMwRufgoN4h0OoxLkcYMz+wdAuA8zpnEv9rnx4w6vyC/48rkL1Ka7qAVbq8cye4tyV8p75MwwENGFKuMoTljpM/NqMl3Hk2TKlcD7RgcuQ554Z6ZnZm6bfhx9+JD73uc+Lr4Q78RMvifQP5YtRflEEeaF8yG72KO7KgNcQQ4Zofpgb+mVAQVt4g3qDtnX1xT3336Oqd9WHKzLERlTXYPT0H4qJqdNx8fp0rKu/N5jpk35CnzNjjJ607BBvZFvSg1/wXPTetBd4Tvy075vPOMooV/lwzfR44qrs2/nUIciq1rPyVNm+3++D7DN8ubo/GE7bcLkNII0y8jfrxZGumQ/X9e7f/3EbYAcLLUemN/K4JMBc+uCaRNhWbnU9GEZ6ZVAJ8hbgAlIMoRsLeKZNMTIwCJhOxyCA2CAiRtFs6EVKJbIMCo1oXbI+H9C6vGTDi+lc4cdlAyPLdh2xFcMj/SLEjXjh+efjq1/5ioTca2KmbS9bnLvzvBTDuEfOCCqIlBEws1EYRcDEqK8MsGbdONrU9hAFbRZzqn6Ah5EhcJ+7pR9tU6GeokYIMyORMwK5JEEYHCnsiEFgXOVT49MrvyRmnoAt39GtNnbEzPxyzCwsxRZE15/T2OwrMb6BEXh1TcWuchTMqFtAGt8sfbDpHljAn3FNO5TGhpAeaXv2Q3aEiThv7Aon9uTQFblUjlIcRwWuA+IXIK08XG/FZfpmuS7HDEB4Ox5XaUxzjWd8s5yDcRVWLsvmRg1DO7n1t7p2nrwWXvZxg3Dl1wgjbY6Wk2Yc0qi/rpXcT3rg6nJEFPwnrMqlT5jBQDHwxu7o8LAPKCUuleZWTEweVh92xbCMHWYz0gDixQrO+crZ2sS1+lgdhsKETOCDVID0fV7NGyo3DRPoQeAIwjwTLI0zDD32gJXwoz+YoU6lyz4alrjyfB2WsNqCVIpO94ys2WiOzOHNY668TceSB+SCXGAP59Lycly5fDVOnDypuB6/dICiueOOcwIY+SHlwDBChky9gc3WBsRv8iT9oLpVKDNgLGuydPr6xVcNG8YUM8X11tu1K1diqL8vvvujH43JqcOWC5YH6iAUucU6CAEf6kvuixaRRTjogjD6BdniPhedecAjvyIDk+Xc3GvEtxp7ZEznkiDeb4Br4KguEP9KkR6airNnzwXLi5zVxTl9aWhAT3zhZCtmZKAxi5MAAEPSDZ62sz8UHDPLg4HLrBb7aHEYwaQrwwOYmbGDHuj/bIdoD8PFs5kYa21PexlkI+OTHuBPaJ8+QN6Tjrws34HPfKZc8M9zlpG4cwPkec6rIyzvCRLmPUDFOPD2FOL1l4MK6kwPDowH+VbhipfEbRlgvgoGrrQb+qQN4KLSpEtdaMMK0PTMLx+oAx5JoyvbQrry9IFiVGamlkfmCB7/1De84Y4RxjFL0Pj7P/T+eOX1S14eHz10WPSRhmwe2UQJKks6jyMrdnnRw28C5xvF1EIZ3Rr4bAjvGG0PPPhojI6NyZCfVX5myvtFWIMxOD4VY5Mn4rVLV2NN/MbeY7YgDMjoY2WCLxfQjzlBAObTFb8XT1dcXRPGdAfjcNyXr7Tcp3xImbnfdy0afiOPnChXYTiKpcr0WU8TLlzB3mxDpfEWDvVNPR/MX3A2Xde7PvK9+3vAcM1MhLkTW4g76Imv9AgmHERHHGVWw5Lx855wPIKaGmmDT9CWh+gMC6No1YtQZ5TsssR8dDClgEDilUEFuFT+ubAq387t4JuGHMTK2Vp5cv2kFM/k5LhG2QM+M8WjSoUzzc4r/Deu3fR5SZ/73BfjG1//hs+3OXLsqEYV/bG4vCAjbEvMkWeIYOkzAoDxTHiMeFs4AT+3wxe4sLXMT20ETiDG/qh4jE7yIHCMG5XPFLGFjdJ5466FFqPFHrW5R3EoB+ForzvWtjri+sxizC6tiXv6QhZorIs5+NwDzEafgD/j2wZVEo8Fr9LYSFS8P8qsdmGIibsMa71SzmgiMQw82Q7g38e/LtlOuib7xXTGVaHlK8755Pd0YcawGWZcyqfRl3GEVRqncz3JkK7Hz+14pxGYuvu28PJVZrlvD6e17fg3dokZRsBFD/lM3+qOR5fjG5Wd/Oa+8POtcKW7VcGotJbSyPIYKPjsL49o08inzKLTw5NTNq7Y7/Xc88/6GBZoFx5jIOHN4iofnoefmS1jzxfLGOxtYqaK/V/MCJdxVg6+Z/YFBQe9Fs/jrZClnFDI+K1NDLWcuQAXLPeBH5Q4X2Jw+9THDApQttAZyz/M2vnQXxkgHIPC8hv0wECB8wJRtrQVQxIiYpkNfrx+84b3lp07e6dP0V9eWnUdpiXaIOWmmiwDvNRpmFWvyvBxERryDMqAWdRAZlkyBIMMxc2BqJJk3tT8wQ99IP7gH/z+6O/tt6GEMuZblSh9etj95D7LXi/cgTfjSYgA77cYYIZRNeiZgeT4oTEfIK0MbiP9APwYOcw88KHyw5NH4uixEzFx+LBYng3wnTaMgQfc8wIBb3AiS6hjvw/VVp7pVzx8izGQZ1yFDXQGpdAZ/UnaGnyCq6Rv2pVwp4Ehr7617dDyFCCs2xAH36S2UU5fKJ4+ZADqiuh/y6G8twePqp+ry2uFkc8GS3nS6Mq+LM8+ChYOUWXzPzKT/qD/yQstWq4KGtqhkvbL5dqmY4zAMg5zJoerErrv0F82OkXD9KeapyJabTFOoDPd02hdTf+uN/HFtdUo3ZKo5VWPPU+Kh1Yxepi55MUMVmZW1Rfved8HYnFlM25MT3ugAg/DM+TwHjUZX5vry55w6NjdiIX5WekCdIz6UzKAntnr6o2HH31LnL/nPhnoN2NeAw++RRzig66ewRgZPxEjE8fiwpWb/v4k+6fZh+2lUvUbOhRc0B5oq+yHpGc1y7igHe3n8m/kSHvQ4w7mrXDqfSOPflAJhimfMw+O20zXrqPpqq6ihzZdtO2bnAWWYdVqczMP7mC5Xe/5ru/7RCUgsg1oO3PFc8U1w6rAJMSsuMrA47geBAhCUgFmFgtCmMHMq7LUmfCPl+AYUSg9SkXgqx4RtohGgfIIQMojF0+pmHCui/L14xVrDBryILw5kwght7gw6zYMDQ47HKbMEbaEnIpBGTLyuD59Iy5fuZwbjjXS5VuLVihWYLlXBZ8joDz3h/w42m1GEIGrKnlghAiUSEQKoQIyYYVTvPecqa3EY9xxxg5MbWMV40s4oN17O2QWbjqFq+jRCKYzFta3Y3puOVa2JEzYJ6e6t1U+eLVBgPIwbgSPslMunvKomxvPOkr4gWoOf1VtEpStfmo1rtpdfUpDLDcQXk1HeOO6n95BCqPfEwkW/EUr0n42uhDOVrQK88yEfdJWs5w2jTnIjufydgLw28Iarsp9o3glUGTTqzKSyVOt8agrdJc/nhu/Bm4S9lY9lMOfcUNsu27ibw9XthUPJyQaGfigEDQgavUh4RgCh8alwEW/3H/tq1+Pudk5K/abN6ZFX+veJM/Gd2Z2oG8rLuXFAGc2hGMeEOgsdXBgMK/eY9Dh4Q2UNKNy+BbBi4OOURCedQI30LZ5hVmTtlG2sDhvvuK7fXwse1lwMcvCMRp8GYK3ETe3cq8ls+M+T0nlqctVV8oDkUUMCQ4GZ8CBMYYBCUm/+OLLgr0v7rr7HpW9KnzmMhczVMwgwYsoKei/R8aMD7B130B3zBB0ymBdFc6mbcyiWBcX5/yW8qSMnf/pR/50PPzwQ+ZV2sayHfl5prcQ6tlX4n/6kk7RPc/b8JnwC53nwC7PZmMjM5+X8Ww4bVR+RtnMDlImtEU7WA7E+Broy0NOkRsch8NeVTbW8yYf8oM9beCcNiYdCULTFTeiH/pZ9bBE6Qr0D9xhdHO8DzUCa8m5pNWcIcIXnRaN4oueLVcosRXepOcqgzT4ZplVB+EVVunq+WA4HtxglBEOLbMsywsVeVyEZAX1yjt9q3zTp7xiZIoINovCrD9hTXjBA2FlfOYgOfcNMQgnDXUSTn9AQznrp3KNH0rjvl1Wlp3hfhYEzE57AEu4/mXdSUtwPLoI4ye/3SoYVfZ9998f99/3QLzy8kvuc8IZqMN3HMa6trQYi3Oz/toBkxo0jTPbQvJiePxwPPSmt8Td9z8o2umMCxdf98CmTzy0KV2y19kfhyZPS9UMxXMvvxqbKpM9huCOOhgcCXyTdvVv4Q5X/U5YecIqvHyF4cs1w8o3bY1Kg4NGq3xcsz79U0im47nohnuVCvYlE0R3LTlN2VUPjjqaMFZ829DMuHKVrukr3NeD54A1HeFUwLXSVMZ6rviD7tsqOpAPhYOIo7Mgd87x8VtGrXR2NrZ0EeHIEouBXhGyBNKqRpx8VqGvU0TPeKXFKK190OlUDQYSS48INm8MlHBDoY9rBMszBMj0OB1gJ2AQQGy095tkys+yiNCm+w1/YPb06TOxOD8fG1IWTB0jYDM/lScDegSpOvkEEgzPkQ3gqToax+gdB17SY1CVIMgrHQqjeeTKRnwpJDZT7uxq5KE8HJLIyMT7ujr6Y2N7L+aXNmOZQ2t5vV7GBscWMNfoZSP9EOAs20BqKWqoAtiBgf8KZR8a5xltrQnHGm0PSMj3iNg6mHIHZvW50lJKG/5EPlfg51qbWptxvrbCKcNX4d1xrSsefNmrLi+J4slr4ysZwnnk9utTGOjFVzm45lUlcndLWHlc4vzb89c9MJej3rbPAcitYeVbwl194AFxYt2u2mlFL9Cs9wVfMX16GFv8oroBwzMprbJRtggR7hE83GN4QT8sM7B8xLEDSiZhOhpve/s7pJR349d//ddVWKeViD9W3TMgUsq9Wn4hRDSMUOnr6xbfyaBixkvPPTK+2gYWcGUbvO9jS7QDQ0NFqj+VE/uD0qhgxgTDHsVEvYTnslUqTdL7eAILxdx7A81D+967sieFojpI16E2kIaP96vlxh28wrlTPq+udyDWxMM72x2xsLoWn/3sl4SDjvj+7/9vYnhoJG5Mz9kgYzlpT4TKER6rq0ue5WN2jZmbnq4c2a+sLbl+CPed73xHvOPtb5UR1CVe2osjRw7HuAxb2nT9+k0boyPDY4JxTwbaspRXnzosZ2HoK9pZfEOngAfCKHtQsobZNN4yxODhczMXX7+gfqM/OgUX31nNPsIn3SQtgHNoCFe04XCV60+qySgEb6UsyEe9pKEcwpFb2a8CzX23I8N6LOWMHOk5Coe4Kp/7LCcNkPKUh0emF6z4gr2c2y63D++B+3I8k7ZgxtV9s7zKm2mAFzrjumP643u6NXtbfMSApeAoWAW1wrK8amPRap5blrSddSU+cNnP+SYk3y1lBpV+82yl+gfPYBzcQA/ASB6yZznVvja+yvmeMNEdMiHztwYgreOMMPzHRoZjuL8/Pv3J3/abwMMDveI7lh/X4uqFV8Q74qvl2TxlAP7R4H1s8kicv++hmDp2UuXD4/3Bp662tpZM02pqbO8NxB33vDm6ho/Gp7/8zdjpFR1Jj/J1DssMXszyaozwqnaVa7ah6Qpn5eo56ebbaYBy8PRBlXm7sqtfmq7y8qNfuf/2NOCcmzY93M6R1/Sj/EUbGSZY1A9VbrN84nEH47re+ZHv8RLkwQS4qqju67mZ/iCRHHRvFCf0iiiSoWAAXmGlzYxGJLt8RZir9LxXeuOG+tTZar7wtOUrf9RTkNMGah3RaJhT7hnxwxTs9/DpxSJyhEpf/5Dgx3Lt9ZuF/rSDjDJG+sMjgyIs3mxhH0RnTE5NxpHJKS9R8kFjZgyY0kZJpCKhM2CeYop86xFChqCIRwgItEwjABH8wMxyLDNbfksIBqQAxXtkpmcvIcDQjIbFPBhMvKW0uyuMdKh9ez0xt7wRN+ZXYkUKZ1fKdEMiZFtt461HY0NV7hszwKIyqcR4k7cBrHAUKYnZmOm0MnD72YDfTTyKjjCj3DDa06iWaxKYdJd95mg7T/37qvopT950wp+uTRqrZ4xoG46O+3ZhXulSyLXDcc37NGbaZR9MdzCsSd++NuKb6VoYuSUshWlbWSVqsu1NPNWVvNBjjnpv9QJDV3ml9UwgD/uYNTeIzhIvVORyW7TIM2kxkDi0mEOFme3iSBHObOLD8qOjfKRdCh7hp5/Po1qX0S9jgNmp+YW5mJufi5mZ6Zievhmz09N+K5flNt4WQ+GgSODnrBuIoNMuj4yZkRpGMYgnfWgnS5oKw+cJ+Rh1PaKzMgTgR5QKR82wrMESJHsRc/mTpTjaC41CTgyE4HFme9Y3Oe19Qzjq0sBpzXm21PZXXn3NfHlKgyjC4TujRv9Qqsw0seSey5up0IgzL6jOq1cvx8OPPBjf8fve7hPFOe8Lg5K66ecBBmvKsyTcIpgHBkeNd3/s2PSR/QVe6FPLOsFAKLTCjBezdvQms3Evv/ySFOhFpdmILcGbxzds+k1FGxZbMgKQayqDtjPz1jYW2gYwVxxt3zc+qLsVzgw9/cCVcPIis1gVwEhVUKOsNGY8O9py5KGfileSXtMIQ9boKVtuXOtPYXlvybQf5wHKLV7tQKY2rhWHkW7AWuVUmvLAtCEcMQOYn/yRDhDctDPlsXijlY8+xAOrYWJJnHpctK7y6RTn9qVcoJxst1vgdMj5SucvF2Q1rfRpnFT/UE6Wh0yoOgjjGTnFFZdlMtBAHgs4lS2cy7vd6BVdOT6ImWbzh/utw3ubMZDYJ7yuwUy3rhvrK55RBda1tU0bX/fe93CMjE96mwr7vdBb1pcavLmDJJe6+0bi0OFTMS09c0mDDR9N0YFMgSe7BY9ktNLhEnvpaOPtXDO8jeNb7w+6wl31S9O38ZrlHqw309GcpFH6L/sw8Zzyut0vGdYuH0f5xWMV1k6re3igVX6F1z2+eKSu+3vA8E3XDGtWVGF1X8CXq/BKV3kPOgOrJE7ntPIqij0LrScpA9bVW69iy7PHhZkiBAMJPDMG0nRvRe9yMNSSsSFMBDqbN6FlT7eLWcYO8QmfcY2s182YTNWwSZU0vNVIOVNTU579YvPpCK/7ikhVlUbKiyZyhDUjcnc4P8OY1jseAmaZhisO4ZVCC4MnBRZPCGGYBwEK7JThOAvW7OgtCXC/gSmhbP5GSWNYdQ/GqrLNLq3Hohhpm1kv+W3hiCM62Ndl/CsTOIQ12HPGqdLSbXbuHSEv97todNYaAXuULEOM06k5A4hlSI7nYDnKRk6LgOx0oZzWk91+nBx9owAGFg5P46GVpuWNv5YgS2GVI3WfP6ar94SZ1rLeKr9Jm0mLGY5rpivnIywaYQfj67nyHvSun18L1rYjnvoTnmTmZPi8ooiJqPBMh8ty06Xgb6cpLzIQ7IkbHHlaNSk+76F66s0Bi5x5KZUCswD9g0MxPbsQd955PhZF14uLq367SZjTgKTHBsSgaJ1PznC+0/h4bsxnNoY9J2yYx+iBLj0gkEBfmJ+PmzduxrWrV3W9HnMy0JbmF2XgLWqgsuTjXTj0szZiI9QBjnIY2KAs8Iyy4Wv2WnGPMUAbWcIhHj6gkbJz3B47XfxijsryTJNQQz6WIPFsGGdgg0ToUdnXBCf7zR5+5GHP6LEXjS6D7qnLs3KSMdAd9AefGwY9g1eMNM4oe/jB++LY0UnPztEOjCB4lrKhDecVjHwtAgVW3xgsZ/pRgIW4ZBT1Ug60vsYyoYzFa9Nz8fKFK2JjzjmkbsGmtnj5E1li+SCjAoSoEdQHVsybeNOMZIfS4l2rwhVs/CX98e1Z9bmMEtqMM57lkv/AEXKHb0dKFkkOEV+zYLhtlZ00moovaVX3tBm6skLOxhOOL5puesJLsTU97nbp8cRzbRuHzaXInZahKvgwyoRn6A9jP2ePcsaO/MjHMuzsW+WD1/37hMRtTETzmDKH8jKA9uu/0hSuMw4DFpjIWOVnXKbFk4rykX0tI0aJvOeLxK40ecBVq43IRd8L9/AOL6wxy8cLI6PjY3H0yDHv99tmT5oGVLDI5tqCcCJ+lP5a4GxL3pgcHI5F0R17hU/ecVccPXosludm4+qVy8IXMmFYunInjp08GwNjk/H1b72QOkb1M9OLjuNID0GuH/vrBBTCvuWMswOujdN0hQdc9bs4yfzJlYajPmkrJxPY8JUOJD5aLzD5Kii8D0t9Q07w6aVcJ9SzftRNHfRJ0Uvz3s75ddFj6mjd64pNgh6qY4egb7YnkB5c0AZoonmtdolS9V/30r9uvq5d7/2u77/lGIpbMiis7ss1EUfcPsAtV/HNypv3Ta/S7Q1U638umKXnXCpaTpmk61DjOTNsC0R7tCwjwxkRerwpJWQrn0jAvqtTCOWVW4V73xjMgEEmZG1KiDAtywdI2Q+GoNnapBMQKhotrIlxhWQ+dzI+fphKPLqGsFAm7Adh9sutdRMEn8pHWDOzgDDFqGMGi9E2V5Q2nZCH6SE0stMR7DAXBo9q1y0blRl5qO3CL3s3FsVICGexXez2DMb1zc6YFjjzqzuxvitDqwvBopG7DDDmBzsZyahEyM5aS/UyWoGWoS02EYPbTsV5jwtfIlC4R+UK9/e/qi8VB41xNhn4dZ8RJ0/TQYJa7z71I9Hc8NzwDkdRZQmCGZwZQkUno0DQnt2AsCF2t4D8MCEMicCjLmgq45zXwizLwmV8hlWc76VYdGPvsvScXvEqN8NVq59VHjC7wPRkhRpv50yniRY5MqQQxkBKJ/zTB/bgGky0f9CW90Zy33LZB4JDV/WK+ydTZP8gOHjK4xMUQzxpyytUpKAiOmNta918wEsuLC1Nzy6pjXkSPHs5OrvT6FFHCN3wFH2Q58r1SMgOylgbGhnWgOSQDLNh3Y/YYBseGRKfDFkB0AY+6MzZehzvMnPzRty8fi1mZm/EzMz1uHnzWszN3tRAZs6GGbPI/tC2vAc1LXmCzChDiNkoZsj8lqQ8S/vs0+KsOGaQ+DQZeIMvO3vSIGKv0+HDE3HyxMl49fULMXpoIhZkPL164YLCjse5O88JhgX3EnyMsYFw5fBMjBL2uVEOwhU4oCEUOUdaTGgAx/chMdysEKA7wUFZ2dPCneI4HoLBBlSMoSVk61lpUf4KV261mTP/6DPxBTTeOxwvXpqOF67OxXbf4egaPhwrEgXb4nFxoAdSnRr48akw2cPuI3QBM9h8ZkwAiwZUn+AxLqEH5dxuGUq4vAoutZl9e2yTKP4oT5I0GkSjyCgNYv02ouQFJAKtMWvEFbYpIxZPn8G/KeOZUU250sro57rSf8R5Js9yp+2BnCZwj7yqFYL2SoHo3/l53vGzucT5VTrwqm+hLcs6/aBT40TleSAIEOBLV9g0y0Qmt5Vy4c1At/y+XHImwuDRvNZRBG6u+1awAp/KIQx9lHwumOA1hdmgEA7bLtPiSq66DnlopfqIK/xMPwFrltWlwcYNz+TybdPF+ZnYXJ+P6emLil+Nm7PTsbqyFfPLm9E7NBoPveUt8eBjb4o77nlQA7LJWJ5fiuVpGf/SQ4PD46K9Pg3uB2Py1J3RNTQWTz33XPQPj0i/DVo/SmKLRhIntIqmAbFDoKfWL+/LQ6OkAW/6SzEm+CSf5Nk6Az7pVa5EY+B5u4rueO6QHeArz7Tb8foP/kWDGG6Z3xuVVIcSCQbvj1U68GSEKadSGZcevMFDyk1awkhjfCsUmuAkBPe1wg0rV9Wlh9SdWdstPwZKhLN/mxTc87/r933ou/dnwKqjIZQSgHQs4WVEFZFUWp6LQJvpinArXdO1CTodaZq+WVfdH4wHvf51yCBRcZZvaqiFNpZC9q7S6kIZitOgLHokGBDesMiuGLSEustUp7FEwui/lkXwjFBZsmF0gbCue9pxsO05/dvrWQOPhAWYhVgrLXhhyYaXC0xeGF8KE08adsBeWduQgbYbG9Kci+s7frNlQwS+udcTqxs7MbuyEatbUhw0UaMABDe4YKSvqoyPFE/E87/lBSNXC0gRmWE23IQrL4Teag8KHfLG85miXhlhXSIiG3Pf3qW3uCyh7Zp9h7Pgo3z6xfUn7oHJSz8wTysOwk9DqipNPOZzu9wqC5dh0Gk7vukrTbN+rsBQsFTYQV95/0tdm0YSK9zWDMS3+Qad3Or07CpvDW+mK5ia+ZthvqpeRqubWztx/PgpldYZfRgzEtSQAH2fewQRguBPXNI6dJelUQYMFv7Ga6u/7Jnp7Y2B1mZw9liNjo6Jj5hpHrPnjUCEGy55aFUj9UUZZNM+mX96etqftmHGGf7C52n4bMRfTaUoI4CZH5rltyJlgfCh/n72ecpQGhwcMJ44ksGvzQvmMQ2ebtycs4FCOy9cuOg62MvpDemtUSsGPrPf9Pu2jBVe3GGzO7hbW2WmfEcKjbeHt2N5ZTEefuiBmJSB508GuV/w4Juy9AfdCr+UDS+yxaIcSsPHCqg/qAtjAJ7F0F1Z34ivfv0pCQPOKJMRqMR+81GlMcJmi0TKivZeGytx1UUf8nUOFH4aENstvIlnWw5ZhKedyKmS8SXbSm4TZthaRpjvKdvtzHKKrnBFa7gm3XGfPNyOx1Ud1Mf14P2+d1sSpsqDz2cw2Zav+3nk3X7Jd2Q35eJZKmMmFz4DHM8cU07xIz9dy9VthTlNIx5X7cp2cs+19WwZh+xKYwm4wCOw4OgDwuq+5A6O9DlwA8aChed2/YnXNCTKgEs4RDPiC2j4jtN3xpc+/xXpOrbRnIwjk3fG25/8cPyRP/Ij8fv/wH8Tx46fM53Nzs/6CydDMqoW5m5ocHLDx1BsCTcbguPI8Tvi0NTx+NLvPRVLUj4jh6bEc/AYtIkRmDBA3dAkuPQAtuXAW/WLn+VL1+C458nwKz8zuF5mdZjK0nOGi3Ydns/ffqX/ZVwrH3s0eXEMfiEf3HJ7n3G81SxE2Wd5gqn1TBmci9nLKgD9S3rnySsGNnUIEUAsGJSCNrT6nzDwZF3mn8KEV78FWR1Xru6zgOrU9LjmfRFlMw2+8nE9WMbtfLkqr+npuG8PBw7e0BiO7r5BPUtwChEIJu8Z6UUwc9BjrwSYFIiajGUssRVdQo73rLiQJAKvX4tobQS16AJjCmaBaXAIKYR3Mg1wIZQcZUSTF4MtR9BpuPl7fXKUA9w4pn/pxE4JSASmBag8nzxalrBf2ZTQ39qN9Z0u3UcsrG3GzOJGLK5JMex1x06XRiS60mZO9UZR7rEkqTI9klaZbdy6SjnBLALLERmCXIQqmHK/RIsMLYhIQ78pjGcJ/G7l6yGvCZNybu2vg67JWG04GjRxyzP0kXj3XhsxMoo649LwwrddtqlN1G1HuqKPVsj+fYVXvQVLuWY9labC6hlf8W/kD8aXy/uCr60wCq7y5Q6GZ56Ma5ZL3MH6CMNVWKWhPvDbI+MEI4llR/qKDzqzDDUwoAEHSxkygjHsGTkmUUnE6OrywAPDH+M/+wi+YhRO+9LrPzNoSuMZYRkW9C8GzQAGmkbP7D3zuWMa8DBYgV/ALzy2uLhgg4z9ZjbKlhc9o8bBq3yI27PP6+ueQePebw2i2DS69PEKGpHzZvBLL1+MX/s3/z7uf/Bh0zcKmOMoLl+6HKdOnfFXAuBnzyIKVgZiq/6KwK4HYYnPPeFmWLwAXnctIxYW5uLcubNx5/lznsFiRob2Uoa96iIrI2Nuiuea/WGeVzdhJJGHJURmFKbnFuPCpSvRPzQu27fHL0wwl8195i3+zqqYXWMlwApYWgLeonzSlMLzfimVQjge+HBeShb87DtDJrF0g5wivGa/lMH5M58cFbccYdWmcu060iEX01AiLOmY8rMOljTz/nY+02Y7ilcMEyW16qk0VWfK69ZsnY0d6sg3Fpmp5dgGBsVt+aG8wKbbgrraVDA0fbUhU996jzcm9I+l8Sqfskp+ZLnt9hTc6fYhaP1Xeu4JNo59Y594KfwTne0hDBHdLXrguqNR+rvf/a64euOiBjULfmGew1P3xI+HJifiys1L4r/eOHp0PL74+c/GtAZDJ48fEU2Itza3o3dgVIpQPDtxVKZuf7zw6pXo7h/xyfgc1trBTKeqFjTy6jdmesBVC2xCueda9/WVE7cWOOteV78JbJzk7Co/mI+rn3VfV4cfvIJbJj2YKABHhEG//BRHXs9c64dRpwD+jENjW/VbxsGfYlDPprZojhZti6bYa8lEBGmoM/cXbrkQjFlwktDmDD1dQi3wAlfCDY+e/C1IGlyVNAkFVwRye4LJ9Aj1St8GNh3PzbwHy6n0PCcx3eoLHlyzLmxdBO3aBlPTEkJSHmyU5c0TNl6mImfzOHtMUgEMdPd5hN7fWiLk21jsBckD1HJTIkhiL0yf4oCJUSGjcBiY+mHwnP3KdiRcwImCYZkk97DQLgSbhbtcCjZB7TK2g2O1LHzVDV1sEt7ei8UV9nJtxZrut9S2RY005mWBrWn0sitjc0fidluejfWMkPcgfpmU/s6fykU452dcOLQWQqK7wSNEAEGrwwWymVXp/dzCKXCBA0XYewaEzcOMuDuomaWWHGEoodLgKLt1u+/MHnnXimz2J77W5PHuJ3n6h4NDs49zxO/88mbmlifIM2iGXnGtPtgv2+1IYqd8npu+0uBx5C/aa7oq7z/nD7pmGPcHYcNZUBj2dt268/NBl2kznvsqp1keZTWfW1W2njOseA6FAu2i6Jn9Ycncm751pc9qPxbf8IOGGQ0P9A0qjE3pCFqW+XWFNkwnqow/8Q3Vuk5gAb+kU7nAoJpNb9y3wLQjPX1PnZSPETgiJTnqg2E5EJa3/nIJkrcQOcGfA1VXZTRxMCnfQuUDycxCsbGYN5U7xQ8r61tx88ZcfPKTn1WYFL2AO3bsiOgHKLvi1dcu+MT98+fv9on6vJiwubljHgcOznEC3xiGvHWJwKU9yBEOip2+cdPw3HvfPTE6NmI+ZjnEbXcDs5HUxj3ywf0C3qB7xRiHrT5BNiAneBni4tUbcX163rwdfJHDRphMMBnNZTDvyihTj9rwpT+8/Oeash/gdeSWB1n0vQ2JrCdpne5IuKgfSJMnKCVlNFc3RUyX7UhH39LGot1sb9tV2goXRnxVUv4n/Cq/fJVDgpyJqjAFCQzHNdw+T7SuyGz9z/RqI+2xR95ihLUGyfQh3+tkgI4Blm0nX+VN2LKOJhwZljjJOBztK/hv6xQMCjI+8VurDrgqD3crLISn/HIBPLkg38m368eTnlncmiUkBbJ7T7SMwQG/X7z8anzww++Mm3OvxfOvPCW9Mh2DI30ywIbE67vx6//hXwk/a/Hkk2+Ps3ecj2vXb2jgvxknztwZnX3DsSU6PH3u/njxtcvxlW88KzockvoZFE1K5/IyGDCAZ3m1DOgA0fC08ZUwJ43hEse+czruE2l+Icxt64xthfMmLactMdzwKmLrCi9neC41Oh26S7jju5VYm/kBfJ4VDv/oyvEsaENWfKB+3gRFRuCNQeGP8n2KgMrzRABlCqZcccq8EgrCQ7+qgVeJR7fTjpZeU11Aa684y9lWm2kqvOVPEbWRROJECAQBw1JQuUqHu11a7iv84PPtXClE0lXZlZ4yucdzjyc9AjLjYRgRmsIQrGYedW6njCAEF9P1fAuPNLzxiFJXLWZyG2YywLCHEWooGKbjMaB8xo7qBH6mcBHKVb+Fmow7YM32JUwglnVlfwpC8JGG5QyIn3uQbQWmcnn2K+ESqoxsMazWt/ZiYXUzlqQsljcjVjZ2Y07GGMuMOyyxMs3b2dcytGgH+1wEPU1Wm0GZl6/k2QfHZmkiPdOk1B4FyIPZVI4QFEKbHzhHMbQY3m2v9Ah56pFBK2yxV4WBXZ6kX0ZbemVshGFU5Vo6e0EIV6wNL+5x4CJnR1D4YmTd576RpAl8ng8GnOm9h4D2ugTKyLTZB8CQTkH8349v+lvTtfPi67mZvtLVfblmmmZ8k+aLpssdpPN2Pnk6sxWPAgH/+8wKAdGPevRspR6teFxUGjHVD1Ue91yzTtIjahSu//TD2Ni4Z5leu/Ba0rlGxZy1xcZuKzLTADTU6SUwZn54I5hZSpQYB/NSb+2do45UgNCb7qFH/4AcuKi30uGzfOAF58AHr1W47/UzX6rOgaF+GUQDMYxRKOPQJ+YDh+pnuZz9mRwCyYs6CManv/W8DDHOv0rZcOdd5wUJ+0K7Yn5uPl595dU4eeqMD2tdmF8UarIv2rPefIlDNCmPTPUmd+Hex8d07in/S3HHmTvi/Lk7E2akCY2kvVx9q/bqpwy+r3hCkSdCktreZaOSPH0aHF67MRM3Zuaiq29AfQLE9JnkhhUc+FJZwrtaYlyDS/b6AKerch0dypvpa0YsI8F7XvdhaV3LfVu46Y16Mh+4rGe3Qa7iDjqnEwzgE6MnX17C5+Z4riW3bDBhOHHf8qZ/yvaVdOILhVMO8bW8mgaXwlwPslVlc/XsV+ommsMRDdBrwkYdB+BWGkGcP7evrkmTRZt5bes8/bl8Cmjjk0D1vPrX8q/FjziSQPNZNm2QgS8aLtnDUjtMpBC1N2GAZlxmFksD5FOmQyX5nLByvBIDZV6WQLdxjtvzLz0f993/QDzw4CNx/dps3HH63jhx4lxcvnQ9nn32BdEXn9ajnG4ZXnfHI295Mq7PLkf34Fjcfd9j8dRzr8Q3nnkpXnzl9bgqGr1DdN8j44M9T17NEWBeHjSMpfuzrYUr2soz7eVZMfbV9tJluXznkog1bzDBwTI+HwpH/3gmmHjok0xKp0TK3+lvHqP/TavGRGIPPgZN6FE1V8ClUcxXA7yPTnE+jUHleTKCeihXz4ZBaZADwEBZlEEe0jmt7i0TJct9MK3xAN0i11TuTr6ZjdlHW9l3vf8ponJFQElYlJ6uniuMjsa5QjXcwqp1Txn4uk/kfruvslKBAHC7/ArLjktDh2cYi2fu1RpdjR9lkDehS4kzDShh3CsrfW19O5YWNVLWaIhDKPs0qoZigJ7zWXKzd83CJKNggFCP61L9de4LsLWZEQKiz7PtXEnDjEKe15V7xJiBqzchyygzOwnGva5+GV7bMbOwFksyyJZkeGGE7XYNyPepHRKqjIQhQkxymNG9zpo0SgvDiGVXwS2YmQal8/OE8MRNOSVPQuJBxK1eURquwgUEpfzgxOEoVfLSRjEL4wr2gPWCa4WBIxty8u6HluOesNwPkHHlb3lWP9kIbs185MiwHY/hJfrNNgvgdj7SqCLhlWfwUnEH3cGwem5eD/oKr+vt7ssdfG66iitabjqCUhiXI02b7tOl0kqF1BKq9Dt9tU9/7Tx1pV7uD8KbeYQt/nEVzicmJmNmZiae+da3YoGzpzigcXHWyxSccccxK1uiVb+96Cl90UFPGiAMNPoGmA0a8ECGQQvenz9p9Sl95Rc5VL/pHfiBzcJW9CEayfakEk2+hrayjT7mRfWnsGZTveAgXsVASz5JXYZZfpKImW7dexmzyyPcZ557UcI0B1/Xrl0NPip98sQxlZMb9PmEC9+5nJo8aiPPAxrVTdnUz9Ik9MnS6DoH06of0N1War05czhxaFxK7W7DwSZyNSd9/kvFwC3EzKXVT+CD/6JeX4FHLRMcfXF9ejamZ+dtgDF4BIOegRZMVg7gFGVBO8Ufm4KbUpFf4MB12HPGG28C5mx9k7/KGxKD1qQXSoOOkt6AnTLbsMu37m/n9tO18mAY0X/sXfPRGbomXady8uwJvvWsXL5Skw0zZF6V5ef0Tuv0lJXyGqMdn7SUA+eCBzfob5+mosQRny3CUXO2dT+fUZLw3ApnGxbuKz7haeXDu9/BbdJs4dj029I1lJe6RX0k+lLJutfVPstORY6+yfoKJtqecfRji7fUPpEGE6fSb60vo+x0xujwuAYeS7G6sBXvfMeH4sSRe2JjvSu+9KWvx733PRj33v9QHDl+Kk7dcY8P8H7l4nQ88Ka3x+UbC/HpL37FkwGd0pfn77037pYXebl+6yIAVztEpt5z1cKC29umqzYOatVlP452tq4ZhlGm9L6V7tfVez6VhyvPFe92Kz0e/JCeI2vg1dSFLNEL39ZpwjF41jUHkCRHHqyJZja8bItl4FMTlA44jF94G3yrjYSRBu8XP+RJj1zgCwOxw4tEMrjqKprnGJoO081OrEm++lBpZvLXVuKWg1gLYfgiLq4V1nTE4UFq+XJVXhEpeSu+8uGr3INxuIrDE1bw1DPCGELLNChwsNliLv6BLCG3r1sI3VyN7dX52N1aiwFZESNDGhXw6qwMIBQFSiUFFDUDA52AAZbCgrrK8ZyeDkqX7Wd6MeFJg44llfyMC2HsU0HQYhh19w7E5l5frKrY5dWNWJfA2MGUYjrXs1xdIXsMUNKu1BUMJaH5xkyLhU95AG4BILj8lptw4Tc1TMGJ14IXWDG4EGwIbGYPwJvJDfyhFhTGBkZmvjogzD3hrXM7+rtyEbSTEYPb3O637IfsS0Bvxldcvv3DSd4asaMwpOCcBhCUyfIKJzhIj7PR5XZQBjDhC/fU0UrXSp+wcEcZWc5+Wbe5b/oKr+vt7ss1n6mzfPO56P92z1yhsRTAecVRatGYhbLqAUdUx3l1jARz9JRGLtca/HAtV/ChjDBerJj8mR9eWOmMO8/f5aWGr3/9a9ElQb2GMFCfpzJAcMn48OZ69jMO+QDW3j4ZOZzFJUFcG7ihc2Ayvg294BcamOlgVoq3i2mrz+mSUeUBjb0EkyklPcIpFafwouuK4MnvC4KzbQ1qEJISjBgcwKgwvqHK1csfKCPR14bq3ZLS+Xf/6ZMqYzt6ewbj2o1r8Z73fUccOToZ/b3DMS0j5zOf+ZzYoyfe9c732hhlM3G+MJOfRML4w9DklHlmh9nL4SUFeKJjO27cuBQD/T3xF//in4s7z52R4bpknCfe5X1N+oNcmcnwsgVObRWWvB2AKwM29n8ODo/GN559MV54+WL0jU1KRjDwEs/tSfupkK093gBXeYLHCkYCvmt3PQb3NmOoZzcmRvtjUP1D+cgsjET2yPFSEn1lw7hFF0U7TU+Y+VGu0nlptdWvplv3VdJ5pcHVfcY0numjVnquB/PSv+UqrhyPyKqms1GW0qpFG1k+A8gdKT1oqxzy0vLBeNyNw0emLHP+/52de6xn13XX97137vs1d2Y84/ErcfxIExEnTeIi0heBxqEtIlQpgRYEqKrSqmmoSgsF0pIIBPxBiVQBAkFAkSpolIbSUJqUhKS4JS/HzsO149hOIidjz9gez/u+n3w/33W+v9+513cSifW7+56zX2uvtfbae6+9zz77pEjyQodak/0YzEUjZRetuH45uD7fQN9vfJ1fLXfgJ0i59c8SFL7hOILeM8knDfJ3PSlvOsQO3QBPAUwUvUCFp2zo3PIxKKO79TUZzRFU1mqbnqGtaxzam23T04ttR22ednPx6iXp+3w7euyWNj13vH35K0/KPdamZmc1eZn2Yc2cPFBHInFw85SPQ5HWSI9H1La3NEFXX6DS1zn0VcrtfZFQ08kPgD5Ipm9j/KI/KB6Utv786BjjiTql33LfCO+OrfDwW7zCW+HBZdIaP4Df43h5NUlj35YMK7AKDelYNaYuXEfg0RW/V2flp26C0/h7ZdgJm7IY6p4yScdTM3NWxSst5dJnjbxLBhiMkd0sIiCSVZryi6FCT95K54aqeB8uauEIPaXrD4YwImyRy+OVFgeSH6Kd2BhpH6U0xFE5CBJ/KRjGEYbB1pY6bwX5SAkvIaK0m6bD+03UKfmRJNwIsYvjRunYb3VEBsSWOqNVGWJsLJ8R3pkJzealVJ69QytcQp8KYqDnV7MeBAdNGKYVRjqkXbyaeqfwNyVZBWD27Lcrx70kuq1ZBfs4MCjkbRfVCFa2lJ8BVTSYd+WFj3UajPIjHw4FVKRpc/10cmHQ9oArAqpzV7jooEFsS4Z0XDyWoA6i6KR1A1cZmX2Bm2fXYBUapaNOkLHoVeioOvix3TU1ru02fURhoxoQJP9RGXq19wSuC2qpXWWYj67uSUPDVENHFszQ/JhX4XT60FGShpTijZqofLqXszoASpS3Y5xOcQ7s7u31vf67UhJeCHIFbNgRZ0/RynWQtgs/eO90gj4uII2wf4/e9DuC3Ce8DJEyvqoDQadImw7LUjFOgwZgEWC5U7fUP0Y0Vw+iXDu5ml7hYoM4BhiO2RiwJuPi1lte2q4ur7Rnnj7rVWHeSKQsDCVWTjByuHLYJ3uORGnpl988lH7LAJuUPrNpn0dg3rw/PunVNd4yRhc6wZXMzBO4ytCqR54YOrUBnHa1tbVhXeZbq3w6Btprdsnqhto7q1dKi6JyKCmP7ugn6EwxmJDNFnovuj73+S+0Fy5caTSfixcvtNff++p2yy03t6e+/pQGmRPt/PkL7amnzrQf/IE3trvu+i6lvWha0Rs6eLYUYPChmbUHrvqJtdVliVWDpeTx1FNfaz/6I/e1t73trW12WoOTaKWdsQVgd0d6S91JedFl2je9iKrE9UJUParYrZVx8Tc+NdsefvSr7fFvnm0TM4tqx6JFbXlsV5Mg1enOyAQtUig7g1d9G0bYOF+o2F5tC9NH2sKcDGWJfky4NySj9ZUrku2GDWZ/UB/LTeVjmPjlF9WVjS8cbQJaJYNqP9Cntqj6K17Iil5ylUfhxBQcaA9dOH1pwGyXACpAQL0D/ebkJGDQTbUDleK8DGSVh/TUU7UVBmVW2mhDOPCV0Qkb4sB88VafV8BMEjgLd8quCWiVy0qr26t+bq90QiqHC3n8XxmLnw4UjESq68GjeDmV3nlLWvyvx6lqU4KSAf5q99Yh6V+Na+Srvp8/cCEbTzqgU3HVVyrO9dfxNbLjT3jNTc/77MrNdV42UZtZX2lXr6wI91xbXLqh3X7XK9ttt7+sLR4/3f74059v73v/b7Vzz11uJ06ettHF9p4tyZk2CC9MjJjgI3v6GnRjV30EBtg422NU9gYf/XZ/j94P+zsAGbhdiWXigWE92yO8yisdVm+mNqDBUlHQMbKrsryKxXgl44X6ws8jS+XhJH42+FtWkgOr5DaqJU/GK2I8dgtfHU6rVoy+iBcE6AmWrtSYFwsG9EGAouSvfr/qo+pSQFviTlf906XGr4ANLYx80UqbG9aZsPzab/ym9E6o1GHsqtJGafT6cYVZdeu++hMDwrHHBnF1NJ4ZycKl8ZocNNPUoLKQwb4FYVIluoFbMdBhBEAOpWHARvi9CqjZPQOK6HFQ2ETZqFCMHphTRasztnLaoCCdCBTtXL3xHLlCJjN0xVM+isSAsrd5tW1dOdfmp8ZqP4kEfkRygJs6gqHoouyimy5XMtG9FV/xKF8Z+eqQVTT7UcooQoEmpRTMGFBWyVSdp7py0dxkeGnmOjGluM6AFb7qEFPB4bgrS2G5BgYKK9gXbtqQ4xAXQH4AyXFaMbJnQNSQiH4zSZRBS50hg13JQwOtwva219ru5rJm4RtNE34NuuCszs2GJp2cOxDoqE7cBoBAd+4QfLSB0hFHQ+CxDg0DgMaDdPb9fbCcFMdg1IcBb8IPBOdhznWqa2gMmLbryKwPLLEDwRdI2v4MnLAysqqOqTOuuccR53rQAGLdVq1XPPkrLOlR5tJ96bTo79dB/HHhhXxZAeM8JHBRM7wFeP6FC+3ihUsyGCZVLgZ58aOczkenSj4MpU11quDBOOKKweO2pHTgpCxogB5eROHxB+fhMfAXjXW2G3pHOjq4elOsADlgZGGEsdq1KkOHoygwTsR440Pf6M03n/pme/zJJ92JShG8wkbbgQceqa6s1ce80WVmuJeuXPZHh2+84YQ3zD/xxOOiuWmAudF90/zi0fbWt/4VNNqn/YsR4aw+hFU/Hx+hDtqHXkr2tFfqCMOQM86Wlubar/zKL7bbbjutAe+q0tD+FK9BZnpqrq2sryuvBiZVG31Iyav45rGEr8pzgceOMoa+/JXHvSVhTwPwxi59sXoN923SC+qefplWDC6VRP851hmEvAc+ponmxNhum5Rsx8fVXjSB4hM0zMJ9yv8UZ6hRw/WjXmpPKG2XK/2X8KstMyBJ8wY6iPPXMSC/8xNfBrZZMZSODSF5+y7hQNpRrkkT3bpeGPd9FwCPJ/3iE1ppC+gguuh2oexpG0Bw65/94SVtmRp1vyrZu9+iMgXosXJ22UhLG1DZKpdBlwmECuKv462795U6ECr1neRnvGJwKV7olcEHYsY7xevWL114rNO9dH9DbYI2iJ98mxihjCfSg5XVq+K1Hm9PybC/4/a72+lTt0qnZ9rE5JxkozFP+vnIY0+0f/3v/0N74AsPt9n5BbEm3qQHphJ9EHKXR7t1G4B6kiiOVPIP5AfQ3ytdZAMU70MgLfVAGrDVgkaFUW88LjTnXb0Gd9A4nz1yxDmc8RPHeKuSJU5kRF5W49kqAX7qlP4xdNdqGvno/xVGNTAGdmWQBvqgk7HM3OsPOolzvNuxYpQesryAobJJWzYEruKtf77i1/0/+vX/KByIaigUEACEU2gtzYsyl11EoWRUSuVUqMqgXxlclX9gDBjnkBldTCgNXT4zXB1XNRjKYkCy4SSwwTamMpn5KR17g7wnRR1KKqjPnMsxjhh/FW4eBBQ9ITwTEv7acn3XkTNAprwiBoeaUSrej+fgT3GIkA14taSI8GSNqCEiRMrwIINVrSz+mLiw8LFSHofwQJ6zujZUHqtNvPW4vQEtVRF+k0kVht+NT/mgmULDi3lUWmTuOMqhXiRPykcWZKBBIk/weiO1Qj1ToTMiBTIQfSUnxVNhyk9nRb2gS7y+zarhJHnUee+sXVFHrlm0ipicUF7hhl8GRO/5gWkB9Vf1UMo7GGy7K4YTedEHuE+94IDUI477QOIdp6s7/EPAchEEx2GODpSZTHCkHOLIHxzXg+9kgEXHAMJw6CHX6GTu448B5tYvyVB/FU/aSleAXJRMP5VumdbAwjlYZXQlzPponWg+yRxDhnoAF3ukbrrppvbCC5dtoIyNSh9V5+g3+sxM0rjEn/mCBv2yj8fGnBz3dPD1mKB4wVjjKAivuCkveghN6ELoi5zpCKG9BsYR6xNQRmTts0K/MX6++tUn22998EPt6W99y0b82hrfZlRLZfYtOfkFDoVTjj/+rU4XmJyZbdOT4+2ajKuTJ2/wiwfQybciWRFRE2lv+qH72u2339nOnjtno9H9i9rBqNozm5MxcsZFL/0V+P1IQgnovc6ePdN+4id+vL3lLT8sw21VMtmsAURiY8BkkzJ0SuFcFjLxajeycX0zCeNg503xP93+ywd/pz1/aVkTNpWjQZI2jEwB642cX21XXaVuvHLCpJiJICsjuqc7mZ+eajfdeKLdevNJtVvVqfQGwxD6JsUb/ZvPSeqMhtQLdREDxjrjMkT/nno1yhUtB/UfKN6IrftcD3MBygMOtiUcOpW0CUs4EJ0jjPxcBzxAvzoxrvitU/Q76Ljykj5548RoXQWqIvXV9OXUU9cOGJ8E9GGApKP/NYB7dcPXyk/d2tFaFUQejBu1Bnk0boJf5aEXeMhlEkwDZy9Cp+jzyp74VF9fJ60rndLwAe1ZDkPlTX61G843Y48zL5XBqyrOba2OFtlr6yvr4mWsHT9+Uu1txi+p/N5HPtoeffxrbW5xSemPtNUNDhpnTMcwrz7cfEMmMhU+PB6PLWcRo7Qlv6oTj4eigSvyBapOlFfpqDMbNMINfQBFgJcwGyXwqDCwE2Wpo5OURSAyIj/0yRFPOPGMeB6fVSZAeWQx7V35VU7ornKhsehQnVFFosO+TteSpnQGcpRf4UO+h7RjuPoYEDyiFZq8T44ywEeUGVOed733faIdEis94UbmEKAIjcFFHINFjKuy8Dro3RqUIA3ASqt4GHKlChg0dkTJtjt/EQZOpcOYQInMnJJKTK70ytUV4gu0kQ1hUdlcETCWbyle/Fkpw086Fv3G5UdQpN1cX5aSXpOir2sA4pMmPCqTHKwsVSYUuIJV7sjolCq9jLAaXKhglU9ZkhVrh3TeW8rvR3wgRcCShY0o+NmqwRkoJcUpjQA5F3/V2Zbi1OCE4hJmuXX5M7CZSgnFHY1RoTiFE0BeqROf2YJcRC915YFBjd3fXZR/FANvc6XtbS5rli0DTCweYeOK4nyoISsdGGHdQE8paA6v60dhoSu0VQelMoowhyUdUDzvv+YesN50LjoEgB8/LmUm70FnA0wuZQZPaESeXIMLIH2AkD4+IDhyBYjDj4vOgzv1RdjQEUZ9ducX9cLTwAPBCVBG9AHXv6decKTBGGI1iYNUMczQUT619cy559vFixdldHCOHvu+upPwmViAv2OnVqlrsHLD6cC0dLT6kzcyfBLuMPmzWlZ8VZqE1+DA44jiiVUx5MNbjpSCocOZfk+fPdc++gcf0/2Mvz/JShdHR2AsYYhBK4Ml9QVOdB+dBxc8+aBWxf/YX35Le+ihh9rDD39JA9i88vPR7kkfR/G9b/j+trLKga8MdkyAZIjRNiRTjC82k9PG67uyDLbo867k91xbOjrXfumXf6HdesuN4pXJHBRJDsJzRPSLOYZSyTA6UdcYYPQ/GMW4v/N3/347c+5C25FBOTY16zz0WtSFJ0ukZ0Ko/LpTBBOw6iv9eF6hagGioepNRMjYGm233Hy6vfIVL28vue1m87OtiRUr/jNTMtbZpKyMGG1HMMZEv40wAhnMpC+UhzGIQVk8qKCOT6DoqSvyh7Zc+20h99YzwUE/kLQAegQkLH6A+k06gPofOOGzQe6+TryoTViGHQ6X29HHlbA+fonddcaVIqAOXACtA/x8uJ1H4uh3vocKsJpl45Z2RBsmUP8ojjoUt6QyffXiChMQCV/4rccqdGSHxYCJNqcJBMezsB+RMRie2WKyvrVhPlfWV9q1lRWatMK22sraqleDl9coQzqsMZCjIlZW1qzrPHL+whe/1C5fWdbkZK5442mM6OSwYfp1eOHNY3iM3JEX5RX1nfGkIlJ/liW0Kw0SKl0nJaz6f90DXb64PthvgQ1h6OWOeut0wHiqvsESWnnxBmPbE0P5meCRB9mRljbusrs8zi8/8bYTXM1DneRKukDC0RXyAIQhk+hWyaHwAwlL3oAfQXqWJgFi7ceqdKcrIjxrEA43ZpDImX2EIITMpuicrakmuipJJbszJNvgeSo45dw5lPSKIBy5yMZgJBwEkZ9wnpvSSdGg6cTrOWoGSWbrCAj0NCLQFV5cGpYboZScMJaGURj2q1COmKFgGWQUp0FBys2sFFqglbyFj7QqC9rZ5yGeqoOkoR9RBwV98vMs2g3KGZRGg9SIKhcZqHE6FLosn6roVFif7oSTJh0D0A/HXQ9Ik3QoCjiqM9IMRY3EnYHoATxDQw6iH3WeooEpz/rylbanQaXtrre5aeRVdUJDpWNgQ306JuiyISBHudmPFHpx3HPeVz9sEC4XPOErvOdKClzkkXzgIE3KS1jucUAMsDLwh7JL+gD+fjzgNN01/n66AY1dPP6+Iy7xXBPmx49In6v0Gz2n8/BERzpImkDKw3Hvla6OF3jHKOYKL5xjRXyMIFZkVtfX1cFut9tuf0m7dPGKj2qZm1uQvosOqh96MAY0sPAIj3bCXgo6pvrkT/EW+nEA1+gY97ka0DPixE/xVHIg/bbKgD4eR0KjV+pE//nz5x2O/zOf/Zzf+LtydVkDh/QRvNI58tZ2BXW2uodnHmMSD5V+K1jxfF9ya2NdBsgr2i233NI+8pGPKHbMRtzS8ROS0UR79T2vbXPz89ZrjDaOieEjzvRXvDElDqXnrMrxWZtRGXUT5oe3p84/d7b9zM/+VHvjG39AZG23DfamSU58hBwaGWgRWx5B6s/QfwS5sbnd+G7fP/+X720j47NNEmmbe/QrolPtlf5JUnWbhTlMOnQDvFXfaq+ii7qjL/Z2AP2ynwb+N9ZX1W2NtFMnj7XbJIdTJxbVfqGDLSU7dGk2xtiwLWq9t4fPFMGH98eoVPYDseeuQIWLgNRz1blS6Z/rwLrS0wNB9AfIfT8MSP6D94HoFi5ttt/Wc5942gdX9M3fxVQ4fdRBwyun/nvFTzipf5UCC86vWuxwV1+zLn2tl1I0GZ3haBRNCqQXGDnu48bqeBAm8YyTyN6TLOHFQGN8oz9mooRRAD4fzaGfj9LQPROMVRlPbLexkb650zbZX6g65nBer7FJx9k6cv6Fi+28Jif0kmPSIawyDET6BPZJ0b4mNbmBfvQNuVCFHNdCG5Ai+UP2M+JBqiAoGSMT5FnpVa78QOQ9ANIKIePcYD+VohVMpFz5yc54Hn/2ReGvRRfC8VO3lAUuJj2Mq8jGElI61QX67Sdj5JMsyKECsDnK/uC+m0Ao3PUoP2VBE7SFD9JaDxQ45A2M9X9okEIzccN47p2+y0s5lXaI67CwkX/w3t80hkpAQ65CUNY8H9WfM+OSNohkZono7l6YSGurVAKgojB2qAzyADAIeM+Bcg+Xdwv698mTK+D7zsv+BRTVX4NXGAOFiLSxyAFu4/IrxpN2zyyoYHAo3mo+KlpIz73Sk65vQOKvwiQwISAOABdnMuwqv9+koHDzIb51ZaCTNVv5KofLHKE8Ax1u91q9+EEhhN0NnythPLO2TK0QykIRurGCSN6uTH6RvX71V1dwU4fgygpVvfmBREBYdUGZ4BYil8OAw8ydQWRpYa4tzGlAxyjYWm1TslA5C2pEnTRHEPC5JmYXhUDtt+MlHZ4NMfxc5fejUDlkDqReuRLOFRc+M0CnUTitXA0GQ0g+IOUnLHgBXwlXWMItOzn8uJQDJB8wwBE6enHXg+Duu+g/vFn+dsPBlAkA7ana39Bgwc+jOIdLJvAweEyg9DzChm/KQAZ8825+Yd4dK8YUhsOWjC80EvzHT55qf/LwI+2Jr31ds+x5vwDCOUl8I3Jp6ahPq58UPq9wKz31wH4m6CzjsCYPkRt0pMNLfYVf0toQUKdK2QBxhDMggZujHDagj/JEI6fh077Zs/Wpz37WB6qev3RJRgrfbu0GDAH36CA4oMH0AuBXGAMgA9D68tV20003tze96YfaBz7wQb95yFc0jt9wUv3GEcXd2u7m9XrVwfgRHv0JB7IVzTyi42WBjQ2+GTnRZpWPVWwGtO3N1Xbx4vPtda+7p/38z/+s5D7RlpdXvOoGH/DYdSSiLbpd/McAo3/A+GWw/Xf/6f3tyvJWm15Y9If2GWjp19xOpRvuW9X+GKBKzgxMpQdu+i4DnNJzTwzld3tX30LTI4rBT22aM/5mpyfawsJ0O6a2Pj/LsTyiS/GshFH/nGEEBtowOkc5rPDUYIjBV3rAgFp1NwTSssJp2gTRk7iDUHjKJb6fLvfER8cS1sfNfSD6CbAXaPAyklx0GAzertHhdJ0Jijc2oEunaYekiWyZ+Ktf3RR/7DfkDUEph+4xzDbbyuZuW9sZky5NyFETMgTkJifUzqQbhLEnc3NjTXRx3Mu2vwrBW7e8oLKniS6Tdh4LYhjOzixqTJhp15b52PaaP1W3s3NEaaU3W7qXsc53Xalk9ml6k7kmA1lttVxUh1kJgg9PnG1IoJslV4SBuDjyAYiMkGEZLpUucs8VcH4Bwx/7z/Sf0O6PsU1+JWehQlJWXuqMJIR3OEkrx7298gzwKgA66mkZZZSus3hgKsijS/UB9LOU/+JrlduV1YXjpxz0yu1G5VSYclAeqQZGF3QRVvdgGdgGatO16lpjyTBv4aOP7st05D3/5r/qnk5TjCqxG7oQQ19WNmDHV8WZtw5IA1KuAIWZAQVQWYW3rE5w9vG7Y5Bi5dVQCKr47qpUDDgUx54kVi4Y4M0O8XJY9z6EUGXREa+sLHsGjPHCbISzeaDFWShLjFf5RTd7Gqh4CqlKi0ArPTjDE3mZXUIbST0TFVvwUQKQsGmwpFPn5n0kagg0eAZIVCMzLgZVZkjbe+qcmM3wWE8NyW98IA75d9XANPzyMosNPQ2vtYqm9Em3Q0dIA0N5uepHOUjPq3HuaEWayKMuTTMsdzJhhUCpNEhVp45o0ulghH3/976h3X3HS2V8rUv2SquOYZxHszK+piZnvMLiFRcPCFXnGHtQQp3j3++qAdUj4aKBK3UfpXS9Su79sKRzGcrPYNCH4AJSVu4pr8qs/FkBS5qD+A9C4gPVIgoOS38wjPxx8BZ88cdRD179lUMXve+Dzl26si39x89+EGZ2NGLCcMj/+PHj7cSJE350Z+NzXMa7ZLd89arTYDBdunixLcjAQqachXX02LF27tnnZIB9Q53+nGf7hEM/EwnYQGd4cw4Dh0NCFxaX/CgEfzqSrFrFKAs/QLV76ZT8Oxps4Id+pgzOkgWdGmURTn6MSvDBN7zdf///aQ889IW2urbdzj5/3nGVr/SLcgH3MEKUsuWTLpcBNiO5MNCx0nDPPfe0Lz/8cLt2dVkdtwbDed6MO9KOHzvZ7nvzmy179pVJeywT7x2h3dHW0aWGbDH8yjCZnppsa6tX2rPnzrR3yAD7wT/7fV5pEpFu+66PTl2vZ4D50aza29KxE+2jH/9ku//TD7ajJ05qAKcE9Je+Sv2qVAcerWO695t0woMcuAJe5Ufu8nsCjZxEA/Huv4QHGcPWlgZ3pnGUskPbVr8zNzPVji7OyzCbbhMyEsZH+Wat9ALcKsJyRzd4qgERXT1SHjoMYaZRd0Vm+QMD+g/ch/5cgcSl/faBdP38/TS51kQNnWAyg15K3ia5dCSTKcIC0UscYwBtwIOr/IwtfBpKXaTn16w8jchY31Zff3VtvV28tiqDacPG2MgRjm6gvsvowlLa3dlsCzJ4+eTXruRN+bwARhu9trxMEdX2ReemcHLKOh+eN01uN6U71DdmgjpC/eet+m07xhQey7Pqva22zOPH8DMUX+Hxky5jEW8oFlcNDl5EALXwpD2T37rfuT4QNwTVB0rS6XW17WqTOO5NO3qr+OrHK75oJD+GC6FyyN0p0VLS4JUABuFK38UzIfEWI10Zoyv++kBZlDkoVw5wVoHbEf5BGsIot+oUMD2CLqugcPbxeSztwshfZVb57hve/LafMhpY4Q+Fw0hBKbJaUpnKWViqQCNVPtE5EODwSvwwjIKrg63ZPPcQ4PsuHWC8ERwXCtDVoaThT1d+Zk/ygE4/ylOAN4wqblfKTuc5JeOMcPTL4Qxi5JUffnmjxMYRAuuEY6OFPIS5EJVpuaOsVlfHje1qEKIzlp+BRcOhZcGZO3RO7K2CStL6tW4h2ZVC+vm+8NKVR1EGMwEB99WhorDV+QKUw13CoBd6is7CmTQFRQc8pR5rBUqNVLM3Vum8DIziiuaaRZBbHY0GF95i++5Xf3dbnJ9u62vLmg3vySBWh6FB0edAjXPG2YyN3aKHxtUt9wsLdQ4fuNwjHyuhOhfAtKmRW9d0TYPnarlR5wLyhE94yApYwvuAn/CDjvKBvgHG1fokR5r4vx0MOm3BwbKBg2HBj0v76IfTFqydqm93TLQRhbOa5KNWujaDEUMc2CkDB83gYLM6e7wwRnJcAsbY0tJSO3HqVDspA21KM+szTz7psrbUObM5/dLlq+2Rx74iI2JWAwvlqVzqg43tuoKbOvUeI+nduvJZc1UuK1ZMfkof2PTPOWEy1BSGoUOa9CO0Oz4fxGvxqWdxXuVpIIJXVpjw16MJDBzOANtrTz75ePvqE19vT515pp2VwUj/hAEBr+hy9SfKIzG6TPktGwmKstFH9upgjOHHeaV/bNwD6pjoRY/nZhdtnN36kpcIh3CNwDPtWWVowsNqOW9PqxGrHfCW55TbL29rbm6stLPnvtle9cqXt1/+e7/oTylxsC0TDomgcYAt8J0MsDkZg5eurbUPfOjDMr5UrztMdthrqrJpwTRX65f0n7fWsQLk9co/kzW8imIQVEnKx2Au3SFcEYSibhiVfiNVuDyhVCD72fw2M3QJl9vZyHY7Nj/aZifYH8jxIqVvPoyZn/KwiZ+ycjZfDYTEdlflgWJhHgA4AmmXgNN3rg/UKw7o501YP/2+e/4puQdR5CC9Qz8CXqQRHFam+ZSca3sOf4qXDHnURzPY2Nxpz5y/4MfEa6qnbfWnfLFkR3pT3RuPHMcpvI2qnqWZwkDF41hR5NG58qlt+NgX5eVj7BwRs2sd4w3nepJAegwmEaly67unfstOfp80oAmC61T9OG3O7Vv1y2e04BcRR1bUBjrC42VPyJGn8HTmhnUU4FBj90HCpxwlH7l+PTjI+YZAevSqL9N+nZGj/OSnzwVtcIAbuXcTCgmydFkM0Abkl0a7beL3OILeQn2XjqdMO7tMyigDfNT3i6+1ggxtjDXoFzSUTQKEJMjIWEx9BfbzRPrwUPc40oCPa8KQDf2aLp4YjZy6+1WKR0EZhMQCVj3EdAWjvIPMEn7NCFyKBWCjRmlA7LM2qF2BV4bEEJAVEstEoNKUpwhgQOwbQeQwPfq5oyTcuCrcIK9Cben7DSjFb9AhK4q38kDuFSaWb+GJMsCBMHTlrb16U0GNRo3SvHUdgctQUnglC9QCMXrQP5b893Yw3qDN0QJVHB6l63S48kgmRkGZohD8dATwRSeXM7KYedDRo0SUUfKgwug4iS86TGunMIRBN2G+N75hneiWHIN8Waqt/6JY9QsYh+IMCmNfy+LcbLv5xpOeBavF0yRkdI21GQ24vM7PoGsLHmIFlE2HweoIy9fWlc5RdkHxoOq2DPJJEg/IordoLl4AYyZvF25cHb7gJt7pu/yEoVd07Hn0ad67POgzEAMMl3LjgFwPQgyw0Bg4LD1p+unSGF/sqIdqrF4x5V51yODJ4Ew8YaJUstpsOxu1uZRBxedqSY4+ywZQhyIpkFL5uscRGgiYdd91553tzpe9zGdgPfv8C2127mg78/Q5DTKjbVJGGBt1oRYHHRw3403n7D/BSGCi4fqiLDqlkh3tlzoEXC+WfZ33xmGQHHrM1yDQDc6C60pw+rW1dX9k+8qVazIir9oQkzRlwFzTQLfZLl+60p761rfaA196WPFr5hv99cDAjFeoPJFRPzDJpmgZoz79WsbP6grnhLW2uDjXRsen2qVLl1R/0Kz0akPj7NnRoMfjdOg/ceJkO3XjaRlU4lkGEbwwwUAR4ZsJHvvEaKPr66wMoUf0Q3w/lo/wbrd/9k/+qTfjr6+vyjjl00is5qIfakGdijCIs0KJQc1RIwzG7L0RpjY2NdceeviR9seffrBNq374tBp9HBLzP+GQJitfdeQEDtqJ/qj56oKRE2aZyuoKRm7Gw53o8UTRsiv9d50gX+qUVNKlsb1N8Y1BRt3SZzJzH2sTtDPxDo/kl9lhA8DbL1y3YGCFXvzrx6oZ5ZtMcHGVxwOf66PC3DcrMX1sk3GDDjMmURcB9A29c/9ImxYP1Y4c6zTWTemrz2zr6rw+TyPrSTgZsN3elNz9IvyASzQwed7hBPk2ozo70raVn4+0X15e9TEnnONos4S3VMUMmg+d/iyeYiJvDHYbqPJCjyeOyJs4aNaVfcjQtSV9qE/wKEzC9lFISu6PU/Mjolgr3uAfWQk3220A0lvPFMdbwDzhwHCYmCg5cgK7UrkfBxXthrqOIaTczsuP8ZF714/L6cokjX70T1U+8eQVQHshqvpyIUX0YCzr/OmHnV+APLhzfVIO6a1VtBOhGRha0EzdKJDxtzO86O/YS4ZO+qnadcD8dWXXtWRYdOAvnsObdaSrM+RU+fEnPWNM8QAUGoXrxv22i0o5yKD6Lich9Hvu+zGl63z6hwAsRJwLMwYxOhzInFFXYvKMmXx0JNyXcuknvAgTfMYrF3wQwcAA3jCIhUkjB1whzmfCfB/oUCi9KkLp6BDYnwFuOnmuGGfsfbHBqDIAz5QjCOEl78AaFS7iir5O0VJQj/7wjyLTWAErssohInRinJA/q0/4eZyDPDx7V8M2rs4BlpscA68/J6TybCh0CgE+HPc2PoU7MyHyhj4aBzwEckdeZADv4CVcuUQ2+ZARs2iW2Nfa4uxkW5qfa+NKywR+QnXLx8ynpqfazOwRGbqij45CeHCeIYsm33fyDl9AaIdOZpXmFSPDHU/VP/EB8ynXl3sAIzrh9nd4uYaW0JO8Bx3pcu+ydAXi70Pf/50MsPDynYD8cZWnZBJDhvvwVHorQ8srYpIXe/lsdKm+1HmrD3L5Vy9zmKhmr/At/v02rsgiD3i21tfa/Pxiu+Oul/sxymibamu6WV7elF+yG68P0NebbnR0ml1TV6ZJfjWRrU1Otyc9p47X42L2caHT3gCPsdCV14lE99BHXeHAXe2NtsqeQuqIlTTyuJ1gqKkjXVlZ8Wb83/ndD7cHv/iwDDJkzuM4yU0iI32AFb+1q1fa/NJCW7l2qZ284Yb2fd/3Z9qKjLqPf+wPZczMtfWNHdPORmT6LWgmn98YnZhut956S7vjjjsUVi8vIDfLTmWyGrCsAZhHroR547VohndpkfjbbVcuvtD+0l/84fa3/vbfEP17bW35mh/lUL3gUKBp5e1oz9K3WGHYtlR4pMnba3tqY+ubo+13/+fva6CX7h4Zd3o0pM9v9C0QvU049/30gYSlXSBvrtG1vnM6SubeeNE1XVnlYlQUsCrGKi317o3mHV6zK5nMT7JaoTjVP82VyTj7y2qFTVGECa+fHJCXvk7lWaZS7HElsOw6ADc+9+lKNxjIlYp7+r668vi3+gh4Y6UJnVGybkIug4Q2RFnSRQ7DZuLg9qIxgUeAV65s1/d5Ve988qmpbvgKCOt/LIayd9DGDxUsOVGP8BGaWdUs6oruyDRXgHBoDKQezGfnDoPkIS36CAx41WSBvYrBFeAeZzl39JAmNCQMV5vgC/o05L7S1H3y+V542FHDmL8f3zBfroTRD3APD/jNw0BqL04PoLOkh/bQDeAHCPv/A8qq8mJ31CSngHKgA5KqPxvShx/7pf9W92FwkLaRH/3r71TaniKrXAoaOjHYRXANWt/TOUsdycvskE6LVDzG8KABLhKr0WIkDVaZEJQLEjFCWCsxXXnEQ08nXIDwwwB84MII8ZlBaiR03uDjUQzIwwfsRTD4rSASspVUQo4i+PA8XSkbB79Or/sM2lFaAN7JB5AGBXQ+8DoUzmB1v8HAxk4APO6MuvLBDQ31eaTQ2ckBp3vT0Ckg+YDIK/RF1oaOPsADq9DVzEpyofuzEU0HIqeGNza202bUcbLpXrFtRoPN9MS4X4vmEdP0tGYaLAyojBg6fWNHBHSlFa/QE2febVAIJPfIrg8J49uFlBEeFWHjKzKIPAEaJB0PYRnEoSl5++m5J7yfP2D6e/Ai+g7wBhzM04d+HOnTWXI/dOAcygkYyox48vDqOS9uMKNXWhkEPGrHiOWTPJQyqToCHy94MCHh8FRhGNAwoXYCeh45Hj16vB2/gdOuNcjJ+NjaVEqlg5RoLtrhx+te9ZKBJdo9qWIwE01FH0ZKaOVR4lrbXOcxStUHBgsvACQd9GXQr037264LwriCh4+DT81M2rijHv/7h/9H+9wDD5k++hlWMJjlYhopl3BJn5UXI4jT8Selu/fd9+fasaML7crly+0zn3uwPX/hmnDOe7XwxtOsULGZWQYbK1pCAE/XZDChEUxspC2Sg4oSbgzKetynMlxOPQYVKy7bQlPqzbUr7d3vfk/7hXf+nCcovE3NrNxyEz4+IQRgQMYA40qZGGDgh6P5Yyfb/Z/6bPvK41+XATYp5twyLTsc9MYZX6dT/bBA8gT698DBPIknDCOe1Tr57Fh3SPpkYSO5V22VL20K4wz/YLsFfQ43rGIYfekrHkuEq4RAfh+Job4bQ2biyJ76HeVXYuJqgo60hFf/q+9F9ugtV9GvH7HUG0ccUY/1qbrSbSysehRMf80LKrXRnY3zHGyKUcY+L3RglEkmK7bIX+mV1DrBZ6vQA1iBT38SCx4tKvXJXFRe3b0YnKcTIPoOWG4Koy5x+NM/JS2Qe9KkrgDCSU9Y6UM3DnV+7mlj+GlX3FN2aKn2g1zwY+QcTjtAGvL26SIMcBg4dB/6AcL5DfoB/YinXAAaSZM8oQ0gjDjCcPTruQ9fxIMjvH47MI09SDm6GzjCEtzHRzj5vS1D8ZQ3DKP/go8ucQfBPyynkwfux9/+qxrTykMCmHKCLhEDIEYAWfHvB4Sw7Rkag6I/daFrCYccnTIoG6dB76t0daQYHlTEIAz8yhY6rBRKE1oCYYR43kKRqmnQ4UvjomFKBhjGDTMpBi9dhcWdtXo7X1kxiMKZX6FOJQMoCuXSqPy4ReUR38/DQOi8pFdYHOmGMigFCe796V+s4PAV3jDAANL2ITSAs69s/XvKCZ4qaz8O16Z6i6oi0acOynsM6DhHtqvjG1dnqKkMjwRmJyfazNSkwmsDKY94GGCoTxrDwbJsIIgG7kNLnyYParrHeOjn7csJPn3Aq9zBNPo3wI8jHv5Z0QCgqW+ABW/Sck349aCfNg7I6h7Qp+swSHwAmt0eBMTFEV5tqVzCcqVRK4cGABlD1jvRRR7FC6EGCx43sD9LXg0cm7xV1e0dYxXMhrJI3Npcl3EyLSNlo83OLbZX/KlXtdUVDgHd0oDHxIWJktqpDDkPdtKUEjftFPqhV3LpaNq2YUanx6M00SrH40qMHMKTpp+OOsJf1zoPjHDeSow8JFHr19o6J7jv+fDU3/7Qh/yaPuWLKw92Sl15oEu5yHrTjcfaX7jvz7ebbj4tQ3DN/HzpTx5r//uTnxHOKdfVNJ9eunrVG6BPnjxZNIq+5557VrRg6ohnDUDINDPgqbn5Njc73/K9OPhBDhy+TLrNtavt9OnT7b996Lfbd738LqVhUzu6DN8IEV3WoK0LVecXEjCiZYDykhF1tc0Knwy2EdH5wqXl9sn7/6/3FPkxJBkPgcgsOniYLoI7EJ0nLLpIWMLBZb3R/QiDjGjGYMRvOevmYAl1QKu0hX4BgwXjHINEv4mxelvVNcSf9Jd+FblQFn0xRkvxQD+Lzklf5fig8dYmBwhXGBXjl46MD/2njYLHt6UTuubFJFbefMyOxoXBCiwJdOVxH3c8QvSyl/AzUoDbjyplGPO4y3gUwwoZT3j4CDpvUyI6Vm8pm2/mwk8llf4QqDwxuPt1knv4Rf4H64164J74bweH4aFPw1+6tL9/zL3bcpeGKy71Hx0oqPhA7rkGTyB4AtgLftwqSFzwc++2o+tBevDDQ/IdBknbvydP8oGbcel6EDkEwJGyuFb8UD5APz304q98FZYr4bTr3A/TDV3y5zryN3/pXyhGAkH9MFpQfCkTy6eET01x2IQ2j6wAABDVSURBVFx1fAy89YwZAVYBMMtjCjMuBWVVCcCPA0gHwBQFZ9D2c35BbTg+WAH4+8xGoXqGkcB7wEQzH7tm0OWRArPbGnxlmHlT434F4MqqmXKrIJaKJTSFY3RxVSE2GAcrZJSvK+EWnHL6tWzdEA+foT/l4Prh8EUY/m11uHQo3m+nONIRRjnQjUz5ODJX4oODOAA/QBiu5FNacFj5AdIWKK16vrE98IsPyQCZuuNUBzk9xSGAGlwkIl6ZnpmcalPIVobY1NS06FZ2ub7SD+RKmMqk3D7/fVrH6qAhpduv6ORNGq/8kaSLJxz8urFDNsgM4J6BnEdWpEdOPB4qHdhvgJE2Yf37AGkClBvaAjZUBQfT5XowfcJw0IY7LFycDu77V/3J1QDtTdXofjdgS1JEesKBrDFk+nWu3KSovKpXBjsMH46Y4HHjHXfc2S5qoH/s8Sf92E0KL77QHU4Nl3xwnYy86iPDgI41xm3Vd9WXy4NeJjmiL3R4oDVvOy47jnjaPZ8eyiNM0qcd8DLM+tp6W1nlo9xlpBmf+C8DEMaqH/JqnHCxmkQH6MfolpEmE6KVIwF+/w/+SLg22sLCguuOw1x57f/UqVPWGw6kJQ+qAG3onxIK567flHzta1/XXnbHXe3atas21J555mnvKWPlHZmsXr3Y3vGOn2v/+N3varzA4nMERTMrxoiH7lStxjipOfOvSSOPctdlfLJvkrbIyxATU/OyCcbaZz7/hfaNb55t47OLvCRtuQDQn3vAcu/FRTej18QRVvVRupF00AGQNumSjzj4px/kbEMbIzJWeCGBT9Vh3Ptph2p4lP1ahPvzSQD0kE/phQPywG1dUjqAPhz98KNI0pkPsCle9eozHkekZ/RRjCvCQXn9vpj06BH5/VadrgbRyhEhfJS6+s0RGU7QKsNJfqijvoMHBw4AWj3GyPEojzaAFkdHx0YJk2Eq/YIoG5EeSzrZYrQLlz/rhD80CVIHhPXD4T1x3FNmaCq5uBD7CScdUO1o2+Fpk8RhgFW7rXonHTgIC+6Ux30/LY77CnMxXf66J4x70gCk9/ghABfaQxT3fb6Ck7DQAxBO2v594az4xAVX0nBNGEBY0qZMgHQ4gPT9/EDKcl5dmWgA4Ul3L8of6N/347g/7Br6Aa4jP/Or/2ovlUgiiEhl4C9GUPChkpLWj8DAopEYxSct+RzXMU4YlY1isM+CcDpTwsHjhrWnSo/iEqYyUi55+3QknnuX0+HB0ThIj+Oejhe+iAskLeHgqOVudSxdnOnvGlnSUh4ukHBkgusDdOIA0gCRWVwgjyCB5AGSXlU18MeRLjjgPzgjH9Kk7vAHQhfhxCvEg9XejvKr48RQtfGtTouNqxPqIDW5axOTI212arxNaxDhUyZ8hJkBBeMrdAD9shwuP2EJD/0AdNCxmRYP+EV/AD9pwY5LXZGGcD92UHh1qoWbOiQNAynpqXsMMHSOOHjOFUgZ+Pt09enI/cHrwf1t10sXwB/Xl0k/vBo6PJYs98eRls5qGN6XCY7P0KAPAOHIt6CL78r1wCV8bIiX5NpLb7+jrW1stTNnnlGdjsuYoG2CV21E+FhNq8NhdVVtYICBT/+Mu1YrqEPKKt0a18CEnvBGJBvc8yZX2ktf3sVH9Rf44YH+gUnTxibnbvH4ko91b+m66iv7OjHYoE9KbIMPHIDPajIuGQ7IgMdBqve1zb32h/c/2M49/4L7qmPHjrXLly+3tdW1dvIUn2aZbGfPSgYdbaxw8KkXVjjcx2ggfdkdd7fXvf51bWZmWobXxba8fK1waOL36MNfbktLi+39//l97Q1v+NP++LFlJH6RDatCoko2BfuhpO/S++J303UHD+ylgncWwcbGJpVuop199vn2Rw882LaPzCj/9fU0dB8E4pAHupp2hhu0sS4M4J76wHFPXeK8YkW9Ub77iCEuwHUrHjknUbl95YlIymIlM3mAhCc/QP/D+EIbyIqj8eqeg1+9R0t+8rjftx5VW4Zewq170juK8Uqt3Lj6NuwidBed2FRe79HyqqVoVTQ6XLSpXPIpA4+jWXFkEcJGoOgjOnSbH+VjwcHYO96wT+uG9qcw4ejzHaBODut70g6SlvikAQ7iIM511OXZL+MqmzT98JQBcI8jHjxckSeAHyDsevlDWx8PYfQhZAnOg+UkD3AQPw6soTt5kz9lhgYgOHDBEZdwABwJD23c92lhMsWTtBcD5VWZwREHDLJI7r504UD/vk+P73/6H/76IJaEDFS27lFCdWg0jGTqO4SMoqcBcGXgi4AAwsIcAyJMVwMqQfDGDMzGH9x9HFXWfmGC1x8eVb7gJJzySQeUIhQ/AGkA0lMejkMHpb6eVQEpl2vKSfkB4hJ/PSCuXx7Q54FGz2GPNQMcKmZoNm3qKHjcwaBpupTGg46g6qj4AiJn8jqtoH8ffvF7lVJTTh4b8Joyr7PTwfB2k0q3AXZkbLdNT420uemJNiM3xduNcpMaUHmks7Vd36aD7sgh9y6zKw8a+nHhrdNRpdsf30+HPLLahJ9wcHuV0nwM5eW0cjzG4pwowtEFZOQ8yps0QN+feCDlfDsoiRaOAPn61wD+gw7+D8ZVWIUDfdlxiQGGh/B+fcfPgMKvDJ2KY0Dop4dk9rTU/sDRdvOtL7WMeLNL2ZR2KAc79JO84Fc4seyRqUcwpYvVDwxns16dUnoA2da+naF+92VdQP3VQLKPb8kDujHCMExW1pbllwxkEBC+J0PMBsum6JHOokvZrwaOrb1NywR0vNH22NfOtE988n6vejFQc3YajwwfffQxGVPLVabS0t8xeKM/GGassI/IOF04eqzde++97SUvvbU9//zz0rNVGfxlhH3Pva9v73znO9otp0/5MFmMKvMuVmnDvMhSH9JWu3N/ymM9+NNkT47zuDDAuPIEAiNsW+1ybHy6/d7/+kS7vKG6G6/PSiGjqsv9cqQ8AD9x+LlPPGC5yZ96SFzSc0V+pMOPbpDGLwqw4iWFop5I168rIPdc+y64D+Zjawh+7jGmlEr30jOMIF29NWKM/EIqZ37oq9n3KNnVm5GSp/BVv1ir2xhG+XFkSGebqyMueXDeIfnQHUBoPega3B+7Iagk5VceQDUhvITUFdpEiWRVek64ryZW0VyEA0PuegA/AegCkE0gcuMavIBlB26lTXzCgcgaVKTB9XEljDbANflSTsJI38fZz0t4xh/u0ZfoFlDtfThOJjxlAITFBZJehQzi8PfxJKxPO/G4xMN/P23iyAOdyROchCdMFes+jDgcoCQCyqvw4DaoTSQtrs7aG/J0ECgreJ3nHb/2b5UawlhirU2jzBCgiRman8fLIKs9SxAKs5aR8mgmqp8bjhirGciQcK6paO7DPJXne+FQ6gFDuOTHRUhAP4687ihoJvJfu3bNjx45GJS44Ccu+fqV4NU80NKx0OG5AVcFpDJSiQD5A6QxLqXLUmWAdEkbnvthfaAY0kAn5fR5BZAtfKTjwu3nYYg7YX16cQBhuEF64aC/8OMEr4CJH9UB8qiPx/JaPAbYWFuYn2zTk9IH5ckgCVZWIqCFugVclwLoxXnTsujBAZFZaKIwaKJccCZf4rk6HL9ceAAHKxIYAeAmDbQAGPgYX6yCkY7VL+hL2QcdeeMGdAlCcx/68cNucz9A30EI3X0XWQEJqzKrXO4J6wMNvwww0SGds1GkdP4pHJzRYYfbCKtyyt/pmamH/yNuL6dO32Q/KzzEK1nRxGMmXeGaazfmKB8DnvAYf+FlIMsqlXEwMer2dmE8JRyZI8fkG/LINSsbpddMynhbDgLIi9varToXcvs1Eleezq+WUWk14roc/Vw2eUYn26rmDB/7+CfaxYsXpGvj7bbbbvfjx0ceedQ6AFy5crVNTUx7pevOO+9qn/rUp2ScrYj3cX8s++6X3y0j7PU+i+nChRe8Kvf002faT/7kX2t/9W1va4vzc57AQAcrR7z5Bx+8tWq+JcRdWWXqFUUd9Q79tQLmQ3bFL48g+dD/yvpGm5052j79xYfbo994pk3MzFqG8IzsQjNlWWaKowziiaM9AZFz4pI3+U0XMhKAJ3VEOiY5qhG3QfAPgX4i48EQUhbX3IOv7qv+cQHC2XcILUkX5/LQbcmOlXL8Tt/RCn+RR5+v4PFqvgw4H0PBkxb1X54YqL9nAsITCPoL4iakD/58nIliMgqtGg+3V3RF74v2QPx59MkKIED7ouyAUjk+efs4ki78xH9YGqCPJ3lST+Eb4Iq/Hs0P5QX0cQRI0y8n/vDItR+etP04yggtBch/v9wSx5W0hEcHh/k6vLr2w/pAeMoFgi9AHHj79IATh/9gWNK5XPAiN4/rcfuhJsMKZ/w8BLyC24sCb//aLx8Yu/eNP/IeOgmCj0yoImFgXAPY9FR1ZqKJQxfZbMrnDfj2FZq6xWvoIsYDrjLzrJwDOnmrBOf9DJzGK4bY+FtLzEVgKoYyXS6GmxoIji+6M0Bzz14h3pjjMQJhbA6mQ6UBbaphUjZpPOsRznpcIByTfJJBYYc0AMp2Rejng9DkJy0nCHMPbq6eiUkVkKc/lspys3hghkoYVe6zkegA6ChMlxqv6Sk87DMjLHxmdkb5GLUYNeN8lkJ8kQ4RSZ2Ef1cGBYec1tft+eak8wknK1gMIBYnvA1ornsfhiljpE8H8oW/OrKCOsCRvvBRJgo1zluPuk5ILnPCMa06ZTXdZyKJPiuo8yvQMoSEki0Q+YIzjwhoDDzygmacv08oWvyIsHPQl7ogfV7m4O0xwiiHukXGyJs40nHNAISx5RURdYqmgU5VdFQ6aBGd0kVat+Uih0yB8ABfDpef1TdCHaOyB66DPt8A+hA645Ro4PAT39+cmo6j5NbRKMd9rTy7kpVWtIBD6aVpol/Bcv3yAKVQXtJWR+QwecyP5MBjZjoQdI/4owtLrtu1lVWFqc0w+Izxgera41II5DrStrbUcSJPt0cGfAYfdLn0i3bCwaEc8zA7N9/mF5fa4tGjbWFpyedncQTG4tGltrB4tM0vLOq60Gbm5pR+Rnow2SbU5/CNReoSQ8/8ymHgbcsgYYWItyw5349HkbyBxyDKfsk1pVmXYcTLODwWXF9VOG5lzSujG9vrTvvssxfcH7W98Xb+/KX2woVL1rN1TsqfHhc9k+2e17yqvf3tPy3j6pn2+c890E6eWPInezZUDnvI4MFtQn0c7onHvtpe/5rXtJtO3dB2NtdlcGEEIbiqY/fJdOxu/9SJa06GbRm5AKvwbPT21UYa+fiqx0Q7c+459wMYvuggbXpbZWCsUdnpm2gf9APsX+vrVq7ksbGqunMbI68ce9ZIxb31U2UQhp+VTg7F9YozftqfdXOIG7zRN67UH2EAafCXPsF3BufSQUlFaWWwb6iOdcXoQk9xgPf8kU9e7pCPdcOhCicdSd0mpJP6MWbUUTVg6PB4NZdDSpVXdccmfxx9Ha7aJRiFX3L3EwLJkJdeWDVmnPFZX6q7ER4pqz6RuccC3pCVHxwlP6Pa10dRH9zT7pkYZCAG0hdwTbjbq1wgcalXgPgY2v369j3jZidHXPZ0co/MOUIDNYQv6od8KbPukV856isu8vR4TUck/UeLreOqBH+iSXyiK9CBs18u9+BHP8IPq82JM2658EtagHgg+YkDuB/k6+77cbkm3E+UKIEkpOsc9OK60hREnclJ/3b9IgeIKpv7cjnXuxi3wUaEUXFTQLk4wtABeOaKA0ZHR9v/Ay8OE9hKsyZ1AAAAAElFTkSuQmCC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png;base64,%20iVBORw0KGgoAAAANSUhEUgAAAmAAAAHICAYAAAGey2ZYAAAAAXNSR0IArs4c6QAAAARnQU1BAACxjwv8YQUAAAAJcEhZcwAADsMAAA7DAcdvqGQAAP+lSURBVHhebL0HgFxHle99ejrM9PTkqJFG0ihbwZacc8LYBttgjE3GYFgyC8umx5L9Nu+SdmGBZWEXDAZMMMGAWTA2ztmWbdlWzhppcu4w3T3T3/93bpc0+H01Kt1761Y4dc6pE6rqVse+9L07K6ZQLpe5WKVSsWQyaaVSya8819TU2NzcnN/HYjF/V1tbezyN+3w+b/F4/HgZ8hGSybjNzOQsnU57fvJUykXTjSXraq1SnLe5SsnmYglLxFRuvmLFypyZ/lHXiXqSXp62qYN73oV07omzs7NWV1d3HDbyp1Ip78N8ec7m5+ctWZvyK5E8iXjK2whwcyWEftNeaLeGQrygUhqn8xSig6STiWeuvOcKQKTxPjRAft4tzE8k1NfXH89Pe5aoUxSSZ7JWiddYoSBg9K40L+Qk1EYVDvKHNkAE94lE4nhdRNoOeULnQhp1BDhoN5FSvWm1rcD78O54+fmSVUQpnkMeIvUG4sW+cttvKyQQAjDFYtERyD2NB+wSvGHlgyN5R0WkkZdrJSbE1ihvLEpTFkVRVYiZKZUtlhu31PRu6xCCDx04bAcPHrSCMrU3N1lzqsGS7T3Wuek8mxNC52YLQmjC26U9b8MiOGpURo8WT0Sdm9cASaRAfkFtRf2o1CRsthhxHOVrBAvpCfWFPscEJzDX1EQEmBPnh5GWEnLn1Jd52tEz+WtVr7fGcKIgmUEWL0ESjedyOUdMqChgnQDieAcQlKEOwh9fo/elcsGe/9lXra7/IesW5aePHbCf/+jnVp6r2N7nXrDtL+yywYlhW9Kctfpjj1p8cr/l9I4Q2uaaUF2xav1hOAJrRX/Ay/OcCFRRL0vlaDgCBxzKFdhn1cec+lwq0deyp9PvmMTCnKquicNNESPMq77AGHOUJ7GxsdFSyTofy1QIRcgAQpqamvxKOmlcKRM6AYChQtIqkhM8H+dIAT/Uf9BGn/mFzY4N2ZKlvTZ6bL898vhzdtPbXmttdWW77pqL7YpLTrNnn9xmH/qrf7GhgRctt+8xaxp5XviO2qU+Ok97PMfELiVxBPAkGA3JmA992gY+8tWKq2skE7PZrJeHU+bnSlYjWZkUZzL8GIbIUAZFeV4jq1ZDWulFEZi6CBB8thCNwth//vj3FShTI+xG2M8JoNRxhAAcBYkUJAaEhSHMM8Hfa8hQDx3iOSlAn/rZF21o3x5buXaN1Sk9kciISGlL10u+pVucwyemhYj5Cbvjrq22tLvNrnj5WZZXZ1Prr5ISELWpWXUFOIulgj97p5QPGGJCEHBB8ACPzUs2Ko8jbF7ySYgJ/QmBfE7sar4Q5iqgWMNebXt+iZn4JVe99mbnoLgSBRbpDpiAIoZ7AOIauIxGQuVUFtJM1EtIM8ZrlC8Rsztu/YJVpsetMscwLtuBw/0aLhoC2XGrS9bb2Pi4bd++3RZ1NFrP8jXW0SAC1dRZbapsB4+MWOPsQUt0bRHNo/ZjqgY4HQGSKDWSM8BeI2TFk1JYwkiSfGpNuHVEDw2OiTtrpR1FYL1nqNaoPCgT5IoitNJVm/qgvvKGvkgkRDVFSGWc17yUg3gmgESA4rrwObA7+bkP3EVnCCG/a5vCtDWUZ+y5JzS0EnEbODZiR/qPScBnrLdvhT393DaXLe1NLWL5Wdv91FM2fmC3bdv6pD1w7yO2acNS27XjkDU1zDpcgXjA6RSnq34fdSjAgwyrUXvz83BgzBYv7hERI/iAvUbKgHTCcUIrcCWGNK6BGQJzuJb0tj0AQFTJ3ByV6DkeIYYGUP1lyYCEgC+LSnOSV+SL1LfsJwlR6SDhRgCJvP1b77aH//eHqk9aNZ+zqZkZO3njOquPz1t3Z5drrZqaedu7Z49kzaxdcd4VNj02ahOxnD327C67+pWX2COPPWmdzR3W+fq/tsZaIWU2aUlkmWy1iDhKEyfMCa75irScNDEc5HTUf4cOHbS21g5rbm6WvJJsknCnu2jPudKsP5dnIyXgVym5ktIKImRJ750IIr4rFt3Hrn3Hh12GzVVmRW1pDcmDMmZEKZIHlmJcC9OykWBX9cyxnaoOzQQyRc8aGUpPSJhKcSj/vIDb8/sfqjMSmMW8dbU0M5CsranO2htqbc/BfmtX2tLOVpsan7DlS5baq151g8vQn9/+A9t1bMC2bNlsHZ0t9rvf/t7Of8dnLBeXbSjZiyIBWTDJHNSuSJ5qSDH8GLPJRFrEywsgyUAhN1lxwcW/qA8S+MA6L4QkqcffqZ9OALJGXAWTcC3PwQhKR3ve/JXvV2LKMC+EwMYxySBCDQakEFHUUEESBJYMlSclN8JzYOnoHmMQ4V+yr37sXUpUw6qzWdp206qlNjUybPVqJ1GTssWdnerfvI0Pjdub3nSjTU4NWGtbtz3/9JO2bfezVpBymJkYt6bmFjvn7R+zbLxJ9IqsegKd4f6ldmJMMjIK3k29i2xK8hPIQ4iQckJOSSD6kIUYMEsoQ36eSa9BFWOlt7S0uFpGw/hVQjIlpDU0NHgM6S3qeIPnq9dQTCvWSeM1Kzb5PRQFeO7Rtqds2mjTEzNWJ+7YufuApQR8Z7MQlWiz0Ymy1Yobzj77DPUrZ5Oy/PfuHrKRo0JcZ4cND47bsfEZ23XgCCIwgkn100naCB1CvnHPO+CsQeFIDKRSwJN2XPAeZNDxgGiCy2wMVxpQCDKYPGhkRlZoK12XwWBG55jsjlklintUD5ViOmNEozMSKkysrQ7DQE0CrE1lqsaRBMAAGhNwGHov7txnS5cusb3SVOtWrLa+Zb1Wo07MpzP24kTBDg9P2ujoqNXUNdvgUNH+54GHrH5pn1192avs0YOjlpHtkc402dSh/QJWIqNckSnS4MhJaIgk5REQkaPYkXSQjtXVZlxTk8Z77mvVrucTfOqI254BIY5EvAiNCBBFGZBHfyhbVxvZeM6j7k4IGWisoI1AAgLRZYUych+xe9RAyBd8PvKFvKQf3r/bctmC6sxbtqhOioqdLQ22rm+VnX/uaXb9pafZX73hGjv/jM0OUE9Hu20+eY39x1+83S6/4Cxr7WqzVsmlowNjNjA8Ie6bsPxsZCs5kRlWIi5cQ+CZe+AKeQgRMSOZRCSQ1+9x39A8CuQjUkfoJ+XASUhzfxZuSMp+CZUWcYRFOaxnJQijUs2CCWSANBeyClRAGtxIhf6uWrE/57OWrk1ZSa4HQ+yUk5Y6NbPTM5bIz8rCb7Q2CX0UxJJlayyVabQVPZ1WF5NBi3VfjFk+N21TZcmP0rw1rzpN/YuMVq9fyEM78ow2AxYIhTwLsHDv8k32IJ0tSaGVVMZ9XfWJeoGJwD2wU0eoZ+EzAWLU0OFADdicSGNlAQoyZ/G1xB2hMFY5QEIBKuWe8gHhoa7VG8+05o5OIVuKIJmwVR0dJh61yclpGxudsrK4OhWfsx3bXrDnnt9mO5993B56/D4haUbywWxGJkjJbal5q21utHh9q6UaomkbOh86weiAwFOTM0484CLwPnA8cDISJiVLZWl6HQsREbiLwDv6QQzlgYHA1WUYBeVUSu5EbEfDXPHBisUCWa0hrbGssV0W9aicigOHgfkwvQNgRL20a2/8oBqWMNbzAzv2ywRBYwoZ2QkbGO234ZEB27j5NMvIAk+K47acfont37vTRqaGLDs7I8u9xlplP930t/9haSmQlMpD0CAGQnvAk8lkjhOOwHuNdYunJDo0gmRqW3OjPAj5nNiTzFiEvDFxGeYF/YiJSCVpYhgPTiWQr0ZEJ9QEzM6KE0QfvyeNwgDHFeRNSB5hzvCOyDsqClQgQgEiDcWlpTJdy6V9hGjV+T//c4u19SwRoPLbBFA2P2VjEyNWKI7Zxg2rzeQbTk7KC1gkTixl3fDtkfbt7OqRJm1zuKibdiDOwjbDu9CXwDkgLcAbEAyhsck1ro6/ny7kLS+jm0B/COT1IVjNQ1vc19A5WDY0RiIhAKQUUVFaTQChqienJZukhXgXynAPIKFD1IHRVytNOIfVr8bPu/gi+/J/f1cQiZtTcWtqbbHhoUmbGihZYURDfUyA5mrthWeft7r6Rqtv6bYuuVDrTj7D5Rxtwc10CJhDRwKiwjOddLHkxnPV3tIIIc7LwA1CnlAR9xPr65HjGv4qRx0McYrOMyIk7wIBuK+JzACpaAHCC64LAQABAArrAwCyBfeBdyGGEJBFJDRpCExPTVtB1KsI0OmCOqrhkZSpkJPg7+jutESrOtJUsmRL2VKNZqvWrdLwidsHPn2zzcjdWXfNjaovQkwYftQPrNyDIPxWIshgugZjvsw0uJBEnNPQKImtpKZsthQxAmUDkUEOMvuRh+6T9S/NnpdGzo7JaB6y0cHDNjp01AaPHrL9u1+02Be+e2cFHzDF0FJJxncMANUolETuCO/edkLcsXPHLlu7dq3IxnCQqtErfDTmywGgLI3FNZ/XEFa9//X3H7WyKMsMAtMs773qYluxfLGAyovZ6mxx92JrbGmztlrZVnU1NjEzbJ/8ly/buEyRTr2r23COxYSoBmlciBliHE2nUCMOFrguk0gHZpggIASE6gHZ4xyCrJqXtvThJpkNVyFXCSAyYhoMYboWMQ2BqaN52YCxt334UxUoxpiG05hb4mVStZC5LHwxpwUj14sznLKCMKb3CQlC6oOOjlY9xJiEJLFSUozbNz73fy2WHbU169bak1u32nuuOs8N4I62NnVM5oyytdQ3SS7VWWt3i3fgLR/9J+vMpOyGv/qsNGSr6tGwk3bz4VeVo8BMx2O6qqcRkYUg4ARRbnBCTUBRfsrSD8/go1J9cx9Uw456lCdwHteAPIK3I5xUVG/sY1/4lkRMJODIBGs6VYQG0gEMGQcHcs87hij3oWLuAZIrDRLiCYaHWUbuzG3f/JL96TteZ3/2/j+1P3nVRUKYCCMkJMWlTXVNKjNvvb1LrKWt1eaTjfbl2++y7S9us3d8+gvSnhk3HSAmbbgGVgAGh0vpARbgDfKtoGujNGdAAIH33IM8wkLkEMIV78CJo/d+FZzcE2tgYzLSEBUCQEAUkRBkB4G83EdIjd4R8DdR7aH83Kw0qIapTFf7yPveaj09i2zF0nZLaBSnVTYtWZbCraop+YzE3LyGsOrJz07bJ27+M/vQv/y3paQNgSEMNZBE26FjtB3uCRihdBYXJy2FU2YJj2FU7aznUf7QP64+vHUl4CrNynAnL++dKwUr9YUYv+I1b7o5jHkKJ+RDqVpLqQAAAg6NICNCcIRUqY0o5b5Ykk0kuylenLArLjrd1q/osE19Xba4Iy01HrPm5jZ72fln2eD+XXLEaywjB35O/ittNjTIx0vi+yWsqa1JSM/YljPPsZGRUctLliWYLRWC4wgrheNEEUFAED5lIi7bTLDH5GaNyDBuaGiynXt3WINME+bPJqV85mWEYyIRUV4QYXJy0u1N+lhWfdwHjp6YHBMbVqSgsEclmzX6Yv/wXz/WEBcgGhblEliHGhWrU+Mgq1CdO6+rAknFf0QtXZf1NNu5W04S0OJUuSxzkg3IE5OzbAJibHzaautrrTQ9Yffe+lW5F7LjJIzqJafQuM1NbTIuU9YoeVXX3GBDsglfccM7ba5GZVikkEv0k98/KsO6LHjKbodBJBAGImdlXIM0jE4C73yaidEzr5GjjgAr2gGugXscdvWHZ4a2c5P6TNnwHo0Lh/Eu5I1f9qrX38zLsjpRW4sci+abmOYtSjVz7zJLVwpAHa6XnXOSXXzmGjt59VJbuqhVnBLJLzQpoVbAJqVha2oYImjYpKz2Djuw9TGfBWlpapHZ0eZUQ2Vk9A77p5graBCnbdUp8h0FZEKdTMkX3LRqkW1cs9oOHj4sRSQXSTDUqP75eYYpugpNTaeFJD0npZDmxcHqkAjPXxQCsekDgWfvl4YiYgXzhAocQVVcSL2638paRQ3YJTBVzDQvz0FecD+njPiUOKfuoIqq83JbapU/VpCWSZ6wmAMwBDTTM08JOT7MUeUqqwY7lqy01pZFQqKGYqbVOjuWWH2dNGEyWs5jivnprY97fuoLdReLecFh9oZXXWJ/cu3Ztr63RaMl8oPJSwcZRsAMVzhHKQSYAnwR9/2xsIcJCLwLaVypE5gIXJ37ePDOKAbBTwRQInKKCrkCUG1jxl5+7iabzcnX1FCQSD7eeACEKxx2xrkXO6dmGhs0ZFSv0kfzZasvloW0rohydW22LdFq22syNtCyRrZYnT370KPHrW64D1NQ0AjQaNEV7Xvh2ZvtnTe8zN79+pcpz4m2kcdkCOujhKieKNBx0gPi6BtbE4oaYYgHYMLEg9PCBGJAmuOFQtxw5UVAVMjAEGW4hTzFqSkrZVk1LnnDIDnkJwRA9B9s69QmxKG+3r3h/e+14YwEPmwvuXWPXKGBgX770he/ZH/zqY/Zv976S9lH4gbZPkKV182wzahMYTbrMML9ThjnUyEBhCofMIJQ3hPIQySNwBXYSIP4BMql043WJrsQ2Rj6EvIR6ROR8m5WhAbIFO4DAGTkWp5D7c/ZOZtXWVNLg01NTYg6cGTVoFPZUJ46H3v4D6KUFIfYQ912A1H0sVkZGs/cc48AibmttGp1nw2MjNgXv/hZp/Dj+4/YC7NJu+KVr7bR4UFvHx92XpTPZBociWpF2BASxEAlyanztmwUAXQvjwPTtax3bsKqzbI6yX4Ponrr82GIC+b18DDjSSkQwYS7VokldS9Ci6uYmcGXVAb1UREZjWnx91//kfNtwGit+LEsINlVE9JBXp2QUJQMu/y0XmuSNqtINI+poytXrvR8DCXyTU9Pu/CMSbviHM7pyvBgeQ7BmWpssse+9iU7cGiP9axYa531Gfv6E89YY0ObPfHEEzaVnba9u/ZaWsO4ranZbvnWt6yvr8+6pVhy+ZnqVLEEtQtkdSJWsnyuaK9/38d8wQYE40dCZAIwEREpSTn9zl2yt+AwnPFamTBsOKmV6wUpIish4c+4f4wQKWeJBZSMNPH5r3pLhUnBciknrEczmSCJaVZYEOOSkJRH3yDN899f/pwvjsBFoyPHrKsDFydt8do6T5uWXdMkm2turiiNJeRraMF1cxLmAJuUJn7sG1/X2M07MBPSensPHrbzLrtYIiph7/3P24SsemuWrHzssUft85/7rH30bz5pm045xX73m1+q8xLGgqMsP9VljHwrZnX//Tu/Edy0F80Eh0CbyE6uIT3co+QoEywDFa32HUIgViLDFTwggigTe/+n/13MpAyKDC9BJO5BPqghdVhZVCGNxOzSczba5tW9tm/vXmtubbLFixZbdnpE5kGTbKZotnZ8dNTaOxa5kTk9NWiZpg5vLGxmo97nH7rH4v0HHfA4CxJzTOhVLFsu2Nv//fs2Pj5lz959uy1ZvUXvcbQFvEL/4JC1yMhNiUBlGZKYDnS6LIR958d322wspdojhNCWd5COV9PCEiJp0TM8Fc3AwoVuUvCeoVfN4/lEJAIKoKa5udFaWputq7XB6hsa7c+WyvndsFgUbrIGuRe1Ag5LOcPyWjImI3TE+lYu91WhY8eOWkfHYhsbHlYHZI5oSKAEaATV1tjSKc5iTj1SJjgXsfkau+jVb7RcbYOcYaYs52x6ZFDlc5aU1q1L1FtsKmdjk5Kd6uCcNGOxrGE3m7O3veUmiaHIZECuIfLLs3mbVxvvevv1SqtO+KklXxFSvqCcIqUVRXHF8StchBzk6khRXhCH0eoTIkoHeRCAIVzjYxu2qyQ11MzukbBODu30gmAeKqGqa3Tf1qihqMI5yan6xha5M7D4nNyOsePKghBN+zDVwxIdokByRNyKJV6Ma9jnsrbxFTfa4ms/Yiuu+hOrW7nBZtJdVr/xfJuQMinKQ/C5KVE/BBCRzc4cB16tqP6IQBrnlpvIitOixQ867KvVcBD5BU6pGHE4wUUE+dRH53rlcUQp0g7vucfkIB9IJ418NWgAhtvAQ3fadQ3jdvFr3uLCua6GSUNpD1EGDdfZjHWtxlUoKd8OYOsl3Hfu2mXDg0dUIUYvy3LJiGIK6KE5IauQm/bGNLYsoWefDhb3wKV53a688FrbcOXrrWPdWfaKyy6ws84+xxat6JPiqcpTBa4BaKJEo0/PpCU7K+LsOF49sgddrCFMx+msT/NI2KM50Y5wGgzCFRFCXTANjEE6iCKEfOShLhax4VoxTiTwlr7sKvuatNfHP/UZG8vN26Uze8SNkeXP+80rF9vi3mW++Y40tmAWCznfsNYmNwdKoTwIOK+hHDsMmW0FIEKgIBxIGakE5WHjR0TVf/zHL9hJp2yxTZtOPw48gW2fD4nr2KFQkcyKhlhVPqmeVHxe4qPKkZXqkBSBma1g+DLNzm5DQoABGB0GtQMeuA9ICmnkI43AvQxXjM+CTReYsmlUx2IS6i/aQ7uP2vs2LnIDs6BO5wtTtnP7iy68mcbp7lksjWTWvXipjU3NOBcyPIjIM9e8aoDhwUzCs089EckwOoklLmIQAAr3i3J0oCTb7vYf3Wad3d0iWCSEUfs//ckdAjbqHB2eVx3IrEIp68uALPKesrJHrBG1QX2YEcgiduVIF1pSiilM98B5YUWcZtC4vCOCaNJBHIQJw5aotiMDNR2ftZbL32wjU3mbmZyywYP7bF6NvkN2V3MSzonb4sW9zr5UlM1NufU9MnLYvvrVz3mldD5wRUAe5gTDYdWqNc4lBPJ0trcKQZGMiCjJynrk+sCh555zodIjgY3j/8///C/eeQJ51EXEmK9vlrKSe7m8nbxykb+nTOAK+gbMtFHtsJd3wsIxeiYEhFCWMgGuE/BVudOHlyovgun25TYv+bT14KS1dTTYnIT6r/77y3bGkg51eLW7DqzzlWenbfDwfhmpg4wsu+aa18hKn7F8Nqs4Iy5UxwDKDUk15NwghfL731XXCDRsZdUDHEgqy5yIHP9omNx5x522tG+5OiVZqCF/xcuvlE32oEpFw4RQKuW9g3Fp1YSc+IYmwTsvU0NYDL4ggTYo4wiRaOBd0KL02xHaIM0sN42pIiYakOm+G0CalDVNuE2o9vp8IRcgrSQLeL5oZ779ry1bGFNLsksKeTt4dNT62iRI4yXLFcYtN9YvljVrka0lMWn1TY32ox9830ZGjznHQAlioAqR+sHbOeec5XNXiAE252K5gxTnTrwBKYuC5GJGttYN17/e95XRoXvvvcc7K1DVW+TenLReXsQZ1dAfs7r6BsGMwonb8o5G5ZXwFlKScntwqRiyNUIO29B1ozTkX9JXkNDExbwQKnOHCUjWQ4k1CSEwlfZ8uE81iil5GbG//dptAuOEKq2tq7FmIfPRW/7N8pPTdtqG9fbBj7zfGk4+04YnRy1ewTjU0BHstcm4bd/2hN39+zvt8itfI0Clkdz3irlNB1ulqxqIAJXvuP02u+Et73DBPTySsxmpSeawyAPiQC5wvPM977UH7rnDlvetkXMu8RAxjOqItB/uFpvmyuLqUmXGevs2iQAijN7/zd99zWZk+kzMTCgt50OcMkVkmd47TMka1/Ya77L92DkuVyiRtobylP3ta6/TSCrZp3/yO7tgwxq7ZN1K+8ffPWDl+naLfeY/vldJCJsRMIoCRNaS/e4rf2/p+pQtbayza1//Jsu0dNiyLaeK/VmqT1qthsLeXS/Y9MyQZaemxGmdModEAVEMYGpkdSeULykzAwELEpAXRQ3nJuXFi9h/8Ig4TA657J10pk5IEaXVOuFV113nzvjw4D6fncV3JJ/XIfmT0hAqy5gdHT5ozZ3LbGZ80Nq6+2wmV7D//MlDnk986Bo0yC1cKteowMmssMbnmrqKnbukzTKiaWx2xnbs6rcjh/ba4cN77IKrrrM7vvM1a6xttHJjs9Vc8TqLt3QuvvlY/yEbPNZvQ4NH7fDAkJ26ptN+8F/ftLYW+YeiQkmdPDRwzC679gY7smerjQ4csaPHDgnB7B4cFquj3qNpGPVE3KdBg1FZQA2LgfknWURMVGIaYr+yVWvW265dBzQsxCUyMstCBnPurHFmJQ8fffQxW7l6g1179ctVx7yQJ07CztOQoj6W+48e2WmtLa2upFBExeyUNTZl7Mn9/XKq66y+rlbXlBz2WkuLaKxW1eO5qL6UCHbN4oStaqqVuBHREB0i8tMy3FsXL7GZ0QE7vHe7Hak0Wvdr3m01shErBVn/azduthVrN8jdWWl9fYoyGEt5NSxDNS05k0mUbXD/QfuLj/+9TUnmNLZ025nnvUz+Y7PF2X6kxthAOyvWL0rmSYtYRRprVvezcuhd3pTlvlTyui9YOc6Uzmophnl75ZWX+/7T1oYWcWGDhrK4TByAAtn+4gt2yUUXu6LJ5iZ9KPFpy/TMmNqTISza1MwVNAoarKWrx1o7llhnz1IpoZL9xdter7ZYHoy0IMORIc2EQFkEeu+bX23XLK+zdtlmSYmRmIRyMZuz//35rTY6OWLbn3vM+icmrfXyG23ZK9+mHkhhiMNREjUMR4y6dKbRHWEEcknD8me/v9epUZgq2uDQMZuem5JLNCag+mzHC89Ye9tyG5VL9PzBaRsZHpVCYOZSlJLWy88WfBs5daMwsWvm5WCXSpI983Gfmi4Vp21sbESu0JgdPLTPDuzZbrtefNZ27njBjkgDt8q5f/LJp3zOLSGOSsqvrajDaK789KTuC+7KDQ/ts9nxY+KyozY+OWlpDffc2F5LJ8VF6XoX9uwH+9A7r7EPvu5Su/EVpyn/YZsZHLCj8oEPHDloj973oP3yjh9JRo/bgYmCVS57gy257m9scFbeKhqXYS2MO8IiXzKaRETwpuRqIJx/ff99NjA4LORJqwnQUVWUmy748hTTz8Oj+21wImelxj4bHZX2zGflPsgLyM9G8kotIY3YCo6rgoZDU7piUZt33/0rdahOGi5jDXL0O2QId/X2Wkdbp2XEbSkZu48+/qAdODBitTW1eFIu30RhwZewmey0tXattkXLNlrropUyrEtWnypYjURCU2uPffD1L7P3X3+xvffV59mNV2+xuIZrMS8OF9cNDo/Zo088bH948kG799E/2Av7XrAX5ew3XP4ntvq1HxCnZ2xeVgHciUtEcBkojV3Dlkr8QLQP1nlMdgdLVjXikP2y2AcnxEFF8b9YuZCfdq2z98ABdb5gZ5xxrobdrE0zT1/fZPmc5BayyCtnlhQlhIbEYa4agMIaDa9edZKoFrlPrW1t1tW1WFzbpaGEJW42OjZqN739Jvufb3/P9h4bt0JRMkY1MYknSWfbnnlQHDpgI/tfsP/6j8+Laxskb7uEWPmNghFfNzs5YGOjUizSmKMTI5aX2TI5MymuLdjhg7ttYs+LdnT/09bQWrIN175bDCOtKSoLLUy2OEeF9QwUF/06vlUAbEaaLG6F4QPWmpLlLTlz9RWXWUpIzs9Em/5bJS+mBOj4xLCt3XSe3XrXs9ZcOmhrly5xq35eJkUtC6/iVIzAtDQSDWKWMyRr4hV5CLUu82amc5YrSWMJyJJk3vAIX4ocsjpx/MzEmP3tZ79ib3zb+9zIPbBvh93+g687AaZmBqUVD7r9tGb1GnfN2oTs5vYeDdFB54qC6itJPAi3Vsjm7dDhvdbc2KpOi4qCpbFm3vZLqN/90+/YJtmHgz1XWlpmRQjgg4ARS35CGfjBIgHsEZETte1LHLOsSz76+F125533Wv/RfnGiVPvMlCMhm5u223/7sCghNS/bLCeq+Scrgoc2aBBCHA8alizwFmexs/Qo+TY40G+TUyO2qHORNbS0K63elvYut4yG6bw04ttufL0qE6XjKRsZOmi1GvJwqi+QxNK2qHuJZNBRmxLiR8fG7PD+ve5/ToyOSKZNWnZUCkKGMBwFx09nR9QnPcvonRaVpsS1s3quaMizMg7MRERTYCDa54rIgplqQBLh+NXZUXJC3JGMlS1V12pLl3ZKZg3516yTGrYTU+O2b6Le8jWyTeQbVeS0Y3D6p8fSmvXSXLgWTNIhy0BgNBUc0xDmG8zIrens7hEXNkimHLHdO7fZrJTKoq4Oq9fwyqKRU6zAy9CsT9ijDz8gyFSHEHLftmOWk0wakLJpbm61Znkb7I2dk6eCScJy/+TUhGRwv3xMEDZr9VIaBYkZ76MIi7Zct+F0mxWyGpt6rKulU8NZCFMbRY0sFkuET8cHlj/WPrMuvswGBuEGIs8gr5g+yZq6FgnB7Ihhv1de2nLQ5gTAQ/vzlou3STIJ66JATAIafFfkXqSkcWPinkAp6uQKJ3NlZiIrgQ0C0cxs4VzcvcqWLltr3Ut6pUBGbGpK3DE9Yf/9nZ8KofIcBHBajj5DF6U0Y00iYF7ukIbx8KD7sMjHktyj6YkJy85MaxjmVMek4M4KYdHMSWNjm01OTqhHkk14GOL6D3z0E7bi9AtUd5NsOyFSY5jZEXVAHYsiz5FslU/56a/8QERjoo+pE7k7Yl1dhF2xsQDNFPZYmxujJmu/1XZNSlUrj2+qVRrITsnG6muZs3QqIx+zI0KUEI8xyfZ1ntkuhYsCwHnZVWwS4euTY0dHbKB/2N2YU07ZLPNj3rZufdK2b99lP//N3bZ+/XpbtXazyb60j3/8Q06YW+96XK5R3HprD1t3S4PVNXaIWNLmAij6yhZbLieYKzK+W6JdPHOCF09IiGXRIxUr2eEje+y1b/o/dvaVb/BREOezRfUrKfMImNPpBh+SfBCBJEMuxz7579+v8PVXUkYNw4oZVhpU1c5tNXVyWmXIzsbnLVPTJlaOrOrAlW7Va4iu6c1Ye3OLDN5m59B5UZTlNpbfnHurnItZMiE3hvKrZcDe/8DjMmQ3iosL4izZekLco489Yl/97++5fFwiY/TSl19jc+Kmz/3rxwWX2V//y3+L8rNSDk22eU2brelKOudRBx0NMgejl7m5SRmh5XLFGpesNZuRNzMoLZ9Ya3sGJ3z40U5STIFv7v0SVzFC/HtvTCLmx9QHN23WnXmh70BMSEOAIDx/rtGmElm4Qoh/nAmWVdinafUKTYgsUE22sa/NNq3plfDu8k6DrHRG9pUQBtDUB2sADESZkeKYGZGxKcWxbMVmG5nM25Eju+WCFWzD+k32v7+90z73lW/b4o46acCSXXn5NZYRR37xXz/mi7+3/OJRK6gNqnUESS42Sd6tWpSRkTttLekm5+yCCI3JNFhutx0D2cgAVV+dEXSdlQISUN4v3x6PUAdR6jOwch9dmYaCx4Tcd33sXytoP6U6B/gspJAQHN0w7auifvV9WpI7VITcYCFuRWfF1vT1yjWKPsGBm6iPmdnOzs4on9KgOsMSvzCbmxDipq2za5kdPjTgZkFTJi3T4qi9uP0FO7B3j8yUKbv/yf22/8A+65A8fe7xeyxfmrfv3n63zdc1OQwhogV9RVumRIxPnjVKUiKsJJLDgr8bU/vARz8pgxyFgNhYwMgXelydwArkiziLNqplvnDLHRWGGAgiAxxBIShHB6OKY95R3hF4Jg+NUSF2FjMIXMlPoGxArO/hqhIAv02CRDKz1nyORMNAOT2dfbVlDX1fZaoSkEh7oROB6qSH53B9aTr3oR/AWXFRw8tIPJCH6Ktbyhf6xRV4g8lFIK1aJmoQpBF5DnKAq3OMGoMKBO7JQzoGIs9UFChHxaEOGndAq3VxZYW8EpfGQyBIbqI14V5fJ8Q5VNlQJ1diqIu6iQEOCBTapO7QdsjHvbepvARMHDdzqmnU6+nKxwBi1oSpKd6BC67+ToG8pPknzFCABkKneV6YkWfecSUEoAKHEShHXvw9jEs+XA+dATnYOAU5zHVTx2QUTMqxT9rBnbvtp3fdY+edcarkTcmW9C6z2p71Fuvqs3ppLLYZ0Dnaoy0+2ytKiPvZFUSfha3KGsmYsHk3cFJ0SAjIRCrpTumOLOWnDF8SE4DTZzaYAlFgBwB3GNcQivdMs2MZ1KB+6TTGnqtiveQ5ZAyzleEKpwWEgnGQRH7SQpmwHxbg6IBuLDu019YU99vu+35kw4desInDR+33jzxpjerUvfc/Zg8++JAtXdxsxUP3WXr/b1Uumn2lHeqk7pIMT+bNAmeQFiLw0QeHQehhtdzv8QwEA99xAydR4Pg7FBSihHYAs8hsivi9Rp4F8/ikk4/yMAzTWPHXvOmdN1NJtOSEwxzJLzLQ4cgPlFasXkEMFUTARBxECJR2gwbtqguELkoTTu592hLjz0i4H5NQP2Yr+tbZvn0Hbf2KLomwkmXkLbT3dNru57bZeVdcZYf37bQLTl5lw+UmqvI2iEwKACtL9mhx0pxAdZKHdSlf1AUuYAF+PYh9RCwZ3T4aVBkr8axQwXUJRIBQxMw+25kS4ixvD4SzPlHlSKapUCLOYaHjvCASSINiIAcKkI4Q5DnkI5KPGBTGCURG6RVRuaVeCuPwY/bc0wfUaMFmxqbtqSeetu5FMjilRE497TQblRtTW0nYyy67zO74yW9t09r1tvWRP1jD4KO+9gkMXl8VPkLgaCcYMxlysMnnQw3CKTAlzWfUTALgQvFVHa5bgq9K8CCqHBdxHfOAUZ1s96KOiJHkV6Ko8OLF9f69pDfOmh8J1SEQuCw8E7gnLTRCnvAuIIuPOZEBtbKS66Undtz/S9u5Y9jqW9PisH22f3DUzj59vU0Mj8m/S/ver1NPPcMuf/m5tm/vAduz7VH78Y9uV11lmxnYL4s8Gkp06PgymdoijZkLIl9p+N4Ntj1IeUjCehTAVpAG5HNmn2Zy2SR5p/JEh1yjKmy4Y5R5PpXjvS8JikOdMCon28RiX/7+b/RuoYCOYuCigDAADHkCgoKMIfCOe6KfW6GhPbBjqz3+y6/LR2uwcn5SAKds8/rlEvBZ3xzS17fcXbH+/n6bHB+1k5avslkNl+37+q13WavV1HfY+iWNVj79nd5WkF3HOU0dIIBEJxymugLTyd4P+bh4Fuk63LlIni7kVECPpm+iOpkFIc+8GMevQjbpoV3v/5duvbPCwR0RFmk80io4mp5JVhKBT2rY5u3AUbmnMW0byQ09SVOhVSUw9TdXytkvv/EZe2HrNnkAzfIQMkI6sw8V62lpspGJUVu8dJncqgm5Uxlb2rlE3sIG+/4PvmMrTz3LJrLjtvaktfbMY0/ZJe/4tM3ILYunq9yOZY68ERQ8u4Bm3YBtAYIJkVD0r0Bmox2R9Y2Wrk/7MhsI4Os6z1PIOSH4aDYrZ50tBSg+hjbrpXgJvnNSHfPvmEDoq2/6UAWHldUblxVKdGrKuXVEJKGWEAWrgy0NC9Qy09p8URYnXQIT0ckhH1jcTpGpASsO7nVBv7Sn1Xbs2G/r1q2y7NiQLe3tsa3P7bCLzjnDivJDx8an7D1ve6d1L11uz299zH7xmzssV4nbpk1rxHlTVt/eaakt1/sSYPDvWGYrqtOEuBxpzJmYhhQwR6vXEjPqKD5iYg4xDkcJft1UxBTcVyTYgRWRxMjwDyGqHBWNHjhLKgGO9aErrv30l2+tMJPA2I5CJJNkT3rjHF7GLmooiRkBUmFXVv1UtzekRw8AEVnIKfvBlz5thakxq5lnyiVry9YsttyxYTv9lHUWy4srZP03sTWT77izBbv4ymt8xaamULQ/PHivDU5OS/MlfHfzsaFhO/8DnxU8iIuoTQKd454Ok84xEKSx/SAMYeSpnwtGX9CcCtxTjrwEbGjuURIE3jsnK/jQrnbQkRgcZCKWO5G0lqZm34WIP0ga7wGAT2iaGxtlj5GvSVfKSsDLaU+n6/28sYaGRmtr7xAXxC2tIcuZXMf2aejVZay5vtmODExbIt0pFV+vYVC2Cy65xEaHDtqOZ/fYnb++x1rV5tS0OL6m1g4OjFnv4m4/5MMdZLXv3FBVPNwTIRIdixCVcnhAoPgvQkZVcYCMhc+UZYi74tA9dfAOs4WhTl30m9HjEw9gElZjkg1BTYM40dgrJ6IEOUCpIqhEpWyciwAObgzUIV02i+Tfrhef81Wi6ayc20ybjclCP33zZksKeSVR9A/P7jRLN9mMENbevdwOHJ20bQVZCKlm23jmGfaaV11vW188YAf7hzX0mKqMticRsQmjTkTPGckoh0WcxOfVfLAVadDocA86SlqEAI0YDVn4J6RFCGfDCUMW/SqESWHQjosdzxNZBbF//dbPXUsylLDiQRgzC2SGAiCDe4Yi1IX9AS6wqVNIITyTj4r/4xM32cx4VnYUrkyddbY22BsvPc+WLO1R5rg1phtlPs3a4f377OUvu9Jl6Ex2ykwuU1cLM6MFu+q9f2ZLOlutRcL+dX//PTnnkRbD/CGAFOChs+Idd48IwE0AXvoTAvnYHYnLg+hh/y1pgeuoj/rpM5G+cV3YV9lh0WoOAQ0Bh2CTMO9EZGmewz8oBHDOzkzbViuiMZDNFeAiIIvqdKvKl9yvW9TYbH2LFum5YIWxSevS8G4Qwmo1FLKobnErft2SjsXWlZRGm2WDSK0tXtRhE6PjtnzLueKvaJ+pB2Yz1LkwrLD8uUIorsDAFbhIA0nAV1Tkg695VrdoVwhGb0Ra8I9lF8ihP/SRurh3JIJhGoCLwnmHRDQNkf2o5QjBxysLVyqKxnskLLn6t4dCeLqtT7JnkRuU83Vx6+hssFy2aBMT0zY9NmVxqeuZ6RkrS+A/v/VhKYhh6z+8Xyp+zrITYxqCMZsQchtbG+2i698rTo2IGqhO52iLZ75EY9jA3SAVOOhoJDKi4eazLfImMJcC/OSjHq4hH8/0K4wUIvVQnjqVLxJ0zDaW8tGpmrhFYBQKIddq5XOhLetkS3khIYGKCQsB4oqC4JO9i1//Dsvm5NBLhj2757AdPDru65w5Db1jI0dtXAhKpVuElorllc8SLZZTe0PDB22qOG3//G9fdhelp6fPZWIsFk1s0m5ABEQmhI4HJAE3V3Ztq/s+BPmsJh5j5k3+sRgEHgBxlGVvmK9RCFHCvLgo4RueCdQbCMR7F/qEnNiUvVUBgWTwynTPilFBNlAZe0fPBLgy5IOqxDA0Zcq5QM0bK8a11t2ctnsef94SDQjjipUrs5YTUvqHd1t7Z6OEfq/NZofFAEJ+Cu1nNpOqkVattYuvf4O3BzFCBwm0FxAEzASuPNOxACdlHBEKXClXcgs7Kkeczud8NxBlAvLZRcQ7EEmd2Gi895bgJpxMf1GNASFskGNo0rCvLWrcs7AaACJwH72PEMhWIg75eN1b3+XqOiur2U+RUL18KIGLNDwyYSOHxFnT9dZmi2xq1Gzw8KBsr7QQX7D89JQt6mq3nlWnOeDUS4dDO6QFRCyExdPF4XAW7z1q+GsgR36uYlQWUSgzRIjhoA9GUrRtC45FBor3sQDERFgRRBWOEAb1CDRMAyAsAMEzwIZ35IVKAXDyks49+XyYCJiUOOWHP/6BywI5B0LcfCS7GvgYqsYa5A4199RZvLNiQ4WDlulI2Jp1K216JmfJRcttZnTa3vWxf1LBCCkLiUnbgdMcPmliEIFz7l9reK8YOWg62q7VnTSqhh6HfjgHyeYJfRKajU0qFSmH+XLBPwfKz4xK4Rzzgz6GBg77Jrs9O7ZZ7LPfvqPCMpMvv8tlIMAVDHJne7UrUBwJuEgBgazdoV34oAuE8Ekxk3T4oSxyzBXLdu8vb7N92562ifysNWTS9o7Lz7eG2hrr6GhSXplhqXrr6lpkTbUZW9S9yGaKY5aXPfihm78ke2reui94rcWSaaurjaaHfYgIUc4hgteNVd0DNogkHVcIHIQVIuBFAzO0WM2u1TDXS+ciVrfoK/2hPAiMmAAbDlxE+PCLiOx53vHnNzsJMWFwwqEeW4qS5YjTJJVUubSerGbGMYYclWLI+REvwiRmhlPegZNBK66AgnzN9tmPvFMWe8IVxwdffYmVCjPWJIGKRpYEMdnRco7rrK2ry2qkTf/8c7dYWu5Usqnerv2zf1LfZEq4dhOATO9UkeDPateJ6VBESAMxRYkY8rHa4/m983rv/4urxASkw5nAQBVeH2+rV/BAIJ8SnQA+qj7+xW9XoBpA0CBj1xtjHr5a2Kmka6CyIxVAlM495QhcI9sl6kBSyCuKtX97+/fttJPXWs3QXmsS4mB/uCIjqzwjImXkU3Z0dfoc2k5Z+9/67+/YG97z55boWuFtwOmhvcBhpBEQEXAIacHuQiy4EK/OmIayXAn0C7gD/DxTB8/Uh41HiN4zxxf12eEISCGjU0gNBqC8cPVKDO9AXEAS70MaEZ+To0hrZRexLnjqmuX213/9EXvVVZdzeKrsLw1FcWutjNXaOikQGd2ZRtqRsSp1/tDPfmzv+evPWHzROgcYGcgVZARYMHsItEdHCFxxg9DOuZmCypXdJQrWP/0MCCNwT6QfvKMuPl5l6JFOm1E+daJqKFN//OrXve1mgIhe8sVYwU0BNB2nglMQZ1w3XjkdoAHuvWINParOyKlmfp55+tM3LLP1y9tsWUfaGpuEbNlRbc2NtuuZx6xZdadrRRwB0sQHBSAqkXFg6poytmvXbvvA33zc+lb22b59+y1Rx04gOb0aN2xngMp0Dhj4GJbNv/iMcQl2yRI7emxERnKXDQ0es4OHDlnfMnGp8o6NTyi/tK9MJCITi741QXYnkT5PT804YWiD6auRUXZgMuWFkpO1L8/l+EEfRA76MBl3bCtnMZWJNuHEqcoBQ+QJLAzCuE9JK133qsvcUkeiJZLyQdWAUGkVDc9CMS+Aitbd3W7f++zfWv1cziqcdiKhG08w+QdXcgRNnbX2LLYdQtj1H/5LS7UsceLEa1P27dt+bnOpFjcPgsXtHCAYgQEOx8WbE8EwfUBoLlfwfsQq+MaRDIwExYnAMCQdJHk9VXOJ8t521QQJQx5Exi+9+gY/6MPtDibKXGCHrZURazqAqhDK4PYIPHvTVWfayeuW2ua1yy1ZA9WTPhxLsrmYyejfv9NaWrtcm8BF+KTTGirx6VGfYWhtbVeHMgKiqKHQbKmmZnVs3h567Gk7/ZKXWa2e2QqF/bRRw/qiM0+2Vb3dtv3goBuV2IfISmBkhYfOlcRxvuYoYqKoKItmRxnp5jiC6FNAAgHkABPPaU5w0XCGCJJgEi/IPlbTIsJE0zuOFAReZOfwzEve6Z+CsCytCUWlh+389UstP5mzjPIyq4OcIH8IIG/lytXiyki++ZAX0i577Q3W2NAurdisocQhut0aym3yitrkM3b7dFBbm9wlOq0YOof1n81OWbM8hne95gL7k9deapXClPuSdJZAPrgPgU/ZCPaqZlM9XAOCvM4FI4Y+Q2yCC/Zqed6HCGFQaFENCmDcOUiVUQHPkcaLZilogEqbErLBNHxm52blLuVVQaSeKUdervUCPC6EsLGurj46bJZ0BsSM8MpnNbWpRnFm0sabltoLsw12IN1p9WtPs49/5tM2y2FtDmSkiJhumhPnsqbAlng07Hve/Cq78ZqzLV6JFqJDoKMCyG1D5xK1SwA2Asgg0ifeMRxr040yaqtGsZQSch4jmCGK0KcsMoz3x3cgciXBO1ZtBATBef4dTjWcvWmRHTq63wEL+UAugTq45x3bjQDM61a90SHbcZs6Nq2ckjPSlAUh4cmDh2zj5i321BNP2ps++Gf2uvf+hX8izQFDoU6ArZGnEKjO1X09vX/Xm6/3dgLSwnti4BZCgJX3xAAbxAQxLNr6kFuAzNBexDhReUdYyBSGIY07tnXPO29U8gLM81FC7+LlNi43hx8VwLJ3i1n1ELBb5isCGu2pcjGNWTgkgR/KhmMRYd3FF8iHlGkgoHbt32s//tGtdsst37LRyaw98Pwee9N7/sIuu/RlDjTyA2PYDw2RQctMiH9eSIhJJqmjJsXhCGHYqH33I5UPLg0HeiB7ubIwzFENSBoO9ohLQw+OTQgu2W4ykNmeitxNxGoFu0SJytH/yPqX8vi7//xhlZZRUJJ3noM+IoCjPRRlIWdxJmlnbV7uVBkYPGJdHR2+/wv13Nza6vlHRoatvXOxyYW2vOwxlqfoIN8hcdRCbmLc9v/6Z3bmVdfY47+9x2ZkNnzhx3f4voW8NOrw0JhN5fKWEv4/8qEP2Y033mhd3S0S7KzElyTzWjSM8uLgWsvnRsSprfaat75bva91rQ7sKBJCgB9GAOYUv9ig9z61LRHDaGBtgg2DfF/A+2gYU0ZDUQyCWAhDm60UsXOuemOFD0FnyzMRG1cXL4Uvf+azEwok6uvti5/6C+uR6vcj+cRxfEza091lI2OD1t2zzLlranJa2rHTZmeGLd3U5uzM/n0ftoKguanBHvrq55yDS2NjtmfvAVu7ZYtezdu7//Xr1rn2JHtx6zY7+9yz5F922ssue4X9zSc+ZR/9iw/bO//kbf7lyJxkp8UEw3xOaJGgr0vb//3qrSJ1JG9CJPhQVT8IPlIUwjuuKKxYTSRGlMPzkOZX8WrI58/CS+wDn/lyxc9mliSlc77vQNhlezfmAGeA+ffVev+WK06zTKZJ3vug9Szt0fDM2MixoxZPVqxr8QpVLQ6ayclk6FQjZSG/6NMj/hmzhm1cxMBceO57X3Htxged2G1YUHG93z6Us3f//RfsdWetta/f+TuL1zVq/JTsnnv/YB/7m0/ZIw/f65zF5jtsKtYj5+dTVpCx/c1fPoT6iUwIhSBSuDoD+HPkTtH5SNyg4iNEEGECR6bSQh4eWZfU+FUele3u7vCpljo5wxuaYvbXm9usQS4Cy2xpacM03wLpXVuDKKmhyccJi3oX2b49exzBHPcu09Y33xY0lHDQARp6sSvZZZAa50gaiQj/eGvjK14nmSEOSUrjSsPOSzvPzebsU1/7L/uzD3zAbvybf5Clh3ZUR2Vxv/zll9tzzz4lmAOHwDUaenK1+LGoWjnv9XgPahvx4dpN8oaRAYzOZaGcqwoQEslrRxIqtYqskEZkgx098XRmZVQ89qkvfdc3BfOjMOlizM7P7bOOU8+ynx0cj1hQmRlO55y01Hp7Gl17Mf7jMk5H5H50tDZYUVqstb1HsqXgMx4tLe1qQFxVUINi90SiXlwqQc1vA4krJnJChojB/FT+yHY79MLTFpP78+snHrevfP0W47fTjh7aa2m+6q0GzvvhjB3nDHUDRPDtucaAKJOw7/z8fpul34IXuEEWZhIIhGPcepccpC/AT3mu1Ede0p3LFLgHySe4LEKkt41LAeZfNrdHmWZt+Za1ljuyRx0WkHyJpgpYj2zP6A4s04jeUWHnokWcLy9hjWsRtkgxvRvZb66pZPAyLc28UzlRsYLKNrc1uDLAUq3vWWtrL3udnXTptfamG9+t4dxm3e2dsrei4RMQQGBYEzg8xHcbclyg6mbYL13U7sY18gcBDyx02Amuv4IQhAfAKAFRrgR0H9YiyEvkHgTSv3AlH4rCF3LJQPjid263i7vr7Otf+qLlRw5bYmrCChapa4YYP3iybPFSf6YSPiZlN2Buato1K1RBLvEDLFCWZzaMxNXIwYMHvA3KEYKQ9c0jMoAJfBuweNFq/7q/tWuxOhxpOgJtrpEy4HARl1/IVKd+1CaG7JVXnO9IoD8I/zBzAXfhgvG9JmgPBAD5wVMIDjfpCzmP+xNcJjzAYdyw27kYz9hP//u/bF6CNldJ2VtXy15KyxIWOs5Zv8x27Dtgh/oHfGjwkzdNQiBDoblNw08ai8pS8vi5onV9yDgQc7asd7Hbau78qnMxqf2YfD+Qquye14EW8thsx5rBwsBJThecf77nJ0SfRWvIqQwyLjszacVptlMxCqJtlnSeIehnhklx1MlO4RdyMBlAGkgBqXCOr4hXkcszlgJp5CPQJ+B0jjv/8lffzIvuLRfa0/f92jRY7KltL9joyLi99pLz7OnBCVvZXWvr1m2S5c+Pp4TOxEShUZuZPKaG1KA4w8+kFvX9QwFx07wUAZ2gn489/qAtX77SOUlGj2ULQiaC27cngVilq064hnl8ZmV7Fnc70Pff95D96Z++/zh3qFJRXogo5ayYz0lSCEHi1hd3HdLQlzxSVeTjVEwvo+eIS6o2pvoI50SaL7LVeE8IROEjfmX1955Hw54R4kf6USBVztnVH/6MDUlyNre32qqTVlpWwL9vk4aHhBaFcM6pZHL4iI0OHRIgZQ2/ko1PTdrk+IgVZrLODXATe64Q0n7QmgT+2WecLVaSMHXmEKUFGAYmh3zw1S6Bwz7I/w///A8RF9Gues9PKrIhjk4Bh3hOXJC32SJc3WCZZg59q7frXnEROk0EkyCX4x/CCVGA3MMckcyqalFHvPIii6Nf0eGHFDQkwRuaVEiF63zWQ4leK4BoENl4Thosq7EroI5oCA4PHrWf//CbdsHJm9XarE1MDFl+cljOc6sAbLD6ONM5kiESqlPTfJvITCeb06LdzAxJhDdXCPjLX/3CqQ6iOHMCrcrc/6y4Deudo0f5QB4b8AMf+DNHZEdHt91005u9DjrrxqSG+Wx+yo4d3adOiVukcf3EgZKMb3UwUgZY9Vjz4mKQLKT5weIs6qqK+eoKkqS4qhDyJFbYPc1hIH7anozh6LM/CfoEUUNX97H/+9UfqLYTxhtYfPDb/2SdKsinxRdsOcUuv+7Vll+yzOo07OIa5/OSE6wqz8ruuvc3P7C+9acKyKT/dpHAF+XibrvB/ghiOBhq5rN4Ac1CYsVa2jrs2efUYQXywQUgmftv33qLHTlwzG6++f/Y6tXLpf2krVUH3EAezCZkXiE74uU5sCPT0iM8Fu3jn/uGZadLctembSo/7Z/nICNRREyNs2815edpiFeEoFrJ0nRK8kqE5LjBG88727a01NmE5Pq/3bXVPnBSt/1k3yEbU17kvG+ogwUJvnFO6H/27h/a5P5d1iTB+IpLz7OTTz3dVlxxpc2OT8oTqLF0Xasd2POiOKtiD99/p63bcoYl65pkEYmizsISnkzvSH6xdYAAQqQG7O5f/sxueOM7hfAa2737qHM3NpvLF5dN0cGTT2590S6/4kxb3bdCDnckS3gXOBe/bs+OR6xvxSlWKGYlBuatoaXTPvufP7ZYfbu4QdCJsDAXBER2JuQr8qMuvoQmOVsr4fbKdT3WLSO1KIWTOyq7cv0p9sjtP7Th4X6bKiYtmxu2mlzFOl5xmQ00rLV4S1fPzcOD/cowIBY/YpMDR+xVl55l9//2V7KgU+KiKTUesw1bLrbxkRdtbHDAxiS/+LKWbyo/8+lP2WVXXmFzePlwiTqHjeXDUMBVNKykn1wZJGXvdUs+1jc0u5bas2+fTUvDse2I+XbWOMMc+hf//cv25x96n1v7aFo4nx8AoB6fpRBy60S80qyGv2RdQkNTOWS8xm1G7bLEx7wcdpcf8iEuwtvg2eoydt3ZJ9ma2SFrSKelndneafbIH35jPSvW2B/uut2yJQ3p+jlrv/JtljvpTJtr6LF5iY34K1//zpsZHi0yFdrbO+yMTStteHTEtt33e1ukylJSx888+pRd/MYbbHq8xjq72vws6ISAnpqctJUrlsr5Db8RIptHQPlmWnGOnwuNk4OkV/45dZ6Jw/7DezQk222wf9Qa6vmmkt2N6ojeM3SGRZSf/fzn3tHTTt3kwn9WrpPUgvFbR2Jdi8+xQj1urR2L5b61WF1Dm4iQsOVdDfbcjmMaYhotQm4RbpQsYoqZT2NKIvTH3/FKm37yEWtr7Zam5aOHsu3d9aJ85GHb8fA9Fm9tt91Dw9Z41QdsVlqcKSSIAbLjF77itTezgowfxhenzWkJVAnt3U8/bC3pWnW4xi65+mJbefKZ1t3VbPv37LX21owEY4MNSDM+/uTz1tXWKis4aelmpl7EITIncJFY7YG72O6I8csuRovP24F922312g325JNPu600OjTgCmZoeFiKRdpWRvELO16wmdy8veoVF0v4MqQiw5I4VyjZ89vul/NfZ/lC1ipSFnOVvORlk8+edonw+4emVXf0xYhkiX34ba+wzat67OS+Tnvq13f4tqqRiXE7tO+gbX9+q+3etc2Gp4YstvIcK5/xSutdL7tvPlocQdVkxDy0HX/5q99ws0jmACFH5qbGRJF5/2nWCXViTtyy/twLrXfVBrd5OE3g4Yfutab2bnv6YMGmxkfF+nFrlkvjHzPxZbnq4WRORAUAu5oWl/AsJpSjnLHGhowdOqqysu3SjU3W2Nrqzj5cOSON29PWZDV1bfayS6Wh5XH4Zz0S6sxdMVPbqlHR2b3MWjp6rDbZaL/4+fflz7Zae0eftTbV2mnyfS/YvNrOPKnXNq7slqKocwOX47h+9K1v2djUlO3v32+HDu23wxpRay97vcXWv9zS3TKya6RxY9KMONsCOphernDYj46MIBFslnCUpaJ7TjnVBsdyNioL+ppr32gzE6NqbNbWrNtgp592mozSrIaPkFHfatPsnZBcmp0puJkhQrixiGHIn26Uxt4LIVNalqnvX/z8Rz7k+Hymvb3LD/lI6hmgxsYGfR+sRpP91V9/QUNC5SX5+QwZeaVRbzP8WNT4sH3vPz+vuot2/vlX2IrVWzRkJ8Q9OblsIzY20m+Tk0N25NABmT0TNp3L2vjkuH3gbz5mWTn9M/277NjAs3bdRz5mk4lGIUgKiCmteRz6Eyvh4Ma5SzJaiItcBR5c9cuG4dtpGc729o9/3L7w/e/a8ETOJsbH6bdNTuftwKHDco8ajUMlm9p7bMWKZZbL8uW+1D8sJO0oXClgHaOBMVeqH7CLY+MyDnsX99rZZ54pM6hWZSdscOCwHT580A6K4gyp3919txurNdLIF17+amtq7BS5o+maI4d3uzJ68qlH7LxLLrf+gYOyEBL+Ncn42JBMiUk/WQACl2RYNze12MF922xCQz4vc+PQ8JhlOtutYckS3/s/tHe7n+wUhjwBpYVMDlrZFZj6IA8mUuUhIz8YkBf7IiRnpqfsrrsfk6Wfk6pnWSvv+7aYyN67d8yyslUSkhsI12jRV/UoLdprFk0He9Q9PyTMySKodzlAEtbdIlBRgrfFOjQMapL1rnRWrlwlrRWzV77sfCmUPiGpLJl3QETMOiHY+FIvk6W7q8+WyNUqSpRw5k9RGmxaHCezyo9imM1JfMgDwRYbHBy0GclleZcyWuVKVQr2yvf8uS3qbrelG06xVFp+sUYZuAiME3BSRQu8oiCXj4vbQgi3KoZTHcvdCJwRN3R2tduhA/uFEBmKfPk/PWq5Uo1tGzZrQCMyKSeLAkqwAMHEHCtCNMoXY+xNBWmkV6T6w0xGOtMg//LJ6PiYw/vs4O4XZRhLC3d0+FIaP6ry71/6rB8Dc+lll2s4s4Wh3uY46G3/Xusfm1A95l+pjY+O6Z6Zj5If8DE9M2UTk6P+0X1R5XF3Usm0rz2wraAkjTso82lsYq9d+YYPWefyFUKUXCK0qepkW5SsNkXZcqTpXh3wc2MdYXSIsQpWWZVBeMfa+mwNixlygQYGjvn5rZzUu6N/yg7MdmqsCwGyl+YkbFjgYMjxeUmmoUmNgKBofom5JK5QjjwAneeQDQ1F4dSW9i6xrs7ltm7DZhGrxoakMWdyYxpWRbv00oude3qXMv0d1b9r7yE7Wu5Vr2ZsXENwgg3EIi5DtSAZNSOums1zeOW0iCXf1P3drM97McR8gWQ+InKxscO2PXa3HwE4NzdthfKsczFEZssU8hLtjgXBiXv+cx0f//fv+kEfzJX73LUEK9M9ZI6JhZfYUQ0H9tUXbTa5wgbEXVjKIIGxXVYnlif6rUn+ZZs0Vzgmns9x0JQIdagCUbDgJ2U2sPluieTH6KhkSk4W/56dtlxU7u7sscNH9tvO7TvtwceesLvvudve9o4PqTMx+6e/+4AP20ce32p7R6Ul43nrTo9bcwtDOyIe9h9DCC6emcla16Iulz3gSM1LHiZsDuRJc1fkGw8cGbK/+uxt1ti5KFr4lSeA+8XuybRsw+jLXLlMyGERnKMnYp/80vd9MwpM6GpTaEKjcTQUjdckZP/IthJP+JBhrDNsQQr58Vsas4fV4eX+a1jsPs5JXnCMHsiqBYFCGGVwzDEZJiYnpBXbHBhLttqU7CG09czUuIbokP2fT/2dFWZL9pqrr7J0U7eGqNnXvnSzO/If++TfWqmuAxJYSnLx6ovWWHtGcrfAdij4kNET3SB3+PA0n9PQVKcXLVoib0UuT2HOnjsg2SpbOV+OWV0qkldxXeFCtxcFdVlEoB3OcWRviSNswzmX+Ia6pKhHEynJCRAVZh3ZU4D6x6tnkwnqj0k5TIM5dQDtdMmmFTJEl/qS3KSGBFPa/M4GR8X4UKBCBTiS4TE9M2rZgUHbeMrJ0lhxGxo54D9mgDZjK+hb3vVBDfVZDcGY3XD9mxxhH3j3Tbbl9E2Wk9H6jZ/c5RwbwSelVc5bX0ejtWoUNKRLVp9sETElL2ViVMQ1D+0R0Zmi0ZCPVrjxM9mEEm2GhqKMGmaOQfa8PA60PUjU+FV0la+gUcdBH3BKWJEJ394AEJN7qHZmHFiMBYns8onmxaoAK/2iLcscieFTFHxJtBK/5sDHXdHPYkcf3DONky1M29TYmH/TVJivF9BpX32akauDDHvyqcdkAhyzH//qAXW8ZDe96332t5/+a2eZcZW77Z5nHVYIABwgjV6jiZnCnpvXUEKsIJPcJZMi0pgLxyrTv2iERIQM/cXJD8qPOqmfj2UZVQTe+Re5IIyHUBEFqCBkigBSOcd4dA3vQ2Pko56F6aGuEEK5EBmioW6EdqiLSN6IQFEZrqGukIeZWkYHZVnIofzCEPLDIwShSHkiYvv8meQvP24QIV6um4YcMPlIUh5+yY9LIhm1L3z/UQiwh34Sw+IL7xzBVVh5B6ykEUM5Au2Huha+C+W5Jw9XInXxLqRTbygT4CBAD96Fa4Aj0IkY2mCgvLRtInBRxvPoPtCMPNTDO+5DXcQAh9cVrAlGXUAAmf2l0gNgXMMzDRAX5iNiQYR07hc2zpWwMI02uRKplxDqJhLCe0JoO5QnUB99ID3ASB88SMmRLy7rIik/OlGYtPriuM2P7bOW4oTFZ4Ysnhu1Wtnlxey4lKmUrBgkNTdrsoQ1mCfEXCzei7lEAILXp7a40jaR9sJ9gJEALMQAMyGUJx/5eQ79IZ2+8I7IfSgT+hbqCnTjyvuQjzr9njZEA2Xye0JgLOpYWCbARqC855MEQ8qGNW3yBHgDfqmHEOoK8JGPe2LsP3/8+0okAaJFLwKdCYUCR/JMwRBDg0TeEclLA1hB6MbwbmFe2gApXMlPWwSemXQmbwDc25UxEL71j1y5qENERhNMGuBWdmOWHklVnDpmdfkRGz22307dsMYO7j+k9LS1tGbs93f9yg/r6lmy2vqPHvPDVw/7Mgsz90X74PvfbunknB3Yc8ROPuVUOzw0aQeOjtmyk0+z+fpF8jXYDsNqaETM0IfQP6SKDzD5FJjp2BPOIMAf8klV8qU8fYwkaIQ/X+xTgMCBkITQZ8qCHzZtEYJk4x3p4IR77BXy0m6AifoCvkgnL2WJvCN/dC98yyfjGQcZVUtPsSdCe7g2bKWmrSAoSIeXWMZyu0ohftUNb/UdwTRAJiqgcYhNZiLP5AEwOkG+0Hneh0a5R0WAUN7TAcqF+onkcQSpDIG6AkNxdeAVKcOzuuomEM/KqgJRmVBnuFJfSUbX/Mhum9hxvy2pnbfHHrnXOhvaraOp3fbvfd7StTXWJU9/65PPWXZW8BY1EOJzNihHNlNfZ6edtsEGDh21bD5mt/zoN3bXPY/Z+edstNzEUcsI4TkZi5t7Gyw7PmSzrNP52lu05Sn0h3snslSvEiMm9LVDSULdkp/+4XsxAck9+A14gLj0iU3C4Bs6MFiV0YkMEtgAzA8QU44Y8Ec5Au3zrSawUL/XrfpYKJZ1Kbh1BRgF3tEOV0IEA9PU7MutVRnVL5MhhmmBlyHbkzTyBJ+XwHOgB8fP6M7h9aOwwgsaYsEyFPJniUmQFxBACEBRJjBfCOGeOgPgQdTz7MhVfaSRlxja40qewJjUzcwB+TF+caL5WoQ8DvO8GB1nenba5kf32tzYXpsYHLDdO3f7QeTdHR1+1uKy3mUuwUwSih9IOOess2x0fMCRDPEef/xxW7NmjS8L/urOezQi05adGrEzTjvNntt7zB6VT/u1L3zKtr+43dpYwGlqtpM2nWb9+YwNltKyzSSdyllfy4So9Bn42bjCPWnAi1SiPQYhfVvIAEgKhlLABSHUA94DLgNeeHZ8yiAnCBVednR01CdJWOzxuqTevG2VJX/QHtRJGrgN9Qfm4p42CLQHPXgmP1cvk4wGFwOAQFvKGjGx3hN4H/u37/7KOYIHb0AEdeSIOx0RcutIp1LSyceVCkM6aQAWAAz3IR2guPIMsLwjUg+dCfkIoXyw4WCikD+ccEM6Ab+4LW328C9ulQtpNnD4iA3La1q6dJk1pmtttlKw8cFBcXbMdh3qt5ede6YtW77IF3727N7nPy0e2uHLoKnRgj2/4zlbtarPlvf22tNbn7Mntu7yk7TWrlxq11xzqR06cNB/xy83y1GOk7b2/GstX7fIJGekgqNdqcDvtpFFA5L66SMzUN4P4Y58BO4DbkI69yEf+A3EJoS87HPmGn2LInyIyffv3++eqONWNqTvgKjOk4QYlRHT6rowkE6gfq+vGqgrwBTKI2VFDH/mXY1gQGALXAXeVfMo+IZzMtIZvwonRLbDwVx0LjRAnhAJAAMAhIVpC/MsrJ97CBokWqgzjHDy8Y46eUe7zuAJ1AIIEhOK4Zily+dn7Jtf/Lw9e/+vbPDQdnvkwSfsvgefFEOiPmZs9+7dtnfXfpvMzlmuWLZXX3GJJErMtr+wQ/ZPzCd5BmV/NaTr7cDefdbe0mrbXnza2prTtmn9Wrn/Y5adGLWehopdfPp6W9S52J556gWbQ/3IPjv55FV29MiY1U3steTAVuEpghl80aeFuCS60ay+BTyEDezEaFNVNGB5T5QeExOJUGJbImWoc2EenoU22W11rjI3bdrkuERqUV94r8q8fGibqAfZiFH9tBMizyxoMjiILnDAueqKNu+r+rjqEQ2InovVG6X7hwYV1ScBRr8o90cqEuDLVfG2UOqQDrHJQ+Aa3kedOOHOhsgzIXSIPISQl/q4pz2YbmE+3hF4xoAkUCeB9wLd7vjRrdaUlPc3ecT69/T7nHimMW379+yxtpYmG5/J+gLn5vX8Uii7euPW3tZiO7bvEHMtEvzs/pPdJobZvOlk27drtzU1NdiqtWttl1ThXH7W1qxYZXsl0RLpOhsosIulWcZr0uoyKetc0mGtzYvsV7/4ndXHS9Z3yhZrv+AmhxO4mUjDDqN//ryAKQhcGC+B6Kh/luzpO/hxQitTwJey/REOamr4heeyHyNDenAkmAdbiM8QKBPqi9KjZ99C/v8T+Dkf8lEn+UoSOAFWhyMikddHHoJadFUf2gDu2Nd+eJ8fR+oPMkjZA8E0LIXYnCF2FqJOSCc+PAgN8RyXxPBrFRDnWr2LtiSpE7EqJGpclVn0O7rRT+x4HSl5OMx+CrmMhrlcVX8jcxU4zhik+zdFIgj7MsrTo3bn975uzQ1x2/78TmuRyvLfri1lhVx+dHjOJBOVuWSZdMpO33yyxStl/9HibE7Oi1ywloZm/zmOlUsX+5R4z+JeMUyLpN5OtVNjl150ubW2Ndnk6LA9/PC9Ni9nYMeBY7Zk5WpbuqzXhgeOWd+alZabnLGnnnjKZmVOrDjlHHt6TAxVyVgpztH3Ur/qgzOMcBQdDhfNYvNCVo0/8336vLxlX3oUbulzEqknCeHEE15r6+rFrOASOzmawqBOBiD3FRXgR7TAG1P+0I5JT3BMnShsAowPHMXqR2hRmuil+8AHPPuyQTWQ5u98hjrSRmra88Axvl/Fu8Y7lccJUD4fXB/85Gd9WLCugAHKqS2I+2i0RVIk2g4RMY74R4Z/NEKYJeaH4DG8jzOdysCg0aKL7KBStPzov9cEwzrSUAlVhtOVDokV0cuAUm07koJcyeujBsYUEw1vf9oe/uWPbdkKjq8+Ghm1tWpPSJYg8P0ik/L0WPJslPRhOoejKA4dHPDNgzBjb2+blbJl2VbL/ayk0YkpGxwbtPO2nGGnnLzZaptQmS/avn377NjRARseGrV1KxfZATkRyfpaa29vscZMnX8fS57JiawV42W7/Ma/tfF4raWkIvywAsHuq3PqU7SYxciuqhTHa0QocIMEiMexCdXfmLxtpJj+YBCUE3gVdjzyGwswGLRwPOkVzEWaz6arXqeHnh2HvK+2RTpLxwHHjm+EQRXX0IXM3EM73nu96gdXBFEIkIWVCFHRn7087ThTKv2fvnm752Z5IhKHEuuqJDCMivPaGyfwy7SEI0eOOEO2yXbhXdjGEvJx9TkXMS6IAUnUx3cgvAvMA8BEnnlPjIgRufAsT7hkrZaZlnf3+9u+afuef9rWrF9nEyNj/i3di7v22KL2dlvas1iS6qh/98avgTTJ2K+XdFzU1mXlArYbv1I+b021CatvycjYNWsSI05PZu38C84W4dSeGHBycsjyBRGiKEJIFfFTCYcOH7JYU9L27h+wlky9jUmNIg0y9Rm9O2gr+5bbhX/yKctWaq1UibsqB+aFfSQEonEFZxGeoykO+gleg4dJ4Ir3G+oKIbwnHZUPznhPOlfqJo0Q2qct2qUdQqiDgR/qh9HLoudCeLmnLqQlzwFmrtQV6gnveCb9+LF0wavwUxU1HPylZ4yAI0QARCI+uNqEKG+UPwAeRDg7DkN53s+yRLOAEQMgxIDUUJb7qFORzcbxnmVJsK/9/UdtPjvuorihVhIJNSwE81sVR8bzNjAyZeeuXWp97Wyn5JiCuP861BO7DtnwVM7iKbmcguUVp55iHe0ZGx05bFs2b7LNG8+wrNTv/n2HfQ5s5wS/ulKylUvabV1PxtYs7VZddfaze562Y+W8ddRGqj4sD205qdc2XfchKyVaZGjIjZeiDkQj0u9ALO6jU+2iuazwPuCEAE4C7kI5QsBNuCc94BAch8HJfQghnTzkJwZ6hXILQ2gvMBX10Rb9dfoI5Txj70k6qURUB7gAR6hiZ7YvfPdXFRJ5SWYK0aC/VBofJPCJDPcstmJM0jD5SCMSAnIAKADPfagzPId8x4GrBtokjbLc0yFgCGUJfIhl+RH7/Cc/6F/plorA6q90JW/CJrIifHODXXnWRutqarKWlgZZLdgwDVaYHDeOtSrkQV60Gt9Qn5Y9dUjSZt4uf8WrrVAq2JH+YzY9nVffS9ba2WUdjVK1DSnLzuetXow8NlGyN//lJ/wY1WZ5lIn6ZqnhmLWmk7b+wsus96LXWQ0bcwQ/xDhORNlWJ4I6UIn6Rf94Hz1UByMKskrU0H/yBKIHPHEN7wLNQn7KqrseWBFhALOozXvOIiFQjkg+ykeMqzTZoYRQZ5T+x8xPenjPc0gnT3gXv/AVr/ET4Wkc4nMPYHSCNDbXYD9htLHXFw4OHSeE0UeF4TkAHZiLEMqF+rkCAJF2QnnapSzpXEkPdZRm87Z/x7N2aMczUln8tjE7xxM2U8jauGygeqnkBqm+tcsXW097m7U2Zfwk5Z6uTuuQh7iop9e62pqtd1GX/yZyUytLOeNO64Qk4fKepdYsideicr1LetwwziCLxFxdSXlpsjMytbJ59Pf7ex+0vMAqF/M2Osk+ZDGaGHHL+a+2SmOP8ka/vRxC1OeqmaB7N9hFE/BCCPggD++R1gv7H72LTihkzi7gKVzJQ96AN/L6s4xS3mG/kk6jqHWWujDOfepHEggakM/bdgaJGInAIAn1ErknH/fQGxhoi0ga78jDc00m06gKaiWZ5PmUTlRCJ6i4ubFFTcjzYLcCakj2AXtxWEDlYztGGtHncnQNgITOTkxFbrQzpZAKgvj6iA4F5IAM7okErpQNMTzXNTTaplPPtA0bt2gECrmSMOOTEyJ6WnZUxk5dt8qWt9VZV2uze9EcNzQyNGSj/UM2MTimhLzVysNrauiylsZmixUrkl4jYtayNWTaZXvx+xNSXxrtRw7ssQ5JuI6OJdYUb5Lo1wCRmh05NmI52WWHRgb9R7LnEuAOIz5ur333J6x28Sqrnc/KGTqxjALsThB5SOApiifOwKL/fP+C9CJvwBeBe9LIQ4Sg4C/kOT6gXU7T64gh+M0hjispcYq47EGmHfjYKSYYKpKuSfWVLdnAZJJW0IsAbGzTCUwC7mmPQFukOeMsgC/Qmiv9oX3eM3jil73qDTfzkgfUH/sw/RMHVcZoCnuAQoNsomL08UtwPlOsdxjwQp/4UA1HcFY5Wx1WAg4EjXPsAPkDcBiz3NMJAAWwAHxAHEjl2RGquvnalI2pG07ZYPt27ZT9JRg1Cln8PTQ6YVeec55xJiUHT9fwnZrKFXP8TpranWM+DDuPH4QbVR9K9vzWZ21sbNwee/Ipqd28DR89bIcOHLb27h7btvVR9zgxODi7RjJdf2a/v+9h2zM0Yml5rgU5DRkx/rWvf6u1rt5iSTG7IPLP4Jh+AHb6AO7AbyAE+CSdgUa/2YMPPpubW9T3pJyRvJclL+XAEfcBP8QQwFUQOGyxpD5+QpaVD2JKUj6sTQa8AkeAzac2ROuoPcGsNgi0BcOENrmSH5xyT13046XwBKbz+q+47s3OYCQQOBWODHyrzbxKEK28Dw0E4LhGP+5EIyBNiGWkKj+jA4RxVgVAOsNV2yGGjgYAw3Now+tQCIBH5aptNrZbKt1gTz50j5g27ScD8zlOUW2t2Hyq3fqLu+zcUzdZvCiDE5WWoD9SY/yIMTDGRWypwel80Rb3LbXFy5bYqadv9i9QlvattN6+FZKW9dYkDzk7M2VT4wNimrIVpW7Kgu2fv34L2lkEq9jS5Utt8xkX2ppLXysJLoQK3ugj1Gi3QuiHE2ZBID3CX9RXmAJcBGkd8nMlfeE9OOFzS8wWZtUZ3EwPsSjtC9nCVUrp7HVjb/GCWQUPtEdd4DTQETDRluGdt6H3ZSWGjdD+gbCeXXtVaUE+aO6wKD8CUbX4PTF++bVv8k+8qdgrFafrtUdWz0NDNEok38Jn3XoeRgfvTNLFJwuryzvT1R8CDWIzdJAYJBb3MBiBZ2Jolxh2FPjKvjrGT1bWZpqtRUzwxJNPuIeYkx3G0Rcf/uB77Ce3/9Ra22R7dbZZWh5knWBhawzeTQRbnf3bl//DxkambaR/2MaPjNrgnqM2O1G2o7v22sCRwzY8PGLPPfuY23iLe3sRE8YP5c8n6q1hzWob3r2Xjltza6dd//4Pi/n4niPabuR4UIAZwBGBtMAoIU/oX8gT+k0gL8+hDIEyEc6VLgotDOAvHGaMRIKpQpvEisq57UW7oqteQmGvhW/xULCqWCZQrfsePrel50glAVcEK9GFAXWqDgJtMlHLMyl4kCE99sVbf1OBgF5ZNXAfuDM8H+9YtcMBQeTxihVhGMoFZiEcPnzYli5eEqkHRie2hkJAakBkUAGkUyfp4Rra9AlZqYB5pbOl98ff/U979J7fyKZAHbDNV9JVqJ+Ul8hPSX3kLTdYfSopYSNvTvYNn9m3trb415hDwxzSoHS97WrqtBoNPd43dzSLeWutRsxUKszZgf07rbd3savmggzjL/zPj2yST8IkETPtHXb1+2+WtGtVeYgfwQ+8SC/6E3BEoI9hUIGn0EfKRFLkxODlHfcBt0gSNEEI5F/4/qVlWeskD4F3nMTr85EifqibGOohoCYJ5Mc5CHVyxTYL72gDDRfag6uQfgxeJFy1uxFNP/+tX/o8GMGB020gNhEAfHR4QTFTdbadd/6s/A6wpyqoMdIpQ/quXbtszZq1Ur1hgo78SMtq/WIIr1/vAJ4vCLj3uvWsf1GlaoHf/WICEBDmZmfsc5/6qOXHB30mHpsFycaXVvwqcEVG+btecbG1s1m/pVEMoJZkP6Ja6F+dnJomMRpf8mMvNcugb8w0YRn7FxiN9WnLlaYk5QYFE6M2be//9D/abF3GmgV3ujFlH/r8D21EBn+6NG2FmNqIRbPrQZrTDsFNBz3TbyQD6oQ++nZt2YkcpUCIZvopH3nwlGfws0Tj3+3o2dWu/vhUh9UXVLKbHsIkZWg/+tA1wqMj0OkYzcmBc2CBXk5DpTmTiA4kksbZZjE5CGEjIS9qkhG9Qh1hYPgPVtEXXcsaoAkNcl+tUBnPe+G1N6pPEDICmF2X4YN2ghNZQPNTEIhlF716JoTZ+WA80jkIzSiNEDpnXR2d/o76uNbV1/v7ACD5eI46GYl67sO78B4WA9EgFDXJd0STRw/aA/97h5AhWJW/IGmUlB2WUxl2jH7wNZeKakWGuwzxenmEbe6kQGhm6JPzCZ+Fb2mRKpVTkJTUyzQ0WyKF4zFr86mY8ZMeb/zQzZZuSNvaZcvswKH91t3dZWvPermtO/dlbpc5ERSZwjq+Jit4UTsY+jxHa6tRf5ySEI0dB7xTWXAVDkonH/gBn6gv1jmpJwxEX1pS/8JGgGgNU+37vZhNZfmOlPKRoybpp/JMOVEP73kH2AAaQRsxEPCgKRx+aMZMAfD5x3YntBoMeeI+6o8HwQHzqyIvF/s/n/sGdVUbjDLiSUT3SCPuGdiR1PEttArOEI44dQDG1JUu0qQzCM8qSHm6QOfIz1obNVMXFc+LqDAsI4AOYK1CJPLQ2bmYRLW3LaSwbKR0xKa0vhgg6bPpf/vn7zasiJHJrH34A++yb97yXSfGGy86xRKMKmwCtVejjkMUjuLg1GRXq4LHf8tTdeI9J+oU5Rg0NbOMlDJ+9/2Xzx2ye++62/LT49bb2W6rtpxpKy56lXCC2oBCSHn6KQYQLoKqQeUGvMIA6o7jg34ulOKON8dtNJgJEB1moR8EjHfm/vy7NtKqAiAwYhjskcOl9qGqRyev0iKGA3/k4+fLXWXyWs8Oi/4iOy4aFASHSXUCB+Wpm5mFQC/yEXk+ERjggg8S3/yV7/tuCjKh44l0LBSkvzAMFSOugZ08PAMoIpvAPYElJ/Lz7ExYDVFdEaDcU552kU4uyhUoE9J4H8qE+9lC3gmJI6KWxBwJm4UIYsLtT95tF551mrXWJ2xkaMS++q//YpecvlEkr7h65pg3GJe2/IwWMQHivC6utoTlhqYGXzRHGjfIm0RyJGvrLSaG2zUwYZsvuMT+z19+0s666jrr6lun8vJeOVIJIgluGJeyIdAHcMN7Qug3MQTK0TfwRFmX1OG9GJ5BCaFCG+SbkYbAXOmQh8sgJg8Mrdf/T92h7UCHgGeeAyxEYCBwH9pCjjiDQwuvqyqReLegbGhHJb1emFRvVFuUL/aP3/iJf/ThL5UZpIQG/UTEWK2Nj49LvbQLASKs0mAlB175YAjPq2fKBRsKJgzABqalDeLxTjDaknVexo1iAcYRJynZP5xuhrdTkGiuAQ5JqIQchEWt9XbSqlViHFSTOlbOC6SSDUt6pWszlpZQSdbM27e+9iWrmRyzdn6MTYzoe63IL1j9cFbZFBxGhrHK75zBXP67PEIok8/sL4PJikLFpz/z9/afP/2Zta84xb51252WbulSXfyYbl51NDpOEu41y2UQsXHnOfWND0TpFx4w/eYeRgRnnHyCncRXqkF6IZexaWAa39QnHMFoeuVrfPy4nZ+LWB23TEH4BDAP1TTKENG2ga6BNoSF94FJAl3IT3TVy8ZB0QyYOSgp1BWYCicA8IKtR1pQrajISPMJFnZTcEPB0CiV4tKLgxwZnD9PJcCFt8WmfhrkUEjUDQCTj3r8m24RCWCCWI0kX5SPwHvyO6MpjRUEJjTd4BRxbC5vZ52xyTrbW8z84waAj0YX3pSyysOTUa96/NQAdXZ0fEY2lCSwmEUksvzEuH3/K5+z5T0dFqdcWfCraubL3JPi42sRlzqBkz3/vj4nVcKRq/V6TreKAdXvA7sPWOfatXb6lddZjZhYFQiRMs5LKRuZyds9Dz6mctEnYtg+Yhcr5aY0ePjcO9pV4kRRXQFPEIDZfHBCuuNC6dFGSN1LUrvFIMnBM9/Fp9l6VBvh1H/bTnUAe/RDNycYhjrJE+oOz4HOPId3pBG45x1XIt9m8BxCKA9dufrRrHpP+yHw7EwoeFC1PLuKRMKEjCTysxkAAOHZiYBBCVMQaJxKiDAigXcBeFQk95TnmWtYaE2JMxIakYu7Gm2g/7Bdd91r/bNsoV4jmBEvZGnkUi50kiUU96TUHiODczrq04xywRpJfIeDnQkc80rbLM7Pi/kf+PVPrTC4h1+UVq5aSTYRQJ1n8NBf2sjns46s5iZJaOGB5S/vW6FkTW2dgj9mv733frvsuhvspNNPt+bOJTYnLxX1JLQLViQ49yxdiZmamu37P/qFGCRj2bLSBeS8HI16eawaJQzvaHCBK5delMWkijQBbTuOq9MCSC5Xv1WCQSscqXpJeb7KJo0YGIC48H5h/U4LpRFCOdJC25TD+aENfumD5cJoq7f0RSnKT3mu4CzwBHTBcwxtRtvbo7x+pjmNhAYhFgVJ8wZhjGqn6HxY3iFwxeALABL4Ho98IAZ5yTZmvg+cK0zbtS+/yOKVCatXfSyJhHPTCbQV6g0hAElngYH3MSG/Mid1kU7LHmEU1Xhb5GMrEMF3fEhKzYxN2GN3fNdSJY4gL4q5I48o479hiqqSXedHK+GlpayBM/M0GIQrMamIJiJzKPRdDz1oG848x6698Sarl3qMIZEENuDCDMBFnOXwLUlgTrZAxaDLREIxW9Lue+hxOzAwIqcmYUW16weBVT8CIYBn+gvjc2V1Igx88sBgPPMOXHG2Qmg3wBACeXjmSqQ8ZYjUxxU8hPdE6nA1nGmqajB5r6h5CRj4gTXLQCPyIzFPMK14RXwQ3VOv4BFtXTBcctX1vpuCQrwkAkTQuYF50MO84zkAR4PYEgBDXsohhUgnDcBKokRstmSXnr3GZmcmlQ8pFbUTZ3QI0TCi2x3V9gnhnroCLKhfNSzgUW0anaoL9mQ5KPLSIpho139iubPNesUQI/1HrD4efbmeStbLW2zwHyqKxxutuV72oe5T686wQudKy6zZZN0nbVZai8XHh62czdqrb7rJfnDLt+2CK6+ShJLaVrtCZdQXIddBVsRxAB8gm6PaWT3A02ICdsXSHjtt42o7bf0q27yuz1obhScRYGp0RmpXTCcCU02QCvzGEIHBQr8wBxDbrn6cJtHADDgKeIPIxBACQ4TAc6ApZXgHfpmOaWhssYHBIWtqafPvOBmE0a4O5UUqSWL7ETmiqX+sQv+FCSTYQnoJJX6FZn64bRgBXJ1bVSNXnp0oYhYKELgHIN5FzzAUANPICa/FmU111InwZ5/ca9nRMUtoNIAg5laow9cF1VaIdJxr6HgAmEBdzzz7rP8Mhn8SD7MtQCbtkZ4UUjjbsCT46gtlG5wYsfVnnOrTEXz32CgGyTQ2q+Niwvmc3b1nxJ4qNNuvH3jUfvqLO2zV2g32gzv+14akUhtf9nrLpRtt8NARG9y+3/JiNuYI3VMWFgOMwBCpCeHDN0fy4+nseIjgCp6g5xe4tcLDSSv67LxTV9u73nqxveHqy4Sn6NBwAvVR78IBzpVBeJxw1TzUyTNX0rgG2hACjCEf9XAlkC+8x/bDqWlt6RD/nMApeUN+6icymqAfZQmUJwAb99iNtOPP2GAQD3FGB0OhwFzhmcA9MXSEa+gc+VGfvl4HMsXZqMaNy1utp7nWR8RMUcbq+KgvvbQyc96YURsn7DkXzaqDEHUEGyT65S9OhmeLSX5q1Oqb29ze4RC8gHRGd9j7hAShzlrZakkZ7F997/vskisvs9G9B/Qsj0j1Nsi+K9TM2iN7B23UUjY0dMzWnLTFzjjzDLvm6qv9N9fLiXmrFyP2dnVbg6RkRvj55d2/tbL6wR/4AWbaov/z89HyUDgB33/rQIY8KoOzx5WiMqhgxn1M3vmgtfBzKfMpu+1nv7PpSr2koNS8UO4rDLKxvD7VHWxT7OFIckZ0CTQRxvwZ29DnroSPgEOuCIHACFH+yOYWGyuKAaXzSOf3R6dnpjVYI00E7BRjR0zgCQ+eXmUmRb4c9/XLqEkv4xPAf//1H7kNBsdxpRANhWsw2o+nKZIXpnQO1TMI5t5VpSouS33J8fOjYM89ebm1tUpi0IYIn52ZsFxeDNPcLKZpdUMSoGFwZ1IxQEAMbbIXCSbj9DHSBw7tsKXLVkr18jsPs47IwGCI78BgwOWqUyrx/u/9jzXkJu2pF3fapjNO9wnLJfySuNocEcxfv+NXlmpss+6uDjtw4IBt3749gkmGLb8FjUTEq2vk1DARnWWklDr48iuvsLGxUfvGN77psCPFHSdSJwwcx1MCVcxGwerPaKlepl8gRj4/Ku9VtqgYvDRfY9/9xV3iBuFQ9Ge91fM7bqVhUFCqO9CIA8I4XoA8RBiMdN4DS0UwRDCdYELqAibuYSyCb8dSOWTn40895nlWrlghe7Kod+GkcDxLzt6Kfu6PpSGW3cKSFvYtv8pOe8DFEXuYLK46//Y/o48+nEhquFaIIQQRyO/vONF0z9UXjauddEA1srgn8JxkOkFIqhMhTlm93NrbU247oVIAnq0zjPq5UsSQDfW18gobrFjKyWiftmbZTEFy0rHcTNbtmlZ5dGwTmZeB/+LTj9uWM84xDQnP4/ApBmYjEvh5h1SyxprTGbv/i5+3cjxS7ZwSyQ8uXfbq623fwYM2MDLsB7++cGzAbGpSbebtnieftXF1S4rLcpWc/eHXd9v5F55n9ZlGe3HHdkm8Ibvh1dfYxZe83DadcoodGxyxf/nsv9gHP/Aee+MN11lBg4htO27HSGohQTDqfZ1OkljYk2fGThMMd357Mme/vetRu2/rTkEu6QheFRnI0AKcQGyu9I9rwLszjvrFc4hMg4SBGvAR6ObvxcXh/C/kWAg8k58t5eSHDh6qajOU93UxBfIcx7fSwS90pZzzx3Xv/DN1OQoYkmU9YbgGUctcC9zox9bxzGSrgndaolqQKD8pjBgxjVQP9yt6WmXYn2KtHS02OT7hyzAYrGl5cPyqA4edjY4NW0LSrq29XW3M25SkW0v7Ekeq1ygmpSwjHgnGEha/E8I513v37ra+VWvVUtQpOhkYLHROnZEBLc83WWf/+63/tO7EnMMdEJ3SAPd5MUXPr36X4qzJylDPl+yfv/0Ty7ctsj1qK6+613c123d//CPrWLRYjJMWnHGbyebt85/7nH32s5+3+sYmVyUXX3yx3XLLLWKgyPvF5XJCSOIKVDGYntVWRTbgHAdUisHmWSgv19p/3fYLKyLFquuUBGDlnmuQQlwjRogEAnNhfo2I8f+UJSxkGKQsTAPDR8+RPUbgGvKG+8BgLw28Y84r2hdYzb8Q9o9+7r+jny2i5wq1eEJ66Z+xSVpcvLrPth45YtOzcltlHqWEkDCSIBYjlI7SEephPr5W5c7auNKWdzVanVQgeSgzPDxsuakJa5Kh3bV4sV/jlZIND/AJXNLypTl5Mp3OYFEH5/0wj0ymQZKjSZ1g1IIMfl8ga4cO7rMVK9e5C802IEdylclU2H8QXmxg5TrBlp2yZ+78mdXKToqrHX4wpxYvTyzKVEc0Wy11KGnJBw+zcyX78Oe+YXuGc3ba6afYizt32uc+/hd24UWX2qK17A7RQMIOeElgXmxmqmB/+qE/t2988yvOAPQF/GA2hQHArHeNoOB+fk72j+RxbrZiP/vNfTY9V+vlNGS9TsdvVaVRF7h0BlEIDBXaIFBnuOfq+FhwT16vU8/HGaF6T3pg3oV1LKwTXonoE6WFtoFrYfB83DDKiCDZRXMybZye0oqU6n/eruvJ2Ns31Noi5pLEWOQDAGa/CQAUENkk9/rkNX0yjFvcnirJzpkcH/cr3y/2rVwjL67Jtj//vM3JLpmY4LetGNHMC0VLVURsMvQ9QIeOC3WKbEdBCiVs+dJV9tD996usVAZSAvWOdJCURZ2mxCgFjtgWA8abeqzlgjdax6U32spXvtkSvX2WFz7mxK38/NT47KQkKDstkMhRO3ylVCv1eoEkUixVa9+58w92aGhY0gbERgT/f0PMz1QfGBhwuMEJAfiBm4jhTMjncz735P3VwGAgXn/tNb4VOxAawvkVhlI/ub70l3kJ9NG/4dTVB5zeRTiLtA0xPAMXdYY0IvgGDgI4D2VCOy/NA21CHiL9oByRPJRxvnj5q990s9pTRwA0Zs2xrL1hfZ/tGzpgg4k223vXL1S5RHJuzLpb2m1fpdanHuLJRul9IUVSAHVKZFTOFrJ21vrFqgqPZ9Y9DMiFimW5hvkhthPzY5ODQ4PCGVt62uyZJx+SfZv2fVowMcyEge+2hJiepSQ/HkBtE+iwyGxLehbZtueesaU9vZi5kSQXHMJxJJ1oX23AeynZFQmpy2IsbZmuXksvP8li3Sst1rHSKm3LrbJomcWXrLHkspOsac2p1rFsqf3+rl/aB977brvswgts29NP2OLFXXbypg1WU8d3jzRVtUkUohEtHhfzf/GL/2Yf/NP3H2cCH+nyKiNsRJ4Z31yqI+6M0M85AS12t8effEa4aJQdx+I+Nhhrm7moz2oDAgbGoH6IWyNb05dnVC8fTtMO75gi4eRG5gWBgTKEADcMAXykB21E4B46UAcahUh+0rjnilAijcB9qIdViHQdQkiMzEcfcBovyHDg6a326O++Y417ttmKk8+w7P49VpwetZPPPFcYLFhG9srAfEajP++7RQWyV06DNHb1RWdYi0ZgRXYEGoStJbxjHxL5/AegSrjs/FB6nUsbkDc4eMQy/Ey1mAw4ggRjbobAmiXpIdAWBr66YIt6emxw+Kgf2eyLxnoHGWE4AkgiNLbwdRB2EOKfheU6n3Ctl13Y0tzmsbmpTXA1SWVnbNOGjfaRP/9zu/zKq235yvV2uP+ovfFNb/JF5yC9A4IJEJ+B8fnP/5u99a1vsxV9YnreS1WzNYaVA9/WIwkGTPx8Nz97i43JVz+zkgT8gmv3kuW2+0C/E5kAfSAYJkKdbD+uMCTNwYA8M//HwjeStb4+Y9PTk84I4IwrIUgkIu0De3hPGyGNe5g4wnE00U3fiOSHKaEpgTyU5x3lSfdvOYR7aBh/2atuuBmkYO8QGzrbrf/5rf5pU/bATtt5YJ+lBPCcRsnUkUE7eVWvbWhK2YikzxiGf1kAS1IVpeLqJf06GsxGJyc0mkrW2NxsHW3t1q4Ic7ErQ2jWOyFWthfeFed/z/AjgrkZq20QcevSzhx0gm0pbK6jk0iiMLroFB2CmYDdmVUMMTeXlUSAiHUutRjHGqdRPjEVE6C5/KxGOUhAAqAiqpOg3mrUbkA8zeFqswh/223fs/bWbrvhhteK2NhvIp6YhbwEn0qQCquVefHWt7xVEuyzjk/eOzNBXEl1GC2aHQcy4Xhq3B2NJAwkKZTToGprbrRtL+yyudoGwaEygptfrAxE9jbx5mVYM/eHZMe5Yg2WXx7i14zSYkS+Z6XrTKLC2IEpqMN/1VG4ReRx5asmFt9hVsqQHtm8aCcEBPNc2IvgVGnSKkGSgjOuAW+Uoc+uIi+88jU385JIQkUVrTvtXHvxmcft8JFDVpFbzhaYtsZ66zt5s93241/Ynqfut4+8+TW2uaPTDgwekzsvqTM3bZectt4XdTuUzsQooyuXy8rOEgOJQbHdWGhuamwV03W6BMOZOHZ0v+14YZstWbbG1/EgKIvXXKt0d9hcBdB3laEDeI2QV7hwlcgvp2XzWTEU83QsH8kQVb/ID7ew2M6GRxACEk4QrGrHSLLAFFGjvIsY56JLLrF//dd/sVdf+2obPDZgPT1d/sU4S1WBwbhCiPb2Tj8bo1Tm/FIYKWKICPFIFMpgv0nVlVi0ZsVk3gqyRxPKG/cyZTvnjC322NPPyZZkWUrmRnVuLwSX3uSHiIrs1AUntEMI7R6/rwr/oMroJul+X70e5wE9B6m0sL6gpaJ6owFPfbzjGiQkdQepGL/0mhtuJtFFmwAs6352pmgdp19g23ftsKRz7YzNZedtx8GDtqghaYtWrLRFK9dKelVs87IW625rtpbuTqstCkm1dVIh0U9kYYzy6wINjRn3EnHrTaNxenLU+o8ctMH+wzY8dExMNmejY6PWsXiZmFkSTAgvcrCI+uEfF6g7Pm1SRWBkVyGRql6LGMEllZ7RQPSQEedTNcpLBB5uWeNjaoE97syKQyh+zwJJxjeT0Sk3eMqI+WjgYQs99shjdqj/kB3p7/dzLBYtahdMIhbIVr2cM9YjG254eNAlNO1FPy0IgSCK4PbduyKap2EG5OAUvdazRom67RKJCeBiYdo3Ph4dle2lAcH+fdZwgXfh6gf4cCYQDOBIDTsdE8x4K5FybrYKTvoCEziTUEDRwUfSqqhH/Ud92G5MLdEvAnVHUpgVCiFZ0hieoU5qA7m+t837Bs+AR7V/wZXXSkVGwaVCSSM+JSRUErZi42m++W9gz0FLNLeLN6YlvhvstNNOs+7uHovVxuy/Pvdly+3Zaa98xcssm2zwT+9ZMmKWmXbnSgUrzExZTmqzLNFNZ/m5wUymXoZ+s/KjPmP2y9tvt3XrN8iTG7cp5WVWXrhyaUNgRES7N+GgyDgNKogAQWE6n1NSZ0tsA9K7aESKURSVQ+/nbWJmxutAcoAgyhI40A1VEalNqWghCYJyvemmt9un/u+n7PQtZ8t7XWKrVi9VXU4R2TszYq4lNjY+IAM72tkBWEKz6o4Y1aPa5meC+CKpojqnJ8cl6aOfPUsqstmRstE+/rJrg53bd1hcNiFqFfWEOkN1cc8gCv2oYVZfZZHmLLfRIvYv3jSmiGS3w8sEKkZ4RXXI4ookpN6zpYoJYNVEQTGb3gstOEW8C555dEXVqg7VmZRAYFlLlFE6R3SpGQ0sPg30kxI/8x/f85/6QMeDbLiXkRE8CtbuaqcG7K5b/8sWSU22yu684NQz7YVt220oP+U7AlatWGZvec97zJraLScDuGauIPdfzatD/CRuogbAYRhaF9H0x88HOXHGxuzooefslu/9yN79vo+4rQTv17LTVYAKI84gMGS+kLcWqV46CiJjwAdyVE8Q7T6aFYA9x47Wjg6fdmG5R1RxwidrM9Z/eMTk1bukIo06pLR0jTw+Qrwm2ijozKv4Mg2iyy69wnJTWfvRD77iKwVrVp9in/j4x+wdf/JWMU20ZZq8LnEjvnXG55atTDguDGSY4tCB56W22ZDYYpnmJuuQZ8tWHrxvJrF9cKWa7Ae/etCXkpBkTHRjOrCxgHqQKj75rQbAgS/RiJb+gaxglzxyqYMnTg+jnajcpcQSQoBw4stWMi9YHkICMZCTc3kNUnm6JVYfCpafHrMOSc5T+9bYLx9+wPLSVOW5mG8AKE0OWEF1FmWP87Oj/JpaZVb3MTlzf/u12/yXPsK8DgRysacCRCkLy8+nLJOs2B9u/TerlU1FB/kppZbGBjtpaa+dd8E51rdyhXtxyfYlZku6LJ6TuqkRYoUwRmMkbeRJyphFU/LLkHt27xRy5+3owT0+arDBmCHHDmTEwWB+LqjgqUtjO4nR6vkpOUR0RMjjul5xIdxE+as2OtBvy5f0WizdLOmsfvoATdihg8eEoMgjos9cYQPqCUwavFCnnu7bZFuefe65dtGFl9lt3/umdcksOCI7VRVrEPErH9HWJeCifa4E4ELlsO4HvFEo2fTEMZVL+3cF+dmsbDCztGze9s7FVpQIKrLcJMJ/7O++KNZnOSjatkQdLEMBE89qCML5vUOstlEVGuO+OhOpNPLJdBDyHT6ZBXOJBpd6bMisVLKWzpdso8yf+nStdXe025ImwTo9bLHZsh05PGTprgbb88ILJp1jy869xO7bu8Pqdzxtg2xObGqxLadskZMn27Rjif3Poy9YPNNisaWbzoUDHCEAhkqIuF2iF4AgtmyVL3zhH+yp3//KfvKNb9rS3h4hXx5ng0adpBo7KDacvNE6F/daKtNk57/6BnlEcpdrZHjCsBqtWTEkP2MKMyPiOQOD53Jhyn78w9vsymuustr6Bhffvg4mrwiY2PsVlQF52BMwACMYScPX2pFtR5lAWC+ndisxMY+YaMeuJ23z5nOlipp8BMNgL27fo7oiZnCCiQnAA20FezR8qePMp/dF4eH1b3yTvee9H7Q7fn2n3ffbH/sRULPqG9vIkfyUo20kC98Xer0KqG1jwKk+JOP+nVstIxMDaczhJE3tiy3BTlukjMqy3ahWxCqWZu2rt/5agqxbPKm69X4eZ8VrjZg3DAhgpX0C/aIfgclZXmMZMCXpzQ/K1WZH7dKTFlt9KWeZhhZnMuryqQXBhB24Y/s2Gz500E49/xzrWbzSbv/Bd21m+Jg1NrdaVnDNaQDwS6bxumY7lCvYWa97q03kpUJTtdXt9Lp/1yc+LxgiFcDo46ThAJTbPULqpaesspHBPf7zh1/+5KettbnOOmQ7dGtE07d0UqO7pU32U9Zu/NOP2tJTT5MkkiuvcTc80u8HhPAT/MEoBfl4lqiLibFh++ntP7Rrr7/BGprbbB69JQaCsfgFP+wDAshjePJrf64fhWrmhOrqIiSG8/3Jx7OPbGwPiffyzJw9++JjdvGlV6lPIrr+ZGja8y/uOM4AdBkpCzMFIkkeen3kIa0oFY3a+PBf/JVddNEldsfPvm8T40PKyJHmOUvX1nsfCeSH6bkeN4YFEl4s3wj0928XsfkBY6ZXVP88O4mxbSJ4Etg1bPeRdOQn1m69834ryi5OSZ0aP74sgKk79JUr7YRwvA9qy9sXTjPxkjz/eluRKEhLSCPI9eaY0axs48ps5AGSl5++fObJR+zIi8/bmPp81VWvtkcfekTonLOWpmYb6B+wklT6msuut4GCVKtMISbc/ddPBAdtoQ2oz8+mYK6pQQ3hNWQkHmvV0fq6lBAGkZPWVFey7PS0q68pMUZtccqSInKDJEdnS5OL87zet3e12lVv/xMf6RAMjHI4SUtzi0aPOtjU4ROZ81K3MvOtppbjIhts2wvPW1eXnAbVU9JIZ685It4ZRMhDAvLbw0Q//ViAVxTrXB2pK2rMf8BUklfYV7s0rmeuSLqUSZ232r33/MJOWrtFyK1Ye2uXPXDvvULmtEZtXrZGQQw06x+5RnNVMBfGNDaKGE/vp6Yn7a/+z0dFmLK94bU32sc/+TG7/jVXS+VrYM7nhFAZqCrDzoh5nAzBg+PAGWLz83nZkGK6ZK3t2PawNUry8uEG84Esftcl+Q5TkhgVLsbLtC2xlrZuqZ4uqxNtztzUZ48/sV24w7gWfpgXA04V4CumpBgyJuYoi9HbmlP2vrdeaxvXLrVzTl5l65a228nL2yw1dNDaYkVfo03ILq0RffmqnB+OnhgZsrGhYdv5/DP2xKMP2NTwiJiOWYV52z9yVJ63zI2Gbus892rLrjzV4os32GQJLQGpBBF0ENZLgilMdhNin/z3WyW1o4eI6yNjH+kF4Tjlb0m9bAzZM9nprDPPDz/7d7aqRwwhY76xrklAiPBq5KJXvdIufd27/eMJfjm3XgyYrG+22akRu+t/f2GnnHKKdS9earv3HPAfXD06PS9jsVsj5X5bt6xDzIZEqvdTB5sw5mXoM/POuWKioBMCqZJOs2csWh0A9hohF+kbTQwiiWDCaARF9poYVPbRhLy2w0d22+WXXWdzYoqHH3rcP1djzxsWeUF9Y9sLEpYwj6qSKkCq0R/a/Mu//Eu76tqr7a67H7WXX/ZK+/a3v2IjkkbxsqRHOu3nXuRmJqw0OyM8SKKpXtReXp5xQhKuoaXRDh98QQOsRn1sFnUkNWpSnpevkDKNbQ5PaWbSxkaGLVFX6x8Cx1lCizdLnWXsK7f8QEwiyY4EE7M3N2Xsza+7xqbEJI0SCJwzW9BgdObWe5/2kJ20477f++/hT8qmkqpyeueVPjM6ob6zs0MGPf2WWTFbTlrfpZdbuW2xFeYSLlA4A4QfEs/JWMzILif44FYfqItr0AgEpKHGCwlIAUR6ZDTygoIugsVo42P548YrH63ecudv7MjUhE1mZ200O2nTubwVZU8tWc3vsMo4lVidlY1VyPNL4Yy3mK1at96Wr15j+/Y/Zy3tjbZ/bM6OFDt9U998XF7dkWM2ODYlhi5afaNsgpj0+JQ8LjEGUouAJIGJEHDYY7QVue1IG6QVkjPKy48t+MKv/nBV6BNuf1qSYlberyrz/nl/1TdRT3UwqFCzCWPhGJtFMsINar6wOnhwp8XqWqwzk7LpmYL/quhll1wtxpCrLskfV9v83j9nhOHmw5jswo0nJOEkaTQO7N67fi5+l+ROt8iDbBE8Tcojj1oe2bxMhtGje6wwPWAHD++39t7l1tKzyppF5Jp5qUzZS4WZMXvP619hb33FWfbWq8+1m15zkb364i02fmSfTUrSQN9ZGetMgyF1SwV5ebM5l3IPPf2cPfHUI7Zv5w7bt/dF/8X5owN7bWZ+zIayw3buW95jDVe8x9JX3GTdr3qbFRoXqw6hRkxaQVWjBoXTZEGSSoPPBZCumAUwVogE3nEf+8S/3aL7iAvDNWR0+0OqLZGctVrZGska1s7m/ZfK1q5abd/8jy9Z/47n7XVvvNKWbzzXNp95ts1J5E5MTgvBMf/JFZBdq1G1a/sz/mXRilWnWLIuZrly3H5634tWFiPlRg5ai41Zc2uLrV7eJzURZqaBQXyj/3w0ODPwyVi0pBEtgShdMCNxHV7voOD3KRHZAKloLxtShN81yk2N2e5dO+1SSZ+jw9NimkNehoV1pgHwMlm6YadtWk4Me+wLuZz/Pu++PdtsYHDaHn7qCcvn5m3L6ef6QSmVuaQtW95qv//dbyynAfGLn//Y5iXBGAhxSa2Y7MDpqXHf5Lh/1zZJaX7DKCniT9nRw3ttxdoNkkxtNsFmR9mri3tXytxYoj7WSMJo0DFvpr7wCR0DKCIuUyzVmXPUkwg/eIwVhFlbLC3BQjrqj9/FBIfgdEaG+B3/8Vlb2iY7So5JsThtuekx4yyxdZukXU57le3LNbsdJWJXcRnN/nMPf4TAwMQhAP8MJK5B8nMPLUiPfepL35Uqj5iJQCULK1I7cqhlxFVmrTJ+kPHsEokRUiMbIiVP6NKXXSrjr833QY2ODnrDEAgPa16MkBaAs7kZ271zm6UapA6szkZKaTswjnST/VFTttTckPW01Fq9jF7vjJgLO4xP/pk/iskuZE4NZoG5kFwYwnSGzsJgkSSOJC9TAr45UQzCt52c2U+VnJc/OT5m+w4ctKuveb0dODxgWTEFtqVKe31MrIIsTtUpyp5igpjfLh48esRGjg2IaeL2zI5+O2nD6W54xyQ5c5OzdvfvfiZp02xbn35UNilqkjkkJCvHoE/ZAUmNZGJOuMj7gvriZUttfJyfEmf6Jvo9ZY4zzYkROPyOXRSQxY++Up+ACdxEkRWIOQ1gGesleX/ZnKtxBsjw8IBUf5OEMss38oArUokCIyHcmpj1zttvtdMlDEaOHrBnHvhfa+laZBtPO81Snafa0+Nmnc1dwm9EfxiYEPgCXAd16H0T4+OZ0wA8FPGR3qG5BKevRZIxVBQYjYpIY8mhEtco1ahm8VQGlSpUQWVLJpAOCTt8+IAdG+hXp1pscLDfAeC+pI5rnMlbLKjMnI1OCHpL2/bhmI2W05g9LpXK8wJI4rwxVZHNEnlGGpBqA/tENhS2nBiIkRTZWtE0BUzGxGAYMbj8unHpxYehLGiDYHZYYgyLz3xw6MH31vNt5lNPPWlHjx4V0aecETvb2/2XQ9KyibBl8KjGRkdtUibA+MSIlSXNZuTid7R36yqYG1r9uINGMcyffuR99tl//pTalM1TEoyyVdymk+PwyAP3WXdnm9XLJkVaMSVREANyolFzC2lNGpjs088JR8KBVK1/DyFcIEFnpT7DldO+2f2LHcX++LJUFPhgYPAhMRKNbwWinRbM8UXnv1VkY2GCnHPRy+3hhx+x4vgxK8iUuez6m2wME2fFaXZwIi87jq/XI+YKjEX58Mw9NPY0DQ6uMFjIC00wjaCTM1hgLhLIAMGCVFN2t1fcLZYxWpfGCJ2VAa9OzSc00hp9PozdqYxyfrS7QYZzXbrO53AK2Wl3FA6PTtuR0Tk7XKgVE0V70rGZxAXG4cIgtTnOGp6D4t4JH1rw9XO9DNyUVE00/xUxPgY38LLPyY91Ckym6HafeJuJSWBATXjnVa8jReVZ7jg2OGBLl21whyKTaZY04GdoZm18dMSysjGnJkdsZHjIp1Sos6GhTrDI+xK4R4+N2kNPPGWrV62RI6IRnZy35555Tg7E+dBGAyLlziwmw5SY7bmhik2NjVh9zYzF5CVmXeKUhLdml0TOOJJAYX2V2XkkA6sX/OQNv+LOTHtRAzEnJpzRYM00sG4rm9ftoOhn9XzeUrjhc0J+DBXasyMYmxSmAC7yXnTuy/2X5C+47LVW39SotLI90y/mau11SY6nzpQQW4mEMekZMT1MBRZhHnSZ3jvnCNk4G2I/qWKlIDlJE6PFL7n6ej9C84TojRiLSAhcGakgCTDFcqpNFSStuSFhDelm4+flp9x+iEYPH2mgxibGJ2wgm7AXBos2zu8qqoxqFhCoP5hA9eLiy2upETM0xHJy46PNd75mpjqw42oktTC8WeSNpg9gkshwj5gtmv/iGkk3ocHhFoGlF5nLy+en1V6UD3VJ3UyQPvjQQ/6rHg3yXptbm3y+jjPCZoU8pGd9pk4ESosY8rJEmFi5YHkR5q77n5Edd5GcAX6IKsIB3uwFF54ppg+SVKpPhvHug/02kpuz7Hy9Tch266yPi2nHlD+yo5TVVQqaAbi5suWGyWhOFGKAlPAKFYGDo9eRSvUZeakaQCrq9cCMJaxy1Yd65Igq7Dd2bbgP5MtLHHYnyS5mrq2LW9/qU2xGjtbWfnnMcjz4JjIt9SG5CFCSLTgqTL2o7wJY1bhk5zxcJuLZBTItCQ79J8XQQxqQA/1HbExq+sjBvRb7+Of+qwLh3KBW4YiR4NNIFDJr7Maa7kGEhJnfYw9AzLRUUHHqqDVm1GgZN7dRaqDJJgVkQfYE3g/za864ApA974xOn8MBw0x+iZlq5dk1zI9YR3enH8vEserYHsy6ByaKdi5EoteZq/ouqEhO6eHZiaTRxpYfPJyCmAvpAPPDXExNYB9OTEzZ8Ni0GKJBdiFuQMkXricnJ2xocMiyQhx18f0mP0T6yU//naT0pM/BoWbbmyTxRM/rXvsGpcnLFi4Gjuy3b33rCz4JXFQfRQ376Kf+znYdkzcnpoAh+EUSNmW++6bXW0u6xjJpJA7HPcEcJ5ws8E5/6FtYJeBK/zm3rBbvVH0qo2rF09hDrhE0eNMsz0mS1SCVpW4T8orT9XW28qQ18vwnxIwpW7xopX36H75oeTkcoBbzg7ZgIk7yhl5hwPqfv+MtvBc5XuCHstCR98BMPQxOL/sXf/9l4T1yN+kAe8a5pyNkZnciIwgxjvieFaF8K7MqY4+XT0QKGVHnZyU65R1plGBYVnC9BYDAqSIqYoDglcB4fF2Eenvz9dfKHZ60ZctWW4MIlxYjID2YYuDDWxwH8jOaqANPjN0HlA1MJfR64DkQyL/dK2YF87R//MsHtXR84+bNtvvZ56Tmtkpd1rpqSaUb/Qc9qWtkZEQqoOg7Q6nroYcesP/5/k/8HUxDG81NDTYr6fvWt75D3iOqDYaq2Of+9ROSXDFJQRnlan/v4UH7+b1PueqpSOKxtIUtxLwXJw9W8jO2fmWL1ctmS8XwfuVgaGBDMNohADORQBr2KfgPXxOxu6Kgugem5+zA1JzPXTFzH5dEKIkZknWtwmFeDoroxnROnoGJmpMLp3bwsCO6oB7FkM41kZAhqlXHA/fAwW4Tb9fTIvwjnHheGGKv/ZOPSphEuhk3mI5DPAjqnCgbCOZB4sDRXlyV0QjpABcIyg4M9oMHGy5CTtQ4nQmShhCABbiYmHFRU8xW9yyxts7oKySmDAKTUw/SiTaRWsDGR7vUF5iVQB7aCoQIo96Nbt3PFCZtLidbZmbaUhmmF+atp3edCM1ZYDUa1bKXJL2yYmiOLz927Jik2XjUvpji7/7xX9WWKpbh8463vc6+d/vvrKVVtqekHZ5cPJmWNEzY92/5up131haLp5vce8zJRrvtzod8ET/0nwCsxwkilcZsuH8KSJoGdG1SEkOeMCsB9QlFqepol4sEgnAWr8GWq1geU1YqDRsZqSWRJrpEuKb/EZ4Do0QM6kdmCU/gBRz64FAgj+NQ14h+UXAeqMJLnoW0hBERPtTHTt0wF0mIvfeT/+4nHIZCcCYV8+wNKC+VAgRpOaSUKgpMxG4Lrk4EpQFEKM89iCddEtOf4XI6xXumHOio3AFbvbxJKoevnNmNqjyMzmod7IRNC7G0yyIwxmtTU5OrUPbGk4cAOigDPKQFBov2dmGLibnEnFlJDOwZkLFsxUlShUV1siJGyFtexndO0g77g924DD6OSmJb8ow8t0k5MjgB+WLOvvGdO6Rq221Sqpaf9XvjjTfZ/Q/cbXf+4ieSLDIXBC/tzSn+9sFnrX9KnKAAbN4XaQrgDYTkWh3C/o55Po0oz4/6RsWHvLMFmRqS8tAuqUFaFsMFoiP1AyOQn3sCz+CDfOxMiRgCWzWCx+mpK6oaj3rhOwz8EBbWy72AcwEEY4kFQd3xfLEvfic6ZTp0mAop7AUVwghwJlE6COOZe8rQQQdA5QhcaZj3MCVEDsEbrMbwmRPMFOp+6Wgjkk59RPIRKKfauFMaXysFaRjFgMSoL8qmHpObnQziZw9sr0lIneNswJl5IZXNdUgnFdQ71aV8Yk8RT20z1eGVRQOOPhPoB31YiIMAK/gMeOUKbOQh8j7gjhD6GdJ5DlciZehXaCfkJ/AccEXw3ac+gKJ8YW8Y9KCOgGfgBjZsN+pdWD91k4dICHARXgoHzwHGUG5BetQBCpOBikLh8BykF3lQn8RQ4cL8pHFPftIBnjTuQzu8py7/yluRdwBFecrxPpQJHQxlA0xRPTWuLngPokgLeUN7PPtowlNlxVuBrUVxuVTe35rI7a7IDpFyEbuJ4GKwpEwFpICGlaRD0n9hLbRB+6EdYAUXwEGgzvAuwMkz/Vo4kEgjBrwRQroTXAGckEYkkI/yBMoxcMPgDflC+8ytJXyHq4ah8EQ52ofg1EOkDvKH8pQL1xDCfYArwEJZIuGlzBbi8Wc6EkYYkUSugcAE7kMHAyBEgCYdQHlHOd6HGPIRCVxDG5Sj7VAGQEMZrqG90LGQHgjNNAW2SICJKzF0jCt148nhwnsUw7AXCnh9niohFSMqcNBcdDCcgIzX+cRyrE5pEnBFMWFRDMmKAu0Ewgf4uVJfgGFhOmmEcCWdEGCmHmAk8BzSiAufw32QFFzBAwOUdkIergGnpJOH9IUwkScIDOAI7RNCeb4dwNCXzPQr6URCoBMhpId6F+Y7nodGSCQhJIZKaDxUALA0TjrvFwIcAOV5IcICIkN6yE/gHZFAHjrNewJ5iLQTkEHgPTGqE0JHdQcYSQ/1c/VNe8pTr2YS5WnrkqFs4/stkx+05GS/7g9bLDtk8dkxy00OWVtD2sq6xrMjFp8ZtprilCSbRqiYj6mTQLzQLyLPIQa4uQ/vQxplweFCXBFI5314XlhHKEegroCvhXgjH3lCewTqwhygJFdVdBxPIU+od2EI0pNZBfIFOAgLy1JXaJd04sKwEObYv9/6a9+TTyJXiBpech8Qwn0AksioJd07o4hthroI5Rc2GsoHoAMAXEM7MBJ1hkA+Nj/ipTKn4pJMfQ31hrIE0oCBn2vGWC9i0MubS5Rk540PW2J2xDJ1c9aEdNLoHBoeYYHVdxs89ORWS6Vrrau9xdrb2uQ95q1mLuYrE7XNLTaSnbOVJ59pc5k2Vz2cLoSHJdRGKkj3IQI/sHBljtu/yilFGxiZjiAAp8PN/F818Aye2YCZkPR0b14OSWAkD+oXeCQvNtWs7E62K+G8YC7wDhr4ioZ4FQXPF1LQhC+DeE994JHlq2hVJGo7aDACsLJjxvGLoZBAHUd2N04Zk8Act0A/SaOvDBzqcF5QHUyn68Hri1/zurfdTKZAsOMIUAiMEAgYAkDwLrwnP8BzJS0ghnIhT6iXiO0QAAttUWfIw5UO6ylK8xyEiMFfWifP3HOImtBt6cSczRzZbomJg3bSolrLjhyxymzZ2pvbbc+uF62QG7cjRw6ICZI2MDDkc0mPPPyYPfHEVlu/YYWdvLHXMul535G7almXHdu/0xKVnBOyUtsstQpyIxjoh8NahSU8zysPKjxiAA3Saj/JQ4SJAq4oQ4hwEk270BaBegmspfpMP1hRVSwHRbiIhADB2xehYbyFdYc6wDGFAzMRyEc94d6f44JNZZi9919/UX7fVyeYmcH3JSTVQ17q5J62eKaXOBgwOvDW4AXRIBkC8bg6p6tyRgUM4e72S5iAPIFZQmPEgHDSwzvycg31YxiHNgKACxmOPNTlHyxUA2nUSwz1hGdimrmsyQEb2/OMpScP26JMjT3xwN22d/du6+xYZNuff0j+fc7Wrz7V7rnnKfv1nb+1JT3dlp+asqVLem16JmeHD47Y5754iyXSXdbQ2my7d2y1RS0pO7k7ZSPbH5I0HBUSoz4R6Ct9cKaqpoETFtOZVWd5CSci4IYArOHKagPp3FMH9OAZ3CDRqIvngCeCbySs4jbgmrbJhyZQxuNpgfAE0sgTaEp9oW0iAbokJUU5hDjmS111vnrDdBPXulS9S0UC5RfSINCQOoDLGe3K697ki92hMa5k5hqA5z2FCaTxTEXhXQCSMnSGmXeuPIME8hK4px7qCMgJgWfqIIayEgA+uatEj0xELixDIH+Ac2bogI3vftT62uusmC/aPfc9aJ3tvXb2Gafbju1PWFlO1/TYlN12+8/tNTe8zk7ZsNKGjsgmq09Zqk4qVR7kRRdeZGPTM/bzO35tZ2zZbI0y4MZGByU3JBnjc/bc4w9YW2eP1Ta2OSFhBNoPROQZWPhFXuxE3NiU1Iw64u8DrCwZEYKhDl68L1XJhBQBbzCMHwBMv9UeEWmCZOQd5QLNiA6Pyvtnc4KJ90gjjriEhdhtTH0BDiIBpjtOJ3ormNkKxPEIXFk1ISJDAx0J1EP7od/wAtILaYcnG7/q+rf64SfHmUii3b+KZnJI93z1HBoOITBO6BgToV5xtbFwLCbluDrCFN1GqLYVAu8XAhs6TOD3g5Tg+bEb6mQrhfcgjw87RRbfhsN+s8fv/K5tWNFqO194QWqwxurTFVuxoscO799n+WzBZgosdc3bsiWLbGbiqM0X+V1t2SMyWlobG2xZb488yLLt33vQeiW9Hn9K0mvVJluyuM0O7t9lixYv8dN8Du/daW29a/17S/oLfFxD/+kPH3dg5wAui8MsgMNw8BnqMeCF/nDvR7rDAnqfrFPZqmGAhINBmOjEHvVUPfvuFiSlUvgkDqwg/Y4HtansakP3ate39Ui9sTQ0L/XOzLuraQ0q8vm2HmxY4YJvIkRZFcMe0+BRXg5qoTyRTgSaBT5gPjI6Yz/NNK8vMQJD/OrX3ej7wcgYMUkkYSJmkKTCWK5WBkJeipiFzLfwnvdEGIH8BN6HsguZKYw03hEZDeSNTsKRJyiRG+WNmA3x7kEMWJC6iJem7PHf/tD6Outs8PCg7dtzwOrqk9bYmLb9O3b7THx2piTJmvPdtX19i9WZivUtX+71nnTSSf6ZXc+SPus/Mmz9B/fbyuXdtvakk+2Z53fZqaecIkY2e+qJJ6y7vcOWLuu1h+6/17p7l9tUWRJEhIBg1AUeHTSBC+IDTpgmQeLQ1yDxQ//pDwwQfWAigiudPAT6Tj3Ehbhkfx0ShSocbz5waY8ZPbWtP9L9uAEHRoM5KViVxnIU+CdQb4DD8+uZQFvcB1h5B42cF8Rg9It0f68/SrHs51/kC7bAePFXvvYt/pPKoUGHRCF0hgN4uQ/PJ75MjiLpICjkWTiKaABmoVywJUJnFtZJGfKFDhFJr2b19Ch/hHQCaRgF5cKM/e/t/20nL87YwT077cD+Af9AduMGPrUbtsZMvfEt4MRUVn00O+vMU6xYyNmZp59ud/3+7qjfqmvTppPtARn6RTkD6VTFVvX12gs79tmxY2P2/DPb7PKXXWxDx47KTpt0iXDelpNsXFIxlmlHGzi8IJUrgY14oa/ACrihH1HfTgwynvGUwTxbm2GOaJPACTqEfKF+CE15/05U9ZakMvv7j1lbG2dmRGlsW6ddykQwRJG6FsJGIA9thfvQzsIyBPJwLtzCtLgGOu1xDgZryHjI7NCReOF7yxNeCAUoGBri2W0ARdJBYMgbOkgerrzn6p2udijkI0/g+IAwQngmLxFYUAmEkC+0x32on0D+bG7SHrvrx9bbmPRDeEfG8tbS2W4rV66wIwf6bXhi3GayWXth124bkSG/cmWvjY4MWGdXuz322BPu7re0tVq31N5Pf/oLO+1kSapE0c48+0wxaY+vh15y0QW2YeNaGf6fty2nn2Y9PUvsyOEBwTljS5qlhksTUlPqj5Ac4FuIv3BP4D7ATwh9J6i4R1HKY8AvkTzhnkA25rfYWFDEkVBCQTbnsqV9boy7x4cXKpwtnA8L14Dv0HaoGzpDJ9pe2D6RvIGu5OM+CAxMGa+JVRAEnPKEfsevuPaNfvhJ6KxzXZXzuSfdK1FCiDRIOhFASCMszBeYg7RwXcgwIV+oP3SC9yEPEiv6kawILrGukKb2hDz2yk8O7rO+roxNj4zZAw/d6+chJOviNjkz5jsi2GxnqUYbGhy0k1Yv8ROwmZva9uyLbgSvXr3azyzrP9Jva9ass+dfeMaW9y6ylWvW2pFDQ9a3dLE9+fC9MsQz7oWyWY8f21q9Zo0Njs9aOnfIku2LrBhv91EbcBjFCH+MZO7pO4F3BDYEqttK13v1i36G4PhVGooHRweVhNOgWqmUBBUUznwhXDiT1zc2Nu4L/7Tj0ynYUSpHG4FWvCMiHaOoGtU+bRBpwVsRb/i2HcFAlJ5y1UrTHsuqS/0Ah+RARRIoIeJ4u4yW6Cv8aqPunop7uYfgBJARCE9aQCDX8J50Ysgb8hGw4/AoXxrIG+oJZYOKpA5CaCu8J3DPPA+/09Pd3maV7KzteO5x6z+0TwVqLSEnYNmyZVaWmsOdni3V2HPPPivJtNHGhkcksSr2tNTdSRs3WJn7p5+2BhFlWtJtcnzUWpqbrHfJEtu/Z7cM/R22qKPJzti80V7Yts2Zvv/QMTu0f78dPrTfjh7YY0/uGrIX7/6pJYt4mSdgB94QQ3jp88IQ0kN5aBBCKBekG4OLOTE2/LHIPzOT9d0l7e1SjZQXd4RmwGGgJ7SlnpBG3vAutHE8vOTZ21e+QNeQP9AopJFnYeBZjBhlQNyFAgs7GCoNAPEeZId7AvfhGUYN7+kUHuXChstSs9TJNSCUtkP94f1CWAISNFwknjXi5P399LZbbfjQbhsf6rfpiUl5VPM2NjnhHzMMDQzbzl17rVSWF7msx7fpYDvu2rPXepcttWeefc5Gx8ak+jb6j9affcaZNiUJwMaKRsE7NTxmS7s67Yn77rPS9KStW7XM1q87Se59rR9bxbTG6aeut0NHR60jGbOjz90rGypCKHAG1UGfeOa6EAekLXzvfVMIfQYHIZAvRN6HqyiivHGXWpgVSEo+dKF8cDhCxMOjCPmJYUqBAH5DCLAsxDmRQFqAlxBgxbbmHfcL+YK8Hq+64a3HjfzQaLiSMRQkD4F3ofGX5iMCPIGGIkREgXc8BwC4p06QGSbuCNRJOvmIwHU8nfp0TYua5cK0Hdn3hE2NTNnR/lFbLhXY1NBkMSGXo9Mr8qZkOdqSrhZ74YXnraGpVYb/elclL7yw3VatWiP1OGZ1Qv7z25633My0RlvFXnxxh3W1tllzut5a6uttdOiYNbRm7MFHHtb9kHukA8OD1t7RbAd277cDB47Ysp4Wq1++xZe2gDP0O/Ql4Jd+h4AKIpDmeGR6QPf0maAnfz4esc10JTLtwfmyfDWVqmWZhm3okdlSLe51Bhx6/dXAPdVEaSfgCYF0/5JeAZi9fFUFhqBaPT30cyFjUZ6qMbO8z1/63m+w+5TwxwhAh0dARIBy9UP7K6ocA9KDJI3+gJMPcinvG9nwYlSGc1oJPkEnYNwu0B8TptEoivv6Fvpcb3Wv8mIQZqoJnCAIYv3UPEXOG+NXax/+zU9tYmC3lcYPi2GmjUPjVqzss4Ta2y/jHmnV0sbP0uVtkbyqpkytLV7UbU89/rgtW7HcZqZmfIKzpPwb1qyyp556ytbKBluzepnt3bnbaspxO/v0s9We2eNPPGSFmjk7Ojplq9ast0Wy0Y71H7B169er/rL94ff3WFwE33DehdZ0ztvVp7zVsjUIggsn2Dpu07paE3GFl8jGjQaZE5y/WEJ950v46vwUg0/RJ2v1nolVAjRgjonDgjkqHeZNi+k5c5XpByQaH36Qx5dq1A7ODNMaDo/SOIQZ+xYm58rmS9JZs/TlKJWFPpg4wBeERpB87BAOW+XpXzh5MeSLNh/6ncW+/L27K3QomhRk0i3iXhARHSMp5nNjMeogh1hh3DkzwlQierUuqoPn3IuBwRDZyujvHNG6AVHUzZc+xbgAVlGMUgzDRKk6reHtqR3Z+jAjiAFBHA4yw28O/fYXdmDXU7a4o922PbfdNm3aZIePHLC+RZ3+y7fjU1lrFoOlVZ695U31tS6h1qxdZVuffcEa0g2OzJNPXm+7nn/Ov7hubmm1ETkDyxcvtnPOukCEapTam7MDe3bafQ/ea/UdHTYrdAyNTViX2u3sbvMvno7JQRgdHhUDt9pE+ym249Cw+pywogZCNIojhwUpQF9Z+gI/8TlhS7CBHnA1y0cUyisy+DOf65OPbxCibUnVLdWS3nwtBLOinjBJ+HVesYinUdaZ1mka0SklvJEWDVQYTuk0pBBJKQkX5Q+aw7dtK0BzL6NAPgY/zK6aI+kE8ApiWa8/kmR4tzQTSbPYq97+p4JLhK/q/WKZ2e2IW51DlZkroSKksNOAahld0kc2XxMB4QeTKAkAQ5yYGLe6+uqGPGEXRgqA8R5mDBO7gkbCMUI6nYjyyh2u5iUd1WDzWTv0+P1Wzg1rAMgGqW+WFOO3hpqsIBusVV5dVjYJP9i+fu1Ky01OmRw/Z+7B0TGNSvVBzz1d7fI6Z61RxIJg3YuWyHM8ZI21dfamt9xkKalHRurEyKDt3vmiDei6Y99+q6TS1iNpWCplbdXKlZJmx+zYwKAVskXbfNV1Vuk81UpxEap0wntmgHA4DHgKfZ8XIcAr9z7i5aE648kzhKH8iyC9g+gEJJRqcqIjCCTb/D24Y1Mkpz1CGDXngY9C1JgztUdn5EiN8rU+pkkQFMDoDKi6eE/awkjwctJElEOKhrYph6ZyWPUO4cFXYgHu2Ps+9s+VaEYY9aUGmRIQRCAnagyGgPARwByigYHc3dXlACFOaSgaqQBKNhgsbrs1+leuWnl85PhxAAq+gC24kUqc1OztCOFIxChg90WMSAcI5FEj4q9h++23vmYtTXEbHprQGyZ/s7Z23Uo7dPCwzbFroq1ZyIjZtJirPl1nrU1illxBWeusUJyTx9Uo71EwF2ssU5ewvXv2WIukWJPsrjdcx4eo7TaWnfHfp9y+Y4flVXZi8LCtXr/O9vcfsVQ6JSnWYl3gQP0cllOwd/dR23TJOdZ9+o1Wrsn6QHTbVXD77gb1g75gcDuuRQgnKkTWHwTxqQHwjQHPD4zTO71HcpE3ogVTNFJdkpCk+VomaIOB9E6tRMSuSqOIu6K2MUfgFz4uZr0wDPY5mSQn1LbYWBV62QUB/JNG9L33Dk9EH7RYaNPTlB8BgZqOffrLt1bYSsILuspeH0IojJjxd9UGiyrU399vS5cujdIcKSDihIgNkZ/F4zMwgo80MW/wcCIGjjwp9HmEh8BMcD9tMscWdQQ4SpIK00O77K4f/I9lGuts8OiY1XK4SSppQ5JOLVJ9nb3tNiS11dfeYdNivNV9S202m/eD7Tj3bFbX1tZmMWiD7ovW3Nxgw/2DNqlB88Y3vtUa27tsNj9pw+NDMuQXmc2WbGToqD3x9FYrlPiOckZSrM6WL+/1IwWWLFkSfX2Ur1hTZ7dtfuNfCEnSAtiPPtCAfWHf/niyNepb5EkTwBtMAtOBo6BJoh9+jZiQQDHqdPWmB5iPfESeKcuVPFxD/Y7vap7wTij2++PpqjvkA57AOOGedN6HPCEAK+2GvnKNv+L6t9yMnvfZWVXCl9UUPDGju/BesSommd/q4FfS9Bflj0R66BjXXDZrHbJdvH6VO25raSRRJ/mJlA9l8SgpH80Ws40oGvFhlnnvjmdtx1Z+11DtqgyH5B07OqjnWutqa7GZkenot7eTQpLKc6ZVlwz95nSz5EKtBpHaE5HS6henMNarv80NjXbh+efL7pIaqrBNZkJSa8YG+4ckBfkCadaKMzk/VTsr2yghWhWEg7GpaTs2KM9S9hosEReMy7Zc5Hv6mXAEXghAv0JfA1G5JwRChWf6iS0VAunR+4ghTuCXuoPdE+GUfLwjcHUCV9Ow16ibAJMEODxflZGIwEvrvA8wEbgP+Ym0G5iLe+qkvwTaPN5nHoiE/5foUccDkFz5Te6e7kXWt2y5oIjKUFmU/wSzEAWlz5yjIsgjMEXUtF9BCBKK02QYffxAA19dc+/75cWIoSPUSeCnWNwWkfrhczckbp3ycm3mkzeJ7tK8HAHZQ4jnGuXvausyfgUjL7Xw4v7Dlmrttvl0i22XMd7SsVgMMmgZSbOYGJUTAjnIZGJiRtJp1qazyJKMPbv1BcGW9FMg16xca3PJeks3ttnETEHt1VhOUhEPOCN1jL5yr1jIJ4IfiMWg5Jm+EBcSkPQgGUIe+h4YhMBRCuAH3HEPnjiwDybDcQr1U4563VnSlTqI4JE8pAET9cJwzgiYI9i8CAndkx7ekS/AGWD2Y9DllIgj1NfIISA/feA9qxTk8UNn/K2Cd1pXAAyBWwoAOFcaINBwADx0iDwOLABUgUrLYHYVqmJEgGAk8T7sZwqjiStnWoAY5XbERe1FjA1DwqjTkhrYe3xdXi5W/GCUhkYx7XzBt6Eclu00mS9aa6reVvb0Wr1g4ITAo8MjNiRJ9L9PbLVtwxP2yK5Dds+DT1ptW6cNTo1bprXF2mRTYQLsPTBsP/ztA3bbvY/bN3/9W6vrXSIvstVW9C61k9dtsYee2WGPPPW0dXZ1W64AI+ZEPH6mZkZwilhCPv0ngB9wg2TG2eE+EJg+E8AbaUwxkCdMVnMFB1yj+iJcBLyDIwYjMeA80C8wNvUQaJ/3gckW0pCylIvwHEkj4AzvA7zQJuTlPfe8C8+hf6Ec7dT4thxlYuEUS4gzHKKf/6WRshv1VMzJxxwTxFnw2FLMXHMVa8ljsejDWDpHw7qCDv8erzoyxM7eKEwFQDTOM/fh8zXeASRAgxDOkEhLKjBiVa1/yFrKc5aEWW2iziayk/LsDslgrbfGhnp7dvsRy2dnrbOdn0fulj3VZMm03GtJu3RdxtYu7bPLL7lMeZvtE5/4hK1Zu8aW9yy1uVzRyvyyiJyAdGOnH25y4cWX2tozTrWbbnqbHd1/xNZs2Gjdy1dYS2O9YE3ZnoEZGzg2YMVCyQ4cPiZ7L28zUzmrV8/LELw6ghnlSN0Qjk8qyzDmh7j8d72VjzyYno5rEZh08lCPm6S6J5KXd9TrJ3JX2+FdSOMHxTgUmZUHJ7QGJ5PA0Fmd9Px/FJUGsxCc+ar1hzqDtOIIeYdBeQKduA/tcqXdQF+/kglpwAPAQGjSuCfAkbwjhnSQ4ICrkpAPALnnSjrlFqaHOngObXAF4SGNclyJMBujzZFdTcPeYjMcuzKV2eqkVn20aWAcHRyTimqwjKRVm7zG1uaMtdQ3WG/3Eutd1mvnnXemXXrmGmubH7Hz+zqscHiXpNFq6z98SINF9oTUKYOE7T19MuBXdzbaBcs6rMVy9qfvvck6uzusrbPD1/wWd7ZbU2OTJFfesoW8kC1PbjZpU2PDgiXLkPO+BEkQcLsw0Gfek06krwE/QQpQByHgjkAZAs+hbvJRLqQvrJdnbNHw7jhTVMuH9HBPGUKoLzwTQn1EAtoIuClL5J48tB9iDQmBcUJmpBqFISoMwJV00giBwQgASznKcB/SAfCl3+2FQMPUFxDBPSF0iueQxjV0qkZSdWhIUkOqbmY6q/Lq1HxJjl7ZpnOzYpCUtWbS1tnM0ZdJa5PaY22RhfElPV3W1b3YtmzaZKdsXC8bcqkkiFlf3zLvPwe/1erKb4ifsmGdLV7Sbqet75O32GmVpNSUvAZ+Ya1W3lzfkh7LF6TqNVrrM802MjFlBXU73dLq31oyH0SfiYSA+NDnEAkhjf4txEW4D/gN+aFFwCn34R15SeeeK7gMdeC5h/qhIQfT+NwV6JZZQR7eUxf1onoDjUmP6oiW9UKdvD+huqN+hBDqIziDASgNYwMgOWAq0vnhc7azcI/hGgLPoaGAHO5pjI6FNO4BJCAhdDpcycN7yhLJF/KGzpKHvOSbmhiz8ZEhiXBJQMHJe1c5MnjrpfZk2kp6pd3w55fX+GVaVEBGnJQSItubGq2lIW0pqev2jhZL1fEtd8kyLU0+L4V05BfgOmRvLe1dZhOSijVi3iapmoyMeX5OWjaDPNDol8WwvyanZ5xBc/NF612xSYwntZX849G/EEf0nfvwTD28D/3nGsoReA44IHCl3wFPPBPJxzOREOoM5biHcSgbyiAUCNQVhAdXvHbgDPgP9wTqCW0H2lEXPBT6ROA9zzXYE3gkzM5OTUVba2iYAhzG1tzYohRxtfLwo0hseQmb1wSv1Iv0OjpaupkfXAgIC7ZdraQYABIB7KVAAHhARugkaUTSQgcI7Z2d1qj66mAwwc0PeDIg+IKnVnniMrQ7Oxrda8xVipYV8TntekZGfZqJzzmcgjZLSZUyXJgBz8rjzOXnrKmp04oMaU58VpsNgnftug3WXN/i0xJMEifVRxyL1SettrrEvJhKcMvbhaE5jqBhxQZlFIGEB/pKAHZHttQmthQbArkHv8AevmdAqoSfSibQ73BPHeCNMuCXukMMuEIScfohefH+aTGHVpHUZdoD6ZuUKSBKuE1FxAYEFhVy+pCG/UaAFoEeBNoiD2m0Bzy0BZzc0wdCgIe+OX0BmoIY1Nwzv0VBJ5xGOmLQEVTtIHlJC8+MfA6v5adUuJJGDGo32HcAEpiMwDP1OnJ1H9oMaUTyhk4w55X3I8/5ofkmIWVWcMhOK1Z/L1p5LrvwXOtpabC5Go1OGd/Mw3HiNROU/BBpaVaMXZZHp3Zwmf8/wv4DMLbjuPOFCxgAMwMMcr458wZmUiRFipREiZRE5WRJlmXZcnx+u/7Wlt4+h3027ZWf17bsZ1vOXtuSo9ayIklFUoEUc46XNyfci5zTDDAA3v9XPQUM73q/V4NGn9Ohurq6urq6T58+fKZvQZ2qpdDsb4EXZxcVv2Lnzp72jy5wvjyfm7EVZoZiusrhOwFZ8YpP7Un9+XGWMwvTtnX/dda/46AmIuJRdsNwhn74QYdDmKI+1I06IjCJ1xsdjTj8aEyAfKSFl4SBM3CFJqE8D5dCmJmel53YoeEa4Uu4wVudNvjrT2TkK+E6XVEO9/CXNidf0AqET3ryB02kIR8ykHnTez58J7sPQAIDmGaH7cQ9ahViQA6iWKNiqYCH4T7LFLIyvVkO9Qpy8hDOsIu28PxycYBcANekjd7CNS4EmHiYAhM497NJM9KJ0UFp23HNbNf8/NS8DPO5+QXbtXWLdcoGW1Zvza+pb0KntI4fJixt1VDPSyy8tlVr83PTdvilw2kJRbgnJkelfGasXJq31rYmO336lPKlKX69aNEsQPKkOqrxfvHOT/rp2XxAH9MBWm99z49Z55bdqj9v1iRtAMBH4nHwj7oFwBPA4xngl9KLtziAvDjyhS0cYYFz3X7W7D4JsPcddfZ0MjXlsQ0JOkkHDvIAxEEDi+SJhkRztA9hAGXTQbgnDjwIHO0MvggHFz7lAlxnXnvHe++kASmUxJyJRcGs7vLQOBZbSUN8vPMYe+edMLks600sXygNziumfAgG2ifSAiGACHJA5AstRloqQllce7zQbO7pscX5WTtz7rjl0S61EmgNX3yKuNDY6qcErgpHTh2DxuZlCo4jL4tBWRpeJHAC4+DIoLW2tNuxw0ft8Sef9MZp14Tge/fdb3v3HbKx0VE1+KLoVKFqPN4KKsnO4vs+X73ve9KiOaeNN3V4G+nWd/2wFF1WAw4dDQFIHQUeUA9ntu6jrtEYOOoHf2MdLF6cIQ5+kJ80tFE0XvAy4rKaYetSeTI2OzfrT1zECZkpKl9leaSgutwNPidBhzmBl3K5jjp4GwqF7/jQNXiIo3yAMHKSJ3C4gN/2rg/diYSSgMRNqiDGFQ1DwSUNQQBxZIA5kRZff3IIAAWosiqP4xwzmnX5Q1ER4qpSxKApKZx84HHN5DiSAAbj8UnPNbSRJzG2xkrC3bdjr42cPm7FBb4MonHej2bK2PGBATs7MGiHLrlERn1ZdgcLllgdPIestSVpIaklL7elvVP2U9byhSZrk/Hf3dFs7V2ddt2rb7Hm9g5r72izM6dOy24RM2UfQUu5ZsmKynP39x8WffW2LLIL0jzv/Imft1zn5vRGje7Ziw7NlBPMBrh+RYNUeBEdzstwHBvaJQCexJDp/EJ7qm50GBkY6sjiHaiFk7ysTbqGJa/uhczDKT9c4GK3x4b+EigO04fylzUqMfKwlkk5ON/9oTTEU4d4lkwLQY9LAjioH/9gBA3oK+ka8vi+zbKmsW5XyUEEFQyiIDTBxuwBxtDzWFylMD9xT0SRFtw4tAQCw3VUknzhIjzRkt6JxIe+NBQgYrxNJJuguctKsn/8jHhVjQPleG1qVEb4V7/3kM8QaR6eWXLu7OISj3XmrbikiYyM6VkJ5+LSrOWaG2zz7q224+BBy7d1WEZabk4akvNT9x46IJuLD2TNWomPW6n8usYmPz5cza8uVGt9O7dr9rjHaYPG6PkBXDujKzwMoG40ED48Ig3XpIPnhAXPcaSN+8APzwJvtTButM+GUBObtlglAQQojzh/E5t0CsNxFClAHHWijMBPGAAOwiO/11P85x68IRdKkwQGH6OZFV+GAcmsmJsYQANTGTIHAoSFYZFrehZpeEulpGk8ywNYK164cIekUwbpaQSAMOJxVAQgD+FxTx4AHNgmrFU1ami78Q1vcaOfzwBjwEPP7/3fv2U//qEfloErW0p1qJOwxFvKq5lEN/XQ3NQmp8alnWdsbXnRcmqvenWqjIbBxSn2do1pcjBqoyMjfro0s2aWHsQpq5PGyxUarV4C3NXabkOTwqGZF0NH8Af68VOn2PDhEzTgqHM1RDsQBy/pWAD5Ig6INIRRDnwJ/hIXghBAWjULE33/7gCaj3SkRwicvwo7fuqk8ZVirn2XahW+qE+EkSfugw6/rtyHwHuYM1w3EIJfXTg+zAnHPUA6CgiftKlg7KiUDrqDEHokQBkpLglNMD6ICaLjHkEELz5hfJqFRVV2TjQ1d4ohGc3g+IpIjQ3JZvri1+4So17ynQ71nZ0aQjDqRZuEgw86ZOo0eVGeF1942b7x9fvsiUdetMNPn7TDjx23J77zrD39wHP20uNH7fBzJ+ResueffUpDT60V2iRk6p1MUPh+EbtxG4RPitDae3rVmdQQEmTqB3ijqi5RXwSLekRd8KkPEPyodkDwhngcQgeQj/yBOyDysfFTpK7jxU82Idd0cPiNtqd9aeuknfbu3av6VVb5K/hdnal7Bh7oqYa4Dyq4r07DtVMFwQgJEBXHB2kwjQpyT9rqyqevSjDDScsa6VMohCuNKsCsa3JiurKlZkM1Q3Q1k7muvicN99HrAWZ/fAlXVos/ppmVcOUas1LNa76m89hDD9pjTzwjvtTKltQEgjLEQL4DBM68DHMe9SjCbrj2NbZ78y5rKXTY7l2X2LVXXmfXXn2j7dh9yC47eKVt6d0u+0vaUbNThIK102K5xj7xC79o89PTlldAtrnJPvjR/6jy0rAIX6A5Gvvi+gDRCPCimgfERxxAOPniGgFXCvc5MzbS4Xs6aeAabF4JP7avr6vIyZR2SDSwDikBk2NGvLSiSQtpfbRBu8NrjVbCj8bTWKl/4E/KAx/ewVM/KqviQ4nTIIe/Hi7nNhgViEYPwqOBiSfMmSwGAsEUgDxoQdLBNGZChFUzFA2Wdn8mhhKGzz35oizuL04TjQawA5YKczJNR2er1Uo7sTsTQ7QspiFkYoefBvPQw49LKKQtZEvJUlE4D705S77kj4ea2zRja81YR7dmj70SxvpFq80uWNeWJqtvWrWuvjbbd8lefzMcIee8rzUNw1MS7M7OLlsuztkbP/ATVpYmRUNSD2iHbhz3MQThAMK5hk/E4+ArwDXxIXjVDh5U5wllAER5mDY4OjTmjYxIv2b/vZC4oU7Hw5WlxfD9k4NoNOpWIwHiATsPraW1/SUVZEY+eXEMnSLAaaDNA3h5h89CayyrOFopORcwiI+K4VOhGPaiUjQyWow0QDCLcASEOAoNP5gT+PCr8+FXa0XCuK4WNu6B9YaCcQpSnW1ubsa3+i5LwBj72RqEIJRUNkPmyPiMNeUbnUHx6IZP7fHGt3ghJOrtdWJ6U40t1Mn2qteMuXbFBZBhGJq71SmyufSVthVps09/5h9sdpbdser52VZr3XbQh6QaTpwRYdAd9Qz6q11Add3Ig0svyCAEqn/lWSHXcY/mUTbxDV7ztk/SPISBz9/4QoDkIwcMg+yZ43kt53QxozTl8W8KCRc+94ikcuhS96xlSgPyFb3FmSmr0QQno7LLfABNE6LSwqTNz4zawizfchq16fFBGxs6a5Pj521s5IyNDZ62ofMn7NzJI3bm+GE7eeQFq/mDz9yttsZYrhhmSGxF+0A4ADP81ScxPhgTAshiKhB7sF0QKo54HF+7CMECNyi4XsawVjxx3ggVH0jp0rDD7NbL0/2Swvk4Qb2M9l/62IespanR5menJURpGt/YVrDRiXnbLEP8rddfapcc3Osv6qpJjU8Ho/6xPzgOoElDuwixbJ6PP+R8h4Qq6s8uebtqsTRni/PTKjtnTT1b7BO/8ymbmZjSZKBk2W2X24d+4desoVbG+Io6mvD4K3cVHjCjdn6qOtSPhsZ3PnhYmgXyil4y6NMSBfXGpy6eTzjSR+ITD9nmzVAHPvBjlpAHgSGeTutHMqnGqXwETvGUK7q4Z1mBa7+X8y9+iC8A7dFQq/rrxzVpmNDgg4MwcLDextoY4Yrwaz+CiiUuaUPS0nY1n/rs3WsQyJICOo1GhjAExs+kwgeJmOLhzEQEMEHFOwMQCX/hwBdikrClcVsEiBh/XKTr+oZUacKc8/rjSEavNHkVB0AP6fzMVSVikROGIly68PWm2Zlp+8p//wMJT1kGf6OdHx5WhRosJ2ataVjM1ZTtQ6+7UWmXbP+BPf6YB62wvMR0X/aimNDS1Oyn0WDUZpWnTpqvtYUXRlALSzY1q9noctFa+7baL/zqJ21O5CzOT/hjtf7rbrcFkcuKOY+H2IJNHWkAAOYCcQ9nmCT4Rw6IU519rVHhNJZrE4U5z+TWG7PCQ+LI42eBKY40xHMGrH9MnnhwgcOVRWoHD3ethtJIExVPicAj6XLgcn7TNpVreJnejUCZpLpQC9qZtiAdNKW2S0so6F/PX07LTyyk19z09g+vkYAzH7xSShQNDOAvKTE+WqxOBQAghjmRFsT0WirtFVM12BvPF8HYj0SaetliEMJaGGW5YOuePC7tMEMQdgmPo/xdQPlUjhPz0ERgR9Dv+syf2eyYBItw2V0LpTVrzNbY1KIaUcL0s29/ndT9ijRUg3W2d/is0u0pCfPK8qrlNOw1a1bY1NjkH8FnZlgoNItREkQJqLqRrTa223/41d+yntY2m1uYl51Xa+2bd9sVb36/ZaQBEYCYiUkUqLY34Io3HFcV4XBuwTdd6VLitX4NvxgGK0mcHyFEjBDwiLUpbwPxzBvWcYGb8v3G87IIyjuPyu1B1NU7tPgY/MX39xX0I57yKNw7OVcqO+2owDRRO1e0JekQLtXO03FPeCgTybFDekupIoAf+/hvrLGSC8VIJ0NIUptCrsRepBIyq+DsBj4ODmIklMoty26IghqUB+IYblIYAoSRLoKolMJcWChYaMlDCZThi32qYCzW0dOEmdoqODG7Zo2VbHp/UnYvP/OIPfS1r1htedGK6iBzi0Xbs2uHHTl11gr1a/aTb73FtTDl8i5Bk4Q9PZ6Cgam+JsOfF3ERMBjc1NpqdTml9y0+Zfv0v9xjjx87by0StvaOVn8GevO7f8z6D97gK+nYMAAfUgdCMGAW10kIpHkqDeSPbQAXjBSH5mdB2Pnh90mQ6GjRgWkT7rn2MmCa+EB+yuNhv5cLKD492qH8ilnCj/oKmAymMJGpHy0ATly0ZdAOTq4DCEvtlmC9TKCSNkZBr99//tRfuwZLiFLDRSYK9uM0RYlvq9bYT1x6qE0lkHxqKYQSUoZMTreLdS+EFCCtp3dNlJhKYbI2XHh4lEG8WJ58L0NMVgOntI7GH/34REMc8qFZ+f7qv/0XWxg+673sbe9+p7Rmzv7qs39vl+/abrdesdPWNIRin/m6FZpCjG1rb3Xmsu5TL4HliACOT+KLvnzlP9uoIbapYPUaov/5vkftrgeesM3tnHvBGVxb7ZYP/oSVcr1OJ9/0ZmqPRkJAEQ4/SdANaQaN1FAxrDi/FEbaxB94gzaA/0lTBL/oAJgopINPI6Oj/iYXnTuOSEfDOI/kXIBBhqMc+UTx6M6HYWekAlRhyocS79RK5Pk8CyOLlAWL7uJVALQHXRpbK6EpvZeteLZyKYBQzws9mTe+44N3UhGYi2M1H5XKx86pBELE8IUGwDHbQFOxvRgCGQVQ36TnukHM5flfvKaG8PgOCicCZkAkhcsmUzg4Iw34aBS/VvoGTZvZzsyRAfUu6BoulBbV6meHyji+/jU3294Dl2oYX7G3v+0ttnlzr509edoKmVXb1tdlOdHRpKGapYzEFjWi0vJpP9WKkxBkHqRZWXNzwQWmiT1nEjSVYvc9/LD96m9+0o4dP2Wjo2PWu+MS69y21+qbmpypCDwdB0GCsQgqHdC1LrSqVt6YSpsEQdpDdYT5CA8N5+Gem4ZkTVJav9JweEwcGjWM8/Grqelpa2rhWIMkTGh+ygFHOAohzMtHaynMzxMBn6KdXuGlPLfxyC+HyEUY5fMWk9t4muSkRdmKg+ZKGh6qUwT1R9hpe+qES4u+KjQ0DeBEUxgUKBNqmfiwkbjHkQYfbeU9DMFwoUozRxzhuCgjwshDWojgnrK4JizyVJdBvDNvDfUtXJrl8Ck7Pl5Vm2+39t5eu+rqS6yrt9O6O9vs2isPWQ4hVj40G2+fN9Bwws+eNWbKXr56ck3tqsLqrKu7Q9eJSZTFx0URhpMvv2RdmkSwYa+ua7Pd8oGPWq69X7xJdYI+fPJQByDusfeoA0BcaKdIy31A9PhI46dNqzFJgkahoREMJgk4YfB7Kb2UVvhw4I4yA6AHILw6LuikzHDE+2eZVfbY6Ljlc2kPW7gAp7FCL1LrD/jpwkgwgkqwrjM33f4OP+EwMngBKjgIoRJRcKpAIjSAfBAJox21riMMH1zk5z4c4VEh1H1UtBpXhOEolwbgWScvtSI4mhZaoSVrmwu1tqdPhnpTnfX0bPWjAPis79TIgPXKMOdTd3Fst0rww3z5ojMaMKvJAacncyQTkxE/BolhUz23ga03eZkF0pL7Dh6wd370x23XwVfZbDkvTSJ6NLNlpgVd0I3vNFbVlTJx1IeliKgH91xX8w8gjvQe5gIEzfBF5oFoKkpgOagFbcPSj/cAUpDfR4YNASAsaIl7yiRNasfEb1woD9JTJqv2oUnZARP0Bi7yOG26Dz/i/NppUnr9Mm9+z4fvBDFaJRrcE4vgpOLr/Iv7vOTJyxa8XAqzUI+BOPKQ34dCGMC1iApBAYJIfBxvkefUuLx8y4mDDfU1vtDJQSHzrCNJU7HXi0cYEkmrW5q0G646ZHs2d7rrac3IoUHVWA3N1ipcuWzGNvf12fNPP2Vdhaa0VRimiQS0k8gSvqI1FdgurGqiseowCWTTSNNlpRXrRA8NymNxXug9Pzxml1x1rW3etsuOHjnuww3btTN1vIUtvELEFu68eIT5QN0QFnx4A7/gAw1FYxLnHzpQI1CO21I1dALFaYrvDaz0deIPkxr4wwsm2LkczcTwCPEl2ZeYFAyfbv84n8UL+VwBwXMAGriPtom2oL2gM8ISqtTRIyzqk/AojEuhTRO4JLR+ApKYEfmBmt/+719wIz8hTpqFApFcZl2ZDHvqmd4XfZNhMztGxdyYtUAYTIMYMGM/xXIFUC1s5CMtYVQWnCJVQpTW28ormiWpWQsaxnhTumZ5Tup6za667JDsKDW4bCUeMAsjb6v4xsEVTe85b4K3sVsaC8KtCi/O2cTgebv/q/+q2aSGY5WdDG/lXKmxxeKMP2paWWbKz8cQ0nLF4lzRGgsFy+UbpR2bpDak4Uor9s9fvNt+7Y//0lr6dlhJmm1mfsHu+ca96ghZ2bsaTqQN1/yD82gyhq80zFFvfDpv8AEHf3h/kGvikuaK55gVIRDvsN0ijkZlEsBH4f3NKlbc9etq7/THc7x0TBmzs3w6mjZJnRieRzukJZpVn0lDgwtFRXCgM4RKKsJ9cHm7CsjHjhXam6cOLDWBgzypLTe2dzMJiHJqfvfvvuwLrdUFsbDJgWg0CAKBYYyjJ+Y5aF/E8j1qVpSRYO7JG1Pj2MCIQyghMipAWp8JKq5GjUO59AQVZTnFL5XmbHNvh1126T7Lq8FYVPWFT+UvqTxW89Wf1PBS3dJO7NfCCB6fnLWWphbhV29SI184dcKeufcuy+lef0ojefED7eg8s2pY7Mr0kJpGbmZfvoQJzZGVgOXUaLnWvC1Mz9uMBPHq299uHZt22IprjxoJNQ+M6+zub3/fZhZFo4ZbzsXibLD6WtGnOuI4QpS6Uk8aB6BMGoFyCYM3pMHHbnE+CR/azGemCp+YmLCunnbVvSbtJpa9mBX9fAUOkCiC2duD/FEm1zga3MutQITjaFfaGSHhnq3oOXU68pOPNqNM2pX7OrUHfsQBURb3XOOgIXPr29/vQyQO4M2Wmhpe8WeLNLsm4jFDIoZZnd8LEXkIB1yLqXGCaJADIXy4iKNwHzqVP8/wVLNk111xib3q0A47tGeb7d252Q+PU2rHK55LMISD8oWPDsDQWiutwQyYh63l0qqHsSTRqOHuqSeftuXpMRn3aehYWa3YYDRKQ51rKIYb34THAou0BI9j/DmkmEvdazVcLorpo9Oz1r1tix84Bx6GLV/yWF6wA/u227WX7bep8ZH0pIGxQ5oG4UKAAOoMwAPq7YIkdsMbeOiNIzrFNaVJQ8yaZsx8cQ2NyJYj9vljFwUP0chpARr6lR/BpBBlRigZESgn0ocD8Imj3BCqSJsEI41g0Ec4NAfdTrNkIvCFQEU7B0R7Z2575wddwCJgTT0rZU4JETCmnhuMYADg7RKEL/WKUI9ckw6hIK3GIzUpzEqNy2ptnYa0luyqXbJjs916wxV2cPcWu2TXJmtvlj0G09Q7MKB5lMPnV6hM4EaR5mVgsy2loV7DgmwStKw/A1U8wkWvJt1O2UsnXnrKGtRApmEtz5Yi1Z/lB97EVmrPD34am0+gZPPsMysof+IHEaXFZTt2dsAOXXmNZZsKVpdrci0IX+rZRaHCNI2xLf3dduiSXWrrks1MTvns1tOpDOoDQ5OG17Ap/BIx5yvyyNIGPPRzVqFHDcniq2rq9eHtJnaIoJ3YDgXvlbJi78Bh5+66qYGjHVI7pjYBEBIE33kpQCi4DuGR0eujAcDwxqO1lVWWhtLwTVrScax8dXvDS2aRPtOVAsImIw7nH2LwCskxi0JyAYQk9aYNWwJCoiBe/nAhEnBPHIXiiKMinldJuC+Xinb7a6+0t77xanvbba+yKw5uE/Mw7FVxGffkF5WOj7LRpAGUCV7WZTAkMaZpq+g1xLudAx1qVM5JKMg4n5lV71fD8J5kRhoCW4ZhkeMxG2WvZbONMrJlmEv4MNLX1iScmUary7eKFjFMjc6TgJMnTquuYqybDWKqOolPLARoEV8XQv5lM165f4e9921vtB976/W2uVmdLSMhzmBbSgDED57g1mWbvI7wCB7GTI17HLsqgucx+0z1b7C2tjavN/He4aGnkpZr/Ai/GBy3gDThk4704KCdECyuQ/gYFgMIi3Ac6fCDPhy48AkHakNFpszYJRjgGIfsBkhLCNgJEIcfkBChHiEy+UX1duwGXi7FxmAvFdt021tarTg9brOjA1Yjw75OQxq9MzbFAUF0NXERBng4w7d+3/z61yRMaZiFSdAezzcZTjlNhyc3/bv2Wj7bpnTUCXsSQdNMTsKUbWjUxKFF+Flg1tCqnoc+akbYJA68zMurZ8yWOzo0Iajs/ACqfcqENu8gXEv4GjXk8wLuba97tX34Hbfaj7/nterJRVsuzotuRSkv/At+co0gRV3wXaMJZwgPwDVpoxFxxBEe98GzcBEXdIKfcK7BQzj3+E2adXPmPnYj+aAPHwi6qq+hj7wA94S7cpAftPjhJ0E0DkCYKrg87OIKcE+DYgsBUchyOTEFnECjNAS9E3xvfO2NvhLN8s2KDGQeQgudXKosBIIXXOEAwnEpDCWXsbe8+U02cPakh1GWq3PRGXhcE0qg+jh/QsZ6obFdwx/nVTBzozPV+zCZkybhxBi242jss7XGVis3tFhtg2ajEjpQTU1O2sD5c+ubAS6mC/CyWbRVnL8nKlFVIU5PXUYCV7dmH3v/HfZzP/oua1hb0OyY456S/UOdo1HgXfDZZ4aKQzNH5wEICzoiDKimB+A6+Bk+dEbeCMNhwKO9oCMMecKhCR+IcnEhExe7gOg4tLsPkajeKCwSByIKp8KRgXt6G9es45DWe6+gsaJe434lK3zlGpsbP2e5Btks0pAlDZVLagJe1PUTqqX5gKh4QNBTHc5scI0ya3O2ZfslvruDJQL/niF2SYUhOGyyrd07bFFDCiteTTLYW6RJG6W1eM0NTZatb9RwKxuno8+2vemHbCDXbcs7L7Hsvittea3JGlTWwNCwtUrgWBbhu0DijONHSFlSoK6Uy/sCEg1pcDWGhAeKoV1Ui04N3dglivzI+95qP/2BN1tbw5Lt6Oi0Ok0a1LW9UVL6pCFw3EedmKv4ThbZdFxHG+EQDHxPp7bCB+I62i/uw4GDNmbhlp2/bHFukI1Jmb4EIdpZfmGUUZRMASkG+o5MEOLcTlbHhAeBk3pQDnjdbHnD23/IP6kMgRERGbgGkOogiMrguGaIRDhDvfvDWaWL2ZOqb22FRrvhyv1iOqffMJ6LIRI0nlMxJFMmbI2yghkB0IbjDe62Foa0VBH98/igGyAEPNxDY9/WTXawv8fOHDlsK0qPMZ9raPKUPnERvZOZgg2Xa+3bDzzoD7gvjIxYV88m69q83cZmRixfv2ozo5N2yTXXWFtvvzXk05ZwUeFlUh8ao1EzT2hi6ca1smahwXBPqWvumRjxLPLyy/bZnp091t3TbsdOnBU96dEYdJMnHv/AZy9F9eTa6+73G5os4U18wA9wOivpAdqVITAEEl6583alfA3JdHhoVDjpPL+v76WZopclkqJs6h90cp+uUxsA8pP9QGYA4SCMxAgP91wngUqInGkeBoF8sJTzKkQMwq5wV42kXRGDi5PqpSV1OeyKkuOE4xCcZoEi2EXs34dgHIft0tPi8BUFet5I4/SAC58w+csNNfbZv/47W9bM0Y9a0nDIc0i0HduOFzVcni9nbXRRnUr4rrjiSnv9rbfb3/7Tv9hqc7ftf9XrbM/eQ7KpZA7w7cqlNEwiXvgBPqyI62lSROMkuxaAt6SN9NTF+buiIbF21XaoAzRl0gF8QDQsfI56BS7Pp+vwo81oDyDSRT5whOOedAy9kQZHuTl1GmbRak6lTcIUMhFCFfUgDogygcAfOOOatG7kA5GRxFyTAOCaMAqKMCpIgYkpCRlhpAnCgFxd3i49sEOaq8YmJqZ8nHdtp5+nqfSMtJa10WAQGI54cOI/++yzno+ySM91lAUEDeSD5mUJzsDEpBW6+iyziqbl7FYJguw41rJ4u2Zo6KydOP6iLRbnbWxkzEpzU3bjdVfZj/3I++zDP/mT9jO/8SnLbdtmR04cd8FSluQq9AGJ9sQH9sKpVt4AIQjQcrETZ9WgdMKy7d3bs14f8lDXwA1EnmgLOjDAPfleSUeCCMeBl3zVYeEABJqlj4SXI7E2Vu+jzMgP4IMTPxz1jTQ4ALyZ29/1ofWF1hCOaMBICHBNmiA2gLSAV0Q92B9pSIcwJc/Xr1hLQ50fCteQa6zYcxpCZeyDh62++EIuRkvAwaH7qDjlYLNxz0yPMym629utXJv1T/O5Nqds/jmpBIiJa+rlqNN6GcuyLR7/0petfnuf5Uuqp/oE5ZZEy1pzo33+6/da/6bNflTAH/7xn1hPT5/937/932xSZY1Ozkjj1dvoQskee+oZ27Z9p+3evduW1cvR7P7ZHMX7LFph6+xS2TxMz9RosuOBMkGwnVQtljQAiZZ4hN2WtV3bNtvzh8/51utatg7JtlEG4a3Uh5FBjjUy6sg6FHGwCZzpbaskMNFuPAxn3Y31NLjJPj3unc9qPqkI5a2XFmXnhIZH/aamJ22JJyQa7n20WGXJRPzyDr7RYWpli61ptuz0CZnvtYRGnprw1MXvGUmkPKIXhJZAEquXLkLIiGcoCD8KI57rNF7HAWZKrwLqa1asp4vX8bOa6WU1/U3T4FIpfWkfAcInf9ABzouBIMI3S0iyeew85fVaJCCu2gXUiIFXX3eDbZEA7e7vtwnlayjVWnm+aBkmJIslW9LwPTgxZiPSXn29nfaP//B3wi+6NByKYzbLWV/CObGwZHf+9u/62a2/+su/5A3lD30rTFbiStnJT+8RJD4GTcFLgLCEQwa1OlFa+5KwKKm/c0gDI7iSLM5mW1Zvos64eEUNx4oQnQBHHIvaMgCtVpqUp6LkR3DxsQZXhbsMTgnpmujnnrg5dZZcc6vVNXJ2mmw0TT54QrIqv7ykIdCXliT4Mis0iKss2dka2nEZ9doMTzg45kojZ+2KyperW9Pk8ZN/+a8bta6CEC62v+Jzj/Ah2YAzSBwJ4SINQkWj0Js5UfDQzl7r60gfiMfRO8Ynx2RoZ629vc0PuGOJgbyu3SrCC27CEDq+iMZDVj4Zk8ks2fmTR2zTzkMqQ2lW0llXunGfHo6PEQq9dflGaxGjv/lHv2PnT5+yN773/fbsSy9ageeAfHiotWD3Hj9mz8jIHh6btO3bttqRI0f8ZEfWwDgGgfcRDl16yF4+fFSzTmldCRRvMrHP/+DBg/Y3f/M3TiuAwGHwM0TSw7Msd9Dwq6nTwit2kDg/1dxLKwviWYsaa8W+9LUf2KQaJSv8Zc3cJDvObx7JoXkQreiMbD5AgLkGqDNaNASZ8lh/JH042ohHYxJ3la9mQlAVjrrJiGEc/Hz06FHbsnWz04d2XlUHYekpllQW/WA9dbylFcfFG1HEFSuPtPylGg2zNAmaE81a81t/9Xl/2A2x1UITjczSAPHcYxwrr8eDKISQewSIxUm+cLFMb1D/ueaSfv+sC+moIPyYmZ2y2elpX8zjIw3xoi5P7nkppFrAYDDfO2I7SqGJxc4Ve/rBb9t1N9/mPVdT08RcVeZiAQNYcAXnt//6z6xjcclODZ+xg9e8yppbO2x0aIRP+vua1X//9ndspa3D+rp6Pf8TTzzhRntJwxXfwWZGNy8jH+VAWdu2bLWB06ft4x//uN16663W19dnPdJ+PJR3XmkI4UtvGM71nJgoSO8yMoSkJSEWXS2j0msLXtbo2LT9b7/8SWmAsr/5tFTpPKRFoHhEBJ8AfKFSfJrZkS7xN632+3NNz5eELOffJkiGuvOWDqAORFqWWhCUnDp6eh8C6UhlUBzLEmtoKOHCvGESkKlPWplVBK+TRgo+bQOdpFFJ3nakqfnNv/iCdz/UNUj9KxUCBMiv1OAggVDWYaT8nVDCcL5VhdoKVG3hYFxX/5yesJtvvMw6WpMAiYvWkE0zqImxcX9ckxWhvMWDPTMxMWL1eY4tT6/5A3xIdGx0wlra2n3VfZlxvzhjzc0tNr+k8iXuLlgVF2+/BD18C7LcnLPH/vRvpdTHraEu54KMAL3mltdax+YddvbCeTW0BEj5BoaGbH5o2HZeeqV97lvfUt2aVOaqzc9P2ZOPPmm33HKL8s/b89KC737bW+01N99sN7z6Ndbd22evvfX10lj19sSjP7CytAFanEavx+iHV6t8TF8Nrw7IGlxpcUr8gHeaoa6wfSdnv/wbf2wLoqVe2mFV2tCFRbwIBeDCovaIOkY7OFR4RhhAsAtTJR4BAbjHBkXIlqWJ0oaGV5omPI9GWADCWe8CAhcC7H4FP7RFHLQFDVzX3Pi2H3YNlr4ZqELFiKgAjkc/AA9o046GFI7zEwQVRnoqwMPmGjE1ryHwP/3kR2zf7u0SmMa07uU9AMJ5T3LGj7fsaGsRwxpdm42NDVlWQpTXcBiV5Z1EzrVobe/wVXdEKiOb6fSpk7Z11x5nKmWHCwEL8PIaczb82NM2+Mz9ut84Y7Q4P2dr84v+KhonRvdt3mybd+2QjTilTlRvR0an7Y8+d7c18IJI7aodffGI1+8jH/mIffGL/+Z8+JVf+S/q4TwVyNnffOYfbGjwgvX3dtl9935DmnfCBQSNRXmrEiJ6P9t5oAMNprYVsMSxrKF4zf7sbz9vRWm8OtUBu4h81Y0IwMeob7XQ+DamigMiH+m4jvxAikNoJWjSZDxbJZr0KX5DaThOaXkgwqof74F3PVxAeUG3l/3+n/pFj+Whrh9ixjggYObg6hC1p8om9UqjYWOlIdMrKGSMw8T5EUbKw66Id91+o23pa/eXbimIFy/qpardl4DPzE3Zshq5ri7r24Bn5yYtk5OASYMFgXybe3ycT/R1+rNDyqjROD8zI7usWfaNej2dA/z4aEmu15kjpvF4qEFa6JHP/IU/QCcu4S5bUyar9la9pHtJLCvC34fkU3yrdQW74+c+YY39m13zrknz/fVf/6mG55ut0NzmwgP8zu9+SiP1mn36z/7M8fKA/Bd+4Rfsf/+5n3D+xLef1lbTIS6cB0H9FmanXYPV1Gj4UplsB3/4sZftyZNnZWpIiEQV+KobOmiPe9qE+vq96h5pCAuBijyRD0ADxRGfPu4wY/WZ4Uba6nJ5rhxQjRvwtOIbYcF7Vvq5dlw/9+ufXiOSHoBByZvW3JOQX50YSWJf+WaqneTPM9frJgjBlygqhwbR0oy98w3X2xb1ZlaI+SrZuFxrW8EPz+3UkMfbMCtLCzaq2RuPcCanRqyjd6sLWKjY8lJRmmDG2jqSgHm11HtKGiYZUns3pS+50XD/k4BBvzI0rmWttjNnz/75n2nGlB5YY4inIyY1EZAAOg+VF0avlGQaSHbmiiv2w//lv1nvvsvs1Isv2c0Ht9qtr7/Zfvr/+CXLt3a7oCRmJq3y+X/7vL3+dW+QabFqH/qRH7G7v/KvqjuzuyRQnFMGjRjvaPHFufmKydCoOknAiqIt12Z/+rkvic8SejU4T0Via3o0mLeNrgn3Di5Yb69K2uS/UjBJAw4gpa8InZgUuCM/PI48+NUCtp6mCqA1cBMn/bOOr7a5Oa8hKu/HILH/KisN094std/Sbm852GVXbm62zpWyrchgLqhJcmqQbB17t1jLYtbHnnpW/HPWwC5QDUnXXHZQ01RmGeylX7GOrnbbtKXfFmZmbXRw0MYkbOyYzTVJ2LrabHFhQsb/jM8GfZiTRvR9VFDqRKeKsTqv6knr5JS3zbUCe5Xc+hYPqJR0gkzM5Ncq+0pGQrO4aLK0pM6YBZbl0Byil6k6u0YYNlH72EJCt1wq25gmBby59PY33mb1uVq7RsLT0NiuGZ46lejxg3VVLNc8V33Pe98rW7HJunpUH2ltdsXyKl00BsMOQ1J6/irBooGxKcVb3mDiKWdJPMvzGRfellLjxpoZOOKTM2nLUBJaGhUfQSON11/XKYxns2y1ToZ8lI9LO2ASXbQPAuVCInq4DgC/Cwnspa5KG+lxpPd7QQi7C6TiSM+ssjaMPHobq7mcwrwq5tdLOLoWxuyt3Rn70au36FpDWEufG+Q4IA2bSVXjxBLfJdEqgW3vbPV94xjVEMpssa+/X70Wg14CNTPpQ2t7W7cb8GLPuibCYSuhaWDWBkB86lnsDTv80svqLSwopgo602C04qkTLNSETLPaGtt11Y3Wd+B6KzU0qQFR6XO2LNtKbBUnNHFBuKXFljUVbxDTzg9dsDnhWJSg7dm8yz79l5+xicUVX4+qKIdXgDNWAA3sIEHbhyb+96CsWRbAZMrziuYllV1cmBMyNST0C1ea6W0IE2GYLvjcw6u0NJAEI+gI4Qj83EcYvIpr8IADCCEJIA5HOhxAneK6Oh4fqC7XZYJ/rsorCfwhq2wV3h987rnDdmF4Wplm7X3X7ZfgqfICkEAMghaEU1mmuzWrHL6rRCrEt1DLp0dzlmqdtFxvX78KztjczLQTMjAwUDmjP43b4aCHRvAK+fClSnnvSpVhb9f+ffv9EQ9l1a6pLEkaTgmSkHlqTeE1a+vfc8AyO66yfW/8gPVcdavVdOyUltOMVTQtS0PNSBsqpdNYEr7NPZtsZ+9mO3LimG0+sMf2XnmVZaSV+HQNWP89CB729vZ6B4FH0J0ctiKbChAedrCkPfBoaRoYDcOLLv09HJDHjuGNV+KABjEVbcE2arYGAZQXHWtJWteHMjRkkjXnH/G0Da4awAufQwDDrw7HjzBwQU847kkD4PMIkLJSXZLgebkkDIMVA54GWlues1XZPC+OLtvQ0SM2NDBoduaENS0ng90ls0Iw18FImNZWaLKOZpYmkt2AHaFIKQkW5eQrbOuWLf5mTLG4aO0dzXb02GHhYbKQdnUA5I3JBL6XV6061tJuy2efesrxs8JMWhXoLp0co56vYaemuGDNLTnLqoHKGQ3jWy+z3uvvsN43fMAOvPnDlunYIxOgy4qygSbrWiyz5YBdc/ubbWx+wh599CH72pe/ZE8/8pDPitVTRA/C+8oGC2AdiXpAb9QFoD7QFw0Gr+Edz0Z9Jq6k4qLdfPNNMj/SDhUaKxoan/wIJfkjLBo5BI24aGggBCIanvQRB43Rft6RK/RCP0on7qEl6hRAHvgf1wCL5eTBkZ8JXq2/k6hKMjaz0/Oj25vsDmmGzrU52/Gam+3c3IJNj43ZbHnBOlUpn4lpllWTybmxSZFMEHDc7NnRL27yMa1lf1GUFyFgnnLotyZjXRpCldy6fZedOXZEjKq1FhHKy7QIki/00Vc1bLGXTFJVEbYSweuAZuIjozfccIPPgJc1LDFEw0TvJAiY/2no4dmdtAdrdtCCbVguLYghc3ZyaMxqN+22+j1XWMO+K6z9iuutsOuQrRZ6/Kz8qy/fb1+766v2pATsxz/2Y6JFwiE7Dm3qZVFvJwhOIFRmY+IXDQbQKN7wWIZu8EOU+KapdGlhRfwQDqVhvxmPblqlTUsalpnlJUtSYodAKx7hoOFoSIQEvkSn5FTvkrQbh9fwogrHu0MDaaEQOsiDj0MoIi84wYWDVhQO4bHozQjD0xTS4YiPPOCKYTwmaNCOa8wX0m4KCgMRnw5++P57LPPC/bYvt2zzp87aTW94rV197TU2PzVnr967w19izeTqLVdTsnpVJnoA+TMqsLu9xRsBo5+hkGGUNBAA0XzAnYfdnIHR1ddrIzL4m1pbWBdZr2T0ONLjCMO/GCiH9aMXXnhBCi3ZNAHQE74zUnK7tMz7BsGUnD9+am/rsS2bdtjOnfts+7Y9tkX2VnfXJv/Q6YomAPc/8JD98+e+YD//nz7h578WZQZIFzju/xXwMQvqD0QdoAMXfOAFDdb8ANrAh0+GSznoJF3k0Z/zmEbFh6eE07AIAeHwONnTaVQhDBw8jvOTiwTVbYEf9+DiGgGJtiQNfAOwhWmP0H5oNNIApCOcfHEfgklYLUijEXkW+J0nX7C77rrLpqRdjj73tH37i1+xUydOmVrDFqfPWl5CuKDeOr+0YkV6FzWqIK7RLKyj0Ojf/vHXwSq2AHE4nuXR0jPTU74EwWEjvAHDsZasSwUdMBxDGSKpJI6K4TudFXxSCWC3g4ekcdbYl5aYCgSTghHMeFgeSAfdpt6vVB7PddpolwxozoJgLnrixIB9/BO/ZPc/+JAmCwrR7O7M6XNSQElgou4A1zjCvUyVx7NZP0ZdjjKifp5GeWY54E51gk7sVx6Ow6P2toI3NlpjXVg0c2QmyRoTmiFpNpkP6mCSSaXDzGHClWw7ysF3xzalioAANHykASIOnnNNXPAbB0B7CDgCFPUgPAQ+7gO3P18GMTckwi44PjBipyWh5595SpU+b08fftEef+oZO/biMcuPnbe3H9phOfWwJmkxpsvVRO7bs1vCMmXNbW22besOGbs9ThCFQqhv+RARyQ6vscmRUZubmvHhlQ19AGlxUQF8cIcdQBz36yAhW1IditI29DTyBESlAfAgZNxGGaJKYap/xW0Y3JpEqKHqMnn7P3/pl/1EG6rZ3tGl4W/C8/6vwF+bEwSNURYQuB3k85iMexqCCREvEq+Uiza/MONhPhRqph35AmfwPDpadKRiEcGAb2mWCNCufgKioLotcKSJ9ic/Qg3ggxMILUdeIOoSeKAJHOTnnnykxfehk92o6fCzsn/honHLTmtuytloedn25GTwajjjzIbL9+6xps4dZlPD9hM3HLSs+DSp4W5Vmohdprzb19Nca2PTk3b4yGE7deq48Rmavp5en1VBaLLJFm0ZG029tbWzy1q7uvw48jpemhWRqVobTKQirIv5kUuqTAiZOw1WskzEwAZrznfY0SPPSTOqstKwIWbg4XSdteUV6+po01wA+1FDidoKfMSzLkRxgTcYz5OAOb7WpnRvu+Ot9uu/+V8ty9ZoaTAcTAXwMxnRpcb90Ic+bH/9V3+xTn8wfnWFXb0M+wqs2GvTU5M2OzMjfjfTEP5wnYfqH33n7conw1/2cV1GDVgRBuhNPOCpi3DXCpnsOV7lR6tytizbsXiezFlqvJLH80YqgtaJ+qEF+cR0fNKZe2jibTCui7IBuUdDkj9sKuLRmOCADoQoeBjDZqIvncdBfG0Qjs94vf/a19i8GmN05IINTkxbg4a8siqy0pCxf/nq3TYvtZ4dO2nvuXyXbc+qp9TlFd9gCxIsqYD16TI+vW9UhjKHp6Bet27dphnkbqn4VvGatR1G3kYNCW3+SAcCcdHIFzsIxwW9zjCVCaj+wr1DYfTG1MsCqCj5FmUbKaOadiMNOADwgTcYFGWk3phoeuSRR/y9RMKByAswTNGI999/v88EgYhPQwsaH/smOXpAjaSh0Npki7yPOj/jdeF8MobXnHow8kPnjh2/4ZTA68S1N6IcdMI7gPsQbHxmqQDXaJWA/3mdMQG4qCN0kyd4HfdRJg7thgtDP3x4AQ99mYJM3LClubl3i51YztuiEozML2hmsuoPhk+ePWMlMfq7933HHn3gAaubHLJ3X7vf8rXMztbs8v3bJSy8udPiX41gC4s/PGf4UkVwExPjXkZbW4dt2brJ2mTcj48P2+kzx9RDNoQmaMJxHxWuFgDw0iDE+/eRxFteRXv0sYcVt7EnPnDQKCwfqVl0L2nAPqpKk/wUJ/54GGVil7zlLW+xL37p39RBtvrO2nQmRxKyDai1Rx993Hbs2KnrZCcGpLQ0erIZk4DRYAgJPFJvr1lxDb6menHgS83ijNPjAlmbhrDqBg68NC71w+5xXog/AD5pccTFUBjxXAcefPKSFoDf4AWIw3FPHtLB/8TT1InCRThlkMdpDaQEcErhmmZ+t/zwz9romrQSDb2WsfnpGTt39py/2YNr3bRNkpq3QnnWdrU1SkqL1tUqoZQQsQ0nzmznqHAEDs3Ijok8X+VQVKm46Otgp0+fsLy04MT4eaVOFYfI1CCJCVGpIBwX4WwLjniezSFll152qZo3zUAvBoSYtTeYzck+gc+FVUKKHy7oAM9v/uZv2vnz57yhdu7c5eofgY0y8Lm844477MEH71dMyhu8BVKaDZpqKFvD4ZLMA4bvZdFVXFj0MspLC/bhD75XqUKIEx5o9YauaG3ajLC4psxoWBzlce9MF7CbOIQNiDxxHcAEjfzBa67Jw33gDZ94wnGhRcEF//w6iAIB9c8qMCOhetPPfNyKqsjA2KhNLpRseHjaJuYmZGut2IHLLrOSxvz5mVk72K4ZxcSgrWrsZi2qpaUgXJwfppkEFZTA1jVoKqxeWKs8i5oEjI2cs/HBAZubHLML5westblLTSKmSMx4krAqhrO2xUcBcIw/zMQIU42SPebLBTBHRAsvwwkbDvPq5d+XluXzx6pu2sOmOvnsUPT4EeKupXgmR51hmjCtSWhqeHKQhjA2AaKBgeZGzYp1vXvvLvv8F/7V7U3wMcqyZQnj/E//9M/t1Tfe6IJLeeBIH0VI1zwYZVMeOEWRqJbm0SSpPpf3o9BrpX19Q6fqt7wsy7I44QvDa7KR6lU5Ue82FxOVhtzG4jaAZqPx/MwLOf0THzWzlG3tdZVHG9PJSVsv+nmW6pMt8RA7NvADvqYpfOyoYVLmW7UUjvNJmsoGQpiojx/ZIF4gpixu+wI3mpzEIX3+Mmyd0NRrZrOkxL07LScb6cK0eryM/S093b52xQcUVtUoZRnrGRn9H3rVFbayMG1tPT2qANPrghuQvBALrJQWZaNN2ODAadlwU2JkrbV1dVibjHyMTapVknAye5qbn5ZLbx/FzBEHM8NxT0NE7wk/xdfYTTfdJGFKb0vBhABmWN3dPIrxO0+/jsMN/dCSaTiJOGxIiNyxfZf94z/+c4WelJ8hFPjkJ/+r3fXVL/s1wKSp+tGQC5WGVj5yut75JOSSIBHJM+BGyzcljY/9whdMGsW+WuEwJiVKHw1K+UkhJPpdIxGHBlF8eq0vOcQnlaOOUJ+TUMke5AE4OOnQuq5jp0o255sIfJOaBN/D2dDA8oc6SLrO+rXExidK+LwDQBqUKs5PoWwQLpXpW5MgEMK9cWCqEsi0VA9atte++4dsdLHGchr2MPJ5hAGx81K1+Vy9/eEffdoevO9+e+Ler1ujiCqww0HTfdXRe1ppcdaKczO+7sWbz21t7b71pinfbDlVCmZ2qME5wpLexJ6wsfEhCVZaqYYumBeN7TRWmFp9/0rHWlCdff3rd0nVp5kgqgYfh5bDhlLSi3CqH2sGiv1WLvPmOvvPWc9JQtLZ1W4PyPbcs3ufL6QycyMOGll7Onz4BdmXMyokDTkxw1t3hKlJ6NnLql+NZpX1vqO30Rqbm/yFXlbfEZ7VVdlharh33v4GnxUWeXIifYyQ4CMouNhhwQyPPfhsEecJASeC0/gaPvTHFmrsKeUVTtovFotrWBaR7yclpsHB0/HSMHl5J4H84F3jaYiI4ftQuQYOS25cd3ynqFaKBUFd1uRtTR2mJiNzSz7sd2CmRO9IITz21YxQPNp35Y0+lJUWZm1qZs4/vzI7MelP/mmYc8NnrS5ftv6OvJiBUHAK35y00bSEVFP85QUxss6amttFnHqmprnsUGDdS0pa9ljRXnzxBckAeWlstAY2kNJUjGmEDG2G0NEArnEUnrSNwio+z/XQRAjQtddd42qecFfpLkScLph27C4WkxAjUOn5IThUYRc8/RM4bpWHlvr4L/6iPffcs5qUTHrH8M4o95nPfNauvupVfkAKAu10VGwkIASYIYn0CCsvILPuNjQ84N8KL0mr+VYkCZDbP+okvp1aQuyfzZEw+dYdtJNwpg8t8GRCgiEfzcXRSbz3qaK8fNY0EWkc70ioaK8fPoKKYzkCgXWthtaSAHp/UE9cVZ6cP40QXVKinOmBtuVl6pLoKrItXDLCqAd//ZmzqOEFbNqbmat36t/4s39Zg4nJZkgzttSjRRTkqzff+9k/sdbVom3v77FWZZodnbQrr7vOjp4+KRW4bD/64z9q3bv3W9ueS2xwdFjMW5KcqlDh8oNFxDAoR7tJLBTDkKDeI80+eO4le+Sh79irXv0GMRfRJm3G8nWNTGfElLR4R09ndygbBUWso5QSdnpj6AiAfozZe79xj73jXe+R+pc1I4Zhx/ESyOAFdRBpBVfralDsEh8WxckNfKyeb/CiR3Xff/ASe/Nt77Df/uSvWGdnozW3dGkm3G0XBk9bVsM+gsg0PbGa/06M4/BzVQW+eIpga2I0MvSybEUNjS2t1tLaKb9dHWDJGpQV0UEwPvfV75oVNvuzU4Qsjlvwj2cJ0MipgdNMkDg6I1qMtTHf1i7tJipUDzqxMiFQSKbyMlEqS9vw/JJjUXmXIF/DJEhxYjLHlNYuz9no8KDdsG2HnRo4awNL7F1blRkludGoMz4zZpmsNDDvSUiWYOyK0qxmZI8iYBAWAkblAYj2oUQ9D5Z98c9/x7YX1qwxIy2k2U5HZ6caq9529vXZT/3Uj9uyKJ+W4GS3bpEAUDFVei1NdREbn1mhHply68fRjxfOn7WzJ16wZ556xG55w1tEg3qqwhGwevUo1DT0IDusP/HpOQQT+wX+5CprLhcLGMCq/OT4iL8BxFDg640KQ8DOnhlSPI0EFtVVQ2pFHNYbCaBsOh+8QGDfdMeb7Bd/4Zft3m991e6+50vW091nExNjwqXZc55TqtNwDiQNQs9He0jARCN0hiZeW52XhucBvvhcMysBbNJQ2S5zpFXCL6FRZyhJi//d5++yY+cmbYWjsdQevDq2iE0rgQMQWJhBfcGNecCSEAY6EyYXMtkfvv6lduGlWfhLB6L2DbK5lVSjD+mloZiM1aozS4PmMsvWqgnbJ975LlsrzVtTocFmZXv/4JmT9sSM6jo1au8+sMt2txdstrff/vyub9gS3V6TliW1Jaei1fz6n/yTb5nGdkl+YnpqWDSExmKp026Jz1f+8lNWYJgrFa1RSLpbm+zA7l32mlteY5slWMtiVvvll9vwxLTlRX6NNA5DAu/S+YnKPENzLWH20nPP2cLitGVki/zxH/+B/dzPf1zDaIfqroqrIRr8VaikWXheyYu7vAyKAYxajnUafO/Bop3GxKchqceChukH7rvP3veBD6kDZMVsqUzFj4yMq2x1HlanJUDgYDhWxvW8PNRXgN/jEISbb73FfuyjP2UvPv+sBHVNWqdgn/27v/U6kR5cpIUOzyOIThvakGvg/NmXrbuzQ0XI5ChOqedreJHWaWnrkKB1+jDKjPT4+Sn78898wZbKHGmZBB+NyzceAcphpAigVDZ1sjaI9vJHV2pS7zT8qU15IXp5RbN1VvGhs1ZD9uys7e3ut972Vt+MsHtzp9UtTlqjNOXSbI2NL07YcoO01vHztve6y+xzDxy2vuyiFU8flX1esE2bNlt/d4/1tbfYowsN9twUH7pQR7n5Te+6MzVQYoAz1AVL1OgeAtwemx23+77+FWtrbpYtpQqpkRvUI7AHGzhGWxVbLS1bz96dSq2Karwra+qPXcVer7R7QcycmbKBkyf9HNVM/ZpNT43bs08/Y9e/+ibxQXjFFBjGlmJf2wKvGhAhWOVlDLeXpA0rcUEzENqDMK5XNCQ3Zuv8pZFaDdX+jUT1YJ4zTk7OKE3K42tPGio4vtNbQ2UkWy7ZeuBHc/A21Pfuf9C6u7rtwYe/Z9/82t1qbNErPBxxQCOSB0eeoA16mUCgQXgxhvtzZ47pns2D9dba2kNPcZtrURqJDtTS0qbyFmQadNrJ85OWl9C1tXVbW3uvtXb0+rn+vM7X3Nrua4/NSl9obrVGPu4l19hU8G3bWc3omzT0shzC6dlZTSZqNMniEWHLqrTy5bvsVd0Fe/2e7XZpb6v1yQbaoZEqOz9lQyfO2Ko06unhUzb00mGZRsN2+OXnbOTcWZkIPXbsgXttUmbBanneJs8O2YuHj9jLUyM21d5pMw15a9IEIXNqYOjOpx5/1J5+/BG5R+3xR39gTz7+sNwj9uSjj9qLzz5tF84ctUv3b7X7v3aPNUkwUKu+6oylpbZlmy+f/IMxffv2axgtWGNnwZrV0/KaIWIQFxcXbGpi1JbUELz+xVlbRXa6ysgeG5+w3Xv3unAh1Bipki8JA2UkoaGhaTCfBMg28V2ucqRQUEUuEAzd0LD6+ZxLHeX73/+m7d1zqYZCBKjW2sWAC4PDnh+gV/NOI4+2Ek7H6nEg9pmlbJEDBw7aV77yZTtw6DJ74pEHJBASGhUeu1PpqOt0ig6q4CcIgUV4V2vVq8V4P1tV2oH3CRjWJKKaKGlmnW+xfLbR1wGX1Bla2lp87e6JI6d8EZzFaDQ59izmQV7anHU9DkZe9yWoDI+8Ksj6nN8rPd8gkFyLxdKSssku7crZjf0t1pev18RNWkJ0M8FYkpJYnFmyeRlpzz7xuI2cP2k33HKr5Vub7dvf/Ia1coZtfZMNnH7OmiWwtaJhdkEmxN591vuGt9la5wFbkhnVpLJZA8287s3vvJOjkTbJbdUwt2nrNtuydatt377Ttm7frqFvu/3sx37Y5iWZzz7ykO/5YhzHcMxqygqDlzXM5WSPsRxx8IZbZKOZDY2fsOGzR21Qdtbk2JC7ublp9cpZXwtitslMcWx0RD24YG2d3d6Y3jgqA2FbE8OU0AUXgfPFVjUUGkB3rh1YwE1aJmlgoOKhD5VnRVpyQvXZJJoR9jTzOvrycQ07RT93nncheUWer34wLLFQzIyQ1+MxovmEMwLEufr/9sUv2xveeLt9/WtftdfecpOXzdID9pHIcZ9OgNBDX2gz4gjMaFgqauguLReTxsnnZcAL//KitNeUcDET5HsAPOIpaRLRbg8/9aLV8MKKhJMZJGW4QEl4gDAR8MNkwMdRNidiL61K4PI5a7d5O9C0bNvzEjymEkrDBJGdxnHA3pq03DMPfNeKs2M2u1JrO3cfsHvv+rzswqLNlaQA5ict29xoC9mCLfXusZab3mK1XVttaS1rRbUbAwHlwpvanq27rNDZZ52btltb31br6N9u7X1cb7PWni3Wrl60JHWJAXvT69+ooUUzMKnxBuwgubKkibd2hgYG7K//6rM2Mj7qQ2M7OLs3u93V0dVr3b2brE+GYK/GaQ6iY9cDjy6ee+4Z/+qGn2isYYoGJo7Nj6tyvESizuf+ooSBHQdlCQkNlJY0mO2wnMGCJr60ig/Yok2zId713LZlrz3y6HetJC3KoSbMnPgqm58zr57G/rU4nh18CNOiJjLMCqERQ3pa9R7TpIF3Nbu7OuzhBx9So6pxxER2o6S3hDT7E37qkdbTkuDh0hdriS/byOA5F2JlTbNZOo8am5V3ZuDs++esiNLSgs1PnLf/38feb22iF82KVsjlN974xtHhoJ2w8GO49g7gyxBl+8l33mqF4SO2t6NRmihv9WobJj1o2ciHcM7OXrAZdfyxqUm7+vJL7e7P/YPNSDmsSqhZglID2lL/Huu4+T2WP3SziJewi7aMhtyCpYkONEFDbbPGctReYy7rfoum2+1Sm52FrHU0NlhHe7PUJ715xX7qf/vfLcfTfvV8Hinx0U/umalMjUyod6lHictlDQUrMiJHR2csm5OAdW+yprZeW5xf9ofdzthFXhUzu+HVrxbT02nKzhCVg8Cg3Zjw4NQ6/lm+Jc26ECQaDG0nEnSPUCXBSo88oHXRV/JXeARE48v+m5mZdbzMGHlFb0o22IqmljXqvmxt4Q30pqYW2Tytsn86JPTiSWOjz77SavyqNcuuufZV19q//du/2tZtO134WP9hQ59Y6o3ja2GiBUGp4RvgahDcCm92a6LAutaKOkojw5Kobe/otPbuXmtp32Ld3dvVGXdbe89ua5GdlZOG4Ot1xekhK7OIK4Av8BuBSC4Z/VzLchCIKcJLOl7rY5tQd1OtvfeWy+0Dr7/GbtOELNfQrCZNEykrCp9o5psFJXWq6fExe0y21bLqnGvptO9/424bnxiQDMmsKat+4t/Knhtsse8yGy9nrU52bnGVI6fUFpp4zEuooCeEXUb+e+5kJZrXwCAuy6YzqWGWC1DHjQ1r1tfZLKletONHjtiJF5+XADLON1h/Z7u/4s7ayYyGode//x122dXXCQ2PCMrW299j7Rq7aQhwdrZutuZeaYuMCJP2SN+gXLGhkSFVVjMftIg0D4LDDLRe4zuqm33mfnaGGMjUm8rw9o+bVPRqSarq5RqFe2asrAvVMtOSzzNGThTEdmxkpqr7Bx94RIKx4EPk7MKs6jdtCxL++blZK7EIK0FnyxHDH+fUo2G+/Z3v2tjkqL2s4XXHjks0o/yAa/PFxTnhzvuqNx1xTY27IhMAG6ssHJyeWCxNiwXNGhJrbHaCT8Goo9A4yss3udGsyxLERaWjczS2dGlIK1imoUWzwkY7dGi/PfDoC9I6EnhsUGkdPr+IQAN8mmZFwrS6PG8/+9H32tWHdtl1l++3y/dssd6OvO3p67aDm/v92S4nQTZIIy5nWPdSxxBDhwYH/fy1F557wmYm1PnmNamZmrJZzZbrlxpstDZnPdfdarkrb7Ga1l4JkbSoOgvt50rAQRe6R1GEhl1/VIRKQ9A8UAwhLJ22Qq9JKrggDTc4oamrZi1M6y8MDdvCzIIYs2ij0+O2bdd2FQG+FZvTsMrDXJYaZqbGbH5yWPaXCJ5a1AzqpA0MnrXnT0/Y33/+HptfkFEp45+hKeihFwCU7faP6MI+wF7AtqBSfoaVO2xBDVcaa1h68GFBDvBeJM3Srun/Aw9+z4f0JWnMSy8/ZA1s0KO3KSlD24KEa3pywkZHhm1g4JzcKTt/4awNDZ+3wcHz9k//8E92w7XXiKaStFyz/fO/fFEdkVm2NAm0qaOt916GHZXP8EcdeCyivm9nTr1si8VpN7r9sAIJBR/nqlnVhEc+wy3acl7DEy8Fr2iGNi/bbHFu3DIrsz6MZnLN0jA80BMOtZkvPss+etVlO+znfvRttrowYjWLGtIWNKoszUpJ1NrD939X9xp2NXJw3sf5s6rTuQt26shJe/Shh2WTHrannnjEJqUo5jQ0j6/M2LTYOjabt673fth67viwlTv3Wq6m1XmKi7YKHupdB3YAAP/0SURBVOPTNuyIxUf7Z2592w9Jg6WbJGSYxpVGRN1JWNqb6jW0LXjF3/j6W+zpB+63Jk171ZQ+M8NekEK2j/6HX9BwpFmGAJXLkLmgXtG7qc9+8J17raW1wV+0OH3yiE1OL9jgIi+IyGCVzdaoYbmWk2dUPLtfG31ff9JcOFqLN4V8JVuV8vc3pZxSpVhwTUstNHLaR0XzotlY2xMeaYy5hRnbs2unGqTZWjrbbE5auaW5xb+oxnDIIcB8DKuJt2gYMuXcmBZelOE9d91tN1z/KnvyqafsttvfoqHyK/YjP/JuaY0lqU81soxpFyoNTeyi5dh23qqqozHUIetyjXZGs7I21Y1nj8QXWtrF+0bLNBYs39Ztre2yUesaJRjzNjJ0Xtp0Xg2mmV6h3W66/gZNXEo2NjaqdpEw10pwl+fsA+9+ix3c1Wt7NnWbZEmTCIasjC3wIq/atKSZ4eDpkzYt229EM/bJ6Wkbmxiz0WF1pDOn7cKFczY9O+G7jOclgJmVRju/XG9XfeBjVrjsBvFSWlTdoUFDSCmv9mJBXW1EZ8IhOy4rCLoA2XEFJVfrh5uo4fxGfmgwB/U+nh3OTctucruobO29fTY8PukPfNEmPGJQN/OF12YxiJZgay2GtNrVDfrnn3rSbr7lFhtXxQZHRm1RGmdYU1t2wrZ09Gn4KGmYKckXTjUGe83W1PXRXMwoMW5TrxFJohPC+M/TAbW9btOw6rsWVAc0Gc6FUpkQPCrdJmE6ffq4tFXRn7P5vncZ8pOa/c6znqP0vqoPUhdWcKPNxQ+0kIQ7q2GvQbbVmTOn/IH9grQCybGtINA/5qkfGo2ZbYwKy2tQvGL9vZo4dW61to5+6+zepiG7S8K+yVrynVJCi3bvPZ+3E0cfsUxTjXVu2Wo9Wy+R0G9KHYcviezbbh97z5vspz94h/3sB+6wn/mht1pjedaa6lj91/Dn5qm0uSZI6WgC2ViivX/HThsbGbdTEtozoxfkztsFDdUTxRk/VrQ2W28nJxZtLNdj/e//MbvifT9ts8VGq+MRiGysogR7iWfNs2lBmUkfcoLtzGSIOnIdTzNI40sw3rtlOKedAdgxaTWfhJ5YfWZyWkT4jGjVzo8O244rL5fqnJWqlw3hhfFcTBKc1ZRb9kdxfsaHUL7IxvGNbPXgePDTx5+XjXPBLj90mWZ4rY4zL8OaV8/G2HGhvGwtxubgfAgMe2ZkaDBooqHdV1kIon+IXQKdVsmRhlQXFwjRnfZiyUkCsBm6u/rsuWeeU6ol/44kD63bOzqsrb3dzxxDIJTd2IeO7ccg575cThrqtW+8xV584Yj9+I//iH3rW/dZX1+/dUg41tC8CD8SqrL8S3XeKVgi0Mggvtapx2frlm108KTNarhDy3BO7LI6KssBFzQcjw5fsDfe9kbr37RTNlWzJiOtibcri76Ugb3VoBFmrTxns9OjmqiMiWdFuZJNyjhnN4YogBDRwYyUWapmpBIAtkg++eQTtqyhs0bllmVflTFjVuY01M7brNr9qnf/uO1/0wdtoag6q7NaRtKqEYonK9JXsqfU2STIyAg8QahoDzQYfMZHsxEWSyX+VhEOiSNTjKtJU6j91FgzspF85g/DVeYffuaztpjJ2dSM5FoMmFDlm7q32JhUbp0amiOMqJhY7FLMdpCRoSFpsdtkh4kZkyNiEjaXepmGNxoIgeBxTEdHt8pIOyigKSoRNOH+vXunTsLGdezG8A5CfRSHZuOkIBZZG1R5DHcmH7wk6wKkCUVXV7cfbdArLc2JPzCIOBg6Mz9vr7vpejt2QnbZ4Ki96U1vE746+/CHf9o+8tGflzZnlpUYW5uD4dQn6KMONbLnLjgdPPSf15A0MzJg93/ry/b7v/VrCjPbvHmrbCA+m8e3kvLigzSi+M8b0jK9hK+s6xkN7RISXS8uTFuxOKdwaU81zOlTx13YeNlmYXFBttuc/Hl1J2aK0uQtTVYaHrI5aa+FqSGbGj9ngxeO28TIUcs2arbKLFdDO08xoLua/yEbAcTHSEedIz0+QFryKg1DZHIwNIw17sUe/z7iKjaOcGOQLmta+z/++Qv21NGTNq4u0r9jq/3Yf/p5+7Xf/0OX+iIVksGOSueZJZXdsWu3a6LTp4ZlAx2yzo42u+aqAyovoxlTrWZKObeD2to6JRTp41CsE10MQXwAjegNKY2WHEKWmMNsdJ0xhMkUYOba1t5m3/vufWqPZbe7qCdCdvzYUTt6+DkNTy+pMwyIDzX+XsG2bdusv7/f1/OKs5N29PgJTVBYHG6VxtbMWMNc76Y99trb7rD3fODD0ng85pLjWaqEKgk8Mytp//OD0pTt6oDSAPodP3FUQ/O8feJXf02CsWDDang+58yxnj7LFA/mZnluOiOnEUNpmeGyvkbHBZjtslWnLH5PSysNa1KyOCdDXdcLM9O+LYrP4JTVbr/8u78ne1ez/myt9W7f5ofv1Uo44WqB7xzIREE5MJpBc0DIBxBtgI8Jg9YibYTHq4PhMre85d3+LBIgoDoxjcMWET4MXpaBXIPxKqahhx986Af2ua982Sbn5+z2t9+hStZI+Mo2Pjnu+TD+meGoadUryr5IueRaZdHXfR57+qRsMeJXxZBJ29TTKhup1YUagxzbi01uvt1E9K3oGnsG2lg8hUSGRuLCMUQmoULQIBMmyTaR1mCBEntKlzau4WTnrr2uiRp8/avJN0PyfI9JBDzgIODTp0/Z4ZdfsgkZ1fCX18Je85pXa1hvlIB12aim82kHaa19+5tftf4tO+zkiRP2hltu9j1T3kFV9yXNXFsaWaScVKeT9oGvoo5zUQ8cvNLOnhvUEMq5ZSyHZKy50OQCuSies3+NTkT9aFC0BALFGa4sxfhjNXaFqMLQyGyXOmJi0FnpSOkI8wYZ+GN28uiLtvvQQeveut3OnORg41rbtPOg1UmDlZu22qyEiwkcEEJSDSFo+N6BGIcRiAp4ekYSD1dtXnP7O/2j8IGIjDDYx09dMxnDFkEd14lpaCaMe1bCH3/kB/7M7PW3vtkGxCQqPy+Bo5F5Iu/fwBERaLX5WfW+lQVf8xkdnrdjwzPSjhoapdrXyovW313wh9CUh90Dzcwa0aMizjUQa2/QFHui2F4C47kGvG4qG+Fyu5KFVdl0PGwnDYIPs+fn5m33rl2yaWrUyM2+8a7IBkrwScvRMXiGyut0nV0dmknKDpW9M3x+2EaGB+zp51+0UTYetvUqbSp7elyaZmHWDr/0ov3ET/2EGj0JGFodO6okbcFuXYy8wQvDtnf/Jca3A8aEB/uQtcSurh7X3tSBDZFMpJiEsYEPjZWWa5KtTCWpT9pMuGpTE5NigCZkc7OKXJW2VkdRe7DO5Y+yRAufjWbxmfkPpydNjZzztmns2GRd3R1WzG63onA0yQZGHlKn3RAqwrjGd6fWcX6rvAhzUJsne1nD5+vueO+dRJAwEDHd9MZQGHHYF01SoWtS2ewrZ6bFp46b8nWaPdbbd+97SDbKnDRA1qZlrNPwra1tnhZBWdWsksXIYmlWvavRBidXbUFTcQS5NpN1+6LQIGNRWgZhRsh8CwrlK4znnjzSyYQGqwgWFYFmrr2C8tltwd4o99WD+WgBAkkjUR/2WgHHNCSeOHXaWjTUdUujdsjYZ68ZG/5mZ0WrtAnPJv0Yb2bEahi2jNfXsU2n1b7+ze/a5ZdfI2pldwlfV3eXHdPw+vFf/I925ZVXOdNVDTVu2Rdxy+ynkrZsbe20bVt32ozKmGYBWnQ3iLftsj3ZscEQA9NWxDMeWvuByuqU2IwcgYXQoN1Zs+MZI+9HUBYPyHlxGrODtSzqSp0Z7vzZrjork4C+7dvtpRdfdAUxeeGEn5l/+1vfZxOsVWb6/fDhvCZr8JX2WeetXMC6bISAidcoJGxeF8BKOHkyN7/5XXfGDX4gcMSSN3zebKGSPOJgjw+rt6z9dHd1+VS/PisCEAplwP5iS0oux/HcNLRsMTEZlV7k0F1rsQvF9NiBt1tWpWF4a6Y1K0I11RcmbxjIZHhEwNBenKrIyn/qQakXpbWwpJ1w3qASLgAjP+2sQMCUXgzmjeey1C8PwGfVERoammxsYkLD2nFfDGYRs7uz0zpaO2QWpE8E+lKGOs/582dsXMPmzBTDak5225xt37lPM65Fb1Q+pvD9733ddu/kTNdGF0gIQjAaVO7ZUy+5dmTbMocOkx7NxeQCHnPebNrOjdZFO1M3DGd2l/IYLc3W8dFmk3NTiUYaVXVkZKERSA8PkubmMVcIw5rSSwhkE7/hDW+2Iy8+Z7PD52zfpVdbR/9OF86RYrNlNRGoV174C0+RBQAcXIecJJypc6e3rJLMeHilfbyNYj8YEanxNhAzjjpiVQr7J8++r8UJq5dhWK+ZEu9QclL0rl171APb7QJHggs5K/4wZ0kV56wFdgewD39qrdHOjRatbOz15kPqEh7KEaHNmsKz0u2gvDhR4/YWJ1Fj/MZiqgqRrwagIRBApcUWgnbioJ0jqXgmiIZJ+8VTWlCzl31ZwnfgwJUSfBnqna0aMrJ+BsWxIy/bqePHhWNJQ0pek49mP74ILbgkwait58lCyVo6+2zvJQclfJoNS7PzdtSbb79VbVxSpxKNamSeNtAxv/XYy26AN6zOaHLYBCW+/kZDdHf3SGik4efZSq0ORqPQHkrlnVMai3Nz6dQlaTD27yNEbJHCDLHVWg93niiv28gCdq0wEqVlgyQg5KMzDA2P2PDAERs4c9haN+82K6kNci02Xq6XydDhM1df+qF/4sRbhnDaFrHimSO7gRFgHo2xpYilIBbWXZ/XpFFkRR058/q3vc9tsBCukNjUWMmHcL9XAcwyGnNpJ0UtgzmCIOQ8xKa3k47ZFz1lRXaE0NrY9KINTC7b+VnZBDU882QoTkT4KrmIbspI84WACa33DDmOQQrhgoQNAUvrLDARn3JxMBKH9kGLldVAXgcRgmYAkgCWNUPcLU2ClqWO0ibSPK2t7b7/H23GsQd8/WJwcFCMlKaSxNRqOl2WAC1ptriwwKSn3l9cUXHSXnw4nv1eLNL6wKW4kh0d1BBpjVaoL1lBWqSM4Kn86MhOq4QIgXIQvdQdTcRGxrQzQw2mdEmDFf25aXNLq3hHfagvK6ypvdDa5I1ZHu3mL8SoaRE4Pq04O7lib3/7RzVRuSCNtWp9e6628UUZ93WKl+0qFO7o/nxnvSLy7qgso4GHSQL53sGy2pr9cXUSrmVN3rydkA2IjgbBj4YCYACMgAmMr/OLUsdNvTZfzlprO0NJm3pRozorxmXlS2oqkHNZuabHjE0t2pGhOZss5zX9bhKjZVMg3dIubJBLTNb0VhoOP81MJAjqJcyestJeaE//Bo8EC9pC+IJO6E4CVFnc82t87C41Mg+1fXrPmhaPxdKZWsPDF0THkvX19llHe7fC0vt8ucZmSXi9a64dOzglqFusVF1Ghu38ubP28ENPuuDzaWdkgpMbWUj93d/7lHjK81f1Y/VuOlLiq9liXYsNzsq2lSCyNuWP15awuaALQU1DUBKiFc0Cl2xBEyN83ApCJs3JUwjejPfO45MuOipaNXUm8NCReKse4JA9GMs7EpIcab5Fn3hdctVOGy2etmJ52nZd/ipr7tllE7PscKERUufkcZsfeYWJVCvjSMLH9silmnr/FOKy6lpUWxUxO7JqWyZt2YLby1Q6XsR1gDCEiEaDaHzCaAgaDMnnlSS1jtUUttupkTkhZPU258YplRMWMWfVhoaGnEnzkuSTE0u21NAhJmjGpvisKsD7uAgCj5SWlpLNgdYKgUGNU2ZDGJtiiC7W4/+/gDxJyFiL0pAobUpDomHDECWutaXFHn3k+/bkUw/Y1NSItbbl/P1HHuazMZC6UacSe9SWNcuTfdbf02uDY2P2+JOP2+TspGiS8Gi4Q7CYQKh5HOAdkXz0lJ0pDWuyPxt6bHRWPPU1MjSK0tPZpH1CwNY7s2akpWUJIQ+81RkJK6/I1JBGpC7RTv42FL6EDDpxTHB4ZNXU1Oj3aEDeXGf7ECdFrmUkSMv1tq3narvjnT9h/XtvtgeeOaxhv8nWissuiP6NKjqHHBrMT+NWR2UhfXVpTnUoa+Iy62tuk6ODNjRwyi6cPSHb7mm5J+zl55+yJx95wGp+/U8/t4bBmVSyergI4xrGsh7FTIXK0yjAMnaCtBAfZV+cGrTNTcuWw7hEotWTazXUtWuWVbJ2Oz8n4RBzYTCPe9jGy7CIXeHDmxqlrFkZRxU0Lp+31rx6noZD/562GrdRQwC2HPS4sFd88rqmqmgrHOFsDwaoB41Or2ZxsiwbCW3KK/oskKKZ2DjZzb7y42ettFCSXTLob+p0dHT6KUDYfbzbNzo64mtLI0MjEsJpGx4fV57TEgAWP0v2xtvermGW89VyGoZK9kf/z69p+JpSndk8wOLnhNtgGgfEo5w6WdG2dKgjzp3zjY75fLPV1HOgnHjPTEnag7oggPGBizQEJs3Gqj7Q3Mr26nSCDe9RslzBzhLqXic++tAG3yVgLMbSibMZtemaeCLBOH3srL3mte+we37wnP39v92NTCkHOlf8rmfwYzSjj/D98FQOyoY0bLfKStEE33mvknKJBzBpUjtplPmVT/3VGtNZejm9wg1H+RBEBaWcPRwNo7q/Ajhvfml80AoNJRUqNb2q4SXbKqFpsDn1UpFkDWI0+WlstCBrXEy1nRhqxccIpMnqps9owqCht63VcppRNTY1aZipCJIqAg5EnOsYCplVAlwTz76rAHo8Gove7vu76OliUmtb+sobw3jfpm127MSAOkuD7D8JpYateHzESUDYOs3N6XX+f/yXz9kzz76gkVvDgoYs3k3A0P2PP/9/SDjRZKqXtNzv/e4viRcSEtGjuYQmBov2oZ/5hLDz6py0kDQBh8X87EffZ91teetobvCdJDwmYxmBeoQw0WjR8akPYfg0bk52IrPHMkMoWlDt41pUnaTAzhSlq5FNyQrAkjpQTjzq6Oqw9v4uG52R0C032Je/cp+dHp8RbSxip6c4AMc/pHWspFhwtL8LLwrDzRXEpGL3qvsEQCMbHxQhehT/f/7+Z9dATEIA0zSdeizkZBZSCgKY0a1/u4gf0isBqYFpCl6VseePSlbUYNJM2C0IUWggJ0Y+wynTc580yAaqFc7y+Gnr62HrTKuvrBfYU+TDcjo3DI2E2gYXhisCyrNFAOZ45UU3abmmoq7BJFxLcggaZRekvQrCD9N4S+eoNFhXd69NT0yq5mgNnmNKOy/Mq+4805u3C4MX7J8+9wU7eea8a194omYXL8xuuvk2275jr6kdZfjm7dqr9th73/NmWlvDG0PNqv3yb/+Jhnn1+AYxSWxeKXFOhJz0/OtuOGCN9UvWkpctq7SYGNCfdoakxuUewOee+sIX9rCxbsYkA1enjrKoeufbe/xZaoO0JQ/EF0ozNjOrSUpui710csJW6plo0Q4SXJGUy6XvhIeQIT+IA9ulUD4oVvgZ9PCCLuCmjYRctUw8qcgRWhAgbc0v/tdPr/FyQ+oxEi/1Mgx0KsNWYHoMDcXuCDQPYzqVYgnDd2IqH0a7P39UN2Idh2kq2oKifMcjBUGxgP1VqG/CslKttdRVtsv73n6rdbd3WE9fl3pAzoUMQaJshgXy894g+QhHQEPAQqh404lrHAyDNp5p8kbT7ByLnUX/9nffpk02MTJqTTKEv/vgY8KgTqHO06Ehc/v27Xb+/HlpaxZIeVQjDSjN9jt/8Gk7M3BeVaODoel5dKPZ16Yddtttb7Wl2qJl1wp25OUn7Mtf+kf1HRZ15aTB/vJf7rYl7MGyGojS6qTd1EbeyURfR3PWNreW/WQgzqzIaKbK2h8QjRbDD9fwIO3756lldCiz2aWMvXhhyuZr8uKtYkpzMiMkxmVe0MnJHtQoIzuMpQ1JvAu/JNnqc1nVJQmYboVTGrjSRomf0IBGS7a5EKzTApCHzkt6AD86Q82+a1+zRoORyMdYzd78o1b6ocX8TZZKpQAywhjXXiBSoUzL026FOCaAQhjHxRhmFCIYnMGkIEYaXYyUMDUs266uNk3z+y2Xz1mbhiQYy5GbfMSB9H66dSU/OyZjgRKmREVF3Pp1YnqaDfljFhnMRYSMHbjSmiUJ0KFDV9nUXJ0agEdcUzY5NeZCpd6hjpD1XRU5MX/g/Dn7xV/6v2xusZzU/uqCdwAWTLu6+uyKK66VgPJScEHDXYP94ad+XXzhTR51Ts3i/uKf7rH65nSqD3xOOyrQ6DSguCNa+YpcU4M6ndRFd0erL2lwXHqdHENofU36riQ8d9NFdhQ4pE9tRUPh4dNFm5cGZY2PJQQ/xEbxDNXwBK7Ar8STpG3gEUKjhOt8w29giYFr/ZiAcKAK+aoFCEh1wJxKGo4VAIZpzt0AvNz3fOw/k8obioLULF4JwlwIxAQyQxDxJVUAgXRGK4Q0EOrIfEKQEKfeEDgUKPDP1AgX4ITBHFk/HU2rtq2joCGy3Zpbmr2Xo7l4AiBqPT0GPEY9ZTE8xLnt1eWHDcY1kJZKQgsXfUfC8qxmQMo3q+uWQqd19uy0Bs7/kl20MI8NNiUjfcY/3sVhe5yYg9D/1m//N2ljJtFZ+6mPfdD+6E/+xjp7NzktF6TxWL3ny3G10hCnjz2n0qXhRP+i8h+/MGcPP3/MaYLWaGgAWn02qSk+gqfhQOUsWaM0D/2JM9dqapatOaeGltEM73m2yqx8aZnvbC/5+wtsmzKOwtJoxPePeEM+YL1Dqyyu2eGa2ieFp23aic/4jASEMwqQJ/Jyn5RQShu8R4GoJrpHaDGd0kSFetZ89BO/tQaT0kNWJVMgkWgJmKC6OwRTOMGFb2/TixiDGQoonHgamFXuaHgEjMblLWLCEjEJnEgNBfVrWWtpKNqOTR2a1bUmxlfS+TAhghlWWRGPL78BnFURb/0QhqN88OJgRnJLLqz4i7IVlyVErLwjvDxzm5lTL1avIy8C0tPT5c8c2V3Lw2ZWxCcmx+3UqZM2PZmOXy8uTttd33rE5uZZQkizv1tvf6svLTz0/ftsbPSC10EU29L8tGbSmiR87fvrtMGvaOwAf+dTnVmVFk6YTuOLrwrjkRuf/cM+hD+sC/Iy7Zr4l9bAxGP/1rYElFk+7ebdf6PdaA8APtEuIThAXMMvgOf3QWd1Pu6rgfvEd5QPeFP9AMLJm3nVa992J1/7YNkfoaIhMYIZ9pDyWvWUvATQ7R+kVL0IgURgMFSxdPOaUalpNc7L8FaF0ID4vGvINQ+ceROZMIxByCScw1PqNJQUNOno7Sy4jeeVqBCJ/YZwIUS8oMqskqEpCW1aTsFRGQC8UUkcjKU3EQNa7Cd6WFlhHE9UV99km7ft1EyxxZp4DKa6jI+P+svA7HtHizGEoFUbmxuts0WTA6n/XGO9NB/ftk7HDvAEYHBkwq6+5mp76pmnZFYtunZek43JG0Z03hfPDDt91A++Bs1BJ4+6EHLpJhc2fw7radH6aAPW72jEZfFD2kuCxGMaFlBpYF7Y5RmrP+KRYDLCwBvwg4fGjmuegQIhPIDzXeB0wSviFOZPF+QCF+CCU3XPqEQ+NDF9hGWRgJo/+sd7/PgmEkSDBQIqvt54FSK5D8QA4eSPPMQHsYRFHEA4easJJSzCndGV+yg3yiOM9JHn4rT40XBxX102YXQMhBN8hAdurgknP/kiD37gIF0wNcqMcsIFRDhAXlyURTg44+0hhpUoIz2cphOktkjpUpm4gMAX5ab4pKXQfgjnmmy3eBqiHJ6GpRqOOaCubB4AUl5pQrkwZTCO/Wh6lY0WZUIBbo+iTDUNrwQqJwHqsBo64T14nK5kwwWdcU2b4Ud9Ih5lQRyOMgHKofPSJnGPC95EvbnH5x4InHFffR3lRn74G3mj3KABHwAf8ZEXCD/CSR94Iv3FNFTnodyQNeKq8wRwDw2BI/IrpacPmaHsKMtTKHmUF3iBoBOcERfylcpWvWWmEYdLYRv0RH4gwsEREDgjr9Oja8rgOsqKehMXdHIfuEkXEPhwxMd11NfTcANSJmVhOgGBmLgIqyY8iMCRBuUQ9wAFRkG4yANwjSMeO5wRJFZGoqzIAx6fU+i6mj58HOVVMwaIysY9PvF0CK5xlBX04ceISzqA+6gLaSiLdCFUuIC4DprCgS/wR/7ABR5MKSDqVY0HiHoAxEXecNwT78tSPAaUCWmZrOYLWZ87cWKASnZlRBq+9bBc8Zl/8D5zWo8QHqEADe+rMOIykaxZ0XxD84FUHo9YRY/CMVlXFJauU17q47xJ5P5PdQG4jjpVtxHtQlzwnri4jzrDOyDwRt5Iy3WkiXbCAaSpdoRTJjjgPeWQBweuahd48YM+wgNXxEdaOiCOMPDjA8QBhFXjDiAPdBEPVOPERZnCKgJ0L0sVf00o/FP5mq4wgJD/38OD4xpcQXdMX9L9Rr+KeHBE2TiuAfzgBdfh4j4APNVlxXW1q6YNAC/pqsvED+C+Oj7z9h/6qG83BMIHgkDCuI7KAFF4IKfwiA9XDZGGggHSEgZeXLWCIm8IXiiRqBxpiOc+rnGkCahOH/goA6tjffVOdBAWNODjyBeOdNAFBE7SRplAMBKopgfAJ0/gBkd1Gqye6oYgPoQo0kT6CKN8gHA4hBlPWJJlKSIpJaYUzCOzrDpKwHn3SBNfy3FIQHHRannsrTk0Znj6OpJokDUY9fY1gKz4JIXF+hCnlfk+YpW3IjxM9zhihk9vrGKK8ckITTr5EOGqylwVPp44k576Ua+gG+A+FDbx1TyMOnv9KjIQcQHV98EngPAoL3BcXHbkjXKJq8ZHGEA4eANX0BXlVV+HXAARVn1dnRZHWvAGbvITjh8KhXAAHgRNpCfOBwzu5XwHpBxWL1MxX1ysADiingGEgYfyqu+BRF+6jzQ40sS1VKNP4VjTEDUKI5/wSH7cZ4CrwgcEPvCEYiWO66grYdHekTbCSEsdCCM9EPx22v7kX76htAkpCYhkNIiK48f0inSk8cpUronHj7xBCBBx4ZMvKgLEfTVefO7JE+VEfoD7gOpr0gYQzj2OutBhqsvnOvxISx3xAydlxnUwjPvIW10GYcGfcBEOnqhz5E24NqZTgYepF+kIA1/QB5DW8TgOWS1sWxEqVlXZ8cd58dhb9VIgPEqYGxrwcI6QZO2CbQqz07O+psHeqvpck2Ua6mx4ZMxaOtokmHV+SD9vTg+PT1lP/3abnhy3HGtXWQ5+G5dCrJU/6Wc61HJovqy9Wra8NLVaJsf55RI6kctWZ/gePADW66kf25D/V0Aa0kbdo/74wYOL+UZZEYYjb8TpT2GOwtNEpwi81TJLOHmjzaIOAYGTNFEvAFzRXoE78IOnOox70uEDhBEPDZSLHKaXR5L1FGV6WjkU1fo9iQQhq4SyBgguL5cBzENT2ig7cOKCdylRohW4uC5c8x1vXxdT+sCHT/luRcsy5zpwgwNaQrlSFvH0x+o2C34E3fjRZ4FqXHHPtZf1p5/7pq+BcQMEQSBiWkdCpocA6bjGr0ZK2nCBGKAxuMaRNvzIAw4aHnwRT3jg557rwMs1FQuhi8qTFke6CAPITzrSE048EHmr8+BID81RXqSlzMAD7vB9SqV8gFjp+QhPNClQVlGUQRg4ggbuuQ6eAKQNuliPSnjEE+GeX5QlJJyZBvKYLUmhlBfnXWnZ0rw15zQtXJy21uZGCXHZFmdXfMG4r79blmeDP7BfmF+wibFxm56ekWVVtNHxcZuZW/CPMhSamu3c2dO+c6Szo93PoN29Z7cdPHiJaBD9ZVlm8s8PnLEtW7ZrytJg0zNzGpNrbb4ofmabZIXlrK2r39ZyBatrbPLNotOz8275spFAFWLWA8WvgOBJ8Af+0g6p/ol/QOrcmgavbEyDkIlqIBzFDZAPfpIPnMRx9ILvABEE3/GjLNKQJzoQx3dFO3mcahz5gJAP0jieygJzasPU0Ty/HFuqGCg4h4U8UbcoG+CasHV8cusyoR9v8nFPPH6s6xJfrVhCjoHAzS4g6hAQfStw4YJP0I2j/OAFchU4SUu6oA8/8AROXq3gQYnXUwMr/QVcKDvyRnryBk7A6ypH+Z5X6XhHhAdAAOnCZd72/h9df6GISmPGkimYQoXiTfCY6hEHcA3EPWkcqfAFc7iHkCgQYquFjjCAPOQPxnGNCzxR6eo0xOEHrVwHM7iP8qvrhx9xQKQHiCM8GhEgLUA416SJBmWKFeGkcr/KEUg8DtoCZ5QDEBb1AifXiSb4JqHIqCxZTzVSIOXZEVuZPGvjR5+x8WPP2KXbOmx7lyyktVk7f/qw1ah+Lzz7vO3ffcBPWVpZKtrg2VM2OTpiy7K6Tp08aVdecbUdOXLUXjhyUtZZzs6cPe8v7Xd1dLll1lJo1cC1ahdGJu3pZ1+w02cH7Pnnn7Wnn37CduzeZr19PdbcnLfmpgbjBfX56VFZacu2d2u3dTaJb8VJO/bs/dbRIIXPgwRBjay1NVlrKxJg1ch4zFnNp2jL4AX1r24nrkPGaBtXEqz3aMpMJ1GrSLkLF6qxkhcAT/CZMJePinLjGvxRHtfgBrgGyEPyoMPDNbBAS9DFIB/pHSfpKFNh7IDj3Weo8RPlVRanO0Re7pHryAsQHvhCvrknLaH+6QNdA45PaVBipMM655g4XlaLfgy+OOGeciNv1BWI8vBjGhttQB7qmDZGSaaIS0zRtWRaiskPpBc+3/HnYZJ30imHv93qHFDryKuuHxBlrddRfvA6wgHe4AwZiH7sg8Af/sPdmlanzDCDQBbVuYcpIKOyZCIOB1CpSENBhHMdRIAriAGIA48zuoKXPBASlcJFhQBwRTxh3ActXBNGHPc8oo/roBnhIA0WALiJA2gkaIj6ki/wkpc8Uc+gN8onLQIDbkYUT6u8YrmXAfg2Sy5T1T086hDXF/MFIBwgLFu35t8oMfYJLy/Y+ZMv28zoBXv9Tdfb8sKCb44eGBiwYy8fsZ7uTj8E4NprrrWOrk57/InHhWTautq7bHx0wi4/dLk9+PAzdubciI1Pz/uC/ubt3bLWmv3NSvb6zs3N+1aCaU0zC62tdvLMabvqyqvtrq/eY3fc8TY7rHLYHDTLa9PFWfuvv/ZxkTYnJcIpa3U2MjxqvBTX2dXnOHft22Nziyv2/Ueftsuvu8WW65ptJVvQ1JNXaDZkK9o82pNw2oe2AWgT+M0gSpuQjqkO79ynPTssDqvNxDsOdIeF6dXkDTzBX8cvK4L1x2gH4qrbI9poPV6WJj6OMN9GW0mDD/6QGXCxD8kBHO6lvkB+fN7yCCBP5AsgXYSTHh+gLmwTiYckhFNuteygKEjtW0lUbsh21IUzk7gOqw0eAfjgIT3hQQNhUQ6g5vf7wEd44HD8kU94XPzhi3jNIa98RdY391UcdSMv7eltKqB88gNRBvf43Hsc+RXv8kI4CowMRFIgFQikQTjAPUqrgZfNKpq0ugBHqOvQ4ABEUjB4Ii33gFdO97jIG2kpB4VEOC9awkiuURqkoQFIQ4UDN/GUR/nkIR1hANdRfkCUFUwLYYl8xHEdHQG+AEEDwG6+wOmvQVflIQkLnoSBj3DShgOy4iVWFgB9bKjnHTPe8G2W/lxZGLVTLz1pWzt5Wxd9yHRtVRbUKVupXbZXXXudnTx6ym6Qv7Qwbw89dJ/t3NVrXT2dNjy6Zr2dXfb4Y4/56+RMQXfs3mWNrS2+N3p+YsL39vDK+suHX/DT93jbhHUsnjjOz84pvmyXX3mVjU9OW1n0feO+e21ptdb6Za01auQd0HTyzl/7hEZHKSN17AFZcyiWtt5tVmhusoXpKevvlcWm6ei3f/C0XXnT7Va0vC3WqhOLH7GFBN5Q/+gw8It7eAcvSUM7cU0YFhh5uEaxIQ+Axysvx2SySTBwBH5AUiB8yWIHJ7ijbK69k1XyQItUhPKkvB7GAwzFR0fHUX7IGovs0b4RD+6QH86MAI/XUffRqcmDT/okP2nAZfDFoCAMBU33XVcO6+X4f6UR72TxYZWCh/rhUxb5Ob8CWjd4yZJJ2qoS5RPvaYWDp+TsXePe+2CD8FGS0oI37SzdWMrBJx0+QBh08tYV++uinlFW6BryAKQFiKfMyA8dSu7WHOHxcYh54a3583/9tujZUCLhB4jV6/cgg7gg1Bvfn4clIB5HegikMNK6YFSI84ZTWOAiHT55wMk9wH2EA1yTFxd5AidAWdV5cTQGDQFEvmqBBbgOfOHjIg4XCizqQV7wwxu3xJQGoQjecQ8pdBYg6KzGL+p9pAInX/PgY/BjwwPW1dJkJ44fsaXR07ZnW286AZF3BKYmbfD8qLW2dVuHFMjyyrxdcfllduHCWVdQvBjLYS28yMEUgtNyFv0Yh5K/nucH6fV0+3ucW7ZsttOnTnk4L9LwiWWUZqI7tVuuIWs79uy1WVlm37z3O3b99Tfa5z//eevu7LadW/tt06ZeaeBm++Jd37TzQ6P2sz/zEf/M0MrilJ07MyjlXmftUoq9PX22rLkDB/f1bt5q93z923bdmz9s05qmlmvEM1lkpWUEVXySLPmpTRqxow3hTwyK0OZyI1Mg+AzfUWLR/p5GuqRaTsKRlzDaMnCBpxr8fA3FAfjEg5u04FTAOq5qmgK4DrnnmvjAQ114Qgt4uH6c9RHxuvDjZqlv4KBuvL+LEmtWO3HMfeBFEfNAJ+jwOifknpfrJMkJRLmnJT/x4aIvgyPqQrjTJCAO3KQLPjt++eHgafSp4EH0hyiTF+cJw0V5UUbgS3VLFrbu1IfT7Mk4X0bWXOQDB3kyt7/zg3cSGB00mAeADC1LJ42M4eIeDb1xnYgGcTCg+p4KXiw8+HQi4gIveAgHIi1AGvIEPiAYQLqAiMdKozyuSVddhygbF+H4gS+AsOryGE0YFUnHAYPkQ1GCh7LgVdAPwyMf6cN5uQpjKwNUc3pmvl50lSbt0W9/0Xqy6pCzgzY6dM5mJiftxeeOaFrGw5RG6+xuk+Jbtb7uXk0fD9vkyKjt2r7DFuYWpMhmjaMweCEMKwTg/JbLLzvoBwe1dzTZ/NyMdbS32Y6du/wjJvd997vW29vrJr6/7N7SYgcOHJDy2mVf+OJdtlyutVdd/Wr72j13224prh1bu2ybfF4gH5+YtsGhMdsrRXfkxcM2Mjhq+3cftP7+TXZGCpIv9IyNDmsq2yElPC7+LNreXdut0ZbsB/d9TeUcsrlS2RbL4i8cYXq3suzvM8O34CUu5IJOi6ojPngOT2kHZC34DpCGuLgmP360P4BMoRzIR7i/VkAca1VqHRQOaoFjNmgr1noox9PqOto6rJqQd4A0gLe3HHFMqcDhyOR4SBN0g0+aX32QNxfqbURty2sWWFa83uoWltIpUypXU2devmcNijAvVX7aWiFa2B+ma8Lj6WXUP2jjvjqsOjwAuqgfNAavg38B0FM9iIcPHsIdKrMUgHggymHzdfAcCnhrgPMeuS6qffz9JpXhNOpH/ZyWT//z1yv1TkThgtkIEKcNUAGuISQ6NIDPq6MgduYLLmYC+IAIi0auBuIIQxjjHiBvlA2QBpxRfsRF/riPOnDPNXHch6KKeCDi8YknnGvKQFFVr/VFehSW41ZQNT2vxCk8LL6rPMLJT3ik8ZFTyn9pcdbqyiW750v/ZId2bbHsmjrTStG/pjkrhXT67AWZ323GyWD79++zTf29/sn8M2fPJsUzM22jwyN29dXX2tlzF+zMhSFhr/HXUvZICfX3dzsdanHLNTZYV2ePnTx52kZGx9ysZ8Dq7u72elIv7h966BEpuiV73a2vt2efe96GR0asRVPbrVt7rTkvZa3p49j4rN31tXtt8/Y9dvTYaVlgP2Hf+dY37fCLz9gHP/geO7B/jw0NDUpxTVhP3yb/AkGbFFmXaD6hKeuNr7/Nzk0uWW3LVptbYxMuHwvaGPQArnHB3+ClWtvv4Sn3F8fHWUOBh3Ac6eKa+IBoQ48TqmijKB88xHvZatfoA9wTj+9xlTJwQJSFAzyukoawVE4qC0hpk3I8cuRltd8e1TFoiHTVdUC+KqGVcgmP+4Q/4QUH5yFUA+Gki2vqFXWNe66jH4UPXnhPmijD8es+cEY418ThY4ERThmERbynJ69I2cireFUl4sEb7Q0EfZk3vv2H/NQ5EgEERmcDsMC4D2HAB0lURDndx0U64nAUEpo7KgdQFum4hykA5a5ragGjIp2JcNKAe6NyiWHVFcInf+DkmvgoM8LJF/giPXmDXlw1/ZQPHShX8kV6Z6xYFGUEbR4up0D+1ukDIm8qA2uvaM8/9YAde/pBu2Rrt02PXrAlWUIDUkLnTg9LaZl1aNq3Wrtm3X1SMktFm+D9OVksskVsrjhvjY0FGS41fjLNqbPnrNDWbtt2bLNd2/o03SwY359ZXJjzdbHnn33BPyvHMYhnBs7Zdddf54v/vX29dvjll23L1i127333WndXr11x6VVSZPdbfd2q7d273fr6uqyzo1NKqEc4V3zRf2Ji0l732lv8g1OPP/qovf7WW6xZSnFmdsompidk+V2mdq6z4eFh/87y2lqdHT5y3EaGh6RI2+30iZds2+Ze0SNeZLJiEJZsg4RZQl+xooJfAHz1dqnq9CGX1enwuA4ZizTk5z7SkSfaJ8I5wtFfwtUAs0Yy+bHr3V8UVvlA4AaQC/BA28X0hAP8uhIeZfNSMTKUQBal2ufll4/Yju07RbDkhDUzhfMUrqEhya+nVF763itwy7nsVeDi++pF9IjDT7hS+vCjLtSNPgCQLvJU85JrHHniuvo+gAGK+ygn0jkeVStaFTrpXH48OV1J/8BSnTfoy9zx3h9ZP1k6OqPv26kQ6+c6gU8aESsvmed0VgVK0EgDkC/yBHBNQbgAwpxguWBM5MGPa5QLzAPAixLBD8c99IIj1gkuBsoASB9lVpePC/qqr4MO8sEkwrjGQon8KQ3KUEIt3vhBeZUdyX4PnfohfDyt5LEyj5n9675LJWtuqLfP/d1f2j4prrGhU7Y0P6tpYtHOnD7ruCdGp/yI9fRpxVVraszb+XNnJNAaJIR1dHzIFudlHWabbHhswo4fO+nTxQN7ttuW/i47e+qkpqhl49uXpeKSvfjCyz4N4Snl1q1bjUOD2ROG9dbd2SW8q/bwQw/bls2b7NJLL7eTUkoTE8O2fetm31fFy9L9UkKnz521U8dEb3FRCmq/DZ07aVdeut/mpLBOnDhlm7dsV1zJp43Hjx+1zf09Vlxa8IXlAi8sS3GdOz/uU+O9WzfZxPA5tWFJ1mGLldEYvP4kixEeANX+RjvSpkwjsJiRuxS24VLbAnG9oVjgHnIqnHQatY1SufNrZKESQiKe/OFz7wogo0EPHEw11SHoY3HP2/iakCit/imc6Z7n0Q/frW4NNPQjUsVb9XzDgJM8We956qmn7dprX0UCQeqT3geVJ9Up8SMgvb0BrvTElnrGrCHqHkBOppL4yYkP5K24VEhyXp9KeNRPEq5cqTz4iI+S9R384iVTVp+qqt7Ie5oqg4OkyqO0TNHTy+GqF3gV6dNipWLQIm/KU6EJnzJUbtR13Sk887Yf+tF1C4zKhpBEx62GaiECgkHV6bgPXNXpuQbAG+Fc4wcEvkhbDYRFo0R53OOYCtHQ4Iq8ka4aP0BYlEEc9+TlHqsvRlPworAiLqw17quBuFC0AaRLDZwg0bRizY05Wy0V7Tvf/qb1SJmsLczY6aPP2tLCmBWk0E4eOaZymjStlALUVK1H00WhkvXTYy+98LyUyXYrLbA5cM2mpew6u3tt6MKghKBs27f024G9u+z0yRMSDMpkvW7RxqTc+OQSSouTEk6dPmNnNf2ckAKhc27ZssWef/55WWfP2cEDB6xHyuz0yZN25OXD1iVll1O9u2UFstD/8A8essmRcWst5Kyvu8OOHX7RmhQ/LGvu4MFDdu5s+vrNFim6Jx5/0g7tP2DjY2OyEvM2PDpkfaoPR3b0dnTYsy8dtxPnR62lsdG6Mgv23EPftsuvudrGismigYdA4uWGdRPtyTV8xb8YSEO+cIn/qR3oCMK6HnZx/uppPz4Qabl3o6AaXwW/X5Om0hE9BXGkq3I+TV4hT6KTTzEgU+2ynF944UW76qqrKmtyFQuSs6Yr08dEDlgSLVFu1IGn2igxnsCWNXhFOGkCok5AyGjg+f8EJYl0+IEraNHw7/eUG+0UQDwDOhD5oJW6V9NEuiiD8HCBrzoOyLzp3R/ydyGjwaqvgchM+P8/hkQcUF1YVCbwhCAGVJdTjSvowLrCD0UCVKcjjvDAHwom8tOQcQ0EHuiI9TPuSYeSIh0upqBAXOPIF/jwg9YIA7hmYdWnQSKVYD4FtqTO+7WvfNFe95ob7eRLT9ri9AWbHh+0jKaEA+c4gycjxTJlzXx4em5OU0OOnmn0J4bspeGzJLML8zY1tyChbrD5qWkpxazt2r5F07tWP6JlcmLKjy0e0fV+KSR2fZ+W0uIcpOERvrJU5zvx9+zZ7VPJw4cPW1srp7HttMZs3p5/7jm7MDBgHR1tbnVt2rTJRkfGbFqKcGFm1jqaC9Yqq25eOOrFi6mxYU1p+dbbnN1086vt1JkT1lRo8vUWpoqXXXrQvv+971tvT49v6uzobJMV1uZHyXDO4okjL1txesp6OztklY1YvkFtlG1XX0mDBe1S3UbwONoAF/x2nisdLtq4Og0QeNJInuQ02hFI+VM41yGrgdedOn3CsdGpAo+D8oPNp4pyjllp8f3rAsZDAE3L1JhYKQBbhs5fOG+7du1Up06f2GjI1vm5T9SFtzKEwoGyCQu6oSPoZ72MxX8GKuqIguLarU6vc5L7GCAq2RzXev2qHHiJIw91qZfsEF5d30jr15J59yt5XxGHXymP62o6HH8lbTj4Hv076It7fIBZmO/EJ3LDDI8MVIzCX9lQAVEQzASqzXgg4WTunpgI8G0ZgDvSpXJSOp4quF/BR+fnPiwfmOOWTiIppVHFo/GoFHmqmSHx9Xt/WiM6OPfTlYoToAYvS0AV7h+51ujgLyF7Y0OfGk64+Xkn0o+FdK8TZQkvSCqo/H8SkkSgl6+qSARA7dOwE0cP2/TosO3btd2efeoBWVPj/kL11OScOvuUn6PZ3tXBLEoWFWtGJqvmnMpMZ17yeeDJ2Rlr65RlJEFtaWm0no5OP0D27Jmz/rGj+dKytba021ZNBZ979nmvHzSfk9XFB5E4ynrrtm2yws5IsZ223u5ua5EFy9fvjx09ZjPT0668mqU421pbbEqKhgcKfMWUfWWl+Xm7ZO9+ayu0WKeshoKsVD5Xx/RZfdMKrU32yCOP2Gtfe4udHThrQ4PDtnvfHnv58MuaUmiKJVpYd/MF6tKipsGLYk69zclanJkcs3x5wWbW+DhBh9XU560s3sFltY7aX22VVX1qEPzEazqWf/FfbcKaiYcrLBSIWxmpQd2lqRFZUzrC2KC5RjT3imdKo+6iAKzBlD5NASUTZK1cE+8nKHre1Oa+2A4+pUNGklwiRQQnOpFDH+CkcJ57/jnbsX2rBh2+JUlbSc7ZyyXrhCeuLFNEH0iynfom90m5JVpCYbhckkB4CEOGkH94hCJk469TQ7jTjJIiC/lTWHLqU/JZq03TaPoj+cCvPz8I0CvlrFRtPY4HU0ltKz3B8v0MfDnfU+bbITAEWGuXBaa+5SdyaxaRFDa7+TUgFuf9e0b+kVMN/AuL8iWjfN2NQ/p4J3dqcsJq/vx/fG+NHc0wITHglZrTTx5QXGh9bzhBKBpqAHERTr5qpca7e4mRqRFZBCUt9zQGG0AJV4DnZbOaboQVvIlD/CePv8slH6GgDBcMVv9IpbykWVdQAiji3jHoj87MNgjm5nSKVRYsBNDCdNFHeARQ98hBRqRQjo+UCkPROe0uSOBGgFLZ1AUhVzJhlmVGM9IzqL+Uc3Fmwr5395ftVVfst29+4yvW01awsjrw+fMXZOFMaBpc8HU8hJcGa6yv9YP/VldrbWo6fZZndp7PxTRbqxTL/Oy0f3EEC7VOZXZrSlfIs9Ex8fe8FNYWTRvh5PDIsJ9vWyviWppa/YlgkxTNlv4+D2vMZe3wiy/6GbSc6crR8d1d7RKSKZubmfcvAne0dfsXRm68/kbnBx/hWJJSm54Yt3PnztjoxKgNT4zZpVdcZqcGhuyFw0dts6a8U1Kq0InlNYdy7Gy3fpQzLaAOPDQ4aIPnB1XOrH8ukQ6485K9ttZ2ieW3H7JS7YotL5Qss1qnmq1aqYbTvjeObkJpxRSLvNAG/yMeGUFR+DWPjTX9pv2QC8IAcCTloBspU15YRl4ISw9b8EkvWWDjp+QoKZfU1rS746bNA6d+KCzvW6KP9/iQZ/b7pS/MmCzRLv8O6eTEpBRYXopAlhl00G/Ec5QO5XLtOIXb5U8//qAxZJs4+Ol5KjJPuciv51O4AnSttMKJIgUXEH3d1+vkLg4PQKb91SGFgxO6qtNgYER40IqDBuJQYBCOovb6yeceHNCM7Adu8qU2CZqUlrZWOPEBNX/8j/fonnWgjYb3jqjI1KFTxUDmGSqVQ3NS+Ko6KfnpwGmBP1UoNahf6E/aFwtLeFBCCV8qi9MTeBIDKNiv1/MKF+W6EpFLuFOFuUY4ajTyE0dY4IZu8nEqJum9HhWGpLoj2MLAh9sFjk74GPUSc6BNXoUMwlI41YmHHaKVkYNyoC0hceEIQIRX+EKxRp1GIZu+cNrmJodl6aWv0MxIMU1qyoiia5Fi4ozh+oY6/5zktp5OV2jnBgZ9Ssgh0Zzlld45K1m7P7RYlqVUsGUpMfjYoaknedlT09rerOnjspTfrJRX2U6dOm8H9+91JUenuf66a21shG0OUxwKJ6ur3Z8qdnR1WbOsNBTjyeMnpOT6vYz+3k125VXXio91fnYz+zHnZqZlQQl/ccHGZVkeO3HUP3C89+BBe/q5F6yzr1+8MjtzbsA3tV5+2aX+pcRO1e2aa66yRx5+2HZu32kDA+dtbnbWzsiKZLRvVWfedtm1Vt+7w8aLUlyZJvQOreL85OC9JNRJFqO9o0OFQqNNaBVfUK5qfywal9XUpG4R0cHcSiG9fkzZsQRoVmFM8udtnDKRHllNVkySHfxcQ7PLOoOWJ5eLgY42YpsEssRCO3TzTY+w3pg+ZuvTkU/cA9GnuKOTI39Rb3zSEQdV4KEfA1iCHlfpl1zTraAX/AlP4iF88TKUJsqOehFOftK5ciVkPV9F+RBe8clPXIpPHcgplPzSHzbiNvKQwq07twITDYEHH0DuxUUY4u3pYbT3697zEaVJC9GRwZ+oubZWZucVlSHvxmI2uPwpQCZZJVg3jh/GiHmkRWhkwHl6nmzy3XvX0iJgUVOGQktBY2p6EhnH0IIafAAbMrlOCtWbyPP6KKDf6bOnbbNGc4SLk0YTQ8FREUQJmOPT/bpQKwZ8wGo51duZxn2FMdyTROIiGhKjwZmgotzk/BUH0YcCS40XAgIu1V80yW7UtEtTsLFhe+x737a68qLl8vX+iYczp8/5Ii6KCgtwVEqgqcAXwzUaCydfFBgdG5c11CPlMmG9Pd02MSWzWXT1KIyT/kuLvGNmUl4tIkrcLBWd1/OyWkZHJ/yLnnxBKd+YU7oV6+xo9ryTY9PWmM9KERZsYnxUFlabnR+4YF0qgwMPjx8/bgf27uW4L3vjrW8UXS3+nbtanopq0IAenizC6NnpGVmSA76OMyl629oabV5KbWho1Ho2bbJpmf185vWKKy736S6fcr300kP+BSje56SNpyanfeMmO7BXypoe97dZ5459tu/qt9qctdpyHTuz1fZrUl4aOGgT2g4+owi4X4fKZWq31GkAZJLjkLHKyEMHwEemo+358DVHV6OckEksJ5QO4GmEi71c5GMNBpyEgws5ZH1rnQAJSSojySHXyDF5glwUTlIWolHhfIwJcLolsyFXQCprYyYU4WmPGNxJvYTwpPgSngAe9jBApLoSTuok6w66haexNlyd12kWnch8ev1og2cp2YbiwaVBIhQSipd+RL9MfS3wJzrle3wqBz6lem/gg+9M/wHy0+foMzX/5Q/+bi2ZdgLHsIGca6Fd17gAmYUxXcuPtPxI4+ar7r1Q+cyi3IwX44cGh1zhAHxxnQ9WKxeY5OACxKbFPfIHg4AohzCYQ1kvv/yy7dq1az1d9X4tBIwviDodgqDJG79yLbXjdfH1k0qcj7QCzltPOBLTqAtp3MLSNZCELwlT0O7TFd1BQxqJS5azJfvmFz5nkwOn/CsMe/bvsdOnzsnSaZUVMyOFw5QoWZks6C4uLdq8pm4otgYpmaKmj729nXbu5EnbLoXAwMBHgyYmNfVU3lZZXiuyRvni1KIGCT4VVyPlzwvfrS1tyXrRVBslNzczKXo18NTUq/xGV2JNjY1S5mU7+vJR271nnz3++KOubDjL/U23vVk8Vd1YK1HNZmVxjarc6Tk+arli7a1tnn9FQj81OWkXLlxQO5/1KRFrGOOy8Nh6kJMVN6OpMdPaWSlhhLRf1h086+nutSeffMp6NaXlgcP07LL19BSsa/s+u+z1H7JSrkMsx9pFTiW02EjiVQxKfu1tEBCyRPNuWC10OgK97SXzdChXKrpHPr1T6jrJCgqLQTjFh+Uke01+klEsAZdH8EqWkAde2aJ4Bk3an/1b6zKldMmqS/ITMhng5aAAFUSfc0ECAl+lnvgM4j71FS1p7Y8emHDy843UCk+0p36jCw16SflT7wpqH4RJx/okfpCkZPz3vOCjvkFztZKJPsB9hMEfgPuIg2/ghC6MJAB8AA814hp6uEp8Q69U6BfQx+mXqVzV9JN/+a+6TpXkSBISQhz3ae1ABMNMQRAbBaV8G0wK4DrC2BuDRufRLp8i5muxMVVza07M4jryIQhR+WiwwBcAfTieoO3evdtpJg0+OF3xIGDL6aiTwBH4cFwH3riPRg2IMqtpwGH+O+0SasokHgVEHOlwMB6QfrEH77vHTj73pC3PTfohga0dbcovZTM/76+o8P4fL8nzOZdhWTA8LNjU1W15ZeZwu47ODimXw7Zv3y6bkiXT39Nlg4Mjvu5F12H/F1PBenU2PpWY47BBp00DhRQbQs4G05wsC8pqxBrL1rNM7R2Bl6M562tsfMLOnz0vnu60V994nay2Zqvhow/Kj7DwWcBSad6WhFitJAZpRMZikJwUFxWuaef4+IhbfnwYv6ZhxQptrfb84aPqgDm3AuvVEfKFJimpOX+3jzbct2+feEf7m3ewYrnWNvW02XJDq11xx4dtKdumaW5SHMuqMZ/FAWhjeE1743ubV9o1tUFqwwgL4DraCuAa4J60cY08EAdeZHi9X6j+XIfchNyRhkVoLIOYUhJOWmgMqI4DPw5c4Enrvhs0BQ1RbvSNKDvSARFPHmgBQnZxkTbwBc4Ipy8SBpAPmsEV/FNKv49y8IH1/EoT/IAHEU4Y+Kg3+bkOGgDSR14gaCYNjjxxD3C93h6/87df8lBHVqkMCBwJMb6wmBBHoZ7W73GvNN+pWBQMCJsTSGEw5Mzp0z5ybtP0gTKAqACQnoYkpVPd6FFutTt25Ii/t0dZpA18+AlnEl6uvT7KE2XhoCmECRzQXl0m8eSPekc9ANYr0ifAwwpIr0ElASIsTR1mZ0astjRjj9z3dXvyB9+3lpYmq5Py4ONx7OHaunWLOnVGlsuQOv64LLBm7+Brmmq2t7RaS1OLL/IyyvMq0Mj4oPhn1tncZquivVXKKyd8m3p71LHFJ5m8HMI3O1fyAwwnp6ddmHiKyJPF/r4u35qRK9T7u4p8SI5jdRi8mhoL1iKryz8rmat3hZOTYp3VFHBmbtrSFx4ltDLtJkanla7DDzU8d+aM6s2T0jXRXJCSK9v49Ljl2vOyPVdtdGLWJidnrZGP9Om+rLpkZWlikTOq8y1Vtl6wneOxxx+3Xbt32bb+Tltt7LDL3/wjtljXaqulRWuQMp8paupQv9EJ8EPmaLto3xipuaYNabeQAYD0AdUygSOO9JGXfNG5AOJDYZEXSGnp2EmRkiYcaUOOwsdFWeAHD9fpi92p0wORLtLiA6H8eI8YSz32MBLO+mWkpR5RF8LAS1lRJhD4AzfpfNFfwOCFxa/IV5SPT98Bgq+4qMfF+LnmrQJ/eFDBoRjF4Qk3adVfowzyewriFObRlXssOPK5Bf3m93zYN7ICEFqdGfC1MNRQJQwfRzqQMDJHWHRu4gJgBOHB8J6eHv/EFAK2gSc5Nwnlk544Kp0UQsJLfu5JwzVTFnaRK5di5VQxzG5fhwO3nH9zTB2VymLC+zy84oTChY4d0Cgj7tOTEToA39TdSBvx/hi6kg4aqBf0MCWBNgC6ycMC7fJy0U4dOWzHD7+AnewL3ryqMj9XlOKqdwVVWli0sjoD9W9rb9WAUbatm7qVvGyjUhCz5VUbGBn3PV3dHS2WV3mNtQ2aErZae6HZX85WZWV91dmsppscfzM0u2C1mqJnpOjmpNSmZN3lu/tsbFF0Flps4OyQdXTzJc5Gm5NyYM0qm89ZU1uLtba3W1dvv+hXxygV/bUhTm5dXqm3swOjNjC2YNNLGTs5MmmlmqxlW7qsvbvbhkdHpDRKrqBbO5p9Ct/W0m6b+nba3d/8vnVv32XHBof9m8V+UKP4zMZX1tzmeflcPMUC61J9mgsaweuy1rljv61lZDGK176mWssn2JJMVssCHRM5wU/tkXw6WbQR6ao7FcB9tXzhkE3vcJW0QLVCiUEPGYuBM8pGxpANOhmOawYy5Cd1PPoRck6f4VWdJJPpjYvoBxv9Ka6B6mvSUR5LDkFbkruUHx8HQDNQnRfcUffoY6QjjV/rl9a80lSZ8OBP8CbkPfDhw+sA1mJJg0t4ZY2qzqSFHymPaOUn0sgftFeDl62moBrwjHt45Thfe8d7XIEFoYCvWUGs6wWIJhzCGT3SNZ3NFxQ18rL1AcJoTFhFtZxoEcLTGFydOi37SriW577uPJx7rqHQtTNlixY/fRIivQJiIgxSGGRxzajTpY5TVCdzIVU6XzugXHDIwUR8gIbGGiGt06pwrqPhEVzScB3MDIbCbIA8zjgaWdchwECyyGgUudp6K/Ey42rJTr70rL38/JOyqkqWZb1LguznQintvOqAJYOllNc0Gz709XbLMlq0o2cGrKHQZudHR/0JTIesm20aAJhesh2BPV1NzRKSrDoAHUHWMhtcS4ur9uLJszY2NWeFzh4pmE7r2LTdHnzmRbvh9W+w6YUlGxs4I0U3xek71iV8oyiflSWf1nUyfZVizckiY6o3LVpmpot2/4OP2eCFURtdXrPRjBRJ7yYbmpvTNHXZnnjscTtz9rTtOLTPNm3qs96+PllUHdbbs8k6Oro1Fc3at37wmA1Mz9uk6JqdmbF2ziaT/Ixr6nrm3HkprxUvv1Se97W18ZkF6+zZZk3tm2yFj2yrbTl7zJ9C+tqpOpg6BT7yl9agUGqIQBr1ad9on9SWyBsyRMdJHYOlEhd2OdasyBdrMliWyU+dtV71SNfgSSdH4FMOysiXXCRuWMyEe5ym4dDFk03EnM/nEZ/WzlAM8pSPzykHXeCiXuvvQtIX6PSij/JFoteFugLIYwMfY/EAhSOH4hd9wrcNyecX+JFTcPm1aISGOk5/UH4UdMg4kPhG31MbiE4GcfgOjdV0eT3ACI91zzXK2/sX5QpHUloVogVc049QYtCR6rThXGF5eMpTTROQedsPfdSPlCagrM4I0ImjI1N4dWWis6/Hq3BXAm4+1/mxLBycRvr0SkRM5xKuAO6DMaFgyBNpuI5w/HBA4JuUBcYrLgBx1TjJDz3QSVxq9I2RhLpGnarTEY8DwAOQL+gK/NyTn3vyE0YHgukAyoTOWVsu2uCZYzZw+ph/HIMOQeODLT08qbE5TQMWFvmgvvJL6GZnZ21qpmTzC8s2J2XDRsBmWUdbezptS2+HrC6OdG5RZ+cb5XyUlTOT+Ni8FICmf51dHXZg+2brastbV7OmgKODdmDnNrvxiv22q6/TFseHbNfWzXZo/z7bs2OHXTh7RpZdh60WZa2oTiiP3t7NTg97luBNwT/O2ugnV7zulltsz9ZNtr2303Zr6trblLf60oK94ZabNPXrs75NPdYqBdvR3ekvgNOBu/r67Z5vfceW1QFQ7uzyL85M27ymsAuLTDSjk6keCyVNXdkgO269W7Za55ZttlyD5StFQpuIx7RftFMCBp2kDGJWEO0S4G3nHSnlC3lKg04atADalWvSswUiZNHjob8Sh4M3IVsX5497L4e/ikthSa6ChoDIF+WFjIW8AZQJMLBjRER5DIpJgSf6WMrA597TVxRB0B7XQKQHd5QZaSI+fQA3WZr40MhgDAS9kT76S8IV9CVlFnWO9FFOtbsYCKvmMdfwPfOGd/zQndwgEJijXKfKZHzhPRYDiQ+fjIl45RNR3ohinDNW4RxNDLDYHcSBj/tqoQJHNH7cR+UIBx8WFOkjX+Thmn1TnZ2dblU5DQqnHOIibdSFe64DN2HVaQmL8MgDEHdx2ovDIy5w4AANaFa/Vra7vvg5dc8VWUmcTrko5TRnWY3cy5rW4WPl0nkbcnnfszW3ULTigtoj1ySlV2eNql+hsd6298vyKmiah9LSaF2QAmvVdJBPpbe1tfvTyJbmgvihKVxro+3ctllT1Kwd3LXDulubrFX5mqVAN0sR9kv5bJGlNDk24h2BzawlppGivau71xUkL5BLpn1bAcLNiaB88CMjq3J+4rzZ/LQ1rC3Z5v4Ou+qay2zn7i3WJ6XVIlp4ClmvfChsHhKsrtTaCy8dtvGpGVlYyZLny9s8vJidL9r2nbt8mw0HMG6S1ca63/jUhO0+dKnlezZLgcFXWTtSQQD8Rhar24T2pi14K8BlURDpaBPCiE9TuzSQcY+Pi/QRB4ArroE0lUn3+NHWQNBCODKNi+kmjvKJw+eevJQVOKrxQnP0xQiPfkJejAal9IcwpPFwKQoMCvDjUvpEC3k4zSI2k6KY9T85VQpFGH0c4Drwkt95h8UmPNwHTdxzTT2jnPBx6A/iIzzxP9WLOPzqdqQcgDxRB9JwjR/X6/jueP9H7gwlBRFAFMg9yMnA9CrWrQDieXVFF65kZmdm3XcmVBUeBQG8dM0CI/fBAK4DvwtfBT9+5I380EmaYC4WHutMwYBqYSRP4AgX95QX5ZMHiPvIj4t0QW/QFkAYAE7ShE8+JH15SdPAF562cyeP2MzEiIfRAcIsRvHOzExJiHiRfMGtsrU1Wa6yvApSAL4nSVqQhfpOKaBNspJ4+TmvqUI+V6+BotEFOZfNS3Gh7HK+UbWFvWQFKRHFd7R2SvllFVZIn0NTZ6Edco3wb1aCLF5KgaIXoKdW04IWKcVuWU4s4ks8K0qszpVXXkpwaaVk7W2tUqj91tFWsNb2FpavpFzMcpqT8lHcujWsJSl3hWU1ra2V1XXm/KCsygUbnp5zPBJltWnJOBxxcGRcPoK5ZsXykjW2NNmBy6+xrfuusmzrFiutsiYpgRW9S1Ly8Bp5o03gN/fRRt45dY0j/JVpYPIrO2ikwZEn+gFplkVL4E3pN+Qp4UsyAESZEUY8ygmZiPKq87mcCKrzAMQjl/ghewD5CV/PlyRm/R4fBUY6ylV2B3C4r3jCq8uqLpvyAO6jbHByT75l8T3SUkbQVl0+UB0WuKJvAhfHwRviA18oQ4ByCIu0gSPy1XJyJxtGMT851mNiYkrI2KwG4UnTgxzrKZRPaFWefjBSZ+vUofJNQkghGVtiB7y09aqu61B6wlGvzsE6D6Rz5hLhEJFrkNWnfIsahYsafXnCxW7kegl9WiPYsJiiAqHsOJ9pXNNI1VKKYMYrTjwM8hMeBVzjqCz0B3MCH3UhnnykIT7yRCMFc4kH4r7akR6FShriYbNy2wpP7kqL1t/VJUVUkHJacMtqXvxcZKpdnz7sSx0bxLOJkTFjupgVAomaLKm89cnC6W5vt4ZMViG1skaYLqb3yNi+wHaR0syCNYi8vNqyI9to7VI4bergTZq+FZraLJdvEa4265fVVWjO+xPmrHjPyRb1uUbVQapG+FubezSq5zTVK0tpLFttXgMXTzpljaFA2pV3z+YttmvzNrW/8NY1WU1pzXLljJfN21nZVbVhjawv+bbElFB4xGs2zaoF5VZs67Y+qxV9U7S5aGQPEuquRnS0NqueuYJNrjRaXVu/OKkOtLxgNUuceJsEm3aD37RXtBvt5W2pcutqJSNSmjIs/J51LwmeeLbRMaLd8cHBNWJTJ8vQFbtYEgN3tDE+fSHyRF/gOwzIYMhIdccDQt5wXPtgoTRAyK3HiYGUXV4VXvGJ8qJ+pOGL6myQZlRZEg0cgY1j7Ysf78iyqb04rwFxSTSWyr61hjPkyssMqlLkDB0VvhDGUT7imNcJB+DXSw78oyZKh2PAQB9AN7QCQXd1feAX15EO2YZPwUPCiANX8KuaV8Fz7slLetJGmcFL0mRue9eH7mSvEYEkgpC4TsSlDIEwhSUCXCtL0ZU0iqa49AUgwoMRsQhKA1ABDuT3RXknTmUwh64Q48QqjnResJqQsklLGH4wiWtGc5SoT02VjvyRjid4klrfLQ4O8hGH4xr6qpUXeash0hJOOupAOhzhMN4ZKNzVjYKjrkuKr9P0kK9jH37hGevqaJNALYvWopSGpgeqNp2ae/DwniG70GlCnoru6u+1Lk0DWwoNbl2Ja7Kc+KKNaNCvdoXpuzqZfpz3xc59lONyUXz2wQfLCX7C/yR0/nqML1ir02i6yFsAHKvDF4X8qZnC+R4kR0Jz9r6tSS44t15uYX7OJscnNbhouu7rYuIjFpaUD+c80So1rAHKrahT8BVvXu0SIepgqqcUZSlTZ1/59rd8aulrfkrXoKnriujlRDuOEK5tkKw1d9j1r3urXXHTrVbTUBCjqIPqzHSUOlXaC94DXCOvtAtAe/D4HyANbYWDJwDXtBfpaSvyR9vpz9PFPWnAF2lAEXIBkBZ8lI9lm9JslBOyhwPwCQcnftAMPQlS/2LwTgvgG/0N7crHhFFCrE1SDI4Fc/CgwMALeH+VH3SGnOJDX7VLtNH+6RUqgPrwIMPDK/XFAIAW8JCH63CE4aIdqBtAuoT/lXzHr04TdMU9aaLtIg8QAwZlEZ65/d0/fGcoF14YRhmQYIOojZNSYUr4IKdCPJHgmgqGFgYXeRIerJVEFIfrsYDKPeH+1LNSVryKBNcRcICOCi7ykgafcsDrlVcY9FJufC+PuuB7Q1SUL+nJGxD4wAUelC7lRGNXl0deBBM8hIGfurFeSF4c6QgjDc6Zq3sUGNO6k8eOW48UA2/RD4+N+JoVO/39HUqEUGWDj1EVpYCl+pobb7DutmbLiuyWPEc9Z5Eq75g+RVPdWFR1Ra2wvKxWFB/X7Aav5ymhOkF6YsQDBZ5Qin+KQwHMzk3b6MiojQwN+TE6bMFgKjcxNSlesLFVo/7SvLu56VHRB68W7MzZE94umNIMQLwSxqAkjrlVRzkyqenlal8NEpIfvoU4K7597Xv323PHTsrCavWTYbF2yrLyyMdJFSVZkmyvuOMDP2t7LrvWyhlNkRtl4alNGGRlBPieRDbdArRNtG10oLj3Dqxr2pR7ZCTC8OkI8DxwRAdxBa8SeSLIgr0/+hdv0IccSQSuwBk+eWn3kCF85IQyAy9lVAOyFDIYsuO0+LQwdXbopP3Awdsa9Jnp6fkK7eKNBg/QsycRS4kBAP4HL8AZ9ADQCkTZEU9ZpG/Ipn5HHLT408VKGoBr0oGHvs89uEM/kI+46PtRf1zwHiC+mj7yEIdfTSPxgZtw8EQ44Ndved9H/DywWE/gpVuQBrEckkY8DpM9rJEgTGhciRCGT8ORlrxA9T4xGAXeIJL8fPDTX29Q55pb0HSIe027hFBpVTHSCFfgJG9U2rd7KN4VUCUNFcYh9DzRo0wcQDx0kjfqwDUO3NX3kRYX5XMNpHonfPCDOtFAXh+ldfqU1Ld9KI4jb06fOu2KefPWLXZ24LSsqjZbwVpSfXkKSf1Z0J+amLaWtlZ76sUjtmfnLqsR7SidVYRCCqNOiBsYlV0W1EFpTMhBWYj/6UMhNDB1ZpROIxjHmKysqP2Kc5p2j9iFgUFftxw5f0FTzGa3hB5++jkpPVl6hZzNTAz7iRe8qvSlL3xJONXZ1El4uspL3kuaFi9L4bA1pqRrjlFZY7rMmhG0cC36fNf+Wo3NzBftj//iv1tWFnNjTpZgueQdjo23ZUZ+Kd/unl7btGWrXfP6t5ppCrmqaZ8/5VZlmXoiW/4yufgLr13pC2ivsA7iQVR12wFcIwchIwBxdDLaK9qUONLgANqXOBzlkBaIe3Dicw++6FzgqS77Yhf9gHLIyz2OrQwAYUnRbliI85oWcmIDdRQKx19XL3mQ4mEASH0l0QMu4sHPPWVyjQ8+6I56R9lpMT85TyflDXANRP3w3WhQHUkLHvo+QFrC4rq6zMALPeSNegUPqssJmgnnnuugM8KBzC1vec+dIAIJEAqKhF6AKkVnAXWDKsTjb39nSiMVO7kzIgRiYoTjmrz4wSTwBTMJxyctys2tBTWKkvgoQxg+x5X4ESRqEDW5GkeVlMVBJ8JfW0EQUCLpuONgSlRYXdfLxVEWdATDgiHBPK7JR3wAtBMORHwAecAROHF0IPCRznFp9JLWcPoaCi3Ws22XdW3ZYfv27bdTR4/IAtFUUpYKx9fw/huvFnE2fFbW0KwElVdmKPHchUE7eMl+WymVrSAFxzpQg8rxaZtPzyWsEl4/Y4rxe0UKhDOVpBRKnJYhWjk1I52cYTY8Pqqyctba0a3BqsOfGJ45c9IGzp6xzpa8LWsQmZXyKjQxJWr0rRmdvf3W3bfVWpW+0NLqFtSF8+ddUfG+I9Nk2msZJSmquV5aVcfPyBJQHaTi7Uv33GvjsvCLoosXlmvEswWla5DibpJF2Vxot849l9n7/sN/tky22RUlyt/PkkL61hhYxNMK76vbDsUGEFbtB5CONiGctiI/EHmJ47oaZwCyTFj4YVUga1FO5MWBjzKQH/IQRvw6TrWZdybu5XyPlnjAwO3v5MqWpb7IBAcgpjApNJXNgQUMYOpN7nj4UkM+oSIXfpTjPNI15VfXDwheVPvEMysQRT57YfmBNVbivR+LDuoFDwiLctZE+/p+M/GEa2QgyR1DmKosupcln/40usI7ZnuBA59lJegNXjtdyo2TqIu2xH/C8SNdze/87VfWgtkERsdcTyjBx/dClAYCiMf3witamnwRR9rAGUoFCN8LVpokSEnhRHlh0eBQYAq0Rk3hSK+2omm9DIDqLajDVSvFdboq9AYt+LiIB4j3OspBA5YcfqSrpqs6P/cA99VxXJMevKkcRFFUKpzNi6dOHLPjLzxl4wPHbOjEy9ZSyNv4+KQLKyMtYsi6EZ/4X5TwchTEdVdfbY8++gRssve89U3WsFa0FimGfEZTWCm/lpaCC/WyrCANxv7wokkCU8vmVglivSwb+MMiPGtRLc0tNi/8qzU5P5EVwUEJMUDwJJQ1S7ZPrEkZNTdLqXT1uFJF1JjGurKU8uVkg3NnTrv11aDyNQ5ZIZdXfgm0ZKJeVhYKjQ2sS7UF+60/+LSdm5y0NRbISysu0HWy7vMavHjJvKN/u33gp/+TTZos/iVZMKoDPISf67JY5YiDz8gC7UsagHYAIk0A94EHIF+0NeFcR1zgIAwXMh2OdJQNVPcd4riH31xH+ZEP8NMwFB6OtCFnpMEHB7Cep4ouSfQ6PsKr6SZv1DHCo26BO3BSduTbkNeEI66BwOfXyotSivIBVBTpSQeeKDfSBD7H40+ZN/oJEPeeh/uqcJYLUsnigfIGLZRDPJB5w9s/4BtZKYRAHAmjgKw6HnPhtI7CGhiKgcVd8ogQ5QVoZEYnmF9tTjIixT3KCUclsVgwd320VhjlQQMNiuO+vjatP1AW5dKLGYUkA0nTKz+42a9GWdWCVl0HfMKiIUlXHU79CYN27oFoBOK4hqYQrMgPJEsylRV5AbeM1JEZxZalnFi/yKgz79u314aHx2x0+IItzs/ZzOysKwaOKMEaxQLNZsVv4agtr9r2rTtkNU3bQnHFBocG7aZrrrBmviGpEZL9Xl6iGroBa4w8rHEps9SvFCf1lQiILqZpbe0tNjPHCRFjspA4S01WWlEWlPCt6D7PMT/trdbZ3QFzVE+1gZRorZRVpg5FXNJoyPSw6AqXKT4753O5eim/Od/nJs55J1V25VObqs757h7763/+nA9EOfGT9pqZmZPiatO0scuyLfK37rK2TTs0lW1zvPASB++Ri+r2CFkNvgO0TXQefMIJq26b8AkHR7Qt4VEG1/jIJO2Mi3yE4yIfQHyUC0R+INKRF/ByKl0y6InrgKgbAO64xzHIRMqgt7oe67whgRdD+sSzcABpAGQaIBz8KW9KH9YXAG6nhXp6SALyMAuALuKDTvLh4h5w+tQnqsOCDoAQwhnsSYvzwAqwRo4CDVojTeb2d/2wr4FVI6bwqKybfiKbR7Vcs161pmSscYQ2BhCKtEaRKs01Cg08UTk6O/fVjhEfRsY96fChiSNj/EsvUlpoLcr2CtaoezIVkYLAFKVDUJ5XqJI3GAhwD5CGsKARIC5cCAxAmshXDeTHRecAKJN7IMqETqWU0k985HDBZk3X2AO2bds2O/rSC1K+miqq8QeHx71zz8zOK6XolnJa0jT5H/7h72337h22e+dWe/SRB6XESnbNNZcnBaE2odx6KSzWrXiKxwvZbAFQIW5ys80kUyclp4GH9bXZ+Xk7deqMLZb4UPGqLS2WfGq6ulCW1bNqpckFK89qMCnXWFtjuxWn522NzbYoFI2Ai8XF9JbAxIQr4OHB81J6tHGttXd0eN3YFiJpc2Fj8FvGGuvstm2XXKI6PGrYckw7smrzNikuNu8OTc/Y2z74I5Zv7be5hRVZgGmLDRDthU970D7UO3yUR3U6ALkDQq4A0pOfNISTPhQZLvKThutwgROIeNJzTXxcV99TZuAJ3DiAvhM4g56IjzT4xAH4cU20Ujn+SB/leBpwibdsqaDP0haUxzU+Yxn0UH/KJQ/3+PAxowGRPj09O+N4WBelZK6xhmpQoMIdNDtv5UdYonGjHuAN+jweGgWRptq5IUT6qnj9W8fPUkKE48DrdPzeZ+5SfROjo0IQFgQBhFf7pAfinjykd4SVOHyYUl1Y3Ec8EHkpM4SR+6AFpQdUpwOIBwfnT3GuFJ9cJw3hjJ5YBrWVI6PJB6DAovEB/KCJNOTHAaTjmrhwERdpg4bqtOv5lUbccEXGWfdsZ2AEYko+OTFurfVL9slf+bhGNQ0KvOCtfK4AoE8KbHZxNq0/Ks/8EmtJGgT0/9KdW+yO179aCqXo60cZKXnWxHCIKuzBOuVoHZ7aodzZ74UF+JWv3mNtrV3iad4W5mWxSCnxYj0vlOek4PK5Riv4iRRtbrLzMjeTBNbqpqYn/KMhHDOteawdO3HY+vq6pVCvsK1b+6XIeOEapbCiafC85bONmiK22lquxb56/wP2pa/f7U8Pc6rTWq5ZfJJVJ5oLHZtsx6Fr7No3vE2ap0U1QFjZWL0hc9FmtBX3APdcRxsAcR0u4oGQKRzX4Kr2I0+0XzUOfCBwAYQFTiDSYaMQDkD3v0dzXFf7ARwgCQ3IAuunCSINZVCmQvTP33uUT3k8DEpDaBo8SJNoQlalnIQPuSAsZJcyQAENXmZmQ5kTn9KkuiS+pLgIC1yRnhnHxVAdz/60uHeadR24qKEfSVXFDudUJS/12OBDKtvDf//v71mLRiSgrFEp1pKqiV8noiqs+h4gDeFxHXgB/IgDiAeqw7kGJ5YQQH6u2SBIHHu+ACe8kp9PhGHRsGAO3Uwp8Vl0XNHUBxxA0IOPYIGjug7VdJCG8CgnHBD5uEchApQXaYjDYQ3RQfkmJNsIhMmtJowlNrc++cA37V//4W/cQssw1VOeYsVCZNNgY1POz5yfX1i0jJTLfEm8kMKqLS/ZT3/oXdas6VpelimCzOs/NRJSrLGlpaIEEQssrXc1tzYpX4O/uA3eJSnD2Zl58/P2lzXNXFZ7a5pXI8lZml+0udk548hoRumllSXr1BSPgwZ5vzJXyKnORaVh8+yyDQ1dUN2WrK+3y9+IAOBjeWne6rN5k+1mJ86P2d9/6as2WxJuWVqsk2Eg1eXbrNC73d7x4Y/ZSn2z1Ujhcf4/naxO01TflyaewG/4i1wGRDsFhLxEe0X7hAsZCKhOQx4AP+SgOow0/x4QTlogcOHLlvWnpAExuAXEdeANPJRF3KqUN3moL20A7SyjiBoNdspLPqWFQhQVW5FY3nG8whN4uY86hdwHvdUQ6UkbLtKt00QZqhMb24njPvIFeB0YMavAaRIEPmKDrshfHecWouKYbQExnSTtxeUFDT6FpIKBKAqFYBL8e5UCAmncB2GkC4YBkQY/cEcc4RGGT6PFPXERT0PiAn+MyNA4ODhoXV1d6rwbT34ch9I6R6pwBS3Eg4f7CAvcUc+gMfyLcUTeoOXiNLyRzzUjI1SwJ6qhXhbK8pIsmRG756tfsKnJUVdKC5rasV0FQWURk4V8NqaSP9/caFOzC2pU6kUpUtTCv09Km2miC5aK5/E7p6Y6nzT9FHVWVn7ifcOr0nK4oYiz+rw6Rr2UBF8t0aBZIyM315yzQnertfd1SGm1y7Va35Ye61BYU0tOlkVJFt2qrMliEkTqKUHz7ROiiQ+eqIoCKUL5C1JGtc3t9vt/9pc2s1BSvVfSAMSaWm2DXf/GO+zGd/ywFRvbNAJoGiomZUS/W61CRN2rZdB5Kt5wDYScwP9/r82iXarDcIEXiHz4gYcg1g7Vmmk9Ed76FD3JE2uUxEccdfc1O1B5GqauSeH4NiC1f9pKlFyqG50PeaHPoCBSeWReW1X7rbLe0+C+WktRWN9YN2pr+Ko47nntLMWpPF1LZISXdVEUGuWRBsKoW+Va6cBBfFzjSFPD4qk/JmBdj2UhBlxNI3kCzJYWDZ4oZ/b9LZWKyi95pz6V/rbKk245ZJTz8dIhn8lJKNW2pJMvPokTcuKnyBACXUN7uhZxHhf8XudbhU+erxJe86nP3q3ykzbDxTSLxoyODlSPYsQDKIwQBoC04AhFgrCEwBEXCirwkxYIYYy0xEdYpAmIsknLyPzSSy/ZpZdeauVSGrlI73TLjy8WBR2BCx8X4aTHr64L99CID5A+FH1cB6A0qBtAPOANIs3CCLlKWfrx/iKnmrJX6lN3/qrNjFxQo5StOZf1J4BslORJaKmY1hJ5/3ClZtnmSppmSoh4zaZO5e7e3GO3X33ImmSlbd2+xThjDDxsOaF033ysn3SW14mngQBPE2ulJHltrEEJebetLIHB9KeW9fUIqzq/emMepUI76ZoTL9h7VNB0FMt2SfSrFBfiouoD/1Cm4Od6tS5nRy4M+sL9ucERa21ssdZsTkpOpdRJ1pq32id+64/s3IwsTtUxuyarmVdnanJWlvMppBgILngNHdFW0XbVbRHtFxDpgUiLT/rIxzJDyAtAesJ5kOKDTlX+8Glj+Bk4AigfAB9vYJA2yiMsZIOwqBNAeFyv0692JB/pKIe2TJBwkqeaL6Qhb6QXJk/NPQ5c9GniyBtpgYvvNf9S2jRrwUVejyNNucZa21r8+KOoEwAO6PQjv1U8g3CiJcWl+JV1XNBeXW+nQfF+xJbCeSiwrDagD6cps9odTadw5CLlTThqfv9v7l4LRlMROhpCC5BpCY1YARCRthqi8iAjjsU+H511z/SE0zYBJ1JpI10iSg0lWvxaaYiPY3m49k2aiiMeIJz8TitMVpqXDh+2K6+8Qgyl8qSqVAynOxjHtRCtMzXwi6WOG+yk9uOVoYUydL9WFr1of+XDwiAtTAVowIxGJXBxDe51HoKD0YF9DTSECsBS4QRVRmW2h3zhM39lR5570hfF1Wc03SvIclm2BY5m9vWnVldIotTLW6mt81McylJ0Xa3N9r7X3ejn4FMWrylt3tzvysTrI1pQaJ7PrTH4rXFVU0n/opCUGKMXJ0Gk6bYUt9qcTs12i3Jp2ToK7R7HGhn8YErKiOijaU16esyTZDa0Njc2+MGH80ur1tTRa5/4v35L9poUp+rN9/xam7KW97FB02VNFXuuusUKXb0qF3mp8bzirE+/UkfZ2JuFD11xDWDFihCvK43sdeZa4G0tnNxF+miThNOrmtIJUj6uU/6QsQCuq53LuNobP+ETb5SH9sdH8RMG3pBz0rmykY9ME04awnThdfYwOZf5KvBtBeCiI4tfvMbl8qswBk4oDdqoyipfwVJacGPdhUySRwJPAscrhClPJS8OGqiH103IHDd0kU44qAv4PIy4ip4AEq7gZbqHp+TZwA1PEl3ce509XcJF34+0cQp0gFLrf6Iz+AnU/PG/fMPXwAgEMe3ojSq8EJ2tMIJ4HAiiUNL5l2nEDG8o8snRUB6H5kfog2nkI418NLa6kYhNBDHtCTrIn+b3VF4CS7iEhqeSCA/lBxPOnDptPb29Xh5UQQN0g4fFZ6+w0sKgeNk6mIBL9EASgqkRQreOo8qRDjpJiDIDmLLReb1hwKXwEEi3/pQ2me8qWz/CcL6OpdCZ4TM2dva4zU6lI58xkdm3NbdEZ1bHX1aZUjqZFVkn+az4WCcF26Dp5rTlpXB++p23+fuMQumL/dDZ3NJkveIF6298eo11JEZUfEdKyYrjgx+8OM62GCwryi8UWlzIvQ7iM082scxQYgBHJWPRMkqu1qxYUfjh5bLS8pCirbfffu4/fcLfeezQ1JGnqxo6bG6O9yczblnWZ5t9Q++2q29O00Y6gxxPRJVU5KmTym+odAzqBH8T/1OY+5UwsniYcHBPer+njrhKHm9nb5EI31AShPmfwgHHW0FcXS4AvSFbcU/bk5fr1L6pg6cODw5kWta9ppXeHzQIxRE44GE65nImfOSpLg9gYPYprIhEjrGgKYcn8ikvfEr0QAeKLtUh9UnoSXxMliB54bGHVfgsSt3HiqYP+qAtHAHrPNJ1LPyTPyk5Qj1RXHkcgDzFNZDoSErd2wFElfCACIull8DKVqrI5/UQHlzNzW/5kMLT9AmCYgQIlDzJWy9MzplDRiKVPqepAbuIvSKqOEhZ7/GKkl/CGXvFWNROOCrWisKwwByX/rtA6ya+7xjCwZ4ULAc6GnQyD4cGBILH8dEQnNkOfcE4TsAgP/eUgSDFl2xCEKEtRh38wI3S5RdPb6A9OoSDyuRYFxcY1b86XSoHAeJJW2I8+LxsMRZrqGZp1h649xt2+uhhW5ia8HPtUdRtHR02NDpiTa1dNj42apfu22VjU5M2OTsvvKrz0rymnA2uwBZnp1P9VLv6bNqv5OuFEnJOfkX5pPWVjTaEp7w4LtWU6if6ObWBRX3eaODdOx4ssJFVrSccHLGTEf/pAMonOld1z3RhbbkkbZOzB589bn/29//DGtjOUipZW0O9daoeTDXn5maspZDT/DVvuy+9zgq9O2zb/svFKzpxWqdLX4CuWCk+EFRtYoW/tFWlk8JLdnzjB0TdAMIRBzo1YTGqb8Qz6ldkgLRVcZTDvrmgA4hyqtMAkY+0OB4eEedWkcKhPeFLigTf81bCyBPhAZ62ko54IDprwkMXk2y6EHk0TVuJUwAylgJegTt8lgvgC4rKkXmvqCBa93QRUYJXPL0ULwGvh3CCln7u/TrCHYTF8SVE1CV9UaqaHxuKLBkj8EM59A9HX3EUAqef/liJq65Xzc/9xh+s+VMMIYEAmBXgCelssEWV4EcargMoKF73IDkdBGWTRh41BLkVkXAzYjEuK0z5HJc6A6OSd3rh9ScuotyZRh6VQRydkXwAigQ6GYUYzYBoZPx0tLByOsMrVp5w0jGJgzHE87oLFlEadWj6xFwqwutS7HuBRsJ8ellpQGhzLJAjj9qnkS7R4QpNDbT+GgzJHC1xfqe6SWnKujp5+AX7/N//jRU0UDTlG2xoeNg6u7tlyZiUQIsdumSP+LNm3/7+9216btFPY22UMvnIW17jTx4ZoUWkl4GipnzKpolohxTOq17s/anQ4XxOHQ2rn6VCqKSdatd4MJD4yNYLzgdr0vS2Lsdqv9rD43Stchs0XckWWu3fvvuYjRbr7emnn7aluTHr6+j07S0dmtq2thZsRlZje/92u/62d1mhf4+mlrRJGqzEVJWHcmTdjwA5FpfhnWgLgYWe1LYMNqlNgIgLiPajXVy+dOlyHI2F73/6efhGh0hlIodJNgHiUiumNITjkAf6DV+QYnBKJ7rU+XSYPL6kofpwCCSlksafSiNrap+kIFNZieREDzOWoC0sK6iFhuhLjjCAunjaxC8UjstzVTi+g8s6MxDooD+mcJcB+ShP558HJpr9UulQnP4wSL4nBhTtvFG+ZHBwrWilwY++k+qLAgtltsFbIPE7pQMi3Gd0FWDhP9VxYymIdDW/8v98Zq0aKRCjA7DeYAoDyAQC7pMwpU5DehckfMXFyCEMni8KD+Kq/SAKgXCFqDCn5/8l7D8A7DqOO1+47sQbJs9gBoOcARLMIikGUQxKFEVFK8tyzra86923z97nRCfZb9ey5bUsrdeSLdmWLckWZa1yoiSSEqNIgmAEQGRggMkz987MvRO//6/61swhrP1eDRrdt0N1dXV1dXWfPn3AVQ8zOFN9KR3IhgHy8TvKU8bxKAtCQXm/6UJ4iXEFWW8HZbJt5jf4CeP86V6dftoWuMNCoJNJC744wA7HXeeLhMvrhuTmgivBhZlJs+q0/bff+y0t6ySkIpcrnSVm9lM/+WPW2V7wU/Tf+OY99sgPfmAFlR2QYnvZZbu1vNcP1Y0w+pMw2iglg6JF2KGHu/KXlnhlSMs4WUuNvi/Ho/6CW27QjsLjqRH51SBvG8LNb95L9WVmgS8UyQKGD+ILt0ZwbU5jvmSf+cY3bN/V19pn7v6S6Of6n7ydOXvCysPD1tvZ6R8PKQ1stME9l1j/zl3C0ea8CH4BTofC+Lgs8Bve+6QkmqNfwg8IfFjm+KnMGn7yE4cPkEZfApSN/g3gd0CESQdXyGLgC5x+sUCdJj7my0HrLZs3+60clOG+LoByWTnK4s864sPPhvGBHxbnQFAoUTD+k7S15qzyIwwKfvun/fUHrsgDj4KXOGgmHh4zJgDakPDH2CVvws/vMCiiTvyUb63vyB8XUUadQCq/prCCDvDg5373Q598kQKLgvyOTiIc8QC/vfE+OJMgBlKAvJjUyZxOzCCvV6i8uID4na1jVfFAbJ0OcGXzUGaVcYKgCT/qifzZenF0QsSvtSMxit8RHzhw0VlA4CM/AK4L6+LrPGx285ksNl6ZzFguxwZzQQN4UUsw7ojHwqlV56xZlsXwqRfswfu+a7e87HrbsXWjBF71SchOnjxt35KiePaJJ2zHxn67fO/2dJBVyictAzV4JYDQ7RugGWHlIkK3AEQfMxmqjq95cNhVCW6Fsv+GnmWJyFKd21wDnM8qy+AEBxkxRv2DDloa/vrv/5G9/Sd/2i6/+np75NHH7etf+qqNjY9aZX7BCl299o73/qR19g5arqVgtQXxmnpFLxC8B6IvvA5BxEe/BH/jNzyPfoo40gFopp9JCzw8DABiXw984IgyQOQFsvHZenCBN+Qj8gYNnVLcFSkvHtKQzgTAR1ualC3yEB/1Bb74Hfjwcdn0SItwpAPZcBay6VEeIB46gqb4DWTjCNPuiIeX8DjCnsePYSSckT+LHx98hMMP8G0l3qNVftJ+WL4oH3TQj423vu6td3lAnRnalXAoB+KyygMEpBEGMJtjcOOTTho4qZiZPMrjp7i0VxOE4VMXEHmdCXKxJxd14+Mif+AgLfxIAwI3NDNrBP046iE94iJ//A5hjXwxIKIu0gjjIt6Xugq3SnE1NXCnPLd3KE7Lohb5DbJ7GqU8clhG6vBmrpQRHjbrm5cq1tm6Yru39tnOPXuNL2MXpVC4fpk3C6oVrr85YT1aRva0t/vymo3+gpSP0+Y0pUfj8AjrElrgILzkjxseCHM/Ot98bG7myRcWlVmr6mHvjFP1WiN6+xAqeJHuo0q8wRLz5YUUJsryvu/eJ6ux3fbu22P7LrnIbr/z9TY1t2S3vu4tdsWNr7KVth5bUNvneSypf7waxgQH/uA3YWgF+J118DR4nS0TMhlX6ZCGQwGTJ/o08EQeeEU6jjjSiCMtIGSMOqIsPvuFWI/uNHmzxcK+Ib95PzRdFQ7/cn6kgjB3pqG0+Rp9QXLBbSrIR/ryEb1IzzAJsXe7pgyp80IXEL+DtgDaFBDp0c5sHH7kjd/Z/Nl4wMeA5BU6oR+fz+1BM9fu0O7AAWRxZvERDucyWg8D4GDpHXxVdq8H35eYCuOIRe8Q33jb6992F5XEIKXTo1J8FApAZUEAHb1GTCIcIeIpH3EIHOmUESWOmzzEoUTIQxpCQ31RF0Be4vDJE7+BoA1HGHwA+YgjLwC+SCeMjyOOvIEXCJy0CZ82sGSCNn4DWTzkIwzEvgdKWkk+cGIQqEaFeUldArlUtcr0mJVac7ZlQ49t7O+0DX1FW9ees/UydHb1F22wo9kGejutVbN0Y7HTujr6rF105FUH9z2xQd7b1+ufLsN4aZMS6CiVtIys80SCj0XEkyl+J1FTV6vj/TUj+RznoEd4L5J3JrHaeIkcKwwTn+U7bWK/jPvD/LiCtwXewoM0OLnum3HHdT0IU1G0PHfwGdu8fatt3bPdX8red8VL7dDRM5Zv5/uW4q8sz1wjyzU+ukq9aWIE6At4G/yOSSAcfUGf8VoU/RXyAq8pmw3TB+THKiAu8FKe+vApT95w/AYv6eSnPIoE5UI8eYhPe1Kp78FJuYQv4UfxIwdRBzcGkw+622Rl50nXACUdvNTDeAA/vxMkWaPcD4NsWpZn+BGOPOC8MA9A/YRJAy6Mj/aGLIMPh1KJMI6LPvmwTrSHOMqH43fi24vHKS4L/M7SSb74nXVZ/KTz279KRAQAQ1PnpcIxS9KgQEA6szSWgz8SbtSyQrPS1NSUf18wzdJp2YejW7yDRBRP+DgXhmUQjaauIAYXdRHn5euNDrooF4wgHQEgTDl+kwcgHPTiR1nyh9BgRDAwefrH2awWCT8b3qv0aWD6k0/5nJlqzRfkF/zlVj6OwY2rDP4VsY+vRi/UKrZQrdj6/h67aPugXbJz0LYN9NiW/i67TAN72/ou629vtd5SixW0lijlG62tJP7Jb1AdqtSfwJZUT3sBHqO8WoW70Q+7Nqmu/q4Oe+yRR2yLlpF+b5Payil+7nLiWhtukODYQlOrnJQbaVwoyMv3K+yxkca1zUrzTWXxxffv6srLeYA1URP/pZ/y+ZL3r3/bUPHwBkXHk0CeTqL4tmzeal/7+jcU12qXXHqZ9fT0Wq/o3LSh1667+nIrT47Y9OS4tTZxdCLdpwWO1lZwi69aWqK0eBKLsuakOWfW2F+U1Hkd3l9yfLYv+pt+pZ/wWd4C9BfpDK6Qr/CRCQ0XdRnyJXaLZ/xetaYURkHxkMIfVBDmNQVZz43QgyUtvuk/ueTX5jU+xF9uGqnMVG18omydXX1ucfEdxZZmrljXgJSl6oeD1R/IC8qNfcRCsaQJAZrrMu1Tn2hSPchnk/o4fkMjB21DzlG4tB3gd4wFeJLauqbk8ON38BJgfAQ/SeM3ePDBDe+cLh9Pa4qF/OSB38H7qAOgLOkAZb0POPzMrbvMwLRKpOOWllXnIgeLk+7gqULk4TdP9BV0yI59IPdH/+tf/CBrEBU+cauZVhuQBJ62I3A8OeKVBMLJcuEk99pyjLu6OEeGoFOWPDTWP0QgfFEX4WAM+XBAvLYA0QDphLNMxwUE3YErSzOdkt1ghWZpYDEwDRCOInmnCb+fb1FnNa6wVyJFzBOynCwGxXHtDOS0abm1a8t669NgRajSwVEtk5XoClw4qEmqwX8jjVxNQ0fwuoXTxtkq5SMdn3cmJycrnlZolrUhZQMr1FJNBKJpZdGefPRRvwzx4W9/1bZv3KQ44aFNKvMiwOKRwCPk6XuBOZn8ZQ00Sy9pqwhWCvxIy8M0Y8MjeL6k5Z7TpnhO6IOHyYnlUivHImTBNUCf6pidmrFnnn7WJmrzdv0tt9iVN2nZ2CylVGyzebVJveJ4OKjLdx2bFf/kk4fs2ecOCVeH4smjSUrO9wgZuWpvnMcD2LvzV1lQZnC13r/49HEIdsgHQNmQCRxh3nbwJZDy0l4cafxOfZHSEqR4wN9QQDY8HHSlMuDlYzg9PT02NHTWNm3aKLxpspyZLTudRf8avWhE1kRfUZPU8PCwP8XsKLb76Xa+cQonfDKVfOKwqhkHPAEEWPoHrWt0JpoAaIwwdAUvyEs7s0A6eYM/0RbAx4Li8CMfEw1tASI/v53OOt9pM/FhzQL43j+aQDGK+A09xEUd4KEMdbmyq+MmHw6yGEuESYv9TFdg3jF1wkFIwUBCpbwrlZRVajSP4AGsFZZJQSAN4bUWwjga06yZCkHkdxDOeZRgkP6thvGjrDvF0UXQg6anbvIB4CKcGpeUYDQuIJgRdRMmLtFhtrAEAyXICs8v1iQo1Jnz7xNyDmqwq+ivKbW1F10x2Yp4IEFqFE+8rsU1AeJhxVr9qkP1JHphumhVGp8Qg4+tsnT8PA+DWzMzjrN08qRkZsU3DrW2+p6UW00Sa66Vromuno4ue+SB79nS+Fk7+vzT1tlWkoUzIesFnLzSJN7OL/uL3vQTe2JYD5yg5yxOi58XWxsA6aBkskQwDQizTOQ1KOhvlsWQ5CGd4qcfsNIamYj0RzEuKDz41NM2uHWrtXT32P5rrreOnnWivw0hURtQ/PXBAuNF5wL9hZUhBHy9it9f++a3bXp6xjp7uiRHGjhuIWHlaBCKfr9uTEziiiVoxwH0b/Y3dIcDkBPqxvFEjIcqblnX5SE7ULi51ve0VAfxyHAcOSE//QEgq0wQ1A0TpB7SslX0jY+NyrIquEJiUAIMXLYmVhqW/X44JDvtf2kVI9zQAZ34QYvTo3qIC1qpD995mRkLuChzYZj8APlxtCvqid8XhiOdNhHv5/B4N1Ms5nfkAQiHT3kg2h10Or4672gL/CB/4Ao6IwxEGJeNx4cvXvZPPna3Jse12QwG0WkRx9kfELMRLQpUWHlkXvNV7FKJGSPO74A4aWPKgpxKWpQXKwccQYgQ1AUAQUgaO8rQOHziEHYcdCRBSczLMo74oD3rorGEsxB0sZQtj4/apvUDtmPbZtuyab3qkjAvzEkx8bESLWcwV0Qr+ONVHD6/z7ks8HD9CPW4EsJCytSrmn2mxxxWpDvlFL3kEf0L6iwNTn907FZessBmpMBoXmtefBAv4D88QYlhgUj+fTlW0nL1f9/9L9bVnrf5mYpw0VbxZkm80/BoK2AhJ2Fyep19PEhpdMUYMyUbyfi0D5rZ04OntCUvKwElw2/yYJ0yuFGIxOfYRxN/+FjvyOiEved9v2yf/fznbP/+y23dukFrLXX4U8rlnCw8lmTICW8nyJKkzWKhfPFTNISi4OO1C2oHy9Gvfvf7NjYhfmgShKst8E4KCF5nIdv/9MuFfe7tdHkjDxNHUnrkjXRkymUUlariPgBFK+VIhzaXnRX1gXgJvdTrS13FU5YyTCCkEcdvlBz7w45DcVjmlEeBkQd5wIoGF795SyJLP+UCiPduqkM2DeA3OCIceLLhGC9RlnjaSDxAPGHiAPwI51uLrngiL212pV6vF5+4CONH2PHKUgBXtn2E4zd+5M3Ghe/9U08PvLnf/8in3AKL/S5miSRMSWg5ucwApTNAsBafzEQ+7ICWJkxj8Ekjb1SKH0zDUXkQBQRD6GjKA6SRCz/MTm4z4Df1gNevUuaMiQYHagC6uVIG4WCwTmsmvP01r7TtW9dbVaZ8nsv+YIJmdqwf5v+gx0+WQ58PrMR46iIugDoBp63OQBydEgIY8SiPZtWTl8n/9FOP26X7L/Z3HNW9VpN1wd4efAVX8IgzQ4FnRU2gNiw/TtazKc/BXfanKNdQm7TP//PHrbNJFNdm1HYN5BXxUXXnZX1x3Q0WQDogmpbh8JYBRR0AV++kWwOSSc7gRmlx9EOiIadlQyHvigtrm6UNn1VbEK+YAFKfovSabbI6b69781vs2/fdb7suu9yKXZ1WLHVZc6EkS0o0g1FtRJ9jkV7I1yy/eW2MgQ7NDVj1svDYBB+dmLODBw/a0TMjaZmrPszni1aRZcoWAFYVE96C2hVyCt5USarTFY80GDLk9Mh5PcoXSikbTz76FxrhkVjvEGn4sTVCea2AfQyFrICX8Gob3RJO9QOEV9tdz4Pjdzgg8uADPyyczQsEnmw48kUYyNIXsuGKRtMmv2kPednn7urq8rLwgtfVKANwUzJ7heAJiDYGDUzG4CM+/ADPIlmiPHKKT57Az7cyoSHoB/D9KWQ0JttgEFABQo1PR0UefJCTl6dYWF2EqTiEAIAJhPGJB08QHfgohwt8OOJdWEQD+bLmPgA+nDL7oK7LlD/h8aXeUtW2b95gl+/bYL2dTbYwN2mtjbIOGxkUwq/BhI8yoC6uS5YnBq/NGtQbtOAA4qL9AcQFswHSUvlkScKfjRsG7YEHvm9dHbxvmJRMEvK1ARZKGl4Slz7SkQTPDxjKZ+nGb5Zy1bl5G+zfYMePHLa8lnds2DfzUEFC4tdLs/HsPONzdigl8VDWAoqIbw6yRCI9AZNCWnL6C9+++VzwPY/GJoSXhxkF0ZH61y0ztZMwe2AcF5jXyB7YsMGePPiMbdi6xZpRhP7AQ5OF6mLTHkDBwD7agQNPyAK/nZ/iAzxFaPlICW8ozM/OWJus0p3q16v2brbdW/vtJfv32BWX7JAV2qFl24gmQB7ra+AIB0tn8CHNvDDOxLEiRU7vk4e0AGQN3jOBJCWf5BIa8JNyT3F+PEZ8i9/QiyOMDHDPP5ZWtAUgjPOxUV9xRD1RRxb4jSM9XPyO9IiL+rN5I0/Un43LwoV1x298jAmW2sgOtLPi4otljDtohycoLZ80lI58oSuCBuICog7IgEfQRR1Rn+sJjd040ZDyruHBF0c8PoCylGt85RvecRcRQTiRFKASiAMfwoDzpymavRiULBuZ3SGIcjTKlYqAskEoEMSQLzU8nVtiQ5WB7k8C1QAerTM4GFD+fT79U0lPZ+nCkowBw7kTlkUIA0/QGLhCLYXUYCUtkXpKLbZ94zqJrAYzgxKbXRZKUw7lIMHRHzi43z3W5c4kBYPWgPid7ZCAyBc8IM+aU5oUIjmWRefWzZvthReO2Lmhs7Z7zw4JSGo7OCiLz8CgLH62w+Cjv6EgnGwCc6V0iyybhfk5mxg+54cj+X4A7xWWiu2Ow79fIOvZ32XTH08Tk5JCafHgpehLKfodCxZLyu99amjxJ3jE86mzpmY+twcP4Pe8rLvUH/7FHAks1sfwyKjxlaFmWSEHn3nStu/Z518vapV1xHopPbmr81C0xpYDEHIHBD/d962LNKlRyJ+AqrxE3pakZLnkUQRoSblovR15u2i7Jqw9m+0ll+yRtbvbKlMTNjUxao0q73dSudXIx1OqXge4Qtapnz4k7DTW06k74nHeD5I/ypGGzAOEo++YZIDAQxputY2iPyZjb6cg8gJRF45ykScLgRMIvEDERTq0UxeKM4sz8gAXxoOP/EBnR5ePV7463tvb6/ngAXnhQXqtLNFOGnIReAKID1/iUs9Xt0YVJj8+kyMKMPISD/0ByAxlcLSJNGhpfPntb36RBRYaFQgE/I48Puvqd+QnT9q8XzPbcZEnwgBhgMYHESLX0xEGtD15MMeJK0iZkQ/8NBraon4axHklUFbnpb2pW8Lc1dbsL0DPTU9YQ6sGT9r5hSv1D19IcIwlnEKsZ1xR4C7oYNYCHr9meQHkyfrkx0EfLvJiMaFo2AwHDQNwff866+nptu/df68NDm4SjjTjkJ92Rv3g8fJ1WognXRk9nrbmZJWdfOF527lpg02MnJeSFv+klLixwp9cafnKsQg231FcQmJ5WUR8ELXAsm4JS6Ru3SofTxpRVk3yZ2VxtW/dbV0bt1mhe511Dmyy6VnNdiqrIWGNmky4yseXwKLvyNGjdtMtt9j9Dzxgzz73nF113fWWL7W5BSZifC8vXrWqc83/B2hXtBOAf7FccF4oL5MZRxWWNenw6lpjThMoS33KoViFtUl1NchypJ1NSzXbumG9XXbRXrvkol127RX7vI3HZK3CEz4V5zxUfVCkIm71hfzSH8gm/QB9q30K/RpkxEWfeV8pHhkFwBtyAI7V/oQu8tctQ4A8AHnCAdH2CGchfuP/n8IA5akn/AgD5CGMizBjEiAMvWnZ2OhXiK/r719tS6SnOr2I963HsXnj8S+mZc2nvkRL+p1kn2SsL8V4XOQP+oB0gWSiFZ/6KOtLyGgcLjonIU4ZIT46MYjHj06j8RzWi/IAecMnL/E4yuKDE6IZXOThN8ophIgyWHgsd+I3PoBPmYVGNUJm7HJVFqCE9vqr9tpgHzcizGlgFqy92OZ35bNs4UQ5DHKlpXq5XZQHE8yorL39qaD+op6YLXBRZ8CF8bQ/yyPSWuCjBh7LGdoojLaEhaNBtmnLTtEjumUCpSMbKlN3YWkBwbvA6e2oh+eVZc/6bfbte75ti22tVtQE0CqLtskfCqSyWFtpWdiqciwhURZMTOrTxUZZrkqXUp9ZWLayeNG151Jb2rDdnh6t2NRSox0ZnbBJMWJKbagIz3Kxy3ZcerWtzPM4XJaMeNms+o4NDVlLe6cdevxpGx8ZtutvvtUKbe3WKAuuAUtJ5UWQ00/LoCstF5A7WprkhnZxsWO6YUQ5UVpsbtFl+lOvqR2qFiuaJ5TKw6zvSMRL2CYR9yWr81IRPFUmnvdHr71iv11z2T676rLdtm/bRrvuyv22qb/PDknpcjZOwua8oW74h6Nfw9LyOMkLfUJf0+/43jdKc7lUmCfQ6lhvK747pXm86KM87aU8QFniAvgNuBwKHw64MBzyFr+zaRFPHiBoDpxZiLoX5YtSn8T8IgD10ejYlLXLEhNCX+HwYZcYy7Ddl43qG4VUljENbsYnNKh/JB9U5/u2udTviceiHaffTEpu1YvX8CTL1xh3bkVTi+LIB7i+eOUb3+EWWLahZIiG4kc4CgIwCPMSn3jSwRFlgwDSA08oKFwKM8CS4CYca4qUhjFbutDX8USnRB4kZFE0aE6VcF6sH1XLS1HV6tYgGj/56kjFc2cXYfCks1trnU5cXGUS+HGkh/thQB5op1zQODo66odj3aIkjxyKyiuvuxgkUV+2Hhyb2AxCyioj/zsO4jhEqsW9WbHRvvetb9n+TZusRUqsWq5YSdZTrVFWrKwp/zisFCYWV8JLX4gXwlFobrDJ2ZqUU5s9eXbStlx5vR08etKePXzEjh09JqJFg2hbPzhor3jlq23Hrr3WvW69zUmhtA9useaBQTs/PmxF8XVkfMRWtPyfH5+2555+2m6+/bXWKgVGvW6B4ag/McLbkAX6GaGFj5xJY6CjxLN9kAaZ5EL9KYY474gHIl+Wj1nA0iQNWYChOS0n52tT4tGSdbQ12VVXXWbl8qxVpmfRg14H+MnPJE3ZAAYfViv0oNioK+rFz/ZnVi6CJuQw2++Rxm+nTxB5AeICH3mzEHXg48gHhA9O4nkfE4UDRN0AfvDd45SXCY/92KImf7FJcUSLRniuDuQoEO0OWoIGfqcrpNKeYbQr0rytUljEZcsRT91BU/AAII187iQP5AeyOBpoQAAREBezIT4dGMvKQB5+xFMGF4wjLggCPw0CyAMQR1kEl6d/fj4Ja0BoeczPgVgO/cUgB8AHfuqO+gpNJWtVw3Zs67P52fPWnKvZuTNDNjk5bQtL894RKMoA37yu44tzSdASdCuwmh7MC7jwd4Sj83HQBs82btzoSgwgLvgF7nAB5M/WGUAcvynrs3qdNs+juiRqfuPpu3/+Z+0T//jPtmvHRbZh3z6rYJHKusJwYSnJdThcBMnBXLXAf/N5PPAsi4f3P/qoloqb7f5HHrVnjhyxp59+yjYMDqAq7K1vfbsNnT1nr3nFq+zB791vbcUWa8k32+/+/u/Zz/ziL9sH/uqj9uGP/4tdfv0r7ORw2ZZl5bW1dUoRTPtTUKdfwo/4w69oO/HeDgHx9AE+bWUflOWez9JiC/uuzOSweyUH3fWnxXKBk3KEiQs5CSCes1lA6itwSSktScY518Sd8ksN9oobX2JtWm7zRkXQGbRGPeFTB2FkCx8ImqLuyBNAGBfyAoRcEBd14SKd/BHGj7KBK9KArBwGHvLg8/Te5Uh1BEQe4pFBHBMOeTqwuLRaYMZhy4E87FGzDx4KnfrwAcZitIW4+E394E1++g3PYsxRF468lCEv8eSL+MiDhUZ8to3kb3zVG995FxEkEhkVXJgZRxjCKQhSgN9UhE+ZKBcQeSkfZSIfLn5HGXx+k5dU36uQAPPb4+rlyMed7i0NS7a+r83WdRWtjRsUVtgbK1hltmLjY+NeP8zzDzH4QGDvQkpFAzqWr0EH3QGdtAUeUDbqAyKcjSMvPIOewEUncyr7B48/Zlu3bE14lT1ZVHXhoj0ZPMQFeLie5rHkkUuvWijIMhOBEMuK3Z02MTxi3/3sF+wVb3yDjWoJlpvhqe+cz3goAo6awEN/mOEYNZCwcGUljUxOWlUTyAvHD1mxVbZsbdZKhTa75vqX2fv/+P129sxp+6M/+D370fe8xz7y4b+yT/ztx2zo9AmbrZVtoWHZxio1u+fxg3ZiYsLOj4xYQ3urbd6xy7Zt2+6vWvFl8LCy6VFvrfdD1tG8xAcg+iD6nJmddzc5ke7pUt5AFgf8jzca4FGWn1kQN1T/os3MTquf6k+3pRQrc3O2a88me+rZQ8IPvQzgVAdSi8+kx8AmDH58IMLQCt0BHq8/fOhLinSt3ItkXT6DNMlocsRn2xHxAPFRr4M88gOJFyl/ypfCQJTDJUBRsAeqiW+JB2Kc89Nkp6ZOT5f9gzn+9oJwcgA7PchLYznaGvhYJmbbD6zRoHSW+WqfP6VVHfCCOChx6mi7/tITa4XoAi8vn4dt+seWB3n8n9IaX/H6t6/ugRFBh9IAHOEQJNJpZBDkhWmowqSTF4j4yIcDIm+UxQERjjL4KIAUn2ZhlnuInp8G1qzgZ4RUX9PKjF28a7O1S3F1tndoVl2wBrQ/hy1bCsYNo7zOVOWqGsUhigkXwoGQMgOlTnfBkc/yxfcqoFOVQw/tC3qzQKei6NirI4xFyQl6tUK0mvV2dtjzTx2w9QO8I6r2a3mHz8l/2AJnklOE8Ktb9Qs64J3aDg8UQyy3TvBAwC0a+c1aiiwICZvb69q7rHz2tD3wxS/ZlVdeZpsuu8hOnDgp+qWkVF+jzDE+28aRE5Qfzyc0XGxWimuytmCPHzpsW3bstsefOGB9Urwt+RY7dvK4fefeb9uv/Mov2+/c9bs2MTVpMxrk7JPMSSHOzNWsIuVVrtZscmzCj1xUZMxPLeTskceftq996zv2D5/8tH32s5+TAl2w666/3nmJEqhpGcKe6dqxBfib2o7zQ7Xw2+OYfUWt+LG4xKzL01XJpPIl/igPfQUX0ejIiJjKb3Wp/DquOqhH/aX2Wm3G970Yb82NBcU2+Yvz54fGrbaoiVzWGcoXmWItRf/yxoBfdCnHbwC5QKb57f3Gy/tUJ8cd8Srlf5Dpl2IqL30OTdH/xPmK4IfEZ7ceiAN1jCmiU4zQ12U06EKeCYf8AhyShbcuaZINDiTzPihhCMw18qod+PhSliZAlYXuU6dP+YRMf7C/qIyiS/mQJWgEN/gUz5eNXP5psn67JSckHM9xBSVauMHE26c8qedkCMgHBxOztw8yaCCdpTEbfMN3upTGNk3jbXemc2CrjUxcWW18MCCYRnyEiXfyVIZSvnchHw2rTL6B7RZUnbHgArycXHQ+ftSfxe1+Pc+yGOHYFfZvLkpYt67v9Q9GtBcLqisJlu/7MFNoVvFrYpyUFf/ghV+V7OhRlKnOoMFjFcaaCotKEavt/2FAuZQ3mdNYdFyYiJJq4LxZw4KdOHrI1vV1yyqUcNSFh8Hq3VGvF6BuyXsG1n44ffrneepOnFFdWJxmAwPr7YWDB2zDul479NRBO/j443btba+06XLF5qSg/GMLag7tZ5gUpGRrlTnLyW8oleyb933Xzo6PWD/7WufP+xe829tL/qERzrA9/NCD/vSMDXGUPreMakwrDmwM9iUbkhV4+VVX2dGTp2xevJuszPolfpPlaXvk4Uftb/7nX9vffeyj9sl//Hv79Gc+7Q8BbrjhRrUD8UcGvKVqa9oL9YYJaCvtR6ETZnJjHyZmaayHVfAiygtKgfOKvkvIE2hm4Qn0XHXGcaTjOU6Bsi1b77r1duToCWvMt7pV5lY6iBnkbEJr4mDg+ETg8ZJt6hRqf89RPIGuUMp0XVIQafmIbEIXcrXWtjT+iEPsIn9aNqV2+sMK1RKDFwfNKZYsKcwA94kXg6IeF/G0Ab3Db1fC8rN5IJbxBn/LFd7t7DKuXOLrV/RTEwpJHU+LmRzUFKcAfvJ2BfGQ55/HYzKRWuK1O8JuLKhyb5nqIcwNKvAWR3hRq4blBQ4LV1UNt6Qs2tJC1ebVV+x1sy2xILmpapVRlWEyO1O23Pv/5l/Fv8REnHc6jaqHwwLLhnERbiYsrpM/lFS2Y9gYJx9p+ADxQOQLnPwOHG7RsVaGNzBOzjtUg6KkmXNxvmqX7d5ohdYGn83JT/lQOOBZXl6Q4przs0ooGmonL+ec8MnLgMAKCHo4DkJZ2tekNPbqiMcFBP2Loo99Np6cAbywC17/hp66c75WMQ03+/5999mrXnOHLBe6WOt8HzG4Nb47H4Q2wix5gdX0+qAEoKW5WbxrlAKSRVKQNB247x478+Tj1qZ8y9V5OzNy3o6dO23v/umftg4tAx564EHr5vhEpWrtWBZiKR/eGC2XrbV3nX347//BNl90sR09fc4/sHvxnt2+dIBvXJly8uQJ5z+0zIpHDFT4xId38TmGwcdtz5w964PBXwpXn3CPPkqjo63kp/fh4kuuvsq+9rWv2c///M97Xx05csT+7u/+1utjgGMVc0/Z3Fw6swV+Xy87sG/JGTr2THhamQ7+wpPUb/XJR+D9hmxllJw/yFlZkGIv++WN3Nlm9AlDUTznie3dX/yqlRcbbR6ZY09OeBbl+9EadZL3j+rAJUVq6ut02BVrXDULHxipP9Hly1vkV7+RmxSX8EQfw2v2mgjTTnxkFFlkssByiTcneGWJPSkmgoRDJYSfMPjBFTLr2BTPOA2DACXMK1yr6RpovMWyKHnm+weMC+4vQ396m1bHYYyFRKMrTBSURlc8LCFvWu6vGSa0Q5phlSYIRjnHqk6EkYkELwO/0hPMmLTm/XC1r0yUThvBmfv9j3xmhcFPxV654w7mpRkk6gwAQVJgGN4osMQI4hypClCe365yBfymnugwcJCXjoaxVOHCpkZ5PIQqH/GLjDYxDzoapZT4mMTeHdusty1npWKzBksxMUEQePEl3w4oGW5i8I9ZiGEIPqeIGWTpYULadIQ2Op4bBDB5W+rp4A78APQDMBGFxxIVQDH6Rijv7mm5yEDLLc7amBQJV6es37xNy9+6QGt2YmCDK/Dhc3+Xx0nVRZrHM0/VwwBjEmuzwQ/+yiqSMH/+b/7aepSzoLbPLE2rvYs2OjpmTz5x0N76nh+1nNp81S232tf+9+etuCClIyS8ksM7mLWmVptWHf/r05+20ro+m9ESor3Uptm0wXq6NBMX8vaoLDt/osjyVULNEoTZmqetjzzyiO3Yus0OHnjKegcGrK9/nT/9Klcqrph9P0z1M4tfddmlshr7/QtK119/g61fv97bhdWABbhr13ZZQc/bxVKo5KtqAvIzRBJyJiMfMMKD9eRLE9HNlgAKCN5yY4jzyTeixTloFk/oQz4Qs6Dlo4a587CpiWWicCiNT5JhjuULnVL8v+TfqMS65PwgVj/3oPHGAbQEhEzHGEJMkBSXp/pgiz4jAfkm3vdgpayRN4B8yBq/HY/HakJW3VmAR8gdMosyTntJGnuKQ2FizzBukXHkwrdE6vVj2K3yQQqRw87JskP2xCdwZiZKMWNVeUCPX2hIAx3WMqLkXIFJ+aPs0AvUiXM64Y/aWpNlFfUHTazWkmIVbl++qgVYdAIl+dhNSk44lU458AXk/vCvP+OYMOPQ4PwgU/QRnzoHaQBpMDAxQSaeNBSKysNCzEwBsVTC7MXM6WE5yrpSq+NhAGd/k4ffEXZfdcMcPg7Lx2tbRdi2DQN2x6tvs1Jb3tpK3HqahAShASe0Jac6VD9MQzCmJ9NXfBhwbEbynqIf4JRQ0JlcX4M1NTMz7efFEOQ4VItzmuvgM4RmQ17pmdGSi7cBuDKYw6IwWz0ixcBtHMq8WLODTzxml13+EhcSnh6m5cWakqK9CW/6zUvLL/ot9yJA+cjLYY2qHe0NLfbQJ7U0Gzltja2LslDTBEN7AcqjbHmf7eTpU7Z++zY7fPiw/cRP/IQdePJJu+a66/2OqlnN6CcPHbdcZd5OHj9mG3p7rX/dOuvo7LbpuZq1d/XaJ779TXvi1CnxTAqOp57i1VRlQjSv2LEjxxKvp6edrwxKXkHp7++3Uke7PfTgg/aB//bHdvToUbvqqqvFL1mtbUX/DiYHX9/8lrdYV3efFUutrji4K+rP//RP7fLL9kvZNvqpcDXK+4P+xvmL5avtlDxp6ZHkhxjJge93qk80SCW1spZm1NdJRvzr1lhgyuzfVFS/zc+jTNvsz/7yb2xRimCe+qS4+C5vTv2HJeSyJgi5CEc8Prh94MsP5QYwGJFx4lP9KS94Ij4bRzj8SAtZCR4wHrN5wpEv8OLjYruDdOdNHafvO2q0RVnissBvrF5whtIOSLjAttb2hHMt7PQxaV8A2bpW8WTKRz3wLeBF+C+/+U6/jSIcm5QwhQpRBitr1renRxqIo7MiTf87g2igl9cMyMzFH//IiuJgFsLacvO6XpY/cLH5qAjlSfjgKwORWaVVM391asJ+7Vd/zha0/m3vaNPMnpdAchVOOlrhygiBFp5mXkpmWaA4/2iFwpWZity05+WCOejh5WVeYeIIBy+nl8tTEr4Fa+ta5wos2u0MUzgxjzV7zRVYepm3YAVZYLwrl6YDmN5kc7NaRjapdar74UcetpfK4uB+Lt8MFSRc/94577O//x2woSx6RDPWXaPomTh9xp785petvX4dNAOIJS2zGDzAZ0ZFKTRr6c2rWR2dnTYhxY5w+n6lZj9eLeIAaUETxIyW4FLVfgXM8vyiFfgYSaHL/uNv/5GdHCtbhxRTVZamX0ctZSXG25mjx6yvq1NK8aX2oY98WBNNm/MR5fPYo4/az/zsT9mOHTvt7W9/p506fdq2bNnqtI6MjNqHP/wRWxBd4CKuq6Nkw8Oj3n9//Efvt5/+mZ9UOLWHPnHZyVhYDEL6ZZVvWGGSBWQIh9WyUJuVAktcRHnxriegqdknHdNk0NxYsr//9N02VVs2/Ut1aZLGsg6FEOA01OUCiPGBn+27yBNjJ5vObxSRaqm3Y002SLsQH2EmCvjwf1Jg/CYeeh2XFAi/Hb/4gp/womAxMqRAkSnS6xB4cMFvp7NOUxawhoNO/KAn6MgqMOIA0i+sLxQ5LtpGO4MO4qPu3Hv/412+hFRKqhjTUjN6ssCYryQSyhwEe14hAJFftCZzIp7g8XQQPFRAceIoF0AZJ8TDSdsjXJ7fyyWmBpH6JabQQWlWXVmet1tvuNaKDUu2rqfdOrrafUAyMHiiNStLiDbEnhj1MHBYuuTzzX6TQlg9WBuLcxW/UA7TlP0bv41UymZsbESDucHybb0+kMAZ7Qj6RJAtqWy5zE0Qi77E4nZNbuBcawdMVoeqmbwdUCzm7aGHHrTLL79MyzCt55UHAF90SHQ8CgwgHC5+eyl4wlk5/WppyMvqUhuLTfalv/uo9UhpLmkwoqQRAMoE/gBuEPV2SVl5vyvdrRSBv5Wg31jVmPN+7bTay4Dxj4e0lOzj//Y1+8aBgzaqZSrLlS5ZUQje5FzV1q1U7Yp9e+xVd77WXvvmN1tR1lWh1JEUrZYKTRzXkDKER0wgdNTQ0JB99atfsQ996K/s/MiwZKtV/CrYuXPnhHfZLtJy8uqrr7Y//+CfW3V20svSJy6PdUszHK+UBR/588mynsbEOFOeloVX/46AFFKywgQ5lVP+RWms5SXO2TXZv3zhyzbre19SmFgYan/0BeB11H+D/0Jweuq8DzrIT04mDMKJ98niik/5ef4MPtK45hs/C44rky/C2bgLIdW/Ni6F3f/njB2TG3y9sE38pu6IB0gL2v89zgSRJ4szC4E/Kc/0O/LhRxjZTFomwWr8f/6Tj2m1AhGpMBup/vTQGUV8OkeENcETCF/ZYLmosa1L80qTkpOQ84SN9/GkDWV6qLwsjpyEe6Ul7Wt5hdQvD0HH8cmv5noaSdRPJytC+DTwtayb02zK13egpphvsEv3bLO2xhUbWNflSw6sJ/C7ktAA48rh8fFxq83OqTxnwlqkXIr+UQyUWaGgZU+dmRJRCfG8v2nPICW+W5bDiZMnrauny1oL3a7U4AVpTh+OZqj8/PycVcrc37WsASHl1SplqYHHkzFokuSquTGQUMIosxV7+OEH7Iorr/Y7r5JVQL7UWTgXCvGJsP5Lfr3ONLHUFZ343iS+c2mkSUGvtK7YCVk4o48dkHKsymJlIlI7nTdYorzSBL+FQLLmPFeYx93LUoi0TYh9WSg7xV/D4hgGA5AxzARV03K4paPPfu0P/szGlxtsWMvKH3v3j9kXPvevdvrMKevZsMne/rKrbPzUcXvVHXfYLa99rXWu32CNslDzUnwMFt7jpL1p/4N9p3QLB/eKtfJUkJfsRUs6zCp6JWP//YMftHu++S371V9+n91++23e11jZ9AuSv9o3ONEZfHTe+cBI8tUgy2N2VgqsyN1uPNhpgRJYKgZLLkUPSnZxsdFaS232N5/4lC22ssfK9w6YkOnGpHwB6vAnfHLQyuTlx32odlXZpbykoyCShYFMKT9pdVzgQBLS2EvjhHDCmxSBL5Hr+KgkTZbQQT38hgepPGGXmTp+yjthghSX8gVw+wR7bL63hlyiVDyf8Hi5Oj/rEHSmOqlLeUmnjGfjvzUl57/raeBxGWAs1vupTnYKr+JMfeltEn6Kp/iUt/GVb3jbXTwGZWbNaxnAiXjuVWc55bMte0hcD8wHCdiwLbV7B+8f6LSL8zP2mt1b7KV7NtoNe7fblRsG7dThw9YgC4jtrxZ1uuPRIOAQJTdD0GW4tIHcollI9XFGS+lYJNDFy7+8K8jM2tKipZ2IXqrO2TWXXWwMra52LdWUB8uHO7aT9kaJJkVbLBXTdwyVhw9TVKbLNl0uS+GgsBB8UaA2swnM0rOovIgwj2ixOsakANvbuzSw68sUpSFo/pRHncvVH9yNBa5aNb02wYcy2HDFHHdI/eTMXgXRyNUzGzZutqeeOmgD/escJ4JE++kdFxT1FWe+vBP1B7/AgvWwik2ah/NgjbISmEA4XMa+2eZtu2xZE0n5/IgTwBXMtWpZ/SelKkbygvuSBkFTVdaV5JlPsfmX1aW0tEi0Jiniit+qmxQde484lBcTGRPV1x953A6cPGunz4+JFzm77eU3WafKzYrPp0+cUF1F+50/eL/d+8DD9pJrbnTlxfU6frU4pNMI0e9WOH/UISF2YfYGJgFlsOKwVG5VHb/3e39ozx86bO9577sciQu1/OzkAvjkUcfrcSCFn6qdvlrQJIelLaliTNJIpQH8YO9S8eoPLglo6+i2M2fOyRqTRapUtlj86RjKSX/IElagP41UXX7OSvVnHW1h8kAhIyM8AWRVkAYt5czPxpEWgzcpq7Ri4TdhIA4FUwicEXZeyCedrOECV8oHrNEXdXmsfNrj12Nxb7+rUtJJRKmu5cOF8sIHD3Wks2coPdXtyk78rPdzes0oFKhS6dd6ftrv47fe5sCXBfJRHpoY59RBXOMtd/zIXcxmLDcQhEUNMMIQ5idmlbmxtWTzMF/Czj1TrZrFaqcP2bqFCevSmrlFAr8yNWKtixXbt2NQcrFg03PLNi9rhH2aYD5EsSQL/KnRSaioGz/yJcWhOBGqIWebBrqtTVZGf0+nLKpEq+cVbpQJ+yXUA810OnVQF7fG5qVQleiWGUuWkpYmKIWZ2aqUVirHp/XJOzU57UcDCvl0s0PQBARjw6/NqzxvA8h6QOGmgYRDQLxE8mOw6od3pnB2d/XYSVl6He0dThuKPsBVVkLgncv4u5COeqotSQuhBjQmhCOvwaFwXtbgjn1W2r7bBvfst7MT037otKVRdC6qvxgorVKmKAj9MWFxVU6bBLcyNgzZVtEyiqeMPK4nT2qXVq6yICarS/boU0dsx+6LLSceYQVv3bbFJjVJrEjp52SxdK4bsD17L7aSJptSe5tftcM3BfxwI8RHA34IpLYzUJCbFGZV8K+f/ZzP1u9859s92hVHhi+Jv/CG/kkDhd8BoEW5cTU3you+YB8Q3vngkONwcPqoh6RObd+wYcAP+DbL2pd6Fx3Ul/BSX/RTyDLbHV6PBJc0Blk8bfTlrtpEPPKK3IQsITuEUXKMQSZ3fsdTRgVX6yOe/L6kd5lbU1KUDZ5ciBuIvPwmDEQafpQJfNn8WYg8UYY68aMMDguSPLGVEbgib7QBvvCb/ECUz8ZfaI3CP8KNN9/xltXvQpI5ELPc4uQ2m/A8aeTcUZ4rlNXmlYZWK8riOPzUkyJo3hbnORUuwVA4n1uw3pZGKxRb7ezkuJReuvyOyiAeoDEQQD2EiSccDIHYaESL3PJi1fZs32R9HSVZSwit8EmQ0tIx5VNBdzxOxkoiLGwSZilctY9vLLa1lWyKV17ODWlJWbL2jnYJpGlwT9v5obOy0qast6fbqrLE/NG7HHQBXkcGoNuXMfpzhYzSgi4GqZxnl3JJxdYEBDwMrlYN/M6ODinMCeFKwpwsB9okQfeyKiyH7xiEH582N3B1tEhbZJALL7dQsdxDmbVwFcqM+nNBtDSXrK1/k7Ws325Nm3da67a91rZzv7UNbLPOzbussthg58tV71P6uaouahVviyYeaLlYlCHcyPGCHJ8p4zrhFVu/eYcdeP4Fe/zAUzanfiyUWm3vvt3WocnlqUPPShYW7RlZmHe+9jV+4eLWbZtdnvxmWDlniiun/y9I/Er8bLC77/43fxDxrne+w5WC84V+FzivBPxm0qOsK6i6zKXfyqufJHNG0LdHuNpbfPPBo/yaiWQpyrJxPJwLnLceKePjp86ojHgvnpM3ZNUxy+d3qkuTEU9mqbvuAI6d8JQbOkP2ye/1CmKAxpeSSONVJ86f8ZuVQvoKWBrAyB4QeEJBRBw0oQAiLQY+jrpID9kO+vFJR57x+R10kQ7EeI00gN/xoIgw+aEPP9JJ42EXuEmjfDjqIk/QhoM2cEbYx4fwRTuDvsaXv/YtfqEhCJg90ntR6bpgFEFJiqu9MmEliXdOhRclwA0Neatq1tVkbzPPPGxFLQ39fM38jM1PycpRfE4DYqw8Z7NaAvo7eKqsRYM219DigyynMv4EUILoDFM64FafHL6/wydB37FpnW3o65AFQR45xTkjWdI4nTAtMYGZGkjreJZ16XUozHaEvrur2wXj7JkzfqcV1y6j2JpFNHfNj0i5UWZVgYlGmBWdjTDBOJjLffLQCv3KpPyiXc6FrG4YUDb81GF1gaEZypTnUKnoPn36lCzDkp+ry4tnvq/ibfXiq3hime1hOcQqnWhWusrwziAHryrzc1Jk6kflgte86sOFjnyYoTpHepOVa/pZ6LSODdusOLjFWvs3W8/u/da56zJr2XqZte+52kq7rrTS7qutTa605yXWseda23Dx5VaWcvv+Iw/Z1NSYPyD55le/Yo1qR2V8wpZ5Ciil/L3v3mMotr379lpJPG5A6Yg32TZl3Sqs0MbUSuJhBTft/umf/pkPhB//ife6QqRfgRgoQMqfcKH4Ao9zimjYI9/PLmrpGAOCrQcUD5MIFzv6wEE+JbO80HzwqWclnLxqkwY7NJIXpUI/8rCJPkUOwRm0gRtZifb5uFJ5fOhGFvAjzPibZQmvuqGRdxO9n1GEwsF1NvQ5OHw7Q87lSb/hjU+qygc+FCVAOvmCJi+bccg2PumhXAkTB84oB26frIWb+ERvGhfERz7iUTiUJwyQRhkAHx4Fnuzv4FO0AQdgDc9KAdKBq3vM6lC/Ew5HZ/v7gkqAUDoKZdBZnbDbd3XZq3d02Nv3brR3XLrR1i8MS1hn/ODiu37xV+2qV7/Krr71Ruvt7VFnzdtMuWLV0VHb3q6lm5aTOM7w+H6GLVpBiqjAZ/fVFW5N1IkN5cXTTfyiljQNms23bOi3Flkk/gEE5YVeXm3hVgVYxvtT7NO41pDzdNolAeCIRasEk2Wjm+XKz4b7xk0b1c6aHTt2zEbHJjSwGm3ThkE78sIhXyqzX+Pn2uqdgJ/cksrJ6hTDiYfOC9NZ3zP7/3CAgroTzdTFUnfnjp321MGDTlMuJz6pfOrKOnjz1H5Gn5zGmMdJvXqfiRqbFz/hiYiwNilDBJw9G/YbEbBiqWBd3Z3Wt67LBrQkH9TyaNPmjfI32sDgJlu3YausqPXW2tZtpU4peuHgPq9GZj/1SV5hHrxUKlUpb7OaluDXX3eN7dm5w58C5wttVG0FznO98c02Mj5pff3rnbcLEkAXRbe8cP//IFqe/BBiHraMjY25wMcSgjAykXXQwPk+akkWMcxTreIpe5zKJD6jZMQnthj4FiU8VT+uiGcLjlsDE1wrNbWHiZZ+XnYrYr7G62b0P1TxLYM5KfJpt5aQCwY1Dhr5jVxwBi8GM2nQCe2E6RvyEJ6Z44yaBrTonOE9XpSf2ulHXOhL9UW0GblBUfDbxUl/kQZvSAM3+Tj7GN/KRPnjYjsn4iIfZQmTH7p4qh94Aj/xAL9xQT9loz2EiYt6CJOXMDipk99A5CGONOjI0oihwQ2x9Jd/mFlyyNGlxtte//a7QAzEgKSAN0IMuP/uu23y3CE7fvxpO3HvvTY7dMLW9Q9aeaXJjj78Axt+4Slb39tn52VBdHV1+Df/Riembcu2jegSG5uVpLcUbWZZjdRAYgOZ7R7kGFM9OhU/6KBunHLb3u1SmF1tfganynXAWl6xydiMBSeFRBkcNEMvfjApNv6SIKXrr1N+tTHf5IdgUYA1Zg7hH5c10dnZ7i/zCrkG/9peG52GA1DwyQxOwgiQlF6rSMKTzf/DAMvAk2m+GEXZrVu22P3fu0/87ZW1wmQigZQwI/zR0Ylb4hHimsGPwKwNEAlkIe9KJeggLYSOgcvXi/w82koa8ITTfhC+fiuOz+nxcm4qRjtRl4l/N9xwnX9f8mlZJizDJibLVmjrsL0XXWZ8CHjXrt32gQ/8mS/HaVu7H1NhO2FNIQE/jEc0Q1TUf6ldspROnDhtn/rUp1TvDfYjb3mDT07oJaxvtU5OoL72132EEwWDhe9tZjJQdPAHxc4bCFj/KCQspOg7GIwVzUvri7LQOazsG/Nacbxw/IRf7hfLGRxyxoCjbPxObwignMQ78ZP9VA5KM9EUZc35gys5lCx5cCwRkQO3VLWMpM95f5Y0yuGSLKelGgObOmkf9AAo51BasaQDaHdYVBFGsZKe5Bg5SGMfoDy/wUU+HGVIJ556cZQnHgcErsAPUGfQiQ+Qzm/w4Qdd4aJOIBlT6gv156r1K4h6c7/9Pz7pH7ZlIFI4iATciqhM27c+/gHr62yxztl5W9fZav39u+ya9/ykffADf2z9Ynx/W6uWYxXbsXuPXXb1S/3u9+2b+v1sUGvvVvv28+dssm2djc7VJDSqXBZMQ2OrhEbLpfqnyaLeaBT0dEnJ3HTVxdbBl6w1C0rjydJi32zevzJUmxfD6oJJ/thWifYw3BgIwSCY4q+kiJH8Zh+Ew3e818c7laLIHnrkARvcvEODsdP375gJHJccAK5QYMzSISTgxGrjNwJAfsJOV70+AB8H8+PVCOjleAVKlk9P3Xfvd+2WW16pOhb9aWrQj2Og4a++ckSc0nFOg3D5UkgDZmpqxhWORE24Ux7ooW5UIGUDCFM2hAwI/NF2gHTaxVUrxSIcW/a9w5fddLPqydn7fvU/2Gc+8y/+ou2D37/XTh4/bseOHrKbbn65f9GG70xm+XFhfe7DF59aSOcBR6td99IbZH1N2He+c48Nru97UXnaBQS9y/VzXSynwe5KCEVImvjGazzlqSlxhodKacDPi9fs+fI2gT9JxjJu0TKJwcbeYnO7/eNnv6iwJkaRRr3IUwxifuODK/oDviWZS/tK3ueiIZZpxOPjVmmvs4O4OY2XyIfJzZsCCwvp3UceOqmA95mD2EF5Ghx4SaNO/CSvqX+hKeghHDj4He0Bog2kR3zwOurgd5QHoh0AaYSdv2ozZaIOwlEOPNABEBd1APE7eB5liKNc4yte/zZZYGSCaCpn3QtDqXzJ8qVWe/bJA9a8WPWPqJo6EMXRqkVLQ3XKTp05Y4s5IdOsw35Ap2ajx77/oPKvWJ9m5DYJ+c7Ng7Z303o7IjwdWlZiia1ouSFZsVaWhWxwNqz4MoOzyC1SVrPTI3b53m22MDet2X3UxrR8wKTmA7TQW5RJ2dvTaz3d3d6Z9HswmdnLmbLMMrNmNS3LLCflUN8/bpJgumISM6hzTlZCeWrST83zOlBBZuqSMvIpfF/OKoziAHfg909z+eyYJM47ToODX+mlWv1m2MB8OfJFx7rvOOkoCSHHIBQHzSimLZu32Pfu/47t3bPbBxBX/KrrEn7q8fL8S3VHh1M2xajjhRNTu1qV0Gtm5vgDVhUn6jVuFcYiZVZDKHEJbzhmBt9jVDw1pSMkCJKc+tnPBdJ25V0/MGhf/NKXpDAnJYjztmXTNuvr48O2rbZt21YbHj5vO7XMZCkrkVI/pEEZvAtIPELu0hGVuI7lnm/dY5/+1Kftztfd4U8gSQOC1sCzhhN+QGvaJ01x0JqcDyC1maev7B9W/J1NbiuRNdXe4deU+wpSJh5L/Nm5tPwbOnlC8qI4LV2qagfn/lC03LbABMTbFVgKMbAZlDjnpwC54ewZMy3nwegjFVHfoGQY3Iv+KhqflcNCZOuD67X9LJ/SsTjZk8vLGmSzH+uM9sAnqhAF3pdA1Bk8YeBzRtF5QH8q2fcIxSo/H6jfWHykQwN5+PCNW4iqC6udOLZVuDKK/MgGcsn+MnjiN3nYH2avGQvU6fPiqa+i30Ju8fm9qqzqv/GD/oQ/5QeifY03v/YtdwWT0ZJo6hioIGxszNuMZthcZdI6W6TxhAlCx0dHNMvO2qKUCaZmqZQOi8Ke2265xb7/wIN222tfZwdfOG7d7W2WX5yznQO9tn/3dhs5N6xOSrPQXC19iWgJE1lWGV8nWarO2B4pvfYimrnq+wCck8FBY1oSLkrhzPkyiTC4WDN3dnb6F1S4hRIz2zvJacYhLDAP6yMJQ4vqRmGVZOkg0OyxcHJ8pUFpLCPrs4X+c4ZRF7igU/KyykiAcDDcGVEvExB58VnGrHYO5byAo5TL2aaNg/bggw/Yhg0bk4CoDYEuagzs0ENfxfuT4CI/m8+TsjQQRAqzH5aEVvlU2Okkv/sp7LQp3Xkmx0YygyudcyKv56rTAC9lgU1P2xVXXmGf/Kd/tJGREXv3u95j3//+A3Lfs/e8+51Wnp6ygYF1Enz2a9KMTvmoPwvUTTRWEnJWUL/cdNPLNfhr9vWvf8WXfL6nJYBW550KhAN3HGWhran/qSv1OXtJDLBZydjo+DA1usVaQnGpLC+2o2WZjNkw58FWqdjmDxH27dtlP3j8gHBIrqQMmMS4OoYx4afqNXjJRxi5wcVykzCTZqGQtj2QVXxcWG2EmSgoE22jLOAyJxzEAamda/KDQ3mRBzyRBqT+ZAJeUwCM78TrNSuQMPINRNnAE7SAnzxBSzYNyNIF4IMb+UFWIo58USZ+44MLgCc4ykJrypNkBxd1+oWGgYS1fKytIZANw7n5Fdu7d4/94JHH1ZF5m9PSYEHKZ0xCO7fcaPM+M6Q7ovjMWXub8tTm7V0/+VP2/g/8mQ2PTtrI2dN2/uQRKyzPWU8+Zxdv3Wa7Bgfs5OHD1iTlMcuSjDf9NQPlpLD6O/K2Z9smaxZuZiKEj8HIvVf4vjegWUHN9cah0Fjzo3wRcGY6fABhYPOvu6tXS5heWWvtYgwCImZqsvKngAS4glrW3tnTp6ytvUcKihP+6SoPZ65cLB0d6oMsGA6EEBCXjQeynePpEh5GMd2M0AISM6I8kncRe3r67JlnnraNmze68DH4KUQe78R6OccnP57kAtz95Rvrmk2rsrqaOJqRavM/6AkgjLII4eC3PAH5EHb2QJK15nxTNamqtQGwY+dO36PiZfiO9i7r7ILPzfba19zu3yiAj12dHW5xOB316imfpcVp0E/eHGATee/ei1xBPvTQA5qUeJuCAyNrEOXhAQMyObWwzgv8yOP1EC+Lya0dXi+TY2DAe1YEHGbmw7jk460AZM+/5SiLSZ1il15ymR04cNBvpWBpq9Hs9cGUeD0q6s4qAxyywyTM2CIcSgCIgYrCpByOOPIRhi+Bj/j47W0SJIWUBjoAbsZAyCQuWWprlk12Hw0gTHrQFOWAiIu84I24kJkoz+8spHwo5rS3jgu6AogLpRr4AihPtZGGIw4cjTfd/qa7EDQajCKIRJgD8xobtWRaWLZN+y+3PVdeZ/c9/LA1SYiGhkf99DZ3BHEMoUGdXBDdJSlBTi9/+u7P+YVwLcLFfgOX5HE+iY9DLEpANOfYbllZHYVGO336rLVKsSwvq3OXZ+ySXZvV+7NQrNmSBpgNDm5w5YVZGj4DmkZAezQa2mEEPoOFRiNg+Cg2H4RaqMoYlgLiuo5ZGxo6ZaekYJ99+nFZYKO2det2n6XTJmu90+t4cYCfms4oECDL+BST0iLd8QgvPng4Cc/A8bS1/vIYNs+5UZarZh574jEphDafxXxZpXo83wX1i0j3IIGHHiyJ1M1+rxPtIb9bVuJB8CScSnjZNajjFNAugLalNsrVrSDywf9Jt7IGZCV9zc5ownrb297m93z9/cf/3t7xjrdJthb8jYfmFsqm5Sf4LhRU90UO1so117xUy89h+7d/+ze7+OJ9ShHdrEHrtF5YPgDeoZScTteY5Eu+KpEvPIsc9VjwJaQrCa0EUB4N6hSa5ryCn84n1bki5cFST2ncEzc+PSMLTZMZEfSlfPZAqQN+MH6ylhR0Ms6ExHm42lb5kT+1pW6x1HkesozLxgPE0XdrY6C+PK7zhfpczlQmHeVI8hkuaCAcNEEH4aiHNIA0cFNfpBEX6RHPb8KRFrhxLJuzafgXQrQx8KzWp6xkJx4Iv/HWO9/6og/b0uCYHRyJEHL8KreUs9pyg+288hrr2bzFjh2T9aT1fK6lTWUWLN+s9ErZWrT0OnLslJ0ZHZXiq1oXd5m3ymSWpfXK197p3/ZbEB7eSUOJ5dXn+/fts+effc5yyte3rt+629qtKJnRis4WJTQbNgyqETSYGQbiEQI6K5nf/ri10Op7LoViwZ/kEOboRovoJz8z6PzcjG/+z1SmbXp0zCaGz/shVm4sbddszxXQo+OTtmHzNj/YyZNOrDX2AfxAIcIsjSpKtFjQ/yhDF251CMyko6BP6SiMOAxJug8G98VjCYmHvS2J9+pq/yO/yPE9GmFR2pINrOuzE8eP+5KXfTeWityrRT7wQEvW+vK+1E//sKxSa5qYEAD+44GFn64X3qTIUAgoVAYQvqwNf6mX7YS0ZKcO8MQTSz+g6cJI+TSAoOXGG260v/7IX8sCr7ni9f1K9cG73vVOO3v2lOL6pJhkqS/TUvgULv1m2QZ/sLAv2neZnTh53O655+v+8rvfia5K0jIkrMkLsNQVFh8sJkq5HV+kJYYnhYSVNTc7o9/IFYNMbWDgsL3An6qjpFqqLCndn96qTQODg37LLHteDU1aDWiioBT9Tr3gpzr6FoXLAVYVN67WBuAZ44trmHxwCugzD6tSWgNPyUc4zjaCH+fKUgl+3lA+zicm4Yixwe9pTSoYF7Uat6XkVZYWgSfJMHlchkUj3GJCX8Xpv6ndkfO/K7d4Txp6aYPTrQKRxp4xeV2O5bsCUpi0tNeXLK1QUPguP+SW0HK+i/zss4qE1H+qA7p4W8THvcLsb0J/4y2v+5HVD9t6ZXXivCI6QshhnzdUyKsSPmagrZu32sEnn/TPanEglM3hqpabFVnfNXX04PpeLSe15keJSGi3bt9mF11yqb8LiPWygLDKEjp34nlrkUm/d+ugzU1N2LYt6zXIOKyXznht2rQ1LRk1cJMywepKFhdnk5LgMbxgl0qoYUsMPCmrufK0rL8JGx0bttHRYZudq8jNSBlpxvXL65AWMV9tow0oNl4lWjcwqLZy9kcKDCtTjOLxNcsjTlTDJxydRmcEwEOcAzwVjfGbAUQZeJtcXZjqZRS1CqTr//TD/RU/B3P+/LCUStpAR5FlIfAGwCc2u3nKxsBjeUNyEsV0wwS0B02QmehIOOj71XSXoYQ/tSfRFBA8iAH58KMP26nTJ+32195uUxOT9uUvfdGuu+5a6+3pEg4JMQIrfgRvoBXcKEvOVG0Y3GIjo+fs6NEXZHmnyYuBSZ2Qh5AnepNLvAya4Hu9HaLd933UFgqy1aGh721aUH9iIWGlshXATRmyWdzKDe1DPk+r9yN0wnv2vl7ykmvswYd+4K8YOVHQwRhRgLwxjgB8X6LXZYD08KPtwQsvQrieJ8Ul44JDwOJAvZWQmX6TN/2mbupNeFip4DNefJlbbxd5ow7K0B8elk8LnJuSf/wUFk7xgT1ULwfQXpA7PuhPPCIOh0x4mPI44jRx0h++ihACv49fYdDgOF4C/1Cv/m60ciVLGuWHEqN/ZPYoIekA6YKXveaNqxYYTI8wDHOTl1mLZtH5aiCKMdfYYsX2Trvqxhvt8UceMq5SXpZVNVOVcCosRCpSs3ZZVFhDbW1ddvEl+z2fK0QJwUytakcOPe9PLEePnbam2rwVxUw+6TVRnrXGfLttkpLkZeToaDS+zz7CnwQEJi1pSbrgexfV2YrNSQnNVKZs3jf3efLY6K8NQUexLe9+oSiLTRZaR1u6RM83cDVrcw3LocOHbefOXRpMSz5zVaXwZmbKvvxEicHoEKwQRDoraIJnHs+glh88hW7ywtsEWaF9cbgecM8tBw06FBGdNjx8VoN8xtra24SBPMyEbEwz64NDuOQzqPGxGNs6OvyjHDwR4oO+bKZjZQdQd9RL2H+riT4xI2jqA1xKTzSmW1FpX3p65gNb/stedqP9xYc+KF4t2MUXXWJHDh9R39TsrT/yVt9zYkgwEMnPBBCKHeH8+Mc/bm9841ts+/bN/mYC+f2WEH/xOkGidY1Xq/zKgFog+hNvFrUKwJLEYlRNiWdqXHWmItqT8uS22EKed2ZL/s4mlqtfBiDZgIduVXi9yUKt1TQxNLX65j5bDgxwrEoGuZ9PlIMK+A158XoQbaUPaSsDOZ4kMojTPpr4qXqgCQes7sEqnGSsPvjrAzhwqqTXF/hSPwpv/SkgjqfSyBL0Uc4Pruu3KxLh4gEGL+1zxRBvo5CnNa+xLdJ4Usm7tOD0s3Yqx03ItMVvYGEigJf67YrF25kubPAPfii8IvqF3Q0Pvm2qBFeQpFMGGhP96WEBvIMv0IGLttMPhElrfPlr33xXamxyMCkGGr9Vq2/ac/0n+wVip+YpDRgptGkpjcuve7kdO3TMcpjj8zPqzAVp/hYprYLy5ayt0GZtxaKNDY/4aXNmPjT+unW9ftCxOddqlfKEDQ0dl/DkbNveHXb5NdcqH5t+WFe80kGHQbisgmU20lnaVKUjK7ZQndEA4c77dJOEuOMfdfW7ueQ47KpmquHOOuWRr4bzSJ+25ZQOTl5/GdGS8l8//Sm76ebbXMCWtJTitgvuDOM4BoPChckZuqaQ0gBMQpOEvH6+RnHkJw7Gh6XCb6KC50BWuREmg//WYMVjSYqiamsr+rGS4eExP6oAxF4HsNZ3iIY6XfUSmprWgJWA0C4UO4+5yUf+cNAKgEs/vU7ohnekw18UYywdo52EsZ5oC7+Pnzxmx7Xk5SLCO1/3BitPT9upU8ftpS+9SgNCA1z0ggdFRNvg3UtecrV9/t++aH/8/vfb//jLD6rumiZL9mBFU2JRHUQTv+sWmS8rvYX133LpVIrwiy7O0iG3znNjM57ly7KNTQyrveo39inApbZLNPwcFpLCk1//nBi8kPNlFm1m6SweYv2s6+u1p59+xq9rWtRvdhm8QdDAYNYgxIWs4PMbIBz9HWEfe1KYrAg4+oKi9zcrFMegd8yiD7nCV6u8j7yfhMPfodXymoGNQUH/4/wgrvp+kULy59X3aoJK03YsneQT4wqIPUTJONanX7GD4oA3dcfrbEsElIfzc9SPhcSRJOI5sgMPyRLfJCWescjExpN/FBDNJx/jCQUJra7sCFN/3ScufFd2jF399lf9WELCOBgOk2M/AIRJ46kzmEGWWHu2esciHGhoKixLt11x9VX24KMPuvLi3FapUFBjxKymFpubHZdCabbuYrvd85Wv2sV79voTy//3T/+7b+4vzM/6lcItpbz1a7mwZet2O3vqlD95Y6O9JiHOSYHi5uZkWfHlEhQqFkSDmi/aude8pYWNfc2gPBlSJ9Dpy0t8zy7t1aSBR34xjDKcrWrIa+lYtcr0sI2NnLPDh56xF06ctJtveYUER4xXJ6MAAI5eIATcEc/1QCvqLBjvHau8aW+LE95SiFJ43PzKqzcupOrwJMDKK6QMJfaxeFFeCY5fGVUTTtnloxxcwUC3HIDygYbW1qJNj42I5mEbWLfOBykn9n0A1oVC/zlQlvbycGVutsqDNCmvRJMLkOdLfZ76G4GiOKORgUF58YEzS4pHqcOVZF0kHABloQ8ev/IVr7T/9dH/JboW7NprX2rHjp20J5940n71fe+TlTztuBYXecpXsKGzY9bfv94qlRl74eghu+qaK4UrHQfgFD8KxpUPjpaJGOpwvtbBU+pxrotoA32tP85UOUf1m8mLeuHvuTMvqA3TNl8tSwYkJwtS4OwNojRVJ/uZS+pzEet1ghOa1GseR63QsXHjZjt6ekh81gzfoIHJJZMMMI0ZLDLZ5upz1UgZ9d286lBN4qn6C0qEm34DJxOtW0e8EduAlSRcCuPTbygGEeG4nQ7fr1PfudJhRzn1t0sLcu6kqi54qKLKuTrR0l9IIgrPxwvvydIsaMXTH53LBQE5yWKz4hekxDUCrHFFdGHYSMEXtDJYXJGVrPpKSwVbkRxWm5ZsntZJdmj2SrP6W0YI1mWLDAIeiMjkcNqb6MfGFZuVHuBeOyZCrsBa8XOKc5JCWc/Gaqpqi7VZX1lxo+7swqTNLk1Z7rf+4u+lUGlQEpS4zyoGEMAMv1ifaWEAQBmAvSSWeQ2ygNpE5Gf+7qPWLgFclmCs4/YINahRHV2QMhuVFcYrFd396/wWBc7MFOQ4sMd7eW9+61ussbXVZrR8MymCLimzmpg7PjkmuugM2Eq9LqJak9MZYqbTkpSEz8hp7eOdBvhmuhjMRiJx5GewVTWgK9MTNj15XsrgtD355AEbm56xt7/tPVoOL/ohQp8VhZtZijb7jaIQw2lvrAOlwCvykc6damyYljUg8xyWVZ04Zq0s+OFExUc5j5PPb8AHo35n07x9AiyoZXX0iRPHfKDtvfgSzRVpBvOPhqDwmMHr5bmgsFUK/ugLJ9T2FqthlYgf8CD6mKUKgADRnngB2QetK9+gA3qhD1lYW1plLQvq++mf/kl7/vAhu2T/FfaSK6+xUyeO26X7d9ov/cJPWqmzy8v+1m/9rn3i4/9g+/fvt3vvu8dqsuCpC/5SPxD1ByQ6Ei0BpEc7nGY0bj0MHtIjD9bakgbD9NSYZFFlZemjUMQO0Q0f6LO8bysUNOlyjZS/xVDvY1fqAtqPVbGiyfOfPvN5y3cNWKW67IMQDeA1MfDd2kQmU5wGCqUdBxNPCtPva+1irEV7IpxopwzXPykfk4VocMWsPGEN+4MQ0Uh7a8qLAnd5UOEFKW+etDKh+z6xVi4i0mWFiYpXx3iFytNVH8eaYMyCcItA6Zk0eSwwS4jWJmiW9s0JV1NuyfpLZm+4/TV25Y5dph62dhlBWJDNnR1234ED9lefvNtWNPa56bZFpi4PihoWZ+yl27baK2+41lZke5ybKtvnv/Edm1WeFW6yYb0HTxsW5SN74qfIWeSyAnVH7vc/8qkVGh+CyCAA+E2HkQYEQwMQLEx8kHCBXlXMoX9bpdCaZkbtK5/+Wys1LltRwiAOemeCCyLYU+DEe7G12XrbSv4NwksuvtiueMmVvj+GNbEgRlZkxW286BJblJYfny1jcLHNKhwapKIhfcUEp19iKvihgc6DfhdMGC9FwVMs5jOesPGVG75+g9VVlcXIdTHjY8P23HPPWW//oKyAl6pcuonV7wuv18eMh8JoEhN9T0v4qCvxSL+U5k8/W7gLn6+ppJdteWiBie10KQ9OhLgiddrqvA4fIC8QccF/fjN4WEYjzE89dcD6unrskksvVdeJLi2fZ3lli5lPZTy/WMRexfPPH7b2tm6bq2KZwreUB9Tp6ZPapHo9Tmm+B1rPA53ef/LpS/IGQB/lwqcsD0ze+OY3a7lQsl/8uV+yRx982M4OnbDHHn9A9desr7dXc1SrffpT/2wvf/mNGmga2OpDPraBNcHHR/zJmbe3zjuFvf46jdm6Q07JwxNaFHEsrSMvYZpUmR7TAE4n/bF0GMMLy5rtc1VZG+IFmx8afOm4Tt7aO3vUuzlZhNz0INnXf4ucG/Q91oJ98Wvfsb/++D8JR5NP5shI0EvdTJzOP2jQ6CMexz4glhB5kCfakpZS9EfiN3gIM95IJw5/RYqIc5qU8wcN4ES+9b+CKpPwEVYPOk5pKDksKdEo2WSjHnXXoskES21adZGnVVYZ01GX2s8ZOCxpVhUlybVMVatVp6wgMq++aLft2zhofVpBnTt8zGykah29ndbSI2t/pea3Mc/NzFqtPGMD/QOWK7bZbFOHfeXRJ210dtL2dBSsqzJpJY2/vMbI4syC7bziMpsTD8Y08fRtGHRFyoH1R545bKcrss7y7VbTmMQqZIWW+90PfXLVAkuQfJgajCac/R2dw9q3RULH+2GayFwjL81NWm9eltjHP+zKrIGBLAWkAmL+om/oljTIi615a2tttP7uTusfWG+79uz2iwc5Sc/99Az6JimRqli57dorrSwpm5nUskz1oAQXm7GJ6jQjdQLvbDS0msZlfOwZ0Sz2u8ozUzZ08pR/sIPZv7FBg0AKlv2zxeqcHXr2Gbv7c3fbf/y1/2wtmnl9o1HKF+HBZPdrYBAOOt+FJCmwLG8wlxk0CBsbvewlEHYc8AnaFc7yMAlZsnTiNwBOINIjP+Bn0mRcs58zp/Y8I8tx587dtmnLNlkRJb9kUHa41wmggMFTqcza6MgEk6ZPullwGgXM4uT1j+EKon04n7SUngZMnfcZAAd0riw3WndPp935xtfZ+MS0XXXFNbZz1247euSwLcxX7NEnHlZbzPdF2cvk0/5Ux149WxM+YBDQensDwA0QH2nBe3zKeDn1i8uC6MGRBvjgV68dfPIR6+5K3wflW4MtrW3WJMu/qkE6L1lAufmaTQAvmMSKbe2yyrp9H4cDojw0QqnJXrSZhZz95Uc+bi2FTlknWEnpSpvo63D+apN6zlcDGqRBN0AY4DNuhKkXehMOz6C8nsWB9GwESpIJFogJUuSlsgKmpEbFVdV/KDEmsC7enNHSLafVU7eU0JYerY7aC9adb/Pzm3nHiazpT/zkyEhJSrM2M21TY2PW191jE9Mak+3tbnhMyno6f+KEFWSBL8q6mtEkNnZu2FamsZZkuRWbrWXdNsuVum2+PGonn37UVmYmNQ5bbInJvlSw7Rs2S5HJ+peCZlyyIOSChc0vvclemG+0p8+N20Kj+kxjq5Ux8Z/f/+GVeGQeZ2bo/GSeJlPUz2SIEQgvM5vHyWGuLosB3MmDUE9Nj9u7f/SdNnzqBTvx3NP2j3/9Mbt01zYriTlodq7xxbyXalLHNFu+tclfFyrmC05kjxjSv37Qr63mdZ42zd5TGogvec0rRI8IFtHDE2PqIM0OUoC867ioHy4gEgq/T0tKC2KhtaKl54xmAL7bSIdjDYUJzf7K3MyELSitMjNjZ0+dsK994xv287/0y1JEmpnUJp6uUA5aXdjYD4j63KVB77wQ/0IJUQ+mNgMpBn7at1lTSISTcuN3LMEYLAknVpYwe5j84Ydjl4G74pflylMj9uTBh2z/ZVfY5s37lN6uJaOWPrISeLIEbgYMn+V/8uDTwp3KgQd6cChe2gG9/HZtK4jlh4fr/e5PN5EPGlGPDyDO77kXb55//pD9zl13iR8F++VfeZ/d8917rTzJ1yen7bv3fIvcdWWlQSUccTKc4xjBS/BFPfjU5Q9g6kAc+YBEX1JkuUb1s/jazDJEVtbSPAN30aZGTtvU8BlmQSmuFo15tb+Rq2M6paQ6fesiTUwqLxlir9LvwBdelEkDS0yeWhYLNquBzDKwpdBtH/ifn7CGYp+IECGsTMRvXjNismAPalH8Yg+OuKA5lGv8jnYw7lBCrnDpiyyQTx4cweoKX0jciMCSaqV/NG4aoJl+1YhjA38GunKL1r5csx1drbaxvWjtzbL6pCUwGAos1QRZfgawalqqlG1Zymm5udHOnR2y6XPnbGp0WIIsvqvePftfYsVCu79xcfLoUbvv2/fYxPmz1tnGQ7WCbdu1z0amJuzcufPWqLbxtW2O97AbVupssUpZsrEgXlWb7OzEnHXt3me7b77ZRsU/9ZZvOdG/Aa7cr3vVGzwGov2cig+cJBhAGoyJSW5x6Tftc0R0fkvRFrVkaViZt1/4uZ+yyYnzVh47ayVl+u+/9/u2NDtr69cPqAFp2cWrIAx8TtK3qHxBjOGtf6624XqWjq5OKbw2f6l2sH+93fvIo/af3/8nUjzS3itqQNOSTZTPmc1NiUZM5kQ79DIYYHoIBE9FfANUbYq09JFUtVWN577/WXXKyMh5+8iHP2SvveMO27f/EglzB+akH772zsRJqFEAtHl178cVTlJS4bIClwQLJZGUEntOhMkDDpTt2h1nIdQoS3CsdZTTUPfXnH7TVSpXk1VTLo/ZDx77gd10023W2dXvbz2gBFDkTpMcj72/+537Ux1uUa7hDmshKVJau0ZD8JQ8pLP3w0RAHBA8oDx5Wd4yyriS+0d/9L1Wma3aDTfeZH19/Xb69Gn7wH/7bdu6eaOXo1+QiTWupX24oIN08uHA7e3RH8qOOvkNRDsAJqhcI8pOvmjgYcGy41m2o4ef9Vt9ea0l2kRrEXufkGQJ8BqZ75cqXWKg1FCk9YcL0KflLX3I8ZaKNMdffPSfLd8x4Bv20LrEPqMmCZXyOpax+MU32kk7yOPxdd5Cv5dD+db7gXjSA4i/MC+/CStSyilZmFrYyhJstXyBG4hHrEMrm+pM2baUGmRlyTAQawviTaOsJL/VQgpsUV3pd/b5nl/a787W5eNdlvWKFODU5Ig9/YOHraqlIVsmyzJA7njTmzW2ljWec3b/PV+z5w4esNrcjOuLmuwfti4mJidkxWrct6rt0Kvl+ZwswfOVOSnfou2+7Dpr37bRTnOqQPxtkcU3P1G1Ni1qlxroy8Q7aArI/fh/+oOVEAK0sD86FWPYhxL9vqmnbJ4ejMclxtEgreU14+7dPGi7d2604aFjNitNWhCuf/zox+zks8+qMxqsvaMkhjZbm9bVPIWkHjqQPQMuEYV5RcVz6Z5fWCYL69FHn7Af/8X32Y2vf5NIkOKblwJta5apP2mzUpS8koTQQQuCzmFP3v+DTnCryRKfRHt0fliQ5J+R8lqsVu3osSP2yX/8R/uZn/1Z6+rt8XNTXPVTN4AEyWrCqmDwg5uO4f50wuCNOqMe5kkOncIr4hEAFBNpwNopf/CmitJHRNKDA8chXKv4qF8QdaR49ZtbL+mGjNHRUXvuyEG77RW3apCud+EiP/eocV8+D1COHDtuw+dHfYBAM0D/x3tzQS8Q6UDUCThPM78pA5Afx7EFX6ZKjr7/wEP2sY/9rXV29/ry/Ktf/ZpVps7bt7/1NacZZYe12ar+xwqcLk9KHtIVN5Snn4DgCfiZuIJWgPjga+KVd5XCrBxaZPVL8lcWNLnKYpga9cmT/TVfxtHPKsPkwqayf+DE25bwpbD4rroIN5ksECYklQ1eSc1Zx8BW+9TdX7IRLdPnF1b8fKHIF84ly8uSZyG2wJsJbEAIT/QpjnaCB4d8Ekc4tTXRQTh4QFrEkRcgjqefs/MLvszlqWBZluZ733S7jR971kaPH7b+Di0NxVe+hwouDuFiocvONL6vysd7hdRx+UShPDGZcPRlSm0bO3vSDmuinNXqhltdip3d1tzWZdt37PVPDD771GNa/s2iQv11sNnqguSwTbyfkOKUwpUltlLqsmdPnrXWro12yfW3Wq25ZGXRsaT6tHCw5hUsSAWwYNWORXWRf3hIcgevgn/e/l/9ww+vcFVrsqwSMwAXcDJxeFO/nUGqgEKEQeAvpmombF2q2VV7tlu+ZUnm4WkRPSd5WbY2zWZ/8hv/xYqsfUUIV+uw/4USY9nIAMs1q0M0sPMauNyayixVLs/a+NSUPXbgiN3zxBNWaZG2Vt68hDEnpvl6HGXWzIzIl7b5JuGinTt/3q9GcSuPzmbPQeY/nUDDcdDPoOCz92yoTo6O+EHVs2dO2c7duyxflL4XPqwHVeQzs0PdcoKNhBlgHC/BD77BkxA4/p/RTAJfs1aYekX8Y7OXPTpNBvWBBg72WtJ3GjV5SACIi84CqD/8JRWUipRqlZLkG4Y1BuGSnRk6ZEePP2e33/5uH6DciYWVwC4ADxVKxQ677777JXzp5s2oI51tSrMtEPExuQGEvY3687M/ckEbYep3heNhLeFn5+xf/+Vue+Chh9RXebvj9W/w9OGzx+1//MWf+8WNKHCeqmI5NDSs+En8Fg145A9aeIpI/4XMudCKrpBHlCB+0O0AbyT8TBgobY4ANco6OXb8ackK/aC2qR9LGngoduRcEUl5ySJIk0jigbePZZ/3qIK0Gb7wW/3Gco0bWvPia2Oxx44PV+yrX7vHGlqL/spcjgmvGctUcih54IwiAN7gL2HaC8BDICYY0nDRPtJJw48+AjwsehZrM3bd1VfYFXt32tTZY/Yn//U37Fd/+iesIBwLyoNya2pUm2mw5JIjI9DGJApPAmfgZTmPsp+Zrdgzzz9mk2eGbWZ0wieBpjZNNErji2EjZ4a0+labhXlFkxEH1nu7O+3Q00/5sSp1io2v5K1z+17bdPm1NlxVuxr48PSy1VSeFViz2kgf0FbqF8m+jCfMe6ZZukIuc7/xgY+7BRZMwodxhPH9izUZZhFGePBJb26VclqasT1b+q2j0CIhOaF4KTzVs2XDenvfT/yE9UmBlfguuwS1s6PburiXnv6QMOeknBpkbbGk85lSmpdDqaeHz9o1r3qt/Yff/H1/EbxBywB/QiO8rMdpXXl8SA1Mt5VisfElbh59NxfabF6KsGW2ZmNTZ2yiOiZ6Gq1WVjvnhUBmsHFWRQNjgc12EXvf/fdb77o+WXEd1ibh8w+YcvLYBxbt0X8McAmkn7hWXdADLzQCnJnOtxR04JwMAuPKVLzzYaAwcXlZuKkrkob0ThJ+H5joyFx6GpUgdSiQ8tVnfvrK+0uDQUuUqgb/QrVmJ08clyIYtltueZ0ErEvKSma8ZkUUWZt+f/qf79ZATg8bXFiwgqWIabP3rfA1yQoizU/5S7n5fovqchlQOk3WTwH1a3JQv80vzqmLF6WANDBlgo2NT9sv/PIv2G2vfqXdd+/3bNOG7fa2N7/Dnjt8SIp6zj7xdx/2hyhad8kqL6mvzqs+WWO5NvW3JgYxAgXF027OBTVJuNlQXhZdfvpbPl9G90sHNQh9MhEflho0jFbYD21zORQWmx4/b3Oy7ugLnjDSbVgV6VIAnhazJGxx3DSLJY6C3t+sXXJ+hY7Cahc9gVzwbt8KZw1Fk++ZMV4K7faoJt5HDx6zpcain2+irxuk8vgMHufQuEeMMQctC6IbPvpn/lTX/OyMy1ZNM06rlENVK4q2Yt7K05OyqmWlNa1YZ3u7D/i+nl6lFSwvI4JXovp7O608OmTrlP6pv/uYlNhujTuWuVKG+mvSElCtUnPUePpcZeKVMvYImXQIqyneRvbG2NcePnfWxrUUHT5/Vn0Msc1W1BihzPEXDll/T7vLYY03LeTnecIpA6Y8t2hV8aNn917bdtVLbXQ6TXDIUMgz9QGxJYDMkcflsi5zhHEA+eFd/M795gf/YQXG40JAw8fx6kTMDsSDICqnIl7V6dak0t/Zaj3tBb9ZAgXGMoLO2DYwYH/0279uGzpLUh5Vn4m5wianjqdjUTxsACI00qS+pDw3PGQ3v/pW69i03d78Yz9n5UpFCLFKoInBJKtClti6/gEftFhPxXx9SaR2NWrwcYq3pbFTY0MDm4NwortBS7rZyozW+4sSEK4SbpBgTPjp+1Zp1N27dvpJ94LW3jw5RYHx/hxWAmfOmAWwzBgAocDgiT/kEDhvNLKdf7SHsHxOHkt21Qbol6JuUXkJR+JiAqyFhsa0PMh22IUA70mL/gF/8tkUXZBQLdichP706cNSUh12yaVXOY/ZHmDzvllt+/KXv+5fp/bBXFda3g6wCRfme6JNaSEo8tlcJh+HL8mXHmhAQZINniYqpPK8uWD2p3/6QRvRsvYXpcQ++rcf1wDstDe+7i1WllycP3fS/vajfyV5kPKSgvVXdHggJNTNTSXHjaIXWqvWZqUga2IwZ5o04EkT/9nUrWmJgkCzVwUf5oVjSbLV0MirQZ3CpYl4adqefOIhG+ztklIo+CHl4HFqM2EsEyk2DXLakJafGjyUlwylw6jo2jbr6OBapg71P3nhDxM/Mqz8yxVZIS127wNP2XPHz1pZ/YEssZTi/dUWjQtvFLiQV69L/Ian4jeKGT4wDmylxoLVXn/HK23zpkGrVaZ8BcN9+TVNVNTINx+4wx9AxlB4K5rwjz/1lFZAzf6FKYwDFBan89m28Dv3RMO8DArk1T+6o7JjQxgEUsSSYz4swlnDU6dP2FyVd1zF22nu5ptTe3I2xxkzxXHusEVLxJoUlonn/fv2ycrabdPiwWyVrSGNb4kFD6saGhKdyFssTV1uxIfoD357v9Tj8HGUASI/Y410v1KaCIDI2HsAyIyFEEhYDkVehAbAemnXwrW32CBN3KEl5LBmTRGqWZnH4hs3brQ//b3fsmVp8MEeWV7M+uJWbkXKzweAlE0LG+3Cxwyg1k5Upu11b3uL7b/+ZttxyUukaNK+AEsrHkXnlJerZtq61qkLIWZBy9Jm+9BffMAuvfxS42LF/v5+dU5SkOKUnTl90s4PnXClMq9ZdEoCdWJSywgJ15FnH7eutmYp4Fbr7UoX29FWzvj42luuAB51GBujjtP33hLPRLz7PsA1OELhpwciDDb2upIJnJaJKKm055F4nZSRLzcFqbNSHAJOH3gYM1++RysdOvlBHAqMjeNlOYR6bHzYjp044q/obN60Q0Jb1DhlOORsZGzEnnv6sAZLWgLTz06/fPjDwEWxEaa/6Wvvb9VLHC/ip5fa68tytROhZyCSjyucebfwV/7Df/SvQP34T7zHHnz4ETt48HnbtWe/3fzyW+34iWO2vr/P/vAPfkcc0mTCeTxYKZY18A6iBJ7lF/TxFJmDizzd48ZXrIiklJtsRgOZpb4rKimLdJcXe7glv6KptbXRnnrqYSHWwFP72tq7rFjiaiLq0mpCPOf6HRSQ70nSbuep6ucsIDRAj+w4+qdVSoh62H+ck2Jd8BPjCzYzN2vdPcItJV3VkjVf6NUqYtS+/PVv2Rw80oBmrwyljLzAS1XlfclZK/aLuEygo9Bke/fssj07Nlt7UXnV3uaGZOExrpawouhvMQoDwm9l0B8PVZRJRkPZTj33nC1MjFqrquGJLUbT7PyylaT0Wa6z/Ed5SQr9nFZVE8qcJnZemXNrV/3Ifh14Z6sV/U5L3UYZCdOT6ifxa1luMd/tX6jaeMmVNjRVlqEACfSOJgKJS1ETvH92MScn+hs11pEn6MdH3kIxIUdJtjkfR7mkc5Bx8iRdlCAUm4+p//pnn1B/pVkYiEIumB5OA8oFWED86tJD5XhPsijNWmpcsL6uNq2ZuVBQ2lkMgsktEqIfedXN9o5X3aJ80siyaooFnjrxNAnLBmaoMRo0PggUNyVhfdfP/rTd8IrX22JjwWcQ9o3o9XkJDddQc2GfyaznNteFuYqNjAxZf1+X9fZ02kc/9lHbd9FF1jvQq9mBmbLNTp86ZdNTo+ogresXGuz0ubKNaJlRkOAvzpy35cqwFPGS3+Ofhz5JeBOvJ/nmcqMrMPbhimoPFhhPOHmvC8bSDvjDMgulDN/EHJ8RwcMyxZWNwF/gZfQwu6sd9Es6UBlKLfGWtsJfgIGm/xWVJg+SseS8D+p4OajrlqAG87wGtaYCO3XqiI2OnLFXv/p1on+dFHlRSzPRqkni29+6T1aEBrLKgwGfmZi+5oyrD4u6AqPPQ1HRTj8LJ8LZoIY2ZlP4wOBgSYKF2yxl+b5f+VU/HvPu97zLl0p/IyusUOqxn/2ZX7Qzp87ZSfXJl7/0GdE7LqUwJatc9a+It7LMaanv4cla5VzWoltWWJgoLLpeS0j1R03LGOSmoDLzGowosBXxqVEKu7XYoVbM27nzJ9R+LaVEE0qK5Y5fcUPbkS3Vw6Bjycr+kP/2foD/GsQzk+rXZZsYHbYxTcQlLdHaZYEx+S6IWRs2bBO9KBYtfzSMWU7nlnnHFotjxZoLeXv2+WM2dH7MBrUiWT+wzrp7u8Ujejme6C5LPidVVqsUja8mWeOtWoqxrFtZafIbXrhcgH2itafqTPjiFGNb8oQ1tCAeHH3yCRs6/KwVtJxGdKqiR8Kr9im8IP7Qr/RlTVavVjDwl4Ox3CHn/S8GI0+1GnvILLXzNj1bs3z/LuvdusM6Nm62aeFc0WpkXmVLLOedJtXXRDw6WgVlhruyY2mOHLFdIAhDCPlGrpAddAq/CeOS7klWGfH4xNFu0qGTuMbb/D4wCjBIeJqXmA5DiYuKApkXUmEqxpRdRtjYR6qq8ZRT4+dlwrsEqnNzLSv2yA8esf/yf//fdvfdn5Vym/XbFDDJeWmVgbagRvo+y0LNWuh0zXo7rrjOXxTnjBYDTNn9ihzfc1Ddwqzx2OazcLPW3lOTk1quDNv45Lhde/31NqEZYXpi3DuHju7p6bFTZ89bZaHRjo9rgLf1WYsElqdfWFiz05OW06zDKxYsMVbUKVKX6kjVo44qSmDzWpJh4i/Oq5XqHO90hEcMTUcmCKYOgGB/8bTOM+YlFFVaKqBwGBwoqXoHyeLwJQkIUW5spqHYxUjPqXy86uFaURLi9ZGiKJbUVIkCVGPly1O7eV2Jrw/xYY2du3dKwBPfCoU2O3H8pM901A0PWWJz1REzMzeocuAY56+mKM3f95RLe4HSIcLN4PI9OMIqi7wgF7maFu21sj3y9DO2lCvZRbt2ST7GXLGcPDtjQ+dO2Q3Xv0yz/pwdfeEFu/Kqi2Vt0VI5miVFBa/8lgQUg9rF5rovbxivHFwWDbybu7KiNHgrftY0OBewEGWlIKNFyd7pY0d8XzUv5d2kybCR4wXsk0rBtbS0S9b4xBgHl9N7vtxvv6AJdGZqzI698Iwdev6AVabHbXCwXzqgxfr6Bmx6etb6N26zUs+grDxZ7BoDWEqLC3Oqo8X3ujg7pi4VseoPuf7uNv/QDQe3efOD85MLkueaJl/e8ZvjTJkGOOOAvTW+O+GGQsiLD0/JgtqJYcAYoL89rPxcEbWiVcWcFPy2iy+yv/nLj1iXFHFZNE0qrjq7KAU5JTKlYufmrKLxsaB+9ocSqpMzg1XJNJeUzsha69h6sbXvvc423HCnLW++wtr3XWPtm7dZQ0e3zat9WJJQxlLXRVH+imQWehvUJ/6nceyTsuSZQ+6MgzjrFw79gkJjzJCOTAKxinH5rCsrHGEc+cnT+NLb7rgLJD7o6gVwIdxkYtbNAvGOQB3ns5Z+8zRsdnZaHdzj+yv+SSrhxeThk/3npFyuuvZa+8JXvqL8IqAqS04N5eQxM7nP3qqnRufnS3bnj7zDT+b7kkZ4WEawNGLQMAjZ9ISJ3JWOoHBMY0rKi2MUE1JcLE+2bllnTz19QPowCcLGDVtUrmQnzk7pd4cGa3qCVZDFVZkaF+PR7qLFeaElncoVtWTs6upRHlkvyssmNZYXVkco+HDBQ/LBIzFnlfFJUaX4xD9qoFPpHAZhCqdYJEIALxJKQZpUAghTn5+YB5fqoDRLIFeq+o1gwDduAJmU6b950xa3LLAQjh474VeIx/f5EKwI8xVzntBhbXIcIO5g4mVibhfwpTL1y3fLTD4KlYkCnjAJTlembPPWrfaDhx/TxFO1TZsH7Gd/4ZfsXz77JeHI2RVXXOn39R8+dMhuufUWKbUxf1Wnv39jUmBMh8KpYepWEoNDC1mvQ9pTDeYJa6v8NDBUu/pkztOR2UIevi7YgQMPSUFr4GtNk9NKwW+TkExi6SzXpEAqYzY1OmRLWsIua7mUk0zCq4mJSdu+Y4dt3bbDurr7ZIXx3mxNy8R+a+vs8cmspgHPRnhSMVhq3MaSBiUWjIICeIWVmu6TYz+J7RKsyTnVWUFxsVyT7IGD76BOT07Y5ATv/9J2GQhqLgrNb6ZQ57J850M13JQyJ4OAb0awEkIR8dR2UpP5LTfeYF/6vAyGygQf8PQT941q84rCtsAL0WUpzynRMOFucnpEOCakkMXX7h575dt/3E5VFm2ihjCpj+dlSNQVCYDs0fcue2oozvvBnX7LwYcLwcdFHcjvSkh4weXl6+n8DmXm9QicH3IAZdBLjTff8Ra/jSIKRgaAOAjFDwdQqf/WH6fBUUC+4SWCl9VJvAbgT630x34BMzofSF3WjPoPn/xn+/4Dj9hJvmakpQgvis6Jobv27bSNO3Za//a9tvuKa/xg3LQUIZYEAsDGtL+Kod5MjMTcZ2C5qedDnpdup2VJMZPxcd0VLRF37b5MtKLhJUSK79QSk/MmU7Nl34jHkuBRcm2uLAQLvmTkaR37JEUpUg5fcgBU3PCBD9OSWU8nJiUSAE9WeYnyqne4xzmFiYcpLlljL1Zs0UGEmWWSoKwprhTmc3Dk8b6RoNCZnplY4kgTHvjPhYxcNjkxPmZtbVJI6geNZv8KT6VScYfSx+f9Qx6b8/Un3j+jrdTB2SHO53WwdOpo07Kww1/34nZVlCSC5orM+aKlx2xVs3lFKmhRs/yinZHlW+rq0BLy7+yal1xnV19zo42Ojqlcg/XKonnk4YP2+OPP2r33PmCzkpX9l1xmFfmz1WVPnxEt3OHGLQW+RGf5Iuw8PeSJKOxm343XknwPpoEni4325IEnrbO909rbOi3fWpLC5SmZMksWappslyV3Tzz2kJbZQ/bM00+69b5l+w6VbdbkyfKUK5qWpFzPa8k34HuiuSaWYuKh+MvESb0opqock8e86E79Qz+wPBIPpLwYA9DHbaL4fuOCeEUZ/UsWFSIi5VyplF3GuN4JhctTRqwmys3LumUpST2+n+VOuJg4tHrJSYkVWwq+yd7W1eZfyh9sL/mWjlcgS5dr1DUVqb3npQS56WFOfF2yjmKDrevtlUVZdOtydBLDRQpNOFvFZFcjLqdJ9sLIQU5iEmeJ50/35Ye1FOkAafDUx4ggyoMPn/Q0BhIQDy7iCIOH8oR9XP0/f/5x3wMDwo8K0kCr7+nUIeITwQwRZkcxnxlOs0nTzJS1Nauxmimq0vi8we7LASkbHomzXNutJcXb3/V2u1aCOnL8iP3Mz7zTBjb02Y6LLrN856B1SljonEZ1Pub39LTMbDVOlWvsoWDq32vkNLWWFjzl4WkhG7knjh6x8uSIJvE5Dd4Oa+/iS9RcZZzu0p9barZHnz5lB44MCZ9oY0CrnvnyiC2Wz1lvW7M/6WmW65Hwcw2NMr6IcQEX8i34xW9mIh6789sVjOZpFEv8ZjM/8uPAm+JT56HMVq0s99UHWt5Ah3eelt1ejyxtrEufycCtHgHYD1la0swsns9IOfPe4cjopN35+jf53t7wGHd0nXJcWE0MWi+nNsL7FSk9vsqDQDHDs0Rk5vclJbQrP0+Csdj8UCi0qw/AV5ublzI8LSU4ZedHanbPdx+2obEhu+nl19sX/vVr9r7/9Bt26vRxUaplUkNBg5InjxyDMXvh2FN2z9e/YNe//BVqjxonfL/+f/1fdsvNN1htpqKByOCXNSI+cPGgdJl4zTJ33spa6tEVvD7DAB06dUKDP/UB/Bcqhfk6UItNycI5d+ak2tDiWw5lLb9YQk3L8irlJV/Fgp8c53qnsqyv2vyKlpEbfUNfrE3Lay1Z/YMfblElSxSlSj9CR5pscImn7HVxVAMI650XuvEDsE7h45TqrpSnNHhrxsdF+DCwVLZvb7CcZ9noV5MLfFnJn5QTJ4S4Y6/G3m1u3r6pSWPx/DktJWdt21WXWV9/vyvdQ88/a+dOn3CFh/xziLXQ3WG7911iYzLS9lx9ix0dl6zle9XviSZOAKC0aF+Sm7RPhU9cxOMCsnmSbKVvBcSYAQhTBh95c7mWIz84gz+BN/CBK/ebH/yEVgKpkkCUhdCkLDFAHmZdQqqBzelizn2oHObvvGa2xvmytSzzGrY6lw08zSq+tyFo0Qzkd1v7QFu26296uV2y/2I7fPhp6+3q8j2EeS0vlxebtMSb0yBKFgKNYZDS+BYJJXd9L/noVUdJKP1Anjqb96mGz5/xw6mNGmAMLJ4kIliay8xaO+ypQ2etutJiS42sx2U8am7h5PDYuRO2ZX2HLK8V65DCa27g9Hp6IuK8UWcHfxTydT/A+52unjiqgDAJpx9yVVnKAVhc6UFE6jC++o0Pb+F9uMjvxxPYA2PvR/VTL9ZF8hEezUreLhRZUn7hwIFc+jklzcS8oMzBXT4ZlxMNN9/6StFXskcefUw8RGh4asegF53QpGbRBuqB79FmBiQD0enR5OWKRDz3mxlkJXEHO9Ybg29eFoPEwZXcwlLVbzh96PFn7MzQhN1x552yWiTQK/SxBr1Eij2sRdHBUq08dtIefuQR6+7r9bZs377N/u1znxZOjSzVxSN+Nc3bDn0sq1AiM1JwothKrU32zLMH1ZYF9QHJ7GtJNqvz/pCJ69BuvOEGnwj55uMsr7KoLf69Q7W9vaPTPw/Hx11oKw+lGCwbNmwQzRwB0MSg/MSFdcC4iLNM0BSO8uGAHGfkVIZ2kZdDu+DxFYt+81QQnwdHPBHki0yTsgz9xXNN2NyeQX3SN8KZ+sSX1SgYr0GTpWTPrXll2r6x337n13/Ntm7us4HBrdYl44CtmlPHnrepoZM2MXLGZaYkK7W1e8B27tpoU+U527jnVnthuslGZK118MX9FcYC8pqOPtC2kDV+QxM+EH42DQgeJJDsyqghnfZLopWecALerwJvq8qxIgkDINIo23jLHelCQzJFxVlASHCsrQM5eT0sAv22SyHmbA77IygWlmqMP0m5EwVaBgRP39iTYW9pRgNqWubtqZOHNBs8b2dPDtnzzx+zSy690tYNDNjJsydVVjO5loSp7iSsCAqKAYTMRMrkG5H4NTfjZaJr8FBmYZlzRbJKlsV0KcTlXN6eP37eyipbE/1pkxhWMsOggjiE2WDtWq4gIa5w1EYeNvi+D0pLvxG2VUdp+aqI0e/14eBZOi6RfsOvtGxMSgvfNzzr6TjiwqmBThlAvxCXLLHE/+SgCKFIgkWxVBZIAs0Sm/L8YjnCy+0oYqzSoaGz1tHZ7UdO+EgwL8NzmJIFeU2DjL0+rAZu8OS1KD8wy6ThfZtownLjjFleVnAHL+DXP33Ga2E8KU7XsUjJSeMcOnTYl4ff+Po3tYy8VkosLYX9hXZqpQ9Ux/TUhJ04cdyfVnOoeXCwz971jneoT2XxuDypTaqbvkb4fQtDRLnVrvhxKR+WXe1aMnNAlimquTEvRbjHtu3YZYNSRLxEPDo67m1kQPtgEL1+NENL4I0bN/lyOn2mj811XrfiyEHaU+RFZJZttBGn3vE4TpX7U1NNHPgs6XkI4kt7OW6xoLXgQQ5oCx/78PdLlY++SUv6slvA5IE/fDSYCYlLOoXG28u2CMqLc29MaCxDGW8++Oh8ygnPj7zj3fb4U89ai/qkyMQvA8I4dDw3JTo1VtWHCw0t9uo73iCeDFmTFHu+Y5NN1jStS6zZw16R1kdGs3oCGQfid8heyHLILe5C/UI4fhJmAsvmizFCmDgfO0iJwlnwD9umDElLUijrA6mCNMgIB2IYiAKDW9gwWENK9L0f8tCBPH5mtkaB6X8JlGYpJwKTfECDhnMxmo19MK5IyJ+3Rx/7gWaCnTbGhzhmKzLftaaWcNKI9B5bQYLNrCUO1OtnJkwXxJnNKT/LHpqQkzm90tRhY9WcHR0q2yyPt2V5sQ/EcsufpsFIlAn5JQglKTH2JsCMUABqhTtXzAnxWliCguXFk0QUrH+xW38MbviQOjTxN/ioWE8LR4cB8VuZ9AMnOtRGV0TQ4OFF0ZU6Vhkcl9+UCpP5JVpknHlZNU/5WZosyRpqVZ/M28TEqO3Yvtu+/Z3v2Omzp+zc0DkbHRvVkm9GRdRH6hP2ubo183Zq6cL3GItarnHbLAqjOqcBLH4zuBlsMxW+GzDjV0ePjY5psI37x1N4DYRmNDUsa/A024bBDT4YsPyuv+4mt34geVFWPNY9D16xTNs6i/b4E4+qPUu2cbDHvvKVL/orYn5iXn3vV4DXZTJZxXIMXimCcclMi5ZSKFE/mCrHU1fe0GAjnLvIyuz7qW7k1PknPrFkTBvQTVLEPVKWUlQuU0kBpwGG1Oo//aOvcShPlJsfH8E6FS08nQ/H63bEk44Ms4/FfqMrJu9byZ8mCRSPqvCxkkDximMipn3IEodIwUmP06/Imissl0z8kCPJhcYdDxLYAx06P2I3vPxWTS4dfpwIvg5r+TgzOSI8GqdNRbv9TW+1lmKPLL4JrVzytm7TRXZyeMaa20t+5rLQzN5fkuWkVNNyEQiZJS0gfrus19MxQCKctkjWLC1wO3eVBu6s7zjc1FirK8KNN73mTW6BBTFBRFTuhesFQnnhPD/REiA/pawKllECdLTS/LPt/F6Shofh9fLQiWrA75M5q1W15SU8PFC6eP8uzfZzGlzbrTw560uSubnKaiNRXJ2dXRIGhIZOSwObpzEL8nmPijNOvIs5o2VG85IGnLXYyfE5Oy8FNttcVGfl2cc0DkkgGDxFXcEsB7+WpnyMpKPEOTXNhtDsTn91weL/xA3xCF7AH3disWYkDg5yQNQtIp81Ei+ThbTGfLf+MrwNP3iukOI8SkCAmpP1AT84UkEXIMDwAHzkdzz611h/pE2YF9OZxRVwxYzVMT0lK2PTFuto77RCqaCJJK/BNicFcN7fbDh1/JidPH7Ur63my0I8TOHke4cUEDeGcG9bd3eXb+ZjdXN2ibr9qXCax/yYybIGLnjn/OMos4iLrVu3wR57/Anbtn2nFKEGvwYlH2PJa5m5IsXMIdY3vvH19o//8DF773veJZy8XtMK+VJS8CUNVv6wnmCEP2kdH7MDjz8qRTwuJauJT4M/WZJc25KUEfRhSTIRQi+8pi2J7zl/6pqeMuPSk3Tiva/EU84t0hU+KTOBOE1pP2rNyWJVnYTJg7J3JwVW4ciE5JP3gBMe9afq4opylHFdzJx/WITJypF6Uh30p98Oq0zsgTIGGOQ+5lyC07h0pbai+qQsMTCYzM6dO2eXXnK5VjuHfYWiqcyWlT5TmbXd+6+yYvegLF4uQ5jSOG609ZsutgOHT/qFBTys4X1SxAm4UGYB6nWdUAeXUacFepMDoozn1b8k66gRVjxJD5EXn8ky0mlbamsaM6m/JNe3aAlZz+FAwSxhhCMOxIHEEemP5QaMZXxwMM8/LaXfSzkpBWlyzsTQ8NYmzQZSJ1y7g4A2co6EF41beNyfvgozMzNvAwMbRfiSzPiyTWopgfJgpmxhSdDRLlx855ClhCwBBFNCwWZLY06Ka2Zav82GxyZtfqnVjs812GitwRa0dGxqLFrDsqwiN5vUwWx4iq4G4cFC8KuYFYFVVxCtTX4IUXyg7fzBB/30mUIOiwuftrhlKA2MhcKMz4l3kCdmM4tEOOV1B8OEk6MoCCp4Wb4Ql5yz3wH+658cJryTpHQUV1o+uXWmWTXlS4JBFmhwIYdWxfsL2EKMm9cyYvfui22yjOWgvtMsy20e3D7a0d1nXb291tvXbyW+0ekv4y7bhKy0M2dO2skTL9iJ44e1/D/hj/tZNsEf9oDSHqVm7FYsNl4a1qyrZnGAloH3mttvt9Gpafv6t77lSoqnnVhKvMTNdUooCZTxo48+Ym+48w7xU1YZrPZe0P+0Q4ODMPfQcVzHlUBLp33ziSNmnVukLJVH7WsxXgLXgBCvuTUYBYFS8YcR4BB/env7vD9gG7xlGcgyj309Jgsh97bhyEffwlvkEusJiwh8yaX+wNolPoWT5cXyD1mdl6XKZNBeane6aRXWNJMv5eGR96HiEThvs9YKkhQfZ/rniphjE37FurL5doUYRTEvqtz+NFZ8TQ+LeMuj2R9KbBzcbgcff8St1E1b9ttyvseuvflG6xnYbmOnnld/d9tyYcAW8h02K6XV1tYjbJr0nUcozmS1ej2qAx/64SW0AYl+DTHRtMo7hEDlojxlaQ8TAXwEkePwPGm8cNYy8nO0yV+2py8Ja9z6xH3r6966+l1IgIJAVBxpKC8YFcSFH/mAf5fGI9jWHpmkRf8Ue0mWDU/1CqqjpGXcsgick7CQHeHAJGa2ZGnC5iUCtKhOpd72dg0klZ3jK9MSEKBB1hIf++BM0Lmxik3NcxHavNyCwlJcUlqyG9TDsi5qGqUoLHinQdWA8IjB6YmO8mpm47jA8kLV8g08AZVirLc/2gPD4M+qU6dgWaGAefHW7wujjPMk8YaiwaOEZo3PdDAQ6RGXrSPSIl+C1B8sXeCPz25y0EmYfZEfXi7VSz6WNPl8SQo074OY/SK/D14DBSvHHx4wkbuQqryEinYWSyW3gru7eSm/S7NzuneMfaLTp09KqZ20s0OnbHj4jH9voOZ7SFhewqd5/8/+/H/avkv2qw9yNjVZ0cQlq9gfVGAVwT+Y1GRdsoqYkC6/8jJvoxqheNQG8qnSWELKyzYFrzad16Q1IquyttJqKy0dsnjgg9oofubZEtBgd2tMjjNYWCmg9C0KyeDqElBy4PKltFU5Vkb4ym/4R/2Uj6Uh/ppLT9qiH8DFJMIyFEXP/jAy3NXdiW50PECqCcuFMuzJKdFjk4PWUFghNzzVT0AejAu2LpJlDq3U6w3hf/UfbzFwxGXnRdvs/OQZu+iyy2zn3i3q+2Y7c/ykxuiC5TvX2frtl9q3vveUtbb1a2XUpv6Zl+yLN14LfZBqhJhUs/73gSXe1fkEJB7UnRQ49LiyApTdw7SLRmnJm0C+fsNnP1oihUU7efjUyAMP3+9BWaJQpdrZA6NCOik6CKZTKXHZQQYQ/38C8kRZyiGk3L/NS59sDPJlb04x+3cZNSPwZKXQ1pE2j1EeIo5OxsRGCFgCQA9Pi8DNkzQE0K/30EzG493qcosNTc/bmYmajcwua9aQYDcXRYwUpGSDE8Cw2U1p3xiiA7AS1TaWjupYHj2xRGEG5JI3qVHLs4cgpqFYhcx99iF8X0WDBx+aoIVlB5ahMomHKJ268lFN+DggwqGkKB9x8RvI+hEOCOHwz8N5ErUkIeE9QQQ/KX58cFBfffbzTk/mPY/Pu3r67Fv3fMOXSrUFLdMkLHxEGEuso7PN2tp58pVu0+BBhnSM0Ih21QsdYS2wh+W0KoG9JD6p1y7FxnK6QYLLUobjAd++9wFZfAu2eftmvxP/C//7i3brra/ye6SYnEZGRlWWA8bcTtBk93/vXnvrW94ovGnQ0GAGS5rNEw08ZeZ9yFEpwxHJ1jzKUEpEAqdeVE9qicpX1xEG+he5SjxKfAy+r/JcztumPCHr/E65ZaFJYTm/pPQ4k5WUFEoRpcVSkuU9vpSZJujFJSlHX8JqKS155qycMPp5Oreenan0IAon4UjWW1hwTKT1vtaA9UkTi937leuGMAAY6NAmer1d+Fh3SdFCI3n8nUpNThqQdv31NytLhx06fNoqGm/dvYOW61hvey+/0b5y7w/8dbsmjhCBW7h4oukn7dXH4ISeULKJdao3Vh6cPNBPv3Mf3y0HGT9KQ5Y4gkO7saiE0Mugaxlv5FNtXgY7Gxx8t5MqtDBS+9W31M8krRWdnwOjg1AggM8+guhU2IGGRLMy2JNySrM44bWBlwSa33QUg5SObW6B4Xx6SQNBuFtysm4Wpqw8cdL6GSStHVqicCeTOk/5MY3pOPD7jKg6OCtDhzHbd2n2ny7PurU0Nd9iE3NLmnWVrpmc10jEY1lPolH0IDSuGGGUaMTPyVoAry/X1JHoNCwAXpLl+5Oty1KwK1PW3rToG8Z0GOBKRw5rgzbic8DV79pyoVEVqtUfYKA0qQtHh9JJpHt4zazGkRY8zMal/KlueBD8jtmdfiLMzI4jZygw+ofreFgWomBZ2kEvbaAMyl8jzPrXb7YHHnzYaipXrVUUpeWbBn2zLLFiR946O7o0O3cIR5vahCKnfFJINVku3BHF6Xf6nkFdrmiC0e9yWfFaEtZmy27RLmn25vDw1+552MqaZK64ar8suB57+OHHbf9FV1pP74DaQzvhoxSHhDffwhPrcfuxH32rXX75fvGCWsQfhNv7i19aFciNa0n67PEzdmJEdYq+fI7PduXV1y3WvFCx0uKE7RjsEOpFm5ga04STjuOoOzSR5l1G4I/zewUFnZ48A9EHUEY4HurQHwB9AcRvDjsD6iHljX7iJP6syktuJHDSCdY/uF5lUzmWSZRyC0XOn0aGTNXrx/c/9YNvP6gE4yUpvAVXmmxf+DJTRfwhlONgTCa5wooqNMpibpgT/yZsbGTBXjh53i666hpNKtdPZqtcAAD/9ElEQVTahz/6z/563qIs1rIsZ4YNu8Pz5TlrlTyVFyuOh/08kSK5S7KYZFJKcpFzcUnx0pcut8iqj+fU1sifGJriWEbyYCb0C7oGWaWQc0E+OoSnzqTTLr9LD5785p/9rXCsPbb0wQPPVHJVS3oEUakyOhui3NpXGTrJK1S2lBPFWicGDe4MROmlAR0DqUENtqlhv/C/LY9oprwQOE+1K1IJ6tzmFlkGeWl1ieuslM5irmCzmiFWGqQ8RI/XnQHa44xWHYTZVGf2ZSBDqysM5eOF4wUUp4SKWZ8aCpq3lyvnras9LWmxDNj0Z8lCPSwTOVjIS8bcMhHKJyDqhrkwnN8A+bIOCxA+Rn7CWUj3USXc5PFOF4TiwsfFUzL1guIZMOmkMzMY5VH6ocRY5iIkftJbOAbWb7Dnn39BbeNwpaxQZk7h80332owv43nK6B+xUDy0YJ3xJBFLDZwcEIZP8IYnbENDQ6K3wT74wb+wycmyJuVGlWevUkqlyle21WYptXk5vtieL7XbT/3kz9no+LhxKaOI0JIP65YjGDWbGBuyj3/8r6w6J5rVzhUsEE1oLCVYQuQkhxOTk/bIE8/YtGSiqrpXmPiUJgNIfBFO4eFl8c5Ck20c6LDZ6RHrKBVgpmgoOU3wnyt1UA7ILaOXJ7J0X/RBOB9EctF3OMDlHd5n8tBX+OSBR+zhwDd4hhSSn3QRDKWahCWzknEoZ6wAeBwi9fN+wk2/ilCfLElk5ZLqYT9RY1G8Y3IWKuMLVbxylVef5Us5vx2mp2vApqZq1tG93v7Lb95lQ+Nlm5yZs4LyIAcho6rQZRgasZw4KwittCO1KY1llFTIMmFo5x8NCgPAJ26fBCGZdquMyqJHnC/6C7zIKNyABn6DV/85zzwMjuDnb3/w71ZA7kSqLjbrmAGCIKhIHYKfiMOEdcSK40VWiMDxmJ54V3yYykLIwdRUPjXcCaYxSuPJPwf2VmQB8EFcXu1obkwWBH2QayqoH1rVINGyKGa1FK2KaY6Z1awBJ4uB2YCGhiB5HaIfYJZl4EV62jBMQkb7fJBotvY7n4SL/ZIVWQ0rs2NaAklY1Laenm7Rm04OF+qWTBJ2aEyPk3EAeVaZDh+cp2uKKMrhQoEB/ls8Is9qfv2OcsE/wvjQj8AST5jZr1bV8kkWZ7LCUp/hoA0+hCJjL5F35ViCosCGzo/Kckqv4NBXCqgfpAQx4FVfwl8fiEqD35zN4nAsexMoN85HlWfKUjK83rJo3/rO/f76UPq6tJQNx1sQSuERUmuWnF1/3bV2zz3ftf4Nm+z2V9+pPtDkIOvAP1XGxrsmeZa+nOb/xV/4MVlh+2x2puKWN7zLKrA50fGffv23fd9zMccjf8mhlhpYfgx8rCw2hPPyadu8lOGl+/fa1VdeoqWRlq9qdgF5YqKUDKtHXeEyyHjXNPE/8YKlWAD8AegnAD5533v+Fys5+iH6Hz/SUFzgddz6Y68YbEyADGRe/2Lypjzjb6mWaGCVw2qloOUxX0xiZZFvyFu+uehyMHT+nI1NTdp4edo61/XaM4ees/mlkvpMcqXxhOxXpNzYV5rR7M0tquxNu9apQ9ALrSgwJiaUJnxhjBKf2o7cIjovVujePkGinfHY6g9rWFFFXnzSsSLRdYTBCz/AnXAk/PHbFbfHK+U3PvCJelCgEMsOMoVLs1BSSgyENcQ0Sl2tePL5Mk2IPE1/7qNlxQQUIu+C8aFXOgYAj2RCAseMk7Qu5XmM7udikBNWeZpRuL5laV4dpzU+T5cQWurnM1hOh8qiqGAqZi2MQYFSBwOK+rE4AM6H8T4dQk+FCAFLRwbZXHnGXv+a26xZMxlPuXmZube3R22REpBVAOPhgTu1CwWWBQQHBz+YuXAA9MCHcHQSPcKMlniceAIQdqf4gGy687rewfipfRrtUmKxVOEIgF9npLw4NtuhnfNp/QMDvoRclNC2d3XbV776DS2pSuJEzjq0ZORdOG7uWFA/MEg4s0RdoqJet3gqS4tBRP38dj6K/+xRHjjwhH3n/of9C+cA9EE/ZQO4tuW9732vLKtPyApYZ1s277CXXHONamhm4aW8mlRkHed8iQ/uKfufH/mgBp+Wq+pvbrWQaIkuUa36sa4//bkv2Eh50aZlxaXBz8CoWw/IFpaF4tNn74VGZfJ5DRxZmsXWnG3fNGAdRS0nc/PiE7lFjQ8U6JFjkUc7xGfaQx8i44ThQ/Aa5/1Xjw8lEHkpxxKJoxMAeTi8G/2JnPIxkDnxfhErSnxYbs7bWGXWhqdmrbbc7E/J1/e0W193u19RMzY6Yl3dXVaR5ey9ofLT5Xktl2vGdVIL3MPF9obGkxsW5GGsqV2+laIfjF/2paO/oBM/+k1BOs7bAQ4mF7aIGBuUjX3JbJlVXtB2j8EAWgNwIT/JgKLf0r4yfBAmOfipkDSb6wjRFJMgfEVP5HZecf0KFwamd7LS4Eiw1hlcweFWkVeYtG80VLUnXxX6/24yptmKfMLiuLJmoedVNq5I0WLM32XEMkNInDl5zVJKb1qSQGlWWVxRRxTEXCk7cdw7gxmEz0bRQBpDNaBGubAJSgf4SXjRkOpOQL003Jc9aFA2iDXjw+JW4bl8/8US7oqWjk02sC4dvARa881aOqLEkuOuefaMsEJQWrQ3K7yYx67E6oKAI+zlVY9fLY1fLxMQecXo1d9ZH/6Ho2wKS1ljxYoObjZAkYkgbzOHU1FozlvarTqv4zUaDfDxyYodOXZSCoHlnywZzcgsA9lfqkmgwE1/ovg478X+I0dZuIZoigvsZPXxIRGWpJSDF3x16Atf+YYNK973MpQXelAb6X06szZNDJPTU+ovTQj5ghTmgL3sppfbfI2L9tSG5XmrzfEaUFGWE1Zd2f72ox+xUpG9Kngq4VXbkwJbVJkFK3ass7/82CdlncvaYhhLUeVWNPjVRygkLLFGWfdwlT1LPw7BclNh/8I7ilhyU2io2LouDktLMhngkg/2VJEgngIy2akQ/+gNl2f6BllHzhiMqV+RxzQOVvtUwFsjWLLxgIrY8LEsF3gCLPmemq3aqaEJq6k91UY5booV/jwyrcmDV8QUYc3i32RZPNI4apFMsneo2tSU9MACg6QmmWjRUp8n77XZWadVnatc9EmiHcvab0emzySn+EBqXxozLEXDYADYS6ZdyDRWmX8gRUAZ2o0Pf/EZC9wTlwX4A42ujMT7tNWUFFiUDfBJqY6XeCxxJq7cLW/6cSk1iEoDjDKEY+3qSsc7RgSEYpAARQU+WOSjycFDY6KzAMLOSAa98jDIgkjX/oIgjHgcdXijhBfGRB72DpjpSUu4UhnC1CHpkALj7AvtSIwDvC7hJC9AGgxzpS3RZHnQ1LBkpfyydRVarJMDs6UOa+tCKFp8HwzFGFYRtOLY6OUWVPCF47P40IOQovCp12kTgIc2QBeOfKQDWdrcr3fU/wmiPtqGAqMOwsmftzkplEXNztwRhcLh8T1XOS9KifACM5PSrt37NXl0SwHIchWb/eyT1m4oZBQhQsvmKr+xoLG8sHDjoCcA2dz8AH86Ojv8qdiv/Np/Ud/Rp0K6ogwacLxAffll+2zLxvX2xa9+xw+1ltq7vFxXZ7fvRXGsg/c1eT+Su+4TS8QDDZo3vf419sd/fJc6U8p6BRNJbWK/T/XRlobmkn3j/kft3HjF33WEN/AUPsMXwsEzx1pPD/7Hb+83yXt6YC15l89y2VcO6u+8RJa72rhCincDC0xssuTafJ9RE/FCua4UkoUmxEIkhaKyvJmAJIgct7IklRoDUgqqr6Ll9+ikJgUtg/lgy5Ksplnxn/OSKFbpbccpsXhRO6KNMbAJE4eLuMjHpJ/kJfEDIBxlmByykOUbeXwvOFOOeJf1Og72yyMvdZMGQHfsoWYhficaGeeJV1FnsvLS+E9Z19oNkC/3nvf9gYwBVYgiUiYq84Q6cl5RoVMRNAhl5kAZpY5Pim61ASI6W5bK2AdhUJV4B6veKOKpz8toKZOeqrAflq5loTz5UDKgIh/1UQ+McCtLOONGh2iUgnW6EkQaOAlHHEA8j+eXJEjcgb+8VNUSwiSgy7aus9NfoWnV0oK9I+qkHAos8OEzNnlkD73Um25kWFPO/uRW5aAVHBwbYR+KvJQPBRbhwONtUFniAeLB6XXWXfzGR4GhZAgzofBeXE1KzAe2hGpJFjbHTxjw0EE5Xqpv1fJi/YatdurMeSsV1F6WUIrH6mxp5S42luDsqy1pspB1JmVBeZQUDouLyylxXMXDo/+JiQmbmUu3WLBHxaBNX51psXV9PW65/sWH/8nx8+L9jp07/WEB5Xmqxp7Zxi3bbf369fbUUwddBqrlSTt0+BmV70pLL39czz6V6FuYUztVl5affCH7C1+715Za8s634BX8w8VvgH6hH+mb1UmXdOHVEFzNrw4V7yS36hNxXP1SH8zYL1LMTFjwGwWFddUqheR2nrJSPhkC4oP6gf6xXDr3yEMhll0saTlEHXKi6l0WZDh6ukageMg1QpJtFBsooLUO0Q7iQpYAfPCFrDJmsFgjLfJCE/WBh+0ip7GuKMLSCvysQAgD/CZv0A0PA1LZtTZFXVm6CQeOSIttCcJRRv/ILT6lMQwGxhVLSfLkfua//jdN9olACtNQgERfGqmId4FXkBjARjCKjPw8uSIe5Ci6GMD8diFWfvCD1wm4IN1f3xEEboA8OBjpHiGlgwe6AE9H2IQLS4d6YQADDGaCP/IFE3FRr7+nyAn82orMboU1uIuywPq6Cn6tdFuxTbWvmbxen+qCDvDQhhVIENnEOc1kVNjbpzy8PUBeBIRBGhZY8IJ4XJQPHngd4KPO+u9IAzcOXhCXfq9t6JPNX+xVPLzAx/rC95fSNZDgBwc2+QzW9p27bXyC9wy5N4z3HNOhzvn5hNfPO4lfok4WR6Mr4SJfwmGT0OlJypl9Nd7Vw0/vEfLkb8GVy5wfFlWclKpaYvc+8IwdfiFdqMiNu+k1G27N7XO56h/cYq+943Y7deqElqjDdu01V9qf/OEfSOFN+sv2aopxJ7t6XjTP+tKIT5vx2thnv3KPzeb4XFfiGS4rC1lZp29Ix6eN3idSOFi/PMABAgfl2BdEAaftltQPpME79nIU5Eih8KU9WVXkeagPmeR1oaYV7qBDC9Gf+NDB5KjyWglwji3RSzoykcp7C1iCS3UGBG1BC/lCxvkNzcgaeRIkPpAn+IBPfvLwG590+iPiaQs+D9xIAzdyi58FJnhwEB80UO7CvKSBP8DrlHJG2lM5aFuTdcLeAvirvB6s15X7pd/60AoV+A853lnDSgBo3PxSzcOhjbFIwIRgUxlHEUAWiIMJpM0qDwADEHyANJiKwLAfk/ZF1szdoCMa7MtX/QbIA8BE8vCdQxhBOeI4qEqYQUAdKU969Bu4qZcw1HKfmN/vrnBLw4J1FvgwSVEMl8AoL/koTxkGW1hg4KY+npylzf36ZjzEyXfaqas+MCnL0gjexRIylBdlAWjL+nA7wsELgHr4He0mjBLJttFnew5Rqn4saPhBvCsV5XPFpmVYe3undff2qyIO56YNXCYEuMPrWqmPhU+WDu8QcjK+Sp+KeeyxRP30IQ9H+CgEyo/Ndt5fXJibFQ2KUxmWpGw5YrUtNbXZZz79eduxY5edPHHaz2UhH9++5zt23XU3WrOWkm97+9utXJm28+fP2F9/5EPW3dGmyRJ+iD6ZIf75MywSLMT6PmR1fsleOD1mj70w5HTBX2SGvuJpKbzP8i9+U5Y8zj/hjIcrzm9ZgABlcByqXhv0OW839QDELdXlmjz0LT51pc/TCVeTZFj5/GZb9TL33vMJuyWt4VnBzWsJCj7qT4pR9arZWGqE0XvU4/3M74yfaFobQ4Tpa9oJsIQEIg9tpiy/cVma+U06+VxeZHn6uFAdTlO9HLgjP9YoPu0lX+Dnd+Did+CIdIB9Vt+gF6R8winzCXzu6kOAsgA4yZf74D988UV7YACZgvEBpAPkiXjyEQ5lkSWK3wgrnRGNAUiDoCAk+9sJkqNuysE4yiFg5IvBns0bzAnG4WdnHfJGHeSDJsqBO/IFPtJx1A9QL2m4KE8a5cAJRFnqxo96QxCIIy8u8KAUEObgDXGJ32tCAVCGOqEVAFfURz58/ZNE1mdb4UNZ8cEKNoQRWD9u4OpQuDRC2OdYrokWqVvOJBGPRRB7nmyMShSlnNOgRDmyye3tlcXazCCAHLLLeqC1Kwq7uIkG6OXhDO2Hf0CWF6n9qe/x0+BI7SQ9eEy+GMgA+cBDGdJxAcQHj4DgkdMsyIZJi3qj/0kjLnwgwjjKR//iIj3aRJ6gN+ohf5TFkU5+6gxcIV+hSImn/eAIvABpHq+JBBzBowD/rbSc+pYy4AEneAJXKGkg6ALIC910JAqZtGy5aBPhaC8QPhBth6eOSxB5o92RJ+iDD9BEXOQJ+vgdPnVn5Sfq5TfQ+Jo3v+uuqAAgA4hwhKkQx+8gLuL4HUTyOyAqivyUJU/kjfTAiwOiEeQJemgAgPVCHI2hLPGUD5yESQtcEQ/g8ztwkw8X5YP2wBN5AMpEerYMnQCQN/DjAPyIz5YP3Cl/+k2bQ4j4Yk7gD5xRJuKjDiB+eysV7Wd1NFNyaV5abtBP4i/KCRzkFN94IqR/Stdv6EEY8LWMIa/XqRnQ77mKfUg5/wweVS2rvAdAIqeyLgtC59Hkq9NG+4Nmp1V5s0Bd8DX4gqMM/QtfLmx7pAdefgce4iIc+XH8jnj4HX1LWeogPvIEvhi0AHFZFzIZ9UTZqC9oy44PINqFC1nK1k1egN9RT5T3ASsfHEEHOKKMj7VMXUFjlAcneQgThyNP4EvhNQVM/ghTd5ZG4gNHxF3oRzjyBg3hAnfQG0bBhfkDom+zeXCNr3vre/06HRyZIJbC+BcSDkRhINv5gTAc+UIwg0lApEc44mEuZYAs8UF4tg7C0RmRL9s5ER95wUE4fCA7W0Re2hPlszQDEY/LlgsHBO7IGz4QfsqffOqI8il9rVwWFy5bRzaN/NJZvvRhT1BqPS25ifNytBv8WHdJKQiDrCbxyHHFbInCUzEh48JI7m5fvbedPRr+ktZSJlQhZYkXP/wVFrVJv3hq60pNAM0hL+DhN2HkAh7G74iL3/jkh67o/0RH6j9w4oiLviA+fgeOyJsF6gkIfJTDUSb6JNJjPJAPiDSAuHAB5Aeol7xRf5Tjd9QZ8hYQYfIGPbiogwcF3O8lan2/GYlhr5Utg3j9hvzhR7moEz/b5vBTncSv1QfgBy5ctgx+OIA48gY+IPJGn0TdQOiWwAXwO4C8QJS/EG+4xle/6Z13BZEeoXDWRXwA4aiYdCAIpEMint8sZy5UYsQHPkxIGkK57BIhizt+40ccvykHnsgbdEbeoAUXQAeGQBFP/sBDGdqBHy46nnDg4XeUy0LERxigXPhRL2kpDL41vqY2pPZFOwOybQjaAkhRS7Q8RLAB0epo9Z8UGme6wvEVdRUGoad7WQ9CE2XgATMhGBXHUytpJv8yDr/lePLL4CHe62lY8dPz4qwPIoYVydBMOy5cuhAP7+BBto9w/AayfMy2NcoHD8ALLsLRV4E7fGSKfKThU0ekAyG7xGXrCnwBlL2wfiDyZfMSJl82LtpIHGVjXFA/AD2RDk4gyl+IK+iIsiG3wU/GUhZP5AOyeAB+QwsHuZMSW6szeBJtDDpwxEdegN8BkRb9E2WArB9twM+WvzAveMgDEJd1XgoCaXR0ahBPXBSkghCEgEBCXtIwA/kdBMWRgWhQ+DgIZ3MbP97VC0ZFGVzUQxouINugoDd8HPjATecEXQHgJ4181MHv6Hziot3ERzn8oIe0oJswEG0LnEEX+Qjj1tqV0viNgz5+46KOyI8fv3H00YXCThaWfH4DqhSIovzRPOeL/LULlIqWglwwyJGK2eq8NUhRVec1mMGpJnDeaLbKu4YSWDneI1zh5o1mPsVP/RJGmgpNLapFhsxKk+rScjXXrN/Uw0a1aIl2AfA/K1fRLtoJb6K90XYc4QDCtDHaDPA7XPAneBX9HrgoF4qR/OQjD45w4KRslAkXdOIiTxYoG/UCUSZLZ5QnD3SF4oo8QRtpQXfgzLYRR1nSgKANIA/4oiwu2kpcNh3ADwde0ng9EOB3+EGrx8lCT/fP8XRVdPnxKsmUaQJR0cBN3sARfZZtQ4DXKfrIE342P5Cll7KkAUGTtzGWkESAiER+w0zi8KNQIAgIpOEuJBSCgCiXzU8dKIoYvPwOxlOOvNEwJ1Rh8kT5KPfDIPIELYETHPwOPHRQ5CEu6OU3Ag6Qj3jSiQcinK2DcDYeiDjqByJv4lMSwsiTcK0JAXFZ4Hfg91cq6uV4pC+Mfk6I12NMigpR5OvlqlkjpGotvALCORqU2ELNWiSstdkZa+PVLomgtJvvg6FYWTZy4pojFxzg5PYEFCN5/COmwtnQIPp9SSqacVQuutJ1KRpAygWdAG0NPgdEP1zoaA9pAOWizUA2TzYMRByATIEj8XhtEggHzUDi94txIOshJ6QHDUCUB6K++H2hDxCOtgQELnCTRl3wBp/81BcQeSIe5we75XsLFO97nuSVwyr2s2qk18sGnQGESQPwIy3Fiz4mrzoNkRffw/pjKyEg2rJWR8IV+LNtJUwbAzdx/AZICyUOHn5HfvLRJ5QjDp92hU4irvHOt/+Y3wcWCMkQFYVVAhCXCE0VhR+OcoGc3xdWBmRxRxnqxYeYaCy/AX5n0ygTDQIiX9CQdQGURUgiHGXAwe/AhY+LWQfHb3CRL/AGjZHnwvRoT+CNvPgBUS7w4SdIv4EoB5AetCRc4pt84nxvS4qJL0q3qswiN3zUKlZSk0uNUkKVMauWR61Z8UU1vWmJm0oXrElKjVtnc/NVa9YykBs6+Yzd2Og54Wq2jlLRCk0NVq1MCZf6amXB70hr4LS+yvA1Khat3MzB+6u0OSerr6VR1q7i4QP0Rrs9/d+1N0GWf5EWeSMc8REXQHyUB6iHupmAIg2IcJRPfFwbWFE+/IBs+Sw+gN/R34EPP5sXP/JmgTJZ3AHE44CgNXAxcQXObBnCnjdTdzZP+FkIOgH8VNda+2hXNk/i0RotUYaw5+MvkwYQH+MgxiCGR/ALF3wIvRGQ1SP4IU9AhL3ev/ynr/hJ/GwnAkGYZ1I8v7MFIx4IIoFIj/wXKrAsY7J4AfBEWQA/6oh8WTrJCwQufmfj4nfMcoGXOMJRH0A4myfSg5GRRly0g/M+vCieOgS6Uno6JpHoDIWLA4gTBXJr+YNHPMYGL3my9LF5Hjd4UB9pXCPkltPignEt9nx11vIcsgTX3LQtzlVURrTKccyipuXhopaPCzVZKC15yxdLNjNXtcrcjJW6uq2Nw8laK/KOYt/Adn+xd2Rk2ErcMLLENxDnVZ5rcBas1NmthmhANcmCa2q1NpW3+pI0x4a+xp/TXedbarOK+H+pbf9fQLnAEX1EOec1bRfAl8CPCz5HfeSPshEX6YEbfEzUWZqiHPGkB2RxBF7qR1mS94f1deDNxlGWvFiL+OAA4jd1Rn4g6mXSijDApr5/QEZx5Bc71FeJNl8SJhIdor34QRPh+E15ccPjgcgfdGB98aYFQDxloDvazHvB/sQbK71eD442xW/yse2CH/VG2yMPgM+YDf47fuUjPoubtNz/+OSXV4gMRwIF0ZQUIi4aAbGkZysGCWHicGzaUoYweaOjIh+EgQ9HHHnID5AeDaZ+fOIiX4QjL+k40oiPcOCkDnxooE3EExc04Ue+EMBsXtpwYV0AdS2uKKw8gH8Xsp6XssRzXAognnLgCJ7ggMAHRDjq5V4vYfUjD9ycwS2Wc6K5pVi0+dqMtUhaF2dnrdCwZJXxEVlLy9aWN6vMjFublEqJGyZkUfH1a64wmS6XbaY8a6Vim5RSg790zXc1zwydt9NDQ9Y70C/FsGidHZ3WkW/VYFmyjq4um5os+4HWYnPBClJ8ao21tJestVA0Fqu8s9dc6lBcj7W2dVlDvmBLzXnjM/tcTaOh4ctUV+pStuKIH0D9YRD8Se1PeyL0Bz595PEqz6BFh6Gsua8MmUKxsoRqVj3R7+HTX/Q3x1QWFrUs5oFHvQ+8L9Vn+OTHpx4eQFFvs3gJjugf3/tRPuoEJwCNgNcntOT1tvBbvqehWCQnfEsBWvnsG3VABu/vRh1BFzQxCfpTR8X5zSaLGocig3wxpmJyTsqKcQC/kEHR1bw29vzBTJ030Ivvdekflh3NczxgoT7FAeSDFg7iMhEGfVngqTVfX4o08FM+DkUTzbZEuiop4YUv0a/kQ7GxPOaAtD9hlaN/+SIZ44utCnQCtKz2hfI3vvZH3rP6UY/U0OXV9/+iQRAUxAWT8YOAiOd35AUXv+nISCee/MThk5dwEIWDSCAUXcSTB4gyQU9A4A8XEOWJo2xAxAd90Bt0Bd3wIPLhArz+usnsINwRhvke4lhCpgz0QwNx0ZbozGhnhBNN3vXCI7oklJyA56YBTRFaGq7YzPApa13RUm52yjpapdxnJ7VEXLb2Qqu1qMyZk0OytmZ9cHAlDa/zcGK9Vp3xL3KfOnXa+Pbi5HTZ76U/eeyonTpx0s6dOe0v3NOmwYEB27xl0NZ1d9nmzf2ywKatp7tgXV0dkvZ5t+4WqhWrTE/6Xtn42HlrZgRroLRq+YnC4qruRbXJ34sUzrR/5011oN3Bdxw8gU9ZnkQcwHcpCQUvY4Dy2/vQ8yScIYuraaKLGyUSf1M/Ug/p9Dl5+A0gf8SnD1akMqRDUtAVeEImPZ4uq6c7nVIcvOtLnP+WY5CCn3IJZ8oPDYQTrWvKfJUXdTqjPZFOHEKHkiMbv1FegQ/w/U3VS50YGYwzfMpF+4FoC3XC24hLV2GvtTnoJB+WIOFsPHXx4j8HowHeW417BEmDVuoFKENd3J8XbVLA472t8ElhaIw2gQNcja9/x4+7AuNHOJBRMDoRAGkgJIzP73DBdByVZC048kY58IcPEQGUD2EMZgKU5zUQaCEtcAEwljDxuICgKcKkRV344A9aAfIErQB0RDvwIx6aCePUeo8DCEUeEZTCdQWWdYELBy7oyv4mHZ92Iep83oqbMlSzv3zdtFy1shTX0vSI5RcrNjt2xtoaa7Z1vZaA0vtDsqqqM3NWnqzY3l17pFQabHpi3J595ik7N3RaS50mOz983r/CzAvTfCafF3xPnT5jW7Zs8T0srsYZHS1LuZ22xw884bezdnW3WVdnwfrWtat5C35FT2VqzPbs2GYd7Xnr7+u2yZFzYlxVS9ey8XorN2F0dHbK6pCFoHZgffBklLbStoDozxg4KT3JW/Qz/UG8DyRFxUMM+hKX+JVkyHtGeQNvyAV8Tf0HzhdbZ/jxO+oMC4zLEIG18ms0BxC/Ggf54Ik//cby8eWuW0FJsQLQTh2Bi/px0fYYhzjifXugDowv6o28+Fgr5AMn1oxbVop3y0YueEy9wZfAze9oBz44Is7DUj60x19Tk89rY+BkUkp1sa0h5V9vq9/e6iVov9IUwNJiHPM2DD4KFFqgCRd04KJ+0qGJLRDeDgEvQJrri9e9LT2FJCMI4mhAIKEB0WAq5XcMcPKTRj7CuOzgB0/4kTcAPPGkL9uAyEN9wczAB0Qc+fBhRvY36TggaMKRFnG044cB9VBvlh4An3gAH8e7bIFbOVfDnpelAoJLWh0X9FGOdvAbiDQc9CFgpPNkkXcK6X3fe2D/SRbW3PgZy1Un7MzzT1tPocEu3r3FBvu67OTR5+zw84ck4HnpkEW79uqrbOjMCRs6e8pOHn/BNm/c5JvrHZ09sqo22Oe++GV/gfv0mbP25MGDdslFF8sqWLaTJ06oTwq2YdNWGx4b86/4rOvptW/fc4/x2f6dUopwtqDl486d2+3RRx+ymcq0K6stmwZtoK/PpifP2wvPPGG7lY4wj02VXVFyzMKVjxQIp/2DV7SdNuPgT/QvLvIA8M/zo6KUhnXHi9e878krVOwHssxgjxCgfOCmHOWdzxqAAPVEfeSJwR00xYQZFhhh7z8tsylDfmSdeogPnIGDMOA4lAdIMWsKL2gKiHxRPs7QURc+74BCF2nQHOB06Tdp0V7w4sgb9PGbOmIcA1EXjnqyOHDkw3lZlJfCihZO+JX0RdRDubX3lplc1o5GkB8/8EJThKNu/ADHVaeXvH4Tr8L0N3whrx+Fue3Ot95FRwAgi8OnhEHKbxAFQnyQwvwskJc4cGUZRJkgBD8agR8CQB1ANIA4HPnIQzw4oyNIoz7SiWc2wo+4MJEpB70Rpn4APDEgAshDXLazgaAViDYAaoXj9o5QcuBKccqTo/1rwkF6lA9eRhy/ow6AV3okGxqs4oMsoJmpc9a0MGNDR5+xqaET9urbbrKi6D1/bsieOviEjQyPapZrklKatjte90Z74smHZSWNW21uxjZsGPS7ta6++ga77/6H7bOf+5JNcxdXqeQ3brzsxuutPDVlZ7V03Lxhg81WZmx8atxvnCi0tvjHb7nW5cTJc3bwqcO2fcc+KaS8jYyO2A6+nj42QjP9o7LMjgN9vbZzy3p78sABF7a+/gEtSbGsJYD64065WCoEb/HhB30dfUh88Cr6inDcaRVlyEd/Oz/l8MOFjHqa8oObvqE8ELzHAYEHWI1fSfIELuryrwUpnokz8iEDgSN88lIfdTDw2PfioQ2Dmvyk47v8iDYcMkw8YXzqREGwz4d8KtLrpUzQSR3kBRhHnlbnDXSzHeA3jfj+Y7JmiY/6CeNDp9Nar5c4/Bh3uOYmrao00S1yO7JYqJWjylC36NVv1eptxOc7qfjFQkllRaNyBT/ABZ+gMdqbBdKDJ5QhH9+XBeADjnY5na9+4zvvQpjJTAR+NBBmpU5fG9TxeBoXBOBHHA0OZkQcYYC8QHQ6hOATTzkg8gRu6o/GAlEffjA8Kzy0AbzUS8dnOzjaR510JOGgPUtj5CctcBMX+b1+dU+0EYuLcPAJhcZgJQ0gf+QNiM4Eou3kc/qhb27apkbPSypl4ZTH7MCD37Ut67rskn27rTI9bSNaGj7yyA9EV4OVy3O2bdtOu+2WW+3Rxx9Vv03bkhRfW6lNSigvZdVpn7v7S3ZueELKR0rrpuutv79Xwjgvi2nMSnwwRWFuIe3p7bIjRw75nfUtsgQPPXfINgxulPXWa8Mj0/Zvn/+y75FecumlNiVF19nVKSus7FcH8ZSSvTqsrMsuu9See/ZpWYRz1tPdZbNSplh3sSQDaC/gPFSb4UfERT+QBq/oL+Q0TouzrUDfxFMtbh5lloZ/uCgLeH/pN/nnqrMeF7wnLfoN2aYe4qIsG/+kh1NXezoyBs7AHTT4S/TKhwSR5hah4nxjWnHwDjpoE3RGXVEfaeAKOmgn4DIiCyzGAy7khrLkNTbaNfNpVIgG0aj2NDNeFWYfiZfyKc8BctoSPMLRdsdRB8LkCfoU8LOBvgRuaRbeFi3pUn20y9OYHPSLdNrraczEqWleX9RLG6MN/IYv1BU0hE8+3IpwrDnpGb4ToLY03v6Wd/seGIhhKA3ERcOiEfhUSJ5gMhXzGyLImyUwGh648Imn48kfnUQaOPhNWSDqAAc+eQjHrMdMQxxliA+6CQcEjUE/+aMu/KARP9IiTB7CQOQjLsB/S5jwHbeyRvlEN/sdKX8Wb0DwLuqPcMyG/kn72ow152o2M3LKxs8csisv2ml5KRSewB09ecIeePBB275tl3W0ddvuHbtt/76L7MknH7XpqfNSKDNaNm5XnU127uw5O3V6yB5/4gkt43J28aUXS0l1+mfRSvkm6yi1SomNuwLjuuRCqWgdfA9SdDyl5eWrXnGL01RU3EQFBdiiep62s6dP29VX7LfqbNk6O0p25PDz/sWb+dq8leeqWr6etpe99Bob1jL2hUPP2ZYtW21e7WZfj9eR4AcuKwfBlwDC8IT44I3f6KtB4odqxVKWkv5JMfGcyxe5dgZZoB9CJnCrIFOBQQgQjyySjzr4TTjkkDgfMXWARiw46Ar6gVAIPhj1258YZvIETq5uZzRDWyiMoDFwAeTlN/WAE0BBoIDIm+VT5PXrjVQtTwT5HfkIB27oQo6J97YJwAM9AD7p8JpxGuVD9v0L44qLOgF82oALPUB6tAm6SANHlm/+1NHHSuoLwuBGFnBA0Eo5cARQJnA1vuqN77iLxFgqUigq4TefifevytQLQlzWUQHlo2HkIUz5EDqIiwqDGUDUQRr5+E1efD7fRXk6Gh8g34UWIJobgCEBYWZDF/gIh/IDR/jEB304aANntBPA5zf1ATDX2ydhYpZhmYQCIy7a4nU0pHoCV5QnjbqyA4cnhXMciShw/GDWytNTVmpatrGzx+zsC0/bFXu2WLUyaXPlWTt8+JhNTE1raSYLamHJ+vsGbPf2Hfadb3/TZsqjNtDPTbKdcl327DPP+zGIp595Rku/7XbVNVdYQ0vOzpw4bhdjyU1O+OfKxkaG7fIrLpWVNKtl4Q5rlGyfOHrULr5oj+3avcumy1pinj9jB5562tat67Z20T03MyklNWQvu/5atWfeujo7fNnITaqLWi4O9Hbb+TOn7NKL99r27du1rH3GunsHpCRl/q+sDaqQleBRlt8htMTR7xEWE1+0mUsa5/A4SY7FA07kAl6Dg+6gOr9bTkoc/lOGsqE8AcrRa+EAlj9YEk6b6OJmUCAGWZZOFCPlwOZyUI8jD/n9PVPq5vCv6iKnW+uE6/mhAXBaFEfZKI9yIl/IlMuS8tEeVnL4PPXkK1H89r1CTbTgqmlSWbueOdHMZOMPGPQbII5xJLSOG0g3/KaLTnmy6fwXeLvkk83HtH7MS4eAA1qJY3wQZtKhPHRDI8B4JAw+4sPF78Tf1H+hTNl+gC7GDr99nN/x1h/1TXwyUjgGVkKkQeoWcAq7+a51LTdHQnhqdto7oBIgGI4LjQx+wkFwAHHxG8aRLzoNAqGDMggb6dRBGkA50slHHPkoT5h48ARdgYMyUR95o2zginL8Jp48AJ0Bnnga6u3SIBQCP3tEvihDXewDcD964FuLT7MqIGolfOogzeiLC1qqS5CwinjFp11y+uR9X7aFyohdvHuzVaQsRobP29j4tBTdgj+R2btnm3V3lWzDxl4tG78vxTdlg4Mb1F9NqrtoR04cdYE/f37YtkqBDG4YtInRYVlWK3aRyg6fO6sBaS7snZ2d3kZupi1LqW0cWK+6Ru31b3ydHTvxggvi8eMnbeO6DbZYqVp/V4t1dvfYQ48dsicPH7drXnabNUn59nQV7bnnnxSvCumJmAY/99vznuX6vl574dkDtnPHDptdlnIR7/Kikz0U7ihjQAS/gSyvgOgPv2aZdZwcyenwL/3IhJI+voKSSjekMtEwDJhcNHkup2UZ/UffA/wO2cGx/POlEd2LSvGqJFMtWI2Su3q+kCtkAtoYcODkBto6YZIR+YrzPSk5/9an6vT3VjUYUV7Eo9Rw/jUplQGvKwDwyaeOdk3oSnCaSXe5EoVceSTy3PFbTRd9ohf6lQ9rlauu/cGJs1eVquJ5viWq36wU/I44fziBBYSxIKXnilpjAUSUkfNzfCgE5Ys2NKssckQcdZDHr2RSMd4QQa5JozJ4FHqCMFsC+MH/BChoDKp5TULtknXRIx6J+26BwldkB941K58fo2DwgSB8IAkQHba2ViadMAOTfAgJB+0IE3dh+WA0ROKTTqeQh/RUR7JYcKS5cqjXRedFHnAAlI3yUV+2ToD8hNNssmZpRR2kRRuibBbIR3xYkLiw6nCkoaQA8oAv8Hj71KMIAu0HwBcQtPk7g8KFwCLWM+VJU4utYWnWnj3wsG3qKdjWTettdPicFM+o39h54sQZW9c/YL1aAs7MlG3DhvV2/NhRO3PqlHV3d1ux0OZfxT59Zshxs5TkydHA+gFVvOxLx2IxrzzTEp70oRIsFXjOVdB9fX3eDma6m2++xY4dO2lztQUJ+4qVZfWNjYzY+oE+27J5ve3cs9emZ2t28sywPfrIQ3bDdS+15fmqlYolq5TnbGJ8TEp2jw1LgWIVbdq0SW1ftkd/cMA279rjCn56pmI5X/Lg1H/iD2yMJ1YhK4nfqb/hO79DVljSRR9Qhjqin3DBcwCFThhZirSog3j6y48GSCH6INEfFjYrkGTNSLHoN2UI48PDmKhicAYtQTeALIMDwBL0YwnKE3lTghoPHxSX2pbGQFx64HpEEPXQVspCB0D7ULBRnvpXecHgT6R4PEA+whgm8XAh+BJ0R1ujjQB+0A6EnAOUJy2b3+tTm8kfdVAm8gY9CdALae+P84n+UEDlxCUvE3VTRiFrfO1b3uPvQoayoHNDK/oTBv2LigGEhbwAmh5EIQTByNUK5GP50BgYSrnAQxx1REeRn3pWO0PxQLbRADgpF0oxFFukZ4Gy4WeVUbYecGQh8kQH4EN38CfyzFT4VHxSwtAQ7aSMl2teU67koXzU6aCgt2NpRcu4WSsVlHd+1o49+5gtTJ+3UvOCTUlxcUf96HnOch3S8m2dFMEGO3nyhF15+WVSXi/YkUOHbPOGTVo6Dtj05JSNj09YR2e3VSpz/qEMlFwxX1D9c7Z7907L8yVtBF1t2Lx5s509e9YtMD52C/0sATl13dW3zh5+9ICWBeozzXTHtKRsKzS7lcUB1+aWvE1oeToga41vR85Iwb38ppf5FeNDUqA8qRobG7VtW7f4qXz2T7Zs2eQz8tDZM96/+VKHzfFpOi2F4U36Yjf9utbPwTfcWj8kngLQTFr8ZlKlHL9pY5THByf9EWGvMxOHj5LxowCkC49bXOCq++CNPsUHoAEInMTjB/A78iJtTBAoE4YXeFwCwS1lDF/Ag88HUpiEaQfyy/XlTHjkBx/WEwYEZf2jIuKtWuT4+c1ESm7KMJFBZ/AF3+tWGriIg+agO9JCpgHy/P8Y+xNgz47rvBM8b9/3td6rvVAoAAWABECCq7hAXMFFoklRpCyp5fFEd3SzIyamo6NjHO4ZMaKj3T2LuyWFbMvtsUeWW23JtmRTolaKpERS3EGKJLYCqgq1v3pV9fZ9n+938n7vXTxD6j6vsjJv5smTJ0+ePPdk3rz3/1rpep9NjzQ4BIAbttshNk4ZT/ENrTKEAuiJR4mM8eQ8W35QQAD9/Tq08f6fLF9k9QDaoBDnmltUEZ4ZsxAAhMJ5DwiRRzBj4BMD7K9xTTvkgeNy8rj7WyBmzrikjWsc6hMsDOI6GB++bbigRz4BgK7pgQuA43YB6nINgIuhoizvgHtFgKRRMrdFyDbk49IX0sSA2y7t0oYmggZpaWk22hp24861F2Lh9isx3KVxaNqNmzeux8Lckjya9RgeGY3e3p64fvNqvFnezqWXL+ay8uGHzqdX8Mqly/KmumQ422JhaSnvYEcmxuKolo6jY0MxNNwfQwO9eexi7MgRGcPR+NKXvqRl5xEtD6/EQ+fPpyx5bemdP/6u+NrXvi5jshPdXf3qX0dck7E8dXIiJo8MS3bN0dc/FD949oX40bMvxvmHHtbSdi1uXruu9iZlzFvE81Iag1s3r8vIjeUDsml5k2dOn4offO+ZOHnqdMytbGj2t8WePC5eAZKapkyREjHB42/Z8XiefOuQj+CAl4ZEcreOggdYP0zH4+7JCQ3GMWlo4tiI8cAEzyXTag967AOBR4AH80JAV4gNzifQDuW0SfvkiUJek04e1RZOA79gzc/O3bs3k7/MzXIqf5+U+pWBK7wUOlzXeSKGHoE0QEwdcAF4IV0PplHHJQ1N5EOewWm3D2AzXB/6juFj31hXbZFnHNJsGReJlIC8hY0tUyg3rTRmyseDFZVCh69R0DhE7M24odzkq+52qRwCJihQmGbDcC3rluvKVVaahuoGgDzKyKfzZt4dyPaE744BlLF0o4xAPjH1TYvYacrdB18TE6AFUB+gjHrk1+lwXW+fMreHDAhJa68y4jVeGEDi3PitzoHRH4B8B5Yp/FYjxqtNSri7vhRTV1+K25efj9Hetmja25T3paWXlo23pmbVBpQatHwcliEb0LisJo99Pb0yEDdlPNajr3dQSFLa5taYun1bfDbF2Miw8naiq5uf1t+MO3encwJOTh6LL37xS/ljtexD8CtTGGH6deLEiXjmme/F97//Qy05h7VkPBJ3RW91dTHOnJiMocE+eXE93CPj6rWbihvi3e96lwxdR3zpz/4sHjn/kDy00XjxpQvRJjnwYILlNBOzV+1cunAh3vm2N8c3vq1l8sn7YmuPSYZSMq7lbpub4Rony5+YkHoiWRAjd3BI18vRSfKpR4ycXE4gz7QJgMcIIMc0qWt82mPs8zcDdA0w7uTTFmB6pu18Q53X0i+VJy8Fj5e1oQ3eTY3r6Ohoesdcp6ETedozv3neUHBAr/SPuA7ONw5A+nAwHdM4HHteGFwHcAwuQJmBPPZ7LSvoOJ34qpqHv6t2APoIDjqRuE2UiW6T+JHW5dNgtJBKEKICE9BQKh94VhgGcJ1vxfCdi/qmQwAXegjeeZQbx7HxSNuCU8dtk0ca4No8kEaBCKRtuMwb4bXaNw2uSQNcA5SbvtuwsMk3XfKp/1q0S8wAHOyx1ekmKM2vPbW3aWmwPBMLd67HC898I4Z6OoKzWTdv3o5FeV33Zhal1Lv5UnWLvBrOdbEXNn3nrjyljbg1fTv5oe/8kO3N6Tvxp1/+cv7AbH9fd27+82O1Wzzx0V2Mn0174xveFH/+5b+II+NHcv+LGxBLydsyUhgy5Pntbzwj4zce98lLevGl53RjWY2HH35Qk4lf5u6XRzcWX//614W7Fb3d3fFv/s1v512Rfbjf+73Px7Jo/vhTT0kIjWpnPKan7+ZDgK9+9eu56fvcD56Jd731jbGxeEee52bILOTkTIuugNeTE7aSG+Cxqo/Z4WD5IhP6QV4Zj1IHMF3yDtc3HL6u16eu9YP0YR6drucZyMlveikkpxgg9sLYeZdcXMceIdsSZVMdelhu4SAo6knnoEHgXFQ9TUhjWKXFZIkPQZ03wHpOvvviNGBdrwfLABynCYfL6oEyYiDj0u39coCX5nECeIjAT9lVotkHeIPfPMjqgYfwq5jOSiUNDgYBAIfAGttM2uiYcJYr38A1ONAin7ZQNJcR3A5AW+QZh7oAOBaOaVFm3omNayU2bQJATB5tOa/Os+uQxjgQSMMTMbhsepqG65gW1/mYxOkKKE9c3Y1a2ppjdXEuX8L+4u/9u3jz4w/F5spCLsW2dhpiRsZrQcuIsfHR3BcaPzIeHfKScK1FKFa3ZZTUv6WF+TREGuW4cuNmToijwpVJjzNnTsaklpEvX3xZ7TbE8WMn4vf/w+/HydOnY2V9NU6cPBGTR4+mx3Zcnheb7d/45jdibHQy3vD4G+KHP/yraGttFP5xLWlF99jRfFXpurwDNR0b61vRIw/h1MlTwn99PP/cD+XBnYznXvh+HDt6LL2Zu1oGnTp1RkZwS2Wng1dz8Ob4lM+IvLvVVY7vSHfkPUoqkiO1ylgQGE8APUhZqtzjVwfySij6BK7lTWyAjuseHpvE41/KWHTIl9wIXKd3KJy6vkHjsD461NslnfpWlVEXr5Q8654smYavJS68+FKcOH5Sdop9YsmAp20KBQ70rEb+VW1B6/A1wRv8DgZf13k3/5Y/14Bx3QbhcH72s0o7NLcUR8d0GQePBVtRTfzausadMmVK3ATRJY9Y9cAFTB9o+sDHfiaPUQAUMOn3hZq5r92JYlgYwANGzRxA2hPeAaAeOATyuNOQ53LaYikJHygKdMHl2rTBt0foa+rV8aFHbOUiPsyjFRFwHgA9ymiTPpgGgFxKO6WPpulA3cJDomcedYh9rSGL5eX5GOzriN/69V+Lp972xpi5fTO2dOfFiLAk5CFBK5+vkUG6ev1KnDh9ImZn7sX8zFzWn1+ah5kYkxHgeM/Vq9fS8zlzn5Zlayvx4P335fLtwksvpkc2NDQUn/8Pn4/Xv/710aQ+DfQPZP9evPBi8sxShU/s4P1srvEQZ1ftXozhwQHRaY37z56luTgycTKWFhfjlStXZLhOSnB78aMf/CDu3JmO4eHBWF9bjvWNlTg6eVSGdzM38CePTaJF8ZWv/GV0i5dT6svdqano6OLojDzs5nbN3Q7JjPGQnNgQqeRbHxfkSL6XXC4j3k+Xoqzr+gTrCmPJtcsN+zTIA195BCZOMWiqo7ps7JtW4gugQ17yV4H1AjCedQ1w2rQw4sKUQV/JbZN+ed2MiyF1LsoN2fSInDbUeasHIB9OHALz6HrEOfdr7aAn4JFPHmX1ctJ1XgHjGLZ0w6/PYbdLTE4x0Afzs+wRW55qu6LlegDppvd+9KfzKaQzTACBZR4H/9hEo56UlclDyLWo6rlThHoHAU9mgHwDbdQ7R9p5xitG4qAuwfx58PE8uAaXPPDrdUyPMnip53mQiAn1cvfdPFDfbQPECDh/7lxywIgjG9IMApOwQXfORt1NVSq3v5wd4zWbHi3ttjbWYnK4L/6/v/ZLcfbkkdjd2pDRWI/Z2dlYkEd1/dq1aNhujrm5e3mu5/SZ09HT3RHXrl/L4w9zc3djT0vD1TUtLxrbYvreXCwsLsfE+HAM9nbE+XP3xY6WlJd5ctjZHf09A/G5f/978elP/0zcu3dPy8BeLeumc6P9tLwx7sxLi0sxPzeX5T/+vveprVdiZGgg2lsa8ggET7aOy9P6i69+TQMbMTk5LgPcFUvz9/K1pVnVe/z1T+TG88jwkPpwJc6cPhltcv9vsJGvJevE0Yl44cJlta023vxIvPj9b8YxGdypJd2NGzSWe8hYckWKtTFhfADGA1nXdZHfuuRaaFU4mLDEZazKmGe+7vQsd/Ml7WrLWJglrXyGOD0VCKheTnp0wHlMNOHxVA0KDuTRlsxjetjgU6/QoYVEUX3yCi/ldxibZfS38hUrXlt68cULcf/99+vmVZ7aA+gOyyk7C+4fT+p0mYEW/APH+31NHBoFByaEoxh0Am8tmPdyMJv8ck3gmnzS+2dAqagUBgcbU24moqvxSC9JV97HpD0Cec3ysIWSD0ngjHTKVo0wHrRs3nK8lcfZPvZ1S7q0gwdevPDCy/7XKDyJmawIjDRgY1EXimMD9evlhsP4tIEg3Z7rOO0YoF0Uljy8NMCDQUwZ+zc8/odfG50cKIHpuA3X9bXTdeUmTb8JpOHBPNFGnW+UizZJA5QRPOnyNxQROnQZHCkX7+HtyivhsOMf//7vR7eWkf09LTF945XYWV+L7a2duCkvqLsTA3M3zp9/MNZl3NhgJ7+vpydu37wVPeyFiWY+jZeRnJI3oxkZJ45NxFEtGe/IOK1vbkSf7uK8L3ZDS763vO1t8ZWvfTWVBD6RKbJjGYqB+oG8KLzat7/9x+K73/2ePMRFGamJPOLRL+8Mb/DmrSkZtPa4+MILsTAnQzU0KGO8nif4lxZX1MeG6O7pk2Jz9EJjxBM7GZlBeX8sIWnnrgzdmoz1pUuX4j0ylH/5jW/GQw8+EhsoclunDCXSLAYLORI8RnUgj+BxrQP5BsbQdTNWUZ1mnS5pNo0B06/rf7aVE+mABgAOZYwzh1UBrk3fYcf9SqNZ6EBifW0j3zxhH5IHK+x9Jb71kB9OSRqFL9Nz+6ShyokA0tZRy+bVeAdQjMJBPnE9uK3kAX1OrAM8l2eejGvKQHnOd1lCYSFl9ap6NbxspxovgmkR6lBvJzfx6TCZPssEQAglp9wNAE4TM6kJ9bw6PrHzsrFqUAEL1zh1cB4TikEkxmB4YIjJhz8O+Xmg/zp4rTJoEADT9jW82WjacBkHoD3yTBee6m1wnQciFTAQKBbq3SOPcV1LhNWlxWjRZD97SstCLR3XZSxYemGc2lu78sT94OhI3Lw9JcXuygOmXVLwZS0rx8YnYm1zO2bmlqJ/cDgNwUB/T5w5dTxOnzyexgvDxBIEnrmjj8v7wbMiZmnIJjEeGHS527/80kuxoDqjIyOyg1o2y+1bX12Liy+/lBOKJT240+Lv0ssXlO6Lhx86F1cvX4pFeY3veec7okvLVfp94vgxeX5X4siRyfw2GUc7Ll54ScZ5PS68+JwM7Gh0trVHW89wfOEvvh4PnjkZ3/nC78RYu8Z5fVne6sHEr+sL4Lx6OAyu67THlfEp4/dqXTO4DjTRfeYBwXXdNul6AOpp1id7IsXDF+J6EAUlDpwF9reQLXS55kweTx75nJJpNvADKrU+1SHLqzKK8dDQW4LnscH829gSXLfO/18Hwvgbcerl0LTcALdlcH/BKWNyAK7jfPNMvulQ1yBv72B/Z1sKTzAgXCrWQx0gZCNzmJHXAtoC6sy8Vqjj2EAS1z0eaNEmBgzDW+/UYTDf7oNpE6ABTRtJt0egDZ9hs0KQJt/tA+DW6WbdZuSqMrnMvI2xtiIPZWcrv276+X//u3Hm5NG4dumiCMpbadiWJ7MZnfK0FrUU5BPQw2Mj0dTSFp3ytr773e/GlLyorvbOWFvmKwxqVMtSvAG+GNGmtro7W2NRy09O7R+XEbmmZegPf/gjTYix5OvChQvJG3tdNzVRZmZm8gzY888/n4/sgQfvPxdXLl2WIb0ZR2RoBvr6M39wcDD+7E/+NHYlC36pm/7M3b0Ts3fk6S0vxcWXLmjZOBg3rl+JK6+8kvUQzbPPPh9Tt25X8uCdtuY4MjYkAzsTL7x8OTZ3muLW1atxrK81nvvmn0ZXm5YY+bj8QA88ToDz/iZwXY9Dvc7/Xn3KudnUJ5frkEY/PM4OLiMN5uHywwGjhWzgj3q01dFZngYfPSqjL088b54i1ioPPY/kCF5Lv6EHmEc+m2NeXOYYcHvEhLo8XKceXgW6/GvLBNB1Pn1jftRl57RxwK/zYiBNvsfPYHmZlkMjyJkQgicvjRDDhAkZ53AHzKjvVuA4uI5jlwNOU2bg2nkONhamb1ooE/nmhXz6ApAHDrENsvnmGjoWnnHdD4K9LspIg+d65LkudcADHAPgANyF80iYitgma9Ty5Df/1a/Hpz/1U7lslM2JJXkwvJTN97Tm5xZzLyoNy4tapi0syLBu50a4JBG379yNOXlvt6amo01LuQsvvJjf7GqTYRgaGpaXsx0TR4/lq0Sz8wtx5uzZfLr4rW9/J44eOy5eWuKyDAx7hxxcxSv74Q9/mPs2b3nyTXFVxmRhTkZwfjaW5hdzb4KDlFcuvxINWttt8HkidW24f1Ce13wMdHdEf1d7bC4vxxsff13093ZFT29nHsvA6/rABz6QrxJtymO8M307+gd6dUNYj+Gh/jSyly6+kg8lmrW4at3REnr+powjZwGLB8JYOEbeBIAYeTtQ7rHwGNXDq6Hkud5h8PGXOhzG49oBWi7PPZyqvcM4BQ8e0WXmWdFr8nm9a35hLh+0kMfNdGtrI+MC6L09yAJul9h9prigIAd4wGGgn+wBH/Sb4Lah4bw6zwRg/7paIhpc18E06jj1MuMDzB87JPBen08EHBLA16bhPMDX+63RAKEupHq6DmbEdQzOpx7BZfV8wB01HmAcA9cYDZ7I4Alyh6rTpRwaxA5cm6c6XwDlBsqgjeDIR1GgaxqmAw7puqDJB8981Hmqw17VXOIrNDXK8EkpOVx6/fLF/HLE4uKMGGuMGzemtdRsjCX1cUjlre0sAVq0HDseFy9eirPyjDgNz2nsu7Nz0drRKW9rMfp7umNUns/pk8e0JJyK6zdvxHe++0zyy5kuXj36towXBoV9sm9969taEvbnfgt9eeaZZ/IIBMtDNlcvvvRyyntosD9/O5JzXsNapvJNsC4tBXklaUztrSwsxaDox7aWozJqE/IWr7zykpag/fLCXlG7wllZipvXb+Rm+YSWrtPyxFZk6BaX5+Otb31ShnpOhnk5v83//PMvR6tkevfSj6J9Zz1W5YXAH8FjY1kTk8/YeAx9XR8PB8oMXFsPiB0M9TS0CId1jEA+YF1xviiQmYGXwtHs1G5dcy5rmwcHGm+W8V7d0D/eROEtCx7yZJ+3y4cJSx8Oti5ow/3ytcFpxt581/G4Bsjjui4X96cOziN2HWjUjYrbrEO9Xj3t2GnANC1D9w2Z0A+34XbJI/Y1RjA38V0ZMMLhxkiTb6AO4MYtONchz9emDa5p1HEpJ22aThPMC/QB+ANM0zTAJa/Oo6/NSz3PaRTfwiCfdB2HeuAAzjc/4BJMnzJwzAsh67G5qvT3v/stTfZxeU2NMXX9xVhemlXZjjyg5lhaWo+WptYYHB2QYZuLc2fvT5qL8/Mxe+9utHe0x0IagFXl70ZvJ19U7YiRob589M4GMEvP++5/MJchY2OjcVmeE4dfFxcXY25uIZeP8E05Bo2HA/SSPLw3lrnshfV0dUWXluZ8g5wnoy3ySubmZmUw5UHJYE0emcyTDrxFsCqebk3djP6hgTj70AP5QcWRwdGclHw7//xDD8WXvvzluP/cuTzPxkvceRRB3uj2+pZ4Xo9mLZngqaO1Idb2WqN9SN5iU3mTA97q8gU8TkxC8rEbyNrjQrkDQH3HfGQh69TAeGW8Xm20gFeV404LXAYYlz2ofCJ9CNwenlCzxpi7Wz7B0x/y4MOb1Oc7cOx/0V7xvl7t5YMDLbdd59N5lNf75zS8VyiZxzXeoKFOF6i3kTR2D1YeXLttx9L2xAfq/DrOl8kFlBGKrEu7XDP/Ek/9BUibT8cE54OXc/dDn/jZNGAAr5+oTADRwpwDOMRUBrg2cUKhQdmB8eFTMww4JcmYinnEzMBBKweHIwfgqz1eQAXZ9HxQlutUZOFQH5xMV7yYjvnJPPXFnc62oau6XIO7k4+7GvPxdbaR8kSAMpRSMPZCqAM+4E/yQit55YsFIkExXkZRBnoKqE+iwd02X2JV9rYm6AvP/iB6Otvy6MHW2kweSuXF562NvTQwnNdaXF6UoemR93IzNlSHV1d4vM5XIRZlLDSE0dfTp9CVvw7Ep3X4IY7lpZUY0BLk5cuX40EZiw0Zs2d/9GycPHlCS8L57Nedqdtavg3nEhHv7Ed8D//8Q6x1tbS8HDdvaAmn/tE+Hwe8/+x9MrrflfI1xLGJY7GyuBATRyby59XGRkfzk9X80MTSiiag6i2tLmWf+YTPMS0Rb0zdikcefSTHdX2d15/42bbe6NMSlPds72pJjFHjm3OcQTt9/GjMLa9F/9iJWN+SBy75YC8adqUHDc15IhvPlKMQKWNCGgVuPrqZ7I8BE6iEPO6QKoHO6SYLPdHVRcbowjaDrz6Cy6+ME6NmLAlTj6iucmTIb6xoaIUnfVM9aUFVl0ylpbc0R92i1we6Bc72Dh6lDMHedvaZvvNCdntbu+TeKzy2LVpzqY3BqC9pD+ZZSaObvk5jLvrJs24s6WElT+JbfeDIAqrNsRNugMiMqpBmeUoMTpn3JZ8bTRpklau7qQdl3iqmr8z1nNR5V8jJwPGX/LV2mHKsvB31m199p+98coeQ6UoeG1vrsbG5nnq3qXhVurS6tqyV12p+zRf94ck4aeJ56fDc3Ew0/Oq//sO98j0lCbjqgB+vllPRBRAYHZS5KkZEUJSDuggBZSr90P/7MaNt2tAgYAQyjWogKHUQwaTQBYWP6kkFeNle3YhpwORaG9irQVF4dA8+9MrgqlBVac+0WSK1tbfF1ibGjkGR9yUFwuDAk6Exv4NU7vDQ2pYhsdFUb9RmOTVuXokNyKJRdVAoLVLVxm4sTl2PP/v878RPfvj98Zv/6p/FUGdDfutoQcuxGzdux+DAQC7tTp85FTeuviID1RmzMzI8uV/SnJvu/PbekJZw/LrQ4sJC7iO1y3u5ef1aHJs8Im9oKb84sbu5nV+P4AupHKfgg4Qri6u5JG3V5Lh47ZXcUB9Rm+xHtckruDNzV8qxkU8dOZc2MTkWczOz+Y38vu4eeXt9iCPOP/iwJuGm2m2Lubv35Mndiudeei7WpJBve/fb4548ti988Rvx3ve9P16+dDHPnLW0SQ4yVD3d7TEow3ni5Jk0Xpx3uy2jyo9VdGtZzEcdH3788djtPxXjj7435iXS3Z2VaN/tkDwlxy4OL3ODKfqT4yxlyBuUhg5jBKRRARQxZh6buiHwWKM7jC11y9gWg4GBya+/4momXpLLNvfbViAXfaCMuZBfgajmDz/2ii6kTjLHMByt0kW1t7S0VJbHysMD4zNEfEcNHfZNkrHCM8mZUm+3mq/cVNFf0pmvZpElPHDtfPjjqfiejEWeX1RaklF8gMcNHeOTclEAH/64zsD8UVHOSZURIzfAfJHnNqnrNIChMp6yq/wyn6jXpJsT+Lzhgg1y28mbytP2+Dpxyg2k4Vd/80/FG2+589pCacwTks4aqJyKUqULIzBYiBKSaAql5DW3FQMHfqoBsRIwSH32XRgAhEUezKeUBAidc0WoXt4pRY9OcXcCJwep3BuzrYxFY9+45v9F+ElFONxRvIzhE72hO0npF0prARVFbhQdPCvqwCsKDh50S39o56Dv9CP7qlzay8Pk4ps25GLF89/7dqzO3IqpG5dkIFajZW8jT9vfvn1XRnVDk7uclsc7Guzvjq72Ft19NmJpcS0NC33f0B1scGgwFZFpOjo6Enenp3MvjEOnE0fGhb9Q7uzi50F5Vz+Ql8XSslvLQn6ZiKeqO7p79vX2xOT4aP6iz9TN6+I9okvGhq898PrQyPBIPP/cj2JI3lKvDNiNa7fiPe/+8ejo6NZE0x1dFTiRv6Cl5VUZxGsy0AMjQ9HR3RUvvTIV5849EFuS4Q+ffTbe9a53xKVLF/IOPHnsaBw/eTK/5jo8OBRf+uKXUiF7NIFnZaQffex1sdnSF6eefDpub2yrl1ombMvzkTHYaZYcGN+aAbP881r6W7wixgi9KxMOAJdQHTRL/QHQl/yDLnS0oEcfOThK3fK6D4ZGYw1NZK80njGGKvWAf8pD08ql/lM6vXgBdNJJULbULJfG3CjYFrjyylW1pz5iiOQpwQPzjLkEj/7lbeij3xXpjMnPJrNtJfnh25wDGHXJDFlUMiq8FmNKdZ4KA6Rpk5g2y2WRadKvIOswXysbkDQrfIAnp2lolEcZPOFwJN/VNQFKbA+kJ51cZ/M5l00Do50OgwocQOLPdoJ2UuL/+Le+mAaseFBmqjRG4C3wtMzKzQksWvwySVo//SGO/Mv6KIoZVZvNxSCZiWxUZaRzH0RKyZ4AQoYZli9ul46SVzw4+C80GETagGdZmWzbdUxfWUU2KF/yyVKUjvOdJBkj8SqHNoKTCKKfg6xy8jGUNNi4IwXcKgaMdpM+/Fkh+O5ycqi/qs/ZD3jRn0xiemDrfONKLu/05Qsx9cqFuHblgtrYjqOjY3Ht2g15VnPRqyVhOYPXEnfu3pbN24n7Tx6T0dqNOXlo2zuSrQad14yadKPZ3FiLo0dG0/sZl0czOsImfMSyjFebypdXluK+M2fydP7dGQ6ObuWGOctA5LYkfh568Jy8q8UY1ET67ne/HadP3ydvcDEGBgc1Do0yWr1xTZ4g+16dbZ3Rrfj1jzwmOTVHq4yrVimxubYWM3enZYRvxoWXL8Sa+vrQww/HxetTGpsmLXlX8odz+cYYnuGaeGA/7vzrH4np29OS/Z6WoRv5RY3p23dyUsfuhsrfFLe22uPF6fnY0Dg0BZ/QkVSlT5u8/SDp5phoBFjC5qTUsCkqcTX8QBoDZeZSTggMG+pBfSDz1F90hx9fbZQBx6Dm0pEjLhgW6isgl0b0Vn9cmzaNoid4y8wR9AG9w4iaNpMZfG7w6BlGjAkLnfLUTfrFBK6MDh2wwUrvEJrWU9FLnrIngirdKrq0Sw/x5JJPcPSPX4XS/aDU03W+FlXpMlQODFMxnKnnolE8H8pf3aZ54S/nnfLwLFMmuk7jidGueMWApyyrOuQZkMdG/mJ6eVjGXIUP4iwXDX5TlLEqtDT3lc4T/7/yv/5BGrDSmczPDvtuVvUr0zQEEgNDOVzn3SoZKng5gRVQOFSMdLqnKUxugDTOP01yMQbYbYQHBxiFNMLM+tXAAOXuupdelOtlpwROE6c7rTS47JGUO2LhP/dCIKeAQEsdcKs+qDnumPvXyoAnjCDX5RO8eIKipUBZ5oNHG/LeODC1vb0uxZInIc9qWR7Ywtyd9HyQ5fXrt1Kx2IfjwCrLRETcopvGUXkzs3MLsbTCkrcrFjj82tYuD6g9l5As8/i1n6X5hTgyPqZ4NsZGh/OrqT293TI43XFzajrW1rVc0dJS/mOcO3s2vzG2rbrvfMfb45WLL8vD6svNdh6z8x0q3l/k09QXX76YB0775altysh85KN/Kz9iyA2nqZX+beWPgeBV8crTjZvX8uDrkWOTceXW7bglD6tJS6LO3r6UC+9g8i4ncjx6fCI9wfGx8bh88XI+YWYpyZhtr6/GI4+/IW6uNcTxR94cc+sa3wZ5zOhbY7mZMHiecDlujL3y97cYyrBW/xcdZCLx3TT6mCRyDJkQRWcwJrwtwNcyNDhJH30hxnjQTho18YFBYYLxpQi8BfIob2nms+UtqbO0m7ziW8jocnOGFsaWttnKYGLykIXVD5+uyg3+CqxPhKLjlQFTfqFbMzr5X+k3Olzyi2GBD+pm2+KTutABKOca40IbagoyVT3iYnCzBf2z95Y38pwP3BQKLRDKOJR60OMIUMpPOHvsY4pu8lGbL+4fckrjlvwwrwsPlMNU/tKTklwz58qNRUUf/YXPKK8Im2UKxLMzVWU2HYkdIG7C7AFZGLoiU9fULIrVtKe7DpYzqRVFSW9Ff9whdpoO1tC0z0OElIDKsxMNxc3EIPCPzltxWP+rtVQ8wMLBGBalQqGKQgPQV4VUvgTS+ss7BOWVwABw0xBVAvUg1ZeaOUgN3FG4O2LoxXuymf+pfYaEelvRJM9k/trFmLr8kpZemzE8Mqj8lrh5cyqXjvAMe/x4rHoe950+EctamvHYvVFKvbW1k57LsLytJXlXfJhwoI/v2EsOMgQSlnjZi+7O9pTr2gZGr10e2t24JyPY0S5D0tkRg329uhlsxSMPn49rl6/E1vqKjMhoLMzLC5Sh4UjDxORktMpwXXjxxZhQe3yL/bFHH4tTZ86KZqeE0JJbA7rH5s+78fmfezN3Y56l5NUrmR6Rgf7u974XR0+c0U1mT97ZxXhYnhlP2JYWZmN8YiwefPBBLVGfS+/s2tUb+bRzcWkpVhdXYuL4iZh48Hx0TmoZ2jwaW+w3ynjl7jl6p/5irBhDAH1Kr4nJkTLPUUidsKeBAUHxcxNeNLJejiOTsLpm0Pb4tI8nP7pQllplwoqG2rIBo15O2mwNHZZs2BzPquWIBBvk6ZXJiKX+o3MqTd4USNtLaWDuyDinrkJB+AnVdWmjqss80Fjm5CeTqtWWCAANygqJsrrZ3Z/fZSlJXtFv0VUe7WWfuM76wlP/skx5qeNQq8qBfV6rPNMHN2npOvutscv+Vu3l3p7iUo85vS5ipW/g4M0pwT/Fap+5VtGnDngp33d+7Gf3uPB61Y1nQ0hFBNyo8QzF0pZNTwSaDWiguQafT2QQ5ya5/tis5BAl510g3dyqtngZV3UxNuCWwawakNfAhATqZRjB9c1yPox9BPgtL78W4wofwK6uGUT3hzbdn3xyCP1qUIoneVB3rwFBkVcEXGUnZN8aefIlnvWHsS1eWMWf2kEOrW0tMjDLoVkZz37ra3Hnykv5oxrsA01Pc4SC80Dlx0u5I+9q8vCEh3cd+fQyB1m7ZOAWZIR4ari5uRYb8p54J7JTcuTHaDEwnMRnU75Zk4WNZ77bdeGlS5JNl/B3cjMYr61NntP42EiMDY3FjevX8yuoXe1t+bSTl3Pvzc7EqLyiJQypJvPZE6e0zN+JD3zgg1peyUBywl5S25BXOaelL+/obW1sxZ07t2X8rsft6el8TWpwsCsW5Tkur63mJ4G6xC/HJI7KO8NrXF6aSy9vcHAo3xBgHDd5yqrl5sa65ChDd+yhc9E7+UgMnXgiVhgvvhmmwWvSBMezTm9L+SgxsD9uOV4ljR4CjDGKz+BgQnIVIKCcfJdzQ2yRDBn3pkZeo9PkQ+/UMmOeGlLVEXI+QcQjpz1CLpNSn2i/zJfUBXtFqRsoYQHoUC+NkEC3+6pm4dk3zlKneP8514RvA8q1+4txBcgnOB+AFs+lyELvylP6gl/QqmWn6iFT2qe+6aDj/O6lVymlb5SVuoXXYmDKcvNgLjA3aIp8rgHqA+5jGkpVcEgZC9wXMbzfJmMCr9n3//zv/49JsgisWMxyUpgbuxiUsEpF2FPD6cGYYQxXubNRtm+pZdiSliYrQm9Tx1dkvDBSeAZMslUtG3o1UQ204WAonShCVFfkastqSxLg8Jh5Td4HtHMvgXq0rX6wDCLe3S5GqBhd9YNO7QtVSqxrjDB5qUxgKY9JkP+yXfIqnnSd627IgFeVG3xNzGtAm1srsbu5Grx6/fnf+o1YvVf2t+47d588nEvpNXR08qPCjXkUoq+/Wwa+/HoSBgKG2H/iAOjxY8dyI3x8fCQfubN31i4D2SaZYLwk6Ojp6YpVeWhrq9uxLAPCcqarp0+ezXx6Z/wYSFdXS9y4clPe2EAcnRiPTRkWnmTOzc7FnDyq/v6B+NHzHK84Hz3yuJ5+3/tTxrrbRFtHT6xubsSde3fSW+OsFy9n8+12vCOerK2J1/GRrmiUDt2avhN9g/I2pUNTd6bioYceFJubcXd6Kk6fPpPva3I4lzcA0Lkl1b12ZVo8d0XrQEc8/OaPxMDJN8WixmavYVXGqzWNGJOpfiNF3ul1g6e/+sRknNAXTwg+T8RkoQ5lADF7jBwnKUum8gQcbwoi6T1ojPKrLLmvK3z9Tyumb+8FSNr8Jf3qBqmx1kIz05SbZxuKzNdfoSxQhK4nb8xBtc9NMRsVMA+zT9W1CJZk8qDK+oeHBf8Jyt9Sn5j41KvPNdpIWjm3Str9winA8OQ2j2LjZp+zrYP6xMiNPjmfAJTlOHItBq7gl/bTluhfMXqlTv3GkECX8pq6RY4s+Rv+3j/8F5K9mBMGuPBU7ggMnCIxekBEOIoOBspEQTMzReg5SAijGpQ5LVNQWAADl9fd5XO54BZhlRO4gAXitig3H6SZPNwp8F5QBMB09utk64VHZSb/+3xqsFCoPPuTf8rTH8qf7ar9unIRW6jQz6dKShccG9uD+hjb3Z3NaNhZi9nrl+Pzv/0b0dMq3Ma94LT9ven59ETxtKi/LmM8wNcdNME5ThDyeIaGh2Jq+nacu/9M3J66Fevybk5MHk3e1jeqn7+SYuBFdXd15nKSA6nLC8u5DGzhsby8L/htU9ud7S3ycFZUT3xoUh6RMWxtacpf737hueejV8aLE/5SwxjT0u7JN745jh45qmUXPMrb2d6I2YW5uCuPcEMeIxN8cGAwD7ryAIHP8Vy8/LLie/IYhzSD2Oe7KT1ojo2drWiVt3z69MmYu3s3v5SBZPsHBtTftbj8yhWl5TleeCU6uzujrast3vqhn4+Oo4/GNhNid1PSLR4/epJjJp7oW04oTYoy2Ar6r+hA8SbYmigrBQpZbrJ/KSxdM8lzr0a84pFLLFmfiegJlTmK8VyioTx9LPp6sGkNPvpDG+g3XkLWS1plwrOcTBYrecIjwelGydH6Q/BTSKD0RyB2fBMvOodxYAtB3Csv6SiGL+/5Zp+Fq2qJW9drP4SAJrKwJ2U6xVjAj4ag4hUwzwB4pAnQZw6X9ouhAbyfaMNVmq1kIqHnHqA8bwTkurmaq3C5Zp6nXPb7Jdwf/+gnP4tXwUfu8GRoHFeRQB5C5egCd0gYJR98Yn5PLpVDykOjMACOY57K5GNg/XEHYsOyrbUthcW+TApd9WCK/QUl1RZLAzpRlAT6xvEdi3xwOLlcfm4eOhimImBwCC3ymf0bdZmf9EQ3rzGkRYHz6ZKuGczE0TJOl5mGJmUYjcTRf8mX+pXtKI03R/vwh5dJNWGVulr6PPu9b8a8PJANLalaO/g5sVUZoG15RouqV/b+MGxc82MOGNXN1XV5PB2xJy+2o7sjl2mnjh+PHQZaDcwvLURvd1ceaB0fHYpt3Y341RoeHozIqPT1dMuwiE/xyxJzZHhAS5SIyfEjMSDjwfuTnPBoUUzf8hM9W7sxc+9uHBsfi8de93gMDIxGpzw4ns7v7W4FP4LLL3F3ijYHYo9rSdiJUnEmT4a3WctulqV8AkiiyU9mz87NSuHkSXb15jEQHi5srvMFhqaYmrqtpXBnpllCMxYdnPaXIebVqf7JM9Fz9HQquKyHDKl0ELnqMnVCcvAeKPtMHA0oulF0AF0uOlT0JnHQR7WHDmd+loFXvj7hrQTwGb9yc2Si6iagG4VK8ubUIg8bGtK4QlO6jPHJ1YvaLJO7TPyc3GDmZEQvCoACr/S/6C96CL/FaKGF/DF59/UaXAXybSiok3zSWAWF46of+2006YYlGVa0iJEPcdKHN1XaN4SUKw/9SD5VZ583XQNl7pVT8Z6f1HW5oRh75FzKPTb73rL0JnkVYE/ySWhFB3maLkGZ5QahuOm9P/Gp/F1ICJbJV4RRLB9Mlzwz6oaJKSfPZfU0MQ0QQw/LS4xykpeGB4HBcNahjTIo2W5Fx7Tq1xYOA+ufdafcygwN9TSDB871rGzgH8QM4AHfziMmD6X04CBwhFjOoxXey8OHMqilHsaWR+QRq8tz8fwPngn5QTF180b0D/XnGSKWZS3yfli+8eOk/X39cfv2dP4QLB4BxxvIHxsejdWl5TyCwA9uIDO8Vza/21pbZHg68ynjzuZ2GjC+aNEhz4t9L3asUcb+3v5cTvdoAvJFCeTDFxA6dDNBofHA+EYZL5K3yat65JGH4/zD52Vw19IzkaRlPziLJiMj0eKRba2Xs2mbMjzrwmNpyEMIniiuLbPvJb7WlqNd43xvdiH7Kycw96+Y9HicfGb4ipaP62obT4wHFXwEEq/yqJbMwyfuj5a+MQlW44eAZWSK3hbvoIzHgcGx/D2OpFPhBfU04HLXT6hdQ8M0wS1jXjaeAfII4BODW566FZ1GN5FzufkXnSamPnXQwzrP6J8nM3UBcM2nQ/3ae1UYB+PDI2V+DQtwvTqYDuA+cUUamm7bAAZGBt5Nr17fuOYJMB3w3IbrHc4H6LevTQN8p90uochQ48x/dJQYBGIHG5SSLhVN0PHhUC/HoHjic9bl2WefzTbY8CWmDPqv1YaDmabcafPJd9oJeCTcvREnE4WPyvH9eNo3PsHtOJgucR2PNLjE5pF8hAbNfIewqlOnBZS0abJ0ni9lYg4FX1lei24tkdpzA3hLA8A3nFrysKnI624nz6UyfnhFu/LU1pfX4+j48Zi6MRWNHMCSYeNHa3kowlJ6dWlFy/O+6Ovm6eSg+FW/84kYsmjRsnAp9jZ3Ynl+WV4SXoxcfXlyfIwwtuQ9Smf65Wkd1/L0HW9/e57wZ9+NX7nG69rd4TWPldjcWouV1eVYnp2LbdW9+cpVLQdnY2lhIU/s4xnggTEmPEDhmEs3H0PsbM3lAN4hy02WlLNaqu5p0q7IG9uQXDjnc3dmLn/WjU8E8TqJzxUxrun5SigYZMs8y6rxcvq1AuVOG88TiPF1YJwZW3AAxhtwOYbCE4y4eBUH9MBxG9Aij0npiUkML/7aAlDnibYJnjfkuW8E6pun1CkB+e4faTxZjAg3dtc3r+aFwLVpgXcYnGccA3WBel3oc00M78Ru17zRH9K+pozgduqyJ5BPDLiO09Qzvab3/eSn84usIIBCnNcYL5RNSuY8YL9cMYSwzaQBiJppAIUu7qcMgRjkY22XL16qXmkpDADUJ3D3KnG5sxLXO+kOEVOXvSKUgZD1lGcFB1B6AwKCpmnZKBlM0+2ZRn2gAeqRh5EC6DNrcupQn2s8sj28H/WnvbVBE34m7ty4Ii9pQ/JkKdKBBuSvXR8/djQnKj+sQZv8UAYvYm9rAnPqfmpqOg+V8upNizyo6zeuMXukSSWw/OVrEt1tncqXkdUykCebSzJ6r1y9LoPAA5P1pMNHETWwObYcTOVhB94Oxp/+DA8PRW/vgLwuTUAZys7O8kCB987W1tfSe2Yzd28jYvbefIyNHomXXr4ct65PxfLisgzhrvqylYZqfWsl2uWFtckIz8lwYkjZhOmRoWUHi/0zzoqJoejp7culG0s7Dr6ODPbH+OS41p0D0TV6XNWka/LwGhr5lR7d4dMrLEYE/pg0TCyuGSvGwWNrfQSPsXOaQBqo65rLoWl8A/nQ9eShnnWK9onrWx4ANLgGyHMd2iK4LjqFLACujQPUY/BLO80pC/CgT334crrQK22aB9KmBf+kTXO/n2IhVybSq9yDUkx9lnGWDdd1/pwHkA8eNEkD4G1rBZAWBv3jj2MR4PGncWcOmR/XN18pW912wYXBfBCANy59SgNGI4msYDABdW//GqgTF2u6Lo04zwIt10VI7hzeEccBsLSvxSj0SFMfOvUy8J0mppzvZOUv8gg8YIDbp6NF2RjsYmRw6W18yhMRFK68RgWfeC/wTWDpSB441POAkA8fCJYYpXW68C2cJk50q83YjssvPJuf0GmS8eJpF6fpeer36MMP58Y3S7X5ufls0x+3GxrsVv/wTtTPta1Y0DKR/cHe3s5o1eC3KLD85LM5eF7cIPgkNctTDr/euDMT7TJYkydPR8/AYJ6tatSS8a6Wc9vicfzIRMpmTt4TZ/06WIrLaPGjtL1azja1sh/EsQy8r03hRC5v1zd3ZZDWYml1S/QHcp9sY50Xk69JqVBSAUrf2pjHFbr49e1VeZEbkq/Gan5+MVq1rFziaxXyAvG4UGA+3DilJTQ/gtum4WGMeuR1do0cTx3kladdjlBID9hYZiytV+Q5ro+LdQiwzhBsIJwPGBc9wjCwBAMPmqXNUu56jpEhaXBJi2LyDkuEwgv6WHSKNPoG76UuvJd8cA3wT3sHc6kYusN9JXa5cdx32iDPtOq4pLnxm74B3GrKZxlQP2LkQJnpEiO3rFvhHeYLg1PkcNCWBvagXDeljCu68M8YAJ7DxPQJOgBtNL3vY8WAAXgvwEEjiiX0TFV5ZhogxoARE2ichh0zYMBhRUNBEJ6vgUKzDIo74HS9PWgTU3eZb2Ix2cBRee7bgagy+IJGeQxc6hwoDFjFwBEXAcFrUQCAOrTha3hGcPSFepRBkzs1DxPAJwC03dLSoQm8oSXbTrzy0vNx7dLL+ZoPkxoeWmXg8KqOHBmX98Ivaa9GR1dnfpGiq6tDSzB5GjI4i/LIZpaW827V2d4q4yX3WV3ol9Hi/cYulhyiS9vscy0J9/bcQjR3dkVHb3/cmpmJ6Zn5mNUSb2F1PQbGx2X42uPa1Zt54BTRrmo5yJsJnNfqk/fTo2UoT0DpK+9pLmk5ub3TEPMLK3Fzajbm13djq6Etbibd1Rg5ciQam/dyD6unr0ueIopW7tanTp3VXbwrvvjVb8TYyROxhjwlP7yuViaQ2uAmtKkJwJ4YJ/v53BBy6D1yKpp6x9R3ebnKb5TMGCt4hrb14rAeeRIzqQp+0U/wCGUSlMlPDC3SxAQvZahLbAAXPXDa19CDPu2hD4B5AA63j14SO8/6x7VpEdyGaZg/4xKoCz3aMw7X5hv6BsodU150+tVzzO0Bh9uGrtsC3A/XN+8AY+q8pLN30CdoOQAq0cwvRhKwbKgLDun0/JVvHqDDdW7iu1Hl7DNTQIT304VwMlNBwS1pyhzTKDEGzHWgicC4RuiHLXZp88ClJaYD9XLoug4xSzB/+9313FY+PRGeB5YAjjvPtemDY8HQBjE0yTdd94kygGvuEPSRzXhwXD/x5BDyBj57SN/9+ldjceZOtPGEqqkY/aW55fxUM0tsznVJHdIDYnObz9k0aMk0dW82Gjs648a0lo+tLTHU0x3d8vb4mOBgT3908lqRPCWWgLQrwrEiI4XBm1tdi+t37oQ4lDd2L/q13GuRl/OX3/52zN+dyZ9EK68ntWgpyc+5yaPirJiWo7295XM3fIBxOX/ma1NLu/V4/oVLcfXG7fjGixdjRl7eC5euxJSM2NTMdDQ0N0R7R2u0dTbHYH9PPlzgkG13V3+0yVP7s698PTbFI78piRHGSPDqFGPBgV2u74hf+tTfo37per25O4ZOnEPasYcH3VRe9ymP3ou+eWwYL8BGh8D4Mka04WvS6KHxqQ+k/ASMIbS5pgx8TyRi8nxNGYE68E/adQDzRgwO+VwfznM9wHUNxgOsi4cBegB14c14xE4T3E49BsABuDa+cQDiw3OhXrdOz7RYRZT54blXcKHjOQlQhy0L5r5pAtwIGKMcJ6G2sK+rcuMUmqpjo0IBd0EOuxHKrwdLAPnOH8wzyRl0BhivRp3i0bZwiKkPHdhiE52NdZZMOZMVSDPZ+MEIrjXsHBPKfNIEXhGhbr4qovq87EsMy+RxTTq/cAqeSPFoV9ZKSxAtgTR4pMnnZ8AYTBTLnSVmc5N8BINikEfgjoHQwGMS4CHypJQ8gvGsgBamsjQhGBCUsoT8OTV5ORj/5r3dWJy/l3Lc2t3MDwUyCfuG+vLk+6aWZLPybLbkAnFuq13tcoB4eatRIeT1rIpfDZ7+umTMRoZHZbQH5WG1R3N7s5ZjKmuhz0w6HjB0ynLKKMwuaynWFW9961NaLp6SJ7cTV25Nx+TpB+Ld731PfPd7z8hQ9WuZuhbrq/Ig9cf39lvUpzwi0tIW27jq8rQ2d5vj7r25ePnipZiYOBonHno4Oicm4r2f/KnYlbfFFyp+8L0fxrYEv6c+9A6MqH+jMTRyJG8wE6OjKaMLF6/G4sZe3F5Yi+cvXMyHFDw5XZeXeePm7dzrygOlLNcbW+PejVvRyp1X7e/Rr4ZtGdkWKbM8N3ll5eOAGgOONkjmHKpm0jCuNlJeJpHHNcrR2tIuOWsprj5KdTNsa6lOgC7XvBnA53DQBwdol70XGRWcELXNd8ra1Gd4IHDkg/J8pajKY/IxLrmMEo+0QR58UE470MqDs4rdN7dDPn0mj/dmiWnXOghv6GijaMoJVxelg3mzlFyUz3Eo0tCGJiF5rWJoIRcbwpRTBdZ73iE1D3Ve6Bd9kflKetCC/65O3hbpzvyUlQD68MmYlLlT5iVjZd7Mj8cC2bbI82b8CB4L6gKNJBgYwPtJNES+B51yNnC5BiBAvj0XzniVDV4ZBeXlo3QFlwPQo8mMFeiAGQK4xrAQ6CA4bgc88skD3IHkW1mk2UvJJ10qgxbn1FIwFVAfOjylAcdGybTglX6D57uEeQfMGzjQR1YYQ2IMHTTIh57+KbAn0hxbWl7y1QY229krgydO1ydvMrZTd+/EzPy8ytslQ/aDeMtgQ/lzar8hFpdW0mB3yAPjhe8uGS6eDhLnK1rcJDBeos0ylP2Vzva2eODU8Xj4vtPRETvRL6+ot6Uxzh47GqcmxmJUnt/f+7/9N/G1r/x5PHjufPR290W7lrybK6uxPL+odtVhLXN3tWxkAoyNjcfs/Fy8853vjCeeeCJ2VldjqL877ty6FoPi6Q0cuzhzNlDjc/c/IAM2EC1awo7LyCEzzqNNjo8UOWkyrsqY8lNiMzP3gp9kw+vklSn2KdWh/IrFxsZmtKtPTTsYDY0Tp9jUT3TNE4wYuRPKvlJ5WkjwRPG4eGzLFkIBtgQYv+RRdUiDT708z6U0OsBYoQ/QKftYJQCUUwZO8lHt86ADxAS2HDhgXPSi6C98ELtt40GPUPTIq5AD3XI9z1HSxLRvvkp+mVPWZYBr6FGO7LgGuEYWtAtd+DFdBw7xlvYPVifciLcUiOHR5ZQRm67bqQPteEzc/3o46EehaXwHgPKmp3/q5z7LYIOI0SEzJ1eFACEG1J0CiAk8ZTMTHjgev9s4UEbj9TpOu9zXBoTja7cPeBAAymnzLie6+/r2cchzmrrwgcFCMTEKtEcetDwJyAMXPt0ueRYgwQPicmKuzavTAPVYvmr4okse0trCTHz/29+Qx7ijO5LkqPYXF5YZ78KjvABkm69GSf68SsRh1umZRS2/2ABfl7fQEv3dHTE5Mhj9XTKYbXhqeIyagPIw8drW14TX0RV9A/J4hMevFO1tyyAtzuQZtIfPnYnjY0MxMTQQO+srcfXSpfjw00/H7L3b+RuPHHxdW12O0eEheU0yNjJMLG/Zs1vML7FOxtStW/LaeuMNj70+Th4bj/uOHYs3nH8gZq5djfHhgTgyPhwjI/3RIR7Zw2rnDQHdiZfl5X33Bz8K9stWZLi6ZfhbNUxNMvKMC09NW9s70tg3y0vhc9n8yMni+kY8/Ma3xLY8FY5ZMLLc7a1THiePS46RJE+MbAHrTcHh5lYmMNeEejnpelnRgaJX5Je2yrg5WE8A81LP4xowvsFt1HWLeofrohvuj/N97VdqkEO2I70zXqFV5hgBUEmJVe48Q77JgPRE2zwQ6sAcBw7oFzxoOc/14KdeRj/JOxwAx3Vwnukyv+ANgBZ54OQeGJ6MERCYXTwQIEA+wURhKgWvDqOACMYTmAlVp0XsjgGmacYoB6BJGcbGwoUOeFw7mB/q8g4eBzoB0ycf3gDo2ThbCQHy4I0APmUE03cwLjjggsM1eNAknzQx+dQhrYT+SX5b67G+PBfPfv9bsbI4nyfgeV+wSa73urwYlhQAMsw6UjieyM3MLsSO7iHlaacMobytARkFjESvDBO/RNQivI721vzYIEuMTnk3LNeQnxy/GOztUlln9KreiYkjscNDApbvm4q1lD86eSS/b8/vOeIh5jJfvPT09MUITwK1jOO7X3xJFT6n5SkOyLPilQ9+TenO9avR1yE+pAVnT5+Is/efitMnj6p9eYbil6VghwwYS0eWBFduTMXduflYla7xxJRDrXhmOf7inyUPXlSfjDZ7hXPzM/LkhuLYuYdit6M3dljmaGmN3AHG2OPksSjhQA8cG48gQWe+6dTHHFznAznOaLny3B5LrUKn6Bz8U07afADkG8867jID9K13BAAc0wSg4XZ87XYgb56JeauANLwSV83v02jS0tLXQMGpjA1/FXu0ZV4pAySdV+WTThtQ8eoAOK4D7RSeyx4iTlIdr07jtQL1HIxP+40wQCbLIe8X1ZeUGBGEaxfVxBKUTqaUxOgBEKUegEfhDpIPUJdrC8ADR5r8ZXlwtMU1HcVwgONygtsyXRsk8OHH9dxWHZxHPQL9IzaflHuQSFMGGLd4DGVzEvCg2Nhm+9knyVX/37pxXUPfkMaF98zW1zbzAGrulag9jkF0dLXH1s52fnqGb3719vGp5+HYkWve24W30qix0ZKIhwWaUlBvUx872X/Q5GdfjV+14b1GcZpLyx6e4vX1xJA81B4ZlNMnjsakDNNxLevSyxI+P4g7M3NXxo+HCGUM2TvkECoybGVZprb52a/JI+PC75PhG5Pg16OvsyW2VrTM3VqNhmbpCMe8GvgCR2u+DcC3xFgOt4lvPAWMpoSUZ9L4vr8sXO65IqW2DvWRG4PGjJ+O4+zamuTUzGFfyYxlCtCcS+aDGxpjRkDmHkPykSvjwTW65LTP63mcjUtdB/KNQx0DuIDziQnkWwfqOIDbtj5Zh4idB4BPvssItMEYFL6L7psf6/n+K3y6BjjuYNx6bBr5ldn8uux2vteq0rwm5jPh8Ou+wYvlkLRV3/Iyjh0A8MAHyCeQTx3mits3L7YlyZOA2PJwe8Tkmxb1HNfzm9719MdzCQkD7oCvaRzhmAkHKsJ8ixSMTon/nNhMAM4+gQNAByg4B25kNlzlkTaz5BGgDQ3yadt1wCeYJh4YXgFg2gTAaeMD4NTB7ddxDPW26rF5hLb7iaysRG6X4djb3Yhvfu3LsaGJzi9Tc3p+Q5OXZaQ/H8Lv/83MzqYBUjVN8I3c5+F9TH4IlxP7eFSjMjYjgzJGMgwdkrNvOOyz8YlsnmTi/fKLQj09vbobyzvTcq9Xab61z8Y/xxZ4NaxDxocHMqsri1mXD/3ReL732toWR7Rc7JFnh6fEE0peacrXzFTO97/6BrpjfGQ4jk1ORJ/42mvU+GlSYKj53Uja5iGPOiAjKKOjv3vzC/mJnetT07EpQz0k47rDJ5HUV14juvDyK3lMBJ3iDYU2Gc3RyRNx6vwbYq+1NzY1dLzuBC/ICUD+HiePdX6YQGPqcWWsANLksWHuMo8fwDXgMuLUQZlYQ7aRI/tqsC6Yn30dEA102deUWb9JEw7Xc75DHaBHfePSV3Q6+dS1epFl4KCP3DBtiLiGGmnwAdOq03WAHvkEIF9kJ67qAp5zpa3Ce+GjGG/yCeCZDgANrpGDyywDwLTcPtcE98UyBfJVIirTIIVcGxGkXCIqzWTwUzkI4EXcu3s3DQyBOhYmwDX50GUfChqUESgjnziXT4L60tGdckAI0DJ96pFPnuuYfwIAHjjOI8A7ee68wQKqB9qiHQfnk6Yt9xO68Me1cUirt1omrsib2Yy5/PHa8t0veIA2J94B+k/foYFXwjmubGNjPfhtxtbmhujRsowf0cAbKnDQB5aqLCF5s6E8ueVGIM9HS0C8s/zaBU+QWZMKUqYtkkVbifOOLAPU2c0ncDS55OWUDdti7KEjrPTChmVAe3u7NZ5sG0hP1rS8lDHiLBqvP7VrCdOyp+X0npRvezfa1f4enzYSj8NaDo6Pj+X0p//o0FL+RNxeXL1+Q/Q7YkZLTHjYEj/D4xPR0T0gL65DRpRxbJKR5nBs0SnkZU//MHicrC8ErvOTMJIH9a0vQMqkCugU+sq4sILgOsezGmfrEriH63NtHTAePNT1hWtoQxeejOsYqNelHmWA52q9noF0OWN4gA/AF0B79TqmRRvQg0fSDuCSjyySJqZcMQCNep8tT/AB8JAVdGjXcxSapkE+we0BlJM2PXAJLq/PdeM1WhhePiJcrvGmfJcnYLCoQDlpGgefDvL0iLs89cijITpAB03b+PXAO4DgggMdgzuJkhOAujdnCwwedEjTDyuGOw5QRmcpdx5APa7rwgK3HupgmuRTFz6sHOS7T6ThgU/EsAleTuOHlnldmc8TG96k5+6JXPy5lJW11eQR+hzD2JaLz6l46LEcwzjw82I8bmavjCeYPHU1T80yEhg89sZaG5tzo7xdS8rWZi0B+Yl6KWBHe0t093Tk3hQ8MEaoJjcnXtBWp/L8FUtI3o9Uz4KfMmtT+/SXBwxDg4MxPjoRS3NLsTg7J+9SuiCvEfwOmae+NhmVLU0AaIgCxyQ48tIlA8XbAwBPY/NmIpr5IysyzsgGz1E1o1n8tXDsoK1bBlZ39wa8B/VX4+hT7OAz3gD9Rw6WH7w6eKycBoc0Y8e4Q8c6QIAv6APMAa6hST3KSdeD20XHSBOsC+RzzY0fY0ueJz48GB86AOV1uvVy5xmPNG26jLaYF69VRnv0g3z6YBzqmBe37Xpux4D867jG5xp50Ue3Dx70jV+ff9QhRrbgw1e9HWghq9QP1QfcluuTT4BGI3c29mNWVtZkmDhiAAPNsbjIXlSxoNyJqEBlKkEQpe/u6onB/iEpZ7fwUIyWfPWFsygExN2qCcGZMn4kFTu6JSbyTIom4PaWBCDl5BwSn3Lhl2eaG9WpZilOM0bv8KPhVxsV6PJKyoYGBWHAGwIj8FoU+AiP+h4wrgH3h4DQiF0OrtsjgOt82gGQiwcFQEYYdnB5LYfjDRggTpZ3ylBzJEAmPffCWjXJ787OsB+cP3GYA6y+bq2vla9KKL9DcthcX42h4V5NdMlRRoSx2dXSbE3LOozM5tq66Cstj2hzaSUaNzVZVK9TODx5bFEfmps6Vb9HN6O+6NR4cVNCzi0N8Labyz25YpgNLfe6ZCTl6WkptyKPbVfGa0/9bdKyjtHkfcTWht3olzE6e/a+GJ88Gu0d3dHR1CqvS7iSBV+MZe+ss7UjtjckM92U2zSWHR2d4p9lpvqi/jRhnCX3BnluvNqEBxc70gn1GW9xp703OkePxo70pHVHct1U/jY6U24QHkfGh2vkzthwliiXidIrYvDzPJfyM1Rj6nGtT7o0VtJS9oikLZo5RQ88acHBAFgXGH/okObhjK/NF/jUQzdsbAH0zRO/Tof2+MotXiZp8qhPm+Bt8qBFusS+YMbKUyPSI/HWIsOOmZH3zKepuYFsr2/rxibdVv831yQzxZytwnsmTczPC3JcRiT3dRm+OdLB+6t8FED3WvF6YNjhyf0z78TwSR6BmzNy8nX2rwJfUwfZkHYA6jKxnAi0S2y8nOcMGgmsHpMLBBghj88Ap5egPAaAfCqnMKU0pD0w4Bc6ZUOYOtSFWeOyuc1eShkQhFk656UpTNNp8DnTtLGxlrh4Z+QTSFMOLpPRXiJt0wadJPDI1wIEiC0EcClzvgVC2tcWLEBs40g90wCXa9KUI8MUPvKTV8HybqCfZZDuRPJE8sceRAvlAvgoIHc26mrWlPaV398rY6P6vd3tMTrYGz3dHIIsnhftwRUy2BIdDD+/EcDRC75MwQ/d7nLmiP7JOnLsICe26vMLQHnoWG3CJ/nceObn53PpiuEliHktJTmcycFKDB3tqd9ZUwEvUP3AELe2dOYNRz1M3tiY5+7FS+XsfzFefH2XJe6SjBN96O/vjlu3bsmwysioM+XxvBKatByO7OwZiu6BkegfHc9Jym8GsqWGMRLSvuwZF/rB+Fsn6ZPHhTyPlceeGHlbr9E7gvUMvQKfPUXoQwsghh51CLRDDBCjw9SjDXBtGKHhAG14JHg+gQs/pgUeUOZI8cCSfwUOkDJe4kb6Ca/Io3g5iC8/Sqh26Q90eaBievADHvTgw3msgvCI0VHqwUfKSbg80PEqiWM+qXPiiwD/1n0D+g9tAuWlXjkfCsATtKnnum4TcNsuIw1wTZtck298xqvpqY98Mjfx3TEKLQDqUwEhECNoiIFD4JAa19SjPngIhbxyXRSIAA7l0IVWMijhu3P7jIFftcV+hZXTnYc+aQJfcOAcWAqUzqgebXDNHQQ+qGP+meD0jY6Tz4AYh3L3gUAebQDun3klBp8AHmWuCzBojXgUMhariwtx9fLFGB4YkJfFj8wuyStVmYwACqLqSYdvanF4E508Mjoax8eHpaSLcfz40fzKQ1tLUfLGRslCkmsQ39TD60Fx+ahiiZniyIpJrrtV8ovLXinKHnfbrTz4ywcU52bn8yusfCGjU4GHCfxydntbl4yglEptNCqxMDefnhH1ufnk1yPyuTvyggcZRvW/kYkkq7SZT7kUayxWVjVpZay++p3vxtzKUvLIbxKwN1aOPRRdyVeyNL59Y0fjHe/9SHT2jUpM0jG1xXKzfF226IIDMqhfl7EvY8q19YFAmjLGnTEkeKIRuBlCn7EEjE9MOTR5Yd7j7HGHDnqJfClLPOVRVsbsQHeJwanToA3AfaMO7SEj8A3iQv/pWqHQZjUAvcIrugBQZnDbgPkx0K5xM9aqATquA1364T6ZDuVlfpb5QTkyJYZvyx+gz+QhZ8A81MfD7VFGTB3aBcBxHfLq40tZow0CCDDFBKcARPJJM+HdIDhUNkMMOncfcCFshsCDNns90AYP2gD1TZs8rh3AxdsoHSh3LfKhiyCoQ6A+SzbKyIc+QD5g745yeMWj8h0C3qBH21YqrqFLmmA5mB581dPg1weBOgDXnMlqlsFhwh09flLejDzM9s48QqBh0tJQyyz2oaoBw/uyF8p85hDp8HB/DPX0Bv5su3jEMmia60qKzSDKKPFL3YwNm+5s5MOXGOCerDwNsERIml+9xlggE976z76jVOKHpSgfNOT3H+kPHtS6DD0/27a1sZrLWgxiS6tuGLduxur6ipS17JNyzCM/mtggL55zWmqLmL0qlpErfGhRaaHkif6XL1+S/DG0nAEDv+yhcko99/U4aa8ly2Nvfne0dA3GKl6f8HLchc0xDdIeIwA+4JvA2FqmyNIeMeNNGvmQz3XdA4MGgJ5gdKlvvfO5MsrIo330gDoEaJFHmfWBetAmpv8E8uEFAN9tE9fpgQstYvIJ4PE1FBWnp8zNuaOdg8bSJmyfboaQpr4NBkBd0wIsO6cpJ078kp08EnggAK7pQYNr9wm6dY/MdSm3TLgGlxg6zodP5M81fTO4/9CjzPjUdX1iZEY+oREmWEKgSKzjOZpAHoVszjNwnFWiwaygTkPAymHFgRErCTiFeRQDa8sgYp25YzBYrOvLoKbSKJZokhZp6iMINmyhA00CzAOU0SZ5xATyqAvv9Y4DGDcCZeQhJPrDNW25T04TgORLdOk/5VzDj4VOGbS4pj23izdYJm0HP6oW2zIenV190cH3uOCrVbi6e6qXaUDgP2Undx1Vm5fXtq78iYkjwS/JdHd25NKPfQ++ZY/s8kGAZIpBgAcOwOIZlTHhs9M0hQJiKDQOshoswxpEh74vLS/H9NRU2fyXnDl/d+v2VEzfuxuzc3diYeGePLN7sbY8G3enr0RfT3ts763Hnbs31T8e6OAt8toY39hn9qg9eXxFflpycvwC+UtGHBtpkHd1+54MGnxLrxhrnpZyZIRxTn1TP8aPnorRyVOak8rTEpUf0sX7QmZoE0sd+shYIDfaoy5jAZBPu5ShW4wJYF2wzjD2ALLjGpo5nlvSPxlh3pWUBurGoDFtZC9IesxZDgFtQgc5UheAPnyQD23ath6ZN4B2zD8BcN0iu1LH/XI6vTN51cjdesjDFWJ0gD0q+KE/7hvt0n9i+HLbANcEypj7eO/Gy1ht19uHR/KhTz79Ng3mFu2Yf/gj3/PEffF8g47tRh1Mz/Th1fSoSx3aByhPuh/4+M9+lkowSINmEGH442wQoNF6B6hMPb/rBA5EiQ3go6Tgkc4GVZc0eCjmnsaWQ5yb+XVSMa5JQXpLMZ9Q4U4ALu0S6vT5RZzjx49nXnoXFV/wQX/A5xrwwNG2wbwAyY9wEZRxySNwTWxFI42syKdvtIcSAKbHXZKbd6fKn/urv4r+vl7R3oiFxXnhc56Jn1Lj1S3djaSIW1qeccPgidyN23fi9Y8+Eo18UkfTVr2O3RwLta90o5SNc2JpMDCDEklZShYl593BfEdSfJYJjxzEm/QR48NvOPL9MY7B5Efh1Ce+/ZWvOclram6QDLbW5Bmt5a8cYfz4dj5fj1jgTQIZPYynCopHhxGi07u6meRNSGOlOmwup0cnb/Hy9dvxje99O592ciQEnopM8WYrAy5DNnrsTJw+/4Zo7e6VWRRV0eEjiciVg6485GCcrIfI3vpF2uMDOAbAB8hzPvjQcn3yqc+44rEDTBpPTt+0waMuZa7HNW1w7QltPSLPQNrX1k/0qvB18JSw8FQmewmN+eVarHhPL78lWuQMXhoKNv2r9qGJAaXMfaUtGyHyiAF4pM9c5o9qCKjPXOQAMWXwRN4BbtnaQedpg5h8+LCRAdf47hNp99Xtkwdt6Fhe5AHQAZdrx/V6Gd7z0U99FuH7bmIvCmJs3GHESEOMQbXQ02pLNmwmwiANgAcNGiENHvkA9QCuHQBo0p6ZNX0UgJPl0DIdGxDwSd/RBOTBA8BxBXAoI+SEVr4NkmlQ32AeaMP8QTfrV7jUA8Ahj/4B4JOm78gM+Zke9XmVhtdwBvp6YnV+Ie7dmY4jk2Nx596U+ibcDSkbfEm+eFcYat74n19Yyl/0mb59N04cnYg23SDWZPgaOzjZrr5jaNSGPz6Zg6gkXLJ04z1MDnvCNh9OBIvP9PC5HH4laWV1Ke7J8HPXvnLpsvgbyCXrjVtTcfHylfztxk7hLy3xLmZ3rK2sxbe++S0taUdFs9r0lyFDL/gV6x08af01aPLhTdIuBoknZTssCdEJifaX//GvxczSai4l23IZK2MjQ0vddia8ZIgBfdM73hNjJ++PDRlIDKDEGG0txWDheea5N8l3X0dUhzGue1v1cWPsufYYWz8YO/Ap87jmuFXjnEZBQJpgg+By6qErAHkAbVrPoGddAcCp45lHeAI/+6SBhCfyKCtfN7HT0Kib33KuBjB0yYPkyI2KengCjIHpmw/q+xp+aBewUQISlz/VBweZiWPJvhgJ45leXY6k4dmGC3xwiAnkWU4ANKDncq7BoU3qcW0+k69D18ZxnaanPvzJz3JBgd00EAuyDNXaalYoHlkxHBgHnirlj1NUSuBgY+GOYqDIgwb02Ug3Y4Df92MZAW3oERc6En4lDK7t9aSwNZE5wc67kNACD7p0ljs5NPxJHYB68ARQ5r4A1APMJ3j1Ns0vwfToG7zWy2ib69IOr8+05RPH3p7OWJPnw6/4cNecmroVXa1a0srD5HWQZcmE/uM95b4WRmJpJV537v5o57E6/VV5Tl61w+JTWeJPyiE+OSRLk/lDHlLCBt2N1ZAUWgOt9vjMEF4fP3HPj9ZyZx0cHE7D+8O/+mEayNs3b8WGcGZn5+KkDC2HYPkB3W9+/ZvR1t4dRyaO5Rcj+DWe+Zk7lWx1Q+EGl4/cWQ6zyZ+jk7+mhPfFA5kmeZv/+nc+F62iJ8LifjefdqJrAAYduuPjE/HUh34yGrv682EGR0fSk1Q/NT0lo1ffXBgfxoE8rkkzBvTLQL7HzePE+KR+CBcapMkDB331+EOnfnOCPsE0qUvac4Ayjz/X1q+iDwd6xrX5AFiucZ2/kZD1U4yKCy3mDQYMDwy6QENjMTZcy85Iopov4KsMPswDMXLer6frehkBgAf2IWk/+RQD6CR16Qc8WE70lzbA4btx8OG5ADW8tyyHbiX30q/SFjHXnm8uc6AOZb72hyKAutyy7L0/+enP0rgJ0TEIkMYo8Clf9klgtnznS8JmoMRq3qUgojp0zvU9cKShDT2Auwdl5BV82oRJcMtSh7Qak1A2cwkpSUh/pSyKNWdSYDubDBZPNtaiT+40wgfoEB3PkBO5KAptwYP5oBxgUACETR58EdMP8qhreqblfNNyPkB/bcS4GfJkbkvLqsaObk3e/mjQJOVM2MXnn43V1RVVZoDldqs/zTJ2vAvJfsuyvNqdvaY4ffKU2t6Jns6u2F7biC4ZqPTAkLMCXzDFRcnH4JKZbhnZJnfmPdHm6ESebBcPGJJNTQA2gYdHJ8Qzitgu76wxFufnNElbo1vLxL4uTf6d1eju1uTt6oqRsfEYVhg/elRy1DJBMpJbFcv8iAc0JUMO0OYREeanxpOJuLW3Fc1tLbEqY9nQ1hX/6nc/F219feXYhPRpnoPR4qsTHZFONXYMxIf/7mdiu5M3FHRzQb6iyRNNesZvMyBTGz0A2TMe5DFG1j3SQH38XF4fR8Bl5DFulBsPuvSPAD550AcXXeHaeMTGqefVgd9JVSM5Z5ATMTcX9TJvZLzGpeEt/UU5VM5eJ5403miH4tzHxFiJHoE5yR8aoKLkLeOKF2VkjL4kvaqvAPmkyUtqijCC+ZEBUFSWc0E6zRdPSlaRHfns82Y/FOgDDSNVbm70Mx8ESJakuckiE+oxR0qbFNEL1LgYNEPiacBxV9hWSv6dr/rwzhxses9PfCo/Kc2FCbhjKCWvp3hAudPul4kIm658Lx3GrEiOaQQ8DySBPJae5BGYnLRJHQsFPNqDH5aQZRO6OmQoXMrzw28S1vzCXB6oBahLQMGoD+D2g1/aOlBigtuDJ/Ys4NXKT9sO1Kdt1yNNcH2353qmTSyiKUOUkHNV0qq4ff1KzN+bziMV7B+iNXvomSZqqqLGiQceezIK3d3t8Sdf+cv8bcUjR48lHj9Qy16TRiUNVVFgyUUDnWOFQumaP10UpRIP3Cg42sBycWuHfAyblq1tHXn6Hm+nu7cvRkeGZbBGlNcVvX2D0T84Fn0DQ2VTOz2uZi3pmtMQ5r4l4yHa2aJkmRvz2efd3NtUy9HY2hNf+tpXZbRWgi9cbKyux6bKenVDaxM+Z78efOLJuP/xJ6NF3h4PKpAhgIwZG+YHMrUBoZyYPI89YwU4Buo4TgNck/aYZRsC6jKWThMoJzYOda1Tbgt+jG8e6zyRNpD2NTRIg28arle/Bi/1X7J2OWe+lEg6SQ/+aFf8wgM4BGjDOTHXgPuSdCQD7g4UkW+e3I7zqOF8rgFWYaTNq2WqSokHzxgffk7PtMgHzAuAPakDNPP8pOglVPzSTn288hwYmQCTmYJ9ppXP5jKWlL0MJiICzFiKh3X15KZBT3g3imEgz4IggG+vzI+oyUfgXm7CD4GXn7kjMVC53OLOINxc8ws47JqvwcCbAkC97LzwaMcCh6cUaNVxwIoGuIx6xNx1TdNygTaKyzX8kyaPMgL4tEMZNWETI4NC0ZG7d6fj8oUXYmVpPhq21/P7YHx5oXxWR5NL9TgPlviq/I53/JiMdWM8f+lKXL99Jx5/7HWxt6UljgwERw+AfC1IxmCPM1pqH0XhNHejlnAoADLmJ/GbJHf4yj1NGT/OZyHLhuSvJb+Hz1GObsUdXTIiTa3Rzlc1u3uU1rimsZUcoSHeOCTJzSj3HkUf95i3DTblFecXQDkQhkzlYe4ofPGrX48m9ZdlLbyX/bmG/BxQu9p71wc+HG39ozJs4h0voNIhjxvj4nFG5oDHj7L6GNfxSRtIU9e4pIkP4zp2e4D5AZdA2wbTcD2uzRfgOowHsfsAnumbJ+uR8wDysrzCIXANDXBdJ+krMD8ZXzQ7y6r65sNAmSHP2gkHAF+ImcbzAygDHzzipKNAmjKW2QA8kUeAT/fXHpR5cJnb9BaQ+5YemXoAHcBcuy44WZ+BIINJaWJAEUxZspUKVYeUCZOqq4uDQaYuE8QDAz32u4hRdAwCHhFGiuManOGizJ2gHgYPQVg52jsOXn7Oc0ICtkSo545lZ9UedUyL2HxyTbCxAZdyAJ5I2yi5L6RplzKC6zgA4AG0Sxoc59H2NsteXed5rfVtKRS/TN4X73v6w7G8Wl7PYvlYnuAUvjkoilfCby626o7IafU7s/NypVvi3tKKPCaUC1lj1LkJlCettM2pdkZ5VwJSL+R281SMmw+GH375aGCL8rdiY2tZ8ZrorWkIZYy1Kmxpb4yB0f7oGeyL/uGh/PXtRi0vebrVyrtNwtvidR5iGcmW9o4YGBrKDxeyt8ZL4Rv88K0ME4/6ufkBW9t7cfXmVP54baduKB141VqqiuM8fzY8Opr7e0eOncwlLn1CfgT0yfLmmn6SRwxYfyhLWatNjwHyZGxSd4TDNWmAeow5eV4eAlyDa1rQRQ/Ip00HcKhPGhyAOm6bPOqYLwLpqiv7/JAPj6QBaJJnPkzH5eTBO8H9KjelastHwW05DxwHrikDSMM/eG6TMrdJHsGeEbW4sZougDHjGtrI0e0C0IZHyxYcyj23zUe2IRy3STpjBfMNLqKr0zd/jfUGHAAI0pjPwHAepq2lI9MdbV0yJFJB3SnBh6j3jwCME3kMPhPVwAAZwGUgKM87ufjAwMHkPqO7Ujre32qQUnNnlt7yc128YMzBSgsJyE7WeKeM4GsrIgCe+0ewpwa4HrxaWAD0LWjKzSPXxJYD/SLNQw42pjlikK9rtLTmB/rke8ROYysdyZ8Va9XyKc91MRiixSZ/b09X/vDsS88+ly9LcyfimMP8wmK+2M1NBWPE/hXmCq9GwkojzxJUEkxeMV4owoa8o9a28iYCMuZJ5NYOZ3825Q2tZqwpmb9F2d3VJkPCgc4dGaw1GVMZzrVlLQ9X5X1pzHYwfFsa4+X0Lntk6FiCInn6neeV5InRF5n+PLv2ze99JzblNa4uL8vrZPN+Oz/9w8/s9Q0NxoIM9op0oKGhNfj+ee7piZYnK8F6UZ/kqZ/VGNNf8j1O1KGvjDtAvnWUtHWA+kXuhT5gHOODAz3oEiijDkBMGQBNAjhAHafIptAn5howPQfyadNQLwPX/BqPPNr3dY6DAmnfRKynAHjUMQ3S1nPqGI98yvGMHGPMaAs8+EEPzTNj4boeE2LPDfC4dh+4hg5APa7Nk4G8/XwF1wOM1/T+v/W384dt65VBJI0rmeewlJfnstjb0FXZ2zi46xGsWEDWVdodoFHyUAgUinximrOCUW5FMF2olfNEJWZiZBntCJ/PV7PsqYOFUReS2we4Jl0vc7lx6tdOeyCgC9Tpmgb80z5lHB3Q/BY+Szhcen5KrDsPuV5++cXYXS9f9JiZmVUfurWU3Mh3G/FA2uXdnDx5Mj77i78Yb3j8ibh29VrMzczkBvvYcH8uK9Vw7n+RhCNxkW3nR+4yxpgVxWW5RxqZzs7OapnGcrPwi5Kvr2rZJwo9apcHBNws+O3JDsk78OI4jyejhmHjLNum+sAP3bK/sa5+8KvguYyFD3UaWbXIkvIZ6A0tT4fkXX3jO9+JXfWX/TO+g897kvSzq68v1nYb4u3v/WA0tPSmrPwpH3hH3oT6uMJ3fRwYA9+MfO1xQS/r41P0rowz8jBAj2vKaMs0oGeoXxufQNo0nQYvx6OixbW42M+Dn8MAnvtlesbL6yptHowDZFpjz7zMcaBd5p7SGVRsYwTNegw/AA8Zbty6mb9W1T84kHNflXK7iLEGD/6Mn/kVT8T1YN6IMxS0/XJouIw0IWWkMstAhQc4VUw5YBrpgRGo7AE0GBmAgBsAp/xIQWnMzJgRlMZ0uAYHpa63Q0ChzAjlXj5i6Irh4y5blpFcb2kCJGhZwxcD3AY0oMu1eTaf5gkwXw7wRQw4dj3TJCbAq/l3W/UAwCNp2iv5pW3q9vX2ySPYlhEbiNe9/kkEEwvyiDr7emJFXqgPfWLEVmUgzpx7MOYXF2UoluOhh+4T7YgrN69Fk4zdDgOc3pbkxhM8pdmbQktQKjUsbqpxwXDJi6UPd+7ci+l7MzL86zJam7G5IsO0uhvtjR2xtbQdd6/fjdmbs9Hf3h87q/KO59dja3UrJH18KXlou7GyuBqz9+7E9NTNuDvNmba27F9nT2/5CoeWhpYZH17kJvipn/+5cgBW/PDVCY5e8JNrQsrfpBydmNDStzm/1Eo9HtxYiS1vy9/yPQyUcUNgDAjgwBvbEvYOPN6mDU3TB2gb8LVxy1i+ul1wD5c733SITSvHQjguA1zvterX8ep59I3+0C40yaMu7RDnu6vKp29QdD0AGZmG+0I9z0Xq84FQ9pXJMx51/OkmB/eHmAA/DqYNmD/zYNzXAtN7LaBN03KbpPefQroRIxqZTgBmwMrgsjpBysDDEJEPWGiOYd5tlUOy3MEOlJ72AZYZGC5lCUo+S7Gkq4nKk0heQkZB6wPDEgbDUadl2vAIWMjmw7hcW7jmn7iedp/dD4D2AfoPnZQHPhF7Q9ucYtcyUfniILZlnAYHeuJbX/uy+tOmib2sZfS67JF4UlhaWcxH0d/X8vHtb39TLK8sxa//y/81zwDhnTz6yIPRyKa85IKHx4Z6M/yoTfai4AEes4+ix4OWzs6e/CLE5//oj+L21O2Yn12O+TkM0Xwszi/HvamZWF/eiLl7i7E4uySP73bcm76Xv1B0++btmL59L+7em42FBXjdUNmtuHXzRvZzbGQk90aQhdjLpTJnt3jXcVfGEw/s1IMPxS//6q9Ew6YMeXeXjNZGjA6P5lsJ/JzcW979nugZnlRdGWfJkr07j53HzONH7GvaJHgMnU9d1/e4Jn9VnutaBxxb15EdONYFwPSNDy3HAOW+dppAmkA9/Zdp83QYaC8/WqmmKC1HGkrAgaBA1ff1HRqviqULxECZCwfGGF7IcLvmgfzUad0Eudlg9AnQ8VwH8ixWpooMKEejeX3NPABu37HbUEZek++yOmTtigaQeFUaQAZu1/XpQ75KZEGDQEjlrxgHyeUe2DpQXq/rNLDf+YqeFYI0oRgahI1hIo+JAF7ZS8KwcfaIdFEuhAGNUo9lV7fu/GoxD17ypdDFhaXoaJdRkydDfcDtAvX0Yd4J3MXr/Sx8vnpwAOoSDvpScJzHc0g21vmtwx0ZkvzxTt3lKOPp6s1XXo67d6bFd1N+94vPKeOms7HN3g1HKP7g838aX//mN2X8OPKgtre34h1vfCKadrUEZEmNX76jycJyUc3T3xQPZcprauUoiryQjs548YWX1C6GY1J11NaOeNtuUJk8p7beGBw8IkPbFafPPhy9XQPyGEfiyMSJmFBoaumMpfli8O7dnpEnNxMvv3QxTh4/mU8R+dBhS4v6rH6y3GxuRrEbY2NbXpWs8f/rl/6n5H1rdSWOjI3FrAwjRmqQT+aMHIk3/dgHxWtfyMFTHxjjA90BGA/kWx+vejnXHhvSHov6eDmvjgtAs17GNQB98NxevR5pyp0PJD7JasmFd0wao0A+k71e33E9cOi5cU+6p7Hm5pN3Mqpw4Ep1y29Fah6qDFLlgGcxcA3yYPn0kDhTBXh3G1xDX/SER+9QJYIYTT7z/VThw5b7a16JkQkeGCYLI1n2Wtk/w2ujjWKw633xPDMtVJWY4PlF2X49Oqo2chWRLBPTB/hQEF52SbgEy7XpnU9/PH+ZG0KAG2C5RR7Mc52dQEA0VgVw61DungceVw5qjVHjc22ANrjuMHhOk88DAae5I7gueLyAjAeW1xIBgNeGEeJn91PoVfvE5t/9Is88GSgDXO8wmFa9P7RHvssyrRglwWviCAL8c1Idm8rL2X/0uX+ThooDpCyN+ZQzRppzdbxJsMq32No47oDiFAXFwxru6Yi+ns5cOnLAOF/3UGzvIfuoPDbWyRsaGkpai4tLSg/nbzz2a4nQ3dERx44eyb2vNsl1ZLA/nxKOaEnL98e6e/l6iPRgZ0OeUVMcPTkRJ0+fiMljEzExOZ7fwt/aLj/U2y1+eGCRk1RKjfFk+b8tnv/d5/8gfvDC88KVHkmc/X19cW9uLs+c9Y9Pyvv6YPSNHYvdZnlu6jfvPTIEyBAZEyM7yxbd2NaNgEA6Za0AOAac9jghl7qOmZ7z63T+j4JpuB5zRhf7+bRT1xOD8Ymth8CubkzNkjlPdPn6SIPc7D3ecWRnSzEPZYgp46gM+sB2ChOe3yXQRaYxKPkGQzX588FK5tMKZSVdVislZiUEjstdz+WwiGNBXNjFY2XFAX7RT/IcwKFsPw85QIyYcvKS2ZKftipnMbTYywNK3UKfsSvXDjgzTR/8+M/lEtKCttABJoAHiMA1ZR4gYuM7n4BCHMarg6+NX2+DQF2A9qDF0zM+WU0ZYD4XF8sSEhwmNE8zWb7mN8I4AV6ksl8PcBsojsH8WpmJjecAgEPbBCYQE4s8u9qmkfgadD5imHdABfapWO7xnmKrvJU/+6PP5ab4lnhu1lqQFnhayI+88pVU8viNRA4LK6MYcCGtaBn35GOPRkN6mBpA4WDECm9ScikiS3NpSMqMF8XzTqu/7u5esdIo4y7j1K6xFFJ7e0u+r7m2vBBrWq7euHE1ZmbvxO0713WDWAgemA6P9cXQSH80t8lgyrvi6VOXjBzt8atDnR0HH5RkL45fX99tFM7AcPzO7/1hrGgshoZH0nvgTYHunq5o7u6Lx9/x/hg4eiYa2rV0TOVFd8SuZIEcLV/k6fGyMSv9LQbN4+PYwDU4h9PEDs53uk7DeYfBePAA7NNhWirPPLtuPQ3U0zmGdFpAfTh0yKME0EO2+Sc60qP0PrhdiAzmrQhMUTXHC27xZgikqUfKeeBVqrkfSjlpMgp+nqpXOs8mKi5tl3ZIk5e0xQz5+0FllLvvsAiQb6jLhcPLVNxR2/STBor9Q5bi5xCYdpagFCiIlSbvJCBVeTTqfAKT12UOdcWqBzNYZ9xAGfnguZ3DeOAMDg5mmrI6HvWcJp8nkng18Gja5o9gnkgfNsYEGyXKya8H8sEBUDjqe78JsFyMAw2uCWgXdzhJWsYYI3Ej1nmyJ+XgRDov6RJTR43lE1eWY1zz47A8+WNAebVieW1Z5WVQy0cLpdxZh8nTJOPCubnCA8M7fedu8s5rXLsN3MkbYkN/e83qY5tuEu3CatmNyVOTcebBU/HAI+fiIYXXP/ZIPPDwmThx6kh09rTF/OK9aGqTUjXtRIeWtz0yevBG/9Y3ylmqIrs98ai+SbZL68oXT3wafH5uMRblMc9y09E4TZ59MM498ZZo1TKykT0X/bEkVq+Sd+TKzQh5Mk5ck/aEJ88T//BYged6gMeKMtIed+qTz54PcR08jm4bXOq4rgPgGLw6jsF5rwXID91hrDmovbMDXfaS6Sd7UXic6BN95kbJC+vwKo9VMWFPZTuojvxp1Aw1wps5HNLIKPgaPD52STgoQ6YK0jGOUPEQrbT7H9/YLWfyi5dWri0741ke5Ht+HQa3709/0/4B7/8xuI1GElYKgIZI+3iD8z1ZPZgEGPPAmOB2bUBKx0o+QNqBMnCJ3SmMj+t7QoBLnnFo10roto1LOcroJR1gHAsQWm6fQDkxQJ9N3wAutOk/eNBxWy4j9gRxu3z+l7Tp44HxYrB6H9fl5fCQgie58MsxBGLaBoevOlCXfTOOrJC/l/sqzXlSfXZmLjfJ2QvJA6yizdqUIwx595TIOWzKD4Xkq0OSJy9sY1zYU+T8mOaIlng7sS1DtimjtLyzHiu7Mv4te7G2sxqbextqi1d+NrWsXc/9NL/YXz4vvBG8F4k8gXylhMmzJznzienWjvilX/snMZ/LfJ447mbfcp+mtTOefPt7YnlXy0z1Ca8R7xIcy5QA7bq8LUuXeTyIDVxbT31NOQHarmOwrpGPnFmSiQPJsSzT8o0C5eVTb6Xze/l8KVJ5LPXI09wuZbvscaJztIuH8OrAjYwHO/VAvvGZwDZCxJ7InL3EmOAMUUa6lMsoKfDdej4fzlBg9Bob2CvD6y7GjWsNyn7Yyd8WEDtK2wgepJvVBgd1mSu0J/kr3tTNCJ3j3WhpT/6GA299oKsSiNrRmGhFwWHseiCPsKcGeYOE79sR+MqvRjNjGmjizRHpY+Oe8AgNkqWumxo1LpLP7o5o7GoJrRAqb1FXsux9H/uZzzKw9UH1pCffacNfh0c+MYAioBCUk09MWSqIwGnK6vQO45img+n5GoNnw8ESsk4rn9roH8qZ1xWv4BgPGm7PQB5gngmuy6SxIXM9YuMS76fVuGozthnYR2Ig29ta4sa1q/HsM9/Kc1FQWZJXsqeJxCdlOJfV3lZ+Zr8YHjQWnoUpupJsnDt1PAY624MPIPJDGZxsx8uGFj0TmgYXWZX+bG5vqn3dTaV88L4ug0ScyEKCvxbxRRu84sO3zHg3kl/LZnnQIEPK53fYWOakPZ+3xiB3aSnKPkyb2ucunQ8qhLMinlc0oX7nD/9YXibKLhxpIYeQJbA4/dAb4oE3viM2mjHoko0UvTknubwsdQR7jBw9VsjY+oRhsvxJG8djClCe/RMcHhsA3Pq4AuCTz8Y0ZXUwvnEA2nee8fP/qtxlLkd3DNAwHacLLwopB6U05vAC1fRu7MVjCNPYlQ9XEjMWlGMQmezqTRoP0hrd1Du82zSiGA7l5+92YjwIwgGPmNfCwKVuviJW4TTsbcbcvbtx4cUX4sjYiOZbqU8sCef+rv4Tnm4+4mtHbRLzs4Kk+f1TXjNbX1uJtdXl2FjnW3OLsby8pFXJYmzo5rim1QUrFK5XlhdiZWkxFhZmY2F+NhYX5mNu9p48+Zm85gHY7MzdaPh///rvV3I/uFNZSSxcD4KvnUdsBSFNPSadcTyIVkA/4bPiAeAQAHCsaBieuoIB9fYANvgxKHhOfOEUcJuch9E9cj+PYL4AYvAAlAu+6u1R7nZcj77RHrxxTWyDZvrmr0l3U0lTd2nFarKtXbcMKeT07Vvxw+9/N77y+78T6xrIVikAJ+CRDcs89vvw3ri7YyCWNlZiaY27v+6iMiIqiZ//yaejfWM1zpy7T8zRh6I0PDgg8GI4e23JtxSVT/R0dHTJwCAjLQ3ED19FzUlV7a+18SMeSsN7uwwUG/v0noOn5bMyndGdS0a11SgvBOMqpdvcWs8+85FCDKA4iP7Jk/EL/+VnYq+jW0q4KgPFb0e2aunYEqvyGJ7+9GfixONviVXd9dmubeNXh+Rp7DR05Ihx54UPArQJyNjyrd+UPIbgAuiW6wLUoZ/WaYAy8tAb4pSTQm5K6+7uuoDLqGs6lFunAa7BoZZfgbE+UWbeSRuXPNKGTGMAVAZQXlYShQf9L4MiHtR3cKFNvmUBbxgzgHKu6/MOXPS33i44r7qWt13PIyZk2QavuXGWsXzGHDxDwWOVhAfKmLy6z6SpZyC/9KnwSigfNyh5eOnkpfx0zQ2WB1XKRAzSj5KfdDBgdWKkmZT5NUbuqAJ3xAMCkPZEtjDBoRzBuYzY9YgB1wEYcAaGPHVF+VWb1cCQ70Ad0wL8bTGWXygj+VkmDwIe0vWveKLndVo8oaRtK2QduMYQQDtxKzwPGhuIeDj8Sg5n08DPn4DTbSt5hFeJFDy+x8XSYHl5MbrkNeFG/9qv/nIsXH051mWE1laWY3RoME+335mdy5/7F/XYWF2Tt6NJ1aZlo+ovrcqF3tIdVvU/9YGnYlAu965c6PvO3if+xFfe/TRG6iefLmF5yQ/WAigwX3yAqfb2zmjTsg2PNZlEI6QQLby8LYMJ7x1a8qVhFh2ApQPHPXhiSo317ZW8OazIc9xYWxMue0n8PFpDtHb0xB9/9RvxO3/6hbjDOb2W9uhvl3GURzA42h/rTe3xqc/836NjeCK2We5oqdqigB3elAEDGhvLks4TAR3yZGQi5BdhlS5Q+ugxxHtkzLhmfDkUy4+lFAOG0d7J17y2WNIILw2y6OfHAtIAu+2iN0lH5Rlr/KFJWalbJnvqO2XCq9dzefJFnSoGD0BX4J9+gp+GW8be7RGSngL6mp+mEZBHyLmgmG2D0k5pO/MVwxcxAE2fpQJSh1XOddFzgurX5Fn4q24K4quzrWxHUIe6BAO/IM+ebqFV5E/aNEq7pYx5Alsc+8l8+i/emft4/OwB58MLDJUQ6TuvExZALoUn6jb8w//fH+y5I3TSDYIIEQ5g1qEwUiCFo0CXs57SvPNGGoHyI6vlAF4Rej6tELOUUxf61E06gnSZhU853i4CLwNTAKbrg8ITO9J4CDlAlUBTSNCWwqIcWHYUuxyaLftn+UiafQsNjPELq5WBk2LjxUHX5QA8kYdblU/7hM9+UHnEXBQO2TXJ8OQeh66wI3greDNd4vUPPvcf4i//8N+lvPg9gg4ZQQzwwspC8pAf8kN2KISUeleeymYaXKU1GT/yrrfGkS5+oGQrv0Zx/OhkGpEt9QmaHGUoDw0kP/UPA8rTSoxMOWgqWbIUlOHPPHkeGDl+uxN+e1q78uklm+i8q9mIYZTblksUGc7NrbV8Y4A9sR15YPpPhqszmrr648KVqfgHv/yr0Tc0GlduXI/erlb1uS36ZRzXtcpoHz4aj7z3I7G8tJSTeUv8aYikvjII8Kw8liPIHHliBDwGubxDBsKxDhA7DWikdH2Q75B10IWyNZb0AHBJCSuvMdwG4xTdKGkAWqlD4o2PSFKXa/SFXzI3P+S57WJASwxYV8EhH/0p+nQA3s8Ecj+U94Jz8isWHeZWMTyFV0lOtLQqqFYj5INr/hs0vZI3zYe8VsgjDLRTA65T5oqzrvIYq7wxY2SqugbSfETAaf5SomrL/InqvtySf/W/3i7jVuRQblSY0jrwU36U1ec50PAPf+MPZMSru0RV+CpEKS8NZscFKTT95XWmSx5pLCZPysxkPkhItNLZ/MSH8v0BQu4eTG4rDwCNAih2yS9CKQaPuy/CxMKtrPFZa37Rp1OdFr54pm02lFs00B7s0nzFc9KjDWgwUAdGLnlWOvlVOttJ/OKFEUzDxhHgjrIpw1KqcafekRxIM2mYmlTQZNRdHk/mpReeje984XN5zbex2JvKPTLxsrK+lu3u6Y7TKmPRLAHxaRte/t7cWNfSdCfe9cSjcXqoP8eHX/CmNydOHktvg29ySRLZLzWvO2Yx2vQ5T+YrRoZMPJ7asrSE//ylm04tM5HJurwi8cRenF/v4uOTfJYHx21zez1vHujIrtrH4C6p/9OzK/H//J9/JboHh2WsdmN2YV7GqyX3t/jVI35l6NSjb4zl9oHg89G8OsXPuTE2EJadzT0VTqNbua2sXCN/9vIahYhsGReMr5dOXHuiUY868ElM4LgJsklZVBMxdV9tMv7kYyBNCzAfxM6jDvRRBXSXjW10Mz3fit+iGQL0oZpLGDzzAq2im8ULzO/eVfQN2TaNkJYB22UvQkD78JueUeYUftG1QrMYLeS63y/JrFFjDH75v6ojku4XYP0ubRz0mXmBJ4S8kS9pAzjIVokqBzplfDLoz3MFOSAPeHdsuViuxHkYuKoPsI8KrpfDfuDW8Ev/2+c1ZnJZ9ccHC1VahKaYH4/I75bDPMIRIYoxMrkE04CVDuP2FQbz+1DCKR86E92K8aSnYONDW5xzykmuQAfNHDQZDPUqjRIdJUBTzFUdbcyvgvJCd09vDw1kPbeZ7UAn8QsP/t4YbSSfZAoH5aMdDGahUXhC8AdGTKiVHBDkxuZqChCANxQFHooxRwGK4sOvhiIHiJev8ZS2ZaSmX/6rWOTFai0di0JoIshT4dzXumRDV1l2Ncutb+2UgZZBY9N2a20l3vOm18W50WHxLT6Fq56Lp6YYHRuJnu4e9UV4Kf+ytKUfEmZhR3ELS8iG4oFhoHp7yw8aE5BNi/pYzqId5OF5sWGPJ7a6vSb+ttJQb6r9po7u+O4Pno1/8i/+pQxiT/62JL8FGZqT/Dxbt7zFJp5Magny5FMfiu2eIfHOBxu78klpfucNPROf5QX1cuOpgxUbz8PjlL1SvscMUPXsr70Hxibz83/wKxcMUBOsCgD6CJRxJy465DEuMihLRco8ueGS6/Tc0A3F5KcOEVQGDnOGp7cYE8aKPPC4UeSXS6vrOvCkmjbR9eQljXXpK7heYtERYg5AZ3sK1ENfIUmbQMqoagKcrJ9/ZBct4QrayM38ZBlJ/cfYAOhW4lJL/9Dhwkuhjd44bTBf8IH8uKYNrlO2atPlklxVi7YVZFSIMXbEln/D2z/6s9kD/kMhMUzpNQiBSc0jTwjSGCGFsA9cV/mqt40BBKQUNJSfolYjaYwE0CSdSuc2FMM4sSeL2yvfzCpLPgL57ij0x0dHky5ChaaVNTfwVZ8fi3BnDy8NoA+YtvGgD9AWVt5CpRxeLAfSeC3IjXLq2lhjzLhjJk2sOYMvevDAj2sg0+/9+R/F1PXrcW96Knp5P3CVrzr0x7bqLq9tiIj4lXfT09EeazJcq5vIqyF/q/GpJ87HI5NjUmj1U54W3jttcrgUpRwY6JfCl32UclMoysJykv5oMRniOL0wjBj7Yx3yhOgLBo12OU/GcpM9M9xkHnFzSn5P4tnSNfd+Pna519wev/5vPx9f+Mq3oqe/L1plmAY6O2JFy2pOjaPu/PhH3+h4NLb3x1M/8anYaedl4e186yDlLTkhK+LUjxQYl0qpX9YV4l2us4zxAk+hGstCx5MmsfIaKChMOCaW84uu1WnxilN67mCrErnIpejJgbGkftk2YF+O78WzpBOO8NFFcCACvnUkf/9S9Ty5aY92GZPUn/3crJr9Jc6bIrl5wxc1tem65ZoQ+VufpDF2pY1ShhyhkV90QaYiRT5QomJIoEl+GsycyxSWsTE+FYphh06ZN0mPuaAyB3Q950dVDw/esi5tkVeW4VzzeweUk5dffuZF3xqU330wf6WfQMPbP/jp3MTHCHAnYIMTSNbVTp4tUsKVAdJAvs7CRKZhTaY0WhpU0uwLNWvyej2OAJlw4MAknU8fCFKKbCQwhNnRFKbSapN87lTsdeUeVgrvwHJbENm+8MjnTsh3vFEOGy8MTBl01vRSGtGgR+ADpR2evhVjnjwJPw2kghCSV/DWN9i0Vzl0FbKNlE/JKeeHJGz9MVmzzwrJszAWp6/Fv/83vxVri7OxvriYv0TEr2WzpNoQDi85726uxekTx+Pu3GzcvjsnY6NB3lzXEvJ8PDQxlP3FdWdZimdE3xk/DC+/xO1JD9/IG+C1JZ74NchDhFP61iEPqrO1LWXGHk4DTxnlATbz4UEZMtpl+QjjPN2UaVKS0dPScPxk/PTf/b/EiujzpQleNB/p4vcvG+VdLat+kVfv2LE48/Cb4oEn3hya7ikPpCW1znKgxIwPoy+dEQ2QGCtD3vwUo4vgOwDkSRySMWW6rm4oB+X8z02ywoWHig4xIY8XCHzjIgaMAxAja+Tvh0dsbhNzA2CMC61S3+3ovxwP63od8lp41kXXoQ10i/zykKHwkJGqHPRNGbpBUS/boVhl++UK5YGSxjDbUYL6WQrQP7WdFflXCuEVgD5zAnqMBzFtYdSZR+YbgA5lGDDXhzBHfqgHD9Dbl4vK8MLrNFhCcr3fB/Hrcudl+IX/6y/uubGc0CKYFfQP2vlEAESYVQxulgvoEO/wMXg5malQlacwJND8vhSGo7LYuODgAhpymkmjxZ2BM0gwCQ+5lBAeSyE+fKfKaRwLL4V5jFsRYjFg4O8PuOI8aCnLzYa1amSbBvgrk7oSDHT1B62DcvVD6VzfK4WBx5ACuzIC4FJeB+qIPdXXBNdAc2ehD3iF9Ba9YY50tzbGL/9//sdYnb0bTXhane0xO3MvuuWFbQppZm4hHn7wrBril4RW48btu2pb8tON4cff+Gg8fHwkJwdeMj3Dk2Ic2Hynfa6ZZMgCubC0tnFnaMRlem4wBM/t8qTKGS/unFr+abKUjf6OaNPSFm+K9/TI29jakcETTXlkTb0j8cn/7L+O8ZNnY+buVLSr310tbdHN72Bur8fiwmx+yLH3yPF490d+Jhq6B6QjMmCVcUo9qYxYjmnai6LYKV/F9XQ+TOBPacD1APLyhqc0+EmvpvRZR2OeupD/Ci2XEcpvCogj1dsfX8oySoYz5l3TPBqgNHpGraXq3VzGAfnX2wfAQebZZ5W5TwDplITwqcc1gD7v35SrPIB68A+urmAjPZekw3yr4YIDlhb9aUDT4Ehvyt6oylQ5+VDa/BigAw756JvT5DsmD/64Ju224b1e3/iWCfmEksYGlZsFN1W+TQa+wTw6z3Ub/sv/7peEqyVfVdmNAznB9yrEMivzOqWRII8FI5OWtiiGn0YgnG3d7XkEnw0XVch0bqZiIFgCqTN0lLbwjspmoPAQtBJ4L7jnWW6m4UV87nc4J2hZohHTB4pwqdlHQAGyjiAHVzT2xGe+GJt5qiNc+kcXU+jKbxAuxtVCLgAPqkM/d4uQuVsg9Kxc4TZmOpPK8p24eKvJi5YqMzevxp/8h38bGwszsbm8KESe8G3FtopXtYz86AffLxK7cenylfj+cy+mN9OnJeVbHj0bD02OFIXXTcR3dfhOIy9ZYzDpEzEfNOTrqeaP5WHKEQZ5Sqn64OGV5f6M7tR86kfdzyMVHd0daXUbm9iboL6M3faaxrYhZraa49d//8vRNXgkvvrlP4vhbhnAta3Y2t2K8SMj+cFDPoX9hqc+GKdf/2Ox2aRlrox60TNRg6ecgEWHOFmO4A6UtYw5/Ss3lTJRStnBBDMUA0Z94ek6e5nFhSZtgMN42bun2DRNy3oEqCTpAOTjgWCgMBipgyqy7rEXzI0dI8ZDEmigQwB7yugxvBX69Kn0I9tVc8icOrQJj8yNnEuaB63sFdKr/FfxXvGbvPMn+tTBM2Sfcr+coGTpo9qpVhhANWWzPBErSN6U570y+mpjSlvkAbSRqMIt7RGQ1YHBoxygb2UuFNmmfKCHd5m8FQPI2GT7gqQpnQTALfil703v+PDHP8uPMPCTTvm7e+p4ntpW3CpFZ9OTb2/lnoiWVyVUj+RJK2Zjlc+2kM++Co/siWEEWgTcAr7AmS6nlIj2oMHGZNZjCaM4yxUQLr9SzYDw7fiyJ8NpbzyKwhNPv+A5f+oLc0c99gkkQI5w5E/aiwc8OwwjBiQnOpMcY0ks+tmGyuytSISarxhUXH3aZ2OWz1L79SBw2GsTniZ8DlllIIuwuS594MYAPkNBXEZSbXM2SvUnj4zHN/7yq/IU1/MzyxgTPqs8dmQy3vqWN8Xg0JAMwE489+JL0S3jNT46HCO93THQpT6LFqbWxpNxSMVWOvlUYCLtbG9mf+AUo5xGFBzNq/yWGCF7URQLL4S6vFDOpOJJJ2eo0hi2oPTQwhi0xkvXrkdTT39cvHI1luYX4vjRozGzOK9laVu0aWwGevujp38g3vru98WqdLCtp1daiCxQwHLzSf5FL9vWmCCnlJUQkGvhhXYZM3CK0QIfJYcW9aHFPh/4qXuSB1DaKnUSU0MADVUpZeRSlmNdPOtcEQhnfxKVmkkjCVTtJr+0h36k/oiG+FhZWc66vC+ahoi9ysQv9IHsLzIWyf00+aLHUh3+aJU60CCf5j22mMXMU5wm0jyTkaEk/EQPS5UyIBva4qf0rsg+txzAUQ6ebkLiFyNEXMah4BRaFT0FdB4ZAmCUlUtpg/ycW5QnLppbM24VnZJPfVEoqAmkC27hI/GQ51Mf+qnPMnklnjQYfFcLw8VBSCY0BBgQvCCE6AEod+ryowcwgrIUI1EUhzIGIQVPQzQoWgi8GKrC8EG+lFu0ytcapHjQrpSbayYVeElPFQtNBlL8JQ15HYoJTEhog0M59SgX69kX44JXJnBFE0xNcIagtKEBraw9QNv0izL6Ckfl20w8Sud77jLGyBJpq43sq9pTsupL4Zm8HeF0dXTG8PCgBqL8SO/s7Hz0yhjwCs+73/ueOHX6ePRrKcanZ/78K1+Lc2dOx73bU/E6LS172jHiMsCiDV+5tBWb3N1pz3zTV5YLaHh53053/l15Zuol35/icOzWRvl1ISZZvsMmg8ndO42WusLXJtqlCwQ86nx3UUaWxwEXXrkWbb1d8chjr48f/eiF6Oruj+aOpjzgurq0LA+uJ/rlnd1eWI7u4WExUQ69isHUIUSLYsN8mUQsR7jb4qEUI8GDDzqlnmQf+S+9J8YjL+mlorxWSji5V8ZYQRM5EJA/OslYKHhcqUedvM68Equ6IniiHBrQKm06po0ymQoONzuMLzfb2bm57GsLN1qND0/S8qYpXGgnvvDYvnEePFA/6evaaZUkvpQq21VBplWxiksfKUu9VZx4KsoycHRR+lzwC315RFUfoJnlVX3y4JuQ8lSeMGNlda3UrwKvtOl/VasMlhDhmWvqlHzGmRtKkSMxNDKdLHFjZY+O1VCxGaU/8EYMetERgK0MPLmmd3zwY/k9MNwyBpUBcWyPhEp229KoKbaRqtcxcdIAikiautSjThq6qtz0qE++20ihirk0jrqm3G26HWKC+TBfpku+r0kDQtvPgwb1iB0oM13KAONAgxigHFzXITaPCdTRcotrDDKvBeU5nmpw2BvD7HMIFG/wgfMPx7qWuk++5W3R1dMXy5r8H/nIB6NLd288HupceeVitOOt7m2lB9bVhqFvzac/bNhjwHgAwWDDBgYWxSvsFF4wGsiVl4QxrqhFGnTSsK6A4iB3lj98WjhlXoWUMRNByJzMRg7f+t4z0T04FH0KkxNHY2F+PhY1cVmq78mYz61uxns/+rHoGz8Wnb0D8oZlDGW4rRPsIyE/aPHEFLAciT0WxNYPjwl58Ee+Y/Ic6KuBMrxR1wdMx+PoMXS5wW0RA9ACyAOoQ1sE+pR4yuuR/Kanp/OcYrYhXOQOuC3ToDxxlEeog6/BZdSMCzgGxzQJ4NavCXU8wHT2aRAqXMuaPrEk5Zo0uoEceaBGX1OmFU9QoI5pmoaDwWnKoUGcPz+oOi4z/6ZFOvtflZtm/qwagw9jxL4GqARxwOWGIpwDQs6zIhGoQ+M0jBAcEITrgGca1HWgLnnGdYcAx4A7CI7T4NZjl1u5HGiH/Ho/id0PAjSIwXea+DDf9TImOw8ulMxyDE2ek5NRybudCrbWV6Obd8tkgOZXtuJ9H/lEnH/sDbiT8cCD56J/oFeK355nqPp7OuPdP/ZjMTM9FZ3qQztfk9CdKw9OcpcTDTGdnlirjBiyy+Wz2k6PA/7xdrizqW026fFqOFfG60x5E9eSobW1OTrVXm9fjzynduGxf1gU0ZBt6R/95MkkL+XO3p2OIyPD8eY3vTEWFuc0SRtjdXM71hpa4+wTT0bv5IkYmTwlQ6vl497BHgi6AI8AbaTsqmBZMhaWsXWQuuRBB+AaPPAB0vV6HjvXcx70AI+5eTGeQx3Aq9Pj2hOcNB/ZZFJDm+/VcTQG7xo69aeirksAuK7TNU7WE85hPgDTMG69LvmkfW0c1wMXORjP+QB5pgUO84Zr9v0AYvrscvC5YSED64pvFvU8xstyogyaXOceW8WHx8Y4ToMLkCYAiUvCA0AD3BGNYMbrlQ0QZuOt3kHy6mkCtBlMAlabzjsYBxowC8ADnTdAC5qUg+drAnUB06mnPTmcT5pg3uiLrx24Nm3AeMSUA8ZzHXgieGCIM72j/uzwkUXOYYlXudgcHm1uaI+Wxo5o7+6L+aWVaG3rzr083rq/fOmFOH1iPO6772gaFAxJZ2dH9HR3xZgMRL+War0d+G7Fc2KZyKTIMziKtyU3+o2/DY/wQ3B/JIHsS2sbfeTdxjaNCd/cwlNW32XAyKMMIhxcxa3PPRi1x9hAL5fqMohoz9BQX9y5eTN2ZJCHBnviH/wP/110dsv49g3GI298czz9ib8dO209scmSVfrCyX8rP1CP4ZN2LEOCy0k7hgfrifNJk+9+e7IQnKYMeq7rOowfUMeFD4ByrgFijjKUHyLGsEvQexpnBTm3uf/G2wvEKyuc6xvIX51i/3Z+fkHtaLm4XWgQoMGNKOlU3gvgfjjAM3G9fwRDXYavVU5fyAccuw5AnvtrIA9ZmFYhx54qh8kb8vPtqyv8ZCJbPGUuU6feDnnQdVv1NGBcUecq5YB8kAny5DgNccoXlIyrNPqkuOk9H/3pz9qY4MKTZkBRJrv0hjpDbrysa4vQAQ8+ARQMF2XkE1so1Hcdp6ljZcq2qnaMZxwAepSBB00C18Tg+BpwnW0mt4A2XAaQJlhRqQuAb76J621wTbnTnnzwQ587O3pEoVEGSBN2i689VA8aRAvPZk+4uYfHE79GeVLbqzHa0x6jA50xPNAXA4Nj8qbKpjkGhRP1t2/eyJP4vFfI+5P0gGVl7s1p8LlOSYlH8lKGXJKngvz0SdVXXn8pn1RhLLhZybjyTqa8Reptb8vkKE5dwOBpEiKHvNYE5hDrjiq2yfj+zr/9/fjwR56OVp66sTex2xRnz78+3viOp2JhVUs39RuJpsFVf9lbsW7Rhg2J5ew0fNIeafAocx3yKPNXDjwuyD55rMbDZa7DlxRIu9ztkA998gjkUUZevT7Gy9dMNHChRZn1g7NglHFQl6/iLi4t5XJ8bXUtf5+gGhHRwpCpX9yAND6qmnT+OqBNgDYAXwPwWb8G3Afz7muXGYxjIF2nV+qqv+ivYnSJvb18U4AVQI3l16IPkF/oFNkxRsDBGBXaVM+9M8UHNOC7XOef8Mo+s/T8be/76Gf947MeLA8ySmYFqiuSmcRilk3Gg8lvPICJarAwrCDAAYMHaXcs26loUuZ2SRPAQ2HIN023i0IB5Jmu6xLDK5OG8noaetA1TdIoI3WIbdwdaMdp958Y+XEolVPym5vr8pY0gZloWnLtbK/lS9qdHXLJm/eir3UvjvR1xthAd3S241VG/rR/d8+AjImWTc3qu24SGKRLly7G8tJcDGpJ2SfD2CKPLrek9IdHxuRlLyxd8hwb/D71WRMEKWCvctJI/Lnpz56YjDAioi+EvOHwRQaWijyRqhQllUb08giGinAw88Dyxma89OKPYnziaEyePhETp07FfQ89FjOLq7G+o9abO7WExatTH3gYLeoME/L0OHlsPAbOI81Nor4qIIYPAHz4JTA2XIOL3vrmw9gSM0bJf9VP2rMRpQwwP+DTDjQoA9fjiyzMi/OJCQCrDOrxzTWMO232aRnJPiZHF7gGxz/+7H5Cx0/+oOU26kD/Ek80KK/juH3A/DjP9Or5pkPa84i0weMAUIZOZVwFZGW7Aa5l6vI6Ldqmr+C5D4f7YvzDMUDaweB00/s/9jOfpXEIWSHskaFkgBsxMEDkuQ6WmEnrjpBPA3xqhjzSMEsapaGOmTYd4HBHSJmW23KadqDn+tCnPgG8erumBx6CNB3iwwrKBEDBiMmjX85nMnBNG/X23Bb0kR9xWxvtRH4HbGdjPTbWl2JifCiOT47FpOKh/o7obdmJsb6O6GvH0Kgv8C0D0axlZWd7R3DOKk/Zy0rxJGt9fS0uvXQhjgwNRYcMAk9tuYEgvdJvyQEDIePFk1W5QuIrCxNHTBcD16pxVszTSW4S+3LFsKUHpolfGQCOnjDytIOs8kiJqOVrROIPw/b1r30r7j93NgbGRmPwyER0jxyNl1+5IW+MH1ZpTpnh0e3s8MVdxdvl5Dq84VlansjN4+Kx4hqZoouMC/mUW+42VhgE8qhDDLiux5m61AHfukO76JLxuSZQJ4/IZB64GAHxqKUfeeaj8ArP5YYGXdoUUh6lQF4akSxjTKBNOTyiU9SnD8w5hgy60Dc/9QBQTl2uibl2vsH40DZOXSa+dp7rgg/AI+C6SS9n4wFtypAjaes8aYNp1ttwXQfKDsfg+Rqox04bwG1670986rMwjOBNAODaE5Y8cAoRmFIH85G8rKhuxVwvLS3LTe5LHPZHqM/3qZgwqVS6ZpAAcKAJjoG0rylPI6nYwiR258Dz3dNKRB6xaTv2oDgPSAFpQuaPbjAxUXLxyOlqleTxBKFL6ZpjRUu2Ti3ZUC7wkx8K5VXwM2DbuXSTtyqvij0ovn6aX6dcX4ym3fU4e3wi7jt5NM6emIwReVq9fNivhSXcjoxQkzyx4vE0a4m5o7GGHufB2sUPS0eWeXhwnW2tsTh7L15+4fnoYS+xWUYSY0e/1Cd+6Rq+y1ENyUluEgZRnU5DxX4WZ3xa5OW1Cg9Z5JjSL9VBNJyX46sYfIaYXxHiU8ZMQI6HNMmwpayxcrTBJFXMyf8f/uhH0d7ZE6fuvz9Gxo7I+HbH2TNn4u70dKxqEvMGATeznMx7jfJO+NZciwxSTxozHomXfTWNlxjKs320q0mP/pQjBlr+acLXjY/1xROoPsbonI0Xdekr+ry1yStQGjE6rsCSGR1gmY/XSf+4plySVz26iQ5hqKQvoodcy1lC8SDaTY1tibe6vhmtbbx/C78sJbsUYwyl/0LgrRXahB/0jZ8FhMf8Eq5w8mMT8KWWOZ5AnMcbuP3QplLA/tgpps8G0tAG3G+C8y0bg6+RM+XIDIC2jfF+G4pLvwp9YngHfNMA13XqQH3UBhn4KXneEKpjExj4VGKlXU6ekspn7BjnQrPeD+g2PfXhn9r/XUgYt3IAtrB0BnDFvFtkUkrHp14AXfMaBWeNoJFCUIf5pnt5bUGGQoGKma6EBU3acxvJlMrxANolIPgCF4NFTLCHSBsEgDYJ9X44pg3SlEGn5BcPgz7yJC03whEgPOg/hgnDxjIAflpaOtS2JiFLIdFr44Ci+sqL2S2q0K7E9vpydMkgPXj2VDx834l44NyZ6JDx6e3S0lMGpbVRS9FWyUzixcvJc1AyUOwbSd+zz7wwjWfVzqRWedknkeFRG7t8zUB8ba+vyoixLJNBVf86ZdDEfOIh4+aWMpkxAtQvH+9Tm2oY/jnLhRyhhQxY3vAYm8lM2w26MW1tcHAVI4JxKF6rqObEY68MgvDMeSzlxnMvXoiz587F6TP35atQ7eLv2NFjwm2KuYW5WF/Fk0WXykMI2mrmlSLGPuWKgWPsMa54LYxpUW74N4BPYCzhiQA4Zqz9sIixB8A35G8VVOl8Oqw2vDxCJuU9TAxhqUPfMTDp6TILcxJDAZ1Cd6WbMozwOz+/mPXQGQwPvJQ94sqjk+yRNTq4KUPKk+L2VvSK5VW54RRvr9TNMULOyYdkIx1wnwDPGWRBwKMjjzroNTGBOpYZgTEvc6DQgh/KqQMNYoy9aRUaGMwDOYIH1HkwmJbbLu16Th54s4wtOMw2zh3i8RZjVQBjBp/FqFmeZZyhT7rhv/9f/m1+0NAdQmgAyHSC/DKwxZB4SYVLT/9Rcg5Agsvpa2hAD6G0arDQFq7JT3pZ+0AR620kQ2q30BZx5VOGMrLe9iBg+YnBAd+8WuAA9QjQpB4xdYjJr//+IE8+kp7ys6+oTJM8rPUy8PwMWr7OJKHnQV410dK0HWvLS5L9boyPj2qyTsgbaZFXVPbDtjb5Uqn6JFoYGc6DNaCkqswyanO7LB/yjBhyUBlPrpZX1qJDd3E8qnI2RqzsbqtDW7G2uBD9Pd3xP/8P/30cH+6X4V2N3o6u5CEP7zL14E+V1B31RYZAAuf3G/kJN75h1tndJW+uvHCMEsIPcqNfnCdD9nvbkqe8pHwrQ/1plfFuwjMTUQw3n/1h+ViOZOzlr3n/01//l/Gej3wkPv4zPxetAxPR0CKvRAZqRxNcqpnG+d7MbPzFn38l2rp6ZPwkD3k4nBXLIYNnYhSEl81ljGmPDDxbcAjwzfijwKW8TB76QL+J0QXyGFsrOvqIvvDpbPKsG66XOsE46bo86SrtF1mWiZN5oukyJhW0+GV10hxLQeb9/b3JV+4Bqx9zc/dyibssb7QcsVEnxfqJEyelQ6v5M4AYve29rX0jRHv37t3bb5dvhnHzY9+ZPHglpn3KDYxX6t8hGTCHjE8Z9S0v5rT37oCcEyrHISGPBxHpoapt0+dryAA0oUM+vFOXdOqNxom2slxz6O7du/kwo84beOaFa8bJbRCDS8xqADzj+CbV8A/+2b/Ll7khSCUQSJMH8/Uy0lhiBgm88qne4urnZjUNCYdO8RF/3v3aY7JnebX3pXrQclu0QRrgGhpOdzKZ1DaMgucyd4TYgqjTqOcRU5eY+uQRsywrL1tjsGTR1a90cRNHisyyQBOJp2Z7O5syQOgifKMMzXFytD+OjI0W74dPzWzxzqYGUwqbfKmvGC7kwYcI+XKqCjBn+Y4o+XympvCtWDyvrm1qKb4i3vDApHAyYExkmRN5b1Jeyfif/9N/GkPdulEszsWgFH9HtPhMdXmnsAAnviGb3k56D3w9Y1Vjsp4HVPl+PTIpk6Xs3cAPCocB42sVTBjk2AQf6ktZLjTme5GN8sD4wi8Gbkee2u7WXvwzGbDXv+Wt8bG//bPR3D8eQyPjsaY1Nt5Yk/D96Rz6u7y2G9/5zjOxsCxj3dOfh3j55fE0DtyA1RVdJS488Hua+ZVWyQ5pmA5lgPWOUORZoD4xCEyGjfVyPgkalLnvdfwDKDTJ53U2YmXstytJZ5p5wM2HCb+0tBCTkxNZuqgbDmflwOnr6wGdruHfJa2pqakYGRyO2Vm+NFKOr9gIsJ1R9jjzLqubLB7bwc2Y8TOv0CeQT11kQBlzzmX0k7gOdfkQcw0O9S1H2gHy+IjmSpHFgWFxuwC4BPIBaEIH+vl1FgH9Mz5gHOiYF8ptyM0LBqwOlNNO0/s+9un9JaSJAaQdm0hOdvGBK13i0iCEFCXkMqyaxK1y1xk1L0WogwteJodxyyYgNGjDnU+hKtham0eADlrxqMNApTWumCDfg0lclKOs6UlDk5+m2lM/tuVBsN/D/lN+wkMqhmdRlofik6eGu/wCdWucOj4WDz94Js6eOS7F010TXvdYaqkNfihWhgKeaTM/MYSXov6nJybaKPMObedyjaUMQhDDYhvO8xyXGIEOv/yDS20PCQVmj2awvz9OHj0a1y6/nF+O4KsXfn8PIpKo6GxHB9/AF+3c65Hcsi2VpyeoPMsT2efSSIXcjNKDw2PSHZd9KhQSowbd9EKpq4nWIjnyq+P8vNayjO7d2XsxcfxEjE0eja7eIfVXNwnhsfzLhxFaYvPUldeXeA3pzOmTcfLECbW7G9evX82lLmOJlygWylijA8pnWOGbT2XnUku8wxc4yKYY1zLuBsY66QmHmIA+lHdqy9Nl6wi4gHEA6iF72EheJD9ubHiioBRPiPbKzbLs8TVpGTlXaKA/wrXucW6KH1eB1rpWE+g5ng0PUzipj/HDA+YAMctv6KEnzBH4yAc04s+8EeC78FaAa+Ti/hosF/giuMx9pfywsfM1aWJ0j7FPo1HJzW27HvnMLQCaBPLB9b6457fLqWN6xMYnUA4+QZeCahw4elTJp+nHP/LJ/GXu+uCZMApfHu2WfNbtvNDMkyM+s5LEpHDEpW5RGDPEVLByuJNwYiYZFNK0h+ABmOUawfnMEvTIy/oCeDXdbEdlHhS3wzWxhUJA0amXgyJcfjGI/Rf0EM+pvVVGlBPq8piadtbi3Jlj8cTrH4qHzp2J+05MxEB/R3TI85BepseTm72aqMiIwSXgRaQsKNcffUQByctv52vy4MGla5pyLXjww/J/R4aDu13ZF2KJBW8N0a2lo0Yuv2D6yIPn4vvf/EtNgI6c1BzXKE/MJG+Jke+0cQf3+4I0o6I8qMqXKZAXe2+Us6RhC4CNc24sGAzSWRe5i3+801Kn3Dj4RtiueKpudZLXVn6ZdVl6cfah89GqJSLt0DZHLYoRRSTczIpRFrNacjfH0FB/vO6RB3O7gXNu7XyyR8YOyWBA84BuGisZD9XxD1scKHYZf4A042zg2rqTYyJAdwHraKF9cIOUWUgjR7oYBPDL+NEeD0dYGuY3sWgWQyUdgDz4/GZkLtdVH2+X2HzxMAgayAI5MnfY15K2Jh2MFYXwYp7hjxh9Rn+hY113v8kj+Np1/7pyzx2AfNpIvgTUo5xr4npdjDZA+w7gO6/glAcAnnfmBaNDnscMMI/E9XaI63TNbz3feWnA6pWpQBoo57iYBDRUFJv1PgNMZ4pxMy7KXwbajfBis6+dl16O2iCQRUynHLuD8MLTtKxTq2/F87U7Ragra9bXNWBct0s+3wvjkzfNbKZzzHJ7Mwa0NDsjL+vJxx6JRx44HRMjffnaDp9F5oxWHl1A8aiLS602WIoiH1FXOwdtmYe8ewqXAVSu7vzySiUyfqQAnH3Dp8kt1iRHGRXJjdPy/MgG9Xl6ta1lCtChO/Uffu534+blS9HX06u+YBQkMxmSHDZ+qgwWdMG1l/vwB00mATJgvFBcgGFG6cDjC6ycYcs+6R8/cAqwXNxDpsJjuYfhw0Bxp+b7/9/5qx/E7fnZOP/YY9HZ3SOPtUszCePFEh0jz50cmZSJwpJwjx8wFV98M38UQ3b+gejuaI0709Na8q7nIeCc0owxPKQxLXxbzjmW6o+v6zHB+gIUHS86Qr51ntgyKcYVnSrjAx55ZRObMnSIB0ZlKcocyZ+Wk6qJlHjuyGBvFZrg5ZIIgywj5XZRhPKkHSPKPqZ4pac5jhhG9U31cx4oTzWzvNQt+gxtgvOSx0Pg8teq534z7xhL+ktsACf7oL/8xJLwKQff9ADqee6mgyD+6/LFSFvOdV5JEwOUe1yIi+zLWIFTx3d7uYQ0ASMaUJYUuBrlTovRyh9d1RKFNT8T62Agy5qYdNLgtKM8HD+NgXEY2/+0hwC3MpdzapfyZEhpIHHouAKQdSs6+7QqOh4A8uoCAZwmpowAPrO2XXI8cXQ8Hn/4gXji0QfilNL93a3K1xKMZZ54lTg1wUjjvWHnpOTKzSMOOQ7ir3Lz02NUTolrAyN+MUp4Y+l1ci1Dk+qYEwUkJqfu+lrO0hdkmx6M6ObSTkjwgTdz/8mTce/WzVxuyBLoH3c36Ej+kl+HxsgeEAHvDAVKb5B+aVkDo7RdPlFUnqThUbLZnu0Kt6VVE7G9Nb3GxJehzETqglhWkpvyranpeP+HPhQdgwPRJNpDAyOSj5bIaTylzOxfiDb09V+KjOVVIavJK2O2vaGluuTIa1NPPP5ovo70ytVrQigGr+wvlr5YTxhLgPEkbZ2oB/AoR2e4ziMR4ruuc66X+pPeNDJHD8vkBXIM1NwuP+0jA4cRK69gMdHKGGK08PCY4CwdoQ8NNsmZ1Og6Bm+/rdSZouPJg+QKUA7QtnGJnf83gXHcX6AeO12fJ8R1eR7wXuiknNLL5Lv+5ZwkfTE+9cGBT9cjDc2DdGmPcmLygMM8uB4xefVgoMzj3fSupz/+WSrUhcWgAiDlcqIcUFE5eXLD5ZGwbi/8wXjxatwwwETcZnJhAKs/Jk/e4ZTGNYc+HfK+VNYTH7Sf/FS0uOPaQwDcgdxUF0qmxeemDCtqUAyKllHc9bc2Y6i3Ixq1JNxbX4r+ztZ4+5OPx5seOx8Pnp6MibEhTXh1Kn+SDCNc7iDZl+y2+i2l5uXnsiQrS7GcB2oXDv3Rw2KMGFQpPj+BpRS/itwl741fLOZOurYm5W7hF62tYPBbbg55+l1t5D6L2qc8f4BDlPAW21o4vd4WLzz3fFx8+cXo4rCs+MpvoafBFK4MLT+5zrk7aHEGi/0lbjz5zppwNjfwILX002RjErIEZenK607gsd/UggEUaxgMEYpuGcv5mTnJCsMoZWss/dta34z+/sH4gz/+0/jSF/8inv7gT0SbjBDnxjjbhteWhNKroY9sPiO1av8GmYr/5A0llz5taZL0dbfH6x85F8cnR2L29s1YX1lKHjZ2RE995LwcXl35Vjo3Fo0dBhaRChg/NZb0sw2C+sEXhuGF/RP6lfqo62KwiiE50EF4LXrPz/AxtHyFQ2jB55N25J3ywIT9SpbRfMgwbwhq2zrLtgG6jnHjvVP2Vlk2ImP4gj3rDcvSbEz/2EPNOSOZEJOPPsAb+m4eAa4JtGkAl3LmFem6YXFMHQP0APILLnupjBH0m9IbvnPnTi6LiwGTR8mWS7WULg+MZIIrmnXaADcG+AMH+bic9lLmmi8MTXZeMsXj5Z1SbvzMDXGVeNQnkM55+tRHfuqzEC6npYsA6LQ74j0DC4GGMVhlwA9+cdeM5cRX3XpHkkEJiGDahjpDFjZ1LNA6byx/XE6sSiLABC2fbYYGG8YchuRXr0cGeuJDH3wqJsb746Fzp8pe1slj0dkhD4TjC9WkQtdFLAci74rQh3/4okhNkabJxFEbdUAu7rP7ImwtTxtic30tf4WIH/7Mr0HIgJSDkUUG2Y8qpo8oXRqNbE80kKkUiOW4MnNQ4f/0iaPx8rM/iOG+njREO5URhDUeFLBJzY2BOngPyA7jhzKWs13wyrKMG1ThnY13yvhIJT/ai/Fh2YC15gbB+a98F5BJrz7y0IG6L7z4Ynz6534+7s7Ox4MPPxKdvT3RpqVuc56HKoY4P5SHSLOv9b4jKf3VZMfTYbSZpSWvU3Eo9rHXn088ftmcsdPKXrwUvrfEKwdr+VQPH2807RwF2k/jjiHgV8rLE2DaARg73zDr4wgQO83YELbkgTO5qI5MyaNeMVoyLoqhR70cP6X3r8VBeXVLfClQz2m3W2/T+cSAcZxHXA+A6wKuR/uAaZPvYKC+acNXCWXfGD3iGAjGi2twMMzchN0H9Iq0+UAepl/iwrPbMC8OjA8x9Q7zC0DCaUPi//hHP5lPIQlYNKfdEfihYRjPCmrATDLZSZNHmTtg4+MOcO0OUV7viHGKwIo3BrCs4TUaAIsPPsoCPsIE2MDmZ8jUUu7b0A6eiux39Ha1xJNveCAWZqZisF+TqUFlCuwZFdcftUbQFhAdfbXQ6uD8epn7Y+W3HIpMWCLuxtDQQDz/wnNxdHJSPG7mBjtPo3hEDoBPXZYd1GMM8uCp8vOji6KZG9/ITyxyL8KT+9zv/G6MDvTF8gJekTyzZnk7KIkCp+N5ightDBBedBqmaiJxp+MOj4Ky/0I/OCYgbtKg4cWxb9WSv+bdHK3tXfmktlVLSvhgewAPLvstg8oTyWdfvBC/+7nPxdM/8REtO+XtyYDy+lMaP/W5aAxGB2UtaesBsQOAp5tbF5IfRrJH3j4E+FHgx8+fjUcfOCPvejfm7t1LL5mlraSiejIK7DUqL2moP6kNqlv6xw227PdZ95A9PKBb9Icy8rkGGBeuPbYYcABc5EkZtAB0NvcGq34kPg0Ksj16hI4q3wAuAT5MxzF45NfbqOcRuCYGHAPggwefpHE0wHW+adSBMpfz1JQVgXUGJ6Knp6fCzOGQrMoRHGwDQucPgK7nu6+xFfACQNOOjNujfh3ANe+MRW5/iA+APGgmXXeSGERib+IxCWHOA06oE6VTpfFigCBIOTE4CA1GoUcAxwpiwZMHLngebA7JrRJsqKq2PQAIAFe9DKnaVt/hs7erO72qVk2wtz35WKzM3Yn+nvbY1PKDrz6wx5I/v8/yRxOQ9rEKml8pv7wmWcVAPc8BgA/AQgXMpwePw4m8YnX+/MPx5S9/OTg9j/738USxBqZlZeGcFkse5++pyZSzylJhZFD+0//8M7G4vB79A8PUzHp+wsfeJQ8LclmCgVEdvD5JPScgG/Us2VgWMLEJ+TqLyjB2eIkdkif7fq1NbXJ4OETJ0lTjrnFswdNh+aQ+4i1euXIlPvWpT8WRiSMyjgfKBVg/LCf6RBnXxqnH9XyMGMcveAF+Z3Ml2pvVF75tofSZ4+PxqU88HZ/62Pvj2GhfNO2uReP2crSxBZA3J91QNLbcCGCBBw+cScO5s6dvI8U16fqkopwYfugDeg1Oyhn9U7CuO0354f5y7f7w4rvLrSO0YRzXMZBPHjiAeXEeMYG69UAZgXF3YH7QpusQoEUwfcf0hYAXTz3k4nygyK3wASRPlQd1mHa9DdOvX5MucjvQG/Jo9yAUp8b1wIEnQiNMkQkiBQyG06zdOTXOepcfU8C+7Mp9L8wnzWQWwUCD0/I2WgToQA9BEEiTDyOlo7yGUBSMicMk2tadniMaLGOYSCxlNE1y32ZtdSPW19iraozbU1M5Yd1p3Nud7Y1YW1mMkcGBWF1cjA7RYI+Eyba1Lk9jV/iqyx8eVzlcd6CwQD12gFcDuIDLDMbZrydZ5fEEvA/V4cN2N27e5I6hFlGAYohNj/rUI8+KRtl+e+wP4fEqtHe0xxe+/JVoxMORbMqTRuTJHbGMH3Ilj5sQFhB60MZYIWu+Z4/BYgx4OsiTZb82wzKMw7e5TaN0K+tSLY94lUmlKpcOkKWx4cY0Ozsbz3zvmfxaBj/eipdm/mnTUJcXQHldKR1y30nizL7rXx4SVn6LxgxtkPVNr4/9twbp7zuefF38p596Ot71podid31JjG0oSG83xcseN2O1Ib3lvJzbOLhJl20P6zDzAR0FSNf5AoebKnXrdZiArBysA47pG5D9EHhsoUUdYuPaODjPbR4GlxFDHzqmD1ieADEB2uSbH6COB0CTPMecS6MN5jP9xfsyPYB2PZcBx+6P+ae/5BEjI+tD3aiWM3mlHvTdN1+jBNQjn5j+EOeNOf+rGIUpvCoYJo+lG+WFEEwijNJxGiCAT0dgFgYJ1KEB45kug8815Xy5EkbAIaZN6NChxF8r+14ux0BBG8GCMzg4mJ4GQNvwzx27R57H2ZPHY3NtRdIU77xwLr75wCCvyOCuSZx5x1C1/WA6AG0SDM4H6mnAeIfxCXuJWgbioYceiu9///tlg14yMI4Hty4zrl0O7LfBpSb3luJzjzwS73/6aU10jBf1WOa3R1t7Ty4Dc69KPcUAFINVbhDQ8j4YD2fKkpF9MMZXuKLX0d0ZXX39sbm9lyflOfCrkcqNeYwnhgu+4Y/xZJ/0xIljuVxmSUrea8nD/TE4D1yHg/zSb/5YDjLSeNo80dxr5GfeJCPdgBp2N3M5ubo0F6cnh+Pv/Mzfive/5+3RqaFvb9qRZyZedta0HBftbem2bsYA/MMnOmcdttw9sUjX+8I1c4Iy8rgmDS2Ag6iMIWD5gGcapgO4DLAO+LqOVwfoMBcIpOu8kQagSwDAI00MX6QP4xmXfNLMuaynvPJmwdK+MaPcMUdC0FnLyTRMH77qgXzoQr+e3m+vouHY5a5PvgPtEpOfHli9wFaSRmxwXG5CMM0gg+8YALfeqOuCYzyuAdK8OwYgFMppG0Bg7VIUJh951HFHCRgrPAtOnJPPfg95kOYHYre21lS2DuE0crJfJWj9wJ24cY+7H7zRn1cPOsA348V+9gE4XO5r99PpehkgW1Mmmowly8m3vuXN8YU/+qPg/UdhFhzxaOUi0B/kRj7gNoCkS59UPjw6Etdu3sgnQUyqrs5eKVWHcOQZpJdVPARV2K+P95XerQwW3i1LSPhicz+NXyv1G2JFnuoKMmjrjbUdjU33YDR3yDC2dWspJo9PYyexFn5Eu6+3N156+eVYXFzKTXLG6FU814Br94m0y43Pkh7vy/mpyOiV5oXUNT3QRlYDOXZKa8nIlOHHQzDKO5trMdbTGT//yY/G+94pQ9Yqvc5140bWQ9Y2WtDmGjmhj0VepU0CeS73xOUaXSXNOAGWNWX0g7qUkXZMyKesVb9c1zi+NpB/GODBvBDAgd5r4ZJHQJ/oR50P41O3zg9OBPMIyL3OCuiv6xBnm0rTzzo9oI5Xjw3UhXfagy8COJa5Q13mQJnn5R1O8H3dyAXEQDaQ5845n4p1IZgAgDIUo3LQaTcMLnXBJUADXGKCAUMFrttjs7eru2ufBysOOODScZ9pSlryDHlF4+jRifzxV77tvrOnJfCeBKI4d66lwPluowwY16UvxIUP86zCKr/IwVBP14H8Qqs2WHQjvbxM5Mb8yOhonH/k4bilpSRtGOgffcunjdUkgObh9nzKv5zQlzfQ3ilcUWeDU6g82m/lNxurvcs0StVNAcMGbV9zA3C7udeBTJGlDFvIixs+cV+cfPhhxWeipXc4dps7Q4vKaGgrHjA3H2KUfvLo0XjwgQfz1Rh+2Rv+rSv/ewAPryXX7L86xcik5y9aO+oDv/zdwLKQm5HGcpunr8rfVX829sS7lu1tzeUoxshQX/z0T74/PvmJnxBv7OWtx7puyrTJJ4s4NlLX63LuscjeOmtIfmp80ndk5zxid9eTD1qWAZv7DLmvKQdM19cufy0wPQI80w5p13faQN7hfMemA1gG9IdtGfSB+cUqCWeCMoDYskKXoJ3bGhWdej9I1wPzSVGpowQx7RK4pi/QJJDGvkC33p7bBEijy3kFgZxAlUAopCL5KCgxoT7YZtqDDGECdQHjUh9mKIO+Bx0BEVPftCmnDmnw3RbXvjNwTf4GT+raW2N5Vctdfgx1azWefN3Z6Gjhm1xr8kp65F5qAmyKD8VbUvYNKTenxjPI4DVV36pnbcKwmnZu7Ff9ATKvAsvCwfwZl+sUtqqwapH6qJIEL+9oa6cpjhw9E5PH75fR0SDhGWB5qtAkbypfvSGInumbNv8T+JTz0NB4vPzsK/HIU++LO5JhC57XjpZB6md5wom3wB2OJ5QdIt+suV1uPI1NvMnfGa2ixsMNjOFu30DMdA7E0fd8OAYfeXM8c2s2rm43KujGMDgcPecejtGHHo/VloFo2eTclhRIhqVJ9wK+T3Lvzlz0a2nXIMOGPJJ35W9Lcfl66/4rVoJ8UKAlLr1R93LcKaOfHAmhj3lsRPw2sG5E/BovvmRLvxo1bvnkcU8yEwG26DBcPKRpbu8QepEhm/kYpQ4tJT/14ffEL3zyI3FyvDMmB9rj+GB/tG7I2MmjxPA3tkgT2sr+CjoJT9ZRj7/nB3xy03be/tgLTz3J9z3VMOY+r+F9T6sF6JgedBxo0+A8ywra9Tacj46BR5npAq6bslQ/iF1m4Jrgtt3mpnRjQ4EjM/SEhSSBmwQ3Y2jR76yLSJSfv/1ADCZL+v2gPubGQ8lnzJoapZfsQUsXedJNzI8k53vJFd+WNf3zNWXOh18C/aZ8/11IGyIXWGAmTD5AmjyubehslAhcU9f1UQLHTB7qUZ80yxfTrRtCgJPh+buN1UC5LYA6HERcXl+Jnq7eVOJOORZnT0+KYXl5UhjurpCiLhvbnN2CNk+lCn8oRekrgKeUh26FXwf3668DeCLAP32ENhQ4zsHp+bqcREglChU9twV999tAHuWE5LvCIeY9RBXEzspKzM3ejR0tj9o0qDIfaTDKkzfGTcpfGQo2SVOWUk0OxMLPxrZuTpLTbmtnXL23EO/68E/Gv//jP5XsJQfhr0hZ+4YH4+7Mveju6pHiREwcORarC7OxKQVdV/s7u5uxLFo8VLl66VI89LpHo2dkLLp6eqJB3hj7ZhyjSN7pmLp8uK9kwlu5WaJbxbAhnfxCiPpLlzn6kqf5q/rIhuMgBnAA6lEHYAy4P4DL4dFz998Xx48eiTOnjsUTb3ggpm7ejqWVBXl4kofaz483aswsfwDeHJNFGWnGnLR1GJm6DszAm/nIWP88B7gG33WpR+Aa+ZAGx/QcO88ytE44APW06dWBMtM3QJ3AnAQfL2x+blHX3PzKp5Y2KqNtLx5w+xxfqdPz3DLf5T3b4pQQXM+ALMknrvfPgAe331ZFA31peveHPpGvErlDLiRQoX53IM+4NORyhOSBoJw0uIDTrkcwbTwEKwd5DgD1+PAeQJ49ROgQ0Mo2eWC+M7/piUc1oSRwGTa/DE09Oo7iozzlDFLNkOXyrvAMiLv99g377f01AL5lYLlwDKRbrjf13F/TcbAsCM4zOJ14quuBs0HkK6Wcj1qYn4kHTx6PlaXZ/Gz19hI/kaY+qZz+c4dr1F2vyBialXHA+5RRX5WHsyqv6fKdhXj8x94V/+I3fzuGhkfzu0137t6TE7EZX/rSX2hZfjx/mIIl6drmdozp+sbsneiUXBcX5uLRNz4enc1tcfWlSzF55lQMTkxq+S8DJs+Gp8liap9/uKj31XwhQ15R6+7WkkVpiSXhYDxK33NJDp2KBvIzkOf8V7dRrjkpv5uvLrEqWJNZ340HHjgTl668ghph5sHMdgjIvbRZVgiFfjEuBHSSuK4zHk+nAV/Xz02W66J/1CdNoJzgssMArcPl9fYIBtJswhfD++p8AGNK245FKPPz5q65hyNAf/MdSPWf1wWRA/XpA3XMj6gmT5ZFvb3StwND/Vr8IEvywbVNgDaBPEl5/9pllcNQBMEFjUOMYOR6JZfBPI14UKnHxAXII0DXg+/OUoe0r7HKxOADxStC2VHSzMr6bsu4CBxlbNwTH3JPW7Ve21hdyq+WrmgSs46HT2j51DnGy09QU9yKoUfsdgx/U9lrAeXuMwNx7dq1XCIylPmNKwXS9VD66cE/APIynzrEwiPNHtA2fIGkfnR2tsfYsSPxj37lV2Ji4lhsq+/d8nqgy/ENjA37XKqa8kMmOR5MUi2/+b5+c1d3XLgxHT1HT8fX/+qFaGnvjCvXr0Z/b3/ytbfTGH//v/378fFP/K34wIc+GkdOnI6x4ydiu2sgJu4/H2uixlPQxbnZ+MuvfjWa5PXN3ppO/qqnJqzGFaRP9FN5nBOrg/lDfnxbjSeaRQZlHOgPkK887bIvUiYQAN5BedFNg68J4BDn13T118Z7pvIcW5qkN2uL8RMfeG/srPMp8IILXcAxupBjIhpuE1n6mrTbIADE1CMA4EGNvlJmfc78iravTavOC+nD4DpAnZaBcua1dRNwW8Yl7fx2Lb/5thl6wzlJxgJ9Tk9HfYQO9Ajg0xe3bxlwDZ5pc13Pc9+c53IeGGJDyKO9epmBPPNOnE5UnaiZMyMA16n4wiPtAQDIo4PEPAkDwAVozJad/SvqpOFRPgAtzpSVl8ExblhpLDFGTgMtT4G61HMd80ibeGec1OfXrc8/eCpaGnZia2MtJwnn17bkPdiolj7VlAy6Vf+cV37W/EAB6RMBIK+eBri2gOvl0GNTm4O4yAJ5kWd6pN0mMTikD7dB0H+JQxuuTz51UK7JEyfyTrmxtCJDJ6FxnkaGq0OKuCdSfDmC0MJBQMmzUV4ZSyWaSR7kIV27OxcdAyOxqAk8Mz8fa8srsSJl4tjKf/GZ/0Ike+IP//AL8Xf+7v85vvzVr8QrMs5NrV3ROzQeYxOnYnOnIc498ZYY7huO7rauePG5F3L5z1jTBmNn3gncSLJvAq4B+seYsoRXrq4tG/qOIjM2RdZ5Rkz1LC/wCIDldrjM1ylHGTD2XZioqpH7hXyTa2JkIto4GyfZUsf4rks+gTyCJ5PbBdymr+u0kp7yTdNlXNdxKCMkfoVLoD3wAJe5jmkgc9flmoBcaYt8AFzA/KOfnuPIBCPGyghemdNUM23TcbsE6hMAaEOLAFBOHQAa1GUPDTzyqUdMGW0Rmx7pej23Z30iP2VSHwh3DqgTIrgyuM6j3NeU1Wm5jhW5Ts8MINzC3MEAEsDLF4bVOQvA7RC7jdXlNakjLznDr4ylPI/5hSUta1YSF35on+CXp90+t0OXc83Eoszt/XVgHp02P5YdfRobHY2LFy/mNfnm1/UMdTqHgTz4ARwD2Z4mOJ7luvg/cf/98eUv/kV84GOfiCX1cUVLvK1NebdajmW7e+VBCbYBXqDL7xTwIGNpZSnGjozFn/zpH8eFl1+MI0fG1cJOLMuA/fzP/UK88sor8amf+nj84e/9Xvz2b/56/NzPfCIuvPhCfOYz/1n8J3/nP4n/5r/9xXhZHtzX//Lbsbi9m0bwkurYSNEr3yj+JrCMzB/9tTw9uXIjWB6TvXaPY112KZu/MTDZGTPsuW68u3im5dNQr3vdOTFSbnjgQjf1sNaGefJ4mF/T55pw+Brgug5cu65x6nUP4wPoKvluH/01f6TJNz2uARsIwLj1YGDrgb0tPhSoEchQ6sFL4c3z0fTNN+C23S7X9eC2PL/MJzFlTtNH94t6ADFlBMB10jGhIpUAEKns4CeIpMEzQa4h4s64ca4ZdOc7beZNg3zA5YDpEBJfvIJLGhzSvibQF+6eIyODsbYyr7soP57RFT2dXbGythzT01PJP/ToAxNarWRbplHo/MeKQp3Xygff4DR45hk+9+VQ3YnIp5/m3XV8Xc+vA3n1cgcAFVGL+WLx5H2n4+7de/Gjr387rs/ORqM8MH4sA/bZU/JXPw5kLVnqDss7pFflTY2NDmp5txHHJ0fjme98I47Je+RTPJcvX45//I/+Uf4Y69/7e/9V/PIv/Ur81Mc/Eb/xL/95XHvlpZiXt9ba3x9ffuaH8Y/+1W/FvNprHxmIi7eup6x5mkgAyjKyhLyu9aceAGRjfTPPeOdAMV6vnuCH6zpQ3+N4ECS5hvJmCTLJjzKKHt73+NiADCTvoyapBNOt06ee9Z80cR18TUw943se1cudPtwOsdOvBa5rTweop90uUG/H4Ot6GTcdZJ2fQVJV+MXblQgFxdngYRhQp4+M6VfeJEWLMq4PB7dFvXrf3P5hcD3TB9wueQDppvf8xE/nU0gKYcKFdIY0+QQayjVn1VHnASiacT1QLkewdToG6GBgiE3HMXkZCz2/fCBrxrqcctNgWbGxquXjAye0Xt+Mnq6O2N2U4ooEn4LhlRb2yXh6wlKEp1v5EULxXs5AYRSLYUxeRRb6hDJ4rzaY5qneB+N6gHhyk7T0Bw+LCwtlM50JKK0gH9ccCmxoU8dAOusqzqB+U+rAHTJlwT/xnR6j+kX/Ln7/B9GuPn3005+MaxevxJaWrzx1pZ9MUA6CFiL6T/+QOz+6sSQZLfDGg+jy5sOADFJne1ucOH1//PBHz8Zv//a/jj/7wp/E/+Pv/2L81m/9b/mN98WFedGVPDqa85zQblNLrGv8b966lV8AeeItT8bb3vFOKXxnLmvbOjg3VnkyYiGhJkM6dHApuimDorClDKVnYtkbxxur9KMaH8us6mRpqxYOQDJuZL9Wfd7dzpfgN7eKDiLb2cWZmJ1fEw/wW8YrRV7EVrVT6WfSpe1Xz5HCRwXUqy7NXx3X6XINyYNrwmEo/YdKIep55rTnrPd6KTM/xuPaeQD9zhuFbnrcFLNvKubmx2tm6Fj5sRLm/IHRph23UcIBba49Nq9ut/ABzTLO5GNvhCc+4Ip6uU2AjsFLTh3GOytnmjmETnDjSQ+MDtAAMeA7n4MZOjgUeSBc0nVBgmc6gI0U7dQDE994hekDgwEw8Zr4tLCExrjt7m2JeU1GxRgbPu3S28U7juvR3aa7Z/DESzx2tkSb1vHd3f3Z9vLyimIMM3Tho9AugLBLjIjYaCbmKxApXfKE4IGpg/tR9mZw34sbLLMhg9oWg32D8crLF/PVJr7pJariuy29I84ncZZrj0lSBY2q2lR/xQGGVl3NIOlnaMB50LqviTNruZktL0c8HZk4Gl09ffEXf/TH8e3P/UG09XXElpprEi6HOTmpvikvbDdPr6v/kkVnd3vsNkpBJcPv//BH6cmljKT4P/jB99WP7XjhhWfjrJan127cjJvT02qrIeYXV3OJOieZT9+Zi9tzyzEr+TZsN8SGwlx0xndfvBE/93/6TPzaP/8Necid0dXOL4irXTnASId+bmxwzgqPgTHHWOCpEmRw80yROqA0o8H1jtre3MJTkixa1H/JPF/Gl3x4okqN/LQOQtJYOID3alDdbbUpepzK35EM2fNp4TygUCeGRqIzzyexV8icUBXR4Tv9YkRtCi8b3Va6xPlBQpXzKXKGMHWWgUv6WgFUeks+H3EEn6A5DHFxhA5xAyyrIPTMulVmQoHMxwNla0DL9WZ0BAx0OXkTwR343JGOocPojtrCwKYskIlkJXk2SbYEfrimRTrZqKU086O9pVM40kuhrujm1NXJS/sbsbmxItVU2+is5gaB418iojzxlf3BCMoxEF/oMct1Dk9bn3EiWCXJt0u58UaM3B2ViT/RXuPNGQ37rgZiR3m7ytvh45FN6oNUZU9xg2TIpGjSPJdPq5uwqNtqG7zsQWA2PJ68Ni629lwTqIMxIl03QoBxyPc1aerXjQJ5BOgQsNI5iBUpjAQgWUk+ypTCTIyN5DejlCM86pdlHPU5aMlGNC+YY8jwHouHeeCa0r6D+fS1oc77a4HrAgcxHLEU0hJK/G1u8Lyu9EXjCreJ9zcBGPvHDqpg4IV0WKTPLW2d0dvXF48//nhcfulCvO3H3h7tA/2xyrfl5RHKTkUXhkEeFl7WrpSI+jyV5H1S+Lk7O5MHGG/enpInNaUl6e147vkfxVM//q74p//LP4lvf+ebMiAbalATRzJelwHiw37MnWV5wTeuX88ftJ1bXorF/z9l/wGnaXbVd+Knwhsrp67OcTpM9/TkqMmjMCOhLCGQYAXYS1jAuyy7ttc2HzO2wQvY7GLWf0w0IISEFUiSDQoIlBhpcurpmc6xunJ4q+pNlf6/77nvqXq7Z4Txrb79PO+N5557zrnn3PTo95qE03PS4N7y1sfs+7//++2StLNCR85y6hOuQMrlWBlLCzhJ2wI34Bw63MBncle/I2RxoaVtpN3os+b+eyPndKU+JR3lobFg9u7fv9/bqWGSgoUbRICe+hO1sAFD4WJQ4ZPbc3kXl2x4IZPVYiB0KCXRoFU0YH6TZVlp1r0C44kYJo3TNrCRr1FWhPmJCzQhPTlhoqxXe6+PcpzalAZQxc9Myqt84Pby5B1v0PW6J05WkYAh/cJitTHVsGq1JXCtvlsVXGwaX0MQY1mpHgSeKueDxZTPIIToZNjlSB7xflZX+fnM3loLl1G2CbYmr9986EUiXjIx6/QpypZXWTSMMlQvq8R0u6SHp1muSXHwThSCcc3vPGF0wnjC/KFpwdDE49np7AJCDMDviI/VjxBs8R7CIOriGT6I0cuQR7thBZOzjoBNGhxCi41znTIbKS/KZN8Rk9vUzWRkMjvSaQLmgiB66sRR1BvBwO/wUd8bOWB8ozSEEyTs2dYdm+3C+TOWzUH0DbFFZ6e3qxz5mtv/Ru/NjmtyWIFc0qi8c88ev7P+8qVL9nv/4Vft9jfdbZm+blsWMcNo7aozD2GpGOiPDYlL5ZqbUD3dnXbpymVrL2ZtfGLCenoHbG521u/gGpAgvP7gARdaHWiSYhxuqsiIUfxguPpkWf1eFQxFCdEFmaQV0UNFv0dGxy1b7LBzFy5KiH3U3vrmt8gM/SOZlOmYCrREP8UJCxz92NzucIFj4h3nwu21uIdhvIENR9x36j+2mUCL3s+iMQZLNIS86AWaoW5fERWuErWIxtReN1u8dpWt9H6CAZw2vAsvZcCvayANz29c9Ge0r7ltXmGTj9tB4rcLVIWFsLnWK4PSCCalBhZ+M9fpUwh6B25UP+DmUwfrsJNXbkltXiWP0i+qL3nv6O6xzt7eBryJtnlnIQkBBd6XJVh80Uj97lJacWiH4dGSGZ+4O448fmtwk/cLBUSrfDe1RXnxDHQ80YxBqN+Np3opj3A0Tui37eF3ftAvNAyNKJ4ACYERF54wCA/HO/MwFMzGStBM6wjzVqaWejoIJUWncj2v6iGc9yg/OpMwh0WITnFKK9BhfNifOrnaZctgl99Oyv4hh48OUsPIpx9iNgiVT1pVXO1MG1dT/dj0wMA7jvzAE/OAhOOb01zrwAVaBCYp+WHMdEWNsNEqM0lQnz19wrZt3SbCYhRSWcpHec4gqbnrzpWQhlMXruPDHU1TPupx3MEgjFBLdSeQuZGLtmfHdnvhuWddCHX1DVhF2hDzBD53KcakzKzgW1sSoSp3TXjK9/XZ+ZHLNiuTgS9511Re/0C/6jK7dOmi3XD0BvvSl79k3d1dGgjSt/ggQK5w9jvLHKUScJ2dNjNX8g/zkoajWjVpnjzL5UWZs3V74dmn7T/9+n+yp55+yu66604vM00M087km9tMe/ntf9CD2h2DKKQMnv1d/ZrmUhAgGzTmXvhqduSs1/ieA3SuHPIIJ+Zc2Il/7sJlMbBZVe1rVZpkqgIT+KNM8qT+Dlj4HfXFO/FXhzuaPBwfaR2mRvpm2COOJx7LASFLG/GUFW2O3zE1Ap7og6gfB02nOdHguQRTcqkMBBDXk3MNUaU8b5s3DUowqc8xiZU4caC0HhFqNgs/iSvRykXubTL5IHtVoWeyPlSUm8++gqwaGAjdlMVjnbhpnkzK5eWa+FVe4XwUmi1V4HdpqewfcIb2+PYs75XKoi0uLmignbaWn/uNT3kzaNQ6ccjT+OiEZufMIyTgXEtqIAQXeaIs/dh4lwOpONI1I5cn5eJIi+DkGEZODYbRfITRbzpMCrGQtWoDvV22c5AvwBTdVo+yAj7OGfJ5tPJiWaMQNxFoNCkWfL8Jk+3M5yFwQkiTP2lqjUUIlUM8PsrGBT5Ig3fmlICgHG53yGa4o0vd1SbBVl+0Z574pt3/4MNiiqRCr6ICYTqpDYxUgQvHR/Nvtbo5DloFjsBVixi/RWp3Vjiav3zRvvbH/8UGsu02J3Pw3MiYHbrpJrvu0EE7JrOSeRNmnIY7e22psdF3AULRCFbOZ+03Pv5JG9q508am5iRUem3fnp02OT3tk/RTU5N26uQpx0vCLfCIefXEPNcPMTrzRupn4R3BnGsXDkSUoI2LEBlNhzdJs5uZse0Sshxs3rVrl69kfvjDH7b3v//9Njc353dOJY0MOkrtTAMKxltaEIKQ6S+Ysa013cEFTkhDfwAnjjDiMIPCQRcMI4uVOZneDCYwekG4Vaj6A83s+ZfP2mvnL9mS5Vwj4XMJCDAVzfyK0goW/U48oDoQKuAA7lXZLtQbnvpx0W9MhoOTgBnTFaEU6aEbwpvz4KjLBZgkBfonacG14xzA9GSnPM7b3KiX/XikwVFGlOnmnspIbaCBaofayrwe5U1NTtqx469Yf1+/FTuLNjwkQSbtibgEi/IpPbQQH+5NUzOUt2ZVrCYNAPArebx9WFGKhj5IB7zkIQ7rzS9doKwGnHxNnnjqSuUDO2CDp0a79e5f5k4NSZEbjUzvxIGQVIgIQMQXhbIBkGfEkT6Qx2/U2BgJcMTj4jfPQHjE4SBURYqh1UBGV9RoV6UFp6QwTLt72yYb6GxxAYYwirqjPsxFPnfFxjk8DYaZmBeLPDAIT/LxHulgAv/QhNL/9wQYIwHpKccFmJhXkKtDRDwrVTv2wtO2f99BK0orCgG2JuHhE73/AwJMSPB6vZ1CBfAaN0+ovQV1/Mf/w7+3QX9PsH37+Wdt9+GD9r7v/4h98Ytfts5MznKqe2WxJkJV/lxW5t6SLecKdlEE++SrJ2yqLAEuhhq9fNkevP8B3x09Pj5mp0+f8XoRWMBS00hN/1aq6Q458DQ7W7LBwUEXfPwmPRuNESzqXY3srbZzx05paHOKa7Xrr7/ejhw54lrefffdbx/60Ac9H1+7yvMRFOWnftrnWq4In3i0aeLQrFk5S/ecJdxw+SZtD0d4azuwpN/AzuH10vy05WUys9rYpkFgbVXaldKs8GGXlrx9/LN/bmvZLg06EhqUo35hCwc0iKCjHOqB2RDG4ADvZhLahdcl0dCoGGFDHjVbeSgrTbcQxhPnTCyBo2Z6OJ4+jrpgegbilIf49Hl/nqzKUa0LDJXXPN2DS5qZ8jGoqEVRXtRNmcC+pnycVmCOEhhxrhkhmKA3GiCXym3QJ9Sun5whxUQkrnk+WqkTXyordBCO/mSFnvqYh2zVQKri5NRHLA7QLuE/6/zH1EUawIAdOkDZoPx1DYzGpMpTJYHAQDQuBE1CoghKnaea1n9HHI687Prm24Y44rzTm8oK11xvCBN+tWAHa6Rloo872bE2WkXMratLdv11e6w3z9m5DhFRYpjIm8oWPDKg+Y4lHc28DwQFErj2BSHGO4IHJiEPSPH5PDpSSAJR30mA0cG0Bw2M9xBg7PLGbGHlbG1J9YpZRq+M2IEjN0v5BidvLMBwMMo6UTUIJH7DYeu4a9BSW7bo834dmRb7/O//Z8vML1in7J+s1Ia5cslOnDltBw7fYEduusWGt263L33hi6595dFsq3UX5kzIl0T8f/3cczYnuCfA11zZeqQNXXfddZ7m2LFjduLECddeaeuaYAdHQDklrY3zdn29fTY2NuZme4fewSNwMrcB3F0dnc7wXcL93XfeaQMDA47zn/qpn7JSqeTCcXh4WPhulznKandiBseBGA9c0xfV6iIYUD9z3pPBZ2NeNTEmI3/CEy4EWPQhK7jTnOPsSvegiSIaAgxcS+/KFOzHf/qf28jsouMGBUsWkYRLYmI0QFz0DX0dgopBM+El0TFQBOVEWxyYRt7mwZ0nv8ORHvqLd/CRvqSUflN+8BPvTqcublM8Hl5Y/90wyUhPOsLIAy55x3EPvn98V31AOua1mBNMGlOCN8pOWXhSvwZsCZgw6b3tyk/51IljK1HUk2CQ0MsyoCe4EGYuKOl3lUddzFunLVCkRiZQD5YAeEjKVcu/+c1PrfGhCQohIYUnpknzRPq57ohLQg2mk0CR1IUoCcfjmomJpXt+Ux7PKB8XgsZvVVUYQBMfe4ZQMVU6i6X6Xx0rRhBaxYCCTabhkQP7rKe44gIsTXZG/lSu33svpAEHAqxSKfsoA1LxCJzwQTjA6auW0txy+fQFFicMlRsu4AeRlH2tAEsmpLQ5CVxuBa1KgL34/HMyIx+xqkAHd47fa0xIXLy7JvYGGpg/5XxOgTZmJSwFX1bgPf9XX7LS6dNWkKawsibTTqNYaW7ezp0+Z70Dg3br3fdYp0yBjr4ee+GbT1hBOFuRmp/PFW1+SYQ7vM2++OTT9vyp12z7zj3SvCZsemrKhvr77dChQ/bMPKjQPAAA//RJREFU88+LodkWIG1hNX3YlC+1QyNcZHjl0mUNaDm/NnvfoQPeRrawYBLid+/ebZcvj0igL9gP/MBHndH/8T/+Jy4Y9+7d6zgcnxi3AwcPSsCkD9veecedPgeD42A5fVGpLOjXhgBjkjv1f8KrCzCmq2Vy4DAhgza8HxU/OTlmHd3pvveWNe6TE8N5fg1glSU7efGK/btf/U1pzOkjwP6lK1Ef9dekkQQ98Ey0ljxpnaFdA0lMTJp4ehgIVHbwh1CIeGBhsn29j+X9DrGGI5x5XL34b6+PMD2ThgfPisfkfX6X8hsmGC4JGqWQ1kk+wvkuAuV6nWiXaiNNAzb2UfKeF137PWmCm60X3nIYSanJt44Dt5CSHIEH6XOmajy50izpT6B5Whz9jXbl2qOKa4e7KVZKB/fi4dCI4RcOk/sKqBIAd8KzQ2Itj//mpxlQ1x0TwgkwOkFCjKG+4chIxQABoFnO3CmN2uJ5Ig0+NYqwVFkAjou0SuBx+EAGLuIRWAzjbkKCQIUX2lust5izXTs3C7npS8isTpDHRxyloxzfbMneEcEPrG7+SMUFGYwU7BvKZTETuS+LDXsgjXRlN3Ny+R7LSeOAaIF9HWY5f1cb2TuFCcmmv46uThcGlKdKJUREPDJp1kTwF8+csp07d1i20GmtIhpfVIXJVA64ijKbPe14XVjDgXMGD7bFrOSZVG+3kW8/byPfekJELpNZdRYEC30FIaHhoB3h7rrrLuuRsDpw2132ra982bYJrpOnTgm2oqcb3rrVXr1yxebn5qxNwrBWmrWamHqvNLlnXjpmL7z6qi0L/zK+pa0UrVyTCc2eHTH/xTOX7MLp8za8ZZPdcMMNzgislh5/9bjwsea3XHQW8vbgfffa7j17bNPwFnvnO98tgcxAtmpHj+y32+6637p7e/2Wi4GBfvvspz5pdWnPzHPSp+VKEmj0NeVzXU84x9NqmFngVQhqCDgYF8aDpqZnxq1TGhhfMefuK5gD4cVNuew76+nqs3/8f/2c1VrVV+SDNJbqlteAuKS+hb6oGxe8QJ1By7jgE5gYYU04v4Er3nnym7Y4zI0ywpEmnqRjhZ1yIz/1Nj8pg2eUwZMwHHSMOsBvryspRo18G3U014+LMlKaJFhIiyN8Pb3wFmW8UVlucTQ54iIe+AMHuI06Uz+C6wTnRhkR3/Jzv/lHHsqPVjENSFx3nijZwuFAII6CldzTMz/AR0ATIBBLUvW8EqnsnlaeeFwAEmXhiF/P0/CEIbUlmkSK6mwRUXl2yn7ih3/QuruK1t3daR1iCE8n1yzAHMktqbMpi9taORZDR2IKoYVyFAmiSLa4OlhtRaNCgOULCLBkZkaHhXP4VScCLGlg0rY6iyoPgZfm49iMJ3tKfslWaot29sxZu/6GmxhWxSgqRMx0bVubf9OOq343OQQYn6Hn9o1VCTCiM9Pz9te///vW3aGsEij1avo2JDilbHDDpDkfJz158YLtP3ggmYgyFREyd91zt33xS1+WBnTAPvU7n7A7br7Vjkvruv7gfitIGy10dtmqzLGZxar93Gc/qfb2q15pJfmMlZcqNjMzqaau2pnXTvtKJhqpm5HC3b59+2zbtm124vQpaX1V+4kf+zGbk9m5e/ce9WOvDQ1vkjDbbP/2//5F19Lm5ksusFhdZuHlz/7kM95/zI0hZBF4IcBCw3K8gAg2Ovv8SQNnwpNvZXApJLNGjDQ7NyVTKe07graQUGw4XZNfXuEm4G77rd/5lE0v1myeuS+KUV/mVR+nFqiH+sFrMBYeOAgPgcKgCR7CQUvBA0FTUZbD3viNo6yg3Sgzwnmn7dGvUV/8vgofcoSTHrwQhmdgx6U6Uj1oadfmxfGO8CKIegIuXKRHgEU4T+ps/u0Wxxu4SBv44HeEhQ8Bdm28l/2md35Ez9QoAvkCDM4zi6FXpfpFnIOqzCCMQvj6tqLWHWFRFu/MLEaFUUakw/veD9LJEY/jN52Aa80yaupfK/Y9O4WVXszyc//yX/jSbl/fgBMF5fp8gYiWhgaScdEpHB/hhgg0EtJypXBW9j2TweleeOYD0pL//PysGLZPQqz4OuThvI3CAaf3SQ/oRZmyCLD0/UGEiP6T8BJZwR720ssvSiu5SeGCrUGwb+QDRyHA1n9f5cAfTKxXvs4tBu1qz9uf/+r/a12taaUrCJv2Mt9HOZSHUJGMs6VK1aZkIgL3C9Kstm/fbrMSDgiNA0ePupDolDREYICb5TrL5BlblGD83a98TdrYq5bvGrQVqfxdvT2WyYkeZCU8+cS3bWhgwE9K8LWiH/7hH3ZB+id/8lkbHR0VDKt275vusRtvvNFuv/1OP8fZ29dvQ0ObfD5sbq5ku6/bb5ckZPv7+mywv0/lLtkffuIPvN+YGoj2ObM2phzW+0aaVFrd8p9CVUOANeLpixL9W4CmRF/SztiYiXYCra/wvpqxp587Zk++8IpV9RtLoVVlMtXiUxoqHJoAp0Eb4QLvzeG8E0YcAwqwRHyUhUvbNZJrpjXiqYv8zWGU1VxfwBN5o9wNeBpM7/Eb8CF8PE3bhtZEOhy/0zvPDbianacRwTfDwPOqtNcIMMqErkgTOIn0UTdP4Eq8mX5HOsr33zc9+M61CMSzcuSEoXex0Ho7+Y1zW72BOHcueXkRAauT06HQRFRkDYQyIjKBnOa6knmKSIy5L6rSz5RPnjQAqOI9n0/caWR/y4P32J6tm6xbGg8fUCUjk41cIUNdNJZ9Ys7g0q4wOyieuRE2Yc6V5gR/3QUYV/JgUiLAEnOYRvqyzfgILQHGpLzKS52/4YBrVTgIDQzAMSERYOmIjEIE7+oyxyXUSmmhpdKMRv4527p9h4RcTqGpnPC4q37/HRoY9THPIr70CVfwXZDg/Ivf+23LV0q+9M9SNu2mbfQXZfB0YhChMtne3d0tE1Am2Rr9ICIWUfgtuTKbEDStEo7zlXlvU61ctozCOdLz7Nkx+5Xf+M/W3qMBBC1VwoDJdQaUs6fPWr+0JszFL8hEvf+B+9w8pP8uX75ij//sz9onP/mH9q/+1b+2mi+1r9nWrdtdK/6Zn/kZWyxroJFw5TP83KDK+cyzZ8/41Mbk1JivQtKn0J/TltoeNIZfEY0wBwaBQzxqmsdzrg98oEnNL8xqcFK/tmBWQesMlMojAZZRH5ZKnJXM2Mc//ScyI5VPQo76marQmO0wU38wadBH9BU4ZqBA+8J8JD4YO4QJnryEUxb5UM0jPMrCRX7SRX7iri0z0pC/2RHvZQovpMP5JtRGOgQ8/IGZF2GUz7vna8ARbcZHunCx0bcZpsjraa8RYFFGwIPjN+HkIZwn5YDPKCvKi3Qt3/3DP72+jcIragCQloeVQQJGMWqcHqIGhIlChQBVAhMxOpEPpuLdK6YsJgPFLNJ8o3I6MxDM/hm+ckb6VC0ApboxSSH4TBuTqEl1ZnPqipjp/e9+zIqit4G+LsvKzOAr15WFspePtoRZmLQmmVgSTuzI5zYDJxIJEhhgsbzghJ7m91p98h0GykjDYwJ/dnZGGli/m5CURV6c40eOusAT2y7SjZcySzuKbmqFAMOJxDSqqiNdEzV75pmn7Oabb3YtrE1CjHLwgf/oFDzTh/GOx8VTBQvbSiMcAVuax2uzJ/7ic7Z04bxlTVqY4uh8L0uVh3eCoB/154OC4KVeVv+WJZwI813cAmBFBL2qJGwgzIjRMRHR0MeX2+2nH/83dvvb3mF/+9SzjrdlpemR5nX5wgXb09dpu/butZ//pV+wrbt2WzZX8B34aDAwC4srCZNmT3zrSfvsZz9re2RO/qdf+3UXvFznAx2AXzXAt1vQzk996r9YXkI1fVEqCbFmDQzP5E4IMGdStac5fk2Cm4UAPx2BdoXwUtsQYCb9SiMCX1/zwevXfucPJcBEg2hpDMAwKJhv9IOX18Dvet/I8bv5CSy8A28wNo42NjsWb8KRBh95yfe69AqnXjxxAQse1wwTDgHlaWivXIqPMkWD38HMC9dcLu8Bm4ejaTQ50gATaXCRt9lFXu8r9Rnv0cbIF21gywyO31E/ru3Ohx97nMnqQkenayNFPYtdXTIJcj7vkdWIzIHXQkEmkrSWQgfPgnUoXU5heeZH9ISJMJ/SJ7qSKUVetiPguVivyFdrEBQ5pVP5/vl5xfkXcVR3XuXwOXtMt1wegUDdnep4Ph2WtZ7uLtuzc5sVRMTFYs46RGRMYNMgtIu6iJ+GgwTm5NhL4k5tzSDERIC0Ee9Ds5DGhjuQAQPDWKy+UE472pSImbIC0V5U48nqK3WyOTEJy4zqYMk+ja4J8Qh5IRvCF2MV8jkXjpxdVIyXc62LDku1XO3WYfAOVFo0ERFOu5iQb0Wyu3z6/FlrF1x8fxLhi4sy1ztecHImkgsNW5TGv8sgQcbxGLa9NEjO/3GAOCc8+FEx4ZN29g8O2xe+8U17TRrVGnUoA2dPObbCV8UPDHTa7My0feh7PyRcS/QpDljQwulLFj2og7mXHdu32UMPPSTTcdY2DW+y//YX/9U1l07RGThmM+3CwrwdPHjQ94tx5TTbFWgHeI7Pf0U/KZM8jO3BPsA2O0Qn2oYL0cYA5p4RQ1CxMshpCib2n372BWsTLL6fUfgRBSlpo96GDxfw8Hydb4qPtAgzftMneN79FEvDNadP5eqJnAXUhldDG+GkpS7SNt4VH+/rYUqQyuUZbeA3sICzELQNDdzr3cjX7IEfx3t6Xp022sT7G5WDWw/nz1Gb2ouLNOHSKmcKb45rLXT3WqHYI8HVY/lOPbt6JUA6JaB6ZRbpvSiB1tnd8F0uZNqZqFYjc2wIZd+IRteszIZ8d6cVZEoVe/TUe3s+o3AJDPlch4SZ1PZMUcJLwijfgVDMW0dBgjKf9SNBOTFdPpfxJ0LKiVP/csrfnm23Q9cfsIqfjMdmTh0PY7CDu1dCATMQjWhmalpmSNkqMmvw1WrZ54KSRoJmmPU8nWoPDIm6z6ZJrt8hXVo23tCGwuOan8lvILU5nbqmoZliHjip+eHpi5cviEmS6YSLvNEpzb+bw5odvyjfy8BLMKzob3DzZpk4aUmePDFqB7HhXDtl+ZJ4/xOhSXtjy4tv/pV5vdwmwd4qHIue/Eya8qHhteXbTMaVBpyM6EMDkfply45tbiJekTArSxPmrq1De3dbS71sy4slaS1iBMSVwAQmH23FLCgbfr+XGAUN+aGHHrR/+k/+T3vh+efs3/7f/9o++Ucft5HL5/0kwL//5V+2M+fO2S/80i8pbWJ82tSM7+Z3XOBvIwyRKd+MSkVR1oZXmbIRV+vLtji/YDu3blVyNuFKy1MroAnO4aKH0SaeAl2mJdqZcNt4Jw6P5k0a5lrZAeG/FR/Pa/OhASGkkqBKv33LjIfB7Aisq72vtis/bePZHEd/NvsIx7m5iHc8padfIwTDaQDwVVumh/Q7+atpENeMu8B3+Aj7To54+sY1LfLw10gffRnlpMEvma4RF74VMykrzQDtCs0E88Y3/zGyqof9DKF8u4iejaGtGk0LXUXrKkjIWE1Nw3Zm1JKgYUlbI1arhBEaT1ZCKIsQE8HjXctRQvbccGwgaUVoEJiL0o4oW8zH5rmsyuIsGsSdyYgQlZ7zVwWVl1c6Vo1oEG1mlMcEZHMk5/jUNJsvzcm0XPCJe0xXP2yqvmN0waMBokX6Rlj1Wb1eceZLZapQ+WZEQezucY1nxJH+2s6KMM/q6cS0+n3k8FG7cP6iOmZDwCRNwHM1nhvO5wP1jJgoF60p0biIQMRJecXOgnpDppfawDEYpgFoGyca0KIKaJVSxRnpfB5J1bIzXQ23VuGnTelaxcAZibWW5ZreazJH1efM5QGrhNlSrWyvnT1jl0Yn1G9ttmPrDrv5pqMaEDolPJdtcHDASjLRHn3H221qclp4h3mQsTC24FYdCCE1wWEAN25WCQ+k2bVnl33kIx+2G244bOXGfNf/9H3fowFmwc6fPy9oNroh4Tcxwev7ohlr5NA7c2LCF95jZTYilDgtgObFPBfAMkdKgiNHDnPbgbQvWRCYvhq46S+EJ/OnPOkd/mgb3tM1PNaBaw6qnmekVUOTwqeyPZ/6g9/RjmD+Zk//brQnPRG4Ea9s647fpAE+0iSaTwNpctQDJuUwG+Xjq0Jelv5SfbylTJE18Hwtvt0rjx7+9Pz8a5S3XoLC+I2FxBttjWmiKI9n4AAHXuLAPd73uak9vLfmlIgjNi48JMiK0oZcgEjjycvU48R3K2fu9Luvq0NmApW02nWDBXvr4d32pr1bba/e+6UVdQtGqvR9SCovL0GoKgUZUNNRdKoEmQgCc4tVrTYJTc7ScRUI13jQrHaZkasgQPVicmL68bWhDjQLmTI0EGJkvoozU8ssfzFSSch290gbG+j1/WF84HZBpklpetrmZLqV5udcw4BZfCleBIkQK0oTZF6lJm2NuTZ2APtdUqgJDe8aGR5CbxBaEFwgOhzhiqF7vDPRjzGj+FxZQZrsjEb38uKsDwoIV1ZzaY8S0+NqC49EFCph3fv4SNNBp+r1u8FUtsSz2iqmEx1079huFRYeJNRBPZoAuANmzsatyDTiPizKQQByDbfY2NUAtOgV5XGBqOcKh3IFC9PiGi5kSjEgddnn/ubrvp9trbZilZkZO7B/n6cf3jTok/ftfcN23eFb/fynralPVR8rryviUpg1aXVgKGFJgY4nTm7QtbFqqC6yWr1KCjt86LAVc0W7MjLmXeLbJxAQStRM7I48sIVQcMGg30zkydOlfGeSFWTYKqWUoKc8BLkYiXARqbTNrPWrPYLMcdcqnDqeVA+Clj5g0UPRDjtzbX7tDXVCyyAEOPRk8OLsKOloLyu03noa2wgjf2jOqe3An4RQuCSIOD5Fu5n7o+0pLAmz5KP9gEcVDqTC0jtxpKP1iY4SDQM67UuanJ9LFJSusaEJUoRcM2y44IOUhpZEHsLR4uNJ5hSHx+wlLbYDqPLBoKls5yF5ysf5IKM+Cr8kGQNtiA7SDD+OuYcktdMow6VjEDhzVkBQri7758Ly6ugdvV3WU52zWzd12LuO7rPve+Qu298rc66+6Ev6y2vkAdkarVQHnROdQX0xP3Mt0DwDnrhYMCuC2jQ0pNdlN/3Q2iAqzD0mepdDqMlRB8v2Xd3d1imP1sfE8Fyp5Ae7K/LMc0E8zMmgdXZ0dEk7yduSTAfCfF+M+iQQ2PxEW3CNTnXicQHvd3Zp+wJaIk92to+Ojqu+etqI6xqJ8NBoe3N5qVWpjvV3edG9/2Z+hs2XzNdx6eDRW+60vt5hCTQlkDRiIhuNty2/JhNfg0VRDcOEVVthXEYzPMKFq3BWkDkyH/zAttQ8Bhk/KKzfPo8neE9fvmR1Mdw4twFIU+6UFr9z206bGRm36fFJe8e73ye1OGenz16EnB1O8KcqYCOa8B0d6Zo9NMkJAL64zoj7yiuvOD251taEp7+vg8V8h7vKpj/TlotUFw546Q+Nir4g5JcPoq3Kex8oXXMfQbtuluuZpgySizTUEWkYiIOGoizioCPoAnrGER+0hQv4yBtlNpffjAue/A4XvyN9s4+2OOzy0DVhIQOIizKafbjmNAEjHhd18iQdcEZ883t40uGDtyI8HO/ki/YGjK0EQCQQBUduCATZVM7HYfPSytRMjRASSOoA3+ukCmYunrPOlQUrlMYtPzNmbePn7WEJss05MYoEH5eUSTx6RdHBvDcjgWcAiYDDEUY6/8y+RhqYZ01EtkmmYUZlZNAMJaBi8pbG0vH4qIP2cIavIMYqFju9fhBDGs6yLeE5FiPNh9GIfVJ8x5CRja0RfBU6DuAGsgN5G36DyKj39Y52NTpATMD2hLSxUQJL9XD8Bm2EuZZ2mINRXOlov7rFn44fUNV499+U1yiWB7dhEr+0JBjXxCDqs81Hb7YbH3mHtQ5usfk2abM5JsSVpqw6ueImu2rLeWlW7TKX3HyqWUZ4Lo1ctkJdxA8hq41odavCFd9RRDfOS+K1LFctL3wx79XV2+/Hh/j6964dO4VnBqyMff7Lf2MTcws2Jq232jDdcSGg/3uuOY1PLOt5//0P2sjIaGMvWSqQfvgfdfSrH79Re8kfjOOmpaMSTYW5VaVZqtm2LZtc6NLXLWo/cVF/9In3SxNM8Y4LmnfmpAy9E4aDJvFRBnRE/qBjXHNZOMrBRT08m+vkSf7m39fCF20PR1xzOD5gao7n2VwO7+SJdOEiHZ44ZEu843knf/ANvwNPoexEmZEW15wXRx7RVItrMRSGhsAzMuP8pLiECbdDMsrXKmWNuAWbHBlxjYbzbssSfCv1ss2OnrNHbrveiqs1Fa4GaDyjMjqfhlIhwoV6og7qi4ZEQ+nU1CDmH1i+52hMRqYuK0FqiEZi4mPVhvJZOURAIfAoGQFYEKP19Pa6NoYmlvZspTKZE5sX/JwXrNWWXeB1yryrSTNh3w/SAViafXQajvbwHrDjIl3jV5OHWNNZPr/VQBDefOPN9u1vPen5WTwI4QXs/j/4kffyEW6oXMQF3pQGDIvkHF8s8VerS9bZM2ArXQM22lawzbfeY3vuuNfGK2tWXuW0QZcGgQ7LyKzLtkqzkrDmkkI0jZW1Jesd7LXaStXKArEq23G1NSfzUYNPvtOWW7NWkxlWlyDMKmy4f8gO7LnOJmembbFasa0clerssOtvus2efP4lu/uBh5xeuKIGHDhuHPK/2zkOmnwQK/eHoQWNjqYjUeAy4sIl3FMX/ZR89EG8u2AWTSPIog/9sLL+WAARwl2Y4TB1t2/b7nv+EOK+QinawTXXHeXQbbSSLor6ecfkIQaYGUyhVzy8EO2knyk/rvZ2S8CroL+TD/4IGHinPDzvwBQChXc84fyOcDxhEd6cLmgZbZD0uCj3Wgf8xF3rKDOeUUY8oy7igJlwyqFeaJj3EOo4x4nSkw5PPsJoP2kJcwGGBsKPKDwSeoPWAIhPl6FFCWFCIiJiulS1SzMlv4JlYalFhE3X1a1lftpu3DVsmdUFZUsbXsOzJB5X1kTnAUgADkJoGB3ljYCe5Ls7ilJiOPyJNgd8QpAYmhGdzYV+BxMNpfFoDSqfzMxJ8GVoVhvZZEn42JUrroGxisa8H2cfp6cmfPUSzY55QMpHa4rOA14cv4EZRzi/wVF0JM/mNN4ANCS51BkpjlF+ZWnFDh04YBX2PIkemZdJjEO8hHdDaKX0IjqeCDE93VQRTTG1w2++ocnB7Fwmp4q4MYH0Rfluy/XusAff93123Zvearm9h63ct9mkQ1mlJobKS2BLUy6BN+G9IjjqWe4uV/3SzIRuX3XjrnkWTZakfdGPBQmmLmmSJ44ft8mJSdWDedppma6izVZKDuvLx47ZiHDtTOdg0g7B6cz4nV3gEBdtx/ln5EQ78/NzvsATeI60kY/kITzeyCfBB643GJd+QhvXDwlytVl0waod6N6+ZYvCNYir3fGleDSE1J+JX3gPWLiKRs0U8MKbBC7zs9RLGBPXCcaUh/fIi/f5LQ2eKtbnRV0bRHaIB3nGTRjUi4/3oE/KCEd4M1y843H8hr8ibzwJ551nlMlvyohwhBv8GjBTJnHN+YKXm8NIR96oF2uEJ/QU6SIPjndcwEF+3onnGX3QisDAhZAhY7zXxWRMvrrqLwJmMpgRdVlmSaW1YBfHJvw4ytzMnJXmy9TG9Qu2t7/L8hrJlXwdgfgwVWmIH65WGMgAEOrDEQeh+m80ExEX819oX3mZjz7/pXzMYXkDGh5HOI1b9whV4YE6uf2zV9oYZY+OXnFtjZXRfCFrSyIy7qVaWCw50cGovsTfQOa1LhDZ7KIT1GL5xBQhvN7IYUb29vXZyy+9aFUJMSd48NwwH8OJdlOR/i5s+DvE41ySRnfmKdEhfBV12TrV3j71EZP8SystdmGyZJOrMtGHd1n/0Tts75u/y3bc/zbrPXyLzWd7rGxFW23rFBMrzVLGrCZhbjIrVyuWaZEOtla31lWukkabLtuWLcPSuhbdnF9cnFdY3YaGBm3Hti3qV2m50r4vnj9nw5uHxHgaiCQwEBqOMsfR39+BJ/qCLTe0l+zMUdEHQbvNjj4Iengj5/0GfpFOctCf0w1CjcIRGvSCJ1mzXj/0LWGgv2BMaId3+ukqepOPMOcf0XL8DjrnN+88KSOYmrDIH57fxCUaZ84nzScDg8Pa5IL+SEs+0kUd0cbwhONIG3yHIxycIhx4kg9HHspvpnneA3aekRZHXsrmSTreo83AxXv0XZQdcAWstAEZ0QwT5QTs0a62+x997+MkJhE+EE8hjHocexHpiTnKGo2VM1M0ZbNOCZTZcy/ZUJukqEZxVgOFcsuK2JY1UKx2ddvYfFUMlypNgiuNIADDVRppmT8JSxxPYEiIRbILqWLI4YFeG+zVCC/G8C92i6BcmxGM3nD5aJwLAXkEHJoM3ZxG0zZfbaTRiwsl1yQxG3NiQqX2FY0ZmUOzs3MStKzEMs+W4KNsPI6ywRcrlYE3mIxVzY0la9JSv2dZd8DqEkiPZeGYdB3SLpl7ZCe/a1ZuJMtdkxfR5vnlfLFoTUQhgSIMeL+0gyvFM/XINTdoaxy0Roh3qi86OtnfJxOyrajEXbaW67RsR7/tPXDEtu7aZ3Myp1vzRZMxavV2PbPd0sa6NFB1Wrmty1qkuRW27LX80E47csdt9mdf+ILNcmW16n/5+eftK1/6gp07e9avy7ly8aJNTYzb97z/fdbb02l5tY2rWzAp1cNqwAYjfGeX2pr6tFUD5bR95tOftSM3XG8PPHCfx9En3v9NiEbLDlrAEx94c5xK3qNNNuSX+pA4QSV1k82/voAB4UmgoREtcr3OmXO+Sl5vDKjh6P8o2+FUvcHohEMbMT0DzUN7OPLhCQsaSvS1IXwi7Qb9oc1xzjMxfLQtXHM7AxbK4p30ze+USVp+Rzmkj/zAE3WQlrw40vA78ifaT3NXuIAZ4ULbKCPK5Rll0j7iccRRBi7gIS2OOH6TL36HYGYQaZSbmI7d0eVyRcCyMpdXJDkkKefHbfPirA3ILpftJeaREFIBbZu32OJyi83NLfp96uxurkq9X9CIvCTta2tPj3HLA0IKAdEiINhV39KeN+aJa42OSFqHqqJxqtTNPz19XkgNaxVndhdVDkc9FM4mU/KBVHZ++0cLFA68dC6OOBgXRCTECXQJQjSYAWlzhY4umxgb8y0W5OOkQYfMR5+wRouR5ulzEBKUeFWspyPEy8ely9dAeEPgyAl6eUYQxX0H7UsleVms7CJkt2zZahfF8L4fTv0g1vPVV7Dif+BHHpwjlGgDWxtWJcVaJAzxNJtjWezMR3/o6CrYivDFOUc2qSLQqosVK8+VbH521qYnJ9X+SZl4o3biwkU7MzFluS27rGv3Idt5572259632Y6732J77nvM9j/0Djv4yDtt5x0P28Ch26xn7xHr2bzdNu/YIcFbEmLL6meZWtu32D2332abNw3ZY29/1F459pKbYtzQyl61RJTCUAt4Sy7att5GnNrjqG60nXeefCWcQWNocMgZ5HX55Hh3EkAIEed1Eg4jyKt+vg0gwlK53I0vrUihrexjxGxWX3K1sveR3plzQwvbsmlQrAD9eWo353iyJSievntfdUN79C/MDJ3C5MCLx4UwANYIw3m4BmgWVbiKaUlt9RMMCD60V8EErbMVhib6VInKpwxfURd87JWiHARC1A8sgaOo2/M08kYYv0OjwocSE2XwbPaRJ95DkPHE0orwyBtw4XmnfJ4IMtLwnnh1I18Idsqt1yRfKizASUiq7/K5dNqn7eF3fuhxugPnR2zkKAztq01mw82bOuz+vdtt15btPtE7Nzsp06FgpbrMi4UpawMJshUFl5sx3LxYZ/uERvGLZSGELgYY72DmdhBokvIiDB8FFRckCKAhdHyvljqkK9umuvuswGZWJyyImjxCilNrcnQiAgBhTKhvDlRajir5+U3Fp6NFqkO/0YDqVbVBiEAbhHAX5qalhc1a/6ZNqmdDIwUetKXoDCbkMWsoP5AsnLowDu0rEN/syJ+8iIIJLEVzqJrNny++8ILP1fn3/oDXW0FJDdcoynHQ+MMRrCIZHh1f1Ov3dJVrvpDhd2ERx/ylVLW0CRCzGlgTvsnOned8Pqu0ULH58rwt8OEEqfCLlbJfLoiGyiAFYxQ7e+w//H//ny3MTFlXZ9G+7yMftl/8xV+UZvSQ3XnH7Xb7Lbe6NjYvTffgoYPpplWZ6m76qbakaab+fr3bCCMafDGoPv/c8/aNb37T7rrrDrv11ls8PKXZEGR4tn8gVPgOow9iFNc0mDBgY87WqjWvCQZCq3cNWr+9f2R6c08Y+fhgDYLr/Mi48IBAQjggpCgN/MGQMDk4hCZSGcGI4BcHT4G7YGDCSQPMaBOezmHlP56Uh9mp9EqH4MIy4J18bsGoLMws5taScEi7ByiLuuKdJ5pLShP0nOaecLxHGhxP0gBnpCc+tCbefSeAwmkraRBaxPOOC77gSXk8ccSv84zy8gQO0kT9hEU5pPG8CC0pGtQBvsGL132fTEgAIkMgFAnsBZRLtiu7Yp0tMndWarZrSGZIptUujE9K6W6xd997p914+Dq74eYbbfNgv81MTyicuQIRgN4uiInWpIUxOY1wZK7Ej2JIEDZI2YFtbkwA7U6Etqm/27YM9Ch9GiWduRWdNsdtdIh7we7ZvGMow6lJyE0IBCoc2g4f2Vz0uSeFCSY28M5KgI1LO8n5kSnOYG6UD16ACw9xhAAD6TzXYWjyhDe7yI8HBj9ALSJBwE5NcYHfgOfxfA0bp4GJq5yyN/5LjvSUGXBgqi3ILEUDpiiS8mSbQ9r3hQqfzrem0wg91t3dYz09/dbfP6Bnr/X3DVp3V49MwF7rKCpNR7cVZGIy8m3eNmy/8PP/1lehv+/7P2J/+qd/bh/72CfstddO2Kc/81n73Oc/b/v3X2f/6H/9SZuanLKt27errZx3Zf6GpqW2XYuf5DbCiKY9aMN/8RdfsOPHX7X777/fbrzpqOcNem12aRI80YoLCsVLBHocOHLNWQPIsgYhVsPBvcepXtdklBchyAkUph6wIPKFbnv5tVO+IRctkP53elLZ8ApmIvnALVoQcfxOZaU5M9LC5LQHx2/em1f+oe1Im4RcGkTxMG76Qnaql1bzdAFMP6tZtBnnNNBEu+ThnfROe402R5ooE3h5Rp5Ik4TGhuZIGbQ7yiIOT1hzmhCiuMhPesLwvOOoD0dYwE79vKe4NdEel0CltJGmkT6tDkSnUDHSleXcugj0mW/9rZ0+/bKNvPaCzb78rA2uVW2oI+93Sl3QKIuZwC73rEaH/fsPWWl+UfWtWF5qeX9BUlrEwlxSjQ5VXex4b3dP5Qlg6gzAmj1nxrYMDUjMKa8QAIyMMiHpER7xJCykOGHkx3E8KI1SadRLDKwyRDjchVUVUdRV7tzCvA1K86rKjMwL7tgH1uyDKIMw8biIi7AI/7ucmu/nL2mPJLHdcccdfr0ydaMZvZELYsAFEURYc92MyASD32RWJ9iC0GBQluox0/kqd/pen8qQ15jh8Wg9XDPDF7PTVTQQm2DVoIGdNixcveneN9lfSrDMzs5bodhhW7futK7uftu9Z6/MyHcIzzmblsnqZ0uBQvli68vf1wEvmsfp06e9Dddff2gd1/R1tPn1XswIDTmOEo3hw7HyjvCiLOqA+aAvtDa0VceT3lnZ5khcVRopoMdCFLREeuiObywQ7htk5aA/BFPQJHUFwwVT40kTMAXdkofwtLs+eJNN23XFpfaSl7QhePxiTrYYrbd3QzgEvUa9kYdnuOY8ATO/4xl5o3yegQPKjrYFfQVOCQNefoNfwqI+ymwul/jwAW+0lWei6fQOTkjDu4R+QjZPMuF4RzvAVDx7adRePPGa/e03v2ovPPENGz31mnWoI7PC+9984Uv24lPP2upi1abHJq2m0WlNHclhbi6429zTYWuVqoScBKLMR+a9xBe2KsZY5duCYiAAweMACAccqO55MfKwNDtYFPOPeTo+5Kp2rCOQRuF4B2586gTU3US0IAUhxiJCarTMLGll3EZKPhDLJsPS3JwNDA7Cn54ufMBH2uYwfgf8+Oi85rzhgLPZK9aPlOAY+UvzC76oUBajVGTaAjPpILTmdvKM3xEW9XjdDVg4DsZXppXU05Em8hCvUIWlOOCmL8A79aKu8xUYBBtnGRFmnoVqJNwuXbxsf/WVr4huOmzHjl1+OmJsYtL2HTho0zNzvnn1g9/9vRKbEGq6Y4zKfL7OC0owB0zNzqtoxOG9n5XmhGgQgb9n906Vo5LlOSXCU73iT4CMtiI0yRf90VwP79AJjABdoPXgwCubpXHQGtcIMQBmMUdVFwNzmEr0C553yqIepi0QPCxY+Bd6GHr1RPvkDCraK9pssXF7C3jmnCXhgsjr9b2ItSRMcZ7X+ZGtRYmxQ8jQV8CMYx8kLn5Hfn4HzkNRAY88CSeMcqAB8BT4wvGMPLw303c4fpM/tFDSkoe0ia4SHM14Ih648OQlDe/RR/wmb5SL1sx7wAne4135UkEUjgM4InlmNLKcuDxhZy6P2+R8xc5dumynXnnNcqpgZuKKLanwl559wb703/6rHXvpRZlfM9bVN2QVaTXVesl29xWsv02Eho0vTQPtna8481XgpTWNOGoU9UTj8MACgLRl6+YBNzkH+3utr6/PzRw0lmuREzBHGL/Jz36mNCEuZhAB8tkqOpozkgDDGVDsam+/iI8vFxHPYoJzUpODyPEgH48D4dGh4eM3sPAez0gfHqHFXAtzT2g8CNADhw7ZV77612p/6szUjvT8To74eDoMesf0YbQmCk2kGZa06pZwFnlxvAcdqBXJHMHcb8zpUQ6DCM/Oji52btinPvVp+39+5VeNLVTMSUxOTlv/0CbhtChBNiNm7ZIplhHeaT9iZsN8+fs6iBcouWoah3m77hp42cDP1Qz4OtypoAibEXwwMm2G/gIXQSOoogziHbI26KvOrqRRUX4MnrF/krxYLS7UsDakLWHWIbihLzQ54hGKDBR8Os61X/1GgLJ4lpg2wY9DUPLKb8pFe2UfJb+hP1aucbzzQV7wShlBo8AUfIzjN+WQBlh4EkZb8LzjcV5mo5zgScpJMCZBl2hpwzQHN6GdUk8Iejz58YTzJA0u2oZHiYp3PGU2v5OWZ7wDG/C00kgCcABLhmhsuzqoVSbB5bEZuzK3aFMajabGrliBs4SVSZldMzYr02tyetLOnjktc2FeiK1YVWFZtLGxc3brjmHLswFSFN8ms1I04VpUnZWVBjMBQzzxNJod/ju2bja+CEODe7q7/drhIWlIjPhsZgReYMeDmEBqNFb0rDRiSsXRJsxQbmWl8fPcVKE6EGSYCQitbpV76eKlNHHrTJs8jrqiM3niosMDBjz1R3vISxryRDn8jnxRPjG0EaK86aajNjkzuU5gUda1LsqJOsKlMpMGxmS1Unr9pOGJdyfh9EZectzTxqIFf9H28JiSvrJZrtvBg4fs8OHD0rJz9twLz/kXhrhy6cKlEWnbazYwMOSjaHIbcP59Hfi8PDKqtiz7tdfAdW17mx19gIvd9KRd9436wQHpYJoQPNTjTKEnmhT9wWcDGdRYvOjWYM5KJunoG/oFAUg5QbcxVUF7SUN/Igh4B85gOtLwmyd1NzM5eWF+THbKBu5qBS1pRQKz4PEMdvQDcempNnm/JDqiTBzlEE+51Lfe93KBA+BphosnnjjyBAyUiycfv3lSD+VTD+/Ncc1lUgZ4AHZwBK5Ih+NJPcSTDseTMgJm6o12RD76jf6Tlh0mRAKaRDgywzpb9+zSCCTml+RZVDo6dOHKJTty3Tabq8zZiJhtdqFkiwKYmwiqZWkxpQWrz0xb/co561kq2b7BPqvPTVoHq2Aa3bnriyt0WGWhHkiN+gMJwIE5hYa3OJ+W/plwZyTkMsXe3j7btGnIN6bSkMgTyODdn9JE4l0tEhJi0lNCWgTOVTuLEmQc8OZiQ66cwbegKjY58gMfiKdjmjvA4W946sIHPqPzmn2C5WrGio7p6Mz7nWGvvSYtV0ThlwgqDx3Y7BpVuws4wkX5bNNgcyZ7hwIOnukdvMNEr3/3q2TkgD+eG/lSGZiRrS2Ub8YHbW+77XaZq1UbkZZ05MajPoj9xm/8lvchk69+ON7hSkz7P+KY3/nYH3xMdZv90A/90Dpc17rog8An78B7rQMM4oANWgAeFwoNIQSuXaC0JVhJy22zhw4dELI36sEhEHlH+4Sm8PxmTgwYoE3KI5yyeAd+wnH89vIbbeJ3YtQNAURe2kEv8wTu9YUH5fXypfUFHURdtIVyoVfyRd+RDiFC3sAVjiee+ikTH4KVfOSPNDjCcFFfuCiTvJQVv0m30b5kOlImz4AlPGkIi/JwUS+O92iPBDfaFgyUGBxC5jdPRp6iGKql2GF5Vc7tEquFLjt9/rRtlXrcIk2LLRJrsuPZ8T0zOWV9xbydP3VORLxiA9v2WU9Xp924udPefeMh66kvWlENqUh4rPJVmDZ5vRdVH3dNLVbr6WbQ1br15dWoNQnLcsnGJAwvXxm1K6OXbVKmK8d++JZfT1e3bd40bAN9/X7tDwiiUYEU9s/UxFi1ZXVYqxAmz1aQ9lzGOnu65Lt9Mn9ZGstitWZzEmjbdu/0u7Y4ooQHbSArEMpTv65CMs6v2WnyEE90UHP+cPxSF8DSwmtitEp5SfhstztuvcMuXjhhy7UFKpeGyH4lEa1MTpyXp9foXC9bYS5R5FnA5AtO6k21X21WTepp4Ua1cS20cIQHxvQOs8KYEJBGfr3T8nh6ZfL8xi9xjYnA8Xr1+73veZ805azMsik1RQJBg9hzzz3nh767hOOq37UmoS8wfMUMvIoIA35cvHOwfKku007vlIk29ImP/6EGmwV7+2NvUbqNgQIf+aJMvkokSEU74K1hXUjg+tYI4RDmFwv52VHO2PLdSQayZQawbCF9Z0EIpDy2pYA/BNzurZvUQSUqslUJDDb9cpFn+nSf8CjhvyQaBp8IDYQEGhhmH23HV6oyHVd5oplVvN/ZAN6eEa7XNHjI9GSTMhuT+eJUISuGVx/mMi3y0nTaZZIJJ5lWCZh2CTe9u3nuUxBJsAJrMDhCAyEYAokrrNKcGwsYMptVesJJ1svAU65f39zAGe8Rz4JPhEEXvLOXzmmCvZMiZTxhpKVs5lJJF3wZT+ALnoAOoz9DQUh0mQSjSvA0eMJ4wn+8uwaGD0mPJwGIWJhftJ6+QQkCgaIMXZL+fK14dnrKLp0+Y3kJG1/lUofmpN4i+Pbs2uXfINy8dZctSshMz85Ze61sfS1Vu3XPTqvNzFgGRPNJfhEZ2RdlynGBIpv2IMclde6mgR4nDqXwz3Th+SwYfm5uzmZLc/7FHBqLKsln7dFe8HQW8Pt+ETc5QIAaLiSj1TiC1O/c1e7X7nT1+Goq5gMdwZyOqIv/3AWOcCCdd57NPuL+RzyTzDhwjvM61sB1RlrYq+nqIMEee16I9l34jXzhmmFzLypC+0waJ9ob8KfRlbTX+vV88k4DaGPyjv3GOx4Tk6NWimjUl+C+/dZbPB/XFNEm4KYfenp6pDEU3NSK8pUwPRuu+R3HVc/cgAL6vS/Ub1euXLG+PuZBe51oyQPcMSrzG5qF+BPhx6ju0e5Ij4PeRM6ij4rNleZ94Ya9gsDsN6+QT+koLzQVrrEu5tqsmNVAK5yAx7LvIxMMSixWVo7UjsAxNAhd4nlHkKB5oUHx3qmBHZyxUkwdkRfPbzw0TFmJJze0flyzFkJa+hkaZl4u6qMN0HoIBHiVfAEjPM8z3imPtDwDpnDkx0Uc0TzJC32y55ByKYcn6fA40gVM+GYYmuuKd56kwfO7jmDXe6RJbUkC2ufA6HiQxYjBk99UwFU0fYObZSqKMNR40vrufBHZiZOnrNjdpVGI5WMNxwJGtdiJM6esLsKuCHnPPPeiX0NdryxYV2bVhovt9tBNB61DI+ygRh1u+cyog9vkWzJ6MjqrLWg+EBRwYBuHB/CAl84BXgQagoyRjsaSb+vWrbZLgpR9VWmSHpUcQYbqDSI2CAEk0OmxFM7eKfC5sYs7peXZjFwc73gccc0+4sI3h/PUf54PR1g4mItfd911t7344oueltEajRhQyBUwXe1SmJetvgKPfFUZSP0r5S4IN0wAXHPbcAHftR5aIF/g4FpP3Tt37nQifebZZ2Teb/LNq9zdhTDGzIzygxFSvtc7rjJmcpsRHrB+9mcf9wWcf/JP/vFVeYCLsiKMuhEQrO7F9xmoe6PPk+c6a+aLpufnXDMtdBYsm+dCzRYrSwBDX5jRaGS8U2atIkGiau65525pI2J2FcVFAF6zBgYYmHnTEAjgCpyFA0bCgDEYnN+YWWFq8Zs2BY7fKG2zIw1xpOOdbU9Mg4ATeIOyyBeecqM/Q9jjm/ue8gLWCA9HHDAAU6TFh4uy8TjKwJGGPFEnOCV/OOohTdQZ79RF25rjKCdwxm+84hKy8TAykTCy2+nSrDKFHst29vkVK5Ae6i/Coi5E1QVruhlTElfdiWA7d+G8ffeHP2JnR0bs3MioHXvlVam9ZqXRi9YyO2LDmTV7/4Nvsuql8ybUpyVdvS2qgTVflSnZoMyOHHDJZEUNDR9qL+osqmogE6FLOZiWCDTgA2F8bWjT0BYb3rTNN2mmpeuk1rp5tKbSRHyUg2nh+35gMOIayA1HPcQ1M+Df5Zs7FB9hzc/wMMe1DjWfbyZGR5Huv+foS9LVpa0CJ6M/y/8RjmhEG416w0cd4VLajSf4ZQBJzL2sXtvIS1uAkw2mxJ8+ddr2X3ed09Gv//pvOl0xwKSySJ/wh4vymx0aV9qMmlZSP/OZz7jG/eijb1NbNhY0gm6b8QMs0Ue843HRNn+61ihaFW0XihJ2jdtH0L5xqyvphAbaJR8oYTAQiXjd1+3baUsajFs1iGPeUQ74IC+riqSNvuVJXPwGN5y6gImBj8GXJ+G46CPSh2DhN2XgeCc9jrjm8nHsb/RJbZUDPZMGH7yNIy48YfGOc9zIUU+U3+wClsAtv3FRD46wyI8MiTrIE3IlhBJpArZ4j2fkwRMWQjrKJj5+uwnJC41GaFEAv3HE1WVPPfL2d9ulGdn02LKMqOUFuzA65nNfFSGbeQJMs/mFed/DlJPKvVAXwQsAJqS/+fWv2plXj9nywoz1tKrDp0ftA488YG21kkSXT8SpLgGu97xs/T27touIk/kTk62M6JiJaFh0FDDS0TAWz5DuIJkwhFmsArEnrK93QIJsq23evFnaVoeQkCQ6Js+KiJZvBZYXSyIyqeqKA3nNeKDT8IGv6Hx+hwvENndys8fFM7QknoR5+QgGL47/2u322++yb3/7276fC4YCZvBC2jA/qT/5jbIpl+t12A5A5zP3FLBSPu0OQsGDM/LG75gT1avqYjUUwkmewgIXkYdyH3vsMS9namrCenp7fCA5duwVxW9se2Ge6Co4He7UDsLidzrS1mqf/vRnfTripptutB07dnidATeO3+HIHzCFb3aRxzf3CpcIL4TYejrapfbVG9puzIE6EykJH2KpLZYluNqMXfzMyXGnXNpvCCyJXq6tn/YEzH6OUeHBxLgQNoQHDVMn7+ATT7t4Bq4iL45yiSffomAiH78JD6uF3+SNcgjDUTf1RjzvlE1ZAVc43imTJ2nwpOc3PtKHj3bgSRf4x5E3flM3DrjIgyd/lB35Ix0uyqPO1mYEMdJSAL9pfK2yKAEm5il22V2PvtsmVtttoirApHVNluasRqeJ0JhorUqoUSA7vFkpfOaF55MAUZmnzpzzD1nMTM2KTlZsINdmA9LEbtu33bpY7VlKS9Ut0sVy7di28lLV0QhpLCYEwgszDwFGeAjbZsTQ2GgPjWROBs0MOHgSz60D3Js/0N+rESFjNZmzly9ftMmJMRu5MiICSJtd8bhr33GB4GZ/rSMMOMIDF/5aGCPt2gat+DuHVmkj7Utn4FIHN7f3Ozn/AIKS8SUhBDITxDEvhPP6mjx4jDYFvLzjCMdTLz62pOAiPXDddNNNHg/dsJOdOPY79fX2e1v4jTbIM3yUEY53YGEfFW3+hV/4BR/AfumXfkk4U9vFt82wvZFL8KYB8VrzUbHreb0JkkwsQgEXh6OZRIfuuKGkvTFQ+GSpaBYBtbpWt3e9/a2+wZrB1UtqlJfwk+rH8YQfcM3wMhiDL+KgBfIRjw8cR5gPPk3lgRvykJ94wvid+g+zK2k9UR4DfcARdREfnvYRRprmdxw0eq2L/DjKx0X6+E2aSEdcxEMXlEk64A948PEOvYOfSBPtBH6eeMojLe/IK9+JT8ZIRAEk4j0dRalZoWfAth65xQb2HbWVzh6bLAsYEQTaGft/aDwbQRfmSn4U5pTMiKo0AL46VK9wB706rNhtg1u3+0qNSrW16oLtG5AwWq5YUQRf5DNqGvl6OnO2Vq8IOExVhE9FcLA5kMaADJCTRjBgxaOa8iQMuEGIw7R+eDkhHSRWKxWVW/K7v8plaYwatRalfc3OTdrM9LiHdagNlINrLi/CcLw3++YwHOmbfXRkOFYqYY5r84anT4B3//6D9sQTT4iY2XbC13I2GOM7uRY3j6kDYo+JbTyDUxKe38kH0QWh4MMl2BLRhm9EiFmKPriQ/vjx445z9m2xtQbmAmbvBwBrOMq71gED/fvtbz9lFy5c8K+Ho4ERDkE3u/X6r3IJ3jeOkwN+/edfcxJDUSYrkdw24R8glqBiYyi4Z/XX9w7Kr4E7CdFeWReTE6P+TlvZ60Y70Nr5HbTW3DaPFzzQKUwMLoKZIx4XuKYML1v1ko62kybK59lcPmHsj4v80TeBLwZvXHNZPHHxJG/gOJWX2hEu6oz0UT/PeI8yqMdxpnDgCJhxhPGb8KBLfkdbeRLXLIcok3cc8cAYadoefucHH0eSkYiCIjE+p5FGtGelqmz3NZl2u3fZpXOnJaxWbGF+QUxW0KhVtaGebqvMzYrxESh5e/q5562iSpYWFo0ri4c2DfuS870PPGQ1CT3mAjhM3Z5psa279tpzJ05biwShJJft2jro2yo4EqPm+yg0NDTknQ9sNCghA8mc5q9IE8IMxk+2Ngzjbfa5LdLT+JqE44KEFsKWK6Zb1Mb+3g4RaNUvF5yZmbN9Bw5J+DVtAiS36iW/10/BG/TjjnR4x51+083x28tQPhxPPAzkroFrnjhCeVviqheFdYhhypUFhwVzRaWpTxrl8a9Rnv7z31F/Xvhk4QXPVckIf/BHG6gh8iWvIDkvRw5BF4QCUeGuSq/G6X+9J2Lm3Gi7NKavfe2rbvKh+d5xx52u+fJlq5y0lT17dknIsaud0fZqcwMXdSPs6Lt3vvNdNj4+bl/4wl+42Y+GxHaDRpVX5W12aZC72jXX4ceQJKQqshgQWOCEzmKvY8KnmN5/yzf6iLbyP4KPhabSYt1K6h9OUdBHlI530JQ06qPfg6fAJ8HE8bs5Dkc4R5BwhAEr8bhId216XAxmoE+s7u9RB4Ir6mH7CnzgNClh638OEJnJn9pKPvhooz9SPYTjyY9LdJQc4aQjjnz8bnbE+VGsxnuUSdqoJ/LGbxzpgN3jVGTUgSMcc9l/ATCIACgIFgAoqKZOldFlBZWZETFXV9vsgQ/+T1bt6LecVHtMg7ZCly2s1q0qM6VcrspkFIG2Z21GQoKd9wgl7gfr6x9Qxy+qfCZMQbDMzWrdWhbm7C0332Ct1TkBuWqZQq+IomCZZZGLGt0jc49VIW76lGIp5GO2JnOCxtAQBBgfvsVnZBbi/TNVbRJqTNKrlYygS9L6lkS4K+rY6vy8+9L0jHEYubOzz+64817bvmuP31dGHyAsmFAWCqUd6pc8O/bZ6JrO3jEyq0F6OmPIC9XKqwLoYAoBl3r3K4tFQNzb5CO7NBE8QsDTKw7lxBlCzzbRJd/bXJLA3bV9hx1/6WXLMLnN6KO00lcFj9KHF+PTwfQdWsGCNAghyPr7B71s/0K44pMgo4+TV6Twy055wSfvWhpMzFyltO+0+gnRwUwQmfLz19DkltWh9MHC7Jy9+aE3q22rNjNbsuHNW6xcXbSP/9HHLV9Mc5b+NSjHQ2ojHtjQ3h1G/ST/H3/mz+z8ufMSgrfb0aNHJUir1qbBLjEGmRpw6CfPJLRoP0SRELLGxJ/gXGeKxj4nxJAoNG0SVs+q1xzZriFisrVJiAjPQpib8v5FJ7WPsuGPSmXOrj+w29qFIz7G3MrCkmjMTwg4lwk34gWf+F/VQCAP7HiqAl/QLU8Uh4CPtiGkGdwx01lU4liTH35XPHSBpsjUAB7rhj4VcTV86ku2zsT8JVMkKsbfV4HD+REBLa8ne+5WmSIS/zJ9QzzXtnNaxb/GpHxgFh8wAA9PrvPBE5cWwFS34liN9RVZhZEu8oU5nGhwQ1CFAoJFQnO4tps9erGfko/vLMv6oo0ssCS4NDALRuBrpVPwIQx4gkwqYnlYdCUgYVRWHddsRubjrfc8YBURA8eBmLSfnpqVZrVipfKyTU3P+sokc0xZdXCfnpS5e+9eX7nkRgoIhMn/5dqiyWK0Hf0d1tu+Zv3S4Ni0t+Z3sKtTlLZQ4KtCSaVlQxwe+PBqHyQqht0gVDp5xa+EZcWHzYTzNstpgZkJm56e9Cuw5+fZP8YkKXa2zIVqTWZl+gAuh2nTZLN3m+MGRxzvUXf4IL6oH09Onle7jXT+q5EWF3W5E46vzUsn9w8M+I2xnEZgib8571X55YhhlKVtejj+SQ/8pI264z25xPA+US+nUp0IqTvKJy1tSDUkR1zg5uGHH/a+mJ6blkxIcxTTUzPCadHTkiYdUUqaLC7oDc/2Ccz+H/2xH/Nyf+3Xfs0HrlRfAy6FN/vXu9QOXGpnqguxCy6SmITp0ooYX4nyu+/wYh4XRtIA2YZBPA5zMibHEdzbtm62OoNhHcGv4VSEiKkJOF6XXqJ9ji+9prvZ0jxPwmHa+hHt4J14HHkTriR9Gu9RLo78CMDmenAI2RDs+PQby4A+xANDeuKbt5qAIQQ2/BRPoPTSVY/DIhf1AitwRVtw/CY+PC7aFO2MvOFx5Itw2oP3fW2iPZQrNPLUTi4HYJEurdJ6nngBEAiRhBSUkMQGMmVzsW++igIituzYY1bothYmDWEUpV1pydpcRQKMj3wsVGywl3ukCj6fwI734eFNoMZHJqWWkFhRfMYunnzFFscu2Ztvvt76M2Kg2oLVVsq2lGFPl4SgGsL1zpzKh9jcVOQ3Jp40rrbWNPflozgjn8rlsHa1LBNxbs5Ks2hY0zYnExeBxZ41jtm05tSBaG3OoA0mkhBmEldI8JGTUTw+zMCFfqwGgiN8rBiBUM8rH8hvdhGGb07XnP47ewg0zRXs3r3bnnnmmTQxS1MVH313rWsmHrS7YIBmgsEH/FfXmRiGcLZjwLwQDLcyEEd916aPMLQl6uD3tDRbTHkOX9Nv1NU8H4mL/NRFOH37kz/5v3r7PvDBD/qdYgyir3cwTfJJQG34wAnaEGWzmXlN/Y7gWYcd0w9BxY5zObGBgKHfwRnMkhgFmMlDO2JqAvyzWr1nx06/xZey/aMqKkdFp/IaMAQuAp946CbS4Jr7wi8rBD7ildd/K50XS1/qDQ+oIniFKQ6w+a13yqR94cKyol4GDvIywEQ5nFSJvLg12k4Zwg3aqdDk7RJWFSaBA5+pPGrw66aUjavZgdmvElJevxhS6Xj6YEvb5Wss/i0x+Kp+FSqR6J5tTf5bdUvQKI8K1VNjmZvoKCnMtRPPfDsab3pK4DMX/uDb3/84wMNQzSOCI0NVJHuZ5mqUyOW9UHp6544d9soLz1p3keNAGq0lSJZXZbblJbSk8kt79a8JFeUHB4fs8I1HUwerYXxEAyHypf/2OetW+t1bt1ulXPGJYK5FditDSNi+ZbvgYq4LIZWIAcLTI8FIBwq9LhggBDFZrSrzEBNR5iq7rVky5zwdH2TN5TXiSivk7jKOVficg+CRWieirvsSOkZgV9dAg3ghMCQ+R2GSoMI5btSY5t8QaxAsnphYsSPcGccRkFykwxPOM5z/bryDawRs8i2uhXErR/z2FI1yow4PlmebgHpZeOCgrOAVcRAX9QXMicAZrVObfLsGmtJqEjixVQBzl6oa1a478qR0GfvjP/ljm1ucFX4zNjiwybW4fXt3244d2xTfwI/3YXqHeakXOF588SUJsJ90QfH1r3/VhSeweH0NuF0L59nw1zqldtyleOhCnCCtkjJUhRgCoVb3W2aRAV5ww/zkmidOAvAlq7wEFTQTN58mh1bJJwMzNrR5m71y7Lib60wzUIwzt8OU4AL2dBLEK/Knw+V92tBqlDTRNn2R6on6SAv+Gj+Et404zLKgq/XyXSioLD2TpkUfsuk2J6uE1X21ReHh+U4ET+8L+kSaTgifVrXF4/Tu5UPQDqvSKC00QVP5zZMy0k5/4KNtyt/wxGPBc705yhAaLsJTmUiaBKC3P2l1CTepbQx6OOLW8ScfbW67/7H3ugCLACIpBAcR+vYGxdER3PPkklJiEUGAmXbx7GkraIStVeuW7+xyAikWMlZQvRBIR6eYTS8H9x90pKIBtUIg+Zz9zm/8pnVIkxq/zKrOsvX096cNrRKEw5t3Wl4NTTZ9mLQ0IoCnISJOMQ9n3pLwqli9wtUk2PSMDlyH0uGjJ+/c0ED95PdrpNWBbGTkPX09Z9VK8/N+ekBoUNsZNdFSNIKI4J0giJADFjzMS3kQFqMdnjDvFMXjErwJt+RJZaR2RFw8112jHicueczB/v4+e+qpJ23Pnj1eX+wNS1dlNxjDGT7hCu0rCJI5H/qQ41QOX8M3E0PCr/IKL3XOvSEAlIY6GuD4O3XRNIgMD44I4xN1Z86ftVdPvKoBrd3uv+8BmxifsGeefsoefPBe6+7qcFgTEyThFUSOEL355ls8/HOf+zO/ZhutyY8uOXgB5wbO3shFe3iuKX/aFqM6CXe42/zbpqwiZtDCJYxyEla5Yodv/0EIM1HvyoFo2RmtgSfwiUDhS+jc4fXU08+6dtmqPHzBS9jRwM1xJNEGWoTCXJz6wEFYYn4EA2cYmbekfj9jqrpwwE7f0sKgKeDgNwO5mqD3lI9upzx86h/RnAuMBl0IblzgA9gdP04badDhN/2OZsblCmhWLVz9LpgpK9E82hxnL5knhya8VA+jbRzFoj7HncoKvgD2qJ+rs1ACHPoGzLzjGTAQkFEfcYnmU3rq5zc+8gRcicOaHJXhAQCmAUnkweTLiVhbKFTxNfXXnY+8xeoZPtQhLUwN4ehKZ6+Y38vB3k87wTtFHNz6UK9wTIn7uKo2MnpZI/SwTUzM+FaLF599ymYnrtgdt9xseRFQQQ1Oy/5IZDqKMtEEUUnr8hIsdZma1UWr46UlwQQ4tKt846vcvLcIMY4Un/qWXe3aV9YJ1vfOCNGo23wl21c/5TEhWbGsVBeszMS/awpXL31f68EZ6XiC5mZHWLMHx83ujcrzcOGf9NyKiim3a/cOO3fu3PoKE97TRfqr8sOyiWDZKR5pcJE3+htHPHXRZ5hjvBMGXtFa6A8GB+gCUwgNiXku8scc0Yc++AGPHxsb9fOQrFbzQQ5WEknjK5wSLOwXDNhJ/4/+0f/mffHd3/3ddvfdd4mY0YSSkL7KMUfHBP138p4G/G9odshAPpQBzbDn0Ac+Wxa9cvyIQQdmavSd5xQz19dkujDRvdFnCX8SBMAg+tiza5vgxGSXGQkTCg+Uwe8kqBOOQxCB5uiD0CyucvCXwjkjvKZ3LhWoqy9amSrJix9UrxRQaTOqp/GM3y3CVSuXLQgFsaiBpojSEO9+K7J4oa42IVrdi09dzErgctIl08ZZRQkZpWPgpt3ev1IS2LCuSNeiqupLvLAsIU95wrHelwQ78LcJt6kdKpu2ClBuJslluMZbFpVg5cl0UBvzc4IPU3FVcGCBtWAqZvPqN8EifhW1SFZiUWhwkec3eV4nwHABNBKRkYEd9a1Mrovw6LyMOgTVeWSmbG991wetXKGjl2xqfMRmZyeUVghTpUjQgjp2bnrGrly6LMwuW1Zl0nnHXn5JwqFmi7WyXRg5p0ZKu2vjwPaoHbn+OuVDfRUBtiWCDcGVmKcmgVW2ZUw7CUNWJJKmqBFITMDomFHjWyQIVyW4EgGiWQq5aGt1aVYaHRlt/AC3OgLmOnvutMpPGmciNohadbOoANM1Rskg6BBWEGV4fsPwzeG+yniNuzZPeH4nYdkUBwoED+3btn2bnThx3DVLhAd1hTCKcvW/njCznoI/L+InHd5XNtVGPL/jnXrCoUHgIXyIOcGxAe+1Ag9H/fy+7bbbnGHRWDkCxC0XxQJ3aSEsU15AheRpJ/6JJ75ln/zkH6kf1+x3fue3VQ6ao9kCt500ytU/+Q0YwwVM4X211dPST/oPrcL7ifndFZ/HFNRpO43KL7NPUTTE/kTf8EtGtV1Yd3g2+lhsrijaRlhV+W675SZrEd35VIEAVs0ehwlMupiDAq7mfgIHzTDjCKMe8q/3id6jfgSpEns6x7/eCadc0nhZqp8+W5WwSHOnwE/d0JZgR8DRpsYNEWuSgq3StnhHgHn57sW/KkvQ+h/adFqEQOgCJ5ts2aeFlkn9oinxVLqeXEmUn/kuP7KnscLxKHwyIFSFf3USSVy79UFCkIMXx5m0OPAG3YXgD7ylMNIJJoUT/zoBBiJcFVQivbrayZeGODaB45oPvmyNEFqRMBredZ0tarRKyK+pwCQkKozO0hgYpdHMLl+8JIrSqCYtDAC/+Jdf8GttqhoRW3OtVuxC8q/Y4tyU9Xfk1bqaGpNMDW5XQMOi3vpSElpLYhD1AOgUglv99lVuwOTDE61S41HzRVWOXA0k6kR1pNrABC4qeZuQT/vQtiDi6akpO3XqlLdXoZ4mMZs61wkjORdk6wSjP57yCEBXwRXHwgVpMCODKOl03inXw+TjCQlHOZ4GuPjd4FcYB1iYwwC3e/fttZdefCGlUbx3ZIMxnLjlIg5GTCtfGgCUl7JpH8muStvwwOoahMNHWIoPx3uCMcHvbUBLUP04X7QpFr3sp59+2u/O55LD48df87CYO2EOh9/ke9/73ud08oUv/KVrlgxSMAYbY9cZ2L1X8Xe65jbRegX4k7YkZpNX+Xwxic/CoV1Xq9wHl/oPtoXB/KtETY5y8UmoMq/UqnammzbY+uDXZkMnSkO/IxDRTBggESxo+cwrARY+0UPCL/kQ8Mn8C1MqMTBaKemgYy+/kZYn9OArqEoH3GhJ4Ek1rNOV71kEB/LQKHiB/yjfpx7UVo9XCQJVPgkT4CYNA2ASnonOeMH09e0S+h0CxuWElyMHz+o12xDkIAyckJZ8DG7ghvIDDuAl7bpAduiVR5ol/ReCy2vQfyywocmr7iT58GRUbe4xWQhD6ratCMhV5gayfnzITTKpc9n2gs1JC7j9bW+2aQrWSK/e9N3zpZpAkOpbWxUzS4KcOX7cnvrqN6xddXANNUeM5kuzDhD3gFVqqzY8tMOkiNlrYs5tmweksrJHRaMQe8CWIDKZchJ4fOyWIyBoV1K59E9qab5b8BZdBXWVuI3RQNJ+TRqVQvj2H8hoEUwtEpysoLastdtSedFWaws2L8GJSsz9YGAIVPFla0xjRijHiwipXe1W6503WiUkiU/3dSmdrz4IXsxkdQS3bUBQEKVrFepYvtfo81R0oCJ4tvIOXtWRGjYkXJMgoYPwbi6rPIRwe1uHDfQO2NkTr1pWYC2jhUG4glCluIdhIHKEVrPw982zfFRS4ysalqrVk7T084apwbxTmzRftkIwdrKBlO0NvLO9hbyQik98exnMgwHzmi3Mztv1Bw87/Bcunrdd+5ivy9vv/uc/EOECDxpLYrBMe95+5Id/QrSUtR/9kR+zQ4f3i+jFFOonBorQIsPDHyHMYMQQrBtCVWFiNt8nh0CgPbTLV7qEG8HMqnVpfk59x1G5SVuqzNnSfMlWFhetpVIRLcypf9Vm+gvh0J72hbVBZ0w95LukpVEn9cnCKOSl7eekkcmMzHXIlJPmj1kkmmQglR3EZKxMq1YrV9WP4B2TSWmUwX+vCFK8iR7bWkWXJvo0mU3qKzy/+WIxtL0qviQtV1xxBxh6xSrtUzlcSeWmJTazeyGH+8rILoZnIEM5AU8ISTGJ6EW0oDqBqTUr/hDuXeQK2VAK3whoF279yJWsFj5i3YbWJqWlVq44fUlAWHZZCkRLwdZUfgXhIuKsil/X2iXE5VdFQ8vi4+wqH7vWQKowjrnxgZ+lNeFd9M3GZxSKZRSVyrzapsFladbqq3MaKKatND0u+pqwhdKYTc/L2quNWsvj/79PrCHEIABGKN+xCyHI4yIOBmIJmSdxQo+Qhd0subVSsZFXX7RvffkvrFvaVI9GpqGBAcsI2IKE4LbBzSKUmh1/5bjd++ADduz0KXWuhNv8gkpZtc1DQ9a/qc8++g/+Z5sXDIvqlC279tisJO5CqeTdi/nIKgZQtamzcIxqdATCNq1OieDF/AgLdy2CFcJOP3w+DKGc4G+38gKCa0zPSRsdvWSf+/xf2Ie+9/ss39HvI4VAU8dCIDC56E3En5Hn3ZeV5RnRvXQFMrJlJSAZ6dgLx5lN8ERa4nEqSv/RBsxjEQyEongc7+vpgLHxHo4wBMNStWIXz59R/nY7fPiIMxofYmUBhb5So300JD0T0llpB+fOXlaYGEN5ao2ziUkLAFeM5uBFbdVvgaWywpTegJ0n+dolkHgCN/TAk994zMRvPPEN+6f/7P+yTZs220c+/FF79ulnrbI4Z5/59O8K/qp1dHGv16p98xtP2nve/R4bGtpsZ86c8DpVs8pPVyvTB9TJ6J1goX4HZd2t18u7PLoIfYyjH3wgkHe8uGuxkZEzEgyiPQ1u7S1sBSo4jvjISrZQtE627+hZ47I+5SM/VxJlxeQK8TAvTwLoyedetZHJBausiAbFD8syTXHAicYBXL6qB+z6waoo7cFhJqLNsLiCogDuwaXjU33j2hPtU51cw04LiUttVZtVDKYd7Uc7UWFE6J/KUbkMfCQivWMGSeZvKlFwOEzqB8pSDluWkAam4HGHSbQEnWSkALSqf9wcVNOpl4/4LC2rnxB6NQkflTk9PWE94oPr1KeDnd1WqizYUy+9YK3dA+JrpQd34l9fGFNdbbKo2qSUTJSmXCHJ5zsUnup0a0n1+7EvBpRlBLrifEM7Tw36P/MfPuYCDOKg0KTikzH5QCgqPoQRhISj4RxwRYPoK+Ts+DNP2vPf/BvraFu2Tpmd/d0iDCEmI2GxLAHGDREDw0PWlsv65GQvm1SF4KFNg7b/wD57+M2P2LzMzrKQlO3stN59B210YlwISx8FoSNT96XRNcEmIvFOkwdmpRGZAJ6ED53HSLLRDjdJlY45sPnSnM3PTroQO3HiFfubr37dfuCHftgKXX2uXZEewaDc3mZqTR8JaXfBBtFA3JQHbrjFgVEOx1lQF2DKxxwJ+3maHSz2dwkwXLxTPu/ePoe9blWZQF/92tckcD/snY1gorVumjaIE0cdTDBfGZkQrKktmEpOICoLRmTOhvIhXLybw3rGaB1wpCc+MSDxtJ+2x8BAWyoaQd/+9ketqD78n//hj9nffuMJaTsL9vWv/aXNzI4ru7T3HFeD88WpVnvyyW/Z9Uf2q6y6Cy2IFAFGWVEubqP+DUdceOIRYDzxtOFaAcbxtSsj533DNM1YXUqChfEK/s5nuywjJuJbmew34rN7rBhSq9ODtC6hTnk1qCv0wuiMvfjKWStVRZttOcnEJIQww8E9QoBBVBlVANQpphNsDpO8O+CGBhrhfjWPKgy4nYn1VxNe3dFeAZGuZFc6CQIcm8pxaVBa898JN5TB7alo9ZSPIJKgEk/7LnwG/FXRqMryL4NTttLBP8wJQlM+/6Vm8BV8p2WF8c0A32MneskszdkDd91mb7vvTbZNuMupri5pp8sSbrMyGf/Zz/+/Vu3vtZL4KrMmLR/BaFUbFN4/eN+Dtmlrt60p/Re/8S17+fRFayl0qQ1SFsTf0HJrq/Bpwq/+F+LUbwxw4sV/9WufVBtT50PUyQ7fIAqQGITKbzonpUVyi1G8k2SKVWuWbV2x49/+uo2ceME0fllPvuDmY7uAXmX+QRVzj71vlhMOesQ4Q/191iHN7uE3P2TDWzaJsyWQpDVUlL5j535r6yra3CKammCT8KExkKlerFX6skCi3wUDMKWODw0MccdvaINECDrsdhh0UQJgemrcZqfGbHEODeyyfenLX7Gf+N9+WhnQpGQK6A8BRl3UiQDjihVvv36BC/CSXFo29lVNCTYOn/PdSVwi/CRaw9H5MCcu4gO3OH7HO453wmjvsjqPjaWnTp60ogTmkaNHVXdGhCUTQn24Proqsc+9qJ7x8SnlU16By5K/l0fBSkNfxlxGONqFYEMIRN0RT1jAxzvh+BASrDjeftftHve+93/IpiZmXAP75f/n39rwpn7r6umzo0du9C8D/eAP/qD93M/9a+FGwKn/YHbaEqublEtdOH6n+Z8Nlxg84UXRLsACNp60Ax+wZbNrNjk2ahyZYRWMiWyOC622st1CI/tqToqVvIR+rtDtq9kM7OnrUcIBg6KYD6ZGm6iLyX7ul37F2gu9vllzTXRLXb7qq/qSRsOkvAYHCT+ftIZOBSfpiMcDL41wmBVPnbxzK0elkqYJ4EMamfZM0T4Vo7Rsb6As4n1QJNg1WXStRP+p70TD0hJZkfVFB0ViQaG8qTTXFKFvH6S9DuEeTUc0hXBGwrNPrqV1WSXJbIRGpOXt3rLF3nXnXdaj+pji8fvSpNCsynytqa6KYLP2LvvUX33dTs6VHa/tKzXbVGyzO3ZttX7hZKCQtUJ/v9nAoH3t2HF76rWTVpWpuiLve8dYiEIREr4RyNwxiGbmJiSISh1OJ28wFS4IJBzvMJ4TE2aGCL8u6e2MU6vY9t68feVP/tBmr5y2ThEIWxb4jD/5OPEPU+BYYuf7klw5vG3TsL310Tdbu5iRq3Z9742IeGap3XYcOWiLgouPemQxWQMu9VKrz+cAs+ATYXkdSHbBDEOqm9RhdARC1sWZiFlq7tSUTYyPWUna10odu7tuI5cv2e/93u/bz//iL1tbJt3o6fNCqs9rUIWMksyBeccKFlxi5qSF4ApFTEzhQyN72nsmonPhqlLAs+ACTmBZx6M8ZeKdkOVIH3F48sSTNjMBPT+/YM8985S97z3v9aMwLDMzP4Iq7wRJenkmmKn+7NkLyp/2J3kxDUeZwBl9XRez+W2uIpyAo9ld/Uu/Xaik+sAHm0A/+gPfb+cuXLBbb7vLDh04bFcuXbR3veut9s53vd0+9anP+g2rQ4NDdk6mMAer0b7cDFLhbLpcby8V6J3fgR/HpVzAhTBB8PG7RVE8EVqhvcUggzmU1Ug+PjEqwV9QWvpWZp/qXl6r6l2jPPO9ysfpDz7Wm5MAK3T0+Io5tdJSNBZOKTDlmVXcI4++y/LdQy7ksvSj8vuZRupXemgRwQAzh+AhjimHhN/Eb2nCPk1mB9yEY967BqTSyEscQox0eK7+ccQ1eJfuAJfkBSHkYb5V1Gw1wdgq03cFXJK+rcXPH/J7QcIoIzrPibZzqrMgHkRwMuDnKFPUJXXL56L3bBm022Q1be/r4ayVVc5PyuxYsY7BLlvOiYakzCAdF2bmvLy+rcO2IiF2arZuXz/+ijS2Bbu5r8tapEBkpJl2tYrexP+7brjBrixIYRENdfb1Gp+cW5T19sWnMEP7rbQsBUTtyNLR6hEXYCAtiCPtIVGDIQb/nYgnwoKgPb3UTTaG1lYlGZUEQDL1ectVp+zzn/4DPwTOZCpp2eaATUtHovp1d8hEFLNvGhiybdu32OEjR4T4Ftu8ZbMkLkQlJhWw+269yWqS5pPTs0KuOkEIZlQA4W2CFeGRBG/SJKINfhuFiBDYJW581YhJwlEJKs5DLmsEUBJ17JJVFubt+KvH7TOf/qz9+1/5VZlAGkFkRjhjNoRYKkfEojCfvHZSTsLS45RGtrTqQfAp/foudvbiyKRAu1A6iDnwSXzgufkdF20JT571OL0vLTPxuWRPP/lt27ltux2+4ahrYCZC4Nyq2NrTIsCok281vnr8JF2uwA0GiXKpPzQVNjUCs7dJjmcIAdJB+lc7ykj0g+bA/Nbvfex37U///M+tv2/IPvKRj9qzzz0juMr2u7/7Wxpkh2TCtdvlkcuicepRG1UG1UEfXI8c7cbxDHxc6wKX0R5R5nqfgPsI9z6QYF+qzll5ftbP6WbUj61tRV8xrC5V1Ecyp5gFl0MosBUHoVLs6pHJW3RzitU5PpiCVsWA0abw/+OfPS7lpBvkyMyT2cYf9aMVq98dZ/KMy2g5OOIJ54lzXKt9zeEMmAhnHG3hHRSALaBEu0bLStijnIRL+gMc+KbtVB0EZW3woJSKZRYLZB67aai8CLa66Km1XfQgQZ0Rn3ZLyG0eHPTTND4XqXL5Jka/LKKeDuWXplWdm7YuaYgrlYotlVsSj+aVtlNao8qb1+/K6LT1w4e97Xb9LffYs6fH7LlLZ21rT86yMuWXZ6dsWorPmjQ8NgV3dnb5Rm0Ebp8GkC4pONLxbbwwZN989ZRNS9ZIt7RChlarTQ++4/2Pg7BAWpL0yUEwIDYIp5mg3aHCCUP0AcVlpTJ25pR2uWaf+qM/tCHMRRE0OupSY1UJ08dPnKu+goRKsbNg3T3dPqnv+82ELNdqVGe1VLE+mZVLEnh0UH2hKgVSTiCiBtNX3E5BJ3lHyaNOYwYzggJ1gZVR1Ts1OW4jFy9Ioi8qDGS1SlPIWE3IX9EI89orr9jg0JAdOHi9ZaR9OLEJBjXROy+1MFhXBEKjeWs8mVRMml4aGZnsTGSWhJEvWcsRH4Ij8vJsZs7muHCUgSOcuiUm1KwVK4qAXnzhebv+0BHhLiscCg4vqpFf5VI2c3OjV0ZdS8C8CSYP521VmMPBP4cHRiBtEl4Ewbi0K2B0eCKfHOYQAozvEfzxn/6xhGfO7r7rTb759qt//RX7xB/9kW8O/pc/+7N29913OpOiPdN9aNf0HSM+LsrENbc/HO+kCRi8TeqwSEMc+F7/rb8paV+L5ZL6lzo0oEgw+Blb4Ydzvl4muNMTbZ2vBqGFoNEgkFh1Zh+iKtM/pWvJ2uUrk2KljJ86yUigFQpdsix6xIy9/uzQM5/vtJzqYNWyQ4N3V3ePNDyO2nWs+6ziOBXA15zQYv1dAgRNEPjI76cG5Fkt5+49zgNyLI9vcbJwBO1y5C8tSmR9lzzmMCuoTM2stUpTV8uZSulV/vxazS9S2DfYbbds67Y37d9ld+7dZjfvHLYDQ922TYJnWKbSpq6sDXfmrK991cpjl61TpaRTLxK0altVUnBqdka0JXyV521e73PiucWZaSuNj9v0zJgdP3XWTPjpUp9Mnzpml08fU18s2PR8WdpZqxXUjm61dfTcBRu/cNFGL12wKyMXpTXKopCVdnG2ZDXRU1UWBPtL1VvpLKSPXI3OTuZAcoQlGqKjYD4P9M70MHUiqixJ0ElMWk2LJHM+22pf+q//1Yb7+zx/IkQRlhihQ52zJJWzoM5gFUjDshDvBYsxBYMEWE0jMB8o4Pqatu5Oa5cUpjpxhwhPzKR6W9thuLQCiPNNrAgvaUw8mTvgYDZ7fMbHxmxmclIEmO4NZ/Rn5YT9X0gqLt0bGx21/YcOOmEhBBh1oHvIGTOUkRPC1hjn9UG7zW4JxnZ8NZiGlRTM2kZCTArmWmAQBHSkxTvTNN7DhcaDCwYMhzbLVgO2W/CB2TkRC5OvfF0pHW5nTiT1KRPHCFY0icsjIy5I2QITdTnTO7NyXCodVieK+NTdtD8JN9L5gkTjPTxp8ITTNhaC9uzZbb/927/t3XbjzTdrAJmy+cV5Gxm5ZNu3b7JPfuITXj4CwleWELz6o/xFDTIMAqGthg86xV37pG6HqyHA/AgS/aW2k4Z2cTHA2OULSifa0sDnu/MFL/M7CFrm3hhIsQDoQx82hS+60IW+hH9Ogx9CgQlynzOSYCgt1G1Wg2tbRmapyuEECgLET3pI02mTUOEdjyaGQEk795Uf4SLPIhV95EebpPk5LD4gQs8STPwWPsBtOrpDu0QDqh8hDLx5Cc5Y0XSlRPTOPB9lYza2S8jBrJ3ivbz0mh7h4IZdW+3Irs22patg/Sq3W+XnpaFnNQoyEPpcKjqP6Ksg4w3h1CacnTtzTriTYiDhs2nnTk9z9sRxGzt9xup8A0E0OjY+KnP9iq22ie/FjxnxVr8srEsyIZcmxmxuftKWVD5bXLqkTMyOjVpZWhua25WxSeMCrflcu80LrlHJgmn1wyoaoWQIgx0yoO22+978OGfYuE97UabUAh+SlYpdKqmguRmbmZq0Ga6j0XN89IqNXRmxUan+V+SRkJfOn7LLZ0/q/ZydO3vC7r7jZgEwZt/62l9LxZyVCli0DnU6u/Dz6gCEks8vCfloQCJ9IYJVkTTvwgSzrziq40BQdrDP8t29onSER5stOvOqsyR/WQ2BzWIfEyMbxINwYtScmxbc09NuUvmIppEWtRszCmZlf1S1UlX8mv355z9vd9x5t0bLLh8B/aMfjQ5MGg0MqpEeQa3frpVJgMAkjQ117j2l8jAnSH680O554QR+IoSBPP1RHBDJpeKcmRHsafUKpkyed0+PCa322apGVJXZ2rZqJ08ft0OHDwtDRa8U8JLZmnDEvNdciY+dSMjo3eGRA2bmJREWeN6d6XxgwlOW8MvA5iAon8pOQiUJMoQAHo0Fkx4BQd2f+tSn3WxDK+ae/JGxCTtw4IB99lMfF+6rFCOBlXCAKUl5TGCDPxhwXSipDpwLJsUltOu/pqfjRZ4Vw3bfsyZYBDInM3xzpuIQ/FOXz0r7EB6FF8wt5rIQ9lgECIZVGF3auwhFZmFeD671ZrCQ4FY93BXXJkGIIKvW0i7+sso/e2XCpCZZm9qA+cm3HRiX/burolcfOAQV7UVIM0DieY/fwBC/aSe/3TfC/F1w0CtoUJjbLAalSXfxkepgkM5q0ELI+G4y9aWaJ62twyqyfgqrNRtsrdvdu4ftut6MDeUFq/qsKPwXEZjCp4oSvDFoqEwJwXYJGV9MEA+1SFscHRu30vSEXTpz3MZHTnt/7dx1ne25/nrbIzp86eVXpBSMSPBpYJSWtXn3Hr8X7rUXn7Ha4qzPi3dIc1soV62zt1u8XJVGpwG0LqFVMbtUXrWtdz9imcO32HjHgK21cy2XBgQJ11a1zelF7Wu7MDH1+PFjL9mrr8i/esxekz/x6it28rVX7eSJV+3Ea8ft7JlTdub0STt/7oxdvHBe/pxdvnjeRq5cscnJabtyaUSj+yX7lz/zz+3s6desKAJ6+dmnpfXMSYDlnWEzWdmujZVIRgzoji0UqLlc85wufksjrvhECBTzKV/P1q2W7+q2bEvGP+/eXsjaYH+PEwgHsblUjjvM2bXPYW52VnN9ziKfzUL1VGcwmc5oxDES1H9uqahqlEcg4Mn36c981t7z3vf4dgSYGjiAEbbgnTk5/6UCPc7ZJTlP1vR0xmukDwZ0+ZMK9DDKATZcmsPjmcpHuKSk1JXCE3smz/8IJpgK+FnaR7Pp7uiWEO9WWxGmlK+U8jFxDN5n50rqfJF2o25gQaNGQ0mmooiWAUW4w7vJqPwwIK32liszHjxBuNEuHO8wNYTPB13Q+jAJ77r7TYLxsu3ds9Pe/753+vnY0KgcBhhUzIggpIwIx4fj3QV2o37/rbTN9UNfDhOT18IUJy4QYL7/arkmzWlOVkCnD2QsbpCGMhFOiAaGCIQ1l0cieH23uRjb+0L1+fVK0sbas9Lmpcmw2swi1qWJacEjHIsW2SPlA50cNM0qGvAiXGKgwOPinXjgxvHEExYDIx4BRps5bhPpSJPScYOy+MmJQ7BSFvNcCpeqYi1qf7Zasm3dHXb9tmFrr5cltMRDgqlDZp2AdIGIC5xyAYDv7tc7mv6yyuUmGfh/WlbNrKwa7gTkM4r3PvhmYQ8B3GLPPPkte+Wl531Dd0dnh38suCYFZIbrreZnpMvULCucsFLKOckWyQBb7rApjcnzvf123WNvtT0PPmKrsihWl9qss73T919DG45HtT/a3Xbkptse5+vZvd1d1tfdLSHR4V/T5klYf1+f9fX0WG9Pt/uhwQEPG5DvHRhys2X79m22b/cuO3LDfpe2tYU5O3PyNZufmLKihIybMwKATucFhkCVZrRmKRThgmlJl2NOOsMoT0nMtmnXDit0D1jrqgSL/krlWZueuGDV0rQQMm0LpRlpjbP+LOl3WXVzi6nPX2iUZ3WrImFVlvniT8EnVlCdQoAQz9GQcxLMr0lQ33X33f6hW4jZTWnvSJgETUy/XR4kYgoBBhKbGYjfOBgfooKoE0Gou1yrS+khPuJVlIclk5FyUn7em8vlPcpGeCmbaxEIMD9jqN9sqzh8/WEnNhjU0ysfBMg7d6hdPH/RzTaO6wCjexElmgjl+EWS3n7qJh+WO6vISdDhYWAYCZhDCAWsPCmfgQJt9m/++m/cLD948Hq/mYJ++NEf/gd+uB88cqwEgYSjHDRjnnjKbm43v7nRNUwkYMDjGtWn9ILRBbuwQptlK4qxOOZU8RMgXJODCYemn3any4xTv1IWYWIpmq6y2C6QtLe4oRTNGK0KRs6LkQqyMJgDO3PhiiQKK5jKKw3I4XGaScJLIYDn8AWunI4avz1N4x2BRhwucIEnjGcIrmg74QwAOZlq0MaqBNaqNEfX1xH4q3XLLFdsf3/R9g71WFG/2wV/UZokVg/bQXCU4Vs4hGdfrBAsGaVx2FslNHzgW7Pzp074/JafImHzb1ev7d530ArS8k6++pKNnDttk1cuSuC2SEutWXu+Q9o/33CdlrzISwALXuXLyGKqyhqbXZImXNxst7/jPVbYt99mch22KM15iQl7Cb5sqwRxi/AuOUHbEWS0GXpou/W+tzzeISHUKS2HZ5fMNfbp9EgSdvX0WoE4PfEpXa8V+bSZiLOg0X5gcJPvyeBrLS0SFvNz4y7Etg8PSwt71kcNRQg9abRMmgEdI41bBMAhcEYm7hADOaiGmAB8k+93fvO37Yf/95+W0FqyHJOPIsT2YqtNjF206uKciFEjqkzfsoQQGhUCi6tSeC4x2kqzQ9uCSWFA6ImDzWq7j6Z8Uh7t69Spk572lttuE1GspSuQvVMT4cAILsgUh3DD+eKF2kJDYBWXJfKidM+DtgkhupAWC0AEzNlh7oKH5HgSI8KD3JzYE+FuOAqlGp7J80qZXrPKTPMzKzY2fsV6+/lqU5czKDhHkFMNO/JZmR0ZGVMb0HJgfgRQ0rSYQgihhnnn59UaAq753dOQT/U6TlQH5SQhmDRcYGXFd+uWbfbnn/ucwpft/vsf8EsOZ2en7Ac/+n2K5zYNtnhkfaQHlWwEpr8QkrSRcn3wo9ngiT4ER/oLpg8m9n5qhDEAgne0CjCFFsbxpYmxy/qNNZA1zunRYcw74cABu9Lr0h6XRTu1GoMe15yjhXBhQBoMqT0JbZmTwgvCdKB/0J589kUX2H57hOIYoH0PHhoG9CbYQtuCCUPrwqfBLGmz8SSc92aPIx+O37xvxKtSVbSkNq3I5ON67KKslPrsqN179IAd3jFovctlmZZVCa9lv6rK6UP1cEty0Hjq0eSdOlWsn+tUy9mAXpocs5MvPy+Eqa8VzrcymOJB8y/NzNjxl1+wC+dOSjByNjnnCwc50WN5elKKT6caoHYobDVftPNTZStnu+36+6S97dpvC35MKmPLNQlONrtyckRtYPsJVhaDG3hk+8lyQxtru/2RdzzOigZqXqc0rYyvdBQtL3MtI0nYroqy8uxKbs+yWpN+43MdYhQhrkPIOrhvhwqXABOBMp+1ZdNm+9uvfdUFSlcXWxJY+Wh1oZVhBFUAQoIBy+/rhtBEbwgU9lydPHnCXjl+yn7qX/xzW6grni0CQmummHGNi43UjA5MzAbB871Hntw1xvk0JlIZYfEgk46OURsEoJFB6F//+td88+Xe/fsaI07qucRA6kieCkzMI/yrPkwq6lIrPF7/iUkU0Ah3LUgNgtgZwjFBmfSF8VGd02oppSmLQnBJeDXCVE56wrhJ0OGdUHFoSyIrVZB+ikn9UPr0uO3auVtww+aJkSgThYp7zo4dO+amD8KYFKSplMsuANGEEIYQBnBjVoIn6uc3nt8ca+Hp7256JnzieUez5VB3pVq2r/z1X4vR634qobevX0RYsYMH9kmTH1T7MRlZ1WT0p06ELXgUIwsXSTALD43m+wBCfzg+kgv84Knb43yPkML0f1YDHycXpLrZ2OjFBq0k4eA3bqxRb0OYS7A7CystC0wMqNBHun5HMf6uMHDvsNDXeqqMPfv22QsvvqQ+TloCYCPASM/WGheoendNHuh4dxhSWxBG4JcyCcfxjotw0oDjSBt5SQ/tuOYlIUB822rNims1+99/5Pvtk//x38l01MAtzbioARyyK4gnESRsf1IBbuo67eqdhQDvFHmwyOon82tc733ixedsfmrSzzHDX23yhw/fYEvVJXvhhWekeV0SfSGouQ6+aFu27/CvlPV1SNvryFu75Apfg33qtfN2w72P2s6b77FSa9GWxK9quZ/ayasNzHOh/YJ3odTn/kJgg99wbXc+8q7HmdwWOt371c0STqxuYDuzF8ZXTVRBrJ6wmsITpHUU89bfmbPhwW5huiozbtYJYvu27faNr/yVNJGaI8xVcD2ZcCxKmOQEBLzo4UIOe8PYtY9KW9bofP7seastt9uHfvAH/MA4tjpExkHVohDTL02QEYCveQvtGmzbrSiByo2wtDgnYcvKDZOjMCbEj8YGU3ArBV/vRoAyL8O9+cObN1nfQL+vCCEM0iHuNBbRk2h/0B6ECwME+0OQlO9mkPCt/11YiB2gCzEgxJoYxMtpEJ2vKgkB8Q1FHOUnkYKHOQgljjqhsyRUmTdYlVbLRHVKoq5eZRRes1NnXrEde/ZIQLKSJQZyhk9aR0YmwLmzZ9NqWIMQeCLgWZ1lZGN+IQgl0gSz0W6vTj7ecSG4QsgxCKlidUO7HX/lVf/gsaD3q3ZYMa1VF/0MZ7rrnN4TIapfk6maMEt9lEnZ4fjdQJXX71oT+fXufaJI9rAl0KBmtBxwo76QQOKqJ+ZiHR8Z4UfwsdjiRXoZaSB0AaA4tCvvIzrGodQ73MQ7/Y5QYvBVHf0ci1K/TIzPpDziHXWSDyDASBgmmmK8HTjgpX3R1sBp4Do2utIH3pdKz3uki3LcKawu2ma1r1yasLukdX3wHY/Ye+6+w376H37UukSUnd1d1sF2C+bE2FWvvqbfKYfD1Gx5YsDwgUJP8IMFxW3JnCs+ffK4lfmmhDQtUDA9P2d9/X0+3fTKC89LeZnWwM2txqsSVp2yOtts5PJlQJO1VrAF8VQpU7CtR++yQ3c+ZGudgzYvM7HOSqkGPK7a8qNagpXBhHzttFnN8+8OCE5wwKAZtNt218Pv8BtZGSFdO2ryjIpCbdKc1Dl8Co1nRsTm39BTeFFI7pMAY1Mq1+lwTQlqubrLjj37jG/6g4AAgol35g044c6FhTnUTNmfWTEzQo1J+vJCWcJl0cbHpuz6o7fbw+/+LlchBbmEZsaqMlX4IMNaXWamtLHBoU3+2TZM4OmZWdncMjc1KmCWUC+Nje0BNB7vvzXyswOcclkhY9RhEx0E6iOm8tKRxMNSMATYCOZlzgShlYjS+1PpRVBKj2cuARcCkDx0CIzMKun6RLo6C9MSAodhgonQIiLey0AqAoPCeON2gRZuttA7qjbKCxrZ0sqiBHLdhjdt8zIQEjBbYpYVm5ubd+ZimR7vJpQIC5zxmydhjJ4RBl6YJ4p4XxRpEBA+BF7gt64Bx/Et2Pg697nzFxzoBx58yI4fP+bfVfyhH/whN/NT2ymj1c14AeuDAuXjKCdcYtiEBzQpBBgaXAwQPOklnimNBglpWWyKnC9Nqb6KhHVaQELLw9SGmdMADUOzAku7O+ULok0sD+6W04DNplasEJWp0R2kqwwVJBiAFdP5ugOH7cmnnlM+aSxLgoV2iF/oMxYR6ELammghCVx84DJ+844LzSvCXdA4DhIumsuCDrISpsXcmn3XQ2+yO44esvc/cq/9wr/8F7YqnsKEQBRAwxo+IRZVoDBOZQjHLKghiGOPJjzJl92haX5fuXLOJkYu2MIUk/Br1iGeyXVIw5Ll8uLT37Zlpm6krKyqXzAb6yq/IjqYlcDrlpIzURbttRVs2413W7kowWVFm6+t+LVbqxJ6+ZwGE+9HZVS74AWsHN+8i8AF3w088Qy8tPLhDe41cv1LWPBjCQgcPfyOLREWAiujduMLGsHyCi/q2SF1lNXDogBkFzrmgd+jLURNzkzb5q1bG8jVKCIP6grS7PjwKtfAcBCUlUbmT6pCIvuxltWoelWmaKlkt95ztwubNNcgYlZ6nLLYCy+9bBMScqNXxmVzX5TgrNqevQds/4EjUne5vVR11BomDnWDFDYqYh0wEaz29XR3+9lM7uznZkhHWmMU8uMpDcLB4/wp3AQRBRFCHE4gysfT93wxYkjTUwInLvIktR+Ti/KUlpWyRvnEu2cEkk+mS/KkjSd4cJPGmVT1C6vcgtnG4CChw+fhLl+8oDby2SkJSYYO1QdxwewMVFVpuPjK/IItluZ9SdtHYBAL/OofVtfSkSM2bqIFwSwQDkIUYYvQQTPATE6ChG0KCCS2rNCmixcv+nlQNjEviMAJ6+sZ0Kg87gID88u3TQgdUAnvaJVJACX84pTKPYPm+jvCQ/iD/hCEHAfiHfwmvNFuKE/p9Ht6ciIRjvolJxpMQm/JOjrzGgjRQNmAymZSCS0JcDakZgudiuu2XLFPz37LdfYrfY/P9xTYmJrt8E2jDDBYEpXSjH3Xo2+22uKiYMLMbpjcEm6sDmKmh1DCSkkMifBjG1GDzvSPeDRqwrwP4SF5vilA2xCcwpaaJVpR25dqZVk6FXv0obvte77rrb7p9I9+41ftp/6XHxEPcPtHt3X09InPNUCLHhBSBbRwR+5KWrmE7kVXWCjsCuDiBbYYMchfunjezp4+Kcuo5H2Z6+60uugCgfjMk9+2rAaJeWljapXTJ+1C2LNDYU3CfF5pl/q32a1vea/VJbzKK+0c2nKNtUOKT7dMyyW1nblV8tJHPnC1SANVX9QEX/AI8oAn6Qhru//R9z8OUbrW5CPfhvoMmtB60Ep8bxYjucIkE5NKp3ZzFGewR+ZHG8zVLg1IxCytC83ruv0H7NlvPWEdQnzLqhhKfxxpQfvCbITJvM+QJqBTnQajTc5O2u4De+3B977XuiXp+b5jmtNROcqXF/FnhPW2tXSxIQdHuSGTSVt2o3eISXq61WEaLSsrZVtuYUWwTaOEoFd9uYLgkKrN/qa6YOjr67djx1+VCdptWREMm1D9XCEw0lqQp3fmB5jwxFz15V+NNo5YpQL5OJEhnOc2e10mKyO2a2ukpZUa7Zkb0bjgeZNg8ize+ezxcmzwY90hPJJXChEwc4iqX4SDgAF1a1Lx2fu2ttQqM35SjJazro5ewaU0TB9icqrjF0pVCf0R4ZlJ6SXFgxvTAFL194pGQ4QjBEQ4xMJv3zRMZ8klZiOOIBGy6Id0fnmfPB8+FnnYv/n5X7DT504LT4mOOos9YjTlVxlve/QhZeYmE5WlvsUtr1TUOlYO+fISBNqSynQQ0DbFZA38+ihMQdQtISHs+KBrrXykWTC15CW/RLtiyvY2DY7jVzTwZtVGleW1qSQVzOorZTg+1UcJFAZzJaTvETJocrIQEGoaKfRP2lh7TrSmcPaKqU/REFrUB3y34LkXj4tOJCTFD0wl5Ol7tSOrvHoIr+wB45yhcAqS5aELdpf7pYtwivCVK+R9XhNFYknKwVK9ZIP93f71+t07NtuBvTvshgO77brd2+1BmYpryyUrz0zagATya889a7uHh93CacloAEOwa2BS0dKSXFdnhkh44qZU8aHaymINSsiy8Il4Yq/hlPA2Nz1hVy5fsEVpchUhEPjQWkfOX1Qa8brwuCxlpiJahmckva2yuGSlZcmRzbtt+71vsfzuI7bQklNdWHTCqfoFE5yBT+gXnPBjMq/hoWQyU5MUKdILRy7g5YAP5wLsvkffKwGWtAPMRtdUGokZXSGU0DR4D08FLvCEgL4uqd1CBvNNJWlOMBKs9tB999vHf+93XcJ2Scuj05wBVV6PRmY+G88+MLQIl6qKVdE2NT1ld9xzpx267W4/bgFlpslFNqhikq7a1u3DEgQtfq6OFSU0C+a4uGOIfUwIu/aMNJK+Xst3ajTNdUhwdnp9LVkIVSQvYYXp+eW/+rLatyrtpdPz+cjvAhyEQcx0J0HJHEPAY1K5kFFEEkRJOHoH8NsZU0IdPOnPO1bO95mBP1pLBsUlr/9VNuZTElZgYyPuO7k0OgsG6m3UWa+XbXx8zHbtvk64WJXG0AEEEnxZCf+im3EQARPtaLUIq3JVDKKnE7F/oLjiq7TlxQV/x6NJcNkcwok+pi/cbEAD028XcjCCmC4v7eX3P/YHDv7uXTslVBek7Q7Yrp17xJQLGqFb7bq9e1wY02bgWdUgh5bsnzvzdjW0MuGOgcvNehorD/35xzCQCOqERKfiHa4aX1YvMscDnltXxHizvmrtQokyOUYkgePMozLZ60Q7uFFllQGYlUi1l28uVMolv5iP70BWq/OiH+Z/6TvVIXpuk7BlBz5PX3kUTcyX6zY6PiOMi9ZZbVIY2hj96nUKX05XomtwxsIOmpAa52WkebplacfT1pGTOVaZtbc9cp996B1vsUMH99o+CaydW4Zt2yZphOxHy7VaVRqQr96rrmPPPmub+no0mHFAPm3qZjBA2Dr9IxwEG1fjoAn6lTXytcWK2ss8dkn9zXPGLl+6YKNjV0QX4juB2U76snCzsCAhKK1XysBqjzTYVQnf8qpVMx1Wkgneed1hO3Dvm61j135bbMO6YUNxWoBw/pJLfZYGo9T/KEFJFuBCLsFP0KbzGHiH7xrxbQ88ls5C4igcF4WmehJxhFALBqVgiBMJPNBVsLwIEkWKORZRmiQqF/oV7BOf+C/WU2i3rrxGLHUgcygcgWFE4cJ+V7UBGCClHs7NzlpHX5dt3b3Dbr3vYR+JYBif01In45mspv7+wU12ZXTMJxlhNNdmvPHCtNN1xqoaXfwyOOrSyMD+HcZxPhowPVe251540V566SXr6++3TiYeQY7kit+v5UIHAYawS4KLEZnRx9+FIJ/0bODDL4dr4AjBQVkQpJSghHiNxH7UiXCQJ5iSp3w6BpzTOYl5r3XRgeH83T1xghVtxOuuyxwftx0SFphHaDGpTKnsEtLPP/e8CwbMZOB2wSXBxJwH81C1Cs+yDwj8Jp7ffKBjQUKtNJ+uYsbHKY5Klc/YpU/ZIZdhis99/nO+unvo8EE7e/a898MDGtSmZ6ftxReetfe+/z1OMwwQTP4i/HwKQp42gWPfQOttow/1ZMBQeiaYhQ6nC5+rFU5dqKrtIJybVH1Xuoo6ffKY0i9LwxF+UdMEIItJ1OcriwhG4Q5NWwU6TbNtArOUr5TzoWSuieGGYC7bAy7mAwWo49Vh0oCU6HrRNm/dacdeftWtFBqIoCAf4PvuedFPRQMFcXH1EY3xrxjpnS+lr8ok7M632ebBLvuHH/0eKQDi0ZWaC6jValkDoAaghXkJ3UUpslzlLgUEkyzfbq8+95y1CA8ZaAu+kVqpqiWEJJzV30wJ+HXvDFQIJtW9OL9o0xOTiqv7FpgFCcQZKRLc3EE/ZzQg8NGbJQ0ydVk0c0uLtoq8kFZpKzlbrLdaZvM2233XvdZ7+DarFQZscVW0t5pT/UxlgDfRveB3XtATuULduFCemmVRpMVHPO/kwZO27Z43v8s1sGCOKDAVJASoa4gnLsI3CpPJpxGvXwKsIK2GuR/293hKIQrh0lnI+N4RTKoOqcReugiG0Qdzgt8Cx6vis/l1mTF8sHbn/r124133u8pJfCxJQ8wSpfIye2TKbN68xa/GuXj+nHVJ08I0wqSAGDF1GGHZ18OxoonRS/6V7vnyvF0cm7GR8ZJdujTiwq9LjA183k55tK3UZNWttvroqjD2U8UKLPAgwHDLqlMBHkYZYXJ6OpUD3nhHSCEQMV9ptJJ7eoRLCiNPepKRP0+nvwRPSg/+ceDPw6mbfkQoaaj0u9tFMGxdIC2T0phCnR1dduyVY+kgsTyrUBy/QoXPMfejNnJWFKbyK7i9jWnexhld7UqX3IkZ1GYERsJx2iMGAzAf8trJk/bSC8fs4KH9duTw9fa3f/sNnz/auWu3f2R4cmrSfvLH/xdftWZupyY6alNjwC9TFbSbc4ngx+fmfPBKdEqDSRe3Q4Aicvhcnn5jfvqHj2EYmUovH3tWgozVVmnNmIOO2jQ5zTycpJr3Ff2cER2DfvpblchsZBJfg640r7w0Cxi5nfoZBNVuaBnNcVkCB01PSFJ7CsLxqz6G8nn/LCviKgMLhH5EoHFLLxo/QhB4MbG5o0zEK5NpTVZL1n7oo98rM3G75Nac8fEQ1641QIBvRnXmjumHdJsuu+Vr1i2lYeziBWN3W6vS4+CWsgYlhDTzyww6FfEpc7Sl2Tmbm5q2scsjPh86Mz3twgtFYnJyXDhEY12xstrXWmyXKSq9CxpTmSsy0+drgjnfZ4fe8qhl911nJWmiy+ycX26TAO6SEDUfOJKZmgZ66Bfa8b6Ugz5jjxdxOOgoBBYemRPv+MRPej7yzg+t30aBI+GGSwIA11wYlQMIhMPqAXfzoIEhNbm/BxMO9qrUl+zHf+xH7Pd+69etT4hlZcP3PzmMCCIxrYhMxnDKI2LClNm8c4cNbttmN9z+Jqtp1GZHMKYGDSSd78NSB2YL3dIaKjYgM5FbXX/ll/+dXbdvr8phkyHzT8AsghFjnT99QmbEvHdeSaPN5amyTS+qa5W4WlmUACv4iqqruLTVtSHnFSd02urXM+e5AQDhxiqYcKA+gLlxfvNGA0eU4UyvZ2i2wJWEVMIn7SFNLNWnPqBzUnqv1B0dKzypLakPqBPYU5+QzGEQLBAp9SGkp6YmbN/evZ5mbU3aDHlETBcvXJTw6vSJ62KRZfV0FxUTr+yX42PE3IKAYEPQ+aZIPZmT8RsQ1AaEQ+ypSmCKofVHv9DOk6+dtNNnzthhaV/Fjry9cuwVeN327t3vwo4d2u9+97sFshiwhYluESwC27Uv4aGpbeubZl1bSriA4V0QqN2IdwRuMpU2BBgLBSsrEiyLM675YHIWpGVzBI1BRAnVng7HN1MCtJfJSb7zyP6m9qzSCk+5fI8VxIw9XX1u0jEnw+R5XdrWUm1BAnlS8M9bf1+3cMXKbc4OHjrs85wXLp13fLiQEaxpQzGr79CaaEBhLIyxUCZDynZsHrT7777N7rntRqFUQkPCkYPVbPh2LQ6eF9y+QOCDZ5qPrjNo61enBqTnn/qW5YQvhFy5UrUFeW5wWK0tiT+lJYtH52UCVhfKftaZr4Zx1rmkQQ/zHh7hnCdfEOI7EZjYHEifU/yKzPOVFfVPtsfaBrbbkUfeblvvuNfGl8S7LJys5aylvmZdoiXZ4RJ0NYWnTcvAmmhR/SbPO7QXQi1+Q7/QM79DNpGmOQ+OdG33P/a+xyOw+dlcCQXwjPeNQhPyWwRoUYKMvHy5mJEYas1qtO/r7bGvfekL1iaEQ2h+eZoIGNU5J6LxvYRKC+GxArKmju4dHLDdBw/ZvutvUUcxgQw9JwZ0IoD2KI3NrRoRpsfGJQyX7eE3v9n+8GMf8y/hZLKsyjG/lr5MjUlFPXwIobrSaosrRct2DkELfj9UXgTUrpGP606Aw4WUI10CgfYKWWyO5boSGAhYEOQCfB25vAfOmAyG1nyZXm3CEQ7zJ1wSQooNQZRMyIRnWugLKSovdWakpxz/v5Gu8VsE6zhRWp8IFn5nZydteHiTFQtsD2G+RjjUYHHx4mXXItmgSNsQWuy/cw1MDMYheYdFcWgiriEonMlqvw1BuCFPSg8zSvj54JQYk02PL790zMakge/ft0+aV4edO39Wo+qq9Wiw6R8YEMOvWkdX0Xbs2KxW1aXNSJDRx+ovH+GE4yBUH0RFHwhJF2AKR4DBvgxuaORZ5V0WwyHoaKf+k8DN2ciVS0q/JrjYzMx8KnNMLKSwgs5WHAnotkQnrCgys83HOJiw52ppVhxzqgtdjj2NK2LsGWnzc6VZvzUDOmChBsHIlMjqKpp0xml765ZNdvvNN/hJD2DE5OBMorGjf01am0zBVpmFyxKCtxw9Yu9/+0O2bXjQL9mUJSiNVG1Tf4qqhDvxhzz94XsZxUNon+AAMxp6WJbC0FXM+8JZK3N6GtzL9arNuem3IvN/TsJMpr/aUJbpuVAuSQObMTZ0s/2pslSWsOIUQkV9KIEoPGPWqoGyP9mE3mMzspqKu6RVv+27rHf/YSu3Fay8Ijy2dVihTXQkXHEvIFd2MzityfRdycmUb2ULSqK19O2IpCygMDktybtAgt5Ef4TzjuN3xOHiHf5ru//R9131Ze5wiRETc0RGMhAehOWRMvnQwLj0n31kSQMTQoWwsiR3aWbK9m4d9lGB/V8QPJ4iYDgIMM1zqIMYvQVcrwTQnuuP2Nad+40PUPimWjnXaOQlWhwG7lVnK0ZZHcEV0ZgaR44ctueee9Z6B/p9NGUdgz0pM9OzbnKsCeEzCys2XpL6rFEjrzTl0rTl2hGu9FUyJWALmsfI4TcFNBAN44tmHRcQEBYIOEGIccIAPPJbtOwuje7J/CXOV7u84BBKSqN8ONqUhJj/8rANl4QdjnjK8HJ4EkP5PBHy8AoritUFZ+rh4R2Cg5U9mQAKP3XqjKdzIlAfufaGYFBZ3rfCQRJcCR43hxHaKpg2+14oVUY9pPd+IY4BiH5U+vGxCTt39pzt3LFVQoDDvMt+rTV9efToTTJRSnb+zHl793seFcPMi4ZUN9tc1F9xRItjOL6AojqT9iXP3KJg4SwdLUZQ0z+0HRNSDQHpqiftV5uZm5IWme7gQmC7OSj4/aSGPCdM2Ofl4dKc8jkJrFyX0xY3PTBFUi/PSUufsYvnTtjU3ITgavH7/vkaUFfvJhvYtF2kJvMyX3RBj4BZqtWdkSvShG+58Ua/veXQvj124/X77P57brN777zR7r3tqN156w12x81Hbai3wyoL075YgPkIxbPoIFSqL/mQrPpAOMDMRni5EqC+5NQA6RxP6qvlSsW+/fWvWqfotaSBGQE0X0UDq8qaqduCLBxupajo9/zioi1KkPFxDgQXc4luUkN6Qih7tOgvhPR8a9E69hy2Xbe+yQb2H7WJyqorAj6xL15oUT3AtCRteqV1WfBK+4IWJdBlU9qSYGBhINFJmrDniekYv/HwEeZjs8bl9CnHXGx4wpxfYK6k3pEYgoSI43cyF8lAYUhFJCfvCBIITFqtKpP6uFBxJvA9TEICmkdXZ5ekfc3e9cHvts7efpk1ZZuVfQ0CGeVhJvYwcZqdTmfReam8oBF60HLFbjGCk6OcGgvQwCEkARN1+gSuBATX81TKNZvWaNLd02Nd8rOlkkYVqcuqn9Ywfq+JcCfmK1ZvL1rv5m3Wq3SYUoy6qMnsx2GpGJV8SaOkf/xCsLlG4nMnIiu2JQhW5g9aAVC4gHicgKijgXSnAHleCUu/N4QSIbgkhMBXeqq35XkmpqXtyBSKgJjTtgUKVVSTQ8BQFp70jFJdatulCyNO5GvenroEqMwmaRpBQEzk03b2ac3LrEgT9JwhTZtRMe3QuHwhQ388aQ+LFAgs8tPI0B4xIfmcXO9gv7EWPD1btlUNQjdff53Kq9r03Jz6SAJCgmNqalrM2pM6mc1I/i9pW3plm5eeCDEElMpHXVcdojKHgTanm2/FZIQqjBtHuZiQkx3MJ7HnMNuWt6JMwFymW/3NBYN9Emq90poGLNfRKzOxyzLSUvPc1S5aWKmp7ZVFmxg9byeOv2Cf/cwn7Nt/+zUbHOqx3Xt2u/BaqNRsh8zhYnev6FBtpv3qX2jIT5sUJORVPxdOLksovfuxR+zowT22Y6hf5p0EkDShBQnX8pyE1uKsuLNitcWyBtSMBNmicTssJyfS3CiTLUmYo40iyEEat2QwR8kKLQs3VeWrqE/nFoXnGfWjeHKa67Ek1EoleRdYVZ+nZvI+CQ4GPBGThD5zW5ylrIq+Jqtmo/WsnavJtN57q93xge+z7iM3Wa2z229gbluT1tkiLZ6OUr42tkrJMx3EH98VYIBoVf/kJOiLMm2RH654oAGrPlbHQxMDBuDhybys01LQqOiJ9KRFiQiFigUmaahMQiaP+s0qEqNaeAoKdY4CE+GIzPReV8ErQu7ykn7L7qUiLonzBiBU1EmYXNNSYXccPChrWOabGL8i5JUkzKpIbKXn23iuOUhq5wXb4nzZhnfsaRyMVbliJBiaTkqwJjjYkwW7d/ABVB/tqjYxOWkPP/IWu3TxkgvDyvy0BE7Zr3Hh7qGKiirJl2VWosIvCgnssmbjIAzLNoyyf70F5sYjXJi3KIhgEGBCLJUqnL7jiYe9gcnhEnxJoKhD5RxnrDQqFXIHRvObJMilNBBR2kdEHFwLQ+BFqIzCpCcS7YQlTcpRfnwK50lZjaf+uCKF7y3yKbnpmQkJqQXBzwi3akODMitlOnGEiC0oaJd49rb5NSyCf0WMuMwKFcJcuKIPuH2AuST/FIFwz4oeWhpaWSI+YJU2LpC279xic+rP6dlF68ZM4zI8CdDp6ZItSFvu6Cja7LTMlwq3YKhewV2WgGNWALMJ7/Lc2ygBqj80Hv1I5rnHpTbT/rT3S3LAr4QWu3NTr8yz2mIpbQ8QU3MP2rK0bi7QW3FP3yUzCaHAKmpZ2hb70S5fPGWTE5eluY/bo48+ag+/+a0ScD022rh9dcfug371OHX6/Wwr825e5miAYGcaBToAUDaDr1SlZUp94ruY3JbCZLx/aFn4QqNi3ild5skn+zVQq70cDaLvRYSSCwxkIEfIp05oS20nXtFeVrvoaEID98333GMnT5z2eeDqsgTjMt8ENQnKiq1x/Q+r9jNzkpnpAxyssrIgwJwi1+N0Dm617UfvtDd94B/YPd/zo5Y7eKeNVVWXcMVAwspsriAalKa1pra15HMarFSBXEbCLbsqAYV2JtBb+SZkK0oHF0omYRX868f59Az6dnpUGjSwZmGHj3Q4ZBFxCLpWAl0VAzFyYV9SQBQSFeBcSMnzm/JQ35XITQROrcPM7RCkgITY9WLPvviCveeDH7AKdrVMMMzCeplGoVnJgzxGAyGntFi3ojSjbcObXQ1HsEHJvgeJNM4kSVpD4CDD56VE3AjVeY0uaBH33HOnXRo5I7iYuJ+3Tkn77k6NllgZK1zYxwghjVIjHhO5zF8ADyMT2ketmvbQoFmsI151R/uv9cDhBCsXuOGZ3vnhUesuaVIEC/fCl3NCkydP0rTSO6jExfNaF8HIH4QRiyNsY2GSnq9i87EU2sKo3SP80jbaBdHwBex1L+0iL1xxHhbBjtnZIiHoDCWGr/H5eBE5gjDanGgj4EzbVZgLW1MfsSSPFrxtx261RfVLmztz5pzDysDzzDPPq50agRnVZfYxgZ8m2JVA5akGBekp4Yr9RFWgM+qiHes4lmsRp64wvyThNTFxycqVWflpCYU50YKEmYSMb+KVlsUHk2sLs7ZWXRRzw9Dz/h1Stot0dUozlIC84867rK9vwIXcgjSa3p4hGxwc9jYyX4gmysonE/e4ak3aK2WLF6AXNGtgBD7O3C7KpKzUpClp8EwruRocRP+iZAkZmVQKr0jokpY9egwQDOR+OaUIHtTQUrzv4ROOl/HqB+gfer5LMF8eH7NLly6mbRZSFpal5XEn/pIGj1bVKXEmPlC4ND8+Ap3JSrFYmrOyBN4Nd95mbT19NiNeqC2n2tLeNfCbKG1dc8PpGTLEB2L5EFSk4xlyBCUBfBAG7QXvRBievNG30c/rdclRVqRvpUAkHk8KAxlE4MiEJ4w43h1IFYjn2BHKLSMHA9+iRjkFKU6ASjdiPw270Tmt/9Bjj5kVpHqrngWNBPXqiurEfEl1V4Ugbp2QNBI8Akw9JfBFINj5gguNADjcbFGjFYdUp13k544nZB2b8DiGNNjXL1Ol0+1uOprl+ptvvklMxVxXukTRr64Geep0pwwxTyCcehjl0uRv2l5BuBNLA0fNvhnByTX/vjYu4TYcZb/OCWeKWU+X6ri6zhCenkZl+LyV2sD5O7Q8zGOuq2FLBUeDVmSWsPK1aXhgnXDwOIiGAQsVHeZl+0UP1yh18cVzaUDyPGEoXMAc+WFU4EgapTR5aRS9nUXXAlhJRuPds2eXxzEX1q2y0f7+9omn7Mr4rJ0+OyLNimtSGnhR+9EIaBcruRAWc2Pp1IY85qQc9JhcygcM4EmosEuXL7owW1ljch/9X/29xKS5tLHavGhQtDIzbjPStLhfrkWMzZGyaZm2wHnw4BGViIa2ZlPTc8JPwXr7B51umQdkVROBjCCjnWUJCgYOpmXSnifwwzyPNEDhg6t6mCJgronpgVJpSmb7nAZMCTMGcQ3SfjpF71OyJNIVRQhD8Yo8mi6fZcPkZ08a80wMDjzTNUdp9R/+2LRti4fPjo3LEpm15XJJfs7aRAMrSxLcEmiLsk4W5idV1yW7eOmUzDxpix0ZK7FHLV+Qps3nDaVJCi++laXJgZ+goXAhF/DwZLzTR6TjHTojHwKIJ0IswkiH5z3SkA9+w0U8jjDKa3vgsTSJnzo+Caj4TSE4wkhMYXh+O+CoyyILyVYXMmz2K4rZ+UgGSGRWAC0H4jt9/rzt37/fvvylr1iOSVSN7AghbrAUiN5ZXlu20x5+7Ltsj0xOBKsK9rJ5T0hQGgCXJofg4TdzA6yicWEaczYQC3tqtm/fI5NlXm1J8COwNm/fZWcuXlGdqkpags89icjq3PUNcYn52a2ckyDtkPbSo5HIl9fFUAmxIUAagqPhKD88+GGzJR3guKMO5Y+45nQ8I//VvxmxIPREINE/zR4+TqZnwwufXBDp8cojZcsFOASPltfd2y+4W3zCmkPWEEHgtbmv+XIyeIGwwBFzFQi22DcmhFH1Og7Iy28XsNJIWKovV+eEtw47d4YrbGTSdnPyot+uP3yrf9AWuHp6um1kZMS++jdfs6efft6++Y1v2Qfe/x4xPMea1BbmgNQI8qPVIBSYqBdkihOMiletXnfSZNhrJM1SfYfG/cJzz1lPd48VBQeT9rQNjSnHvqTqopt8Cwsz9tdf/rIdf+Vl+9M//zPrH9xs+/btta7uLh/4IPMro+OCdcA1db/3XvUL4Y5jBmvMQfZg+XYbD5X3fgM3bBHBegDuFIdQQ5iBP4QdXe7drspIy0CM5gr9+FU2wi/zjX5OVu8IYRbK0mAOjPSD+gT6UbXs7erv7bQLZ05YUfDxWTPKBeerrHoilETrZZm1WCeUy5FAjictM6fYOWCZri1SSjgvye5+aEuQC0hgwtHvzbSLg47WabPh1mmzkSbi6AvKQugnPky0TxlRB+/E4SIOH7/948e8kDl8VBQV8AzHbwoM85LNqcwRcTH/mn4zmcleE8xHmAO1k49zCL8iggn7oX/4o/bFv/mqtLBlK6kjVkWA87LH27KtdsNtN9vNd99n9z76mB286Sap2ul0u8D2zk5HiBLDgAOEI6PC+iqaOom5EuCHoGYkuFbqOdu5Y7/19A645kHndfcU1dE1MRdE6NMLyipJr/YxD+PXzqgtaAcsu7NtAAalPUmAofVtdNB3csARuEz/X+18DsNjSPfG78mpnVfVB6RJ2ES41wNeoHy9UgZ7t0Rurj0yaf/qq6/64MLFcK0kU54QWhDR7OysNKNxGxsbk+k1KsE/6QMC30gA/zAfq8dc3c3xraEhTKkBmVd9bnriKFMyV/hn1F6xGw4fsGlpEmcvXPJ9SF/+ylf8AD1CtA4jqT/5gs/AwDaZvR02IkHRJtOVO61ERj7x3C0BxHYHtmrAsMxHeiOpyHHDc4N52MLAgMUqZ0eRiflO9SkDEBqT6Fv0zDwvZ3Vn56btlZdfsi1bNzm+fvzHf8Juv/0W0VTNJqfGZXou2qjwgcnNyQz2eMXueu9fCQ1Oj3DZgIjRhRWCzAUERE9fKZx3Nyn1xEOzyi1NTH0tmBFKCCQvU33HAADvjI+PSpCVFCcrRcKWI1rpwk7q0IBPPeKltNEXS0SCTfVTxgNvfZsVe3tFAdIgKwtW7MxbsafLb5BozQm/zlMa2NQWVjHZ6Lsik7Go/q1LeBY0QLBRF35mEQap6gtaDTwjC8LUC97gyYDIymI40oZ1x5M43knHE3niFpiEEUKbd8qhHspmoj7Kp6zIm3AlHN7/2HtdAwsXAiuEWbNQC4aJgvjpcZIFfKaqTSNWixDKyM8KHrlYsuZUeyFXsOeefc4euP9++8B3f7f98n/8desq5EQYq/aWtz1o/Zs321vf/T6/Cve2u+62UnlBqAdZInaIRGXTSRAgk5nMsfiEN7WIIyEMtlIwv+G7lWWKsGrIHBBmVIfMGe7ByuS77Pipc9aqkTStHgl8lVmVKs/CEbvxGfW4sx3CdVNByKS9eN4Tch0V67jh2ewRqBu4JM3V+KQNEFr8bo6jTekZLuHdHUOsxzfyedmEJE+NpMbcgxFhNsxlJkw5tVCUFsGq64WLl5wAEdZBlBBKOkq0mPLIFPdvDMxMG7cSsCjj+8yEB0Eu4kur0pSDxgOeKYN5oEplTjShwafWajPSCFrzbTauQezGo7e5+cOlk2hW7E9TFuUt+FeL2AX+Pd/zvfb1bzxhf/q5z2sgq9itt9wq3KhRDJB10R3tF5ExP+eavnDh81qiEehNTfdyGPyK6k/gg46YvG/NSHArHWdF+dQei07cLPzYu97rN47Ozsz5nigQiaDj0j72h1GXTzVQODgW7TFftbTEtiGmQcSQKhc8EuffoFRYMK9rpwgBdV/QE30YZSXeEmyKY0IejRNLghsn0obXJORQCJLwYjGAQV15VS5P/laqSq/B98rkhJXUvoLK5ZB4WZraotIUu7hBI6u2T2gMSJo0Axp7FYtdnTKqCjKC+m141z4rVSQ4hDcBp/br0aBT4KefE+ws2CU6CqHGO+FOn/IJ/+kmVTR52h5aVqQlDT7iI3/CU1pIhD/w5A2adQySICIIDB8AhCcNlZAuFSYgFE7r/OgFJONIrmtEFYMpDYzD17mXhFjVYL/x279jHf0D0sS+aKfHZny/Vk6myZ1vusdePXXKHn33e2xCBO/bHwQDoz9MRbk0JgCnLoiEMHCJuo8mQHzyyzYzM+Gb9/gqN7eQdnd2qaOVbwmfkMT8XJsQC3FyjUo6WqPRSgJMLfY0mI10GJ6y1W2g7e90jpYGzoJQr3XNuH29aw5LWpggSc9GGx1+Pb3DIyV1qj72YrES7ESh9nBt0PHjr6yPfOSDKCAqjrQgrPla+uDgoG2SZtUpxmcrApshF0pzNimGv3DurH/85bjMT252PXnypJ0/f961N/oZ/NAHAypjeNOg76N685sfsfGpSWkz3I2e92taMEWZ28HsQ0gAO4sDwxKw//Sf/wu/xqauwMVyzf7yv33RhZ0sHN+s6vdrKT1tBy/NeHBcrGl0buXeswnRKQMpc0Zpc6bPEyEc3EzjW6FTdvSmW+zOe+61mflFuzAy5nOlCFZ2y8/MTPketpmZGccb++OoHJOO85++ICD69IPg8tSVaAOf4EI4Jc0MYRb0C/yprxLcpJNe7fN67RKo7CcTQwsOLoBkt7x/a0LCnDllVoi5hSW0L7Q1F24SpAjsWlWCvJi39334wz5o+D15aMS332r7Dh+2/uFh+U3qX/bEsWLLSvKa9cp85j6vFSG7WGR6RmXrrybYkriSsGvIgJAD+Ahv9hEX9M07OMBDd5EfHJGeMBzxkYe4EFzQFnHBg/F0DYwEJKZQnmQORxwEj6NCZxawzW8lgzcJY4MmLtnwnOdS5ygZmzTpcDqUjkQbee7Zp+3Gm26wx//Nv7IBEW3X0IDdfvfdtmvvXlssLVrrqhCwJg1CQogRmKVlr8NHXRGyVGDmQ5b0AyHHxGk6wtKi9AsiQgkttQXkV/2QsNqh38stWbsyNmujEyWVLUbXyMRKJkvUdeUrFjRCyMTq6pQgk0bABC3OcaJ0jhWart/cDLumAEHgAoO6gYmvwDDR7BpWQzsiS9IYIFAqVAeRmfBGZ4HneOLBF4yYUA2Bk14/ROSYSH4nmIJ846HCldVxS6cw6U0aikHwUwgm+ZzwcuToDVbRYHLxwmXXLtjIycS/T/6rfxFoaDFs5ORIUUGaFR9WZcWQ+8ayWXarp6NarJRNaJS/cuWSzYnZfQ5STIQmTF9lpAGzZYDzhQiC3p5+uzxyxbbv2OnzkWxJZtDwe6AkLNleMzc9a2OjlyTMtqpPV1Tesj32treJkGkTAkCaSAMnCBnS8AQW/w6n0uTVh6NXLohBwQ9MI01KMC/VyxL+K8aHRRCk99x7v9rWafN8cEJM7gtHqqerq0em9LjtP3DImYQFEAY07s0T0G4yrqqd1A0j4Rmk0CLhIQQSYWzT4D3NmwpkNB7oQ68sQMX0RKMLrS5LhTLTdyE4H1gXrILZ/1QX5SieovwYker03yocQckK8xJbO9SPCOq8ni8ff0maZavtOrjPOno1qMhEZ51k5NIl1SuLyXGqwUx46B4aFi+Jn7Idtmv/rXby0oTVRIPU0dXBxl1qhpzSgNHs+B2ygfeIh5bjHfrC44ATBQj8gHfwAe5C9lAOv3GeR/Qv7nA8kY85XT/ShgAjcXNF4QIQCggGCwB49w+E6gmjO4Prycjqn3BSZ1Ecq2HoB0KxsVOf+YGCzIljL75opzSiv/Xtb7eevn6bmp72OQvArEl1XZO6z2a+sIFpKHVDKJguCAOf5BYsjCAQNqYgK5Dk8etrYGABwbzB3FzZxiZmpd2VbXxmQQNdFoBVG9O+mBVVEbzU7Ryb7tIiA2YYuHGv+nni/HdDOPE/Qoz2CRD9rz9wApIFDw7BAtz8pgQELp3RLLjiHQcTsrcovftDT34n3Dscwm8ql3wb+XnS2Z5GeWDYNO8jTVYDAZoWh4u5uRZzRaLPGcK1AK9S+YCDcuRFGRJyWZ8E928QSMVnUr9bAi19YbrT+ri6RWWhESPMOIM5PjopQbYoU6dme/Zus8uXLktw7bWvf/0b9tDDD0uoQBuYryJUDb60oV5bsf7eHheArJyW1Y9oXw8//KD1U4fw4vfRw7xybOGhXibCEWDAzqbbibERN4Ex75iDQuAslOZdgJ+TxtjT12e33nqr44DV0YWFstMQe+ZYdeVKKDZEgyeYkjv9+Zo7d8j5Bl8N0piGMV/D7nvftKkywDthCC3yJo+AER/QH3r6PFgjX8ThfKpEiCE+0USaryMtg6NTmkgAmoO3aC9/pOepghoh6jPlX5Dw6+vvsdHJUcHX7ht212Syc2Pu7NS4pEhZfMu1SkvW3b/Jdu7ea3PzUxq4BmzPobvt+RNnpSSs+E3Jq9IeodtoIy5kQTMNO/3JERfpmvOEY/Nx6j/CkSVJSYoy4FvygT9oA8uJ3x4mbZI0lOmT+OEIiALwIbgIB4lhz1M4z8TgGg0EBKMiHeLnyoR4PlDLyEpa8uMRLBA/eXwPiBD4sd/7LXvpxeftwIHDVuzstflyFf6zGpsQG4RCXc3wsXxNOKozh1z9EDUIFiIQHHif9NcfzWth02KNtK02Njlt7dI8EDbE4RhZGJmEMjEDB33TpL7v7Jb39jaIL2Bg3iCcYtbjcI5o4cDT6Z0O4hm/Efq8h8dFXtz6u5sUyZFuo45ghMTI68k9PrUH0aPSRfCpXjSrvPyF8+dcYxka6vVtDZiM3MvGDZ3AWReeMEHoPybPWemDxvD8ZuUZ05TyYFpMRgQZk/mprJ7GM5nzHGc5ceKE4ntd0AhCPZn3EgMLNjSNhIIkfNDWz54506CbVQnCEWlHMyDV90MBY+BtHU9NjsvyZqZmpQ1xzpPtDdBpzjhdwABw333323XXXecH+isSXpi/7gQDsCFAoC3ahcmZjros+QQzgg1BiVDB+yKTBCpdTBtI7wtOSs+7CxYJUPqLNN6b8AoCSfTBVT6+wqi2Mq+Io27qYmEFHMEvLjQVnubbNLg7dSIYWcASXascntC8D0pcKKkGoancfd+DtigcLLfmfKHC57pkXvb1dQlo+HbNOtRX8xrkewYGJKTTsSrC2U/ognhZg4T6O3DOMykTG/Tb/I5rTodzum/y4Aa+TjSb0ja70MZIywDMe9A7YeH0HgUyMZ0ShY/CIw0eB1AQIXF0u0tIhJYA4kreFvZyuZmT8uMoG6KACOiQyckJG7l8zrdejF4etf/0H3/dvvmNJ+z6Q0ctw2w656lEJHzCnQ6jnIARx2fL2CiJ4FoVwbhglYe50AZdLZUQZN8Xu67X1rK+qrUo86kq5C2rKV6eOpkRi8lDv4ZY70nbUstUlWuPSofjN/WHR3OLdzQynuDI75pqhL+x3+gAXITHu++4bhJeGy7wIC96h7ASEUAwjSRygkb/qw0qkrbRN+yT4yaJqakpJWD1L68RumS5fMa/8cmq4qbBIesTEYfqDjP7pD4bGqWtoPFiaiZmol7gAbfmc4csEGzalHb5w3jMrdHnzKnBXMvqa0bdqfFxn36go+iztBrHfrw2GxwYdLMORiVsYmLM9uzeofcVaeid3qY0+FBvaDuJ+Qljy0hff680aeb9Bm1oeLswkLXr9h+2W2+7yzLSpGhPqcQcVs1p2WlHOOWdYzYDA0PePtoOrdJO5tAwOzmVAN3xBWsELh+iYDBbVlmEL6vsdOStQZ9oi2hZaA2iIyb60YC8HxXm1zirfg7A0y7oB/wiwBJ8aX7IV+hkJSQByeCsMuXZDOtCzD18q36BOBTHXXCvnTlrb3nn+6yiwZud/eCL72OyF82FCH2oNuzYuRuRZx2dHOGjX5IwZ3BjwAUm4AwffB18yROf6HeD9yOuOS8+whPdI+hSnuayePe04JBUSsvvZrfOJUG0AQCdyTOAiXdcFAx7kN4rFGEzb8ISuIxoWWh6h5UagJCOTmEEoC5Gwev27bHt27Z4R9BJp0+ftX/3y/8eIGxOIx1L0iAZIqI+kJ8kOnAILo3IjHCBEAQeTz7OgPYEgcC8S6ttVl1us4lSVWp0t2SDhBYrkKrZGcKFGNcNwxDqmIbwoNOoE8WDclM7Fd30mziElwt0vTOyhmDDOTyCOdKv40seF++RPsIxx4FL1OMeQlMJkKz/T3lJkKX8ZMNTTvQVglIlpxFMQtE/Qy9CgTD1sBek+fJRX7YT+JyMzIxeCZyt27ba5s2b/DJCCBhthvpg6JJMMQRAYm7muxa9PMwwJvKX/MYEzgIWJMTwHGlasx3qZzY+79y5zS5cvOi4ZQKaT/QzXyMofSBCI9m8ZbOXyVVJHIbevHlI9VVVbrqHzXHVIHj63gczwcfAtSRNAsGCNaAg4aHdtm3bKZO3T7BBI0s2L1iZV0XYCYWupfpnxYRX33Yi64D6vWx5XKL9RPd4x3OjzyIsPDQTPgn7REcIZSbiyxyhwXpo0ITf5e/aVOKT4EXy0W7gIS7BlMoEFhYb1OvKo4cGJZ+LFZgIXE4kLIofuAbn8NGb7Mbb7vYTFbTVyxEs5OVqoar67OY77raRK+M+z4mdGvNTXGKortHAkybeoXM8rhneDZpLtM974tUNF3E44nhPOGBSPuE5ygpcRrpwvAe/eJ2J+MUIDWTGOx6kR1h4MoZXgPuIS5cParzLd1jNiadBbHKUBzAgBoHEl4dYCeSWiJj4Z62juzPvJocKEqKZE0B9FjGwSdHrTyMmPuoNYqlzslxM4maT6mlvKyifzMn2ol2cXrCFusxYluElddh0qCocBgQXgg5iB2YVqfITsUYdCCoc7ziYJdya4hAwtC86Da00OjHhKwnFcIGXa12ER71Jw0l4T05hDnmkURuE94QDmEc4UHsQzmTx9ugXcKBlcmvo5QsXva0cHj598rTvETt54lW7fPmizLUplVEVftgcnLG+3m7r7+21zZuGbbB/QFqQNGwGD1WcmFPCa55bWRddgLGXjD1U49MT/ps5MExWH/HFpPs1aJ08+VraoiJiRdtlRY95DbQz9qzxHQTm0QrSDn/7d35dfZi+NMWCDhcIeB834Y+2AQuY52ZYGNtNZg2oTAcsSchzJ9Y8d2H5hX7sU0p9QjnBmJjN3JGG9gU+oVlowM0zaT1ODxIcdCWed//KuTwrnTzdnGv4iFtfCRWufAe9NKtEw+IvtAv6S/0Y+/OCbnDBl8DHoLFBl9BFAwfKh7Bh3HVaUd3iCt/xwVVCI+qT2+64Q7wkgVhWf6i9aJLUyT1xh264yfKdPaJjDXJ5Pq+X85so+HwhUwOs4ANTswPO6ANgxCV6VKFyER9tITza4jSpJziO3yg2zXVAq/RhlBN1RZnkw6/vA+MHLgqJDM2FXhsHUTqDonX5hKRGAZXDXVxstmsXElklBM9eoZDPFgt2yQ/292skrAhwJoYzGgFlliofgPf1MFqq06Xq0kjV7EQGYn3uTASJZsZBAMD2vTOqm5ECJC2IUMnPLQaW7bArs1Urca1HrlPCLYtlolFaAkuwszqZqJFVnFUrCgYu2KOJwE1Lo73xGyeUKhuCUnkbSCWdTwZDfAhQlR0I5xke51cnN/1ujvewRkWpX1LfMFLRbhpNG/iNY8XPR180CdqkvG7WKw7aSnUIZz561216as4OHb7BrlwZVfvTpChCZKE062bl7NyMtB+ZOWIKiB3PNcj4DhE1WhPvOOpBePhSvvoX84T9YlxHXZ7nXOGcfzWdy/FynDmVhvvEE0/bgw89LGamj9ZsTvXx8WPmrHzeU5rYyddeso9+9CO2d/cu9W8anRm80pySnBpH+2BCBqNqecHvfBsduaAw5pTQeNJA51/90RPaQJiAD5gD2qJvMHWJQ0gU2MIhGmUwSPhmYApBJ1qXlPD5TTqIvvG+EGM2ea+X/HqPNPxmEK4wKEuIYloTDt78m6M0RmVSnyLW+5/3xKxpcEJQ+b1mcqlfKYY8vCf+TDgSf6gYTi5AkxwLm5fZDK6Xa4tW0iDDBSDZQpfdfNf9GoBZiMhauVKSWC5aZ/8uuzA57Su7XDSZrnxiUEx18tyoP4WHDOGZhGzAvpEv0gAvtOqDmIK4oRkXacnf/DsUAN6b+antwbe/3y80JGGzgAofYdc60mMCuPAQ/ji3BqGrC/xMF9eIrFQXnJhUkKfH/k/MIEJUR3T19KtTl8UQ7Ta0qc+KMjkgFg7Lzs/MW7nKxlQQwUpEm8yAbiEZ9T7ttxE9iwASU7N1gEUDypvXyK8KpG1kbaa8bBOLYtz2gs/L+YQknQ2hQaCCi6ELds9ptMpnlE+C14+FgFN84FwuoRmh0SBitAG9U39idgljweoIb7SbToqc4BSHAMPF72Z8pzA9kUTueKZ2QuCAjDSNzvUUwLFehoNFqKf15OCI9go/fGBh/8HDMuUu+2fPfM6IDZ/KyLk8PubBRkeuF56ZnpEZwWoix7oENyOl2sPRLSaD0VggfHbpIxAwB3N5NK52yyldQXQA7ExUpy0YWTtx8qzddvtdEpTznoetL+AMJgeXbMC99967hQH1g2iFO/q7uvl2J2Ul04fm0X7OyLI4wK26fNuAG1i5OgjmhQXoI8eXnAszwefL8PLgE+EVwsxNR8WTDjMZuBOOU34fkBraZ7MP4RhMy7P5nbJ5cu8WwpnrlaFlXHzGDy2MVqUy4Rn9a/RlKgtzLU1FQCMk8YGLBHKpPeBEMAtHhDI4UAZzaZNTM3bk+iN24vhxpJqtIcRKM35tVbbYa/2btrn2zXaV7r7Ndm50wWYqS4rLWUYKCigI+goHrOGAK+IIvzZdhG2Eh7DGglCfssVEcREWeRBytN/P4b5B+esaWJKECaB4hosM+KvSgDwfjRQvL9kjpAnpqpR7mdaW+J5jsv0RCny5iMvguF9rVQD1dHO2Lt1w2tHR7Z5VQOqZFjLpbNcqJBSYhO7s7nTzE2nNcn6ZlUWZnnwLMNMmk6YxOeofx11qs5m1vE0uaMRt04ilEcY/b+ZtkbmSo/OFANqlJ0ei2LrQLkQW2kAmjQTNqePW/EUeyeCRNN0brH98sJcbJbkFgkYm7Q6CI1MirkSAyWxJ8ZSDQOCJp63U4cIoSaB1fDf61Z+EiTXkIdYEJKkdTmxdLyOp7YnwYQKECCO+NNRqxc9Fnr84JtygTfFVnTbr6Or07QPcd8W+L/JVahWbm522sStjbtbNz8rkry1oECk7KrhrDHMzVP50tk9MU01mPTvda8sV31+1d88+my3N2xUx025pVlx/hGm4ItOf23NpP5o0ZW0eHrQtW4ZFNxJ80ox8DxQCTkwJ86pB3n9oOYi0sdKKnZmuW7nMooD6dY37tISHbLtoLSvhnFFaBtwkbHD0A98E5Qma0W4wFZl782ucJOyha2jaLQ3w6yGOdfes+PqGasrVO2XEO080Pp9oFx7YeIqmiEaDJqteViEM+apX7Yl5IOAREQmmFO/txT4UbTJXSb9itVAH5jlwJZdoRZTk7WGEh3cQcrR51+699sKzT1rb6qS05DFblIBaEm5uuPtBy2W7bXH6srVkpAl3DdrJkQnr7B1Q+R3qA3YXqB6VSdlJAwX5/E4w+tSOwtgYTr3C2rqP38hpNsyShm056iW9U4zyAKPegRelgtXv9J7KEzZVjXALHtXjfPeBkwRtD73jA66BJQYTspQ5ELKBmA2HoAstIZiL3z6hqd+UAyB47phn53Axn7F2IRuigOhoLCYIHzxAuEHEaFV0PnMjLG3zPTwnIJWLAGB0ZGUrOpl5MwhDHGlc+YvpwerJ7HzV5hZlArTnbaqiRmvEx8RNt30CL+SSCJi6WRkSRI40Jpm5RbPQxoQoaemYhAP/pXf3NELOTVC9p+Mraf4rzmN6t9DRDr/w4z6lx0c4eTbiU3jKn1wSQuFhMrSCNCIHIxIR+TDp0ntEpThGMdL7rQa0W3C2t4uJ9AQjWZnOPsrJ8Ef4oS1xHz43U2wa4lpqtllwidyiRvMJP6c3JUFEX1FeaBo+wAg96SvWyJma8CTcuUBut4sjY6LSjMzYGdu5U0KsUhUcTOSnc3msZnJOb3Fhzh564F7lx+RTVscljJDaBH3Rd3VpjC3K/+SLx62yyvEkDSDSwPLtaNMCRMAwt0MRfkaxgTdwwmqpnwqQmUWYazoISp78NXDX3F++QdkBSo48gVu8wxZlqa7kG2HMhzFXJxjToXi1RV3oWx+URv+ucoRBg8nH7zS5z3vwomuGSqJiGmWk9NCbD5bCK54PPb/68kkbGxm13u7NNjBwwA7ccJMdvP6Qzc3M2Vq9pHG+w3YdvsWef+W0dfZw5ToWBcoN2nEq160WOeDG0TbgUDdLIVDtwKa0vIf3MPUDtzJTimSPDyi+YiokIMbJg1WHNo+1hmdw9AtElYK2gDvqU4soJd1GER0CM+Giw3ABHJ53XEL2RueGi3zhuWMHRuBQbLEjq4akhgF8OzqZCCorEwMCQpWnfiaDgyi4lYBymPsKVR8NgrpZRWqj8SI0Oqq0WJPWtWbTC8t6tthUScQi7QIJvrIi6d+Al/Q438EuOECI32oAzEJkrkUC1dLcTLPjF/mjja5p6t2vJ5bWwfxJ0rBSOnKkkTThJeEu4RTXLLia36MOXCrnakc5SXhtmCk+1yJH+uTByUa/4KLveCJoMMc2DW/zlWOGVphgifM7wpcghlycSHyy3012aabSjDqlmeExHXFMLPNFdbZn4DmIXJN5wvwlq4Nsds5K9eYcIpcb5jt6pP0W7FvfetJuuOFGxh8vH8HHxz+4h42D21PT4/aB973LaQe0OS6EX/C6Tn/yaC7s5n/6xVcsU+xx4YspmpGWnc1IIKpvGMkpBI0I5gc3Qb+Jzmr+m3du03BcqTqe0QdX979+qw8YYPFoRTxTn2wIshhk8JSN8AL3bM5luw90q1RK51V4/hB6qcZmL6d+om4viz5s9PG6ABOOSZryo2Bw1hCaRBuX5i3td3hguw0NDdiePQftgYfeLiunYs8//5Tt2LZVfTlv1bWsdQ/ttnMjs1bo7BcpJJpGg+QFSAShwtM75IIXhSsoCaI0BycYeDY8pj5x0CaLOQgm5GF4VsfhOY5mpQWftE8Q4YYGzkeCfYHKeUre6/f+SEigc0AKLjoAF/GEhYCLjsRFuiCA8KRvae8SBrv8k+w1tTInDYo5ly4Rf1EjNOkW5heBUWp76lwIjCdEFXBQH8ILZiHMCU6dzXEONq1yjo2DpzOi9WmZEBPzdWstdEloCd5WqaoSUukLLgl2EOoMqndg4KMf/gk2NYW6o9438lFGElYSPHrnIxIIMnDClgqsuGvxk/K83jfXFenIi29+v9qnkRUX+XnSlsRMCf/X1k3/QexMRrNSR3eiBQ9wd1pXr/X19Op3+tQXN0awWIIw8JFeGnMrl/apfk5CoA0PDAzY8PCwmGGv78ZnY+fM7Ix/SOPKlcv+Of/5Ob4vOGs1DS7f+vZzNlcqS/jl/dJJNrwCIVoQ2ne7hCrfrQTu6clpW5SJmTbi0lYYEgbglfYn3PDEdP//0/YfwNpu2V0fuE7O+Xw533xv56huqaVWbBQoIQtUYGywPRSypyh7auzyuEzZuIsppmaMbcCyZBBgkAUIUE2BsQRCtIW6GyF1Unffvvl+OZ+cc5r/b+3nf979vffcbspVs96zz05rr7X22uFZz372s588eFHxrQO1Q/94bOx16dYV/WoyzyNnyhYNJgkmV54sIi8bU7HyCOdeqhz8RWcGtw86tUPH1nN7egmXychhbk3p2+TTX8qE986+ZjqOG0p9y4WOuxHiZVuF66MJJHWltk7rpPQNztajT/PwgYdLF6+ciut3vxW351+L4VNHcfvBq3Ht6rm0dg41qTJpLa3saOzqAsXdi2iVHQCuS9EPYPlSbrUkt4e+RWS41Y6JUFm5jNGh9tqTj2PXEvPujmQkjy/rk882IkbprgpzfiCbqBlj9EkuqtxS5+58K+tYkCZep6EUOn+dhkOZKNA4lMUH6PR8VHZDCtzr1C3iUZ8mGQ0GDZDegaEYZ71lZEy3jBPqwHzia0Czbnk0z0SVShctGhrrBh5cpbHQ4MuTGyqji3ysrO9p4jqM2VWV6xzQRDmZe7/YgU0HBniVgntmOo1lxzExYuGBxwK8slIxDGAmKGk+HWncXuUaE4v+dBSV75PcKJZ4bmaVZekORJonffMj7jSAtHZAPsBlahxoEi/mdLH68kFKTlwMVAYWugGbslydmbjKO4456aoz7ejWbWFxPl9458khVhITyaRu4SfGaZPBXIvKr09L3vzOYuqQ9byiH9oeeWh39oudO3cuLl26GKdPn4qhfk772M3XuBhoXCRmZubzg6882mcCZGMo6ynkU2Xkxhrj2Br6xI2bt7KdAY0J8ZKvOlkH3MpwMWPCJc4DHyywHV249rpGYmWT19HK5/q5que+L8ma64HNhcoOnafe+ZPfmoha+aQd7GqgSUaWRtAhYdbmsDYPxF/IcqIt+mmBMjEwWVFW+shbYtWHOZm+nrQ1/HONTGF4IBvOEx71dZ253aYd6bfkcQpH2T4jK1m6khGTFo20JDlEWTyRD3psablz93b8kT/+R+L+zL1Y3VyNB48fx6uvvRZzC8vx4e/+/pg4dzm+/urr8Xtf/n0JST+lR6MU1hwZ58wRGDrcmdFHGesEenKtkUMQ87sEakMcaXtqj31V+FAT4r7Cu5qxOEaeE2E0nccen2lT/zxUX01Hn9btpmYAjeWR6B8ezVtPHjIVo0zWp/TBw8CuT//4T+ciPgqikbJj0AgCOi7xbFiBfYPxDdCgM1KOvNxeIW1ixvKtPV7d2NctAvt7VFqDQwNLV3YUkJORbil5QsNtYmnIvWNzm8mLzsreHmjT0Tv4wtCGJq9tzdK76hBHzNrcr0smGk8dh4mLp6L5KJyGSM7ypVAmGiZN5iRk52zwzgPdynTzBJPGKXUrHceWS9EJ+Eys+eoROlI9c5JTOhMbvAg/qZ8ndfXtnHEA6nuS8+ASY7BSZ+34pkcYoCPrqqWrXFds6rb79u3b0jlbJlhXUT9SB+pV+6B3LC3WThj4ucisdsm6Q5tBJ7aIyCBCDr4pyII2nZurPdZxflxDSDvS85tv38uPrXzkYx/OU0+xDobUQSVl6jVbJi8O6txdR9Hf2xXv+8BLakrqp4mSZtMPyOqIJ/2CW9KX37iuwdIPCf5yIlMvyq9O8QoVE0j5/FhTB8mEb2ddwyF1p5D1VwPrrt7bVW6rmHyY4IrjQkg52sKL90xExVoqa1dM3ixdUK0kz+BWXeDKj4uQKCW9XOpIJ3nAlzpLWxbZoNvbr36vSUojltJZjnriJEnBRRdq16HByVhf2YoPf+B7YmzkSvzu734pPv7J746nX/hw3J5ZzYdfM0u6oA0N51KBtJ6TIJMi7/gC8C1P70tdsw8qzbpCn+gBHVAXxgNP7ZGNp8oKCmR9iS7jkvqBm+uX5BwVOlQBmrSbZgihURe1oeqXH6o5VHmfyAoiwuAc9oAoAqGYluViqMNcFeiIDPak1cHVA7EpzxleA7m5kVdK+vl0FAfNSdYuZu1s6LLBr/BixocX+4wwkzkOmXOnhvN1pHx1SdbW/fm1fE3iqHdIkwjWhpSlCnapY0GDKy+7nvs0GHiKwQ9gGwe4DAisibwNVH53aILV4EGvZVAV3eSkhN84Ji4ePiROXhYaPYgfpjzNpcgxPpD8KhrfzhX84qNLg8N4hPNWhZ/q3LIuyy0W4PYijo9+y2J2WZ+8eftmLpjzNW12iWOtsC6S7dJd6sIrPNQVnnQmaVRV5pYNDvAtVvg6G1JFn7bqkE5Z78yPDWmy5KOsb9+4G/OLi/HMs1dF5zBuvH0rnnvuxbzFwIqg3csFQX1Iat3YXIkf+MHvk0zNEStKxxRDdurLE2Qucrx5kWe89Y9Ebz71xupXnwNPfWqEJ5ySlK0RTDw5aAT0LcJFP5mU9AHfShoYsKlv1c99FCBMenEqzoVTeeVhQcFF/jwtVnnw4ok6fYGRAT+mF8qbnsda8cW7mRRplPxJbuRlGaDgsw4oo0B4oiA0+bhm8nI987Ul3cp36wLNh3OG+ibik9/3vTEoi3t+eT/m14/i+r1HeTLFoCYvdMzn7rq5wgtyEV9ysOZaXv8SDzlvn5JyRF+THX2CdtEYzOsXY3uHI7FkSDAfKC/fomFfnPoMRwNtyxrc2lA/XFmMTfXHFd0ZLC3KLczE4txMzM0+zi/wz848innF79+7Gw8e3I2OP/uX/rYmVtYRWGiVMiRQdhY5lMbATeU16VkR+VZq6QwFN2dbNQyL79yWyabKF0IPO3Rl1MTZoav8QKeEXnkQPbERE8MT+ekvOitXq1wnkAO4WtE4pXNxNn1fHvPLUzM6Ih8dvbeowSZzc1+mKZ+CYiLMyUsOhbouXoCkLizmIyuWhgQUsH+sDIqBHil8bynGezSJ8VROOgGgkRMcFpgGEZMWA5pd40eqf9ZdLNBh7hSn0zS6oKz15idYdtSt1K8VdxjAL3ptdeh9TSD2GbzldSuuRgwWXamyc3MRKbcZ3JpzK2i63J5vra/J6jqK0bHJuPfwYSwtz2sCW9Xk3aO2UL1G+vNCMTo6HkPDI+p0mgDUjkwMyLG1thxbm+XrzeUoZ96C2MnXjPYUX+N1I12oDtVpD2TRduiqe9g9EL/8K/8kltc24t/79/+oJs29+Ke//n/EH/9jfzK2cv0Tq1sWs6ypfOn7cCseP7oZf+eX/3rWkUGeejlUGzJ30M5K5VBBLK9f+d9/M7qGT0Xn3mbIJNNlSJa7Ot3Q/kqcHemIscFuWWt80JUvIg0lrWJBF0ebpo50i0Md2VNIexjoKuTnE0rlG9w2AF4+ZNLPkxf5jAfqxljh2KnJqUn1xfI0LTdbq824A/HkyC2uqlvq20D2DX7Z/4SPdacJAFxeRQL41kPWQZME/YAxWqpAGtdZGSXSdXcn++94LawnZtUef/Cn/nj80q98Ljb2O2NFt/yL6h8d9Hf13+499UtNemvs6exWeW6XJTeyU0f6ITLw8RAW5vOWXvXPhxlM4uhDigHf6ZRB35RPnckHl9tC8hg3bJWiDHVGnz26HaV8bvxVKMcak+N/8wu/coRA7JDPvUtNZTF7GQR0nFSenAmiJBTNPSlrGIQRErwiWGnQ7V1VKicBSpUrDpM4c96GlDS0P6OrY09+W44n3lw0KMq53Lz+0dOlSUCdsKuLTZA9MTA0EZs7MkF7x+LR/Gps6x6aSSqfMjVtjcJyk6lkRB5kRgFUKvMkX8ouuSnEOv++OhV7c3S3Hp27izHauxc9EqZfg5/bICYEOjlneKETJtOBYU6vgGxhDF0APeC4hSIP/h4cyGNHWZdBR+S7LEB58ICsg9KRmwbGkYaP1YpFxdUSi7PUF15l6wkO2VnTApjA8ss3W9u6IEzpKreiTlk61ub6Rp7HtqpBnvSEj7UwOT4p3NGkhcy93cUa4/NarEmurCxrcmBArORTSHX7WF5ZyZ3+bNvge52rfKNwYSneePvN+MiH3hc3b9xWXsR/+B/9mZh5PK+JT/qWjLkPrJt1q924f+dG/LW/9pc0mXL7rnaSFcfAkqiqp3Svjs9L1kzG/+y3vxz7PRxCSQfPLbBxtK82lUWmy1tMj4nAoSa7zTldeHjNCKtMF0ZdCLk4HXXK8tMtTG68FgUs9+zXsmKYOkhrmka8yyRD05PmtnM75YBUR2bSYhxh1dKWfGiXMZZP3JuLWxk7jA/RVRilH2qSpg7Zf8SHtVveUuEAAvKZnOgzbCViKwky0wc6WXfSXQ+WaY9c3qLJBGbcsTVldWU+lpfYh9YdZ85fi0986jMxs7wV/97P/pnY0R0E9x9Y2DlGVAf6EBeKDj6n1qM+1VysrQtkIC5WZVtIU28sNff5tNaEx7odjiODcjuUdEOtc3xILyqaTxtpf8qlhYdORJ+xT3sXfui9jKXk8V/+D38jLTASEIZEwrkrmskpBRbIz8kiCXMFYDLyBCHitsSY9TMsKyrfbyxXD4DGYjBlI9NYK4+jc387hgc6o79T9IQGuz0pnBMkVA0NZD6QwpG+umWUgnePemRt9UrhqowmFvCRGTmoRw25t0h5APllMuWCJ8pMYCq7z1VJnNhBPtYnBa4/jsEOXqDlw5uD+QESFjMpiwXFZ6uwbPokE2sCrhtQGrPIwKKjIpkGjnVsx879XBdQvnVuIM0TGGFc6eisG3DFK1dqwlgnWKt0NAYMVlm5fpSnhV6Mx6F71rN2NIlxC8cXeJY1YaHrXlmxYqBBoQlOk+LaRjmTi4mOSQ/e0OMVGF63gR56YDc+dBnQizL5ec/w85//Yvzar/96TJ8+m08lOcmCs+Sxsriysj9rcXEpzl+8HD/9h/+oJj2u2tILC7nC4wJB2/DVnD/9p//deOH5Kxqke5p0hmJbA/WQfqkLHBMY1sb6xk78xue/HDtdA+q3bIlQe8qqZnNyjwbT3vayboO24uLZyeg52lS53ehXXTjfn/UxjpnxdhqGO30bumVaKeB2oB/ZAbQrrm4j8ur2ws82Ttd8zxBODW6+DyngRApkzwdF2Y9EW/JrmCuo/psyCURHvSlvG9Xk0llp947OTdWXSUf9Rm26s60+Ih3QV9mgPHlmJMZHptT/1Xdloc7ICPjT//F/FpPnLuamcI5cBzxG3SeRkTspulUuT9RpwqP+GDPlrqyMQ8I5V2RVJK3alomXceaJD1CJpOltSdBFV+iPOH6WlyM9+SkdGdLg+rP/3S82t5BlMuCKATKEc2c5QhiUDxFKJ2EJspuDR3lK84SWA49ENQYd22sO+dXiRngqwx7frdXF2N9Z1URxEIOayNSM2YFQfIChivOFIHbub4nnnm5ndpFX1sDBVqlsKlJlaHQmLXzOzGctBl55rlHdkZAvO42UocGUp1PIHOhnElif023ulgZnRzY67/3JABQNnv6UE0t71dE5kRVFpj4E0ESPQCoXHaLsJs187ZRwjEMeeHaJLz/xBODYR+8MCtoJn47LlZbH4ITpQABWAOX9qo83ApcnuVs5WKU93TpuowXx01VSfg4sXcWhxeZgPzxhEmP9ku8bcOuYA09isQHWe/hoWw49/G/+/P8rZeNVIU4p5ePFu9t7ulAcxZDk+IHv+1T8+q//0xifmM5Xii5dviZa4sxtfWOGc6oFb25cuDgV/+n//T9SvVV+V51f9HVHI/5CVR1z3VRm9J/42f9bHPQO51NB5Mod28pHN1wEOWTzUPX4vu/5UHz6U5/Mby9OjAzkx2apAw8bWGDG+kHHXGBzzU2A3nGlzsV3Ojqmzdw25Nk5Tj66QXb01NdTniCSlxtn8VUeCyvHjVoih6jSWVJhMmW7Sw9jjUlC4yy3GuBEDwsUg6NTOuPCxwTE2f+XrlzN/r0nQ4KP5+zsM5Z4WXsoZmeW4i///C/GuSvXYnVL/Ue86I8AZ38xnur+x4M0JtecwISHzNn3S5Ec+0BGyUd/8tOAQGcqm3HRhB7hgopPrdFTJmUaOPDApe7kXDb5Nngdf+6v/JKSyoRkgbMiZCahloJdWDmqcDExuVhw5c9ZlKuFKsLgAjfP5lKczmyBEZUTXJmhyztWakjdau5trSpcOhtX6VyQ55ZAA+tQLZu7tWUJ8T6ZZruk06UGsyKPZRMf6lKuImUgl/zCnTxw8zhf5QUPRCVjlyrSJ1rbsgoHO3fE7yjGxsfylFiAK7UVCT3eB0Rf5lnzTzO4UT5p+Ewi4NthvZEHQBO5KEte+konDFj/SVu6dOfHZVxWRzm5o6xHgWd66IEJhjDn4kNnbW1D5Q7zXdSVtU3FOZFU9eNCo3LcbvByvfnAw/xYz2ExlgmNyS193cYx2fFk8ZVXX4vZhbW4fet2rn2xtYAPD+c7huoXY5Lhox98f/z2b/929PYP5zlUn/qeT0tnDEyOZGIiVTvLamPSWlp8GL/8v/5iLvLyVSVJosmJ+mnyUN9kPWhNFtjP/if/RexrAst1IOHs86qJsPnQCGvZnbwOgwWwsxGDsq5/8NPfE5Ojsky792NQg71Pjqfl/d1s5znI75TSucsx1QymMkaUmLoEar/gtCY4cAkDtLMdbYrPGOEuwLj4u/kQhosXNMtL5txWcVGA1b50AnC7iL41UHVrPy49YlFFjPaOi35XvoY3M78Qyxs84JLelTujttneHc6JZm52IXU4qgsIa5LczLG+yxNb5HC/o18CWQ+1DRcY1wmg3lzEYV4sL/p2M86Fh6OuRU/QPhBN3QVIdmhDyRdxGsl9HxksB7pJXOFYz7munm0hXX33H/jDn2V2ZDczx9Hk7N7cNuW7c2ApzM5tiZgDj47GoEdgRai+nARUp0JQfvn6gTpA+ZCsOo/K4NjXw7uDEN6HjK4QuTDJ9ogu3Tpo0jrqGo4D9o5JofkCtqwu9nVxZcL6oeP2qnJ8GotOyQ5e1jTETfKklJKFZsG2KGk40vjoQeZJp/nCthSVn6Wiw2rA8JXm3h6uRjwtYk2FSVk8hAs+ZjH39DQcCvaExgSVnVBWX1p70M2GkUYaXLtMg5acG8YNTRzXatjSUZwO2IcfE1Z2nowzaMqAQEbyudVjAuK2BSuMK22XyrMuMz8/r9u3rfxM2tj4aKHB43ipxbIilzged2bC7L+BLjSLddeXBxFye/SNb74c8ysreQY/FzA6GxN6yk8HFj0mypmZR5oweF1pSPxP69aUz61lt8r3L+mTg7qlWV6aj5/5mZ/KNivvq0pKIaUKVABLkVea3r59L/qGx2NsdCp39I/zubfRYU0CIzGsQd7XOyh/Ij9MOzA0EvcfPFJ/l9XfWI8cdcOXrJhoVRHRZdYrt6roCp2Wdmi1K3572xB3nwAI24GD3qCV3VJx2ohXZbAcuXvgmBs+2nG0exirsmBXVtZ1QViJza2DWNcdyb5u/7pVF77diRGwtbEZs7NzsTA3H7cevhHffPUbsSZLc2FFlnXXRDya34vb93VxOxqTedCpW/CIwZEJCcaeLPW7vLOgDXmYwZsrsqqld9aVmbDY5sT4ZP2Ozx9ipeZWiG6NC1WRBy6ZprHKK0DMGGW7keKJqzIKq1eqDBrh1lN9S2VZn6O9CedtoVxZ0y6WPP0p+Yoe4wEd0iezDymMLjv+i//+l9waaD8fiZLQapQyG+YTFBVs0EoaTLlyIrZqTpz0NBsFDAgYcpAhZensQDaaCO0Gt3skiCi1UAdiENKRSIoB/RN9DCWNgmzYnHzUiehgHDsNXQYoNIEyiIXepOUtljpq8lMnpXJ0oPw8FbR0C0EiV7enL1+K569eiM6DtfwyzOTkVA5SFvJZ/8GaoQ68e4kFRmcF8MtiLbdxZd2PwwMN5KNsZEXxxDH9iz7LbUjRdcFNV8VroE7Ib5/6+SkkV7ZiIZVbSxqdzsDBhBu6/ZuY5BuOo7G2wqm4u7GkAXL/4Uw+BRyUpTkl6+j0mTO5XkE9aDduG3miDD2AxfUj6Z32hn/Z/lLqjqx/+ef+Stx5uJjnz6OrgkO7qh+J5ogmlPw2pXQ6v7icp6b+kZ/5Y7IoaC9dKKQ26jE0MBZbHDy4vRSf/fP/ZUxPjmbf5BaT6yQTS1501D95If2//gt/KXonTivORdVWNxNM07W5oKoM7cZRT3xopAsrbX8rzkyNxKXzZ+JobzNGBnQhET5bQHItV/UsZ9WVtkDXOYiadgSoG7zqNjT4IoCPo7/vU9dGL51Jv6yV5XuS+qFLtp3saZIKTfLb8h8vLsXSNrefnfm9iReevhS7srD2ZS3Tj1kI35acHAnObcXc/LosOulZBgEGABcRzUnSW7FsGD+IQxj+iMzEQHvRz98BnYz31rzg9XB5Wac0ZCBIPvhkiCi6KLeXpBb9AJWKBNxyMkGxltpcKJRatjqV/PxTBF2jT+gje8d/+v/8uaRKwePOpgkCCuVqUwYKSqWwcXOgCheFYAVwZcfqIE5h4rzigJnMuklOFhIAh5WSjS7c5CfpGAiUYQIqtKWzI91+wZ+vp6QpTxnhcwWmoupk6Om4UlntwgPAJ73kpQ5S8XS+Ht2asjOatQImk/2d3fjB7/s+3Vb0a/LZzW0EUxoQfBAUfBYpGZA4ngixZQP66MLrRNQFgB+mf96KN0CnIB1aqfhGLspkxxa4PD5rYAbrLXWVOmo5+POaDGtgvo1kMmMwICuv+iDb8OhoXLpwIXV76+23Rb871iX39Zt3YkuXZdYa4YHM7KDmq0w87ud1IfisLGNVbWS4R/c4PH2EV7Z9yqBW1MD6a3/jf5EV8Fa2JfToNzzxTXnV3myFQe95Rpc6Petgf/An/lBuRt3dxfpjgEmGQ275ujQg1+L973s2fvZn//08JYKvF9HFPIFxmzmmSfCz/+3PxVH/aH7bkaeqqkl+iIKrtxSSV32WDDiDrKfHWzVUF/Ha296MfvWDi+dOxUDnai6EU8ccsPRb6Z23B7i1k4JKozTgvgVQ33piAwjbMZDpt34jgK+oG5e2zTsWpfNQZQcX3XFnZinWDjpjTxMwT+d7xa/jYDt6WOMTrbwb0F3Jtiauzu6hvNiWXf2aoDRJ72nscPPC4nnXAQYE/U08maVVHr6IgL5YC6YtqYP7pv4SWOrBkso7iybFOBljktJEmxOicJIoefJI48SYdihFS//ngoguKAt/0wWsI3zkS3rC40Sajivv/bjCbCDsUWdjDxbKZlIoBPLoWxEzUYjkZj0piUGY+PynkBzEYZJRJhj1NtIArDjKUgB8TQc5wbF3Ss2mht3RhKIrlkxPrgE9ByNClDI4o0uNoWaRWcwj1XL2FseTpBUoWigTPslfjZcH7mU6vMVQsmMZ5oASv25NjrTjkSwwakonff9LL6qDSIEdOznwx0YnS2PK1OVFZnSEYzDQWNBi8mJSyEaDTqMDOhr8WnUvk5c7hzLSR6f42aFVNvUIVPTsgwserhWmI5cFfCaUsqVCeVhm8vlKExeVQqYjrbHv+eR3xRuvviadDsTM3FKsrG7IAuIVLk4A0YSsCYD5QY2V8mOF+gvcfKp/Mz9usZkTGreC8GMiW1pajC99+Svxm7/1hdwSwfutpMMcq5nd06zDra1vZK9RzWP69Jk4d+5SXHv6Wcl+qFuczZx8OSmUSTYOt2NyYiD++l//hSzPRlT1QtGVgEwuGoj7Guz/8H//F/FoaTu6h/iCN4NC/WRPE4ryqTufqONVmD3JWpZARFsTqJSUk9WR9NXVocmwb1uW6Ij6hvq8nFpIF1L6Ge0qqWnOHBqlfUgrfU9OcW690Bk6yTar+rvblMkkrSbhkZ55ZKvXsxa4p4nsoSauRU5V6R2NTbYVMU5UvE/8+GThttqKjcg7quueLC0mn27V0dt30Hv2j+x+bAnqi13p3dZk3niIJ8s6mjbEl1u8cmw0kwN5/KN+qkqRUfGcqASMMerGWMo01gtF2jsQwEcHAPrR6M6wgfwyx9DHmDjLuERm688Aro0Bxhr5OQkjz3Mf/dQRCZ6gcrLKBsnmSCZcyZNZQzSFVJinIIolbqkgzPJ/hrntgiYWADSoMFdErsRJX2i+itApytWyDOh81YLuA5+UlS6vgP6YnLY0cbCZFDoMOvC4BzddgCtemsPJpwx6m7kd6gR0J77ezW3k/vZ6PHf1XPSr0470Dcap02Nq9NIZWTsalEMuNwwbHfdktflJJ8AkaF0wuaNTgM7BU1Hvo8LRUOgESPysZAvydR3TbfKI1w4a1J3bGnwcE5m6dB4zw23xkWQ8REaVV5fOR/UMyk9+z6c1aXXFjdszuX8otx7oys6u6J2Drdjc4Mwvztcqe/m4WND5eQDT1zeUW0yY1OiAxRrbjYePHsQ/+t/+SXz5G6/HLla0OImwBgudfTdOn56IhYXFHKCcvsraCh8Ceeml98aZ02fVpru57YPPqfGKEbeuKiiZ1uNv/uLP64KxLsnVfirLAYkHkpUTENhD9mhpN37jt39Xt0vq/ChLINYJqM/tZiBM37AeASZ9zoPD0udT+31y6jgxPNArx3aRjujrktUufKxNdppr5lO6LljZ93RB1kWZAa0WSp4MvLyz4M7hSNZxtlGx6rhw5xfnGXvqj1sH4/kaz9zyWm7OZS8bdyDg6pqe++ZKXUofo73d/5UqOcoYNtBuWHtMlGUdr6yJ7mjssMbEmKauTCAKSOK2i6jAesOKPl4iavq4eaX+mok866Y8rGfvKYNyfTcC1HKSJZJZjrpQvzK5ua6KS89MrJbt2P/0H/qTolUmDQSDbpndCqBAHqvmu1bKxKooDc/Vv9xCukKmYSBMGk+qKENFUwmiA4fc3iCBsZJqOp508s32RmE40lEQFgG++lZOtiqUA4hbO08KQPJTPjSpIzTwi/JEt5kkIaQb3TgzORKD6kgTgyO6teET7MX6YOLhFhKgLLw5sjhP0xSPQk9iKIyulKArYqk7gGw5CWpwkmaZalndIKaVH6RtwPIbiKM30orf2heWlth++Vr04faO7sjUuZTHetbGriwU3WIx2M6euRgDg9O6CLG3StdH+EkPfNdzjx3erDeqjbGKkX9H5bmqs8bGh0/gR/v3sddBQP36+nvjl//u34sv/N5X1XylA6PzQ1mGPC38M3/mT8Xf/lu/pKtxX7Y9T0PPnTufF6Tx8Ymkt7S0rMkp8rBDTq3Aotxcm4s3Xn9FNHfFb1BWhfqN6r6/zXcfWb5Qnxk+HX/jl/9hHLF+R50F6Jn2sW4JG9Ad6Tk5N+nIyoMCiao8kFTH1IvqweBWmb68xdVNgSY3rOyBgfKZMp6QdnZokOkiAB1fvMQoPXSRXwA6Uluy9MvA7NJFnYGufr64tBrL67KkZREdaPLaVhoGQn7NSOXYO8fEDyA7zv0ZnzaCp+vqPuIxQN/goYrxuHsgnfLWAYvuBtINyUP0uLW2PqEHX2jAh1ND8C0TE6V5UaamB1hOgLlE/xtXJtDkyW2z+DDusdCcbiDe8dN/6v+hNBRSGpzJxMRROAURJuNplsoc7edJiu9VMyuFBEpR/mHJcQU5yo+MgoulRQWzwmA1lT1WQiNgmSC5HpQqUYZbRhTivILbulpQUV7cBqALvhUKmL7xvVHxULeS2GL93fsxNtgVI6rbhK7+Y6MD+ZJsTl6iZYsIPjh0o8LHsgB8TJQJnrgX+cnHAkVu9mFBC5nII83Q0l9DSzikuUO4HgDpyIBPvbwDv8jGBMbaFJOQ5BRvJh/q0aP6bHLLm2tXHfHhj30qVtc4skaDT4OFWynK56GHmsD4oAoTHx1sS1YWt6vEfYhhvte633RSLFxZJC+//HL82m/8C+lB7SSZ0DFrct/10Q/G+9//fPzOv/5qvH13Lk+s4Ckop1gsiR4y0m+6NJlx++cXe3mHdWdrLWYe3ZUltsk0Itp8txDLjC9Z7+Ya3tD46fibf/f/G539QzkBAujM7V73A4A0wh7EqWvVA6snN8jqIl7ar5QXci6+92sSYB2O12bUEqlLtpWU/s7L42wbUR1UJjfHNsYAfZIvzUvZymP9lQt0R6xvatLSxMQaJG825BNbTRRHHF1EOcnFhSU/1NFRtlMgD442AKgD8jvdQJh02qesYUtK1ZV+R9zQGlOtycF9jvIAVDE+APi5vHl7DLu/kkY8x06bXID1bodFayMGKHTgX9qIeQgwPvm4jn/3P/nzKXVp6DKjWulM+KxH+KOWKAzB81UAhal4KVfwXYFjYUWHSQegItDGufJY4NxLuzKetXNgSypNF2AdK4E8VxDwu4VWIA1Q57uidaWPZRMupn1Ph6wBFenq2NHkxTtzfTHOm/jDuqoO8f5VQydDpY5JT2SwwAjDG2CvGHrJuHghF/ywQLG20Bt1s0xZTwE41JF0OxVOHOdDK/nKEXa8PPRgralYYDQ0OuUjGnR8XfrzNbE82kbWDHXu15WWSeK5F94Xr791K/p6hvLlXZ68MdGNjk4m7Xw3VW0FbSYP9M+tCO8UUifW3FZXNfnoNpXJbGOLz6rtxaImJDojdcgz4DVpvvDcNd1qLgeb7n/lV/+52ppliXImPQci5lqeXN/gcHzXJ747bt26FQ8fPgi+jPTeF5+Pz/2LX8/F9lSJbtVkBOYEtpvvY0q+6I9f++f/MvZlUR40bVzrD0BnBnRMfchzP86BnrlNeQ0AJkqK8zpZgi5aLE2UkxEY1PQJ1uzSlpcOuWgzU2R28lGriZbailtIdl0xifFUVHyYvIgzWDnPnz1zTNIqKRxNDrxZcCgjQpMh2x4A16euF7IDyOF603YepwAX/OK3xhrgfFE6LosPffykrz6Nc/+uddnOH8g+LLBenW5IvSjtmL4GIfK6TpShLHooZcvkhkFEP5HWUo6uj3z/Zz7L2tPg8KAmKp508DSjUbqKcTXJdSuY6Tc4NJjtyy0AE54uLemjbNYsuC2zw1pjw2iayxKE8B67qXOhU7eibFoUbSbIXPBWb+CE1rxNha8EdkXxUTRCM8hKvEys5JOG9UjFcaTjg4ezFWlaXGHFMTucekgu3rOZcUyT1rBu9Vj/ggZKTAXKYUkdN5x0gHzg4JAN1Rell1sGy8BgpxyTGLypA2FkSstIZVMm4YMHjZp2acAChHHg4edEQcs06QlYl5QlR0nC1E+yiKffrujVrdjExKm4efuOBmloAtqI9bXy+f25+cWYm52VtcXXrLm14O0DPtzRl32EtRZkx7EWxuI+kzO3fMjApMMTKx7Q9Hd36PZKt4uri7nwvKMJ8OVX39YkOZIfD2G/Fu9Qsj0GXfT3D8aP/tiPZX4+VdVE/H/9D/9UvPTSC7Jaym1LVlm0KcODJ25tWNBmEphdWcv61GC9WJ8AOs42q/Sbvm5JscmxuFnEF7tyS8mkpLHBhMXn+MVSOlVbsxbGBR+dy+oU1bw15CA+NmPvcAuIdaVJqkMWVA8fl5Hlxf4rblepD9905OhtDvHr0hg6HriiBu+kL3nAt5xMJF6CIO7JGKBvEKaf4XuCYsyRBhgXIK1MTBgZTETkoSvGXimHRVmvY1EGvsjvvlvTNDgNn3rhU44w5SyrqOSFgarS95nwswcLFwolrABx+Tk+9Ov6yPd+5rPZcAJmQK6MKMYVZTJhEGZYhUjnqokADAZmZRaouWUjD8L4Fg6/nkhYU0LgxJFMlOMgwSIkghVl5U8JlLUsyEkcuviN2McNlAvYSkQ2BhdhD/RaDgCZ86GC+PXJIpGRGiODPfldSm6RkSGvpA248ZAF+b2OB5gnAqUv4HYEHugSfHiXSba1Tocsx2UFhHGA+dVpDteO+iknw/AB8n8mK9TUgSDZ4PF0EAuMjzb0acJgvxv7w3g3EmuUc7/Aw9LiNu/xDMeZPNLt5kpzO9x6mlqWE8otLJY7A4A1oWFdEMdHOFNfVqdGPV8x6tFExkTz+998I4b5jJouXpyCQXk2TJaHMt1x7vzFlJUlgUeywn7h539ObSQ9qp7Zz9TRueVSn+dPsqL7jjy/6tUbdzW3lcFlcJsDRV9lQAHOYwAzUTNJMUByU6au9Nnz5PPhWZ6A9mhCxlpg8qT/4lB40b/0ptvI6BDuke4WumUp67ZQ85rGkeqIdaZsJlgW/lmY5nY0D+tjQtQETK/K18hEk0kTORncHAXVozojLw79ozf41nUiD590HGMDv4yhMu5c1n251o/1Utqz9E90I+nyNlgI6eowzgvs4OPjTKNON02c+QBwLbjMG2U8kIdTkvRW+iRxfPe5ro9//098FhO8dB4qRGVopDKJ5TtWYswLtqxpqbTiZY2JW0C1gogLB+VIgHTKR6BcBNaVgcVrd3grKxUpAnQEBhkNxpWGTkqYF22hAT9o2oTFIQ9pZZCy9pCtL5q62muCJA+FHu/FUh608vFwQw/LL2d5dXwk4luQrHsNyfLqVd3LO2hF8chKWXeYVKQcuiGPCQkrkieVnGCRi/WqrzsPwMUBXAO0iePcqE7PhkbuNiAdsAyljF0rP/839PDK4rHqzp86Aq9lsUY1MjKmdh9UBy234OirXxNMvv+Z1iyP1ctVkTz4cVvJpIbjieLy8lLpSCrPZMYFoZv39qRfBiCdkX1fyCatJd+vf/NVTaLb8cM//ENxWxYgG43pU+Nj4/ngZmLyVH4ZnIHz5/7r/yre+9JLuZjPBYH+giGibi2LZD/47mGn4tSTl71//7W3cx3NA9R6Baxr8qxn41EHgJ6S70DSKVTWeJRjjxXM89uQIOStIBcoLqZloKols+2w4Po1ZhgbtAdjgjrss4LPfgjFufXOEqKpuUyy8AQZfGqHQ5pmAiClGcQpp3zkruXDBxJf+XYAfZE7ojIZtfoKAA71r2mYvsPtPEyXcqQxpqzLmjYALuMfHxpAlmnok+eNvcWVeuKkpsQtdxolbAetru/+gZ/8LAN2UFdi9qcQzm8bpsK5MsKIyheTj5eDOQMqF/tFkKsxV96ybkZFYVOE4MexOSMjnPlFQ9FR6UiSSvnstcnBL+VS+RRIlUJwFIOKPBkS4RZCmc0ERdm+zCNuS5CvHmcFhU89si7qePh0LJumTEDs2aFTcvXjYdo4L/cysakT0dAoFh95mLDTl6xYdxwzw2TJInRO0A1/eCc0vu/rqZ8tMHcEN7Y7AYCf+U3YQNhx5DBkIzdoxzialBlo+ZOeqX8qswFlCTpienJa+LIUeXVEFlmu7Uimblk+TA5sg2FSQm5ejs61NA1Cy4Gcuf4mHS0vr8Ti0mJxmtw4fG5xYS5WNMGxCZbTWjkHf21jO1Z0u7q9tZPvYObpGLpV/It/8f+tyeyeLB1uh/bi6rVryevNN96IH/+xPyAe4qN4brWhBdWHaE/6E30w16okz1e+9YYsvXJqr/VL2AMUoE3JsyWCO9addEW/4FUm3khg4KAvbt/yCaUm/+xBwuPNgT1dxGiOolP1Sxbn2Hwlp16pCVZ8dVvJ2yU5cUl8+KXgkoeX3dkRiUXMBJZbgZRCn86LGEMFX5DGBOly1AkHLXzAY8ft4zD1BMotYul/+A7jwHPcunI5Jj5FMw0wX/DBIY6s1qfL4+q4Za1ldN9P40hQ5OViSXsWXonDT3k400r8v/J3fl04BQmXiQ0SPoh1QXzwLQxp7WB88gFwzMNpVB4c0iyMFQgY1zxrcBqbSM3L6dCgHDQdtgOMj3N9AefXAI7laacBWDcAedYJDel0fIcB07BsrmeND8AXepax1oPLAaZPmtOhza06YQar5XRdiAMuBx6OMHmUN13CAPlOo37Eazp2lsM0wDMO/MlDJqfhHG4H0kzPYD2YLnHXCzzS6zxwkZM8X2R5mk6614ROKqPQMe9StvDBQc/4tX6cZih0nqwnOHW8+NRPDvnT0mCiLPpDV2wGzxeYuUVlYDPFMboVyjo3spb1q6ID1bKRt+iKN0041UUjRDiNbsU6b78byPYU2Zw4G/mgW3zJDh+l84NukUH1rqwjoJSR4+0FlZG0ebfWkCqAhQFOU4ayXIBYm+bhIXXOJ/1N3iHvaYsAYeu87kduG6DulwDl6ruh5NXkpa4aujW+caFJ2HjQdvsbn/GATDUuYfKJW17AdPEdhp7ld3l8pwGWr11GO8D8HAdcBhmcb/2Q5voA5Ndy25nGSWm1Ayy7cU4C8uyDb905DVfr0/jQA79dvzXUcfDAAZcwQNztkWNL+MaxDOYBkIcDatqkuazB+VlGvscFYDx8y1WXrcMMi7xr1hjBqARoI/Or29JpLk8c+uA4HweAU9fRUOuylJf+eTbUBqZTcEr5uqzrZf06DrhsLZfzDDUOZet4LZ/L4lsO4oRpU8tEuXb5ANLRp+WzTkwX5ziuBsfbcUynHb8d2vM7/se/+0+PEARXE7dz5QELCrhDnAQuC4Bj2nVFccZzHCBeK62GGg+fu08PIsvpSdlGQo0PgGOffIfbAXzy68Y3fns9HAbI8x0xaZS1q/GhVdfTzmmA/bqcaX0n2XHGq3FJJ07Y9SBc1xNwOXDIA5xn3dYXQINx2suYF+Wc5nL4NQ1wAMtjfKDGM7Sn1fRxrgtouXqhGQ7jweWcTzn8UufyXMjpBurlNMq7vVzWNGtwGjguZ3DZAuTXbWPj0XKLrwyrhCPq5rFZZIB/caVdysqOyuVSs9pNkyrYNf/Cu/CnbIHii0UlGw8zdUddbpUTLLvLuY1r+oAkFUnJKLTM0YUF2jXwfCQ3BjT9xnVJUDq8j0URmIflQ0/m73I1TqseBdrLEz8JH5qE8X1j5cnbaSzzO+6y7bIApm8wj/b09jj8nGbfZU+iYRlIgz9hy07YaXUZwrUDwAGc5rJ1Wh0HXKYd6nSXBSyH9dWOBxgHV/OrdXwSX5dhnrIO0QO4xGscaDlsAM9067y6/et0cC0fwNJ8bq4RHum4mq/nXMD5APi8pOO8Gk6SyXydR5p1825gGu1+oSn+mlsAp9dgueoyhHHWieUxbh23OwnacUwXIG5dEsZvb0fSHE89NvIA0LEcNdT0aRPzMG47vnkBzncaZY3vvDpOfg1pgDXhYzBxgCVowAzsTLgmaEaGGs9xp7lyToMOri5zEg7gfOM6z+kAcTfOt4O6jOmYFvzNg7BxaKS6nOWyvDUNAJ9yOAC/7jjGM47x6vLtzjiAw+3lfDGryzEZIScTkVcFSMO33ADyOa3mVdetLtfOm3itD/i5nLdPtst9kg9+TZMwdKFVg2Ug76R2wEG2rH5ZN63+A5gu8bK1tKU307JeDC5bp9VQaBUcAB5Ae7nkQ0Dp3gtAGvimcXQkfbOyhdykqUCuVjXAClLWXzKaPo/eoEMeX33IdBU0TSAXowTeSYYTunx0hLxF13nBkDGkjNSD+xJ6yTzu1kUryVG+mFsCycuyFlt2SzR9iSPeqjfyUE5x7Ewer0nopMOjDGTnQHIg9UR9Gjnhjxz0ZeQwDlDHjY9zmoEwdKhDXYa0Go884q6788zbefAg7jSPw3Z6lof0Wi47wDjfDiwzeHVZg+P48AIsX80X2Z1PemnTlt5MG+e0k8YD7iRoxwNcd8frsuBDHzCO+Vu2miZQl6/bCKC+lCONPKe5jGkb3G4G47kdLYOhLgsOPMCp8cCp6+x2qPNqv6YPuBz5dbwdj7Fs2q4j9GpnMA5pqRdlcUIgJGvalgnnsMsCxI1vPJet404D6vwajOdyToMXvC2v+18tB/kujwNMo6Z3EpBnPjW4nOkBxN0O4NPO7q//ptDx3/2tf6y5vNURcDWz9goAZkyed4vWzkDYtA0WGDAvhAbPF2lwcHVlSLcszqezsArmMoA7u3EAlzPAkzL1YwnAYZfF1YOHuOvkOGDZ6noANd+aJg65HQY8UGtwPvTNw2m13IDzDa4jvmV2PnKahv06z3K4TE2DupFvOYwHL4P1AFDO8oNPXrus5mEa4JHmdJzB6TVuLQfgNONRnmV1SZZpeZaS6gFZywOA15q4ShuWsi361o1lavdrAL92gGkZkn7j8s5Txleep55Gi9pGOKqFfPRA2ZZuXL5sbnxy1bfUqXpcprh6cvqG3E8kgyrLC9jHkJsd5ZKOHDRxyMa+GuSCF/KoFcNfc4YssrPxs2gC+aCv+qhsplNHWCFCIvFPTnWx0cgrQFQt65U6QRcqcqQ8DLwGqB9tQf1s0NftCNRtRX3If0JvDV7yaHi106jj0LCry8PHdAHTcRmPB/M3rstzk4uOXQZ8gLjrAJ2TAFrOI1zLBZgnUOcTdtz5zoOe8+uw8wyud12mriPpNurb6w6QX9e1PR8AB+d8+BCv9eIyxrWrdWq5ieMAduQDpX8/SQMwbVydThwablfAeYBlrcsZD5ouVz8psVyku46ESXMZfOKWlziOcK0PcLm+mDfOAC4OGtTfhmh9HWVe4AmAy9XlAcoDpFtmwvAFSFOu4siWScpv9KY7rNz0qgTTMZhPTR9wvPYLj2Jkmy9guic5Q9ZReDjo4AhDhzC6JG48wDRIA8AjbjznG9++wXHLbej4n//hvziCcV3QjVILA3EPOBxlYGzmAHimA1hIQ80DsDCuFLh1GcLmUdMlTBryGJ+0mi7ODVOXrekz8fnuFVzroe7MxrUMltE4NQ/n250EzoMeUMvmMvZN0zgua1fLhCPsTbMYxm4joK63092elCMfv65PTRd8wgxc5xtMx0D/gR7Qzt90iOOIW+9OBwgbv6YBgFvjO924zrMDEJcVJHiR5PdBayBu/SlWEhswnXawLO0y4dfp6AjZOGmCVR33HwBNYqCwZ4RyTIb4GCXHr7IJicd/IiVhiqy8tcJeMV7AB5/3RhM1N4ujF07DLSenMPHt7mJAFZl5dzXrqjj5vHmxu62LpeRi4ziniiS+cH3mHodA4mMssvKWR4tLJt5dRij4EecRKMcZpYEnPMp0d6s+4s5ZaGngiQZ56AGHDMptHn622j/zMfTULX0ajPMIu83BI44zgGNAhneD9nJAXdb83LdOwnU6OE5DptTbu5SxX5dxel2GPlvPU7QbeYxFeLi8wXTAIY8wZU27xidsPjU+DtoAZa0/8mscl20H8yrjrVXXGkyr3QAC2uP47bzAsTPUeMhPHnHkgFddF491x13OOPTJk2jX9L8d1NLWdBg7xJ2GXAbTxnd+zdPlnNcOxkP+k8oZCFv/zsO5jFq/wXwSMq/CNdR8ypI6tEuay7SHAdN6Ik28wbPLtAoP5zzXgXCdZ3Aa0E7LYFp25NX6c38gXLeVwfimSV+zI8390HiAcTv+p1/5jTTAIOxMN4o72EmCUQZg8Ji5BcQ3nmmdBC5j5zTTc2UJm0Z7GeMTbsfHWR7ngWv6gOvuyYx0Bh7g+puG+dmZrtMdNo9af7WOSSfNeQ7XAD2gxqt90wCPMHSJt7clYFoAOC5nmT3RmI7T8ElHN5Rx3LwA08E5bjyAMFDrwmUB49VAPjzIM1/AfB0HSMMB5ttOn3hxtA84yNOa9AHCOPRX0p+clAHj1GDadRgcy+S8jEM/jSjJ3+BhjBHOR4XIn0YIBo7GVqfGFidRKJ/TkfgiXR4NJiz13MbAYYM5r7D25nv3WV6GHHx7VEcmQU4zEiHmRFW8tC+8uaj3DQ7km068yUUbwZvXYnndla/sbe1up8E0ODyichE9vax488ppb2zyvZWdrXzLDIn6+5s3AoWIoTWQHxXqzsN1DzhBKKuq+gsbfNUyq3J01FXeAhNCvp6cidKV0pjDk7b4qnFSdsDtAD3SkL29bUi3/t3/3g2MV4Pp4eOgV9MEap5ZtyavTq/DNTidMg7XabVPvyRMPWyweIyi81ou8uza5a1x6JP4pNnVZXH1XEjc9OxIx68BPPvteQanUy/AsgDkETY/g9MB5xtO4mMc8qw/+OCc1h5vx6npAKTZtfM3fvrKY/+Xoc4HzMPgehqPoyAtA3l28HTZmr/BPMgzrXZI+upDNU27UkbyfZs9YKS1lzOU8qqL5iXLCC7phF0n4zrNcVx+zFAo7Xg1OK+dNj5x55NWp4Nfr5jb1WXMq6ZxEpBvvgZok04aeaZlORmr+MRxuQJWV8LIgImQh2tPM57zaoaAy9VpQDu+48bFMbA9ONtxAOSAPz4OIG6ZKEM6+KS5HOA6kF5PZvAjbCV5+RwH2CfPYaB9ciJsWuZFumUg7jTAPkD6SdCOi28Hf/Oxzhw3PZcjzp1fXXcDaeiBNNMGx3r0BMUF1/jGcxywPoA6DQCXNPJr3sBJaeZJumnUaciGA8zL8gCmV5KeLFfSW3pxPQu0BqXLAHU97GowrvEtU+En3WNRaIJKPEyQRCNMsvrMIftGxFvldnd2Y0+GEUcgDPT3xehAX34EjqMhtzY3YmePg735cB6TFnQknwjlyff7fNKmfJ6j41D0lM6XMDc4CV/p5eLQleeIUKe+ARlRzYsHQyNDoiFjJ2ntxez8fH6Fcnr6HBURv87Y2d7Ks0Ty66cH+3lODQeLI2+m5eFG1LgAK3CdMhJ5/MuXJ7skQ57fIQWgojyLVjpTTdLw2ttDb2UyLicLlna30eH2wkeX5BF3mgFc8ov+3x3qMjWYfg3Ea1eXNa7TTsoD6vyahn3j4lM32qi9/3tsOu4y0KjpWF+OG6wv4+DXZWuo08AzHZevwbjvVsY++fDFQYf6GY880izXSQBOzQNoxyWfNOsAmk4D8B02Laeh17qMy1km0g0uCzhcRv7JeeYB1HSO6yvHim+9ZQCgPA6cmi5gevjQxHdaOy758LJearpZpjlXpz29dgB57wTldUD3ZNkB0yBu/SIL45vtH95uYHz7AGHKgk8bHeusyXPdSGOM+DrnceJ8wOUMtSzmSdhxO4CyuBoXXgC8DKYJYFMQ99jt+Pm//8/fYYDVguIA49RpAGHwzdCTBPjtuNA3nZqW4+ThwIMOfl0Ry1XnETZP8gDyzJew6QP2zbumSRz+dALjWCbAdPHb6ZJuIOw8l63BeTjoGByu04CT8HCWDX7uZCfxrMsTdh3Ac/2dVpc3bacD1j1Amp3jAPnWATQcN7BCkvrWIDOOSguHNMmlNB+FUOirz2C4CJK3/swLuqZtWs4D17ICplWnF/nAbdWTR2mifEzP4HI+ObEGjk3g+BzOazL/3NvVlAGyHtCHF2tNnLypeuW6E2EOxTvcje2tDRlahzE6OqSykStbfF6qW/l8cIE1IvTHihNnHWGccJgfxhdH42K4bfPVlZ2DPNubMJ8g2trazhUlynKu+PbufqyurObBbXwAYW2TD5tux8TkZKyvr6lP9cbw6Ege0cuG/JGRCfHkU+z9sba+nn2OO3Vqh9G4vLQoGbpibGQkBvp681wuJhwMPj7zfSC9si+ER5uc5gj93v7B8lkzVWJ4bDIGh0ajQ/gcskY/kVmVquZwt9zHrzTeLrNOpdUyD7gP8JOOc6+Z9JovEogvfevYGmwD8N1mQKudS1qr/Z7sXwBh59d9xeMmw9J3Ql7U4IU8iMOeOXSkWnaJTrYsfYtM0ZJPnHOwONOfevpkWWgThyftCRR2/IOW5FfIL2EYp5bd4wYadtAl3XiOU76uJ3NkoevjCsAv+eAZF8+028E88OFBvQhTr2M5mnKg0rY1wCFfLkleOLVPIhqzJYf5Zz2yfjLyNTbgkZ/XEySOCvptXPov4ZQFg0CkkK88Zq/mkcK6QLJLxEziv+tJmzyhB6FBN29Oqrmw1B1staHipOU8TRHKILMcBJK2HGUyDGvJl/lOy3JFn4B5JG3mQ36K5ws2giQpMU3TNADTAMgHoOd6kcZcQD9nTsp0oRk357umL3p7RZ4ZJkfbccNXxkkpU+bloqeko9/xtgxBkS9DiUPboivmjkzT2OEMPIiAa126PzvNAC+AJwclrH/wIKRgOeNLZeij2TeQHToqozTToj44eOQ4xUGnccf6wgBrDabWICuVL6slDAwrDYAgZXBATsRyqcSmgqaHO2bW0LYA4AHtPHHQAs/KwsHP+U53RaFnRzo4fDnHy/OmD0DXgx0gn7D5mq7z4GtZKde+jAi0y2F804O20ynLHi2XreWyDITtnFcDNM3LvClr+u00yHO+eeDXYB4n6blOd9z40AKI1/LUvOsywjguW4O0lLimB8Dfk2pKyz9dgYVJ7FhOg3XiNPuWzfi1syz263SntfQF/TKglKBBXwxJlVZ6OYTRhyyyq4mleN5Y5FFit4rntzFlSB1qXG1vrMfOBsaW7vo0qfAptoHe7hgd6o/eng4ZUpsykBZzZWlidDS2N3dzNQvDZZ+vMG1upHHFBM4kxr4uNtY+fPgwJmVESYocAxxIyoGiQ3yjoBkPu5ocHz1+HLN8n1Ph5dXVWFlajX4ZcOfOnY2J8QnRX9NEdhBnz5yN3a0tpY2qrIxA0Zianm72GTJp7pZ+pd/mxmaZnJTO8eE8GkUXfCxmT3XkY8b0eg6LxAjjAMeh0fHYkRGyJTn4TkDv4HB09w5E38BQTJ46FbtMhr2D+QGXre2tbBN/K5SewAGifDkrL2a0k/CYpNPY5kf7fBsDzO2NXtzmpa1Lnvuz+xZ1rcHj22XJNw0uRgdHrOy08KBBGJoYqIwr5hXnUd48SaPfQA8gbmd+lAc8xkwfHD6czBHnaYAKSLP8pgNQxjLXDhnM22AZ4cv3McBzWcBxgI+Bg48DXCfH63TnAabBjY3BeYBp1DIbshxR/eOzluAhK+nebG4dJ25DA8AnThnTrfMA8lz/uk2BY3xVn1nB8ZoXZc3T/aBOJ550m/KA800LnzTrwGnG5YDYOg0g7PJ+AcFxhw3QdZ/EQRPnsPkCdbnE05yBAlw3p1MGZ505DSDN+UDSaRwAvuvjss7Dd7omAc13osGcKJo48tEdYJnqsrVzGbeFZXK+7QbSoGM80vPIEc1VNsRSngbAha7TKQO8YxM+4LCFp6M5DkDEjUOeKw/uE8QVNlPnGerOVOfVvpUGDjSIwxeadCDSCFsu8wUoAw2cBx9lTYd0cFwP8kknnzg+jgELfeebNmBcgHzzAR9cwuASr/GM4zAOqGV2WjuOAVz4kw4t8yDuepiHZQHAoazrUMtlIOx8yppX3p0IMEBJd9tn5xMO5cAjbFlMC1kAynBCczs/gJWN9BveQNIkXy4l5R9X2AaM63rAHweQVtePdHzSapmAOg9oL2d8TnsudF1HOf3KhlPVVcU49RqDiO91HMlQ2tneyFO4j3a3YnNlIY2vwf7e/GgTX2XDKOMD4NQEH8chwxgYrDaxP4vvr6wub8gg25ThgwE0GdMYWaoCH01nxYTHgo9nH8eMDDBOVJeAMTU5EYODI/HgwYNYX9tSWrkj7Bnok99f7npZJRL09w/EzZs3kvfG+nrMzc/nI0VkR4aeHhmGMnyGJBPCXrlyKd306em4dJHvEner7nwek3GgeglnX3JI27G+uSX99cT46ETepbKXjFO017c2Y3ZuQfHBfDy6JUNsQPLqyh07nGQvQ2x4bDzWd3WxHxjMlbT8Ts7AaBpwyyvr0dMnuXgsnu2iu13e1mS5LDTOxSvbRP31OwFtjHObO63uC7VrhzqdMi7LF/PoHx6jHlPgMo/hM6bIdz+0LEkrL2hPgmUCkgfjqpKVMLS4WcAISiNUYPqA6RsKfmscMK6tN9PFJ9+urFa0xtmxzE28WYo85mnfdKBPvSnnspaBFZoGvRn7DU1GXGbAN6NJLy+ArEZI17lnEoNcznwAeMCPNPgAhVahkXQaOdApQLxOd1m3I2CZ3caIxTQFDRx5pKNTnHn6Rtxzq3nVqyl8VgXIOUTl6CsGcA05TwpqXUEPh6zwIAxPDP8aTAcfHrW+LBOATJbLdQDAAUo9C/tsPxqnAWjwI40wK7uE2bOaNLNcSfdqEVxThqZtAWQDP0/5T1kKvZRB/gFzssoS95iiDfDB45peyp98XcSRT54dYJr4pgMNnMtIcJSU8w5fl8CnLXNFrilH3dimQbmOv/qrn5OeCjOgFgzh3VlrV0MyFdTCwwQ8wkB7RQGXI938yfPFnDC8U0iFcSiRPE8MLmPaplkD+OAClAPAIx1H2dqRBl8AfgD45mf++LXchOngxGkY8zJdnPENLocD4GuZ8A0uYz0A5o8jjCMPOUmraZm+adYynASm2c7L+nDceiWOg65lr/kiC/ogLWl0FqO3hizXiEV5ABzT1L8SL0P2uDy++RGGp8PGsRxALTNyGQcwL/BrupQhXNq01Jsbc/IwXpKXpCJPo03XnL04lLG1t7UWu9trqtdB9Gny6Ir92Flbjq21VfHYz08mnz19SobUuAbqUa5o8dmT+Zk5ppQYHBqRwbUeGxtbMqIG4qWX3pun2XPR5guaK6vLuQ9rfm4mNmXIoLXhsREZZ1P5iDAfHcromZKhxqrZ629dD95k3JExNz83n/XEsLpz577orcbZM2diYmIy1jfW8oOJe9s7acjRHLu6q+wfGJaRNijDbLZJ24qhwf64cvmCyqzqYncUH/7w++Pq5UsxNNSfH9Hbly5GVQ++Aru5LiNMBfn08eIiK3v9ceb0GU2uGFSDqjP4R/k4tKuzPzY2t+PBo4e5itHZywsDI3H56tOK98aajLNeGWG7BxKkZyD2eVxHv2paggtwPopRLN8WLV3qRHAbu809/gHS3C9qcLz2oYEPDTvKs0pIf2H/G8KVValCd1s6JsxFlXzScDbw9ZftWsJPylKn0ZbwI+x5suAqXQZYWaVt9X/KgQNQFtdO236Na15A5rFuXZn2wnwAAP/0SURBVOG2+6r5O8uQXvGqw4D1Zh+wD9T0DHV+hoWT3+VX2Hnm4biNnrqswfUlr3YAvHMOoJ9Wcwj+sczihQHmuOuII+7y5OMsm3HgAR70CTvduMxFyacB0uyDb77mTZppkmdcO8D4tQOMYzkA8jxO6G840nhEx+NHaSj7HGmUA9p95DCNWjb0Ar0ajzwc/ImThwPXMhnPBhg6wtiEB21to5NPb5k+5U2b8u28nF6nQcfymj88srxGBMaV80kjHwcQB5yWB7ESgADOQuEDZWIoxkSdDlCONBseOIBN2lTcAlNZC2qh8AHnm67lIN20AeSgHGkG4wHm5Th5lDUfwOXbZfHdJ3E702mvr/MpRx6yk24DgzTnAzW9mi++gTLELYfjxiPuNPgYByANXk4nTr2RyzKQRh5x0wOgD5AGEDdOjef2Nx3LchId47SXt35SXzICCAOUdT3zKiWo+dmBk/t8xKpM6i25AXiC475EPYhbVuCYTxOmTDuQ7nay/qBBOh/G3NrcEn8ZI+rjuraVOzPJxJ6pONAd6t5OHGxvxr4Mr75O9d+t9Zh9eC9Wl+fj7PR0XL10KU6fmsr9XWsyonZlqC0vLchYWtXFeCs21jdjYHBYdHvi8eOFGB0bj+/5xPfmxvh7d2/E1tZqnte1JANmYX4+BiTH+MR49PcNxIqMtQWlj42Ox9PPPqsLb0987WvfiG++/HLMLSzkikDfwEBMjk/ErVu3ZITNxfT06Xjq6Wtx7uyZ2JeRxNeFZ2bn8rt1fJwTuHX7dkyfOh3be/tx887dGB0Zjbm5WeWPxFmVk1ZjRPKx+rWwMK8bkJ64cPF8vPTii3Hxwvk0gFjJ4ztx7FPjThYDdHtrKxaFPzs7G2dk/O3vH8Xp06fz+4Qbm/vRqzrlI8yerliSjm7dvqXwoOwtGYJjUzEyJd69I7Ej4+ugQ/NDtybbvkEZhuoDMnryTpNVRM1FqlDWxX3Jru5D7q8G8oF63Hj+cXnS3F/db+wol33sCLySBlCGPBxlmNCh4XGDgzb55gG4j1sO0wCMT15NX9SkB10caaWGtoEy3CwCnsfgYZrGx0ETfADf6ayApd9AHQZYobVM5JkGQB24mYAnc189x+OA1J+AcjVfnOtomvBwOfTJ9xDpA6QDLg9QDr3jW6+mAxBulxlcg2UnjWsdwLxL3P1BVLO86Rgse00XGcBzO0CfdHTidPBN2/LV6eCTVuvA/MEhvx3IA4d8nPEBZIIG6dA0HXDMF1cDPJKGbjrV9Y7lUYsd02NvXd6E6Mdbz5QhXNPjBorymccEK/AWA6E+IQ+/rIPweNTOETiuFw7Ad11cP6DGAer6EE7+jY+DL3Un7DajPDj4fIncK3qkOR1nvqaX/e4X/sFvHtGRnFETpxBxfOC4UEOUOGGEonL4dEIPppopPvk4gLK1QkyPNHz4mobzcMYFbJyRjlxATYdHKeZLOrzAMw/SnGfZ4Em+04Aa1/UBxzoC8C2baZi36cAfWgD5BuORRlnC7uAANM3HdbAVDri+lpN0nHkB1o/lMR3jgO808k2bOOmmCcCLNHghp8viE2dCqmWGhvWR+KxLNHJa9tyI2Qwk+Nd8k44ccQVUvpQDBzAvcB03lDItHMo5DSCNuJ3rDm33P/oRPgbE4EBvbG9u5KBfW18Jjlvo7jyS4bQanYd7sbOxGgc7WzH/8H5sri7G6anxePHZp2NibFT17MmVJo6F2JJhxgrV7OxM7gnrk9GytLSSOJNTU7ow9sczzz4Xly9fiXsPHilvUXgbKiPjSIYSMo6PTchA6YvHj2ZkdI3FufOXZRR2xcNHc/HVr/5+vP7WjVwCn5yYjjkZMOcun42pU5PMbrnRfqCvPx49up91GxkajLt37uUq3MT4ZPT0dstAXI+l5WUZgWOyITrj3sMHMqwuxo4MJy7cyDn7eDaGhoZzxQw98XX14eERFK8+yg1QZ0xPTcQnvvsj8dS1S6r7jgy9HekSfR/FsAwz9mtdf/utGBYdiRKrK2syKidFdyS2d/bUn3pjanQkxiZGY0f6vnHrfiysbMTK5k6Mn7kQF65ibA7GhnCjR4aeDLQ9nk8yYctYTTmatsa579R9g3YH6vHg/kR/pi84zTTw6zR8+jfhejzyoWjnu3/BGxnch5mDGdPEMe7d9zzHGVwOqGm6PqTZlbqAo/GuixNpLgcujrI4063rZTynEwZcBpy+3vLhaNfb+K7/gcYEaeTZAfY9L4BjPOKULeVbcnCzUx5LtgxFwshiesdhcFiN0QXZeABhA2HoWof4gGUhn7Q6HTrGJ0y9rXvSGBfZdsJRaspvqGniU87phuOwPM4MpP1zJberdb20DKTj07ZlDi3Xo9z/qDEOffLND99GomUmDbkB6xQwPvQsk+tMHo44ec4nD6Cd8jgZxVOexiBR7Fh+wGX9mDhlaQwv6p90mzA4ls90+VFn6s8PeXKDfiMPYNkM5mNwPmk46KNLy2iwrFkP5bkcvnEJ50qz4rkCr+TE4l9DzuMk6eiXm/C3OKdHwrtRPHgsqJmSZhynA6QBxFMJTTp4dEbyKQ9zNxo8iOMM4OEoj8sKiaeVTtm6ss4HjivVyEkeUMtMedNweYB80rOzK8/5tSHhNHDdQEya8CTNOOYFLeoODXCop3kSZ7K1LgDCyOo7UuM5XNcBAA/+pMHHeZazbmjjQB8c87XuDNYVZShrMB3Lh+yUxxnXccKmjwOgiQOS/1FJdznoslEbAwywzMAxb4XLm2zScwf9o+gbMA3Lbv41gFvj4+q0lEHOYejQhtCivXNMaMAc7G3GtoynAxkRrHj1Is/+dmyuL8n4WovFmUcyKvri6WtXo09l1lZkVEkuvmW4r8lhcXkxHjx4mCtY+zIYLp6/GNPTUzG/sJArNefPnZMhdS5GR0ZiZWUxHj5+GGub69LMUWxtrOuC1xVnT5+VAbcVKzLYLl66FBMjY2mEzc4vxczcQu4Tezy/oHbaj0211fnzl2JEBkxfP3fUpR26JDd7SqYmx2JxcSnlZOWKNyUXJMv0qek8v4u9ZxNTk2lUfe63Phfv/8AH4qMf/kh85Su/LyPv67kK9vQzz8a1p56Jt96+noYTb4K+/sZbzRugnTE7NxcLi/M5Of34Zz4dP/ETPxKD/T0y8BZzD9ym6scxG1w0Hj56JF3LCJWBiPz5koMuPhyrsbWzHYPDQ2kEjgyPxcr6Zrx943bcuvcgJk6dkyH2TIxNnonZpfXoHhyJ4cnpWF3fUnluCNmv0VwI1OZ1/3Acv70fAe39xc59BPz2OYFxz1ghzMG2GINCSJoem9DMN/DUBVOehk8JljFBnLPj4EHZ+gIKJH2FS7l3yphv3qqtucFxvgE6dRo+9EzT8wrxGgcgHTjYb4196DmfMgk5VosDzJM49XlifCmPOPkZp84Nb/Mg7Dj4puM4eaTh7+ywwlXqYV6EoQ2OdUma9Wn6OLep6cEDgA5pQJ0PQK+7R4aS5rg99QXo1rQBcEwLqMPQBo/H8PSNPGNP+fQZHIBchrpsDWzngI/p0RfxiQOEKYur62N5iRsX32F4Ox+AB3HoHdNQ/UU49WuZwQPAYWy4TjUd68VjCoAvafB1GfLApSxxwrRhHUcenOnWdYcWPMAnz+1sXq7PSc59hbI40vABwpabMLQAfDvjEk6cn/t7/+zIF1Q3LBkI48riyHeegTDOHZwwuIRh5HJUsmYOWAB4uJyVbAC/LgseYcfhQzkruKZPvMY3uGxNh/LQQg+EHSffdYCW8xznIoj8dG7wAToXacSpD+UB4uZFunVGmDR4A447n45CnjsW9KFJOjIAlpO46zYwMJDlzZc0yhM+SS91WnsZpyEDYbcTZSwDeOZvWnXYeky6zXlTgGkkni40gHHNgzKZnvJLjqP9fAwHT5yhltllavrHdEQfB5CWvJtyHguEzZ+6k74nA0C3DdGvYcKjxaODrdhYmo+NlVkZYuzzOoxLFy7EkgyYPEhRxkN3b78MnOWYn1+M5bWVmF+cU9sMxtMyWEaGZPzMzssA2Y6nrl6JZ556OoaHBmNx4XHcuPlWbGyxInYkw0kXDU1q/f0Tmtj78kgJVpww7G7euBkLMnAw2O49fBSPZx7nY5dTZ8/FmfPn1Tm6olfGDatV68srcfvW9XjppReiV3eovC3ZpQskdRsQj1defV1tvBvPP/9S7Kqt9w5kwG3tyMB6Oh9Zjo9PSGFH8crL31L/1J2++v3k1HR84hOfzLv1+/cfxPzSUhzponfnwb24d382tne24tT0ZEg1sbMmw1VNvLWxGt/9iQ/ET/zYZ6K/T/2WVRJdMWjb3e0d6WgpFmVIjsuAunzxSizKOOzsHcizw4YHdUFS/eZnZ+L82bNxXvreP+qIt27eiTdu3ImegbG49uIHomdoPDb2NK9I/529Q7kfSK2c7en+5fY3uB/UfQMgzfgGcOq+AbjfkU7YdE56kw88yuI8VkmjHGMfPMZbXihUP9Or5SCt5gPA237KJ53y4ojTXRdcnQYdxjUAX+QBkAmObAQn/5iu8vEHBoZyJcbym6ZlwwAjzXnOhydp1A+6zKHUgzQcZXMDc1sZ02qvQ+I3NJ3PCzLGS5BftjEoTziiTKc4BoJ5IygcHO1qmU3HceqLnjzf40jHR26OYcEIowy0yEse8h3HUWfLDiA7sklQnlzn6hF4pmMZjutYiB6nH/cjZVifpNdt57Db0GXrfHjZQYN64ZPn8kA7X+IYYOTWfYJ0O5ezMw+7Wta6jNPAd9xlCHt8sBLvMrVvB77bC1qUw9VxA2kAZQDKUS/TBUoZZCoLHUAtFwCO5a7zOv7yL/9absKvGWeGGOCbAFBXAiCLO7VyYWwmK5a6WZ1Q2HdwSUHIHkyNSjSoEYhB2LLurUSglsn0XQmUgDOOZSZOGHzLanqui31waGwA/uAxEeCbnw0g4uaFbz4483fYZYlDC1wAeZ1mHs53edPGuHMYnLozm5bL1nim63yDy5l/je8weZSlDsTNr8bDOR0HnxrI464tDZbGSHQ5aADs9Sl0iZm/gkXEY1744EGzpNP+/KNvFZ0ZxzwI10DcDlnzUE+WrY8ZqizhxJFBLOOQ/UYcLDowOCBjaDE3qjPRHmyvx4jGV9fhdrz15ivx+MHtmBwdiAtnpmO4vyv2dzXwRaNDZBcX10S3JzY2d2N9bTNOnzkfcwszcdi5H88881R5y/DxXFy+fDne89J7UFzuBbtx/Xrcu3s3pibGYnR0OE6dmpAB1h/rGxuxsbEfE9Nnc2VqSQYdE/WyjJUlGT2LcqdPncoL5QUZXoMy5GbmZ2NsbDQfB9wVzfHRkbh65XJu0J+bmUl9be9s5krYiowcjrE4JRrohlUr9HT23LmYX5iXnjpjuG8gj67gUenu3nZ8+ge+Py5duRKvvfF6ruDxtiUfzf7yV74aM7PsX5uQ4dgbvdL5YI9uHjRJsRL38PGjWJDcm1v78dJ7n48f//HPyMi7FiurrBbq7n+bFfndWJqblT7eistXrsXY1LnYkpwba2syyi7G4f5BLC0vxplTZ2J4dDSNvslp6XhxJd68eTf2jjpkHJ6Js+cvx4EMsNX93tjmHAu1c30HnuPqiLFNfyh9r/SNAvQ9JlV0RRh89zd8jwWAcqQD7nOFntLUhTPO4xKlEU7+qgfGNWDepKdhIr1x5MeejGLzyIsj5Rv8HAf8yMc1tHFsBiaem//fBTxfwROfuC8ipMFDicc8qR0rudwsSRP5OJzDdDWihCfjUe0gZOEVOdRJk5blP5at0SP04Uu9rGfyrIu9RgYc15mk0pTTv6RBGeKEoYUrAG3xkfV9qEGZMkEL/pSjNtCVIy7k9MsH4sEt8kIfl+3VyAbQj5CbVU/SrS/mPwSFboJoIJPri6okRfp5jaRP6Jfyg1NKpR55xEYChhhbF5hb+F4qBxRnecrJZ5WVF3/9ua78DqPKA/DMOU4ujbvGR7euT875iZ2ip8zgZbkmLeWX7+u49ZJyix55PubG+dBIWgLkYU450I1daaOSV/BQf6HLjaVCGYYxYf7yMazGhK8rKZ/K5k25xhGsWD3n0TP5iSNI+gJ44mgnG3nUHzBODegl2+sYCj/4A9DY22X+0M13H4eTSw/NXtMcL2KfehEJ5gBoeVUcvvA/Pog1C4k4DUEGaaVyT04wNZBcPhtQ8AFwKIerKwi4QuAWulKa8CDr8vC3cpwG1PSdBx5Q88mO1PBwJQlbLoA0HHeeAHjGpbzlB8wPVwNx6NZ5lLH87fLWDjB9g/NcLgexwGn4lhHnPCbgfIzRxHGWoa4/gCx2QHs6UNO2A8/5APRJt55cl3qCwjd98HFAluuo9oPJJ4180/IFgHTjQLPUVXJoFqrlMR/SKIMz1PEMM+02vLKc0vKaIZSjQ02g+vX2dsf66rIMJxklg4OSrVtGx3zsrK/E+uzduH/jdRkmZ+L973tBRteWcBc0MWiC3tuJhbn5XPHYlOG1ML8imXpiauq0Bu2BJoajuHLlfKyvrzJU42Mf+2g+frt3957yd3IFiSMcLpy7kI/xkGVocDiPmdDcJENwV0bIfvaNPGB1aycn/431jehXX56emopTp0/FN7/+jdxUf+bcqdybhvE2MTEeI8NDcfPmzRgaGlL9GQ+lTebn52N8fDz3p2H4M0lgQE9McPBqv/hvxpbcxfMX4uui/dxzz8fVp5+KVV4ckHHApvc33rwuSpzYPyjDaEWG65KMJdHq6YthGbJXLp+J3Z31/OZkZ89APJiZi9/7ymuxtrkV3HqdP386/tgf/SkZp9ficHcjBnplOMhY3d1aizkZc/cfzMb09JlstzUZkM8//3wajG+/dT3GJ6fyxYUdXaCu8RhScj8W/S/+zu9Gb99gvPej3xsdI+diRZMl8rABeE8X5W7Vk6vXHhO4JlX6D92qGQnZNzAg8qJN3xPvgtOagzyZk+a+DNS4Ip9Q90Pn4cBlUnc/xmf8ADkuuAYLj7DLnATQhRbOccC0DM4HkB96jDnXB99jlroDjJzyx3gqKfxh8HMxp0zK1hgTiSFEjBDLYdmJu4444pYBOKYlV88jgGmlbA0d69pAeuKB2uCbHmB6HItCGuVNy/SVkd6u+gq8PJ+6LHoiHZ8yjBnGInHesqM0Nx5AzbvIhgzouSwgkHfMV0DcuqnLtuRujKUqrx1yFUo0KQNO3SdwpNVhy+H6wAMwfevGMhgoR5rTbUQb1/RrfjhDzdt0jP9ugK7db9rpIbd6xLE8xFNfokcZ5jXaiTkwcRsZ8am7ywCWoXjIWMYpL0tx/t2g5hwbkykT14/kW2iaLj606jawn5vwLWw7AvFamQYLBprIZhgwIwAfR5qVZXqkQw/LEXTi7nCAFYZvmWoZLQ/OyqrzDdAALJd9l7El+4RMcqaBPO38Xd7yuizg8nW5Oh/+dtw9Oc0Anl3NDzAefo0Drxq3doaaB+B806qhLtvug4+j/nRW34kQxxFGHjo5cdPC2VhOedXM1o/LUIca12HzPIYUpYWLO6kNaqjLs/qW5WQwJW8sm7yY4A5jd3s99ne2YliGwmBfd2ysLsbSwlwsL87FwuP7cenUSJw9xaO4QxlYC7G9sxFHMkA4EPVARhQCzs3O52PH06fPxOj4RB61wB0aR0cMDPTE5cvsyRqKhw8e5Mn2HCFx986dmJyYlJExnXe57Mfa3t7LYykoi5TDo2MyHg5lGMqQUf9hcznL7ZOT42lUbsuYGR8fiwsXLsTCwmzWa3h4MI2rRd60XF1Po2VDBhntxz4rdM2xEBhf6BEf98wzz6ThRVtyo8LFgnIcU8GeMi7M8wuLMrzeipXVtXwUdV4GGit7X/ziF2Vs7cbZs6fV1jym6Y1RyXH54oXowujp7JFepuLNG7djZW1DF4u+mJmblQ5uxtVLF+P/8h/8iRgd6pXeH8dAX0++mbm/d6Q6Labcaj3pYS8uX7kSly5ezNU3Xfmjf2hYcnCe2E5MTZ+WUTYUt27did/5ystx7cUPxQvv/6gMvs3YFK1+NvjvavzQ7LyVKysnV/OlNU3f4sDEKb3Tl+hbygPq/ug+R5xwe7pBM0amod+6f5LGOPFqsecN2sTjI+lGmRdr+uaJAyhLmml7TJgOenOex6bp1XRNjzRfkICkQ34TJ5wyKAjdDCsN2uYNIFcNTgcoU5fDdz2gQRoAffJw5DluIGye5ANJA5wmzemJq7bEUOSAYhvWxsElZeFt75UnH/XcRXni4NFmjBHGIhd08tEZF2PO2tvZKi/v4Fi9Sz5JCflUB6mUtFwtKYm5uoRfvEaepg65QV3AKhBCVq2RIOziC7euE0AccFqtK4C40+p0wGXJJ4xO3K7HslXxrFMbP5x5OA9wGvmmixHnOHnuB04zEDc4nH6zKAS090eXJ+72Aiyz8QDCjpcVLF6WKfva6AO8oQ0X6LhYrg/Ih38tk537jtPzGIpaKBJdcU8ETjO0FChWR4WziVKOfCpOGYRzefwnK6m0ptMYzzwB4uBaLsBlTRt80kyfsMszsT3Jr5S3A5CTcm4INxgADnRxjpPnfOfVcuJqGs6vw/ZrV9MmDI7BODUtBnk7T/Lqidx5lsU0DOQBpu+4+bg8UIfNy7RM37wBcAnjGFD1Yx+WbQnXMgKWw22KMw3SE7+zpQuDyzuNODgG0wL4VE4Ho+RIEwle9l/e2NuWXBu6gzmQ4aV2ONyOnZXFmHlwKx7KMOjv7ohnn7oY2xursbm2FDu8WSfjDZYc+rm+vhFzc4tpLGCkYOj09HbFmbNnNWi30njhnC3e9MOY4bM9vHHIfjEkePbZ5/JxIX12WUYXG/VZrRnhjULVe2RkTKMlRH89DSbqyiNK2oLVsOlTk/GcaNy+fVNGSL+KHOVxEROTY/G1r30tja1B8d7c2MrHjGNjY3Hv3r147bXXUldXr15NujyqPMeLAHLkg0s++jt9+lScu3BROPfjX33hd+P2/QcxPXUq39Qc6B9KI/SVb31ThuBadPfIKO88TONwaED1EG9Wo9SKMiQn4pU33orX37oZQ6oXBhCPOu/euxMP7t3Nt0Y/+IH3xHd97MNqB9oeo768HMD+N+SkOeknavW4LNnZk7a739xQdesCKKOPA1zPnD4Xy6sb8bVvvh5v37oX3/Xdn47JsxdjbmUrugZH47CrPx9XqkvmRTKPycAdiZaMR+qen1QRQ/dLgD5Jf6c/13NWDcZlLyATOECa+z203U9pT/dfzx/GYR8VUOPXAJ551TimAZDWPmZMH2dcjzfCzDFJK12hASStDPO4qKxm+9GZ9WC63OicBOaN/qgvcZeFnnmRThzfZZKuwpQzDg5IWRpnujjTJOy6cjadDTCg5okrp+iXG8xydAr6Q0f7Od453Jixxk0Tq8k86mXFmMd/afw1BhNg2gC00R13WpYRsNw1LuD8eh60zAbS7QDyCUOP8nUdcV7xrMuAZ1fq2sI/CUiHLvjGc3mHnV7n4QyOkw9P6ljTBOqyQN1njOP6Uh4DDHAZu5oOYbtaDzzKLfsEG72LfD7KxVecva7gES6Gs/qI0uj/OT/kjVurvgbzqCFxeATphgWScFMZnAtaKSaag1Q/lnGBGs8DAyANhRlcPvG6ed7f9hxaPrQA40LDQBplgZquwWVMp8YnbFrON1h+0k8qa1ziTgMf2bloEi4D9cmOD5gmQB6OAWA+dubnCd24gGmYDnWnDPmk1bxdxnQBcAhnBxW4jUyTsviUBcflSDddAByANPBwLkvYtADTIY3JHJ4pnwwW8gibZ80PIB3ndKDwUb10QTaYt2kQJs1hO+ezdyhPKCZNeHxGh30Du7ubsakL+9T4UKwtzcXDW2/E8uz96D7cjX4ZEhfOTsfjB3djfGQwNjbX8xHb6MiEDCsMplUZZAf5OJ6BOzwyFKtra/lIcHxyJM/M+siHPyAeO7GysiEZdOesCVwSxVn2XEmOTRloPOp8+OBR6un8+Yu512tlZS3PyFqV4cXnRTY32RsYOfH3Su7xiVHdfbPKNZp14pgHzvnigvHg/v24/+BePPf8s5JNuJNTMuhG8zHkV7/61Vw943HJhz70ofjmN7+ZZ3DRLhhjHJQKPQDj+amnn8pJ5pVXX4m3rt9U/deE95Tk3o4L5y+Lfke88so349HDByp3FOfPTcXY6JD80/l2Jy8aLK9tyQg9F1Myin7nd78cb9y4Hbyh+OjxjC5cg/FjP/aj8eYbr6vuZ2NROrt393b88Kc/FR//+MdiZXk+Zb0tY5hzw4YGBqSX0zE/P5uPEtek72tPP50G5sDwUNZlaZWVs724eOmKDE5WAdfj5Teux353f7zvY5+K9b2OWN7QDcLgSGzt0V/KhZZ9NMGLAYfFAKNNNbplKNJ3W+PLYMOM/oX+AOJlTCr9oNUP28F91dDeb3F8dspl8T1GPIZwxm0H8sCr80zDZXJcNDK047Ea63AN5ouzPOAQd5h0XuRIOk3cYLlwpKMrnPlYZvIcxtU8HXaZGkg3gFvjOK+yj06koQtUGtn0f1/0mccePXqU44MXYXCsEIMHXT+CU0RGvOZnkbGM5lHikgtrv4G6DwB1/dqhpmO/TsOlDN8G3M+AdnoAaXakg2+65mE8wNdit2Fdpp2O40Cd53yPp/Z0p50ETk98VrTlA3Xb049Ir3UDXRyQsmdikbmmARBvrx9Q3q4utOkfDBqMMkq35Cq6YI7Hx+lfdPwPv/RPkguIEK8Z4OqKuzIeONDg7o4yxsUHD0fYhoLLmy6AAVY20JVBav4G45JXg+OmA9Q4DvOs17K0lyGOq2V2GnEGFHnWh8sApAPOI16n1fQA4uZr33cg7hRALQNgPeOAOh9HefOyLO18TMs+uAbLbLqUIY14LRNgXjUd5KLtbDASBgfdIY/p4ntQkc+3uszb9MzP9bADr8blgpYd/Im0lowAtEzPMhAnv9yZiqYGxOjYSOzLeN7cXIut1ZUYHuiN2Uf348u/+/kY1Di6JuPhYGs9+hXu7+FcrOVYW1lOQ6qnp0+0e/LMLYwQVmAwcNABjyVY+RkT/cFBPrnD27CdMqB2ZfSUx7MYJfT0udmZ5kamK1e+Lsjw4twtHusxsLd29mJ2bj5XfTjAFeMNg+upp54SrU1V5UDha+K5EYM8KjwqH9geGRnOGwPu1D/60Y+mXF/7xjfi4f1HueGeFS70wqGnjx8/jikZi2fPns27+W9961t50SGPdiOP1bBvfPNbGlPI3x0XLl6OZ595XjQ649XXX5Ph9SimJiYk817uO5uc0MVpsD8ftdLCGGBDw+MyOcF/M16XIbSnOftQ5TGQ5mXQYgz/1E/+ZK4c/qN/8KsxM/cgzkxOxse/62PxiU9+VDpWn1Lbs2ft/r27aZC+58Xnc9/aluSamZmhwXPVjkfLly5dik61y1uvvxrnz5yNK9euxcDIVLx+626s7XfG5NnL0T00GWs76i+dPBptjXX6Co8fMbhyX1PTxwD3LfczxwGXt59w1JqD3A8B4saraTrdjrO0Up4mr6ZlV+MTNxi3HhuGGrfdJy99RU3X+O2OdPi0x3EchEua5U+aFS3SLaN95wHGqdNxpm8gD3A5gDYj5jKZJjzzKavfLTANA/s2mae5UeHCSphxwFikj3FD4BtL34RDo9CmXu+8vgCsqnGT0sbuWMZ3gzrfdTdPA/Hk18TfDYqM786P+cJzMVDXg7DneuLGc7wuAxB3fnuaccmzOynPYfsA6e0+oX32FTRQG3Pmbd0BlDmWSe0l6bPPOw2o8Wk3JrTkVTmAuYL92E4zX5zTrD9c4vxPv/Ib8lsDBJfEGt/MrVhcbRR0d5WPm5IODdIJ0yh0WIA003PFyC8X0rJKQj7lTMv4hvY0wqb1naCmC1AWR1odJh8HXeNaNvIB0onbB6wPcMHLugmc3w41H+uRcpaBcnQcfNPAJw+gnOUymKfltA+O8QGnuzw0zRdAHg8owL7pgIuBhXyA7/xwLmt6TicMvmVU70jf+bh2aKdxnCbxmdxcH3BIN7iuT5Rp6BT5y6Dc2dmO/Z3NXOU4MzkW925dj8//1m/mQarf8/EPx+Lc49heW8pvKfbJ+JqdeyTlHMW2jCse+bFysyRjrL9vMEbGx3Lf18LiQl70ORLilIwWVmHu37sT/bLgdjWJb+1tx/DYaBpfM4/KAayTE2Px8MHDHPjnL1yUETErPcrwl+GwuLQWy+syDiXrs089I6OwO4aHyjEUrDg9+9wz0T/Ql7T7ZTyyJw0d86Yhd+gvvvCeNKp+7Z/8WmzISOGNxHHVhzt2jBjeknv+hRcSl0eUy0tLeZK+jTFWlbjAPJZxdeP6bRlu66nPH/j+749xGVuvvPZaXL/+dl6MeMwK3eHhIRlgazEmGdj436s54EB9ZEg6YWP8G2+8qTvUntiR9bW6uhlrGzv5kgCPcH7wh344zp0+FRsba/H5f/lbauuj/JwRk97wcG98+MMfjA9+8ANx+9btmJDOeXxK/5sYH8+DZWnTPLJBBuJjGWPDQ6Oq92Z86IPvjbt3bqSBe/rcxXjqxffGQYf0tbobu5190dE7HAcywPiUEbKplyQddTOB+pH4ly7WGgu1c/+r+537JY4VX+J1P8Sv02ogrfY1so77NeA+7bIOH+MrrabZTh8wrsE49uv8mr5p29X5gNNc9/YygNMAfJe3awfq7TzTgTbg8jUc024ccBJdSdn4T4Jx2e/DW9GQI41jW7h5YQ/nmPpc7g9Un7BM3GR57tTMHux/dB5pdqUdSUs2md8OJ6UBpuf6A9A0OP/4DczvAO18TKvWeTuQRrn62gXU/RPnuOlQpj0NB1huXJ0O1OlA3fb2W2HRrlaZwDU94vB3Hq6GxOcRJNcn9n82vcf8CpBWl2uLax4zD8AyEyed/uEwfn6Mm4ATUarjQM3cFQEwnJQigUtl60oCvthiKZsZPg4gvzxKanUmylth4NdhO+MBjgMO12ngmR9gejV9p1lGp9dpxnfcxgRx64sy+OYDUK72yTcOUKcDxC2Tceu8GlyvOt1y4+r6OI0w6TWOyxmoj+MuC4CLIw+f+oNL+9pY9ICkDPmWB3A5HIc3Os80cQB0nIcjjgMyPdGoWyYd44IDLcD4wBN0dIciUzl293Zif3srzpyayI9j/+vf/lzcfvO1eP+Lz8bk+Gg8vn87xoYH8yKfp7tzBpYMjjkZEOz7YhKGb3d/H8xiWfE+GVnwYd8Vh5gO9Q/kcQqnpk/J2JmLFRk3A6ODMsJ28liL4YFB0TqM9dWVPEqB183vP3iQ33GUSuPO/fuxu38oWWUgnjsfwyPDceH0VOzKQHzpxRdUMfaDrcjgOx+vyxBh0z57yGiL4eHRfDTyxc9/Me7deRDvf//748z5c7GxuZWb3TFcPvGJT+SjTQws2o39VewLI4xBxZ416v748aM8IX9sZEJyXsh2nZqajLv378T1G2+lzvtkBOaKny5KHBPx1LWnoqe7Vxeg8jiBA1U3NtbjvsrweaXF5VWl98a1p56N7r6BuHbtavz2F/5VyoUx+aM/+iN5wOvrr7+aLxZcuHBGurmj1jzItx9/6Id+KGYkF/Ldv3sv++DI6Fi89NJLcfv23Yxj7O3uHcTps+fyoNxLl87ohrA7HiodQ2vyzIU4c/Fq7B/2xOrWfux39cWhXHT1q3dJJ+po6okyyNR/1MYduQ+L/lv61kl9zP3beU5vXwGzc5r7beJWvqGckdaaO10OMB2gnX4NdbwdH2jHN8ARPDsAXNfzpDwAHji+FGFox7Mjrb1O0CfueRao8wnX5duBdGUU1wbG5xudpmEgz65bfYHxQD6rxLycwpjhBoU+Vt98uiw3El1d8nG5AoYR9iTdUh/kzmIJtQxAHW/PA1K3VTp0AdKgzzmE//8A84RfHa77g/tX3W6Wr8ar00mzA5wOOA2o0w11PuBHkDjw2/tWu6vl1VUr9wnbNgGcD3DzX9Lt2kC4Ipl0gXa+7fLnI0hnGgGGvoBaYQCTKWnEveTKKhd+u2JroQ2mY6jjLmdwntOJ29VpBqfhDHUZAJnIt6zE29MA03EcIN8GhsvUAK7T8GtjxHzA8cC1LtEzOKbvNOPbGcwD/LoeNR2gXYa6HGHKOA1o5+UyyOsy5BEmjfLGgzf1Ic88SQMoY1oAOJTFdx5x0wNId30I44DEUTjPN9JA4fE3hkg+aoC88HnsTDnevCsrZZJVd6Yc78C3BxWK/b2tuHr5fHzhX/5WvPnq12OotyOevXo1pkdH8pM4A7pQ8wo5nxpaWOA8rLK36s6tu9Hb0RvvffG9wenx80tzwTcQ++UwsDBMRsaGxbscIcG3FleWlnPSHh4YiuXVBeEPSke8NbkXg4O8ORUyTvhIdU9+e/GB7rJZeWLTeY+MKvY59XOQ6sS45OrKFSJWhHp7+xJvRhcGjK1RGV8YU2zax5B5683raWSxksWeFYBztEaENz05pQnmKD+FtKKLCi8M8Mjx7bffjs985jN5rtidO3fS0MyVMgk5MjIe73np/dLJWrzxxmvS616uTp09d1b6wRjfTRlOnT4TW1s7Maj68mbm5uZOPHo4o7TN/FwSb3siD6uDz8mYYjWPlbRXX3kt3958+Ohhtu1P/uRPpl5u3rwlQ2tDRufzMTf/UIbWMJ0ovvd7PyWee3Hr5s3ySaTZueyDz7/4oi6WMzE+Ph1f/Fe/E+sy4C5evBKchba3sxE/8H2fiMOdrfjqV78U0zLOLj39nliTEbbVPRKdQ6di57A3dg/U92Q09WQfVn/VxVQ9ST/1Q/3Rd91/cegdQE+k0//c/wH3fXycyxvP/fvdwOXfDc80HbZchHPzv+rSkDiWG6jHHHASfY34LFvLgDOdup4AeNAtvDUH5cBs0W6n0w4uB1aRTjgyevnVYNlPogGQ2tkjHKqv8qkf6QEwD5JKOxQjj3kZunxeiXz6E1+GeP3117OevBnMKi/jlzmQ9oY/ZTyfU07DQT60W093zBcgbhmAGgcoNMkrchuXdOKA61/TOSm/hppHg3Zctt03nW8H0DN/wo5LC2Q+wa8GZKvxzZM4fLlJti5Nw/3MOC7TDpmuORUc0zetGoiDY1o483JeO5geUMoQF21UrX5O2Nc/wDQtMz79BDCvrs/81B/7LIgISSXdcLVwBuL1JAOu8YtALfdula6hFswCGafdN5yU/m5lTBdXy2OexNtxAdIcr/MB19n1hpb14U6CjuoBaTAORqsHMHfx7BkiThnyoWda7VDTA4jXzmD5ANLruAH+dtZJnW4d1A48Lji87UM9oOs8wjjyqUstj/sWjrqS5zTj1b7TzfM4XYNbVAqtqjzffGPmAx+5IIUBBkU+CaKY7go7ojddZ/z9v/O/6u58O85OjcfTVy/k48iV5cX8CPXC3Gw+RsMAEXPd+a7kHqdrV65F51F3fO2rX4+Zmcdx8dKFGJVRwd4ujnpg/xSvn29tbsdbmrTZk3XpwsX8ZBCPLnkUucUHtzc2c2Vrfn6prHCdvSDpOuPtGzfyESDycwbX1auX47SMuotnz8TpaR6Fsk+MPWh7ZYVK9RocGopeGU/b2ztJ97f+5efzdPp/66d/OnYk1+tvvpFnhLFfCqNnTQYX7TM3O5t6ZeXrlOSenZmJT33v98b9+/fjrbfeSiOMPAwzVpae5lgKGbD37t3Noy4e3L8b06d4Q1J325qI2FOGIbckg5M3QXkM2D8wmC8o8Ej1rAyztWX0gBF8JN30x9BgX7bJAG+LnpqKxzOPcsWQtw7XVtdyFY3Hsqw63b9/L19uoDw8eWy6v78X/TJ2HyiP70SypxQDfFIG5tLyUrzwwvO5OscxFUNDozK89+P1V74Vp09NxovPP6v2Xo77Mnj53M1p6Xhri5vKpl/mo08k1fhW/XJjCH/qX4a6nwLoM/tiEweMX5cDr+7TNf53gpoOQFnPFYSPx0MVRu70Be3yO/0kyHxNGznWGucyjtdjuHbHkFend/JyGHmcV/PIlUfl56O0ppjxjIvfnm6nuzOI66+a65t5A4MLok4vNxAHsbvDjWXrE0zsd3z55ZfzBgfjizTajZVUfMq3aCCn4pjpmY5c79S3/TodcB5Av6Nvl6dM5SmSV9usb+Db0SsyFFfLapeGwxM8W2GA+LdzhneL83si3uYM7XFkY+wd9wPFDYSpi42Y9nIA+XyBADDtuq8k/SoOGK9Oq/ka374dKOk0lOGbvDO9JQth49N2zrPf9Qd/5k+mAYYDnOE04lSYTmmjwlALZHDcaXUeUOcjkDtUe+WMa3BFaqhxgfb8djipfA3m4XTrAnC6ZbW8xrFu3q1sO9RGjBuKMBc8aNXla2inRfwkB0DjpHSH63o4r+brTuU0cJDNBpuNNGi4c5FG3NBOj8kEqHkbLEftKF/zF8W8o1VMUx3RMii5iHJOTq8mRy7qTGCbG3xDUROmZOYD2qenp+LVb74cn/tn/ywvwIP93XF6ciQW5h/F8vzj3Pd1xKn3osFbirvbu/m24/7ugYyOybh+43Ysr6zF5KnpOHP+bD5K5HBUTmRnQy51g++ujACOomBjPvu7+vsHYmJ8Ih7KyGFFhrerWAGbkKEwOjoRb799Pe7cuS2DZDDGZcSMjgzH+TNn4uK5szE1OZ5G4aoMElaloE8bsPGcvsIqGGeO8XbkPRlPrGBxwXhFhsaUDDGMH1baWCFCf2ysZ6XLbYHRxKPHsl/tXrPB/V6syvjEMHvmmafTuITHdck5ODgQd27dlNF4JveN7Us29sLQd8dFhz7NkRrsk3vjtTeUrslSbfStb3xDOpUxtr8rQ3VCRt3zcevG2/GVL/1eHhrL6fZToscKGceUbMhgPXMGHUtPE9KB6o1cXAg5B42XIdRDUhd8p3JeBiUroXtqEzZJ5xcANJGPjQ7HqozCJbUjLydgFL72xlsxxwsPl6/lsSDbMmZvvPF6jA31x6mJ4fxYOKdp79PXunrTuC/ngbX6aHv/be+n9Rgwnp2hHe//DJgmvGv6x7IgNP8btk4HjO8yddxpGAGum11JbxmQAOl1WetHqZn/buBy7TpKLiqqYPmnP6flwdOZ7rx3OtMo/OWaizJyU4VSD24eSxqG++HBUfZf5mYMnuvXb+T5XleuXMn+jTHHmCMP+p7/OjrLqr5lL3WHX0tfAHkngcu1wkXvhJGFuZXwsU5FE78dzMu4hVarXJ1mA8yulhMg7d8EXN5AOM9ZK5FMq6Gdbnv5ok+l4ZRe14lw5rfRAEwn86qq1PU2rXafPHBqcF6tM8Dp7WCcelx8u7IOd/3oT//xz9YJLmjnxiffribucjWYIUDYrh2cDo0yMAot+/AAHK/pkGYZajo1IHs7uEx7WYPzoIWr6+98HPJyAXM6Pmmuh+mYj3EA4gxiD2B4MMDxjW/cdjAt+BB2vIZ3S4Nmu7MxVTtkMFimOt+Go/VrOezqOoCPXwMXTcDpdRmAdIcNxziNbDlAm5GWp3VTRlEulJx0zl6k7m7h69cnn3Oo/uYv/rUY0AX1Ex/9cOxtbcTizMP8vNCD+zej++gg1lcWhX2YK2bb61uxJaOmo5ODSrfi8aNZTb4DueJ04fIlTdjbudm9t683nnr6WozI6OEx2/LCQh6TgAHHQYzdnPovIwgDqXdgIDZl1C3LEBiTQcdjxFu3bsugWJUxyGGlIzIIBuT6ZbDxqO0g9589Yj/Y9qaMpFMxKD68yYleZ2fnw29VYkSx12tubk6G2l0ZZutpOLGKx0oWxhIrZtdv3MjyGCkYYxg0GHPIzBte7HNhlY3DY7/nk5+MIRksrIqxJ2JjbSNe/uY34/KVy/lyApvr+3SBQA/si+FiAVx/63p84/d/v+xDQU4Znnwbjw9ws2I1PTEh4+tGPHpwL6anJmNpcT4f106oDlcuX83jM1hF5HHs2Oh48JWB0zIG+SwUG+mffvrp4KweVukwoHgsyaocj2OHZLwS5gK2vrEap8+cKnrACFtcyYNYDzt7YkfzJG+X8n3P8eFB9YuDeHz7bbkbeQxGR7eM+OiKQ/ayqW9RFXok/bDum4Q9Dur+jHOfbncGwuB8JzCOy9a0nFbDE+Mt88Er0TqvLn8SnQQlY0x4HqgdZZ7gdQJwrwSOncFh8z0pL20Yj/Gq/LvKegKUcshJmJRWnZn7WG1lLmY89fX2p8GFMcaGe8ryhjGGPOOdx48A6fntvw4ZSWkotK6TzgeIOgzUche5nqxPXd59ChmZLz1nAs4z1DwMNS/Dk7K05tsaTqL17QAaNZ0SV0B0oPSdZGsvD76uMsdhg/tbjftuIKwmVMBlAWhy3QZ8PTOYH7g1b8J2NX/Lg6t5OM1QlwcPcH7XT/yRP/FZE/Ygc7wm4rB9EwRqPKdBx8yc1o6PXwtO2DKQhnKMY0e8LocDLI/ToEP5Os1A2OXrjg4u6QbCTnO64/gAYQYHdMyr3C218l0nHDJ5UBEHavmcT3l8ADznA6YDjl2dT9z5+A6DQxgwzdpHzlpvOKcTpl7ETwLj13IYLANQy0DYzuVxlglncDyPkRBwjISkzAnQm16xwHjziMcWfE7ocG83enUh5dHiX/+rvyCD4hMxPTYcs/fvxurSXBztb6bRtbY8F1vrK3Hq1JQMp82YfTyTBgCP9FaX12Nncye6e/ri3PlzMTk9pYtzV574/nhmVrSXcp8WK1j5yZ6NrVx5wriSQAieExGPGvlEz/Lqmib5sucKY2Jdxlhfd0+u1Ixo8ud7jZcunkehcVs0FYgLly7KYJtIw4o3Gfnu42uvvxHTp0/nhv/xifE0DHkk+4UvfDFXs3g8eOdueUzIIzi++8bqFjqckjHzwosv5oobxhZG25tvviljsVNG0cP4+Mc+Fi88/3y2+yuvvCLDaz33bd2+dTOe4Tww0YIOe9PYW8W+MB63qtXiG1//Rn64+/zZc9LFZh40OzowFAe7uzEpA2t0eCjuis7y/EI+UuVYDT73tLK4pHbjDc5hGYYjeRHcVhmNhjh79oxkHUKVaqf1pPvCCy/k9y6/8Nu/HRfOX8jVSB7N8lWBARmxQ8Nlr87yypIMwa40FMGfXVhOI3h7hzdQJ+NAF9bl+ZkY6e2MyZF+ydQZb0kXg2qjc5cuCXeb7tZcAFurHoZ6HLvfevwA5Ltfk+cxVvdxHOCw84H28fBurh1Igw4rP+Z/0riroY6Dn6AxVacTNj0AmqZV45Ge85f6FLg1jvFqmWo4zmfkNI8Qzc9AHL1YNyfhwBsD0G3WqZspjlBRhuKRj+0py35mgFVTPh7PWXzclHAenoGbC3DZQsB3UJGOOPzRM+E8oiBHO7K88wbZ8rp/ON91wLkOpVyR0w6jiTSMRs4uJM7jeefhE2fVm75vHkBNF35NNMG828PvBqbhtrP8BuItnTxJ2/5JznmctwcN08URBko7vnM8AMdxfk3YdADrvR5/AP3DeTjCLm8g7LEMmG47nvNNB6hlAKwbcLr+wE/922mA4dqJUahe5WnPB5xWC9PO0OB8g4U0fwsMWAmAfePZuSLm3e4D+HYGlzdejUtae3nHKQOYLzJafuMDtexAOx7OE7fj7a6euE3D5SlnqHFMr5bXeY6bjsPv5gB86ooDLDPxdtrt/Gr6gOUyLcK1Mw3AYcehdZwGbrk1zvhxWSZE4XHI6q4mUR5FjehCfO/2rfgHf+/vxR/6yT8U585Mx+rifMw8kGFzuBkH+1uxMPcwhgb68zHXtoyu+3cexMHeoej05Z6QbVZ5BvpidJw3C2VIqD7fklECL1aVeCPx7t17+QFtJsUp3gSUIcbkzke0JVysymjgDUTevjsnY4FVIM4S4/DVgd6eOH/ubJyVIXVqaiI36bPnLFfYOAVfE+vt23fSiMIAfPDwQV4cMEA46BVDbkcGBY9L7t+7Hx/+8IfT0OLRpLQc3/rWK7qLfzo40JWLAm8RcsdPW0LnS1/6UuKyf22grz/e97735bcshRx3xJePRbPfjMeqHPbKsRLK1AWpJ40kHjdcvXJNxnmvaH0597s9deVKGm19wp2cmMg3GyelF40aGWSL0Sna2QsO93MjP21FG9Cs6PGKLnyXL5+P1bUVGXeruR/vypWrukCOx+zM45R7cX4unn32Gck9FV/+ypdTh+yF48Pis3OzMmhH87uT9Dcuqs8//1ysr23kCthFGVaLS8tx4+23JcuB2qA7dmW48ULAgNoMI5vPLK3JcB9Ve3SpL+zkJ6xK/2XCdt/j4p2GBtVR33C/B4wDOB0ffBsF4Di/HVyeOdhj6SR3UlmA9sYA8xjBr8P2PSahY5la6a2xZzBPfG7K6jygLq/SmVbLaHq1A98yPQFElUbpXP0GV3TzxRul2RnHjlVL+j8GF4eF40MfmZsSKTtAG7IaDG/GDke7cFPFlygYJ7QVbcDbqP6wOfVxG/KlBtO0/PAqea15sK4b6Y4bD1cD+bVOXMZpLkPY6c5jhc7p7XmFT6FJ3NAefjcHWFZoAu4T5HOTDFbRdQvXUNOoaRpUqxPTgXZaNTjPL11YpkyTb3ks80lyWE/0XafZ1bjtYD7kWc/Gw4e354k6r+snfuZP5CNIEihoQfFN1ATxgfZ8Q3tazagdnG6aAGEqjo9rpw/UaQ6b77s5wPJbJhz1cF0AfOKA5QMcbqdlsLxATRt883Q+aU43PfuGmp/L1mmA6ZN+Eg5hfOMDTnPZ2gH2ocXEA77bg7xaZmhYV6TjDKZpXKCW7duB88F3GYD0Wv66Dpmfd4KH+aajsGRM9MSdm9fjtz73m/GH//C/Fdz3cpL98vzDONrHOJFxtbmmKVqDQiRmH83Go4ezmnQHNdHyBuR28N1F9kixYjQ03C8jaiOPZXj6KfYODcWFc+fijddeyw3jU2NjaTDx2Iw9X/1Dg7ElA+Xx7Hwsr67KgBuP/UMZM+sbsbezK8OjWwbURJzVRM+RF3yzcXV1WYbBYhoYGD2rMozWNjZjdGwiemQcLcoI403Ci5cu5huD21vb8corr+ZjxvI5lM7cQM9HYm/cuJk6YgM9e74wXjCgeOmDCw8rWrzdxVuST1+9Fnxsm8eY6Hh6aloG3fV4wCPJZfZaRa747QhneHAwj9rAaJPG47nnnkt6X5YhxwoaR1DMzfLmaGcM9Q3EumTjseqgwqxEjQ4PR5+MtzyIVrwwztSrYm5mJh8f8zj30aMH0akL3anT0/Hw4b2YXZiNkYGhPDeNN0wxTqGPz+NGPg7+u7/3eyknb0SiXwxl9vSwcZ/T8PmA7sTkROrvtddeTZ3zWHru8ePY393LfX66RKrdt9LoHBzoja3VxXxjku9WHvWMyBiXIaRJlDGBbrkoA8jS3lcBp7mvEjeu+/C3cwbw380B7fwMGCGZJeexYge0+zVd47HSDAGn11DHnW/n8vlyTAXOd9j+yQ7dPpmG/lymHZxW6oMMhDV/eXVI/YHvP+KjXt4yBpf+y40MK9jcnGCM0cYrK8tQS8eKkunTNoUHRlWr/Z1f+zjrArxafs+txsPVOO1liNe4RYYWmE9Jb9rvWNYCxDEEymraO8G40H83MA/LC7i/Ek/ZNHc+KV1LH6Zdx50GeAUsw/8G8rQDR/oY3/LYd7r9mj449fWuHahje5sZHLdenGeaTsO5PJCb8Ak40+B4u6vzLIxdjVczAU4KI2z7uTrfqVy7M9QKc57lMoBjPPJTMUzb+iPszuoyNa7L4trjAGVztVD1YYUmV4vUycE1uKzDdXnSca5/nVcD+cjqPHzqUPYiPMmrdqZvaA/joMsqTq030rh7ZE+N04Cange17wh9xw6AU9Mj32HeOCo0TpYLsPwG8onm3X3GWzrmYsGqy5Fk3VxbjW994+sxNDgQB7rADvX35SOv11/7ugyXJRkcq6pXRx41MPN4JjZlcGmOzYvv7u5hsImcE+mHhodkSG3G9u6GJuj1+MAHP5AbuqkfB4guLXK0BEdP9KXRxOTNywAYTzhOgN9Xn+Bsro31zZhQ/riMAPZE9UoefHGVTKzI7eebeTwWLBcC4Q2NxMPHs/lokw9Pj4+PKG8/Hj98HF/92tdSlxeVjhHmz6Pcu3c/36KkPVilOnvmbKqYR4bs56JN2T9FO9FPV5dXcqMxq1YchcGningsieHCt8+gS9lTp6Z1sZJxKt0Sv/bUU/kSAt+aZE8WqwMczzHQ25urczze25Xhw2eDeCmBD2XDm8eJ7A/jqXG/2qsYNZ3S037Ky2PTgeGB6Bvsj7Pnz8kge5x7cq5cvZSPiVg9RO+sXPBoiNVLHsG++eZbsbu/my88rG1gZHORLdsDeESaqxjqK2dE/8Hde+owB5JJBpouyJsy2vb3D2NJxvQKX0XgFP/+rliYFe/F9egZZf/dyDENaBJmNUYJycv9kD7pfVPd0hcXhGJIlPnSUFbUlK4fG8v5riL5xPlr/pU00X43V9OsIeWQY4ZIUo2jjP10yJaZGldGy/TCt90IOgaFafc6r3b6l2PVgJyuC8C49jxhcB5AuK474LkAvz3deU7nkaONL+VmXqmL9N7dGQvz83Hv7v000lnRZfwyjmlXHC/WMD4AjDTCpDM2AV6IgWd7+1iW9rAddXa9neew85xW45KWOJrnHHZ56xZXcJm7fTwGuNAruPRLz5sui1/KNWltK2i1Mz68XabFFxzqktFjcNmC23L0sVwxI11O/7KtMtzUD2jVzY8QC0/QSl1qHGE1dsUxKL+AaJJHHNfwKHKJDjLpV/Mlz+WTB7opUVETkN24Y/zMUy60oUlQv1yZpI5KT0P4F/7BbyQNErioNXyPCfE8maIm2kidfikD46JAOso7BBfYdx5AUomqgykAxjt5vBMKT/I681t4+MdykC93XFqJps1eFQCDL3l3ii910/gqg7TQ5Zcgr9z9lTCA4gDqZoNDzZb0+Jd6yGDRTV1/h4vsDe2GLmAcO2i3A2WtYzciLid6Td7GoSw+cnrCIMxgzPofSmb90vgVL9L9fURWDlSYP4F4yDgAV1lyTeeW7iSJynsJvlSE8kIteiHcQBqlimef4EFUvgYOG3CYTEgDp/i0KelKgVzKiE87ibjurhRWRz7SxetAvMsExWMtGWBK35KB8KXf+ULMPX4QpyZH47s+/pGYmXkYX/rdL0bP0W6MDMrokMGC2Ps7e/mmXf9Af9y5eUcGwF4aBGw0zw26PCaTfjgsdH97J95++424dOFCrnLdvn07euRzccdg4cKPLJytxYoL+oIu+4+6ehTuV1h9llW6/YO9PB+MlSBUxduEKzIq+HQQj8HOnT+rC8JqzM8vxPPPPSejbVxlu/MunQ30b1+/nnjvfd/7YnN7I40RVs7Im5HBBm8MDU7mZ4M8BsyDmcdp0PBGKI9aJGx86pOfzFUx9D3UNxhv33g7zrCy98ab6hc9aXDRnlekD8px9hYG56VLl2XELcbN6zfU/7rzzc0jGTADfQMy1M7E2spqLM0vxXnR4pEiyubHqhdzCp+A2pG8rKStr6/lo8a7D+/lqkSPdHbq/JmYnJ6OW7dvxdDoRLz8zVfVHh3xI5/5TPYj9pndunsnxkZG45nnntZFdCTuP7ibZ5ttba3nG6Ts+Tpz5pTakA+Ty0iTcVrms5AB+zBef/3NNOBYWexXO7AqySM7jGF0c+78+RibnIjO4bHY6R6KiXPPxcT5Z2PjqD821XcOuzgjTONM9LtVv67D3uyb2Vc1NXX0HMRhpxAP1G/zDKqmX4sHj63SVzzHJLmMQfl0CC4w+fhMPp/ECeiAzzh5wj+mmvEkwBAiSH5G+Z8BkWYsJ5fsd/QT+mzuGVJaubg1aer/zA0em5o4NJahKdklM3MYq5rwxpiFffmQMeNV9VI64z0/R8SKCPnihypSLcrHp0XKsJdhRGUQjPyUgUd/ytK/InepU/mHVy7gRJnPufmh3pThZgw9MP/tQyfL81mszex39HvSGCPUkfPrWInGEKfePZyCD2X9oQ/mu6Ir1UV1Yp8nF1TfSDo/50PFMbxb8yN+ss+2zdVJ6RBd57zYyHaMr/gBSrHemO+plMpQR9SknIzzEhIzK3jEOfuQyx10aF9f18tNa+EDv1o2pyeuaMA3jaOULbMqfPqQUDQvUF8DeVl/lacHsKJdeFOuwZEr7aUf+cTBJU+45frMvM48r1R0oIoxTjg4l5eBcoULfQg321s/rgesbuZ3U6EnhkUd8EluRTeE4EsmpNMpLXmXPpy6zXiRPfH4R5HELfWs4TgdnVBGvFCS9VzSRQ8ZyG8odvz8r3xOaXvq6BSQ0mWRqH7KV8OFOi0WSqZTaeEovVP+oQZi1kHEYIIzAzJoeDoaEWUl1EIfC0alUxIUpqag9jlZUXnEhCY+j4qUzonU6Zfn8VyAC3ZpWPwUH6bit6/8vNwzuJW2rzTEAddyA1Y2cTodsK9B2w7ljhJliwf4Sa1AoVdkZJkb0uWuF1w6kRqBakhKeNDY0GlEaMqXCBMAkDoqzDLcJErgEi9phQhljQN9BgiTD3UrRpbu4DTRojPwE1NhOHaoA3PBxRCjg0pSTY7UFX2X6TQndDUGkzS6NC98Jr9s36xT0aPrYjyANMorVX+lHUu74yu9GnCpIEhQPoMMVfzC+xD6KFf9DAn5+O3W6kp+VujWG6/F+upC/OD3f2880oX5C5//rRga6o1zUxMa2DtxoMHKasvq6npOxvgrK9tx+tREbgJHd7xtt6e7XO5079y5FSNDbNJmX9O4JuvtnLA5q4rN3+sbnE+lFlY5DCEeNxJmtYfDWhGcQbiywurZQe5dOq8LPGlLi4v51iY6uXL5Uq4asZeJR52kcaHg80a8WcnbgsiLDt/3gQ/km423bt6KbhkufA+SOHu5uBBOjU/lI1S+kbi5s51G4PTpU7EgGvCfUN5+9nEZTjLmdjjK4t69XMWjDlOnz4jffJw9e0513I7xseGUhzirY5zAjzHJYz3GBW8xjo6MxaOHj3Nf2ntfek9+25Km3tsvb2vy+JE25PEpHz9fl+EFDTbLL8twZt/Xilz/0HBcffapfOQ4M7cQG5t78cZbN/LR67kL51WmbJy+futmyvvUU1djcmo8bty4kW9o8j1KVizZE7cqvXE2WL/agtVF2vP09OlcNXzt9ddiZXmV2S37A0YYb7TyyJX8a9euxRnx3FT/3joajMsvfjxGzj0VmypxJH1qhGm4H0aP4l1HuuBrXqS/dvSoj3btaAbVeCFd86jHAX7t6CceLzUOwHxWg9MB5oUcT4yBCsBAxwmJ7nlCoyTn2xYN2oQYYz7nQIUZTb7ZLDdJwDFF8eVRbDF2ysWt0DTdVj00/+4Vw4drAbiUKXMttLmoakKs4Fg2eb4IFkA/TVDhgkb9W9cZaGX9uDYx5ypOFjjkFT2XDfXsWeSm5dGjh7rR4aZmLXnxFiT4rIR5BTDnu8YxrxajBMJlnq0fedV6SGZN/Il0AbxcN5cFEi9/ROSShOY64WL4FVT+lTkXI9V0KzJxKOMZKEaQcI9xSj8r477h1+QBGa7S6vzCmj7Uarcn6gAu4XSVMIKajuHd4ugUunUcIG5+bocaz3os/aHwK3mlzmTjm57xXT6NP5VlsQajOg1l0ce5XC2Ly9d0ciyKnPMzT87ji/Lmlzh/9R9+Qf2UQ0FJBKEyGLidS/OmdHSvTjBwqBT55e7IApSBBT50ACsMyAs7ZQv/vOBDtwhkHuRA23RR4pN0SsWU3qk0fAg2NGtwA9EXcvVEUAahynPxl8K7OrnDI0+yC5VBD1jRME/pSsUaaBSbOmrxz6Q2H9rcJVGmTDhgc2eJsSEEcvCgBZGEoosMZVJJL+hFVu5OSW/lNzIRko87vvNTWlfeyapDIUOH7na7S4cSZuoIR35ZXpUstCs/dULfaeedpRh2wPqgNRCLDOit8HfnTZ2XpISkq7pjwGd6IdqkN3XQ/+yk/Jq6Fb/kpiaFRCkh6nonGZB/bzcOd2VY7WzFnetvxs03X49rF8/Hmoywt958TQWYjA9jdGhAuOXRAcczLC6upJ7YcM8KFp/84Q6ZPVXZ5irDIzCMqG4x35RxcJFjCtKs74j1zXLuVG8fb90d5qTOAOaNx5zMe7py4/rAQH+sLi2qzFGckvHDIw8u8BgyrLDxaSKMDfBYuUIjfHCa0/W5GFy/cV0XirWYlIwYbpNKR+Y8OV/8MSz4vA+PHnNzvCgMDQ4ft9Hy8lK+Hcjd8eWLl2JgsC/2d3iE1xP9uhg9evAgZudmUmbeAGQiYVP6GRlbGOw8StuRgcdHwHlU+fbbb6XxyGb3TrUjxj2GGOeVsfftA+99fz76ZDixnwsd5LEgtJ3o8SYlemdVbWtrI98m5RHQ4vKiDCYZTzJC2UfHY9ceGYdv37wdPX2DMphejx/+kc/IGHtLxtjFuHv/fj5Opb1Y6eMxJYdn9upiyUsSc/Nz2abTp6fjtOThYNgt8ezR3MPK5d72TtyV0QmNXemDo0fQN4+f2f/GywfnL5yJ8+pLR71jsbTdFWPnr8k/jHvSV4fooCuN8jS06DJ5I8oKuwbK3qH65SG9tsyHjDEg5w2QBb6YOV68crHJC2cpUiDpFzyS4WWaBQgX2um4EdQ814I6rPLwaC48uTKhbJUqfJTX1dOX7b/fXLDLjSvZ4DKmmpsmgSTWP2U2cfA6cr5FFuSCFzll5Yd8VpmR33MwsgC+cSW9pZfiJw+AuUNloVUuluSXNMqVT0iV+YQ0+iIrKCqY+IMac3wAnmLM0QP9A6mH3Z29NLb2kRuKFFQguVsGAfoBCr+Wy/Y/rkeRtd1PmfO6IGhI4jU1SxUWeiVe6l7oUxb5DEgJmvOo+84uK5qFfs276Kq4Qr+VB5AOUDfnOw8ZSK/L1+B4/pe4xmsH6Ihq6ho4Ltf4LBbAx+1d0yHt+Bre4JOGAwe9lGtSS18AeaUMsZJWA+nSjm6c93Q92c+V/9InbfSVJ0XQrnWTFW34ZFz9NuVTqhLKmCKM3CrnhRXnd/zC3/+csmx8qHPmAJLAzQBQSK4IcDwwjzskHbx0cpgXpRVcL80WaxT+VARFWbEM4KI4D84cNBBTHnT5ziQrIyUfnywEgKEmB9FWatIoXARZHq9FH7AiSuNowFE5BSTlk7gqbsPBg4j/GI8JkJc8mQZ+QSnhjBT+SSp1UxqxKZjpmmZAyfwn9ItuCuPGJz9LZTDzUf3xnWeJ027c9eWExE9BJuly90N5iBRaAI9FMFzAA9/Qwij8+IcHhv2sD5O6EopKkAF9IFjx6ciJoDiysRpIe7HiRXty4aUcYL3Xrj1d/5J/QsbFU/2T1AMNGJadjzA0NXCG+3rzmAkOVt1cWY7tjdXY3tmI/r7ufHSG0Dw2YW8Wj9D4TmH2S4nDng/4cYwDq05znBO1v5NGCY/eero6Yro5LoLHATwu5EDV1LXqyrcHOXU+Py7dTCJczJloeRNvsL8vy3ZKN5z9BS++MZl1Ur9kQz51enD3rgyErrh06aIuBtt5NAR0BmVA9fb3xLAMJM7r4mgL3rbMmycZQBh/s7MLUv1BnD51OsYxjtTPWTHjFPuDvZ1c0bkoY4JHddsyfA5E4/zZM7mPi+8vnlHdOREe43BERgjy8biWiY2VJoAztXjkyv46Xjzo7+3NixePHXv7+uOD7/9QvrigKqm/MHH1pKHHgZX0nyO1E48gWVXb3dqRwbidbbSs9mJvF+3CHq4ttQFvnj77/AsxL9q3795Lnc2L/9NPPxOvvvZ6fOTj35UvDGA080iXFwne+573xNsy0KTYnEiZi3SLGU+p7qwIvvHGG1kP2vVo70gGbFlR5GPkrPzx2BeDkpUSjNle9VlW1y4/9UKsH/bE3MZuTF28GnNr27Eqg01WtuRiYmUfKX1B7cG81UX/5IaDMa65ULooF50yRtPnvyKlD+WoP74JAkj39ol3A8q1LjCFPmn8oMQ8qWACdAkW6gJ45zxRLiq5D038Kc9c2SnDWcHEIR89MXdSL27cy010IZX1hivVFw6OuUqFM7/Ih5zgkpL/jtO4gYGm03h7kTcRsy5yRUfQavHB5xpjGbIOMvTLDadu0JJmuWDTNjwB4MYB4GI4xGNpzR0YgvRR6gmk7Dk3IyuaLJB1KIGMIwT5ma4yQNGnSjgd3CxXypiaFwWA2hghlL7QvMJV+k6Drzi6SLymXOFHvNGv+lvRa5XfAGnWifNdb+LUvTbwDMc05BPKPkc0k0oecipDhDL6BIAPJC/lmzcEKG95CB/rUEA5lwXA2Vebke8845LHjSl1x/4wzQItesbHL/nggVFWUUv/KzwLamln47doFnAaL51I8rLQlOmioTLUJx3jLHk17r/67/+maJZM1EomYRqo7AsgpQhtpl56FpYuRIUgQD7Cmh6dJBMq8F1KCZc4uAXAp0iTJrIMILALbaVLLuRkLwHX8LzO81MeMhf6yFvqwYblAsJRXnYs0eUxBI9kkL3UVXRFAz6WB9yshxx5TwJ4RdakfZxf66JszIcO+TyqYjPn7t6WShSdEi9ylrsuHBdSyqesAmiAw1K3MpKulJs4ALShRyw3BStGfUgBp2CllPxLP4s2eZY8B4/Ad3CmD1CGKsKLlTATfbLthaAoq3MeGE63I86ZXYnb0CwSFFkpb8PXQHpm8a9cUuQ1NNOQO+DSFz3qDN3S1e7qUuxsruUZXwe6yB8c7qpukec+neaxmi6wfGcwN5fLYOiTo99wYjwrRLQFq1rIz2Zd4uwNGRqQATXQn49fV2QQcLYWRhdCs8mevWQ8AtyWQQEt+mCXDAAMCSb3MRmAPWpDDJ/hsSEuyTIQt9I44xEjq0Q8fmR1FHk504xHdlyYUp+aEAZk9Bwpk0NJ11Y3FeZieBhbm+KLkaWxyQnyDIzL52VoqR48umQywWB6j4yTRRlPt2/fzFWioaHB/O4l+Rgx6BjDBJkx8HhJgb507amn8+gG+iYHniLbhbPnZFSWk8OXl1ZiYmw8PvLRj8lom8ojIXjMk7KLfi6USO5e7iI19jivi+NCGM/qDfkm6db2Zh6Cy542jCH2qfEYcV8G5dPPPBdzi/Px5lvXU+9nzl3IyW5J7cAq3Lz4cxHFYLt8+bLaebqUz9XBxXj2hWezD/HJJHR5+8aNNC6p/+zMXGysb2U6n5WiX2C0coGmvnvS6/j4RJy+cCGGpk7F8vZhnL36TPSNnor1XemnQ0YCNwSak1g5ZniUHq3/9Hkl0M+L8VAucOi5NSaUqrKMO1ZEgXJ8QlnBBx/w+AFafqHFI2uRznJkpTGD8aNIPlJBtmN+SFbmCOYUzzPkQSPzNR521U69GH88cpQc6ANZytxS5seD/WKYUZDy4AEps1zRQ6GZ9SZNOLzcgV/KKr9JRy7+wO3s7JVjXx5yN3ngqkxhSbr88i8ZFWpAyStTVanvE3OVfswklEQ3HbwMYXx8OXSTc6IShXLMK+nmvGMKJb9VuPjlY9/07+piDl/RRZLUVdJXGRIyLZlk3+YhDfP8MQgnZc36lwIULfN1y0DONjq+7hXItm18XNFvoeU0003aQkdWoE7PuRk5VBagDjjyMk100lCuyinaQKam7zzi6ZGacmQo40CmNTxdt0KzyGxXAzfDhXZLBsB9s+7vrbJFjtybmfK18guN0jY1PWHIFVkSMl3xXLwq4w2eNQ/KmH/q7SM/8lPKZ0BRMRSL1QhzEMqjSa/UkJ4WXcM449mxMF7kCczMglrY4pVwQYEuNEtDFnqlEU2DsJWWjasy5JHNoY2shKVogEi7gUDgomR6OfnoV4w5KYCBpXF9oIklV+iEB11woUE5x5H4+M5DYHkYVJnfyF/q6rq1ZGFw8IgJwBhkIHKYH488eMOO05VLncreKiY566ykF4KFXjHkslHlfFek/1n/LEWaPEodxxuXUf2yQ6sarDCWu8fikp9+2S7CPTagMx+Pf6QzsZfOWIiWssbNjiU/XcEo+eBrcJSLRNEdSXRsJvWiW1YteDOwyFFAZZv/UlPiIXcach2ssO3GoS7cHbp4bq8uxsy9O7E2Pxtry2U1aKC/N/oG+PQTbzX1yijZ1MV5MduFDc6sLtEOGCBpfOiCy+M+Vk949MY4yNP/xRMjJs/F2sZgpn070ijiA748BmTliDcRcd29XaIlQ2aXNxwP0zigv3LGUGd3RyzMzedeDeTA6OKRCd0RYw2nimUboxv0x7lie8Lne4vQZdanT3M8QnmBoagYQw+jkT1byF76cUd85EMfjldffiVXnNI4lD4xVLiZYW9Zd2+36jcoJXekDticjpEyJsMVIwueb771Vq4mXpWRo96TultfXY2nrj0dH/nIR/OgWOTCZ3WEFmU1kIqzLy5XJCQbxoFEzTbtUKNiQKBzVvYwGtmTgz75duUOq4fN6t+jx7Oxo/Ls2bsoGeYXl7Kfsgn/8cxMtgmPInmDlLqzCrgtw+72nVvxzDNPKb8nXnzxxVzhpB0fy5jk8SX8MMoxZNlLx8oXet/n5ucAPUcMjg7F5Pkzceri5dg+7Inh6UsxMnU5dg77Yu9IhiUvp7DSy3xIvaQf5k1Gf0euAutPDVTPMTjPKQBjs4xBtKM4OE3YgCFbj69W+aJR4nkhVzTnNPVhIZcxJnouK+KJCw4OXuC05jTVR/Eu3eyADy5+GtQqTlvCpNBrzdvQzZD6Uc64yCs9iFumQT63figd/aZhmungNXVI8cvqKXAss6AYKU0dC6fjvNynjK84dU3diLZ526c/sn8zByTpqqs0lbKlFAp0sC+6UJNr9EZMuiLe4l/a0njFV83Rg6L0yVr+lE1lWWkBlxurcvNb8gFWUGzIFCihZKMwhmlppoZnk06ieqvGtGLZD4ocNX+gPQ4kHvT0Rzn6KUDYc5DL0V+AUsdWeupbQFn38+x3SidMmvs4QNoTIFpcuw2mD1A2+3MjF5D50LO+5HJma+R5gnyqqVzXTdM+UOSnTahPaWOy3X6A9VCAtFZ5uhVPDrkpNn7K1ziDX7bJsfbv/Md/Vnk0EoO1XBzTKBEKwnBXiQAl3YRL50vLG4J0VgbPMdMyOMDPMiQ2eckITy6f81NWeUVAaNgHlfRiHNpQcEO6DM6TCisINA6TJ5MrxgyPlcjjgoTjwsKFlQmbu2/owhE6DAI3LmksteMDrkMZKKUaLZmdVrCpfzl1udwtogMDMnHm0p1792Lq1GQuge9rEoJXDmzR6FY9WptXS1nq7aXRHLDZ6Rqn/NyHQsM2spT/T0JiSqe0TalvoZVlKFDEz4kV3OStdFqQziVFFxrEmWAkk+uM7NnWlrlJV8KxTCXNg7SkJeums5dJvKwaFmjKJSCz/kOfCwCiqW/s7+/Gwe6O9LEb/UJfmZ+Jl7/65Zh7eC+6dQHmDn5vTxdwGT+8jccNxc0bd+SXlUkuuhhL8MT4on3KG1KbeSAj9eOoAPZWUS/md/oRKxUcuIpBRx9jlYlyXPw5FmFrYz0WFhdSbowHhOfxWCefwZEBziZxePIZn+zywsO4Y3UNY4DHRryZx9uR9CGMUtptaWklN/zzBhaPZ9BktgHtKn3QnzkiordfxpTkZ18Zh6GSvrq4JmNwX8ZmX67Elfy+WF1eypUejsRgJY7vPrIZf1CGHOeE8bkjbrRu3LqeG9RPTU3nZnU+nUSfeI8MGvaGIScGbadk5SyybhltHMFxQL/RBY5PNXHjgaFLHwCfsI09fDbv42MgMY6Zf3hkOTUxpPbpzz1Jq2uravzOuP/wQVyR4ceXAVh15BEp56ZtbK7F8y88lxdYNv8Pqp4c3EqbszoG/XPnLmR7Ylg+ePBA+u1J2TDE1WNzRY/5jQNst7cOVIfO6B/uic7+zhgen4jxMxdjdPqZOHvlpTjsGZNB1hX7XbrQBH1XOtD/jiPdUOliAN/yaK2MBfodfo7dypW8LEmrNvhM1IwzWpq84pNuGkC+xcy4a8YJeczJiuX8SCn0zcWK9HwbUT9Wq4nT74Gk17Bn7mWvHrS5+cunDyIEPrrLG7mCKkBW+AOlPuwdoz58zJxVQN5sS0FEP2/Cmuow2zAGfA2hLH0dOsxryE+lLBt8WrwAysjD4YErqugo8fOfeDR6yxT53BDj56IDvMFL2QuN/JRWGyAfQP3LPNaCzFM52oG50YsAAPRy/mhokp/MBS7XiJ+QaW38oUEJ4zkOnSfSGXP729mm6Bm8bHvwhdvqYwCl0IfjpTxtTXnSKZdtT3nJZFznlb5ZaCSvrFu51pFWrl1FV6zGFoOprm2Bmi7tASR9+oKi6I6xwxFBQOLB0zVvPG7uwDU991Pi1v9xXpscpY/TVuU6CbhcqWuN7zC0SviQfqkgZUo/zeQsZx1YNtqk4z//Cz9/lK8JZyXFmE4q5vChYlyMIQKxYgSJQYufxxMI/E/C9h0GLHirEvAARwKxmgUqIshPwdGT8t248C5lSpwjCMDhrUYuZBTmogRW7iXRZFo+osrbLjvJk0mWfTtMhlw8clO5GFqmlJkGOpaxyFIUltFUouUnrZQtee31daPhl0Fe6rq2tpJnNZ0/fy4fVbERlMdglEdW5IRvaTAmMXfk1p1E4QvjorRcDQOHNJzCAP9TLvLBTlnJx2+hShXZ9pmuvkAc35OjN+UnQhJBV4UnP5VQH0I3yqGtFEhZBEW2MuGTXuR2myqEAFApUbDyH22dxnWmFsi2kOMYB/LZGN/BPrDtjeiRfl75+lfj9W98VcaY7q53dEHf2ZRhw+nmE9Gji+39ew+lw5BxMxDrmzLSaRfhciGGKW/nsUKJkc5nfhgkBwe7+aiKFSAeX9KW/h4m30pMg21zK65dvZJ01mV8zc3yJuBWrhRxU8GkAf/tHfY+qT9KtxhK+Tkg9dc0uNRXORmeVTd0wwUAw4J9NFvrW+onaFD56g/szSmr00yoMnQkY17YO8vKKIe8HklH7K3q6++RQbMTa8sbMmSm1Z58oHsgxjD+VGs+YE7bcawL/YtzwNgzxhEb59IA247bd29n+5w/fyGP1eBNy+nJiXjfe96TR0EwLNl3Q4/NVQv1c95A5lHTjvo3++IwnJaW2Y+2IcOyPPbHyKHtAbVs6esKs0pHmTUZQGya31qbj14ZkxcvXMgL+7b0yYraknTH9zh3dDFF96zi3X9wP41qPiY+IP1KjbGnvsA8gYEFHvkYf8wPnFFGn+R7mJz+f0Z17lHb8JLG+tpmLC+uq62Gom9A81S3+MhQv/Lse2Li7Asxee6F6ByUwS0DTbcDGidcHMrKRlfwxier1prUWRVTVRkbzAHMBcRJZyU/jRMNOh55C0N6kXEgn3giCzzm9Ufs2IcX44JwufEt4y11q3iO0xxP5SKQY1aOsXU8bzDWpU/C5cJZDCxMSsqVebBsyWC+ytpJd3VZ5ABPSSpDK3LRZjtFmfdYsebJBXMJhjU3DMzBZQWIa4DoYGwKH3lFjlpCLGnQQ4ByrWIuKDfwoIKjv0xPApTM1cgWkJ90SgHpBVmV4HIpPzhFJ/Rf0jOuH3oAikzlWgBkfuqctm1oQhbdK0w/Z+8ZYcau80ph/gq+gbrz4kTy409+Zid9cAsvMlOGTKefKIm2SOXJUFEe+ZRhbvD1KNOacNJu6OGO0+AnHyi8UhTJXfoP9ABo4Zzm8kBNs/ikOlxwnAcYPw2TJo1800fmdh7twFzL9qJjW0VA3wQ950fRcVnzAEyTdmFPc+oTEIp1B3DznfIUDak2rkd6GjtNXfJfkTl5qgz0mQ+dhrHX8ef+x18WT5WW8wWTwh6YEMk04hkqwjJwuDiLbt4dZ37i4prKgKe0JxsbXJSicPaZkl5DoVN8KgtYAXWcu2t8HAOXPDo6jzC4kJ6TgQMNOj3HCYDHnT5vOzEBs/nSjQJYjtJw1K2sxPjuEPrJSz64hN9NdvKAfe4gebyUdSlluAPnQExWS1gVyQuRaFoWlyUd+iWdeKk7d6Rd6mj5U74d2gQPGsTxa3qkpf6EmntVsg1Kfk5kTX4aoaVA8uAPwklLjk5Ywg3dRCh1Rnd0+CJrqS9geXj8y8GXNRQ5haNyx0Zb0ir1wBUhGAzFOKU9eTTCnV5Xx0H06IL1+je/Ht/48r+OtcX5GB7oU4Md5Nt1E6emgg9Zc8jm8sJK9HT3Zd155AXfQRlo1ItB0t3TlZ8I6uljX4903SljR/pekfGQ+w73pJ8jGUG9XTEluuvbukCLx/SpyeBARzbNLy8uxubKRlw4eyqmxsbLaoPKMTQWZDBgOLLX6LTanz1PzLjZpiJPf2ASpe0x2vA5MgODpVttlSul6Er/eIzT1cvmdhk+0jd7ozDqeJNSjZDtAG8OfEWffEx8TWODCQocDC9uRkpeOdNIpGP+8Vz20ampU9n3Xn/9tRynly9ezOMrOLx0cnI6Ll15Kje1H0ofpWfSShob4hsYxWobHuex32tLfUb2o2Qub13yOHVIdNjAz0SkqmUddmSc8YIAF3n6GY90F9SerGxt75YPIh8dcXZb+Rg638fcy31IMkgl5ZDkYV7YlpHLwa7nL17I0/fZ3L+nOYH+xSNHDDyMPepHHH47mhdYTeNxLCt/rGzOyeBelvG7urEVgzLuJseHY0v8Js9eiec/9n0xev7p2O0aiH3xVyurKal/2SCsXkmH1aWw6dtqk7yBVJvQhur16WNIkF66PmOmjHfipHss+YKSHUlxfPKh6wtO0k2/jNfElg9OuRCV0crYrS9S0INfKZ//1FY8TeC4j8IbXuR5TEOTubGMUegjsDJUPLd58BxMkVJvaChGunx4eZ5oyV5kLiuGRVflzdlWXQDTA5xOPPkLoEe7ggfUZV0O3/Vop08e/MvqkeKimzgpZ4ufaZDGODVYvt7GQEUfxJOGHGEDfZ78vH6pvshtsHwF4Ou5sPCAFjjGI69kt/Da8V2GMafIsfyGpKH6sveTfNcF9ySfJ+PWNWlwzC0GDT+c873nudaXcSwL497pAPQNpNHnoGHZXM5y4Egr8rV0otIEEsyPMoU+rly7KO/VO/KQlTA3mBAjjeu6adgHSKc8aTzJ4rpCedKAwqvld/z5//nvZ+g4QQUAHoUQNnMzAtJXh0GF6jP5jP84vYGaXl1R4rgiUBmUxjWYDuUsuCtYx5lo6bBUuhg63dnA7B1hAy5vfIHHna4HJHhMrFzIeMwHmF9LZuqKvIXXtzPAgPby+PAjHf25vNO5uLHKwMTPoy3STQ/f5Woa+OQf56V8LX3WQLplrfOd7jTigPEA8r8T1DQAy1FDnYa8OPigi3J33ALwimxPvtnyJA9PuuicQYrhcBiDAz2xujwb11/7Vtx687VYmZvVZU8Gy+5WzM/M5kXg7PkzaUTt8rjlkPaL/AQOq2g94lNARlC3SurizqZuVpc4A4tvQUrTih/m47eQIcRG8l4ZEAxI3o4cGB7KE+rZq8Tm+OWlhbh6+VKcO3M2P7a9I+NhUAbPsoyJWV3QMQZHVKa/rzfHGRvtcawI5GrP5raMLd4AK4YV1g1vGfZgDKIPOVZ/WEXI5X6phcmbzyNxs8ENEdM4+2Gg383qg24C8lGQ64ueRYr2wOhkJZAxwYGZHCWRb05ubAffYaTuZ2Rs8ikjPoz97HMvapz15aNQTofH6ONE/Kb3pwGyv8fHsXmEuFMm424ZXUOD4slp4po56B/68UiXR62bGFgaF7ypSV/h0eHO9k4+rmdCfvD4cWzJaOLi2tfPiw0b0Sedsr/swaPHMlZlvO0eHB+hwVy7IxrcaPVJzxw5wX4y+hWPmnlZYk59hbc5+c4km/M5doM+xk3c5uZWGQvSX2//iAxevhgwH6OjQ+qCMnoHxuPyez8S5577QBwNjMVu7kdVH+WmTXMMBvJRh24CaAuRybeA8ZTuvg0vHGF4UW+g7vulz58MzqccYafVvuk7DNQ4dR4OOTy+XdY4qQ+B8+yYcz3HIUuN5zoB1Is5Dd+8TANwHunM0xhi3BRA2+kuYx0RphxAnnWBq/ngAKc7z7wBlwNIz8NnBeDWYJo1HdM3rmkThyZhwGHHAeS3jHVdTNNgfjW9b+e318d5pFlOwOlPgK6txkGOmlYtK2mUt6wZz1+rPU0fnzi4tSztPm0PnnGNb3p1G5s3vtNYsXefwdV4hC03QLqdoT0OmDbptfyAaZIGX8tsHgbiTj92f+EXf/VJTgIy3DwQzbgqYuCikMYJBDTVa+55B9Tl8C0wYaDEwcnoO/INJ5crcVUlK06laBQrnbtmJlaAgxuZINgThmNCZpWBlTBWB9qVCRReNELpVJ5cwIW+y7huNZiW88GtyyMLHeTuXc54YrPwaKbn4wDhA1xkWaosey9Kh4NedhzF2Rh7qAs/0M6/BvJwpgsNeJFG2LIClhVXd9CToC5n+sY3begYz3SBQru0mWWgfKFR4q4vDnrFlXx89l0VHBlHB7yVdy/uXn8jZu7ejv2tjejQRX9xfiYWZud0sR3IFTD2irF3jEe9ezu6wKovIAMn0aNvjBEu1GzUZwK4e++++tF69CgNOZAeY+bcqWkqlI/weJTFW5S0E6uu9C8eGY6MySAbHVF8XUZUj4ynvtiVYTErg3ByrKyUbWytRx+v2csw4lEgdzJ8qJoN+Wls0Zf1wyjkUSRPqJjVcjVNjvqzf0ealTz8ccfNZ6RUEe7YRY8FiG5O4Fd6R7fGi+THIJAa00jh4sbJ84xiVv+oF2EMJMbH2qrGjOrF8Q5nz55KuXmBAP3zMkC2GX1Ujn6tFpOuMAz5rA97LnfVT3fpMLEl42hHxiv7orKnqA70BWBvZy8fa5JxRJ1YGVF5viaADndliHFsCKtprNwOjvGdzc1YU1tPnzodm8q/deeeDLgd0WEfX2catKxwY3iJUT6yxQDnU08YdBPj47kPlC8E0G6cGUZ/YEUPA42XAXgbkhWb/sFhjUfpRsbVpYvnZPT1xXZHb7z0iR+I4XNPxY4MrcPO3tQ5fZQDgdHk/mEXD+HUH2md0qfdn+sxRn8DiKNT68Xjph5fJ4HLAzVezc/jyQDNGoxXO4B+QLgub9lr+gBx+iUADvMeaa4HAF/zNk27mm72bzn2X5JOGdKhg2+eQE2vzm/HM5AO1HmE7YBStlxUAdMFjIPeLbOBsHE975NGHDmN26pf2azuuPPxXS+Xh65dzdd4gNMsK0DYccsAjRpq/ITGAHNZl3NZpyVqEwdI46aQcfrEUxWVq9uxBuK1A8Cv+eNIA1x3XJ1vQI8Gy13LanlMDzB9O9MzbafXdGqe5CEXfYKwAXzXA7n89OjY/bd/6x8/oQ0zdJPCyERwFGKJMjeV5iTanSthKpT4tVCEzcjphIESb3WC9nyACllZ8AaIA8T3mBQb2jjLxx0sjxmZQDF0AB6xsOKEQZZnxAg/H4dJYS5PWdMrUHjVBhT5lqHm7bh90pAH3xMRzgbYrRs3jlfATNPlAMqSho+j8ZCVcJGndAC7dt5OszOYD871gCZAGfMg33QMxqvxgXZ8wnQ0ZKYNPWAKPjzeKRuyeAUMfIA8aBd+nlzBx/HYrkMXyoVYXpyLjt2tuP7ay7E8NxPrit+/eyfftuvtk0HDUQsypHiLbnJsKvsvH9be2+WYB74QIPklGm3DJnX2D87LGOLcMM53Wllby9Wl/r6eGB0ezE/ogIshPzUxJf5LuX/o7Lmz+UiRk9xZXR2fHA02vK9vlkdqfTLEDvcOY3drW0ZWf266H+yXMSljAyODoy7GR8ZSHk1VmsD0X2MsH81tY3BTb14q4HHZTh6BgaFDX+eRWtZRfYMPZrPC1iNDhDbAgGO1rbMfvaJ72kshltuV39eD4dl/3HZ0e/ZTsj+R8lPskVIyHySnbeh/2ebZLh2acFl21wVE5VkRJE452hNZd9UOndLj9lbZBjAgI5cDUVlZ43gHVroWpG8Y55lVosUjXh5VHh7u5Qo2bydS5w4ZlNt7m9Gpdt2SoT2AjNLVgtpgbWMrujt68owxFpzYQD4xOSaDSTdgMr74WgBbE+jj8/NzaYzz1QP29fFoEx2wOs5NGrq4deum5FyJqdNn02DrY0VRKjx17mIsbu7HmWffH1fe+9E47BuLPVZWVfcOya5RnzrmsWSOsHzk3rprd/+GBw59lv7fGpvOJ834BucDxgHqdIPHDzi0Cfh1Omk4wuZtOvjkGQiT5rKA6RnIr9NcJ/CpBz75tEFdXxzgsvglfDJOXWfLUqfVuC1aBcB3vqGOQweXbxo2tMyzpkO85kPYtE3j5LmsGLbMkcwj3MihW3TS3tami1+7dnon4Tj/pDwc6XYG0tV984bMeUUXT94YGMAnbnxuGPd0/RWH4+se+eRZVpc3fZxlAtAJ+jAefGsc6CRPhU2XMGmFF6Va+gGHdPdlp9U0vdiSW6OUjuz4tAnlzBdnME8AXNPFtyyA9ebxU0PH/+d/+UfHPcqZySxDrU5mB2SYUsR1kdhHeJVxngVrL9cOpdLH7N+Bh+DQQglUynFcodtauiVuBTiNSZXVMDo7jYoRBri8lUm8hiJHaRTjAIQtTx0HSplCq50+QBxHHrLdunkzJ3X2mvBIEtlId11NDzAtpyFXMVYyegzmbbBe6g7MCgko5Bkf2rWspV1abWc8yqCXskelpAOmZRpMKNQDOlyIANPIC9M+g6FMwMjmDsrqAeCBYv5FvhLODecyYtgo36uL9N7uhvribszdvxs3Xn8lDnY24tHtmzH7+FH0Ysj0dMXO3k4a3RhiPI5jVQeDh1PW2ajNJnvO8OLsKY6o4GDOXRkLbIbf4lRsTcRTp0+Jz0GsrszH9OS4jKRetdlAbG/uCn9DhtSA0thriDG0FafPnFZ4W8bYki7svaUNNLj7OdtI9aTuGEbsxcpHZDLORnTx561FlpQxEnOTZjO0ZKuI7l4srKwrnU39u7EpQx4jcHh4JHWe+7jURehP7KXCCDw6wsjkZPfhmJqelFYPxYs3g49ifXU5V+YwetA5RiZ66u8pb0eyCsd5XkP9w6m7Phk9KphtQ5myQbysBPC4ESNwD6NOddvflU9fURuworYjPXXICDs86Ijl1dXc34ZhtjC/mDx5AWB+bjYfXfIh78nxoTRkoMtjZL69yVunu2qro66DGBwbyRWwTrVRb9+g2mA7Hj6azf1yvb0DadRmP5brkaE1ohsd9MVcwA0QjhUyehxp3AhRX16UYDWOetMf1tRXRsfH0qgczjdKZSCL3uZ+V5x9/kNx/rkP5iPIAx5Lqs2kSLUv84bmxcNuyVuMXL7+4P4MuF/jo3uPUcIeTzjCLuOx4nQAGg4bz1DGW4un8QDKkV/LYHAeYFlqfgbjkOYyTjNf9Ewa+dk/m3oaD92bNmnmh/FTNjQXXZ5Ub8rS95jbyz7bIkN7fR0vgIwlRH7JK2mUxRl4zH5SfQ3ojPKm73zHMbBcnjzCvrADZdzsZhq6AYebDIA6UWcAOuCal/mYJmn2Tdt41NE6BSwP8wVAOs7lDHWZdjAv49R8eZJjSi7fTqfmVZc/ptG0C4584gBx8yb9JPpJLzdgtLd7iZsGUMqBU9FSf+NmMsPQaivjOrfL1NIJFEsZO+Pj6DOmlf3nL/7t/y05WwADj1uAmhHOkNfKvCh26wav1VjGOamcfeOWC32pJGAfIIygtdCkuTIlv7WyVCsBfBx4Hrh0YIDObgUYLI+h8EG2MvidRjlwGRDmSTrOQDq8AfI9iADwkAl38/r1fATCW10MwrwLIk9lVaNc+agheUnfTqc+8MLBw/V03X33YbkB4tYJ6XU9jOPy5JtmS9+tiRYgDSDfaQBhu5o3QJxynlCYaEgrfIs85o1v2rAijW+Q8t1S1MBREaqFhN6Jb33tKzH/8G4szT6KhxwyKuOgRzjsleIcJB61sQKysrichtKAjBJWPFiJykdlMlZYDVtdW4/Hj+ejb6Av24RV1nEZyvSGna3NGBnuzY3jXTKkuntVVvkrq+xf4riI/TT4ZXOIbm8MDfTk0QndXHxZGZEKOjnOQDxZ5cLw4vEkj8vKpvhy5lF+4DhXcTkxnsNedaHRxX1pjTcDZThgVPT0xsjYeK4A8bharVMmb/HgrUf2hEnT+esf6BX/w5h79DA/Ts5+p9OnpqX3yM3pfH8RA4HDG/skN4YYn0ZKY0QXBlaEuJnpU3056R+51RXVX3XXrr67JyNpU22xkfum1F8kxB4rfepfHEvByfrITX36RLe7uxzSOiajZ2hgWBLK0GJ1SzLPPbofb7/1RmxtrMbU5IhuUkZzfLAyxad9eGy6yyv2atMNGZpD0sHE1LTo78Xc/FL81ud/J8YnJ+Pp555Jo/r23Zv5SST6Dxv/GRf0e46eoN9BGyOBOhKnvtSVvsY2Bh5P8mmosZFBzYn7MSnjm/1gu50DceV9H4/xS88qrDbgKw/6YQBr1pJupIcO6b1bFzq1Dyt53pjsvm1AJsBjhjz3fcYJ+fjEkREHEAeMf5LzeIZnXda8zI90x6Hr8i5HmHRogeM0A2GXddy8PFcBpIFD3Di1PqDvuaGksRrRyndZgDTzxIcWPg46tYy17zB8KQs/oOBDo8zRpJuGywAnxS0TvvOg4Tyc6+o8oM7HAcat8wyEKdtet3Zn+oaaNoB+jAvYNzivPd3ykI4MALxMlzTiuJqGncuA3y6jcdz+xgVMn/San8vgAJJ5YclxoA4Dlr/dwU9SiX7rZqQdjOtxUMuRfi5dPUkTMG57X/+OBlgNLpi4oCeD//MGGFFcO28D+Fa2JwLCLdrFQMCR58qR7w5GOnGXsWHifIB4DSWdtNJQ5JsW4fYOYjoA+XbIg3Pc+cDdW7dz8zFf4ncdkQma9cBvB9Ly9WldiFgFsREFH+rWLovrDT3Lbx8+5BO3fg3Jp3EA+KZnvJo+eKaBIUAeYF7GMw51JQ2ZiVM+X9cXLhfFEm+1i+WQ1oWvC5sMhs0NPqDLhXsvvvWVL8Xje7fi4Z2bsfD4QQz3c6YWe+Z38o1GVmJyFbS7P1dSOAeLg1F5NMeKByfQ8/IGe07QKYebspw+KGOEFSU+Zn1RhktX7OdnhDp1d8yqyxKrXyPjuQH80exc9MswGBmUoSIjb3J0MIZ6pav93Txeok9pwzI4MGxy/5UuLHnqvayZHhl/qSvVkZPp0bA/NbSxvikjaSNWtmUoqizfH+RD6XzvbZ1Hapow9sQfg35xmRW3cqQJ44PP/ZyVAcG+pGunz6RMPJpnw/vVpy7GxNiojJdyJtmejCjaoIfPNg2VvZLj42PpYygND46lEYOOeNzGMRvQ4cUBNuGzSR5j65DHjTu7Mbcwn+eWoZs9GSPzK2uxur6edWR1YXx8Ko05jvDYXF8VnyHpKKQjGcxqOza9D8iYREYMVakoDaS9vZ3gSAr2hY1K98NjU2qVzlhWe/zKr/7jeDA7H2cuno2zly7KOF6VEbUWwz2ceyYjV+V92C79Cz3V4w5HP6Fv8iIPOFMT49LhRBpgGIQ9/YOxcdAdF1/6aJx+6r2x1zWsiUWGlirGW7CdMsrhc9jZF5vSS77oIePR/dn93X3acxH59XgiTp5XK8gj3eXpp+TbgDM9l3UYMK2avh30cAZwXQ4eQPvcUoPlgbb5mibp6BTegPEsB0AZ8zQf4zw5PxT9mIfnEpet8QDXl7jTjOuwwbQA0ilnejW+y5AGTnvet8snjDMe9OHrNPBxyE2a8/FJR4/gtcsKmLadedi140APcB1rAN/5J+XVdIxb8zBNp+E7bHAZnMvUsjhOPrjGN67TCFuHxzjNChhhQx0GHMdvhSW/riu5j1bQXgcAXgC8aCfSwSOdOZ0VfuPW9XEabUg6QPmuH/7JP/rZjAlAdgH+U8hEnH4MGdW/RhlmYHD8mF5b+UL7Sboug4+zYgHL4bySX/ZOEDYO4DIM3sxXmI3WpFtxhE2/3ZmOJMn/5uF8wuC4MZwH1H5plNYAw6ccr/guLi2qscqmX8CNCT78cAD4OMq6PHUh33mUwQeggQNcxrwp48nQ5dARvsvhLDO4lDFfoKZt/oQBl4dm7YwDXfNy/YiTX+46yyTNCoTp+9EaPh28S8bHYQ4wDi7tlxEj3ge62D9+FDfffiPWV5Z0KZaMMiQ4fqGcqdWZqxzw2pDBxOPDXl0wZ+dmc5WGfUAYOuwJ47iJ3ZzoQm1T9kAh1xSbtGV07Mmg6e7qEd5mPJ5fiL6hkdgT8sz8YhonbNbmUVafeI+PDOc+prGhwTgzNV2OXZAhwaobh4RigHPYK28hsik+H/mpfvl1CXTG6qvuyHnjk2McNiXf2uZu7k9bXF37/1H2n8G6Ztd9J7ZOfk9ON3XfjugENHKmmTkSS0wSaJpU8ExpplwuV7mmyh/8SXK5PHDNWKFkSVbZJc+YQRQlipQoBokkAJIgCIIBiYAQGo3uRud8u286OZ/j/2+t53/efR+cC82sc/fdae211l47rWc/+9lvbEnmKRlKF++4O0ZkNLxxYz0u33OfDI97YvXSHfETH/lfx4U7LsebwsUgevn55+OZp7+VV0jceffleOXV12VYbsuoWMnXtHxAwDmu2t0Wa/1hIKJ/dr74wXEO4HMJa34MojbCSORni7bk2PXi1vhr127Et55+Np577qW4cuVqPPviK3FVBs/miShK3vOX743VO++KQ7XHi69diedfeTlfJdIjnnvh+TwPxs8PYfQurSxJ1jti9fy53CUcyGFQr8h449Xr4uJy+lODBRlW8/Ham1fjlStX4s2bW/HCq1di40DGnQw8+hw/skwd6ROck+OsH8Y+RgZhDHAO39N9eM3LK1U+klFvzX42P1uvmbls8VW19/HoIM5dlO4np2UEM87Ux9GL6sFt/dxRSL+l/zBC6IcE8vWy8jxegOE4uDXP4wagL+IAjznAY6kP4JgOtKHj8V7l4V3zgmkYD6CcX4VZJnbhiePA7csDjn3zNW2XA9d8wEFHHt+k4wDyzqovYZcFwCctd2TVH2vMDutkfq0jrX4ndKgP6BkXPZk3QLp9h41vIG6ZSM/5Si4fmKU3xhL8zB/54EGZVi7Pm4SdZxmBW/h2PPP6HpyAnPw6WuCypg+Ab/oG0gykn5XndNNxnyDel7l1kKq1vupXsuDDQ7TlmTau1Tvlzcdl0WmWU0Gn4QPg+tiL0yhraMMAOKaRtHH5UFxxO+MBxKu+w/6cedDRQ6/x7BvgDb7bg/yxn/jr//VHCZBp4UyMRs0vGioxOxI+Ll+X5c7X0JFVii400lAUaQ47j0lJ81VN5MphF40AggEokkpiBORdSZIFw4UvzpCTm8h5jcMZD5w4SHmqUOf0T5PoYabjWjzyWt/5TsMVvnhKhjwToomIZDvycITTuGvS8fOrsl5+fW1XA4xD23kn0fnzqQM+HFALaKrvOjT8JAhp/oMIfg42eEBf9NrB6cZlFwodAm5sfOOSZ2dDC3r45Jte6lr5LFT4DA5PGs7DETY+NMBxXkubdOrvMK7KscCQVi4vatRCRZi7iHDc93R8ovrJgOLOK264H+X81tZGPP/0k/Hqi8/Gwe6mGv4gbz/nSxzK146G1Hci3U9qQRkflcGwXYaOBsza+qYWzGMZVVtqn3Et9HOp/+yLKsfPAnFAXqSCs/DXNvbitSvXYmKas1dcxLqdeUcykAaqG7tfyzK+7OZmMFzGks44r8Hwp9QmbFyMSaYJtY3WPH4aC4fuuQyQ161qPSlH4cOR2N45iD2+9BuXESdjiC82l2Q83XffAzJMZtMYmpmZj4nJKenvRMbWc3Hj5nruQn3/93xP/B//d/+NxtJ2XoT69ce+Lhv1IO668864cO6C+lrEzvq2hBCNqUH+RBKvBLn6YmVxMQ3G+fnl1BlntujZXEPBhwDcA3YyMiEZ5mNjayuNr1dl/PCa8eGHHo4Pfei74mRyEKMzczE1txB/9sXPxdef/GYsnFuJheUl0R6Lj/zYj8WMaO+tbcTxzm7clBHGDf4T0t3UYDruuXx3GliTMgRnRYNdrEUZxbOzCykPY5adP2T66tcfk17H40CJ+zLWRycGsb62ozR+XPsgrrz2unSqPqw+xISb/Vftl/0L813K4HUqfZLXzxOTMtylM8yosXHVY2wgOkdK58fIOYO3qPYdqO3GQrNSnLCos7jz6pmb8XMsia545KSn1Jyoadt0SlM6C0eed5LO8TH02YVlVqBPMG48fhlPOU8oze6scQ5tST3kIX75cUfHx7zSV3ripYNW9T38NByUj2HKmMo7t5TH+TzLAxBuHeOpFt6uH6scMrRywI/i7NgO9aL68pWw+jKyZRnkICwfXeK7vOm1dUpaHQ6+w+aL77Lpk9/xzzTJe+qafMKui8vjzJtfqIA+uuLewpRH5bolReNKtEUC/bjdAOsQGEHfKpu/CSlkXmnjGKj1YAYS60P57dqMG+v0rshpHdr+53imKW5cRGB9qXW8nKGVz/2rlR1X7JWnsdDyzjRkl56KTIXzF2NSP7QxvJTatUGWA6/TOz5li1bTDtIzzviHjGchssYArkPJV8dekN+OOnjsFN63O3ilvB3fSi95s15d3UzHzjwcT0ryT/XFK0gvkC2QhqODuDKuAA5GECbfea1DCeBRWQN4rRBpdAmgpVKaE+U6nMzvFmcmSUp5UYcvdClHmukiC3kAMiRd+Y73wfltnnnjSIc+Prg4gHiL0zpDOyGSbjkB0vn8nbQHHngg81vdtHRaME/LjS5a+VwecLxNhwf4TifeliVM/lmdhjw74+Og4XqRZ2jDBvNDN/CxLOZFHCAOnnnggJqM+MFklsIjGSJaNLfXY+3NV+MrX/xsfOHPPyPba1vLDQfcqSPlRrVAzuXuFj+GjlR7eWB8L5+6mSzZkaBO9CnuB+MaCO4I40waO1Y8cXFgm4eO3f2TeP2Nq5qkRmJuYSl2taBv7fID2up7MvhmpmSozE7HHSvLcXF1MZZkQAwmmJw1FuDBgqL65ZkrGTt07DqgXW2G46zUzhb3YakfMX5kiPFxQH5FKcPh2vW1WFd8RIbLtAwu7uLalU7uuffe0h2TAhOo8qnwzNSMjI39GIwex9MyfDBeuKuMHbi7+DWGwWRsrK/lLzTwMQAPOru7W9LLUf6s0l133ZW7ZvML52N+cUF1HctzZzt7O9JLjUl2mTjvdeXKlXj+hRdyRxHdzwwwlFZD5k9841vPxrHKTshQygVDcm6L7yMPPhj3XbwzRiXj+o2rMSLaV15/OfaP9uKe+y7LwLxH+nOfLn8gI5avPsc1cTNv0A5c+3Bzey/+x1/4xXjmtdfyYPxN5FCZKU2cy0tzMo4jDmV8z89M0iHz4YreuyO8tY1N9YnpWFxajHXJpRERiwsyxsWc/raqdD6cwci8cm0tVi7eHW//4HfHg+/4UIzOrcTukdpO/YI+xv9aCrQQqTWkT4xpdrzpy1WPGm+MCfpOC6TbZbz7ghKwD5gG4waaAHHSjZckJJOhzTO0vADj4JAP3zK24510ZDsLyEuZMDYELQ/yAOL0HY9/oKXtNMDhNs30Wtn/l4B53Q6+E3/L7nUIoB1IR1fgsbPatguO9EqT5o7r7BlgPGTK9kwDrOgAbR1JG2583KpX42sGT78t3+J6jnXcYHxexSEL+chWPIfrlMsDLQ3y0iDq5lSgbdO2HOCw+d4OwDOu6VKmLdfSNbT5Dp/F02ktn7OgT6NPy+VxpFlWpwHu7/SfkX/w87+h9MoEmUwrHMXRiUyoz4R8iADk25HnxdTl8IG2AdkyZlFznN0hLoJETOOz88Ln5MTd2aEBD15Vwafl1fIB5yyAn3laVuO2spJmmi3dPk+XAb91Z6UTZ4A++eSTSeuhhx5KOQgDpu9BjKOc6+M00yEdHUGDV0WOm55xcYDTgX6e+RgsM64Fy+TygPHaNKCNQxsc673FN03qTp9zPnkOC0l9g/45lq8Xx2I/9rfWYuvm1XjsK1+ML33uT2Nr/UYaG/wIM8bT1tZ28T7CwNPiIQOGnVv6UsqjZkSe/Cqu6wfs3EyOj6SRxleJ9DOuQsDAOInJeOP6dRk1szEl42pThge7VrnDpfaYnuQM2HScX16UW4jFmamYVt5gklfPeqKVIZC33mNRaI5k9ydfU2hoIU/u9B1oUZZ83DjPK1eeUxgbxwd7kpedPxk8O5y7OpJBtCiZ6kFEybG8upq/q8ih9Z2dvVheWYl1PgyQSYBeuXOs7jubzGs6uLMLGV544TkEyC88D1VvfgaIxfX8+fNxbnk5ls+dj9Vzl2NBBghnwGgvxj7XefAal3vQuNgU+dkV4sn2jTe4i48fK5/NM1G8UtxmN1v1Rz7ahlvvuZNtQTo7t7icu26r0l0dWj+I2YUZGX4LccB9YtIReqJP5PUh0jftdySDldejfAyxozb+uV/65Xj82RfjSHpd25JheFh9mvNk3GY/MXIUMxO8Jubpe0TGK+fXDvJ3Jtlxom9QNwzkc6uqr7relnR44fyKjDx+T5ZLYOdidGYhHv3Ad8Vb3/fdMTq7rN44KZNrQnJrPGgBUi9XyyiiNqdt7QDqYOc0AL3iAPf7MfXF7P8dnIXTjpNhPnGFJQXQ8nG4pWXf0KfnOGDZaSN8xhBAfkubnVyHDQ4b1/QN5mlow31dAa1cpoVzmn2gDbfzkNP75fENxnMaY66tO7KRTxo4rhtpzgPIV0dXfFgXlwGynMZPPaQM+bru4HVZp2UM5sHs6HI48FqXi39T1uUyPx9ehwZlm2ffYee1QJJ3+fpAOcq4Ln0gP/VzBpgXvmWwHAbykLsPxm15n1X+Pwd9GYA+HfKc77o4Dd7uL9kG//iXfvt0B6wlRNp3UpLBeJSHmR1ghuCbKcohDRy26S0Y+dzLpcipAplgERIDDDA9fICJ0vTMo+VN+T60dQRMD9fK7zRogk8YXID8Vg6DaeNch5YXYcoi91NPPZU4D+rpH6CeLX/iyG+9wc/8zYMFlXx2csDnYDFx6wUwPUNLA6AO4OKD5/oC5gOQ39YXOuQZH/7kEzY9lwWIuw68KjKA08pnPHyc8xxmUuKVF9cVxOFOjBztxY03X4k/+/Qn41uPfy0m9OS2v7OdPyyNHjjTo+d3MWLn7EBGUH35VucHiwd6Rpc26KkL57/Aw3FODwONXajB1Hy+0sOgoCx33oxNqt9JNbNz0zElfSzMzsSF1cU4tzQvA0zGnAyWKS3sk+rfyEKV2J3jy0y+OkROaLGrJEtLeVqwU9XsPOihQzQP9w9ieWE2+E1DDr6zK7y+uZV52zIyVFx1OErZzp+7kPWgPml0yUijTlz8m3f0nNCueoDhVaMsmFdffinrN1A9gC0ZRRiUGEPsli3JALv3vgdiZfWc2m4mZWU3jp/64cZ8aOet/LI8uKB1U8aqOEhOLlDdyv7JxwCHB+IxmE6ZF5ZWsh+432CQYVQRZ3cLuZAGA5FfGsjfflU5Fq7s2+hdcXbA6EMHO/uxtXMQ69v78W9//bfiG888G1fX1mNLOuE38dg1xQCbk74n1VhckcqhfM50cZZtc3s3+D3JCxcv5jUl7HjOynDkGMOkdE2b8ip5X3V48/qbMtj24pF3vSfuf/Tdce/b3h1Tyxdjb3QQR9z9daL+dqT+rzrQL9zHcfRtj4+Uv5ujiOMA8Al7HHAXSZvfjglcjouujHEcV6h7bXI2tOXasjjLCyAr0MfhN0jxAXAtM2WzTLcDZhz7BuvCZUzX6aQ5HbA8xEkHzLfNA9AtYcvc98lrHUCeXT/dPNp0h1u81ll2xwmX3JJBfdnlWvmzjAyw/DUFpbX0XL7dATOQbn58pAOYfksDBy/jtvlApuVVKpUPrtsDMB/AabeA5hfPrYDpEG/11y+bfAXWg+P2DeZtaPOhyRziMEC+HWm4Nq0PfbnOAtM5C87i4bRWb6mLv/9zv54GmJWEogmDwOID0JFtDJggOJQDB1xPJmZE2HSsUHzo4wC+3mIyzvNVopm/fSflUZbJmR0I6KMi7kzirAcAHeh6xweF47OQMdm7HqQRBiy3HUC+ZW47GD7OeITbydK0SccHrD+gLWc65Lfw2muvZf3YATMOPFgIqQd1Is20DE6jzO2glQtceJt/m97SaPm04f+50Jb5TrKZr53TAPcL6xm4lZbK6GkeI2ychXh/O9auvp6vH7/1za/G7sbN4FwTC18Z7SextraRO0jSsIwGroTgItOD5OE2Rd91WSq7vdXH6VsYtPQn8jmkPT2QUbbL7y3SNw+0YGNQ1CvK7EvyZ7grSobXxZXlWJydzh2XAbtjE+yQ8RWm6MnnR6MtQz5xysAw0FbqXXpAmSwDQTogjd1hTW25k8ZXnX6CZrLlDAI/n1T9v3Zc6txEjQX8XcmL4cXulHpC7O3s5jULNcY0ltUfkWdzfU26kOHDKz7F5xYW4tIdl+PixTtkZC7KsONnmKB9kjqiz2YriQeveX1mr87x1UIxGGg+EFvOyflVnASRQbOfB+NPJCs7ax7DGGPoC8cX2RMyBKtfaLzL8OODCPQiEeQrX4bYzt5R7B+exCf+4FPx9ae+lQbYS1fejOsynNFlsjyRkbWypHaQXsQbQ5Yb8ufnF/Ir0gPpiisqkG9JhmsaoxL8zgsX0/jlbjesqkm17f0PPxr3yN358DtibG41do81bnklym3/WNCqN9d/oNMWPAYB+GQ95KdOBO0YzXwZi+D0y9mHfra36pL9RLimKQzpCsyaw5Ke8jzfodPsbx3tYbmClidAfgvIBr4dtFwenzv7zgLjgA9A17TtmybQ5hs8fpgrqY/nD2iS3uKbVuuoW8uzDQPWKbjOdx7p8G/T7AMOt21/K1/phc7bg1MaGs+4s2gX1BgiHXqE4WV9MmZcPzvA4RpLBc6DBkCcsoDTAOMB8LFujAtkG2g88hDpsuRbxhaf8k43LXjY7nBdWr6m0ZYBLDM+6S7jsPl4DACkG480y3VWPkC64/10ywIN0wGHtH4+4PjIP/s3Hz/xJ9lthwIB5E2+GtNkSx7OBAHwatEqwfDBYRIljCIxMjzYXXnilGMHzGUpw8JUlxbWLhG0sqwceG1ZZDM9HGVw0AIHRxwg/yzf5Slj+UkzGK9VGsCAdxg+lEFegDzLBk5LHyCdBeaZZ57Jxe/hhx/OdMpAg7oBpueyLm/fshna+Fn4ADgtXqufs/BvB32c28nS0uyXcRq41lOr57YscAsPymkRPjrYiaefeiy+8ZW/iP2t9Vi//kZsr9+Q4aEBR7toEuAGdUjwNImRwoLL4V4mQAwHdljoZxq62V9pHw5e8/oOnhOTg7h+/UbKNpjkKgT1bRGsLyXrIYArJJKuDKk5GWRLC7NxfnlJBthAC73Gw/hoXi3B3WT8QC9ti3MfwfjCiIMWDqi7vQTopevLYzLeMDboc0CdTRKujB6uJJkazKRxiAGWY0BGAJfeIjs/zzM6hr5rMmJcHshIAo84r9s21m6mLvjAJceP9AVfztCdO3c+7rjjrvwqkJ01/0gy5+m4zNV0JHDqm6MF7DrBh4tp+SHtiYnRmB2orGgCHgv8oDg7XOxUFV/pnTwZM5MKQxODd4RXhsJTDbI8ZLJfqJ77+0d5DuzgaCS++J++Gv/psSdiS230tW8+ES9cvSE8LThCXZydikvnVmJ3c119Y1PyDOqyVDLVX/iQgTGIXMx7s2rPhfxSWfOj+HEZLRfwzsg4m1+9GG956zvjzofeGcdTCzLAqEPNHzKH1U9EVcrgy1FeSbq/uy+jL1z2ATmnt32e9OPuw4yzAFxo4LtcCyyEtSNROJVW/NC/56vbAf0BoGwru9sb8kCbZ1lw/Pi64aw69NMoY1nJQ06n4wykIztyeCy5rOtjmewMpkWZNt4C+H06fXA+0C9v/VKupX8aTwNqWF+D+aj26RzHx0EXn3kLoCx6gI75AYwf45pHWx9DyiIHkN7mnQXGx7X1c1l4sBNeRli1XcvX7dQ65+EM/XgLptcva9en67o7nz5DvwYH3ZHW6gq/BdIo7zw7oMU1XovT5gPEwYEvbuwHfvSnPmoh3CGtONL5zTt3cBMzAYDJ2IwQgMmLSbc16ijLKwYcExv0cbxe4bPymtBRiBTbTVSubAraGVyuoPOsRIPLwQ+ZW2XAj/TWtZMLjWJa5uFwy9N0KAsPfMoip/OIm54dNAzQ4dUNOuKMDWVcnnLoDyCNuPm3zrK7fqQZiEMTejjjGBxu6ZlHK+ftAJxWpn4cwDcf87drZXIccPk2n7jpl161YPA7gXvbscfln2s34uqV1+K1l1+IG1ev5GurKbULfYnyXMpXuvU5HAyXajNlJy9o1o5S8c++c8JAiXwAoT3Y/ZJE0qsWWcUxErhAVcNZi8xITHNWTP15Vgs8vz84rX7OmTDw+P1G7h2jTTC0aDuc24jXoZw7Q4aMy0kDuftUX/TKIKG9pdoMc36JnSEkkpD8JBNnuvKMWOqpxkt9hIChM6pxJkORLy+lanSDYyeJm/vzItpjTUqqN1855o60ZOCs3Ljqwbjl1eHsFLfhyzDh/F3KWvqCS8os2qSjPw748yUqv7XJ+OYLUNqBhw52wSZkJEo7KR8yp05EIB2GsvQ/zms8GVYnMoowXNGJKlf40mfqSzpht9NffUnb+QqUH+ieneNnhq7H+vpmHAv/6OQoDa752ZnY7z4gGJVRiLHLxxhZZxlR9BvqQL0U1IOiZNeCyY+Zc3/Z+Yt3xIVLd8fMwvlYlj85tyLDSw9PJ+p3ndFaH11gtNWDLIYzugKgD4BHvTH83feqj5dzv6fNAOejR5wBetAy3TbOlKqUbBfnA9CCb/WTymvLtc74lseyVfpw3OMAaODo3/Bu6bR0cS7Tz6c80NJ1XotrXoDDHlv4xMFDXtMyDerRpw20PFvo55s2zrxxHtcG680AaSh15BJa/vhwB68vS1sPxrf55fjpXNISblvOYB4G87UDKGc+lt1tbt7g4rsvEgbyy/1cw6s9WtqOA6ZBWqsr0uADmKbBshhM1zQByrSunwYvdAQdwtgjlPd4qj5b4PIttPxbMC7loUfc8hK2nPDBRwYetse4BwwEHK8N2BXg/S2LEgsPAkKEBnCHNQGYuQFcMfIBytnYAsDBOGPQu7JglsB1bULx5qmrKsHBZ2SCJosmF1iyAPGZLI2sYJbhHiJk5BVlLiLQBqeTxWFfq8FrTmSAZ6YnreHuBDKxe4LsDifRDrDw0QXlqRM4lHP9Tvl1yse1QJxDyzh+BNgNg/yEgdLLkCnhdApT3no1fZwbHNmgR9jg8CkdubaMHWnkfSdoaSCHndPcT6DnML7lAoc082od4DKA0wDo5b09GBZaTDmzhNH1yovP5yWiWupy0eeh4USGV/VjBtpEfn2Yt5N3TYHRwWs0aB3IoKON+SjEPj+yzRmmm1q8eZqc12KOLCcqd7jPuKA/Yqjw2k/5WtQxgvhJIq5xmNHgYuejdtzUL4XPThdfFubhWiYq9CE588EDffDkKDeOXoQyLn756l3ycolrnhtTnGsu2P3KPCGyc8yrzZlpHnC47V1x+dOzMgRl/HBei9+k5GB7HmaXkQEOQHugEu7GGp/gh8qFk9d9SMQxDMq5PAeG4THNOS0ZMNR9lDGq+qjHpKxpwIqOdU77pfGJjJJ7dmYuzp/jQP+qjNNpGU3s8MmIZcypPlyboYJpkqWT8YVxheHKYXn1tOpj0oY0lbuCYhYc9mXsHktm9CxBYl1G3tPPPJ+G00uvvhxXN7by59JmpYNLF86rPtP5o9zclF+TsWQWL86vZb9UHF0zH/D6EUNzakYGturPBbxTs4txEOpT8lfvuEfxJalU+kRn1Eq82Pk6yVel6vcKsyMA7XacedzkHNM5jyPHCfNqmDoX0PdVdegnjy4HFkmf9ErwmBvmFe+WL/RJwzfv1pkGOPiev7MO4lLGeo1ReBgoCyBP4nZ5rd/imw+0mUcdNx3L7DhlnQZ98yDfccuJA9ryLVDO5QFwwK2I8rOmQPmFy/Gb+okgnOU1v8QRLmM92xLeHX/o5YOk5gLwAHjjcn0Snbxvr1s/2YlOuUWQsoVbeLzOt76SJ+0vV3oofeaOVAOU5zdRKQMudBmLBvIpnzw7cByHTIw16mMjEMfc6TLQo96Mr1NddkAaeOZjAA+bgXLkUZ+UsQtn/RTOh6OmnOngA9ZFC+RZDsLwAMAlDE3SiRsPmlmvLh/Z8J2GA8eOdPcFwraRTA+ZKA+Ak7x/+CP/24960IKIDzGeyJnY+DFa38lEHo3pA7cQpAHAh5EVgaAwRxg6B2nkWQnkIQiX5vHJai4gWiDZpYAHvODN5A8uM3wuWmpU5aTjSgIWUDopOJ6QVDA7MQeuCWe6SuKsSMqkP8ZlmNPJn47IEzFr4ZEm8/yB4929lDEXFOUjKzj55Kx65wIumiljR98dyHXEp86kOZ/XRDfW1tJwnJ2bS3k5C8fdVnwVhr4oB74bzzpmwaVz5xekakDa4DRPjjDOeiafdgDIt6yUTX0JjGuebivnQ8/xavNuQhBAmzSANMJY9pYbH2fZCIODM72WF+BJnr6DA4ey0GBB4weoF7gkVYbQ888+HS+98Gy+gpyZqjur2BXyAwQT1LIWfT7pxgDjlRm/IzkxpYGk9uO3BukPGCnohFqhXxZfbjVXo9AhY0HtNKM+ujCYkYEk+nw9ODESly9fiKWl+bx6gkl2MD6Vuz+TnNOSCjBCRsallzxIrYkVQwLdZX9igdFkQF8iTTIfqs/xavC42/k5UV8bl3r5Ei/vwUt9qq1TSiY9PTCM6klKhsEJv0cog2FEvDFE2I3BYOWBhskYurmbrDWZ/s1XiFwYqlEZh+rbPOxs58Qs2U5G8kvP3PmTkTOQcTfHFRTSU15vIVlG1b+5lJTexc4ZY5brO1TR3MXiLB4OoxETinNR9F7mlmmMRV6X0t9IVf3gM6q6cqaN17n5ilU+O09xhI7o4/JVN3oXu0r0E8bo/h665Ku8kdhRPW5ubcSNjfV45oWXYkuGtNhoPpnIttrZ2c5rOzCCOf/FnUv5sYPaAKMY+jkf6Y9xr2qqP2hx0Fxx4a77Y/H85RhfWI3zCs8srYqOxg3tGBiQqj9jS33m+JD5lDaqyb4F9336HHXwWLa7Nc74oBBtzhhS/VVX340E/TR0uvmJcL4CUj548GLs2AHQJd1jEmeZ2nRhqisp3Dl2X+lP7KjhDOC7jMPlvAM4nPuNQxr1JM5ciWwtb+ZJz0nGdxl0ZlyD83GAyzhsB5DOXAwfHGB86KdcUlWtb+ir5p38ilphHH0G2ZDRtKGVc6n0RMG8agkdyOeuR8YJYc4+Ilk+dKsM61nu6IoeNOh37PLikJijD/RPfi6MeBpA+ks8hVnDIEg8CScW8qitoCEZ6BPZlyRSra3MUfBrnPoMOuBn3qrfndFHWA9FCz7gM8cIQzor2wAZ3M/cVm4vHBsr3n11WtJVHDzmfOLWJX6u13KsLeQBLuOw2w98+Ftmt43xDM53mnlBs1+mrYfD5o1PGj7yISdliTuPOlFnAHrIl33+x37mb38UpnR2F86tsa4CnPkgTme18QAOABOXASwor9Zw5FMpwBUCx2FebTAZIxgCgmv6Vg5pxMF3haCBy4stlY9c+G5050PTNNp8Oro7rxUEuM4ZFn7JN7R806ED1ZkyLN7IBbjjWEbC4FgWp4NHfdEPOBcvXkzZwEkZu3rjSANMI51o4GM8nIY7maFvPHcW8pCbupHuuhK2TC7XgtuoBZdp9YUDjzTqA08APMB1AcDBub3cJtCFBmGn0Q/sSDvlK5EmpvjZF9VFE+Kk9MC1DxtabG9evy58dp6Er4kAoI02+akcGbtMMCxQeehd/GzMwQ8dIQcfglAHJp/ckdWksi/V8PuP/Ebi9LjGCme+1JU403Th/KqMs5k0bvKeL2VMTdXvOqZRhfGgmYpg9jp0KJrUJ3WcizxfD6qvKl6vrKoNqSsYtcgKD0roqkvLyw6hy9yqAGfB/AoxJ3YyVYhXbxgWUGAHjgUh9a4/DDIeBHglzlNx6kx1gc+ixn7+LqTcuXPn1Pd5rchheIwTFgac2hfzSoYGOtjfZYdQfUDluWARqIc1xkj1P8vgyxSp76Ro1i8CkIac4Gqy4wFoD3rCFE105X7AK1r0QJxfN8DwomE2ue7i4Di+9dxz8dTTz+buFbrjIld+hH1zgzvO6pwmNJK4AB2zO05/ZW7J5LHjmJbxPSFjdHx6IVYvXI7Fc5fingcejguX7oo9fpdUNHgYU0AuG01FNaZUnAdAg8cU9OGN7zj9z/MuaYDxAJc1kIfLPqs2NA2PLeKAx43HoyH7lwCa4LuM8asMOKoJK7aA/BYXYHy28toB1S41rgDnwcNpri9xHHE7wLg4yrZ6cBjX8iUOvvEIu/74ZzmgpYer1+zlKl5yJR+J749McJZxCJIJwyQNGuubeZL2whhh/CMvskNzqAf0LQlyDGC0Qb/mpJoz4G9elhUgHfloH3RvuS1bWyb5iB54TgcyTQ7Dk/4ILaeDx9zJGMV4a2kThp/nUeS1XM5HNvJx7keAy9q5rPsZ5c3fMpNvZwCXOGtr9d9qG9cRBziMI8+48CXNdAyEnW6fcWZwnQDyAZfBd11df3z4sb6M/eWP/M2PEjEQppCFYHCbAHEL3BeyXh/WT29YyDr7Ue9YidsB+DxxU4ZBDB50UZ6t47bTGTwASGOAwMuKA8wDPA4PU2FwyYc+Ph2bP54avC2cOCpPnMWL8sZnEvVOGoDPk3g9CX57R2rD5ks9CJMOPvcs8WUdBq55gV93RNXkk7y7cqaTu3QKU6+23vitvsi3EWhdEicP15bDgWMgH3CecQGXB9+0AWSnDX0m0PnwxRE2kIdr6ZPfGnD0Ab/iJQ+a8BihH2phlyZTT1yaSp958olvpvHCze4YMvy+IIYFZfM8jgx9XluKa75e5DZ897N85c2EJzmYeMowL32yS8NVBJwnOr+6ml823nnxfCwtzMXW5poMtp24dO58GoL5I9WSgfNatSCjK3kdTRGNEamr7rpDpzYCpZ/uyVFCpBy0ADsa5GGwkc7kzS4eN/qrIlleWknHH0/C6CT1JBT0UJN79fHdnS2J0O0Uie/G+nqsra/F9tZ26guR+JmkxYWl9DkXRZsyHvB5lcsBdPjXTprqI7mQA14YnxDhtzKvX7+mJ93NrpYSFzz9Q45KEZCJ5GmoVT4qGFE9qR9Y1Iv2g2fq6khtJp2wg0C7cyUHu937h8exqbAUECda9DdkhH32L74Yb66t5U8XjXA9hPTPayNu9ef1Jkqi7fO1D4ui/ti5UOvnTt44F+gyzmRczp+/GBfvvj/e/p4PxUOPvjv2j8di75jLeBdTPxiZ6BTDjh01DLj8ipUJVxVx/8W1kG2tPGTLfiAaBo+NbAPVq3VuU4AxYlyPK4B85gHGJL4XAZfHwdPjACANPHjmAiwdmJfpU8Zhylpu4q1fOMN5yUC6yxsfHI9/4uSThzM/6xD5CTvucOuM1+oKH2cZAPM2T8D4dTZyWBeA9AJ2nmoxxVm35dOfmdMZxzXP1A9E1zxD/uTEQHw64yyHN2srMkBapcSG+QB+bn/XCXkBpyEbchoI4ygLDm4od9XP+KTjXGen+Txqm591Q2bJta+HrA49wW1l3m4vnOVzOuB80yVMPnUjDWcgDD556JK+bFoubxpOc383HfJS/k4fpONId35fn/h2xjcO+PZbfIPTcC4Hf87AUgb5UpYf+an/Kg0wIhSyQO74OBPyAAFvyKwGCukwgDAM6TTQQmHQbukSBse7G6RBD7zW6iYOPcCykUZZIF+r8ITMQiDy9RSBUsgtHhaTPOiSlgZVDo4Cy+Z6OQ6ATzn4AuTz5IMI4Bm/lY00fMtPedMwLpM+Bhh3TIFjveq/9MHNuMC0UpbO5xUkbQKQB4BPGj6ONnBDe0J1O7ostEgn3468tp0st8FhfOhTxvJSDwP51LvFgZ7zAOLm0fKhDI681ANOeblY86n/CHUtGfe18D73rWdyF+nShUt5pmhPkye7XxhhSU8LoncjOCeVelDfxOCq7Xyx0MRiXdCP4Iu/tVe7U+fOrcbq8kKeM1tdWcrXZBNKv6B0zv3wpSOTJ7Nn9kUMB+Xz6gxgFwojJQ0tlnvJUFv2nF9U/1QZXhnxYMACThh67MyUHqfyrFfeku2+jomisqk/+pnSWfGZKPNBAhLwkUExMcEVHPu508VlrVy3gOHFzxrx4QByoSJ0zut3dsV4LU49sj/IMOE3EUdlRXINxPGhFigMIoUP9rZEey/zWbS5p21t7UZs72yoFCuMxmsaKTVWJVK+OqS/5KtY1SNfQ3aLTr6WVVvnD5azi5Ky1etBdkDJz90BCYyRQ7/A8DmS7PTAbzz1VHz8Dz8du4c1FtnNhoa0lW3Nzif9C8E4i1nnbPjKUQ+CakteVVefHY+ZpXPx3g99f7z3w98XS+cvx67mjvHBXIxPzeRCRJOjawxvXiFJUuntKL/qzD4KR8npcek+jn+WA4f+SRjgQQT9k0YeYcfBYR6lji2QB6BfP8QQprwBHMrRt1q+9umbzK822sEFj77HeMjxLFevJatPkq6aZZh+y6tmj+12fFs+ALqWvx8uusXXrgXqZXnt+nUkflZ58/Ic1c45iSsxso6KA6aLXy6jyQP8wu34qJ+Ja24y5DiSHulPxaOOaJTs2TWqj2QZ+oXmK9okYwVuQ8sG2He9LQP1ASz7UN7Sw2n9Guf8fIWt/u/Xy6QBrR5ocx5iidvBEwcty9Lq0niE3abJr+vHbb55uVzylO+6tfWivB1AGfq5y7leBniB28rU8gPAd9yONMqaXqtvpxMGSDf/FuBLOnoBKDf2gz/202mAIbTfzbKbRaehAOm4tjCulDFUCAsX6RasxSUNR5oXYujVZFyVwAdcedN1nvHIA6DHNih4tR1KujtmKVakEuyTn4sWLvOlSHU2ntIwiKDZkch4XoyZvE2zhkTuaPDY0kFfNsD1hQf6A6rO1VEwDLgklFc7PKFSD8CvRlxnl8chGsZC6ka6R5c44ta144ANLejgEydsI5cwQB7t7ra3/p3v9ifuPNcV+chLXYoOPvmEKQdNy0EZt2nLkzBp5gk+uC0+YaThFduJAmqCehWshZQdJX4W580rb+RrM14BcgEoh5+5Y4qFmp+tAeZm5iWjeIgvr5sA2hLDBP7UBd2ysNMHst3V6iyCN9bX4uEHH6gFWgYKu2CLM7NpWM1ySafojcpw4sD3uGTLnRHJ54P0eZ6r2+2pfkiq2pk/KqVy+cZSQbFOwwR9kl8+gK9JIBEUZieWhU8+r/bUApKXSRJCigkP4+v4WLqWLjjTybUaGB3UgV0kvzLkZ3nweZXHTwvtqs5uw53dTfE5EI3t2OHKD35x4IQvnrfy54O40mF7Z13yH8b0gFdpJ+JzVfPITemUq1UkMzt4+UqFeslVatVJfPnD51xcJVNP1Untq8KK0seOYl/00LEQ4yQNMeam8bxOgrM0W1rs/tWv/EpcXVtj5paBxmImfUMTnYgOfQp90tdYbDxP0QdY/AjTjw7F5q77H45H3vOhmJhZlO0/GSdy/K4kZ+w4D5f3smX/pI9jgCouY5eGZMeSDyjchwGPI8B9vx2LOGS0Iw8cj4/kJb8NgweAZwdQxgYaOLQnAA/GOkDdXcb0GAfg5Dld+llqqxztATvmb35yivwyuKgHfCoPxxO/xz8AfRxyWUbi9uENeE6xXJbRdW31BJBuZyDf9QDPefjwaumZTgv5ClzlLQvQyk9dkct0SSMvcZVGt2V80b+4DJl5F4Bu0UPeoezg4XilXeNgWB986oEucQbj9J37Sr9epLnerovLAJVGeFgOGtZ3OlWsNj6GRg8OPGhDAyAfWft41ilgXD9kUL4Ftx2OsuQ7jTjl23aEBnVv8du+BlQdh/U2fcq6DOB84i0dnOVGFsA0nE4YMA2Dw6d0f/yv/9cfJeCFm9d27MowaHk9xpOjjSvjUNhKoCxgARwmn8FOpRDKHdULctGq98XggE8+zmmAK+g8gHxX1EAcWVwe5zJtOeiZJosyEudukvKEmPE9FmelsYDyegNjiYPbla566w+S/lkYOk/7uox64yyLZcNZFywaa1og0DFx158nSHRMefDRvfXPkwc1AZfD07wGgqd1inPdrAvzxncYQC6nW0fOt+7aPANp5mF8O2TEoQP8VnbyTafVCXV1vnVHHjg4eNnRNrSTJNKf8mTQTKocF2Zi1vDqS42Y7uD4MOYX5mN2fi6NMxYJYGZ6LneA0ggQTWRi0tvc3FXfn8mb4uHFgo48G+tbuSBzaBX9PvH0s3HXXffkV45bm+sxOap2Ed19GVr5I7mS50T0+IIQyEP2whiT3Gi+dIp+5euvDlPTmZQnPye/pt6ks4OG4Y1Blj8wD00ZXKZVDxG0CXXU5M7FnZRXOheHcl0HB8+vX7uZhidoazLErr35Zh7u5QtP9E5bcdh+wNEBtQlbAGkg6092Ru407uxsytjiDNVhvtJEXs7H+boO6oCc/LTPvtyh9E7exvpGfj2KQeW+ihFGXdmNqqszMASVRltlO6ge1FlGnQpmPG/y569UluOxxuRoftU40Pz1H3/34/GZP/tCDGQUj6getDH3sXF3GUa3NJZtmkasIB/g5OdRCOmAtqn+MhJLK6tx11seiXN33h/zS6sxLv3wgQIfLdQcBWf1Rhm46BBjF4O2+la1G3jsBiFHlRkaPW5n93cAPJzHSLUzEg7zDC5/VpppmidgPGgyB+MbP+WXS3nFl3wcYcA0KeNxa0eaeYFHGvqkrOvqeuAcxscBbf1dxnWApnHbsqbrtNZBAznBsTMegKzQJm48wkN+tUhSxnIA4OKkxVvkIh8f2FMf4AGGeYpd1KI9bJvsN6JPGsch/GFDzgXkySOEPNCkvPXcymveDhtcB8vU5lG+rWfJMyzDvMHdhrkD34HlwDFe8vhORwfe6JIxjU+ay3j+NxAmDfB6RZxNCOjQ/wD40PfAhw547lum34LTKEc9iNuR1uajO+LgGZd0eCGDyzk/ddLwtzOA2+rf5Ulz3D71gya0cGN/6a/9jY96AcenEMSx3EkDzAwCbeF8nSHDhHI4Kw8cNwZledJicgaoPPk8gVdF6j6advBXel0Wmec8VN48HAYXHPi0vAxWHHjGt9w2lpzvMHXHURbngUYHwZXRqIGHcqVrcOmMzs88AbQ8eZHWNgZ0iWNIsAPGkxF41i0LJPLQGZAV2YmTVwt0N+BEtwZr0bQDXC/8Nj35Ks1hp0PP8gLkAfAHkJ088CiDbxx8x8mDvvmal8PWv+mSRt2s/6xX0wbgkW4e+fpV4XxS1AyFAZznnjRRHKovYsxy2P7Gzeu5s3j//ffGgvS7vrER125ey/M8Wntj5Fg0RIcasNuFLiVl8svdLy30OcnQBjLytvf2c9dzaloL9GAmHnv88bjz0p1x+eLF+tkjLTT8qsPWrvq4yrMrgrklFnmVRH79h95yQkPnnZ400blN8xWb0tJwyjyMD3zhSi7u6+KrS3bT/AUsRjxhqLIDBr/Mk0FzeEQfl9vfjW0ZYOwIcmEqr97Z2UGn169eizeuvKHJdDLOr54TkZF46eWX4o8+9cfxB3/2xfjWk0/lzhZXT7CzODuos1Mc0me3Y2FuIbi24pO//wfxm7/xm3H1zRsxMcY4mBIfySojdGZ2UWTH8kb57a2NNJLc/hiP7D7WTl/VVZVP/WMoFV71oRy/wqGyfBVJPQ/pI2kooVEthqr/Vx97PH7xX/1yjE2xE4lRNaP68ZqdtudhkNc7w4UW/aevND6wgQ9fJl+4cCkN07c89HC884PfHauX7xVNfroJ3En1hZkYn6jzrhiO9Ed+QoldRH6/k87FhwlIV1+u1hjJfszY7dLauGWyM9Afaq6p+Qg8wPQcJwxeSwtwGn4fFxzS6OtegMizY2y6vcizrJRDV5R1vtMpw7xFunnYUReAMPngAtCxfOAwz5NHmvOdRznKt3M3jjQDuJbHeXaUJ8387MAHjMeYor7opc0b0i4jgnwAeSwv442fBmMDA+fy+YCl/kvhnA6IpkMGpStMLTwPwA/fMqdcXb0MzrdeAOi1sgItnaE8wz7j/tV+mGKAjv1kIUeZlk/bNwHS4YdejANYT96ZJW4cHPrEpw/hkBewbiljZzB/nOOAaQKk4ZDJ5cE3HctqPRqffIcdbx2AjLgWDwfYB6xru5F/9Iu/ndIRgbGREYQ0+65cSxwhjw55qq2KUrQqVA1YigN3KCC06pCiBhCTp3qhnw7bClgeu5anneNt47UOq5o86CJXayQV3eoI4LY8TNdhZMGRBi38OhjsOoI7rANb75JAOPWUAj44PKmzSuQBcC2GL770Uly6dCl3HSmXuPI9oIvW0LD060f4bGvhxweQjXDxGQLlSCudl2EDkAZdfBxlh7LXpAkfxwHzIG5DzWUN5kf5tixgHoB5mCfQ6tflTQ8AN3H0l3d4acHlnBQ7JHk2SPkcyN7d2oprV1/P3ZnpidGYnhqN5595Ir74+c/GztZmTMs4EGFR0VOqDCYWdepa11PIiJtfyAPe9BuueDiRyOzk7OztCldtN1HlP/jOR+Pi8mIsTk8GPz+EccHBVXbCRrUwz87NxvGB+qUMONlNMa6yaWyhgk4PeP7oItPVb9SKeZaMPsAdWGKmmlbZwWB4sBRjkrNuI+pL+fpHi35+uQdRTeTsxqFnfmKpnsTBm5BcC6obiyr6PYoXn38hnnjiidjc4MD8SU6K+QqEv67N+cWKhdmBDM5VjaG6mHVahg0/3bO+jmG1K7kmcod4hR/vljHHXWy8HmV8YxzfvH41bl69mgsThk6dfcSo784nqj55bk11yjVKfJna8PO1luqCEcx1HmRgbFFXfhe07neTDidm4jd/52Pxm7/3yZia0xO1jKRtzqmpvfSIk7ocV/vxCpMFHiOPHdR83aM/dr8G07OhGS8Gi8vxrve/P77r+34ophZWZcxp3hibVN8o4xDdsCPN3MUEmLt0zGeiRZ9R5RVWayJ/16+rLmTW2DHQ/sTtDMalHWl3j5l2XAFOoyxhj9WWXptHGHzTIQ0HeNwZ10CcdIfJ8zg1HWQEHHe+ZQBIAywvdCyraQKH3bztfPM3nscBcZx5toCx7K8N6Tt1zk86LbVmm7sstDNLOMiAocQ8kHgdf2mxSmU4m7rmCeFDK8My5IEyHOAv/ZqvQD0h53Hl6Hlg+NCfX+YLBfyUWX+MecplHSUf9WnrST5lyUd+CORDqpz1Rx40rCvCOPKtW5cf4lZa1bfqX1A6YO4gizYAgweo/HhNfAFkTX6EG/6A+cKPh1Z20tAZeP7ADDbUrdV1su6AL9WLrvDE81T/Ws+hgQ7IT1oC19N1ZG4lbGccIG0ROfCMD5gGYNrKTT3QlpVR8/lZ4DKA6eCP/L2f/Q3NEVXRlkkrIOnOw5kYBju/yQdZp7dlmVDzPhQBee4U4OaTpPKpPk/ySU/pLR/Cpuk04k4DSANaGQFwiNNhcaYHePEharo403bYnd2DBDgdAOhFNS++NO6QDrj5BYzCpxOF8i23xmPq4sqbr+XP3rBzw5MU+Pkap5ObeNGvelEe/SUNxe07bPoAZdoJEfrkk4585mF62YlFhzjplMURxrmMwTTNh3zLRxrhVh7CrgNguXHg40MTvRA2P9PBtfyVoP7HEBBP+WncahBubm3nIOJi1uODnZifHI0bb7wSn/3Mp+KVF56VQVSvjDE0OPPIGRYMit09GV3iD5na7avfjExxpV4OW29p0Y7xgcK7sTQ/G3/9I381fu1XfzXuveNC3HXnxbgo44MfcGYC4vLM/DJSjjvDRphsmHjVfbJPyHCq+pc+6n43hdOYjMRVt8rFuy5brbHCFhQ7VsiIIYOecCKUkxGTSxosKscZOOtzoDqOnEzEIeP1kEPi+zmRscPMj09vy1DLe8AUZhKLEQwN8Zocj4EMpZFRfphbBpzqx5eQfBW6qL47ylkojQQMJ84+ca8evJgcGGPZL7QQHe3txMbNG3H16pt6eNjJSZfdIhYj2pXLazHipPacTAHkRle8Dj2UEZzvcAVHkoWucCJkzvPtS9zJwYIMsOn4+X/5y/EnX/h8TM4vxqbaaf/kIGbYBRPeNrsqauP944O89w1y/HoBl+uOqK4D1W1mYTlmzl2Kh9/7gXi/jK8tHpgk48QIT+XfPsaQERj204xlWh9cttp96GijYflby5Kf7duFDYSN6zkVaH3yLSM4LX3jtXGXcTmcyxmMZ0c+DgAfXKcR98OkoeVnAA9g/BsoTxx893HKOI2w+eG39Fx2VH0Hw6sF8zcNoC0LGIe+BzjueuHMF2j5k04+gFlwFvT59eVIX3SgZWc4C9f1NR7yMBcAbdnbgXFMExiGeukNP/dLgDh51gk4xDFmWnB90olsK53laPWJT7p1jk++cYG2fwCHmscAZAJoR/I8zkzfvsvhJ114Kd7KZhzz5cEKJVkWO6ZzML8Nv8VR3qn7+z/3m1ovqnIkuCKk4QCYtMKaEAsfC4ut1XqnjcKLaZX31qTjnTD64zqBtEZ6AA/74Boo74ZGTsKW07LhnMaOl8sAlHFdkJEnDdcFwDdtwm2nclkDi6ykk6t6U0/TgmdeVEdulpfTE7EXRmHIHcWrr76au184b2VTlsUVZxmKXsnmduAJy22V8nS8XT/K2eiCLvQAb+mmESA8OiW45EOPOOnkt/wB8yKNfBx50HQavAgDLgedFqxf8l0nHEAa5Z1mnqaVr6kEauXs7LRhGl+JNpJfn2GA8Xpyc+1afP3LX4gXvvVNLbLbMakC115/TYWOUucYYOsbm9lP+LIQgwQDjjpg5NC/80s99XHY8kprT4Y1TXukxf2Rhx+Idzz6aHz8Y78nQ2Y3ppQ+qYX94QfeEu96x9s0Ng5jf3szLiwtxBE/hK2ysoCq3uoTnPvI6wqwOuiLwqdPMXHz80JllElfqg+7YrnbxZyneggjX5u5HXD0LF65SWnZJkzCvD4UcdVlNPYOanxa99SPp/A9XlVyXmt/L3WZfUIuZZIAvELL2/4XZrMcrxb5um1mdl7G66wMJPVV9W9o8STP1SAYY/kaFcXJP2Y3Qf7e3m5cv3o11jkgL9p8QSdEGW4YY9Xmecu/6GX/Zk7Rn6jIaJMOVH9e+dUhfEWkkOMRtd3JZAzmFuMf/ON/Gq9fvRbr3EcmPZ2MnaR8o0cYYDtZP3bPZmZlkIrmQLw4HzZgZ0x9Z+XinfGuD313PPDO98Wu6nk8MZChKB2qS2OI0R89Lto+2u/jxN138VPfcsbr92+gDQPGPYt26/dpkI7vsNNbn3QcMgFtOkAc+Zxv/H4YvNY5zXW1AdbmA+SBQ19r51bzI40wcxhh6JiucUyPtmjlgVaWz4RhnYA27Po5jTjOspk+fluu5Qs4bgCXFOYn8lpnMD38s2i3uKcAroPooKNJ2DSSj+pwlmwtL+sXAMd1T/2qbG2QVP+0jnCJB4+ujAIpV+JAS848EsjvAfmUZ27xrp7TkKsPpNsBbhsc5VyPko25f9gf8E27LdOHU7wuntDht+Cy7lvwdFqW11yWcnTplg061rlppjz/r1/+hPA6BXaEjEAaA8QEcUDhIyx3oVSF7IAkLIdicbk4ZJniAR04MGnTWcB1eTcGgMCOE6Yc8pgGaZaVtLayOBYhfJcFwCmaGCGkDRsEH/wW12HgNF14h6JNx7fRgRvWU/ToXQLLYmc40iLyuoyB5eXlfB1Dvci3vpGROOG2nGWlTq3cxbf0az0gk3VoepaReFs3gHzyzM9hpzuNcvCwfuBjmXHmbzAN0wWop8ubHkAYvH4+AO+UQouuSuS5qgLVWUFiJK3dWMuzS7K64mh3K473t+Jb33wsnn3y8djbuCnT5Sh3wNDFxuZW3slWfSStm1vkr4sTD4KPMVi8N2WoTM/UZ+R/9+/8nfjd3/3dWFxcik/+4afjUAZI3it1uB/vfvvb4vs+/MHYW78W4yeHMX4sAxv6MgSgCWB8THYOwTlgz/mt2vVSNTu9Y4hNTqivqzg7ZtnnJjG6kENyS3Zqz1ianpaxwI34Kj/FYXoZ1uzG7cogGZ+UoS8ZqU/2h87gyTNmnA+TWOy0sdvHa15eC+bZKBkeU9NTMsTGY2cXA3Uyb4rnIxZeRfo+pNztluqonV/TTXJuTMIcYYDJkMV4Yqctv5qU3vNgvurIg5wfahiX7Lqhy9QBdRur85QYeNJUGlF86HAspWiJlpU4Hde3duMf/qN/Ett8oaX8CfFmZ5Pno+MD1ZuvMaUvzo4lLaUvz8/laxB0yPm++x56a3zfX/qRmFhYjT3oDmZlmKsvHnz7LrD7dPZLOYPTcQb6lF3Wt8uDXr+socXpg8uYt2niG5+4+Tlu5zTyiVOmTSdOff0QB5APEHea5xGXJWz+LW8AHNMACBvHZfGd1tJy2Lgui3OeaZ/yVQPDveWZ6QLSWnqm6TzcKZ0O2nygzXPYeclY5fvwnWgAjqN7cIjjWxZ8oK0v6bQDQBp5lAf69A1eb+wAcI3vdQJoafTT2rLwBZKmfNZJy2u4hZeCQ8oFpCN7y8dlDG2fA/CNh+OcKjimBRDGWUbA+LdARwfu4AMtTuYpXa1xi+ymjwHmuOnbGZwH5CF8Kwkfwd3YQL8wcJpHWAyJ1iFiBfKpvf6QkCfuXCTkeIKsMx5Sglxav+IFP/NEQTQ+DnBei4M87mSkWWan47d4lr/FwWhgcSJsZ77gmF+fRoJo5+vVcRYFTd7UR3Xl1WbumMjx9A/kE3yqAv2Qhu4ylq9/qIM7Ozzwnea4XQuWx/LZEW/zAGi5rubT4toB8LbxQxjnPMqSjr5JI480JmlP1NBFt6bZymUaDlsufOOZn8N24BRd+o3kpD/JAfnEpkR2sRjVM7NzeWCevsYr3pWV1TxQ/uprr9JIeYGqtCPeU2l8qUoyOg4irx1Q3S0LdcVPQ1btyJlBvvgbqN25Tf1LX/hCPKIF+2O/9/t559P4uMrLuMpXfzJ47r/3rpiTkTKlGWGG82qHmji6PsPvKfqrJ/hIMVnPiS4t8zo3lndrCV+yZFdjZ0f4pctOn3L5CwHyuVGeXdc85ySZ6Wtbe9t5HmzvYEf6kyEygsGDIcauF/ehMSnzoQxjTAbjxEhMDdjpmspXipz90ojIfp073Qxh8ccw5O4vjCtcXi8BXTnNRomnUZFn7Dgfx0MRZ9A44MyOFmf3eAXMOGHXUkpKPUAXwPjMw+7MJ9RT1PhfPUSrkMa/8vdPZLDNL8Y3nvpWfOZzn4t96ZPXozxk8SPpczOz2Rd2ZIjyenVa7c5vUNKWy6vLcf7CBTp+vHF9Le6894F45B3vib3jMeEfyWjDKGVHdDgfuQ/bGcizA4znxaAtR7+iT2ebY+jStg0tcAHjm2+b5rHhxbQFx92Xgb58gGmBA31oIa/nVOOQ57KtHK4D7qw6ECcPPMIuDy7p1J246buM8y27gTzn96EtC7/qpFXG+S208T4OPvL05TB/XMvPznT4v8Zxle3nA9A3LfJMjzItnsG4QCs7QHnzwie/dfBqdW9naOkSRn+MVb/dMG/ToexZssAb4LLkWyUcwil+w99p5tPK2PICkI00oE0/pZH/V15b3rjWA871wVFPJSaO843T4maYWbXBwQG0uXmZfxs3nsuM/dCP/8zpj3GbQYvgxbiFyitBqC65LIrEyqgSLeUTzjSVJ41XORgp9RUXk3MJCLTCGtoOZWd8lMXgbaEt67qcVXFkxucp33jQI834APxo7FyAGxmqAzDARQeaIFMO+eV4P5yyavE0DoambANY12KjOK/AwMtXYJQTf8tsWfo6IW5cAL/vXAfC/fo5rQXTt5+yiwfg8gD5rQ5wxsU5Dq+2nIF4K1MbxrVt4Py+o1+xmLIrI4ppfCm59F5sYnNnO/sbu4vQYaeFKwFefvll5R7G/NxM7O/KGNBivLa+kWVZhLn7ileJ+eSGIdXJUHWrW/4ZYOzu/MSP/kh87/d8T9x3zz2xurIiXufi1VdekUiSUzwm1MaXlH7p/Lk43NvJ9kY3HI7PN2eiU4MV+gpLstrRk87kKyv5ootyXbsKt+JC1QJTr/wJS65O1kkZkl7YMPK57uTm2s3c8WLntXosdZShJGOoHgxUV8nIuS1+SzO1qbqkXIRFi/aVGAqDI0OMtkDWPIAug0ttISlyRpD25NhJ28trMPK1gMrUbtx2+hiU3OVG+vRgsnbLJGO2depRrKijhOBjCT5eyQsqpQO2wMQ5z4GNyDjd2N2LX/uPvxMvvf5aTMr4pt0xgidVmJ+nwvjLBx7Vhtedc/wWnnTEofuZ+YW4cvVa3qD/6LvfF6t3XI4DDdaxKb5eG1B16ar05r5OG2R/FB/CTnO+4y3QvwHjZT07Gg4D+ODYOZ0y9CHizMucZcQn3eAygGVoHWDfdB0HXMY+AB4O+T1Gyac/OG5aDlMng9Nwpu10HtxIa+eUli8AvuUxXdPBd9hAudQpPaijZTycoS1/lnN7WXa3k8Fx/NYlPsO4l5/pctQVINyC41kX1gj9qVSVIz8zJRv5VEMy2uWY4F+Wk5HS8XBdAOg4Dg/zcxy5nL6rByYekOooQf2GLmOIEuwWp2xKx+Wc1MkFKx7MCCSvTOvCnTOv/JKfs7BZmaq3+zdgnbW6ozzQp9k65lXjAG1507gFv5MR3waU/ktcoMVtnf77tjQ2Y0wDZxotfwP5Y3/lp/7L/C3ILNwpwHETSMEaR7rBCs6ndeNgeJDX0aTBUuGm3eGYVp8n4E5rQA4mG9LAZefEg99gRQOmZ99Q/Eq+fBLv8ilnntB1uE3HIQP5uThXj6+6jVf9Wl4A9NNpPJCV+qKz6s8GmD/HNS9o2CcdcL2chuvzIm4HvsMpX6dj0/tO4LLGd5m+LlpHnvNbsAyA85lkTdeyWT7jmqbTcFUePWiypv90i3O2p/J5WtvZ2Y+5ucWYX1jM3Q5+n5BrBS5eOB+vaXF+7eUXRUP9Bny1Iz9Twx1VV6/djLn5ueyrh+K9e/rkh1w0nniI9frWZnzkJ38y/tpHPhIXLl6MH/+JH8/fSmRX7c47L8VzzzydrxpZWLiM9K2PPKxJiocOGRAyFKiepM76pA7ks7vGdRVYN6ql0pXXxXO3qatfDmz9KZLy1M4yOqDf4cpQREN8XLC1hfG1HhsyQKlX7YipvQ4YSxhfwpShibHDx4UHKjN6KFlOOBc1FXMyQOYGM3lAfjA5HVOj0wpPy6gZz/vDwMktd3b2kIr20fgoI0uGlx5wjrrdUa4H2d7cUDo/HVRGGfhcD8EvGFBdxnTesC3jGv3wipZJmvqQd9qHlZATnfAO5e/INppZXY3//X/73+YPcH/9G4/HqozvffFgtxJ1qcWz/hh8HPyfmZ7Jnx8an5yQwTYdm8pbWDkf7/3wd8Xs4nIcceh+RGVPxtRH2AEb9kEcgCytwYBvZzwcOIDHRtZBDiCNOaWl2bqWVs473dyELlqDxbh98DgCjNenDY7xjAMgF9Dywp3Fy3H81pm+ZTBvgDTnu174pBmHtLYMcaAfb3kCSZvR0qUZvwXzv53zvOR+Zzo40ky77zI/5/jhwyx+C8aFz1lQ68Sw3gnCp74pG+1OXtcMKXMFE0+lT+thmc0TWZxnR3rSzgefkzzLypzFG4Jr16/HzZs30+Dnwa7OzHaGkvinrCoPUAanzIw73T6Q5QTidlof/BYHIN53Tm+hTc9wR9/Q1t36dDzx23iHCwXLCbS4CbeKMAT0d0Y5y0Ce47g0wDrcW8DMaKy2E7mw0+xIdxnjnHaWrhzgtFbINt6mQwOgjMsB+G2DOb2VAWhx8MFrcXOC7+pBnMmFDkac9HZyI35rPeiw5m05Ss5auHuGZTeOTA/g1wYI56f/SqesnwiRA78vs8FpAOnGBSxDW7YNgwtfuxYHIA0c6OCc3uqgLd/GHbYPPnq0LnCGvkzIzKTfliMdHHzSFMizVnkhqf6Y6FLvSsOY4kwSv8HHrfTsuC7Mz+cuz97uvhblxZibnoobb76Rg39re0f8jvLrNy7UZfeLhoI+d3ApksZTvjpTu+wfH8bY5CCuyaj54Ic+GA8+/JCMupdlILEgRnz2z/9c8Te0ZqsdVZyvKlfPLcT84rwWeh4YkLkbgDjJjvy8ZsOIzDqq7hx6p6VP9B/GF2ehmBjI41JWn/uycYgjnzNh+YpWbXbjxs147oUX4vqN68pDU6MxISNqbHRK+hqRPg5iZ3MnNje2Y2NN7vpGbOLfXJd+1uPKy1fi1RdfiSsvXYlrr12NN1+9Gq+8/HqsXb0Z1964FhtX12Lr5ka88err8cZrr8fNazfycldezXLtBcaN1K/JWO7gSA8bm8pbixvX3oyrb1yJ9fU1Tei1Mzg/N1v1pZ1Vr2x7xmEuMlU/dsDAQX9oJ8+dKf9oVE76uestD8Slu++Jl197Lf78s5/LHbdRMefC3Lqn7SS4xJUvIpeXlqV/zrrtxeLqcqxvb8WO5H3rO98ZDz36zuBL15Ex6SkwwrTQUBF2/WgP6df92+PMgPweL+7XgPtwH0jH+TyixwjQp9WOHZczf9M3D4fJd7wFy9+Cabau5Qkf5ibPK6Qjr/EAwn0At6XnNMD4pFP/vg4A41CmpYUzHaANn+Ko3xusSwP55nU7RxnzwRE3HceTpnAUOKWb+cpjMXbaWQ7I8gL43QJkdzjGBQhTxmltvUw385TmPOKmT7gtD7R5ANSYX0jH2OKMMm8TuLPSmwW4HKdqs7Z88pLwmdLwsIyAy5N/Wkbxs8I4oB9v6QHOS7qd3vtAPuXasqZ3Cl2eU03X4LL8fxaXPn6fvvMtx8g/+VcfSzpOwNFwhkTqCtm1QCOwaBrP0MczmAdgHMcB88CR3nYiOyYB0v2V41n0wHFDGtpwAXhVngXQC37uEmjSJQxpimXDCuCXr0+VSBr5uWPR8YIWjni54snOzQjbDNk1K+3NN97QAnUUd95xp/qMyok2t7tjfCEL8lGOL8c4N5S/U6d8dtu4RsAwlKX0gIw4y2CZAOIA+ZTDB0gnDjgPZ12blstAz/jGNZifceyIU5a6OWwcaBMHzAsgrU0XpdReS5P24JUjizV61OoqXC0OSuMw+/7+Tv7w9PbNG7E6Nxr/5pd+Ll58/rn8/UPv0HCPF19Bcn8Vuzvs4LBLBLO87HV8Mnb3t2W4afGX4Q4uF3XecWk1NmXIvSzjZJedIC3QGIRIP5gcjUcfeTD+8g98b2yv34jZSRkLbO1L7jxkL1klZeLi89uS1Im+R9srqIkQXZROMb44JE8fYEenfsKKc5D1g70YZEyQr8gI+cZj34w3r17Ln4LByEItR4fg1XUPlJue4j6vQdbxaO8w+13uCmlMnxzxRelB7u6tLK+oLpSbSp3wSwKDgXTAHVvqH1x0yuWofP2Iscpt8GMTMnAO9uPqtav5g98jXJ8xQX/iI4ZBPPCWt8Tluy7nTzgtLcpIXeBeMCZztSl155S9hKbXok9eZc7M8CHARBqPU4P52Nrbj5HpWSl6Jt7zv/rueOLZp+O/++//hxxXa9evxczYZMxJL4uS/4raf1OG1sricp79WpOByi8WLKxeiF3xOn/n3fGXfvwnY271otLRyZSMaLXJpB6EeMUqRxu0QFsZ3B/dp/Gd5jjzZNuXvXgZ1wA+zuU9FoC+DOYHTo6Pjh+uzQOcZprE+/SBli9jw3g4hw1tfVq4XbqBdOgwv/QheTOO1Kd4rS7OSusyM1yyMXeaz6mMGSsapLXaIq2FxO9cC1kOJ9HywYixA30chonih2Sy0Ku/8gCFDx4PTbmrLFzF5Be9esAatoN5UgfLcMpX6fmTa+QfSgd5bACDkQc0HjzUz/iQp2PIuUymDGGClWNtdIT1A2MZvuoH6svkEyedsZzb3ioPPju9pKsiwkOnQ71a3lP55Nx+BverTFM+5Vm7+OOsrvtBpnTptD34lQctpaosR0wqfja0shiclmHod/k4ywUfpyVel34roAvqXvXIUImeYHpJoStrevisO1n2NpCvpR2Glu8BA/pKBYHXOt4VIg9FW4gUROFiXBYxYS/aQEsbcNzlHDaYLkAZ0wFMgzScF3Kcy+Fa2i2Ybgtn8TZem9fWn/qRR31JMz8c8fbJyrQA5wP4b2ihYIK7fPnyaZ3y9wJVL86r5IWXWmSvXr2aCylPIfmjyeogRxp00DOtlk/S6eW1unOa8Vq5DI63+U4zDaDvA+bdlsM5HVlMtwUb8taby+AIZ7rwOHvE2SCKM8gxvhglOTla55qReO2V5RTl2gMuE11746X4t7/08/H6ay+f4nEm6GC37sPC4CnDvn4bkZ0lxgAT2J4MOQyf3JGS/vk6TvZKTVtMxBOD/AkeJkp26DQa4q5zS/GjP/xDcen8cmzeuJZGllikwcX8yXTHzzbWTpjikgm5VHNRxWXVkiYyqDYxMTWsJ4bX1GSdTeM81Praerz40itx4/oN9Z2ZmJtbSD1htGjJV1jE5MbEHFrQ4T6xSRkr9MVlPeXOznLD/V5w4/2sDDDu/cIw4/UgZ6cwzKZlONEYHNyn7pwR4SJEFgdetcIzv6xkgRFLjLLrqv/zzz8jw/BKPlVfuHguXxXyI+dz8/XFps9D0seyf8q45iLXsfHqF7kostMnI2lTRuPKpTvjU3/+Z/Ebv/Px2BQ/DNDBYDL2ZCTefPONuHjuXCyvnItX37iW51r4hQRey/LBxczcUiyr/N0PvDWWL9wdlx94KI6kh/qdRxm6mnqy/7HzmcOn2qMP2V5yDgOUcx2YDwDCLbgNSXc5oO3zBsJn4QBt+lngsn26hG1gec5q81ro8+jHbwdn0XHZlpfxnJa6I019qy0DEEZWwOX6uj0LWhoAcfNu+dtxkTL9GWOGi3YxcujL7J6W8aJIa9wcV5xxlX4aNdRD9GTkYIAhAus7dOhObvuqj/qM5KB83kmoOMZIrTPMd6yrtb4ibp0LLR7MJPhctjwqXnUNEvP77XxkgTe0qXvRdz48Kz7UC0AcmfHdZ9r0CvM/c0uVMVivQyi9p6Em3/l5vvo/A+DjDK18LRRdQkW7LWd+Q0D3ch2JFs+AIY6KSOnzxP/PGmAdrmHsh3/yb33UgqBMOxNHqRgEnkQM4FTHKDzTMDjfjeT8Pj7OPO3aPBxwOxp9Zdr1KwqQ3gfzBN9l2jSAci1/wK8IGQws0PiA8awb4/flRK/1K/kHuRg5ncZH39Djp4rwoQU/7q7iNVTeBI8R0NE2tHEPBsC0gbaeDjsPH/lbsC5a2v0yrQ8Y37TA96DFUedDXhH2DC7zap1hSE+yZxn6lXSgtHyy1GAnDh9cfjGo9LxTil2j44NYmJ+LF597Or721S/F5tZG6hpDygdJee01OzuTZfmtTUksw4LfAt0RovrzRO0w8buKiIFBwoDlVRg30YMrQZIeZ7pGxYDXmod7u/Hg/fcXP63q49Bi4hMf/vKLTsmoClDT3HHjFQB0ciKmykpHB+iL128YRXxJiYE0NzefdefsBYY65ZeXV9IA41qK5aWV7Dt8LMCdV7KPlD6ltIHosNtVh+WP1Y8xWjfXb8ae6LBbxX1nsr6kQ4xA6hqxuX0zNjavx/7BTu4KHh1j+IzH5LTaRIbiYGYiJgdjMSV/bmGmDFZN9otL87nrdeedd+ZOI7XCWMOYm5qsLw3r1WozrlmApRaMMMYFkzVfPh4cneTh+a2d/fiVf//rcZC64jfseMUacfXNa/krExhs6hHBD4Rv72zlrte0jNLZlQtx94P8yPYHYunS5Th3+e44xvDS5H+SC677PnonXPrvO3AYn4D7nmU31IJZ/RxHOQBcj++WpqEfN7TpbT487ADy2jjQhuFvmVq5AOKu1/8cMJ8+vz6cJbvL9HWTulS4LWMwPo5wS/MsfOB2aaZjB0Azv2THcJIa2I1Ta6mv64mLHaZx+qAezBiZyudXH9IWUvET9fVcg3mygtwo8a48Ro18+qRp4g95CFf0mQ/ynJVo5Q4XBqAsN8ZC/uyYfMaGhn3KUDjoq3z48ZeGosLl9I/6IBPGVze2UlZkyLBxXd75FLZfTrniVQZh/kwYyeivy3e48KotiVPGtEgrPtRF+qfOaQTeHrJvZPskxSybTkCKH2KB8rs843dA3q19QnFm5E4pta6ofwknL1513ZQnbZ064unAv4Xet0PVveMrN/ZjP/O30wDrC0cc13ZIA2kW3ngttPF+vsP2WwW0YfI9CHMgdnRwNDhpTMiWwfLgjN/SA86KO81hnPkYSHOdDcgAIAN5xDEs2jTAtFp6ALT4PUyMEBtgWUZ4+NBgB4yFkzxP0vwAN6+Qso8IzqLtNOjgKGcgbNdCm45r9U685WOado7bRxf4LRiXevTx7aAPT8IG8wQST36er8jO77pmVPnylcp2PztQedVBho/SsOJQ9uc/95l46snHVab7yScVYvKATv7gOj85RN0Vh58PlWJgMcdAb2q8Lsqlnvvig1EAnWM56FCOCRS+zMk7u3uxODOIi+cu1FO16n1qQKohmXR40q16q46aGLNCkOVPOF3NOxzk4OtZvvaT3JIZedFD8tcfcvKzSexu0Vk4D7cvY2lcBtc0htdgIsYmVRcZQDNz0+qDM3Hpjotx8eJqLMlQWliUYac0jEiuqcDdvHk1bm5cl6HDAwCXmfJ6T4bd+YVYWJZRMz8dC0szuUM3NiE5xtWeI2oHqXlqmh/W5Yd5ZQBOSX/q3wMZgRiRPMAw+TJhoxvqcNr38pXKSHAbPofuT3gFMyHjTe0xKmPr3/6H346XX30tdqXr+n3ZOtuZH2CwmzzBTydNy7DciuXVc7GvNlw8f1c88t4Pxgd/4Idj7tzlOOCV45TqOjmtiRYDmh0A5MB64ygDGqeTlX7tt452oT+7TxuPsB/WGOvU1Q8ejPHsgx2encFx0zK0/PA9Zoi348vlHAdaueyTjzOAY0e+ncE0gDbfdFr8Nr91xmt5tDwzXw5OhD3/9Z152O/zb+GsNKCtz611c18UPf7ytZ7gRLLoL31o5k5Xpdun3OGh6pJ/lMOvcc6HMuyisXOW6aeWm/6RRnmlI0mOfTnwcPkAIldiVhqOeM4lPMwxTpr8tnw/DbzWmZ/jxm1dSwOXtezCntPQS7t+WPft/H67fA3CTL+da4FybZu3tIxvPgbnt7gGpUiI0j0xjME0CHHk4QirXJGERumk/Fvl60PWrwN45w6YBWw7OmBDx3FwmDTAAWyEAK6gK4Uj7ax0Q5sHELcsOMtiuXCEjUvYuDhw2/hhN9EBfR5WRBtu86hbW97pdgbnM5GyKHuyBYc8d46+jx5ZMHCrq6uZDs+BFpV85aWy4FnHhAHO57AgcaAboJxpUsbykAYQtyyA8dp6tGlteeubfPvGdRgHtDTRAXHjAS0v+6bfOtIMpgGYF08nY0yEXWevbNHUP/NDt/zmIFvx6ItLS9EjhtdjX/tyrN+8IWNsN3ZluHAJKgbd2s31fL2LeMgBLfyZWe6QGpNhVj/IfczOmPAx1MgfyLDjqXh39+B0wUC2vBU+6Ugf8menB7E4PxcL+fXdQXC3FK844UN7p/EhPsTLmBJ/GQE4AJ7SQNGUkPl6TH95P1jqjAeT0jHlDyVT0Sid5e8yyig6kkHEhaS7h7uxf7gXByE8nNiox8cBT+g8sfPVn9Q8NpD+ZDxOz03FuQsrsbK6GItLCzFQfFwGHG/sWDuO9IS+d7ArY3ArD7vnEyNP8zyBS2+qSRmeGDaSLb+E5BoF4VIvXrF6bkF+zr5g8FIH/csvOdc32MGajHEOAk/PxZ//xZfj9z75qRiRkcUHFVODmXwIYhHA6MqzJBKDH2dnbE7OzMUDb3t3vP97fzAuP/SO2B+fjiMZc2PTs9IPX4/Semo3efzMFTWo/krfrrkQebIfqi6VV8aww85r0wDCpLmOxsE/C9qy7Rxg+gbkMa+2TOmt+nAri8vbGRw3HcKUo/3ow6dO+oEUw8+7gw6nnug/NFy3o4Jz2dO0FAX5ip7D+C0N7+pA2/SNd8ov26Xj2ZVPmXrONAgbz/G+K9zaieF12NhoHUXAkModWl7liwJTcI7V49r1zleQ9BoMM/Q5wlogHearSsozTpkTWB8Y0+DKKS3xOlwualYt9Eeb6MFMf1mGc1/QEoypv7Lgq+rKQ5quD0i2mivqge4WP/80JiADncZP49FxoulX/fNXXCRLyUx/pK7imLqBLjRcD3bYx2Jf8yPnZDkXyvyaP82mdSHvbqRfSqZ8S6G/PBMmB4W6by8FUhqVU/srA0fbkJ5fmJKG3+Ge+uAwXlIHiotXuiYMTeJJV+iZJwc/ikP3tD91uDjC9Fdap+1vpKdTOEX0GHGe8ZsyzhvjK0gPVsADsI17cHpQkmbwoG1xTINwa7AZ+ni4FvrphzKEmIToWP1JEHDYNAFwOE9iefv1sUzEXca+gTKtnAbz7+MD5LlcK1MfnzDXUOA424WeqFse6Ozy+2UAp7ULs3UDZJ54tmAalqWVqS+jw9ZXC05rcewA0wAsU5+m2w/fYcBxXEvHYccBdsgpJc4q73A5JuP6aIELVNld2ZWRux4vvfRivPTi8/Gtxx+LnfV1GWaSR4OeQcArQU0v4sHB+SmmkeDHroHcnVEGP0eDBEwu9J2avNk943JRvrgsvUg6zUzkEVY/YZApfWVxKc4tLTI9xtL8vOSrr/A4bMtOJxVhDpuc0iQluuyg0RdyMVAcXtQvkTKeXqajMwyPOp8gnuLHxJiXBCvMpJEGGRSQTTz5WSN2efKKCznI8tUhr1ZCjvlYZGWSqU1kkbC2FA0BQ0dxyrAm5E816Y8zeJgK4AzbHI108qec9XDB2KTe9QPivM6tH8pnIaIMlSsDlN1e6Vv+9PyiDMaRWLxwMf70C1+KX/jX/zqvjNjYqnvfOKuD1mkjdEZHoRloZizFC5fvj3d/+Ptj5fJbpOh5uVkZnKqMkKTFGKMvIHuyl8wsFrQpspCmMPVy3XCGNu7+Tbz6RKW149TpAGnk2/XjQ11SkaLlMNDHb6FNwz+LV5vWhgEbnnZ9MP5Z0Jbr4znuNOuq1SNgnbdpBtPtlyGtNVqtd3gZD5qktzK0fgXpszW+/LFWhyI67gtlRKeRghzMHsljpN6ICL/SO/kU5+GM/PZVV9EY1j8p6D/GP/NHOsaD0tJwkY/jiEWVgXjh89CZ81NHA6HLABBzfKDxi590oyj08XNu6MJCSud4m55vI0Q34/IxmA805w6mygh75pmn40D+hfMrKSu/EsLcy846+KMy8EnnmpfcXNAMkjzkM4bJz/mPmYV6HHNvITxl/Xbx4s2DXJUjn8ukMx8/oWYmjkKU/sDB0QfoH5rbcj2oeFq2SlPLK6iHbpzipBdt5CnH3NHGkSUvBz/i59e+XUbqdOr/41/6XclbnQtwBwDckYlXZxtOJgbjtp3XQB5xlzOYX2sc2QHm5zTidoAHFBN2W8b5ltvgdOPYuax9oE2DjuttGqTjTMNpfXB+vyxAnF2ia9euxeuvvx73339/LkYs9twhRX7LwzyB7JToJjvQrXqzD5hnCy096tZPw7mc/T6AQ7sZHweYjssx+RjX7eR2o+4tf+vYOPgtLYA0OLE7IY1WXIMYMsJOY4B8dgZz8siJpZ6Wbty4njtdTzz+9fjYr/+72Lh+VePkoF7nqmvmwW/hbm9s5pkpLmRFRl7/skuDy6+PVJeslwYlRpIKxZ4GGcYXjhrlkzOvGiQlg5ZnZc038fC998YH3vFwTGhy4oe8V86dy12afU1I3MKPsYjRyKvTehJTrVTHBNWFr6VGtRgwSefkKofOOO91IqX4izB0zU8FMamjF4An1kPxKd3Sb2qMGMZk3ECLuuUu7thU0s+t98xXbRTmOg9eGU6OS1+SlZ8mmuAmfJ5scywnetLiolzqRFsAGEjskuUN2eLNwn6o8P7Bbh7g5/caoZE336sO9Uq2mwNUj2PplSsnli5eip/9xX8Rjz35dOwdHsXmzi7qCX5qaCCDcyCDDpapo7GTvDrkUEbWxOxKfPcP/Eh8zw//aOyMTMRNPkqY4pcP+JF06fJ4XwbYYde/kHlMPNVP5aOzXBhUP+TpQ5tGuN+3qRdp1Jd80nDkOw6cRRtwOr7DHhv2oW9apuc0y0H7e17MNlVaW65PP+Wmzbr6tHl9/uYJgEcZHP2pL4fLGM9hQ+LJkZJfHyrcOsD8TBuwb5w+TRxpdtVnC7eF0/Lckyfo45iuZXc+fhu+bd06Xbeyk1bp0luO0c4wEjnTdBnakPGB/E6nb+Fa+s4zFL1vr4vdrVCytTL2wbIA0CWOY17li33GNG94dnc0nyrOnMBOIRLgMweoZLW1EmteYJxoLlO/41UgA1IjKA0hbBvmkJET1U/rX74q7PvSG+UVES3qhfzUE5985h3yyXN66SGBMpKhmzoTUtZTXPBwkiF1VOnkk146GMpq2ZCZuhzsKU2+4yP/6Bd/O4sCbeNYIPvtgMUBxAHKgXdWHun9hu/TBrfNN7751cJRdFq69h12Oco4vaXlcAu3o+N4v5xpA31aZ8UtL+ByAIsMN5S/9tprcffdd+cdK1wUyQLgSct82/r0DTCg7wOtLA63aabnNMLmaZlbfKClD9wun77iNjMtaAOUMS/neyIkzenEW2dQa6Tzoc50DCyhVFhPYIcYTMLRhIRBwwI/J2PnF3/hZ+ONF56NMRkjHDTnSeg4r004ioXZ6ZzAOIQuIjJGNFDEl23zlE0MaDNwOAPFT9mMyxghfAwvTRJciyCTXWmSH4FkUE9ikGlxv/vChfiBD70/FidkFOxsxagMl9WV1VhaWUpDJS9G5QlLvCW0fBZ9/qhU1ZVfAy8DrCbYHMOyNnICUBkMKHRpA4wdnNKtnAhMc6VC6qjTf04OEK52OTiQkac6DiYGMTGYSsMU4wp+0CujqNqD9s3Jl7bSH60MXv62pQwhdvjQF3y5juJ4RLSxRNNolqzS1eFBvYJ0uwM2wJCZtKwvBuL0XKzL2Prnv/Dz8eTzz8X8yrm4vrERazc3Yn5mPqaZ3KXDmcmBJj+1z/RETKtNJaUMt+kYmTkff+1v/jfxlre+I67vHsa2VD3G7psmyXHhjJ9IdwqzC4YBrceEOAyNQ97DajZVq6ZRClhe90vkbcHp2UZyw0UqPeld6RmX5kSzdkIKwO8DbWhwfovnfpn6UhvgAOLwhg80LAs+aeC1dSGdMFBlREcy07/0f+aX7IQTLeejfP3WOcB0cPB1GMg693gBpBmSDvniyw5r8q4VDsTye2BalgFAJ66vgXDrnPZtvuZXromBW5tuB7/c4erSDW0YAM9lWiDdbWbZgaKtzqk6Y0AYSm/OB7/0UEbBMN18oG1wGv4wv2SHDmmt/nN3iHFzuuv37c5tmPrRX/U5YnLH6oM5sVR/Qy7y3Y9d3s40AeLVZ+phBaCs8awr4q0PGL8dL+S3DlrteG3LQ9s7jcKuOik7+SZpy4grmfIhUfpifQBYv4GMNbTNB9kczvL/9F98LB90YYnPhMmhZA6xMgBYaGgO0vHB06jLOI/2+YVAkrs9WDEGC+D0Nr8qNczX8MlKnYgnr4q0ZmhsdA0mZ1yAtNY5DRxX3HGUS1NmnYSazUoZyFFUPrgMAhqlFjrRVdxGUKKSRrkOLI954cDFtWEmLQbJE088kTtg7La4HJ3WE5sKpTjEW9pJQ520+iP/0SGQlyKeUPGLn/nnIBU+c37K3dA0fXi6o58J6KChST3w0bE7f/JRWvIQ4OdkqLLTU3wBBzBokZEy5fOEgiFAvCt6ClmX/LKo6pZnRMQnZVXnZcKknZhcaDPOE/D13Lx0e/PGjfjY7/zHWHvtxXjhqcezjgzEG0rP3SfhUyZ3Ig920xje2t2TMSKZxA9DYWlpRWKpXeAn3ec5PMmQekMm5JeM/OC1JFFdZdBt7wgn4tLKfHz/B94bF+fn4kSGBztW6IPBzpmqCxfOp/HC9Q+0D0Df40tE9znkqy3z0kXhFC6vQFgQUhTOZsggyZ2pbufObes7gtx+OLc9MufOF/ILfVIG2JQMMZ5o93f3Y2ZiOr8URW+8Lsj70eRnG8tNiG/tPMGLtmfiVbtkl6A9S3bah91ezoHlhbpKZEeSJ0/aYkL9g92tfa2+g/mFmJ1biY//0R/Hpz7zZ/Hqm2/KsJqT8TQVr1+5AuGYYldOfPj5pykZfqpl6iUNyMF07I4P4p53fCB+8K/8ROzJsD7KiU7tJB6D6UFsbW+qhATrABmZUHlTlE/WqgeR7HOdvs2jnuKrrahz6lEEWLzIp/6liySacys+PYQ5FFHQN/F+OnHa41DjwfE0duALTfKVzlexZQQVz6FDJuRFdtGUo5788Y8JLOXsMpHx1KlsyaZ+qrjn/9anzx+qHfHbdYE1gbjrRp2535A4Bja+1xfUw2tG+DMegDp3VXMLdSpAr1UPwHMP9SSRD2XQfb7Gkk/6IUYIYlUHPAX3e8BzFrQAygK1C1K8c5aiTtQdep1Pn8AXx5wjvE5VvnSRJYf84AF9j0dkLG6dDvCTv8oqiiFkI8w0yIcONGxIpA4ExgG8e+d6AZTN8nLs4FPKaW1+6azoUt58AeKm2fIDLAcEmI+c7zLQaHXdgukDOQcljZIFTYqC4tV30g5QnPFA3H3RfZCK8bUpjZNfp4Kqv3xNrHz+cl5ivgaZ8lnU7UK/cl/s6i6Zk6fCrax9QIqsa0aqHH0z12/Ron/CjvRk+095BUmAyiBcCst/w8mCcyJ0Mjpb4snPpzbwzxDmVgWj+FsbsPzkmuHsuAQRssPDB5dBmhOEgEoQYnAgGwsA0JfBPFB2dnLllwGD0YJiqwGYZBLP/PGRN+PwR8aqa3YK5FGZolXllKj/hjK3PvjJu2tEeOdTBarTpMDBxOdfeCHe8pb7Y2FhMc8E5fkAFWebNDuwyhUb/i/aOK45UAupDiVI6VjSK55dJUUv2bKziRZAZxBRLYrGUxnRTuqdj/S3xPmPMvDWH52bJ5zTV2RKL69867x1Tocft9KThvEx1A1ydPruZAWsc/LoC0LO80sGZCB2ykci8f6dAGWYaDBErsvQeuLrX43nv/n1ePrxr6RhxgS2ubaePBgY7DxyAN2GBVc67AoP2N0/0kKvSUUPJPRXtOc7vRKkd8bNiWRngdfyosVHC4DacUwF2GH74DvfHvcsL7H6lKyCuh1fk7hoLS0txsrKsuSYEKVuAQHQAcYrNNFDp986mFuTdNUfXZY+cXkZI2GRIM4YRrc2otBLvT6sXS4cd3zlV5+qP18tui0Y95yw4sfCk7YWyUnl86oB3cEHSIND/0rOem3H+ochyWtQfrS8nopVH8ZCPkQM68l5ssnpmRiTETYqw+mJp56Nf/6zP5+/zTg5MxsTkzOp5+2dvXjz2huxKON6Z3dTRv2Uyh/FrAzGWRnRB4fHeTHu7NxyzF64M0aX74gDCcLrEOqURrXyMV7o5dWTaVXVVzLDA6BvYE/SjzwGKY8OHAcI46yv7OuKg8eOYC6w9GPUQzF8aCjIuOoDea0PnBXGp60qAq2uvbp8ywqcldZCHw9o63hWPm3ZT2/zkQ1d9OcEKp46Fn36YupN6daFdZdGBmWoHNB54JWRWwtl8lAZDnlTruQa1jV5duC04TgaGn/I6/xTvd4GrBvoAOZDOcahaqD2pk+IjnDBowx1Gq5FWbB8QYWqH5HM2AYIp446sN550DJ/y00/Y362fPYB8lkyDIkPMG4FjideJy9hp7d1te8wAH6/HHLhLEeL34LT23oCffyzZDAQ5mMF83IbfpuOOiDsuGUGzsInjTUIyn0aBpYoEEhznVt5v839o1/8D8K5tYFwAOkQYVKlw9A7ElcOj0kpJ9wurv/5r/OrMlWBTshu9slOxT98z0ZKyE6rOK9vePLE7NN0LTzFtYhlnKcSzrRosuVWbL9f7fvdY4hQWeA0qGgH6IoeF+TlfSjgoTHkLxH0j3QVzTohn+rudKqgcP136smvRiljhhQUzgCgI0KCxNqxytdBosMB6ZvrN+LlF1+N1XPLubuSX/8wJjvZhKpSWPtasPREg+GTr7bEzQtd1Ul8rEt0oDgLNudu6kmu2pT6sGCjg2wC5ZFmV5QLnIYeMl2+oRbQ6lTGuwVIkwdePq1Do5MBl7s6WY4J1K5wCOdXgR3uEIoHk67+JSRf6oi+sx0rDcz6YWv0rCfc8ZHY3d6Lna2N2HjzlViX424uvtLZ3tzKCZGBCt8Mq7Pw+oqf1NnarQX7IJ+muXCUXQ0MEclGY0kY2gLjbURlMb7GZZgAu3vbefM9tZgbTMaH3/lovPWuS0rr6qd2TnlVZ6YcDqizgC6vLMXcvIyNNI7Ud4VbfetQ7Brdy8vzEp3urK/aUUxx+V9/FR9XvRizYyMywNhp6gwwL4B8Hg9gLOQZE5XH7KNbQWtcsnLuSwiFL9m4Ay17qXTAebCSgYbgnwRUYYz9/MJSxiZfYObuh+pA3ekbhA+lX75iFOOYHMzH1554In75l381Xn79jbjj8uXs97sHe2oj0eM1p/T9xrU387UqP9LN/WacT8vFT7IdHTP5jcTKxTvi0v2PxNS5O2NX4kzLOIMXPKl3PmRSZxmrKTr/6R8PYIac57IVb4Vh/8Snv9V8iG68cOY4FVBPIPts+sUKn48GMhVdkCBH3FRrbIsuCfLZHaq4EuROx3hmVz9I2XAA9JJEpSOD87OsgNI590KFf9Jd+h2e/u9kulXGejAgMxkkHr5lMz/XG4zchSBfkD/K3vU/UrhqBJ15bvICanz3fdOFB7ydnnSURhu7njin41qorxprrgKcf0r7O0FDv6XtujIuSksAc5t0pTxkyX56G/oUZz7Isvmv/BxLXodV3bxmR+NRtVeC+GcWfY84BYYAX6dYhj7Q5AAefMBr9Q3040C/Hi0u4ZzDOn6kmUYfXG6ovwaaJPqPoc8byLrKkdfyBdwP+jiELS+ujw+QlmIwIaaWhvzt5zKk8epylMl1sONVxnfTH/8v/8+fFf6tCyEdxT6IwwUXImVAeHGli4k6WRqYcB9WNul1jDND/1JuOosiLB75xYE7qtJVIssgMGBZmBwozKLNoeJ6RyxiMrjyS5U0rKAqfuAJ/+gAWlo4MfnTIJPcKk8+jYhxwyKaOwk5OBRVfjVG8c/FT3FvceOyXuhE6U4DwDMNdnccJxv/kEUcsgwkBg6vqHZ2c8Hgx4ExKtVVmfHjRE/w+dWZ1EPdWPhSB51RmT/G2vEtPwl3E1bpttqz2oJ2BEqmodxJQf5ph+gc4DTA5QDSWASQmzR44IOPwYPumETToO7KAOgydwJoCJElv/DkMgEsLeSqG+CSlV++CmQ5A+l+6lcG2kPYjFbf5bWc5BXNExk4115+Nq6+9lLcuHYt7+TiCx12HjnrhQGB7Ox8sVBzcPRA7YzMvN7bp15jU9X389WZ2iX5SAr0Lj8P49MvJdnxMcaGjE2MC9H/7nc9Eu+8/x7x3ck6IFcZoZw9kuzZdoh/nPd0zbDjg1wy1tlporLg0v8LT/1SsuCKViZnegW6Pqi/UYXpQ6MyTLLv01biZ+MTNzM9l4YNebQpaWlYijb1GBEfPhRgDgAHneaddE17KFkAR/qf9KQ/+vOh+uyh6sVIV0aOJ15tMcxI5U6vkYlB/N6n/jj+w3/8ndjYOYy5hbm8quNYSl1ZWsjdK34Sit+3nFuoy2e3NtbyNSIDBXlHVMeZ+Tm13VwcqK533fdAPPTO98bmiWQdzA71obbGIAXyLI/qmP1LUL70qf+ZOjTSVIVqL8D6JX66UKluxDHek4NxpGtCaKKFpCVXFAtSNsqR1eTUF89d+c6zLECW6+UbaoypntknbwfUvQs1dHlA4IGHJNqbPNfLstq1YFxc7rgbj0z5pNPXPbfico2RDr37nKB0Ogj0cAbPaUDKRCDp1vwDPeZa2pVw8lP57B8Kn85Xiuc8prQc0x1ukRsaf7cD47uMfQPzgDVjHh5XjDtAJPg/aVW8fPBdY9JwXm+QGTqEcdaH6weu54RcNpmfOmjpt+B0gDz0ZT0lnc457XYAjvPdZsTbMm1btkBZQC2SPuBybXnOuCol01z3FiDv9FZu+Fo+pxO2K3xwOiNW4DIAaaR20YSuWAfqU5J9SKsQ3RbQcp5h5JEP/bDsKC+g1TFAPj2jQm0g1BXEk7ipIpLJVqiLV6UypfMplU9DZ4Dx4Z2dS2l0IsowcElnAcJHFhZEwnyVxnUBnD9APsusrATTzcmPRP1TNBVAAMMRRXrBA8DDUc5GAUXdWdwg4BBmtwQfefGRD0AWXPIVIB8LFXjQciPMDAZ5SSaLoOV1XtZV9eYHoNEJZ3GQgjg4vEJCX3V4u/iCXzLXhEVYkap4D1wH4zkOpAwKI33KJIcBQhhSkGw7FNSTFy7D+f9pvmnjO02KT1zwRDHz2jLo3/KQRr7L65+go8UrTLo8PJJGM/BoQ+gLjzQmonH9d7B1M7759S/LfUNtI0oy0G5evyY7ntdRY3kWj/NfHMzPryPVdl48mVD3pG7anl0RWVJxfmlZxsBs3FxfT2ONm9k5WyQBZLyoL2sh2N3biWnR+f73v0MG2N2xt7WeCwR1oF+wuKuCWW8eKDACaU+Mn5xUxZt6TkzVzlXqUIBO3O+A0h06rzzqTT6vOfltR35fkRaDHm2KAVL9lVeQ1T8xfqcUz/vFSBP/vDhSI+bgQA8L3R+TOjTqayx26kSZLbNsT9pbOpeYuVgojWsskBQDDp1zn9qI+ByorgsrF+IbTz4Tf++f/Vy8eXMtlleWNWYwGmQcyfCbmZyIadFZml/ItiCNnZKjo/28cgTEubmZuLm2FjOz8zG3dC7O3Xm3DC4ZcPNL8Y73fzi2ZWOloSe5rT/6DDMB9fE4BqqfURfhsN2qMPpxPwSgkX1QvtMpX7kq0vmkMV6d7vItWB7zNBQuNId8zRPffA1nlk/Dqwxsg/uM08Bry9bDZ9Fm9568U37KQ2+eI9NAq2KppyLDfyUXvE71jTElhDIoi2/1vaLN18DsAlN0UnO92wS/ZFE5kfbh99OHA/FgzgJyruok4iEpZRa9krfaP/NITD+9Tu4C68K7oKBAs/RQZXHM64xj73i4HtUPVE/kPQOKd7UjUHOV0wvScOriePAtuUoGtxFwKm+HB9DCNQ6r/fKqHfEjbv6Urzglik6Vpx5V9myoeladqy8aqDtxyjtsesO4edW4M47htC07XOSkvtAAaEeHSwZoUF/wmFfx0YDrU3kVrwTzr/pbJ9CD1q3thtwAOLTVKdEOWppCJpS4LmdegPmclvnJv/1/OqlFVo6CmVyNAko7cEkAx2EgWZAOQehkvPyuyremgYavTIRhgmaSz104DaQUVmng0xA58eUfk3mFj9TpCXO+hsPTQ4WV9NUpakAwOFtFuMMwRDiPkgtJ5nYATieD0zEGLRvlkbsavsKmz2JmfdWCJjrQ6lzpg/8kF3UQbj5B6y/TRU+KyHMw+G4TZE1pFKemNQGW4cnrHLIIQ7d0NnxCIpy8OznbDkAe0NbBZV3HlFE+cTsm3X7dTA8/J0RwodfkkwYcHkq21I/brWQgW2jJExlMz/kE83VuDuZaRNCziGU+Ok2joCsHPfMUkgydk5gcPc6D9X/6x38cf/aZT8eo6PCF26hkvnnjep5xWl1dqc+nZeifv3Axv6K8KiNtbmEpdvd5DXgSW5vrcenCubj/7ruFuxE35WjFm2ubsaNyk9wnJn57u9t56/vs1Hh84O0Px/seujcO97Yl/9B4kirLCJPMyO364whPcEaLdBkvGdeCjg+kbjs/64sUCqM7HDTgQ5vlLmrqo9qCTeGMSxbSoEs/4qZ/6NthlImkFshd4dM3aqeBs2oYXxrA4lVys0vLq3QkwYjiIQE5SNmXHPT2cV69dmffjsenYvH8nfE//ct/E3/wx5+L8Zm5vOuLfs06vb2xHnN8kSka89MzMTUznfS49JU24q4hdi5nZgYxPjmIscF0TM+fiwfe8e5YvXiPnkwGce6Ou2LnQONX5VJfVKaD0gd9HWPh1nkCQH/oRktYxt2fcn4RXpZWmun0gXR+wqpGw7B8C5anlQsY8qr0ipf8JBG/lV6lA5Vc+OWKjlMA4swlieGCgpYuyR7rTseVDMMHpbPAtDMsPPC961R9stu1VDo+Ooc26Tzk4PtLXMLkGR9nXMcNpOfYafAMLZ7b2G0DqMQQp5EHMJ+2b1guxo3LEeehkIeSiqfXwTBiuYYyIWvpU3ZEouZDpvoa62PSBVfpaQgIkNfyn/KXk3aTVrGQLMwvhJSQdGjT07oiL7nWVdErGMpU62zlgUZZnPUBuE7oxm0OmC4PbMYBTMN4AOXOghavpQ9/fOjiHAZsGwzr0D2Qy8f1wWmUb+VIfP54O9WltfUwlB6HeS2Oabf+yP/h7/79EyrQdqpkLBwQTitCQgcmoOYVrvIhhGUlEonHP8UTjTwCXVq9Rstk0Wax1WSuQQVPfssNPAYoq9KIoodCTvlUgAENEKfjjx5p4kz6yI7yyS3DAQdNd0JkyMUamZVA3iivyzp5Crfop2LkciFnECmZpxwl1QNlhoWjP+iXQVKLEhNEPul5gFAofTpJF9c/rjmA9vhIyZCf7apxESfPpVA3Tdyk7x/rif9Y8kxqkMvni7y6EHRchiH14dUQVwxoslBRbhWHiete9VL9YY3uNLoPVV8OfiNUPdWqU6agkjN9OcrqLzuVcJkIMln0EqcLZxx9dM66BxzHB6/aEEkpC0a1m7LlaDctvpRNmtWOyUN/1dYKdRMiUHotaVpZ4JF8FEcSYtUkmgSU8urLL8RTj38j1q6+Gc8++c0Ykw5nBxNx89rV/GqSRZ1rQjDC5hfm9UQ+iO3dPXpj3Lh5Iy7K+Hrn2x/N01Wc9eJHcF+7ciVefvX1/NHnfbXvYGoif+pnX+Um1Vbf+/63xaN3X1LbHmT90VFO7pKRugHIzoIDIHv2K5UFBxTiXqysW+Kt8c9rd3CtG3TH68hsPzKkjfSyiURX7S/y2d+Tbg5k4XR93nz46CAvalU+fZ4yLKgYWehnileBZMMRWceqDcHD4E5fBu+U+qd6SMp1Mj6IXRk3v/KbH4vPf+2JOHfpnlhYXskLHLfWb+TVEJyfm5maznvaDlR+bm425ufnZOCNxO7uTuxwrQfjgY8CZpdi9a5748FH3xvn775fxhx3eUl2rqeQb2MipVSfH1W7S8rUXe4UMg66+gLZX9m+yx5UeupD6lgZ+HaA+yPTDr7TDMZry/TBNIA+TsvHcFZa1aVkN69Tmvmf0jIGFv8Jt/GtC8DzpOk4j7RM7yh1FE7nAXzw/fAALjtZ+RFJp3P6MK/bKcu4YMefcrwpIE4Yfjhw8U/l7BxQ/V4+8mQSMtWc30IruwE5EpiHmnTAdTYv5l8bYO5X8Mg80c5d8ltJJJBvWoB90g3WF450y06cuue8cRtIeuhGZdCt05I+c73SaQP0hIDJR1nFHzzx7nRLmLQCcBnPVUcgy8KvCxusB7eF8bPNFG7Ltz7guhrMwziUNX3AeY6bPmlu46E8QzrArXHKEb9VRiB3xtTGTuv7QNY1HzULTKPFNa9T///8D/+/eZSKohIxGyInHTl8jCOKg+588N2xlZK+FxBRTo84DDFGqpKZKZcFIZ/KyXQRzKdmRdL4Eh5xDhjuH/Lbh1pcNMEe5t1MHFqdjD09jWOgYZHyw8aqZpKuDickCchnpXkORUkczq8fQE5BUjZ20dIAoxwNJFlZQHJXSvmJycCSfBlXOOvFgiWXdda/PNgOPRlUZeHXaweVLF4wIAZ6NhITjDp5YyjBuHZ3qu58ndUqu6rVxQHxQy/83hjbrhhgcKLvYoBlJ2KFhXUDpB+fyAAQmZrAoNnpTX61CTzzXxbP+qMXUNEDieR1ceO67GH3eg1HPigdpVyMsk1ETNqC+Gnd0JfLnRqEtJeK0j4qnTpHg/CiP+buZOaRVk9X2RZqaxFKIeGc6YrCm+sKJqWj62++EYuz0/Enn/qD+MNPfEzhgUwBGUUH7GBpoRCPnd3dXCh43cCOKT/UrOR473veGfffc6/kqcl3fX0zXnv9Snz5a1+Pmxtb6qMsFLz2HI377r4zpmWkXF5diEfuuRgjMsCQrRNP9VcdDmtSpF7oD99xmjF9xoggx0O3iOEMvPIkr+4Bo5+qLu6n9GPVGfRcGOAv/YOHPkVc9a52E9ekl1+YqsFqsmbDuV4nMT5SNo1J+jlfQ0IfTWOg0ZyIOy4j1rsAI6NTaUgeyziVJkW7FtaRyZl49rU34i++8UwcjE/H1MxyvPzalfhPX/qixvdhzEyMxPLifO6IYYDtcRZNfOC/srIYczMzsbO3k4bZvnR4/1vfHm9/74didGYxTibmYnJ+VWWyg6kO6BOf+jJm6Q/U8SR3Pr2YogvjEUUjqlHSsL5L9xnKOAB+6pPKd0B/4ytY9iS6ot8G1baVycIH0HakpKTquKZN4umiSi4ISkP3BBnfwOnCyT+VY4wA8Eo6ghw3Xdg+0NYRccjDZZ0tV5fmsW5owwBlSGEtQb/kZ9+R7/opkf87GWnbOsZBJvM/iKXvkzwewBEUXj9yZUy++ladoUu+6wnF5CcfeoDz8QHkKKi2hIblwedra/oHdc60Jt/gPoMctVNVclK//BMq2MmSPHkZlzO0OrNsNB/1qrFXbxVqThwaYFDLuTh5qQy8FNczusZ66dNtfMojDd5uXe94tUDvOX31eka+oZ/nPg8feCIfkG2tPPAti6GlQV3QH3VRRqbVjjWhlIpA59PW1K3Qq8/Ds3jUGkzfLWPdvPFTF2CbB3G5oXzVnwyulyHxurIG1ykppx1TeIDp4oCWXvL+O//4F5AqG44GVAly5IOh9vKrMgqSrA7Zbl9C2J0QHHfqqowGm9JOF0niXX5+6aY/fuSYtKECii6QcfHKJ3f5flpCNhZE9mnZyQGbMyvQ43xIGkcaEEz4qQbRzq5f/xLffFAmKqGxuZ+IXbh8etHiUhVWSbksJGBA8jqSJ7kJyc0ERP2hxasa+FZdqrFrIq80gKplI0OLBMnPkxa0OG/E7s6eFnxoWVb7yIoPXQYh+jkddZ1fHUhROme3iBBJ9gpneyiOAViTF4N72EFIQ9aSvcKVX3UkzTIAlHNZt7+/Jsw+I8jJQziUybaWbvKLTv4wFiV73dsiGqcTmZ525ac+wRd/xVg2c4JAXyKatEU49axAto3lRHEpn2iRNkJ/4BC9MLl/anxE7ajY/uZafOXLn4/PfPL3ZWXsxdbGTfkHMTs9m2cN2b6H/96+HgBkbLz3fe+Ld739rfm7iNSQXSB+V/LFl16Kz37+C/HVxx7P3a+VhYU4t7oSV157JQ29D7z9kbhzZVbGHzqkXrVAoIe8kkG1SzmVRnNRr4wQTKf/1R5un0n6jGZaymX7gKN659ku9c9xfs8RGgnohDbR4qb6JI2OVi4W6aqn0W8MpPMglH1MQPvRh4jBFwCHB4Acg8rPu7zk8nyjcGnHI+Hsy4ialj5P5Itt9ndeGf7ZF78cL12/Fne+5cEYm5qJrzz2zfj0pz8T4yfjcd8996kNxmVE7cba2vVsc3ZN9eTAAAD/9ElEQVTRTvb1YCaaMyp//vyFGJPROT6Yiemllbh431vSPxKv6YXlmBrMqpgXHPeVgqwfdZKjL/l8US3aVWdwXDaVrGAazZ3+yGeMqZuqnMYADwL8kZBjsngAnitNE6MWWowX0pzvnSLmEeal4fisBRnIsdiVoQ/mzoTwScN5bOZYIC1LDWmQh5zOqTpWfQ0ew847C5zH/2ms4Df4GerRtozI7jDOdTIQbuXlIXxrZzvWNjaS19LSUszO0r618PIAsLuzm/FBd4bSvAHkatsg8+XXl7lDWZwPOE0h+RUH4NHiAKe66MqnTzwT5SjfpQznc+pMGRxtMtS7y5B5Gmz8NpLj1vEzINsbOnI24qCbP7kln3wgx60EqnmANZJ+RV43ryo9+7aYqVj6aVBTRrE8NynIOsmHF4h7ueZnMPPS0JGf67vGDcj5sQ/WY5ZHB8jF/4wTUqEoOYRf6zt9Ap1pDKgc7cnbJcY4soKNrNXPoTlsW4dxaVQhVz4sGb9wALdHluFPNN1X0SPrA+E8GiVAl0VzyKt15jnyd//JvzhB6BRWCe6cTnMnswAW2MwdtwNIN/TLmRZ0Wdj9hE0eaeS5jPEcBrLTCKDDF245gATGI155w7NfQCuT5YQmnYM4hhS++QAOW2bLCG06nDuq6Rla+i09wHKYl+m2NBxvZTY4z/UGXNb4lpG6Gc/lgFYGwDIAlCV+Vr2Afhr41jO8TMs0LAtAGjjk25EGgEecMubdymGHkWBDQdHMZ7AxIHg12/YngHzAcV5F8VNDfP04PT2Zhi47LYfsouxvx2/9+38v5KOY0eT97NNPx9qNG3Hp4sX8oe7p6ZlYX78ZP/XTPxWrSwvSrwyAKXZj94L7vzbWN+LJJ78Vv/Lvfi3uuHA+f/PxxeeezfvD3nL3XXH/5Qtxfmkmz53l114qk1/TZn/C6K/65oQscaXZHKTWYRqkqkPhDBd1viTOfOkkHx7kWJDl3QITY4PUKQYY5WuxVrtQUj73dFlfANNatUH1N7dv0pDeMBLwM40JUfE23/g8G2hmyx3E8RGNt+Qr/uxIyXD63U/+Yby+thZ3P/RwXLr73lhYWIkXXnw5vvn4U7G1zutdyXa8H69feSUP70thMsBkQIv+vsbt3v5RXFa5t779HTE2uxCH6gOLqxdj8fx5GXh1J9jYOGeJ6iOe1JWIIj9xj33HrQPSAXDdx9t8fDtoup8TB89h9IAPuDw02zSXTX0pDj/ykclGYVsOfNNq6eAA0hw2f8f7NBzv08E5DXD57wQtPgBt99/+GAfauF3Lh37kPgZgCPDQTbtzhcX6+nqWWV1dzYP7GLTUl7ajhL90NV3LgA9N68YyEia9lQEgvfWBFsfpZ6XhQx9oads/rZvi/byW3+14t9DiGFqaLd02jLNukMdy4shr466Ly+EM5Nun31KO9qM98uMl6Ts/blK6dY4PDfAox+XRtwPyLYuBsGXAb+UztPiup2nhAGRh4mU9AaelY9f2F4P545KGgLDpkk+68aBBGJ2M/F//2S+daYARN6LjuFZhbb6dgXz7OOe18fy5FxaNhg55xIGzyph3yVIGGOmuOOkAcRoaXMDlAdPBMcEB7WQLWMHm3aZDm0XO27h9nZhXW85AGuA6kk+a5WnLmLblNi4uZehoWFbyXTfzwScNR75pU944BuP10/txoKULLQB5LJPBOIDlN75p4Lf0AOM6Tph6qdumQ6Lc7cmdCrWfaGY+70pPy0GX3E5+Lfy8GMZ4ZqcijQKMNsnM+b0DTRCzM9Px6isv564Lh/W3N9bihWefia999auxv7sT73vvu+IHfuB7Q8jicRRzM4M8h4R86xtb+dNSn/jEJ2JvW0/hMmj2tjbzlvblhdl44J7LsTw/rTFeBhgTTp6/kmOh4OkdebPutBMR1SN3kHn8o076By/Avggo69b+g6/eWfkdcP8dBqp/b1QazXR2+CjDhwPFoNIx/mhP8nBuX8aM06CiGhQ9dn9Sl8NFE6fM3BnjFw5SRi2N2W4YgjJ0/+Wv/mo88/Ir8T0/+INx6a57Y3ZpJe6++/549tkX48t/8aV47vnnYk863t7cSD4svrvdebxxjXHOjH3v9/9Q3C8DbmxyJrZlnJGXN97DR/WlbuzQ0S/c95GNMAsF8WwP+e5zpBMm3f0a+VvIendlyLOOzAeoflk0Ux8CygDEwQcX1+dDvstSxrSZr/DN3/TwoUM+PnHLT5gy0DTdlrZp9NMdBggbD2jjLQ37yABOqwPy4I9PvsH5+KbrNnGYenAnH0cDjL+9vZ1txdUxnNeENvx4za2anpYHKGPdEoYe+JbTcp0Flslg/oDDbT60gBYPuB0NA/mkn0XTYee15clrcYGWTotL2HU1ThtGL6nDjp7znOZ+SNz6JN0OME3ajf7I62PivD52u5KOA5AHl5eL96Cla34APAzGIa1NB1yWdHhAg7Dbn3CNF+HmlHVrPeyflU55gLjTDG0aPjyYP63fsR/6iZ/+qDMBiEMQ32lthQl78EMEPFeGcp6cDYTJNw03HNYwi4Ebw2XwcZaDPOdTzk+D0PGdL+QNBoPTRsUhR78OlhNwXl+uaoQq38rRd/26E7diTa91bTmHXdY8CDuO39Ih3+ltHuAyjgPWm3XnsvZJM+02D3zA9FqahKmjARoAuKaHb1ptmnEBPxmBAxgXR1kc5fDdPsCpkcGkyuLL6+s89yU6MrwmxibLcJGbGK8zR5JaDtrjmY/RzOsGvsjjOi12YaCoVldZGVyaJOYXF2JqciKuXn0zvvX0E7Fx81pcvLgal++8GB/4wPvFlws9BzLWBupYGlC5HS4+Mqy4t2p2MB38zuELzzydX/BxuH9OT+cYazODkgEjML9gRVdZb/WFIxYN1Z8/+eSlD8hjexu9WG/kEWbHHgOnDMvSd/qSC6NohLNaKouhV6/IVJ4nPcriOI+ntIP8iaS6pFTqkMGi/iCjZUoyT05NxGB6Kh3n4xCIQ+v1AUjXTzRz4dtZTnb4TlC24rTLtMYqTbanBygO7n/tsa/HC8+/mD9Qfvc998SF1XOxoIV0ZXk53vr2R7TAbsWVV19X8dHY4/LcPT14zczHxNxi3PPQW+NHPvK/iaVLl+Nkcjb4+fOJgRbhianc9Zrm7q/UFR/51CKLXPiex9CX5wvGP7ITZywwP5GPTqxX0vv19FgGTB/fZfph+LR9mzScFyOPW89HfdoGcFp65JkuvEwHHzwDaUCbRtmWNmD6AH6L34aBfhxIekomiz5mGuWGPJG5r8PsY0ozXfII14cfE2mI3bx5Q+VO8jUkZwExxqanp4uhyubrLYVNowXTw7V8jeu6O96GgTZsuB1uC/30W+s89Pv8zwLnG8dhty/Qr5sd/QOw3inTlnPcbQO4DP3N4PEALnShRRwHHi7zmYsk5s7O7jCNuYi5VxkO+yeBWmf6OMYIcffptn7GA5zucgA4gNNcHidOQlBfZC5WvO2PBsdNB3CYPNMc5kPH/Zu5ErsCnuCrb//f//mv5A4YBTyIDRaCPE9IpFn5lLOCSScfIIyzIDhXxgIiGNcRSPwsR7rLGQ+64FrRVYmSr+jeOomahqGlCb4bh7hplSy3KtH5pBnfEyPx5E24K+P69+m7vGkDWbaLt3muF9DimDa4OOvbOgOPfBxh41hep+EA8Oy3fAzWi+V3eeM5nboSxpjCJ+52Mh5AOmmOQ4uw+QP4dgbkZweT8t66znTe77OkChca+YpO8fxQgCEEDdK04HdDJQd0Du7kUTuvnIObkCFRu6TSjQyJk5ODONrbjd3tjdjfXY+9rbUYP96X8SJ9HO7F3NxC3H3fW7Keec6KH5hmEIkTsqD37a3teOHFF+OLn/18fP0r/ykWZWBMy0CZGh+NOy6ei9XlxeDbC2mUsZ76SMNKkqoK/H+q76TJZKBwGktKJw+Xde/0WB8CqAzpSsszb/qT/ZRp1mu+mpTznUDIALgf8zEH6eg68zHcqKtcneuq6wBw8KVYvfKtvsjCSNiHYAunjDiMXyB381RHDF52pvhB7C9+6cvxb371t2JxZTF+5m/9zXjobW+LqZmFPNPFj4IvLi7H7/72J+LP//zzoUaLEbnB/FI8+u73xMzCShzxk0uSUVpIHmmQa9JDB/Cn7TljiL5wlVa41qHDrj+Quu3hGRca1itGGunoxeWJm4/HImAZAOdTDqBMmw8dO/MFzBcgTPtYPoPpkNYvC0/75gkN+CCr5UUu88InHzzCpk8YPIfJhy5x0se7drcMrSyErTPGIAsSccsEQNMP6UCeRxUemySMG87H8bVyGl4zM/nbpZSF5uLsfPZw6FkuwHwdTmNO8xhpzAeUBz8v8e5wWkAm6wD/LHAZ4xJv62RZbpfW0qWs6dmnLcAj7rI441IX0nFOA/p8zJ+0lqfbxeDyAHit3C2AJw7yK578MUCYxzKR/nIYW5tcds2xjumkhd7habpAy7PP376d8/EdbvPa8h5PuBYH3qD5bDRp1qP143IG0lqos99dpIFhGfhVuaT53/1/fjmvoQBAMkEPRITFOR1cHHneyWCAkE8alUjCipueB08rOBUj6jM7xqc8YWi4MRw3mE5dujY00OBvhZEGnmVoeRMHTL/Na8F1B4xryMWsRwcwL9OkfCu7gXzS7ZxmRz0A0wYHWsRdx1Y24nYtHQO4zi/d16TkeKs3fGiCY9nMg3xwHSefMLonzGRGmLLOd3mDyxvAswPcj5D52+qh/jI+PlX0teRSBB5VVPwICD0HvAaDEJOu79k6kcrYCaHvcunjCL8qIANmIENgemosZie5v+tABkPEAT8ldKCntf3d2NndisH0bCydu6RFZSryK0ct6rl/hiUlfhiHXCbJTfprN67FJz/x8Xj8a1+Nc8tLsTA9FRdXV2IuF5OuT0g+5OKDgmFda/xkfj4RirS81FZXF4ADsvl0r788E3U6wRWQI1UlPrTIQTfw4RVk0u+MEuQAwEU22piPUOrVbBleSUM8eIorPtAdjt0qww5wGWAAeJRjJxJZEYLzO7wlHudHsvf28lwYF6j+zm//Tjz9rRfi/R/+UHzff/GX4vIDb4mxqUFMzM3EjIyt+bnV/F3Ixx57MkY0WY8P5mOfXc/pudg9UBuIN/rK83Nde6hn59tUNDbCV8USIPuN5G0dae7DAHVK/QjcT8EDHHcZfPSDT5/CpzxAP4dmS498AHpOBw/fccvkcQL9Ppg3ODinteUtq3nZOd+ygEcazmMPOuSbN2HjAOZvaPPwT/E1QvAtC9DiWfbElaMcMvDQBdj4Qm5o5IdYal8/jABZRrrn/j36LW9DuMLiaHc/5mZnszxtQzpleBVGGWi7faxry5pGNQe/mzq2YFlvB+RbZvBcP8C6OIsGcVzbToY2TD1M23Hj46wbwGkttPKQR/1dDt5AX3bCfZ7ObyHHYPcwZACvLYfBDC3appWD/mZ+LbRx0/lO4PZ0fShPHB+ergf5pBEmzThtGmHwAOIAaf9LwDJbZwD+yP/t//2vM+ZEMzPzvoAeDACdl3QLBx55xMG18ADhZKj4MI2yw0kBpTFQWlz4eQFwOmHKcAbMHcd02zCD2GE3NK6lYyDeAnHjuL6tXArkqxXAdJ3ncAtOt/74lNr48MA3kO7yDlOGsoTRu+n19eIypAHGw5HW1gF6lDFNl2nTAPByQlIa7YPOAfCQi3LGJQ1cfHiYVz/+nwPa3LJS1vKVXHzpqr4lvDrLpbrpqepgbz9fHXKFx/4+h+r3hXeUPzPEDzTPzM7E7Ny06tPtUChvVEZ8XUshWtms6k/QVXhnb1cT+X7si/b+wV7+VM9gar70AYImaO6pYsGHnvXAb0zevHEjXnjumfjEb/9W7G5vxn2X74xx5a/Mz+UB/6mJqZRfBcvPILoZ6jV3ryQb6ZkHTqGexusVC+WGr69IT6d06CQtdD9ace4kA+i/2ZadAWbD0H10jC8ZZdjUhasan6prLoCHkkd/0PeXlXnFA683OwOM8vVqsl4TS4Ks64nobO/v5e9mxrhk3j+K9fWN+MpXvhKf+PhnYvX8UvzlH/sr8c4PfCjOXb4jli5eiNFJLaLTSzExtRBf/srX4pnnXo65pRXVZxCb23vBx6m8h+WOQfQ3Msq8g4TKUBszz2DFSv2pB+ro/kibuV85TLoND/f11B86h0EDpLU+dCnLEz1Am7TjrOUHkM6YMl3SnUcazn0fB7RtSnmAMoRx8DM95Hc54CwZ8JG5HXPQJ0x5HGk46EPbcc8LdgaH8wfhG3CdTMO+wXmtfK4XcWThagoMLOsBh74lQe6wEid8sF2/3EA5dMKvXKBrHpCIA9Cj3tYx6fikYYAByNOC5eqn9wGZgT4+cdfPOAbX32X6YBqUgwbOcYByuNTBGTScD7TyWx7SoIUzrvEdNl9wWnwgSerBiCIt/RbARe8bGxtJJ3WtAuiesGmdBS1Ny4NrATrQb3VDuTbucqSbZpsP3K58H1qZbgd9GV1m5B/8/G/kK0gQbPy0QlkYKgUeHdUTBnHwSXMZ6JDmciiCdAtP2ArAUi68ahB2JPDJw5knPs7loIU/NVWvREyXNH/WTZwyDFSejijrxnXjQNtlcYB54wDSwcM3X87wEOeKDuLQdD7OZZzeAnGcdQaeHUB55HNdLQdxcIhT1nUxvvFafMtrGexnGTl28dg1kJRkUjh1Rxmu+WDHY2NjM+kvzM/HlJ4gbThSVKgydPaUr0GkhZpXevCgf2AYsAtFGLo+o8QOyPBcRvniKr60K8YPcukpVhOqeU1NTtWOlsJ8eSiR1QblUxcEmeSskhYDXpUNpJv53N4eVB1VLo1l+UfH/NSJ2k1GFYfhpybEiwlAcQ7T81UkrzUPT0ZiSwYdOzR7qt/u3lG+4pgZFw8ZGhhg3KfGK0guKGWyTl2L3/raehp/wojPfuaP4k//6I/i3MpSLEg/c3Kz0uPkxKTkkPq7MpaTa0hSN+iLrXClQxfd5FfDyqMfCEN1qX6chpDSszztTCOzA6RAnpdR24xPiL4S8rUibaNy9N8cPyqX/UuOM2P0B+5AGleYfubzlXk+TDJw9gZ9YnSRj5GFrPDidW+ezVO4xq+c2nN8ZCIPzo/yXlSiHEqWoxHJeFK7D9/8xjfjDz/5h7GxtRP3PfhQfPdf/i/ibe9+d6zecSmml8/F6GBB+NOSZSau3dyKz332L+K1N67H8spFtY36mPjV6+jSx8go8wJzDnpTSEZj/kSUNIR89BUMR+rCWTzUTx3QNc5jkjCAfiiLdnmlyYOjx2SeUyJHdcr+KCj8mv881j0mnWYgDTrkk4cDH6MC/bJjAyALOKYFEEbP0CCfOOA4tLwbTH8BGH+UwdVrv+KP40ticC1L8YEOdSKdctXOBnSY9en0ZtmQAflPQerjgSL/kFPOVwYwFySKePMHDeRn/oAGsgL0O+YQ1airY60/4A6m9XCl8U8cOVTx7OP0Z+iRBi3KYYQxvxCnf+/s7CB+XvCLLIw38NhCRVbrFT44wGm3QuUpt/7vylIm6QmsH9JaXfXzW+jzyvoJaCOgL595AoT7fEjDNy75bRr0iePcJ0kHzzRcBgfYh+1Ifgw1TGuBsuicV8fonfvcaF+MefKGdKzLW8Ouu2Vt8wytbG2+UlIulzMOYHptnLB119c10IaBfhxo+Zum6Y78P/5/v3aaCyIIMMIHzBxwo5DnTk/cHR4lEu9XggsZ+eV2ZSjeVZxZOLqnZ4UZOPzUyfXr17MsTys0SAuIQll3iIEmAnBz0VCmlQ4ODkhZm7okfofjbW6ntUA564A864E0JhxeGzGJA8jifDeSeTkdOKvj4MCx7siDBmHyWhnsSEPnhE3fvnHg5fL2wcGpCfLZLhdcT3zCQQNoDb0zMRFPeZBBkTENqhFNSFxXUJPwSE5ie5q04cf2f070h+Y17C+Sol4DakE+5HyW8uBZt9rDW3w02bLIc4id18vsXqGLOjytCV7+jAyD84uzsbQwH0vLi/mbmmkQi4pYyRdN8eMLKCqDjCw41FLUREd8ctGh/wonF1Mm+y6Pw+KiwqK0JwNsV30EGfg0Gp1MUW/ls5BwbQR0pd18HYm8B9LH1OR4XHvzjbwyYXZ6Kv78T/80vvi5z+cryJnc+BmJwSQ/IC1DTzxoewxO5FXFJQ9i6T8qhDTs5ijIGEKP/jHubHOlUw3kpV3QKTXFA78mNi2aaQTV4njaJnLZBqJafab4eSzjcvGT8aalS4tf3eVDk9F3ss019jBowCVOmyuQ7ZF9gDTRJp8wBiWGkmaYrK6w0Gbugv3eH3wyvvnEk/HIo++Iu+5/S7znQx+Mtzz8SMyurGiMq51lfPEbkMcjMran52JHRvHXH3sivvz1rytfRjTG34TweI0sOdJAleLgdHjEQ1j1Ry6npd6cS6Md8oyY8klTT0idqiHoGpmnnislK9K1R+mYAJQrTFr+goUAHkqIfekXA2JKdQfAIS/zBda/46XPMkiZm6rtJpMGOOThZ7sLPE+Q7vY0kEdc2IoVfQNlTMdlTDvrQQMLKp5VOY0XkGCZu0tBhUQYFNNM+uq7BpfH911PvLZn3sCwp77wwmDEKKZP7Mm4XlpajplZtZPK0dcYu7hhvQ+yDOMXFkVf9WM+auozwcNAluH3hOkPMnIH3Eun/iE5yjhD91z+rZ6g8ZDziWiYpmtOGq7fFo6TJxIJzNUA+a2+AdIA8Fs/267jaRwDPHDQBc9xwPRN53YAf3DAN24rH21h3m5fwLz6ZYGKI3c9dBlIdx2M7/q7bwPgkW6+OPMhbN7Ig9/mA5Uve0RjmTzSnWe6yGeRyas+d2v98fPNg/qJyytJ4WF7U8Y6BEjPdtY84TUVcD4+DjynpUz//f/4b/MMWDKFiwCmVroZkudKOB+/JTys5LDDGg+o37LrFgBN5sfHwpERJupZntvtNzbW0zpeXl7Oxilhq7z5mR4/0kuY3050mvkDDCjAPylhmXAGcO1IRw7X2fxIzwWkS0fRLPJMCODg0mBRHIOEOhO3PgB84ilvZzz1+eKTT3lwDaTjAPAB8t1GzjcOQH5LHzBveGFAuQw4VQ/7w3YFCr86KnlceqnULEte4bGzMBb8cLioFg1NqvVKTzJAiIWPtlQkPxGnvCZodOZzGRPjHLqdiPm5mfwKbnFxIY0sJncmx0nlD2Ss7+3uqS77ubxQVxZL2qR2J+GlCVFi1VkpSaQwX+ztHuylrDVI6DNVzxMISDBebwJ8IIJc2zv86LraQxP/JE4TC3VOpwlaWhC2Bq1o43PJ6KiM1PnZuXj+uafjG1/7apxfPRdPPP6NeO3552J1cSYm4C15eDXKRa/H2Z80oEWTryBTPjyhYbDAC52mHUDBbpBj0Eh41YtFRov9/l7pfUSyCE3Fst14uOHSVn4dAFoAeB6bqS8BeoTu2FjtElGWfpx9W8wxrLmoOF/tiic7NIxVRK1dlFrgsj06udkV9Y/RUxcaqnoE2lbf0x9lqe/TTz0Tn/7TP4tzl+6IO+6+J+57+OF4x7vfFXPLKzG9eD4ONF9MTetpeWIq1ja3NK5HYnZ+OX+kf2PnINY2NuP6tetx5c1r8cYbb8YmV4DIwJqenUm5aW0WanbD6nZ5+nA566Veq0oh2QAF9ZVt168SyKt+Y6BvlVFfcyGOsMdb6XY41vCJk+62AIxHGuVoA5cDCBtMi7Kku5wdkDt1andw3N4AfMzL8pqPXfGiHvDNYt8G7H5C0/hVpgHRBchvffM61Hihf2FwWj7PNRhg5M/Pz6eDdLlqu9oVprzmOrUuD/CsGQD14cJW6ECPNyFborezva0+ORWzGp+XLl3KsYEBhsEHXcqVjqR/PXhYJvKg43zSXReAcBtXROO5gsZ1WWihe4A4rl+efmM8+ALQsWPslR5K35SFDjwow9zV0qZMy4dypLkfGIcwtNv26DuAw/OMffCh5Yf2kkP10JhBFhz5+NQJuux8gUca4J1e07aMjrc0DOgE3uBAF3zScEcyyFlPcOAgp/sY/YN4W398aADkkwY+AF2ANPgTB5/ypmHe+IwHTTGUTHzS8a07XOF1G1b/w//0705cOfwsKgQcyCC5EK6PY3B6C9BEwBKyJmhXDJpHR9XBLChK4HAe4fo6oix8wAITR5F0MH7eBb7sgJEHDjKhRDcKcNZPK1heZGvrB5DX6oMwtHEAeCyW+bpKZcGjXuTDmzQc5Vq65DvNE0XK3/EhnXLIZP7OA8h3HDzTI404+aS1cYB4Sy9fnWqx0BzWLfBMhqLJIqXBk1cqdDTSgEFm0Sl6wg0Or5p2pZ+orTB0eBXIbpW4KVM4OFCVX/1gPwbiy5UMGNmLCwsaEFNpjORAnFQbMhhYCJG3OOuP+lDvjqnkygkY3NTFaNKgRL4eq1GQcaWctjO/lABt+gsADWgDqZtOZ9Rvb283dnY0kWV7dAZJnncqnWCAsWAnYGhihAmXnVHOfY2K38svvRTfeOxrMSWD5k8++Xvx4F13xLKMyjxTxQWhqgc7Yl3FZCRV+wLwaX3AbcDC6ramqixUyMM447VwGZL1YMDVEehWEqcO0AXjA5/ydVZr2L9dP3YBclx1izgH2hEz21F4/koSmuBMTk6nDCKQacia951NiobkyN+RRGf0RfoV8p9IZulhbW0jlhYW45N/+Kn40le/Gm9/z3vj3gcfjIcffXvc+9DDMTm3kl9GTkwN8oGLy1dFIC9yHRmfzLvBWPE4bsBrLeqC8UeYn4l6/sWXk8dNLcLoiw8q2CkT69QdOkVuiZPzBT0uAfm6BQUU9JvJ9PnO5Q6lfC7Rxvc9am439FX6HC6k6AfI9qNMF85+1TnHybc+W2jL2bl9C188kBtLXtCWh6599yMcAJ6d+wQ0XP4sOhippENjmCa8Jnxr+WFdvVByQfLVq9fydvuVlfpBfOZ55ofl5aUsy9x/qLZmbEKHchi/9HkMMMB6ljBpcCMTadPqO/jQ3JJxvrW1k31hWmMDAwJaLM6E0d+BFnJ4sQMvZlk2dSWZedjjLjI01qaBS1l177xyhnGKnNYL9MjPMj19t0Be6/o41rGBvOSrdOTs024dAH9kAY8wZd1PLRtp4JNmOYyHT5x1DGc68pQvPtIrOMYzDcpax4SRgXLIDC/zwJEHjuXFQYc+4DB4xiHOERTmINK8Fls241oe+DE/Wi/kA9Yfca/TLT8ccdeHsqbPmxJFFS6ZANNuy0Erw3/vZ/99tgiJLVAIaNNdmDwYt0TNxOUAmJSQpA8rAVRZBK/KogjyajDSier6AaDlWzyK91TuioiOJktwCo8OMFR0lmvK4gDnAZYZH0e6cWkMy+w8+CiSg4880t1odBrjg9canOQb3/RxxAHnmz8+jnzjOJ9JBIAHafAH3Gkpb5lcFrBsmYZTJfIVnRyHmL0LliDc0umwo/HEGOpbXswxkjXLsRaGeoHoMQlpQGoEsgBMaDDMzs5oQl2O83k7/FycaPKcGchgVSHLC4+kpdbE8FKNT3WMsYuRyCQnreQrUdypnFkHPP6IM/olU8bQnXDFAz5uT6V0eaUbL6yW5VDl0fHu7q1nHqfG6ukpd79EpzXAoIf9wYcAeztaIGTkrt+8Ga+8+EJ814c+GFs33oxf/5V/FYeqPztfTPy8PsHoynu6ZAggJwCPoWwlZ567URLVJt918eLHmKEe3OfFa5STqAPg7CjSD/2bptVuwzHCeHM721HO/bf4qJ+d1IFxywMNWogdhaSftIoO/Ugo2V/GeTqWDJwry51G6QxjDFzUfrSvJ+Pd/djRAnzz5lp89otfiG1ZRufvuBQ//Tf+ZsxpMR4snI+55XOiN0AjaXiJRRpQ0M/dp2x8epAwNAHyYUa+AtWkeKCHPb6e5ZzXrvi9ee1GvPTyK/GiHF/Pzc4vZZ14uwvdfMvbESQ9FS+o15iqR8YKhnqs/nd0ULumVJVzdOrRhSiw7gDrGkAXOKCfn3pW2ml/74Hz6QvVJ6ud0QnrQEcugXy3LY6yuFYW82r5OW+IN+RTfbDK8GrR9Ui9KEweYL+gytKfuMOLB+/a1WLnaz3Pb9KnuIsP4Kb76oe128K8wZlhcU2+xJGDPMbAzs52GkODjg7rSn6kozGHgzf0MOYnJXOVGd7UnudB1XepA7ThkWfnlGZjzXXGhzdAuHQU6nOip/4y7B+lb8DlWzA9APy2Le3Mr+p5624McfNBZoC0s6CVH9fSgKZ52wGmhQ99fPCgBaSepEemwjofWmsSeHamjY6h28qJyzZRmvmCjyOPOLys6z64DPcatuUoQzr1JI2wadA3WmgNLvDMF2hlJc31NuQ6oVWQPJd1ezFhZJrwaq1hPhIuBhjC4G4pAEpHyI0EjgVz5VwR4zi9gIrWJE6enzRRcksXKMUOKwfdIa1bnxhIxw266wh4BUNei5Ppop18lGTZnFau5HdnQi7AfHEl17DBKUe8dmcKoOnypgFYFsOQ760NCz/LkLTlCAP2AZcF2nqA73TA6eCYlmXM3S5eJ52oHbQ4pGGjohit3qKlzpzby50Z1vxOBgwgtVyc8BqPH/RmclfbTCh9fnE2zq+s5ivDpZVF0dDCjDUifH7qx7uZKQOdVD62S9Fu20SOrYRboNoCfLVMypogPGHLE580hEQbmQUsPvm1pHClHS34cpJHy4Ny0T99b9jOinWylEwsBHu7B7F7MLwXidKDifoZDf9s0FD2KssFrOx27WoBYEdO01z88R99Ol55+aW48/xS/MWffDourCzFhXOrqbs8hC9Z0uiUfpSYBieUOatUhmZVDwON/pVfUGoxoN/AO780VJtheKXsahjqj0yMvdrhRL7qE+ASzwlD5T0Juf7ku9/jk89BfombZXh9h2FDHkC5NOI1oYigylUesppO/u5jGmHiLQOZiborrHqfxO72buxrgdzY3Iqvf+PxONHD1YHk/6t/9SNx7u67Y3b5YoxPzerpeVo+xrvkEW26wr7akTN0NsrbPkT751GHMYw02lqJKZPmMEXYSTuR7FsymB9/6qm4dvV6hvlFhbl5vnidjF1+pipfd2seEC4kjkQTP3sgaaIl7WY4f3ybemUfxAiU4SCeyAXecCwOxzq6cth5gONtuO+MexYoO40wJAWP9sBZFjtkAlJ3jZxOO6sMcVAIGw8e+LgEzTEG0+Smc+PeClUGnNJRHQPAKEd+Fm1ejXMpMB9gea4dylKGGHFo50NSx5+xoozsx9QFHPd/1Sxx2vpS3veAGU7r1IBlBVx368P1cxxwuMU7C8wLnLZMXwbntTiGVp7S5+3pGIxjcNztj35dX8+LrucpD80P4nLKg7Juq2wHgWUCWnmcThkAHjh4WAbnEbZ8+KbjsW95rAd44xzHAfYB8E3LcQNp/fhZYBoGx/tl03EI3xHAQp8iyLUVaSsj0lqIKKcGkNLBMS5P5cMwii9jgEHEZ+m8CmIShAYLoXkB+DQY28oMQuKUteKhi5vSpAr9PCQuaGmQDhDnqdtlcAYOlOv/rAt4NhTdSQDzNd1THShcKUOdgdfKSBlwAcuDT7rptUCeabkc4LItmE7K0tAj3Y48fGhaNsK0FU8oNkB4DVZtUbw548POTNKTycPZodnZemW4vLQYF5bnY1pPYHUjOnXtDFjx47XVoZ78kr/bLg2xrt20CNYB3FvlLij+bV2GQFj1ggZ1EBjP/QiHIUNfOzjgB3kZbJ0hIHUmFtVni4Ow6JcrPQA8EUOXRYsJmsO6TAD0Z9InuWEdXaqe6PdYfYiyGFoAP5mDXrhXjH6EAbC7vROvvPhcPPrAfbH2+svxW7/2a2mcLSzMyggeiZ2tzTy8TzmMYmlMlGi7Gjd1XlL6VQXyB981ftBB9VvqzwMN+iwZ0COyMjar3Yd9yX0d4PUcYfRjenxxSvtQZyCNr3ySVf3zI4waSxw4p/7QBxc589xY4tduNg7apB2XoLkTll/YSiRpPs+/cQA6D7zKwPzqY9+I6bm5+Jm/9V/G73/6j6hwPPzWt8Xi6iWlz8csN+BPTYqW+pDqTfuq1dMwZylVB8j2sEttii9GVu6c0ibOl17oL7weZU5iJ6wrkR9fXL12PZ599rl4/fXX6WwxPTsn3Kng7Xv+rBLq5poF0eaMGQf5RVg0GVPSTak5+BHyts9aN5YDHZHudun7Lgu4jMMAtFowDo6+4wcWtwdtBu1b8Br5gEoT/RH1F+kUg9cHq41vH7o1poeyuo40CWBc9A/QbjjAtIAso2Aay2pV4vQvHg6zL8mBTx/zayzi1AkafjPAERY1i2gUX8ZyPox1coELK+rLDjRxO9LAoZzBerEPgJMPJMIzXfLbsdPSbaGl0+Y5TH6L0wfnnUUbcHkc+e73LVhe8twu7h+uF/nWBfUiTr0A4i1N66u+kC3elAXHOoG+wWXBa4G4+yg0rV+nuc0pbx4tLm9ASAPA6dMykIZzGAC/xTNtoE0zgO964JPXprV0cchOmunmDlgG5EAwEyM5rc+8GkwMPcsIWASkJgIqh8DDwY8SIMEv1UNzTpMpA+zwcA900a0B1MowGAy/grSMgOWZztcRSFFA2RaIZx00gYDfNhzp7NLQMXDIVzIWHvl0FnzzpZz1kjs4Tbpp4ggDlhnnNMBx+3aA+eHOghbPYYPLWT/u7IQTRJI1msVB9kMca+HLPDme2lmoWTwuXDgf51aXY2lhLubnZ9PYyHu29jUoZTizs5U7gDjRwijIhRd+SuPshmXLpxFWW4HreVbd6As8GbM7chac1rWjcSuIppMUwPCiXugo69S1P4t9GhH6M430OyMK4AvX0mEZYPv73Q7YSbX7xGTXJ7pBna87BbnDITl2t7bUfw5jdnogN6M6Hcba2np84bOfjd0b1zQAtuL5p5+KOy5dzK8lT3hNgfAaK7w2q86MflSPo5KDcUVa/eSRpJcseeVCV0cWP+THAKvx1h2uZdev0wFx6pN1gbrwbYCRlxODxm7RG/bPmpBrIaFsjgnh57UTwmXcloHYGflsq5OfeSyY4q3FO2Xs0nPnUm2SOpSxSN/a3T2IGzdupHFzbe1m3PfAg/FbH//d+PGP/GRcvPPOWF65EPNzizlvTA5mVFa6Y2eJeSN4lSQNUc/kVfJn3xaHbCY5dgZJx6Ej9JWvtXlQ6Nq3yjGWkW1E/UGL/QCj6ziefeGVeP6Fl+Pm+mbsJ2nJgMHGQXSVQ4eUZ0qkz9VreKWLHvmEkc06Bqw3fPJLbzVeAOMZwOmD5caZzhCoReWbt+mD24ZxgGlle08MZQWXPuK4+QFDOYte8ULLtbAD4FpHAPQmZNCS5nTS6GMs8uBjUJFGPj66oniNCa9DBZbZdGjbhG6Mook0jOl3ko9xSjuBVXWpsuSl/LYeGyDf0LYbYB0QT6eoaTkPIM96A5zXx2njLTgPvwXSXIa81EGH1+rdaca3/oEa7zUfmAbONFq5HYYGYZfhYcYf8ZDOvEMeeKZH2GC5WkAGgPKtrH3o08F1dv2pvOC4zQHza2n26bR1w7kM4LS2jMEytDwcxneZU/8f/sJvZi4JrizOikJwOnUrEPmuHB2Yz73ZWSCvdiNoMAYYuw/cks9itq9Jdj8PHoOHm5xiAi3BzK+ErDhAHCjaXZoGNWtVGkG9RaPvsiE1MZPv+gEVr/M9OdGos/BE5XqaF34ri+VgJya/WGv4kmc5+jKZt3EAd3bS3XnJI80dtsUHwLEvDk0+9CW70k0HwCdeu4yjMa3F5NKFc3Hn+fOxOC8Da2E+pvKsg4yNvZ040pOm1KVFBSbIpHJJT7rQf0xgZYygd+lQ6bwaw8idYPHTAnywu5dxDC++SEm7opMJvdSu6bCvIbfDCdmHhnCaDoh3fpWmXqBaSbYapEpNlwtfV+f8+KIjlXF0KoF5ZYnclT6cwAG3g2yKfOre37v1SZDXH0kf2oAmd+J52Fw+O7vsKGKMsoTvbO0I5yT2d7djR4bFxOFufO5PPp1f+06MSWb1Qe4R43b6/V09nIgk5yLRL/rj9VnKLpc/OUSFs1KdLruJBRndb2jLYV7tsODIo78D0CPsepGHweT8et3DblhNhjh44MCf4EtYyZh1F23SGEfQBZCfMqSnfNI5Rljelq9FvX54vCZ/5oapyem4LgPsW88+FxfuuBx3P3h/PP3c83HnvXfH8ur5WJXj4Hx+eaUHr1GN1fFJhUVPjxplkKUBn+xFu+jjAF4H0l9Sj/Rv9KjwUe7W+iwI44TXVLxorzuqyGP3bl/pqpWMv+mct7b3T+LlV9+IF15+Na5cuRp7qgP57BKV3qvdONOnllFT1twG4PMj7Ald/7HurDPjWn+3A9cRPdI29cGAnNKKDuOj4yUwfcB9hvJZtuMJEE5jnh2wjgflTvE1bFwGR5h056OLPKtL/TC40QHmmOZ/rprxDy5T1vMgQD1IS8NI/VECpG6chwz0AcK0Mf2QccoZMtKYw3FA/hZsPgBWvSwrDkgDnHp1/YI6uB7pugfHqs+3+8hlXQKUBUjD8UDQ6qgF0wCc18cBUo4Ot6VjPTutX5a8lKErazkAlzO05V0OXQJuD8YHPJkfoEWYPBzxtu4TWvOZw8ClXSjPV6x1tm432wuAhtsdsLzWaytnG4cXcZft143+Rj7gcUU6QPgW3M4ZjOvyxF0319k4bTmA9LYcrg3joNHG8yZ8T6AkWKkAaSjNlQAPpqeFc5K7tZNZKMIANGAKDRxh6Kj6wqVypBc/l3WZVlgDYfMrOrcHl4VuWz98aJPe1s386CCkk0bHI0x54sZn25ryOOQhHd9yozfwcJQFjzBAXNJkWMM9/VNayjGudY/M7DrxNAiPGS0CPNSt3byeO1Tve++74sK5FRHjQOtAA0DUVYYvwvLrRA0GJiraKtsWY4xJsJMBfgXIO+zM0nT+b9nskD/zO7w+tP0BaMvht+UIg29H3PRdDjA9vtRk8mY3iP7DV5Ab6zdV192449Il1bMGPud79rWA8oPM1JvFlLL5gKC8Ppg+gI7Qu9sUSFnEE9kqpdLoB6Rxxxnxmu8l54EWg6laHLLfaIF+9qnH44Wnn4gXn3kylmYGsTCr/M31bAt2TVQ6d3KkARkS0sGJeIoPBho8uGYCA5gFiLj7BnxrLJR8dkPdlU9dSPeDR74yEzBhkQetbAPplz7M7gT9n4XQNOmx6hEIK/pK46xgGozkZWLqYGdrK79MnJuZjenpGR6Z0mhNucC0bKrvgfiy2K+rzI3N7bjn/vtjYWkl/t1v/kb8+I/+RFy4666YW1qO8WktrpwBY5GdmInRPAumhybYSsbUe9dfSx6BjA/S0+A6A9zuhXNr/3bb87B1ikMCONIP59r4AfdxjAC1987efly/uRbPP/9yvPb6Gzn+jnLnb0q40zIckZF+Th/TQqY+ic5pO3imzS0ebos0KKU58i0f7QLkA5XSUp9Kb2W0Aw6k17r8uOplZ3CdHQZcHhnaOPmUrb5W+vFOlXWFT78EP/nIiHF54sif8ioOLmF855Ge/RAneoy56oNFB1x8ylkXHgfmgSOfYwASIPNwpBlM4ywgrwXwjEtem9+naXCZFr9Pwzrr57d+P81A3DRct2HfqHYB2nLmg+/0Ns26BWhj67SFlDmTav6BDrimh08ZLlgFl7mKfLc7axgGuHflwW3lR27O3ray9GVgXWyhn9+eAcO5TzgNuB1t9XDhlh6d15anzjgAmXEtbd4IKum2wLwLXcql3v7+z/16voIEIABxCwlhlELcaQAEyhGrpy8Agh4s4INDGPrguMHcGKKk9FoMwCXd+MZz3DwB0nD+fNk48HSnMW/LYXr4gNMAlweMj0zIy9MU5dqyCqiZ5AnPrxbswMGnnOUkDbpuuOyQIkWcnRZw/OrkQBNrpqse/FTDwtxMdmJ2lWZmNYmr416/eiUuX7wQ3/Xh9+c1Dms3r2kCPoj5OT2dc8ZGwvGqihksJ/wTheGhhZLFkrMQh3wlJzkB+AO5g6Y2Oa1PToFVp9b1wXTOAvJcxuXRhePku93cdkDbrgA4eXBb/+prQAXk5vl5kf3dePml5/N267vvupyX+O5IX5PSG/d5be/s5ZkQDJpaqIaD+xb6csTRP4YTcbch+Jx7Svm7cjgMsOwfnQGmXpL0mGiyDyiO8ccXL2s3rsb6m6/GyNFefP5PPxMn+9uxJIP5cG8n+xNfQtauiyY3xZEVmas91X7iYTnhyVirLx/LsHY/HequJjg765fy3KFW8Rq7AHHXq6AWW3ax+XknDtljKFFeSDIoNDaUBj+0iYHFBcVcY0Lvoe682kOXvFrmC7LEVXnLkmdF5U9OTsVTzzwTu4cn8cjbH5XxdhL/4WO/Ez/z038j7rjv7phdWI6J6ak0wCY0AWOAjfGZ/wjny8Q8t2zpHsO+SD2QocKlA8A+AE7JMeznfUhjQDKDg6xA9gsaRvi8buGjFs4t4XLHSeOsrlcJGWXqn3xx+cJLsb65kWXB31NbHxwcx9TMTBqQGBtcJkuf5d4q+GU7qlbcM2f5WhkdzjopTB/hIQO9ksbHA+g6J3vlJ14H7teA+w3xw27+IT/bWuCyxk+5Ot7GIQ1w2wKHql8LpMMn50D50GAet4yWE5r5RZ3CLa55AcRxLV+3U8qOkdvI0tIBLKfpAMTtTNd5BtMj3fxM43ZpxC07ceTAmVYL5NMGLb7B+JRFPtMl7DhrF9CWA1wWH10YiLcOsMyOA+gLp9zcHeRXEwDvOlpfHEFBpgWtTchJXaADTe5b0+yTeMRbR/kMs1va8W75nwVn5rM7IUAGnHXlOACfs4E5Q3OJss2/1TXl8Fs6wzThq25OwwGm4/KUxYfu2Pf9lZ/8qAecOzDQFiZ8qpyuIHF8dlYI06D4xgP66S5XNEgvPuDQgDbeiu6tBxiRq5URmSnrMAued4igZyu55Ylrwy30+ZBveZCNPBuK4LQ08OEDX8LgeAE3PvFciBSHJrsxfKWXF0Qqn4WWPD6dpj64e++6Oxf4Ay3QczLEjg+0qGvB+8B73hEPP3A5Nteu6mlhLeZnJ2Jxflr5u7GzuaYOpIklD9F3nU/GGBs/0ha9Urwkf8rdd6pT5gin255vnXXXh35aX99Ai0M9nY8jbud8wGWMh2j5tZ0Wq7rvZSwv26SduOKCu32+9rWv5T1cFy5dSoMM/Ol8ZaFBr/L56a/+LIPlA0iz4U3YbQoO8RMtrmqmXOIphXSuKztT+OSjbPjA2+dQJhTHWGSQvsHuiCai/d0dzRVHJR8Tk/pCfuWXY0p82bWRY/cCeocHTH7sStfFtKgJgwi+9FEMpXo1bFfjzo5XAwjPzlVdjlr9lXjpwmObOpcPTv6WowwwSSFZ0AljdUo06lWDtCrjTJNwfpUsHSiFPHoZZ+qQnTOCSRP93AKVwBeQ+bNAKvy+D3xAhspafOzjn4h3vevdsXrhnOiLvwyUUb74RHY9sGCZYmRiFLETBVjf1Cd9/rKOGe3CXV4Xxrkd+450Bcqsk1+gfqDa5QMLY0mVol5Hh3saOpz/m45Zzq9qLPNRhlo3VhcH8fD9d8X73vX2eO87H1H4vrh06VxcOL+SP/i+vbMVm3rggtOcHrToB+xy7e5t5xEBzstZjpIFuTB0Jafqjs2HY+cUI45w3vgvEWv3q2TPfizHnIPznEqfd9xzFWn0Bxy6cNm+85wMgAeQTpg+x/isflU6dj7Qzvn4rSx5vlQWrMsAhHHg98HynIZTpopTxvzJg75xW/rfRuM7OJe7nQ+0YaCNW2/QwseRhgPA7ZcHwAfaMqaD7nCet0yj71wH0zKQZ2jz8att+DCJ/lFfy7POug2ZO7lCBP78vBDpyIUsONKzX2kuJr2la/lxPlPaOuPg4NWCZTS4r7sMQBmXo47WjdOtE7qLH7JauimXaOHjoG1wXu5KizcqbPVoIO2UTxcf+9Gf/q8+agWiJJSKM7IRYYjy8E2AxQSleuLGEa6y1UFY+ChDw9FAdWEe1x3sa4Hc1tNPbVW6Uh74xPGrYqVE6CMj9JGXdOLsEOFsxJHv8rcoV+D4kAbKI891wjCi4SpOGFxk47fsXP99GXu8YsjFrNNXRyLp0jEtozTY6aZ4k8aCzMSoxMzTf7nAUB/qsbK4FK+/9opoHuYt5ux6LS/Mxjvf/taYm5mM3c3rMXpyEAtzs5JHMktvGCXsyrGrMT6mxVETM7sR7KzUlykiR70wrpjqU16FRlnAaGeqULrug3XmcB+c3+IZHHcbAKRZHwB5bmfA6a2PK8ND+teTPXVjx4++xJeb58+fjxktfl/60hdjQxPB/ffeo/roL3c/1I4Kn+pBNEzTcdoWIA3ZLB9+9j3pN5/6unq4PPkK1OBTFrQmMNohLQMJg4F8XgXze4T0o4XZ2fy5oknl5c8EwUN+9v2kLjpyKia5q09h+IAD+9qtRK4ykuiH9J2UWelp/OGIqc71BRtloSY9gtc1uvs6BhI0qxzyMHEyN9SYQ8b8jF/1BJfflAQvz7slvUhjIcf63q50wUOSJkyl06fZMeIM0AEfNkjXqTtoqCzwjW8+HpODqZiamY1XX301nnz6W3E/hsrly/llJL+ywE7ZuNqc/s15Q+SlStmjRQ9a+KdgZYJBPjw7nBbP8du5IdCjqp9WsuYZ9T+MzCnNPXX9iuqj/nakRSq/iJQOBqr/5MRYHBzVAhajxzGvvrq0OK9+ele8/z1vjQ+/923x4IMPKmsvbl57LQ63N2J6kgcG9SfRhGx+WSyHykinMzDma2eSfl6CoQd0kvmS19d+UBfPRQDt4vnLeQB9GCBOmLHpMdPqjz5HuvFb3PIrDWf6lMeRj/OcSprn98yjHLXoeLZlAdJb2qS7LGuNgtJ/tR3pdm0Zx4E2Ddfyc5rjOPg47PKmQRq+04DvhGdnaNOcbjqA051GGHn7+H2HzG28he8UJ0zZWlPHZGDN5hrn/kEbuh1524ABRtybIqRTtmSs3UjWas9Z5OOTptoUU4Hr4nrhwG0dcEucSVjgsta75XDc+aQ5j8mEdOrYtj+OfMsAOEzeaZpIO2z8FqAJuNzYh3/oxz6al9R1T/4IYocC3aitIEPB6smcfBZBjKs67E2lKw884jhen2EkoGTCNKCNJvuni4gK2MHPgiMTsoHjMLLj3AFSkR2ulWAaLkdd2ep3XSWhfHCrjo4jE41BOmRxTHa5E8OTpsJMqOxOtPk7O9xrJJnEIz+xlyOdxZenXV5VJB8UI2DXA1mRCd0dHfDbZJz3mYy97S1N1pPxyEMPxdLsTN6yTh+b1lMyNJhkuCqCMmqdvCdqfFQ65nCyOhTVo47MwWmACF8SJev+2Rh0ZWjbwM5wVp5dH9webX4bdhsYr/RfPs64ha82kn5oS5VSnagz5dAdr2Hn8ivOJ598Kp577rm4dLG+Nsy+qPK0vbif0gbgW33g2+vl/mjc3G1RusF4p3JKNgwN2jzxlK4mSMcuxsH+UVy58nr+EsAdkm1z7Wbwm5ELs/PZ1/IVlnggE/GpyUHu6KUM/OXuFIvUcLKlf2ZfFM9sY+FilOXOkwwmHPHhpOJFtv4TlaSDcZZ86CMJ1IlFkVdpHGxmJ3c3d2fYfeTKjhkZkrwS5AtOdmt5KOHtN+cQMRg4u5jp0jvGJzIy9uHDeMgxIqOWh7Erb74Z997/lvjAhz8QS8vL8fuf/GTcd+99cfnee3MHLF89ygDLG/i5gka6RkYM3DQmAZLwOt10UfFzaAjouHUGyvUh9aP6q9Spczle61MCo5ii+QZE/Yk6ZgZ3kEm+w2MtVsik9DJySzf5qw18rKI5SSZ63HF+Kd796EPxwXc/Gu96x8MxLx0f6YFj/ca12NvdTv3S73no4lUycy4/x8NDXY1nxpJGR/b1mo9pdxs3NffVgzGA77mSceAwkHX4/7P2J9CaJVd9J7oz7zzmPGfWPJdUpQEQaEYIAQIEltoGbOO2MX7uh22Mbdqr8TJ+MrTbeLW73fZrGmw3NHazbGM80mIUSEIzQkMhqUqqOSvnOfPmnae87//b+/zvF/erWyXJz/u7cSNODDt27NixY584ceIIWv44j8sDm/zuXMqRHMWcH79Ngybn9/gzjRTMN6sl+22ZFlwGMO2Oy/wZ36sTn3z41O02cd06Q9vmfiCtnx7A5ftxA9vVB73Et3F2gMvgO2ygfvPQeAymjbTkRdd+nPO5DoOvSfecarz0HzLDOGIMclwNOIlnvxcLJ9DiFTHjIc40AuAEwGNacC2NDAeAcOvauLY9vnacjwhyPEAd/eB24Wc58/IlVuBcxnEuhzOUjihwnU4Hhw1Su4G3v+v73ovx0xpAEJLKX8wkEwhAZgfgJ4KOaBxlwAMO0qkQ5wEPkI9yxNMZdJz3AJhQpxsH164PZ3DnwmTTAeCTH596CZMOwICKow3dQG0cZewoQ5sIQwfXbh86mHhW3rD2sfrNP/vwjzQvx4Kf/NO662X1IA/MlMHF+USituplckQCk35VoklrUsbXPXfdEYf3746VxTkZYLoz1gSOgsLwsjLP9jAhMSGn+lEcE88GqeKX8uVKRSVVfds4AJ59NeD8/eVb6I93GN/9it/W6TIv5YCcU+WERQ4eUI4zgEbj2LFjsSDD9bHPfy55uX//XskbJ2fTzz2ZNS58+hdaWlmwzFmG8siCpsxLOhRMOvhdYV4MGJWcYBidPvmcJtTrceHM6di7e1dO4sglK0w8ZuOR3hCP25Bb9XHSLb+MraJt86cwsPnIsHNleJV8pOGm6R1u5V/iqLGT6Ymv6iCeTPj5uFEGhDLm24BDMgZWUFAqMzI2reldwiQ6h/i4uOobHhsvI1X5kU96FJzQX29CUk9B8hZDQakLC0vx1DPPxMzsbBpYv/lbvxNPPft0vPKVr4zDx47G8MhoGmD5FqXSNx9BCi8rx0Wv2+YaMrb8XtQWaPMa+uWwfP45basuJI+u9MsL/iV/Miyf4zd4C5J+FDMUTZg+gU8U0sSmvHR17aFTpAys9dXlXNnlSJg7bzser370wXj1I6+IY0cO5Kr4GuckrnMsjPhBVaIApxkkX8LxvjdPpta3+MQjG+gpt9Fy3kLJT01k5LVvPUd+pwOEW8e5eeQFj3H1A/GUtwMSP48fde0yLW3Q2oJptwMo5rKmx0CYuvrjKWtcjm/TgR7+rfFfDbgs4DaYDkOL/yvRgN/iAcjrMNDWaTDu/roN7hN88Pfm0ep7bsiYC9nmgSPMm46kgY+8xm9azFemONfb1r0Zlp5IT3lb53TCLwWZT9W5jOsEXJ44wqbBeXGMzZw/uzTTb37Qvv4046U8N0Lt/OKyrTOOvP7W7/n+93JhBP2DFSTEA4QpbCbjABqEgUIn2XDCufE4KmsJxvkaQwVHHud3vMslsV2YsoRb5rocQDwO+vFboDxA1pzMOnyUtbGHcx2m0wYq+eANaQihy+IoB47CX0uu/Y54gMc5GGDsoQO3OJT0gI+VRB6v3VoX/zfW4q47jsfBfbtice6mzOi10uND6kRNRLd2igeqVxQkbsoPMtmqa/JtkKwPZaw26RrhZ/mMnxIbZ6g+BcC1BXgte4O4yk+68zjcf93CdnHmnfnSht039tMprIBc/uUKH5vQ9T/JwoDhXClWA44dPRoH9u+L06dPxRe+8HkZvrvyLClhfhEdxg9QH66froQmn8Flt9DZXXvFQxHyZcDwqDwfFa/GKx64Px649+44f/a0jLEbGvjqO4wZDBkZPhjjaSRJFtIwQzno2uMAV2HGYxn3jE1kCp99W8iUKqd6Qa1IEN65g0fdNYkyUacRpry1YkZ5+TzGBr/qXBVty/JXdujGbGI6do6Mx6rw7Rwek4ExhAkRa+qHxWXJOUNO5TaED6OL87pq35Zkfl3KPPeylazCV8YTZ6U98OAD8W3f8R3xDa//pnjm2efi+ZPPJ+2PvuY1eeQEbz/m/jjhpm0IefJHfS1m0cDkcQtcUU8KRx+4jyrd+Xrg9BovNMo4LAvlwVNi1KJqr3hRAxDeij6V3ZmmKk7jUJlTXrvyKR+0RfxiDxdnj62IT4RZAeKx48baUo59jDM+Tn/44IF4xUP3ySB7MI4fPZZ4b4qHfIFBvZyyVJ9jKn0Ebgx/y47bZrnm2q5kR7KXKbSvdBv6C0d/oedwvrHc5JWgxVUGfaU5Hw78gHUtgN/OLcgjxrx1svOYns0xKehvR9aXMcT3aGvzGYddC8ZjcLjN16ZvB2177RwH2AfaPNTR5nHYQLrbY77AT3gH0C/G0+IC2rh+3OZzy1v3M9fg9wIE+gI54JgJ4mrDvaSwo6cF1wkkXfy6uDYe4FpcyjCwHZ394Rddd8WdZpcyIUcd8CtlvEvbkl8/0wW06fCCMWAetfmS9g6Hrx0HUBaetXze8VM/92+U58WVuQILjJFBtDsfhIDjEmFHAHmNA3AZgHiAhgDO784G6FTKkIc08tDxxgcYD2nktQNI8zVh8BDuCSm0Vl7XbyAfcaa/v30pgIq/xeNF/dr8OIA81Ol6weE68lVVGUMYiCKDRa5cCUNBYjjwLbmdGyuxd/dU3HniSOzfMx1DUqhL83OavNZiatdkPv7JjxzT9k7BsN+EfUp8CgdLnBTujJFn6GN/CncwGAWIuWKTnqTKzVeUWQG9dgX0LTzr8R1w+w29/AX91wbjhmf0u/lHHPjMN+NPn3LMYPxRnkd9XTkMCSZ4DByObuB8umpP9RFGzJIMBPq+2k89tKdHH0ZO0pG4yzdNSSuTYReHA4q3NaBxGdfQrEDGcfI6/B9WdZ//+MfiqT/6XNx9+/G4fPm88t2KAfXtICQjFHJM2zuyA1U3tHY0gBe6FRQNnTJWXBre0KBrfPMtq5dxVGeKKSjDv44x4E23W7n5HQ5wXEEaT5pU+Xbi4sqqDMbxGJ2YjMk9B2Jy//40IGdu3IgJxfF9vusyHHnT7sD+A3n0xNLCvMbFSh1Iu8o+yZVYW1qKEYwHGRHLxOWqDX2pOqTAl6SUHn/yqTTyHn3ta4MPoP/+hz4UJ184GQ8/8or443/qB2Ns954Ym94VE5PTuU9saGQij3Xg8R4rYgpILqovaC5+gvgD+LLAcZkzr92/Pf5WAXjIa/P5XUn4LECukNdN+Sh0aWzk6iQGZ65Gdgqe8cINELxPcdM/woqgPzAq0ROIE/vaOBPuVsqyyqqPRgZ3Bmf0QRIn8UMzNGBEi6hYFQHIMwtnYqH4GXHm7Nk4efJUnLt4OWZuzolGnlDU+Vg8YkmDTLxDX1C22qF2Id/61XU9XuVmcZOfHZhH8Ato+WYHv3IIKuw88I149CP8sb7HJ591PGMLGWZ1s95kpKmFk3Tjcph0mJp1UT9tkpzVYatFv8v2h4F2jLfg9O3Aafbbsg63+IH+Mv1APK4/PwDONh5HO9o419vS4rzEGYfjDI6389dlfM2qUBpfkpdcKNB4Y+WL8wx563zXrt2S4dLhyCG4CYPXfbtZZ1YL7/F7NCizYompuFY3J+0VKByboHB7qfT2mmBbjjB0Ee/rfFlDYVahMz1lVgHS+uqzficeSBwK24k1L47r+ghnWcQRHvjm7/pvNlfA+hNxaWw4c6fUgbYCGOyBRF7iAFfqsPMbl8v5jooOrjvyqo8w9bd125GHOBxhwHG+Bq9xAa4fWqgv925J8ZGP+JaefmaRDmS6yuAbt9PtANNGGxymLal4ZBzF8ECsSimP5d6fkRiUUp4enwxU5M6N5bjz+MG4/57jMTmGsIs+Nu+uLMcoe4J4HCNjYoCqmHXkiwLRono44BItnDH6iba8JegcClY1pPKuR1mElZY46pdlm/bgzIdEtxnuOaDN28J2eQHC5Lec2BEHn4C2r7Ms+GWcYIwwoWGAmr9+9KYU1hnUdk3KUhQsGYo7aVyQJkSaXEou67LicNl7GS6/0ghWuOUF4GvobOWF1HqsZ1SqU+lLtE007Rkaj3XNlEfvujPufdUjceHG1bhy/XoMq18GNaGOKi9GSh4TIVrBTRvhDxjhT37jUH3HRFozu+qnvVkf4a72zZl/SKh25rlcwpzHdyAr6oFYVRbc0PTuuKEJfGFwJO5+7evixCNfF3Mj4/H5k2dkII3EuaszcfbGTDx95lysSAZvaAw9d+GCyqjQ+FjMaXLfkDzvPnQ0pvYfirE9B2Pn4HgsyQjYoTwYTesYF1LWI2oTH9S/cu1yzGuifMVrXhvf9Na3xt7pPXFdhsP5M6dlxK3Ho69+REbgrjx8Nfc3crYDKysyVnixIYeAcCWIzzhanpAdWuMxeYKswxn56ooE+pC9Qugf+olr8sNzvgPJWXOsSGc/d7gRH4z/fKlFBBS3Ky3DikbqiMg6mbRwuSIE96m3c+pTcLNqtfkoUQkpxbrGEMqyKdvKL0f+DIkQygymwbaae/BGJAJ8b/QO3by94sF74qEH7ol77jwej77ivvim1746Xveah+KOoyeUbyAWZmfTWOY7ohiaI6OaZMVfjcQ0bFOmk9Ya23YAfvJEeaynzT87VnSdv01H76JD4TPXxgNU2wTE4yWPha/jt683mZHOcXKb6cVX10/Y17gaSz1w/Gb9HbicncHhl0rrd46nzQB1mSeG/rz90KbDP/PMuIhr++Kl3HbtBIhPAG+XDq5845m5SzLIijss5pxFbmbHNG8Rxx5P5rbUwcyTkkU/hQIHLvFTRVYjWrKHe44f+igzSKaThCSjwuk0Too05UQ/yq89nlwzMGtO8/yWVXaujWe+zGt8uaqocJt/gHlCXAvEe77azNOVMZ9dxume1yiX8v+Wd777vW1GJ1DgZTtIQLorb/P3l3NjWtwAxokNLoQyLexOePoJ57qUaI8pOONu4wDi27rwqd8MQ0h8Oi/7t6jbShdwPgDf4YQunCsNXf3O43a4ra7T+HBKkbCiLNdiSApZGXWXyTEDS1L2S3Hn7UfjrjtOSP7qbgKS1lZqsI1qMpTMJP0ozGqj8ikjTjVkHaIMQpNOABqLTUrrhK7lW6X35MAA3S24DQbjcHlff7VgfMbZ4oYW+ImyZqkbYJO9iKq74/+COvvzuj7HtzjtHO++No+cBjjvS8XZ8ZbgsPppWPx/4dTz8elPfTL2TU/J8NL4kMLiKAM2rnNSOh/qzjfq4IH6WQjyThSAbHiT4wVjWvHlikYcUL76Vz8eObIPDhRM6ivCsXNkItYHx2JZOG6NTsfJC1di/4k74uFXvzaefeFsfOHLT+bHkJdF2+lTp3SnuyvOnpUxJmV78yYfSY5Y1sT/2Ocei+eeey7fDj537rzCJ9M44nuK+w8djjvvvTcGZPhdVJkZ3UiMTIxJgUs5S3aHx0biysz1fKzOePjUJz4Zzz/1dBppaxotr3j0VTGuO2wpi3zsj4HAPjn2N+aqk/iQfOnajUtDCdfxoPiwPcAzFDiTBWF0EuG5uXnd8fPG15iMnBpbjIfE3/G5xkdPhlwNfk4KeW2/8vTDFt3QhYGXonm7eEqgE/JlCaWjX0wDJ/dPTI7FhuIW52+KNxHTU6Nx9NjeePUj98YxGWpLqwu6IV0QHm4sc4iJ/2vSQVUXddJm60g7aG15gT4CrNt9yLaBfODAEca57YSBfh44DGyXB3A8/mY46SvdC5h+0h0HOH9Lg32ActtBm4eyLT2GNg/AdeteKm47aNNoB0Cc20IcNHjeax15zLOXSnO6Vz8B9EtvL2n1Hf1K8oz0Ans32ZTv+VMtSFGHVFbZAcq1RqF96gK4xm3SpDFPOg5wvjbOvqEtrxq62ALHu15DP47toOUZAI4WTJNxQ7vzOs1hg9OBgbd99x9/bxdOaJEB23VaC/3XbTmXJc7x+MT7DgiHsuPaQBkLUwvGQTyuhKPXsbhNRnT1Ao53OXDjsN4Bx+OgjbxtfjuAcih87ojLkq46DJnelceRbgfg5wZdweT4eE5YfMKGRTFRFCeOHog7buOMr+uajFdiRHehXpFDyNG04PXHssFX9RAmTXWRALm6g4DslgaqJgerJ5Wp0g0Z7q7d5u38/jK+buO/GgCXHW0EaI8BftJ+DqWdmZlJY5n0oqQD6KJeXBvexplWnOs1OL6FNj+QqxHEm4YmHbeJraMjH0XKYRDkHqg1TVIynCf2TsfC8mK88NSTsV83AnceOxYz16/GtRvXZGTrpkBKbqfYcYuPgYOL70bKy3OV5MDNm647uwN8ebxk2StaoadIIQ4DhZVD7DlOR1+Q8T8wNhFLO4bi3PW5uLogg0r68uGv+0aFl+J3f/9j8dTzJ+OG+H5dfL9542a++XT+wsVcgT108FA888wzcXN2TuN3Lb7v+74v3vTmN8X99z8Ur3zlo/GqV78mdu87ELfddZd4tiMuX78ZY3v2x/SRI7Gou9YZGWLjoyP5lu/FCxdiZn427r3v7jh+6Ghcu3w5V8A2xKuzZ87kyfj7jxxTu2WgsfoLbwaG1UIxRO2i3dlYuc2+UBJ9m75+rUz1Q+ZTcfbQoY/8+RQMr/zgvHDAfH4FxVjLTvHb4LiK92p0/nHd5d1apuCl0l4uL+Bw6tNcEag+zzaTJDrZwsAWhdXVRV2vqg8lUkpflcHPd0vvuP1Ejq3Ll6/G4oIM5OFR3RDWjU6r0wDqs4MHTnM+gHjGMysN1tNce4xT1vnNR3y3xbid1g/G31/GLq95yUFh00a4Lec4gGsc4PYYl+MB47PfprXgNOM3GKfBtJDfYB5tB64PHF5hQjf6UHLi4TU+OO1cxvHMt+Cirn6nBDInHgU255+aa7svH6zXYeN8m5VxU/M5dKPnqAd5rDmd+lwvNLZtADbr7YDotr+Qa9KNw3lJwxFvByBzvnZdrps4aHUauJwH8LXLO5/b0EKbx9c9HdGDNh1egs91Dnzr935/roAB+Li2MsJ2BudzXsBl+stZGIC2jJlBGIVKPsfZmRkmFt9lcO4U4m3MEYcPk8ljXA4bCq/xYxBSpvYMcE3Wel0eQexNbMQXGtGS2u3FbYcG025o0z05cLd6a3UlVzlWF+fi2NH9cfuxwzE/ez1Gh6S0VDf7H1Y5N0iQwqsf9WX9wkccro4cqMebTLZVN+3u1asgUXktistPXD1IfuRP4T7+G08LxLWuH16urHG3vPI1bYI2t4/BfuWqJofFxTh48GDmS9qpV372t/IR9t0bkPU27sVU9GA7GlsgPfdGyE/+yGVd4FW9jgO4Tr9LS9qUqP8Ki0ZZVwf27olzp07Fr/+H/xj7pqfjTW/75jh2/Hhcv3Y95mTYsBqEwlun41gVE648c2tAd6TgVD+DK5fThT8VJMpHVZPmR0jJUylHZG1YY00IYml1PXaOT8b5G7Px9JmLsah67njgFXFpZl7G0EJck1Lfs3dvfPnJJ7P8ruldmpDXY35uNjfDX1Nf/Ok//YPxzu98Z3zD675B/TMWc3OLMT+/GE8+/Wz81u/8TvzhZz4bJ184JSNtPkalqGeXVuLWwGDcfvcdMS5j7urFizF/czbGRsfjkUcfjW9429vj85/9XHz6Y5+K4Q3JsIzEq1euxt6D++OuBx6MDVbIuNsewfhSO2mf8FUfI9HyOldXFeZ//+b8Frx6jAwB8LHu8pFFyWgnn9STq1oCup24iifG+Ou68upS4RyDGMCKS1rJBQKB4xzfD47fLr2NY8zjPJ5JS9r0q9fquWEdiuXFhbqx42ZOAkm7ecTKnrWD+/ern/fFpYtX8riUlDNW6KFf+HAtfoAnCISt83DOV/HVzra9pG3KZcdbwGPeaS1wTbzDgGno94EM89eLSmjLtmFw4zve7qXSDY5rwdf98cBLpbXx26XhzBsccxz8wvihD9CPyK2hbQPOfLYDXA/4gLYOvnLB6nL1ackON16pYyRnxM1JF2BQMFbQQQDpaEfmUoxDyie+rm+3a4vjHN+hyjBAfOsb2vbgTKtpIX9/nhZcZ5vP0NaNc7gf14vLEa78bR7jgVfwgjD0Drz1O9+TK2DOgGuRJkMVZyAMccS3A8auxUMFtjZx4CQOn7wOG4gDJ8552rLGSRjnMD4CSTploQ1ncH4AnKTh9/BbCdfyqttMmcLXtlPtT2WvQpTrFGvbFq57+XvCt9UN5EGNg4MaTKtLsW/3RNxxQsbXzLUYH9UdfuhOfG4+bt6YkYLU3QcdlxMOBobqavhQ9VXbaUtbf0sPPquz+VgBIW3KO1+G0/FX8f3gfP3O0B9+qTTTD+9aRx7aAqBYoB1Fw3EerIiw2ZtDV5Et+goc5OGa8m67624dQH5Df1oL/XFJbxMGtivX1g8YP4+ZcxVM0bfUX7xwMSHleeb0C/HJj308Ll84H4ePHIlRtXNObVyTMmFjPDeWPGbMvRX0inAhrwrI0Y8eHzVxeQNtpUODeMyBvrl345aML/FJk+ua8H3804/FzrGJePDVr4oPfvTjcec9d8cnP/3p2L1nd3zxC5/PN0lXlubjySe/HIcPHYmJqal4w+vfEN/6jnck7zEUP/uZz8X7f+f98cu//H/Hb7zv12Pvnul49asejbe8+S3x+td/Uxw5cjhWltfyczyf+dxn42Mf/2iceva5WJdBtrSwGKdPn4nhial44otfiqe+/Ezs27VPda7ElUuXY2llOealyB/9uq+PgTHORBvJsTDY7QXjUST8SANXvt3mXoyOX70e74Hzwh9uuto49y8Gdn4GqpNHoovXeSnYqocqjGMlCr5Lh4jvGGAtuJ5+1w+mw+A8bV7CSGZPOg3CiSmKvtJkSju4gRHSGFefE89ToqEhTayspgrl9BQHaA7EzetzkiO1s9tT2tbbhlv6uG7HHWGS23igx6fSr/1Q/H1xfcQ7DXzG4bh+xx6wzb2eHTitpafFAdg3kNaCcfTH+9r4AOdrcXNtHgDQYmjbZPC14/rTwGkcrd/W2YYBl7Nz/nT6+VxKHDp4eHg0dVdtuIROytfiSc07bpcS4bkccaTh2jYaLw5w/Xa6TDAvAOMivfVb5zhhy/yAF2aAwt3jQ78jvc0DuI8AaHEe52vL4ucexWYcmn6A9BYf4YG3vvM97yXQ31gQAvZJa5EZ2nL96eAxYwjbmWFlOVfHuSzXpsfgMsZjsCHV1psd0OFo20Acfn/Y9NtxzUROmHSA/K3RBoMxwrg7dJzpwne4xdvvOB+H1S0OVtw1ORInjh+MgViN0UGlaWJGgHnMyaS7vLKWj9/mZZCxRwNauKsFj+ujSq5rE6J4g8LXHa7pK6d8ctCuxC009vCYv/YLnA9o87bO0H9tcFyb5r52P+ADyAYA3fQpMDExkUbY5cuXE8fevXvzXDfzH744b3/9pj1b3pfm65eKbwEsxLdpbXmc+d3G4SCBx3Gc6M4kzQS3S4bO6uJSXL1wIfZM7YojBw7H8TvujEHdbZ67clWG2mDu+0PWkJcen2hTuZpge3zq0dCjE6N7eWlJ9euCfUJyF65ei7MXL8bB48fivPyRseF432+8L173uq+PixfOidcjcePqFU3W42kY7t5/IO64/c6466674urVq/GZz34m/tZP/ET8k3/yTyQtG/FT7/3/xF/90R+JI4ePxKOPPhjPPftM/ORP/u34J//4H8dv/vr74oMf+N347Of+MM6ePRWnTj4ff/RHfxRPPPGk2ik6dKMxumdfjE5O58sSHMx6beZGzCwvxuWZ6/HI1399Hs7KB7DZyM+LKzQF4waZZ7O3Wrv5E0eqszqwEbGdA2yA9QO8xpiDlyhyy6dlzvqm4sCnsdTVVR/mlRxgIEOV4jK+K9s6wDK6HTjt5fK8GDRm+a/68w1h0c7nr6DZb0TmUSXSMTxGXhbjucnjcN3z6v9ZPhQvA0wNyryA6bWMm562HYbiXelIwq0D+nEA4OjP26YbiHN9/fg3xwitb/K1QDrlHLbvvKajvW79rwaMlzJ2gPFSfz8+86Q/HnipuNYZHN4uDrAcbwuSX1aaoYP5x3o1V/UlSxhZrHCBL+ciXSPn9ZUNqRbJEN8i5iYx5b8D8rc0tABPzC/2jrW8MzgPtPc7j00cMuf8rvPl6ga2SwOX67QzbBefYUldC21fOp/7OPn7Ld/9J7bsAesvYAvSjetPM5EtJCFyLuM4523zOw681A0kYepw53W6oaWxDeMbD64t57gWHGclStg4AMoDbZxBMfVr0hw2TuO3czp3o+urqR6CzwndfeexGBoQretLsWtqQkK9M0Y1wcjWEg0RYwqPyfAYGNwRi5pE2fyMpQ3vjFM503kiob6K67WzJgjohLZqs53pAxhH5nted2H359a29JzB4e3iWmhx2gHkhX+WAa5xhHnlmW8+njp9Kh+RjYyOqpzkUO2u8V/1ZJgydZXXFbWVVsDXrsPQny+BuC6+6iBEHF5FpKKC13KqufAozETGW6lpPMvRzxwuuiwj48K583Hq6Wfic3/wKRlco3H7gw/EyK7puHHzZqwvcjyFysOfrKLkmH188Iy9F4zFlONM6fpfF9RPk9Kpbh4f3lL/rynxHPu5xM/xyfF48rln4srVy/GGN3xT/N77f0c3BEfirttvT97u27snZm/Oxr33PxQHDh7KzwR99rHPxi//3/8yH1/9zR//G/G//MO/H//sn/7T+L7v+/74j//x38fP/u8/G7/4C78Y12XAbWysxdL8rNq9IpFej5W15dz/xksosqYiRsfi2vJS/NFTT8fnHn88nj99WsTeisOiYerArljaWI/jt90e+w8dqjvufBwylm/04uc3IvvkmR9gflTfbA9Oasu3wDXjCl5bPpyPMcVGfY59wXghXKvp3Xgiz45B+Vt1D+B67APG35PDrbR8bUDvS4ns4CkEXwxZ1s3cUspGrVxAF8fg8PheY070ayTlCvzw6EBcv3k1z3XjbWLAbW7pBdp4p0E/jskQv40nbB3ifG2eNm/L8xZeKs4udUmnCwHjBFzW9ePjtujALh5o/dZ9JdguX1s3ztdAf36H+/P0A+l2L5fucD9QpuaGmrdwipXrzWPkydUdFV/TmOcEAYz42jfJo/tazEDnsc0h1Z3KmB6HrdO3owPIfpPUAm2eNpx6rsNnZxpxG9KLlb3KtHlwjgNeih/buVY+WlBqjrTK00t3ff1lTANE5goYEWY8mc0gmOFNY8T35wFcSVuR81I+O0XXDPhNS7rL53qM14QRx4Tia8B5gRavoQ1vl05Z4hzGIUiOxzmM3w/EtXTD6FxkSkkjTQmdj6NDkOFc6dAEkh/GJSIVMd+CjFhdvhl33nYkpjUBLi/MxR5NuHxlflgTTH74WTlZreIV+7zzVzzLwdz9r64sb36bsgYPBAioVmXyMSl+8pB04uFxreQB1WfkqXTHieitTpCvyitMtqxLDt+uhfZ6u3T4Z2fe0w54VXwuui0vfsuPtqEEJsZlhM3N5uPZQwcO5kGV7I2izTyuKz5n59DyXPWq89IMDBjlS7IUlp+tTDopS6mMyIQKCzK++OE48BJTuCX3pChuoJBnOql5Jq6Cak7KjVqaBgTGGt8JvHnluty1PIZkY2UlpkeGY+/kVFy+fCWuzc7EjpHBGFe+Afgk4x0ANaukTJq8paiUPD+qSNA/6lxTTSrDxv/h0eFYkTG0qnpHJsZjVkp0QXWdv3xV5dfi2g0O8lyM22V4vfD8yZienspVxmefeVryNxS333FXXLx0MT76sY/GBz7wgfzw7p/9c38u/oSMrv/0a++Lz3/hi/HE40+krC/KoOJRKG9L8lmuebnF1ZVYlPG1ojjypCGoPlpWvvkVeDGg/BuxtLwqWsfj2bPn4+zl67FT4ZNnL8TJU2dkq03FQw8/Evv2H5AxId0k3jImaDZvirJSyMSAUYYc8fUB4tE/yBi+qtPYx2D1NgUr13Jc26fvShqqn1OKSMt+l1NkGcDIMdfItTJSRvmQWwwbcCQW/UNOs77Mp3/2E2OWlBORnB2Gn1Bpm3mUPX0Q4rYFUas0511fZ1/OstpdRqPHZuIQ7bRtbUXGmmjbK11E/964PiccQ9k3kjZVr7zJK7VVjEwuSJ500TnoK5rAB/15U4hTdO1dhBrxSeWhT5JAUvrFPOFI5hThkGfHNZqRX950gbfJlz66WV3Edg1PiFWetpbfguPoO0ZmzQGiKWWgB5Xeg8K3FRdQOkxpyl5GS+GETDhSj/JqnupIL1Be+6BN0okzT5xX1+AgT/G2eJlllCPjzRb1VyvXOH4pg3IDO9jiQU91T3joY9Kkydj3Bf28AUyZpFfASjovj01NTGo8DebbsrV3WnNRNrLozQZADHVDU/fLc/Xgb6YnSRnvcDuf1XgCXw9avpdPHq7Kr2prS1J+F0yRvJCRPMs8aN8uXiEc/U7d0JU6FJ6wgi0ZUqOSVs5khM5bun0l7wZvSVF6oHB350LlECF/vaWtGF/L5+3kOgoKPCrHChiE5sRLdNdYxzEJZsdAfBeHs8FEnF0LXLd5wFuCjXBVftIA4lGO+E6jXsDXdoA7hfIOAy09bTzQ4sBBW90F9ow/h3HkcTnSWuMRtDDWb3twt2sjBpeHXGZY/+gQaAGXlBi4dkoodt5ain27JmLf3l0ptBgQ47qbZ0MleYSkcIFXHY/hRASni6Mg+UxNdqLy1cAovipTOtMPOIzfHw/d5lN/OtDykLDz2LU8b93LQfJj0xX9dsQVP3t9olpUquOB/PzouNp78vnnY4fk5tDB/akQSOOsmlwK10QsLitG5ZIm+oz6pEggL5sFlvILOl+ZKdmDCoOLnnRKb59RQVGpn5DaT0VXVzGojKx6QR79ikHNozMU2drCUsxeuRK7xkZj9tq1+NSHPyID83q88a1viUff+uaUgUsXL3T7AWvjc036GgdCqGTNsKqwk4V8bCYHvRgheSitOMLHoHeoXs78Wlb5mYXFePrkC7GwtBp7DxyIU2fOxrETt+Xq4mc+9em4cvWSFO5iHFcc+9FOnXohTp1+IZ4/+ZwMrz8R73rXd8Vv//ZvxWOPPRa/+Vu/Ifx1QyAhVd9x7AUKR1SoP9fhvchYlbG3LCNrge+iSpkviAa+BEDfT41P5LlCl3jFnRPzh0ZjgcNzNwbizNmL8Qd/+Nn45X/9K/GLv/QvZex9OQ9l3TU9HfsOHcyx01sZrjt1ZiLe7mNMYnSxnxP++KUVwpW/ei97Dk++yEk+w8OKz4Qu3Mu/6fRHTvZ94RPRM/IUo/ZnTuEpXFxTyLnLz0kjgesqV5cle4WjXMJm4MWQsid0ZFmX8qc/BoZqXNFHTALs/+JrEroQKKPqyU8iDQ7HhfNXYkUGP48qadcatGhs1eSMwcu16OraUGMav0xHj+NcFaaF2T9yZKdoR3u2lHJ5BahM4u7yyOUB0mSiCGFyK1xlKuwyqrRiFY2rxPJ9jZeuy0M46cKXg/Y8R1GQ0Vln+UD2M46wHH6br6su/1UR/WNsdMEtPqBw8ikzi3/CXbLU6V3zUeHSlZU/5xTiVYa8tIFH83Utl3RSDB1aulU5VJb5DD6XIz+4M01yy9lfebhqlkVeOKplLW7cvJF6a++B/Tlv39TN8PkLFyQnq7pp25XjivroQ8qk1HZ4gaKZeFbD4Bl1Ey9ZQfcHW5MoUnux0yedleSEWkXjhiC5L91Afm4UMISyauFh7GX7dZlGT/0pRnHgxxcdrU86vEXGk9ekUYX+pa5VRcm/5JlKqFzOA+nrBqbTybiU9Wpg0kD+PNIjaQSvOMC3IJWWF3YtFAOq4/AB54PQ9rVKO8B5S7lV2IKCQwGsSUGSThhnY4/8dCzQ1m3HtQ0043IeX+OghWun4QykUb8NP7u2DS5r2vALj+hKlvb4YKbjCnq8AijHnSddmh+Q3liNE0cP55uOGNm8Co4yGx1h8yMCQCXliobOWFQnk487RISYuukDfLeTOsFZdb6YdwU1qFto2w302uYVqmpv4urqMk6HcV8JXE/h7eE2VHvVVnjOwBcvaSvxbCZfv8VbXIOxuDAbN2euyljYE+NTE7HGYZLCVwNE+aGHfmKCyP5CqaVH87cF0+9WbF6DK8NVsL+dm+kdXqc7vpz4pB+b65UiHg6K5tUYUrs2ZGxcP39Od5OrcWDPXjFnPc6cORXzczMxIWMBkbixMB9zaytxY3EhVpReb9FqnKxtxIiU0xRHNDCRysDhvC+UDsbmDhmsA7rZGOd7jazSqO5lKdYhGX7zMoLOXJKRJXxTe/bEFRl9X3zi8ViU0YWhq54QrvW46667Y0718/j703/4qRiT4fPN3/zWfBPqugzGj33so/Hs00/H1NRk7lXLu0zhhA0pQ9m/tBl5Z7wy1jWeFEve4dGxWJxflCLcGffce0994Fe8waBbYZyq/WCQNskVPNBxZMfHPv6J+Bf/4l/Gz//8P40PffCD8dRTT2pcr8bx48dlyI1pfKEUV1Qv+qDGCrKVstSNGa5zzDXANbTjCpLSLm4zMsObspvR3cSoeOPelG/Kqv0FlLFclCv8ZOrTo8wWHVS+HiS+vrgtUNWKFibPRdGylo+IshrJI5MEfcGJ91TJBMjKJQdc7t41HVdvzMWVazdyBTT7UOMRctgOwSWrHqK2+xVOIVQeybrwYvhSGfqCdHLDaT82Bhfxm64IS95xjdGvP4WrPiWmS1qVx4aDy2e646pAX1qXV2mObx2Q4xQcne4pXddziafDZUe86bGjLWnkEC+ffFVPGVfQme1qnOPI28svp3/li27TTp7Gd5ks1+XHMNiMV7jq0WVNEBmHTGEEZduSbnzNr6KZ/Zj0AeV44eXm3FzM3JyN3fv25faPxdyDyz7MnTE6MaE49rdiqDCmhD9lFyf8+dO4041ifrILQdgUAOKZCxRmDHWryamvsjHkV7tVBlkFP9iqfKXX2BCebG/dgJO0nkpQ9XN0jdrEjSDt3c7Bk52ipXAnKRqOVTfhopkW6Ued+VP+pEPjQvXm3nDVx8/XfkuZJ1tJK6WIf9t3/fH3ulNpQAkRDekB19lJXT4Dca1hAqDU2nyOt+808hGHOOfm4s6xlAoQTwlcTaS9MBakLd2WXuPmur9ex9m5XOtbMbs9bRtwDlcd0NKrs7LSsYpEiGkBnZ6ldKUCbIxPhaXJ8eC+6dg1MSJhkr2vCXZ8uDOwQCqoVQTVqzIIuFfZUFr6SzpthNEH0MUqB4oz80FDR3/RSxuKfnzAbWqh0quNOXHKMYG0Blgi6PK17muBFn9O1sYtqD5Qm7OttLOcKtW16hoQTTJiB3Unf/nShZifvRkH9++TwcCr9XBb9Cc5xX+V4CJBtTjwkpDtyWZWubZtlG+vX9TuDm9b1o52JW1yw+xd6gYnh65OT03FyvxcXDh1OiZGh2O/jEpk5tQLz8czX34yJifH441vfVvc99DDMoQWZHjO5aM37kR5nJTfWOQxgOpEHnhDsB7DldHJVDIg5cbhpvlR7WHVLwOLEnws+nNf/HwaayfuvCM/L3T12tXcbzc5PRWzouuGDK/afzcbe0XboUMH4447bk/HtzY/+tGPJpdZWRoeqdVZ+pNztJBx2kKncA6axzk8hp9MIPnmpuQWhX7k2LF8UeG07qp5tMoeJM4bw6BcXb2VxuGKcPBocWllNW+k2Md2+cqVeOrJL8dHPvKR+Be/9Ivxi//8/4z3/fr74guPPx4H9u+PI0eP5J4VboTqxpGbvzLEcvO8SMRBlX0bZtWfXed2UHGK7eQ229KF3d/0Ba/jE09cFalyyDR5DJt1pPDKwSBiRILrAgpPz+lfl7INUK88xs2S+MYjFh5Fl0Fcui4ntm7SYaotOdUYEx07h0biwqXLmQdEA+rPPLdRPEMPEUnfZmnGqCKloaW3utUL9Sk1wePMTd6uzfkYahva3S5orL6pPG1ewh2rFe7pBxy8xtHPxkWdrY+rsltxku48xg/ONl/bx6SVq3iSytVKfhVz/vTSr7LEb3XO77xuC0acaSMxfdLzv0uXS9zww0jwuqDDKRWb6YRVUo5f/imKm121QHWxesrcshoL0gULi/Oxd8/umJwYlzHPQkjxmoOe8zu3WarkDuGtsOSFahSFr1GnMLiJRz+UfMhCSV0VPELkN8DcKQK6x334xOfjedGdjxoTMZZbpgg3oHI0gvrVHuKYW2kLEsocuZ2vLuscNLOQoTTQd9YXc/Ww5h10Wr0drTJKrzyMHfmqEJrz+8vJY9EGTzm7k77MtkOiaP/pn/8V9a8iszEQUhO3J0d3dCGivDAJnBefOJdp0wDjdtjlsyxxTRnnA4zP8W268ezoDCXA9Ga84kxbC5vlFI9PHnxDfznSjDONo64+jBE6htWr7FrFYdFbYeDAQ75RKSz24CSzqW91Paanx+L4wd0xMqSJUAoLwR3ThMPjKdcNDoKlXHpxtRIgfArwDT4mElY7+L5elan9dpNjnJiPgNSG25yU5QhDG472OIxrIesS3fgOA+RjwnR5G3+A/X5oeQwYF77pdz3gMJ0YVCzZ1lst4IbHq2mADUi4+Tbm8888nY/q7rv/vjhw6KjysCdKkwrL08Kl3qYx6aBjwwOdCUVg2vp9jCLgRekMRPyXKKcxugktX3DJZ/EsVwdkOClSykGKS3lGRofizJNPxGc+8LsxuLKsuFuSr5BxOZsHnl68ejU2hkfjxD13xzve8W1x24MPxrVz5+KPPvOZ3Lc1LIMVA38Iw1W0bEg+aAPji/jxkdFY1cS5JF4vi8jxvXtjXndjC5LLG4p//0d+P85fvBq333dfLCyvqM7n4v77Hsh28QiP/UC333Yirl69IlZudAfj3kjjZ8+ePfH000/HFRlAPjakHo8iPzXeuENOg1PySBkebaRRpjHERn6MKTjIIai8ZXmX2sljTerPVULxqz5Q7vEtnCpHOoe5rq+sxa7dU7k3kE6YGJ/IR5N8nFqZ81t1V69fy/54ULz7pm/6pnjd614XDz30oNo3Ljy38lEo9I2OjuXBlsjn2Nho1rHOnav6hNU1rq0LaAvtRXZJZzKocL3JS9ry8lKlqf15A7XDK/051SSe1r/FHhnhwFGX8QFt3nTgSWMnozO/fRyPBtWkhIWFWRlVqzE6Vm/h8uiGIyhYfchHkIwV/amk/qmtyrJDBtj7f+9jMvpX48b8fIxNTse66J4Tr3YMStfIameiyYdBWSd9rXFHO0Wb/jbBNG3SJqLJAw+5BoovXRu5hqTuOvd8dbwgH/o28eja5fkvijKEDMJ38pYxVHhcP3xN/mX+wk/IdCVPKqnD2IAucuLvIoXRgQpTF8nCuXlDrB80gZ/kXh+TvWS6K1Q4FE40/EuoNCDTKSc6gcqj2EwmreK77B2eXl7HA1vwd7Cp/+Rqkz3jdDUuXj6f2wduv+22LMdmfMYkq+VpyOvHOPXLF1sgbyjKOKk+oP2UEA/04w+o/WQ1PzPOAF7YYYGBvkq+CwpHBqq8IO1IRLvDRZ9iPGZefvI9rrKcnNsPLWsae6mLTJv0Y44VAUXMC4yszJs3cuTLLHkj7DBe1VM+jjbAJ3QjN507/qd//u8U35VowAUACDSRbRzhFOIuvc3j+HZAOR5I5pJGXIfTQD6ccRqHy5uBNgSM37jbcuRrof8acP7WAa6P66S3U7rEMZwQZ4Y/GHPZVmFJR+apu0rlUwcqkHcGfAoEpX780L7YOzWiSZNNwRgbnLPSfcqhqxtw2/AB01M+d/4yXqS8MGIIOw+OR5XgBi/ORhh14Gw44YPfdQGEbRz16uuEVsCgx5Bo8WR8Q3sLLmfYzgCzEqbulzbAkr2aRNjbs5qGxsLsjXj8C5/X3dhUvPKRR2XYDKYBxgbv7JucXFSQgZR9qQtQqX8A09bvs4+U8IvSpSwM26VLEMpvAL7Ysf8mJYd9DaIRXmJo8e3HpZlr8ckPvD/OPfNUTI8MZdzYwLDkplYgH3/qqThz4XwcPX5b3PPAvbH30MF8dMhJ+RhDrO7wjdBB5c9PGUkkVpeWY6dm0snxsVRzgyODsaR0MTZmZbgtSUYn9u6Py7M34/c++KF4+vTpOHbnXXlW2PzSWh4/wSrsjevX48L5s/Fd3/ldcUZ5hiRTHMbKB3npQwwWVs1SZqSEUC4YWPTjwtKilFqNZ9LoRBTZwuKS5KoepfJZoonJCRlMdVNx7733xYWLF4TzWj7qgKvIgjox9QV7lAAUJHWMycCcm5+NseGRlMsVtXt8YlQ8GYkDBw7KSNwdR48ei8997rPx5S9/OaampuPw4cPZbxxl8sgjj8SP/MiPyH+l8EmGRC8TIuOKSZOVPGilPq7pD9pD3QDyK6FK2bLOSHoVx4oRfhlgjLUywrL/lc/OYLnCECu/J3OGzTJyHCPRD5bHMsChiRP+b0o8N8TPOoKCm5U6voPJEh2j8SKUVX+N9x07R+LKtZn4yMf/IF+GuLmwrJao3Mhw9lNtiUCis2D2DQaYRlDKdo43+ILGZAwqHx82x1DjRrImavQBehX+Eo+sMD+oz8WrAsZyo4PUboK1t5HUgpaX8C2/Fch1Vw5wOnrG+IBqN/yGAvlYoA24nGsz2qKr6svJlfZmWvGxoNpnPZrn1ik2jcguDkiam+vEUYEM2+isx/w1prbk7cLLkrniBf1KvP43uOm7gk4/Cnp41mNVY4K5mRfC2H9KJuaaWd2IzXKTQ3sYC4ob1thjNQzrhz2q+eWOrNN9RnF8eIHv+PLJmytYndEIXxhfpsc8ApCpCtM28PbavNnvqxqboMy2k7f8LtsmT4o/lMEVbyXaqe/AifGWgHx3Rl/Ok/qp1uo3/dA3xFMm5VbXOMC01bjfmXynTl/v+Hv/7Fc7snqNcSETWET2kAGOo0NfDlwZ0AoWcSzhwagyVire9ePaRuC20COG1IbfnvHQn6+tr4UsLyDdee0A+y7rOnAAqaxq5ds/6qwUCsVyl49Q5dwu4UR33FpBSd3KlTCs5VEN+hPHD8WkdODQQO3HyFUDKUK3A3DY/laa4HlZ4Ll6IJePBbowgoFxS1mUjA0w+/DVuEm3ALkOruENOD0QuMYB+Uam8uD+Sw0w40QgeTPLceCATiav8oVf99eJW46JnUHLNxPh8ZD4cPbUyXxT74EHH4o7NXEvrYgHUuyiVKncKSuovPDlKxlgAGEbYL42iOoXxbfpNsC2xAmgXyzOldNcmdspxbZTxi+8J02T0Zhk5KnHPhef++hHYoIlffFkUJP90LpkfWUpVtXfyxzhIMPp0rUrMTQ2Gvc+9HA8+ppXx+TUrvjUZz4tfmqyV/41GSDqofzMFXeAO2i76GDvHHeT7AnjMSWP8HLPhAyXhZX1+ITqf+KZZ+PInXfGvPKdPHcuzyVjlW1pfjlmZBA9/IpX5DchkQ/6kDPBMMAuXbqkSX5e7SzZaPs0H4/zU35kFANMyYmDVS/LJRu/52ZnUx6ZCHlsBku55WlPXefYB412ZuDkb27AV12s/CFTu3ezwlyfTdm3b29cvXw5bty4EX/hL/y/4rbbTuRqV76RJN7cfffduRqGATs3N1ePXmUMskqHsTI8PJB3+vnBatHdP2ZoJw7Z4kedTvfqLi2wwZUGmNLKCGNs9wwxA2WyPXIYYsB2MqV/kqEywNryBiZqPtTNavnc3M0YGhGPZWCSdwAZZK8P5W4xXpDNqscTJsNlYHAkPvqJP4jf+N3fjxEZrjsGxnIfHm1mnDA3lR5HH2kShk4mU+oQWow+0nnErUT5upCPRKyxgtLNAzxiztUKZctvbwoPdRRy+EOLSAU1K2e+8bSuVyp0Zw5ii3/JQ3zJE/hyJU3XoDOfDZlXcdWfNVGXcYosM8dg8EEbfU45+rauez75Ci9thyCF3Iy8ZhWH32a+Lq7kgr6ghOK6MvhVU++69cXBLdfJP807vFUPR/rx8FH77cqpdrW76EB2Wa1iWwHUJI1JGXMEhkbNH8jYmsY0HeT5AJF3G7lmbJRPm8EFFgE0dvF5KZ+Xk6Cj5XcZ8tUPa5Ix5IqtOTnmsn9qfInsxIGr2Cq1yTt86EJHyU8poL/laEfuTcz2Ki3nCEpSpkpDdsmPnMoQz1YYxjL6SrWLtnraRBuRI/ziF/tpayx3zY0dP/Vz/2YDJGZAyxzHGZyWjevKOK99g9OcF7CwJ145JgcGsK16AN/O5VrIsgKEJfPpejOuw0E5XA5egeMB04Pv+DYdMD77xgdkThhfXSfQf+XjrhD+p9AQK8EQzyUvugMdUEdI0fCZghOHj+aHcCeHZDxI93FnjaHhPROJsfFxptcOoaAzEV5oR/iZyLiTZ9Dk83q13ZMAjo2Lg5pIGEysLPE9wYyXoODaOgDwwj8cExp1EAdOJu/05TzgAPv90M9fcAHGnTQrTD5w2FB88QoYygSnKw3MQd013ZJhcmt1KV44+bwMk4W4+74HYnr3XvS7+oFe2mqA5fo0kJE92vpp/C99BKneelGcgf6n25KuNL7EO1YgpOR2bKzJOB+IpRvX4pO//4G4evp0TKrdg6u3YkQKZlBll9cX49ZOyY2MJYyJ8+cvxMWLl2QkjMXU9K6446574rVf//Vx6NixOHnqVJw8c0bUQvGOfDR3eHJKFs9yGimMRR5/83JHrqKK1KGJqZhX+JoMot/5yMfjws2ZuPsVD8fMvIw/xS/MLsSKDK3r16+nvHBcxcFDh9LY58P2fLz6/PlzcVq005/0I/2bN1goSvEe5bfJK/V1ParckIF0JRZlvKFEWZ0CP480b1y7kWN91949Maq7bG52/Hgw8ag8eeFlrj6oXdSLQUbd02rz9auXY9+evfGud71rUwcBr371q+PNb35zfP7zn0+DkhWxOteoaGdM8ZIBYj01PRH79+8V3lGVpHzVxZgDH23hUQxh4j328uR5TRopd+rHmiRq7NgAQ66zvNLqumi080oYYH8TlL81wKp8D1IPiPc8Bp2bm4mxiVHR6QmUcnJMYBs1xuB1GQXQq75Rv+d+RemL/+Of/1/xq7/26xr/48rHBM1pctS7EUMghW4Z/2hG2ggtg7kfsMaMaWvbAK8A0uBJ24a8MVGQlaO8pp/lgLZcv98fBzi+dfRzPxDf1sP1dj5AO9rrLaD4/IqAuEE+HDhpo69dF8C1oeJeHN/SQB78l0ovKOOmoPABlHG92fd9kDIqvcvLN0m/+hcdzMqwWqUhV6vC3JSMjNRNcpXjRrFWePKJT25+VwIkJhkEaDe0c12J5C8DDRlERXFuXa995puvkYfcI6w4oJ07MKDS8KSulMmqDx9WUXaFRZFO/jfpQN7l582R8OZK/SaAy3h6gPHveos++q6O9dikVXjw+REH/qIFXgjtT//T/7DBd+l23mKykkDSIZ2y2OLn7QvIQK4oGKQSbCJOAvmfAzdD6ZNP/7MyC0wNJhGiDs7RJUgCO4LasMvgAKfZpYHTAdfO5zIepC8F6jZIyYGuApCd1/aFZatv/NSlCT198aGMQCxeeFi0I5TLmsjGhiUo6rwNTQZjEtYTx47q7oMP/+6UkMoAk6GBst8cEALasnndGQLAJj9yIoeWItR0IYgYN0w866xySCjqtXvzsXCUYqs6MHCglbwpfPRnpsG/DpfwclgoExLfCBvQ3ZPLtQaY6etXjrRniy985MGBn0mMQQHkSt1oh1/GAX5NFALh4+4a7PCfb9rxiHeDoxXW1+JLX3oixviszsMPaRBh2AzkZm3C4M/9V+TPwbaVLocNm9dpPJQPtGVezt8Osg+klMWlGASp+LWh61s8I5Iwo97GFf/YB38/zj7+REyr7wZ4g29AfLrFXovq67qTL/7RNwvz83Fz9mbu24JM2smnhL7uG74hvvGbvill8plnng2xK/c/LS0uxac/85nYLaODD21DMfu4eDtzZn5OQ34gJnfvUb0D8dzzz8djX/hCnL52NXYdOZJ9w+M9SL564aKM39U4evhIjoXxick4evxE3BQ9j3/5y3Hp2rUYVX/slMwsykiGN3z3kcke+YQTue9GbV9Wer1wEXnUxSXhHtrJtwvrY8PDY6Nx4vbjMpKOCg9yXn3IihWG2ojqmFG+vTK0kHk+Ko0+k2pM4/Vtb32L6t0hg2ghvyX6ve9+dxw7cjw+9vGP5Xco6+sErLgtpeF//NiJGB0fi4P7p+Izn/9C/NRP/b341Cf/IO68486Y2jUV+/btiT/3Q38u3vKmN6oO+kMyKEamXEsWeZyK0Yt80x/ZMEHKAGuTOd5qouexeT/05AmdvFVmu6QOhBdd3Drhz+ogSGXRSrw8gRE2McnLH0UHePIVf46hSP1e9dEGeGd9zkoZN123bg3GP/rH/0c8/fypGJmYjltqg8Qvxwe6mJqzjG4A0THohjw/OOcNxL2b4NRmA3ygTdQJuN0A+XkRp1YA4XLtBaIO+qiMeXQtedbF6zJUPcmRBx4kC3NSht/oPtXJtQjXCJKv/JoDJSmSfdGhuTC3OSg/1JdhTO11zRyIz82LV2jAC09rfqtr+oXxiRGsRLWF/jGfexM3mDOPoFaNdE0keTpeuRz/M3/HL/icj87kiOdcwCyDzGQbmZ9UTol1FAP6k3mbfpcRQl5wd+WZzzmSYZOert7toD+t+o6+5Ao+gzsT+Cved31DzhTPjra8OdOPuRRbA9oomvukyNtc02bK2zftXGdbsFdeBjxP2Vn+6CvS+mXSsF17nYc0j+niQ6X3A3Ft+o6f/vlflTxVR7VCZh9hyzWHxiArvpIf5hSyfuLcsBTAhshNApR9p+6qcuQSRwb5KUwSkl7HKL7vurpCQKcRR5kOWjraeEMbh6AB25WBZtPdxgFpeOF35VJocCIuByd80kBEIHbK52iBdSm/17zqlXknzoQwPMIdxUCMyApj0CQe4XVdKK+EHIkF1FdOSkZFyNuLqzu6NQwwGUpMsggEzo93LBz5AoH4znWuMHVCVwZYp0zk6uBGVqc4t4lVkOU0wIYGx3KZOL/J1xhg+OAyn/qh2iaHEpCCW1tl9a7qYKIShsTJx5YxulilK/y4RJHKgx/7D3gEzJEc66s8brsV1zQRP//8c/mI6fY77snDP1ktElGivfjoVQpgO99hoL3ejG/6Y7v0zXzbQB7MJ6W9U3kGlS0P9pMlsy7H8QvETQ2NxcUvPRVPfPjDsTpzPUYGJeND4tNGGcLqqW7yKT7T34TpY3hIHKtjL7zwQn6+yv0+r7vVN779W+JuGWCHDx6Kzz/+xfy002tkpK3pBuD3/5/3ybDYHY+8+lUxODkZn/zQB+PU6dPxtm/91jh4xx1x5otfisWZpTjIfrGL5+MTH/tojKktx44cysd7yBtfa+DGanJqT4xOTaVBd/rsufisjMlnrl2Km6GbgsFRtaFWq8ZGJzRkNmJxZTH7aG1tKV8S4IiD8eExGWJn4pknns7PT+U+MrVv3/79eTis28xKF6tvtJsbGYx5jKjZhfk4e/ZsytYdJ47HG9/wBtW7IUNvJfO9+c1vzb1nR2WE8Sh/TLwYzVWzNRmN48mL5597Lv7hP/yH8dgffT7uwPCanozr16/FuIxBDs89f+F87Nm7O370L//leOd3fFt+4Dr34kl+2bfG55ygtw5M7ulAaLfLsZt34p2AN1CypHJMpmkMWcbS6wB9Ax70NXoA7UgYUEaV42Wh+YVZ8WIp98VRFflqhUL5Ne51F14lqEdGSe6dkmM/F4/a2Kw/OT4RTzz5Qvza+35L/FWbdvIWLUaMxgHtwElXsNI8pDDHyNxSG5n4od1td1uJQz4dtmvBZdo0fOQen74EB/mQAeJch8sxbgDi7AzG2aYRB642XwuOd1586gIoB/S30454HPlw0O76nO4yADjsWmjjjBvweFfsZlybbsiXYPpoLCCOdki/dmn9dbe4+svjM4+UPBaQp8XRTwuwpQ7ZGOZDy0/AfOqnyZDxzL9fA7S0U367PrBPXJvf9JHW4/2LwTicH8j6/sp7/5GwgTSjlIO//JfXdJSqUZCG9dK5e+AuYV136C20xOFsgLWEAlznXXyXD8ejCDo+n70q29rKKhRlo7hLZvLLs42giQkYRPyjLBnTVwB8umR/FH5m6feVpyb9rWBatgPTDmS+LpwIoZEfeZRG+1ik4vDNG1cvxQ/9t38mvu41j0hxj2Q8m4NztUcKhPa5XspnexsSXC/+VhpKsWR+xaM86ROWgZcXOIm83qYijbpw5MX44nVawuUw1Hr7Wuy48yzjiMebZYAxwY4MT3xFA6ylEzBPoZHO6jfAypDQPSg86QwwVsBKuZaShs9gyWfwKYMa7MRIZnKVUfFMupzWfs9d98aBgweDg/HEVU2yyi/aWjDPHba/XdwmiPaXS9+Stw/ysD+1hZuGXIGERywlpQGmdopWPjs1vLQan/3AB+LUl2QkDbGSICOMT1XRjlUeC5fihsfwjTFmfsN7HP1gIx6DhFWy2avX4vrFyzIwOJi08h04eCCvn3zqyTh29Hjc/8ADifPTn/usyi3GKx55JKanpmXQnYozZy7EoUOH8+PaUxPjogGZ5xG72qT6OfWej/byOJ3vl9bEPRQ71J8fefKp+J0//FRcvTkvA2ZSZYfVJ6JZdPINSgYFqw/INLK2LB7Qxrkbc/HlL305V4oxxGZmb2Y8bGZj/ate9aq85i3MCxcuiOaF2LdvX44r2s8Y5w3OH/zTfzJe+cpX5iNGDKLJyal8gYBxyCM8vi6BYcsbn0ePHs3HqD/5kz8pI/RM3HbHXZl+/frVuDk3E3tknPGGJXvFGBNsWD529Ej8wA/8QHzbO96eRiH9wd42ryhxbUff2AdaA8x+D8STXAEquStXKQXKjxGVE95W/ZCgzIjY4uK8xlm9mACuzM/qCOXTYKvyOT41gaUhpjGaq8dr0ityIyOT+Zmif/3vfj2ePXk6hsenY0kGFx9m8PSg0Z9jRKJe/aQ25gG84gHgtrst5oGhf/xYvyCT4AAnZXyz0c9L4owjZU9pxOEI4wD7LR1ONw5u7pzH0OIAnObyLsu16wSI87VpBUqWK83lAON1fcZjMC5cf/l6nNfjcQuFp2fgbElHHqxbuwmov16Dyznd1/i1yrW1z3Gkme4W+q+5MTB9LQ7A1y8qI9zE4biBeDkoGosm4wFvP27ja4GyOIfbMvSl8ztPPy7yt+V33PWat9SVwAktUBzlagQG8pJ7I8/f6CE0EKaBHkBcUzlh4isv+Hp4+303KOuSy7s7JZlxGLrpN65oqfK5DCyo+Bfn7T3a4i//bULRV0B9AMleClWkwnS24iiaqzR0apXj1Xgez6xqEnvg3jvju77tHRKsVdFcH9Oe0F27VzLMG4BjBEiv9had5KHWTTrgg3gjsdm8rrbW5FxGznq+WbasyWZljXOIak8YuDl1n7eLjLuMr6oXV3G19I+iYyVscWFRk+oinRJjo6IdQ7LLbzrtzDvCgK/LV1+KRvYR2ACjDhQsNKRRqkmxNcDE7CwPpNQJL6t4a2oXj3t4I47VMHQGBujZs2fy7bk777wjdu/dr0lSE0k+RhCvG/r6feCl0jbzpKX/MukvC/BDfSUPA4xA3ljgRBt9MqzoIRkxL3zhC/HEx38/dq4uxqD6YVgGCp/vAQeGD/Li8WQ+s98o+7ebeBwPb9mEzYorKxvwC8nh6wEYXxhNS5qc1Yg8/BS8eWMgmSYeAwXjJ1dJxGc21PM2J3y9pUGIMcPjYDa2c6QD+x6WOFRVlbDZlwl6eXA0fu8Tn4r3/fb7Y2ZuMYbGpmJglO84DqrP1nN/19AwG1lrkztKnPHBTRmPTwdFE4YeHIC+oZGSvf0HDuQbjH/xL/7FNLCeffbZeOKJJ/J7lZ/+9KfjyS9/OfelcYDsN37jN8Y999yTBv/ExFTce999aXBRB/URxijjcSwffOcj49eu3UgejYyqXWo3jzypN1feJsezR6dljLGXk0ehvIjwnne/J/7u3/3bMTW1RzKusZfc7q042N/so24sbl4L7OeY1hgBkDG7iujGRY79KlM6suK55jBcSb2M2sW8kRqVsYt+yHwBPynjMQYeRhg6XTRLRtkHxIfhOX9NqGSMT8ZTz52N3/m9D8UiHStDWhKjMl3bwKE+RLyzDWobT4tNs9vudmQegX2D08jvslxbTxKPA5wXx80I107zOAGMD9/Q4rYjjjKo8javwy4DOFx6quoDTB/pOJdt8eMo52ugpbst47DBcTiXdz3tKn9/uU2ZETgP4JvcXABBPrp57EXlvwIYp9vB9dZ6il7DdviRy5YPQHtN+ZeiK/F/lQYYee1Mp2nrx++07fI7nr5syxHfAmluj9N2fMt7/mxuwgcsvGQ0gdx55kqS4qnAE24yQoprQ5MBdz9qNZzLAehrcFgwgR4zu0ZwmYRQP/WS2mM2CLd79p6rCOCmLpXfbEyHgHpwZkgppI7Azt/QhJbGlKJKaVWa8eFa+sHnlQbi2JvACky3dQJKN/Hks25wyXDZPTURb/zGr4+9u6fyg8SjwwOxi28+qvxOVj6EI1eAWO3r6kx8wsNEymMReA6Yf/BjUAYQE1IdNtgr471ht1Q3+Jh8c0VBxlNOmOu8WjwQI7kCBn+qfbRpRDh5pZjyta+Cs8b4xI8mUClwJqeBoUEp8WkZX8ObBhhQ7S6lYzqJawF6kv+SG1bnVldqhQ1HWu73Ej5WwAjzCLL4b3konMbDL4UIhYFcEJNpkSeisxpyzz33aqKc7IakcKnNBufFtzO01204xVHQpm3nbweMlx3sb6CPREZyB1kRTbQTg5P9M+xHWrx+JT72W78e81cuxm4ZToNqY654qv3wHD5TF7xu+b0dz3Fp7+EUKGNUeYVD/xMngHz7kXTtZZE8SQ6QEVYQSWefFvnr80LKIreeY7PqyParDayYYGhzGCKre+N7DsaXXjgT/99f+MU4fe5iyKSMe2UwrauuC5cvZZ08esQ45FEjRimPNG/enI25mZsxIANvUkbhkGTj2LHj8b/8o/819h7YV/JK3jEerQmH5JMbDG5k2HtFO1mZ+8NPfyo++MEPxR899vk0mDDGHnrooTTUMNion/HGyvBeGe1PP/Vs/Mqv/JtcTd2R/Eb31UoxNww1XoZTP/LYE+OX/XWssP3hH/5h/NW/+lfjr/21H0ucPFqFbdTR9s/mdSOT2S9dnvLVt+jZToLdn8nnXMGieI2PreU6n2y6SVlYmNM13z3HqEXPk6N0gAQhcSkgp4R8hKP+U4fmaqsMYaKWdcPEjSbniP2H//zb6rdrsUT/wuedjY7CoFU45agZu0mzwPQZ+q8Nbifp/Xmohz6gDuMFXAYgnTB5yQcYH2MIeQb6cbu8X8QB2jwO47f1Od54Xed2QF6X9/gFjKMfJ9CG2zLbQX2poEd/a3i53oLtaCydkqLR5XV+t+kr0dwf1w/G6bzOD3g/4suBy4ADWl4K13bg9H7aCp/aLj1LeLv+M92G/rqY+fkPOF/r13zWgx0/8Jd+QuOnFJWRt8JK43il1crM1YETtGq2XI+gXgfBEAhkUu4xxfEM+jrKnzyVVv5WoslcqQXE5rXiPfljBdUmPg04+cxTKCwsaWYFUSDCVC8Ki3xMQIqSbkm5LAMGgSo/25b19+jBLwNQueSxWpGbDJWHx56l1GgbS9ek74jF+bn4hte+Kk4cPigDa0GGwGiMYsBISfPYxfSj0FHgGEu4HMCJq4SAfCjyVuHQqopn9aryMTnU2x3wrPoTuulD8GLosBLCnik2wpNeA0mc2iljb3QkaaMe3prkLojVDlbAeJzCHTSPCIdGpjTAy1iChpSLzpk+Q/Wp+ZkhsZh6oQfjkA34PMau/uQVec6YsgGWE4TSgM22d+2yQwIrLNSabOgf+PL441/MDdwPP/xwjKldGAKyfrJECz2cFe7323SMDEMbb7+FNi5rRKGL3/mmDkICzxSFMT/YvRXJpDcgg2tYyV/4w0/G859/LKZVbkh9gPHEJn4A3PRd9V/xBrlp+wIwjTi++Zdpkh1Wb5HfumnAMXH0bloYp5BfjzNKaTAhkZYygZKC0boWJWqa2qXxwTjwW7ggELZ8bL2iiXt+LeJf/uq/i4997rG4qhuO+17xaMwvrsTcwlJwGDGrmiyzIGuDGDcytm7MyuiXrOwWCXs0ZvYdOJQD8If+wg/HKx99NMZ1M5MyOyLDcaDeni2ZLJpLJ0Su7BHP/iwOWuQD4cO64WDVbWV5Jc6dPZuPMa9duxbnz5/P8fixj30s3v/+3xYd47nKB25kFR6xQsijXVbC8OkHDLsTJ26L/fv3xxvf+Mb44R/+s5LvNY0ljIEkZxPAsTmeU48UuN9aHwPKsuS+dBjBah+tk78ti3yxCradAYZ+zNEDg1L34ZOATJXLvV3Kt76KbMj41FCd1E3l08+djt/+wO9roI3Euuj3Zg7yUq9al9eeS02zwTRafr8SOL8BfPCO+HYcAMSRZn1Bmsu7nNNMl33nSxyKavMY2jxOJ+z4MsBUD2P8q4Dt6u6PA9rw1wJbcDWG2FZo45kD5VIGCijb0uU294Pj2zSXMRiP4/vzIj0vB66j7cP+uJcD57VzXC4o0WZsBX5d2nbgOh22P8jnjppyTjP0X+/44Z/4n2teUgdgtGgqkHaQ8PCm0jorEwgrTIIpEiweQzBJaDAqsoyG7KeeYAMWepQMYSpGqQNlJBSTidcwggBQ6E//lI+By3fcUAAoca7Tp/p1KFU5tAvpcpBAzfisTFGOR6fUSHydTSO8cuT3ptGXAtJILoaVwGT2vIRbUF04qBO6sy3wRvkW52fj3rtvj7vvvD3Wl+djUnfow0qbGC8jh1UOFDr8YsDCx3zc1xlhrDbBN99NYZhwKB6GX+4lUjnucphUrMxxacTIkbdoV/vho8LgyvOY1lbrUFhWoVTnyjKrZTUpMLHg6N/RUU7Z2gjOD4IeWokBNtK3AmY+uv+LV9vzth6PbmgSXN1cAYMG8mN02QCj/v5HkJYtVlayI7qBkuF0oOZRpu68xUN6/+TJ5+LqtStx3733xZgm0R3B27c1SbRgXuH3h30N5ITWpLc+0IYBX1NbHo4K6RKQ9RR/Ua/0IRkng3Kcr7ah2Xo12Ag+HDPnz8ZnP/TB2HHjekwLAYYwZeED9IPbEw/X9K/HGo44XPKN/KxSiBy33XjqPJ0q7zI4JmaUUj7eFgq/GUWLav8deWqVlLFdsgBexctfUxpvO3II69razpjYvTd+U5P2f3z/78Wt8amYURoG1qoMoNz3ocLjoyVTI0NjcUvyPbe0HONq88GdK/GNjz4smd3IFwje8wPfH9/7nvfEyORk7NqzjwEiw3UkjSpkBuqAfNsLeVAMB0SyOkbbbkn2OAeMMCtbnI+GAZplVJ5HjWfOnIlf+7Vfi3/1r/91HjI7OjKWxtv42Hi8/vWvz88wPf30M/Hkk0/njUSNkYi77rkn95l953d+Z/zQn/uzGovVd+ar+Y4D8o3wDhzX+hhggGXJ/etrDNJefv73xp9qy75qDTBeqqFoTnQofzor+YVPAnyoMZY6CBkTCUODo7G4xEsS4vHQaPzyv/kVyfGQ5FXzAPa2inP+HnMFsg59oDeYXtPWwmZbOnCe/viXguKp8lOvrrPuvnFCGJfjQeA0O8fZOa5NN7R5cISN12Owrkum+qEtB9jfDrbL43H/UmBaqKOg1+Yt8BIGGeXadlAO57jtaAIqTXV20b36ewA+4rdLy/JfgwEGmBeO+0q8Id92dUM0tKvlddW1zXm3L9MHL2ngFvTj2PGXf+rnNzhbaEee31KrRjlohIh9OuwDyTvvHFgQpQpyFuqIFcI15cNHcaXyU9iGw+arqNnorvM6GlhFkSVR8QwbtRtDizuPMrjwVQ/5MdqEiBUCWVOqk70NKiDlnPEoIQ0+l2eFgfi8VrY02IxXOPMEZ8p19KA87MPC7ALhy1fICao+FDSTBI9lEJP6UKwKCXgMwMoTxgGPHvmW1CseeiCmxnjrbTXGZFiMyaCZmmATPo8QObW8DA0g6YBHwgnvMEp45ZqzrTgEMycp5cnHDXJ8tgg60mjRpMLjSAwXjLo8DV1pfBGfgy1zAqVt/BPdeb8qmhBUVgYWF5ZzFQDjDCh8g7rr523HgVwVmJ/n24OsfrEygQG2dQUMQPg9KADHG6A/qRCPMP4w/Ji41mQsUY49P1m36rEB5hWaTdyJosPTDZS8zHDxkLe9ZGHmW27Uc+rUydyEzoQ5NrEnJwmgnz7Agxdai96t4ZRFQZu2nf8iUHxrgK11OgaZlAkt41zGF4aC+vXWsNqphBHR/ke//6G48uWnYnfyQHxTvCRdJRua1L/0FzID/bTLbSufa/qnxma+qNIB6WmkkEHxPZzcGEiWE5/qFm0bqpuVLjE1xwY3SDSDlz7oG4zzVU3uGDYaGRprwie0+U3BgdEYm9ob75MB9u9/63fiHCtbU7tiVAbU61//ppgYm4gvfPZzcerZZ3O/Fo/LJ6enY2z37hi+tRLf+uj9MSUr4OyF8zEyMR5vffu3xje84Q2x+8BB4d2lm4Jx8Q8jFtnXGOuMSrValKhNyI74xNhKWRMv8jBY8ZgxjZ5C9uAf7eGjwqlPhIExwN5C8FWL4T5sQCfoplW4GH/XZmbjh374L8QfPfaYZO2OfBPyp//uT8fDD9wjvvZWsagfXJu87nRA0Vu+w4A4v5kX387XtAvIiS/9Bg+yonZsvwImnuRYYMziOmgMsPXVWinnBoEV64Gdw7GwtBp79++JP/jsF+Oxxx9Xr4hC6Zl8m3Jd/AZ5TkS3xFNVquuiTOCAoqEPfve3ye3PdnRlnWbwzTX/kP/M2wEh8kMH8Rnu6oH3nqPaMtsBL3yZDuc1HS7va8Lu11o9RpdupXk76MdtfIDjgf5wjfMuQtAUS2hxttDD0/R3P6iI0G+pE3CbHQa2y1NKcmu9LR3wqYUX4WCSfhkAVzuG3LdcE8/1V4L+OhNEYp4IoSSnm27jbOvdDpJvKYGdn3+dr3L9tA289Z3vfu+QlD53hhyJwBI9h6jxOCAfCYgq/NpnQEPlhAQeMrEPKT7voDVZKmPqgiFNFOPsW6mWxK2dI1LGhX/n6lJMD6zE4bFbMSlFMCI3pEYPYgRymyXlzYcyduluk7tg7sLXpdh3jI/GzhGaciuGpThHhbr2R8mpfibs/LAxE7bKIAN8P47JBQXJTJB3R2o/y+M8huRsG5RGNoZyyVzagxGqclLm6lalk1fGTW48hzqB7rZR+Lzlw/6TZJUmprHRYRlLi3H37bfFnukJ6TK1SUo6DTC1HzpQACh8JilUPIoTEqgKwpWkeqQo+OinyjEZcKDhTjZRi/d5AJwmqPUV3sBaSuOJfTN+7JOdrPanIoQR6oNsmxx9lrWKDgy15Fu2m7K1YXeFzfYy0MhJu1CB165fCw7d4yDKzRcOOgfZ1Efv8Mu9ThlXPnE1yZXzxMcbtmtqB/Qi2Gl8yWH0cr25V0kOgbfQ8x8HDfrHn4D2RayINxiiTGpL4svo6HhO5Esy9p4/eSp5uWf3dNa/nI+QRrPO1WWMQBQzuFQflAshbc8K6JdMKXoyl3wMKDhATOunyzTKVByo81wkOfZGDdAHKYuMEeHXRM8CNI+IR8R4TnIfFk0XL1+NRfXtLTapa2wxt+XhiMqD7HAm2k61h5USxtwQ4wHeYSxsiJ8bGLKSS/IoCsOZ055TJkRUTciSQyjVNYYVR5nw9QblFG9WNdY4QX9BaZIdzibDIBEt7C/kcWR+EFyFa/+EGqo+RLZYCVpUP0weOBL/7jd/N35LBtgyOmjHSOzfezBmb8zH7smpuO3Y0RiXjLNayU2HyI7de3fHvAyHhx58IO679+44f/ly7D9yIr7l29+Zxs4B4dwvtyF5ZAVsQ+N9UOOSlcSUmeS9mCU+qUnZA6nLspmlaFOhZqL6ABmjrzCEO3njx81b/smxGsTqLfID30jA4ERmJ6QH7rrz7vjohz+aj2F5mjArY/IbXvcNMTY+lp9eypsW9euiZA/9Ylm3nNu1kNKEcNND2/mSI374Fa44BCUnMwxJjTO2HYyKx4xrblDoZ+Qy8dBwtSW/7oFTGTVQKTxOxphWLjFuGV3G25/KMjk1FV/SzcGQdDW84WnJIDc9jBu5ndJd4EE+6s3lwuFH1/nYWuFKq1/pqS5P5i9dk3oav3OEGZGZn2taRTvlKh49Qj5IEP0i0PVShn7IJusav2rHF8AX8qhv0E0Y2cgC/UI8QHzqqi6v+7Dygbboqse7qlPhWmlGxxDHdc1XhJ2nl1ftVRi+Oi/jqc1TPMcxp0CL8fFkqozsFm+uaCsOHrkd1qlAyrtc9occTxJyNbtGtvgJLvK5PxnI8I1+VHBTJ9G+rWDe4ZtP8NB5c84SJF3Go2DWwTV1d3UwNzL+oJF4FhsyTbmFaZNufE6p5waqHgcrXeUpZz2Ve6b1l2O5ob+lJ+frpn9bnvUDdZpO84dwW3fRSVg64i3v/GPvzUm0YwQJVMgeGvY30LiaGMsnvh5RSSBUhpUeftxJcTAdeypQ/hgDCHm9Yl2PttYW5+P43ql49d1H4/j0SJyYmogHjh6MR++9PV79wF3xyntui3uOHIy9Yppu2eLWkhTx2rLqFUNF/MrSipTGgIyZ8VhbkdKXQQTzYAjU0wbfyWJc5HXHOPxkJk5tgX7HE6aMeWDly0BtGe70Gj8aSNJKwypXSp0VnMFY1uSxa3I8Thw7IgNQHSphn9RdZ567JcceMLClshBeOhrnekwncfjF8zqugjBGYxqyosVKig33bHpmBWRJEyeP9VAauOQLAy9zVtcjJGweNj8wvhnAeZwAbVGcgSYzmGdmbiYdvA1WigRBK1oN8AdnfgGE3UZcPf7gEaSMMOG1cqu2YhCWYcB1a4ABbRhow9kytZN9Q+CEv8jv4tJi5tu1e3fGnTt7JtvPxnx82kY/DPO2XrcSl7BZZ3rl61+OpQx26b2mvhjIbwQC5Iaxotj8iYMqz2SlAS++ixKV0R9h8YcJenx8Mlchrl29HgOib0xyNyz+j/K4LcegEEt58KYcN06UXdsh3kKYEjeGNAFqHuRt5VFFDUtOdmr25MiLgXWNdZS/6qcZudosHOvCsSzlsKY+XtX1isb4mlw+KlPdeeDwDhk8CksgFTWs650yfmmBytySE35Wvpg8Jvfsiw986tPx0c88FrMydK/NLcSK0tn7hVwdv+1E3H/vvTExPp5GwU3FjWkiZwVz9sZMPPv0l+KVDz8cr37Na+Md3/HOWF65FRcvXo7JXXtiavceGTeTCLV0jfjBJCQcNdlSezYv+c3f1wTk7yuDaFuJWs7Re8gNx27cduJofOhDH8kPqN9x+53x/PPPx0MPPRBHjh5OWUi5hj6FGU8e5y20MgMk7V8VFMFVvsqknhCd7N9UF2mMYVxiUtKQnl4gnE4xadRncXSgjH6Vp6nwFbybb+Pq5uXqtetx9fr1HD9qfuoeVv54VMukxgs/ntRaZ96ZF/joN/MHsOFg6MfhvMZFnPV68ZV86Nqa6ElzfnQlwLV1P/lSFylMfH85wkBbn+P6IfGoDDoGH+dyjgcKd68tLYC74otf0ON4h12GdJzLuH5ci8dxpoW0fucybZ3mgXnU5sMHCLfAdescZ6CccfQDcdTTT2dLk2FNehFX8YWLsOdAwqYboC1A4S8f3EVPpQHO7/LU4byA/RZcn8saTL/BdQ+86du/970kQFRO8PK5NiIz17CJRKXz0SRB1BwWOAMoGyelD0OkqAdkOIjVodkt9owNxqEJKe4bF2N8eTb2y0DZpTux8VtLMbQ0GyOLc7FLiv749GTcf+xgHNm7KzDCZmc0+WB4jfCKO281yYCQ0lUTRB9KpVZO7Nyppt0MpNG0z8LUDy4DDvMA37wx3sQjeuruVfk0mOtQUHFUljmn3U9PjOaKBHtLeHU7VxaFAyON8ml8qUwrJO40fOoB7AOEoYMVnhH53G3WnQ8zLHea3I1bGEtQC68USSpT4WAQ6ir7TXnSYKV9GGDglMv+YwKVY67hrp9ViRHxn0ea2Z+ixfwwtGHakO3s2mVaarUFA4zjJzxoen0IT5NG4f6aDDB4Lwd+4uttUAYbk1y9aco3AVnxOnPmbE4mHOCJzYOxzsoZK3wiratHst+iVzjjc5JqQHH0WvI0y22lESA9YxJ35/Rj9GD0sJqFX2EUk8aQxg51DQ+OxPjkdBw+ejw/NbRrek/MLi7H5eszMi4ldxgc4hsrsRhPLHqVoqXt9C99v0qPSj6kRFSXho8SpYR1o0N9jCNkJFe8YYB4OCJ5GFYeXgYYlozcWuawW2FRnyXT6EfJ2QDlVIZjKDhqn+8ODqgu4gfh4S0ZhhoDz5+/FM9cvBQ3l1diYWUtbswv5p6sffsPxdEjR2Pvnj1CyQqejGLeCJahyGn4y2qrtEicfOGF+Pbv/K7M/9TTz8SZs+diSYbkAw88FDs1HnaoD3M8DpURRn/kRJq8h+E4OuG/HJDbLtSEKz5lW1G8RfnkU0/H5x57LOngMeVdd90pI+zBlAvnbeWkX15edP01Et6WR3dRHwYY+ocxIgoyD01gbOAzzqGt2uW2sdWjxieDAV3DtgnycuPCY97jx49kX8zNL+S+VvJQAj00pBvF/OoFBl/iLdpa+gjnWEd+mzT8pMukCNo0h1sgDjwA5cpwKb0DkOb5DYfehS7C5LEuNh/sgO1819UPzuN6uSaM7zTTTzz62nMAQBr5TKehLdvmdf7trg1c27VAXoPLAtDjLQ0t3wDna/N/tUB+aHBZ02M8TjP0pwOmqeW/5w/LO2C6nY94O9cPOEy868d33ZR3nrbOrxbAY9y+tht4yzvf/V4SYTjgRpBIHJUCJsKQRyBIwLlj5c6TjwvnNN/1L6s9edSCBmm+4SVFNLiyFAuXz8bo8s3Yq3l8FOWtiY81oTFNmEPQsTgbqwuzsS7Da3xoh4yZQzE1MRazszN55zU4NKrpREwWLdTvfWg4wD4AzXZuV9sGd44Z2/otcO00O2auXPJVfTwCEioZYLdij4zHQwf2Kk6G5ehwbr4nO4YYr8h7ZVAUg7iroddJ7otshevs6HbduYonl/u9Ooeh63xlPHGkQK2e4UjD4OJRJYYP+zlyMzv8YhYWeDUs30CUcYdy5ntfPMrjo80TY5NJU/Gxx68WiHN/9PdJL74eo9ahorUnB5zQS/ilDTDqBFe5LrqDqqOgaCiZRlGSsZblJycmVc9AnDtzXnxYz9PgUTQYYfQNdRtv1i0/VxG6nxBnvNPtJ0W6zLxdfAvQQ2ytSBBTeZCDPF6LsP7lo/GBMgR5ZMBewYWlpThz8XKcuXYjVsbG49C9D8Rtr3hl7JLhsiwDc2Z5LRZz9Uk4N5DJqmMHq13rGjPcCImf7JO8pTHFcjz7s/KFjBq1mQ6b+Gj3TvpEBNy8ejXmr9+IMcaO0tdFG7JFP9Ea+EmfICf5iRDRImYLCY4+HEhDmz13F67PxnOnL8XVazdTLxw8dDRuu+3OGB0dy5dSOGV9WgYxJ9LDizlWyTQxTUztiold0zGoPKfPno/7H35FHD12PFe/WTk8zEqzxhmP9dhsn49Xsy040QC/5ZLdxfKvGSjf9rXB8ZZdVnS5wRodnYj3/8771Rescg3GiRPH4jWvfdWmrJOXcshEynuDE3jR9ddIeFuePlhdWc5vePJ0IvsjTaTubl1DhP5T9wm6sav0kkfiJT/cRKst+RF3GVj0eb7pqkx7do3Gtet8Duqq4iV74gXHfpCPuoblI4zQ1N9W8PdD1i9HPpKppz+fcXhSo42MceKtQ2mL4+wA44KWFi/pKTeNIx0erUkOq56SaaCut+o+oMXZzjctfsKmnfCm3lPYafikt/mMz9dtOuVJB7hu87YOoIzrcxxgXAC+6eivi+sW2jItcG1naK/xwel6oAlwnYDz9tcJUK50fPEa8LXrsXMc4LYD4ABa/pPPbTU4jnym0+C8bX7jcj2tj4PedG94x7veS4IjnMGZAB7lUCnXTOYAig0DiAmdeXxweAzsuTmeAx9Jqzf66rtdLEiM7NyIodXlmLtyLgZ1t8x+qg1NfOwZWFnjbkt3VmpD7mVir4uMmPkFGWu7p2Pf3t0ywm7m52Vk/WmeEaM0wFVl0toCDGHQADCFdNOPb0a1TGuZ15bBEQZnKiz5VIfySXwK49jrtSTD8djhg2l4sfeUfTPjvPHII1UBjyF59Ad+YjKWeuXYV4ej7bnHjqQujKOFWaZrhyjURKaw8OXr9OIlAzmNLcVz6jUnmbPJHcXBdyjZMzcml32oRtB3fEJmYX4u+EYej72gxW9Cko/2cjfLCtL42ITqoM086urxBjDPAHyu7ZyvrqtveATJmWQAdHtSAphEcwbYduJBNrtQBpRx0yjrB9Kpt8LQoQbJoJ+Sm4xnn3kmJ24+xMyxAxMTHDZavE6MKkj7caxIMQlxhlc93io/f4Q7R3ymUaWgTcs4IabvgNxrihxTRnH5CFhBVlQxCOnTFU16YzJ8b2kiG921Lwan90cMT8SKbltwh47dEfc+/EjsPnBEjByP9aGRWCZNhtji2o6YW7kVy6ym7RyRQSaZ1I3S0A7JiCrHMGOfJHxhpUO9k49CN9jPpS64JbldHbwVK7qxWFOfzK2sx+yiZGZVfarxzttwK5TTDdaADEU4xy5C9nvyDiqnpN/SpLxTcnNjYTVeOH0hZm7Mxu7p3bFn7/6YmZmLy1euJL9oOx+KZoIbHR+Nm5LHKzM3Ykl6Yve+/bHv4KG4rvHP8RH33HtvHi/y3LPPxAMPPxBTk1MaBzJ2UmbrcOM0vFLuuJlM9pb7rwLIeq9vkY+Uc/URYxxx+Y3f/E2NK1aNdRM2NRFveuMbUo8i+4wryxZyTxgAVws1XoRX0azs2lE/46hWdzCCK18KV5fmsC4kYpJd5cEgqhsYT1yMCel40iXb0F3tUhK5VBZM6DryFa3QIv2kMuS7dYt+m8xHrcgPhnFuL1AhtgNkdfmvyrlNAP3kcd/Gm684bhbY84Peycd2wgVV6DSuIZ1hTVvZF6RaMo09iYaUBznwc7NF29GhOOoHiCO9nSP4RiSGJOzMmyGNFVGUeosbJWHWNXTiFw/TZRz09W6G3TZ8rnHUQ33wxe1FPkyv8zuNfKS7POC8pJMXRz7SXc51E7affdjVAU5fO62/Xq5d73Y04tprytE2A9cA5Z3X/HcdphkgD8A1eUnHOc60kNbicDnAOF0XQLrDtAMHUB5Huh1AWZzTnJ8x3J+/bUPb9hYHefABcA18y3f/iffSABcAgTO5AEAFRkxcPkOXn9cbEhw5/eWmfGSfxw/gZXzzGnoOYAkqjyauXrwUiwvzecfKx5LXZHWtSp7qdfWNWJZSYQ8LZ0XlpnYZCFNjY3H4wMGYm5+NmwtzapUGuwZHPnboGueG+hqaTbuZA0CXjYs2HnCbYQ7x9p0GcIfHIGQ/GgdH8qhxfW0pbj9+LA7IUGQRHiMM2kc0iTFpb96NoU3zj3CPXtPcAnS7P5JOOcdBEdkReRQA+9owmlDyrCjko07lX9WdL6fYc1YR7EAp0nbqg34UMri5S+ZNqZszM8GHe1mhAgdvPqJQOT8MRehNsclZ2tNHc7axifM1dJejDcVzVuQAZAiXikx5c/U0y9nv9e3mCpj6X9GqIFF81ZCTkUQaPhw/cTwe/+IXczP+/oP7ss05dwFUgY8BgVO/Ub+4lcnQBCDzQDfHbELGK09S2+FSS2SoVwj685Ej6RmD+YKrCZPHO0yAJDJO4MXKgni2JHlYVj72cWnym51diOsyamJwVPbXdIztPRR7jt8eh+57IA7d/2AcuPeB2HPX/bHvjrtieHqPDDMZUiJubWg0liSpM0srsSSado6Mx5rkYacMKVbKlmVsoWsw8DHSmKbGZMGND6wHa9BD68sxdGs5RnZoMttYjgGud0rZKbyxrpskpe2UlOoeJPcBDcuI/NznH4958ZoVsBfOnNHN1Xwsi+ewEqNr/8G9+RFr3rQl/vrsdbmZ3MQ9PMJ+uLG4cvlSPPzgA8K/rhueeRnSE3HgwP402tPlpCyXHSBZFRUaPdVfRP1XAXqsB+g23BpvCYoGVpj/83/+NfXNfB5aevjwoXjrW96c45JVR8aB5ZmxZ1my3w+sPr48bF8uxw1jSOEcb8kH5LejXx4rXDUOqw4bddCY12pXyGivTdApwcRKvuUrDzppUjcu7P+7ePlayg5GL3gLqBMe9XQcDvy03fW0PHCa9S76CvA1eAibd21eytoBxmc9ju7HAcxhpJHH+XDgAxhz7iOnuR70LeD8+OBw/qRJcss1ug0fcF6AOJyvW1zOT33GizOt8AS8QD9O69PSqT1+2sELeEC8yxkc53pcl/nW0gEu84M4gGviHaYuHHGuyzS0eV2X63cd5MG5rfQZ8YDzg6PFA3gfNHjIQznqdH6AvKSD23lIMw7Crh9HHtJwjnMZ8MAfcOGTh3hcS6N5aDwDb3zH97yXDACJTOBM5GQCMlNHIODC6cttYIiwGV7hNDKkdG+tLYp6KSNwaDCu56tXw10elsRX4sa1q7G6cDMGVufhVkjjxi1NKsUoGiWmozKksAfV0OWbszkR7NmzN2bmpbhXVzS0VT8TqoDG9YNp72/0duB8+C4HLyx8Ls/1uIzB3FskupgI2P/F/or9+/bEqHQF38nLVTDu3pi4qVJlYWEZIOpIRSVHFcYv7go6GrmDr8uGZvuCVHAbGATq6ETQEyruFtkIy0nd0M7+D46R4HgG6qffaB97czCy6kgL4RYtrIIxMZJ/aXlZbjFuzmqC7yD5oz6sx8tblUJ7DTgesBAitDkgpZxoA/nBab7r32YZXSid60qrZNLUYMLJxa8NePuQNnKHDC0cTXHmzKm4fOlS7OMjz2lk1kBTQCWqFl64SOOvowPo0SnI/OQlvYkXcK1qJa1qT6ar/9QuHgPi0npT91HbgHjCm4w7kWfJVj0uZOAOxYbuUsaHRmJCBorYlp/O4REqjyzztHKl7ZBhtaZrVsAW1nemW5ahtrhDCntqX4wdvT32yyA7eLfcnffF/tvuiukDR2Noao9ueoZjdmE1Zm4uSWa4Q4tYWpSiWYVgDjNlzIlm4eaGi/HHSteqaF7QBMzeriXpg2W59InXmL6xuBy3RsZieLf4K5m8cPVKrnCtwRP1O5P49K5JsWEjLp47FxcvnI9L58/Fjes3YmHmZszPzUpfXBFdN2JONwgLszfj297+tlhZ0o2F5PTBB+8XVTJcc6VExgJ8xmhIfcQYyU4oPv9Xga140GnIMgbziMYTn2T6T//pP+fqMnTdffdd8aY31woY0OpbxoTlpV9uNoExqzS7Fhg/gHEaMh9ZGXfr6BzpKnSPfhipeWSOMvDiQKlOMmeBLJu8w5jVTS76AgHOKqTXGQewkr7jsSSryLwJySrYLY0TVgIZs/lSi1DSRsa8HdepA7u2WC/gt2nWGbTReQDrGMfh3H7S7MjjOlyvgTLGawcOnMtzk+0yXNsQBEqvlgFHHuswl6VeefIr7HzA1jxlIBjIY5oJOy/g9lM34LbjyNs612cHTtMHgIO4/niAOMoYr+OA7Wh1WdLadKeZNzgAvORzunEbnA5+4zNu4rBPKNOWx3fY+QjbUHUewm57i5848pKHuBaXwWUph4GHTBmn8ZHudgIu4zyUQ25wtHPHe3/2X6mOahwR/cyhcFVKWjXKgofRMcwjDA3UZd1JM4MMDevuZHVRQQmLhG9FZtTA8DT3wppAVmJ4Yy2mdt6K5z/3sRi+9mzcs3s49o7vivGRqRgZm9LNliaa4R0xMjkaw6xyqRGjmlxGRidjeWAs1ib2xOUdg/GZZ1/I6/XBkTRWoMfMYNDnp1PWOmHslEq7oqIS2S7KAeQDuHb7ceYJsFlW+FE0NHhINK6vLMaBPdNx7NC+2DWF8SWeSUPxkgKPJPJuSfny7jIfZSlNFKTYKkzNKYJC7D0r2TldGJcGGU6gFOGUECpcnV1tTB6AV3yAB+bL/MJC3LxxvV7v10QxtWtX7N27LyYnx/OxZCpJ9QurZQsyvnCzN29mP1Mlj8F279mjelSvjO2BnXzAWILdyUbWlwZZV7ec+QrtAPwtBVzGNWHkibwIPi77RzhyL4/wcTp/4aVfqQdctLTXHwbX1/oZ3oAHvXgOoc03V8W3ZRmkGGOTkxN5CjonoL/6616badRdfJeMqJy/opBY8Jt6Wt9zPNebdeLLSexVtGjmPK+1HVJwmUfyJtlgszuPBlkByzdXxYeRsVEZM+pxGRYzN+fVJ7oxYXVM/WieI4vQylEa+KxsJiicdGgiyTfX1CaMHYxfDQ6lyedGR4LIeU3DiUs0rS+JTsY68iT5ZAyIdk6al50lKah+pk1s7M9VFq6hR7Kukghfyj1yynmC01OjcfrMc/Erv/qr8Wvv+y2FL+qeizG6LiNqXjTsiFFuGIZ2xvTEZH5AG0XLo0o4tKKJ/4WTmuCVf3J8NP67P//n47u+/dvj859/LF7/xtfHwSOHY5hvNo7ViyIpn+gm0QbkKMvVn///gXEMxh4wXpkYOBJnZzzxpafiB3/wzyhWci19+M53fnv82I/9qHRY3dgyFhjfyJn1DtDKM2D5gfk0g/6mXssW2cli/dSCcdFXeSiq+McjyFsbfEap0vINYNW/wQ2y5A38KfvckEkoqJ3tIeups4pmDsFmjDI+WQ3n5O/r3BxLP//nX/8NGd9qn9q4Y+dwzMhwHlMfbg4KQd2A4nt80I7e5LkdD4hz/ipjvVeGleNc3rhoG85x5C2dJlnvJnHiaJfnOaB4wlaMkeCwaMpQnrdyeRpQafW2dVsfwP9cmBCO5TWNo4yBfdXPjHfTS339MgA9zKfURTwTNrhtHJi2zfo6n/jWsdpKGnm5BrgmTB3UTZg48AKWI+PkmjzQaD1vcBv66ycv5XAtX4gnTDmnuQ+Jcz+6Drfbi0H0AQAfnN/0g4c8bV+6LpzrdrpxEgfYJw2cAOUcDxif83Bt+k07tJluO/LU3FZzujB3tBddA2/+jve8V+iFoAZgHexZjkmv0mAgAlqTZB43oUbyeGFsx3LsWZ2Nh8cH4v6pkdgn4ZnWwFxfXI35xXkJnARKQjulym4p7aYqX5WS3XdgbyxevxqXT53T3fRgrAjnPCsT7AORgliRESBLTsp/NfeZLKtf1jSBzGtATI1PxbXrN2NleEzxKA0mbAmXDDw2ljN5aR7RRD4ixyvyQ6JDd2viLROJGpEM4S0uBob3/SS71dhc2ZKPKKSgNK7rMvRV7elYXQoOW7396AHRNRgTI+KjlByMzsd78nPSQwkis5r0wMGESHfw5iIOsnJwdnEqLT5IsORYbeLarvZf0A9WXFBa/cQ8W3jU0aoXXLydOjQymqsk1LPMZ4XUN6kUKCAjWaKSEz9vcfE9wtxfJ2NlbXkp7+R5zRz5SDlRX3kVrWiAn7C1J3i0H6EsIIwCr0GD4iep2oAS6q0wArXiRUCtlYwrKVvecanJV34L/XHFCXoBxaU7FPGA/uBREHylT2nX9PRUDswvPf5E7J7elUZM8hk61WaMGNqaZOlf+vznr6Vn0+lPfEFOCONDfb7xiDGuH+XBn1iVgUf5dSSFFLj6gXPBkJGsV/FjIxPqC87gIjxefMT4kmx7EoPnnEu1us5xJAu5grkkf1luZuZqLC7MxMI8j5lvxuzcTD3Sn7sZ12dmNJHejGu42cW4NodbiqsKX5V/Q/XeWFyMGxqXN2TI3+TboGsrsaC65tjXKbeo8Ten+EX2H+qaVWrqZ+VsVfzbqRumk6fPx+e/8HicPnkyFkUD30Y9dGi/eM0LEqPx7j/2PfFXfvQvxd/46389fuBPfn8+Hj50cH88cN89ce9dd8XeXXxTdT4+8KEPxP0PPagbgsE8YmRaNxXsr+Sct+IXLFWfi8HJaxjdAPx8ObcFshMxSMCB45p8xlP9gxHG+PnEJ/8gPvjBD6p/MHZ2xlvf+uZ41aseSQXsSRxAMRPXyn4LpgWdlS84aDDkkKKv0acKI8voviyuNuI7jMvH+Rr/0I6xzPjNYS+kGBcqKSOqxnGu2Iv+LfQwTlSuXohRPHOCx73cqvqZT5ixX5Xx8sKpUyrPRMRkWk8PkMlcIZSjfmmQdIw7h+Fx6jH5qi5luzb620isya+nU2inSna0Eo9rJ0XAaUyM4LHRQ7p573FDnCdg8q3qxmEwX1xYl/yqL9lbI7Ygz5DMKjrnNKJf4W3yV+n4eWNFWPgIoy/TiR6MdGigXgwLaKP+pFU8YpW+tw2j10Z8wLTi42iHeUQecIOXOMq5TNs2hw2Ucz3kxTe/jdNx4KZ+A3nsTAtgXgOkAVwTDy7y9deBz7jAuSxAvMsZB840A8SjwwHicKaBfMbBNfS7DeSDBq6hpy0HjeYl1zinuc2ml5vXoUFWuUsXINfMbTQd2efaewm5iWaBaMff/se/nB/jBiFARWaWCSMdwnDko5EMuIG1hdg/vBa3jw/HYSlSCBuemo7J6X3i2FBcV/pzF8/HmfNXY34pYkEG0YoUUGhyODC8I3YtXotdq3NxcN/+2L17j+qTcC8txI0rl+Lm1cu6e+KQUx6JjgndSCzdGozlGI7hid3x9JWZuDw8HvNqDAN/J6NWtI4oH6ODAyDzyASUhhBz5APGT7aHSVxt2iqCvfa27W/B16QyWbJHbV0TzNH9u+K+O4/H1KgMHbERtyr+ZF7VQ6lNVKw6CFgJA59dP+Q+IPHaAtZPlx/LWSBwoMlVtkaws0z+dQKmSXNZE+mSDDBhidHx8Zic2pWHyQ5JAecLA5ogbl6/FhfOn43zFy9I6crAvPPuNAaGhmXIDao/VC9CR72mEd+upRcfejxwkyT9a+k3DphF33BNmnng9M18AvuA6wJc93aOQYCWFNrElZ9lUjyrAqC7evVafkPy0UdfE+MT48EJ4CogGeTtPHgrJa18lAE0WtL3dQvE+Y4303HMmh24zGa6AJrstw6eDA1OyFhakBG1It4zsC07PX4XHkt2KeAWd+VRCnco4oZ9UaEw+Xrp4M9DF3No8SLGsuig8UUzwP/qF6RJafxJNssoB2+lM2kdPHQofulf/FL8/b/3P+YLINSxIAPwDW96Yzz84EOJ88knn1RfDMaFcxfyLp6+YhM7j1rf/OY3x9TUZPzLf/kv4jOf+XT8zz/z99P4Onz4YLzyla+s7ROSY97ay++IypiQ6aB6NPGq7S2YtpcCty9BNNAw+r9aXNAz6iqdt3rHVf8//We/EP/wH/4vsWvX7lxN/rEf+6vxZ/7Mn5ScswLZ6YUOP3R8RVokcLSB/mPC11U+3iMuy6Pb6DeN0JbshJQRyZCqoP9WdEMF78sIqMluCw0YQV0YGtniUcflWC41VjVWqI10WMDht9R75fp8/Kdf/60YHJ2K5bWdsbgsbS0Dpm6+Sh9Rj8c0QHitm/hoD0Aa8dTLePNkTDp5N9stZz5avxgHad5C4rLkcRp1kJ809A94XN76FEzEmW6AMK7a09sf1aabPq80Et6M13XezKtex1EHkNcY8ZJ/9kGSmTjTi+92mH8tkN468lLeaQDX/Q5cxu846DM/nIc44yaOvsCn/fCBsPnlvISLV712GLg2kI4D3B+uywAtOHA7TDrX4KWM0wlTr+vEdzo+DnCa6+mPb8sAzgcQv1WmwCPaUwR7PAPaeo2DsgPf8q7vy2Mo/EkYgEK4tjIAhDjuCFg9Wr52Oa4/91QcGN0Rh3ePxZj8hdnrMXfhbIwszcXY+mLsHtkZR/buiVXhn0sFLiWiO689wn/f8cNxjwyXCSlVNARvQe3dsytOHD8Wd951Ryo07g6WFhbVAAbDrRgeGM4T5fcfPBTndLe+IhqHzCxNILcwuHQtCybWNHjrrDL57FbZWJWvRmNKdE3jLqxllMFt7QczksGVh6zK+Dx25EDsm55IvJxizkoPZaGDx3RMlkwqNXnRCQgJRkevbhyC5zD5WhrceQV0dk+p1GRZfecy4MLPu1ahsIDk8rb4x51u3rWBQ3gxFMCTCk53e2ys5cnDcy88n8bskRMnZFSuBcdd9PZkgbPo8zUO6NHaox16+wXR7XVZSuVjSIWL/p7fOsD+1wJ5eLB4YFpyJUG1ovjgFeeEHTp0JD7xiU9IntljNZX18HWD7D9cA71WvhheRJ8yE7Md/Q63fAOIL1fyhJHEo1NWBti7Z+UG8lphKPmqsvQNSoRrFDJh6sBPSpQHGYT/CAl11HW9VcvbsNwAjaaDN6Mj4zKMxmWw4yZifBw3mW/Icj02ij8WI5QZ4mUQDnMeyrg9+3bHU1/+cnzqDz4VV65cFJ8PxV//8b8R129cjQ9/5KPx0Y9+PGZmZsXiwfjud31PHD9xe5y/cIGGpOH///z6++JLT3wpHn7o4fjjf+JPxHd/z/fEzRs38jDXY7cdz76E5lzZzBUEjQV4l7zo8Rrov355KF7197ZRuMsY00yu//bf/vv4whe+kDxCF7znPX8s7r33XhWoSQt5p58s918JNALSpwxjGFKyn0kjjjYS19BXMiE/5ZyUGt8QS73oAPaIpq4kn/PLa28auNFeYwlO5ZNWOXQIbWG0Qj31I1sj6uNTZ87l9zsxNdB9+f3SDhhv4HC7wd/qD49zdFfqQukoXWacy9mgcplWZ7pcHmsyOZn4Sj+WzrHf1oEzDUCLi8o9vhxHXtPNESrO3zpoROdTD2D6KQfUqns58oN301iU7CZdyeMq43Kmm3wtzcRz3dZn/G24ddTbprX0E+++Io36qLfN43zOwzVgWvHbdFwLzmdwXpz7DGOup996QJ6WJ76mDI4XzijrNNPq/KYH53jLBv52MuO8LS7CLEa57eRldStPCujaS1k78BrPJo63fMd73kskSNpCAJlgPAVdGZWgRHgEGYvz8cIXPx+LN67EqReeilOnnotzF07HlRdOxY3nT8bspYsxc+1iLM7N5nk+q1L2c4vLMSkleVqK+IUnPh+7xobjwN69svoH8tHYnBRqbq5dXIz9B/brjn8+Lly+ko/Ppqandce7S3TJ8NGd75xsjmWWqkUvnyTaYI+KdAUL69z58qi09hP1OqpWliTAGERS9PmYqGMObXObzWh4YkdcDQ6lqQxT9yFNKscPH8hPDbG6VCsqvkOl4xjkvHmIci4eC61w1WCu654Q28FfBB+eU6fzkoYPzRVX/WX67aoPGQQ9o6zKVxkGOBOj38Rj8kKRojDxL1+9lDRzQCafUBnVRMv+LyUqN3l7tEA/QNg+9dtBD/QxKJAd5wf6cahE+oDj2vyEt4v/qkD56yyjGjApx6kseSypga44lCP8Pn78eDzxxBPJr917dudqCi8z8LihhR61BS19wJZ0XWxH8Uu1x7iKP/X4CXnl+530EQdf0gYMJtpUhlY/RYrpDLB07GVTFhxZuWkpV9d2vsYnHUBmc3ImTbhs4OXjonXyMJZQRCqTRSzXGmcaK3yW57WveW22CQOXtxcva2x/7rOPyQCuPTcYT6yWrays6ybs7rh69YbyXMvVs7379sWJE7fFj/21vxZveP0b4oZ0xax0y+z8bBw7JgNMZeEJ/SdEm/zD9cN2cS8NHe+SOT1oUcAL3srmhuYXfuH/inPnzsl4n8yV/R/+4R/KF3S8+gUwJpA97xl5WdgoPtIPPL5kxGLc1NiSblZa0iY0HnNZTH4aoeKLOxTecDQG+sVj02VKh2zVJSDNMZr6Ur3YldE/uawlaYI23pi9duNmnDp9JhaWNVZEF/rLOozyxNFu6ivZLb1EOo4wkHUoT74gpPopC5tKp0JT4TOtQBqnotf89ETINbjzuB7pNPRe8aFkpeqv+c20Jqjc+Ph41gu9xC+wfWN1XQbeVNaLA3/RU4/2lDX9WkFiFabanLgbfWe+A6aDx660if61brQztOWqvrrGcU15eMu1yxGHI8588zVlAIddrsVNGdPs/KYPoD7wkUZcm7e/LtKdB3C883JtXIRdt9NZLHK+Ni+OfPAZ/C6LDzgPQBnjcBsIk+44fLfLcYQdBxBmDHOdeKqqLbjadpLfYcoMvP1d358GGA6GWtgBEHhJ0QhxpLJMyqOqC6dPxfmzpyRgEfPLCzEzOxdXzp6LG1KsVy5fyL0ma+vq8FsiXkbSDs4Omp+L8889F0vXL8W1c2fjGd3VXrt4MS6dPRunTj6Xg3loeCBuzMzEuJRYUA7hHdUAkfJYv7UcN6R0x2WQzc4tBKdzI+QLSzJ6ZPCE7rrnZcCh8PKTGLqDE/kCMVX5NAXLaEOZ0BlbjR/Cbr8h26w4GE06jwHWlhZianw47rrtWOyXUajpL/ezjAxxB6TBwyoRb9SpvlRaqouJcCd00N88x+rq6a8PXmPgmO848rifcJ5ss1/kFOj6pwSkBn8JW8ZTL3etctxZsl8mH2eoHnjADwU2KMdqJXgWNLnNqA8geFwKB0XOHqXNDeodLS39hC2wdtRPXEsP5VA65Hce/BSuDh9p/Q7IfNv4QJuvvxzA3buoynGS4Y62rmIKyXhejzHdRR88eDCef/7ZNBw4RR8DjO+Bwl8GebZDMkM74Dd+SwvAVUsPhpPDLXBNWVyb3z7dBOrhUfYdVt+mPKoNSlUbWGkomdnk5SYgF/Bd+HFN2tZ8Bf20kSddltd1dqPyZFH4W3JeuIvOdFyLtdCjDFlkbnY+Xv/618df/Iv/XbznPf9NGlTQtUeGCod5LnOorCbv4ZHReOWjr1Lajnj6mWd0IzUQM+qH++69N77ru9+VnysCIXRdvXo1V+D43A99w2SHMZSGSdcW5M3Qtjl529feflCP8E9/lOuVdRjjmP7n253v/93fi3/1r/6V6GD1fjV+4Ae+L775rW8WTbpdk5yJ4ryHYd8WsocPs4h3mq+L2cKvcQcPcUkrTSFeYfREnh2YberJDuAgSbnfU8CKHLRyRmN+5F9heIZL/OJTvlzT6UNkC7DhRV/Vvizllw/e/Hh+Gr/DMbe0opvwi6m3a4zXao0NDOtZrumnNo02MBZpA3G5mkljNzBwMJrYboJxVDLHNYYPqw65Yqsb8NyOov7IlQg5yuWNuPBg5PMZLcqTh+NC1teok0UFORlWhGlj5tcPWlj9RffxJIA0j3P4QTz9T6eUYVirm/CZPYDwtQX3lfuTMHU4LhW1XBrrXbx5Qnqd61iynPkFviYvAA3wlnT3Kw48OPLRBsA4wG86cL4Gt33A+clj2QGn8+Fcn4G01gGux85lXM51On+bxmq6ZYd8bi/X4GrjcY5vgTjnA6/LtWXaa/KRh7YClgG3HSDMmG/5Am588jq/HdcDb/72d28eQ0ElOBNGxdwlmAgqpaGEUfw8fuARw+NPPJ6rXLNz83FDBtjasqxUzp5aXY65xYWYm5nn7eWY3ncwJnbtimeffDzOPv90bMiIGci7JxkNK8tx88a1uHqlzgjjJOz8ALYUK4evzt6cUy+o8d1jxDEJ+7QmyT0TY7Gkeufm52NqerdsNV0vLcUoy/9iQk5QUhSsfKTNMzBaDyQ5R0nGiA0WDxR4AdN8TVsdV0JbBsqIxtxD994VJ44djh3CMT05GpOiBcNmfKIey0BDfr5nWIaG6hT2VFh1Fyu61AbzHGcg7InSdbdA+pAGfi5lKwxmBj/KO7FQTmVwGJ8M+ltrvKCAwtG1FIMSxRf6uoSLcmxZyI+rSxw4u2lpeSkunj8fN67PxIGDh/MOlxp2cpBnJ5wWPrchaVf9BtOPc3sSB7R3ctYPmWO7+A6v63CeNu92cQaXA/IjxWo/qhZnQ5TaGRz5uFH5Dx05FM8893Qem3LixO3BG6GZrjTo50UH14XMmB+GHicKyNlP23bXjnPYK7VMxtBq+US+aQcTA9jJY97Y1SNH4sTvbGuvvjafwdfun/Thh1rDiiAGfDYEzsnPMdalc22HTMJWcGCQiFUqXysR+T1JXR89flv8mf/2T+U+xA9+6CMpc+iUpcXl2L1rb9xz3326EbsRN2dnYv++A/FHX/hifPt3fLuU8GjeeNHqxW5fE+ms1IC/aO4p0X5we93Wlwenb+1NF6MOVlHJ93f+zt+R0X4ydQX68b//7/9mHDt6RG3fOhF/LUD/WQckvR1PTTfjvMJF32Z8XpNPfEg52cgzARf5zq5kmGvo9MoPrjX2cHWYtnSn9Aire2DFyOERJifrK5N0XulFjiZhkz5nvA2oD3MPVyd38AjYHH+dD7gut4m8XJPH5ZjU0Ovoa4C0NCS7iQwfOq2TuCY/cYQ5aJkbFm5cyU/YdeAMDidNCjKuKI+DNs+B1MFKGH7RXXwvWopnhbvjo8obNz55LZdZV+eAHOvEqyzliHdZytQ8VED9xOGKjp5uNX7KUsaGi/EZp/NSFiCeeg1c9xsVOLeB8sZFnHG7PU4DWvoMjjNvcYTdLtfhcD9eyrvelm7ycd3GAaYXR7m2DsD4Xop+O9NE2Hlqy0Yd5eXHym4PDpyU8XU+gnRhEu1MYEuEO4AwQiYLIKb27oqFmWtx/cLZXD3BaMpJHqUlOVm5JYOJyW7lVhw6fDjuvPuOuHbtfDz/3BPKx4DYkccjXBeO+YVZTWisuLHoNZpf3Ofjz1iVM1ev5YeshzbWYkSCOTm0IxZ5TCYcd584Efv3HoiLly7lmVWjUs4YdGyGHx7YyG/aoX+Q6nrjsJswNJhzQuljYstYAB4QhqEoIQzGE0cPxf7pibgl5T8yqM5QHMqKusEJ3XxWBWNsYnJKxhkbicfy2Afy5N6bJKrwm9+Gqrn43p8G8LZnxsmIBEwrfs9x3U2SahPKBMWLAbkkJbwsvq4s17kk9f09GYZJy5oMsKEYlYK9qcnv9OmzcfjI0RzA4oyQ1gCy66+7pdUDljh8nMv0830ThI444zU4H+VbcD7jsmuhH1caX12eTJPDxyCFLjZPT6l/UeLHjx+LazeuxnMnn4+jR47ngGIsIEMMIviHTzzta6GvZZv9CrQ0mXaHX+TzJ76rZapL9HGOlowaJkMlJN39QDnjAAo9/+QUDa7N67wqWWnT/ePKuFoe2wGuz/3bXiNngzvr4+LcgDCm00DSGOBTV7fddnt88YtfiGeeeS4nbRxvc7JCtnfv3jh58gW1eyhmblyPAwcOxZve8MZY0diHNFYmOBn/qAwdVnVRftSZ40v1Qx90tOBr0/jy4PRqp8HF0GE8Efjghz4Uv/iLv5in9TPBv+Md74h3veud0husltYEvh0dlpk2zTxN/qKvtpRr+J2Xvt6KA+AK+lB3JGGscePGCm9+/Fwy6/6CDsYr2yds3IiLmc5bW+TNM7+GiRVO4R4e3Jl6hHowfnlh4vr1udw2whvHVOq9vG4nPteMIdrHtX3AYccDSUM3cZlerhlzbrPj7duBw3lxxoOPc3mXdTorewB0EF9yNSDa17KPPeZJg1cryzK81FZ0C8OyoNcu15k3xl0cZcGRaRrXvH1ddKkNXZ042gB95INv+ADx5hc02LXANf0Jz/HdHpfrd8bZgnmJgz7KE3ZewgDx0AbNzue8zuN+d14cYeKglbChpcM4Wmc8hAHoNxgfadACOJ0043YYR7r5B1471+ew8bhe15E3KunqhgC/df0w8JZ3cgzFViLayqioZRAuiZKEMQGx+npDhtCVMy9ICe1QBy/HhAwM9nTl69bcsehvcmwyFjTxj02MxOGDu+K5p78UV69eFuW6u1njme5qvs7MJM9jQ5aEOfCUpfCL5y7E6RdOxhTCKJ6tzs/G7JWrMShD7MTRoxr4QzE8OhT3P/iAjIahuHj2jGiUkSYD4pYMMd7k4jyl/H6c+Mbpznwotjbva3ByjfDLsTeCO/eaBCSMUjOrooVDTDktfnl5MXZPT8aB3ZOyLzXxqv3LixxcOqv86zEjgyWNGrWB7yjyKj6Mp5t4XMVjCizk6eldMsjYyFzfwjOPs0P1lxNrH7izCxAACxCDphz9hZ8fk1Y7GMi17wH8CCFx6lvhz29CYnxpIme5fJ39a7pTl0rK9pCHTeg3b87F/gMHaICKo4yVAxnonOXFzsKJbwcPHO874s32CpCrTWib2YFlD2jxOr4NO5+hva46FZCSBFq6SYNO+Mf+HR6J8WIIhuuePbslA6vxxccfjyNHNNGr4+EfcoOsVLmt9fZDNbVXbz9Qvj9+kz5+iITCHLLLYZ+sksLLNKDVd7DXfO7nDa5QQyPxlp/tneUJV6sOjPuBTfxtW932ti7nybAUEsYT9TOuMQjARxqRyODBQ/vi3Nnz8dRTT8bcXD1eZMKYmByPYzKAXzh1OuOOHj0WH/jA78V3fvd3Ci9fyuA7sTfTYGbfHgaYJ1n6E6AeK2CD+Wz+vjyord2NTgvwHpqoB133E//DT8Szzz6bK1979uyJn/mZfxC333ZMbWb1a2vfwhvX3fKyvbafejaL6l9zltkmPpfva0alyykZWUl+y1nPZd/I0X/oqjSKsi+rLD43jGlIqYz5mbxQYvZvVzW6jScgfJ6Ko0GeeuopDTHdiErXcV5YjjvhQJ/y8g/6A52EMZj6SXfL0JUr+ZKzTOv6zP1HHHXaiICv0Az9zss1j+nIRzzjBAOd9oCbdFytGBePN/koMD9w0Oj0yoPuKAMNh97Gp2046EffwnPmDtrEW/zW7+DAxyDPFwz045qyprf2U9YYo33EA7SZMPmTNuFyHsA0ke4bENKBHA9NfWPjmmOlu0zPpgHYtQXfhiV5Wtxc25k3TidMnTjSTLvBcV4ZMg6c8RAPcG0fBy2mzXxxPYBpddi0GjdxhOEdvGxhOxyA29LWYxyA2w0Qj6vH3sVHcLlu56Vvsj+664G3fue731tCX476rZzxc6WLYaO0Wi1CwERM5tNkrUp3yMK6cOGCBttQTEno+CqchreMDQnC0Lhuk8ZiXkQvyYhZmZuNA5rcrkvZXj57QeUlIBpwoyMYW9wxQeRYEsrd7j4psm/6uq+TUXU2Tj0vI2xyd9xx1wOx/9jtMXnoWH5OZVEDahh6ZDTs0o3BwyeOx76Rwbhy7mxMT0zIgIpYlOLfIWUwKzoW1aYhCUEKoernrCuOv9jJvoaczDQQNEBz79qG+KK7PF6nZvfY8MZyHD8wHQf2jEt58Hxdhot+q5qk+MzKsoSDc5A4/HRROJeXFvPV72XqUDwfGEbJ+SOz7FVByY2PjXduLH0EyAPJnY7g4RCI3NumePWQnH7qC5xySvFVHJ/C4E3Q9UxD6WnAqR05SWHMjo6XU/35eFHKhcMa1ygn+lhhuCaDcqcmz1379ktCpQBFDysZKE6M49xUipDJQQ+0Qp+Ba2hOpZJyIxrU5lbQLaiboDJcKTZ/JW4ZqnDKaQl2Rik/0D+AtuDsIGlMH2pKzhEC5lKuNWSzHPQm/2+prg3J/Y6h2LN7ryauW/Hkk1+MA/v35Iov7ebRLS9bpGGa5mvRnKgz0NULnZAkl15HX8uzzK0wh2dmqtKSv0pgwGJ0QDtywvc7AWSUfTvZCHggWroGCRX/qE8KWf1KXa2zcqlwVicoIm1g2EctEE5DXvkyrxyGer1ggiz0wrUPq1POykrmbLKMCG58UufQNjl4fMftd8TnPvdYPPfcSZXhZm4l5ewVD78iv995WkbY1ORkXL12Jd9Ae8tb35x7FDm8lf1hU7oxmp6ezppYkYIW9v3w9iarDhABz1u3HbTxGJ8DYv6Q6tjI1XlupuAFN25DyRO2Hfyj//V/i1/9t7+aYxm99WN/9Ufjm7/5TR0/S2HD4xZcT0tLf7+kLxrSqe6sENlVfG4tkCuAquqnvLnAEZb8DkoeGKd5XAU0yF/nxlBG+5pumFdksLB6nziVTp+NSlfytuvA0ChLNz0aOVsNGvOnlokPfCx+ZZVvAMOPtdijPhrTPHHh7KnUGXwpYUP166LeUtck5b2TfHVi49aKEEmu5cDN/ice72GYQ5PHOWMy9UjHm36+AeAkP/pVVUnPaVKXziMsbqZfxh5yzDhHn2LQiDpuTBWX+kAe+3h5EpBPG+S42VJm8Y5vtVYYynDQznXqD9UDGl74yn5I0UNPlG7IflI8JPO0iBUTcrDKWJv5lQ96Gn2G0YI+atuMz9gyfwDLDOdR1XgEl/CoTnAThxjkI3PRUPviqL3yZBw6Q1fMAVxDFzigM9msuMyvONdBfuJx4M92uW3kJ6/y5d67Fc0HSqMM+KiPuqCFeIsp6dRDGDy1krqaNwvgzHKKM/8qrm4wsrT4Yx4Sj3Ncy1sg5a6TrRa4bmXOcgY47Hjyld8r43L4axpjNqRxhAfe8h3vzmMo7IyQzHlHxMBMpD0DgHBdy6ha1t2IGDp37XLMXL0Uw+rDyZGhGNVg3CFCEA2xPRUTxsilS5fSGOF180WWrsmnwcqA5M6Jzaps5uQ05oMHDsT83FxMT03FHXfcEZ/4g0/mYwnudNlL9swLL8SgFDHfg+MtNfYtsarFKfRTU+Px8AP3p0E1O3M91tSWIY0KTkFXL+cjOE4lR7HVs/FhTWQyiIZZKcOEFB7RnIYKgothI2V1cP/eOMy35/hYuJSNeQUzW97YwdPiVWeEcC3HnhXK2DkdfAADjjsnzj/ilWrexuEaV3cPDFAGk/pGbUAYPXAQrBp0/tVgQVWAnokJpcx+DRRWfsRYPIc3GNEop5RNjYT5+XrrZ3r3ruQJe0RqlbCE2C6hE+hWsN1mAMOpJuNeOuA290O1YyvOzNkUpyxuM73B5TQDYRtC5G7xO28/bVuudDE1PZ48efqpZ+POO+9U+2pgcWev4lug8At3hivO0F5u1u1MIOrigMTDTxMEhjeGDTKwrLHHnrRR9R0zC/lLsZRSxnipsh0oUDT1XEZ3YapzHGC6Nl22hDC6Qv0qP2/WVIQ0rtOlPCL/6AvJNpOT0htKBIXLcPPmbNx991Hpk7X4yEc+qrbVR+R50/F2GWZ333V3nDt3Ph818kLEqVOn4t3v/t7cSA7dc7M3Mz8rT7Q9jT8mfe6wuna31bft7IctPIBGVcCqNuGcxMRfdB/1jo4Oxyc/+QfxD/7BP9hcXXn7298eP/qjPxr79+8r/qgcOHHw0cC46OdxCy7jSdaOazuuKee8/ZB1ys/9WxqmPKG4KWN1YXE+b7C4CUV/YMDz4gO6EB99THvVk9l+O2gufVdtRf4xDCgDPblRXnLKY/srV6/Fxas3pF9YRV6PndIt3KjwyJm+4gYmDfGUjK4Nao8CUJ55eJICLW67+ZF6S2PABpfdZhpPOJhL0G2pL2vizfYpDnB+O/K4T0hDbwKuE9/XALrN9bd96LpwLSTOLg3frgXKQ0Ppyl57gOJ7PRqmnOtr5ciAMdMvX1zjKG+aAdPU0gW0Zdt4wOH+eOOEbvcP6cZPfFtvC85nnHZOs8+cyDzovrVzH6FzWtr7wXUAbXp/XdulUUfrHA9PSx6Q8Z4B2DqAugGuE8c7/tgP5Me4cUZqZhFHY2moGWmgEibjiYnpOHTgUFy5dFl3PGdi1+R4rEkp6jYh3whk9z136jwmmJyYjF1SkOwZuHz9eqwK3+CYGClmjoxjXJSVz4oMik3SkqtBvGa+a88u3Y0NxoqU+dT0rrihSfBjn/pMfgaDoyn45AXfhduh+gZ0p7pjbTlWF2Ziemw4Hr73nrj92OF8UWD++o0YVRunZLipFVIvDH0pGvGaTaRruhPnLi0/waH616SklhZmYxn6RdOJI4ditwwiTt0njQnHzLeAt0y3A9owEwTgsjbEUGo2yFrDjHLwxkbZLhmgfEIH42xyYkrxY5t9hNzUmU8IoA2Dqjv7Fjr0yzsWfF0zWaeT8kTpcceM0pyTAazhl5+EqY+qczfNJFQCZGHOesEmH6Duli8AypUymbGDorEXUfTXtfE6XNAUFvSXB/qvgc24BncLTqddLcAiUuyz4Xi35A2D/cMf/rAmmhP5ODk/0C7Zq+IoLOogXOWAts5eSOmqu6VZHE2/bX8lszpRY5PVEIwB3w1SPicvAf+73shrE4CcG9r6etCr19Dm6w/7up+XlomUtc6lvG0Byvbw8VhmZeVW7pvk+A/ePrUCZ7/NA/c/IP5uxOnTp2Lvvj3x3HPP5aGsjz7ySCpcvl2KYXzkyOGsbygVYccr/fD7Sein27C1/dHdcNSKAPYUuJBj9NWFC5fir/yVH61HbsoMzf/gH/xM3HffvSn3jOEywnr8M/5+HrXOuhhXj2zLgQIHLxzOmy0552ldPkYjCA80tucX5vKFJVaBRmUYjU2M6eaOm856TEUZXixBz7IXjHKtMV0rZVSqP9GPToJGHr2wuT+/mKH4OfXH3ffcF2dlNLNqgYEGGUKVTx8gnDMaa9ULvjJmOrmhLTgMtCxVQBoOsK61jjFv7RvqZqH47zK+hs/OTxv6+Q894HbaWvKjyoHDcyZgnMmLTg9TFjDdph1o6TB+aOnRDz8I98riyIfvMvh2Tsv0XE3rtYm4xNrhRy6p3zhxQMsPwNf9eAyuz9DmB7imHvcTYdLA30+Tcbk/+53B+OgP87DNg2yb/haM3/U67LaZLpdt453X6f3leriqrNPJaznBB0xn4nvTt33v5iZ8fDfIFbEJGWgrrLCcJiEmZRhx9NiRmNHdKh/S3a87VCbxed2tDg/yGK0Iu3FzLm5qQt85PJIb7Gd5PKeBx2bZfC2b+rlbhgZo0mhlHLJnig9D33v//fGgFC7fkPut3/3dGB6fTKV7gWMvrl2NaRl/y/MzceHMyRjdKSUyfzOOHNib36BcW1iMu04cjzuPHo4FGWEXpBjyTCfhR8HwyvPo2GSeIbamumln7h1TZw5qMIwq610njuUK2IYMLya4tHZTaSBs6gAhy82qUkY8UsUxUePIi3IijM8dpAXSPAfgLc5p8NaGWWucOQybmIh5zMIG56nJ6ZgYn8rrkWEe63L3J/o2JHRy5OexhEQo+wSjlo21uVpCu6FnnT0Sq7mv5urla6pnLaZ37Va9PJbjW5CWgd5AwoE6feHB0Qa3g+vsZ+VPBb4NUBYgL2C8jgfgcv71x/dd94NxvhR0CyUviwNgxWVE/QrPObD14x//WBw4cCBGZADDD9pqWnCb9fbhba/IY1cRRUdLCxMJvGQQ81mkZfX/uOQ1D1Ber43VYrByqkwOH3CVo2dyIjJ+wWZdDeRNVVev625pAJzWlue61Q0Gt2m7uphc+nHwptqdd/Fx9LP5NQKuaTMoT9x2R+zfv19pZ9IARv7Zb/WnfuBPxY0b17NfeAyJQczKgVfAYAk3UqyibGF6H7R0t2GgHoXyRjgrOfQv+5aGdVM5F//D//AT8Xu/93t5Y4Qx8o//8T+Kt73tbdlP7GsFFWHzpuWRfY8RjxNcGzbh5LfLtnW4yNOmGTKsv8TH40vxnJU8FcunCqx0K6VDzz/hogg6LXknn/pFC48rMb644QQwSvmsEiKG7C2z93dC+neJ/Velv+EXLx89/sSXijbhpC8wjpdlVOc+NPE2V1Kz/T0+5F5BnqBAbAPmDTzbrt3EkYaOhDh8rsFDOWSKOAxlylRd9SSDa5cvVy8LGDf6ljD9STnS8O0M4Gtxtg4gr9Paa4C46ltGbbUHB/2tHEGf89s5b7nCa9wtfeS14Wx8OKcBpr+fVuolzv3SlgWcF0cYIExdrq+NN7R5fL2dc70tDpzDpHurBeHWOY/psO/ypt15Aa7tANpu+SC/6QDIw9xGnPkGOB+OPKSZhwOvf/t35yNIgAhXTmYqoaNaggDy52ZNhVm65s4HxHfccWccOnwkTl+4mAfyjU5OxmweRyHBVb6bmtBvyChb1IS+pMlcqjW/D0lZ9oHl6gN39lIKrMAM5d6roTySgk+M3H7XvbpTG47f+K3fzoP+5jkDTHSwsR1j7fTzz8SzTz+Ve7pQAqgX9pBhbHDw6IbuxEZ1l3fn0aMxOT4WV65fgoLYJTrXlB/Diz1ODDQU94DMsY215RjacSuOHtgdRw7uixFoGkIBs7w9JCXTO6aD5e19+/blCd/47Efh0SErVn6EyCCqzlRnJDd7vMZRNw5oO7nK9ASAAeIyW10ZAGmAiTZoYkM5b2COT3AtpztflGe+dZN3vZEKdHHxpvryZly/diVWV5Zi5upV3cGeyUeV9CuPthaXal+OZYV2mzYFMgwdFjJoB1KGumxMZi6Db9debzc40qXU9cDxLfh6s0zjNDpJKFLIZtcA+UR5L4nM6fhg9EjymIg6hmUwDQG+OTg1zeGMVQ8KtIDHViiFGpTZ/xX9Isi20n7qhtYOiic1kfPYhomKXGxmztUCASRllTKucwLNMkVDtkRB95n52ubBr0fYBdulYzRxydiqaPJDK33NhFDhnIAVbvNg4LZA+zrUCcg8fc5p6jxG5KDW8+fPKm4wJzpoZhVsYHBHHnLKeDp//kK8+tFH8xBWHlXyGJPVMfqEx7Lrt2rFglUgUZ88yOuu4v429oPjqTv3W4k/eQOimxoOnv3pn/4f88wvdCSPRn/kR/7f8X3f9/1J2+oqRybUChjtMrhf2/5t+wXop4es5G/Ltg5o27G1vNJ1mVGZH9lBPktGe+NXTlkRAR5Jrq+qvegT3WyyTYMs6Ip8/C05LF0tmcapnWBg3xUyWPglnyq3e89eiNCNOZ+WGpP+4JT8Wink0TSrcnmmpMD05DaBvH7x4yquCZtX1jHmX44ROfCwXYVG2dgCCNNfvnYZ8hMm3mn0N2kAOo16qC/b29HgMsT1g/u9pdn423Y53vhLt3eyq3iAtLZ+nOkmDH3OS/m2za4LIM6uH1wHaeDuD1MHQJ0vhaety+0CjKuNM7R4yEceg9Paco7zNeB6q/z2aQb4ZSDNrgVf96dTlnBLg9My3Ol/AJrhVStbQFtu4Nvf/afea0EB2goo5M5tfdJJY2CymZM7H/aiLCttbHpP3H3/QzKsRuLp508pToIhYVhc0V3BBqtLO2Jeg5CuHJSSZBWKV28RGE6TZ59W7uNSH4xJ2fGWE486OQh09+7d8eGPfTy+9NRTMTk12e3n0sDQnSbfN+ROGMOQ5W5WfvYeOBgHDx/Ogx15g5EPLq8rvLI4Hwf2Tccdtx2LZRmF586eThpQIyyXj4zIoOOD2jxLXluMqdGdcfTQXtUn5q7zMeS6K9YwkJLqHVaLgYXBA29sIJlfAL75yCZOd4r9Ntzmb327EjJy9fLagb/uzrr6U+XVBIni3HzMprxMFNeuXxUPXogL50/HzZnrsby8EFevXIy52Zl8i5NHwihSJh6+HckEDw4LlqFa2ZMhfByQ7XM7G5q3g5YPLS8IU8Tl6rra3EIbh9/yTv8207YF8bUjb1vIwxvl8q0+5d27d19OJKdOn8qJd2y89sJgpNEPKC9WX5hUQJvtSToKn6GlKVcdmnTzgJsUNUYkiv/CyaZeVr94RCeOKUltxQBKJUCbC+9m2wXbXdvPlVKB69sKNeZJw9/OAaQ7zxY/jULl6ZSj/jbrBrhZYMzMLy7kSte5c2fji1/8YqbRf7zNdvc9d+eNzZe//OUcZ5Q/+dxzuedqYX4urly5nGV5c5IWQBIsoy5uHqiNuoF+vx9a2pQr+xvf8vwTP/G34ud+7udiamoq5ufn42/9rb8VP/ZjP5aPRXljmrzUPzJaRwhsQScoHvTk++Ugv9jR8W87R11tuOfoNbm0fssozpUsyWWKOXVDm66RqzS8uDHOR62KZzuHsvB0An2TZYRKo66MpCyrCOUlTgUyPmEHOMowO37sWJw+ezauXbuenzJDdulr+qQopGjRl/Ii531fJFvPFB9LD9j4ID7zdWCdU/2EAVUTIOWIM88JEweAizjncR2+mcW5Hjvnb8sAztvS3EJ7Td6is8JtGcK8POBHWgbytT55cZQzUFaSXxcC8vY7l3O6fYdJa9sFOA1oy7RgWlp6gBYvri3f4uivr00DXNbxDreOec94tvPhj3mNa8uSjiPsdOcBnA9w3hZ8Aw44b5sfuQeMd+CN3/Y972VAkskVG3yNgNpVupAi3OpnvqCPwlkH2aju/Pgcw8BwHL/jzrjrvvvT2Lp46XJMTE3k6tWsFCV7ADgba2lJhpEIGhsd0R2rFJyUA58jEpUxqHpuSRGwmZLJHgPvy08+FX/4mc/UnZQU8uLNmzECI6UVaBivSw+PjMXYxFTsOXggHn7la2JFg4h4PubNsjfHM4xxd6A7wbXVxTh2+GDsnt4VZy5clALaiKldu7IDEeFBGS1jwzvi6IE9sUfGG2dkaVSKLwxMJjxee+ZZei23sxeIT1Rwl+zHjjg/hnScH5H4jg++YoDacYfWxllgekIj4RCBaYTpZwGxA/DpP9qCkcUbmEtL4pmMT76tySbchcU58XVZPBvMvWRj9MGt2vP23HPPxAsvPB/nzp9LY5fzmOh3HkMWDT0Bpp6sy343cPsVEwYL+VGqjt8O2na0kDH6h8rqz+Nrx/WnbQJKVXXnRAIdXdJmniZrC6ZWLcjVQ2Rglb6Xv4dPaUlOn376KfUbBxSP5eoiKwipQIWb9tJ/CbS9r/ktP17KAKMcj+iRoXwUJOJ5cWVxYSlWdRNS9bRKoPrfDuqJfynnctspXi7rjbGa3NAZjDn7xAEu1173cAlPF4K2FsBDPmQE3cCeMPbYXblyJY0zxhk8f/TRV+Wbjzj2QX7205+Nb/zG18WRw0fiwoVzGbdn765En2fyIZ/CX/uKio+0xzzd5G0DbdsBxhl9zWSOAf6TP/l34pd+6ZfSCIS+v/E3/oaMrx/V9WiOM3DmYxD9aJeFrL+ulo6Xh62TGfDV4RI/00dWyhha0w0Vbz7meX84+E4/dn1aBxRXyRojKitDDGMEXc34r3yKVlzmFb/S8IdvanfWlWGVF+3oysOHj8XTzz6rPpmQrMIZxafugC7ViXzKY4yoWNVPhPKlziBOOPv7BqDdTiOcekl1shcI/MgiceC2rHouM8+2w5v72VTOeewDxtnShE88jrwe74SNB+f8xtem+xoO8HMcAD5fc4PtR6Cmw8dvkI+3CUkDXJ/BeYyLa+chzo7y9LXbw1zUswEK2jAAHpcnbBrafG19BsfhzAt8wHSYFqDF4frIX2VfTJfTcMaDLNgZr/OAu60TR5zr6q8Tl3EpswXOA1AeXCzSGD9xA2//nu/LFTAyWmBcIQ6m40MkKz34ar6QCLkmG+FSusKaaFgh8WutyysiXm2698EH4/a774nTuqO9euNacFo9r/GuSngmJ6eFjzft5nO1iw9x88o3hgID2IOTT0FcunI1Lly+qlYNxA0ZcRwkOKLKNcbyNWomPU4tx9gakwK/9/4HY++BAzEro4vPm0h8U5GzMobi4M5O5kQ+OuCMq3tE4+Wr1+Ly5UupSFdlnK3JGOFlgP379scQjBQDUVw7RDPaiX04TFoYL6zOwVyY7BOb2QNSCqusXiGQKwGRDbbZcTgEOx17sjC+NKHDe87RGZGBCu28HYpxlgbaEEZcPUKkD/LxEJ2fHatJEaNYypaVPx7JLoumPHx1cTHm1OYl8Zw3oHhBgo32q2sr+cgXvtL+++6+U0psIH79N34zJ79veN3rZVQMq80yAMRDZGWL0GXVNSDwLWCOS/kiv35tPgB+lF+BTbyd2w42jbkOnJe+db2W4bzGuCBNMiXx3SyzAelNHeDtB7I7lr2NfKmBvmAM0N8Y9cMyXpGTxx57rFsJHc/8GGC3NGaon7t6JjURZxJ60PEC2N4AU3s7HwNf6ET7zpgcn8wz5/L7kPBWOYwKHrR86LWi0l7so2DwURAYRMSjnMDjFwzgbbnCW+VsvFV9+JTt8hCWXiDMRF95yrfLvpDPCja6gU3sn/+jz8fzJ5+n0qybcXTbbbfnKtfFSxdzTCxIjnlj+k1vekOcPHkyxidG88w2WRXqk5FsTxrCecRNosq6+n3ToEDGJSPzUjStctr7cOq/n/zbZXwxRq9du5Yn3f/4j//1TrF2+HYywZds8hiMcbRdnV8d0Bf0XUfQSwD4Xgpn6VK1L9si3St9qQ4QSowlpZFHTpoo/5NXf+o3UqpuUDM26ogE+AWKkiny90ijTAF086SAI3wwZrhrfOa559Rv43nMDzJGwVq5U7LwMqZTvtRnYMpwJ1vQQHrlqTjSq+3WGWAqv/q98jNOmbvQWziHe3iq/81Drnn8ja9/GQfkGGzyAYSRB+tEfPRyFS35yz4EjfJaTqCz6CnaN+ngaI6Oj4431Ji7FTdZfJAOqsfdtR845wjNDbQNllJPHv0wwHzd+fAJ/EKJ3lJLmFLTr1VLamaFlMgeT+AFbUcmaA9xgP0W4DUOuqt9xReuHf8iUBzxtA2c5E9fbvPJiVzudd0GjBPq60xEy0WPPvLg3Ff9jnig5Lona61LyLrATX0Fm23qPGpNeVbfgjvbovL0VcoCeRQ38NZ3vidXwOyc0UQCxLtBxJGOwDMBLG+IKPmDEKCJeqc6f6eUrciLnRKQBZUNTUa3P3B/LGjyvnD+gggTPhGyIkNmeGwy7+L5bNHqehkMvCqdjwwkDIM7eTSxkd98HJKwLUsJL8uwYQVnWpPenmmVFwlrvPWoukelgO9/4KF46OGH8hNGTHrBeT1qh2yhdMy6kJsDgTfXRC9Gyv0yOkaE7Pz5c0pfzwMvjxw5GlNT0zG0czBG2agvuga7Pr0lAeUueNcupctwwvCpwYUYiF85CMoh9NU7Yj6CnV1UnWCeZziVXPkAePJONcvqSp2XG2rpQ8WnwSGecMwGb2Wuiw95to/4uLK8GCsysDC+VtW+tWXlwYn3fJqIiY7ByqSIYKwscVfF985uxezMrHg3FMdO3BZ33fNAHDh8JBaWV+sQW01mnIGUg1qNhPbc16VfnpmTM67+8DPMQFdbs0F1bT8fPTRxNDsFV77LFEu7/PJRAk7DVVrF5UBQ/+bAbdI9+DZ521WgSzKkI5yldIlPUr+D14wB3nhkILGXBkAxcB7Uwf0H4uTzz8f1a9fz0UuunIg3vIwC7wlv4qOezm3Sy3URtembdgjkW5yr4jF9g6FD37GqsCRZ520546YRFKk2M44xFlFMdUPQ+jnJydWNAsoamQVL8TuNMilrrgmTVvSUjNP3m/Kb8mCFQ726hqIkoXicDO4D8iN3+fatdAZvTLOh+zOf/kx+3SJlVO3lrejbbjsRMzdvxOUrl3VDNxFf+vKX4tWvejRpoQ/4yDcTIG2jr6B1p+QVuRDljWyUn+QoD5vMAfoy9Z0SCDPRXbsyE3/pL/2V+OVf/uWk7fr1a/EzP/P342/+zR/P9DImpD8lD7SROokr40uEFQM2Heyza+PtyqAonm7A+4xW5hKQ8hkzohEclpWsC53MGOhwKag8yqcrDELOYWIM5JMB8ace+Q12G+81GXUr92wPof28+VyzNDq/6lErqSxXeq2rCnptIxfjBb3O5a5dU3Hl2tU8aDcndORGuiTPrRMOVAXn36lKxdN2ouXrOqvNasBUMpg8gBKF2UuGIZPlyJ/plMtCyl+89DwH0MclG7RRhTpIfSY+1KPYbgx08dkfuqas8+KIy5cUiKfxOI0XyIAu+AgpKl2+XLah60Pyk5ZjUTzIG2plIl8enE1e8m2Wr7nY45f5hxt20hnHeXwHRRI3HnTZIdfGV/Uhq0mbHfV3vkjPMtRDeWjJx9KJ32OpIGnufPOLsgDXrfHDOKxHzz3ebuKRIy4h66YdPTwll9VP+OmoU64e3RY+0pMGgfNirNJP7v/EbSCo62xD/lQfMkhIaYSt7xzPL+dBueo/jP1asc9C8uknXJGSlaRLAwwCTCwO8GoX1xZYNwrIBhDQdRKZjZCjUdCqeF5lZgN3Hoqn1DuOS3HeuB5Xr16jRBLOpmLudtZZqUnGsFqAMtZEs6YBI5RzmrjmZRxQ9ZQGMRvoOQ4Ae3V8bFQMHw4+Ujy5e1fs3r0n7rn73jxzhtepoarugtQRCrPPgT07a7eWVPeacA3H0tKC6sZAWYrpyYnYt1sK9vLF2DUxHieOHdQ4ZyMqhglvnMndWpERuJ4TH59JYZN98a7qSZ8OyY6yK4Hc7DTxBaWGokgLP31S6GT+Q7k4rDYQZoAwMeUkiYUvx0oih7zyZs/Cwlzug+F1fL7YzxuMizxylPGFUUWbs+3Ck0IirCnwqjPFPQccoRrArJTxxhQvQPBYdYq3IDVQ8zEqbXU75SwTojLrYGkc2Ulll4LXE3Qc1zbqs1zKTg+Mz34Lzpu8bOQR2KQjs/Tqc5nye3W19WxX13YAfxwqB7T4IzeRs0H84sWLuWLDpAdPSkH28vXo7dFk2C4OfqHAKEYfkQfFSx+wD4yN4QBFSeuhKNlT7GZbcS0PceB3PP4W0KCmzuq76j98jMB8FJW8KIXZq7+jh1+PmG3B9ZEPXoH/nnvuySMpnnz66RgYqtPm2e7wyCOvzBWnfCNy157UJzeuX4/XvvbrRM9a8p9Jq1YhbslAGksaANfT+jjLIm1Hdr3yz4rCxz/+yfiBP/kn40Mf+qDG/FieJP7zP/9z8ef//A/lYx8UK+M7URbaDioix3y6Hu9bB4deDvppB2fy0/xNRZ8hUtKlkans5Mi2ZXb11Wqtxua3HCVL1o0pC6mPJF+6prBiKqxuTSPNeVK3lfM4Ttyd34M69Tw/dySdMTY2pRva43Hq1Ll8SjA2PlFGDj+V3clEhc5jAsnYJDuhn2eur60bWgibBuIA6AScHyCOsYRvvrqccdTxHwXOA7R1AL38FVdzqMaL5MKlnAYe887tcHwLPXmBdvJlbPo44qnHW1uIq8f0nE0neVcfkx+wZudXceXIoY7NeNeT8dTLvAB9m/ns6poZBE4mPfhypOHSEOp4Tny2w77ik1ddvzkdqPZWHscB5lHml3NfM05ZdMkVRqVXvWxXqvPp8gY1/a6uru9rG1DZOpb95DeJNEE/90+PDMKiXaFcBRSuWiHu2p9x0Eddyi06NvtZP1pK/vZ4HNzAW79z66eILMSZKAIdDxTB3aAjXl1Q1r2MNxoAtXK36DzKKo6T4Xmsxl04iuj++x+I6zOzcenKleDg1EHdMQ6OyHpnMKhYnoa/czgWl6VsNaFsDIzohk7G1shQPmbh22M8KhsdHshjJwCUCOcH7dmzN8YV98DDDyWTIbsaqgGhizUNiDQ0aJvqvXDuhfj4hz+cZ4gdVNkJ+ZzgPyELeu/0VIyLroncF4WSkcGDESQaN1Qf+1T27N6Xj5rKuII3tYRJ3dXJPE6koxnoGC2dz7Xik8fQl7yrPpCnAFVqMGGMwmvxkFWr1ZXFWOVR4qIMrJuz6fMGap62n5NWGT0Ab2lyd8rdOXthWM3jMRkn4ecr5IM8xiwaERZ4VQoKgZZgCx8TK48np/PMsWmkKgd53qoKLJwIHXVDAxMSq2lFS03YrQzhW8b60wzt4GvDgHNWv9YgB2qwVDuMs8XdXwfQ4u7l3Vrfi+BFeNoy9Xo3wH5ADLDTp8/E7bffrlwsjfOxbpSz+rmr23QDLY3b0cvqJ4YvuPgrg64UA2NgWTcp8BR8yRvFF8AX2lf8Bup6q6NftucJdNo1fO6UvON6ZatcGmcpUyg+0it1O3A+T4oAjxqRqc2DWWVUsT1hj26y+BwUhhcrjGw/uHzpYrzuda/Lx+fT05OpjBl70FL4rFD7aa12otuIcxhaGBv/7J/98/jLf/mvxLVrV/Om9JFHXhG/8Av/Z7zjHW/PNy8BG9aJ8kVtLB6Vv70rHr+0yxuzhl4Rp+jqy7qzVriL65VDDrJ05lHmHNds10g5kry4velQbOIR5wZSXFzTdRndnlSANMTQV/hyyDvtx9Cycxw3B0mjsPFW5dzCovpnIoaki54/eVI6fCxv0qE7axffoav4QWW9Nm9pfwf0k1dUoMVy47zwBZm2viG9TQOSPvgnn7St9Yg/+p/UkEZ54+jymg/OV454jcHc51Jh/DZPxW8t5zwu0xpFBcKpNPjPnmPqzXPZRDvzDYaYSklOebu0yhat+ku/58zjpI18wiWEmS/bJL4KScZlfDoM9M4hAykHKp95lLejF8zQYePeebOd2Q/VX+Sn/3BZThmSb1mm6NysN+uiDCu3KoN8pZzxNr9vSut0BvK6XvAS9hzM9eaNYxpMyEKFeaGp6FZZ6oXmLj3ZpUqMI6/JrTzgJuxr8rR1GpfD4LEbeP23fvd7aayFmDBMskAWc8hLBQXkLac0CGFVhWEm4yaXhRlEys+y9pAmehqcBMjxKZ67778/D/670D3qU60atLWvhTd+GBvzS6sxMj4VA4rPGxHhXJYBglGyQwqFtwgx+njkwKvrlAcnK1J3332vmFmvf2MowlCMJ/DwaZ4xGWk3rl2Jf/9v/20+FlpdXIlLZ8/nY9RhKaD5mZu5usbHvzlfiI7hlf9bG2LgwJDuMCZi7579MTE+SeNFL8uydDiElgJPAUugUyq+5WH2VxTfeKSIFY+izLeQOIdLRgx7tHiMmAbWIo8RZdzkSiGGTRlanI6OkcXEw36AOvKC06yHcp8SSrC+j9db+h0ZKkVJ3/AJolxBxJEvB646IIXuVly8cln4JvMcMB5tsN+IPiMNY632H+DK8Crjq5sUSkpf0gf64+CRneWx5Rv58g6tcUAv/NJ1AV32zXJA4uxcGw9w3eLYmmogtlLIyrhgAmIl5vLli/HMM8/EsWNHk+fII0omJ0zq6lD319NL6LDjq1xOUAyUjKs3HxnU45rYFiUr7DkEF30gBqq+mtwwRjAgqMN9005C9ilr1w9506WsdjUwq5+4CSlKoYs4aC39gcz10LkO8vXy4lf9pUiRLwzWQ4cPxSc/9Yk4f+GsZF3tWSsj7d577le5ge5csD1x5tSZOHBwf9x/3/2SZfYcodjhc43/vPEScnhGHeAHqn4UbRmgKHSu+WLHj//4fx//2//2T5Sn9qX+4A/+6fjZn/3fdRN5nwzD5WwLbaRfaB54OxZsQrWrL/JrBfGaGhJLdZWgxidyVI/D0QfZKUkv4HZSUrmlW7iJ48au2ypBJyqTPzXDTSE3wDsluzV5DOlGcyJGx+WkYznrLo0rdAcrL9K3W1Y7Oh7Sb+WXvG2oz7j55dw6buAOHTyQL45cuHA+9femLkt5rn7hXEb6l5bbL1BrlA9IOUGWFaYpm6s+XMivVXrpYslN8iAzklTzHWMU2ssYLV1DucwnYL4CLCO46s/e2HEa/hYn/pIP/igi62ec0pZ8hIVMAl1dmd7l9XX+hy77nQMHRhZhDC/81AP6JX71HfGEqz4eJZfLPWGKa9NbBxYFKpy04FQv6Vl/0cLcTj08rq59gZWWRhflsl0VZ79kCr7zckPJHM4HDZtugD6ofij+Fh04oPoI15tnem2/ld2mPPqP3NMXqij5n2M1XRlDSS/9n2HaCBerTsZI0UBx4qoOoOruEhMYj4w9t7loLeMNeSlnnHYDb3nnu7esgAFVWW9QGWisXSFFSdY+i3wzTBM3y3+0nMdU+LzJCJ2s4uSAEW4m8f2HDsVdd98dl9lcf+lKKEmT/5CUBJvbV9OQ2L13XzImH2NJkfCZHIyiMSnYEfk5+JNpNZg4l+nYsWMxLkXBJ4z43A4KgwGe+eRYFWI16T/8u38fp59/ISZGZERp/LM0P3P1Rpx64WQahrM3Z+LAgYPx8COvzDu4a9f5QPBA7Jbhxanwg6KLTYw0MpWwlB4sKyHjuvhYPh2T7OigU5p8W44OkrGIwkJBYnhxzAGGTD6SxSkNQaJPaSsTkO82eRSDviJCWQAA//RJREFUzx0B8bQxhYlBIj+VkFwJZ7Wfc3cI61/ePeSdhHiLIuKRMJRyt0y9X3r8S3FQCnPvvgO5GgGg9LgzzseaUrI9I4w3SjAg666M9pf8gLMnV8WXcgB5nL91bV7nwQgAHN9CXZMX+Sy8/eV7+Xqw9bqHt43fLNv0okElyJxhBhnGTq7YiJd79/KI7HKcOXsmDTLaxLiB3/jwOlcK9MtHFjlAFZ/oSm6gw7RAh/lS7VN6N4EwvhYWOZOv6sDw5iws0FGG/nM7Wr91AGXtemnIXhl/rIym3G6mlS5gnLlcTcA1Gdem2Npfhivjx/VTRzniaBf5kWVkas/u3TEzezP+4FN/kI9yAernsfhdd92Vj3qR1QP798bHP/Hx+Ja3vS2OHD1Y41/9MDrGJ5uWxdeaxDs2Js0FxUeMU+pGX/z+738kfuiH/nx87GOfkB6ru+uf+qn3xk/+5E/m2X4ruhGsPqHcisYcstohTijclYcOypoTD87pXy1AauLZ5F2HR2F4vslP8zH7RD56Q766LVfSuYFjr6hfGhke5XBo6Q3pgc3VBFbIFTeQKwviWVZUUq/eST/lwv2cupm6Sw56UH2JrkMe2W4BHzCgWYEfGx2X8Xw6+wiDjok3H1VKZ2OOrSofY6n4VnKXfNCvDIGeS/3WhTOHfK6Tbspw3eUpEmuyR46MI/NShxyNzHpTj5cerbAaIEe4jIWaU8opH/pUPmkt3nIULXzIInRk+xTOm5RsexkypMFL5e7wVPmkqsPbiwMvdbpsGcFqSd0wKZ046qKv8iUXOfhNum+qgKxReNW79Wiv43mWz+0NpBftZVzThh5+rjG2wF03MjXmcLCVhQy+GJIvrylz9gntZz5SGcLQDn/hOXOT5zPoIg4H3+FxzWeU7Vz2A3H1BAp8la+u4Q8MSWOyc2U8dtfIqGjNIaSQKOzqLryUz0fwyks74Vfmd97kP3EVfpETrhoHda1/MfDm7/hjaYC5Q/t9oBhcA65lhBvB51BSOaoIG+BYicpHWOpwNh3vFPcZ6NyVshLF2VJLyj8yPhlHjt0eN67PSTmsyryR8l1YzNPYeYuPzZsoixEpCo6pyEedop/zkDhYleepI1IcPE5jFYgbP4yGMY6i0B0bShEFSefQadDEStHTzz4dH/7Qh2P31F6xaiCVNUocA+jqtcuxuDSfm/kHqHd8NG6Xobh3/z5xgsM3J2X8cZBf3VHqPxzSNTzDVXfAi1wpUnqucOXk1D2Wk1tbW8pDXtnHhUHIG4u5iR46OmdlSsdx95LL+sMjaezygew0ouhMtUI5s59wWb3iEQaoyeuMq0l05w4JtkqhYNnMTYakT7xjNZPw4vy8DNHz8fGPfzzuvvc+GZ37dBerWoSEYZ0vA9AeuTTE0lUbu2xy+pdQPjJDXNLYgWULIK3fGZzPK0eWwTaPwy1OA3E4srT47Vogn307Q8fRHnR3b8qUl+DizKrJyXFFiZ9KYvMxj7D4luHBg4dSIWAUpMGsNqTS6Who69ou3JKaNXeDmT5BMbBhvWjKRPUpq7OSj+wb2r+1zdtdkz+VWyqdXjokgKOUba+9+ntRXwC+EcEnf/affIft3H6cN8jCG+KR+XvuvSs+/JEPx8XLl3Ls8S1ZlOLXf/3XS78M5WPe0ZFR6ZFr+eIDjwmRQ95gRk4BlDIAn6C8aHWb/Lb3Rvzsz/5c/MiP/EjMzNzMlwAefPDB+De/8q/je7/3e1XvPEWSL0wirLKzQsS1+fGSUNWVg4L2+is4cSb5yCBO6ru6zD+uSQZv+bS58mYeTaYa8KJXendpXnJSN425kZo+zrmAfqcyJFy/jm/cMHskZd8JHy9F5T5a9Q91Z9s7v8r1yqMX2G/Gqj2GEkYAabw1zg3CCy9wBiPyy5vzy92qi+RVEbl1RVfVpqKx37VyZ9/y6zxAGzZAbxvnPnTepAVfcRgMtJeXQYjDSGBLTPFBujpLKkl1p26EFxlhV7jK6a/jNXkxdlJ3Ur/iUi8zb3arRBSAtloZBikrhDyjQXdUvA0gyv3/GPsPKM2y7K4T3eG9yciI9JmVWVned3VXd3Wj9laIVkstiZlBGDFvHqO1mAHNAh4DSKKRmEEYiSfeAAMzGCEkJDQLRgLh5NobdatNdXV5l5U+M7z38f6///52fDejsxjOFyfuvcfus892x9xzMTbQSs6vZzo4+VaBuicNVxxtTDizHq6WKfqhZ2wcKb2NXOE0Dc+cqbIxovzoFMsLylU+2uLzEnWlbHDi9igNVZSxRXvhd7dfwJl+gEWJEGG0hzTEcXUbCFR9NiSNtzauuTeO6CL6QemBg3KB2X2qhG4/gMjV7JvpgHYoXRnQBUsZX5QHPtOoA7ftNNbRyJhWHTzj9c/ebadOxWcc+FA5/08G2O0Ea9uJgHYximQMyfBS82MDQ0yKxxu1aRDQCHBpAKVNA87EpzwbOx3R3TcUjz32ppi+fjPmbtyIkQEJza0NdapKk4FCWRY8VvSUzZslKkOEhxHGqe7MAg35ddytWJyft2EGg4MJdYeX2tioznlWrJn/63/1r30oYHYKHQxsMtSEv4HBvhgYHYi+4d6YPD4Vh44cjms3rkXv0GCcueMOL0kySurrgwhrPZpOUSdJqOEQMCiAnCFKz4ghZ4ggNo22FQ9OaJcpRh5WAJ6c2Wutj4sJPDplubBFuKrMIyYlUnoRgattMZL+gXJmH8A30/81WuUNRd5qcLz+QdgwSY6MtmNzfd17yjBIOZz2+eeeieeefy4ee9PjcfjwpMoAPgiKa9bp/vQDV/3n1oAkoTdpx4wiT5iZTd4KRI77g66ZFzgTd3BXhkObOLfN5VJGxlV5bfjKZXjVX+nacPiyH95Mw3W/pFa6xDcPapPww4/ZW16KAGb6EDChUWjulVdei5OnTvnoEmarMJBIA/2UO6jQ2/dcsy47tQtR6X2Jop/+gcGYn19UmZm++hc8MUCi/5rl4nguX470Tb6v/sr8Dmq5xG0aWrf3B8up+3K3gwd8ADcOvp04fDguX7sc3/jGN8RLKHD20+0az2fvOBuXL12yDGKG7/r1q/HBD75PsgF627JhRZ0IzGwXMKgeWE5VQ88s3XPw6w//8A/H3/t7f1+DtMFYWlyOH/zBPxz/8P/4B3H2rPh+fdU8yeCE/CxBAmfiJenvjfzBNh90pPnPOajcxhHJWmmpE1iMJ9OuI1tlJTw4rvA2BhcwL8zPKg+DPj7knm+OsywIb21BL60+hoRUg2RLKhCXBY0rXCmS1uX362rVVzDAirQaWQ9tFjzuW/dhWEZzdMjS8pqPDGF2gC+RdHXz5jttknwVzkkMT5AXXFZZyEnujF2FZWiGZ58XT2Uq8uHBmQdyhDqt7xyXz+mRq4QlrjM9rp6Tb1NOF50XbNyX477iK7zK5Rk48dwbPvp1C94Fb06sFpCP/Bg7zA7nDBXlpsFgYB1GvvZqhHwL36Z/5Vcp+2VTnsN0Tx3+qSzkUuWFJoxCecLTS79w3acDwEsYyJ9wVZsITtwTjit85LWdlvKgV3DjcvWXMGUa2kp5NvowYkQzLqOVhnv6zfXyIzFOzzZ8lMb9J5qsfqxBGmWYVlvtoaymb9IfcDbTpPGZjnvqqqVN8uDa7TW0VHirAdb0BbgR3EJcEUp2eDYGgF08Fcozt6KUQlwhnkqNEf4MFDd0bGdPvxg96xodHYobN67G9MzN6JMRxkhNVYm9NYKSNGUEBdJZetjaFNJEMRDI+tqKwpNRMfi2JUzmpmdicW4+JsYPxaQ8xMLneBix/Jt/82vxmc98JiZYDjIiVb4MqJ4+jRpk7PXIsBqQscW+h6mjx3U/7HZurK7JQNmI4yeOe8S2tiYF26JK2sVMFoZjx56MBF05CoIZMowtNvBTD69YaziKNYH9aUIRFlPoQEwysDjigc829Qg3nLvVxZEPsgzLmm71isvLWTUYJK/7hpbalf2nK50jAM1kqpTNlV5q6OpTWpIor3DGBv/19aVYXVmK+dmb/qYnwnFufiHe8ta3xQQf41Z6GNdAUKY0PyOoDipRmIWEAUzaKGYnLWCQHiMM+iJdhspRpMLpR904jrZgwCHg3E7RCwqWEbWNe3lye0QklzSb5aR3sIpq/Ryp9GbqpGfyOx91ZXKnSzDcGt9zdWb+Wvj1va66yLfKV0Lg5Q0veATlj+HN1Dv7HsbHxj1A4HNZ0N/I0Ahs43jTN3SgduWITnC5XkPhP579BFC+yxQGUs+cGcceQc52YxCyJ5zRxdDW9mYa3IZZ2VL4JNz53L6v51xCbL/Vqu5UZJWBgUT9JiI9lzGPkZw0ad8ahABfu4/0aPjzPsuruh3pesEHZYKPUQ2e2IzPG76kSVg645FHHvWM+qWLl+P8ufPx1a9+VYOxgXj7k+8Q37OHct0vodAGPp5N8dAwe4zgq57u/vjUJz8df+SP/lB8/vNf0MCKAd1A/PW/8VPxl//yj0leIeShF0Rch9Lnp5FUecu4a6G/+qLlaGvGZTubrtp40LldjfROp0dzkW8TT9zbHlMf0U8p/AngjzDwzDX7UZwqfO3JqORzTXNKJHkUHNqpgaCMMc542xOukE8+bJordesq7nO9tB+ZRR344mMMNBtC5nXCUIhwdvK/X8Ta3DZeKZJBMkuOpAPm3r7BuHz1qsIUj97oYHY/+wbcM+hOCqMOyQ/dAxFHZiiBw6hjlyvQtp7xGJEei0g+7SgcmMi7q2coklWFPcuRLsnyVrwa6qUoeeKBk3LphZyRIj3PSq97VhO4MujBaOTbyByC6pmVFhzIwiRYpSOvYGL2AxqkHOBxL6MDKB+4FI4HtwywyJN44CqIFE6nUCzPONIRjq5A/iBLMBrSUFS5xJFPDlngtgCj4jheyPgUjOC0iwM23Y+CoVWel1kVV54XyNCFtEzk5ZUusMOPvDaSwJHi2a3TuUf71OfMdJi2smzrLObsWvD3R1907wmvSgFcvPS2LXDos03JlC3JHm+70KDCdoBkD9dt1bkjTzwo6VYdvLTH1BB7ODcZhHYpgvaKGIGMGXX4Z7dDsqpTONE9MJv3aJfgQxZ51l3PyPeEFWjcKOlpXbv07PzwAD0nGAWrJ5AEn6hReJUs6xAMXDvFd51K84m/+4uuqToHD0IsTDEUQNYBV51Y1wI2hTpkwge0WaZjP0dOAZIC5BLGM1a1RKwbGDsbMdLfG9076/HNL38xnvv6V6JrdzNG+7pic3U5BqVMUFgenan80ZFRaC9G+4VsKZuhgYHo6eiJk8eOx+TERLzw7PMyHl6Nw+OTcc8D98W9D9wfaxsb8bnf/d24cv2akNQR8zLQfLiqoBiWscXSJIK7hw3tQwPx8KOPxWNvflusSWDsKNmWhP2GmOvIiRMxfngqliSw5mX8WaBAqBhEEuwsmWLoQRwQt5lHrkv5wUKSq3AHAfkGvCTTQXB4R5gpiQdzCF4e2izojnV4y/PkNK1+Uf56CwdGKJf3vOgg/LP0ub0hI3ZRimrZxuzK8kIsywjjLLSvfu2bsbC0En/0j/6xmJo6HuubO56RYxMvDJSA6pbqDIPaaCAY1cF8OTLsRkgptAWeDU73O/dKbwbUFbARFOW84beHqfZsI4YNgoPX11F+ldajjFZ5B12hsZzPGVJF4Khg4N44aznqIu5gOA6eqLCDeXCE1T2OW/JgiIHvteXFeO3VV2JldT3e+ra3+tM6KCj63weHipZY6qV/KKd8Fob6uLUOt8XCkW+T9ntp8+LrV6TwBq0IlNqG/LoECGIB1yxzv2w5yqXd1fZ2GuhaeXwPP2c+0uBxXKs/Kl/1q0Lkk75LPlRe4sFPyQtc5W+73Thy/Fj8xF/5y/Hzv/gLrodBBLj74Ac+outU/N6Xf0+Kpitm+RzR4fH4uX/6D2N27oYGYWz8Xos+0QwHMoMnlk+6u/pFT5vxd/7O342//TN/S/2Txsz9998bP/O3fzre+c53eDkXow0ZwSCuSAwcY/wAs4BWSOEz4edZrfMj14OtOegSRYnffGg5cKRHKzXRBY56wBN4RLbi65m48m1Hn6JQtjTAvRwrK7MacCIT6AfeqmWZSUaP5Cf3+4M+L4OJDrhKgfsbmN48jREhjNjYQLkkTDXLxVESwONzpnTdacBUHmf1p3o0lo5Pf+53Y25pVQ0diK1d1am+EWSqFxpRAuSNXPE4mMCoQDGyxcQ4BlH+yytpTGrktxAonuZW5Si93+h2awgHr6JfrpbBSDMMFOCFJ3RxqbRBV5W7K5pBnCLnXS5wqNJqs/tMEeAj41Ub7ce3+Jsiqa/SeNCqK0aF093iwG2mdTvlMh9pASSvxGBEADfO9bT6p57BGX+5BJduD2NJcTtkkyc1adM7uRy0o2jRgSBxGPHoZu67AB6ctYwg53EdCQuBtIGDv3UjWpOBox99w+HiO5KFXdsKVxaMqR0ZK5jg3iIkL8Ljw8UaOCiPyiefDXOqxWgUjfKlBU9owLPuX/CJDt9VnPCg+v3Sn3hna3VN8CudsrJEjz7HqAZe+LzkFfTOgc9uq+pO/KfMoF/od54ZbEKu6Bm/WYzxgPxQvl0ZXDuSn6IQ/zx58WN/5+cpoUWcdGYyc3pGeZwx4iS+Nu9xpCcvnjw0gLiyunHVCMJJD+wwDCMKWSYefe1h6EhJTElg9oqQvvL5z8bTGs32Ccu98rub67JWe2J0sN+byMF1L14CgkNS2Vw6OjgsgTse8zPzPgKA0TLT3IPs05By2lJnrq6tCZHdMTY8ojI3g0NKISjOGZqcmFTHdMXU0SPxHe96l78jOb+8LCHEmWKyvoVYPqc0MnEoBiaPxJrasbC4IMMlP3HkQzlpKk2ECMGnW05QEiBE6+s+vmFyrkXOGY9SsrMAwLUZiDSw4K4sbs9CUSnZXKVu5CHA6huHEa38Jhzl2d7K2cPNjVVdlzwDtrPNERfLcfXa1bh65Uo89fSzMTQyHh/72Mdi/NCU6B6YYA7gzTKBxKNOl51tzPbQYjGB6mdm0uGteNJXGvJ59q5FG+VxfoPTdJT0BW1h3LIUy4sH+wYYXvE4iPoW13wEP6rHRss+/lvtaN0XHM2wpjsY33TEFR8009GX7k/ROQfgcnzBy6+84va84x3viInDk/5IMUrPS8uCU9nVqy282lMB4/RbnWFE2AgXnjUQMb9+4WrW73d5lQ2Bp7qsLXjeL7PtcczsuL8Kryq74mkKVwsfP6s3PYho46zaW8ZCLkHrRgKYcpVs31FHlV/yoVmGMvl/PfcPDfpTT//jn/of/IYiBU9NHY1777k/3vzmJ+Lyxctx8eLFGFG669evxJ//cz8S3/XRD8Xi3Aziz0YGb/FtS0AODY3GCy+8GH/6T/9P8Zu/8Vt+cxrjnrcc/5f/5Sfj0MR4LCzMif4SrygvRvoIUfLjcdBmtqvRsIZrt6Wut3fkrzIOlkUZpWiqPK7grGCp5yqnWQbhDMQ21ldjeua6aHBLik4RapPxLlkgjlahlJ98Zn5jAKn+w6hnRh78MUDgTLVuKTklVj1SWvCu9EQuaUFzLdpweTy15VYTPotJ0SvG1tMaMH/lq9+MQ5PHYkVCdl1Wmc8cxBikbQxszbx5X0tGNQijBQhxqHH/KrnpF1Ck3FGE1EiMDSeexUtWlHq2DCYKg0vITnxkekNq4wYZBf/Uc9LULgMSlWfjh5p19TmWlO8gpCLpBaWaoNYDuu8VZBwjkzw77QyEKULxzOpQrPOAM2CygSUVLoWEIvdXDpxOdTpeV5WxtytDWQ2krRgArtttlixiCwz9Q32UCyJ0T06g29vrik3qly/ZZXprGXEYvsgBZCjpMRa9MgDGoFNWfESXNkbl9ectL0UHSccyrjCgRY/MFEEvtIt90V17rCBpwKh6hzQAOjE1GXccPxWndZ3QQOro2EQMQoPKh7Hb1dcrA34xPvX5z8XvfOlLsdulwZZwuNvXE4via+afeEt8TwZz4ZiD31mW7+NUdfFGh+yCAcE+NNIXvUPqV8GzLJm8uLwSG8J1Z3cOQPSPDlIJyIWWvFKzTHNyHV3URp9rwAmdKbxonnZCX8yUkd79/+P/v3+eWJGjsEQOnUDHYEi1Z8CqoLpvXpNx8y0GPOGEVdxB57JEGHyH0Bv2hBimA3c2pAQUNzrcLzh34suf/XS8+Mw3oleE3iEDQZZWjA5ImGJ4wXyCkbK479Yozie8b/CmxaoYRCM2tefYieM0LlY2NBLu1+hKBLMjZTMs4TLYzyxLHtkwPDgYwyODcfc998Z9990juIULxdWUNV2Hpb8hwumXsTZ6/KSFE9+3ZIqTFoEOC69Eo+tv3YFypcg7M6WdniqJOyXxaeEoB1Gmq2s6CKTt1KEqhHKKuLNMixS3nZJgHAttKWOOttgQPrZk2G7IENvw8uNiLM7PecP4nK5ff+rpuOf+++M9735/DA2PemQBU2IA05aiF1gXV8aPRaDuMcBwbYMt40mfI7mkg1IeVV7iQOZDaxTu/pHhC52siykQUCiDMhRwZnzlTezR2ts7sEbaSl+u6m7CUeFNV/G428UBU7UJRxr4KI1MefEGR3YsLi7FM9/6loXAW594Wxw6fNgGDe3GI5gtElv0TXu8TKQ7cIcrWGx8iQ55HhgYjguvXfTonmMEiPeyCDzpsjMfvu7LYVC4vMJlI457aKfy0k4rP6UrAd1Mj2s+N+XCwTqauDpYN/c42ojR/aM//pfis5/9rA1KDNbTp++MD33oQ6LJvnjqqac8IOOk9bHR/vg//s9/IFmwat72aevQnH6/+qu/6iMmGOEyUOHNxp/4yZ+IP/yHfzBWVpYkRNVGweRZXMGT94lfDDXDo3DgBmc44gpmXMGd17x/I1ftb+ZvOni4yiMN9/jCKa7wfxAODAdeYOLzWYsL8+IjeBfZjOIXfYk2SJ60oRs0fhdGXZbRJZnawbIg/YIhhu/pbxlmNVhIJQsMOSMg14JXyPPFS5py6m3JkITRw7nOvpjTIPc//uYnJVc5xXxQA0teiBAtyDDaYZZKad1m/bx3B4MMBUt9GH6U2qrbeOBeP4wfaqGN/jangnhm4zow80UAjBhF+YpCxVJRzQafJcXKXwYb8JOOcD5RZYWq9LmvTmU7UeLSM4S6Jn4zH9/WpAbgzsGMU1iP6aJn/RMMqRMZcKkuFWfzJBOrJEtQ40INli5wFtmF0gO7SmnaAGdNHUHZSm/QVFaLbnKGKA0C9z1hqhCZSzoVu6/D9mlQuIcelMnxePS37xTe2Qm9IEuUgDxk49ICh+06PZJ7lt6CkwXXPeltliYnx4biTXefjzNHDseJY0etkyXMYndjPfpUSL/ol33NzLDC18CyxLeOpdsGx8aid3Ak/u1//GR8+stfiRmFdY2MRtfgsAwo6X3ZBYPKg42Q+8y34vDwQNxz4ljcK11+anwsBnrAiIxC0XnfyFCowFhQ/U+/9Gr81uc/L4NuS0HDsS3aZBbXSBBc+7pP/Ob20mNKw8y/ZxlBkuLggy51ljRbouYn/v4vqc8hElJQQAq/9OCzreTKVUfgmkK1XPO57pueMBQS0+B8M42RBXvBIKua1kYXMSN2dGI01uZn4ukvfyGe++aXY1Dg9MnK5BgKjX90z74OsYPymahECNQBgVvcqoPYGwNSWPbDAEOIsGw4IKHO8iXO52hhbZ88GY89+nCMTxzyBlU2wJtlVCbWtm58Ts7smkaSQ2Nx6vx5dddObKre9a1Nz9CQhhGzADMMGCAQLNmtBnn2PG/TJfETB6xMZdZMglnOBJ7xFv4quaazMyzDkxOTLIhHVBAHPlAebGrG8OKk+xUpqpWVBYWviulUx86mhPScD1/lY8ef/vRn4gMf/s549LHHvW+DkRH7Y9qwpAKm36h0f/bJI0XBgMJTWBJb9j3OPdO6T1rI9uUyQDsdV45rYH8ffUZ71lYZueTsqmeMUCRqt/Poj/LsyZ+FpG85z4C10jd9uebzwTgcZePeKE/FH3QpLDG+oBHOkOqI6emb8dLzz7uNT7z5LT72BIHCyJp9YbI61LYu0WEqWhiXWqjrFjjwyseMAW5tbSNee/V1H8vCrBj5Eeh+4xXcvIGnLHCDsUM9+3EUqiv8QDx9Af65J95Kr5E/k7f7kniXq/tbsKM0eWnXcdBZWUMbys+Htj/7+c/Ej/3oj2rQs2I4xsYn49FHH41HHnrMexbnZ2aVdi8uvv5y/NRf/1/jPe/5Dr8leXhqSrSzFv/z//wX4p/+k38UhyeP2AB7gLccf+mX4+zZU8HBxgKCWg0zSw4C2WDx/VOMPvgH5US7gLtwgD/oiMt0PGV8pSM8HfHgj7jEY7lMIxxKOVc90AHh5gfBWM/c4woWPOH+LqW8DbDFBRmozBpRJ8allANk6brJI+nETE+HDJO9fOGpg7MPpUTgOQGR/SgDiQERR1V4ICS6Yz8TkHsflOgEmZDQJ1yUIkpxPRhDyFJInFmF3Y7u+IVf+pX4hV/8ZSvQPZW/yWyFaV70RP+rLcridoInlDsGsstzmKtReOINWeRlfxoovsE4yzjghy6Tjtv5KaBNs0AOjRNGVOYlvGBQuO6RPzUQqbQ4nrP8hN3xRgV9yRI6s9VqmzLk4Dl5hytl5wpG8lLmb/GX2mwodJ8uw7mW4xHjOmdvZQiqXtk52R5FMqFAHc4nXChQEpn8wCIw9W9b9dPCLvc/RoP4Hd0CLSpf6jfhgVwqyzNLCqfIbqXNTy9Blxh6ucRnS5eTDQjb3og+xZ+amow7T52MQyPDyiddLboc2ZKuXV2N0eERG1nb0rBM5jOjyTEpoJFZP2bksj257YfHXumnwaGRWN4UzNLPT796IX736edjVXD3j4xIv83KkNuJk+OjcWywP/oET7/KZQdir5o0IEwMy14YHBqKHfXRJpMp/UPROTzMm1Rx4dr1WJU87VW8Gmm5uryy5i9xXL15U3aAMCKa7hoYVC0aDPIdavEG/OLVG8HtXgUXcjbAIKgiquzstsd6I9yJ9VzXuidfuUp30FV4Mm8SFcgUefoZZkEpb2OIqThVaULYkYAc7uuK3r1NXTvi6svPx+c+9Z+iQ53HNyf5NqNKTFggApcsmLzUk4YhnpEzRAMxYIxhaHHgaL8IcmSY/UTd3qQ/PjYap06diDNnzkQ3Ha86eNOKTbzASVu9vi+S3NrrjnUR5zGl7R8fii2Vt606VmU08vq6ZJ4seo0WXS8EKkGJ4KO9yt8hASNMGl4EE87T1w5gRoHn7I+cBXGSfRxisJYSpPk1woRBc8YpBYuVBm82Li16TwsKBIOLfTEwlN/iVK28jbmxsepRMrMzbGb+0u9+Of7ED/9JGWBvUr+oPDpGLg/So94Wk9EeXcsAo14LulbftA2w7Hv6Ol32T84O5TOOtIma3GfjmQi1FWXDqJUXFEgDDPs4QKjqBwYP0jLxLk1h1EDRFe66Ws+4Slt5K7wcMOCa+Q6mwR0M8+hTtbO/y5+9EuMyYLh+/Vq8/NKLMT46Gm+RETamURh9C45Z1ulEQekZ4wcZhjDMVrRxZerRNQ+1ZNa614e/gnmUAN9cZRTvFyjcehy4b90ZV1lWLhsmz4NHfDlwa8EKrpXG6aAL97dqU12Ua/wrnHSJTxXeKOd2Lgd6CVOVjUsYCM9tDYMasf75P//n43c+9SnhiOWArrjzzrvi/e/9gNO9+MIL4vcen+f39re/JX7qr/2v4oGN+OYz34o/+kM/FC8//0KMH5pQfXvxJ//kn4wf/7EfU9kyUDC+jJCkRapHBhl84Z9N0yzR4sFzwYgHNhz/TWPyQF/0VfEeMDVczSxUHpwNTnliKrWVqcoCF9uiA8oEF1yrf8oQq/oqnC2U25urMT8/pzLzSB+bQyrTPxk7giTLbr0wtM0+FXkg2NtR3ebXLDtxknvw/Mq+jDiWgGppEh7nbUpom1agmIFdok8w5vmGni2hneq7bvaW9Q7G57/4lfjf/v4/iH4pzV2Vv7OrWo0eeBn64j7pAVjge9pJu7nPZdMG7TJrpTwpo9p8jrNs2qdNymz3Sxpn6QnOfoE/Kj3lp3yxUUo73FPgBnymTKI2+qoZ53sVaiMKWai8ltctniOP65Mn3hv4FcY/iWrpDqVXo+BDjndiho8UzID5hTLKAGjpEe/FE78jS1SJ4tL48gZ/+VqOx4CgTuODypR/V53VOzKQfSUDAkMYzmayz/OnksHbbJlQhvwsXcJN3zDQ5xl4KHNosM+f++vXIPPwoZE4eXQqhviKjXTqaL90rHTRhgZTAsbfkGZlamthO9aX12NhZVnyrzOGxkeiR2UwZ7Gxs2EDsX+gLzZW131yAjNbAxogjUCDrKhpHHroyLHY2umO3uGJWOvoj9/44ufj4tyNOHJ4PMb7pfel70alG3ek72JzXXjaiQ3pIc4O5ay6tfXNGJBtcOz4iRgYHY51tZnvULMH2l+WEd0iB9imwJXnLo7C2emKb7x0IZ5/7fVYF330DB+yQYZhxmcBeSmAHhTG6Nno+Ct/718Id60HdVDzmuEQ3be7ZtrKX9dyECxhdAxXnisfYZgidCIzKWyXwybxrA1pMA6YEpXw7OvS/fZ6dGytxq//378S1y6+HhNjQzHA5m4IGqKn7G6YUn0pq5YjF2AERrkYW4NCji13CY1+IbFPHTsswTEsJGPt8k3JQxMT/vzJ4NCgGQlBMzw6YiPMwl7ObVQ5XZ19sSAiGZo4FCfvOhebIqpdWedrmyzvbcSm4nrUrgFgEixez1d5stu8EZCzzLIP+JfCkhFoubZARTERxz1CIGcfMEwQBFj/zDQVg1MGB7muLi97M/2SjC5G9pSHUgSvMEaPzH010cppe2PNI03e9Lh+9Wq8+sor8ZnPfkZtH48//v/6b3347PLKavQPDqrdjKBhx4QHjyB1n6nchNUX9WiGw7iOdx61rTVDxj34LJ9hSp9Ntiu802ZwtSmBwCZhp6PfFX4LXakczzbJVRr8wXoqT+Wra9aTz834ctDtwTzNNM12NF2Fs6mU895UkLpiN1Y5b+3KlXj91VdjREbYk0++3ZvK1ySIunt5S5hcjEZVHkY85SCNG64M32oTg4lLl67Ewvwysa0ydJdHRNuRDpiacJonW2UQZ4HaaC9fkah7ru28dc2Kqtxm+Urt3xu5ZvqCAZcwMHAajoXFOQ2QTsW/+OVfjJ/+//5tz/ihqIY04n3rE0/6jcivfe1rGkDMx/rqSszMXI+f/um/GTduXo8//kN/LPqHeTFhOw6Lz3/u534uPvC+93vJkZlhRtqqzailZpMysOgKPBiv+fZjwtqEt2DFEYbHNdP9l7rKT7vr3i/pqBx4uPoIOm3WjTLFEd7M3yXZOTd9w/viRkckxySjMIbYhJzpGUzJoEQ26TlnpqSYJUPBO4YMSlnE4/TQLHUCAw55GpJJbBeAXpkh7+kdULmKR65vid4Fd55xKPkGDYMT9ZtKUl2SpRpQTc8uxj/5+V+MldVNyXH1BXJOZW8Kjtxfpvppq0Ahf/E9rtpKNGHIQzoxlwBx4Kl5Bc/0seDIx31X+Mw2tlY9Ws/lC78YfJ75aTinEQytatII9J3CfXUTrFWrLFLXLL7+nBKjEOiBUZFOr1qFfwwuZH473M+SqXVFB7DEhx6g+7z8rjI3hUf0CX2GTiKN99lSt/qcw8hZSo0dGSSby9KZTFAMx9jgsAymwRhW3zLpwfaffsll8IzeRWSWQYn89ZcUlM5bXTTgp+xBDYp6lHZ7fU18qxYKb+y/phkYMPQb53Sur2/JUNmOAekaXpTjk3z9fTJgRD/s097SwMBHqOh5YXo2VheWQmZXaEgeu8q3tbce3WP9MSi9HN2jsbimQe7iSuyJxgbHB9VuDX6X5mJt+lrE8mJ0yPgCs+vbO7HKSxUyFJkk8Yy75PGRw5PR19nr/h5hMkawbkm/+zBh4Y5+QF+hPwcPHY7uqRPRefhYLAq/z7x6MV66ciMkyW2csTeQyQ4MsK7ip7/8v/2CaCCJrAi6SWjeKC9XaeqKq3S4ZnyF1RXgcVU+aRgFYSUzWwOjehaMcBXjRilpjzT39saKLNseWeLLsug34tf+9b+ML3zmc/H4w/dFr5i5S1SK4VUjQk85q5EQxzYzZSLkPM1aTKuyORQQa1xojiGNBjnLa3TskKzaARtgnFbeK2Rx4ClMPigC5NM+WT7KHKufWSMZd+rwTaU5/+hDMTh1KFZE+Ez3Iq+219ZjT8TUoQBGCewL86uySHi1rViU5pdr3oOjFCYYBOAtGRRhCVyMVJXD+AMmznliFI/htbq85OUWM6zgYSnFy3WugM2UMCb7FUTMjDjECLyuvzQ/H1cvX4qLly7F8y8+H2992zvi8Te/WQY8b4fyZhJ9KZx35gwUzlfRCLDmieyEt+KSJISpNGrKMSojHZ52Fu3gyG64W/EW8HJliHFgLxscqYLlOn7GU9EWP4pTPPkNV6ueJh1W+eVxXA8qtrqWo4yDcc001HMwDw6Q/BZvJwQrWMTwCCZ/XgrDFyPs4sWYFMM/8ODDMXZoQn3WZ1yhrBh5MXWfU/2Js6qHkTHOS0q65aiWmzdvxpUr15RGQks0yBXjmfjCBZ778uCYMvE822jXFef9aaqOKpvNq7yVB5/4rcEXCjfrttJ4A1d9g2v2GTDk4EFUJF7lPDWU+Y/++I/GZz/3OY3keYN5KM6euys++tGPxsrScjzzract3L/61S95uXdu9mZ0a7QNibznPe+Of/lLv+y3Gxc0+mXgVXUbdlMUV/3UZg9uRGec2YaRA47abWzhX8/4Jg6qTMKavukqLWU1n6tf6ioq9rVclUW+Jq7K29CRQ0lwHM7FCy+rrbMyVJnJz8NtUbzk7e5mSwZf0mBf14BYGX5jhj3pw4YTM2MYQfSl5AaDXsXSaQmX+VB8w4hfirdbCtNvTWqgZLpttZvZeGgdPELT1MPgra9/OFbXd+K3PvnZePq5l6LfR/8IdsVvqi1b3isFfrPtuJTFibd9XIAHPUNzbFJnPw6QKkWmkTd/C15cs49u5yizcFp4xjf7B1f56woMjpcHN+XKyPKnoBTlfZvIhP14yTu1i7apQpeh0Iz0fdWh+v3UrrNc5vGN7/HqOl+RxyRHD8qWsfzpwet+dKAnJsZG/BLbiAYjexsybHrUN93SkbIwLIUpW22uzfvUzXK/B4DIJCrQH8YIup2tI73IJPX3ytJSrCwueRDTJ1pbk7G3LnoYGBmN4bHx6JJx5z2G0Kb4/NrlC3H1wkUZWAvRLRnId5qZtWZlh5kx6JPrssrdXuNA8+3oF/0NiM+3ttdjSPKzY3QiTtx5X+x2D8S1q9di6cZ0dG+vxeyNS7G8cEP0uCq4WSHEfGOrR0f0DfTFxOFD4pXBWF9Zi7XlVeEHIxVjW20UPS4uLII867se2RBM0ohUo3d0LDZGD8XWwGisie43uwYiBkdjS9jb1PiIA+NjYzu61f8YYAxmuj7w3f/VJ0xcePecXKNTufXoI8mqFZX3diosP6nDFcaHcVkCTGuas7DyQ9JM3/MtQ/YgSeFzLsfaigwAGQoylHZZlpGQ21pdkiW7ovxrce3Sa1JIY6pflvKeFK8YcVMjW46ZmL1+w4gZkkAGPk+HysjYVh18J5JXrb2mrE5lxgZDDCwxArDljnBVOpikNjwibJgxwwMvjo2VnPS/6TQIJNKx90LtVPkrMnyGJ8ejQwKdepjC3BOSR6QYQBsCZFeEs8FVAVJDTIGZlo1FXrvWLwU9hprKENGz1KZOcZlseGXGC8GZG9MRrvon/LK8iHCdm5m2QlkVUeKY2WN/hr/bJmHIXjbjQUKRTmTzPWemsRS2IQKGMTgOgTxPPfW0erEzHnvs8ZiYnBLxqF9hOAmvIhIu0IK97pEzzM54BCS4CaONdnowcwrkzIh36/evFunCL8ITVwLvViFHOlEYBVOm49o0SVr3C7hGYQjfFkgojFa4hYYYmoLAO1kRzIxKANjyknz7JJ9pKcewwISmdV1J1LoCi+FROt8TR93yqAV7pC5LO9CiRhq8+k+foyz86Q4Z6ZeuXPCXGI4cO4JFpbg90fKAcjNzAY246So24QFE07U89xis0DPnLl2/cdNpAIur02SGxIO8FZd8GvUorbYyT5y3cC88WMERzkZflckQ3eVpZJfCSXHGV+LMfKb2YRhynhMjV5ah8FaS9BNtUGF1bXoKyav4SPIBnl0VbpihJv1nP4sB1mf+ZJZ3YmI8Tp05EzOzs7EiOTG/uOw9RtsyGvqkQX78R/9i/P2/+78r75YE92IMy3BLWmE/KthRUyS3zIuqiz1ENB04MR4KV3hc4QnffC7HPXCavhRsbBItb3xBBw5PfCmD07Q9P+DImUcMQQlBJU2ZwtgMOD1IUTw9jIyq/TdqRqwuSTbcuBI90roYT+44wwk/7HppmyMB6Bu/0agwlJzMlCxHZXeKNn08hXDJWYXsaUGO8GaYItODM+XxlhXRAQMM6JBZKFrF2+PMaqBnWAHwMmQnWyQ2TS4Y1jOLi3Hx2lV/A3ivS4YuslvpkfOedVEZ/RoMspoxoHu/AS+6ZT+wT2yXweDtCsqHgYkR6MG2DU4UO7I15SsvEjmP8pv+TavJB5yhx165Zn+nzmAQC24zvcuiDPJB54q3sVL3iqMeynJ95FFav92peBru9hHnchj8Zd/Rl/QCddNG0jAhAZdjADGkZR8zOGdZElj6MSRUBoe4ijE06OhXv6gU6eMh9X9/bMR4x0acGOqKe46Oxd2Tw3H/iYm4+9h4nB4fjsMywkZV8ICMizHhq19w8G1kDAZPlshbhEM/ujKxoE4USSUtIQc4HovtQV3wlfof+lqUnl9X/OCh8ViTbpwWf25oYLApnr157Vq8+vJz0usLooXFmJ2+Gs88/VTMTM/IT8fN2ZlYl26alm67rrB1lYtRPzc7H7Oz0zGnNMyS8QErHzcjAwo9NSTDjn3c7DmbuXoxZq9eiCWVvTo/K/28HhvSm+4fGYPQJ/sZWdZUsyVPFmNaPLM4o/okJ9ZkOK4urMTGylYsLm/G3NpWzO32xPbYVHScOhe7J87Gtq47J8/F5vBUbPePx27PkCDq9QAazvC2IOHRfc0MoGgXTdfxgT/430lOiGHwQlIJkRSCshUkhHgG4+3wSkMYyggBqmaIkSAe4lCEfhYBWSGpskzfKkthihKjYqSlkGI2AMuTvUirEqDf/wPfFx/+8Pvi4uuvxU0hcUQEdfHFl+KXf/7njRSI4cSRyRgaHjQDw4gWeKILhCbLfBZcImqmi22AKAyEYL+MjQyIOYQQzrSQA0kQMntIOB17ZGTEa+XZOfkx2i4MIRi0U6MEtXlLDH72ofvj6Nk7YguhusnULsyW37JbkMLgVVsMJxioQ0QJATMl2SEgmGHkRQQ2SLM51m+PCEEQBWyIQPPeCQSajEvahWLgYNg66BKcWoi02gje/dFdt0plCS7ysQnQH82W8cU3JvnoN/1QSpFZs289/XT8i1/6lXjT44/Gx773Y7LuRw0DAowjEvLNsRROFvL2iWc8DuMt7ys+w/evaqOvreeip1TCwo3aUXG4ahvOdCZ4iDctybXTU0a7TMIsPOWrfMJy9JxlVDuAmquVmV2zfdSVZVJHucx3q2uG1f1+GShOvxaPEoQK1Sa1h4/Mr5vmF+OK6Jwz2E6fuSMef/xtorlRpe0RJpW6ZXyrJYIFnlM5coxAqx3QN2BCv6+8+rqPvKD/wBFvbTVdE1YcbafM8oVDPIoCReISFM7Pf1SmYiqPUqt/M0/hnjBGrNBgZs/+Lld1HHSkKTgw4NxmtYU9nRw58ZM/+ZNx/ea007IMeezYsfjY93zcR9BceP1ivH7h9eiVUH304fvj49/94fjOj3zEJ8FvSymwrQDc8EUCBh8obiCgb3Kg05Ilgp/00P1+e1qwVjvwTfib4XgUFTj4L3XkqatljPoNmdY2wKAA6BUDAsXN8ilyAvxL9knu0J6tjTUpuNdjc2XBMg7aUKHuL68aQBPKw7cBmWlHBqGQwG+flDkzWTtKg9rlh6Odhk99gUMx1zP4onxXQRDAkJ965WwkDEqOqlyOxeCYINONeGFgaDSeffli/Pvf+kwMjR+J9S0VoOJocs68UWhi0fJR+YDFcgGYEjzrMYw7YEKnJDzK23KVhyv0yJU+bTrjXb5ooPKTFldh9fxGjvgq6yDd4G5Xb17l3b/UkTSH4ZU8r/rVZxiYdAHHO4jhbHiBcGQve3v5Burm+grWRPTL+BqW0p8Y7JWR1R+DEnFsOO9WAczCQO+9MqahCc++qcguKmq527UTWI0HeXBuI1T4MreLX9gjxqGpO9Jp6DklkNE0G5dee826Z1eDJjGWdRpbG0ZlAPJ5wqmjR+Pc3Q+ojZ0eRNJXm9JXg9K/c9Oz8bu/+4W4dvlyrK0sedDQJVyMDPWp+A7J0A2vXnX1S3ePHxLcEYtLCxqMMdMlWKVDWenplJHIPnBkyQLlCM6hsdGcXWfQIHmAvl3b2IpVPa/xVQLx2o7449T5e2Pq9B3RNzoRPZIdW3tdsSo6wiT2FijaL1gKP7jq+6Ib6Kpoo2uvs/8TszM3ZO3NSjhNx7KE0tLiTKwtyepbnhcima1ajq01lqmWY0dAbW+t+Qyt3Z316KByjSjpSFb1hW8Ti8bTvnZ7NGX8ywBRp+uZDz57M5qEB9PNjGoGZNyM6N7fVxOR/KE/9F/H+977bn+wdVVI7FdmXkXlXJALr7wU6ysrMnYkjFQvyK8ZNjcWGgIBUnh0LhufRb6iT8LYCI0Rk6dkMzuHYcJZXpwRRjhtsUGqtoA00mPJ84kEjxYxSnWP4nzt8sU4fua0BcgGB5WyXizhsS1LH2PKey56OrwRsadX7RZMAxqOE05HMRXJUuCOhCWb4zmoc2V1Sfhf8Ov0tJ0r4WtsnheMTON7rV5tgcg8KqOnKUuwQZgYzswyMiOGMcvyJJ9R2hSRwjQYhOYrtRO8cYwGG3U/9cnfjqvXLse73/UdcezECeOD2TMVbSUKs4JbVd26QmjZDzyCL8Ski5aH0Mq3XfP+9o6yXX7LFfEyWwG+LOHlUVAYZcShgKiVQQHp9bdfTnmUUMJSRkvisODLfHiMBbfA4eRN14apWW655vPBK1ltPNr4wvxS/UQpPuHg7KM0oG/euGmD+PDEYSssYLIQga9aDF0w89+zUy4q282MKQFXr1xVHypMAoVl5/2+ghN8dS7/4D0b48KvYVbB8BKOeOC7NW/rKk8KGwjZIIfBJ+VLKZbfh711pX0oxDb+0++HCXZoEV7HGDp0aCIWFxfjueee93KjSnQ6DullG8Gm5BQvnJAHg+RP/L//W+WTQhJ40DBGF0aYj7NAOMkBF4qk7oGNMknDtfBeruA76KqNxPu6wzNtzYGElVwL3qLdzJe+nO8Ngwwk6kaZtaqHjmgz5TCSZ5C5K0XBDAv0z3d3t7bW/X1MlnX62DiMcurLzfO8qMFMAnTCN//y6xgoe5WpilHyHBfgrsW7pqQzJnKR7bSC+qx8oWfBQHYbPsRzr38sHTFjT7pN5C1GgeodHR5yGXxXk033nLf0nAbYaq3oTgpYMEPz7P1htSLRlghCu+B4YgBinOqKIaYn48uwCd/c47lvPoN3rgddM758hTU9tPBGvtJU3zbrPuhIj6sywVuflKb3Pqv9zuHGqzwGryxldbVmHxn8Mojv5WxEBsYK2paMly4f3F6LU+MjcW5yIo4N98Xk8GAcYpZH9ITx1afEfEu5vydXb1S76wEaD0hcmOhPbUgvmoDmlZ97f2oPGm7F87yBLt2UnhRdd6rsHA9rEKE+v3HlcuzImNqUQbQsXcMAYV3P6zJyONppdWsnHnvzW2Ns/LBok9ko2oQ+3YhXXnw+nnnqazEnW2Xm+hXR56ZwIzmnNrvRXWrH8Eh0DwzH4PCYdOZKzMzNSKeviFZYzAaXHTHALN/oaPTIjugUj/TLiBqSvFBBsbbNXrDuWN3uj4UtDTbHJuPYQ4/HPe99f5x717vjyONvie1jR2N9dCw2B4djTbjf6RCM3UPR26E+2WzRk/hUVGP+xjVprjyO+I4P/8APiUaSSJquiKKut3PE0UkgX3cK4C8r9/S6HJVVGUXMfsazmVrE4zcWJfTZ1La3vR6PPvpwPPbwg4rbjdlpIXzmemwLkX0ijvGR4fi3//pfxTe//rVYnVtU3oipqXFbryx98pYPdTCr5LcfG43GmxFEuBiKjKxEvhbqKD6EFnvEeno1OhTD80HvIQl0iJtNusyA8dYOwmNIRuMXPv+l6Bkfjz/xZ/5MTBw/GcsrjDYGJKAk/GThWyZIhqxts1Y9483u/a1pZDafavxlq5wTekW9Gs3oiuBTvPhOncuVeZO8+ogCMyE4Tsfr5N54z7Q/ezWUD+UHjvNKm/HM/tEPYigpDZQihhwvDGB8YaC9KCL/1f/7Vz3z973f+71xVAbYsO45ysAH8oIzak66kmv3LY6WmSZannhwzn4PrhVuDAiWdjpgTtooB3FWn+GIs2AHHxiFYk7yFpHnXrl2Wfvhoq8qA+cZUJebdRNlGIRwrgWDqKIVX/nbceWc74BrhnFfz3lt0b7KST2if+ojG5USmuy1YaltTkrzwussRa7HXXffE3fffa+VpUwHtVvCstX27Pc0API5Z/AwgekvyUN/TB1liyHCZ7ZwhR889+WhFZR94Y6yaDtl43tEB03ntrQc/AJvNcvDuKCNLhvDV2Vxj6trucrTjvd/lwE8SbspzDgmZVCCln1uP/FX/2pcu3ZNfNnvQ5dPnz4b73vf++Lm9Ew8//zzpu3dnY34kT/1w/Hx7/1Y3Lh23d+E5UR/eAIHbuAV6mG5h3rxtB/jC2MtaaZNx6QF93ieK64c7cCY9XlWLb4oQcx9s72Fb8LxTVfxbr9xkEa0UouHqJOZrF5Fqe9kwGhkqDKUSnKUrQlLiwtKw9vE0E7uH3UdKpdmFtzU0YSJZS34lPMG94QnltWoI2FPGlFKDaQlww2pHPKq1W/lWHlIha0HjDDhlDJUkn8YVqOtQ56fef7V+OTnviwyH4hNGWSbwh/7bGgQ6QHZM+CZ03C6jn2885xGLfBhgJVrpi08V1hdjZfGlfDyhaeDcf8lrvLczh0sw21RmA0veboUGuItxh2MLwwj3fNZvL5e6TjrTMnwpdwjzR6uExNj0bU2F0PCrcb8MuS6fP4VS6B7MoBZsgMmr8pIToBjzDx6VESlOKppt/MgbeAIo4zCS6WBHhkHQztgv4s2bK7F9cuvx/VrV7zNiMkT51cKDkjfUIZtVcdesO94z3sUJzmiPuwVXDeuXooXn/1WrK0syBDbjOkbVz2RwAkDGHcs564IF7t7oqOxQ+ZXjEsmIvZkwGK8e8DBFdyxeuP2dsfi2kYsrG7GunQnO4t7R0Zj8uSdMXb0jHSWYFC6bYwp1cGboZtqH8vn3iYkWcggiBmzvS0NMITbPFKL+MRTGydJh/UMD+KQHV1vefeHP8HZGX0DQ7IcR2NY1t3A0Mi+57lf1h6e7yLyPDSCH40Bpe8fHPG5G6QlP577TJ9hpB2UdVplcD84IqNJ970Dg7bC+dYba8znz90RD9x3jxibDdcYBou+9sLIzI4NDsaxo0fjheeejVURnWjIApJpyqHhgVwiA2k0XGQAGeFNTwrzs6SE0OOZIhORAlOZsRQnI0bhnhplEz9xEiAs6YFAZswYeX/mU5+J3/6dT8d3yVD5fe9+b8zML8XqBjMzwIlwRnioMvne/m4ZOivep4VW5AT6LIs6eCOOEa6ISR3u11rVKJYKeUulT4jgWVHILxMRex3UFFpiZkE4E14jBp9pJjx5dCufQjeZCbiY6WAUiuLnTLCarfjG178er776Stx//31x/q7zfivPpyZTpypHkOJgjiSwVAYl8DAmwJU3mxvAlpCT151wKXjVUGZieC5PvvJeblAYAgDcVzzX7Kf8hIiNfspSG1qo0DUFPc8wmaeCEcjKj+fezrApC0jJ3IpPpdJ2KaRdcMMVE+HqShngkOfEcypz8pdvp8Ul/bm9ohXgznwEMSBgM+mgjeJLl15X//Hh4jEpKz6/kngETzA/y+HgwYJH99SDIkb5sNwzI5qDXhG2NNUzGzL2uadlKFXuKZNpfmYpWJqCJz0b51+mpY7kkfQYLvgyUuA9PPeEQRvVbo+ShZPyhDd94clpHZ8GTsXDdxwezIgbAwx6Jw0fOOezY+CSNNTGvrC77747VtgPqYAuGSBPfeNr8R6NYkdGMb5UHoM+xbFNAAEJ/cNHRWMM3jwzLP4AJ2CBq40Q1cEsMp5CPNg8cM04EgI/l2x/tQd3kDYq7iCe0ulq/CSNcYV7mE1ljxR9jgwT9vTHdoKluHnjmlJIIbDnpFVX26EUJFckpFCEVOMT46FdcAl9eUYUubgpJbouGbgWW9urwhkb6ZEfrB4Qtq7riq87MgKcnusuB16yYgBfJn+5PNFM0g8zbLxdqoGgBqzHjx+LBx96KG7IsL508aJpHrqhrdAkt8gzQgj3AbseSSMD0xDAId89a6a+IgxDGl8GML6JD3AMXNAyMOIqTblKX3Xg6rkUavUfruqpMpt5q44mPAfvMYi6+vIsqW0Zo50a+NO7wOmztITrEemVzfmbcf/po/GD3/NhXY/E1szl2Jq9GlMD0gOxHX2qsh9eQeavLwtvrGjIEJesoDwO1+bYEJYy/UUT1S+7wjQAnCVn/UIK5QADfK2fz2iUAWjeVnr2sLLXTzfWGeDixrXL8YoGQjdlSK3Oz8Wc+pZBAtsp5hfmo08yivo3hKe3vvXtsbK6EauLy7GgtBeki16/8EoszNz0d0zZosH+KfZ4w+N8NB95cOTYCXuOWdqQzBxkUkxtZ0N+v2wCDLUV6YwtGU2dsleWd7vj6QtX4sL0SgzK2Lrzze+IOx97a4ydvjti4khsyi5ZF362bPAKVzLapIWjTwPgXhl6veqPbmhOslQok2LWP7VXwWozy/ltfiuaoE9r0qAc911v/+D3fqKXdfn+Ya/5d7CfgMTq/F4EcndOW3NCcZ8a3Ns/5DfivCFTvtv38rJkc5OmylBFfFA14ylD4WwEp0wpFl5TZmMns0kwFEuOKIzJQ6Nx3z13xvBQn1oiwhWjL6mT2CeG2xSTwsxHJo/Ghdcu5H4OCXsldiMxVLyh1qlZDkVYwrypVDDiUphKiQmB/SIejJ5EmJCkcPgZ5Y/nx1t3KEIMMDatz9y4GS+++GK88OIrYoyO+O7v+4E4e++9Mb+6IqKjfIwdEK7c6hhmeigUwgXh6k6BpjAJPjpMiDKB81kOz7QJP+w3A5ouwcfIno3xAyIcDpH15lfV0SfcoiQ9hax4lhG8lICgYRTCjBrr2fLgBKXgL9s7fMvfBuRlCPCConpOBu3Vq5f9xufd99wdx44fNTwCVHXSJgywVJQ4ZuiEdFCvP1rnFhKlW139mOEkK0cKDDbiE8N1rXuhhP7Y/8k5bYbzYENQZfvNUjF+xipG6dIgzCW0Mgzx9QzuwI9Qrrbg+ZcCsZglHZXK+5F/yUzQFc+JBp5v9Sgw4nKGTSF6xhNHXYka/YybVJgZr3DwK+plhMsGZmZiWfK+OX3NhsPY8JhSpWBDUKNUXKbah1KjXByGGHVDI/Q9y5kYV/kihtrf8CX08YWrpit8uJ4WfipdGUgVZ+UgV2l43jfMPEhKXwYbVzxKqhnHM3nx3OMxvhBgHCgKS3EsCumPHTkW33zqm54txK2uSTGNjMTDDz/iPUY3b95Qu7s9+j558kQ88da32Whjryk4Srhzk7u9yiAcHi44oP39+JbH0Uby4w+6Cs+4TK9Q5c3yCYdWKb+Zv1k+6XGqxUUAU7q8Qiv0G49J6+AfA303ZqavC2caoKIclK9ozH2N0aU2GT6FSY+0lKjgoRwFGiQhGoXiz/Uwc7/PM+kpkzDqLJgpsX7wZs58kl44JG3hEgFMKuEeubsnGY+cxfB95MEH48jUYSnfCzLsGIiqDMGI7AZfsKA/Nr8H7VOkFL9kpWc4KNuwwUv5wxXNFq7rWmHgBfqqWUIcZbkcl5kGVN1XHq5VdsWVL/4qA5AwHGE42lL1N2HDqEDXbmiwxYyL5bAayjacAdkEe+rXxx+8Nz7yrifjA+98ImZfezF+9id/PHrW5mNSRtmJQyPRj6Gi+nkJgUE8eoG2pX4ZzCU+9IZ0u2fU0YOCy0YU8pF2ZxeBLF8Nve6Rw/RFDUK4t4EswoFP6TOW/mZnrvkIlKWZmViY1kBwbt46h3ZuiVbZGnT16nVf7737Huk4waP6b1y+HFdkgL9+4WUfi8ReNmaXmMFn1hr7I20Q3kAcdRsuXboU06rr0LgGWBocCNmxIb+mujZEKxvdg7HS2R/z20Lg6FTc8/g74qG3vyfGTp2PlY7emN9SWmlnDF4YQNLRAxtmDWk8A17ayhmjvHSYpKx0okFm3LqVxkYZct9oUh756nPuTbstV33d9Zb3fucnuIeImY5ESHskrWJIxP4BT3NjrCjeG+30TAP3iUvIx3sZDyNCeTAMuDpOhhH3fta9YTJzCnh1/JAIYU9W/fjwUBydmohdjTyZTqWh7H/iNWQB43o5V2ZiakrCcSdee+kFz4IN8OaDChXEImTeYhKDQkQgSIjjmfVfvxar+vuFWK5gitGx+lxpmTUgDTNQvHXTHQOCi5Py2Xy8vbntmQTezliYWZRgn4/7HnwkPv5H/1j0a6S2qFE5m/CAE4HlIx4kvNQ/Hk32yAg9NMYxF0fi2LGTMXXseEwdORKTk0fi8ORkjI4eEu76NHLckyDSCFNXC0kRAgZafocMxla71A6PxuVpd3U2HYxHcZTyqDg8yo0zj/DAhXJeUptmZ3NjMjOLbO4ELpZzsj76mT7TvesUozFro/7zSF/l6p990Yx6gQ62oCQ8Bbr+lVO4IE9P+dSj4OZzlYlHEOBdn6K8D0Gw034LLlQUlXyby7BSoOCNt1S5x3lZZ9/4SuVFVPrMY2i4mhFJl8qo0u4DJ284iCe/k4OfhI+6MLrUI3qiTpQ++UilizKw1OvPpKgAn0ulOEasa+tLFi7MNnMmG211+0Vu+V030bHaVjAyuvT5TfrDGLly5aoHOhj99J83bjONLrouD+3B35zjxMiyPKfp43NDbPe3xRNOPr9xpjiulGdZciAcGErJ1YxEXd0/DZquPira5RmDqvbD8XYdNHpNAhz6vSShTbkqIfh8zZmz53ym34yEP9sbeAMQuv/QBz5oWqdfKKdmy3GeDRTSgAf8YuBl3Sq1hdsmbDjiKQdfrmAuT5nUx5WsmT0NP88CQSOt+Epbz1yLtDOsrsAhvPHTqFyBurJ0xbLIaszNz4gOOLZD/QF+yQiMKosBCHKdPpEqzTLAu8L9shJ9oj7EszGfYyp6ejDgNVCmX7k6jCv6om8/LTTCEg3edKZyEcDwkZlC8MHD6hTDywwdb576YGzBw8wHe2HvPHs27rzzzpibXYiZm9MxOsTMpbhGMgy4PYhTWdSP0QCeLe/0S/xmO4u2mr7orBnHPZ5wXPZb+9rMjyO8jCruuRYt43FJZxmH475kMq7KK19hwMDEQq/6r1f4WV6YlnLfiFOHx+Phu8/G+97+5nj0vnPx7O99IX7wu78zujfX4r//I38oRmRUdWnANiyehGbN1wpjYO7+4YProhl0CjOOGOIspTHjzr5nCQ0ZL4IZIwP9A47lgay83/4UXj07rmiMEvoEzz20tin6u3HjUlxh9oo3sdUWRCY8xCQCkhbDcl16/tDhiXj4kYdiUMYV+vzCi8/Hay+/EiuL86IYjsZJvHCKAC+MsD7Cm7ibO1t0sPXXKy+9JHrYjsOHD3nD/dqOjC/R5sJuZ8zK4OocPxZH730kjt//eIyfuSc6RiZjrWsglrY7fEQEX14QNbqB4gIbU9gE6lnJV2ZvkdhuQG60V/9AwzlLKFyRXjACqeWXfNGX7aMWXVTfVpz9e7/r+z4B8ZcVawNESrhPhtSAmJcrYRXP9J+taTzppcAAliP2WSLDiKE8GzN69jKal9UyDKR6I76Iy2ULmd1KwzeeJg+NyQLODZuE8To+ozqELYhgJgi9sra+FY8+/FA8+9RTMT87bTiFKuEnpychDO970D1Cn4NXORTVh7ZCWEKU29Irr3rcJmCmPbp6xKWymPFaWV6NJRl562tMw+cJvfMLMlrmVuO9H/rOeO8HPxgb6oTVLY3A1Qt8R85v7LQEcqfaiIWPcuUr6zPX52N2es4b45c1SlhTuXyIeZM3nUTYwyPjcWjicBw/fTaGBofVycLD6rrbzNLbtogrTzVHeGNsoSiYNcD4wjCBKBDcgsVKQ+n17FfClQbmtzEgfHF2CkQwzObMQ4e8vMsSJjNw4I3pZIQoBg/4IC1LNi5cf3jKK4HioNZ9uhROCFvnMTygCTKHnusqwibCabnmvY0qh6WvJS1oAZqAkHGZl/++c5q2c2HGBfUhbMwkmdRX0qfSI10rQmXlfftZnaoL/ZpGVpab11KYxq3Laj/b0NM9TOwzu/hMgu5NqL7qooIwsjnnjSspctpf+BJN8WLG4vxqjAyNS4gNGDbiUfwYHjznERAI/h31Yb9oa8MGGDM+8/MLomsJzfqpAoMor1rcI+ynyFnUNGRIl32U5dJ/ZcAdvJbRZX6WvyUNsLXwQJeBMzzPt7sW/pp49Gv4aiftRYn1S8nMqV1/86d/Os6cPuMC2QvGR3c3JNiF6bjrrvPmh1kZYQymXr/4eoyPjcVbnnjCit4bfFUe+DJNqH5pHtfjWTqN5MtABzZ6UCjwPR64gA9eZPao+tM9fQB+e8WTj+V87v3yjXzO2rZ9vgQhPqZM9WlKLBz1uSPksy+yfxigSX6oTD4hdOP6NSnEDclbZNGu5TmKM2fnswPoFxvIwgE+j6rBqw+hAYxlPXMESnoM7X7JbLY2ICcGdM+e2Dx4lRWS3j680vrK1pKUJxyj45US6EK49TYK5Kzlc49oUPhX28AjMohB4MryivqsP+44e4dk71ZcvXxFdAVNdXs1grbTdyh9aCZxn30jZLis2w/K2q5mW8vz3DSQUi60yyjZUOGVvsKKNrniSM893vzZyo+rZ3yVlz7L6N6V0bKzEYfHBuO7PvCueO/ve1tMjHTHqcmxGBVP/9kf/uPxj//+342/8zf+Rrztscfi4isX4sSRozE0MCK5LpnAihSrWQJfTfMSNbRkg1u3PWwaB17aIHyy7YZwZnE4DcAyGlqVzMc3YQVXvODCAIW2lYHBkUjMOL9+4cWYmb4Se+B3g/1pS7G5Jv2osjHyfU7c0FCMjbM1aTjmlOdlGV+z4t+F2Rkvm4b6j/2wnCCwp7KZBewUPbByBrVwpAlne80o/bD0FRMmbPBfVluW9nplYA3G+Olzcfdjb4vD5x+Ijd7RWNwVjJ39PiJir1ODjy7RuAciLfvEwlD9qHb6rW33IzwrXCgM5+M2hAMFIg1UjnIJT1tqFwPnTeEmJyiSHqCRJl0Rxj045Nr15Ps/+gmPfFrMmQK013VsbSGM1FGqyApsP10Sf677iinMUBLCQhLpczQFS+GUF0XSKl//DLwVjeKYWuR0XI05Y0LE1idkcOYXm+Z4FXRhkX1eOTMAASFEeJPm7nPnZGXfiG89/U2PiseGBr3JfUAWs9e9BYdHEUKQN6mqTpYgWepkP8O6FJo4WX95QnMePIhQbHkRLcdjJBPLCBLBra4tx9rGciysL8UjTz4RH/8jPxiHjx8VIXKir4xIjTb4FifpeR2WnCgAdC5GGUYsRPXahZf9punywrxfp/UJwKvLPqxuTVdGJ5xTQtXDQyMxMXUsDk0ejYHRQ2KsIeFWxLay7mliFAaHe+52ilD5hhszK2o/x2Cws3FnS52OglH7cv1cuJew6hfhMeJE2Q7xJohGmAhIFPUGh51qVIuQ98ZujEf10Pamxh+iP14bhzZZtvB+LxQOvaln1AXPyW3qa+hWV4jUI3bowjQA8crrVi2wh+i4WhHpnh/59d+ecigOZaKK/UYuG8OBZX/mTH8IAxOwnA98hG4VZsFPGXSIYU5GydmvcpmPa85QqXB70qCoaQdQHHSqR5VD401vgFrh8ABT2sKCUwsB+idcCgleTvGj6pSBxmG5tAFe7NgV/WvAt7g4Jzqcj8MaqDDoQEzuyCBniZ/83meD0mU4JqONZUleTrl25YaNlU3xB2/+Qq/+AoI8181tBgAyWjzbtqqBgWhQaTalAAhf21iJDe+VQiawTJinpCcaVI+YhZkcrjZGFGeDQLiyF96BFRhz1ia9C9jTPX0i8cdz7kOi6dAB5Seu4Rv2E/HdNfqXvaT/+J/+XLzwwguxpnAU9eWrVwwvBqoQEIcnjsTIoAxQDXigWajz9UsX40MfeF8MDHTH8vKCZILCVRFdjZJicz+jeb4ikctuarTi4Cf2gnD0A/ISJCOLOeRWqfQsr2cvuwl2vxVOQ8hMM20gCA8qD1p1+0RSyAfoOc/OEv7kTXbyQAw/d3YxypacUgkqVf81Ru+A7pUCBhJ9sum+X4KPvV8zN69JjmoQ7SVo3k4TjVOv4VZ2lSZqUV5zG8jWs1qhOGY3mCX2uVSSB2ySF5NZvvstzNbVfao4BpYcuIqy7xAddspY65KC6+rj5SX57kHLkk4pPm9jwZjDOMAAoA7213hLiugZAxvoBBeHqEKb7OM5fmwqrt+8mYMIGXZs2IcvDLBwSR95y4hwvqM86hTL+j7pAAaeCpaC5WR2jCOWL1OnIbs8U4dhSFt171PQ+QC5rswm0h+eRRLM6COUP2eisXcKvoUOuKIPPaOkcuhYeGtvj+0xvA0vRas+6ugQE8uwYlM61x6FSZv5bcfYVfqt1Tg0OhgP3ntnvOvJx2VY3R+njx32wtjG3HQcFd93iod/5L/7ofioaPgP/8Hvk6gQv4n+R8dHIHl5Gqt+EV4tEyXzUz/TX+pnyRY+2i3TQJ49y5IxpFc64kjXKR3BgA/5R19sCwfsiaY/eKkFGQKuISUmXpbmZ2QMXYrV1YWYvXlVxvKFWFZfoTOZueL4hl3p6G3pG74xuQW9C1fTN2bi1edfiuW5hegXDruFU2bUF4S39T7RWR+zTXQxulP9prI6ZGDtrW/G9LUZH27aPTweC7vdcQ0jc+pETD3yZJx+6/vj8H2PRv+Rs7Ei2lzaVGuFFmQwM3w7aouQJn5D/6/Js+KkAkQzSKLco5ichmwqowme5WrbxzJD+IEE9MsVNsxWHLwOHYO/9JWHexwyDMO14y/8zM8pLBOAaByVWonJVYamqzAlc4fhCAO4cjBFpbMQa7kCouLYUL4rJAz1dsTRCSkWCZE+MTjndDAzdPnyZRM1xhF7wQB6Y2VZhslQ3HnqdPwPP/zfB9syO3bX4/DIsCTahu6FbREIozbSM1pDETGbCbg+3VdEhpKA4diS5WlFYVOQtQgrFSV7qBBW7Jm6euN6jE+Mx8NvejwGjhyLJ9//4bjn3gc87Ym1zJ42yBLcUVa1m7Z6llHh+F61uVtM1ynGshEjvIN7jrrwfi1wg6IiPUJfbcCAQGBBRN2iyj4pLjbBru+sxtr2aqyzGVbPvFWJYBc/i8bUGp6BgbokANgAr0pzI7xuUZws8WLE3lD7Pv3pT3kD/8mTJ3Pkqrr5Sj0CGbrw6+AiasoELzgYxHEK4QpR0nYMRROwYK7nxAEjWQRdpgeepjNx66piExctx73D9QNf0JvfDlQZlEtZGNI87+dSPbkconjd9woW8tuo+jaHkKSGhL+MrX04HQ5ftOn5oKt05Zp5m/flCs7sc55E52qX9+7RRvXf6grf8puVAXZDRsO8jI274p67H5KRP+w9Hcx0DUH7yr8uXuK8OfpuY2M3Do1PxcsvvuwPq9OvzAwXHHj3A0JXV/oaOOCHbH/2EUYFXe0ZtpZrlkEe0oJjxzX+KVotSiPTga3+3O8f34lO1ec2uuXTkENgIexSpkDr7C9hTyngvPLqxfgrP/kT0T+UNPrYY4/Fiy++IDwteea4V0r9rU+8PR5/5M2e+ZpbnI+lJT5tsho/9dd/Mh649y4pkxUpbPhb9CPaBDRmbNh8vyoF1GmFJVzsdQun/eZHZgUwImlYyUx4KHEkeYKKdhvlxWOEiABbghrlrUGqyqGdnMtGfgR5ysVsK3gEn4l0pZGyxlTS0F3l9IoXWQ7GYKB/RLPCEQdP883HixdfsULug1+zMP0jnUGWLNE9/dqi7fzIsp6FQ2RN8qfKpn7aSFtdkmCREwYUnDREMANU/5BXaqdpBv6WocoAC4XqwYdy7sFzTV5XGcBOq63MdAUveDrD3z5Umb39w3H52mz81qc+Hzdm+T4gG7dVuery0ULCGwNrgyw80g8p1BkwMDBNnCLvAdr3/rXrq08OJR0DPy83dHnZGtmLfJTEtMxx24UPlndR5qThpQRWhVjVgUAHZDycO3sqjhw5HCeOH/c3h0tq1JUazfICa1M0RDl+2Ut1dHaiC2SwIb81ID8xORUvPPvN+M1/9+vx2EMPecKhQ3zCbGHqsoSfK/D1yCDON7jVL5LZtCtpMFFDvTYqhCtoj5kd06D6R+rJM0NrkjvAZN0rT3rrRdNUBIcfsw97dXXZxhYvrCwvL9nDw6CbyX7MEvRHnwzXemmIQ8Nn5qdjU4ZQz0BfdHF6AQa+0h8aHIvtdeFDdMwe6O7BfvFAxMLyciyuMistWh0YjOFDkzF+/FQclh0wINthXebLkuL39tQHghPeok0406X7LV3du+2NNMZTiyYOpiEMOkhayjQVTlryUmc5wqoM0uAqb5XZ8ef/1j9xDAkJcKcoAYVV4iqI+yoowwBOnaJ0FU8ZFV/PzcZzrTpE5QpR+TKaRjkkblQjpo7tGNTojRE+SwMYYDlyZkO8RnkypHiVlm8cfvTDH4l//Sv/Mv7uz/6duOvMidheW4xDI1IywKmRAUKAfIyW2MflL5HL+yRlOh3LnDYICkSlvx1GXj37aAx5Rlas8y4sLEZnb2e8413fYWNtZ2A0vusH/lAcPnpUhCgGVCHsq/DykSiP5qbhCKK3dY/oUpOFK76vBdPwNiRT7XzeAEHFdDxMx6Zlr6kjOBGULcMFwZbCQSNOPiqpEgW1RhgiNOENBjNKBcv2mowtjfiSCIlDyKDYFC5m2lA8S6zAuSDl9Oy3no6vf/1rhvOOM6dj/NAh9UF+hNwGGMaUCmeWc094BWfUDn4RyKQTtH4GDsNLHp5bgjn3iLRGieQnDjoQPEVXOHDGs+SvHfcVT/OonF4iDGZGqbnhVR7OcHFJY88jeV2lWrKM2zmUmfO1DJP9K2XmM/4/5w7G1/PBvPv3FQ9UqsezWKIHDC+msrnn5ZM8p+2GBN60BN1WPPLIm+LU6XPKSb9IpAuvph/xI0XSbkod4DMvMtB+5Vf+L1TgLTDQTzwbP632gj8ff6IfYTj6g+d+DWiSO9I1+wXnO/qk2qSrPT/BJ0AdXnlayeTyucrbLxdp3HLM4DKinxEf3nHmXPytn/nb8YUvfN4zzdDUR77rIzI+LsVTT31T5bJNYiDOCD8ffN8H1I7ueO3ia6b961cvxpvf8kj81F/7qzE/e9MKiOVMVWhYaWsuGWggZwOANmCc9Oraoh3RM3XiMBR5UcKzfvLwmuUP2qdlgDELa5wILvZXYYDhMMCQhfsyV6mrL3CUxR4/YKG42NNgQ7LMnw7yFbmbCrOjayeuqI3XLl+MiUOjHvBRCodI56y+C3DZ5k23VW2W0qM96u3sJ8OqvO4rGSviGK7gh1/2SRkhe2pPDmC5V6DKgv/b7d3jjCQvRbJnDBnMTCdJEwfU6vTKbnr0TCVJVBuzRTtrttk6ugbj1ddvxKc//+VYWOHwTukR0gufzNjgwRFym4LAjQ8Tlcewd12qx4Yy98KBmm28m9aoj3pa7bLZQL9LZvGmOvxnY9BHucCXLNmhHzCkN0VDPXH/vXfHI48+HFOjwzao+GoLW1rAd+01RK5DX+TZ3U5+R0ZDh97qI086DseFr1mtGZDMH5G++t3Pfo4RcwzS4SoDY8j93KIX+o+jE5gUwQ6ogSeeNLTcslVNzHrUUnCkG68MyFM3Ex3Lc/PWa9Amebl6yVHxOfulwZ5wwqCdGXXO0uQAddOOumBbMsrtUlroXX9+5hu37IlGl3Qy+SLQMcChU7/lLZ003jcea8vS8brv0sBy9NixGJyaiu6R/LD14PhErMhA49xN6AD+RMf4vE/hk+VIdFP2a7YVV7xGe/D77QUHcoXHyodrhuGTPtLxXLxb4dgnVS6+dFnVUeE40nW997t+4BOVgIAqyJEtwImnogqrDqUcBECzAtI0ga7ycHXfrk+Ewmh3a8Mf6xyQ4cUbPJxtQlKWOtbXea05YVPOzKf87FG6OTMdb3/y7fE7n/xNKaYZGV/DFjp0OAYNVrf3MmEIQTTAQ4eLwNJi521AGIL1f3WOON1CyUAqvTqRWamlFVn4W+sxODIUJ06flCHWHVOnzsQDjzzqWS9mkPxqLsyNEtU9ONhfjhGJwXgIc5ZGYUBmBPj+2tCwhKWE04qs+6vXrvrbVskcKcwxJF0OhtMOTKuriJilGs8YqD42+0PcnI+ysrzmkcvaioy7pQUbV8sri7GsUQpXXhZYWt2O+aXNuDm3EJevXo+vff2b8dTTz/htV/YMMUrxyxdClmoQLMIZ/YxBAG4cnjjyoxBG/4A3X2EutX9/RNy6eqpfbXMaeejAXn26fy+fjKsa1BcVVo473qAhP5tv2ZjJDAi0RB/vl6/6cgkMRtO9wlLI6NlUYmgPeOJSGfFM2na47tVn7bA38m1Yb+eArXkldTuMf6A1aRAh5/brGVpmQz7pGZXOq+9YOu5XnzGDRUnwRuFic5PRMW8NrsX42Lj3BS3xogh4gX+loEiLB2fljVfVTIlcBYDr9ynSEri8qcbBp166Fy1yZWaKax6NkWEMljjqhO+MspzJIce8GUV+PMKbdvBWFCNnZu58dXj6NaWve5Y9eDlFDYgrl6/GL/2LXzav0u6z587FO558WwxKSV2+dClWNagBN+COI3JOnjrpF2jMn1KYr7/2etypPPfdd1+sqWwRSYtWWH5gBmLTuMcryDND1KvuN/7pG79JiNLnwWnz6nvSmWaFN/3HuBCFG/cs8dlgdiwkLiMM2ak8kJb7Rw/0JQfIwgsaOWU5ioEOUrEqlfKgVgW16OFGvPDCM8qfRgFylG0G8CIJGUiyB9fL76oHEBIM5Yf/9EvuhsaBI/klB61ZRxpfggdg+EfDgJUntTdnMPOemWivKCibt3JIholAzIcqPuvkmXJIK9rhDTMfA4TX884uy845GAUPU0emvBx48/r16O1HlqSxAd0aL/SRS2SoITyKtnkZLGcshTsGyGq09+RKx9AqlmfZEO7DigVK+pQl7Pk1bGo7hhcHaPNtYvxQX1ccPjQUT7z54fjOD7wn3vHEm+L4kfHo2MnjOiSkg73O+eHpPdGv+Eb0jOHlw8mFBAw7jodgUqAPIxJ8CgfWF+BAbcbYmRgfjae++jUf4TA22B874is+rUec9a77L/UBunJThglnh3l2y23L/W1+E1l58WxeZ5sLegJ+WedefkkDnPmZuViYm7MxRNpVpUGn+FDvlZzhmlM8nwJaWuQkefqHrTxb7nvLWskX6Ekxsa4BxNLWSixvSw7woW/RYIf05oZAX98QzXTyZYQO1SE5138oFqUX+8/eGaefeEtM3v9wdEwdj5U+DSR7hmOrdzi2uwellzGMJbOiN/p7B2KAZW5sb7UdOjWvF12CozdwxONx1hvADj2JdlJ3tJ9LTuOIu52nLvztyq170lGmr0++/w/YAMNVIRVJOAYMrgqotFwJAjBcAUh4CXUcYdzjKx7Hc+ZBHuQojv0YvT0IqQ5dGc1jZWOF50hRAVmfrsC3uLQSp+44E2969JH4t7/266Ld9RiV4IWOEZ4wZTZY9bcEEB0Dc8NojHBgTOSQBZUIxkrEQjj3YsAInKa/IuY5evJknL37fGyrzJPnzseJO86rnA4TNjVSBuV6E7PuqRvxhAASfylclrrKhQkHh8bFZoyIWAIJjVon4uSZ07EqgmYZkA9jI3jYIIgQQMlhfKGIEIwC0OejccjkLmfyUI7ScdbKVY2E2QfC2SnL8itiGPaYoYBn55fiyvX5uHhjMWYXVqVAJFSEz9XVdcEcwcGznLHis1ZkLNJP7mv9GL0DrJKb2cExDpy6n8Gz0hOHA++mBfUldOS9Mw5vE6qZI5PvP1Of6WS/nGSEfdpp0abhoiwQqPhKhzPudYvwRTADP+WhxDIuy8MbhlYeninHe14Q6C0wuCcMmqwwvP7v501nYPTXDi+Po/xyFbafV3kKJgo3zARzFY4xqJj2V4MkuDBe1uLEiePiFb61KP6Q65NgU1IpjD7Rz27yr4iPAcKCRrWDg8P+WDfLdOz74563GettxfJ9/YPeS8XyPUuXg0NDMTI6Yo9xwybY/DxXv+51lfED3nw2kHxu5qbvMRiSDhgImS+s+NVO+A0xLYAx8rLvMa7BSeJlnybw+nXLGOJj21/5va95tMkeoQcfvN/fgWSWYWZ2Lm5O35T+Y+9Od4zI+OTkaxxGmOlWAHAK/tve9nbhU7wj/s6ZCgZ9a5Y1PrRScsfY70TG0Rct2InLrtmnd7cBxMs7Sat1GaYuI6/y5cxL8oHPX1K/0Ne4GjDwjNJk9tOk4TKURvlZKrUXLTL4Qj6wrPzyy89nO6TwqZMZVECmHzDYKJclPdOX6qU8YO/SYBID3vStcvd5tpWHGS7v+ZKA7lJdLPkzUGNTvTfW9/ZHz8BQ9A/ycshwLosPQFuHYnxkwieETwj/oxxoLYD8BRUNZhlYsl2EZdMd43xN9Loq+bYsQ2VexgAzMMs2oMYmDgtcOLcrhkWzGPPXb16XwNiWjJK+UJv14Dbkm/eCuYXT7ELaIJyb9ro14M1lMNpv2kTviGZ9nA+0q/azKRsjiX1cvI0oe0+1b8eRydF49zue9Mb483eeiclD0jfe+rHu1Ztu1tw0UELHsD9wYyOPWDEFqG5gxNhjHzOyBH2RkhSjz2au4jE+1R6RAoNt3gB99eUXPaPWKf7g6ymb0otQEfsW2Z9Ja/mWLzqRyQS2gnFYK8ZTGlgayAhva3xgWoYWRuH22masKj1GF0dEzM3MxvT1GzE3PRMbMrjmpIMWF/gSy5IGKjl44siilZYRtqx79qpC/3wrmRfJdkWTa7ubscKyudgG3UlbEdKSADaYOroGYm1DMmyvJzZ7RmOjbyTGzt4bdz/5zjj2yJuj59QdsaM+X+nqiyXSdPRJhg2KPgdkeKq/d6WbRKcD6usB9q8hN2XqdXXvqG/1zOyn+hD5AQ2bp1qOsH0Z23queOQMfFfeNkcrHI/DkMVX/iq/PLzDlfjKw3PVkxNCmYawjh/92X/ukshAAK4JZClgXIXhKZx0CL2aHas48rhwx2f+ylNAEcfMkXhCxC3BLeLl/Yb+3g4xa79HsxASn8fhW2jUwaZ6C3Dl6xKjMAXJno3/6uMfi7/0Z34kvvTpT0avDKYjhw6pUzglGIEvBjNCZO4on0jaCtzGgn7euwDDqg9Ui9KpXQgw1VczQMsyfhiX3PPQA3Hn3XdFz9BgPPEd74sTIprVDd4KhNGzbSgZmCwVNSORZEiYOafgM65XI3O2YPZKAEJAjEYQSmPDMoCGB2SAzcW/+Of/LF575ZV405sejVOnTvssJ5Ynp44cBVgpQN7mAHaVq7I59frK5ctiwlkxmIhH3iM8wbAtGDd1vy5wlzR6WO/gTTr2d4lhlufixtWLGj2sxWA/I73O6JcAGpRy8+Gcuqf/EIEo125/BgMcZj/WEqSXeelvtZVrfU6CN1dIJ0S773Vj/IIblyvYij64UhbKh1kXKI/n8vRH7ddwXuGzlAXe9cglXFwVpzQVXulw5C/fzpvxRcPlKl+r6kZclQFdt3mIUVjdc81lTJ6bYbqvqwOzHEatKEmy1HIke5V2VCb7LThcdX5hRkJiK06fPhX33/eAFN4Y3a2+GrDS4WUYz6wIZj4yOyNh+tUvf1W1p9KBB6qdGPSFh4KJtnjmpRVeRoZbqXscl7p3ev630gJ/9TH0Dp+7VPdxpnNa0TzlOs7PymfeyVlQ04SeN6XkfPTEyKH41V/91fgP//E/xdiIDCvB+t73vyfuOHvGCuHipcvxxS98UaDLQBGwhw5PxRNPvC3uuutunxW0KYU4o5E77f6bf/OvxV3nTkuZzElxC9cayDDQAYHMVEHIqt70y5tYACkq0b+cxSqaYIYage2ZG2SMKqYf4Wf6j3KMV2QRMkACGLepeshHO6kI6nZ/KL1nfbYwDpFJyFfVLDpnKZQzFnlDGUOC43P4lNzFS6+K/9TvYko2GtO/AIw86tWACkMY48SyiX6ErlSnlwYx2ukPtZX2kiYNZuBUOJ0DjSArzUtqd1cOzDnagHjkrM8l7Ok3v1E2M3h8JJkrhoL3n6rNGyyrouCsnNkGoXYzIyv4MICQ8ZTJTNQ2e12ldPlcnTfHy/fLeEb2bArWK9duxNe++VS8+vol44W9f2zSr/1PpiXPBiFLhGfVBS3SjeoV45lZNBQjhhLGCdtTjhyZjDvPnIijk4djSjTU1S1aVFr6mFkrysPAB2mGn/LkMa5oG2/DATd0kvwNLRU/4OnXzAPu23seE0ZVJLxJ2Yse7z53Nj79m78RNy5fjDEZvT0Ym0oH3JTBywHIeTz7bT34oY9djxLoHlPCvEW/y0PfwMkXWxjUu3/07FkvDDrgMr6Ar2R14hDagRdzdtXFu31KzaPKUDx6UfTaq0ES8npJxh+b8XmRjG8pDk1MxqB819BorKt/1gXgtnClagybZ0+BH/zCQtSvOpFJTNTAcyzP89IRp7DIJlN+xQvnAzLYOjwqTwf+8dmGtozmCv/iTP8gs+Wa96ULuGJ8gb9mfJVf5Vb6g44wYGi6rnd958f3Z8AqUwHTrKRcNSJ9EVIqsGb8Np0rYKsMyt4X+C0P0akUEa+EjwQuhg/GCEKk4MfgoAjKAek8kI59Azsk0t+1y5fiYx/9A/GCRsbXr1xJ4hRxoMhcr4UGSYG5jTwjirJF0BkuL/hT2UBoyi9YWCJcXl+VMD8cZ+86H8PjE3HHnffJCBwSw26oXEqmfYwcc8/EPi6FH6w7DC9BoTQAgmBkH0e3RoQieN7C2NzwkssC3+JcmLVB9t6PfDgefeD++NpXv+aPDwPTkePHYkkjkG6Wa2W4im9gRxXZGWsqY3lxSeVJqGjEyvo4dbNpdbez38bX4upurMgA2+oalPHGslYKTx/QytKL+sLfbcusMrZSWfstLriSZsEcRmHikSvtJZ3x3epfRsu29msErszQRwqbFAbuC/50xVc4DsOgySDE2Sm8+pB4ZrmoL+8BkCTghGuGVbixxRS4Hykj75NG8C6+dZ/5bs2f11vDEpYEKe+5Fozp2ve3lLlfRpVMukyrFBnmx6RHlBRtwMDj80Ury4t+dX9kRCNxjM2WgcV+O/DiJWrRIMsCr716QWXAG6lgTf/U34LTAwSFsfm4jn0oz4DHRxNowJNHFPCcHlr0fiSVm2dIqT98VTj5SSN4eGPV91Jcnh1rKV0PWuCdVp5cVmIEq3iXkeWBjCENOp599tl4+aVXPAsHLs6dOydjTAMatRM83Lh5I+Y1oudFhDIyzp+/y3TnZSVhaW523ksqH/jgezyi59ibjc3VnGEQj4ryWjwrpUA/oOxcm5xwZlqDl/G39HNTwCpcceoq53WfK59nwJTNurEVzpWBoulYD1bG+4Ie+QoM4Fh4UP8Yd/LM0N+YvqZ0O56l9F5SZi2ZlWIWUwMoNjLzCavcN6a+gy/lOVYCg8XHTZCPoyR07/O9ePMPY6qbw5+ZEVec06vcPmZHqWtA2GG1QoaPZBEyg9msrfUlya9lKWFONJ+JlTVm26fj5sz1WFGcj/tRfyLDmXWTgNLzQAwMj8Xw6ET0D3ImIgd+M/PKF1R4AQIDUvWrLo424MUUDNQBGaH3nrsjnnj8sRgdGojZm9clk6l7TYPI8BuGHtjLgBob7I0jEyNx5thknD1xJKbGh+Pcyak4dfRwHBruiztPH413vv2JeNeTT8T9d56KidEh9cVGrK/MxbbkP28u+juLGChS/rz5pk5yR3LZ1pVZZ5b/MYroe5MIPej+lNGAThRN0r9eshO9OK6lfzyYVR51tPmOvu9RwKsvvRRXZYAx+7XFEr6X8VdsNGLErjC7JbywPYMlf7bMrG2sxpLScNzRqsK8zC+cbSA3hKNV4kX7q94CsC6jcVN51V62DKi96AOvAAluXvBiO460hBsEHdNGljsFsbpQsCqM551d6ZWOoVje7ool3cfY0Zi679G44/G3x7FH3xI7fHpKA8ZV6aQV0MfcKG/1apC5ty6jak1XGXAMJNhPCe3D/nzih9lOZmI9K+sZWeUVf3dIhkiCCV0CDjNBvFN6xDKu5biH9iqs9ArP8F55+JureVNpKAubhjD6hTJKNpYsrfT40mPkwVc95YnD78+A4Sozjgz4CsNXIVxxJE0jLPfeVB7ucVTsSlr5y3GHgoPSIDqp/+iT1OneE4GLyNmEPzwEk/fHvAySLRE0SsSnJkv4MI3ttxaN9GSwd77tLXHj9dfin/3vfy9e/NaztpK9lGmhj4BgYy6IxeBLWPxhZN2nyMSoI1AeA4/6FIDRw2ca9oTkNz35ZJy79+4YHB3X/TslIEZifTsNQzqMzvDmaf1crsKZpUD58fV5wmykqA158j2vY4Mv0u74m5fzs7OeVveoTMLlyORkjB0aj8985tPxwgvPx+TkVEwdOxqDwzKgRPict5NHRmisKeXK545mZ2fUjISLb06yLL6ysSuGFEHs9cRG54Cnf2F6XoUe7uuM+ekrsTB9VYJKBhizkcKTT1DGAFXbfWKyhCB9jfHI/grg9qu3ahsKgbdcvMxk5aC8FuYaKSsfdAF8HhmrrZ4l0RWH8YMr+sETVv20H0af69dUcRiPGL4oI+os+jS96Y/jA9K4apUlfKcBVmXn1a9qUz6jVsXh06BLZiynolUscCQUVU5e2sajLXulaht1PFNuu3y8QzOzrvxTyTIUqIjH2ojvWTCEtnIsL80Fb0Oury97L8bIyGg89ujjMTp6RH0lZdXZ59lOT3f3cWwLG8o741Of+qzapz4TzogzPsGr6+4wvxougAHWVrjhFC/lYnk68uWNvILBO/lx1R47J1OvSTkxMLKyUlov2fGMtaF4191KTtk8szeT75siI9jnCG57JKi/9OUvxy/94i/Z4ODQ5LdJad5zzz2xtLQQAwq7pEHYv/8Pv6E+Fe2JNo4ePRkf+uCH4siRYzbcVlbW4ubN6Tg8MRo/+7N/Q+FjscgbWVvLuRcHMPm+GxvvNbxmgYdvwfn4FEGZNIch1TKm1A54DX73rBcKVffqPPcdswugi3wYsnnyOMaTcNbqW5QMm4cx/jiXiY/ue8BJ3SrHZIpBakNKBhL9J5hQqtPT170Uyx4iKIqXjKAbQefZLzZ0Uw79Yphph/7AtQ1dwZXdqXjRJ0cEmeZ138OSka603f2jhOo9t9OyXz8+TcSxPsuLc37TlFlEDr6F5iYkv4BhZEyGleDiTMP5hRXFdceowqaOnRCsqgucC15JSJWLTBa8nSh7wQ7tQKUKh36RO7QTfhC6jBu+GylJahyx9Idhl+efqQi3vgU7tGcZIZzqyuDXx/S4P1Wv5X7KGvbMkpP2iyzMN7rVlX5SGPJQBe9k5zA5o/5kmYq+58gJaBrYSVN1Uz6tS5pIWIAO+tCVCnTZkCFHO9hDOSFZ/+IzT8cXP/U7MaB+ODzKNhsZWszWqnUMpFfRifSXjGIOKYWe3DsqH1d8bRionz3P0J5g9WyWGuJJCzUAj9GHLNrnZeQXQarDS6jwuvDBsil7MzmxYEjG8tETZ2Lw1NnomTwRfcOjSt8da6LndSkhf9OSpspIQleyxxv8D4gneHsUg4vBlmc+hQR0/k6HvPBCW/iPg667oAOl65C8FhULbeIr9b3+BBu8I0NObaUf0QumZ7kmvnHGx4Gw5j35zDet67ZgLBlPOuO14b3lQ44yy3Fvnacrg8Fm+V3v/+4f+IRnZdw4PIXCmGkE8Eo2BEMcGREKIM7K3ffZUCon/iBQIJpKQQJuv7GqY1dCiFkspoHZs9GldnlzoYRHKnYJGBEZnQAXmbAVDwOYoFVG70CP8yN03/rWt8pyx7pf9ZlANJM1aTrD1KeOxJhCrNG5EKLEpac+t9VzMJJHnRCCcvewdCgmEptJ8UUcPnY8Ro6cjJN33x8nz94losrPZ/BGI8YCG3iBGcbmxQLKsaCyUBYOabbSQbi9g8OGA4MFQYJQQTDyPSte14Yp5hfnzeSLi0tx5113xRHV/00Zl/QHB8t6qlbM4KlqjX44zJZDVVcF0+LSsoR9X6yr2psSeCsi1J3+YRlf3bGFwBA8GFd8qDU3T4rZxQwsFyA4pIEEt1ptPAmHgp0lU0l+NQLhixeuslEW5F4aYeSsUTWzD4ykMY6UTEUKEBsW+hPzw89iF3Wr6ER4cPfwrLJavG46KY/zPfEIQgmCtm/h1YlgNJQMHoHsSKq1Z9Yi03IlbzIXjvIRwnhoP5MhsNI48OiUIjtbs2gIzBZvZOmkUQJSEyU828BjjhxPCymUMNJwr6rLQKSZKJhU8GCHtApEapGcCkQXsCtLBXQPZXFYMLBPTUnZiQYQav0DvRLgoke1Axg4C2/m5qxf9mCAhECAJ70/RXWbn+QxkNkTaEMZmtDVb3SJxiR9WjQBfQgHivdABf7Ssw9aVhlgmzjCeHtRQAK5m13l8kYuQpU6y0PzNja5Uq4IhyUU+KlDcMKHyzI6O9TGL37t67oORN/gmAruiXNnzsSuRu2dOysxOtQb169fi7kFzvIa0Yh/R3jpjJMnjyc64ZmNLW805gDiNz32SCzJoAVONhNzLhKwoshYcvc2C4VDl/C3eifpizuUAM/6dexmnyGu6DOB7UbDI6YVOlC0ln2LEZ9XBibwD0YD/cgeIBucwsGOyt/rkEEtlA8OjlgGDg0OiIfWPUhanJ6JNfG6Ok2wSK7IaIwdwdUhwyn6IBfVJ2OEma7uAdUjWWzeHNK9BoAKQ3nxQlAv+7Q4YsaETxuhWfqcjfBrqnvVG9DXVudiduZKXL36Wlx87cV44flvxQvPPRMLC3Nx+PDhOC9ZdfqOO2Jy6qgGBTK8BkZc3sLCqgyLDinp0/J3WD4hEuh7BkZJS5uigTVd8ZJBwg3GJIaCX0BSP7CH1jpDz8zOQDN0rI+gUP5OyS4G8sokPpGSl07YlKG6s7GufBtKsuYVB14mUaWMD92vyMA6EojN5xiJ0CSrGtAD+2SRPyhZWBJtz7Jfzei7i7lXfp5ThrDkCw+SBppWPvUMfV3ypxysQv/yBiEHhrPZnj16i6LrO86fj699/al45fkX1auStTRVfb6m9q6qvXx2B126o4H23naHeT95VbpNuNqQkbS5RttFSHziCL5XI2x4wZ/0A3DTIYKP2TzOOuO6IZg2dD+7vBnXFoS3gXH5I7E3cSY6j56P4fOPxck3vSeOPfKO6D5xPnYUvyU6ZHJiTbIeHCFjkEUYWIhbDgxW8yWDxAMKF9Re5ncbuBdakNU+W020IwqVz5+G29aLPp9S+aGdfEEpB2vUUXi9Bb9CPv2Cxy5B7lunQDtKV7NYZas085YjT6Wp9PjSIdyTrww2HPd48phOdJ98LvviOz70sU8g8BIQIaYFIGF4HHF0ShXIFU8jaiRN4VURcRReS5DcUyau4kEu/SLc2vJmLosRXBotGHQyrjgbRPk3xDQepahXXJeI10JayFZW7z1g9Mu07Me/53vi2eeeldGyEAtLizb+EOJMqyLsYKit9ZyV8l4IwWBFqfohAhSHlQjwGsAOf629Q0Lr+JlzceKOc3HP/Q9q9D3sTe0YimAFJsx2ib7FFBYYbnN2Lr6taNVO8EXH6Zk0uSwjYlI5zFggVIhbWsYgo8ydmJiYiLOq/9q1KzE3e1XlqAO7meHKD5CTB7yeOH5C1664dn06Fpc1wuvg8w9SyLuqo5c35wYFs4wJ8A3Xq+XK7bfc2A8AOwhS4QK6EC1AD8CMIDGOmPFLoysJjtnFPPGajdEsc9BPzFYqufIlfugHGJx+IzBp7tt9ueZ90zGyLgcc+zRlXJpS95+b4TiEHgiFFvCZmvz5nEIxPXH2pHcY14KpYK105ejvdngbBj21rrgKJ6uvLcct/U4JNmJazjMjCHD1DbOK0JINLPECOJi+OU3NcYT9gXIYUcw48JIHhdIvS8t57Amb6gcGWmfjiYe5zzPCcmTa9PB1eRQOdUDW7ku8APVSp67+VIgC6Ot933r27BGehsnlYxs/8Ar45J6yoLt9ehC99Ki9tJ8Zn9Hx0bh45ao/PwQts1x6ZHIixkdYkpSBMjwkhHXHs8+/HBwKCgycfH/69OkYHz3sI2xYaltaXjTe3vzmx2N4SEaN+IdzlZiZYyaRt3Z5Qw76pzcxstw3wOy+VaifBaf6wDBbirT+C/ZdGfC5IVzPSguO95eHVUa1MfkFOlAe14kCFa+obHDjmQG1v7sHvuPlijx09cUXNSDjUE0ZHLmMJfmpa71BbV4D19QjqGwEqPycnedt1Q23TYmloGXII3d0vy0Dz29ei37YJ8TLUHy9wwNiy/PkYc6t4szARx55NO6//wEZtBMEq89pXUfMzy/6MG0GIIcOH4nJw1M2AK2UFZ/nw1G/4BPeTfMKYkC7Txcc1wAugN3tgE4Sb3jS0S/CpvCYuNaj0kN7MsK2OUS0NWlgnGRZ7G0tUcIz8axYcOXZ0o569cxBpJ6M0LNnMiX3DC+wYsGpdstJ4AUmlWu5pD7lzVSgwtCkbWTi2Qa2vE8CoB7F40kN3qUdvCzIBndWGBhk/M5v/GbM3rgu/cRmcPURlphoDH3I0iz7Zn22mvJxRhnHWHDgqBpGhSqXPtdAhbZJT/mzQ6IZ+h+Y2evGvkIGSOvbMjgFTXd/b4xK97zrQx+Ox97xzhiePB6HT5+L4akTMXj4aPSOjMlw6pYxKPzRRPrC3Uqf+MaOsIozH5gX8opMJ47kJQvw+kd33uI980hb1OZKSxlc6duyW5qGkctuXSuMdPgKqzQ48pbca5aDo85t4RPvvj6Qj2fD3nDNeuuetF1Pvv+7PlGN4FqOZzwJqxLu8dyXJ45RdJVB2EGAyxGPq8ah1MU50aOkNKFLzxA1wgMBxKZRliE3mI4XYTHFiOWuKlL5UKbqhck4PoHlymUJiY9///fHU888E8+/+Lw3+rNvwEs4EKf6hvNX2DCezAJC6TiYIZnNDEjnKAyCKgPsmAywu+9/KE5pdMdIZX2dlwJkrrjDlaZL5CqB5GldCynKl9dP2GuSohQDy4YiAhjD8YlvprZ5cwVZXHjlKA6YlDJREPfcc075mOV7zXjACOZqxLRweGj8sL8bOD+/GjduLkSnFNHWVlfMzS3HOowqJrVioE71R19fT7aZ5SrVyUnUFQ8MSdKwLeCyFk+eXgsGTpnuH+BsNY2y1WeeDVM7yJ5EnkxRfl+Q/md800FTdTXNCVt136RJp2nENf0bucp7O9907bAWbJ5pyzQH4U0Hb3BNnvCdlQ24bTOoWrv/XHVUzVzxaZAlX9G30ALL6tAWeyRtCOh+fmEhRkfHYuroUdedwh/jWAMZ9QH7fq5du256gf9oO2XieCa86csIYxDjvUXiRe8r8tuR7AfCgGstO6vPvVyr8mqGEokuCaIrdSSPwa8C1bDjoa3yzbZjREAr5KP1GAYoUfazsB+Iwd2zz74g2ZFfdGDmY3x8xMdKDI+PxZvf+mR86tNfjOWl9eDDvfDk8NBo3HP3PWp3l+TEqsrfi2tXr/hFhrc88bhh5S1RZppoC5/92pEAgEd7UbLuH/qdNumieySmaVBxhNGfdLPbajOMxroZ+kMGIBvTUx6Odrsv1F/ghPqQQUJKlqG89AMGFV8K4VgI9sNcuPByXLn6evRyYjgcinBTXHopBz2j4JFvhgw8S1ZKSyN4wt/c3duSIbfgPVso5HUGsrpHwW/wxhzLS6tS4ion30znRZBV8/jU5FTcce5sjI2PiwZ8HLbqZUZvV4b+ugbAyzEknB89eiLGpMB9ppZAtPGl9nrwyjIGDZRnxogw7jF2vOFZsKcMpU3oI3CFh8YUJE8+wvRkmkE2Izt5S5hyko7oqSwL3PoLEIpjthi6KsPLs/qqP7sGuGSYskdKdEdav42udPBLfskDIKBtGaOql31SDESoB/6r8ixbWx4eRhelYYiBmPomjQr6iDTgSXSgG/iPz2md0wCiU/mef/aZWF1atJHs4x+YDVd7OlVOJ3pAV44r66Cvdc+VwbT3WWOY67or48qzgUwWqIytXc7y4sgXDlVdUr3roivRq+hsUzCsCRVHzpyN8eNn4sXL12OrR3pZvLfHFhNdvawpGskvrbgLTdd4XF1x4KB4Htzsy8LWfdkPb+SbaXHNsnH1XGmoB9fMz5U+TH3VMqhb5ZWr/M1w7klLnyAjKYcw6qyym46wJnzcV7txXe/9A9//iWowkVVQeeJwzfAmQOVI1yycK4gmPY2ksRVfHYBAwppFLKHsUeqeyRGRsPlPzfXeBs4yQnggoGAcNuQaBHU4eWFaCxnlvXrthpj9UHzHu98Zv/pv/l3Mzi1YWSHa+RQFG11VvNMjByygRDxAk8wC/OowpduWJN1Umr2uvuiSYD5z5/l47C1PyLCZsKFnQoNJMIJkGMHjTGt7xK+fp9b5WQAKh8qgYjWqZe8W0++MNDfdmVYySj8gQwbGW5ERxlEDMCP5GH0ylczeNoxQjh8AjpUVznURHrqYFUmC4lNCCAK+K8keC9bf5zUK7e0bskC0wBASjEf6RO1FsTBaQtiAIFQnusZ9rhv2rJhO8GoLSpdZLzxKmSMN2MSLKxppG15JE/v9bhxne2/noZNy3JfHIeTBZjN8P95/bTq+Ja7hbhdfvhnfdO2w8umAt+nqeZ+OjK1W/wvvdW/notrtdhD1CH8Y4lY01KkokvJKNy9XwAsEo3jALTTFEiG1Xbl6NSYOT8XQwKAVAcvUJIbemeV6/vkXXUfxKQ4jjudm2C3wyNP39eJIeQYD0Bu+abARVzKllCPwmv5FS/l8a/nU7Wf/hz+TVnDQpj+FIoW1Jv5iOenY8RNx+fXXZWBJNkgpYQCwDHHk+BHR40A89OhjkgU344GH3xTHjh6Pu2V4DQwMxTJn5LEcozazXDsxfiguqJxPfuoz8Ru/8dvxm7/5O/Hbv/Xp+PV/959iZnYxHnroYdH2oGd6rOQxJgUvbwTangY+6F2QMxPm/tQPnmIZMWcxFe4/2i45adxgNFVri8/AO/0Az2AoqT+UxsZaKw3GtFBqGfHct57xAIiBELAV7pGHiXdoT3AJBJdtwScFLDwy0OK8Ko56ABL2b12++LrPqrp+7XI88/Q3/AY6G9/ZasHSNcftcGTJ8ePHYmxszANon/GltrEviKVwvkSwsb7l/UCTk0clcwZkuA85HuOrT32A8cYb7nSvt28g9wUrRgnyE89yGBRCe8C331pXI4qHbKD6yl6pDdFwHsvCDF3NdrV5MPvAP+GW9KxSkJ4zrDKNMN0pTxerDnp0E0NTtAe/qUOVZiePctCAGJqlL3LJMvusCGJb5akHXZ9aqTpUp+ApT51beJ6Vnz168HZ5ZukoiY3mLEeDYJrNB9bf+pY3x5XLl2JVRhKzfRhhe+pLv/WOvEWGr6/GFpMWCufNTV7WQbZvsHzMZ8Y2ZGCLNtf1vLq2KL8gHbvi8NV1XRW2ub4kA3tM/ccgu8cvSPTIHz97V1yeXoyOnkG1DMMraaxH/Sdt4vrRdx6ICUflm64p73DEQ6slN0oOHUzXDDO/yJO3GV5lleO5ZFHqIozxDMfwZWaXM0Gps9JVGXWt+/JN10yLL5lFGOVV+oIPOUm9tTrY9Y4PfnR/BgzPfdOX0qz75jOePFRS16oUAHDV4Cq/6bw/iDphFn66R2ip1BwFCEimojmYdXtDaURkLDfwmiztYraZ8tmzg4DkTR82h7964aLfWPyxv/yJOC+j6bXXLsXzL7wqoTDEOFFEr/KVH2GuzCayDREyb4909Mg4GuyPLhlFmCE7MmwGZegcOXUmvvOj3xNvftvbNLJDyKRxJKDEiBKQwgUjJAwq4PQG8wZ+9nHkjkmrm02JMHsJC9IgeFAgi/MLIsj8+DUKkjduKJt7jyS3O2Jw4JBGn0eUjr0e4LysePWNhAJHFnBG0+GpqZhdmPdZZqERDYKYJU/6iOQW2BJuHhlKKBOfKiWn2zkDyJvcrWh5O4pNk31S6EMxPJwzBhCWkEG3ghK1rUlLPCdhuo0Ii4YjrOnqmeu33XMV3E0CLwawsWLRdaurvM20t/OVtq4H43DMjFCH0exrtgu8J+5vdcSnMVHGfeLF6cGxiqb8JrMqMuNJJ4/wJcb7uagObUqAPLSPEsyAXK5fk1Ge+8H6KNyzX0rpWavZ2flYWFjQcx7oivCBh2zwt56Z4eAeWsuZBCk4GUB8o5RRPukLL8ANjUBPvKzBM4YAs6HwG973okMMGWAgvj1rAYh5LRyWgVl9hUNB+NM9e1I2oksGPRzN8vRT3zJsyAk2Yk9MTsTi2mr8zM/8rODci7HRw+YPZAMzkMwY5DIaBlWX5AGDG7V7mQNhOWdvWzhaiMWl1XhdhtnQyGjcddddNqgGh0eCE7f5/NOwlBEv0vBWKXwMnuAR+oDZFN+r39irxxXDU4SrePAGvzH40WBQfEITjU8ltPGl/JYJ9L/6bXcX/mOAxQblnRhU/c8+86zf9BwbHbdh7TcTNcDq4QUZlc0MrVDpeimbstijx6wPszl5lMKW37h+4fln47nnnlF5s/6Y8muvvRoz0zdjaWlZyrc37jx/V5w5c0ZG10hw9AUDw6YeWJFRy2zXhtrKm5FjY5wJpgGA8MILQuwjor3g23tvgcX9D7ok/yTXWAoFNssGDCDgpqfhG/IUPkTK4AnjA7zV3lmoJGkHGmL1QUYM8arDmgjea5SDQUU+aBZPGrdH7aoBMwYWg13kOgZxLS8yEF5eWrRByqCCpXzoGf5Yk1GH7GdvFTNLvNmHTGefrnWDy1c54knvixUt6yHDgEvl01+WxcrLM28l5xu5Xab1+x+8L1586XkoI0ZUd8fmdoyLz7ZkeA3aGFexajtfaMCoFEvK4MzP+A3zRqniFpfmRKcyzOSZRLBh2yEjRNeuzt0YHR6Io0emFK5axDd8e5RPQo0cOqo27kp3slw/IPgkA+hf4BZ+0QKZBwxyn3ICXi5Xshs5UOHQU9FU5cGBb8K4liMOI4bwkhHEV7mUgyOM+2baqq9gIn3KsLasIS2OvJ6FbZWHq7qasOIIKxgII67yUn/F81z1Ed7xoz/7zxTeblzd15XEzXgKLyDKcX8wDa4ApDJ8hVVadZvuuSqdzB0sfkQir/l2yCDqFHH0Kx8nB2MQQCDew4WBIKJUC1w+r1CjMPjmFQIfZULj7pCAfv/73hPH/fbTC/FTf+UT8eu/9m/jyOGJ6GD6y4JSBNG1G5NT4xIyJ+LEqZMiNBk0EmBnz93ttzpev3zdI+5H3/K4oO6I2bk5XQQ9TNFqq0c5QjhvbFa7jQd5j/BkOEKYNVPAEmThDdywlys7D3yq8yTkrly5JMWj0Yrq2lH7YKI8aLAvhoZlfI0ein4pNZRDHuwnoQr+9EzdYqfY7eyN7v7ReOXSjfjq08/rWfk9UyVMC048XcPHa7fXV2Jx5mrsbCyJoVRXx07roEONqns65POtRpZj+EwRxhcjYpRNtRefo+JsG77d5ygFrkng5YynhitaqfJuuZdn9gHlnfjK+MJdLQ1Wevyt6dKAasZXXPNaeSqsXD1nO5rXZNLbxdtIUx+qNMVTf6ZDeIskXBe+nOO4Kq9aSyH8l4CWVx5umAlmIzG4RaGyr8mGkuhmdm4x7rvvgXjsscc92zM8dkj8sSk6741nnnvBn/fCKCI9dXmWQQ4YgBchgU/Ysx04ZnS9bNQBLdOn4AkjDOWaOOO+BEx5nmmr906puGxdGaapxPHmH8HEFUMJowaDEDi31jek9OZjt2tL/L0ESmTUjcRrr16NX/u1/6gBlRThQF+cv+u0jLBD8eyzz8WVyzfiiSfeEW9967s0sufzZcvmjx4NKAybkJ+boTGIeCsrZ0NQ0mw6v3j5Qnzfxz8W3/vxj8Yv/eIvxNNPfzMOHTrs9EtLK5YTp06diu/93u+R7DjtmXoUGkt8zLCwn5WZHbZQAHC9LefvQYqPZJ+43eBYycSRkoI7zGgzi8PHXNUHqgt+R1zx0syQFOPs9LV4SfKsX0bv8DAfvG4ZvirXeG7V45+evQ8NJQmtCe+8Wbe4MOe9pPTBgGQIn7uanpkRj/f6+7acm8ZXPpjxW1vb8rEPdF79SnkuKRw8+nBfGas5OJSSYWlYNMZsv2FR/xQtCBlpzIjGbJxInnuW3LNRSW+kh95toKoN/ualyiJ8P54EQKM8RUNNuqU+HOkon7TAUq7kZJVZdeOcFwNJcdDh8vKyDUTabjqVh+M5AoaDfpGDNujVUUlHlJXlFWzV1/ik/YT1oAMaZlPNN6pkfWXd/QIsSzL8jh+fkpy+Hv/yn/6jGFR7B5WhB7gE56D6gI35Q6NjsaRBC4MpJifoO09UiK44TNVv5xuvVX8OqqBXJbNMn5w64jf+N3bEI72j0T06FWfufTQ2O0fi8vRSdPaPBBv16QYGQOhu9CHfdFTL1G/t/sLR/uYVV/jAkdZ82eq3Jr6aeIL2cM2+q34v14wjvMoqV/U066KMSlfhlYaysCmIq7Lx5KnwHFimLqw8hOOrXNITxzN00vEXfqb9LcjbuWYh9VxpuVJYxeMrrpmngMHdioiahtdzl+7Em+xJ4OPcIWu+D+YTofQqSZ8MAPZkCUX2jHB6JZg2pWBEWW449YAEmBaDjGn6gb6+ePSRR+KRhx6MyclJn6L95/7s/yd+7wtfiuMTIyqjQ0ZbT7z9HU/E6TuOidB7RHRjcdc9D8TS2na88PJr8b4PfERx5/ytOUYVHM8gK0OQAz2dwOwXswNiSlGjl/QkBC0wROR5tlF2DvDx0sCuBaUIca+lDETwxpPahjLn1dwrVy/nJyG21y00UUq9TqdRTld/zkCJ+TkstVPCWLpPddAnlK2SZIxs7qp/uobi1cs343e/9k3dD3jkzsZOQSlDUMyl/uC1Y9nkGgVfja2VReF822fo9Pd2WdAjZH0attrCqIuZDEZ+HJyYo+02fTSFYPmmK1ood/AZPOAIr7j9e7z62zgDX434bLfyqrpKn+HNdC08N+LbcUnrXJtpmq6eq03ta3uUhMtwtV1YrmeVpvy3GmBM44LbCnO9uvfVeeQpSoFiHaGacDEvo1ePkHfUl5wht+rPgrBEwr6Z9fWtuO9+FOk9rhPlz9tufHrqxRdf9BIS9MqAAAUOX2LolOMZwVJCiRE5Bh/t4BnlgbJJJXgr7pr3ZRzwAXfdeEnUbzB1Y9jf2hfkSUzgUiACI3AsLbA8siR+n/cbi6SfneWYgMGYmV2Jn//nvxDdA73i0+MxeeSwN4Z/7jNfkITpj4997PtlTAzEzNyMymSWRvXKGsllrV6FIVypW3iS8cCsAZvaV9YWxNcyxF5/NZ76+ldl3N0dd5y9U0pN8skwJ93fdeed8SN/+n+Me++9V3DOix97hf8VNYGZxWUP1OhT3sDGsV8OAwzjyviVwQbfcvr+lngdA4xZF/o5z8pCvfIhYBk14rkrl14Xn874DCxmHlGaaaSoFlUB79s4Rr6ieCUXMJx5yYYXlWpPE7Myi0sLpq1Tp8/G+bvvseJm0zwv/7C9YHlR6YR/+hAa6O3Pz5Uh79hzOyrjnhkvZroYBLBiBm0ND48iydTOAcGgRosmcdALs0yeHZLBhaxmYE08uCx6w4PfHLhm28q7kfZJp3XFu3xfob8cbJXLuCyfeGQx5XFf8eVcN8e5MGtFHYKRo0EwxPhkFmnTiEmdQ7+wFQN6F5SwpTm/ZGHVWYYXz7dzNA980d/MdvULr30dPbHGm5EseWqgviMdefbEsbj47DPxr/7xP46pgX7J7BXBoUF0524sCbfMEw8fGosjk0fiyJEpG+/sd7zw2qvqp3nDxQqSSst2yyOOvMEd3Or+/N13x6AG+tPzGpAPyMgcPxIn73oo+seOxrOvXIveIcmQXdEFIwmc2mUZrBIoA9yUP+jAe4UX/itt4azCmy77P10zDfmqLwvXeMKafVz1VprKhyOs4olD7jTTVJ9xxRNeacvDJ7h6rrLriiO8yuh693d+/BNVKZ4CytfIuBzpyhdQ+HJ13wyrMpthAIBL5gJgukvAqvMQiuzTom5mgXiNuFvJ6VQI3pu+pfQ3sB5FqeylKubGEFjXSE5JLXDUIpUfcfHSpfjWM8/Eqxdei/seeiD+1J/9s/Hhj7xfZe/EzdkbftX31NnTXpe/78H749E3vyW6xUzsn3r08bfGuhTd/OKiRyG0B8XH6Ja3JTG2UFyM1BFKbKRkelmtyU5Q/W1cZZtpG8YhMwpOAGpa+LFiU8f49WfXlV/Jd/ulaBnN0DaysV6/urasUUgKMxqOMkexUQ9fjUfxrK7vxsuvXIrp2WUbX2DLXaA6SYeSox0wMMdasN+GNx2ZFeN8Fj7RkYduyoCUwmYJBOGsFunXJuAirIMMxLXZ/8173Bs9c/U9j77C3ITdSnu30mKG1XPT4xil3i4OX+6NwnG3Prfozo5w+jyZFHo2Xadsc9KcmWg4PyaeCkdNWqG1nmEtr/6AZnjDkWeEHfRmYSDBDB/AaxwEiUEGXR47dsx9nG/eySAX7V6/ft0zYNTJ0hY1sR8F3vNePwwTXWuwgHJhmeuQFC3GPgegDg8NxagUMbOgzHR4ZlZ0TR7y4qADf59Uo3BmpVFeCzJQWN5iqevGDa5tPzc3688FsbxDevY9MuuwLV5DaWOUcOBnjzx0PtjH6ehdMgJGxaePx5e+/EUp/9EYnzgUd5w+E1cuX4nLl67G+PhEnDl7h+BBoIIvKUDTaKjdzB4zaw36coaPQRQDDdrOZ28wWBdk8OxpsLSr/lmWAcYnZlgiAofLS8uG4d577vYyKwe8sicGo9x9SS+7e5JechtC8jB0ksKcPueeETVLF8iH7HYscLdZyvXmzSvC2xX1CW+Cs+wpGbGLYZyK3fmAS/ccZ0MNrl+KFjxigPENP/A7cXgiHn3sTXHvfffHmHDE2U5z84syvlZjTbJxRQabZ81kHPLN0f7BAb9Zu7yS3wI8efKUcDsuebXjN2zZh8hSHPtDkdE+CJepO5otIKgfGYkco430BdsdMPDAZbabgUzxAjoojaTUIYqywZD8QtoyZmg3A2HuMerwLp8sgOAb8Al/gUto/Fbl2XTwKntpDbiiqAejnQGL96upLuCFjpDJzD6hq3JPmJ4xgtY1KHec2qXw0g280e9lTqpUvX7ZSQ/AQD3ADU45B3KXvXLCIUu7LH+zyrMmPpibnY1Tx45Ep8q78Oor1pkM4rcE7vEzp+PMXefjjrvvihHRJQemclBqDys7Su9PFwlua0h0rtplnleb/UKC6jt8/ERMHT/pyQ54pEP5d5Vmcuq4P4Z9bXpWYZw3uBvraq/3rgl+Bnq8XcqyLvIg+80dZ1f9VvjONme/EZ79n46wSl9pKqzkJK7um2VXubikJdraNgQrjGuzXDwOuAv2Cm/ChiMOV3XxXGG4ek7exmd4lecwZsCamcoVcAcrbToKwQEoSpwrBFoIowOaZVQ9CTCCQYIHwsMIE5C5fi/kKkw8L8KT8bGyKCJbjz4CxLh8b4vDEmE43r5Qf1vBucwDzeDtEF7fhjgxLth4yJTskBTGvQ88GO967/skkNYl9Pn22Er09Wu8PKARgJiHNw9hKja293YNiIFEIKJuzh7xAXkSerxpRLsxkBAshQ/aDi6SAIVHtY17Ntt71CVC9vwZDNXCCev8pEHq8gYo+pQ2wmickI+hxXe52KuVZxMlzsxAah9Gl/dnyfNl+dDInk2SHZ0DcWNmKV69dF2jKAkBtWebGSuNrFSZcMc8GIpHzRF+2Li5wmduNlelcKVoB1TG7mYMSOAj9PmYOOcNgRfghU5od7Wd9uSeozZ91BVHfyHVudbst7DgqzCV+OBPafQgCJVHP+7xvAnrA/fc9lsZKl0yWtFvEy6HqeKmAVfpms+VHl/36SgLWLJ9uGo753fhhM5bXLvtwAJfqOdRavv1AivxyZDuVzni24xL2enNSSrS5UhII9jZQwOPYaDwMfeV1dyjw/LQsWPH4/E3v1lZ2HPAPrCh+MLnf9f0Qlle2qBcMRFGFNBCD1QnCAUrlQGDqYXgTNFS+CW4vJytOoG1cOKZDoWTBkc8M0yE21hQG3h7FwWFsUibcq8M4dmmLJ83oNlXwqg98cEBuwCD8iKe4fyK+PCVV16NVZXHwZ97e93xO5/8bAyPjcUf/IH/2obW4sKyymEhLpUo7fWssegNfqOdKCOUHsu2LJEtzt2UAXY9pmdueKsBy5DMMrKRHDzyMsJd5++MH/vRvxRn7jgRGzLQ3I1K66VEtx0F3KaHMlSRH8aXIMLQZeZsUQYObQQfPo5B8aOc76fwi5deU1mb4nMRjfoMA4w9PF76EZrBF+2CwQhj1oTB3Oz0nPcsce4Zy6aHD0+qfskC9Yff3qMPOC8Lo0JlMOuGMc5BvvBqDrhkfMpwo+84boIDgOkj4MdYoQ+RCSzJYZhzz1YO0ngms/rTfZoKbVv4LZpJHqhJAORLWwGSr+kzfYsuW2Hkd9tbDpxy8C3w0kbKIx/78pg57JUMROdUGzwjRIHk1TMvapTRDD9CJzi2gpTcx5BFPpOvZpPRNcDPbLxljeGkHfQpbXExCuMeLoSGKzDrI7298sB1qRWzTy0VVc748FBMHhqKf/qP/qG//8sn/Yb6e0T7IzE0NhkDI4f8RYQ0JjUQWl6I61evxNyNq9KNqz7jcpOvP6hOykbncUTI0Kj69vCU+ng8BoY6veWmu3coegcn48TZR+Pk3Y/Fb3/h67GshnAmnxRs7lOTvuEcOtqv4t7QZV+1cV2u2lzx5Q6my77Pa+UpdzDvtzllZc+m9XIrXxMeZAx90tQDTbdPK6aHlNUVZnpn2VqNr3yEF7y4g+Fd7/n93/eJCsCl4M/KAYxKKuygpzAq51rpKl8Bha9KCccTZuUCNuT4T/XV1FSQGvWpTNLAsAhmJExLdKocEa/ywCDkpUzEabUDx2iWGRxGyxhTKKsk4D2/1vuFL3wuvvb1r2o0NxMjo0MeEfb1Dkjo9ahg1bKNYcIr+TJqvGyHkOEFAEEqJexPPmiEDDNWmwsfTe/lO3U4OOIZEIEbSFqNMN/x7APlVAbwYrBRHrMAWxJwVjSCHaGVwinzgED2rSBE11c3ZGSyzr8pYbkW80urcWN2MeYWV2IdhSPBislFtcBCduOYUMHJ25zecCrfL9xxuCvCnlfdGdVbqOtXG+Fxxn2rX/3cvG9dy/GESGqGCoSEpRXIxXjigfDW1XWCS+ijZYCR7lafcFVcZs04h6n2Crtd/oL3dmHgn+cSknYSsmlVloPeuTbzcQUnYk6yN5PL8SxQuGs9Z708054qkz7LDcJpNO+D0RLe2fZc1ir+Y8M0Ft+JEydl2OzGQF+/jJsNz2gOSalDk55loBi88nhWTR4689tqrfIYlXPdN6zIAHytelE65XnOfkhDnfZQFzSdAxEEda9nVweH2NQ+6KUtZtYGB3Q/OmJjAaME2hJgrp+BDoOoZT4ivLTgD84vLs17+YsXaY4eOSLDcyWuXr0RZ86c9SHGF157TYbRmTh98pSX14ANPHpju5UqeJbhpVGP37QDu6oyDZmIFdVz9crrKvOaccgbXmlw8iYeM8fdMS0Z8v73v1d1nHBZ4BGZxUtDPijSipa69F8JikbBZ9JUGmXMnrBZO1NK/uoOGYY8YHM8/ck5iBwlwwCVN7s5YoMXCJBNm1ylSGn3zZnZuHGDZde9OCsD8aGHH47jJ04YflYQmEll5mppZVmDsw0bSPAYxgmDRJO22s8bzlxn52bdh0ePHvX2B+gD+Ln68Fh5EFZ8BQ6Y/aTPbIC1PPfpcwaR/iU9dFJGDGWkTE2dwTXvM33NcFF3PqfMwRufgoN4h0OoxLkcYMz+wdAuA8zpnEv9rnx4w6vyC/48rkL1Ka7qAVbq8cye4tyV8p75MwwENGFKuMoTljpM/NqMl3Hk2TKlcD7RgcuQ554Z6ZnZm6bfhx9+JD73uc+Lr4Q78RMvifQP5YtRflEEeaF8yG72KO7KgNcQQ4Zofpgb+mVAQVt4g3qDtnX1xT3336Oqd9WHKzLERlTXYPT0H4qJqdNx8fp0rKu/N5jpk35CnzNjjJ607BBvZFvSg1/wXPTetBd4Tvy075vPOMooV/lwzfR44qrs2/nUIciq1rPyVNm+3++D7DN8ubo/GE7bcLkNII0y8jfrxZGumQ/X9e7f/3EbYAcLLUemN/K4JMBc+uCaRNhWbnU9GEZ6ZVAJ8hbgAlIMoRsLeKZNMTIwCJhOxyCA2CAiRtFs6EVKJbIMCo1oXbI+H9C6vGTDi+lc4cdlAyPLdh2xFcMj/SLEjXjh+efjq1/5ioTca2KmbS9bnLvzvBTDuEfOCCqIlBEws1EYRcDEqK8MsGbdONrU9hAFbRZzqn6Ah5EhcJ+7pR9tU6GeokYIMyORMwK5JEEYHCnsiEFgXOVT49MrvyRmnoAt39GtNnbEzPxyzCwsxRZE15/T2OwrMb6BEXh1TcWuchTMqFtAGt8sfbDpHljAn3FNO5TGhpAeaXv2Q3aEiThv7Aon9uTQFblUjlIcRwWuA+IXIK08XG/FZfpmuS7HDEB4Ox5XaUxzjWd8s5yDcRVWLsvmRg1DO7n1t7p2nrwWXvZxg3Dl1wgjbY6Wk2Yc0qi/rpXcT3rg6nJEFPwnrMqlT5jBQDHwxu7o8LAPKCUuleZWTEweVh92xbCMHWYz0gDixQrO+crZ2sS1+lgdhsKETOCDVID0fV7NGyo3DRPoQeAIwjwTLI0zDD32gJXwoz+YoU6lyz4alrjyfB2WsNqCVIpO94ys2WiOzOHNY668TceSB+SCXGAP59Lycly5fDVOnDypuB6/dICiueOOcwIY+SHlwDBChky9gc3WBsRv8iT9oLpVKDNgLGuydPr6xVcNG8YUM8X11tu1K1diqL8vvvujH43JqcOWC5YH6iAUucU6CAEf6kvuixaRRTjogjD6BdniPhedecAjvyIDk+Xc3GvEtxp7ZEznkiDeb4Br4KguEP9KkR6airNnzwXLi5zVxTl9aWhAT3zhZCtmZKAxi5MAAEPSDZ62sz8UHDPLg4HLrBb7aHEYwaQrwwOYmbGDHuj/bIdoD8PFs5kYa21PexlkI+OTHuBPaJ8+QN6Tjrws34HPfKZc8M9zlpG4cwPkec6rIyzvCRLmPUDFOPD2FOL1l4MK6kwPDowH+VbhipfEbRlgvgoGrrQb+qQN4KLSpEtdaMMK0PTMLx+oAx5JoyvbQrry9IFiVGamlkfmCB7/1De84Y4RxjFL0Pj7P/T+eOX1S14eHz10WPSRhmwe2UQJKks6jyMrdnnRw28C5xvF1EIZ3Rr4bAjvGG0PPPhojI6NyZCfVX5myvtFWIMxOD4VY5Mn4rVLV2NN/MbeY7YgDMjoY2WCLxfQjzlBAObTFb8XT1dcXRPGdAfjcNyXr7Tcp3xImbnfdy0afiOPnChXYTiKpcr0WU8TLlzB3mxDpfEWDvVNPR/MX3A2Xde7PvK9+3vAcM1MhLkTW4g76Imv9AgmHERHHGVWw5Lx855wPIKaGmmDT9CWh+gMC6No1YtQZ5TsssR8dDClgEDilUEFuFT+ubAq387t4JuGHMTK2Vp5cv2kFM/k5LhG2QM+M8WjSoUzzc4r/Deu3fR5SZ/73BfjG1//hs+3OXLsqEYV/bG4vCAjbEvMkWeIYOkzAoDxTHiMeFs4AT+3wxe4sLXMT20ETiDG/qh4jE7yIHCMG5XPFLGFjdJ5466FFqPFHrW5R3EoB+ForzvWtjri+sxizC6tiXv6QhZorIs5+NwDzEafgD/j2wZVEo8Fr9LYSFS8P8qsdmGIibsMa71SzmgiMQw82Q7g38e/LtlOuib7xXTGVaHlK8755Pd0YcawGWZcyqfRl3GEVRqncz3JkK7Hz+14pxGYuvu28PJVZrlvD6e17fg3dokZRsBFD/lM3+qOR5fjG5Wd/Oa+8POtcKW7VcGotJbSyPIYKPjsL49o08inzKLTw5NTNq7Y7/Xc88/6GBZoFx5jIOHN4iofnoefmS1jzxfLGOxtYqaK/V/MCJdxVg6+Z/YFBQe9Fs/jrZClnFDI+K1NDLWcuQAXLPeBH5Q4X2Jw+9THDApQttAZyz/M2vnQXxkgHIPC8hv0wECB8wJRtrQVQxIiYpkNfrx+84b3lp07e6dP0V9eWnUdpiXaIOWmmiwDvNRpmFWvyvBxERryDMqAWdRAZlkyBIMMxc2BqJJk3tT8wQ99IP7gH/z+6O/tt6GEMuZblSh9etj95D7LXi/cgTfjSYgA77cYYIZRNeiZgeT4oTEfIK0MbiP9APwYOcw88KHyw5NH4uixEzFx+LBYng3wnTaMgQfc8wIBb3AiS6hjvw/VVp7pVzx8izGQZ1yFDXQGpdAZ/UnaGnyCq6Rv2pVwp4Ehr7617dDyFCCs2xAH36S2UU5fKJ4+ZADqiuh/y6G8twePqp+ry2uFkc8GS3nS6Mq+LM8+ChYOUWXzPzKT/qD/yQstWq4KGtqhkvbL5dqmY4zAMg5zJoerErrv0F82OkXD9KeapyJabTFOoDPd02hdTf+uN/HFtdUo3ZKo5VWPPU+Kh1Yxepi55MUMVmZW1Rfved8HYnFlM25MT3ugAg/DM+TwHjUZX5vry55w6NjdiIX5WekCdIz6UzKAntnr6o2HH31LnL/nPhnoN2NeAw++RRzig66ewRgZPxEjE8fiwpWb/v4k+6fZh+2lUvUbOhRc0B5oq+yHpGc1y7igHe3n8m/kSHvQ4w7mrXDqfSOPflAJhimfMw+O20zXrqPpqq6ihzZdtO2bnAWWYdVqczMP7mC5Xe/5ru/7RCUgsg1oO3PFc8U1w6rAJMSsuMrA47geBAhCUgFmFgtCmMHMq7LUmfCPl+AYUSg9SkXgqx4RtohGgfIIQMojF0+pmHCui/L14xVrDBryILw5kwght7gw6zYMDQ47HKbMEbaEnIpBGTLyuD59Iy5fuZwbjjXS5VuLVihWYLlXBZ8joDz3h/w42m1GEIGrKnlghAiUSEQKoQIyYYVTvPecqa3EY9xxxg5MbWMV40s4oN17O2QWbjqFq+jRCKYzFta3Y3puOVa2JEzYJ6e6t1U+eLVBgPIwbgSPslMunvKomxvPOkr4gWoOf1VtEpStfmo1rtpdfUpDLDcQXk1HeOO6n95BCqPfEwkW/EUr0n42uhDOVrQK88yEfdJWs5w2jTnIjufydgLw28Iarsp9o3glUGTTqzKSyVOt8agrdJc/nhu/Bm4S9lY9lMOfcUNsu27ibw9XthUPJyQaGfigEDQgavUh4RgCh8alwEW/3H/tq1+Pudk5K/abN6ZFX+veJM/Gd2Z2oG8rLuXFAGc2hGMeEOgsdXBgMK/eY9Dh4Q2UNKNy+BbBi4OOURCedQI30LZ5hVmTtlG2sDhvvuK7fXwse1lwMcvCMRp8GYK3ETe3cq8ls+M+T0nlqctVV8oDkUUMCQ4GZ8CBMYYBCUm/+OLLgr0v7rr7HpW9KnzmMhczVMwgwYsoKei/R8aMD7B130B3zBB0ymBdFc6mbcyiWBcX5/yW8qSMnf/pR/50PPzwQ+ZV2sayHfl5prcQ6tlX4n/6kk7RPc/b8JnwC53nwC7PZmMjM5+X8Ww4bVR+RtnMDlImtEU7WA7E+Broy0NOkRsch8NeVTbW8yYf8oM9beCcNiYdCULTFTeiH/pZ9bBE6Qr0D9xhdHO8DzUCa8m5pNWcIcIXnRaN4oueLVcosRXepOcqgzT4ZplVB+EVVunq+WA4HtxglBEOLbMsywsVeVyEZAX1yjt9q3zTp7xiZIoINovCrD9hTXjBA2FlfOYgOfcNMQgnDXUSTn9AQznrp3KNH0rjvl1Wlp3hfhYEzE57AEu4/mXdSUtwPLoI4ye/3SoYVfZ9998f99/3QLzy8kvuc8IZqMN3HMa6trQYi3Oz/toBkxo0jTPbQvJiePxwPPSmt8Td9z8o2umMCxdf98CmTzy0KV2y19kfhyZPS9UMxXMvvxqbKpM9huCOOhgcCXyTdvVv4Q5X/U5YecIqvHyF4cs1w8o3bY1Kg4NGq3xcsz79U0im47nohnuVCvYlE0R3LTlN2VUPjjqaMFZ829DMuHKVrukr3NeD54A1HeFUwLXSVMZ6rviD7tsqOpAPhYOIo7Mgd87x8VtGrXR2NrZ0EeHIEouBXhGyBNKqRpx8VqGvU0TPeKXFKK190OlUDQYSS48INm8MlHBDoY9rBMszBMj0OB1gJ2AQQGy095tkys+yiNCm+w1/YPb06TOxOD8fG1IWTB0jYDM/lScDegSpOvkEEgzPkQ3gqToax+gdB17SY1CVIMgrHQqjeeTKRnwpJDZT7uxq5KE8HJLIyMT7ujr6Y2N7L+aXNmOZQ2t5vV7GBscWMNfoZSP9EOAs20BqKWqoAtiBgf8KZR8a5xltrQnHGm0PSMj3iNg6mHIHZvW50lJKG/5EPlfg51qbWptxvrbCKcNX4d1xrSsefNmrLi+J4slr4ysZwnnk9utTGOjFVzm45lUlcndLWHlc4vzb89c9MJej3rbPAcitYeVbwl194AFxYt2u2mlFL9Cs9wVfMX16GFv8oroBwzMprbJRtggR7hE83GN4QT8sM7B8xLEDSiZhOhpve/s7pJR349d//ddVWKeViD9W3TMgUsq9Wn4hRDSMUOnr6xbfyaBixkvPPTK+2gYWcGUbvO9jS7QDQ0NFqj+VE/uD0qhgxgTDHsVEvYTnslUqTdL7eAILxdx7A81D+967sieFojpI16E2kIaP96vlxh28wrlTPq+udyDWxMM72x2xsLoWn/3sl4SDjvj+7/9vYnhoJG5Mz9kgYzlpT4TKER6rq0ue5WN2jZmbnq4c2a+sLbl+CPed73xHvOPtb5UR1CVe2osjRw7HuAxb2nT9+k0boyPDY4JxTwbaspRXnzosZ2HoK9pZfEOngAfCKHtQsobZNN4yxODhczMXX7+gfqM/OgUX31nNPsIn3SQtgHNoCFe04XCV60+qySgEb6UsyEe9pKEcwpFb2a8CzX23I8N6LOWMHOk5Coe4Kp/7LCcNkPKUh0emF6z4gr2c2y63D++B+3I8k7ZgxtV9s7zKm2mAFzrjumP643u6NXtbfMSApeAoWAW1wrK8amPRap5blrSddSU+cNnP+SYk3y1lBpV+82yl+gfPYBzcQA/ASB6yZznVvja+yvmeMNEdMiHztwYgreOMMPzHRoZjuL8/Pv3J3/abwMMDveI7lh/X4uqFV8Q74qvl2TxlAP7R4H1s8kicv++hmDp2UuXD4/3Bp662tpZM02pqbO8NxB33vDm6ho/Gp7/8zdjpFR1Jj/J1DssMXszyaozwqnaVa7ah6Qpn5eo56ebbaYBy8PRBlXm7sqtfmq7y8qNfuf/2NOCcmzY93M6R1/Sj/EUbGSZY1A9VbrN84nEH47re+ZHv8RLkwQS4qqju67mZ/iCRHHRvFCf0iiiSoWAAXmGlzYxGJLt8RZir9LxXeuOG+tTZar7wtOUrf9RTkNMGah3RaJhT7hnxwxTs9/DpxSJyhEpf/5Dgx3Lt9ZuF/rSDjDJG+sMjgyIs3mxhH0RnTE5NxpHJKS9R8kFjZgyY0kZJpCKhM2CeYop86xFChqCIRwgItEwjABH8wMxyLDNbfksIBqQAxXtkpmcvIcDQjIbFPBhMvKW0uyuMdKh9ez0xt7wRN+ZXYkUKZ1fKdEMiZFtt461HY0NV7hszwKIyqcR4k7cBrHAUKYnZmOm0MnD72YDfTTyKjjCj3DDa06iWaxKYdJd95mg7T/37qvopT950wp+uTRqrZ4xoG46O+3ZhXulSyLXDcc37NGbaZR9MdzCsSd++NuKb6VoYuSUshWlbWSVqsu1NPNWVvNBjjnpv9QJDV3ml9UwgD/uYNTeIzhIvVORyW7TIM2kxkDi0mEOFme3iSBHObOLD8qOjfKRdCh7hp5/Po1qX0S9jgNmp+YW5mJufi5mZ6Zievhmz09N+K5flNt4WQ+GgSODnrBuIoNMuj4yZkRpGMYgnfWgnS5oKw+cJ+Rh1PaKzMgTgR5QKR82wrMESJHsRc/mTpTjaC41CTgyE4HFme9Y3Oe19Qzjq0sBpzXm21PZXXn3NfHlKgyjC4TujRv9Qqsw0seSey5up0IgzL6jOq1cvx8OPPBjf8fve7hPFOe8Lg5K66ecBBmvKsyTcIpgHBkeNd3/s2PSR/QVe6FPLOsFAKLTCjBezdvQms3Evv/ySFOhFpdmILcGbxzds+k1FGxZbMgKQayqDtjPz1jYW2gYwVxxt3zc+qLsVzgw9/cCVcPIis1gVwEhVUKOsNGY8O9py5KGfileSXtMIQ9boKVtuXOtPYXlvybQf5wHKLV7tQKY2rhWHkW7AWuVUmvLAtCEcMQOYn/yRDhDctDPlsXijlY8+xAOrYWJJnHpctK7y6RTn9qVcoJxst1vgdMj5SucvF2Q1rfRpnFT/UE6Wh0yoOgjjGTnFFZdlMtBAHgs4lS2cy7vd6BVdOT6ImWbzh/utw3ubMZDYJ7yuwUy3rhvrK55RBda1tU0bX/fe93CMjE96mwr7vdBb1pcavLmDJJe6+0bi0OFTMS09c0mDDR9N0YFMgSe7BY9ktNLhEnvpaOPtXDO8jeNb7w+6wl31S9O38ZrlHqw309GcpFH6L/sw8Zzyut0vGdYuH0f5xWMV1k6re3igVX6F1z2+eKSu+3vA8E3XDGtWVGF1X8CXq/BKV3kPOgOrJE7ntPIqij0LrScpA9bVW69iy7PHhZkiBAMJPDMG0nRvRe9yMNSSsSFMBDqbN6FlT7eLWcYO8QmfcY2s182YTNWwSZU0vNVIOVNTU579YvPpCK/7ikhVlUbKiyZyhDUjcnc4P8OY1jseAmaZhisO4ZVCC4MnBRZPCGGYBwEK7JThOAvW7OgtCXC/gSmhbP5GSWNYdQ/GqrLNLq3Hohhpm1kv+W3hiCM62Ndl/CsTOIQ12HPGqdLSbXbuHSEv97todNYaAXuULEOM06k5A4hlSI7nYDnKRk6LgOx0oZzWk91+nBx9owAGFg5P46GVpuWNv5YgS2GVI3WfP6ar94SZ1rLeKr9Jm0mLGY5rpivnIywaYQfj67nyHvSun18L1rYjnvoTnmTmZPi8ooiJqPBMh8ty06Xgb6cpLzIQ7IkbHHlaNSk+76F66s0Bi5x5KZUCswD9g0MxPbsQd955PhZF14uLq367SZjTgKTHBsSgaJ1PznC+0/h4bsxnNoY9J2yYx+iBLj0gkEBfmJ+PmzduxrWrV3W9HnMy0JbmF2XgLWqgsuTjXTj0szZiI9QBjnIY2KAs8Iyy4Wv2WnGPMUAbWcIhHj6gkbJz3B47XfxijsryTJNQQz6WIPFsGGdgg0ToUdnXBCf7zR5+5GHP6LEXjS6D7qnLs3KSMdAd9AefGwY9g1eMNM4oe/jB++LY0UnPztEOjCB4lrKhDecVjHwtAgVW3xgsZ/pRgIW4ZBT1Ug60vsYyoYzFa9Nz8fKFK2JjzjmkbsGmtnj5E1li+SCjAoSoEdQHVsybeNOMZIfS4l2rwhVs/CX98e1Z9bmMEtqMM57lkv/AEXKHb0dKFkkOEV+zYLhtlZ00moovaVX3tBm6skLOxhOOL5puesJLsTU97nbp8cRzbRuHzaXInZahKvgwyoRn6A9jP2ePcsaO/MjHMuzsW+WD1/37hMRtTETzmDKH8jKA9uu/0hSuMw4DFpjIWOVnXKbFk4rykX0tI0aJvOeLxK40ecBVq43IRd8L9/AOL6wxy8cLI6PjY3H0yDHv99tmT5oGVLDI5tqCcCJ+lP5a4GxL3pgcHI5F0R17hU/ecVccPXosludm4+qVy8IXMmFYunInjp08GwNjk/H1b72QOkb1M9OLjuNID0GuH/vrBBTCvuWMswOujdN0hQdc9bs4yfzJlYajPmkrJxPY8JUOJD5aLzD5Kii8D0t9Q07w6aVcJ9SzftRNHfRJ0Uvz3s75ddFj6mjd64pNgh6qY4egb7YnkB5c0AZoonmtdolS9V/30r9uvq5d7/2u77/lGIpbMiis7ss1EUfcPsAtV/HNypv3Ta/S7Q1U638umKXnXCpaTpmk61DjOTNsC0R7tCwjwxkRerwpJWQrn0jAvqtTCOWVW4V73xjMgEEmZG1KiDAtywdI2Q+GoNnapBMQKhotrIlxhWQ+dzI+fphKPLqGsFAm7Adh9sutdRMEn8pHWDOzgDDFqGMGi9E2V5Q2nZCH6SE0stMR7DAXBo9q1y0blRl5qO3CL3s3FsVICGexXez2DMb1zc6YFjjzqzuxvitDqwvBopG7DDDmBzsZyahEyM5aS/UyWoGWoS02EYPbTsV5jwtfIlC4R+UK9/e/qi8VB41xNhn4dZ8RJ0/TQYJa7z71I9Hc8NzwDkdRZQmCGZwZQkUno0DQnt2AsCF2t4D8MCEMicCjLmgq45zXwizLwmV8hlWc76VYdGPvsvScXvEqN8NVq59VHjC7wPRkhRpv50yniRY5MqQQxkBKJ/zTB/bgGky0f9CW90Zy33LZB4JDV/WK+ydTZP8gOHjK4xMUQzxpyytUpKAiOmNta918wEsuLC1Nzy6pjXkSPHs5OrvT6FFHCN3wFH2Q58r1SMgOylgbGhnWgOSQDLNh3Y/YYBseGRKfDFkB0AY+6MzZehzvMnPzRty8fi1mZm/EzMz1uHnzWszN3tRAZs6GGbPI/tC2vAc1LXmCzChDiNkoZsj8lqQ8S/vs0+KsOGaQ+DQZeIMvO3vSIGKv0+HDE3HyxMl49fULMXpoIhZkPL164YLCjse5O88JhgX3EnyMsYFw5fBMjBL2uVEOwhU4oCEUOUdaTGgAx/chMdysEKA7wUFZ2dPCneI4HoLBBlSMoSVk61lpUf4KV261mTP/6DPxBTTeOxwvXpqOF67OxXbf4egaPhwrEgXb4nFxoAdSnRr48akw2cPuI3QBM9h8ZkwAiwZUn+AxLqEH5dxuGUq4vAoutZl9e2yTKP4oT5I0GkSjyCgNYv02ouQFJAKtMWvEFbYpIxZPn8G/KeOZUU250sro57rSf8R5Js9yp+2BnCZwj7yqFYL2SoHo3/l53vGzucT5VTrwqm+hLcs6/aBT40TleSAIEOBLV9g0y0Qmt5Vy4c1At/y+XHImwuDRvNZRBG6u+1awAp/KIQx9lHwumOA1hdmgEA7bLtPiSq66DnlopfqIK/xMPwFrltWlwcYNz+TybdPF+ZnYXJ+P6emLil+Nm7PTsbqyFfPLm9E7NBoPveUt8eBjb4o77nlQA7LJWJ5fiuVpGf/SQ4PD46K9Pg3uB2Py1J3RNTQWTz33XPQPj0i/DVo/SmKLRhIntIqmAbFDoKfWL+/LQ6OkAW/6SzEm+CSf5Nk6Az7pVa5EY+B5u4rueO6QHeArz7Tb8foP/kWDGG6Z3xuVVIcSCQbvj1U68GSEKadSGZcevMFDyk1awkhjfCsUmuAkBPe1wg0rV9Wlh9SdWdstPwZKhLN/mxTc87/r933ou/dnwKqjIZQSgHQs4WVEFZFUWp6LQJvpinArXdO1CTodaZq+WVfdH4wHvf51yCBRcZZvaqiFNpZC9q7S6kIZitOgLHokGBDesMiuGLSEustUp7FEwui/lkXwjFBZsmF0gbCue9pxsO05/dvrWQOPhAWYhVgrLXhhyYaXC0xeGF8KE08adsBeWduQgbYbG9Kci+s7frNlQwS+udcTqxs7MbuyEatbUhw0UaMABDe4YKSvqoyPFE/E87/lBSNXC0gRmWE23IQrL4Teag8KHfLG85miXhlhXSIiG3Pf3qW3uCyh7Zp9h7Pgo3z6xfUn7oHJSz8wTysOwk9DqipNPOZzu9wqC5dh0Gk7vukrTbN+rsBQsFTYQV95/0tdm0YSK9zWDMS3+Qad3Or07CpvDW+mK5ia+ZthvqpeRqubWztx/PgpldYZfRgzEtSQAH2fewQRguBPXNI6dJelUQYMFv7Ga6u/7Jnp7Y2B1mZw9liNjo6Jj5hpHrPnjUCEGy55aFUj9UUZZNM+mX96etqftmHGGf7C52n4bMRfTaUoI4CZH5rltyJlgfCh/n72ecpQGhwcMJ44ksGvzQvmMQ2ebtycs4FCOy9cuOg62MvpDemtUSsGPrPf9Pu2jBVe3GGzO7hbW2WmfEcKjbeHt2N5ZTEefuiBmJSB508GuV/w4Juy9AfdCr+UDS+yxaIcSsPHCqg/qAtjAJ7F0F1Z34ivfv0pCQPOKJMRqMR+81GlMcJmi0TKivZeGytx1UUf8nUOFH4aENstvIlnWw5ZhKedyKmS8SXbSm4TZthaRpjvKdvtzHKKrnBFa7gm3XGfPNyOx1Ud1Mf14P2+d1sSpsqDz2cw2Zav+3nk3X7Jd2Q35eJZKmMmFz4DHM8cU07xIz9dy9VthTlNIx5X7cp2cs+19WwZh+xKYwm4wCOw4OgDwuq+5A6O9DlwA8aChed2/YnXNCTKgEs4RDPiC2j4jtN3xpc+/xXpOrbRnIwjk3fG25/8cPyRP/Ij8fv/wH8Tx46fM53Nzs/6CydDMqoW5m5ocHLDx1BsCTcbguPI8Tvi0NTx+NLvPRVLUj4jh6bEc/AYtIkRmDBA3dAkuPQAtuXAW/WLn+VL1+C458nwKz8zuF5mdZjK0nOGi3Ydns/ffqX/ZVwrH3s0eXEMfiEf3HJ7n3G81SxE2Wd5gqn1TBmci9nLKgD9S3rnySsGNnUIEUAsGJSCNrT6nzDwZF3mn8KEV78FWR1Xru6zgOrU9LjmfRFlMw2+8nE9WMbtfLkqr+npuG8PBw7e0BiO7r5BPUtwChEIJu8Z6UUwc9BjrwSYFIiajGUssRVdQo73rLiQJAKvX4tobQS16AJjCmaBaXAIKYR3Mg1wIZQcZUSTF4MtR9BpuPl7fXKUA9w4pn/pxE4JSASmBag8nzxalrBf2ZTQ39qN9Z0u3UcsrG3GzOJGLK5JMex1x06XRiS60mZO9UZR7rEkqTI9klaZbdy6SjnBLALLERmCXIQqmHK/RIsMLYhIQ78pjGcJ/G7l6yGvCZNybu2vg67JWG04GjRxyzP0kXj3XhsxMoo649LwwrddtqlN1G1HuqKPVsj+fYVXvQVLuWY9labC6hlf8W/kD8aXy/uCr60wCq7y5Q6GZ56Ma5ZL3MH6CMNVWKWhPvDbI+MEI4llR/qKDzqzDDUwoAEHSxkygjHsGTkmUUnE6OrywAPDH+M/+wi+YhRO+9LrPzNoSuMZYRkW9C8GzQAGmkbP7D3zuWMa8DBYgV/ALzy2uLhgg4z9ZjbKlhc9o8bBq3yI27PP6+ueQePebw2i2DS69PEKGpHzZvBLL1+MX/s3/z7uf/Bh0zcKmOMoLl+6HKdOnfFXAuBnzyIKVgZiq/6KwK4HYYnPPeFmWLwAXnctIxYW5uLcubNx5/lznsFiRob2Uoa96iIrI2Nuiuea/WGeVzdhJJGHJURmFKbnFuPCpSvRPzQu27fHL0wwl8195i3+zqqYXWMlwApYWgLeonzSlMLzfimVQjge+HBeShb87DtDJrF0g5wivGa/lMH5M58cFbccYdWmcu060iEX01AiLOmY8rMOljTz/nY+02Y7ilcMEyW16qk0VWfK69ZsnY0d6sg3Fpmp5dgGBsVt+aG8wKbbgrraVDA0fbUhU996jzcm9I+l8Sqfskp+ZLnt9hTc6fYhaP1Xeu4JNo59Y594KfwTne0hDBHdLXrguqNR+rvf/a64euOiBjULfmGew1P3xI+HJifiys1L4r/eOHp0PL74+c/GtAZDJ48fEU2Itza3o3dgVIpQPDtxVKZuf7zw6pXo7h/xyfgc1trBTKeqFjTy6jdmesBVC2xCueda9/WVE7cWOOteV78JbJzk7Co/mI+rn3VfV4cfvIJbJj2YKABHhEG//BRHXs9c64dRpwD+jENjW/VbxsGfYlDPprZojhZti6bYa8lEBGmoM/cXbrkQjFlwktDmDD1dQi3wAlfCDY+e/C1IGlyVNAkFVwRye4LJ9Aj1St8GNh3PzbwHy6n0PCcx3eoLHlyzLmxdBO3aBlPTEkJSHmyU5c0TNl6mImfzOHtMUgEMdPd5hN7fWiLk21jsBckD1HJTIkhiL0yf4oCJUSGjcBiY+mHwnP3KdiRcwImCYZkk97DQLgSbhbtcCjZB7TK2g2O1LHzVDV1sEt7ei8UV9nJtxZrut9S2RY005mWBrWn0sitjc0fidluejfWMkPcgfpmU/s6fykU452dcOLQWQqK7wSNEAEGrwwWymVXp/dzCKXCBA0XYewaEzcOMuDuomaWWHGEoodLgKLt1u+/MHnnXimz2J77W5PHuJ3n6h4NDs49zxO/88mbmlifIM2iGXnGtPtgv2+1IYqd8npu+0uBx5C/aa7oq7z/nD7pmGPcHYcNZUBj2dt268/NBl2kznvsqp1keZTWfW1W2njOseA6FAu2i6Jn9Ycncm751pc9qPxbf8IOGGQ0P9A0qjE3pCFqW+XWFNkwnqow/8Q3Vuk5gAb+kU7nAoJpNb9y3wLQjPX1PnZSPETgiJTnqg2E5EJa3/nIJkrcQOcGfA1VXZTRxMCnfQuUDycxCsbGYN5U7xQ8r61tx88ZcfPKTn1WYFL2AO3bsiOgHKLvi1dcu+MT98+fv9on6vJiwubljHgcOznEC3xiGvHWJwKU9yBEOip2+cdPw3HvfPTE6NmI+ZjnEbXcDs5HUxj3ywf0C3qB7xRiHrT5BNiAneBni4tUbcX163rwdfJHDRphMMBnNZTDvyihTj9rwpT+8/Oeash/gdeSWB1n0vQ2JrCdpne5IuKgfSJMnKCVlNFc3RUyX7UhH39LGot1sb9tV2goXRnxVUv4n/Cq/fJVDgpyJqjAFCQzHNdw+T7SuyGz9z/RqI+2xR95ihLUGyfQh3+tkgI4Blm0nX+VN2LKOJhwZljjJOBztK/hv6xQMCjI+8VurDrgqD3crLISn/HIBPLkg38m368eTnlncmiUkBbJ7T7SMwQG/X7z8anzww++Mm3OvxfOvPCW9Mh2DI30ywIbE67vx6//hXwk/a/Hkk2+Ps3ecj2vXb2jgvxknztwZnX3DsSU6PH3u/njxtcvxlW88KzockvoZFE1K5/IyGDCAZ3m1DOgA0fC08ZUwJ43hEse+czruE2l+Icxt64xthfMmLactMdzwKmLrCi9neC41Oh26S7jju5VYm/kBfJ4VDv/oyvEsaENWfKB+3gRFRuCNQeGP8n2KgMrzRABlCqZcccq8EgrCQ7+qgVeJR7fTjpZeU11Aa684y9lWm2kqvOVPEbWRROJECAQBw1JQuUqHu11a7iv84PPtXClE0lXZlZ4yucdzjyc9AjLjYRgRmsIQrGYedW6njCAEF9P1fAuPNLzxiFJXLWZyG2YywLCHEWooGKbjMaB8xo7qBH6mcBHKVb+Fmow7YM32JUwglnVlfwpC8JGG5QyIn3uQbQWmcnn2K+ESqoxsMazWt/ZiYXUzlqQsljcjVjZ2Y07GGMuMOyyxMs3b2dcytGgH+1wEPU1Wm0GZl6/k2QfHZmkiPdOk1B4FyIPZVI4QFEKbHzhHMbQY3m2v9Ah56pFBK2yxV4WBXZ6kX0ZbemVshGFU5Vo6e0EIV6wNL+5x4CJnR1D4YmTd576RpAl8ng8GnOm9h4D2ugTKyLTZB8CQTkH8349v+lvTtfPi67mZvtLVfblmmmZ8k+aLpssdpPN2Pnk6sxWPAgH/+8wKAdGPevRspR6teFxUGjHVD1Ue91yzTtIjahSu//TD2Ni4Z5leu/Ba0rlGxZy1xcZuKzLTADTU6SUwZn54I5hZSpQYB/NSb+2do45UgNCb7qFH/4AcuKi30uGzfOAF58AHr1W47/UzX6rOgaF+GUQDMYxRKOPQJ+YDh+pnuZz9mRwCyYs6CManv/W8DDHOv0rZcOdd5wUJ+0K7Yn5uPl595dU4eeqMD2tdmF8UarIv2rPefIlDNCmPTPUmd+Hex8d07in/S3HHmTvi/Lk7E2akCY2kvVx9q/bqpwy+r3hCkSdCktreZaOSPH0aHF67MRM3Zuaiq29AfQLE9JnkhhUc+FJZwrtaYlyDS/b6AKerch0dypvpa0YsI8F7XvdhaV3LfVu46Y16Mh+4rGe3Qa7iDjqnEwzgE6MnX17C5+Z4riW3bDBhOHHf8qZ/yvaVdOILhVMO8bW8mgaXwlwPslVlc/XsV+ommsMRDdBrwkYdB+BWGkGcP7evrkmTRZt5bes8/bl8Cmjjk0D1vPrX8q/FjziSQPNZNm2QgS8aLtnDUjtMpBC1N2GAZlxmFksD5FOmQyX5nLByvBIDZV6WQLdxjtvzLz0f993/QDzw4CNx/dps3HH63jhx4lxcvnQ9nn32BdEXn9ajnG4ZXnfHI295Mq7PLkf34Fjcfd9j8dRzr8Q3nnkpXnzl9bgqGr1DdN8j44M9T17NEWBeHjSMpfuzrYUr2soz7eVZMfbV9tJluXznkog1bzDBwTI+HwpH/3gmmHjok0xKp0TK3+lvHqP/TavGRGIPPgZN6FE1V8ClUcxXA7yPTnE+jUHleTKCeihXz4ZBaZADwEBZlEEe0jmt7i0TJct9MK3xAN0i11TuTr6ZjdlHW9l3vf8ponJFQElYlJ6uniuMjsa5QjXcwqp1Txn4uk/kfruvslKBAHC7/ArLjktDh2cYi2fu1RpdjR9lkDehS4kzDShh3CsrfW19O5YWNVLWaIhDKPs0qoZigJ7zWXKzd83CJKNggFCP61L9de4LsLWZEQKiz7PtXEnDjEKe15V7xJiBqzchyygzOwnGva5+GV7bMbOwFksyyJZkeGGE7XYNyPepHRKqjIQhQkxymNG9zpo0SgvDiGVXwS2YmQal8/OE8MRNOSVPQuJBxK1eURquwgUEpfzgxOEoVfLSRjEL4wr2gPWCa4WBIxty8u6HluOesNwPkHHlb3lWP9kIbs185MiwHY/hJfrNNgvgdj7SqCLhlWfwUnEH3cGwem5eD/oKr+vt7ssdfG66iitabjqCUhiXI02b7tOl0kqF1BKq9Dt9tU9/7Tx1pV7uD8KbeYQt/nEVzicmJmNmZiae+da3YoGzpzigcXHWyxSccccxK1uiVb+96Cl90UFPGiAMNPoGmA0a8ECGQQvenz9p9Sl95Rc5VL/pHfiBzcJW9CEayfakEk2+hrayjT7mRfWnsGZTveAgXsVASz5JXYZZfpKImW7dexmzyyPcZ557UcI0B1/Xrl0NPip98sQxlZMb9PmEC9+5nJo8aiPPAxrVTdnUz9Ik9MnS6DoH06of0N1War05czhxaFxK7W7DwSZyNSd9/kvFwC3EzKXVT+CD/6JeX4FHLRMcfXF9ejamZ+dtgDF4BIOegRZMVg7gFGVBO8Ufm4KbUpFf4MB12HPGG28C5mx9k7/KGxKD1qQXSoOOkt6AnTLbsMu37m/n9tO18mAY0X/sXfPRGbomXady8uwJvvWsXL5Skw0zZF6V5ef0Tuv0lJXyGqMdn7SUA+eCBzfob5+mosQRny3CUXO2dT+fUZLw3ApnGxbuKz7haeXDu9/BbdJs4dj029I1lJe6RX0k+lLJutfVPstORY6+yfoKJtqecfRji7fUPpEGE6fSb60vo+x0xujwuAYeS7G6sBXvfMeH4sSRe2JjvSu+9KWvx733PRj33v9QHDl+Kk7dcY8P8H7l4nQ88Ka3x+UbC/HpL37FkwGd0pfn77037pYXebl+6yIAVztEpt5z1cKC29umqzYOatVlP452tq4ZhlGm9L6V7tfVez6VhyvPFe92Kz0e/JCeI2vg1dSFLNEL39ZpwjF41jUHkCRHHqyJZja8bItl4FMTlA44jF94G3yrjYSRBu8XP+RJj1zgCwOxw4tEMrjqKprnGJoO081OrEm++lBpZvLXVuKWg1gLYfgiLq4V1nTE4UFq+XJVXhEpeSu+8uGr3INxuIrDE1bw1DPCGELLNChwsNliLv6BLCG3r1sI3VyN7dX52N1aiwFZESNDGhXw6qwMIBQFSiUFFDUDA52AAZbCgrrK8ZyeDkqX7Wd6MeFJg44llfyMC2HsU0HQYhh19w7E5l5frKrY5dWNWJfA2MGUYjrXs1xdIXsMUNKu1BUMJaH5xkyLhU95AG4BILj8lptw4Tc1TMGJ14IXWDG4EGwIbGYPwJvJDfyhFhTGBkZmvjogzD3hrXM7+rtyEbSTEYPb3O637IfsS0Bvxldcvv3DSd4asaMwpOCcBhCUyfIKJzhIj7PR5XZQBjDhC/fU0UrXSp+wcEcZWc5+Wbe5b/oKr+vt7ss1n6mzfPO56P92z1yhsRTAecVRatGYhbLqAUdUx3l1jARz9JRGLtca/HAtV/ChjDBerJj8mR9eWOmMO8/f5aWGr3/9a9ElQb2GMFCfpzJAcMn48OZ69jMO+QDW3j4ZOZzFJUFcG7ihc2Ayvg294BcamOlgVoq3i2mrz+mSUeUBjb0EkyklPcIpFafwouuK4MnvC4KzbQ1qEJISjBgcwKgwvqHK1csfKCPR14bq3ZLS+Xf/6ZMqYzt6ewbj2o1r8Z73fUccOToZ/b3DMS0j5zOf+ZzYoyfe9c732hhlM3G+MJOfRML4w9DklHlmh9nL4SUFeKJjO27cuBQD/T3xF//in4s7z52R4bpknCfe5X1N+oNcmcnwsgVObRWWvB2AKwM29n8ODo/GN559MV54+WL0jU1KRjDwEs/tSfupkK093gBXeYLHCkYCvmt3PQb3NmOoZzcmRvtjUP1D+cgsjET2yPFSEn1lw7hFF0U7TU+Y+VGu0nlptdWvplv3VdJ5pcHVfcY0numjVnquB/PSv+UqrhyPyKqms1GW0qpFG1k+A8gdKT1oqxzy0vLBeNyNw0emLHP+/52de6xn13XX97137vs1d2Y84/ErcfxIExEnTeIi0heBxqEtIlQpgRYEqKrSqmmoSgsF0pIIBPxBiVQBAkFAkSpolIbSUJqUhKS4JS/HzsO149hOIidjz9gez/u+n3w/33W+v9+513cSifW7+56zX2uvtfbae6+9zz77pEjyQodak/0YzEUjZRetuH45uD7fQN9vfJ1fLXfgJ0i59c8SFL7hOILeM8knDfJ3PSlvOsQO3QBPAUwUvUCFp2zo3PIxKKO79TUZzRFU1mqbnqGtaxzam23T04ttR22ednPx6iXp+3w7euyWNj13vH35K0/KPdamZmc1eZn2Yc2cPFBHInFw85SPQ5HWSI9H1La3NEFXX6DS1zn0VcrtfZFQ08kPgD5Ipm9j/KI/KB6Utv786BjjiTql33LfCO+OrfDwW7zCW+HBZdIaP4Df43h5NUlj35YMK7AKDelYNaYuXEfg0RW/V2flp26C0/h7ZdgJm7IY6p4yScdTM3NWxSst5dJnjbxLBhiMkd0sIiCSVZryi6FCT95K54aqeB8uauEIPaXrD4YwImyRy+OVFgeSH6Kd2BhpH6U0xFE5CBJ/KRjGEYbB1pY6bwX5SAkvIaK0m6bD+03UKfmRJNwIsYvjRunYb3VEBsSWOqNVGWJsLJ8R3pkJzealVJ69QytcQp8KYqDnV7MeBAdNGKYVRjqkXbyaeqfwNyVZBWD27Lcrx70kuq1ZBfs4MCjkbRfVCFa2lJ8BVTSYd+WFj3UajPIjHw4FVKRpc/10cmHQ9oArAqpzV7jooEFsS4Z0XDyWoA6i6KR1A1cZmX2Bm2fXYBUapaNOkLHoVeioOvix3TU1ru02fURhoxoQJP9RGXq19wSuC2qpXWWYj67uSUPDVENHFszQ/JhX4XT60FGShpTijZqofLqXszoASpS3Y5xOcQ7s7u31vf67UhJeCHIFbNgRZ0/RynWQtgs/eO90gj4uII2wf4/e9DuC3Ce8DJEyvqoDQadImw7LUjFOgwZgEWC5U7fUP0Y0Vw+iXDu5ml7hYoM4BhiO2RiwJuPi1lte2q4ur7Rnnj7rVWHeSKQsDCVWTjByuHLYJ3uORGnpl988lH7LAJuUPrNpn0dg3rw/PunVNd4yRhc6wZXMzBO4ytCqR54YOrUBnHa1tbVhXeZbq3w6Btprdsnqhto7q1dKi6JyKCmP7ugn6EwxmJDNFnovuj73+S+0Fy5caTSfixcvtNff++p2yy03t6e+/pQGmRPt/PkL7amnzrQf/IE3trvu+i6lvWha0Rs6eLYUYPChmbUHrvqJtdVliVWDpeTx1FNfaz/6I/e1t73trW12WoOTaKWdsQVgd0d6S91JedFl2je9iKrE9UJUParYrZVx8Tc+NdsefvSr7fFvnm0TM4tqx6JFbXlsV5Mg1enOyAQtUig7g1d9G0bYOF+o2F5tC9NH2sKcDGWJfky4NySj9ZUrku2GDWZ/UB/LTeVjmPjlF9WVjS8cbQJaJYNqP9Cntqj6K17Iil5ylUfhxBQcaA9dOH1pwGyXACpAQL0D/ebkJGDQTbUDleK8DGSVh/TUU7UVBmVW2mhDOPCV0Qkb4sB88VafV8BMEjgLd8quCWiVy0qr26t+bq90QiqHC3n8XxmLnw4UjESq68GjeDmV3nlLWvyvx6lqU4KSAf5q99Yh6V+Na+Srvp8/cCEbTzqgU3HVVyrO9dfxNbLjT3jNTc/77MrNdV42UZtZX2lXr6wI91xbXLqh3X7XK9ttt7+sLR4/3f74059v73v/b7Vzz11uJ06ettHF9p4tyZk2CC9MjJjgI3v6GnRjV30EBtg422NU9gYf/XZ/j94P+zsAGbhdiWXigWE92yO8yisdVm+mNqDBUlHQMbKrsryKxXgl44X6ws8jS+XhJH42+FtWkgOr5DaqJU/GK2I8dgtfHU6rVoy+iBcE6AmWrtSYFwsG9EGAouSvfr/qo+pSQFviTlf906XGr4ANLYx80UqbG9aZsPzab/ym9E6o1GHsqtJGafT6cYVZdeu++hMDwrHHBnF1NJ4ZycKl8ZocNNPUoLKQwb4FYVIluoFbMdBhBEAOpWHARvi9CqjZPQOK6HFQ2ETZqFCMHphTRasztnLaoCCdCBTtXL3xHLlCJjN0xVM+isSAsrd5tW1dOdfmp8ZqP4kEfkRygJs6gqHoouyimy5XMtG9FV/xKF8Z+eqQVTT7UcooQoEmpRTMGFBWyVSdp7py0dxkeGnmOjGluM6AFb7qEFPB4bgrS2G5BgYKK9gXbtqQ4xAXQH4AyXFaMbJnQNSQiH4zSZRBS50hg13JQwOtwva219ru5rJm4RtNE34NuuCszs2GJp2cOxDoqE7cBoBAd+4QfLSB0hFHQ+CxDg0DgMaDdPb9fbCcFMdg1IcBb8IPBOdhznWqa2gMmLbryKwPLLEDwRdI2v4MnLAysqqOqTOuuccR53rQAGLdVq1XPPkrLOlR5tJ96bTo79dB/HHhhXxZAeM8JHBRM7wFeP6FC+3ihUsyGCZVLgZ58aOczkenSj4MpU11quDBOOKKweO2pHTgpCxogB5eROHxB+fhMfAXjXW2G3pHOjq4elOsADlgZGGEsdq1KkOHoygwTsR440Pf6M03n/pme/zJJ92JShG8wkbbgQceqa6s1ce80WVmuJeuXPZHh2+84YQ3zD/xxOOiuWmAudF90/zi0fbWt/4VNNqn/YsR4aw+hFU/Hx+hDtqHXkr2tFfqCMOQM86Wlubar/zKL7bbbjutAe+q0tD+FK9BZnpqrq2sryuvBiZVG31Iyav45rGEr8pzgceOMoa+/JXHvSVhTwPwxi59sXoN923SC+qefplWDC6VRP851hmEvAc+ponmxNhum5Rsx8fVXjSB4hM0zMJ9yv8UZ6hRw/WjXmpPKG2XK/2X8KstMyBJ8wY6iPPXMSC/8xNfBrZZMZSODSF5+y7hQNpRrkkT3bpeGPd9FwCPJ/3iE1ppC+gguuh2oexpG0Bw65/94SVtmRp1vyrZu9+iMgXosXJ22UhLG1DZKpdBlwmECuKv462795U6ECr1neRnvGJwKV7olcEHYsY7xevWL114rNO9dH9DbYI2iJ98mxihjCfSg5XVq+K1Hm9PybC/4/a72+lTt0qnZ9rE5JxkozFP+vnIY0+0f/3v/0N74AsPt9n5BbEm3qQHphJ9EHKXR7t1G4B6kiiOVPIP5AfQ3ytdZAMU70MgLfVAGrDVgkaFUW88LjTnXb0Gd9A4nz1yxDmc8RPHeKuSJU5kRF5W49kqAX7qlP4xdNdqGvno/xVGNTAGdmWQBvqgk7HM3OsPOolzvNuxYpQesryAobJJWzYEruKtf77i1/0/+vX/KByIaigUEACEU2gtzYsyl11EoWRUSuVUqMqgXxlclX9gDBjnkBldTCgNXT4zXB1XNRjKYkCy4SSwwTamMpn5KR17g7wnRR1KKqjPnMsxjhh/FW4eBBQ9ITwTEv7acn3XkTNAprwiBoeaUSrej+fgT3GIkA14taSI8GSNqCEiRMrwIINVrSz+mLiw8LFSHofwQJ6zujZUHqtNvPW4vQEtVRF+k0kVht+NT/mgmULDi3lUWmTuOMqhXiRPykcWZKBBIk/weiO1Qj1ToTMiBTIQfSUnxVNhyk9nRb2gS7y+zarhJHnUee+sXVFHrlm0ipicUF7hhl8GRO/5gWkB9Vf1UMo7GGy7K4YTedEHuE+94IDUI477QOIdp6s7/EPAchEEx2GODpSZTHCkHOLIHxzXg+9kgEXHAMJw6CHX6GTu448B5tYvyVB/FU/aSleAXJRMP5VumdbAwjlYZXQlzPponWg+yRxDhnoAF3ukbrrppvbCC5dtoIyNSh9V5+g3+sxM0rjEn/mCBv2yj8fGnBz3dPD1mKB4wVjjKAivuCkveghN6ELoi5zpCKG9BsYR6xNQRmTts0K/MX6++tUn22998EPt6W99y0b82hrfZlRLZfYtOfkFDoVTjj/+rU4XmJyZbdOT4+2ajKuTJ2/wiwfQybciWRFRE2lv+qH72u2339nOnjtno9H9i9rBqNozm5MxcsZFL/0V+P1IQgnovc6ePdN+4id+vL3lLT8sw21VMtmsAURiY8BkkzJ0SuFcFjLxajeycX0zCeNg503xP93+ywd/pz1/aVkTNpWjQZI2jEwB642cX21XXaVuvHLCpJiJICsjuqc7mZ+eajfdeKLdevNJtVvVqfQGwxD6JsUb/ZvPSeqMhtQLdREDxjrjMkT/nno1yhUtB/UfKN6IrftcD3MBygMOtiUcOpW0CUs4EJ0jjPxcBzxAvzoxrvitU/Q76Ljykj5548RoXQWqIvXV9OXUU9cOGJ8E9GGApKP/NYB7dcPXyk/d2tFaFUQejBu1Bnk0boJf5aEXeMhlEkwDZy9Cp+jzyp74VF9fJ60rndLwAe1ZDkPlTX61G843Y48zL5XBqyrOba2OFtlr6yvr4mWsHT9+Uu1txi+p/N5HPtoeffxrbW5xSemPtNUNDhpnTMcwrz7cfEMmMhU+PB6PLWcRo7Qlv6oTj4eigSvyBapOlFfpqDMbNMINfQBFgJcwGyXwqDCwE2Wpo5OURSAyIj/0yRFPOPGMeB6fVSZAeWQx7V35VU7ornKhsehQnVFFosO+TteSpnQGcpRf4UO+h7RjuPoYEDyiFZq8T44ywEeUGVOed733faIdEis94UbmEKAIjcFFHINFjKuy8Dro3RqUIA3ASqt4GHKlChg0dkTJtjt/EQZOpcOYQInMnJJKTK70ytUV4gu0kQ1hUdlcETCWbyle/Fkpw086Fv3G5UdQpN1cX5aSXpOir2sA4pMmPCqTHKwsVSYUuIJV7sjolCq9jLAaXKhglU9ZkhVrh3TeW8rvR3wgRcCShY0o+NmqwRkoJcUpjQA5F3/V2Zbi1OCE4hJmuXX5M7CZSgnFHY1RoTiFE0BeqROf2YJcRC915YFBjd3fXZR/FANvc6XtbS5rli0DTCweYeOK4nyoISsdGGHdQE8paA6v60dhoSu0VQelMoowhyUdUDzvv+YesN50LjoEgB8/LmUm70FnA0wuZQZPaESeXIMLIH2AkD4+IDhyBYjDj4vOgzv1RdjQEUZ9ducX9cLTwAPBCVBG9AHXv6decKTBGGI1iYNUMczQUT619cy559vFixdldHCOHvu+upPwmViAv2OnVqlrsHLD6cC0dLT6kzcyfBLuMPmzWlZ8VZqE1+DA44jiiVUx5MNbjpSCocOZfk+fPdc++gcf0/2Mvz/JShdHR2AsYYhBK4Ml9QVOdB+dBxc8+aBWxf/YX35Le+ihh9rDD39JA9i88vPR7kkfR/G9b/j+trLKga8MdkyAZIjRNiRTjC82k9PG67uyDLbo867k91xbOjrXfumXf6HdesuN4pXJHBRJDsJzRPSLOYZSyTA6UdcYYPQ/GMW4v/N3/347c+5C25FBOTY16zz0WtSFJ0ukZ0Ko/LpTBBOw6iv9eF6hagGioepNRMjYGm233Hy6vfIVL28vue1m87OtiRUr/jNTMtbZpKyMGG1HMMZEv40wAhnMpC+UhzGIQVk8qKCOT6DoqSvyh7Zc+20h99YzwUE/kLQAegQkLH6A+k06gPofOOGzQe6+TryoTViGHQ6X29HHlbA+fonddcaVIqAOXACtA/x8uJ1H4uh3vocKsJpl45Z2RBsmUP8ojjoUt6QyffXiChMQCV/4rccqdGSHxYCJNqcJBMezsB+RMRie2WKyvrVhPlfWV9q1lRWatMK22sraqleDl9coQzqsMZCjIlZW1qzrPHL+whe/1C5fWdbkZK5442mM6OSwYfp1eOHNY3iM3JEX5RX1nfGkIlJ/liW0Kw0SKl0nJaz6f90DXb64PthvgQ1h6OWOeut0wHiqvsESWnnxBmPbE0P5meCRB9mRljbusrs8zi8/8bYTXM1DneRKukDC0RXyAIQhk+hWyaHwAwlL3oAfQXqWJgFi7ceqdKcrIjxrEA43ZpDImX2EIITMpuicrakmuipJJbszJNvgeSo45dw5lPSKIBy5yMZgJBwEkZ9wnpvSSdGg6cTrOWoGSWbrCAj0NCLQFV5cGpYboZScMJaGURj2q1COmKFgGWQUp0FBys2sFFqglbyFj7QqC9rZ5yGeqoOkoR9RBwV98vMs2g3KGZRGg9SIKhcZqHE6FLosn6roVFif7oSTJh0D0A/HXQ9Ik3QoCjiqM9IMRY3EnYHoATxDQw6iH3WeooEpz/rylbanQaXtrre5aeRVdUJDpWNgQ306JuiyISBHudmPFHpx3HPeVz9sEC4XPOErvOdKClzkkXzgIE3KS1jucUAMsDLwh7JL+gD+fjzgNN01/n66AY1dPP6+Iy7xXBPmx49In6v0Gz2n8/BERzpImkDKw3Hvla6OF3jHKOYKL5xjRXyMIFZkVtfX1cFut9tuf0m7dPGKj2qZm1uQvosOqh96MAY0sPAIj3bCXgo6pvrkT/EW+nEA1+gY97ka0DPixE/xVHIg/bbKgD4eR0KjV+pE//nz5x2O/zOf/Zzf+LtydVkDh/QRvNI58tZ2BXW2uodnHmMSD5V+K1jxfF9ya2NdBsgr2i233NI+8pGPKHbMRtzS8ROS0UR79T2vbXPz89ZrjDaOieEjzvRXvDElDqXnrMrxWZtRGXUT5oe3p84/d7b9zM/+VHvjG39AZG23DfamSU58hBwaGWgRWx5B6s/QfwS5sbnd+G7fP/+X720j47NNEmmbe/QrolPtlf5JUnWbhTlMOnQDvFXfaq+ii7qjL/Z2AP2ynwb+N9ZX1W2NtFMnj7XbJIdTJxbVfqGDLSU7dGk2xtiwLWq9t4fPFMGH98eoVPYDseeuQIWLgNRz1blS6Z/rwLrS0wNB9AfIfT8MSP6D94HoFi5ttt/Wc5942gdX9M3fxVQ4fdRBwyun/nvFTzipf5UCC86vWuxwV1+zLn2tl1I0GZ3haBRNCqQXGDnu48bqeBAm8YyTyN6TLOHFQGN8oz9mooRRAD4fzaGfj9LQPROMVRlPbLexkb650zbZX6g65nBer7FJx9k6cv6Fi+28Jif0kmPSIawyDET6BPZJ0b4mNbmBfvQNuVCFHNdCG5Ai+UP2M+JBqiAoGSMT5FnpVa78QOQ9ANIKIePcYD+VohVMpFz5yc54Hn/2ReGvRRfC8VO3lAUuJj2Mq8jGElI61QX67Sdj5JMsyKECsDnK/uC+m0Ao3PUoP2VBE7SFD9JaDxQ45A2M9X9okEIzccN47p2+y0s5lXaI67CwkX/w3t80hkpAQ65CUNY8H9WfM+OSNohkZono7l6YSGurVAKgojB2qAzyADAIeM+Bcg+Xdwv698mTK+D7zsv+BRTVX4NXGAOFiLSxyAFu4/IrxpN2zyyoYHAo3mo+KlpIz73Sk65vQOKvwiQwISAOABdnMuwqv9+koHDzIb51ZaCTNVv5KofLHKE8Ax1u91q9+EEhhN0NnythPLO2TK0QykIRurGCSN6uTH6RvX71V1dwU4fgygpVvfmBREBYdUGZ4BYil8OAw8ydQWRpYa4tzGlAxyjYWm1TslA5C2pEnTRHEPC5JmYXhUDtt+MlHZ4NMfxc5fejUDlkDqReuRLOFRc+M0CnUTitXA0GQ0g+IOUnLHgBXwlXWMItOzn8uJQDJB8wwBE6enHXg+Duu+g/vFn+dsPBlAkA7ana39Bgwc+jOIdLJvAweEyg9DzChm/KQAZ8825+Yd4dK8YUhsOWjC80EvzHT55qf/LwI+2Jr31ds+x5vwDCOUl8I3Jp6ahPq58UPq9wKz31wH4m6CzjsCYPkRt0pMNLfYVf0toQUKdK2QBxhDMggZujHDagj/JEI6fh077Zs/Wpz37WB6qev3RJRgrfbu0GDAH36CA4oMH0AuBXGAMgA9D68tV20003tze96YfaBz7wQb95yFc0jt9wUv3GEcXd2u7m9XrVwfgRHv0JB7IVzTyi42WBjQ2+GTnRZpWPVWwGtO3N1Xbx4vPtda+7p/38z/+s5D7RlpdXvOoGH/DYdSSiLbpd/McAo3/A+GWw/Xf/6f3tyvJWm15Y9If2GWjp19xOpRvuW9X+GKBKzgxMpQdu+i4DnNJzTwzld3tX30LTI4rBT22aM/5mpyfawsJ0O6a2Pj/LsTyiS/GshFH/nGEEBtowOkc5rPDUYIjBV3rAgFp1NwTSssJp2gTRk7iDUHjKJb6fLvfER8cS1sfNfSD6CbAXaPAyklx0GAzertHhdJ0Jijc2oEunaYekiWyZ+Ktf3RR/7DfkDUEph+4xzDbbyuZuW9sZky5NyFETMgTkJifUzqQbhLEnc3NjTXRx3Mu2vwrBW7e8oLKniS6Tdh4LYhjOzixqTJhp15b52PaaP1W3s3NEaaU3W7qXsc53Xalk9ml6k7kmA1lttVxUh1kJgg9PnG1IoJslV4SBuDjyAYiMkGEZLpUucs8VcH4Bwx/7z/Sf0O6PsU1+JWehQlJWXuqMJIR3OEkrx7298gzwKgA66mkZZZSus3hgKsijS/UB9LOU/+JrlduV1YXjpxz0yu1G5VSYclAeqQZGF3QRVvdgGdgGatO16lpjyTBv4aOP7st05D3/5r/qnk5TjCqxG7oQQ19WNmDHV8WZtw5IA1KuAIWZAQVQWYW3rE5w9vG7Y5Bi5dVQCKr47qpUDDgUx54kVi4Y4M0O8XJY9z6EUGXREa+sLHsGjPHCbISzeaDFWShLjFf5RTd7Gqh4CqlKi0ArPTjDE3mZXUIbST0TFVvwUQKQsGmwpFPn5n0kagg0eAZIVCMzLgZVZkjbe+qcmM3wWE8NyW98IA75d9XANPzyMosNPQ2vtYqm9Em3Q0dIA0N5uepHOUjPq3HuaEWayKMuTTMsdzJhhUCpNEhVp45o0ulghH3/976h3X3HS2V8rUv2SquOYZxHszK+piZnvMLiFRcPCFXnGHtQQp3j3++qAdUj4aKBK3UfpXS9Su79sKRzGcrPYNCH4AJSVu4pr8qs/FkBS5qD+A9C4gPVIgoOS38wjPxx8BZ88cdRD179lUMXve+Dzl26si39x89+EGZ2NGLCcMj/+PHj7cSJE350Z+NzXMa7ZLd89arTYDBdunixLcjAQqachXX02LF27tnnZIB9Q53+nGf7hEM/EwnYQGd4cw4Dh0NCFxaX/CgEfzqSrFrFKAs/QLV76ZT8Oxps4Id+pgzOkgWdGmURTn6MSvDBN7zdf///aQ889IW2urbdzj5/3nGVr/SLcgH3MEKUsuWTLpcBNiO5MNCx0nDPPfe0Lz/8cLt2dVkdtwbDed6MO9KOHzvZ7nvzmy179pVJeywT7x2h3dHW0aWGbDH8yjCZnppsa6tX2rPnzrR3yAD7wT/7fV5pEpFu+66PTl2vZ4D50aza29KxE+2jH/9ku//TD7ajJ05qAKcE9Je+Sv2qVAcerWO695t0woMcuAJe5Ufu8nsCjZxEA/Huv4QHGcPWlgZ3pnGUskPbVr8zNzPVji7OyzCbbhMyEsZH+Wat9ALcKsJyRzd4qgERXT1SHjoMYaZRd0Vm+QMD+g/ch/5cgcSl/faBdP38/TS51kQNnWAyg15K3ia5dCSTKcIC0UscYwBtwIOr/IwtfBpKXaTn16w8jchY31Zff3VtvV28tiqDacPG2MgRjm6gvsvowlLa3dlsCzJ4+eTXruRN+bwARhu9trxMEdX2ReemcHLKOh+eN01uN6U71DdmgjpC/eet+m07xhQey7Pqva22zOPH8DMUX+Hxky5jEW8oFlcNDl5EALXwpD2T37rfuT4QNwTVB0rS6XW17WqTOO5NO3qr+OrHK75oJD+GC6FyyN0p0VLS4JUABuFK38UzIfEWI10Zoyv++kBZlDkoVw5wVoHbEf5BGsIot+oUMD2CLqugcPbxeSztwshfZVb57hve/LafMhpY4Q+Fw0hBKbJaUpnKWViqQCNVPtE5EODwSvwwjIKrg63ZPPcQ4PsuHWC8ERwXCtDVoaThT1d+Zk/ygE4/ylOAN4wqblfKTuc5JeOMcPTL4Qxi5JUffnmjxMYRAuuEY6OFPIS5EJVpuaOsVlfHje1qEKIzlp+BRcOhZcGZO3RO7K2CStL6tW4h2ZVC+vm+8NKVR1EGMwEB99WhorDV+QKUw13CoBd6is7CmTQFRQc8pR5rBUqNVLM3Vum8DIziiuaaRZBbHY0GF95i++5Xf3dbnJ9u62vLmg3vySBWh6FB0edAjXPG2YyN3aKHxtUt9wsLdQ4fuNwjHyuhOhfAtKmRW9d0TYPnarlR5wLyhE94yApYwvuAn/CDjvKBvgHG1fokR5r4vx0MOm3BwbKBg2HBj0v76IfTFqydqm93TLQRhbOa5KNWujaDEUMc2CkDB83gYLM6e7wwRnJcAsbY0tJSO3HqVDspA21KM+szTz7psrbUObM5/dLlq+2Rx74iI2JWAwvlqVzqg43tuoKbOvUeI+nduvJZc1UuK1ZMfkof2PTPOWEy1BSGoUOa9CO0Oz4fxGvxqWdxXuVpIIJXVpjw16MJDBzOANtrTz75ePvqE19vT515pp2VwUj/hAEBr+hy9SfKIzG6TPktGwmKstFH9upgjOHHeaV/bNwD6pjoRY/nZhdtnN36kpcIh3CNwDPtWWVowsNqOW9PqxGrHfCW55TbL29rbm6stLPnvtle9cqXt1/+e7/oTylxsC0TDomgcYAt8J0MsDkZg5eurbUPfOjDMr5UrztMdthrqrJpwTRX65f0n7fWsQLk9co/kzW8imIQVEnKx2Au3SFcEYSibhiVfiNVuDyhVCD72fw2M3QJl9vZyHY7Nj/aZifYH8jxIqVvPoyZn/KwiZ+ycjZfDYTEdlflgWJhHgA4AmmXgNN3rg/UKw7o501YP/2+e/4puQdR5CC9Qz8CXqQRHFam+ZSca3sOf4qXDHnURzPY2Nxpz5y/4MfEa6qnbfWnfLFkR3pT3RuPHMcpvI2qnqWZwkDF41hR5NG58qlt+NgX5eVj7BwRs2sd4w3nepJAegwmEaly67unfstOfp80oAmC61T9OG3O7Vv1y2e04BcRR1bUBjrC42VPyJGn8HTmhnUU4FBj90HCpxwlH7l+PTjI+YZAevSqL9N+nZGj/OSnzwVtcIAbuXcTCgmydFkM0Abkl0a7beL3OILeQn2XjqdMO7tMyigDfNT3i6+1ggxtjDXoFzSUTQKEJMjIWEx9BfbzRPrwUPc40oCPa8KQDf2aLp4YjZy6+1WKR0EZhMQCVj3EdAWjvIPMEn7NCFyKBWCjRmlA7LM2qF2BV4bEEJAVEstEoNKUpwhgQOwbQeQwPfq5oyTcuCrcIK9Cben7DSjFb9AhK4q38kDuFSaWb+GJMsCBMHTlrb16U0GNRo3SvHUdgctQUnglC9QCMXrQP5b893Yw3qDN0QJVHB6l63S48kgmRkGZohD8dATwRSeXM7KYedDRo0SUUfKgwug4iS86TGunMIRBN2G+N75hneiWHIN8Waqt/6JY9QsYh+IMCmNfy+LcbLv5xpOeBavF0yRkdI21GQ24vM7PoGsLHmIFlE2HweoIy9fWlc5RdkHxoOq2DPJJEg/IordoLl4AYyZvF25cHb7gJt7pu/yEoVd07Hn0ad67POgzEAMMl3LjgFwPQgyw0Bg4LD1p+unSGF/sqIdqrF4x5V51yODJ4Ew8YaJUstpsOxu1uZRBxedqSY4+ywZQhyIpkFL5uscRGgiYdd91553tzpe9zGdgPfv8C2127mg78/Q5DTKjbVJGGBt1oRYHHRw3403n7D/BSGCi4fqiLDqlkh3tlzoEXC+WfZ33xmGQHHrM1yDQDc6C60pw+rW1dX9k+8qVazIir9oQkzRlwFzTQLfZLl+60p761rfaA196WPFr5hv99cDAjFeoPJFRPzDJpmgZoz79WsbP6grnhLW2uDjXRsen2qVLl1R/0Kz0akPj7NnRoMfjdOg/ceJkO3XjaRlU4lkGEbwwwUAR4ZsJHvvEaKPr66wMoUf0Q3w/lo/wbrd/9k/+qTfjr6+vyjjl00is5qIfakGdijCIs0KJQc1RIwzG7L0RpjY2NdceeviR9seffrBNq374tBp9HBLzP+GQJitfdeQEDtqJ/qj56oKRE2aZyuoKRm7Gw53o8UTRsiv9d50gX+qUVNKlsb1N8Y1BRt3SZzJzH2sTtDPxDo/kl9lhA8DbL1y3YGCFXvzrx6oZ5ZtMcHGVxwOf66PC3DcrMX1sk3GDDjMmURcB9A29c/9ImxYP1Y4c6zTWTemrz2zr6rw+TyPrSTgZsN3elNz9IvyASzQwed7hBPk2ozo70raVn4+0X15e9TEnnONos4S3VMUMmg+d/iyeYiJvDHYbqPJCjyeOyJs4aNaVfcjQtSV9qE/wKEzC9lFISu6PU/Mjolgr3uAfWQk3220A0lvPFMdbwDzhwHCYmCg5cgK7UrkfBxXthrqOIaTczsuP8ZF714/L6cokjX70T1U+8eQVQHshqvpyIUX0YCzr/OmHnV+APLhzfVIO6a1VtBOhGRha0EzdKJDxtzO86O/YS4ZO+qnadcD8dWXXtWRYdOAvnsObdaSrM+RU+fEnPWNM8QAUGoXrxv22i0o5yKD6Lich9Hvu+zGl63z6hwAsRJwLMwYxOhzInFFXYvKMmXx0JNyXcuknvAgTfMYrF3wQwcAA3jCIhUkjB1whzmfCfB/oUCi9KkLp6BDYnwFuOnmuGGfsfbHBqDIAz5QjCOEl78AaFS7iir5O0VJQj/7wjyLTWAErssohInRinJA/q0/4eZyDPDx7V8M2rs4BlpscA68/J6TybCh0CgE+HPc2PoU7MyHyhj4aBzwEckdeZADv4CVcuUQ2+ZARs2iW2Nfa4uxkW5qfa+NKywR+QnXLx8ynpqfazOwRGbqij45CeHCeIYsm33fyDl9AaIdOZpXmFSPDHU/VP/EB8ynXl3sAIzrh9nd4uYaW0JO8Bx3pcu+ydAXi70Pf/50MsPDynYD8cZWnZBJDhvvwVHorQ8srYpIXe/lsdKm+1HmrD3L5Vy9zmKhmr/At/v02rsgiD3i21tfa/Pxiu+Oul/sxymibamu6WV7elF+yG68P0NebbnR0ml1TV6ZJfjWRrU1Otyc9p47X42L2caHT3gCPsdCV14lE99BHXeHAXe2NtsqeQuqIlTTyuJ1gqKkjXVlZ8Wb83/ndD7cHv/iwDDJkzuM4yU0iI32AFb+1q1fa/NJCW7l2qZ284Yb2fd/3Z9qKjLqPf+wPZczMtfWNHdPORmT6LWgmn98YnZhut956S7vjjjsUVi8vIDfLTmWyGrCsAZhHroR547VohndpkfjbbVcuvtD+0l/84fa3/vbfEP17bW35mh/lUL3gUKBp5e1oz9K3WGHYtlR4pMnba3tqY+ubo+13/+fva6CX7h4Zd3o0pM9v9C0QvU049/30gYSlXSBvrtG1vnM6SubeeNE1XVnlYlQUsCrGKi317o3mHV6zK5nMT7JaoTjVP82VyTj7y2qFTVGECa+fHJCXvk7lWaZS7HElsOw6ADc+9+lKNxjIlYp7+r668vi3+gh4Y6UJnVGybkIug4Q2RFnSRQ7DZuLg9qIxgUeAV65s1/d5Ve988qmpbvgKCOt/LIayd9DGDxUsOVGP8BGaWdUs6oruyDRXgHBoDKQezGfnDoPkIS36CAx41WSBvYrBFeAeZzl39JAmNCQMV5vgC/o05L7S1H3y+V542FHDmL8f3zBfroTRD3APD/jNw0BqL04PoLOkh/bQDeAHCPv/A8qq8mJ31CSngHKgA5KqPxvShx/7pf9W92FwkLaRH/3r71TaniKrXAoaOjHYRXANWt/TOUsdycvskE6LVDzG8KABLhKr0WIkDVaZEJQLEjFCWCsxXXnEQ08nXIDwwwB84MII8ZlBaiR03uDjUQzIwwfsRTD4rSASspVUQo4i+PA8XSkbB79Or/sM2lFaAN7JB5AGBXQ+8DoUzmB1v8HAxk4APO6MuvLBDQ31eaTQ2ckBp3vT0Ckg+YDIK/RF1oaOPsADq9DVzEpyofuzEU0HIqeGNza202bUcbLpXrFtRoPN9MS4X4vmEdP0tGYaLAyojBg6fWNHBHSlFa/QE2febVAIJPfIrg8J49uFlBEeFWHjKzKIPAEaJB0PYRnEoSl5++m5J7yfP2D6e/Ai+g7wBhzM04d+HOnTWXI/dOAcygkYyox48vDqOS9uMKNXWhkEPGrHiOWTPJQyqToCHy94MCHh8FRhGNAwoXYCeh45Hj16vB2/gdOuNcjJ+NjaVEqlg5RoLtrhx+te9ZKBJdo9qWIwE01FH0ZKaOVR4lrbXOcxStUHBgsvACQd9GXQr037264LwriCh4+DT81M2rijHv/7h/9H+9wDD5k++hlWMJjlYhopl3BJn5UXI4jT8Selu/fd9+fasaML7crly+0zn3uwPX/hmnDOe7XwxtOsULGZWQYbK1pCAE/XZDChEUxspC2Sg4oSbgzKetynMlxOPQYVKy7bQlPqzbUr7d3vfk/7hXf+nCcovE3NrNxyEz4+IQRgQMYA40qZGGDgh6P5Yyfb/Z/6bPvK41+XATYp5twyLTsc9MYZX6dT/bBA8gT698DBPIknDCOe1Tr57Fh3SPpkYSO5V22VL20K4wz/YLsFfQ43rGIYfekrHkuEq4RAfh+Job4bQ2biyJ76HeVXYuJqgo60hFf/q+9F9ugtV9GvH7HUG0ccUY/1qbrSbSysehRMf80LKrXRnY3zHGyKUcY+L3RglEkmK7bIX+mV1DrBZ6vQA1iBT38SCx4tKvXJXFRe3b0YnKcTIPoOWG4Koy5x+NM/JS2Qe9KkrgDCSU9Y6UM3DnV+7mlj+GlX3FN2aKn2g1zwY+QcTjtAGvL26SIMcBg4dB/6AcL5DfoB/YinXAAaSZM8oQ0gjDjCcPTruQ9fxIMjvH47MI09SDm6GzjCEtzHRzj5vS1D8ZQ3DKP/go8ucQfBPyynkwfux9/+qxrTykMCmHKCLhEDIEYAWfHvB4Sw7Rkag6I/daFrCYccnTIoG6dB76t0daQYHlTEIAz8yhY6rBRKE1oCYYR43kKRqmnQ4UvjomFKBhjGDTMpBi9dhcWdtXo7X1kxiMKZX6FOJQMoCuXSqPy4ReUR38/DQOi8pFdYHOmGMigFCe796V+s4PAV3jDAANL2ITSAs69s/XvKCZ4qaz8O16Z6i6oi0acOynsM6DhHtqvjG1dnqKkMjwRmJyfazNSkwmsDKY94GGCoTxrDwbJsIIgG7kNLnyYParrHeOjn7csJPn3Aq9zBNPo3wI8jHv5Z0QCgqW+ABW/Sck349aCfNg7I6h7Qp+swSHwAmt0eBMTFEV5tqVzCcqVRK4cGABlD1jvRRR7FC6EGCx43sD9LXg0cm7xV1e0dYxXMhrJI3Npcl3EyLSNlo83OLbZX/KlXtdUVDgHd0oDHxIWJktqpDDkPdtKUEjftFPqhV3LpaNq2YUanx6M00SrH40qMHMKTpp+OOsJf1zoPjHDeSow8JFHr19o6J7jv+fDU3/7Qh/yaPuWLKw92Sl15oEu5yHrTjcfaX7jvz7ebbj4tQ3DN/HzpTx5r//uTnxHOKdfVNJ9eunrVG6BPnjxZNIq+5557VrRg6ohnDUDINDPgqbn5Njc73/K9OPhBDhy+TLrNtavt9OnT7b996Lfbd738LqVhUzu6DN8IEV3WoK0LVecXEjCiZYDykhF1tc0Knwy2EdH5wqXl9sn7/6/3FPkxJBkPgcgsOniYLoI7EJ0nLLpIWMLBZb3R/QiDjGjGYMRvOevmYAl1QKu0hX4BgwXjHINEv4mxelvVNcSf9Jd+FblQFn0xRkvxQD+Lzklf5fig8dYmBwhXGBXjl46MD/2njYLHt6UTuubFJFbefMyOxoXBCiwJdOVxH3c8QvSyl/AzUoDbjyplGPO4y3gUwwoZT3j4CDpvUyI6Vm8pm2/mwk8llf4QqDwxuPt1knv4Rf4H64164J74bweH4aFPw1+6tL9/zL3bcpeGKy71Hx0oqPhA7rkGTyB4AtgLftwqSFzwc++2o+tBevDDQ/IdBknbvydP8oGbcel6EDkEwJGyuFb8UD5APz304q98FZYr4bTr3A/TDV3y5zryN3/pXyhGAkH9MFpQfCkTy6eET01x2IQ2j6wAABDVSURBVFx1fAy89YwZAVYBMMtjCjMuBWVVCcCPA0gHwBQFZ9D2c35BbTg+WAH4+8xGoXqGkcB7wEQzH7tm0OWRArPbGnxlmHlT434F4MqqmXKrIJaKJTSFY3RxVSE2GAcrZJSvK+EWnHL6tWzdEA+foT/l4Prh8EUY/m11uHQo3m+nONIRRjnQjUz5ODJX4oODOAA/QBiu5FNacFj5AdIWKK16vrE98IsPyQCZuuNUBzk9xSGAGlwkIl6ZnpmcalPIVobY1NS06FZ2ub7SD+RKmMqk3D7/fVrH6qAhpduv6ORNGq/8kaSLJxz8urFDNsgM4J6BnEdWpEdOPB4qHdhvgJE2Yf37AGkClBvaAjZUBQfT5XowfcJw0IY7LFycDu77V/3J1QDtTdXofjdgS1JEesKBrDFk+nWu3KSovKpXBjsMH46Y4HHjHXfc2S5qoH/s8Sf92E0KL77QHU4Nl3xwnYy86iPDgI41xm3Vd9WXy4NeJjmiL3R4oDVvOy47jnjaPZ8eyiNM0qcd8DLM+tp6W1nlo9xlpBmf+C8DEMaqH/JqnHCxmkQH6MfolpEmE6KVIwF+/w/+SLg22sLCguuOw1x57f/UqVPWGw6kJQ+qAG3onxIK567flHzta1/XXnbHXe3atas21J555mnvKWPlHZmsXr3Y3vGOn2v/+N3varzA4nMERTMrxoiH7lStxjipOfOvSSOPctdlfLJvkrbIyxATU/OyCcbaZz7/hfaNb55t47OLvCRtuQDQn3vAcu/FRTej18QRVvVRupF00AGQNumSjzj4px/kbEMbIzJWeCGBT9Vh3Ptph2p4lP1ahPvzSQD0kE/phQPywG1dUjqAPhz98KNI0pkPsCle9eozHkekZ/RRjCvCQXn9vpj06BH5/VadrgbRyhEhfJS6+s0RGU7QKsNJfqijvoMHBw4AWj3GyPEojzaAFkdHx0YJk2Eq/YIoG5EeSzrZYrQLlz/rhD80CVIHhPXD4T1x3FNmaCq5uBD7CScdUO1o2+Fpk8RhgFW7rXonHTgIC+6Ux30/LY77CnMxXf66J4x70gCk9/ghABfaQxT3fb6Ck7DQAxBO2v594az4xAVX0nBNGEBY0qZMgHQ4gPT9/EDKcl5dmWgA4Ul3L8of6N/347g/7Br6Aa4jP/Or/2ovlUgiiEhl4C9GUPChkpLWj8DAopEYxSct+RzXMU4YlY1isM+CcDpTwsHjhrWnSo/iEqYyUi55+3QknnuX0+HB0ThIj+Oejhe+iAskLeHgqOVudSxdnOnvGlnSUh4ukHBkgusDdOIA0gCRWVwgjyCB5AGSXlU18MeRLjjgPzgjH9Kk7vAHQhfhxCvEg9XejvKr48RQtfGtTouNqxPqIDW5axOTI212arxNaxDhUyZ8hJkBBeMrdAD9shwuP2EJD/0AdNCxmRYP+EV/AD9pwY5LXZGGcD92UHh1qoWbOiQNAynpqXsMMHSOOHjOFUgZ+Pt09enI/cHrwf1t10sXwB/Xl0k/vBo6PJYs98eRls5qGN6XCY7P0KAPAOHIt6CL78r1wCV8bIiX5NpLb7+jrW1stTNnnlGdjsuYoG2CV21E+FhNq8NhdVVtYICBT/+Mu1YrqEPKKt0a18CEnvBGJBvc8yZX2ktf3sVH9Rf44YH+gUnTxibnbvH4ko91b+m66iv7OjHYoE9KbIMPHIDPajIuGQ7IgMdBqve1zb32h/c/2M49/4L7qmPHjrXLly+3tdW1dvIUn2aZbGfPSgYdbaxw8KkXVjjcx2ggfdkdd7fXvf51bWZmWobXxba8fK1waOL36MNfbktLi+39//l97Q1v+NP++LFlJH6RDatCoko2BfuhpO/S++J303UHD+ylgncWwcbGJpVuop199vn2Rw882LaPzCj/9fU0dB8E4pAHupp2hhu0sS4M4J76wHFPXeK8YkW9Ub77iCEuwHUrHjknUbl95YlIymIlM3mAhCc/QP/D+EIbyIqj8eqeg1+9R0t+8rjftx5VW4Zewq170juK8Uqt3Lj6NuwidBed2FRe79HyqqVoVTQ6XLSpXPIpA4+jWXFkEcJGoOgjOnSbH+VjwcHYO96wT+uG9qcw4ejzHaBODut70g6SlvikAQ7iIM511OXZL+MqmzT98JQBcI8jHjxckSeAHyDsevlDWx8PYfQhZAnOg+UkD3AQPw6soTt5kz9lhgYgOHDBEZdwABwJD23c92lhMsWTtBcD5VWZwREHDLJI7r504UD/vk+P73/6H/76IJaEDFS27lFCdWg0jGTqO4SMoqcBcGXgi4AAwsIcAyJMVwMqQfDGDMzGH9x9HFXWfmGC1x8eVb7gJJzySQeUIhQ/AGkA0lMejkMHpb6eVQEpl2vKSfkB4hJ/PSCuXx7Q54FGz2GPNQMcKmZoNm3qKHjcwaBpupTGg46g6qj4AiJn8jqtoH8ffvF7lVJTTh4b8Joyr7PTwfB2k0q3AXZkbLdNT420uemJNiM3xduNcpMaUHmks7Vd36aD7sgh9y6zKw8a+nHhrdNRpdsf30+HPLLahJ9wcHuV0nwM5eW0cjzG4pwowtEFZOQ8yps0QN+feCDlfDsoiRaOAPn61wD+gw7+D8ZVWIUDfdlxiQGGh/B+fcfPgMKvDJ2KY0Dop4dk9rTU/sDRdvOtL7WMeLNL2ZR2KAc79JO84Fc4seyRqUcwpYvVDwxns16dUnoA2da+naF+92VdQP3VQLKPb8kDujHCMExW1pbllwxkEBC+J0PMBsum6JHOokvZrwaOrb1NywR0vNH22NfOtE988n6vejFQc3YajwwfffQxGVPLVabS0t8xeKM/GGassI/IOF04eqzde++97SUvvbU9//zz0rNVGfxlhH3Pva9v73znO9otp0/5MFmMKvMuVmnDvMhSH9JWu3N/ymM9+NNkT47zuDDAuPIEAiNsW+1ybHy6/d7/+kS7vKG6G6/PSiGjqsv9cqQ8AD9x+LlPPGC5yZ96SFzSc0V+pMOPbpDGLwqw4iWFop5I168rIPdc+y64D+Zjawh+7jGmlEr30jOMIF29NWKM/EIqZ37oq9n3KNnVm5GSp/BVv1ir2xhG+XFkSGebqyMueXDeIfnQHUBoPega3B+7Iagk5VceQDUhvITUFdpEiWRVek64ryZW0VyEA0PuegA/AegCkE0gcuMavIBlB26lTXzCgcgaVKTB9XEljDbANflSTsJI38fZz0t4xh/u0ZfoFlDtfThOJjxlAITFBZJehQzi8PfxJKxPO/G4xMN/P23iyAOdyROchCdMFes+jDgcoCQCyqvw4DaoTSQtrs7aG/J0ECgreJ3nHb/2b5UawlhirU2jzBCgiRman8fLIKs9SxAKs5aR8mgmqp8bjhirGciQcK6paO7DPJXne+FQ6gFDuOTHRUhAP4687ihoJvJfu3bNjx45GJS44Ccu+fqV4NU80NKx0OG5AVcFpDJSiQD5A6QxLqXLUmWAdEkbnvthfaAY0kAn5fR5BZAtfKTjwu3nYYg7YX16cQBhuEF64aC/8OMEr4CJH9UB8qiPx/JaPAbYWFuYn2zTk9IH5ckgCVZWIqCFugVclwLoxXnTsujBAZFZaKIwaKJccCZf4rk6HL9ceAAHKxIYAeAmDbQAGPgYX6yCkY7VL+hL2QcdeeMGdAlCcx/68cNucz9A30EI3X0XWQEJqzKrXO4J6wMNvwww0SGds1GkdP4pHJzRYYfbCKtyyt/pmamH/yNuL6dO32Q/KzzEK1nRxGMmXeGaazfmKB8DnvAYf+FlIMsqlXEwMer2dmE8JRyZI8fkG/LINSsbpddMynhbDgLIi9varToXcvs1Eleezq+WUWk14roc/Vw2eUYn26rmDB/7+CfaxYsXpGvj7bbbbvfjx0ceedQ6AFy5crVNTUx7pevOO+9qn/rUp2ScrYj3cX8s++6X3y0j7PU+i+nChRe8Kvf002faT/7kX2t/9W1va4vzc57AQAcrR7z5Bx+8tWq+JcRdWWXqFUUd9Q79tQLmQ3bFL48g+dD/yvpGm5052j79xYfbo994pk3MzFqG8IzsQjNlWWaKowziiaM9AZFz4pI3+U0XMhKAJ3VEOiY5qhG3QfAPgX4i48EQUhbX3IOv7qv+cQHC2XcILUkX5/LQbcmOlXL8Tt/RCn+RR5+v4PFqvgw4H0PBkxb1X54YqL9nAsITCPoL4iakD/58nIliMgqtGg+3V3RF74v2QPx59MkKIED7ouyAUjk+efs4ki78xH9YGqCPJ3lST+Eb4Iq/Hs0P5QX0cQRI0y8n/vDItR+etP04yggtBch/v9wSx5W0hEcHh/k6vLr2w/pAeMoFgi9AHHj79IATh/9gWNK5XPAiN4/rcfuhJsMKZ/w8BLyC24sCb//aLx8Yu/eNP/IeOgmCj0yoImFgXAPY9FR1ZqKJQxfZbMrnDfj2FZq6xWvoIsYDrjLzrJwDOnmrBOf9DJzGK4bY+FtLzEVgKoYyXS6GmxoIji+6M0Bzz14h3pjjMQJhbA6mQ6UBbaphUjZpPOsRznpcIByTfJJBYYc0AMp2Rejng9DkJy0nCHMPbq6eiUkVkKc/lspys3hghkoYVe6zkegA6ChMlxqv6Sk87DMjLHxmdkb5GLUYNeN8lkJ8kQ4RSZ2Ef1cGBYec1tft+eak8wknK1gMIBYnvA1ornsfhiljpE8H8oW/OrKCOsCRvvBRJgo1zluPuk5ILnPCMa06ZTXdZyKJPiuo8yvQMoSEki0Q+YIzjwhoDDzygmacv08oWvyIsHPQl7ogfV7m4O0xwiiHukXGyJs40nHNAISx5RURdYqmgU5VdFQ6aBGd0kVat+Uih0yB8ABfDpef1TdCHaOyB66DPt8A+hA645Ro4PAT39+cmo6j5NbRKMd9rTy7kpVWtIBD6aVpol/Bcv3yAKVQXtJWR+QwecyP5MBjZjoQdI/4owtLrtu1lVWFqc0w+Izxgera41II5DrStrbUcSJPt0cGfAYfdLn0i3bCwaEc8zA7N9/mF5fa4tGjbWFpyedncQTG4tGltrB4tM0vLOq60Gbm5pR+Rnow2SbU5/CNReoSQ8/8ymHgbcsgYYWItyw5349HkbyBxyDKfsk1pVmXYcTLODwWXF9VOG5lzSujG9vrTvvssxfcH7W98Xb+/KX2woVL1rN1TsqfHhc9k+2e17yqvf3tPy3j6pn2+c890E6eWPInezZUDnvI4MFtQn0c7onHvtpe/5rXtJtO3dB2NtdlcGEEIbiqY/fJdOxu/9SJa06GbRm5AKvwbPT21UYa+fiqx0Q7c+459wMYvuggbXpbZWCsUdnpm2gf9APsX+vrVq7ksbGqunMbI68ce9ZIxb31U2UQhp+VTg7F9YozftqfdXOIG7zRN67UH2EAafCXPsF3BufSQUlFaWWwb6iOdcXoQk9xgPf8kU9e7pCPdcOhCicdSd0mpJP6MWbUUTVg6PB4NZdDSpVXdccmfxx9Ha7aJRiFX3L3EwLJkJdeWDVmnPFZX6q7ER4pqz6RuccC3pCVHxwlP6Pa10dRH9zT7pkYZCAG0hdwTbjbq1wgcalXgPgY2v369j3jZidHXPZ0co/MOUIDNYQv6od8KbPukV856isu8vR4TUck/UeLreOqBH+iSXyiK9CBs18u9+BHP8IPq82JM2658EtagHgg+YkDuB/k6+77cbkm3E+UKIEkpOsc9OK60hREnclJ/3b9IgeIKpv7cjnXuxi3wUaEUXFTQLk4wtABeOaKA0ZHR9v/Ay8OE9hKsyZ1AAAAAElFTkSuQmCC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png;base64,%20iVBORw0KGgoAAAANSUhEUgAAAmAAAAHICAYAAAGey2ZYAAAAAXNSR0IArs4c6QAAAARnQU1BAACxjwv8YQUAAAAJcEhZcwAADsMAAA7DAcdvqGQAAP+lSURBVHhebL0HgFxHle99ejrM9PTkqJFG0ihbwZacc8LYBttgjE3GYFgyC8umx5L9Nu+SdmGBZWEXDAZMMMGAWTA2ztmWbdlWzhppcu4w3T3T3/93bpc0+H01Kt1761Y4dc6pE6rqVse+9L07K6ZQLpe5WKVSsWQyaaVSya8819TU2NzcnN/HYjF/V1tbezyN+3w+b/F4/HgZ8hGSybjNzOQsnU57fvJUykXTjSXraq1SnLe5SsnmYglLxFRuvmLFypyZ/lHXiXqSXp62qYN73oV07omzs7NWV1d3HDbyp1Ip78N8ec7m5+ctWZvyK5E8iXjK2whwcyWEftNeaLeGQrygUhqn8xSig6STiWeuvOcKQKTxPjRAft4tzE8k1NfXH89Pe5aoUxSSZ7JWiddYoSBg9K40L+Qk1EYVDvKHNkAE94lE4nhdRNoOeULnQhp1BDhoN5FSvWm1rcD78O54+fmSVUQpnkMeIvUG4sW+cttvKyQQAjDFYtERyD2NB+wSvGHlgyN5R0WkkZdrJSbE1ihvLEpTFkVRVYiZKZUtlhu31PRu6xCCDx04bAcPHrSCMrU3N1lzqsGS7T3Wuek8mxNC52YLQmjC26U9b8MiOGpURo8WT0Sdm9cASaRAfkFtRf2o1CRsthhxHOVrBAvpCfWFPscEJzDX1EQEmBPnh5GWEnLn1Jd52tEz+WtVr7fGcKIgmUEWL0ESjedyOUdMqChgnQDieAcQlKEOwh9fo/elcsGe/9lXra7/IesW5aePHbCf/+jnVp6r2N7nXrDtL+yywYlhW9Kctfpjj1p8cr/l9I4Q2uaaUF2xav1hOAJrRX/Ay/OcCFRRL0vlaDgCBxzKFdhn1cec+lwq0deyp9PvmMTCnKquicNNESPMq77AGHOUJ7GxsdFSyTofy1QIRcgAQpqamvxKOmlcKRM6AYChQtIqkhM8H+dIAT/Uf9BGn/mFzY4N2ZKlvTZ6bL898vhzdtPbXmttdWW77pqL7YpLTrNnn9xmH/qrf7GhgRctt+8xaxp5XviO2qU+Ok97PMfELiVxBPAkGA3JmA992gY+8tWKq2skE7PZrJeHU+bnSlYjWZkUZzL8GIbIUAZFeV4jq1ZDWulFEZi6CBB8thCNwth//vj3FShTI+xG2M8JoNRxhAAcBYkUJAaEhSHMM8Hfa8hQDx3iOSlAn/rZF21o3x5buXaN1Sk9kciISGlL10u+pVucwyemhYj5Cbvjrq22tLvNrnj5WZZXZ1Prr5ISELWpWXUFOIulgj97p5QPGGJCEHBB8ACPzUs2Ko8jbF7ySYgJ/QmBfE7sar4Q5iqgWMNebXt+iZn4JVe99mbnoLgSBRbpDpiAIoZ7AOIauIxGQuVUFtJM1EtIM8ZrlC8Rsztu/YJVpsetMscwLtuBw/0aLhoC2XGrS9bb2Pi4bd++3RZ1NFrP8jXW0SAC1dRZbapsB4+MWOPsQUt0bRHNo/ZjqgY4HQGSKDWSM8BeI2TFk1JYwkiSfGpNuHVEDw2OiTtrpR1FYL1nqNaoPCgT5IoitNJVm/qgvvKGvkgkRDVFSGWc17yUg3gmgESA4rrwObA7+bkP3EVnCCG/a5vCtDWUZ+y5JzS0EnEbODZiR/qPScBnrLdvhT393DaXLe1NLWL5Wdv91FM2fmC3bdv6pD1w7yO2acNS27XjkDU1zDpcgXjA6RSnq34fdSjAgwyrUXvz83BgzBYv7hERI/iAvUbKgHTCcUIrcCWGNK6BGQJzuJb0tj0AQFTJ3ByV6DkeIYYGUP1lyYCEgC+LSnOSV+SL1LfsJwlR6SDhRgCJvP1b77aH//eHqk9aNZ+zqZkZO3njOquPz1t3Z5drrZqaedu7Z49kzaxdcd4VNj02ahOxnD327C67+pWX2COPPWmdzR3W+fq/tsZaIWU2aUlkmWy1iDhKEyfMCa75irScNDEc5HTUf4cOHbS21g5rbm6WvJJsknCnu2jPudKsP5dnIyXgVym5ktIKImRJ750IIr4rFt3Hrn3Hh12GzVVmRW1pDcmDMmZEKZIHlmJcC9OykWBX9cyxnaoOzQQyRc8aGUpPSJhKcSj/vIDb8/sfqjMSmMW8dbU0M5CsranO2htqbc/BfmtX2tLOVpsan7DlS5baq151g8vQn9/+A9t1bMC2bNlsHZ0t9rvf/t7Of8dnLBeXbSjZiyIBWTDJHNSuSJ5qSDH8GLPJRFrEywsgyUAhN1lxwcW/qA8S+MA6L4QkqcffqZ9OALJGXAWTcC3PwQhKR3ve/JXvV2LKMC+EwMYxySBCDQakEFHUUEESBJYMlSclN8JzYOnoHmMQ4V+yr37sXUpUw6qzWdp206qlNjUybPVqJ1GTssWdnerfvI0Pjdub3nSjTU4NWGtbtz3/9JO2bfezVpBymJkYt6bmFjvn7R+zbLxJ9IqsegKd4f6ldmJMMjIK3k29i2xK8hPIQ4iQckJOSSD6kIUYMEsoQ36eSa9BFWOlt7S0uFpGw/hVQjIlpDU0NHgM6S3qeIPnq9dQTCvWSeM1Kzb5PRQFeO7Rtqds2mjTEzNWJ+7YufuApQR8Z7MQlWiz0Ymy1Yobzj77DPUrZ5Oy/PfuHrKRo0JcZ4cND47bsfEZ23XgCCIwgkn100naCB1CvnHPO+CsQeFIDKRSwJN2XPAeZNDxgGiCy2wMVxpQCDKYPGhkRlZoK12XwWBG55jsjlklintUD5ViOmNEozMSKkysrQ7DQE0CrE1lqsaRBMAAGhNwGHov7txnS5cusb3SVOtWrLa+Zb1Wo07MpzP24kTBDg9P2ujoqNXUNdvgUNH+54GHrH5pn1192avs0YOjlpHtkc402dSh/QJWIqNckSnS4MhJaIgk5REQkaPYkXSQjtXVZlxTk8Z77mvVrucTfOqI254BIY5EvAiNCBBFGZBHfyhbVxvZeM6j7k4IGWisoI1AAgLRZYUych+xe9RAyBd8PvKFvKQf3r/bctmC6sxbtqhOioqdLQ22rm+VnX/uaXb9pafZX73hGjv/jM0OUE9Hu20+eY39x1+83S6/4Cxr7WqzVsmlowNjNjA8Ie6bsPxsZCs5kRlWIi5cQ+CZe+AKeQgRMSOZRCSQ1+9x39A8CuQjUkfoJ+XASUhzfxZuSMp+CZUWcYRFOaxnJQijUs2CCWSANBeyClRAGtxIhf6uWrE/57OWrk1ZSa4HQ+yUk5Y6NbPTM5bIz8rCb7Q2CX0UxJJlayyVabQVPZ1WF5NBi3VfjFk+N21TZcmP0rw1rzpN/YuMVq9fyEM78ow2AxYIhTwLsHDv8k32IJ0tSaGVVMZ9XfWJeoGJwD2wU0eoZ+EzAWLU0OFADdicSGNlAQoyZ/G1xB2hMFY5QEIBKuWe8gHhoa7VG8+05o5OIVuKIJmwVR0dJh61yclpGxudsrK4OhWfsx3bXrDnnt9mO5993B56/D4haUbywWxGJkjJbal5q21utHh9q6UaomkbOh86weiAwFOTM0484CLwPnA8cDISJiVLZWl6HQsREbiLwDv6QQzlgYHA1WUYBeVUSu5EbEfDXPHBisUCWa0hrbGssV0W9aicigOHgfkwvQNgRL20a2/8oBqWMNbzAzv2ywRBYwoZ2QkbGO234ZEB27j5NMvIAk+K47acfont37vTRqaGLDs7I8u9xlplP930t/9haSmQlMpD0CAGQnvAk8lkjhOOwHuNdYunJDo0gmRqW3OjPAj5nNiTzFiEvDFxGeYF/YiJSCVpYhgPTiWQr0ZEJ9QEzM6KE0QfvyeNwgDHFeRNSB5hzvCOyDsqClQgQgEiDcWlpTJdy6V9hGjV+T//c4u19SwRoPLbBFA2P2VjEyNWKI7Zxg2rzeQbTk7KC1gkTixl3fDtkfbt7OqRJm1zuKibdiDOwjbDu9CXwDkgLcAbEAyhsck1ro6/ny7kLS+jm0B/COT1IVjNQ1vc19A5WDY0RiIhAKQUUVFaTQChqienJZukhXgXynAPIKFD1IHRVytNOIfVr8bPu/gi+/J/f1cQiZtTcWtqbbHhoUmbGihZYURDfUyA5mrthWeft7r6Rqtv6bYuuVDrTj7D5Rxtwc10CJhDRwKiwjOddLHkxnPV3tIIIc7LwA1CnlAR9xPr65HjGv4qRx0McYrOMyIk7wIBuK+JzACpaAHCC64LAQABAArrAwCyBfeBdyGGEJBFJDRpCExPTVtB1KsI0OmCOqrhkZSpkJPg7+jutESrOtJUsmRL2VKNZqvWrdLwidsHPn2zzcjdWXfNjaovQkwYftQPrNyDIPxWIshgugZjvsw0uJBEnNPQKImtpKZsthQxAmUDkUEOMvuRh+6T9S/NnpdGzo7JaB6y0cHDNjp01AaPHrL9u1+02Be+e2cFHzDF0FJJxncMANUolETuCO/edkLcsXPHLlu7dq3IxnCQqtErfDTmywGgLI3FNZ/XEFa9//X3H7WyKMsMAtMs773qYluxfLGAyovZ6mxx92JrbGmztlrZVnU1NjEzbJ/8ly/buEyRTr2r23COxYSoBmlciBliHE2nUCMOFrguk0gHZpggIASE6gHZ4xyCrJqXtvThJpkNVyFXCSAyYhoMYboWMQ2BqaN52YCxt334UxUoxpiG05hb4mVStZC5LHwxpwUj14sznLKCMKb3CQlC6oOOjlY9xJiEJLFSUozbNz73fy2WHbU169bak1u32nuuOs8N4I62NnVM5oyytdQ3SS7VWWt3i3fgLR/9J+vMpOyGv/qsNGSr6tGwk3bz4VeVo8BMx2O6qqcRkYUg4ARRbnBCTUBRfsrSD8/go1J9cx9Uw456lCdwHteAPIK3I5xUVG/sY1/4lkRMJODIBGs6VYQG0gEMGQcHcs87hij3oWLuAZIrDRLiCYaHWUbuzG3f/JL96TteZ3/2/j+1P3nVRUKYCCMkJMWlTXVNKjNvvb1LrKWt1eaTjfbl2++y7S9us3d8+gvSnhk3HSAmbbgGVgAGh0vpARbgDfKtoGujNGdAAIH33IM8wkLkEMIV78CJo/d+FZzcE2tgYzLSEBUCQEAUkRBkB4G83EdIjd4R8DdR7aH83Kw0qIapTFf7yPveaj09i2zF0nZLaBSnVTYtWZbCraop+YzE3LyGsOrJz07bJ27+M/vQv/y3paQNgSEMNZBE26FjtB3uCRihdBYXJy2FU2YJj2FU7aznUf7QP64+vHUl4CrNynAnL++dKwUr9YUYv+I1b7o5jHkKJ+RDqVpLqQAAAg6NICNCcIRUqY0o5b5Ykk0kuylenLArLjrd1q/osE19Xba4Iy01HrPm5jZ72fln2eD+XXLEaywjB35O/ittNjTIx0vi+yWsqa1JSM/YljPPsZGRUctLliWYLRWC4wgrheNEEUFAED5lIi7bTLDH5GaNyDBuaGiynXt3WINME+bPJqV85mWEYyIRUV4QYXJy0u1N+lhWfdwHjp6YHBMbVqSgsEclmzX6Yv/wXz/WEBcgGhblEliHGhWrU+Mgq1CdO6+rAknFf0QtXZf1NNu5W04S0OJUuSxzkg3IE5OzbAJibHzaautrrTQ9Yffe+lW5F7LjJIzqJafQuM1NbTIuU9YoeVXX3GBDsglfccM7ba5GZVikkEv0k98/KsO6LHjKbodBJBAGImdlXIM0jE4C73yaidEzr5GjjgAr2gGugXscdvWHZ4a2c5P6TNnwHo0Lh/Eu5I1f9qrX38zLsjpRW4sci+abmOYtSjVz7zJLVwpAHa6XnXOSXXzmGjt59VJbuqhVnBLJLzQpoVbAJqVha2oYImjYpKz2Djuw9TGfBWlpapHZ0eZUQ2Vk9A77p5graBCnbdUp8h0FZEKdTMkX3LRqkW1cs9oOHj4sRSQXSTDUqP75eYYpugpNTaeFJD0npZDmxcHqkAjPXxQCsekDgWfvl4YiYgXzhAocQVVcSL2638paRQ3YJTBVzDQvz0FecD+njPiUOKfuoIqq83JbapU/VpCWSZ6wmAMwBDTTM08JOT7MUeUqqwY7lqy01pZFQqKGYqbVOjuWWH2dNGEyWs5jivnprY97fuoLdReLecFh9oZXXWJ/cu3Ztr63RaMl8oPJSwcZRsAMVzhHKQSYAnwR9/2xsIcJCLwLaVypE5gIXJ37ePDOKAbBTwRQInKKCrkCUG1jxl5+7iabzcnX1FCQSD7eeACEKxx2xrkXO6dmGhs0ZFSv0kfzZasvloW0rohydW22LdFq22syNtCyRrZYnT370KPHrW64D1NQ0AjQaNEV7Xvh2ZvtnTe8zN79+pcpz4m2kcdkCOujhKieKNBx0gPi6BtbE4oaYYgHYMLEg9PCBGJAmuOFQtxw5UVAVMjAEGW4hTzFqSkrZVk1LnnDIDnkJwRA9B9s69QmxKG+3r3h/e+14YwEPmwvuXWPXKGBgX770he/ZH/zqY/Zv976S9lH4gbZPkKV182wzahMYTbrMML9ThjnUyEBhCofMIJQ3hPIQySNwBXYSIP4BMql043WJrsQ2Rj6EvIR6ROR8m5WhAbIFO4DAGTkWp5D7c/ZOZtXWVNLg01NTYg6cGTVoFPZUJ46H3v4D6KUFIfYQ912A1H0sVkZGs/cc48AibmttGp1nw2MjNgXv/hZp/Dj+4/YC7NJu+KVr7bR4UFvHx92XpTPZBociWpF2BASxEAlyanztmwUAXQvjwPTtax3bsKqzbI6yX4Ponrr82GIC+b18DDjSSkQwYS7VokldS9Ci6uYmcGXVAb1UREZjWnx91//kfNtwGit+LEsINlVE9JBXp2QUJQMu/y0XmuSNqtINI+poytXrvR8DCXyTU9Pu/CMSbviHM7pyvBgeQ7BmWpssse+9iU7cGiP9axYa531Gfv6E89YY0ObPfHEEzaVnba9u/ZaWsO4ranZbvnWt6yvr8+6pVhy+ZnqVLEEtQtkdSJWsnyuaK9/38d8wQYE40dCZAIwEREpSTn9zl2yt+AwnPFamTBsOKmV6wUpIish4c+4f4wQKWeJBZSMNPH5r3pLhUnBciknrEczmSCJaVZYEOOSkJRH3yDN899f/pwvjsBFoyPHrKsDFydt8do6T5uWXdMkm2turiiNJeRraMF1cxLmAJuUJn7sG1/X2M07MBPSensPHrbzLrtYIiph7/3P24SsemuWrHzssUft85/7rH30bz5pm045xX73m1+q8xLGgqMsP9VljHwrZnX//Tu/Edy0F80Eh0CbyE6uIT3co+QoEywDFa32HUIgViLDFTwggigTe/+n/13MpAyKDC9BJO5BPqghdVhZVCGNxOzSczba5tW9tm/vXmtubbLFixZbdnpE5kGTbKZotnZ8dNTaOxa5kTk9NWiZpg5vLGxmo97nH7rH4v0HHfA4CxJzTOhVLFsu2Nv//fs2Pj5lz959uy1ZvUXvcbQFvEL/4JC1yMhNiUBlGZKYDnS6LIR958d322wspdojhNCWd5COV9PCEiJp0TM8Fc3AwoVuUvCeoVfN4/lEJAIKoKa5udFaWputq7XB6hsa7c+WyvndsFgUbrIGuRe1Ag5LOcPyWjImI3TE+lYu91WhY8eOWkfHYhsbHlYHZI5oSKAEaATV1tjSKc5iTj1SJjgXsfkau+jVb7RcbYOcYaYs52x6ZFDlc5aU1q1L1FtsKmdjk5Kd6uCcNGOxrGE3m7O3veUmiaHIZECuIfLLs3mbVxvvevv1SqtO+KklXxFSvqCcIqUVRXHF8StchBzk6khRXhCH0eoTIkoHeRCAIVzjYxu2qyQ11MzukbBODu30gmAeKqGqa3Tf1qihqMI5yan6xha5M7D4nNyOsePKghBN+zDVwxIdokByRNyKJV6Ma9jnsrbxFTfa4ms/Yiuu+hOrW7nBZtJdVr/xfJuQMinKQ/C5KVE/BBCRzc4cB16tqP6IQBrnlpvIitOixQ867KvVcBD5BU6pGHE4wUUE+dRH53rlcUQp0g7vucfkIB9IJ418NWgAhtvAQ3fadQ3jdvFr3uLCua6GSUNpD1EGDdfZjHWtxlUoKd8OYOsl3Hfu2mXDg0dUIUYvy3LJiGIK6KE5IauQm/bGNLYsoWefDhb3wKV53a688FrbcOXrrWPdWfaKyy6ws84+xxat6JPiqcpTBa4BaKJEo0/PpCU7K+LsOF49sgddrCFMx+msT/NI2KM50Y5wGgzCFRFCXTANjEE6iCKEfOShLhax4VoxTiTwlr7sKvuatNfHP/UZG8vN26Uze8SNkeXP+80rF9vi3mW++Y40tmAWCznfsNYmNwdKoTwIOK+hHDsMmW0FIEKgIBxIGakE5WHjR0TVf/zHL9hJp2yxTZtOPw48gW2fD4nr2KFQkcyKhlhVPqmeVHxe4qPKkZXqkBSBma1g+DLNzm5DQoABGB0GtQMeuA9ICmnkI43AvQxXjM+CTReYsmlUx2IS6i/aQ7uP2vs2LnIDs6BO5wtTtnP7iy68mcbp7lksjWTWvXipjU3NOBcyPIjIM9e8aoDhwUzCs089EckwOoklLmIQAAr3i3J0oCTb7vYf3Wad3d0iWCSEUfs//ckdAjbqHB2eVx3IrEIp68uALPKesrJHrBG1QX2YEcgiduVIF1pSiilM98B5YUWcZtC4vCOCaNJBHIQJw5aotiMDNR2ftZbL32wjU3mbmZyywYP7bF6NvkN2V3MSzonb4sW9zr5UlM1NufU9MnLYvvrVz3mldD5wRUAe5gTDYdWqNc4lBPJ0trcKQZGMiCjJynrk+sCh555zodIjgY3j/8///C/eeQJ51EXEmK9vlrKSe7m8nbxykb+nTOAK+gbMtFHtsJd3wsIxeiYEhFCWMgGuE/BVudOHlyovgun25TYv+bT14KS1dTTYnIT6r/77y3bGkg51eLW7DqzzlWenbfDwfhmpg4wsu+aa18hKn7F8Nqs4Iy5UxwDKDUk15NwghfL731XXCDRsZdUDHEgqy5yIHP9omNx5x522tG+5OiVZqCF/xcuvlE32oEpFw4RQKuW9g3Fp1YSc+IYmwTsvU0NYDL4ggTYo4wiRaOBd0KL02xHaIM0sN42pIiYakOm+G0CalDVNuE2o9vp8IRcgrSQLeL5oZ779ry1bGFNLsksKeTt4dNT62iRI4yXLFcYtN9YvljVrka0lMWn1TY32ox9830ZGjznHQAlioAqR+sHbOeec5XNXiAE252K5gxTnTrwBKYuC5GJGttYN17/e95XRoXvvvcc7K1DVW+TenLReXsQZ1dAfs7r6BsGMwonb8o5G5ZXwFlKScntwqRiyNUIO29B1ozTkX9JXkNDExbwQKnOHCUjWQ4k1CSEwlfZ8uE81iil5GbG//dptAuOEKq2tq7FmIfPRW/7N8pPTdtqG9fbBj7zfGk4+04YnRy1ewTjU0BHstcm4bd/2hN39+zvt8itfI0Clkdz3irlNB1ulqxqIAJXvuP02u+Et73DBPTySsxmpSeawyAPiQC5wvPM977UH7rnDlvetkXMu8RAxjOqItB/uFpvmyuLqUmXGevs2iQAijN7/zd99zWZk+kzMTCgt50OcMkVkmd47TMka1/Ya77L92DkuVyiRtobylP3ta6/TSCrZp3/yO7tgwxq7ZN1K+8ffPWDl+naLfeY/vldJCJsRMIoCRNaS/e4rf2/p+pQtbayza1//Jsu0dNiyLaeK/VmqT1qthsLeXS/Y9MyQZaemxGmdModEAVEMYGpkdSeULykzAwELEpAXRQ3nJuXFi9h/8Ig4TA657J10pk5IEaXVOuFV113nzvjw4D6fncV3JJ/XIfmT0hAqy5gdHT5ozZ3LbGZ80Nq6+2wmV7D//MlDnk986Bo0yC1cKteowMmssMbnmrqKnbukzTKiaWx2xnbs6rcjh/ba4cN77IKrrrM7vvM1a6xttHJjs9Vc8TqLt3QuvvlY/yEbPNZvQ4NH7fDAkJ26ptN+8F/ftLYW+YeiQkmdPDRwzC679gY7smerjQ4csaPHDgnB7B4cFquj3qNpGPVE3KdBg1FZQA2LgfknWURMVGIaYr+yVWvW265dBzQsxCUyMstCBnPurHFmJQ8fffQxW7l6g1179ctVx7yQJ07CztOQoj6W+48e2WmtLa2upFBExeyUNTZl7Mn9/XKq66y+rlbXlBz2WkuLaKxW1eO5qL6UCHbN4oStaqqVuBHREB0i8tMy3FsXL7GZ0QE7vHe7Hak0Wvdr3m01shErBVn/azduthVrN8jdWWl9fYoyGEt5NSxDNS05k0mUbXD/QfuLj/+9TUnmNLZ025nnvUz+Y7PF2X6kxthAOyvWL0rmSYtYRRprVvezcuhd3pTlvlTyui9YOc6Uzmophnl75ZWX+/7T1oYWcWGDhrK4TByAAtn+4gt2yUUXu6LJ5iZ9KPFpy/TMmNqTISza1MwVNAoarKWrx1o7llhnz1IpoZL9xdter7ZYHoy0IMORIc2EQFkEeu+bX23XLK+zdtlmSYmRmIRyMZuz//35rTY6OWLbn3vM+icmrfXyG23ZK9+mHkhhiMNREjUMR4y6dKbRHWEEcknD8me/v9epUZgq2uDQMZuem5JLNCag+mzHC89Ye9tyG5VL9PzBaRsZHpVCYOZSlJLWy88WfBs5daMwsWvm5WCXSpI983Gfmi4Vp21sbESu0JgdPLTPDuzZbrtefNZ27njBjkgDt8q5f/LJp3zOLSGOSsqvrajDaK789KTuC+7KDQ/ts9nxY+KyozY+OWlpDffc2F5LJ8VF6XoX9uwH+9A7r7EPvu5Su/EVpyn/YZsZHLCj8oEPHDloj973oP3yjh9JRo/bgYmCVS57gy257m9scFbeKhqXYS2MO8IiXzKaRETwpuRqIJx/ff99NjA4LORJqwnQUVWUmy748hTTz8Oj+21wImelxj4bHZX2zGflPsgLyM9G8kotIY3YCo6rgoZDU7piUZt33/0rdahOGi5jDXL0O2QId/X2Wkdbp2XEbSkZu48+/qAdODBitTW1eFIu30RhwZewmey0tXattkXLNlrropUyrEtWnypYjURCU2uPffD1L7P3X3+xvffV59mNV2+xuIZrMS8OF9cNDo/Zo088bH948kG799E/2Av7XrAX5ew3XP4ntvq1HxCnZ2xeVgHciUtEcBkojV3Dlkr8QLQP1nlMdgdLVjXikP2y2AcnxEFF8b9YuZCfdq2z98ABdb5gZ5xxrobdrE0zT1/fZPmc5BayyCtnlhQlhIbEYa4agMIaDa9edZKoFrlPrW1t1tW1WFzbpaGEJW42OjZqN739Jvufb3/P9h4bt0JRMkY1MYknSWfbnnlQHDpgI/tfsP/6j8+Laxskb7uEWPmNghFfNzs5YGOjUizSmKMTI5aX2TI5MymuLdjhg7ttYs+LdnT/09bQWrIN175bDCOtKSoLLUy2OEeF9QwUF/06vlUAbEaaLG6F4QPWmpLlLTlz9RWXWUpIzs9Em/5bJS+mBOj4xLCt3XSe3XrXs9ZcOmhrly5xq35eJkUtC6/iVIzAtDQSDWKWMyRr4hV5CLUu82amc5YrSWMJyJJk3vAIX4ocsjpx/MzEmP3tZ79ib3zb+9zIPbBvh93+g687AaZmBqUVD7r9tGb1GnfN2oTs5vYeDdFB54qC6itJPAi3Vsjm7dDhvdbc2KpOi4qCpbFm3vZLqN/90+/YJtmHgz1XWlpmRQjgg4ARS35CGfjBIgHsEZETte1LHLOsSz76+F125533Wv/RfnGiVPvMlCMhm5u223/7sCghNS/bLCeq+Scrgoc2aBBCHA8alizwFmexs/Qo+TY40G+TUyO2qHORNbS0K63elvYut4yG6bw04ttufL0qE6XjKRsZOmi1GvJwqi+QxNK2qHuJZNBRmxLiR8fG7PD+ve5/ToyOSKZNWnZUCkKGMBwFx09nR9QnPcvonRaVpsS1s3quaMizMg7MRERTYCDa54rIgplqQBLh+NXZUXJC3JGMlS1V12pLl3ZKZg3516yTGrYTU+O2b6Le8jWyTeQbVeS0Y3D6p8fSmvXSXLgWTNIhy0BgNBUc0xDmG8zIrens7hEXNkimHLHdO7fZrJTKoq4Oq9fwyqKRU6zAy9CsT9ijDz8gyFSHEHLftmOWk0wakLJpbm61Znkb7I2dk6eCScJy/+TUhGRwv3xMEDZr9VIaBYkZ76MIi7Zct+F0mxWyGpt6rKulU8NZCFMbRY0sFkuET8cHlj/WPrMuvswGBuEGIs8gr5g+yZq6FgnB7Ihhv1de2nLQ5gTAQ/vzlou3STIJ66JATAIafFfkXqSkcWPinkAp6uQKJ3NlZiIrgQ0C0cxs4VzcvcqWLltr3Ut6pUBGbGpK3DE9Yf/9nZ8KofIcBHBajj5DF6U0Y00iYF7ukIbx8KD7sMjHktyj6YkJy85MaxjmVMek4M4KYdHMSWNjm01OTqhHkk14GOL6D3z0E7bi9AtUd5NsOyFSY5jZEXVAHYsiz5FslU/56a/8QERjoo+pE7k7Yl1dhF2xsQDNFPZYmxujJmu/1XZNSlUrj2+qVRrITsnG6muZs3QqIx+zI0KUEI8xyfZ1ntkuhYsCwHnZVWwS4euTY0dHbKB/2N2YU07ZLPNj3rZufdK2b99lP//N3bZ+/XpbtXazyb60j3/8Q06YW+96XK5R3HprD1t3S4PVNXaIWNLmAij6yhZbLieYKzK+W6JdPHOCF09IiGXRIxUr2eEje+y1b/o/dvaVb/BREOezRfUrKfMImNPpBh+SfBCBJEMuxz7579+v8PVXUkYNw4oZVhpU1c5tNXVyWmXIzsbnLVPTJlaOrOrAlW7Va4iu6c1Ye3OLDN5m59B5UZTlNpbfnHurnItZMiE3hvKrZcDe/8DjMmQ3iosL4izZekLco489Yl/97++5fFwiY/TSl19jc+Kmz/3rxwWX2V//y3+L8rNSDk22eU2brelKOudRBx0NMgejl7m5SRmh5XLFGpesNZuRNzMoLZ9Ya3sGJ3z40U5STIFv7v0SVzFC/HtvTCLmx9QHN23WnXmh70BMSEOAIDx/rtGmElm4Qoh/nAmWVdinafUKTYgsUE22sa/NNq3plfDu8k6DrHRG9pUQBtDUB2sADESZkeKYGZGxKcWxbMVmG5nM25Eju+WCFWzD+k32v7+90z73lW/b4o46acCSXXn5NZYRR37xXz/mi7+3/OJRK6gNqnUESS42Sd6tWpSRkTttLekm5+yCCI3JNFhutx0D2cgAVV+dEXSdlQISUN4v3x6PUAdR6jOwch9dmYaCx4Tcd33sXytoP6U6B/gspJAQHN0w7auifvV9WpI7VITcYCFuRWfF1vT1yjWKPsGBm6iPmdnOzs4on9KgOsMSvzCbmxDipq2za5kdPjTgZkFTJi3T4qi9uP0FO7B3j8yUKbv/yf22/8A+65A8fe7xeyxfmrfv3n63zdc1OQwhogV9RVumRIxPnjVKUiKsJJLDgr8bU/vARz8pgxyFgNhYwMgXelydwArkiziLNqplvnDLHRWGGAgiAxxBIShHB6OKY95R3hF4Jg+NUSF2FjMIXMlPoGxArO/hqhIAv02CRDKz1nyORMNAOT2dfbVlDX1fZaoSkEh7oROB6qSH53B9aTr3oR/AWXFRw8tIPJCH6Ktbyhf6xRV4g8lFIK1aJmoQpBF5DnKAq3OMGoMKBO7JQzoGIs9UFChHxaEOGndAq3VxZYW8EpfGQyBIbqI14V5fJ8Q5VNlQJ1diqIu6iQEOCBTapO7QdsjHvbepvARMHDdzqmnU6+nKxwBi1oSpKd6BC67+ToG8pPknzFCABkKneV6YkWfecSUEoAKHEShHXvw9jEs+XA+dATnYOAU5zHVTx2QUTMqxT9rBnbvtp3fdY+edcarkTcmW9C6z2p71Fuvqs3ppLLYZ0Dnaoy0+2ytKiPvZFUSfha3KGsmYsHk3cFJ0SAjIRCrpTumOLOWnDF8SE4DTZzaYAlFgBwB3GNcQivdMs2MZ1KB+6TTGnqtiveQ5ZAyzleEKpwWEgnGQRH7SQpmwHxbg6IBuLDu019YU99vu+35kw4desInDR+33jzxpjerUvfc/Zg8++JAtXdxsxUP3WXr/b1Uumn2lHeqk7pIMT+bNAmeQFiLw0QeHQehhtdzv8QwEA99xAydR4Pg7FBSihHYAs8hsivi9Rp4F8/ikk4/yMAzTWPHXvOmdN1NJtOSEwxzJLzLQ4cgPlFasXkEMFUTARBxECJR2gwbtqguELkoTTu592hLjz0i4H5NQP2Yr+tbZvn0Hbf2KLomwkmXkLbT3dNru57bZeVdcZYf37bQLTl5lw+UmqvI2iEwKACtL9mhx0pxAdZKHdSlf1AUuYAF+PYh9RCwZ3T4aVBkr8axQwXUJRIBQxMw+25kS4ixvD4SzPlHlSKapUCLOYaHjvCASSINiIAcKkI4Q5DnkI5KPGBTGCURG6RVRuaVeCuPwY/bc0wfUaMFmxqbtqSeetu5FMjilRE497TQblRtTW0nYyy67zO74yW9t09r1tvWRP1jD4KO+9gkMXl8VPkLgaCcYMxlysMnnQw3CKTAlzWfUTALgQvFVHa5bgq9K8CCqHBdxHfOAUZ1s96KOiJHkV6Ko8OLF9f69pDfOmh8J1SEQuCw8E7gnLTRCnvAuIIuPOZEBtbKS66Undtz/S9u5Y9jqW9PisH22f3DUzj59vU0Mj8m/S/ver1NPPcMuf/m5tm/vAduz7VH78Y9uV11lmxnYL4s8Gkp06PgymdoijZkLIl9p+N4Ntj1IeUjCehTAVpAG5HNmn2Zy2SR5p/JEh1yjKmy4Y5R5PpXjvS8JikOdMCon28RiX/7+b/RuoYCOYuCigDAADHkCgoKMIfCOe6KfW6GhPbBjqz3+y6/LR2uwcn5SAKds8/rlEvBZ3xzS17fcXbH+/n6bHB+1k5avslkNl+37+q13WavV1HfY+iWNVj79nd5WkF3HOU0dIIBEJxymugLTyd4P+bh4Fuk63LlIni7kVECPpm+iOpkFIc+8GMevQjbpoV3v/5duvbPCwR0RFmk80io4mp5JVhKBT2rY5u3AUbmnMW0byQ09SVOhVSUw9TdXytkvv/EZe2HrNnkAzfIQMkI6sw8V62lpspGJUVu8dJncqgm5Uxlb2rlE3sIG+/4PvmMrTz3LJrLjtvaktfbMY0/ZJe/4tM3ILYunq9yOZY68ERQ8u4Bm3YBtAYIJkVD0r0Bmox2R9Y2Wrk/7MhsI4Os6z1PIOSH4aDYrZ50tBSg+hjbrpXgJvnNSHfPvmEDoq2/6UAWHldUblxVKdGrKuXVEJKGWEAWrgy0NC9Qy09p8URYnXQIT0ckhH1jcTpGpASsO7nVBv7Sn1Xbs2G/r1q2y7NiQLe3tsa3P7bCLzjnDivJDx8an7D1ve6d1L11uz299zH7xmzssV4nbpk1rxHlTVt/eaakt1/sSYPDvWGYrqtOEuBxpzJmYhhQwR6vXEjPqKD5iYg4xDkcJft1UxBTcVyTYgRWRxMjwDyGqHBWNHjhLKgGO9aErrv30l2+tMJPA2I5CJJNkT3rjHF7GLmooiRkBUmFXVv1UtzekRw8AEVnIKfvBlz5thakxq5lnyiVry9YsttyxYTv9lHUWy4srZP03sTWT77izBbv4ymt8xaamULQ/PHivDU5OS/MlfHfzsaFhO/8DnxU8iIuoTQKd454Ok84xEKSx/SAMYeSpnwtGX9CcCtxTjrwEbGjuURIE3jsnK/jQrnbQkRgcZCKWO5G0lqZm34WIP0ga7wGAT2iaGxtlj5GvSVfKSsDLaU+n6/28sYaGRmtr7xAXxC2tIcuZXMf2aejVZay5vtmODExbIt0pFV+vYVC2Cy65xEaHDtqOZ/fYnb++x1rV5tS0OL6m1g4OjFnv4m4/5MMdZLXv3FBVPNwTIRIdixCVcnhAoPgvQkZVcYCMhc+UZYi74tA9dfAOs4WhTl30m9HjEw9gElZjkg1BTYM40dgrJ6IEOUCpIqhEpWyciwAObgzUIV02i+Tfrhef81Wi6ayc20ybjclCP33zZksKeSVR9A/P7jRLN9mMENbevdwOHJ20bQVZCKlm23jmGfaaV11vW188YAf7hzX0mKqMticRsQmjTkTPGckoh0WcxOfVfLAVadDocA86SlqEAI0YDVn4J6RFCGfDCUMW/SqESWHQjosdzxNZBbF//dbPXUsylLDiQRgzC2SGAiCDe4Yi1IX9AS6wqVNIITyTj4r/4xM32cx4VnYUrkyddbY22BsvPc+WLO1R5rg1phtlPs3a4f377OUvu9Jl6Ex2ykwuU1cLM6MFu+q9f2ZLOlutRcL+dX//PTnnkRbD/CGAFOChs+Idd48IwE0AXvoTAvnYHYnLg+hh/y1pgeuoj/rpM5G+cV3YV9lh0WoOAQ0Bh2CTMO9EZGmewz8oBHDOzkzbViuiMZDNFeAiIIvqdKvKl9yvW9TYbH2LFum5YIWxSevS8G4Qwmo1FLKobnErft2SjsXWlZRGm2WDSK0tXtRhE6PjtnzLueKvaJ+pB2Yz1LkwrLD8uUIorsDAFbhIA0nAV1Tkg695VrdoVwhGb0Ra8I9lF8ihP/SRurh3JIJhGoCLwnmHRDQNkf2o5QjBxysLVyqKxnskLLn6t4dCeLqtT7JnkRuU83Vx6+hssFy2aBMT0zY9NmVxqeuZ6RkrS+A/v/VhKYhh6z+8Xyp+zrITYxqCMZsQchtbG+2i698rTo2IGqhO52iLZ75EY9jA3SAVOOhoJDKi4eazLfImMJcC/OSjHq4hH8/0K4wUIvVQnjqVLxJ0zDaW8tGpmrhFYBQKIddq5XOhLetkS3khIYGKCQsB4oqC4JO9i1//Dsvm5NBLhj2757AdPDru65w5Db1jI0dtXAhKpVuElorllc8SLZZTe0PDB22qOG3//G9fdhelp6fPZWIsFk1s0m5ABEQmhI4HJAE3V3Ztq/s+BPmsJh5j5k3+sRgEHgBxlGVvmK9RCFHCvLgo4RueCdQbCMR7F/qEnNiUvVUBgWTwynTPilFBNlAZe0fPBLgy5IOqxDA0Zcq5QM0bK8a11t2ctnsef94SDQjjipUrs5YTUvqHd1t7Z6OEfq/NZofFAEJ+Cu1nNpOqkVattYuvf4O3BzFCBwm0FxAEzASuPNOxACdlHBEKXClXcgs7Kkeczud8NxBlAvLZRcQ7EEmd2Gi895bgJpxMf1GNASFskGNo0rCvLWrcs7AaACJwH72PEMhWIg75eN1b3+XqOiur2U+RUL18KIGLNDwyYSOHxFnT9dZmi2xq1Gzw8KBsr7QQX7D89JQt6mq3nlWnOeDUS4dDO6QFRCyExdPF4XAW7z1q+GsgR36uYlQWUSgzRIjhoA9GUrRtC45FBor3sQDERFgRRBWOEAb1CDRMAyAsAMEzwIZ35IVKAXDyks49+XyYCJiUOOWHP/6BywI5B0LcfCS7GvgYqsYa5A4199RZvLNiQ4WDlulI2Jp1K216JmfJRcttZnTa3vWxf1LBCCkLiUnbgdMcPmliEIFz7l9reK8YOWg62q7VnTSqhh6HfjgHyeYJfRKajU0qFSmH+XLBPwfKz4xK4Rzzgz6GBg77Jrs9O7ZZ7LPfvqPCMpMvv8tlIMAVDHJne7UrUBwJuEgBgazdoV34oAuE8Ekxk3T4oSxyzBXLdu8vb7N92562ifysNWTS9o7Lz7eG2hrr6GhSXplhqXrr6lpkTbUZW9S9yGaKY5aXPfihm78ke2reui94rcWSaaurjaaHfYgIUc4hgteNVd0DNogkHVcIHIQVIuBFAzO0WM2u1TDXS+ciVrfoK/2hPAiMmAAbDlxE+PCLiOx53vHnNzsJMWFwwqEeW4qS5YjTJJVUubSerGbGMYYclWLI+REvwiRmhlPegZNBK66AgnzN9tmPvFMWe8IVxwdffYmVCjPWJIGKRpYEMdnRco7rrK2ry2qkTf/8c7dYWu5Usqnerv2zf1LfZEq4dhOATO9UkeDPateJ6VBESAMxRYkY8rHa4/m983rv/4urxASkw5nAQBVeH2+rV/BAIJ8SnQA+qj7+xW9XoBpA0CBj1xtjHr5a2Kmka6CyIxVAlM495QhcI9sl6kBSyCuKtX97+/fttJPXWs3QXmsS4mB/uCIjqzwjImXkU3Z0dfoc2k5Z+9/67+/YG97z55boWuFtwOmhvcBhpBEQEXAIacHuQiy4EK/OmIayXAn0C7gD/DxTB8/Uh41HiN4zxxf12eEISCGjU0gNBqC8cPVKDO9AXEAS70MaEZ+To0hrZRexLnjqmuX213/9EXvVVZdzeKrsLw1FcWutjNXaOikQGd2ZRtqRsSp1/tDPfmzv+evPWHzROgcYGcgVZARYMHsItEdHCFxxg9DOuZmCypXdJQrWP/0MCCNwT6QfvKMuPl5l6JFOm1E+daJqKFN//OrXve1mgIhe8sVYwU0BNB2nglMQZ1w3XjkdoAHuvWINParOyKlmfp55+tM3LLP1y9tsWUfaGpuEbNlRbc2NtuuZx6xZdadrRRwB0sQHBSAqkXFg6poytmvXbvvA33zc+lb22b59+y1Rx04gOb0aN2xngMp0Dhj4GJbNv/iMcQl2yRI7emxERnKXDQ0es4OHDlnfMnGp8o6NTyi/tK9MJCITi741QXYnkT5PT804YWiD6auRUXZgMuWFkpO1L8/l+EEfRA76MBl3bCtnMZWJNuHEqcoBQ+QJLAzCuE9JK133qsvcUkeiJZLyQdWAUGkVDc9CMS+Aitbd3W7f++zfWv1cziqcdiKhG08w+QdXcgRNnbX2LLYdQtj1H/5LS7UsceLEa1P27dt+bnOpFjcPgsXtHCAYgQEOx8WbE8EwfUBoLlfwfsQq+MaRDIwExYnAMCQdJHk9VXOJ8t521QQJQx5Exi+9+gY/6MPtDibKXGCHrZURazqAqhDK4PYIPHvTVWfayeuW2ua1yy1ZA9WTPhxLsrmYyejfv9NaWrtcm8BF+KTTGirx6VGfYWhtbVeHMgKiqKHQbKmmZnVs3h567Gk7/ZKXWa2e2QqF/bRRw/qiM0+2Vb3dtv3goBuV2IfISmBkhYfOlcRxvuYoYqKoKItmRxnp5jiC6FNAAgHkABPPaU5w0XCGCJJgEi/IPlbTIsJE0zuOFAReZOfwzEve6Z+CsCytCUWlh+389UstP5mzjPIyq4OcIH8IIG/lytXiyki++ZAX0i577Q3W2NAurdisocQhut0aym3yitrkM3b7dFBbm9wlOq0YOof1n81OWbM8hne95gL7k9deapXClPuSdJZAPrgPgU/ZCPaqZlM9XAOCvM4FI4Y+Q2yCC/Zqed6HCGFQaFENCmDcOUiVUQHPkcaLZilogEqbErLBNHxm52blLuVVQaSeKUdervUCPC6EsLGurj46bJZ0BsSM8MpnNbWpRnFm0sabltoLsw12IN1p9WtPs49/5tM2y2FtDmSkiJhumhPnsqbAlng07Hve/Cq78ZqzLV6JFqJDoKMCyG1D5xK1SwA2Asgg0ifeMRxr040yaqtGsZQSch4jmCGK0KcsMoz3x3cgciXBO1ZtBATBef4dTjWcvWmRHTq63wEL+UAugTq45x3bjQDM61a90SHbcZs6Nq2ckjPSlAUh4cmDh2zj5i321BNP2ps++Gf2uvf+hX8izQFDoU6ArZGnEKjO1X09vX/Xm6/3dgLSwnti4BZCgJX3xAAbxAQxLNr6kFuAzNBexDhReUdYyBSGIY07tnXPO29U8gLM81FC7+LlNi43hx8VwLJ3i1n1ELBb5isCGu2pcjGNWTgkgR/KhmMRYd3FF8iHlGkgoHbt32s//tGtdsst37LRyaw98Pwee9N7/sIuu/RlDjTyA2PYDw2RQctMiH9eSIhJJqmjJsXhCGHYqH33I5UPLg0HeiB7ubIwzFENSBoO9ohLQw+OTQgu2W4ykNmeitxNxGoFu0SJytH/yPqX8vi7//xhlZZRUJJ3noM+IoCjPRRlIWdxJmlnbV7uVBkYPGJdHR2+/wv13Nza6vlHRoatvXOxyYW2vOwxlqfoIN8hcdRCbmLc9v/6Z3bmVdfY47+9x2ZkNnzhx3f4voW8NOrw0JhN5fKWEv4/8qEP2Y033mhd3S0S7KzElyTzWjSM8uLgWsvnRsSprfaat75bva91rQ7sKBJCgB9GAOYUv9ig9z61LRHDaGBtgg2DfF/A+2gYU0ZDUQyCWAhDm60UsXOuemOFD0FnyzMRG1cXL4Uvf+azEwok6uvti5/6C+uR6vcj+cRxfEza091lI2OD1t2zzLlranJa2rHTZmeGLd3U5uzM/n0ftoKguanBHvrq55yDS2NjtmfvAVu7ZYtezdu7//Xr1rn2JHtx6zY7+9yz5F922ssue4X9zSc+ZR/9iw/bO//kbf7lyJxkp8UEw3xOaJGgr0vb//3qrSJ1JG9CJPhQVT8IPlIUwjuuKKxYTSRGlMPzkOZX8WrI58/CS+wDn/lyxc9mliSlc77vQNhlezfmAGeA+ffVev+WK06zTKZJ3vug9Szt0fDM2MixoxZPVqxr8QpVLQ6ayclk6FQjZSG/6NMj/hmzhm1cxMBceO57X3Htxged2G1YUHG93z6Us3f//RfsdWetta/f+TuL1zVq/JTsnnv/YB/7m0/ZIw/f65zF5jtsKtYj5+dTVpCx/c1fPoT6iUwIhSBSuDoD+HPkTtH5SNyg4iNEEGECR6bSQh4eWZfU+FUele3u7vCpljo5wxuaYvbXm9usQS4Cy2xpacM03wLpXVuDKKmhyccJi3oX2b49exzBHPcu09Y33xY0lHDQARp6sSvZZZAa50gaiQj/eGvjK14nmSEOSUrjSsPOSzvPzebsU1/7L/uzD3zAbvybf5Clh3ZUR2Vxv/zll9tzzz4lmAOHwDUaenK1+LGoWjnv9XgPahvx4dpN8oaRAYzOZaGcqwoQEslrRxIqtYqskEZkgx098XRmZVQ89qkvfdc3BfOjMOlizM7P7bOOU8+ynx0cj1hQmRlO55y01Hp7Gl17Mf7jMk5H5H50tDZYUVqstb1HsqXgMx4tLe1qQFxVUINi90SiXlwqQc1vA4krJnJChojB/FT+yHY79MLTFpP78+snHrevfP0W47fTjh7aa2m+6q0GzvvhjB3nDHUDRPDtucaAKJOw7/z8fpul34IXuEEWZhIIhGPcepccpC/AT3mu1Ede0p3LFLgHySe4LEKkt41LAeZfNrdHmWZt+Za1ljuyRx0WkHyJpgpYj2zP6A4s04jeUWHnokWcLy9hjWsRtkgxvRvZb66pZPAyLc28UzlRsYLKNrc1uDLAUq3vWWtrL3udnXTptfamG9+t4dxm3e2dsrei4RMQQGBYEzg8xHcbclyg6mbYL13U7sY18gcBDyx02Amuv4IQhAfAKAFRrgR0H9YiyEvkHgTSv3AlH4rCF3LJQPjid263i7vr7Otf+qLlRw5bYmrCChapa4YYP3iybPFSf6YSPiZlN2Buato1K1RBLvEDLFCWZzaMxNXIwYMHvA3KEYKQ9c0jMoAJfBuweNFq/7q/tWuxOhxpOgJtrpEy4HARl1/IVKd+1CaG7JVXnO9IoD8I/zBzAXfhgvG9JmgPBAD5wVMIDjfpCzmP+xNcJjzAYdyw27kYz9hP//u/bF6CNldJ2VtXy15KyxIWOs5Zv8x27Dtgh/oHfGjwkzdNQiBDoblNw08ai8pS8vi5onV9yDgQc7asd7Hbau78qnMxqf2YfD+Qquye14EW8thsx5rBwsBJThecf77nJ0SfRWvIqQwyLjszacVptlMxCqJtlnSeIehnhklx1MlO4RdyMBlAGkgBqXCOr4hXkcszlgJp5CPQJ+B0jjv/8lffzIvuLRfa0/f92jRY7KltL9joyLi99pLz7OnBCVvZXWvr1m2S5c+Pp4TOxEShUZuZPKaG1KA4w8+kFvX9QwFx07wUAZ2gn489/qAtX77SOUlGj2ULQiaC27cngVilq064hnl8ZmV7Fnc70Pff95D96Z++/zh3qFJRXogo5ayYz0lSCEHi1hd3HdLQlzxSVeTjVEwvo+eIS6o2pvoI50SaL7LVeE8IROEjfmX1955Hw54R4kf6USBVztnVH/6MDUlyNre32qqTVlpWwL9vk4aHhBaFcM6pZHL4iI0OHRIgZQ2/ko1PTdrk+IgVZrLODXATe64Q0n7QmgT+2WecLVaSMHXmEKUFGAYmh3zw1S6Bwz7I/w///A8RF9Gues9PKrIhjk4Bh3hOXJC32SJc3WCZZg59q7frXnEROk0EkyCX4x/CCVGA3MMckcyqalFHvPIii6Nf0eGHFDQkwRuaVEiF63zWQ4leK4BoENl4Thosq7EroI5oCA4PHrWf//CbdsHJm9XarE1MDFl+cljOc6sAbLD6ONM5kiESqlPTfJvITCeb06LdzAxJhDdXCPjLX/3CqQ6iOHMCrcrc/6y4Deudo0f5QB4b8AMf+DNHZEdHt91005u9DjrrxqSG+Wx+yo4d3adOiVukcf3EgZKMb3UwUgZY9Vjz4mKQLKT5weIs6qqK+eoKkqS4qhDyJFbYPc1hIH7anozh6LM/CfoEUUNX97H/+9UfqLYTxhtYfPDb/2SdKsinxRdsOcUuv+7Vll+yzOo07OIa5/OSE6wqz8ruuvc3P7C+9acKyKT/dpHAF+XibrvB/ghiOBhq5rN4Ac1CYsVa2jrs2efUYQXywQUgmftv33qLHTlwzG6++f/Y6tXLpf2krVUH3EAezCZkXiE74uU5sCPT0iM8Fu3jn/uGZadLctembSo/7Z/nICNRREyNs2815edpiFeEoFrJ0nRK8kqE5LjBG88727a01NmE5Pq/3bXVPnBSt/1k3yEbU17kvG+ogwUJvnFO6H/27h/a5P5d1iTB+IpLz7OTTz3dVlxxpc2OT8oTqLF0Xasd2POiOKtiD99/p63bcoYl65pkEYmizsISnkzvSH6xdYAAQqQG7O5f/sxueOM7hfAa2737qHM3NpvLF5dN0cGTT2590S6/4kxb3bdCDnckS3gXOBe/bs+OR6xvxSlWKGYlBuatoaXTPvufP7ZYfbu4QdCJsDAXBER2JuQr8qMuvoQmOVsr4fbKdT3WLSO1KIWTOyq7cv0p9sjtP7Th4X6bKiYtmxu2mlzFOl5xmQ00rLV4S1fPzcOD/cowIBY/YpMDR+xVl55l9//2V7KgU+KiKTUesw1bLrbxkRdtbHDAxiS/+LKWbyo/8+lP2WVXXmFzePlwiTqHjeXDUMBVNKykn1wZJGXvdUs+1jc0u5bas2+fTUvDse2I+XbWOMMc+hf//cv25x96n1v7aFo4nx8AoB6fpRBy60S80qyGv2RdQkNTOWS8xm1G7bLEx7wcdpcf8iEuwtvg2eoydt3ZJ9ma2SFrSKelndneafbIH35jPSvW2B/uut2yJQ3p+jlrv/JtljvpTJtr6LF5iY34K1//zpsZHi0yFdrbO+yMTStteHTEtt33e1ukylJSx888+pRd/MYbbHq8xjq72vws6ISAnpqctJUrlsr5Db8RIptHQPlmWnGOnwuNk4OkV/45dZ6Jw/7DezQk222wf9Qa6vmmkt2N6ojeM3SGRZSf/fzn3tHTTt3kwn9WrpPUgvFbR2Jdi8+xQj1urR2L5b61WF1Dm4iQsOVdDfbcjmMaYhotQm4RbpQsYoqZT2NKIvTH3/FKm37yEWtr7Zam5aOHsu3d9aJ85GHb8fA9Fm9tt91Dw9Z41QdsVlqcKSSIAbLjF77itTezgowfxhenzWkJVAnt3U8/bC3pWnW4xi65+mJbefKZ1t3VbPv37LX21owEY4MNSDM+/uTz1tXWKis4aelmpl7EITIncJFY7YG72O6I8csuRovP24F922312g325JNPu600OjTgCmZoeFiKRdpWRvELO16wmdy8veoVF0v4MqQiw5I4VyjZ89vul/NfZ/lC1ipSFnOVvORlk8+edonw+4emVXf0xYhkiX34ba+wzat67OS+Tnvq13f4tqqRiXE7tO+gbX9+q+3etc2Gp4YstvIcK5/xSutdL7tvPlocQdVkxDy0HX/5q99ws0jmACFH5qbGRJF5/2nWCXViTtyy/twLrXfVBrd5OE3g4Yfutab2bnv6YMGmxkfF+nFrlkvjHzPxZbnq4WRORAUAu5oWl/AsJpSjnLHGhowdOqqysu3SjU3W2Nrqzj5cOSON29PWZDV1bfayS6Wh5XH4Zz0S6sxdMVPbqlHR2b3MWjp6rDbZaL/4+fflz7Zae0eftTbV2mnyfS/YvNrOPKnXNq7slqKocwOX47h+9K1v2djUlO3v32+HDu23wxpRay97vcXWv9zS3TKya6RxY9KMONsCOphernDYj46MIBFslnCUpaJ7TjnVBsdyNioL+ppr32gzE6NqbNbWrNtgp592mozSrIaPkFHfatPsnZBcmp0puJkhQrixiGHIn26Uxt4LIVNalqnvX/z8Rz7k+Hymvb3LD/lI6hmgxsYGfR+sRpP91V9/QUNC5SX5+QwZeaVRbzP8WNT4sH3vPz+vuot2/vlX2IrVWzRkJ8Q9OblsIzY20m+Tk0N25NABmT0TNp3L2vjkuH3gbz5mWTn9M/277NjAs3bdRz5mk4lGIUgKiCmteRz6Eyvh4Ma5SzJaiItcBR5c9cuG4dtpGc729o9/3L7w/e/a8ETOJsbH6bdNTuftwKHDco8ajUMlm9p7bMWKZZbL8uW+1D8sJO0oXClgHaOBMVeqH7CLY+MyDnsX99rZZ54pM6hWZSdscOCwHT580A6K4gyp3919txurNdLIF17+amtq7BS5o+maI4d3uzJ68qlH7LxLLrf+gYOyEBL+Ncn42JBMiUk/WQACl2RYNze12MF922xCQz4vc+PQ8JhlOtutYckS3/s/tHe7n+wUhjwBpYVMDlrZFZj6IA8mUuUhIz8YkBf7IiRnpqfsrrsfk6Wfk6pnWSvv+7aYyN67d8yyslUSkhsI12jRV/UoLdprFk0He9Q9PyTMySKodzlAEtbdIlBRgrfFOjQMapL1rnRWrlwlrRWzV77sfCmUPiGpLJl3QETMOiHY+FIvk6W7q8+WyNUqSpRw5k9RGmxaHCezyo9imM1JfMgDwRYbHBy0GclleZcyWuVKVQr2yvf8uS3qbrelG06xVFp+sUYZuAiME3BSRQu8oiCXj4vbQgi3KoZTHcvdCJwRN3R2tduhA/uFEBmKfPk/PWq5Uo1tGzZrQCMyKSeLAkqwAMHEHCtCNMoXY+xNBWmkV6T6w0xGOtMg//LJ6PiYw/vs4O4XZRhLC3d0+FIaP6ry71/6rB8Dc+lll2s4s4Wh3uY46G3/Xusfm1A95l+pjY+O6Z6Zj5If8DE9M2UTk6P+0X1R5XF3Usm0rz2wraAkjTso82lsYq9d+YYPWefyFUKUXCK0qepkW5SsNkXZcqTpXh3wc2MdYXSIsQpWWZVBeMfa+mwNixlygQYGjvn5rZzUu6N/yg7MdmqsCwGyl+YkbFjgYMjxeUmmoUmNgKBofom5JK5QjjwAneeQDQ1F4dSW9i6xrs7ltm7DZhGrxoakMWdyYxpWRbv00oude3qXMv0d1b9r7yE7Wu5Vr2ZsXENwgg3EIi5DtSAZNSOums1zeOW0iCXf1P3drM97McR8gWQ+InKxscO2PXa3HwE4NzdthfKsczFEZssU8hLtjgXBiXv+cx0f//fv+kEfzJX73LUEK9M9ZI6JhZfYUQ0H9tUXbTa5wgbEXVjKIIGxXVYnlif6rUn+ZZs0Vzgmns9x0JQIdagCUbDgJ2U2sPluieTH6KhkSk4W/56dtlxU7u7sscNH9tvO7TvtwceesLvvudve9o4PqTMx+6e/+4AP20ce32p7R6Ul43nrTo9bcwtDOyIe9h9DCC6emcla16Iulz3gSM1LHiZsDuRJc1fkGw8cGbK/+uxt1ti5KFr4lSeA+8XuybRsw+jLXLlMyGERnKMnYp/80vd9MwpM6GpTaEKjcTQUjdckZP/IthJP+JBhrDNsQQr58Vsas4fV4eX+a1jsPs5JXnCMHsiqBYFCGGVwzDEZJiYnpBXbHBhLttqU7CG09czUuIbokP2fT/2dFWZL9pqrr7J0U7eGqNnXvnSzO/If++TfWqmuAxJYSnLx6ovWWHtGcrfAdij4kNET3SB3+PA0n9PQVKcXLVoib0UuT2HOnjsg2SpbOV+OWV0qkldxXeFCtxcFdVlEoB3OcWRviSNswzmX+Ia6pKhHEynJCRAVZh3ZU4D6x6tnkwnqj0k5TIM5dQDtdMmmFTJEl/qS3KSGBFPa/M4GR8X4UKBCBTiS4TE9M2rZgUHbeMrJ0lhxGxo54D9mgDZjK+hb3vVBDfVZDcGY3XD9mxxhH3j3Tbbl9E2Wk9H6jZ/c5RwbwSelVc5bX0ejtWoUNKRLVp9sETElL2ViVMQ1D+0R0Zmi0ZCPVrjxM9mEEm2GhqKMGmaOQfa8PA60PUjU+FV0la+gUcdBH3BKWJEJ394AEJN7qHZmHFiMBYns8onmxaoAK/2iLcscieFTFHxJtBK/5sDHXdHPYkcf3DONky1M29TYmH/TVJivF9BpX32akauDDHvyqcdkAhyzH//qAXW8ZDe96332t5/+a2eZcZW77Z5nHVYIABwgjV6jiZnCnpvXUEKsIJPcJZMi0pgLxyrTv2iERIQM/cXJD8qPOqmfj2UZVQTe+Re5IIyHUBEFqCBkigBSOcd4dA3vQ2Pko56F6aGuEEK5EBmioW6EdqiLSN6IQFEZrqGukIeZWkYHZVnIofzCEPLDIwShSHkiYvv8meQvP24QIV6um4YcMPlIUh5+yY9LIhm1L3z/UQiwh34Sw+IL7xzBVVh5B6ykEUM5Au2Huha+C+W5Jw9XInXxLqRTbygT4CBAD96Fa4Aj0IkY2mCgvLRtInBRxvPoPtCMPNTDO+5DXcQAh9cVrAlGXUAAmf2l0gNgXMMzDRAX5iNiQYR07hc2zpWwMI02uRKplxDqJhLCe0JoO5QnUB99ID3ASB88SMmRLy7rIik/OlGYtPriuM2P7bOW4oTFZ4Ysnhu1Wtnlxey4lKmUrBgkNTdrsoQ1mCfEXCzei7lEAILXp7a40jaR9sJ9gJEALMQAMyGUJx/5eQ79IZ2+8I7IfSgT+hbqCnTjyvuQjzr9njZEA2Xye0JgLOpYWCbARqC855MEQ8qGNW3yBHgDfqmHEOoK8JGPe2LsP3/8+0okAaJFLwKdCYUCR/JMwRBDg0TeEclLA1hB6MbwbmFe2gApXMlPWwSemXQmbwDc25UxEL71j1y5qENERhNMGuBWdmOWHklVnDpmdfkRGz22307dsMYO7j+k9LS1tGbs93f9yg/r6lmy2vqPHvPDVw/7Mgsz90X74PvfbunknB3Yc8ROPuVUOzw0aQeOjtmyk0+z+fpF8jXYDsNqaETM0IfQP6SKDzD5FJjp2BPOIMAf8klV8qU8fYwkaIQ/X+xTgMCBkITQZ8qCHzZtEYJk4x3p4IR77BXy0m6AifoCvkgnL2WJvCN/dC98yyfjGQcZVUtPsSdCe7g2bKWmrSAoSIeXWMZyu0ohftUNb/UdwTRAJiqgcYhNZiLP5AEwOkG+0Hneh0a5R0WAUN7TAcqF+onkcQSpDIG6AkNxdeAVKcOzuuomEM/KqgJRmVBnuFJfSUbX/Mhum9hxvy2pnbfHHrnXOhvaraOp3fbvfd7StTXWJU9/65PPWXZW8BY1EOJzNihHNlNfZ6edtsEGDh21bD5mt/zoN3bXPY/Z+edstNzEUcsI4TkZi5t7Gyw7PmSzrNP52lu05Sn0h3snslSvEiMm9LVDSULdkp/+4XsxAck9+A14gLj0iU3C4Bs6MFiV0YkMEtgAzA8QU44Y8Ec5Au3zrSawUL/XrfpYKJZ1Kbh1BRgF3tEOV0IEA9PU7MutVRnVL5MhhmmBlyHbkzTyBJ+XwHOgB8fP6M7h9aOwwgsaYsEyFPJniUmQFxBACEBRJjBfCOGeOgPgQdTz7MhVfaSRlxja40qewJjUzcwB+TF+caL5WoQ8DvO8GB1nenba5kf32tzYXpsYHLDdO3f7QeTdHR1+1uKy3mUuwUwSih9IOOess2x0fMCRDPEef/xxW7NmjS8L/urOezQi05adGrEzTjvNntt7zB6VT/u1L3zKtr+43dpYwGlqtpM2nWb9+YwNltKyzSSdyllfy4So9Bn42bjCPWnAi1SiPQYhfVvIAEgKhlLABSHUA94DLgNeeHZ8yiAnCBVednR01CdJWOzxuqTevG2VJX/QHtRJGrgN9Qfm4p42CLQHPXgmP1cvk4wGFwOAQFvKGjGx3hN4H/u37/7KOYIHb0AEdeSIOx0RcutIp1LSyceVCkM6aQAWAAz3IR2guPIMsLwjUg+dCfkIoXyw4WCikD+ccEM6Ab+4LW328C9ulQtpNnD4iA3La1q6dJk1pmtttlKw8cFBcXbMdh3qt5ede6YtW77IF3727N7nPy0e2uHLoKnRgj2/4zlbtarPlvf22tNbn7Mntu7yk7TWrlxq11xzqR06cNB/xy83y1GOk7b2/GstX7fIJGekgqNdqcDvtpFFA5L66SMzUN4P4Y58BO4DbkI69yEf+A3EJoS87HPmGn2LInyIyffv3++eqONWNqTvgKjOk4QYlRHT6rowkE6gfq+vGqgrwBTKI2VFDH/mXY1gQGALXAXeVfMo+IZzMtIZvwonRLbDwVx0LjRAnhAJAAMAhIVpC/MsrJ97CBokWqgzjHDy8Y46eUe7zuAJ1AIIEhOK4Zily+dn7Jtf/Lw9e/+vbPDQdnvkwSfsvgefFEOiPmZs9+7dtnfXfpvMzlmuWLZXX3GJJErMtr+wQ/ZPzCd5BmV/NaTr7cDefdbe0mrbXnza2prTtmn9Wrn/Y5adGLWehopdfPp6W9S52J556gWbQ/3IPjv55FV29MiY1U3steTAVuEpghl80aeFuCS60ay+BTyEDezEaFNVNGB5T5QeExOJUGJbImWoc2EenoU22W11rjI3bdrkuERqUV94r8q8fGibqAfZiFH9tBMizyxoMjiILnDAueqKNu+r+rjqEQ2InovVG6X7hwYV1ScBRr8o90cqEuDLVfG2UOqQDrHJQ+Aa3kedOOHOhsgzIXSIPISQl/q4pz2YbmE+3hF4xoAkUCeB9wLd7vjRrdaUlPc3ecT69/T7nHimMW379+yxtpYmG5/J+gLn5vX8Uii7euPW3tZiO7bvEHMtEvzs/pPdJobZvOlk27drtzU1NdiqtWttl1ThXH7W1qxYZXsl0RLpOhsosIulWcZr0uoyKetc0mGtzYvsV7/4ndXHS9Z3yhZrv+AmhxO4mUjDDqN//ryAKQhcGC+B6Kh/luzpO/hxQitTwJey/REOamr4heeyHyNDenAkmAdbiM8QKBPqi9KjZ99C/v8T+Dkf8lEn+UoSOAFWhyMikddHHoJadFUf2gDu2Nd+eJ8fR+oPMkjZA8E0LIXYnCF2FqJOSCc+PAgN8RyXxPBrFRDnWr2LtiSpE7EqJGpclVn0O7rRT+x4HSl5OMx+CrmMhrlcVX8jcxU4zhik+zdFIgj7MsrTo3bn975uzQ1x2/78TmuRyvLfri1lhVx+dHjOJBOVuWSZdMpO33yyxStl/9HibE7Oi1ywloZm/zmOlUsX+5R4z+JeMUyLpN5OtVNjl150ubW2Ndnk6LA9/PC9Ni9nYMeBY7Zk5WpbuqzXhgeOWd+alZabnLGnnnjKZmVOrDjlHHt6TAxVyVgpztH3Ur/qgzOMcBQdDhfNYvNCVo0/8336vLxlX3oUbulzEqknCeHEE15r6+rFrOASOzmawqBOBiD3FRXgR7TAG1P+0I5JT3BMnShsAowPHMXqR2hRmuil+8AHPPuyQTWQ5u98hjrSRmra88Axvl/Fu8Y7lccJUD4fXB/85Gd9WLCugAHKqS2I+2i0RVIk2g4RMY74R4Z/NEKYJeaH4DG8jzOdysCg0aKL7KBStPzov9cEwzrSUAlVhtOVDokV0cuAUm07koJcyeujBsYUEw1vf9oe/uWPbdkKjq8+Ghm1tWpPSJYg8P0ik/L0WPJslPRhOoejKA4dHPDNgzBjb2+blbJl2VbL/ayk0YkpGxwbtPO2nGGnnLzZaptQmS/avn377NjRARseGrV1KxfZATkRyfpaa29vscZMnX8fS57JiawV42W7/Ma/tfF4raWkIvywAsHuq3PqU7SYxciuqhTHa0QocIMEiMexCdXfmLxtpJj+YBCUE3gVdjzyGwswGLRwPOkVzEWaz6arXqeHnh2HvK+2RTpLxwHHjm+EQRXX0IXM3EM73nu96gdXBFEIkIWVCFHRn7087ThTKv2fvnm752Z5IhKHEuuqJDCMivPaGyfwy7SEI0eOOEO2yXbhXdjGEvJx9TkXMS6IAUnUx3cgvAvMA8BEnnlPjIgRufAsT7hkrZaZlnf3+9u+afuef9rWrF9nEyNj/i3di7v22KL2dlvas1iS6qh/98avgTTJ2K+XdFzU1mXlArYbv1I+b021CatvycjYNWsSI05PZu38C84W4dSeGHBycsjyBRGiKEJIFfFTCYcOH7JYU9L27h+wlky9jUmNIg0y9Rm9O2gr+5bbhX/yKctWaq1UibsqB+aFfSQEonEFZxGeoykO+gleg4dJ4Ir3G+oKIbwnHZUPznhPOlfqJo0Q2qct2qUdQqiDgR/qh9HLoudCeLmnLqQlzwFmrtQV6gnveCb9+LF0wavwUxU1HPylZ4yAI0QARCI+uNqEKG+UPwAeRDg7DkN53s+yRLOAEQMgxIDUUJb7qFORzcbxnmVJsK/9/UdtPjvuorihVhIJNSwE81sVR8bzNjAyZeeuXWp97Wyn5JiCuP861BO7DtnwVM7iKbmcguUVp55iHe0ZGx05bFs2b7LNG8+wrNTv/n2HfQ5s5wS/ulKylUvabV1PxtYs7VZddfaze562Y+W8ddRGqj4sD205qdc2XfchKyVaZGjIjZeiDkQj0u9ALO6jU+2iuazwPuCEAE4C7kI5QsBNuCc94BAch8HJfQghnTzkJwZ6hXILQ2gvMBX10Rb9dfoI5Txj70k6qURUB7gAR6hiZ7YvfPdXFRJ5SWYK0aC/VBofJPCJDPcstmJM0jD5SCMSAnIAKADPfagzPId8x4GrBtokjbLc0yFgCGUJfIhl+RH7/Cc/6F/plorA6q90JW/CJrIifHODXXnWRutqarKWlgZZLdgwDVaYHDeOtSrkQV60Gt9Qn5Y9dUjSZt4uf8WrrVAq2JH+YzY9nVffS9ba2WUdjVK1DSnLzuetXow8NlGyN//lJ/wY1WZ5lIn6ZqnhmLWmk7b+wsus96LXWQ0bcwQ/xDhORNlWJ4I6UIn6Rf94Hz1UByMKskrU0H/yBKIHPHEN7wLNQn7KqrseWBFhALOozXvOIiFQjkg+ykeMqzTZoYRQZ5T+x8xPenjPc0gnT3gXv/AVr/ET4Wkc4nMPYHSCNDbXYD9htLHXFw4OHSeE0UeF4TkAHZiLEMqF+rkCAJF2QnnapSzpXEkPdZRm87Z/x7N2aMczUln8tjE7xxM2U8jauGygeqnkBqm+tcsXW097m7U2Zfwk5Z6uTuuQh7iop9e62pqtd1GX/yZyUytLOeNO64Qk4fKepdYsideicr1LetwwziCLxFxdSXlpsjMytbJ59Pf7ex+0vMAqF/M2Osk+ZDGaGHHL+a+2SmOP8ka/vRxC1OeqmaB7N9hFE/BCCPggD++R1gv7H72LTihkzi7gKVzJQ96AN/L6s4xS3mG/kk6jqHWWujDOfepHEggakM/bdgaJGInAIAn1ErknH/fQGxhoi0ga78jDc00m06gKaiWZ5PmUTlRCJ6i4ubFFTcjzYLcCakj2AXtxWEDlYztGGtHncnQNgITOTkxFbrQzpZAKgvj6iA4F5IAM7okErpQNMTzXNTTaplPPtA0bt2gECrmSMOOTEyJ6WnZUxk5dt8qWt9VZV2uze9EcNzQyNGSj/UM2MTimhLzVysNrauiylsZmixUrkl4jYtayNWTaZXvx+xNSXxrtRw7ssQ5JuI6OJdYUb5Lo1wCRmh05NmI52WWHRgb9R7LnEuAOIz5ur333J6x28Sqrnc/KGTqxjALsThB5SOApiifOwKL/fP+C9CJvwBeBe9LIQ4Sg4C/kOT6gXU7T64gh+M0hjispcYq47EGmHfjYKSYYKpKuSfWVLdnAZJJW0IsAbGzTCUwC7mmPQFukOeMsgC/Qmiv9oX3eM3jil73qDTfzkgfUH/sw/RMHVcZoCnuAQoNsomL08UtwPlOsdxjwQp/4UA1HcFY5Wx1WAg4EjXPsAPkDcBiz3NMJAAWwAHxAHEjl2RGquvnalI2pG07ZYPt27ZT9JRg1Cln8PTQ6YVeec55xJiUHT9fwnZrKFXP8TpranWM+DDuPH4QbVR9K9vzWZ21sbNwee/Ipqd28DR89bIcOHLb27h7btvVR9zgxODi7RjJdf2a/v+9h2zM0Yml5rgU5DRkx/rWvf6u1rt5iSTG7IPLP4Jh+AHb6AO7AbyAE+CSdgUa/2YMPPpubW9T3pJyRvJclL+XAEfcBP8QQwFUQOGyxpD5+QpaVD2JKUj6sTQa8AkeAzac2ROuoPcGsNgi0BcOENrmSH5xyT13046XwBKbz+q+47s3OYCQQOBWODHyrzbxKEK28Dw0E4LhGP+5EIyBNiGWkKj+jA4RxVgVAOsNV2yGGjgYAw3Now+tQCIBH5aptNrZbKt1gTz50j5g27ScD8zlOUW2t2Hyq3fqLu+zcUzdZvCiDE5WWoD9SY/yIMTDGRWypwel80Rb3LbXFy5bYqadv9i9QlvattN6+FZKW9dYkDzk7M2VT4wNimrIVpW7Kgu2fv34L2lkEq9jS5Utt8xkX2ppLXysJLoQK3ugj1Gi3QuiHE2ZBID3CX9RXmAJcBGkd8nMlfeE9OOFzS8wWZtUZ3EwPsSjtC9nCVUrp7HVjb/GCWQUPtEdd4DTQETDRluGdt6H3ZSWGjdD+gbCeXXtVaUE+aO6wKD8CUbX4PTF++bVv8k+8qdgrFafrtUdWz0NDNEok38Jn3XoeRgfvTNLFJwuryzvT1R8CDWIzdJAYJBb3MBiBZ2Jolxh2FPjKvjrGT1bWZpqtRUzwxJNPuIeYkx3G0Rcf/uB77Ce3/9Ra22R7dbZZWh5knWBhawzeTQRbnf3bl//DxkambaR/2MaPjNrgnqM2O1G2o7v22sCRwzY8PGLPPfuY23iLe3sRE8YP5c8n6q1hzWob3r2Xjltza6dd//4Pi/n4niPabuR4UIAZwBGBtMAoIU/oX8gT+k0gL8+hDIEyEc6VLgotDOAvHGaMRIKpQpvEisq57UW7oqteQmGvhW/xULCqWCZQrfsePrel50glAVcEK9GFAXWqDgJtMlHLMyl4kCE99sVbf1OBgF5ZNXAfuDM8H+9YtcMBQeTxihVhGMoFZiEcPnzYli5eEqkHRie2hkJAakBkUAGkUyfp4Rra9AlZqYB5pbOl98ff/U979J7fyKZAHbDNV9JVqJ+Ul8hPSX3kLTdYfSopYSNvTvYNn9m3trb415hDwxzSoHS97WrqtBoNPd43dzSLeWutRsxUKszZgf07rbd3savmggzjL/zPj2yST8IkETPtHXb1+2+WtGtVeYgfwQ+8SC/6E3BEoI9hUIGn0EfKRFLkxODlHfcBt0gSNEEI5F/4/qVlWeskD4F3nMTr85EifqibGOohoCYJ5Mc5CHVyxTYL72gDDRfag6uQfgxeJFy1uxFNP/+tX/o8GMGB020gNhEAfHR4QTFTdbadd/6s/A6wpyqoMdIpQ/quXbtszZq1Ur1hgo78SMtq/WIIr1/vAJ4vCLj3uvWsf1GlaoHf/WICEBDmZmfsc5/6qOXHB30mHpsFycaXVvwqcEVG+btecbG1s1m/pVEMoJZkP6Ja6F+dnJomMRpf8mMvNcugb8w0YRn7FxiN9WnLlaYk5QYFE6M2be//9D/abF3GmgV3ujFlH/r8D21EBn+6NG2FmNqIRbPrQZrTDsFNBz3TbyQD6oQ++nZt2YkcpUCIZvopH3nwlGfws0Tj3+3o2dWu/vhUh9UXVLKbHsIkZWg/+tA1wqMj0OkYzcmBc2CBXk5DpTmTiA4kksbZZjE5CGEjIS9qkhG9Qh1hYPgPVtEXXcsaoAkNcl+tUBnPe+G1N6pPEDICmF2X4YN2ghNZQPNTEIhlF716JoTZ+WA80jkIzSiNEDpnXR2d/o76uNbV1/v7ACD5eI46GYl67sO78B4WA9EgFDXJd0STRw/aA/97h5AhWJW/IGmUlB2WUxl2jH7wNZeKakWGuwzxenmEbe6kQGhm6JPzCZ+Fb2mRKpVTkJTUyzQ0WyKF4zFr86mY8ZMeb/zQzZZuSNvaZcvswKH91t3dZWvPermtO/dlbpc5ERSZwjq+Jit4UTsY+jxHa6tRf5ySEI0dB7xTWXAVDkonH/gBn6gv1jmpJwxEX1pS/8JGgGgNU+37vZhNZfmOlPKRoybpp/JMOVEP73kH2AAaQRsxEPCgKRx+aMZMAfD5x3YntBoMeeI+6o8HwQHzqyIvF/s/n/sGdVUbjDLiSUT3SCPuGdiR1PEttArOEI44dQDG1JUu0qQzCM8qSHm6QOfIz1obNVMXFc+LqDAsI4AOYK1CJPLQ2bmYRLW3LaSwbKR0xKa0vhgg6bPpf/vn7zasiJHJrH34A++yb97yXSfGGy86xRKMKmwCtVejjkMUjuLg1GRXq4LHf8tTdeI9J+oU5Rg0NbOMlDJ+9/2Xzx2ye++62/LT49bb2W6rtpxpKy56lXCC2oBCSHn6KQYQLoKqQeUGvMIA6o7jg34ulOKON8dtNJgJEB1moR8EjHfm/vy7NtKqAiAwYhjskcOl9qGqRyev0iKGA3/k4+fLXWXyWs8Oi/4iOy4aFASHSXUCB+Wpm5mFQC/yEXk+ERjggg8S3/yV7/tuCjKh44l0LBSkvzAMFSOugZ08PAMoIpvAPYElJ/Lz7ExYDVFdEaDcU552kU4uyhUoE9J4H8qE+9lC3gmJI6KWxBwJm4UIYsLtT95tF551mrXWJ2xkaMS++q//YpecvlEkr7h65pg3GJe2/IwWMQHivC6utoTlhqYGXzRHGjfIm0RyJGvrLSaG2zUwYZsvuMT+z19+0s666jrr6lun8vJeOVIJIgluGJeyIdAHcMN7Qug3MQTK0TfwRFmX1OG9GJ5BCaFCG+SbkYbAXOmQh8sgJg8Mrdf/T92h7UCHgGeeAyxEYCBwH9pCjjiDQwuvqyqReLegbGhHJb1emFRvVFuUL/aP3/iJf/ThL5UZpIQG/UTEWK2Nj49LvbQLASKs0mAlB175YAjPq2fKBRsKJgzABqalDeLxTjDaknVexo1iAcYRJynZP5xuhrdTkGiuAQ5JqIQchEWt9XbSqlViHFSTOlbOC6SSDUt6pWszlpZQSdbM27e+9iWrmRyzdn6MTYzoe63IL1j9cFbZFBxGhrHK75zBXP67PEIok8/sL4PJikLFpz/z9/afP/2Zta84xb51252WbulSXfyYbl51NDpOEu41y2UQsXHnOfWND0TpFx4w/eYeRgRnnHyCncRXqkF6IZexaWAa39QnHMFoeuVrfPy4nZ+LWB23TEH4BDAP1TTKENG2ga6BNoSF94FJAl3IT3TVy8ZB0QyYOSgp1BWYCicA8IKtR1pQrajISPMJFnZTcEPB0CiV4tKLgxwZnD9PJcCFt8WmfhrkUEjUDQCTj3r8m24RCWCCWI0kX5SPwHvyO6MpjRUEJjTd4BRxbC5vZ52xyTrbW8z84waAj0YX3pSyysOTUa96/NQAdXZ0fEY2lCSwmEUksvzEuH3/K5+z5T0dFqdcWfCraubL3JPi42sRlzqBkz3/vj4nVcKRq/V6TreKAdXvA7sPWOfatXb6lddZjZhYFQiRMs5LKRuZyds9Dz6mctEnYtg+Yhcr5aY0ePjcO9pV4kRRXQFPEIDZfHBCuuNC6dFGSN1LUrvFIMnBM9/Fp9l6VBvh1H/bTnUAe/RDNycYhjrJE+oOz4HOPId3pBG45x1XIt9m8BxCKA9dufrRrHpP+yHw7EwoeFC1PLuKRMKEjCTysxkAAOHZiYBBCVMQaJxKiDAigXcBeFQk95TnmWtYaE2JMxIakYu7Gm2g/7Bdd91r/bNsoV4jmBEvZGnkUi50kiUU96TUHiODczrq04xywRpJfIeDnQkc80rbLM7Pi/kf+PVPrTC4h1+UVq5aSTYRQJ1n8NBf2sjns46s5iZJaOGB5S/vW6FkTW2dgj9mv733frvsuhvspNNPt+bOJTYnLxX1JLQLViQ49yxdiZmamu37P/qFGCRj2bLSBeS8HI16eawaJQzvaHCBK5delMWkijQBbTuOq9MCSC5Xv1WCQSscqXpJeb7KJo0YGIC48H5h/U4LpRFCOdJC25TD+aENfumD5cJoq7f0RSnKT3mu4CzwBHTBcwxtRtvbo7x+pjmNhAYhFgVJ8wZhjGqn6HxY3iFwxeALABL4Ho98IAZ5yTZmvg+cK0zbtS+/yOKVCatXfSyJhHPTCbQV6g0hAElngYH3MSG/Mid1kU7LHmEU1Xhb5GMrEMF3fEhKzYxN2GN3fNdSJY4gL4q5I48o479hiqqSXedHK+GlpayBM/M0GIQrMamIJiJzKPRdDz1oG848x6698Sarl3qMIZEENuDCDMBFnOXwLUlgTrZAxaDLREIxW9Lue+hxOzAwIqcmYUW16weBVT8CIYBn+gvjc2V1Igx88sBgPPMOXHG2Qmg3wBACeXjmSqQ8ZYjUxxU8hPdE6nA1nGmqajB5r6h5CRj4gTXLQCPyIzFPMK14RXwQ3VOv4BFtXTBcctX1vpuCQrwkAkTQuYF50MO84zkAR4PYEgBDXsohhUgnDcBKokRstmSXnr3GZmcmlQ8pFbUTZ3QI0TCi2x3V9gnhnroCLKhfNSzgUW0anaoL9mQ5KPLSIpho139iubPNesUQI/1HrD4efbmeStbLW2zwHyqKxxutuV72oe5T686wQudKy6zZZN0nbVZai8XHh62czdqrb7rJfnDLt+2CK6+ShJLaVrtCZdQXIddBVsRxAB8gm6PaWT3A02ICdsXSHjtt42o7bf0q27yuz1obhScRYGp0RmpXTCcCU02QCvzGEIHBQr8wBxDbrn6cJtHADDgKeIPIxBACQ4TAc6ApZXgHfpmOaWhssYHBIWtqafPvOBmE0a4O5UUqSWL7ETmiqX+sQv+FCSTYQnoJJX6FZn64bRgBXJ1bVSNXnp0oYhYKELgHIN5FzzAUANPICa/FmU111InwZ5/ca9nRMUtoNIAg5laow9cF1VaIdJxr6HgAmEBdzzz7rP8Mhn8SD7MtQCbtkZ4UUjjbsCT46gtlG5wYsfVnnOrTEXz32CgGyTQ2q+Niwvmc3b1nxJ4qNNuvH3jUfvqLO2zV2g32gzv+14akUhtf9nrLpRtt8NARG9y+3/JiNuYI3VMWFgOMwBCpCeHDN0fy4+nseIjgCp6g5xe4tcLDSSv67LxTV9u73nqxveHqy4Sn6NBwAvVR78IBzpVBeJxw1TzUyTNX0rgG2hACjCEf9XAlkC+8x/bDqWlt6RD/nMApeUN+6icymqAfZQmUJwAb99iNtOPP2GAQD3FGB0OhwFzhmcA9MXSEa+gc+VGfvl4HMsXZqMaNy1utp7nWR8RMUcbq+KgvvbQyc96YURsn7DkXzaqDEHUEGyT65S9OhmeLSX5q1Oqb29ze4RC8gHRGd9j7hAShzlrZakkZ7F997/vskisvs9G9B/Qsj0j1Nsi+K9TM2iN7B23UUjY0dMzWnLTFzjjzDLvm6qv9N9fLiXmrFyP2dnVbg6RkRvj55d2/tbL6wR/4AWbaov/z89HyUDgB33/rQIY8KoOzx5WiMqhgxn1M3vmgtfBzKfMpu+1nv7PpSr2koNS8UO4rDLKxvD7VHWxT7OFIckZ0CTQRxvwZ29DnroSPgEOuCIHACFH+yOYWGyuKAaXzSOf3R6dnpjVYI00E7BRjR0zgCQ+eXmUmRb4c9/XLqEkv4xPAf//1H7kNBsdxpRANhWsw2o+nKZIXpnQO1TMI5t5VpSouS33J8fOjYM89ebm1tUpi0IYIn52ZsFxeDNPcLKZpdUMSoGFwZ1IxQEAMbbIXCSbj9DHSBw7tsKXLVkr18jsPs47IwGCI78BgwOWqUyrx/u/9jzXkJu2pF3fapjNO9wnLJfySuNocEcxfv+NXlmpss+6uDjtw4IBt3749gkmGLb8FjUTEq2vk1DARnWWklDr48iuvsLGxUfvGN77psCPFHSdSJwwcx1MCVcxGwerPaKlepl8gRj4/Ku9VtqgYvDRfY9/9xV3iBuFQ9Ge91fM7bqVhUFCqO9CIA8I4XoA8RBiMdN4DS0UwRDCdYELqAibuYSyCb8dSOWTn40895nlWrlghe7Kod+GkcDxLzt6Kfu6PpSGW3cKSFvYtv8pOe8DFEXuYLK46//Y/o48+nEhquFaIIQQRyO/vONF0z9UXjauddEA1srgn8JxkOkFIqhMhTlm93NrbU247oVIAnq0zjPq5UsSQDfW18gobrFjKyWiftmbZTEFy0rHcTNbtmlZ5dGwTmZeB/+LTj9uWM84xDQnP4/ApBmYjEvh5h1SyxprTGbv/i5+3cjxS7ZwSyQ8uXfbq623fwYM2MDLsB7++cGzAbGpSbebtnieftXF1S4rLcpWc/eHXd9v5F55n9ZlGe3HHdkm8Ibvh1dfYxZe83DadcoodGxyxf/nsv9gHP/Aee+MN11lBg4htO27HSGohQTDqfZ1OkljYk2fGThMMd357Mme/vetRu2/rTkEu6QheFRnI0AKcQGyu9I9rwLszjvrFc4hMg4SBGvAR6ObvxcXh/C/kWAg8k58t5eSHDh6qajOU93UxBfIcx7fSwS90pZzzx3Xv/DN1OQoYkmU9YbgGUctcC9zox9bxzGSrgndaolqQKD8pjBgxjVQP9yt6WmXYn2KtHS02OT7hyzAYrGl5cPyqA4edjY4NW0LSrq29XW3M25SkW0v7Ekeq1ygmpSwjHgnGEha/E8I513v37ra+VWvVUtQpOhkYLHROnZEBLc83WWf/+63/tO7EnMMdEJ3SAPd5MUXPr36X4qzJylDPl+yfv/0Ty7ctsj1qK6+613c123d//CPrWLRYjJMWnHGbyebt85/7nH32s5+3+sYmVyUXX3yx3XLLLWKgyPvF5XJCSOIKVDGYntVWRTbgHAdUisHmWSgv19p/3fYLKyLFquuUBGDlnmuQQlwjRogEAnNhfo2I8f+UJSxkGKQsTAPDR8+RPUbgGvKG+8BgLw28Y84r2hdYzb8Q9o9+7r+jny2i5wq1eEJ66Z+xSVpcvLrPth45YtOzcltlHqWEkDCSIBYjlI7SEephPr5W5c7auNKWdzVanVQgeSgzPDxsuakJa5Kh3bV4sV/jlZIND/AJXNLypTl5Mp3OYFEH5/0wj0ymQZKjSZ1g1IIMfl8ga4cO7rMVK9e5C802IEdylclU2H8QXmxg5TrBlp2yZ+78mdXKToqrHX4wpxYvTyzKVEc0Wy11KGnJBw+zcyX78Oe+YXuGc3ba6afYizt32uc+/hd24UWX2qK17A7RQMIOeElgXmxmqmB/+qE/t2988yvOAPQF/GA2hQHArHeNoOB+fk72j+RxbrZiP/vNfTY9V+vlNGS9TsdvVaVRF7h0BlEIDBXaIFBnuOfq+FhwT16vU8/HGaF6T3pg3oV1LKwTXonoE6WFtoFrYfB83DDKiCDZRXMybZye0oqU6n/eruvJ2Ns31Noi5pLEWOQDAGa/CQAUENkk9/rkNX0yjFvcnirJzpkcH/cr3y/2rVwjL67Jtj//vM3JLpmY4LetGNHMC0VLVURsMvQ9QIeOC3WKbEdBCiVs+dJV9tD996usVAZSAvWOdJCURZ2mxCgFjtgWA8abeqzlgjdax6U32spXvtkSvX2WFz7mxK38/NT47KQkKDstkMhRO3ylVCv1eoEkUixVa9+58w92aGhY0gbERgT/f0PMz1QfGBhwuMEJAfiBm4jhTMjncz735P3VwGAgXn/tNb4VOxAawvkVhlI/ub70l3kJ9NG/4dTVB5zeRTiLtA0xPAMXdYY0IvgGDgI4D2VCOy/NA21CHiL9oByRPJRxvnj5q990s9pTRwA0Zs2xrL1hfZ/tGzpgg4k223vXL1S5RHJuzLpb2m1fpdanHuLJRul9IUVSAHVKZFTOFrJ21vrFqgqPZ9Y9DMiFimW5hvkhthPzY5ODQ4PCGVt62uyZJx+SfZv2fVowMcyEge+2hJiepSQ/HkBtE+iwyGxLehbZtueesaU9vZi5kSQXHMJxJJ1oX23AeynZFQmpy2IsbZmuXksvP8li3Sst1rHSKm3LrbJomcWXrLHkspOsac2p1rFsqf3+rl/aB977brvswgts29NP2OLFXXbypg1WU8d3jzRVtUkUohEtHhfzf/GL/2Yf/NP3H2cCH+nyKiNsRJ4Z31yqI+6M0M85AS12t8effEa4aJQdx+I+Nhhrm7moz2oDAgbGoH6IWyNb05dnVC8fTtMO75gi4eRG5gWBgTKEADcMAXykB21E4B46UAcahUh+0rjnilAijcB9qIdViHQdQkiMzEcfcBovyHDg6a326O++Y417ttmKk8+w7P49VpwetZPPPFcYLFhG9srAfEajP++7RQWyV06DNHb1RWdYi0ZgRXYEGoStJbxjHxL5/AegSrjs/FB6nUsbkDc4eMQy/Ey1mAw4ggRjbobAmiXpIdAWBr66YIt6emxw+Kgf2eyLxnoHGWE4AkgiNLbwdRB2EOKfheU6n3Ctl13Y0tzmsbmpTXA1SWVnbNOGjfaRP/9zu/zKq235yvV2uP+ovfFNb/JF5yC9A4IJEJ+B8fnP/5u99a1vsxV9YnreS1WzNYaVA9/WIwkGTPx8Nz97i43JVz+zkgT8gmv3kuW2+0C/E5kAfSAYJkKdbD+uMCTNwYA8M//HwjeStb4+Y9PTk84I4IwrIUgkIu0De3hPGyGNe5g4wnE00U3fiOSHKaEpgTyU5x3lSfdvOYR7aBh/2atuuBmkYO8QGzrbrf/5rf5pU/bATtt5YJ+lBPCcRsnUkUE7eVWvbWhK2YikzxiGf1kAS1IVpeLqJf06GsxGJyc0mkrW2NxsHW3t1q4Ic7ErQ2jWOyFWthfeFed/z/AjgrkZq20QcevSzhx0gm0pbK6jk0iiMLroFB2CmYDdmVUMMTeXlUSAiHUutRjHGqdRPjEVE6C5/KxGOUhAAqAiqpOg3mrUbkA8zeFqswh/223fs/bWbrvhhteK2NhvIp6YhbwEn0qQCquVefHWt7xVEuyzjk/eOzNBXEl1GC2aHQcy4Xhq3B2NJAwkKZTToGprbrRtL+yyudoGwaEygptfrAxE9jbx5mVYM/eHZMe5Yg2WXx7i14zSYkS+Z6XrTKLC2IEpqMN/1VG4ReRx5asmFt9hVsqQHtm8aCcEBPNc2IvgVGnSKkGSgjOuAW+Uoc+uIi+88jU385JIQkUVrTvtXHvxmcft8JFDVpFbzhaYtsZ66zt5s93241/Ynqfut4+8+TW2uaPTDgwekzsvqTM3bZectt4XdTuUzsQooyuXy8rOEgOJQbHdWGhuamwV03W6BMOZOHZ0v+14YZstWbbG1/EgKIvXXKt0d9hcBdB3laEDeI2QV7hwlcgvp2XzWTEU83QsH8kQVb/ID7ew2M6GRxACEk4QrGrHSLLAFFGjvIsY56JLLrF//dd/sVdf+2obPDZgPT1d/sU4S1WBwbhCiPb2Tj8bo1Tm/FIYKWKICPFIFMpgv0nVlVi0ZsVk3gqyRxPKG/cyZTvnjC322NPPyZZkWUrmRnVuLwSX3uSHiIrs1AUntEMI7R6/rwr/oMroJul+X70e5wE9B6m0sL6gpaJ6owFPfbzjGiQkdQepGL/0mhtuJtFFmwAs6352pmgdp19g23ftsKRz7YzNZedtx8GDtqghaYtWrLRFK9dKelVs87IW625rtpbuTqstCkm1dVIh0U9kYYzy6wINjRn3EnHrTaNxenLU+o8ctMH+wzY8dExMNmejY6PWsXiZmFkSTAgvcrCI+uEfF6g7Pm1SRWBkVyGRql6LGMEllZ7RQPSQEedTNcpLBB5uWeNjaoE97syKQyh+zwJJxjeT0Sk3eMqI+WjgYQs99shjdqj/kB3p7/dzLBYtahdMIhbIVr2cM9YjG254eNAlNO1FPy0IgSCK4PbduyKap2EG5OAUvdazRom67RKJCeBiYdo3Ph4dle2lAcH+fdZwgXfh6gf4cCYQDOBIDTsdE8x4K5FybrYKTvoCEziTUEDRwUfSqqhH/Ud92G5MLdEvAnVHUpgVCiFZ0hieoU5qA7m+t837Bs+AR7V/wZXXSkVGwaVCSSM+JSRUErZi42m++W9gz0FLNLeLN6YlvhvstNNOs+7uHovVxuy/Pvdly+3Zaa98xcssm2zwT+9ZMmKWmXbnSgUrzExZTmqzLNFNZ/m5wUymXoZ+s/KjPmP2y9tvt3XrN8iTG7cp5WVWXrhyaUNgRES7N+GgyDgNKogAQWE6n1NSZ0tsA9K7aESKURSVQ+/nbWJmxutAcoAgyhI40A1VEalNqWghCYJyvemmt9un/u+n7PQtZ8t7XWKrVi9VXU4R2TszYq4lNjY+IAM72tkBWEKz6o4Y1aPa5meC+CKpojqnJ8cl6aOfPUsqstmRstE+/rJrg53bd1hcNiFqFfWEOkN1cc8gCv2oYVZfZZHmLLfRIvYv3jSmiGS3w8sEKkZ4RXXI4ookpN6zpYoJYNVEQTGb3gstOEW8C555dEXVqg7VmZRAYFlLlFE6R3SpGQ0sPg30kxI/8x/f85/6QMeDbLiXkRE8CtbuaqcG7K5b/8sWSU22yu684NQz7YVt220oP+U7AlatWGZvec97zJraLScDuGauIPdfzatD/CRuogbAYRhaF9H0x88HOXHGxuzooefslu/9yN79vo+4rQTv17LTVYAKI84gMGS+kLcWqV46CiJjwAdyVE8Q7T6aFYA9x47Wjg6fdmG5R1RxwidrM9Z/eMTk1bukIo06pLR0jTw+Qrwm2ijozKv4Mg2iyy69wnJTWfvRD77iKwVrVp9in/j4x+wdf/JWMU20ZZq8LnEjvnXG55atTDguDGSY4tCB56W22ZDYYpnmJuuQZ8tWHrxvJrF9cKWa7Ae/etCXkpBkTHRjOrCxgHqQKj75rQbAgS/RiJb+gaxglzxyqYMnTg+jnajcpcQSQoBw4stWMi9YHkICMZCTc3kNUnm6JVYfCpafHrMOSc5T+9bYLx9+wPLSVOW5mG8AKE0OWEF1FmWP87Oj/JpaZVb3MTlzf/u12/yXPsK8DgRysacCRCkLy8+nLJOs2B9u/TerlU1FB/kppZbGBjtpaa+dd8E51rdyhXtxyfYlZku6LJ6TuqkRYoUwRmMkbeRJyphFU/LLkHt27xRy5+3owT0+arDBmCHHDmTEwWB+LqjgqUtjO4nR6vkpOUR0RMjjul5xIdxE+as2OtBvy5f0WizdLOmsfvoATdihg8eEoMgjos9cYQPqCUwavFCnnu7bZFuefe65dtGFl9lt3/umdcksOCI7VRVrEPErH9HWJeCifa4E4ELlsO4HvFEo2fTEMZVL+3cF+dmsbDCztGze9s7FVpQIKrLcJMJ/7O++KNZnOSjatkQdLEMBE89qCML5vUOstlEVGuO+OhOpNPLJdBDyHT6ZBXOJBpd6bMisVLKWzpdso8yf+nStdXe025ImwTo9bLHZsh05PGTprgbb88ILJp1jy869xO7bu8Pqdzxtg2xObGqxLadskZMn27Rjif3Poy9YPNNisaWbzoUDHCEAhkqIuF2iF4AgtmyVL3zhH+yp3//KfvKNb9rS3h4hXx5ng0adpBo7KDacvNE6F/daKtNk57/6BnlEcpdrZHjCsBqtWTEkP2MKMyPiOQOD53Jhyn78w9vsymuustr6Bhffvg4mrwiY2PsVlQF52BMwACMYScPX2pFtR5lAWC+ndisxMY+YaMeuJ23z5nOlipp8BMNgL27fo7oiZnCCiQnAA20FezR8qePMp/dF4eH1b3yTvee9H7Q7fn2n3ffbH/sRULPqG9vIkfyUo20kC98Xer0KqG1jwKk+JOP+nVstIxMDaczhJE3tiy3BTlukjMqy3ahWxCqWZu2rt/5agqxbPKm69X4eZ8VrjZg3DAhgpX0C/aIfgclZXmMZMCXpzQ/K1WZH7dKTFlt9KWeZhhZnMuryqQXBhB24Y/s2Gz500E49/xzrWbzSbv/Bd21m+Jg1NrdaVnDNaQDwS6bxumY7lCvYWa97q03kpUJTtdXt9Lp/1yc+LxgiFcDo46ThAJTbPULqpaesspHBPf7zh1/+5KettbnOOmQ7dGtE07d0UqO7pU32U9Zu/NOP2tJTT5MkkiuvcTc80u8HhPAT/MEoBfl4lqiLibFh++ntP7Rrr7/BGprbbB69JQaCsfgFP+wDAshjePJrf64fhWrmhOrqIiSG8/3Jx7OPbGwPiffyzJw9++JjdvGlV6lPIrr+ZGja8y/uOM4AdBkpCzMFIkkeen3kIa0oFY3a+PBf/JVddNEldsfPvm8T40PKyJHmOUvX1nsfCeSH6bkeN4YFEl4s3wj0928XsfkBY6ZXVP88O4mxbSJ4Etg1bPeRdOQn1m69834ryi5OSZ0aP74sgKk79JUr7YRwvA9qy9sXTjPxkjz/eluRKEhLSCPI9eaY0axs48ps5AGSl5++fObJR+zIi8/bmPp81VWvtkcfekTonLOWpmYb6B+wklT6msuut4GCVKtMISbc/ddPBAdtoQ2oz8+mYK6pQQ3hNWQkHmvV0fq6lBAGkZPWVFey7PS0q68pMUZtccqSInKDJEdnS5OL87zet3e12lVv/xMf6RAMjHI4SUtzi0aPOtjU4ROZ81K3MvOtppbjIhts2wvPW1eXnAbVU9JIZ685It4ZRMhDAvLbw0Q//ViAVxTrXB2pK2rMf8BUklfYV7s0rmeuSLqUSZ232r33/MJOWrtFyK1Ye2uXPXDvvULmtEZtXrZGQQw06x+5RnNVMBfGNDaKGE/vp6Yn7a/+z0dFmLK94bU32sc/+TG7/jVXS+VrYM7nhFAZqCrDzoh5nAzBg+PAGWLz83nZkGK6ZK3t2PawNUry8uEG84Esftcl+Q5TkhgVLsbLtC2xlrZuqZ4uqxNtztzUZ48/sV24w7gWfpgXA04V4CumpBgyJuYoi9HbmlP2vrdeaxvXLrVzTl5l65a228nL2yw1dNDaYkVfo03ILq0RffmqnB+OnhgZsrGhYdv5/DP2xKMP2NTwiJiOWYV52z9yVJ63zI2Gbus892rLrjzV4os32GQJLQGpBBF0ENZLgilMdhNin/z3WyW1o4eI6yNjH+kF4Tjlb0m9bAzZM9nprDPPDz/7d7aqRwwhY76xrklAiPBq5KJXvdIufd27/eMJfjm3XgyYrG+22akRu+t/f2GnnHKKdS9earv3HPAfXD06PS9jsVsj5X5bt6xDzIZEqvdTB5sw5mXoM/POuWKioBMCqZJOs2csWh0A9hohF+kbTQwiiWDCaARF9poYVPbRhLy2w0d22+WXXWdzYoqHH3rcP1djzxsWeUF9Y9sLEpYwj6qSKkCq0R/a/Mu//Eu76tqr7a67H7WXX/ZK+/a3v2IjkkbxsqRHOu3nXuRmJqw0OyM8SKKpXtReXp5xQhKuoaXRDh98QQOsRn1sFnUkNWpSnpevkDKNbQ5PaWbSxkaGLVFX6x8Cx1lCizdLnWXsK7f8QEwiyY4EE7M3N2Xsza+7xqbEJI0SCJwzW9BgdObWe5/2kJ20477f++/hT8qmkqpyeueVPjM6ob6zs0MGPf2WWTFbTlrfpZdbuW2xFeYSLlA4A4QfEs/JWMzILif44FYfqItr0AgEpKHGCwlIAUR6ZDTygoIugsVo42P548YrH63ecudv7MjUhE1mZ200O2nTubwVZU8tWc3vsMo4lVidlY1VyPNL4Yy3mK1at96Wr15j+/Y/Zy3tjbZ/bM6OFDt9U998XF7dkWM2ODYlhi5afaNsgpj0+JQ8LjEGUouAJIGJEHDYY7QVue1IG6QVkjPKy48t+MKv/nBV6BNuf1qSYlberyrz/nl/1TdRT3UwqFCzCWPhGJtFMsINar6wOnhwp8XqWqwzk7LpmYL/quhll1wtxpCrLskfV9v83j9nhOHmw5jswo0nJOEkaTQO7N67fi5+l+ROt8iDbBE8Tcojj1oe2bxMhtGje6wwPWAHD++39t7l1tKzyppF5Jp5qUzZS4WZMXvP619hb33FWfbWq8+1m15zkb364i02fmSfTUrSQN9ZGetMgyF1SwV5ebM5l3IPPf2cPfHUI7Zv5w7bt/dF/8X5owN7bWZ+zIayw3buW95jDVe8x9JX3GTdr3qbFRoXqw6hRkxaQVWjBoXTZEGSSoPPBZCumAUwVogE3nEf+8S/3aL7iAvDNWR0+0OqLZGctVrZGska1s7m/ZfK1q5abd/8jy9Z/47n7XVvvNKWbzzXNp95ts1J5E5MTgvBMf/JFZBdq1G1a/sz/mXRilWnWLIuZrly3H5634tWFiPlRg5ai41Zc2uLrV7eJzURZqaBQXyj/3w0ODPwyVi0pBEtgShdMCNxHV7voOD3KRHZAKloLxtShN81yk2N2e5dO+1SSZ+jw9NimkNehoV1pgHwMlm6YadtWk4Me+wLuZz/Pu++PdtsYHDaHn7qCcvn5m3L6ef6QSmVuaQtW95qv//dbyynAfGLn//Y5iXBGAhxSa2Y7MDpqXHf5Lh/1zZJaX7DKCniT9nRw3ttxdoNkkxtNsFmR9mri3tXytxYoj7WSMJo0DFvpr7wCR0DKCIuUyzVmXPUkwg/eIwVhFlbLC3BQjrqj9/FBIfgdEaG+B3/8Vlb2iY7So5JsThtuekx4yyxdZukXU57le3LNbsdJWJXcRnN/nMPf4TAwMQhAP8MJK5B8nMPLUiPfepL35Uqj5iJQCULK1I7cqhlxFVmrTJ+kPHsEokRUiMbIiVP6NKXXSrjr833QY2ODnrDEAgPa16MkBaAs7kZ271zm6UapA6szkZKaTswjnST/VFTttTckPW01Fq9jF7vjJgLO4xP/pk/iskuZE4NZoG5kFwYwnSGzsJgkSSOJC9TAr45UQzCt52c2U+VnJc/OT5m+w4ctKuveb0dODxgWTEFtqVKe31MrIIsTtUpyp5igpjfLh48esRGjg2IaeL2zI5+O2nD6W54xyQ5c5OzdvfvfiZp02xbn35UNilqkjkkJCvHoE/ZAUmNZGJOuMj7gvriZUttfJyfEmf6Jvo9ZY4zzYkROPyOXRSQxY++Up+ACdxEkRWIOQ1gGesleX/ZnKtxBsjw8IBUf5OEMss38oArUokCIyHcmpj1zttvtdMlDEaOHrBnHvhfa+laZBtPO81Snafa0+Nmnc1dwm9EfxiYEPgCXAd16H0T4+OZ0wA8FPGR3qG5BKevRZIxVBQYjYpIY8mhEtco1ahm8VQGlSpUQWVLJpAOCTt8+IAdG+hXp1pscLDfAeC+pI5rnMlbLKjMnI1OCHpL2/bhmI2W05g9LpXK8wJI4rwxVZHNEnlGGpBqA/tENhS2nBiIkRTZWtE0BUzGxGAYMbj8unHpxYehLGiDYHZYYgyLz3xw6MH31vNt5lNPPWlHjx4V0aecETvb2/2XQ9KyibBl8KjGRkdtUibA+MSIlSXNZuTid7R36yqYG1r9uINGMcyffuR99tl//pTalM1TEoyyVdymk+PwyAP3WXdnm9XLJkVaMSVREANyolFzC2lNGpjs088JR8KBVK1/DyFcIEFnpT7DldO+2f2LHcX++LJUFPhgYPAhMRKNbwWinRbM8UXnv1VkY2GCnHPRy+3hhx+x4vgxK8iUuez6m2wME2fFaXZwIi87jq/XI+YKjEX58Mw9NPY0DQ6uMFjIC00wjaCTM1hgLhLIAMGCVFN2t1fcLZYxWpfGCJ2VAa9OzSc00hp9PozdqYxyfrS7QYZzXbrO53AK2Wl3FA6PTtuR0Tk7XKgVE0V70rGZxAXG4cIgtTnOGp6D4t4JH1rw9XO9DNyUVE00/xUxPgY38LLPyY91Ckym6HafeJuJSWBATXjnVa8jReVZ7jg2OGBLl21whyKTaZY04GdoZm18dMSysjGnJkdsZHjIp1Sos6GhTrDI+xK4R4+N2kNPPGWrV62RI6IRnZy35555Tg7E+dBGAyLlziwmw5SY7bmhik2NjVh9zYzF5CVmXeKUhLdml0TOOJJAYX2V2XkkA6sX/OQNv+LOTHtRAzEnJpzRYM00sG4rm9ftoOhn9XzeUrjhc0J+DBXasyMYmxSmAC7yXnTuy/2X5C+47LVW39SotLI90y/mau11SY6nzpQQW4mEMekZMT1MBRZhHnSZ3jvnCNk4G2I/qWKlIDlJE6PFL7n6ej9C84TojRiLSAhcGakgCTDFcqpNFSStuSFhDelm4+flp9x+iEYPH2mgxibGJ2wgm7AXBos2zu8qqoxqFhCoP5hA9eLiy2upETM0xHJy46PNd75mpjqw42oktTC8WeSNpg9gkshwj5gtmv/iGkk3ocHhFoGlF5nLy+en1V6UD3VJ3UyQPvjQQ/6rHg3yXptbm3y+jjPCZoU8pGd9pk4ESosY8rJEmFi5YHkR5q77n5Edd5GcAX6IKsIB3uwFF54ppg+SVKpPhvHug/02kpuz7Hy9Tch266yPi2nHlD+yo5TVVQqaAbi5suWGyWhOFGKAlPAKFYGDo9eRSvUZeakaQCrq9cCMJaxy1Yd65Igq7Dd2bbgP5MtLHHYnyS5mrq2LW9/qU2xGjtbWfnnMcjz4JjIt9SG5CFCSLTgqTL2o7wJY1bhk5zxcJuLZBTItCQ79J8XQQxqQA/1HbExq+sjBvRb7+Of+qwLh3KBW4YiR4NNIFDJr7Maa7kGEhJnfYw9AzLRUUHHqqDVm1GgZN7dRaqDJJgVkQfYE3g/za864ApA974xOn8MBw0x+iZlq5dk1zI9YR3enH8vEserYHsy6ByaKdi5EoteZq/ouqEhO6eHZiaTRxpYfPJyCmAvpAPPDXExNYB9OTEzZ8Ni0GKJBdiFuQMkXricnJ2xocMiyQhx18f0mP0T6yU//naT0pM/BoWbbmyTxRM/rXvsGpcnLFi4Gjuy3b33rCz4JXFQfRQ376Kf+znYdkzcnpoAh+EUSNmW++6bXW0u6xjJpJA7HPcEcJ5ws8E5/6FtYJeBK/zm3rBbvVH0qo2rF09hDrhE0eNMsz0mS1SCVpW4T8orT9XW28qQ18vwnxIwpW7xopX36H75oeTkcoBbzg7ZgIk7yhl5hwPqfv+MtvBc5XuCHstCR98BMPQxOL/sXf/9l4T1yN+kAe8a5pyNkZnciIwgxjvieFaF8K7MqY4+XT0QKGVHnZyU65R1plGBYVnC9BYDAqSIqYoDglcB4fF2Eenvz9dfKHZ60ZctWW4MIlxYjID2YYuDDWxwH8jOaqANPjN0HlA1MJfR64DkQyL/dK2YF87R//MsHtXR84+bNtvvZ56Tmtkpd1rpqSaUb/Qc9qWtkZEQqoOg7Q6nroYcesP/5/k/8HUxDG81NDTYr6fvWt75D3iOqDYaq2Of+9ROSXDFJQRnlan/v4UH7+b1PueqpSOKxtIUtxLwXJw9W8jO2fmWL1ctmS8XwfuVgaGBDMNohADORQBr2KfgPXxOxu6Kgugem5+zA1JzPXTFzH5dEKIkZknWtwmFeDoroxnROnoGJmpMLp3bwsCO6oB7FkM41kZAhqlXHA/fAwW4Tb9fTIvwjnHheGGKv/ZOPSphEuhk3mI5DPAjqnCgbCOZB4sDRXlyV0QjpABcIyg4M9oMHGy5CTtQ4nQmShhCABbiYmHFRU8xW9yyxts7oKySmDAKTUw/SiTaRWsDGR7vUF5iVQB7aCoQIo96Nbt3PFCZtLidbZmbaUhmmF+atp3edCM1ZYDUa1bKXJL2yYmiOLz927Jik2XjUvpji7/7xX9WWKpbh8463vc6+d/vvrKVVtqekHZ5cPJmWNEzY92/5up131haLp5vce8zJRrvtzod8ET/0nwCsxwkilcZsuH8KSJoGdG1SEkOeMCsB9QlFqepol4sEgnAWr8GWq1geU1YqDRsZqSWRJrpEuKb/EZ4Do0QM6kdmCU/gBRz64FAgj+NQ14h+UXAeqMJLnoW0hBERPtTHTt0wF0mIvfeT/+4nHIZCcCYV8+wNKC+VAgRpOaSUKgpMxG4Lrk4EpQFEKM89iCddEtOf4XI6xXumHOio3AFbvbxJKoevnNmNqjyMzmod7IRNC7G0yyIwxmtTU5OrUPbGk4cAOigDPKQFBov2dmGLibnEnFlJDOwZkLFsxUlShUV1siJGyFtexndO0g77g924DD6OSmJb8ow8t0k5MjgB+WLOvvGdO6Rq221Sqpaf9XvjjTfZ/Q/cbXf+4ieSLDIXBC/tzSn+9sFnrX9KnKAAbN4XaQrgDYTkWh3C/o55Po0oz4/6RsWHvLMFmRqS8tAuqUFaFsMFoiP1AyOQn3sCz+CDfOxMiRgCWzWCx+mpK6oaj3rhOwz8EBbWy72AcwEEY4kFQd3xfLEvfic6ZTp0mAop7AUVwghwJlE6COOZe8rQQQdA5QhcaZj3MCVEDsEbrMbwmRPMFOp+6Wgjkk59RPIRKKfauFMaXysFaRjFgMSoL8qmHpObnQziZw9sr0lIneNswJl5IZXNdUgnFdQ71aV8Yk8RT20z1eGVRQOOPhPoB31YiIMAK/gMeOUKbOQh8j7gjhD6GdJ5DlciZehXaCfkJ/AccEXw3ac+gKJ8YW8Y9KCOgGfgBjZsN+pdWD91k4dICHARXgoHzwHGUG5BetQBCpOBikLh8BykF3lQn8RQ4cL8pHFPftIBnjTuQzu8py7/yluRdwBFecrxPpQJHQxlA0xRPTWuLngPokgLeUN7PPtowlNlxVuBrUVxuVTe35rI7a7IDpFyEbuJ4GKwpEwFpICGlaRD0n9hLbRB+6EdYAUXwEGgzvAuwMkz/Vo4kEgjBrwRQroTXAGckEYkkI/yBMoxcMPgDflC+8ytJXyHq4ah8EQ52ofg1EOkDvKH8pQL1xDCfYArwEJZIuGlzBbi8Wc6EkYYkUSugcAE7kMHAyBEgCYdQHlHOd6HGPIRCVxDG5Sj7VAGQEMZrqG90LGQHgjNNAW2SICJKzF0jCt148nhwnsUw7AXCnh9niohFSMqcNBcdDCcgIzX+cRyrE5pEnBFMWFRDMmKAu0Ewgf4uVJfgGFhOmmEcCWdEGCmHmAk8BzSiAufw32QFFzBAwOUdkIergGnpJOH9IUwkScIDOAI7RNCeb4dwNCXzPQr6URCoBMhpId6F+Y7nodGSCQhJIZKaDxUALA0TjrvFwIcAOV5IcICIkN6yE/gHZFAHjrNewJ5iLQTkEHgPTGqE0JHdQcYSQ/1c/VNe8pTr2YS5WnrkqFs4/stkx+05GS/7g9bLDtk8dkxy00OWVtD2sq6xrMjFp8ZtprilCSbRqiYj6mTQLzQLyLPIQa4uQ/vQxplweFCXBFI5314XlhHKEegroCvhXgjH3lCewTqwhygJFdVdBxPIU+od2EI0pNZBfIFOAgLy1JXaJd04sKwEObYv9/6a9+TTyJXiBpech8Qwn0AksioJd07o4hthroI5Rc2GsoHoAMAXEM7MBJ1hkA+Nj/ipTKn4pJMfQ31hrIE0oCBn2vGWC9i0MubS5Rk540PW2J2xDJ1c9aEdNLoHBoeYYHVdxs89ORWS6Vrrau9xdrb2uQ95q1mLuYrE7XNLTaSnbOVJ59pc5k2Vz2cLoSHJdRGKkj3IQI/sHBljtu/yilFGxiZjiAAp8PN/F818Aye2YCZkPR0b14OSWAkD+oXeCQvNtWs7E62K+G8YC7wDhr4ioZ4FQXPF1LQhC+DeE994JHlq2hVJGo7aDACsLJjxvGLoZBAHUd2N04Zk8Act0A/SaOvDBzqcF5QHUyn68Hri1/zurfdTKZAsOMIUAiMEAgYAkDwLrwnP8BzJS0ghnIhT6iXiO0QAAttUWfIw5UO6ylK8xyEiMFfWifP3HOImtBt6cSczRzZbomJg3bSolrLjhyxymzZ2pvbbc+uF62QG7cjRw6ICZI2MDDkc0mPPPyYPfHEVlu/YYWdvLHXMul535G7almXHdu/0xKVnBOyUtsstQpyIxjoh8NahSU8zysPKjxiAA3Saj/JQ4SJAq4oQ4hwEk270BaBegmspfpMP1hRVSwHRbiIhADB2xehYbyFdYc6wDGFAzMRyEc94d6f44JNZZi9919/UX7fVyeYmcH3JSTVQ17q5J62eKaXOBgwOvDW4AXRIBkC8bg6p6tyRgUM4e72S5iAPIFZQmPEgHDSwzvycg31YxiHNgKACxmOPNTlHyxUA2nUSwz1hGdimrmsyQEb2/OMpScP26JMjT3xwN22d/du6+xYZNuff0j+fc7Wrz7V7rnnKfv1nb+1JT3dlp+asqVLem16JmeHD47Y5754iyXSXdbQ2my7d2y1RS0pO7k7ZSPbH5I0HBUSoz4R6Ct9cKaqpoETFtOZVWd5CSci4IYArOHKagPp3FMH9OAZ3CDRqIvngCeCbySs4jbgmrbJhyZQxuNpgfAE0sgTaEp9oW0iAbokJUU5hDjmS111vnrDdBPXulS9S0UC5RfSINCQOoDLGe3K697ki92hMa5k5hqA5z2FCaTxTEXhXQCSMnSGmXeuPIME8hK4px7qCMgJgWfqIIayEgA+uatEj0xELixDIH+Ac2bogI3vftT62uusmC/aPfc9aJ3tvXb2Gafbju1PWFlO1/TYlN12+8/tNTe8zk7ZsNKGjsgmq09Zqk4qVR7kRRdeZGPTM/bzO35tZ2zZbI0y4MZGByU3JBnjc/bc4w9YW2eP1Ta2OSFhBNoPROQZWPhFXuxE3NiU1Iw64u8DrCwZEYKhDl68L1XJhBQBbzCMHwBMv9UeEWmCZOQd5QLNiA6Pyvtnc4KJ90gjjriEhdhtTH0BDiIBpjtOJ3ormNkKxPEIXFk1ISJDAx0J1EP7od/wAtILaYcnG7/q+rf64SfHmUii3b+KZnJI93z1HBoOITBO6BgToV5xtbFwLCbluDrCFN1GqLYVAu8XAhs6TOD3g5Tg+bEb6mQrhfcgjw87RRbfhsN+s8fv/K5tWNFqO194QWqwxurTFVuxoscO799n+WzBZgosdc3bsiWLbGbiqM0X+V1t2SMyWlobG2xZb488yLLt33vQeiW9Hn9K0mvVJluyuM0O7t9lixYv8dN8Du/daW29a/17S/oLfFxD/+kPH3dg5wAui8MsgMNw8BnqMeCF/nDvR7rDAnqfrFPZqmGAhINBmOjEHvVUPfvuFiSlUvgkDqwg/Y4HtansakP3ate39Ui9sTQ0L/XOzLuraQ0q8vm2HmxY4YJvIkRZFcMe0+BRXg5qoTyRTgSaBT5gPjI6Yz/NNK8vMQJD/OrX3ej7wcgYMUkkYSJmkKTCWK5WBkJeipiFzLfwnvdEGIH8BN6HsguZKYw03hEZDeSNTsKRJyiRG+WNmA3x7kEMWJC6iJem7PHf/tD6Outs8PCg7dtzwOrqk9bYmLb9O3b7THx2piTJmvPdtX19i9WZivUtX+71nnTSSf6ZXc+SPus/Mmz9B/fbyuXdtvakk+2Z53fZqaecIkY2e+qJJ6y7vcOWLuu1h+6/17p7l9tUWRJEhIBg1AUeHTSBC+IDTpgmQeLQ1yDxQ//pDwwQfWAigiudPAT6Tj3Ehbhkfx0ShSocbz5waY8ZPbWtP9L9uAEHRoM5KViVxnIU+CdQb4DD8+uZQFvcB1h5B42cF8Rg9It0f68/SrHs51/kC7bAePFXvvYt/pPKoUGHRCF0hgN4uQ/PJ75MjiLpICjkWTiKaABmoVywJUJnFtZJGfKFDhFJr2b19Ch/hHQCaRgF5cKM/e/t/20nL87YwT077cD+Af9AduMGPrUbtsZMvfEt4MRUVn00O+vMU6xYyNmZp59ud/3+7qjfqmvTppPtARn6RTkD6VTFVvX12gs79tmxY2P2/DPb7PKXXWxDx47KTpt0iXDelpNsXFIxlmlHGzi8IJUrgY14oa/ACrihH1HfTgwynvGUwTxbm2GOaJPACTqEfKF+CE15/05U9ZakMvv7j1lbG2dmRGlsW6ddykQwRJG6FsJGIA9thfvQzsIyBPJwLtzCtLgGOu1xDgZryHjI7NCReOF7yxNeCAUoGBri2W0ARdJBYMgbOkgerrzn6p2udijkI0/g+IAwQngmLxFYUAmEkC+0x32on0D+bG7SHrvrx9bbmPRDeEfG8tbS2W4rV66wIwf6bXhi3GayWXth124bkSG/cmWvjY4MWGdXuz322BPu7re0tVq31N5Pf/oLO+1kSapE0c48+0wxaY+vh15y0QW2YeNaGf6fty2nn2Y9PUvsyOEBwTljS5qlhksTUlPqj5Ac4FuIv3BP4D7ATwh9J6i4R1HKY8AvkTzhnkA25rfYWFDEkVBCQTbnsqV9boy7x4cXKpwtnA8L14Dv0HaoGzpDJ9pe2D6RvIGu5OM+CAxMGa+JVRAEnPKEfsevuPaNfvhJ6KxzXZXzuSfdK1FCiDRIOhFASCMszBeYg7RwXcgwIV+oP3SC9yEPEiv6kawILrGukKb2hDz2yk8O7rO+roxNj4zZAw/d6+chJOviNjkz5jsi2GxnqUYbGhy0k1Yv8ROwmZva9uyLbgSvXr3azyzrP9Jva9ass+dfeMaW9y6ylWvW2pFDQ9a3dLE9+fC9MsQz7oWyWY8f21q9Zo0Njs9aOnfIku2LrBhv91EbcBjFCH+MZO7pO4F3BDYEqttK13v1i36G4PhVGooHRweVhNOgWqmUBBUUznwhXDiT1zc2Nu4L/7Tj0ynYUSpHG4FWvCMiHaOoGtU+bRBpwVsRb/i2HcFAlJ5y1UrTHsuqS/0Ah+RARRIoIeJ4u4yW6Cv8aqPunop7uYfgBJARCE9aQCDX8J50Ysgb8hGw4/AoXxrIG+oJZYOKpA5CaCu8J3DPPA+/09Pd3maV7KzteO5x6z+0TwVqLSEnYNmyZVaWmsOdni3V2HPPPivJtNHGhkcksSr2tNTdSRs3WJn7p5+2BhFlWtJtcnzUWpqbrHfJEtu/Z7cM/R22qKPJzti80V7Yts2Zvv/QMTu0f78dPrTfjh7YY0/uGrIX7/6pJYt4mSdgB94QQ3jp88IQ0kN5aBBCKBekG4OLOTE2/LHIPzOT9d0l7e1SjZQXd4RmwGGgJ7SlnpBG3vAutHE8vOTZ21e+QNeQP9AopJFnYeBZjBhlQNyFAgs7GCoNAPEeZId7AvfhGUYN7+kUHuXChstSs9TJNSCUtkP94f1CWAISNFwknjXi5P399LZbbfjQbhsf6rfpiUl5VPM2NjnhHzMMDQzbzl17rVSWF7msx7fpYDvu2rPXepcttWeefc5Gx8ak+jb6j9affcaZNiUJwMaKRsE7NTxmS7s67Yn77rPS9KStW7XM1q87Se59rR9bxbTG6aeut0NHR60jGbOjz90rGypCKHAG1UGfeOa6EAekLXzvfVMIfQYHIZAvRN6HqyiivHGXWpgVSEo+dKF8cDhCxMOjCPmJYUqBAH5DCLAsxDmRQFqAlxBgxbbmHfcL+YK8Hq+64a3HjfzQaLiSMRQkD4F3ofGX5iMCPIGGIkREgXc8BwC4p06QGSbuCNRJOvmIwHU8nfp0TYua5cK0Hdn3hE2NTNnR/lFbLhXY1NBkMSGXo9Mr8qZkOdqSrhZ74YXnraGpVYb/elclL7yw3VatWiP1OGZ1Qv7z25633My0RlvFXnxxh3W1tllzut5a6uttdOiYNbRm7MFHHtb9kHukA8OD1t7RbAd277cDB47Ysp4Wq1++xZe2gDP0O/Ql4Jd+h4AKIpDmeGR6QPf0maAnfz4esc10JTLtwfmyfDWVqmWZhm3okdlSLe51Bhx6/dXAPdVEaSfgCYF0/5JeAZi9fFUFhqBaPT30cyFjUZ6qMbO8z1/63m+w+5TwxwhAh0dARIBy9UP7K6ocA9KDJI3+gJMPcinvG9nwYlSGc1oJPkEnYNwu0B8TptEoivv6Fvpcb3Wv8mIQZqoJnCAIYv3UPEXOG+NXax/+zU9tYmC3lcYPi2GmjUPjVqzss4Ta2y/jHmnV0sbP0uVtkbyqpkytLV7UbU89/rgtW7HcZqZmfIKzpPwb1qyyp556ytbKBluzepnt3bnbaspxO/v0s9We2eNPPGSFmjk7Ojplq9ast0Wy0Y71H7B169er/rL94ff3WFwE33DehdZ0ztvVp7zVsjUIggsn2Dpu07paE3GFl8jGjQaZE5y/WEJ950v46vwUg0/RJ2v1nolVAjRgjonDgjkqHeZNi+k5c5XpByQaH36Qx5dq1A7ODNMaDo/SOIQZ+xYm58rmS9JZs/TlKJWFPpg4wBeERpB87BAOW+XpXzh5MeSLNh/6ncW+/L27K3QomhRk0i3iXhARHSMp5nNjMeogh1hh3DkzwlQierUuqoPn3IuBwRDZyujvHNG6AVHUzZc+xbgAVlGMUgzDRKk6reHtqR3Z+jAjiAFBHA4yw28O/fYXdmDXU7a4o922PbfdNm3aZIePHLC+RZ3+y7fjU1lrFoOlVZ695U31tS6h1qxdZVuffcEa0g2OzJNPXm+7nn/Ov7hubmm1ETkDyxcvtnPOukCEapTam7MDe3bafQ/ea/UdHTYrdAyNTViX2u3sbvMvno7JQRgdHhUDt9pE+ym249Cw+pywogZCNIojhwUpQF9Z+gI/8TlhS7CBHnA1y0cUyisy+DOf65OPbxCibUnVLdWS3nwtBLOinjBJ+HVesYinUdaZ1mka0SklvJEWDVQYTuk0pBBJKQkX5Q+aw7dtK0BzL6NAPgY/zK6aI+kE8ApiWa8/kmR4tzQTSbPYq97+p4JLhK/q/WKZ2e2IW51DlZkroSKksNOAahld0kc2XxMB4QeTKAkAQ5yYGLe6+uqGPGEXRgqA8R5mDBO7gkbCMUI6nYjyyh2u5iUd1WDzWTv0+P1Wzg1rAMgGqW+WFOO3hpqsIBusVV5dVjYJP9i+fu1Ky01OmRw/Z+7B0TGNSvVBzz1d7fI6Z61RxIJg3YuWyHM8ZI21dfamt9xkKalHRurEyKDt3vmiDei6Y99+q6TS1iNpWCplbdXKlZJmx+zYwKAVskXbfNV1Vuk81UpxEap0wntmgHA4DHgKfZ8XIcAr9z7i5aE648kzhKH8iyC9g+gEJJRqcqIjCCTb/D24Y1Mkpz1CGDXngY9C1JgztUdn5EiN8rU+pkkQFMDoDKi6eE/awkjwctJElEOKhrYph6ZyWPUO4cFXYgHu2Ps+9s+VaEYY9aUGmRIQRCAnagyGgPARwByigYHc3dXlACFOaSgaqQBKNhgsbrs1+leuWnl85PhxAAq+gC24kUqc1OztCOFIxChg90WMSAcI5FEj4q9h++23vmYtTXEbHprQGyZ/s7Z23Uo7dPCwzbFroq1ZyIjZtJirPl1nrU1illxBWeusUJyTx9Uo71EwF2ssU5ewvXv2WIukWJPsrjdcx4eo7TaWnfHfp9y+Y4flVXZi8LCtXr/O9vcfsVQ6JSnWYl3gQP0cllOwd/dR23TJOdZ9+o1Wrsn6QHTbVXD77gb1g75gcDuuRQgnKkTWHwTxqQHwjQHPD4zTO71HcpE3ogVTNFJdkpCk+VomaIOB9E6tRMSuSqOIu6K2MUfgFz4uZr0wDPY5mSQn1LbYWBV62QUB/JNG9L33Dk9EH7RYaNPTlB8BgZqOffrLt1bYSsILuspeH0IojJjxd9UGiyrU399vS5cujdIcKSDihIgNkZ/F4zMwgo80MW/wcCIGjjwp9HmEh8BMcD9tMscWdQQ4SpIK00O77K4f/I9lGuts8OiY1XK4SSppQ5JOLVJ9nb3tNiS11dfeYdNivNV9S202m/eD7Tj3bFbX1tZmMWiD7ovW3Nxgw/2DNqlB88Y3vtUa27tsNj9pw+NDMuQXmc2WbGToqD3x9FYrlPiOckZSrM6WL+/1IwWWLFkSfX2Ur1hTZ7dtfuNfCEnSAtiPPtCAfWHf/niyNepb5EkTwBtMAtOBo6BJoh9+jZiQQDHqdPWmB5iPfESeKcuVPFxD/Y7vap7wTij2++PpqjvkA57AOOGedN6HPCEAK+2GvnKNv+L6t9yMnvfZWVXCl9UUPDGju/BesSommd/q4FfS9Bflj0R66BjXXDZrHbJdvH6VO25raSRRJ/mJlA9l8SgpH80Ws40oGvFhlnnvjmdtx1Z+11DtqgyH5B07OqjnWutqa7GZkenot7eTQpLKc6ZVlwz95nSz5EKtBpHaE5HS6henMNarv80NjXbh+efL7pIaqrBNZkJSa8YG+4ckBfkCadaKMzk/VTsr2yghWhWEg7GpaTs2KM9S9hosEReMy7Zc5Hv6mXAEXghAv0JfA1G5JwRChWf6iS0VAunR+4ghTuCXuoPdE+GUfLwjcHUCV9Ow16ibAJMEODxflZGIwEvrvA8wEbgP+Ym0G5iLe+qkvwTaPN5nHoiE/5foUccDkFz5Te6e7kXWt2y5oIjKUFmU/wSzEAWlz5yjIsgjMEXUtF9BCBKK02QYffxAA19dc+/75cWIoSPUSeCnWNwWkfrhczckbp3ycm3mkzeJ7tK8HAHZQ4jnGuXvausyfgUjL7Xw4v7Dlmrttvl0i22XMd7SsVgMMmgZSbOYGJUTAjnIZGJiRtJp1qazyJKMPbv1BcGW9FMg16xca3PJeks3ttnETEHt1VhOUhEPOCN1jL5yr1jIJ4IfiMWg5Jm+EBcSkPQgGUIe+h4YhMBRCuAH3HEPnjiwDybDcQr1U4563VnSlTqI4JE8pAET9cJwzgiYI9i8CAndkx7ekS/AGWD2Y9DllIgj1NfIISA/feA9qxTk8UNn/K2Cd1pXAAyBWwoAOFcaINBwADx0iDwOLABUgUrLYHYVqmJEgGAk8T7sZwqjiStnWoAY5XbERe1FjA1DwqjTkhrYe3xdXi5W/GCUhkYx7XzBt6Eclu00mS9aa6reVvb0Wr1g4ITAo8MjNiRJ9L9PbLVtwxP2yK5Dds+DT1ptW6cNTo1bprXF2mRTYQLsPTBsP/ztA3bbvY/bN3/9W6vrXSIvstVW9C61k9dtsYee2WGPPPW0dXZ1W64AI+ZEPH6mZkZwilhCPv0ngB9wg2TG2eE+EJg+E8AbaUwxkCdMVnMFB1yj+iJcBLyDIwYjMeA80C8wNvUQaJ/3gckW0pCylIvwHEkj4AzvA7zQJuTlPfe8C8+hf6Ec7dT4thxlYuEUS4gzHKKf/6WRshv1VMzJxxwTxFnw2FLMXHMVa8ljsejDWDpHw7qCDv8erzoyxM7eKEwFQDTOM/fh8zXeASRAgxDOkEhLKjBiVa1/yFrKc5aEWW2iziayk/LsDslgrbfGhnp7dvsRy2dnrbOdn0fulj3VZMm03GtJu3RdxtYu7bPLL7lMeZvtE5/4hK1Zu8aW9yy1uVzRyvyyiJyAdGOnH25y4cWX2tozTrWbbnqbHd1/xNZs2Gjdy1dYS2O9YE3ZnoEZGzg2YMVCyQ4cPiZ7L28zUzmrV8/LELw6ghnlSN0Qjk8qyzDmh7j8d72VjzyYno5rEZh08lCPm6S6J5KXd9TrJ3JX2+FdSOMHxTgUmZUHJ7QGJ5PA0Fmd9Px/FJUGsxCc+ar1hzqDtOIIeYdBeQKduA/tcqXdQF+/kglpwAPAQGjSuCfAkbwjhnSQ4ICrkpAPALnnSjrlFqaHOngObXAF4SGNclyJMBujzZFdTcPeYjMcuzKV2eqkVn20aWAcHRyTimqwjKRVm7zG1uaMtdQ3WG/3Eutd1mvnnXemXXrmGmubH7Hz+zqscHiXpNFq6z98SINF9oTUKYOE7T19MuBXdzbaBcs6rMVy9qfvvck6uzusrbPD1/wWd7ZbU2OTJFfesoW8kC1PbjZpU2PDgiXLkPO+BEkQcLsw0Gfek06krwE/QQpQByHgjkAZAs+hbvJRLqQvrJdnbNHw7jhTVMuH9HBPGUKoLzwTQn1EAtoIuClL5J48tB9iDQmBcUJmpBqFISoMwJV00giBwQgASznKcB/SAfCl3+2FQMPUFxDBPSF0iueQxjV0qkZSdWhIUkOqbmY6q/Lq1HxJjl7ZpnOzYpCUtWbS1tnM0ZdJa5PaY22RhfElPV3W1b3YtmzaZKdsXC8bcqkkiFlf3zLvPwe/1erKb4ifsmGdLV7Sbqet75O32GmVpNSUvAZ+Ya1W3lzfkh7LF6TqNVrrM802MjFlBXU73dLq31oyH0SfiYSA+NDnEAkhjf4txEW4D/gN+aFFwCn34R15SeeeK7gMdeC5h/qhIQfT+NwV6JZZQR7eUxf1onoDjUmP6oiW9UKdvD+huqN+hBDqIziDASgNYwMgOWAq0vnhc7azcI/hGgLPoaGAHO5pjI6FNO4BJCAhdDpcycN7yhLJF/KGzpKHvOSbmhiz8ZEhiXBJQMHJe1c5MnjrpfZk2kp6pd3w55fX+GVaVEBGnJQSItubGq2lIW0pqev2jhZL1fEtd8kyLU0+L4V05BfgOmRvLe1dZhOSijVi3iapmoyMeX5OWjaDPNDol8WwvyanZ5xBc/NF612xSYwntZX849G/EEf0nfvwTD28D/3nGsoReA44IHCl3wFPPBPJxzOREOoM5biHcSgbyiAUCNQVhAdXvHbgDPgP9wTqCW0H2lEXPBT6ROA9zzXYE3gkzM5OTUVba2iYAhzG1tzYohRxtfLwo0hseQmb1wSv1Iv0OjpaupkfXAgIC7ZdraQYABIB7KVAAHhARugkaUTSQgcI7Z2d1qj66mAwwc0PeDIg+IKnVnniMrQ7Oxrda8xVipYV8TntekZGfZqJzzmcgjZLSZUyXJgBz8rjzOXnrKmp04oMaU58VpsNgnftug3WXN/i0xJMEifVRxyL1SettrrEvJhKcMvbhaE5jqBhxQZlFIGEB/pKAHZHttQmthQbArkHv8AevmdAqoSfSibQ73BPHeCNMuCXukMMuEIScfohefH+aTGHVpHUZdoD6ZuUKSBKuE1FxAYEFhVy+pCG/UaAFoEeBNoiD2m0Bzy0BZzc0wdCgIe+OX0BmoIY1Nwzv0VBJ5xGOmLQEVTtIHlJC8+MfA6v5adUuJJGDGo32HcAEpiMwDP1OnJ1H9oMaUTyhk4w55X3I8/5ofkmIWVWcMhOK1Z/L1p5LrvwXOtpabC5Go1OGd/Mw3HiNROU/BBpaVaMXZZHp3Zwmf8/wv4DMLbjuPOFCxgAMwMMcr458wZmUiRFipREiZRE5WRJlmXZcnx+u/7Wlt4+h3027ZWf17bsZ1vOXtuSo9ayIklFUoEUc46XNyfci5zTDDAA3v9XPQUM73q/V4NGn9Ohurq6urq6T58+fKZvQZ2qpdDsb4EXZxcVv2Lnzp72jy5wvjyfm7EVZoZiusrhOwFZ8YpP7Un9+XGWMwvTtnX/dda/46AmIuJRdsNwhn74QYdDmKI+1I06IjCJ1xsdjTj8aEyAfKSFl4SBM3CFJqE8D5dCmJmel53YoeEa4Uu4wVudNvjrT2TkK+E6XVEO9/CXNidf0AqET3ryB02kIR8ykHnTez58J7sPQAIDmGaH7cQ9ahViQA6iWKNiqYCH4T7LFLIyvVkO9Qpy8hDOsIu28PxycYBcANekjd7CNS4EmHiYAhM497NJM9KJ0UFp23HNbNf8/NS8DPO5+QXbtXWLdcoGW1Zvza+pb0KntI4fJixt1VDPSyy8tlVr83PTdvilw2kJRbgnJkelfGasXJq31rYmO336lPKlKX69aNEsQPKkOqrxfvHOT/rp2XxAH9MBWm99z49Z55bdqj9v1iRtAMBH4nHwj7oFwBPA4xngl9KLtziAvDjyhS0cYYFz3X7W7D4JsPcddfZ0MjXlsQ0JOkkHDvIAxEEDi+SJhkRztA9hAGXTQbgnDjwIHO0MvggHFz7lAlxnXnvHe++kASmUxJyJRcGs7vLQOBZbSUN8vPMYe+edMLks600sXygNziumfAgG2ifSAiGACHJA5AstRloqQllce7zQbO7pscX5WTtz7rjl0S61EmgNX3yKuNDY6qcErgpHTh2DxuZlCo4jL4tBWRpeJHAC4+DIoLW2tNuxw0ft8Sef9MZp14Tge/fdb3v3HbKx0VE1+KLoVKFqPN4KKsnO4vs+X73ve9KiOaeNN3V4G+nWd/2wFF1WAw4dDQFIHQUeUA9ntu6jrtEYOOoHf2MdLF6cIQ5+kJ80tFE0XvAy4rKaYetSeTI2OzfrT1zECZkpKl9leaSgutwNPidBhzmBl3K5jjp4GwqF7/jQNXiIo3yAMHKSJ3C4gN/2rg/diYSSgMRNqiDGFQ1DwSUNQQBxZIA5kRZff3IIAAWosiqP4xwzmnX5Q1ER4qpSxKApKZx84HHN5DiSAAbj8UnPNbSRJzG2xkrC3bdjr42cPm7FBb4MonHej2bK2PGBATs7MGiHLrlERn1ZdgcLllgdPIestSVpIaklL7elvVP2U9byhSZrk/Hf3dFs7V2ddt2rb7Hm9g5r72izM6dOy24RM2UfQUu5ZsmKynP39x8WffW2LLIL0jzv/Imft1zn5vRGje7Ziw7NlBPMBrh+RYNUeBEdzstwHBvaJQCexJDp/EJ7qm50GBkY6sjiHaiFk7ysTbqGJa/uhczDKT9c4GK3x4b+EigO04fylzUqMfKwlkk5ON/9oTTEU4d4lkwLQY9LAjioH/9gBA3oK+ka8vi+zbKmsW5XyUEEFQyiIDTBxuwBxtDzWFylMD9xT0SRFtw4tAQCw3VUknzhIjzRkt6JxIe+NBQgYrxNJJuguctKsn/8jHhVjQPleG1qVEb4V7/3kM8QaR6eWXLu7OISj3XmrbikiYyM6VkJ5+LSrOWaG2zz7q224+BBy7d1WEZabk4akvNT9x46IJuLD2TNWomPW6n8usYmPz5cza8uVGt9O7dr9rjHaYPG6PkBXDujKzwMoG40ED48Ig3XpIPnhAXPcaSN+8APzwJvtTButM+GUBObtlglAQQojzh/E5t0CsNxFClAHHWijMBPGAAOwiO/11P85x68IRdKkwQGH6OZFV+GAcmsmJsYQANTGTIHAoSFYZFrehZpeEulpGk8ywNYK164cIekUwbpaQSAMOJxVAQgD+FxTx4AHNgmrFU1ami78Q1vcaOfzwBjwEPP7/3fv2U//qEfloErW0p1qJOwxFvKq5lEN/XQ3NQmp8alnWdsbXnRcmqvenWqjIbBxSn2do1pcjBqoyMjfro0s2aWHsQpq5PGyxUarV4C3NXabkOTwqGZF0NH8Af68VOn2PDhEzTgqHM1RDsQBy/pWAD5Ig6INIRRDnwJ/hIXghBAWjULE33/7gCaj3SkRwicvwo7fuqk8ZVirn2XahW+qE+EkSfugw6/rtyHwHuYM1w3EIJfXTg+zAnHPUA6CgiftKlg7KiUDrqDEHokQBkpLglNMD6ICaLjHkEELz5hfJqFRVV2TjQ1d4ohGc3g+IpIjQ3JZvri1+4So17ynQ71nZ0aQjDqRZuEgw86ZOo0eVGeF1942b7x9fvsiUdetMNPn7TDjx23J77zrD39wHP20uNH7fBzJ+ResueffUpDT60V2iRk6p1MUPh+EbtxG4RPitDae3rVmdQQEmTqB3ijqi5RXwSLekRd8KkPEPyodkDwhngcQgeQj/yBOyDysfFTpK7jxU82Idd0cPiNtqd9aeuknfbu3av6VVb5K/hdnal7Bh7oqYa4Dyq4r07DtVMFwQgJEBXHB2kwjQpyT9rqyqevSjDDScsa6VMohCuNKsCsa3JiurKlZkM1Q3Q1k7muvicN99HrAWZ/fAlXVos/ppmVcOUas1LNa76m89hDD9pjTzwjvtTKltQEgjLEQL4DBM68DHMe9SjCbrj2NbZ78y5rKXTY7l2X2LVXXmfXXn2j7dh9yC47eKVt6d0u+0vaUbNThIK102K5xj7xC79o89PTlldAtrnJPvjR/6jy0rAIX6A5Gvvi+gDRCPCimgfERxxAOPniGgFXCvc5MzbS4Xs6aeAabF4JP7avr6vIyZR2SDSwDikBk2NGvLSiSQtpfbRBu8NrjVbCj8bTWKl/4E/KAx/ewVM/KqviQ4nTIIe/Hi7nNhgViEYPwqOBiSfMmSwGAsEUgDxoQdLBNGZChFUzFA2Wdn8mhhKGzz35oizuL04TjQawA5YKczJNR2er1Uo7sTsTQ7QspiFkYoefBvPQw49LKKQtZEvJUlE4D705S77kj4ea2zRja81YR7dmj70SxvpFq80uWNeWJqtvWrWuvjbbd8lefzMcIee8rzUNw1MS7M7OLlsuztkbP/ATVpYmRUNSD2iHbhz3MQThAMK5hk/E4+ArwDXxIXjVDh5U5wllAER5mDY4OjTmjYxIv2b/vZC4oU7Hw5WlxfD9k4NoNOpWIwHiATsPraW1/SUVZEY+eXEMnSLAaaDNA3h5h89CayyrOFopORcwiI+K4VOhGPaiUjQyWow0QDCLcASEOAoNP5gT+PCr8+FXa0XCuK4WNu6B9YaCcQpSnW1ubsa3+i5LwBj72RqEIJRUNkPmyPiMNeUbnUHx6IZP7fHGt3ghJOrtdWJ6U40t1Mn2qteMuXbFBZBhGJq71SmyufSVthVps09/5h9sdpbdser52VZr3XbQh6QaTpwRYdAd9Qz6q11Add3Ig0svyCAEqn/lWSHXcY/mUTbxDV7ztk/SPISBz9/4QoDkIwcMg+yZ43kt53QxozTl8W8KCRc+94ikcuhS96xlSgPyFb3FmSmr0QQno7LLfABNE6LSwqTNz4zawizfchq16fFBGxs6a5Pj521s5IyNDZ62ofMn7NzJI3bm+GE7eeQFq/mDz9yttsZYrhhmSGxF+0A4ADP81ScxPhgTAshiKhB7sF0QKo54HF+7CMECNyi4XsawVjxx3ggVH0jp0rDD7NbL0/2Swvk4Qb2M9l/62IespanR5menJURpGt/YVrDRiXnbLEP8rddfapcc3Osv6qpJjU8Ho/6xPzgOoElDuwixbJ6PP+R8h4Qq6s8uebtqsTRni/PTKjtnTT1b7BO/8ymbmZjSZKBk2W2X24d+4desoVbG+Io6mvD4K3cVHjCjdn6qOtSPhsZ3PnhYmgXyil4y6NMSBfXGpy6eTzjSR+ITD9nmzVAHPvBjlpAHgSGeTutHMqnGqXwETvGUK7q4Z1mBa7+X8y9+iC8A7dFQq/rrxzVpmNDgg4MwcLDextoY4Yrwaz+CiiUuaUPS0nY1n/rs3WsQyJICOo1GhjAExs+kwgeJmOLhzEQEMEHFOwMQCX/hwBdikrClcVsEiBh/XKTr+oZUacKc8/rjSEavNHkVB0AP6fzMVSVikROGIly68PWm2Zlp+8p//wMJT1kGf6OdHx5WhRosJ2ataVjM1ZTtQ6+7UWmXbP+BPf6YB62wvMR0X/aimNDS1Oyn0WDUZpWnTpqvtYUXRlALSzY1q9noctFa+7baL/zqJ21O5CzOT/hjtf7rbrcFkcuKOY+H2IJNHWkAAOYCcQ9nmCT4Rw6IU519rVHhNJZrE4U5z+TWG7PCQ+LI42eBKY40xHMGrH9MnnhwgcOVRWoHD3ethtJIExVPicAj6XLgcn7TNpVreJnejUCZpLpQC9qZtiAdNKW2S0so6F/PX07LTyyk19z09g+vkYAzH7xSShQNDOAvKTE+WqxOBQAghjmRFsT0WirtFVM12BvPF8HYj0SaetliEMJaGGW5YOuePC7tMEMQdgmPo/xdQPlUjhPz0ERgR9Dv+syf2eyYBItw2V0LpTVrzNbY1KIaUcL0s29/ndT9ijRUg3W2d/is0u0pCfPK8qrlNOw1a1bY1NjkH8FnZlgoNItREkQJqLqRrTa223/41d+yntY2m1uYl51Xa+2bd9sVb36/ZaQBEYCYiUkUqLY34Io3HFcV4XBuwTdd6VLitX4NvxgGK0mcHyFEjBDwiLUpbwPxzBvWcYGb8v3G87IIyjuPyu1B1NU7tPgY/MX39xX0I57yKNw7OVcqO+2owDRRO1e0JekQLtXO03FPeCgTybFDekupIoAf+/hvrLGSC8VIJ0NIUptCrsRepBIyq+DsBj4ODmIklMoty26IghqUB+IYblIYAoSRLoKolMJcWChYaMlDCZThi32qYCzW0dOEmdoqODG7Zo2VbHp/UnYvP/OIPfS1r1htedGK6iBzi0Xbs2uHHTl11gr1a/aTb73FtTDl8i5Bk4Q9PZ6Cgam+JsOfF3ERMBjc1NpqdTml9y0+Zfv0v9xjjx87by0StvaOVn8GevO7f8z6D97gK+nYMAAfUgdCMGAW10kIpHkqDeSPbQAXjBSH5mdB2Pnh90mQ6GjRgWkT7rn2MmCa+EB+yuNhv5cLKD492qH8ilnCj/oKmAymMJGpHy0ATly0ZdAOTq4DCEvtlmC9TKCSNkZBr99//tRfuwZLiFLDRSYK9uM0RYlvq9bYT1x6qE0lkHxqKYQSUoZMTreLdS+EFCCtp3dNlJhKYbI2XHh4lEG8WJ58L0NMVgOntI7GH/34REMc8qFZ+f7qv/0XWxg+673sbe9+p7Rmzv7qs39vl+/abrdesdPWNIRin/m6FZpCjG1rb3Xmsu5TL4HliACOT+KLvnzlP9uoIbapYPUaov/5vkftrgeesM3tnHvBGVxb7ZYP/oSVcr1OJ9/0ZmqPRkJAEQ4/SdANaQaN1FAxrDi/FEbaxB94gzaA/0lTBL/oAJgopINPI6Oj/iYXnTuOSEfDOI/kXIBBhqMc+UTx6M6HYWekAlRhyocS79RK5Pk8CyOLlAWL7uJVALQHXRpbK6EpvZeteLZyKYBQzws9mTe+44N3UhGYi2M1H5XKx86pBELE8IUGwDHbQFOxvRgCGQVQ36TnukHM5flfvKaG8PgOCicCZkAkhcsmUzg4Iw34aBS/VvoGTZvZzsyRAfUu6BoulBbV6meHyji+/jU3294Dl2oYX7G3v+0ttnlzr509edoKmVXb1tdlOdHRpKGapYzEFjWi0vJpP9WKkxBkHqRZWXNzwQWmiT1nEjSVYvc9/LD96m9+0o4dP2Wjo2PWu+MS69y21+qbmpypCDwdB0GCsQgqHdC1LrSqVt6YSpsEQdpDdYT5CA8N5+Gem4ZkTVJav9JweEwcGjWM8/Grqelpa2rhWIMkTGh+ygFHOAohzMtHaynMzxMBn6KdXuGlPLfxyC+HyEUY5fMWk9t4muSkRdmKg+ZKGh6qUwT1R9hpe+qES4u+KjQ0DeBEUxgUKBNqmfiwkbjHkQYfbeU9DMFwoUozRxzhuCgjwshDWojgnrK4JizyVJdBvDNvDfUtXJrl8Ck7Pl5Vm2+39t5eu+rqS6yrt9O6O9vs2isPWQ4hVj40G2+fN9Bwws+eNWbKXr56ck3tqsLqrKu7Q9eJSZTFx0URhpMvv2RdmkSwYa+ua7Pd8oGPWq69X7xJdYI+fPJQByDusfeoA0BcaKdIy31A9PhI46dNqzFJgkahoREMJgk4YfB7Kb2UVvhw4I4yA6AHILw6LuikzHDE+2eZVfbY6Ljlc2kPW7gAp7FCL1LrD/jpwkgwgkqwrjM33f4OP+EwMngBKjgIoRJRcKpAIjSAfBAJox21riMMH1zk5z4c4VEh1H1UtBpXhOEolwbgWScvtSI4mhZaoSVrmwu1tqdPhnpTnfX0bPWjAPis79TIgPXKMOdTd3Fst0rww3z5ojMaMKvJAacncyQTkxE/BolhUz23ga03eZkF0pL7Dh6wd370x23XwVfZbDkvTSJ6NLNlpgVd0I3vNFbVlTJx1IeliKgH91xX8w8gjvQe5gIEzfBF5oFoKkpgOagFbcPSj/cAUpDfR4YNASAsaIl7yiRNasfEb1woD9JTJqv2oUnZARP0Bi7yOG26Dz/i/NppUnr9Mm9+z4fvBDFaJRrcE4vgpOLr/Iv7vOTJyxa8XAqzUI+BOPKQ34dCGMC1iApBAYJIfBxvkefUuLx8y4mDDfU1vtDJQSHzrCNJU7HXi0cYEkmrW5q0G646ZHs2d7rrac3IoUHVWA3N1ipcuWzGNvf12fNPP2Vdhaa0VRimiQS0k8gSvqI1FdgurGqiseowCWTTSNNlpRXrRA8NymNxXug9Pzxml1x1rW3etsuOHjnuww3btTN1vIUtvELEFu68eIT5QN0QFnx4A7/gAw1FYxLnHzpQI1CO21I1dALFaYrvDaz0deIPkxr4wwsm2LkczcTwCPEl2ZeYFAyfbv84n8UL+VwBwXMAGriPtom2oL2gM8ISqtTRIyzqk/AojEuhTRO4JLR+ApKYEfmBmt/+719wIz8hTpqFApFcZl2ZDHvqmd4XfZNhMztGxdyYtUAYTIMYMGM/xXIFUC1s5CMtYVQWnCJVQpTW28ormiWpWQsaxnhTumZ5Tup6za667JDsKDW4bCUeMAsjb6v4xsEVTe85b4K3sVsaC8KtCi/O2cTgebv/q/+q2aSGY5WdDG/lXKmxxeKMP2paWWbKz8cQ0nLF4lzRGgsFy+UbpR2bpDak4Uor9s9fvNt+7Y//0lr6dlhJmm1mfsHu+ca96ghZ2bsaTqQN1/yD82gyhq80zFFvfDpv8AEHf3h/kGvikuaK55gVIRDvsN0ijkZlEsBH4f3NKlbc9etq7/THc7x0TBmzs3w6mjZJnRieRzukJZpVn0lDgwtFRXCgM4RKKsJ9cHm7CsjHjhXam6cOLDWBgzypLTe2dzMJiHJqfvfvvuwLrdUFsbDJgWg0CAKBYYyjJ+Y5aF/E8j1qVpSRYO7JG1Pj2MCIQyghMipAWp8JKq5GjUO59AQVZTnFL5XmbHNvh1126T7Lq8FYVPWFT+UvqTxW89Wf1PBS3dJO7NfCCB6fnLWWphbhV29SI184dcKeufcuy+lef0ojefED7eg8s2pY7Mr0kJpGbmZfvoQJzZGVgOXUaLnWvC1Mz9uMBPHq299uHZt22IprjxoJNQ+M6+zub3/fZhZFo4ZbzsXibLD6WtGnOuI4QpS6Uk8aB6BMGoFyCYM3pMHHbnE+CR/azGemCp+YmLCunnbVvSbtJpa9mBX9fAUOkCiC2duD/FEm1zga3MutQITjaFfaGSHhnq3oOXU68pOPNqNM2pX7OrUHfsQBURb3XOOgIXPr29/vQyQO4M2Wmhpe8WeLNLsm4jFDIoZZnd8LEXkIB1yLqXGCaJADIXy4iKNwHzqVP8/wVLNk111xib3q0A47tGeb7d252Q+PU2rHK55LMISD8oWPDsDQWiutwQyYh63l0qqHsSTRqOHuqSeftuXpMRn3aehYWa3YYDRKQ51rKIYb34THAou0BI9j/DmkmEvdazVcLorpo9Oz1r1tix84Bx6GLV/yWF6wA/u227WX7bep8ZH0pIGxQ5oG4UKAAOoMwAPq7YIkdsMbeOiNIzrFNaVJQ8yaZsx8cQ2NyJYj9vljFwUP0chpARr6lR/BpBBlRigZESgn0ocD8Imj3BCqSJsEI41g0Ec4NAfdTrNkIvCFQEU7B0R7Z2575wddwCJgTT0rZU4JETCmnhuMYADg7RKEL/WKUI9ckw6hIK3GIzUpzEqNy2ptnYa0luyqXbJjs916wxV2cPcWu2TXJmtvlj0G09Q7MKB5lMPnV6hM4EaR5mVgsy2loV7DgmwStKw/A1U8wkWvJt1O2UsnXnrKGtRApmEtz5Yi1Z/lB97EVmrPD34am0+gZPPsMysof+IHEaXFZTt2dsAOXXmNZZsKVpdrci0IX+rZRaHCNI2xLf3dduiSXWrrks1MTvns1tOpDOoDQ5OG17Ap/BIx5yvyyNIGPPRzVqFHDcniq2rq9eHtJnaIoJ3YDgXvlbJi78Bh5+66qYGjHVI7pjYBEBIE33kpQCi4DuGR0eujAcDwxqO1lVWWhtLwTVrScax8dXvDS2aRPtOVAsImIw7nH2LwCskxi0JyAYQk9aYNWwJCoiBe/nAhEnBPHIXiiKMinldJuC+Xinb7a6+0t77xanvbba+yKw5uE/Mw7FVxGffkF5WOj7LRpAGUCV7WZTAkMaZpq+g1xLudAx1qVM5JKMg4n5lV71fD8J5kRhoCW4ZhkeMxG2WvZbONMrJlmEv4MNLX1iScmUary7eKFjFMjc6TgJMnTquuYqybDWKqOolPLARoEV8XQv5lM165f4e9921vtB976/W2uVmdLSMhzmBbSgDED57g1mWbvI7wCB7GTI17HLsqgucx+0z1b7C2tjavN/He4aGnkpZr/Ai/GBy3gDThk4704KCdECyuQ/gYFgMIi3Ac6fCDPhy48AkHakNFpszYJRjgGIfsBkhLCNgJEIcfkBChHiEy+UX1duwGXi7FxmAvFdt021tarTg9brOjA1Yjw75OQxq9MzbFAUF0NXERBng4w7d+3/z61yRMaZiFSdAezzcZTjlNhyc3/bv2Wj7bpnTUCXsSQdNMTsKUbWjUxKFF+Flg1tCqnoc+akbYJA68zMurZ8yWOzo0Iajs/ACqfcqENu8gXEv4GjXk8wLuba97tX34Hbfaj7/nterJRVsuzotuRSkv/At+co0gRV3wXaMJZwgPwDVpoxFxxBEe98GzcBEXdIKfcK7BQzj3+E2adXPmPnYj+aAPHwi6qq+hj7wA94S7cpAftPjhJ0E0DkCYKrg87OIKcE+DYgsBUchyOTEFnECjNAS9E3xvfO2NvhLN8s2KDGQeQgudXKosBIIXXOEAwnEpDCWXsbe8+U02cPakh1GWq3PRGXhcE0qg+jh/QsZ6obFdwx/nVTBzozPV+zCZkybhxBi242jss7XGVis3tFhtg2ajEjpQTU1O2sD5c+ubAS6mC/CyWbRVnL8nKlFVIU5PXUYCV7dmH3v/HfZzP/oua1hb0OyY456S/UOdo1HgXfDZZ4aKQzNH5wEICzoiDKimB+A6+Bk+dEbeCMNhwKO9oCMMecKhCR+IcnEhExe7gOg4tLsPkajeKCwSByIKp8KRgXt6G9es45DWe6+gsaJe434lK3zlGpsbP2e5Btks0pAlDZVLagJe1PUTqqX5gKh4QNBTHc5scI0ya3O2ZfslvruDJQL/niF2SYUhOGyyrd07bFFDCiteTTLYW6RJG6W1eM0NTZatb9RwKxuno8+2vemHbCDXbcs7L7Hsvittea3JGlTWwNCwtUrgWBbhu0DijONHSFlSoK6Uy/sCEg1pcDWGhAeKoV1Ui04N3dglivzI+95qP/2BN1tbw5Lt6Oi0Ok0a1LW9UVL6pCFw3EedmKv4ThbZdFxHG+EQDHxPp7bCB+I62i/uw4GDNmbhlp2/bHFukI1Jmb4EIdpZfmGUUZRMASkG+o5MEOLcTlbHhAeBk3pQDnjdbHnD23/IP6kMgRERGbgGkOogiMrguGaIRDhDvfvDWaWL2ZOqb22FRrvhyv1iOqffMJ6LIRI0nlMxJFMmbI2yghkB0IbjDe62Foa0VBH98/igGyAEPNxDY9/WTXawv8fOHDlsK0qPMZ9raPKUPnERvZOZgg2Xa+3bDzzoD7gvjIxYV88m69q83cZmRixfv2ozo5N2yTXXWFtvvzXk05ZwUeFlUh8ao1EzT2hi6ca1smahwXBPqWvumRjxLPLyy/bZnp091t3TbsdOnBU96dEYdJMnHv/AZy9F9eTa6+73G5os4U18wA9wOivpAdqVITAEEl6583alfA3JdHhoVDjpPL+v76WZopclkqJs6h90cp+uUxsA8pP9QGYA4SCMxAgP91wngUqInGkeBoF8sJTzKkQMwq5wV42kXRGDi5PqpSV1OeyKkuOE4xCcZoEi2EXs34dgHIft0tPi8BUFet5I4/SAC58w+csNNfbZv/47W9bM0Y9a0nDIc0i0HduOFzVcni9nbXRRnUr4rrjiSnv9rbfb3/7Tv9hqc7ftf9XrbM/eQ7KpZA7w7cqlNEwiXvgBPqyI62lSROMkuxaAt6SN9NTF+buiIbF21XaoAzRl0gF8QDQsfI56BS7Pp+vwo81oDyDSRT5whOOedAy9kQZHuTl1GmbRak6lTcIUMhFCFfUgDogygcAfOOOatG7kA5GRxFyTAOCaMAqKMCpIgYkpCRlhpAnCgFxd3i49sEOaq8YmJqZ8nHdtp5+nqfSMtJa10WAQGI54cOI/++yzno+ySM91lAUEDeSD5mUJzsDEpBW6+iyziqbl7FYJguw41rJ4u2Zo6KydOP6iLRbnbWxkzEpzU3bjdVfZj/3I++zDP/mT9jO/8SnLbdtmR04cd8FSluQq9AGJ9sQH9sKpVt4AIQjQcrETZ9WgdMKy7d3bs14f8lDXwA1EnmgLOjDAPfleSUeCCMeBl3zVYeEABJqlj4SXI7E2Vu+jzMgP4IMTPxz1jTQ4ALyZ29/1ofWF1hCOaMBICHBNmiA2gLSAV0Q92B9pSIcwJc/Xr1hLQ50fCteQa6zYcxpCZeyDh62++EIuRkvAwaH7qDjlYLNxz0yPMym629utXJv1T/O5Nqds/jmpBIiJa+rlqNN6GcuyLR7/0petfnuf5Uuqp/oE5ZZEy1pzo33+6/da/6bNflTAH/7xn1hPT5/937/932xSZY1Ozkjj1dvoQskee+oZ27Z9p+3evduW1cvR7P7ZHMX7LFph6+xS2TxMz9RosuOBMkGwnVQtljQAiZZ4hN2WtV3bNtvzh8/51utatg7JtlEG4a3Uh5FBjjUy6sg6FHGwCZzpbaskMNFuPAxn3Y31NLjJPj3unc9qPqkI5a2XFmXnhIZH/aamJ22JJyQa7n20WGXJRPzyDr7RYWpli61ptuz0CZnvtYRGnprw1MXvGUmkPKIXhJZAEquXLkLIiGcoCD8KI57rNF7HAWZKrwLqa1asp4vX8bOa6WU1/U3T4FIpfWkfAcInf9ABzouBIMI3S0iyeew85fVaJCCu2gXUiIFXX3eDbZEA7e7vtwnlayjVWnm+aBkmJIslW9LwPTgxZiPSXn29nfaP//B3wi+6NByKYzbLWV/CObGwZHf+9u/62a2/+su/5A3lD30rTFbiStnJT+8RJD4GTcFLgLCEQwa1OlFa+5KwKKm/c0gDI7iSLM5mW1Zvos64eEUNx4oQnQBHHIvaMgCtVpqUp6LkR3DxsQZXhbsMTgnpmujnnrg5dZZcc6vVNXJ2mmw0TT54QrIqv7ykIdCXliT4Mis0iKss2dka2nEZ9doMTzg45kojZ+2KyperW9Pk8ZN/+a8bta6CEC62v+Jzj/Ah2YAzSBwJ4SINQkWj0Js5UfDQzl7r60gfiMfRO8Ynx2RoZ629vc0PuGOJgbyu3SrCC27CEDq+iMZDVj4Zk8ks2fmTR2zTzkMqQ2lW0llXunGfHo6PEQq9dflGaxGjv/lHv2PnT5+yN773/fbsSy9ageeAfHiotWD3Hj9mz8jIHh6btO3bttqRI0f8ZEfWwDgGgfcRDl16yF4+fFSzTmldCRRvMrHP/+DBg/Y3f/M3TiuAwGHwM0TSw7Msd9Dwq6nTwit2kDg/1dxLKwviWYsaa8W+9LUf2KQaJSv8Zc3cJDvObx7JoXkQreiMbD5AgLkGqDNaNASZ8lh/JH042ohHYxJ3la9mQlAVjrrJiGEc/Hz06FHbsnWz04d2XlUHYekpllQW/WA9dbylFcfFG1HEFSuPtPylGg2zNAmaE81a81t/9Xl/2A2x1UITjczSAPHcYxwrr8eDKISQewSIxUm+cLFMb1D/ueaSfv+sC+moIPyYmZ2y2elpX8zjIw3xoi5P7nkppFrAYDDfO2I7SqGJxc4Ve/rBb9t1N9/mPVdT08RcVeZiAQNYcAXnt//6z6xjcclODZ+xg9e8yppbO2x0aIRP+vua1X//9ndspa3D+rp6Pf8TTzzhRntJwxXfwWZGNy8jH+VAWdu2bLWB06ft4x//uN16663W19dnPdJ+PJR3XmkI4UtvGM71nJgoSO8yMoSkJSEWXS2j0msLXtbo2LT9b7/8SWmAsr/5tFTpPKRFoHhEBJ8AfKFSfJrZkS7xN632+3NNz5eELOffJkiGuvOWDqAORFqWWhCUnDp6eh8C6UhlUBzLEmtoKOHCvGESkKlPWplVBK+TRgo+bQOdpFFJ3nakqfnNv/iCdz/UNUj9KxUCBMiv1OAggVDWYaT8nVDCcL5VhdoKVG3hYFxX/5yesJtvvMw6WpMAiYvWkE0zqImxcX9ckxWhvMWDPTMxMWL1eY4tT6/5A3xIdGx0wlra2n3VfZlxvzhjzc0tNr+k8iXuLlgVF2+/BD18C7LcnLPH/vRvpdTHraEu54KMAL3mltdax+YddvbCeTW0BEj5BoaGbH5o2HZeeqV97lvfUt2aVOaqzc9P2ZOPPmm33HKL8s/b89KC737bW+01N99sN7z6Ndbd22evvfX10lj19sSjP7CytAFanEavx+iHV6t8TF8Nrw7IGlxpcUr8gHeaoa6wfSdnv/wbf2wLoqVe2mFV2tCFRbwIBeDCovaIOkY7OFR4RhhAsAtTJR4BAbjHBkXIlqWJ0oaGV5omPI9GWADCWe8CAhcC7H4FP7RFHLQFDVzX3Pi2H3YNlr4ZqELFiKgAjkc/AA9o046GFI7zEwQVRnoqwMPmGjE1ryHwP/3kR2zf7u0SmMa07uU9AMJ5T3LGj7fsaGsRwxpdm42NDVlWQpTXcBiV5Z1EzrVobe/wVXdEKiOb6fSpk7Z11x5nKmWHCwEL8PIaczb82NM2+Mz9ut84Y7Q4P2dr84v+KhonRvdt3mybd+2QjTilTlRvR0an7Y8+d7c18IJI7aodffGI1+8jH/mIffGL/+Z8+JVf+S/q4TwVyNnffOYfbGjwgvX3dtl9935DmnfCBQSNRXmrEiJ6P9t5oAMNprYVsMSxrKF4zf7sbz9vRWm8OtUBu4h81Y0IwMeob7XQ+DamigMiH+m4jvxAikNoJWjSZDxbJZr0KX5DaThOaXkgwqof74F3PVxAeUG3l/3+n/pFj+Whrh9ixjggYObg6hC1p8om9UqjYWOlIdMrKGSMw8T5EUbKw66Id91+o23pa/eXbimIFy/qpardl4DPzE3Zshq5ri7r24Bn5yYtk5OASYMFgXybe3ycT/R1+rNDyqjROD8zI7usWfaNej2dA/z4aEmu15kjpvF4qEFa6JHP/IU/QCcu4S5bUyar9la9pHtJLCvC34fkU3yrdQW74+c+YY39m13zrknz/fVf/6mG55ut0NzmwgP8zu9+SiP1mn36z/7M8fKA/Bd+4Rfsf/+5n3D+xLef1lbTIS6cB0H9FmanXYPV1Gj4UplsB3/4sZftyZNnZWpIiEQV+KobOmiPe9qE+vq96h5pCAuBijyRD0ADxRGfPu4wY/WZ4Uba6nJ5rhxQjRvwtOIbYcF7Vvq5dlw/9+ufXiOSHoBByZvW3JOQX50YSWJf+WaqneTPM9frJgjBlygqhwbR0oy98w3X2xb1ZlaI+SrZuFxrW8EPz+3UkMfbMCtLCzaq2RuPcCanRqyjd6sLWKjY8lJRmmDG2jqSgHm11HtKGiYZUns3pS+50XD/k4BBvzI0rmWttjNnz/75n2nGlB5YY4inIyY1EZAAOg+VF0avlGQaSHbmiiv2w//lv1nvvsvs1Isv2c0Ht9qtr7/Zfvr/+CXLt3a7oCRmJq3y+X/7vL3+dW+QabFqH/qRH7G7v/KvqjuzuyRQnFMGjRjvaPHFufmKydCoOknAiqIt12Z/+rkvic8SejU4T0Via3o0mLeNrgn3Di5Yb69K2uS/UjBJAw4gpa8InZgUuCM/PI48+NUCtp6mCqA1cBMn/bOOr7a5Oa8hKu/HILH/KisN094std/Sbm852GVXbm62zpWyrchgLqhJcmqQbB17t1jLYtbHnnpW/HPWwC5QDUnXXHZQ01RmGeylX7GOrnbbtKXfFmZmbXRw0MYkbOyYzTVJ2LrabHFhQsb/jM8GfZiTRvR9VFDqRKeKsTqv6knr5JS3zbUCe5Xc+hYPqJR0gkzM5Ncq+0pGQrO4aLK0pM6YBZbl0Byil6k6u0YYNlH72EJCt1wq25gmBby59PY33mb1uVq7RsLT0NiuGZ46lejxg3VVLNc8V33Pe98rW7HJunpUH2ltdsXyKl00BsMOQ1J6/irBooGxKcVb3mDiKWdJPMvzGRfellLjxpoZOOKTM2nLUBJaGhUfQSON11/XKYxns2y1ToZ8lI9LO2ASXbQPAuVCInq4DgC/Cwnspa5KG+lxpPd7QQi7C6TiSM+ssjaMPHobq7mcwrwq5tdLOLoWxuyt3Rn70au36FpDWEufG+Q4IA2bSVXjxBLfJdEqgW3vbPV94xjVEMpssa+/X70Wg14CNTPpQ2t7W7cb8GLPuibCYSuhaWDWBkB86lnsDTv80svqLSwopgo602C04qkTLNSETLPaGtt11Y3Wd+B6KzU0qQFR6XO2LNtKbBUnNHFBuKXFljUVbxDTzg9dsDnhWJSg7dm8yz79l5+xicUVX4+qKIdXgDNWAA3sIEHbhyb+96CsWRbAZMrziuYllV1cmBMyNST0C1ea6W0IE2GYLvjcw6u0NJAEI+gI4Qj83EcYvIpr8IADCCEJIA5HOhxAneK6Oh4fqC7XZYJ/rsorCfwhq2wV3h987rnDdmF4Wplm7X3X7ZfgqfICkEAMghaEU1mmuzWrHL6rRCrEt1DLp0dzlmqdtFxvX78KztjczLQTMjAwUDmjP43b4aCHRvAK+fClSnnvSpVhb9f+ffv9EQ9l1a6pLEkaTgmSkHlqTeE1a+vfc8AyO66yfW/8gPVcdavVdOyUltOMVTQtS0PNSBsqpdNYEr7NPZtsZ+9mO3LimG0+sMf2XnmVZaSV+HQNWP89CB729vZ6B4FH0J0ctiKbChAedrCkPfBoaRoYDcOLLv09HJDHjuGNV+KABjEVbcE2arYGAZQXHWtJWteHMjRkkjXnH/G0Da4awAufQwDDrw7HjzBwQU847kkD4PMIkLJSXZLgebkkDIMVA54GWlues1XZPC+OLtvQ0SM2NDBoduaENS0ng90ls0Iw18FImNZWaLKOZpYmkt2AHaFIKQkW5eQrbOuWLf5mTLG4aO0dzXb02GHhYbKQdnUA5I3JBL6XV6061tJuy2efesrxs8JMWhXoLp0co56vYaemuGDNLTnLqoHKGQ3jWy+z3uvvsN43fMAOvPnDlunYIxOgy4qygSbrWiyz5YBdc/ubbWx+wh599CH72pe/ZE8/8pDPitVTRA/C+8oGC2AdiXpAb9QFoD7QFw0Gr+Edz0Z9Jq6k4qLdfPNNMj/SDhUaKxoan/wIJfkjLBo5BI24aGggBCIanvQRB43Rft6RK/RCP0on7qEl6hRAHvgf1wCL5eTBkZ8JXq2/k6hKMjaz0/Oj25vsDmmGzrU52/Gam+3c3IJNj43ZbHnBOlUpn4lpllWTybmxSZFMEHDc7NnRL27yMa1lf1GUFyFgnnLotyZjXRpCldy6fZedOXZEjKq1FhHKy7QIki/00Vc1bLGXTFJVEbYSweuAZuIjozfccIPPgJc1LDFEw0TvJAiY/2no4dmdtAdrdtCCbVguLYghc3ZyaMxqN+22+j1XWMO+K6z9iuutsOuQrRZ6/Kz8qy/fb1+766v2pATsxz/2Y6JFwiE7Dm3qZVFvJwhOIFRmY+IXDQbQKN7wWIZu8EOU+KapdGlhRfwQDqVhvxmPblqlTUsalpnlJUtSYodAKx7hoOFoSIQEvkSn5FTvkrQbh9fwogrHu0MDaaEQOsiDj0MoIi84wYWDVhQO4bHozQjD0xTS4YiPPOCKYTwmaNCOa8wX0m4KCgMRnw5++P57LPPC/bYvt2zzp87aTW94rV197TU2PzVnr967w19izeTqLVdTsnpVJnoA+TMqsLu9xRsBo5+hkGGUNBAA0XzAnYfdnIHR1ddrIzL4m1pbWBdZr2T0ONLjCMO/GCiH9aMXXnhBCi3ZNAHQE74zUnK7tMz7BsGUnD9+am/rsS2bdtjOnfts+7Y9tkX2VnfXJv/Q6YomAPc/8JD98+e+YD//nz7h578WZQZIFzju/xXwMQvqD0QdoAMXfOAFDdb8ANrAh0+GSznoJF3k0Z/zmEbFh6eE07AIAeHwONnTaVQhDBw8jvOTiwTVbYEf9+DiGgGJtiQNfAOwhWmP0H5oNNIApCOcfHEfgklYLUijEXkW+J0nX7C77rrLpqRdjj73tH37i1+xUydOmVrDFqfPWl5CuKDeOr+0YkV6FzWqIK7RLKyj0Ojf/vHXwSq2AHE4nuXR0jPTU74EwWEjvAHDsZasSwUdMBxDGSKpJI6K4TudFXxSCWC3g4ekcdbYl5aYCgSTghHMeFgeSAfdpt6vVB7PddpolwxozoJgLnrixIB9/BO/ZPc/+JAmCwrR7O7M6XNSQElgou4A1zjCvUyVx7NZP0ZdjjKifp5GeWY54E51gk7sVx6Ow6P2toI3NlpjXVg0c2QmyRoTmiFpNpkP6mCSSaXDzGHClWw7ysF3xzalioAANHykASIOnnNNXPAbB0B7CDgCFPUgPAQ+7gO3P18GMTckwi44PjBipyWh5595SpU+b08fftEef+oZO/biMcuPnbe3H9phOfWwJmkxpsvVRO7bs1vCMmXNbW22besOGbs9ThCFQqhv+RARyQ6vscmRUZubmvHhlQ19AGlxUQF8cIcdQBz36yAhW1IditI29DTyBESlAfAgZNxGGaJKYap/xW0Y3JpEqKHqMnn7P3/pl/1EG6rZ3tGl4W/C8/6vwF+bEwSNURYQuB3k85iMexqCCREvEq+Uiza/MONhPhRqph35AmfwPDpadKRiEcGAb2mWCNCufgKioLotcKSJ9ic/Qg3ggxMILUdeIOoSeKAJHOTnnnykxfehk92o6fCzsn/honHLTmtuytloedn25GTwajjjzIbL9+6xps4dZlPD9hM3HLSs+DSp4W5Vmohdprzb19Nca2PTk3b4yGE7deq48Rmavp5en1VBaLLJFm0ZG029tbWzy1q7uvw48jpemhWRqVobTKQirIv5kUuqTAiZOw1WskzEwAZrznfY0SPPSTOqstKwIWbg4XSdteUV6+po01wA+1FDidoKfMSzLkRxgTcYz5OAOb7WpnRvu+Ot9uu/+V8ty9ZoaTAcTAXwMxnRpcb90Ic+bH/9V3+xTn8wfnWFXb0M+wqs2GvTU5M2OzMjfjfTEP5wnYfqH33n7conw1/2cV1GDVgRBuhNPOCpi3DXCpnsOV7lR6tytizbsXiezFlqvJLH80YqgtaJ+qEF+cR0fNKZe2jibTCui7IBuUdDkj9sKuLRmOCADoQoeBjDZqIvncdBfG0Qjs94vf/a19i8GmN05IINTkxbg4a8siqy0pCxf/nq3TYvtZ4dO2nvuXyXbc+qp9TlFd9gCxIsqYD16TI+vW9UhjKHp6Bet27dphnkbqn4VvGatR1G3kYNCW3+SAcCcdHIFzsIxwW9zjCVCaj+wr1DYfTG1MsCqCj5FmUbKaOadiMNOADwgTcYFGWk3phoeuSRR/y9RMKByAswTNGI999/v88EgYhPQwsaH/smOXpAjaSh0Npki7yPOj/jdeF8MobXnHow8kPnjh2/4ZTA68S1N6IcdMI7gPsQbHxmqQDXaJWA/3mdMQG4qCN0kyd4HfdRJg7thgtDP3x4AQ99mYJM3LClubl3i51YztuiEozML2hmsuoPhk+ePWMlMfq7933HHn3gAaubHLJ3X7vf8rXMztbs8v3bJSy8udPiX41gC4s/PGf4UkVwExPjXkZbW4dt2brJ2mTcj48P2+kzx9RDNoQmaMJxHxWuFgDw0iDE+/eRxFteRXv0sYcVt7EnPnDQKCwfqVl0L2nAPqpKk/wUJ/54GGVil7zlLW+xL37p39RBtvrO2nQmRxKyDai1Rx993Hbs2KnrZCcGpLQ0erIZk4DRYAgJPFJvr1lxDb6menHgS83ijNPjAlmbhrDqBg68NC71w+5xXog/AD5pccTFUBjxXAcefPKSFoDf4AWIw3FPHtLB/8TT1InCRThlkMdpDaQEcErhmmZ+t/zwz9romrQSDb2WsfnpGTt39py/2YNr3bRNkpq3QnnWdrU1SkqL1tUqoZQQsQ0nzmznqHAEDs3Ijok8X+VQVKm46Otgp0+fsLy04MT4eaVOFYfI1CCJCVGpIBwX4WwLjniezSFll152qZo3zUAvBoSYtTeYzck+gc+FVUKKHy7oAM9v/uZv2vnz57yhdu7c5eofgY0y8Lm844477MEH71dMyhu8BVKaDZpqKFvD4ZLMA4bvZdFVXFj0MspLC/bhD75XqUKIEx5o9YauaG3ajLC4psxoWBzlce9MF7CbOIQNiDxxHcAEjfzBa67Jw33gDZ94wnGhRcEF//w6iAIB9c8qMCOhetPPfNyKqsjA2KhNLpRseHjaJuYmZGut2IHLLrOSxvz5mVk72K4ZxcSgrWrsZi2qpaUgXJwfppkEFZTA1jVoKqxeWKs8i5oEjI2cs/HBAZubHLML5westblLTSKmSMx4krAqhrO2xUcBcIw/zMQIU42SPebLBTBHRAsvwwkbDvPq5d+XluXzx6pu2sOmOvnsUPT4EeKupXgmR51hmjCtSWhqeHKQhjA2AaKBgeZGzYp1vXvvLvv8F/7V7U3wMcqyZQnj/E//9M/t1Tfe6IJLeeBIH0VI1zwYZVMeOEWRqJbm0SSpPpf3o9BrpX19Q6fqt7wsy7I44QvDa7KR6lU5Ue82FxOVhtzG4jaAZqPx/MwLOf0THzWzlG3tdZVHG9PJSVsv+nmW6pMt8RA7NvADvqYpfOyoYVLmW7UUjvNJmsoGQpiojx/ZIF4gpixu+wI3mpzEIX3+Mmyd0NRrZrOkxL07LScb6cK0eryM/S093b52xQcUVtUoZRnrGRn9H3rVFbayMG1tPT2qANPrghuQvBALrJQWZaNN2ODAadlwU2JkrbV1dVibjHyMTapVknAye5qbn5ZLbx/FzBEHM8NxT0NE7wk/xdfYTTfdJGFKb0vBhABmWN3dPIrxO0+/jsMN/dCSaTiJOGxIiNyxfZf94z/+c4WelJ8hFPjkJ/+r3fXVL/s1wKSp+tGQC5WGVj5yut75JOSSIBHJM+BGyzcljY/9whdMGsW+WuEwJiVKHw1K+UkhJPpdIxGHBlF8eq0vOcQnlaOOUJ+TUMke5AE4OOnQuq5jp0o255sIfJOaBN/D2dDA8oc6SLrO+rXExidK+LwDQBqUKs5PoWwQLpXpW5MgEMK9cWCqEsi0VA9atte++4dsdLHGchr2MPJ5hAGx81K1+Vy9/eEffdoevO9+e+Ler1ujiCqww0HTfdXRe1ppcdaKczO+7sWbz21t7b71pinfbDlVCmZ2qME5wpLexJ6wsfEhCVZaqYYumBeN7TRWmFp9/0rHWlCdff3rd0nVp5kgqgYfh5bDhlLSi3CqH2sGiv1WLvPmOvvPWc9JQtLZ1W4PyPbcs3ufL6QycyMOGll7Onz4BdmXMyokDTkxw1t3hKlJ6NnLql+NZpX1vqO30Rqbm/yFXlbfEZ7VVdlharh33v4GnxUWeXIifYyQ4CMouNhhwQyPPfhsEecJASeC0/gaPvTHFmrsKeUVTtovFotrWBaR7yclpsHB0/HSMHl5J4H84F3jaYiI4ftQuQYOS25cd3ynqFaKBUFd1uRtTR2mJiNzSz7sd2CmRO9IITz21YxQPNp35Y0+lJUWZm1qZs4/vzI7MelP/mmYc8NnrS5ftv6OvJiBUHAK35y00bSEVFP85QUxss6amttFnHqmprnsUGDdS0pa9ljRXnzxBckAeWlstAY2kNJUjGmEDG2G0NEArnEUnrSNwio+z/XQRAjQtddd42qecFfpLkScLph27C4WkxAjUOn5IThUYRc8/RM4bpWHlvr4L/6iPffcs5qUTHrH8M4o95nPfNauvupVfkAKAu10VGwkIASYIYn0CCsvILPuNjQ84N8KL0mr+VYkCZDbP+okvp1aQuyfzZEw+dYdtJNwpg8t8GRCgiEfzcXRSbz3qaK8fNY0EWkc70ioaK8fPoKKYzkCgXWthtaSAHp/UE9cVZ6cP40QXVKinOmBtuVl6pLoKrItXDLCqAd//ZmzqOEFbNqbmat36t/4s39Zg4nJZkgzttSjRRTkqzff+9k/sdbVom3v77FWZZodnbQrr7vOjp4+KRW4bD/64z9q3bv3W9ueS2xwdFjMW5KcqlDh8oNFxDAoR7tJLBTDkKDeI80+eO4le+Sh79irXv0GMRfRJm3G8nWNTGfElLR4R09ndygbBUWso5QSdnpj6AiAfozZe79xj73jXe+R+pc1I4Zhx/ESyOAFdRBpBVfralDsEh8WxckNfKyeb/CiR3Xff/ASe/Nt77Df/uSvWGdnozW3dGkm3G0XBk9bVsM+gsg0PbGa/06M4/BzVQW+eIpga2I0MvSybEUNjS2t1tLaKb9dHWDJGpQV0UEwPvfV75oVNvuzU4Qsjlvwj2cJ0MipgdNMkDg6I1qMtTHf1i7tJipUDzqxMiFQSKbyMlEqS9vw/JJjUXmXIF/DJEhxYjLHlNYuz9no8KDdsG2HnRo4awNL7F1blRkludGoMz4zZpmsNDDvSUiWYOyK0qxmZI8iYBAWAkblAYj2oUQ9D5Z98c9/x7YX1qwxIy2k2U5HZ6caq9529vXZT/3Uj9uyKJ+W4GS3bpEAUDFVei1NdREbn1mhHply68fRjxfOn7WzJ16wZ556xG55w1tEg3qqwhGwevUo1DT0IDusP/HpOQQT+wX+5CprLhcLGMCq/OT4iL8BxFDg640KQ8DOnhlSPI0EFtVVQ2pFHNYbCaBsOh+8QGDfdMeb7Bd/4Zft3m991e6+50vW091nExNjwqXZc55TqtNwDiQNQs9He0jARCN0hiZeW52XhucBvvhcMysBbNJQ2S5zpFXCL6FRZyhJi//d5++yY+cmbYWjsdQevDq2iE0rgQMQWJhBfcGNecCSEAY6EyYXMtkfvv6lduGlWfhLB6L2DbK5lVSjD+mloZiM1aozS4PmMsvWqgnbJ975LlsrzVtTocFmZXv/4JmT9sSM6jo1au8+sMt2txdstrff/vyub9gS3V6TliW1Jaei1fz6n/yTb5nGdkl+YnpqWDSExmKp026Jz1f+8lNWYJgrFa1RSLpbm+zA7l32mlteY5slWMtiVvvll9vwxLTlRX6NNA5DAu/S+YnKPENzLWH20nPP2cLitGVki/zxH/+B/dzPf1zDaIfqroqrIRr8VaikWXheyYu7vAyKAYxajnUafO/Bop3GxKchqceChukH7rvP3veBD6kDZMVsqUzFj4yMq2x1HlanJUDgYDhWxvW8PNRXgN/jEISbb73FfuyjP2UvPv+sBHVNWqdgn/27v/U6kR5cpIUOzyOIThvakGvg/NmXrbuzQ0XI5ChOqedreJHWaWnrkKB1+jDKjPT4+Sn78898wZbKHGmZBB+NyzceAcphpAigVDZ1sjaI9vJHV2pS7zT8qU15IXp5RbN1VvGhs1ZD9uys7e3ut972Vt+MsHtzp9UtTlqjNOXSbI2NL07YcoO01vHztve6y+xzDxy2vuyiFU8flX1esE2bNlt/d4/1tbfYowsN9twUH7pQR7n5Te+6MzVQYoAz1AVL1OgeAtwemx23+77+FWtrbpYtpQqpkRvUI7AHGzhGWxVbLS1bz96dSq2Karwra+qPXcVer7R7QcycmbKBkyf9HNVM/ZpNT43bs08/Y9e/+ibxQXjFFBjGlmJf2wKvGhAhWOVlDLeXpA0rcUEzENqDMK5XNCQ3Zuv8pZFaDdX+jUT1YJ4zTk7OKE3K42tPGio4vtNbQ2UkWy7ZeuBHc/A21Pfuf9C6u7rtwYe/Z9/82t1qbNErPBxxQCOSB0eeoA16mUCgQXgxhvtzZ47pns2D9dba2kNPcZtrURqJDtTS0qbyFmQadNrJ85OWl9C1tXVbW3uvtXb0+rn+vM7X3Nrua4/NSl9obrVGPu4l19hU8G3bWc3omzT0shzC6dlZTSZqNMniEWHLqrTy5bvsVd0Fe/2e7XZpb6v1yQbaoZEqOz9lQyfO2Ko06unhUzb00mGZRsN2+OXnbOTcWZkIPXbsgXttUmbBanneJs8O2YuHj9jLUyM21d5pMw15a9IEIXNqYOjOpx5/1J5+/BG5R+3xR39gTz7+sNwj9uSjj9qLzz5tF84ctUv3b7X7v3aPNUkwUKu+6oylpbZlmy+f/IMxffv2axgtWGNnwZrV0/KaIWIQFxcXbGpi1JbUELz+xVlbRXa6ysgeG5+w3Xv3unAh1Bipki8JA2UkoaGhaTCfBMg28V2ucqRQUEUuEAzd0LD6+ZxLHeX73/+m7d1zqYZCBKjW2sWAC4PDnh+gV/NOI4+2Ek7H6nEg9pmlbJEDBw7aV77yZTtw6DJ74pEHJBASGhUeu1PpqOt0ig6q4CcIgUV4V2vVq8V4P1tV2oH3CRjWJKKaKGlmnW+xfLbR1wGX1Bla2lp87e6JI6d8EZzFaDQ59izmQV7anHU9DkZe9yWoDI+8Ksj6nN8rPd8gkFyLxdKSssku7crZjf0t1pev18RNWkJ0M8FYkpJYnFmyeRlpzz7xuI2cP2k33HKr5Vub7dvf/Ia1coZtfZMNnH7OmiWwtaJhdkEmxN591vuGt9la5wFbkhnVpLJZA8287s3vvJOjkTbJbdUwt2nrNtuydatt377Ttm7frqFvu/3sx37Y5iWZzz7ykO/5YhzHcMxqygqDlzXM5WSPsRxx8IZbZKOZDY2fsOGzR21Qdtbk2JC7ublp9cpZXwtitslMcWx0RD24YG2d3d6Y3jgqA2FbE8OU0AUXgfPFVjUUGkB3rh1YwE1aJmlgoOKhD5VnRVpyQvXZJJoR9jTzOvrycQ07RT93nncheUWer34wLLFQzIyQ1+MxovmEMwLEufr/9sUv2xveeLt9/WtftdfecpOXzdID9pHIcZ9OgNBDX2gz4gjMaFgqauguLReTxsnnZcAL//KitNeUcDET5HsAPOIpaRLRbg8/9aLV8MKKhJMZJGW4QEl4gDAR8MNkwMdRNidiL61K4PI5a7d5O9C0bNvzEjymEkrDBJGdxnHA3pq03DMPfNeKs2M2u1JrO3cfsHvv+rzswqLNlaQA5ict29xoC9mCLfXusZab3mK1XVttaS1rRbUbAwHlwpvanq27rNDZZ52btltb31br6N9u7X1cb7PWni3Wrl60JHWJAXvT69+ooUUzMKnxBuwgubKkibd2hgYG7K//6rM2Mj7qQ2M7OLs3u93V0dVr3b2brE+GYK/GaQ6iY9cDjy6ee+4Z/+qGn2isYYoGJo7Nj6tyvESizuf+ooSBHQdlCQkNlJY0mO2wnMGCJr60ig/Yok2zId713LZlrz3y6HetJC3KoSbMnPgqm58zr57G/rU4nh18CNOiJjLMCqERQ3pa9R7TpIF3Nbu7OuzhBx9So6pxxER2o6S3hDT7E37qkdbTkuDh0hdriS/byOA5F2JlTbNZOo8am5V3ZuDs++esiNLSgs1PnLf/38feb22iF82KVsjlN974xtHhoJ2w8GO49g7gyxBl+8l33mqF4SO2t6NRmihv9WobJj1o2ciHcM7OXrAZdfyxqUm7+vJL7e7P/YPNSDmsSqhZglID2lL/Huu4+T2WP3SziJewi7aMhtyCpYkONEFDbbPGctReYy7rfoum2+1Sm52FrHU0NlhHe7PUJ715xX7qf/vfLcfTfvV8Hinx0U/umalMjUyod6lHictlDQUrMiJHR2csm5OAdW+yprZeW5xf9ofdzthFXhUzu+HVrxbT02nKzhCVg8Cg3Zjw4NQ6/lm+Jc26ECQaDG0nEnSPUCXBSo88oHXRV/JXeARE48v+m5mZdbzMGHlFb0o22IqmljXqvmxt4Q30pqYW2Tytsn86JPTiSWOjz77SavyqNcuuufZV19q//du/2tZtO134WP9hQ59Y6o3ja2GiBUGp4RvgahDcCm92a6LAutaKOkojw5Kobe/otPbuXmtp32Ld3dvVGXdbe89ua5GdlZOG4Ot1xekhK7OIK4Av8BuBSC4Z/VzLchCIKcJLOl7rY5tQd1OtvfeWy+0Dr7/GbtOELNfQrCZNEykrCp9o5psFJXWq6fExe0y21bLqnGvptO9/424bnxiQDMmsKat+4t/Knhtsse8yGy9nrU52bnGVI6fUFpp4zEuooCeEXUb+e+5kJZrXwCAuy6YzqWGWC1DHjQ1r1tfZLKletONHjtiJF5+XADLON1h/Z7u/4s7ayYyGode//x122dXXCQ2PCMrW299j7Rq7aQhwdrZutuZeaYuMCJP2SN+gXLGhkSFVVjMftIg0D4LDDLRe4zuqm33mfnaGGMjUm8rw9o+bVPRqSarq5RqFe2asrAvVMtOSzzNGThTEdmxkpqr7Bx94RIKx4EPk7MKs6jdtCxL++blZK7EIK0FnyxHDH+fUo2G+/Z3v2tjkqL2s4XXHjks0o/yAa/PFxTnhzvuqNx1xTY27IhMAG6ssHJyeWCxNiwXNGhJrbHaCT8Goo9A4yss3udGsyxLERaWjczS2dGlIK1imoUWzwkY7dGi/PfDoC9I6EnhsUGkdPr+IQAN8mmZFwrS6PG8/+9H32tWHdtl1l++3y/dssd6OvO3p67aDm/v92S4nQTZIIy5nWPdSxxBDhwYH/fy1F557wmYm1PnmNamZmrJZzZbrlxpstDZnPdfdarkrb7Ga1l4JkbSoOgvt50rAQRe6R1GEhl1/VIRKQ9A8UAwhLJ22Qq9JKrggDTc4oamrZi1M6y8MDdvCzIIYs2ij0+O2bdd2FQG+FZvTsMrDXJYaZqbGbH5yWPaXCJ5a1AzqpA0MnrXnT0/Y33/+HptfkFEp45+hKeihFwCU7faP6MI+wF7AtqBSfoaVO2xBDVcaa1h68GFBDvBeJM3Srun/Aw9+z4f0JWnMSy8/ZA1s0KO3KSlD24KEa3pywkZHhm1g4JzcKTt/4awNDZ+3wcHz9k//8E92w7XXiKaStFyz/fO/fFEdkVm2NAm0qaOt916GHZXP8EcdeCyivm9nTr1si8VpN7r9sAIJBR/nqlnVhEc+wy3acl7DEy8Fr2iGNi/bbHFu3DIrsz6MZnLN0jA80BMOtZkvPss+etVlO+znfvRttrowYjWLGtIWNKoszUpJ1NrD939X9xp2NXJw3sf5s6rTuQt26shJe/Shh2WTHrannnjEJqUo5jQ0j6/M2LTYOjabt673fth67viwlTv3Wq6m1XmKi7YKHupdB3YAAP/0SURBVOPTNuyIxUf7Z2592w9Jg6WbJGSYxpVGRN1JWNqb6jW0LXjF3/j6W+zpB+63Jk171ZQ+M8NekEK2j/6HX9BwpFmGAJXLkLmgXtG7qc9+8J17raW1wV+0OH3yiE1OL9jgIi+IyGCVzdaoYbmWk2dUPLtfG31ff9JcOFqLN4V8JVuV8vc3pZxSpVhwTUstNHLaR0XzotlY2xMeaYy5hRnbs2unGqTZWjrbbE5auaW5xb+oxnDIIcB8DKuJt2gYMuXcmBZelOE9d91tN1z/KnvyqafsttvfoqHyK/YjP/JuaY0lqU81soxpFyoNTeyi5dh23qqqozHUIetyjXZGs7I21Y1nj8QXWtrF+0bLNBYs39Ztre2yUesaJRjzNjJ0Xtp0Xg2mmV6h3W66/gZNXEo2NjaqdpEw10pwl+fsA+9+ix3c1Wt7NnWbZEmTCIasjC3wIq/atKSZ4eDpkzYt229EM/bJ6Wkbmxiz0WF1pDOn7cKFczY9O+G7jOclgJmVRju/XG9XfeBjVrjsBvFSWlTdoUFDSCmv9mJBXW1EZ8IhOy4rCLoA2XEFJVfrh5uo4fxGfmgwB/U+nh3OTctucruobO29fTY8PukPfNEmPGJQN/OF12YxiJZgay2GtNrVDfrnn3rSbr7lFhtXxQZHRm1RGmdYU1t2wrZ09Gn4KGmYKckXTjUGe83W1PXRXMwoMW5TrxFJohPC+M/TAbW9btOw6rsWVAc0Gc6FUpkQPCrdJmE6ffq4tFXRn7P5vncZ8pOa/c6znqP0vqoPUhdWcKPNxQ+0kIQ7q2GvQbbVmTOn/IH9grQCybGtINA/5qkfGo2ZbYwKy2tQvGL9vZo4dW61to5+6+zepiG7S8K+yVrynVJCi3bvPZ+3E0cfsUxTjXVu2Wo9Wy+R0G9KHYcviezbbh97z5vspz94h/3sB+6wn/mht1pjedaa6lj91/Dn5qm0uSZI6WgC2ViivX/HThsbGbdTEtozoxfkztsFDdUTxRk/VrQ2W28nJxZtLNdj/e//MbvifT9ts8VGq+MRiGysogR7iWfNs2lBmUkfcoLtzGSIOnIdTzNI40sw3rtlOKedAdgxaTWfhJ5YfWZyWkT4jGjVzo8O244rL5fqnJWqlw3hhfFcTBKc1ZRb9kdxfsaHUL7IxvGNbPXgePDTx5+XjXPBLj90mWZ4rY4zL8OaV8/G2HGhvGwtxubgfAgMe2ZkaDBooqHdV1kIon+IXQKdVsmRhlQXFwjRnfZiyUkCsBm6u/rsuWeeU6ol/44kD63bOzqsrb3dzxxDIJTd2IeO7ccg575cThrqtW+8xV584Yj9+I//iH3rW/dZX1+/dUg41tC8CD8SqrL8S3XeKVgi0Mggvtapx2frlm108KTNarhDy3BO7LI6KssBFzQcjw5fsDfe9kbr37RTNlWzJiOtibcri76Ugb3VoBFmrTxns9OjmqiMiWdFuZJNyjhnN4YogBDRwYyUWapmpBIAtkg++eQTtqyhs0bllmVflTFjVuY01M7brNr9qnf/uO1/0wdtoag6q7NaRtKqEYonK9JXsqfU2STIyAg8QahoDzQYfMZHsxEWSyX+VhEOiSNTjKtJU6j91FgzspF85g/DVeYffuaztpjJ2dSM5FoMmFDlm7q32JhUbp0amiOMqJhY7FLMdpCRoSFpsdtkh4kZkyNiEjaXepmGNxoIgeBxTEdHt8pIOyigKSoRNOH+vXunTsLGdezG8A5CfRSHZuOkIBZZG1R5DHcmH7wk6wKkCUVXV7cfbdArLc2JPzCIOBg6Mz9vr7vpejt2QnbZ4Ki96U1vE746+/CHf9o+8tGflzZnlpUYW5uD4dQn6KMONbLnLjgdPPSf15A0MzJg93/ry/b7v/VrCjPbvHmrbCA+m8e3kvLigzSi+M8b0jK9hK+s6xkN7RISXS8uTFuxOKdwaU81zOlTx13YeNlmYXFBttuc/Hl1J2aK0uQtTVYaHrI5aa+FqSGbGj9ngxeO28TIUcs2arbKLFdDO08xoLua/yEbAcTHSEedIz0+QFryKg1DZHIwNIw17sUe/z7iKjaOcGOQLmta+z/++Qv21NGTNq4u0r9jq/3Yf/p5+7Xf/0OX+iIVksGOSueZJZXdsWu3a6LTp4ZlAx2yzo42u+aqAyovoxlTrWZKObeD2to6JRTp41CsE10MQXwAjegNKY2WHEKWmMNsdJ0xhMkUYOba1t5m3/vufWqPZbe7qCdCdvzYUTt6+DkNTy+pMwyIDzX+XsG2bdusv7/f1/OKs5N29PgJTVBYHG6VxtbMWMNc76Y99trb7rD3fODD0ng85pLjWaqEKgk8Mytp//OD0pTt6oDSAPodP3FUQ/O8feJXf02CsWDDang+58yxnj7LFA/mZnluOiOnEUNpmeGyvkbHBZjtslWnLH5PSysNa1KyOCdDXdcLM9O+LYrP4JTVbr/8u78ne1ez/myt9W7f5ofv1Uo44WqB7xzIREE5MJpBc0DIBxBtgI8Jg9YibYTHq4PhMre85d3+LBIgoDoxjcMWET4MXpaBXIPxKqahhx986Af2ua982Sbn5+z2t9+hStZI+Mo2Pjnu+TD+meGoadUryr5IueRaZdHXfR57+qRsMeJXxZBJ29TTKhup1YUagxzbi01uvt1E9K3oGnsG2lg8hUSGRuLCMUQmoULQIBMmyTaR1mCBEntKlzau4WTnrr2uiRp8/avJN0PyfI9JBDzgIODTp0/Z4ZdfsgkZ1fCX18Je85pXa1hvlIB12aim82kHaa19+5tftf4tO+zkiRP2hltu9j1T3kFV9yXNXFsaWaScVKeT9oGvoo5zUQ8cvNLOnhvUEMq5ZSyHZKy50OQCuSies3+NTkT9aFC0BALFGa4sxfhjNXaFqMLQyGyXOmJi0FnpSOkI8wYZ+GN28uiLtvvQQeveut3OnORg41rbtPOg1UmDlZu22qyEiwkcEEJSDSFo+N6BGIcRiAp4ekYSD1dtXnP7O/2j8IGIjDDYx09dMxnDFkEd14lpaCaMe1bCH3/kB/7M7PW3vtkGxCQqPy+Bo5F5Iu/fwBERaLX5WfW+lQVf8xkdnrdjwzPSjhoapdrXyovW313wh9CUh90Dzcwa0aMizjUQa2/QFHui2F4C47kGvG4qG+Fyu5KFVdl0PGwnDYIPs+fn5m33rl2yaWrUyM2+8a7IBkrwScvRMXiGyut0nV0dmknKDpW9M3x+2EaGB+zp51+0UTYetvUqbSp7elyaZmHWDr/0ov3ET/2EGj0JGFodO6okbcFuXYy8wQvDtnf/Jca3A8aEB/uQtcSurh7X3tSBDZFMpJiEsYEPjZWWa5KtTCWpT9pMuGpTE5NigCZkc7OKXJW2VkdRe7DO5Y+yRAufjWbxmfkPpydNjZzztmns2GRd3R1WzG63onA0yQZGHlKn3RAqwrjGd6fWcX6rvAhzUJsne1nD5+vueO+dRJAwEDHd9MZQGHHYF01SoWtS2ewrZ6bFp46b8nWaPdbbd+97SDbKnDRA1qZlrNPwra1tnhZBWdWsksXIYmlWvavRBidXbUFTcQS5NpN1+6LQIGNRWgZhRsh8CwrlK4znnjzSyYQGqwgWFYFmrr2C8tltwd4o99WD+WgBAkkjUR/2WgHHNCSeOHXaWjTUdUujdsjYZ68ZG/5mZ0WrtAnPJv0Yb2bEahi2jNfXsU2n1b7+ze/a5ZdfI2pldwlfV3eXHdPw+vFf/I925ZVXOdNVDTVu2Rdxy+ynkrZsbe20bVt32ozKmGYBWnQ3iLftsj3ZscEQA9NWxDMeWvuByuqU2IwcgYXQoN1Zs+MZI+9HUBYPyHlxGrODtSzqSp0Z7vzZrjork4C+7dvtpRdfdAUxeeGEn5l/+1vfZxOsVWb6/fDhvCZr8JX2WeetXMC6bISAidcoJGxeF8BKOHkyN7/5XXfGDX4gcMSSN3zebKGSPOJgjw+rt6z9dHd1+VS/PisCEAplwP5iS0oux/HcNLRsMTEZlV7k0F1rsQvF9NiBt1tWpWF4a6Y1K0I11RcmbxjIZHhEwNBenKrIyn/qQakXpbWwpJ1w3qASLgAjP+2sQMCUXgzmjeey1C8PwGfVERoammxsYkLD2nFfDGYRs7uz0zpaO2QWpE8E+lKGOs/582dsXMPmzBTDak5225xt37lPM65Fb1Q+pvD9733ddu/kTNdGF0gIQjAaVO7ZUy+5dmTbMocOkx7NxeQCHnPebNrOjdZFO1M3DGd2l/IYLc3W8dFmk3NTiUYaVXVkZKERSA8PkubmMVcIw5rSSwhkE7/hDW+2Iy8+Z7PD52zfpVdbR/9OF86RYrNlNRGoV174C0+RBQAcXIecJJypc6e3rJLMeHilfbyNYj8YEanxNhAzjjpiVQr7J8++r8UJq5dhWK+ZEu9QclL0rl171APb7QJHggs5K/4wZ0kV56wFdgewD39qrdHOjRatbOz15kPqEh7KEaHNmsKz0u2gvDhR4/YWJ1Fj/MZiqgqRrwagIRBApcUWgnbioJ0jqXgmiIZJ+8VTWlCzl31ZwnfgwJUSfBnqna0aMrJ+BsWxIy/bqePHhWNJQ0pek49mP74ILbgkwait58lCyVo6+2zvJQclfJoNS7PzdtSbb79VbVxSpxKNamSeNtAxv/XYy26AN6zOaHLYBCW+/kZDdHf3SGik4efZSq0ORqPQHkrlnVMai3Nz6dQlaTD27yNEbJHCDLHVWg93niiv28gCdq0wEqVlgyQg5KMzDA2P2PDAERs4c9haN+82K6kNci02Xq6XydDhM1df+qF/4sRbhnDaFrHimSO7gRFgHo2xpYilIBbWXZ/XpFFkRR058/q3vc9tsBCukNjUWMmHcL9XAcwyGnNpJ0UtgzmCIOQ8xKa3k47ZFz1lRXaE0NrY9KINTC7b+VnZBDU882QoTkT4KrmIbspI84WACa33DDmOQQrhgoQNAUvrLDARn3JxMBKH9kGLldVAXgcRgmYAkgCWNUPcLU2ClqWO0ibSPK2t7b7/H23GsQd8/WJwcFCMlKaSxNRqOl2WAC1ptriwwKSn3l9cUXHSXnw4nv1eLNL6wKW4kh0d1BBpjVaoL1lBWqSM4Kn86MhOq4QIgXIQvdQdTcRGxrQzQw2mdEmDFf25aXNLq3hHfagvK6ypvdDa5I1ZHu3mL8SoaRE4Pq04O7lib3/7RzVRuSCNtWp9e6628UUZ93WKl+0qFO7o/nxnvSLy7qgso4GHSQL53sGy2pr9cXUSrmVN3rydkA2IjgbBj4YCYACMgAmMr/OLUsdNvTZfzlprO0NJm3pRozorxmXlS2oqkHNZuabHjE0t2pGhOZss5zX9bhKjZVMg3dIubJBLTNb0VhoOP81MJAjqJcyestJeaE//Bo8EC9pC+IJO6E4CVFnc82t87C41Mg+1fXrPmhaPxdKZWsPDF0THkvX19llHe7fC0vt8ucZmSXi9a64dOzglqFusVF1Ghu38ubP28ENPuuDzaWdkgpMbWUj93d/7lHjK81f1Y/VuOlLiq9liXYsNzsq2lSCyNuWP15awuaALQU1DUBKiFc0Cl2xBEyN83ApCJs3JUwjejPfO45MuOipaNXUm8NCReKse4JA9GMs7EpIcab5Fn3hdctVOGy2etmJ52nZd/ipr7tllE7PscKERUufkcZsfeYWJVCvjSMLH9silmnr/FOKy6lpUWxUxO7JqWyZt2YLby1Q6XsR1gDCEiEaDaHzCaAgaDMnnlSS1jtUUttupkTkhZPU258YplRMWMWfVhoaGnEnzkuSTE0u21NAhJmjGpvisKsD7uAgCj5SWlpLNgdYKgUGNU2ZDGJtiiC7W4/+/gDxJyFiL0pAobUpDomHDECWutaXFHn3k+/bkUw/Y1NSItbbl/P1HHuazMZC6UacSe9SWNcuTfdbf02uDY2P2+JOP2+TspGiS8Gi4Q7CYQKh5HOAdkXz0lJ0pDWuyPxt6bHRWPPU1MjSK0tPZpH1CwNY7s2akpWUJIQ+81RkJK6/I1JBGpC7RTv42FL6EDDpxTHB4ZNXU1Oj3aEDeXGf7ECdFrmUkSMv1tq3narvjnT9h/XtvtgeeOaxhv8nWissuiP6NKjqHHBrMT+NWR2UhfXVpTnUoa+Iy62tuk6ODNjRwyi6cPSHb7mm5J+zl55+yJx95wGp+/U8/t4bBmVSyergI4xrGsh7FTIXK0yjAMnaCtBAfZV+cGrTNTcuWw7hEotWTazXUtWuWVbJ2Oz8n4RBzYTCPe9jGy7CIXeHDmxqlrFkZRxU0Lp+31rx6noZD/562GrdRQwC2HPS4sFd88rqmqmgrHOFsDwaoB41Or2ZxsiwbCW3KK/oskKKZ2DjZzb7y42ettFCSXTLob+p0dHT6KUDYfbzbNzo64mtLI0MjEsJpGx4fV57TEgAWP0v2xtvermGW89VyGoZK9kf/z69p+JpSndk8wOLnhNtgGgfEo5w6WdG2dKgjzp3zjY75fLPV1HOgnHjPTEnag7oggPGBizQEJs3Gqj7Q3Mr26nSCDe9RslzBzhLqXic++tAG3yVgLMbSibMZtemaeCLBOH3srL3mte+we37wnP39v92NTCkHOlf8rmfwYzSjj/D98FQOyoY0bLfKStEE33mvknKJBzBpUjtplPmVT/3VGtNZejm9wg1H+RBEBaWcPRwNo7q/Ajhvfml80AoNJRUqNb2q4SXbKqFpsDn1UpFkDWI0+WlstCBrXEy1nRhqxccIpMnqps9owqCht63VcppRNTY1aZipCJIqAg5EnOsYCplVAlwTz76rAHo8Gove7vu76OliUmtb+sobw3jfpm127MSAOkuD7D8JpYateHzESUDYOs3N6XX+f/yXz9kzz76gkVvDgoYs3k3A0P2PP/9/SDjRZKqXtNzv/e4viRcSEtGjuYQmBov2oZ/5hLDz6py0kDQBh8X87EffZ91teetobvCdJDwmYxmBeoQw0WjR8akPYfg0bk52IrPHMkMoWlDt41pUnaTAzhSlq5FNyQrAkjpQTjzq6Oqw9v4uG52R0C032Je/cp+dHp8RbSxip6c4AMc/pHWspFhwtL8LLwrDzRXEpGL3qvsEQCMbHxQhehT/f/7+Z9dATEIA0zSdeizkZBZSCgKY0a1/u4gf0isBqYFpCl6VseePSlbUYNJM2C0IUWggJ0Y+wynTc580yAaqFc7y+Gnr62HrTKuvrBfYU+TDcjo3DI2E2gYXhisCyrNFAOZ45UU3abmmoq7BJFxLcggaZRekvQrCD9N4S+eoNFhXd69NT0yq5mgNnmNKOy/Mq+4805u3C4MX7J8+9wU7eea8a194omYXL8xuuvk2275jr6kdZfjm7dqr9th73/NmWlvDG0PNqv3yb/+Jhnn1+AYxSWxeKXFOhJz0/OtuOGCN9UvWkpctq7SYGNCfdoakxuUewOee+sIX9rCxbsYkA1enjrKoeufbe/xZaoO0JQ/EF0ozNjOrSUpui710csJW6plo0Q4SXJGUy6XvhIeQIT+IA9ulUD4oVvgZ9PCCLuCmjYRctUw8qcgRWhAgbc0v/tdPr/FyQ+oxEi/1Mgx0KsNWYHoMDcXuCDQPYzqVYgnDd2IqH0a7P39UN2Idh2kq2oKifMcjBUGxgP1VqG/CslKttdRVtsv73n6rdbd3WE9fl3pAzoUMQaJshgXy894g+QhHQEPAQqh404lrHAyDNp5p8kbT7ByLnUX/9nffpk02MTJqTTKEv/vgY8KgTqHO06Ehc/v27Xb+/HlpaxZIeVQjDSjN9jt/8Gk7M3BeVaODoel5dKPZ16Yddtttb7Wl2qJl1wp25OUn7Mtf+kf1HRZ15aTB/vJf7rYl7MGyGojS6qTd1EbeyURfR3PWNreW/WQgzqzIaKbK2h8QjRbDD9fwIO3756lldCiz2aWMvXhhyuZr8uKtYkpzMiMkxmVe0MnJHtQoIzuMpQ1JvAu/JNnqc1nVJQmYboVTGrjSRomf0IBGS7a5EKzTApCHzkt6AD86Q82+a1+zRoORyMdYzd78o1b6ocX8TZZKpQAywhjXXiBSoUzL026FOCaAQhjHxRhmFCIYnMGkIEYaXYyUMDUs266uNk3z+y2Xz1mbhiQYy5GbfMSB9H66dSU/OyZjgRKmREVF3Pp1YnqaDfljFhnMRYSMHbjSmiUJ0KFDV9nUXJ0agEdcUzY5NeZCpd6hjpD1XRU5MX/g/Dn7xV/6v2xusZzU/uqCdwAWTLu6+uyKK66VgPJScEHDXYP94ad+XXzhTR51Ts3i/uKf7rH65nSqD3xOOyrQ6DSguCNa+YpcU4M6ndRFd0erL2lwXHqdHENofU36riQ8d9NFdhQ4pE9tRUPh4dNFm5cGZY2PJQQ/xEbxDNXwBK7Ar8STpG3gEUKjhOt8w29giYFr/ZiAcKAK+aoFCEh1wJxKGo4VAIZpzt0AvNz3fOw/k8obioLULF4JwlwIxAQyQxDxJVUAgXRGK4Q0EOrIfEKQEKfeEDgUKPDP1AgX4ITBHFk/HU2rtq2joCGy3Zpbmr2Xo7l4AiBqPT0GPEY9ZTE8xLnt1eWHDcY1kJZKQgsXfUfC8qxmQMo3q+uWQqd19uy0Bs7/kl20MI8NNiUjfcY/3sVhe5yYg9D/1m//N2ljJtFZ+6mPfdD+6E/+xjp7NzktF6TxWL3ny3G10hCnjz2n0qXhRP+i8h+/MGcPP3/MaYLWaGgAWn02qSk+gqfhQOUsWaM0D/2JM9dqapatOaeGltEM73m2yqx8aZnvbC/5+wtsmzKOwtJoxPePeEM+YL1Dqyyu2eGa2ieFp23aic/4jASEMwqQJ/Jyn5RQShu8R4GoJrpHaDGd0kSFetZ89BO/tQaT0kNWJVMgkWgJmKC6OwRTOMGFb2/TixiDGQoonHgamFXuaHgEjMblLWLCEjEJnEgNBfVrWWtpKNqOTR2a1bUmxlfS+TAhghlWWRGPL78BnFURb/0QhqN88OJgRnJLLqz4i7IVlyVErLwjvDxzm5lTL1avIy8C0tPT5c8c2V3Lw2ZWxCcmx+3UqZM2PZmOXy8uTttd33rE5uZZQkizv1tvf6svLTz0/ftsbPSC10EU29L8tGbSmiR87fvrtMGvaOwAf+dTnVmVFk6YTuOLrwrjkRuf/cM+hD+sC/Iy7Zr4l9bAxGP/1rYElFk+7ebdf6PdaA8APtEuIThAXMMvgOf3QWd1Pu6rgfvEd5QPeFP9AMLJm3nVa992J1/7YNkfoaIhMYIZ9pDyWvWUvATQ7R+kVL0IgURgMFSxdPOaUalpNc7L8FaF0ID4vGvINQ+ceROZMIxByCScw1PqNJQUNOno7Sy4jeeVqBCJ/YZwIUS8oMqskqEpCW1aTsFRGQC8UUkcjKU3EQNa7Cd6WFlhHE9UV99km7ft1EyxxZp4DKa6jI+P+svA7HtHizGEoFUbmxuts0WTA6n/XGO9NB/ftk7HDvAEYHBkwq6+5mp76pmnZFYtunZek43JG0Z03hfPDDt91A++Bs1BJ4+6EHLpJhc2fw7radH6aAPW72jEZfFD2kuCxGMaFlBpYF7Y5RmrP+KRYDLCwBvwg4fGjmuegQIhPIDzXeB0wSviFOZPF+QCF+CCU3XPqEQ+NDF9hGWRgJo/+sd7/PgmEkSDBQIqvt54FSK5D8QA4eSPPMQHsYRFHEA4easJJSzCndGV+yg3yiOM9JHn4rT40XBxX102YXQMhBN8hAdurgknP/kiD37gIF0wNcqMcsIFRDhAXlyURTg44+0hhpUoIz2cphOktkjpUpm4gMAX5ab4pKXQfgjnmmy3eBqiHJ6GpRqOOaCubB4AUl5pQrkwZTCO/Wh6lY0WZUIBbo+iTDUNrwQqJwHqsBo64T14nK5kwwWdcU2b4Ud9Ih5lQRyOMgHKofPSJnGPC95EvbnH5x4InHFffR3lRn74G3mj3KABHwAf8ZEXCD/CSR94Iv3FNFTnodyQNeKq8wRwDw2BI/IrpacPmaHsKMtTKHmUF3iBoBOcERfylcpWvWWmEYdLYRv0RH4gwsEREDgjr9Oja8rgOsqKehMXdHIfuEkXEPhwxMd11NfTcANSJmVhOgGBmLgIqyY8iMCRBuUQ9wAFRkG4yANwjSMeO5wRJFZGoqzIAx6fU+i6mj58HOVVMwaIysY9PvF0CK5xlBX04ceISzqA+6gLaSiLdCFUuIC4DprCgS/wR/7ABR5MKSDqVY0HiHoAxEXecNwT78tSPAaUCWmZrOYLWZ87cWKASnZlRBq+9bBc8Zl/8D5zWo8QHqEADe+rMOIykaxZ0XxD84FUHo9YRY/CMVlXFJauU17q47xJ5P5PdQG4jjpVtxHtQlzwnri4jzrDOyDwRt5Iy3WkiXbCAaSpdoRTJjjgPeWQBweuahd48YM+wgNXxEdaOiCOMPDjA8QBhFXjDiAPdBEPVOPERZnCKgJ0L0sVf00o/FP5mq4wgJD/38OD4xpcQXdMX9L9Rr+KeHBE2TiuAfzgBdfh4j4APNVlxXW1q6YNAC/pqsvED+C+Oj7z9h/6qG83BMIHgkDCuI7KAFF4IKfwiA9XDZGGggHSEgZeXLWCIm8IXiiRqBxpiOc+rnGkCahOH/goA6tjffVOdBAWNODjyBeOdNAFBE7SRplAMBKopgfAJ0/gBkd1Gqye6oYgPoQo0kT6CKN8gHA4hBlPWJJlKSIpJaYUzCOzrDpKwHn3SBNfy3FIQHHRannsrTk0Znj6OpJokDUY9fY1gKz4JIXF+hCnlfk+YpW3IjxM9zhihk9vrGKK8ckITTr5EOGqylwVPp44k576Ua+gG+A+FDbx1TyMOnv9KjIQcQHV98EngPAoL3BcXHbkjXKJq8ZHGEA4eANX0BXlVV+HXAARVn1dnRZHWvAGbvITjh8KhXAAHgRNpCfOBwzu5XwHpBxWL1MxX1ysADiingGEgYfyqu+BRF+6jzQ40sS1VKNP4VjTEDUKI5/wSH7cZ4CrwgcEPvCEYiWO66grYdHekTbCSEsdCCM9EPx22v7kX76htAkpCYhkNIiK48f0inSk8cpUronHj7xBCBBx4ZMvKgLEfTVefO7JE+VEfoD7gOpr0gYQzj2OutBhqsvnOvxISx3xAydlxnUwjPvIW10GYcGfcBEOnqhz5E24NqZTgYepF+kIA1/QB5DW8TgOWS1sWxEqVlXZ8cd58dhb9VIgPEqYGxrwcI6QZO2CbQqz07O+psHeqvpck2Ua6mx4ZMxaOtokmHV+SD9vTg+PT1lP/3abnhy3HGtXWQ5+G5dCrJU/6Wc61HJovqy9Wra8NLVaJsf55RI6kctWZ/gePADW66kf25D/V0Aa0kbdo/74wYOL+UZZEYYjb8TpT2GOwtNEpwi81TJLOHmjzaIOAYGTNFEvAFzRXoE78IOnOox70uEDhBEPDZSLHKaXR5L1FGV6WjkU1fo9iQQhq4SyBgguL5cBzENT2ig7cOKCdylRohW4uC5c8x1vXxdT+sCHT/luRcsy5zpwgwNaQrlSFvH0x+o2C34E3fjRZ4FqXHHPtZf1p5/7pq+BcQMEQSBiWkdCpocA6bjGr0ZK2nCBGKAxuMaRNvzIAw4aHnwRT3jg557rwMs1FQuhi8qTFke6CAPITzrSE048EHmr8+BID81RXqSlzMAD7vB9SqV8gFjp+QhPNClQVlGUQRg4ggbuuQ6eAKQNuliPSnjEE+GeX5QlJJyZBvKYLUmhlBfnXWnZ0rw15zQtXJy21uZGCXHZFmdXfMG4r79blmeDP7BfmF+wibFxm56ekWVVtNHxcZuZW/CPMhSamu3c2dO+c6Szo93PoN29Z7cdPHiJaBD9ZVlm8s8PnLEtW7ZrytJg0zNzGpNrbb4ofmabZIXlrK2r39ZyBatrbPLNotOz8275spFAFWLWA8WvgOBJ8Af+0g6p/ol/QOrcmgavbEyDkIlqIBzFDZAPfpIPnMRx9ILvABEE3/GjLNKQJzoQx3dFO3mcahz5gJAP0jieygJzasPU0Ty/HFuqGCg4h4U8UbcoG+CasHV8cusyoR9v8nFPPH6s6xJfrVhCjoHAzS4g6hAQfStw4YJP0I2j/OAFchU4SUu6oA8/8AROXq3gQYnXUwMr/QVcKDvyRnryBk7A6ypH+Z5X6XhHhAdAAOnCZd72/h9df6GISmPGkimYQoXiTfCY6hEHcA3EPWkcqfAFc7iHkCgQYquFjjCAPOQPxnGNCzxR6eo0xOEHrVwHM7iP8qvrhx9xQKQHiCM8GhEgLUA416SJBmWKFeGkcr/KEUg8DtoCZ5QDEBb1AifXiSb4JqHIqCxZTzVSIOXZEVuZPGvjR5+x8WPP2KXbOmx7lyyktVk7f/qw1ah+Lzz7vO3ffcBPWVpZKtrg2VM2OTpiy7K6Tp08aVdecbUdOXLUXjhyUtZZzs6cPe8v7Xd1dLll1lJo1cC1ahdGJu3pZ1+w02cH7Pnnn7Wnn37CduzeZr19PdbcnLfmpgbjBfX56VFZacu2d2u3dTaJb8VJO/bs/dbRIIXPgwRBjay1NVlrKxJg1ch4zFnNp2jL4AX1r24nrkPGaBtXEqz3aMpMJ1GrSLkLF6qxkhcAT/CZMJePinLjGvxRHtfgBrgGyEPyoMPDNbBAS9DFIB/pHSfpKFNh7IDj3Weo8RPlVRanO0Re7pHryAsQHvhCvrknLaH+6QNdA45PaVBipMM655g4XlaLfgy+OOGeciNv1BWI8vBjGhttQB7qmDZGSaaIS0zRtWRaiskPpBc+3/HnYZJ30imHv93qHFDryKuuHxBlrddRfvA6wgHe4AwZiH7sg8Af/sPdmlanzDCDQBbVuYcpIKOyZCIOB1CpSENBhHMdRIAriAGIA48zuoKXPBASlcJFhQBwRTxh3ActXBNGHPc8oo/roBnhIA0WALiJA2gkaIj6ki/wkpc8Uc+gN8onLQIDbkYUT6u8YrmXAfg2Sy5T1T086hDXF/MFIBwgLFu35t8oMfYJLy/Y+ZMv28zoBXv9Tdfb8sKCb44eGBiwYy8fsZ7uTj8E4NprrrWOrk57/InHhWTautq7bHx0wi4/dLk9+PAzdubciI1Pz/uC/ubt3bLWmv3NSvb6zs3N+1aCaU0zC62tdvLMabvqyqvtrq/eY3fc8TY7rHLYHDTLa9PFWfuvv/ZxkTYnJcIpa3U2MjxqvBTX2dXnOHft22Nziyv2/Ueftsuvu8WW65ptJVvQ1JNXaDZkK9o82pNw2oe2AWgT+M0gSpuQjqkO79ynPTssDqvNxDsOdIeF6dXkDTzBX8cvK4L1x2gH4qrbI9poPV6WJj6OMN9GW0mDD/6QGXCxD8kBHO6lvkB+fN7yCCBP5AsgXYSTHh+gLmwTiYckhFNuteygKEjtW0lUbsh21IUzk7gOqw0eAfjgIT3hQQNhUQ6g5vf7wEd44HD8kU94XPzhi3jNIa98RdY391UcdSMv7eltKqB88gNRBvf43Hsc+RXv8kI4CowMRFIgFQikQTjAPUqrgZfNKpq0ugBHqOvQ4ABEUjB4Ii33gFdO97jIG2kpB4VEOC9awkiuURqkoQFIQ4UDN/GUR/nkIR1hANdRfkCUFUwLYYl8xHEdHQG+AEEDwG6+wOmvQVflIQkLnoSBj3DShgOy4iVWFgB9bKjnHTPe8G2W/lxZGLVTLz1pWzt5Wxd9yHRtVRbUKVupXbZXXXudnTx6ym6Qv7Qwbw89dJ/t3NVrXT2dNjy6Zr2dXfb4Y4/56+RMQXfs3mWNrS2+N3p+YsL39vDK+suHX/DT93jbhHUsnjjOz84pvmyXX3mVjU9OW1n0feO+e21ptdb6Za01auQd0HTyzl/7hEZHKSN17AFZcyiWtt5tVmhusoXpKevvlcWm6ei3f/C0XXnT7Va0vC3WqhOLH7GFBN5Q/+gw8It7eAcvSUM7cU0YFhh5uEaxIQ+Axysvx2SySTBwBH5AUiB8yWIHJ7ijbK69k1XyQItUhPKkvB7GAwzFR0fHUX7IGovs0b4RD+6QH86MAI/XUffRqcmDT/okP2nAZfDFoCAMBU33XVcO6+X4f6UR72TxYZWCh/rhUxb5Ob8CWjd4yZJJ2qoS5RPvaYWDp+TsXePe+2CD8FGS0oI37SzdWMrBJx0+QBh08tYV++uinlFW6BryAKQFiKfMyA8dSu7WHOHxcYh54a3583/9tujZUCLhB4jV6/cgg7gg1Bvfn4clIB5HegikMNK6YFSI84ZTWOAiHT55wMk9wH2EA1yTFxd5AidAWdV5cTQGDQFEvmqBBbgOfOHjIg4XCizqQV7wwxu3xJQGoQjecQ8pdBYg6KzGL+p9pAInX/PgY/BjwwPW1dJkJ44fsaXR07ZnW286AZF3BKYmbfD8qLW2dVuHFMjyyrxdcfllduHCWVdQvBjLYS28yMEUgtNyFv0Yh5K/nucH6fV0+3ucW7ZsttOnTnk4L9LwiWWUZqI7tVuuIWs79uy1WVlm37z3O3b99Tfa5z//eevu7LadW/tt06ZeaeBm++Jd37TzQ6P2sz/zEf/M0MrilJ07MyjlXmftUoq9PX22rLkDB/f1bt5q93z923bdmz9s05qmlmvEM1lkpWUEVXySLPmpTRqxow3hTwyK0OZyI1Mg+AzfUWLR/p5GuqRaTsKRlzDaMnCBpxr8fA3FAfjEg5u04FTAOq5qmgK4DrnnmvjAQ114Qgt4uH6c9RHxuvDjZqlv4KBuvL+LEmtWO3HMfeBFEfNAJ+jwOifknpfrJMkJRLmnJT/x4aIvgyPqQrjTJCAO3KQLPjt++eHgafSp4EH0hyiTF+cJw0V5UUbgS3VLFrbu1IfT7Mk4X0bWXOQDB3kyt7/zg3cSGB00mAeADC1LJ42M4eIeDb1xnYgGcTCg+p4KXiw8+HQi4gIveAgHIi1AGvIEPiAYQLqAiMdKozyuSVddhygbF+H4gS+AsOryGE0YFUnHAYPkQ1GCh7LgVdAPwyMf6cN5uQpjKwNUc3pmvl50lSbt0W9/0Xqy6pCzgzY6dM5mJiftxeeOaFrGw5RG6+xuk+Jbtb7uXk0fD9vkyKjt2r7DFuYWpMhmjaMweCEMKwTg/JbLLzvoBwe1dzTZ/NyMdbS32Y6du/wjJvd997vW29vrJr6/7N7SYgcOHJDy2mVf+OJdtlyutVdd/Wr72j13224prh1bu2ybfF4gH5+YtsGhMdsrRXfkxcM2Mjhq+3cftP7+TXZGCpIv9IyNDmsq2yElPC7+LNreXdut0ZbsB/d9TeUcsrlS2RbL4i8cYXq3suzvM8O34CUu5IJOi6ojPngOT2kHZC34DpCGuLgmP360P4BMoRzIR7i/VkAca1VqHRQOaoFjNmgr1noox9PqOto6rJqQd4A0gLe3HHFMqcDhyOR4SBN0g0+aX32QNxfqbURty2sWWFa83uoWltIpUypXU2devmcNijAvVX7aWiFa2B+ma8Lj6WXUP2jjvjqsOjwAuqgfNAavg38B0FM9iIcPHsIdKrMUgHggymHzdfAcCnhrgPMeuS6qffz9JpXhNOpH/ZyWT//z1yv1TkThgtkIEKcNUAGuISQ6NIDPq6MgduYLLmYC+IAIi0auBuIIQxjjHiBvlA2QBpxRfsRF/riPOnDPNXHch6KKeCDi8YknnGvKQFFVr/VFehSW41ZQNT2vxCk8LL6rPMLJT3ik8ZFTyn9pcdbqyiW750v/ZId2bbHsmjrTStG/pjkrhXT67AWZ323GyWD79++zTf29/sn8M2fPJsUzM22jwyN29dXX2tlzF+zMhSFhr/HXUvZICfX3dzsdanHLNTZYV2ePnTx52kZGx9ysZ8Dq7u72elIv7h966BEpuiV73a2vt2efe96GR0asRVPbrVt7rTkvZa3p49j4rN31tXtt8/Y9dvTYaVlgP2Hf+dY37fCLz9gHP/geO7B/jw0NDUpxTVhP3yb/AkGbFFmXaD6hKeuNr7/Nzk0uWW3LVptbYxMuHwvaGPQArnHB3+ClWtvv4Sn3F8fHWUOBh3Ac6eKa+IBoQ48TqmijKB88xHvZatfoA9wTj+9xlTJwQJSFAzyukoawVE4qC0hpk3I8cuRltd8e1TFoiHTVdUC+KqGVcgmP+4Q/4QUH5yFUA+Gki2vqFXWNe66jH4UPXnhPmijD8es+cEY418ThY4ERThmERbynJ69I2cireFUl4sEb7Q0EfZk3vv2H/NQ5EgEERmcDsMC4D2HAB0lURDndx0U64nAUEpo7KgdQFum4hykA5a5ragGjIp2JcNKAe6NyiWHVFcInf+DkmvgoM8LJF/giPXmDXlw1/ZQPHShX8kV6Z6xYFGUEbR4up0D+1ukDIm8qA2uvaM8/9YAde/pBu2Rrt02PXrAlWUIDUkLnTg9LaZl1aNq3Wrtm3X1SMktFm+D9OVksskVsrjhvjY0FGS41fjLNqbPnrNDWbtt2bLNd2/o03SwY359ZXJjzdbHnn33BPyvHMYhnBs7Zdddf54v/vX29dvjll23L1i127333WndXr11x6VVSZPdbfd2q7d273fr6uqyzo1NKqEc4V3zRf2Ji0l732lv8g1OPP/qovf7WW6xZSnFmdsompidk+V2mdq6z4eFh/87y2lqdHT5y3EaGh6RI2+30iZds2+Ze0SNeZLJiEJZsg4RZQl+xooJfAHz1dqnq9CGX1enwuA4ZizTk5z7SkSfaJ8I5wtFfwtUAs0Yy+bHr3V8UVvlA4AaQC/BA28X0hAP8uhIeZfNSMTKUQBal2ufll4/Yju07RbDkhDUzhfMUrqEhya+nVF763itwy7nsVeDi++pF9IjDT7hS+vCjLtSNPgCQLvJU85JrHHniuvo+gAGK+ygn0jkeVStaFTrpXH48OV1J/8BSnTfoy9zx3h9ZP1k6OqPv26kQ6+c6gU8aESsvmed0VgVK0EgDkC/yBHBNQbgAwpxguWBM5MGPa5QLzAPAixLBD8c99IIj1gkuBsoASB9lVpePC/qqr4MO8sEkwrjGQon8KQ3KUEIt3vhBeZUdyX4PnfohfDyt5LEyj5n9675LJWtuqLfP/d1f2j4prrGhU7Y0P6tpYtHOnD7ruCdGp/yI9fRpxVVraszb+XNnJNAaJIR1dHzIFudlHWabbHhswo4fO+nTxQN7ttuW/i47e+qkpqhl49uXpeKSvfjCyz4N4Snl1q1bjUOD2ROG9dbd2SW8q/bwQw/bls2b7NJLL7eTUkoTE8O2fetm31fFy9L9UkKnz521U8dEb3FRCmq/DZ07aVdeut/mpLBOnDhlm7dsV1zJp43Hjx+1zf09Vlxa8IXlAi8sS3GdOz/uU+O9WzfZxPA5tWFJ1mGLldEYvP4kixEeANX+RjvSpkwjsJiRuxS24VLbAnG9oVjgHnIqnHQatY1SufNrZKESQiKe/OFz7wogo0EPHEw11SHoY3HP2/iakCit/imc6Z7n0Q/frW4NNPQjUsVb9XzDgJM8We956qmn7dprX0UCQeqT3geVJ9Up8SMgvb0BrvTElnrGrCHqHkBOppL4yYkP5K24VEhyXp9KeNRPEq5cqTz4iI+S9R384iVTVp+qqt7Ie5oqg4OkyqO0TNHTy+GqF3gV6dNipWLQIm/KU6EJnzJUbtR13Sk887Yf+tF1C4zKhpBEx62GaiECgkHV6bgPXNXpuQbAG+Fc4wcEvkhbDYRFo0R53OOYCtHQ4Iq8ka4aP0BYlEEc9+TlHqsvRlPworAiLqw17quBuFC0AaRLDZwg0bRizY05Wy0V7Tvf/qb1SJmsLczY6aPP2tLCmBWk0E4eOaZymjStlALUVK1H00WhkvXTYy+98LyUyXYrLbA5cM2mpew6u3tt6MKghKBs27f024G9u+z0yRMSDMpkvW7RxqTc+OQSSouTEk6dPmNnNf2ckAKhc27ZssWef/55WWfP2cEDB6xHyuz0yZN25OXD1iVll1O9u2UFstD/8A8essmRcWst5Kyvu8OOHX7RmhQ/LGvu4MFDdu5s+vrNFim6Jx5/0g7tP2DjY2OyEvM2PDpkfaoPR3b0dnTYsy8dtxPnR62lsdG6Mgv23EPftsuvudrGismigYdA4uWGdRPtyTV8xb8YSEO+cIn/qR3oCMK6HnZx/uppPz4Qabl3o6AaXwW/X5Om0hE9BXGkq3I+TV4hT6KTTzEgU+2ynF944UW76qqrKmtyFQuSs6Yr08dEDlgSLVFu1IGn2igxnsCWNXhFOGkCok5AyGjg+f8EJYl0+IEraNHw7/eUG+0UQDwDOhD5oJW6V9NEuiiD8HCBrzoOyLzp3R/ydyGjwaqvgchM+P8/hkQcUF1YVCbwhCAGVJdTjSvowLrCD0UCVKcjjvDAHwom8tOQcQ0EHuiI9TPuSYeSIh0upqBAXOPIF/jwg9YIA7hmYdWnQSKVYD4FtqTO+7WvfNFe95ob7eRLT9ri9AWbHh+0jKaEA+c4gycjxTJlzXx4em5OU0OOnmn0J4bspeGzJLML8zY1tyChbrD5qWkpxazt2r5F07tWP6JlcmLKjy0e0fV+KSR2fZ+W0uIcpOERvrJU5zvx9+zZ7VPJw4cPW1srp7HttMZs3p5/7jm7MDBgHR1tbnVt2rTJRkfGbFqKcGFm1jqaC9Yqq25eOOrFi6mxYU1p+dbbnN1086vt1JkT1lRo8vUWpoqXXXrQvv+971tvT49v6uzobJMV1uZHyXDO4okjL1txesp6OztklY1YvkFtlG1XX0mDBe1S3UbwONoAF/x2nisdLtq4Og0QeNJInuQ02hFI+VM41yGrgdedOn3CsdGpAo+D8oPNp4pyjllp8f3rAsZDAE3L1JhYKQBbhs5fOG+7du1Up06f2GjI1vm5T9SFtzKEwoGyCQu6oSPoZ72MxX8GKuqIguLarU6vc5L7GCAq2RzXev2qHHiJIw91qZfsEF5d30jr15J59yt5XxGHXymP62o6HH8lbTj4Hv076It7fIBZmO/EJ3LDDI8MVIzCX9lQAVEQzASqzXgg4WTunpgI8G0ZgDvSpXJSOp4quF/BR+fnPiwfmOOWTiIppVHFo/GoFHmqmSHx9Xt/WiM6OPfTlYoToAYvS0AV7h+51ujgLyF7Y0OfGk64+Xkn0o+FdK8TZQkvSCqo/H8SkkSgl6+qSARA7dOwE0cP2/TosO3btd2efeoBWVPj/kL11OScOvuUn6PZ3tXBLEoWFWtGJqvmnMpMZ17yeeDJ2Rlr65RlJEFtaWm0no5OP0D27Jmz/rGj+dKytba021ZNBZ979nmvHzSfk9XFB5E4ynrrtm2yws5IsZ223u5ua5EFy9fvjx09ZjPT0668mqU421pbbEqKhgcKfMWUfWWl+Xm7ZO9+ayu0WKeshoKsVD5Xx/RZfdMKrU32yCOP2Gtfe4udHThrQ4PDtnvfHnv58MuaUmiKJVpYd/MF6tKipsGLYk69zclanJkcs3x5wWbW+DhBh9XU560s3sFltY7aX22VVX1qEPzEazqWf/FfbcKaiYcrLBSIWxmpQd2lqRFZUzrC2KC5RjT3imdKo+6iAKzBlD5NASUTZK1cE+8nKHre1Oa+2A4+pUNGklwiRQQnOpFDH+CkcJ57/jnbsX2rBh2+JUlbSc7ZyyXrhCeuLFNEH0iynfom90m5JVpCYbhckkB4CEOGkH94hCJk469TQ7jTjJIiC/lTWHLqU/JZq03TaPoj+cCvPz8I0CvlrFRtPY4HU0ltKz3B8v0MfDnfU+bbITAEWGuXBaa+5SdyaxaRFDa7+TUgFuf9e0b+kVMN/AuL8iWjfN2NQ/p4J3dqcsJq/vx/fG+NHc0wITHglZrTTx5QXGh9bzhBKBpqAHERTr5qpca7e4mRqRFZBCUt9zQGG0AJV4DnZbOaboQVvIlD/CePv8slH6GgDBcMVv9IpbykWVdQAiji3jHoj87MNgjm5nSKVRYsBNDCdNFHeARQ98hBRqRQjo+UCkPROe0uSOBGgFLZ1AUhVzJhlmVGM9IzqL+Uc3Fmwr5395ftVVfst29+4yvW01awsjrw+fMXZOFMaBpc8HU8hJcGa6yv9YP/VldrbWo6fZZndp7PxTRbqxTL/Oy0f3EEC7VOZXZrSlfIs9Ex8fe8FNYWTRvh5PDIsJ9vWyviWppa/YlgkxTNlv4+D2vMZe3wiy/6GbSc6crR8d1d7RKSKZubmfcvAne0dfsXRm68/kbnBx/hWJJSm54Yt3PnztjoxKgNT4zZpVdcZqcGhuyFw0dts6a8U1Kq0InlNYdy7Gy3fpQzLaAOPDQ4aIPnB1XOrH8ukQ6485K9ttZ2ieW3H7JS7YotL5Qss1qnmq1aqYbTvjeObkJpxRSLvNAG/yMeGUFR+DWPjTX9pv2QC8IAcCTloBspU15YRl4ISw9b8EkvWWDjp+QoKZfU1rS746bNA6d+KCzvW6KP9/iQZ/b7pS/MmCzRLv8O6eTEpBRYXopAlhl00G/Ec5QO5XLtOIXb5U8//qAxZJs4+Ol5KjJPuciv51O4AnSttMKJIgUXEH3d1+vkLg4PQKb91SGFgxO6qtNgYER40IqDBuJQYBCOovb6yeceHNCM7Adu8qU2CZqUlrZWOPEBNX/8j/fonnWgjYb3jqjI1KFTxUDmGSqVQ3NS+Ko6KfnpwGmBP1UoNahf6E/aFwtLeFBCCV8qi9MTeBIDKNiv1/MKF+W6EpFLuFOFuUY4ajTyE0dY4IZu8nEqJum9HhWGpLoj2MLAh9sFjk74GPUSc6BNXoUMwlI41YmHHaKVkYNyoC0hceEIQIRX+EKxRp1GIZu+cNrmJodl6aWv0MxIMU1qyoiia5Fi4ozh+oY6/5zktp5OV2jnBgZ9Ssgh0Zzlld45K1m7P7RYlqVUsGUpMfjYoaknedlT09rerOnjspTfrJRX2U6dOm8H9+91JUenuf66a21shG0OUxwKJ6ur3Z8qdnR1WbOsNBTjyeMnpOT6vYz+3k125VXXio91fnYz+zHnZqZlQQl/ccHGZVkeO3HUP3C89+BBe/q5F6yzr1+8MjtzbsA3tV5+2aX+pcRO1e2aa66yRx5+2HZu32kDA+dtbnbWzsiKZLRvVWfedtm1Vt+7w8aLUlyZJvQOreL85OC9JNRJFqO9o0OFQqNNaBVfUK5qfywal9XUpG4R0cHcSiG9fkzZsQRoVmFM8udtnDKRHllNVkySHfxcQ7PLOoOWJ5eLgY42YpsEssRCO3TzTY+w3pg+ZuvTkU/cA9GnuKOTI39Rb3zSEQdV4KEfA1iCHlfpl1zTraAX/AlP4iF88TKUJsqOehFOftK5ciVkPV9F+RBe8clPXIpPHcgplPzSHzbiNvKQwq07twITDYEHH0DuxUUY4u3pYbT3697zEaVJC9GRwZ+oubZWZucVlSHvxmI2uPwpQCZZJVg3jh/GiHmkRWhkwHl6nmzy3XvX0iJgUVOGQktBY2p6EhnH0IIafAAbMrlOCtWbyPP6KKDf6bOnbbNGc4SLk0YTQ8FREUQJmOPT/bpQKwZ8wGo51duZxn2FMdyTROIiGhKjwZmgotzk/BUH0YcCS40XAgIu1V80yW7UtEtTsLFhe+x737a68qLl8vX+iYczp8/5Ii6KCgtwVEqgqcAXwzUaCydfFBgdG5c11CPlMmG9Pd02MSWzWXT1KIyT/kuLvGNmUl4tIkrcLBWd1/OyWkZHJ/yLnnxBKd+YU7oV6+xo9ryTY9PWmM9KERZsYnxUFlabnR+4YF0qgwMPjx8/bgf27uW4L3vjrW8UXS3+nbtanopq0IAenizC6NnpGVmSA76OMyl629oabV5KbWho1Ho2bbJpmf185vWKKy736S6fcr300kP+BSje56SNpyanfeMmO7BXypoe97dZ5459tu/qt9qctdpyHTuz1fZrUl4aOGgT2g4+owi4X4fKZWq31GkAZJLjkLHKyEMHwEemo+358DVHV6OckEksJ5QO4GmEi71c5GMNBpyEgws5ZH1rnQAJSSojySHXyDF5glwUTlIWolHhfIwJcLolsyFXQCprYyYU4WmPGNxJvYTwpPgSngAe9jBApLoSTuok6w66haexNlyd12kWnch8ev1og2cp2YbiwaVBIhQSipd+RL9MfS3wJzrle3wqBz6lem/gg+9M/wHy0+foMzX/5Q/+bi2ZdgLHsIGca6Fd17gAmYUxXcuPtPxI4+ar7r1Q+cyi3IwX44cGh1zhAHxxnQ9WKxeY5OACxKbFPfIHg4AohzCYQ1kvv/yy7dq1az1d9X4tBIwviDodgqDJG79yLbXjdfH1k0qcj7QCzltPOBLTqAtp3MLSNZCELwlT0O7TFd1BQxqJS5azJfvmFz5nkwOn/CsMe/bvsdOnzsnSaZUVMyOFw5QoWZks6C4uLdq8pm4otgYpmaKmj729nXbu5EnbLoXAwMBHgyYmNfVU3lZZXiuyRvni1KIGCT4VVyPlzwvfrS1tyXrRVBslNzczKXo18NTUq/xGV2JNjY1S5mU7+vJR271nnz3++KOubDjL/U23vVk8Vd1YK1HNZmVxjarc6Tk+arli7a1tnn9FQj81OWkXLlxQO5/1KRFrGOOy8Nh6kJMVN6OpMdPaWSlhhLRf1h086+nutSeffMp6NaXlgcP07LL19BSsa/s+u+z1H7JSrkMsx9pFTiW02EjiVQxKfu1tEBCyRPNuWC10OgK97SXzdChXKrpHPr1T6jrJCgqLQTjFh+Uke01+klEsAZdH8EqWkAde2aJ4Bk3an/1b6zKldMmqS/ITMhng5aAAFUSfc0ECAl+lnvgM4j71FS1p7Y8emHDy843UCk+0p36jCw16SflT7wpqH4RJx/okfpCkZPz3vOCjvkFztZKJPsB9hMEfgPuIg2/ghC6MJAB8AA814hp6uEp8Q69U6BfQx+mXqVzV9JN/+a+6TpXkSBISQhz3ae1ABMNMQRAbBaV8G0wK4DrC2BuDRufRLp8i5muxMVVza07M4jryIQhR+WiwwBcAfTieoO3evdtpJg0+OF3xIGDL6aiTwBH4cFwH3riPRg2IMqtpwGH+O+0SasokHgVEHOlwMB6QfrEH77vHTj73pC3PTfohga0dbcovZTM/76+o8P4fL8nzOZdhWTA8LNjU1W15ZeZwu47ODimXw7Zv3y6bkiXT39Nlg4Mjvu5F12H/F1PBenU2PpWY47BBp00DhRQbQs4G05wsC8pqxBrL1rNM7R2Bl6M562tsfMLOnz0vnu60V994nay2Zqvhow/Kj7DwWcBSad6WhFitJAZpRMZikJwUFxWuaef4+IhbfnwYv6ZhxQptrfb84aPqgDm3AuvVEfKFJimpOX+3jzbct2+feEf7m3ewYrnWNvW02XJDq11xx4dtKdumaW5SHMuqMZ/FAWhjeE1743ubV9o1tUFqwwgL4DraCuAa4J60cY08EAdeZHi9X6j+XIfchNyRhkVoLIOYUhJOWmgMqI4DPw5c4Enrvhs0BQ1RbvSNKDvSARFPHmgBQnZxkTbwBc4Ipy8SBpAPmsEV/FNKv49y8IH1/EoT/IAHEU4Y+Kg3+bkOGgDSR14gaCYNjjxxD3C93h6/87df8lBHVqkMCBwJMb6wmBBHoZ7W73GvNN+pWBQMCJsTSGEw5Mzp0z5ybtP0gTKAqACQnoYkpVPd6FFutTt25Ii/t0dZpA18+AlnEl6uvT7KE2XhoCmECRzQXl0m8eSPekc9ANYr0ifAwwpIr0ElASIsTR1mZ0astjRjj9z3dXvyB9+3lpYmq5Py4ONx7OHaunWLOnVGlsuQOv64LLBm7+Brmmq2t7RaS1OLL/IyyvMq0Mj4oPhn1tncZquivVXKKyd8m3p71LHFJ5m8HMI3O1fyAwwnp6ddmHiKyJPF/r4u35qRK9T7u4p8SI5jdRi8mhoL1iKryz8rmat3hZOTYp3VFHBmbtrSFx4ltDLtJkanla7DDzU8d+aM6s2T0jXRXJCSK9v49Ljl2vOyPVdtdGLWJidnrZGP9Om+rLpkZWlikTOq8y1Vtl6wneOxxx+3Xbt32bb+Tltt7LDL3/wjtljXaqulRWuQMp8paupQv9EJ8EPmaLto3xipuaYNabeQAYD0AdUygSOO9JGXfNG5AOJDYZEXSGnp2EmRkiYcaUOOwsdFWeAHD9fpi92p0wORLtLiA6H8eI8YSz32MBLO+mWkpR5RF8LAS1lRJhD4AzfpfNFfwOCFxa/IV5SPT98Bgq+4qMfF+LnmrQJ/eFDBoRjF4Qk3adVfowzyewriFObRlXssOPK5Bf3m93zYN7ICEFqdGfC1MNRQJQwfRzqQMDJHWHRu4gJgBOHB8J6eHv/EFAK2gSc5Nwnlk544Kp0UQsJLfu5JwzVTFnaRK5di5VQxzG5fhwO3nH9zTB2VymLC+zy84oTChY4d0Cgj7tOTEToA39TdSBvx/hi6kg4aqBf0MCWBNgC6ycMC7fJy0U4dOWzHD7+AnewL3ryqMj9XlOKqdwVVWli0sjoD9W9rb9WAUbatm7qVvGyjUhCz5VUbGBn3PV3dHS2WV3mNtQ2aErZae6HZX85WZWV91dmsppscfzM0u2C1mqJnpOjmpNSmZN3lu/tsbFF0Flps4OyQdXTzJc5Gm5NyYM0qm89ZU1uLtba3W1dvv+hXxygV/bUhTm5dXqm3swOjNjC2YNNLGTs5MmmlmqxlW7qsvbvbhkdHpDRKrqBbO5p9Ct/W0m6b+nba3d/8vnVv32XHBof9m8V+UKP4zMZX1tzmeflcPMUC61J9mgsaweuy1rljv61lZDGK176mWssn2JJMVssCHRM5wU/tkXw6WbQR6ao7FcB9tXzhkE3vcJW0QLVCiUEPGYuBM8pGxpANOhmOawYy5Cd1PPoRck6f4VWdJJPpjYvoBxv9Ka6B6mvSUR5LDkFbkruUHx8HQDNQnRfcUffoY6QjjV/rl9a80lSZ8OBP8CbkPfDhw+sA1mJJg0t4ZY2qzqSFHymPaOUn0sgftFeDl62moBrwjHt45Thfe8d7XIEFoYCvWUGs6wWIJhzCGT3SNZ3NFxQ18rL1AcJoTFhFtZxoEcLTGFydOi37SriW577uPJx7rqHQtTNlixY/fRIivQJiIgxSGGRxzajTpY5TVCdzIVU6XzugXHDIwUR8gIbGGiGt06pwrqPhEVzScB3MDIbCbIA8zjgaWdchwECyyGgUudp6K/Ey42rJTr70rL38/JOyqkqWZb1LguznQintvOqAJYOllNc0Gz709XbLMlq0o2cGrKHQZudHR/0JTIesm20aAJhesh2BPV1NzRKSrDoAHUHWMhtcS4ur9uLJszY2NWeFzh4pmE7r2LTdHnzmRbvh9W+w6YUlGxs4I0U3xek71iV8oyiflSWf1nUyfZVizckiY6o3LVpmpot2/4OP2eCFURtdXrPRjBRJ7yYbmpvTNHXZnnjscTtz9rTtOLTPNm3qs96+PllUHdbbs8k6Oro1Fc3at37wmA1Mz9uk6JqdmbF2ziaT/Ixr6nrm3HkprxUvv1Se97W18ZkF6+zZZk3tm2yFj2yrbTl7zJ9C+tqpOpg6BT7yl9agUGqIQBr1ad9on9SWyBsyRMdJHYOlEhd2OdasyBdrMliWyU+dtV71SNfgSSdH4FMOysiXXCRuWMyEe5ym4dDFk03EnM/nEZ/WzlAM8pSPzykHXeCiXuvvQtIX6PSij/JFoteFugLIYwMfY/EAhSOH4hd9wrcNyecX+JFTcPm1aISGOk5/UH4UdMg4kPhG31MbiE4GcfgOjdV0eT3ACI91zzXK2/sX5QpHUloVogVc049QYtCR6rThXGF5eMpTTROQedsPfdSPlCagrM4I0ImjI1N4dWWis6/Hq3BXAm4+1/mxLBycRvr0SkRM5xKuAO6DMaFgyBNpuI5w/HBA4JuUBcYrLgBx1TjJDz3QSVxq9I2RhLpGnarTEY8DwAOQL+gK/NyTn3vyE0YHgukAyoTOWVsu2uCZYzZw+ph/HIMOQeODLT08qbE5TQMWFvmgvvJL6GZnZ21qpmTzC8s2J2XDRsBmWUdbezptS2+HrC6OdG5RZ+cb5XyUlTOT+Ni8FICmf51dHXZg+2brastbV7OmgKODdmDnNrvxiv22q6/TFseHbNfWzXZo/z7bs2OHXTh7RpZdh60WZa2oTiiP3t7NTg97luBNwT/O2ugnV7zulltsz9ZNtr2303Zr6trblLf60oK94ZabNPXrs75NPdYqBdvR3ekvgNOBu/r67Z5vfceW1QFQ7uzyL85M27ymsAuLTDSjk6keCyVNXdkgO269W7Za55ZttlyD5StFQpuIx7RftFMCBp2kDGJWEO0S4G3nHSnlC3lKg04atADalWvSswUiZNHjob8Sh4M3IVsX5497L4e/ikthSa6ChoDIF+WFjIW8AZQJMLBjRER5DIpJgSf6WMrA597TVxRB0B7XQKQHd5QZaSI+fQA3WZr40MhgDAS9kT76S8IV9CVlFnWO9FFOtbsYCKvmMdfwPfOGd/zQndwgEJijXKfKZHzhPRYDiQ+fjIl45RNR3ohinDNW4RxNDLDYHcSBj/tqoQJHNH7cR+UIBx8WFOkjX+Thmn1TnZ2dblU5DQqnHOIibdSFe64DN2HVaQmL8MgDEHdx2ovDIy5w4AANaFa/Vra7vvg5dc8VWUmcTrko5TRnWY3cy5rW4WPl0nkbcnnfszW3ULTigtoj1ySlV2eNql+hsd6298vyKmiah9LSaF2QAmvVdJBPpbe1tfvTyJbmgvihKVxro+3ctllT1Kwd3LXDulubrFX5mqVAN0sR9kv5bJGlNDk24h2BzawlppGivau71xUkL5BLpn1bAcLNiaB88CMjq3J+4rzZ/LQ1rC3Z5v4Ou+qay2zn7i3WJ6XVIlp4ClmvfChsHhKsrtTaCy8dtvGpGVlYyZLny9s8vJidL9r2nbt8mw0HMG6S1ca63/jUhO0+dKnlezZLgcFXWTtSQQD8Rhar24T2pi14K8BlURDpaBPCiE9TuzSQcY+Pi/QRB4ArroE0lUn3+NHWQNBCODKNi+kmjvKJw+eevJQVOKrxQnP0xQiPfkJejAal9IcwpPFwKQoMCvDjUvpEC3k4zSI2k6KY9T85VQpFGH0c4Drwkt95h8UmPNwHTdxzTT2jnPBx6A/iIzzxP9WLOPzqdqQcgDxRB9JwjR/X6/jueP9H7gwlBRFAFMg9yMnA9CrWrQDieXVFF65kZmdm3XcmVBUeBQG8dM0CI/fBAK4DvwtfBT9+5I380EmaYC4WHutMwYBqYSRP4AgX95QX5ZMHiPvIj4t0QW/QFkAYAE7ShE8+JH15SdPAF562cyeP2MzEiIfRAcIsRvHOzExJiHiRfMGtsrU1Wa6yvApSAL4nSVqQhfpOKaBNspJ4+TmvqUI+V6+BotEFOZfNS3Gh7HK+UbWFvWQFKRHFd7R2SvllFVZIn0NTZ6Edco3wb1aCLF5KgaIXoKdW04IWKcVuWU4s4ks8K0qszpVXXkpwaaVk7W2tUqj91tFWsNb2FpavpFzMcpqT8lHcujWsJSl3hWU1ra2V1XXm/KCsygUbnp5zPBJltWnJOBxxcGRcPoK5ZsXykjW2NNmBy6+xrfuusmzrFiutsiYpgRW9S1Ly8Bp5o03gN/fRRt45dY0j/JVpYPIrO2ikwZEn+gFplkVL4E3pN+Qp4UsyAESZEUY8ygmZiPKq87mcCKrzAMQjl/ghewD5CV/PlyRm/R4fBUY6ylV2B3C4r3jCq8uqLpvyAO6jbHByT75l8T3SUkbQVl0+UB0WuKJvAhfHwRviA18oQ4ByCIu0gSPy1XJyJxtGMT851mNiYkrI2KwG4UnTgxzrKZRPaFWefjBSZ+vUofJNQkghGVtiB7y09aqu61B6wlGvzsE6D6Rz5hLhEJFrkNWnfIsahYsafXnCxW7kegl9WiPYsJiiAqHsOJ9pXNNI1VKKYMYrTjwM8hMeBVzjqCz0B3MCH3UhnnykIT7yRCMFc4kH4r7akR6FShriYbNy2wpP7kqL1t/VJUVUkHJacMtqXvxcZKpdnz7sSx0bxLOJkTFjupgVAomaLKm89cnC6W5vt4ZMViG1skaYLqb3yNi+wHaR0syCNYi8vNqyI9to7VI4bergTZq+FZraLJdvEa4265fVVWjO+xPmrHjPyRb1uUbVQapG+FubezSq5zTVK0tpLFttXgMXTzpljaFA2pV3z+YttmvzNrW/8NY1WU1pzXLljJfN21nZVbVhjawv+bbElFB4xGs2zaoF5VZs67Y+qxV9U7S5aGQPEuquRnS0NqueuYJNrjRaXVu/OKkOtLxgNUuceJsEm3aD37RXtBvt5W2pcutqJSNSmjIs/J51LwmeeLbRMaLd8cHBNWJTJ8vQFbtYEgN3tDE+fSHyRF/gOwzIYMhIdccDQt5wXPtgoTRAyK3HiYGUXV4VXvGJ8qJ+pOGL6myQZlRZEg0cgY1j7Ysf78iyqb04rwFxSTSWyr61hjPkyssMqlLkDB0VvhDGUT7imNcJB+DXSw78oyZKh2PAQB9AN7QCQXd1feAX15EO2YZPwUPCiANX8KuaV8Fz7slLetJGmcFL0mRue9eH7mSvEYEkgpC4TsSlDIEwhSUCXCtL0ZU0iqa49AUgwoMRsQhKA1ABDuT3RXknTmUwh64Q48QqjnResJqQsklLGH4wiWtGc5SoT02VjvyRjid4klrfLQ4O8hGH4xr6qpUXeash0hJOOupAOhzhMN4ZKNzVjYKjrkuKr9P0kK9jH37hGevqaJNALYvWopSGpgeqNp2ae/DwniG70GlCnoru6u+1Lk0DWwoNbl2Ja7Kc+KKNaNCvdoXpuzqZfpz3xc59lONyUXz2wQfLCX7C/yR0/nqML1ir02i6yFsAHKvDF4X8qZnC+R4kR0Jz9r6tSS44t15uYX7OJscnNbhouu7rYuIjFpaUD+c80So1rAHKrahT8BVvXu0SIepgqqcUZSlTZ1/59rd8aulrfkrXoKnriujlRDuOEK5tkKw1d9j1r3urXXHTrVbTUBCjqIPqzHSUOlXaC94DXCOvtAtAe/D4HyANbYWDJwDXtBfpaSvyR9vpz9PFPWnAF2lAEXIBkBZ8lI9lm9JslBOyhwPwCQcnftAMPQlS/2LwTgvgG/0N7crHhFFCrE1SDI4Fc/CgwMALeH+VH3SGnOJDX7VLtNH+6RUqgPrwIMPDK/XFAIAW8JCH63CE4aIdqBtAuoT/lXzHr04TdMU9aaLtIg8QAwZlEZ65/d0/fGcoF14YRhmQYIOojZNSYUr4IKdCPJHgmgqGFgYXeRIerJVEFIfrsYDKPeH+1LNSVryKBNcRcICOCi7ykgafcsDrlVcY9FJufC+PuuB7Q1SUL+nJGxD4wAUelC7lRGNXl0deBBM8hIGfurFeSF4c6QgjDc6Zq3sUGNO6k8eOW48UA2/RD4+N+JoVO/39HUqEUGWDj1EVpYCl+pobb7DutmbLiuyWPEc9Z5Eq75g+RVPdWFR1Ra2wvKxWFB/X7Aav5ymhOkF6YsQDBZ5Qin+KQwHMzk3b6MiojQwN+TE6bMFgKjcxNSlesLFVo/7SvLu56VHRB68W7MzZE94umNIMQLwSxqAkjrlVRzkyqenlal8NEpIfvoU4K7597Xv323PHTsrCavWTYbF2yrLyyMdJFSVZkmyvuOMDP2t7LrvWyhlNkRtl4alNGGRlBPieRDbdArRNtG10oLj3Dqxr2pR7ZCTC8OkI8DxwRAdxBa8SeSLIgr0/+hdv0IccSQSuwBk+eWn3kCF85IQyAy9lVAOyFDIYsuO0+LQwdXbopP3Awdsa9Jnp6fkK7eKNBg/QsycRS4kBAP4HL8AZ9ADQCkTZEU9ZpG/Ipn5HHLT408VKGoBr0oGHvs89uEM/kI+46PtRf1zwHiC+mj7yEIdfTSPxgZtw8EQ44Ndved9H/DywWE/gpVuQBrEckkY8DpM9rJEgTGhciRCGT8ORlrxA9T4xGAXeIJL8fPDTX29Q55pb0HSIe027hFBpVTHSCFfgJG9U2rd7KN4VUCUNFcYh9DzRo0wcQDx0kjfqwDUO3NX3kRYX5XMNpHonfPCDOtFAXh+ldfqU1Ld9KI4jb06fOu2KefPWLXZ24LSsqjZbwVpSfXkKSf1Z0J+amLaWtlZ76sUjtmfnLqsR7SidVYRCCqNOiBsYlV0W1EFpTMhBWYj/6UMhNDB1ZpROIxjHmKysqP2Kc5p2j9iFgUFftxw5f0FTzGa3hB5++jkpPVl6hZzNTAz7iRe8qvSlL3xJONXZ1El4uspL3kuaFi9L4bA1pqRrjlFZY7rMmhG0cC36fNf+Wo3NzBftj//iv1tWFnNjTpZgueQdjo23ZUZ+Kd/unl7btGWrXfP6t5ppCrmqaZ8/5VZlmXoiW/4yufgLr13pC2ivsA7iQVR12wFcIwchIwBxdDLaK9qUONLgANqXOBzlkBaIe3Dicw++6FzgqS77Yhf9gHLIyz2OrQwAYUnRbliI85oWcmIDdRQKx19XL3mQ4mEASH0l0QMu4sHPPWVyjQ8+6I56R9lpMT85TyflDXANRP3w3WhQHUkLHvo+QFrC4rq6zMALPeSNegUPqssJmgnnnuugM8KBzC1vec+dIAIJEAqKhF6AKkVnAXWDKsTjb39nSiMVO7kzIgRiYoTjmrz4wSTwBTMJxyctys2tBTWKkvgoQxg+x5X4ESRqEDW5GkeVlMVBJ8JfW0EQUCLpuONgSlRYXdfLxVEWdATDgiHBPK7JR3wAtBMORHwAecAROHF0IPCRznFp9JLWcPoaCi3Ws22XdW3ZYfv27bdTR4/IAtFUUpYKx9fw/huvFnE2fFbW0KwElVdmKPHchUE7eMl+WymVrSAFxzpQg8rxaZtPzyWsEl4/Y4rxe0UKhDOVpBRKnJYhWjk1I52cYTY8Pqqyctba0a3BqsOfGJ45c9IGzp6xzpa8LWsQmZXyKjQxJWr0rRmdvf3W3bfVWpW+0NLqFtSF8+ddUfG+I9Nk2msZJSmquV5aVcfPyBJQHaTi7Uv33GvjsvCLoosXlmvEswWla5DibpJF2Vxot849l9n7/sN/tky22RUlyt/PkkL61hhYxNMK76vbDsUGEFbtB5CONiGctiI/EHmJ47oaZwCyTFj4YVUga1FO5MWBjzKQH/IQRvw6TrWZdybu5XyPlnjAwO3v5MqWpb7IBAcgpjApNJXNgQUMYOpN7nj4UkM+oSIXfpTjPNI15VfXDwheVPvEMysQRT57YfmBNVbivR+LDuoFDwiLctZE+/p+M/GEa2QgyR1DmKosupcln/40usI7ZnuBA59lJegNXjtdyo2TqIu2xH/C8SNdze/87VfWgtkERsdcTyjBx/dClAYCiMf3witamnwRR9rAGUoFCN8LVpokSEnhRHlh0eBQYAq0Rk3hSK+2omm9DIDqLajDVSvFdboq9AYt+LiIB4j3OspBA5YcfqSrpqs6P/cA99VxXJMevKkcRFFUKpzNi6dOHLPjLzxl4wPHbOjEy9ZSyNv4+KQLKyMtYsi6EZ/4X5TwchTEdVdfbY8++gRssve89U3WsFa0FimGfEZTWCm/lpaCC/WyrCANxv7wokkCU8vmVglivSwb+MMiPGtRLc0tNi/8qzU5P5EVwUEJMUDwJJQ1S7ZPrEkZNTdLqXT1uFJF1JjGurKU8uVkg3NnTrv11aDyNQ5ZIZdXfgm0ZKJeVhYKjQ2sS7UF+60/+LSdm5y0NRbISysu0HWy7vMavHjJvKN/u33gp/+TTZos/iVZMKoDPISf67JY5YiDz8gC7UsagHYAIk0A94EHIF+0NeFcR1zgIAwXMh2OdJQNVPcd4riH31xH+ZEP8NMwFB6OtCFnpMEHB7Cep4ouSfQ6PsKr6SZv1DHCo26BO3BSduTbkNeEI66BwOfXyotSivIBVBTpSQeeKDfSBD7H40+ZN/oJEPeeh/uqcJYLUsnigfIGLZRDPJB5w9s/4BtZKYRAHAmjgKw6HnPhtI7CGhiKgcVd8ogQ5QVoZEYnmF9tTjIixT3KCUclsVgwd320VhjlQQMNiuO+vjatP1AW5dKLGYUkA0nTKz+42a9GWdWCVl0HfMKiIUlXHU79CYN27oFoBOK4hqYQrMgPJEsylRV5AbeM1JEZxZalnFi/yKgz79u314aHx2x0+IItzs/ZzOysKwaOKMEaxQLNZsVv4agtr9r2rTtkNU3bQnHFBocG7aZrrrBmviGpEZL9Xl6iGroBa4w8rHEps9SvFCf1lQiILqZpbe0tNjPHCRFjspA4S01WWlEWlPCt6D7PMT/trdbZ3QFzVE+1gZRorZRVpg5FXNJoyPSw6AqXKT4753O5eim/Od/nJs55J1V25VObqs757h7763/+nA9EOfGT9pqZmZPiatO0scuyLfK37rK2TTs0lW1zvPASB++Ri+r2CFkNvgO0TXQefMIJq26b8AkHR7Qt4VEG1/jIJO2Mi3yE4yIfQHyUC0R+INKRF/ByKl0y6InrgKgbAO64xzHIRMqgt7oe67whgRdD+sSzcABpAGQaIBz8KW9KH9YXAG6nhXp6SALyMAuALuKDTvLh4h5w+tQnqsOCDoAQwhnsSYvzwAqwRo4CDVojTeb2d/2wr4FVI6bwqKybfiKbR7Vcs161pmSscYQ2BhCKtEaRKs01Cg08UTk6O/fVjhEfRsY96fChiSNj/EsvUlpoLcr2CtaoezIVkYLAFKVDUJ5XqJI3GAhwD5CGsKARIC5cCAxAmshXDeTHRecAKJN7IMqETqWU0k985HDBZk3X2AO2bds2O/rSC1K+miqq8QeHx71zz8zOK6XolnJa0jT5H/7h72337h22e+dWe/SRB6XESnbNNZcnBaE2odx6KSzWrXiKxwvZbAFQIW5ys80kUyclp4GH9bXZ+Xk7deqMLZb4UPGqLS2WfGq6ulCW1bNqpckFK89qMCnXWFtjuxWn522NzbYoFI2Ai8XF9JbAxIQr4OHB81J6tHGttXd0eN3YFiJpc2Fj8FvGGuvstm2XXKI6PGrYckw7smrzNikuNu8OTc/Y2z74I5Zv7be5hRVZgGmLDRDthU970D7UO3yUR3U6ALkDQq4A0pOfNISTPhQZLvKThutwgROIeNJzTXxcV99TZuAJ3DiAvhM4g56IjzT4xAH4cU20Ujn+SB/leBpwibdsqaDP0haUxzU+Yxn0UH/KJQ/3+PAxowGRPj09O+N4WBelZK6xhmpQoMIdNDtv5UdYonGjHuAN+jweGgWRptq5IUT6qnj9W8fPUkKE48DrdPzeZ+5SfROjo0IQFgQBhFf7pAfinjykd4SVOHyYUl1Y3Ec8EHkpM4SR+6AFpQdUpwOIBwfnT3GuFJ9cJw3hjJ5YBrWVI6PJB6DAovEB/KCJNOTHAaTjmrhwERdpg4bqtOv5lUbccEXGWfdsZ2AEYko+OTFurfVL9slf+bhGNQ0KvOCtfK4AoE8KbHZxNq0/Ks/8EmtJGgT0/9KdW+yO179aCqXo60cZKXnWxHCIKuzBOuVoHZ7aodzZ74UF+JWv3mNtrV3iad4W5mWxSCnxYj0vlOek4PK5Riv4iRRtbrLzMjeTBNbqpqYn/KMhHDOteawdO3HY+vq6pVCvsK1b+6XIeOEapbCiafC85bONmiK22lquxb56/wP2pa/f7U8Pc6rTWq5ZfJJVJ5oLHZtsx6Fr7No3vE2ap0U1QFjZWL0hc9FmtBX3APdcRxsAcR0u4oGQKRzX4Kr2I0+0XzUOfCBwAYQFTiDSYaMQDkD3v0dzXFf7ARwgCQ3IAuunCSINZVCmQvTP33uUT3k8DEpDaBo8SJNoQlalnIQPuSAsZJcyQAENXmZmQ5kTn9KkuiS+pLgIC1yRnhnHxVAdz/60uHeadR24qKEfSVXFDudUJS/12OBDKtvDf//v71mLRiSgrFEp1pKqiV8noiqs+h4gDeFxHXgB/IgDiAeqw7kGJ5YQQH6u2SBIHHu+ACe8kp9PhGHRsGAO3Uwp8Vl0XNHUBxxA0IOPYIGjug7VdJCG8CgnHBD5uEchApQXaYjDYQ3RQfkmJNsIhMmtJowlNrc++cA37V//4W/cQssw1VOeYsVCZNNgY1POz5yfX1i0jJTLfEm8kMKqLS/ZT3/oXdas6VpelimCzOs/NRJSrLGlpaIEEQssrXc1tzYpX4O/uA3eJSnD2Zl58/P2lzXNXFZ7a5pXI8lZml+0udk548hoRumllSXr1BSPgwZ5vzJXyKnORaVh8+yyDQ1dUN2WrK+3y9+IAOBjeWne6rN5k+1mJ86P2d9/6as2WxJuWVqsk2Eg1eXbrNC73d7x4Y/ZSn2z1Ujhcf4/naxO01TflyaewG/4i1wGRDsFhLxEe0X7hAsZCKhOQx4AP+SgOow0/x4QTlogcOHLlvWnpAExuAXEdeANPJRF3KqUN3moL20A7SyjiBoNdspLPqWFQhQVW5FY3nG8whN4uY86hdwHvdUQ6UkbLtKt00QZqhMb24njPvIFeB0YMavAaRIEPmKDrshfHecWouKYbQExnSTtxeUFDT6FpIKBKAqFYBL8e5UCAmncB2GkC4YBkQY/cEcc4RGGT6PFPXERT0PiAn+MyNA4ODhoXV1d6rwbT34ch9I6R6pwBS3Eg4f7CAvcUc+gMfyLcUTeoOXiNLyRzzUjI1SwJ6qhXhbK8pIsmRG756tfsKnJUVdKC5rasV0FQWURk4V8NqaSP9/caFOzC2pU6kUpUtTCv09Km2miC5aK5/E7p6Y6nzT9FHVWVn7ifcOr0nK4oYiz+rw6Rr2UBF8t0aBZIyM315yzQnertfd1SGm1y7Va35Ye61BYU0tOlkVJFt2qrMliEkTqKUHz7ROiiQ+eqIoCKUL5C1JGtc3t9vt/9pc2s1BSvVfSAMSaWm2DXf/GO+zGd/ywFRvbNAJoGiomZUS/W61CRN2rZdB5Kt5wDYScwP9/r82iXarDcIEXiHz4gYcg1g7Vmmk9Ed76FD3JE2uUxEccdfc1O1B5GqauSeH4NiC1f9pKlFyqG50PeaHPoCBSeWReW1X7rbLe0+C+WktRWN9YN2pr+Ko47nntLMWpPF1LZISXdVEUGuWRBsKoW+Va6cBBfFzjSFPD4qk/JmBdj2UhBlxNI3kCzJYWDZ4oZ/b9LZWKyi95pz6V/rbKk245ZJTz8dIhn8lJKNW2pJMvPokTcuKnyBACXUN7uhZxHhf8XudbhU+erxJe86nP3q3ykzbDxTSLxoyODlSPYsQDKIwQBoC04AhFgrCEwBEXCirwkxYIYYy0xEdYpAmIsknLyPzSSy/ZpZdeauVSGrlI73TLjy8WBR2BCx8X4aTHr64L99CID5A+FH1cB6A0qBtAPOANIs3CCLlKWfrx/iKnmrJX6lN3/qrNjFxQo5StOZf1J4BslORJaKmY1hJ5/3ClZtnmSppmSoh4zaZO5e7e3GO3X33ImmSlbd2+xThjDDxsOaF033ysn3SW14mngQBPE2ulJHltrEEJebetLIHB9KeW9fUIqzq/emMepUI76ZoTL9h7VNB0FMt2SfSrFBfiouoD/1Cm4Od6tS5nRy4M+sL9ucERa21ssdZsTkpOpdRJ1pq32id+64/s3IwsTtUxuyarmVdnanJWlvMppBgILngNHdFW0XbVbRHtFxDpgUiLT/rIxzJDyAtAesJ5kOKDTlX+8Glj+Bk4AigfAB9vYJA2yiMsZIOwqBNAeFyv0692JB/pKIe2TJBwkqeaL6Qhb6QXJk/NPQ5c9GniyBtpgYvvNf9S2jRrwUVejyNNucZa21r8+KOoEwAO6PQjv1U8g3CiJcWl+JV1XNBeXW+nQfF+xJbCeSiwrDagD6cps9odTadw5CLlTThqfv9v7l4LRlMROhpCC5BpCY1YARCRthqi8iAjjsU+H511z/SE0zYBJ1JpI10iSg0lWvxaaYiPY3m49k2aiiMeIJz8TitMVpqXDh+2K6+8Qgyl8qSqVAynOxjHtRCtMzXwi6WOG+yk9uOVoYUydL9WFr1of+XDwiAtTAVowIxGJXBxDe51HoKD0YF9DTSECsBS4QRVRmW2h3zhM39lR5570hfF1Wc03SvIclm2BY5m9vWnVldIotTLW6mt81McylJ0Xa3N9r7X3ejn4FMWrylt3tzvysTrI1pQaJ7PrTH4rXFVU0n/opCUGKMXJ0Gk6bYUt9qcTs12i3Jp2ToK7R7HGhn8YErKiOijaU16esyTZDa0Njc2+MGH80ur1tTRa5/4v35L9poUp+rN9/xam7KW97FB02VNFXuuusUKXb0qF3mp8bzirE+/UkfZ2JuFD11xDWDFihCvK43sdeZa4G0tnNxF+miThNOrmtIJUj6uU/6QsQCuq53LuNobP+ETb5SH9sdH8RMG3pBz0rmykY9ME04awnThdfYwOZf5KvBtBeCiI4tfvMbl8qswBk4oDdqoyipfwVJacGPdhUySRwJPAscrhClPJS8OGqiH103IHDd0kU44qAv4PIy4ip4AEq7gZbqHp+TZwA1PEl3ce509XcJF34+0cQp0gFLrf6Iz+AnU/PG/fMPXwAgEMe3ojSq8EJ2tMIJ4HAiiUNL5l2nEDG8o8snRUB6H5kfog2nkI418NLa6kYhNBDHtCTrIn+b3VF4CS7iEhqeSCA/lBxPOnDptPb29Xh5UQQN0g4fFZ6+w0sKgeNk6mIBL9EASgqkRQreOo8qRDjpJiDIDmLLReb1hwKXwEEi3/pQ2me8qWz/CcL6OpdCZ4TM2dva4zU6lI58xkdm3NbdEZ1bHX1aZUjqZFVkn+az4WCcF26Dp5rTlpXB++p23+fuMQumL/dDZ3NJkveIF6298eo11JEZUfEdKyYrjgx+8OM62GCwryi8UWlzIvQ7iM082scxQYgBHJWPRMkqu1qxYUfjh5bLS8pCirbfffu4/fcLfeezQ1JGnqxo6bG6O9yczblnWZ5t9Q++2q29O00Y6gxxPRJVU5KmTym+odAzqBH8T/1OY+5UwsniYcHBPer+njrhKHm9nb5EI31AShPmfwgHHW0FcXS4AvSFbcU/bk5fr1L6pg6cODw5kWta9ppXeHzQIxRE44GE65nImfOSpLg9gYPYprIhEjrGgKYcn8ikvfEr0QAeKLtUh9UnoSXxMliB54bGHVfgsSt3HiqYP+qAtHAHrPNJ1LPyTPyk5Qj1RXHkcgDzFNZDoSErd2wFElfCACIull8DKVqrI5/UQHlzNzW/5kMLT9AmCYgQIlDzJWy9MzplDRiKVPqepAbuIvSKqOEhZ7/GKkl/CGXvFWNROOCrWisKwwByX/rtA6ya+7xjCwZ4ULAc6GnQyD4cGBILH8dEQnNkOfcE4TsAgP/eUgSDFl2xCEKEtRh38wI3S5RdPb6A9OoSDyuRYFxcY1b86XSoHAeJJW2I8+LxsMRZrqGZp1h649xt2+uhhW5ia8HPtUdRtHR02NDpiTa1dNj42apfu22VjU5M2OTsvvKrz0rymnA2uwBZnp1P9VLv6bNqv5OuFEnJOfkX5pPWVjTaEp7w4LtWU6if6ObWBRX3eaODdOx4ssJFVrSccHLGTEf/pAMonOld1z3RhbbkkbZOzB589bn/29//DGtjOUipZW0O9daoeTDXn5maspZDT/DVvuy+9zgq9O2zb/svFKzpxWqdLX4CuWCk+EFRtYoW/tFWlk8JLdnzjB0TdAMIRBzo1YTGqb8Qz6ldkgLRVcZTDvrmgA4hyqtMAkY+0OB4eEedWkcKhPeFLigTf81bCyBPhAZ62ko54IDprwkMXk2y6EHk0TVuJUwAylgJegTt8lgvgC4rKkXmvqCBa93QRUYJXPL0ULwGvh3CCln7u/TrCHYTF8SVE1CV9UaqaHxuKLBkj8EM59A9HX3EUAqef/liJq65Xzc/9xh+s+VMMIYEAmBXgCelssEWV4EcargMoKF73IDkdBGWTRh41BLkVkXAzYjEuK0z5HJc6A6OSd3rh9ScuotyZRh6VQRydkXwAigQ6GYUYzYBoZPx0tLByOsMrVp5w0jGJgzHE87oLFlEadWj6xFwqwutS7HuBRsJ8ellpQGhzLJAjj9qnkS7R4QpNDbT+GgzJHC1xfqe6SWnKujp5+AX7/N//jRU0UDTlG2xoeNg6u7tlyZiUQIsdumSP+LNm3/7+9216btFPY22UMvnIW17jTx4ZoUWkl4GipnzKpolohxTOq17s/anQ4XxOHQ2rn6VCqKSdatd4MJD4yNYLzgdr0vS2Lsdqv9rD43Stchs0XckWWu3fvvuYjRbr7emnn7aluTHr6+j07S0dmtq2thZsRlZje/92u/62d1mhf4+mlrRJGqzEVJWHcmTdjwA5FpfhnWgLgYWe1LYMNqlNgIgLiPajXVy+dOlyHI2F73/6efhGh0hlIodJNgHiUiumNITjkAf6DV+QYnBKJ7rU+XSYPL6kofpwCCSlksafSiNrap+kIFNZieREDzOWoC0sK6iFhuhLjjCAunjaxC8UjstzVTi+g8s6MxDooD+mcJcB+ShP558HJpr9UulQnP4wSL4nBhTtvFG+ZHBwrWilwY++k+qLAgtltsFbIPE7pQMi3Gd0FWDhP9VxYymIdDW/8v98Zq0aKRCjA7DeYAoDyAQC7pMwpU5DehckfMXFyCEMni8KD+Kq/SAKgXCFqDCn5/8l7D8A7DqOO1+47sQbJs9gBoOcARLMIikGUQxKFEVFK8tyzra86923z97nRCfZb9ey5bUsrdeSLdmWLckWZa1yoiSSEqNIgmAEQGRggMkz987MvRO//6/61swhrP1eDRrdt0N1dXV1dXWfPn3AVQ8zOFN9KR3IhgHy8TvKU8bxKAtCQXm/6UJ4iXEFWW8HZbJt5jf4CeP86V6dftoWuMNCoJNJC744wA7HXeeLhMvrhuTmgivBhZlJs+q0/bff+y0t6ySkIpcrnSVm9lM/+WPW2V7wU/Tf+OY99sgPfmAFlR2QYnvZZbu1vNcP1Y0w+pMw2iglg6JF2KGHu/KXlnhlSMs4WUuNvi/Ho/6CW27QjsLjqRH51SBvG8LNb95L9WVmgS8UyQKGD+ILt0ZwbU5jvmSf+cY3bN/V19pn7v6S6Of6n7ydOXvCysPD1tvZ6R8PKQ1stME9l1j/zl3C0ea8CH4BTofC+Lgs8Bve+6QkmqNfwg8IfFjm+KnMGn7yE4cPkEZfApSN/g3gd0CESQdXyGLgC5x+sUCdJj7my0HrLZs3+60clOG+LoByWTnK4s864sPPhvGBHxbnQFAoUTD+k7S15qzyIwwKfvun/fUHrsgDj4KXOGgmHh4zJgDakPDH2CVvws/vMCiiTvyUb63vyB8XUUadQCq/prCCDvDg5373Q598kQKLgvyOTiIc8QC/vfE+OJMgBlKAvJjUyZxOzCCvV6i8uID4na1jVfFAbJ0OcGXzUGaVcYKgCT/qifzZenF0QsSvtSMxit8RHzhw0VlA4CM/AK4L6+LrPGx285ksNl6ZzFguxwZzQQN4UUsw7ojHwqlV56xZlsXwqRfswfu+a7e87HrbsXWjBF71SchOnjxt35KiePaJJ2zHxn67fO/2dJBVyictAzV4JYDQ7RugGWHlIkK3AEQfMxmqjq95cNhVCW6Fsv+GnmWJyFKd21wDnM8qy+AEBxkxRv2DDloa/vrv/5G9/Sd/2i6/+np75NHH7etf+qqNjY9aZX7BCl299o73/qR19g5arqVgtQXxmnpFLxC8B6IvvA5BxEe/BH/jNzyPfoo40gFopp9JCzw8DABiXw984IgyQOQFsvHZenCBN+Qj8gYNnVLcFSkvHtKQzgTAR1ualC3yEB/1Bb74Hfjwcdn0SItwpAPZcBay6VEeIB46gqb4DWTjCNPuiIeX8DjCnsePYSSckT+LHx98hMMP8G0l3qNVftJ+WL4oH3TQj423vu6td3lAnRnalXAoB+KyygMEpBEGMJtjcOOTTho4qZiZPMrjp7i0VxOE4VMXEHmdCXKxJxd14+Mif+AgLfxIAwI3NDNrBP046iE94iJ//A5hjXwxIKIu0gjjIt6Xugq3SnE1NXCnPLd3KE7Lohb5DbJ7GqU8clhG6vBmrpQRHjbrm5cq1tm6Yru39tnOPXuNL2MXpVC4fpk3C6oVrr85YT1aRva0t/vymo3+gpSP0+Y0pUfj8AjrElrgILzkjxseCHM/Ot98bG7myRcWlVmr6mHvjFP1WiN6+xAqeJHuo0q8wRLz5YUUJsryvu/eJ6ux3fbu22P7LrnIbr/z9TY1t2S3vu4tdsWNr7KVth5bUNvneSypf7waxgQH/uA3YWgF+J118DR4nS0TMhlX6ZCGQwGTJ/o08EQeeEU6jjjSiCMtIGSMOqIsPvuFWI/uNHmzxcK+Ib95PzRdFQ7/cn6kgjB3pqG0+Rp9QXLBbSrIR/ryEb1IzzAJsXe7pgyp80IXEL+DtgDaFBDp0c5sHH7kjd/Z/Nl4wMeA5BU6oR+fz+1BM9fu0O7AAWRxZvERDucyWg8D4GDpHXxVdq8H35eYCuOIRe8Q33jb6992F5XEIKXTo1J8FApAZUEAHb1GTCIcIeIpH3EIHOmUESWOmzzEoUTIQxpCQ31RF0Be4vDJE7+BoA1HGHwA+YgjLwC+SCeMjyOOvIEXCJy0CZ82sGSCNn4DWTzkIwzEvgdKWkk+cGIQqEaFeUldArlUtcr0mJVac7ZlQ49t7O+0DX1FW9ees/UydHb1F22wo9kGejutVbN0Y7HTujr6rF105FUH9z2xQd7b1+ufLsN4aZMS6CiVtIys80SCj0XEkyl+J1FTV6vj/TUj+RznoEd4L5J3JrHaeIkcKwwTn+U7bWK/jPvD/LiCtwXewoM0OLnum3HHdT0IU1G0PHfwGdu8fatt3bPdX8red8VL7dDRM5Zv5/uW4q8sz1wjyzU+ukq9aWIE6At4G/yOSSAcfUGf8VoU/RXyAq8pmw3TB+THKiAu8FKe+vApT95w/AYv6eSnPIoE5UI8eYhPe1Kp78FJuYQv4UfxIwdRBzcGkw+622Rl50nXACUdvNTDeAA/vxMkWaPcD4NsWpZn+BGOPOC8MA9A/YRJAy6Mj/aGLIMPh1KJMI6LPvmwTrSHOMqH43fi24vHKS4L/M7SSb74nXVZ/KTz279KRAQAQ1PnpcIxS9KgQEA6szSWgz8SbtSyQrPS1NSUf18wzdJp2YejW7yDRBRP+DgXhmUQjaauIAYXdRHn5euNDrooF4wgHQEgTDl+kwcgHPTiR1nyh9BgRDAwefrH2awWCT8b3qv0aWD6k0/5nJlqzRfkF/zlVj6OwY2rDP4VsY+vRi/UKrZQrdj6/h67aPugXbJz0LYN9NiW/i67TAN72/ou629vtd5SixW0lijlG62tJP7Jb1AdqtSfwJZUT3sBHqO8WoW70Q+7Nqmu/q4Oe+yRR2yLlpF+b5Payil+7nLiWhtukODYQlOrnJQbaVwoyMv3K+yxkca1zUrzTWXxxffv6srLeYA1URP/pZ/y+ZL3r3/bUPHwBkXHk0CeTqL4tmzeal/7+jcU12qXXHqZ9fT0Wq/o3LSh1667+nIrT47Y9OS4tTZxdCLdpwWO1lZwi69aWqK0eBKLsuakOWfW2F+U1Hkd3l9yfLYv+pt+pZ/wWd4C9BfpDK6Qr/CRCQ0XdRnyJXaLZ/xetaYURkHxkMIfVBDmNQVZz43QgyUtvuk/ueTX5jU+xF9uGqnMVG18omydXX1ucfEdxZZmrljXgJSl6oeD1R/IC8qNfcRCsaQJAZrrMu1Tn2hSPchnk/o4fkMjB21DzlG4tB3gd4wFeJLauqbk8ON38BJgfAQ/SeM3ePDBDe+cLh9Pa4qF/OSB38H7qAOgLOkAZb0POPzMrbvMwLRKpOOWllXnIgeLk+7gqULk4TdP9BV0yI59IPdH/+tf/CBrEBU+cauZVhuQBJ62I3A8OeKVBMLJcuEk99pyjLu6OEeGoFOWPDTWP0QgfFEX4WAM+XBAvLYA0QDphLNMxwUE3YErSzOdkt1ghWZpYDEwDRCOInmnCb+fb1FnNa6wVyJFzBOynCwGxXHtDOS0abm1a8t669NgRajSwVEtk5XoClw4qEmqwX8jjVxNQ0fwuoXTxtkq5SMdn3cmJycrnlZolrUhZQMr1FJNBKJpZdGefPRRvwzx4W9/1bZv3KQ44aFNKvMiwOKRwCPk6XuBOZn8ZQ00Sy9pqwhWCvxIy8M0Y8MjeL6k5Z7TpnhO6IOHyYnlUivHImTBNUCf6pidmrFnnn7WJmrzdv0tt9iVN2nZ2CylVGyzebVJveJ4OKjLdx2bFf/kk4fs2ecOCVeH4smjSUrO9wgZuWpvnMcD2LvzV1lQZnC13r/49HEIdsgHQNmQCRxh3nbwJZDy0l4cafxOfZHSEqR4wN9QQDY8HHSlMuDlYzg9PT02NHTWNm3aKLxpspyZLTudRf8avWhE1kRfUZPU8PCwP8XsKLb76Xa+cQonfDKVfOKwqhkHPAEEWPoHrWt0JpoAaIwwdAUvyEs7s0A6eYM/0RbAx4Li8CMfEw1tASI/v53OOt9pM/FhzQL43j+aQDGK+A09xEUd4KEMdbmyq+MmHw6yGEuESYv9TFdg3jF1wkFIwUBCpbwrlZRVajSP4AGsFZZJQSAN4bUWwjga06yZCkHkdxDOeZRgkP6thvGjrDvF0UXQg6anbvIB4CKcGpeUYDQuIJgRdRMmLtFhtrAEAyXICs8v1iQo1Jnz7xNyDmqwq+ivKbW1F10x2Yp4IEFqFE+8rsU1AeJhxVr9qkP1JHphumhVGp8Qg4+tsnT8PA+DWzMzjrN08qRkZsU3DrW2+p6UW00Sa66Vromuno4ue+SB79nS+Fk7+vzT1tlWkoUzIesFnLzSJN7OL/uL3vQTe2JYD5yg5yxOi58XWxsA6aBkskQwDQizTOQ1KOhvlsWQ5CGd4qcfsNIamYj0RzEuKDz41NM2uHWrtXT32P5rrreOnnWivw0hURtQ/PXBAuNF5wL9hZUhBHy9it9f++a3bXp6xjp7uiRHGjhuIWHlaBCKfr9uTEziiiVoxwH0b/Y3dIcDkBPqxvFEjIcqblnX5SE7ULi51ve0VAfxyHAcOSE//QEgq0wQ1A0TpB7SslX0jY+NyrIquEJiUAIMXLYmVhqW/X44JDvtf2kVI9zQAZ34QYvTo3qIC1qpD995mRkLuChzYZj8APlxtCvqid8XhiOdNhHv5/B4N1Ms5nfkAQiHT3kg2h10Or4672gL/CB/4Ao6IwxEGJeNx4cvXvZPPna3Jse12QwG0WkRx9kfELMRLQpUWHlkXvNV7FKJGSPO74A4aWPKgpxKWpQXKwccQYgQ1AUAQUgaO8rQOHziEHYcdCRBSczLMo74oD3rorGEsxB0sZQtj4/apvUDtmPbZtuyab3qkjAvzEkx8bESLWcwV0Qr+ONVHD6/z7ks8HD9CPW4EsJCytSrmn2mxxxWpDvlFL3kEf0L6iwNTn907FZessBmpMBoXmtefBAv4D88QYlhgUj+fTlW0nL1f9/9L9bVnrf5mYpw0VbxZkm80/BoK2AhJ2Fyep19PEhpdMUYMyUbyfi0D5rZ04OntCUvKwElw2/yYJ0yuFGIxOfYRxN/+FjvyOiEved9v2yf/fznbP/+y23dukFrLXX4U8rlnCw8lmTICW8nyJKkzWKhfPFTNISi4OO1C2oHy9Gvfvf7NjYhfmgShKst8E4KCF5nIdv/9MuFfe7tdHkjDxNHUnrkjXRkymUUlariPgBFK+VIhzaXnRX1gXgJvdTrS13FU5YyTCCkEcdvlBz7w45DcVjmlEeBkQd5wIoGF795SyJLP+UCiPduqkM2DeA3OCIceLLhGC9RlnjaSDxAPGHiAPwI51uLrngiL212pV6vF5+4CONH2PHKUgBXtn2E4zd+5M3Ghe/9U08PvLnf/8in3AKL/S5miSRMSWg5ucwApTNAsBafzEQ+7ICWJkxj8Ekjb1SKH0zDUXkQBQRD6GjKA6SRCz/MTm4z4Df1gNevUuaMiQYHagC6uVIG4WCwTmsmvP01r7TtW9dbVaZ8nsv+YIJmdqwf5v+gx0+WQ58PrMR46iIugDoBp63OQBydEgIY8SiPZtWTl8n/9FOP26X7L/Z3HNW9VpN1wd4efAVX8IgzQ4FnRU2gNiw/TtazKc/BXfanKNdQm7TP//PHrbNJFNdm1HYN5BXxUXXnZX1x3Q0WQDogmpbh8JYBRR0AV++kWwOSSc7gRmlx9EOiIadlQyHvigtrm6UNn1VbEK+YAFKfovSabbI6b69781vs2/fdb7suu9yKXZ1WLHVZc6EkS0o0g1FtRJ9jkV7I1yy/eW2MgQ7NDVj1svDYBB+dmLODBw/a0TMjaZmrPszni1aRZcoWAFYVE96C2hVyCt5USarTFY80GDLk9Mh5PcoXSikbTz76FxrhkVjvEGn4sTVCea2AfQyFrICX8Gob3RJO9QOEV9tdz4Pjdzgg8uADPyyczQsEnmw48kUYyNIXsuGKRtMmv2kPednn7urq8rLwgtfVKANwUzJ7heAJiDYGDUzG4CM+/ADPIlmiPHKKT57Az7cyoSHoB/D9KWQ0JttgEFABQo1PR0UefJCTl6dYWF2EqTiEAIAJhPGJB08QHfgohwt8OOJdWEQD+bLmPgA+nDL7oK7LlD/h8aXeUtW2b95gl+/bYL2dTbYwN2mtjbIOGxkUwq/BhI8yoC6uS5YnBq/NGtQbtOAA4qL9AcQFswHSUvlkScKfjRsG7YEHvm9dHbxvmJRMEvK1ARZKGl4Slz7SkQTPDxjKZ+nGb5Zy1bl5G+zfYMePHLa8lnds2DfzUEFC4tdLs/HsPONzdigl8VDWAoqIbw6yRCI9AZNCWnL6C9+++VzwPY/GJoSXhxkF0ZH61y0ztZMwe2AcF5jXyB7YsMGePPiMbdi6xZpRhP7AQ5OF6mLTHkDBwD7agQNPyAK/nZ/iAzxFaPlICW8ozM/OWJus0p3q16v2brbdW/vtJfv32BWX7JAV2qFl24gmQB7ra+AIB0tn8CHNvDDOxLEiRU7vk4e0AGQN3jOBJCWf5BIa8JNyT3F+PEZ8i9/QiyOMDHDPP5ZWtAUgjPOxUV9xRD1RRxb4jSM9XPyO9IiL+rN5I0/Un43LwoV1x298jAmW2sgOtLPi4otljDtohycoLZ80lI58oSuCBuICog7IgEfQRR1Rn+sJjd040ZDyruHBF0c8PoCylGt85RvecRcRQTiRFKASiAMfwoDzpymavRiULBuZ3SGIcjTKlYqAskEoEMSQLzU8nVtiQ5WB7k8C1QAerTM4GFD+fT79U0lPZ+nCkowBw7kTlkUIA0/QGLhCLYXUYCUtkXpKLbZ94zqJrAYzgxKbXRZKUw7lIMHRHzi43z3W5c4kBYPWgPid7ZCAyBc8IM+aU5oUIjmWRefWzZvthReO2Lmhs7Z7zw4JSGo7OCiLz8CgLH62w+Cjv6EgnGwCc6V0iyybhfk5mxg+54cj+X4A7xWWiu2Ow79fIOvZ32XTH08Tk5JCafHgpehLKfodCxZLyu99amjxJ3jE86mzpmY+twcP4Pe8rLvUH/7FHAks1sfwyKjxlaFmWSEHn3nStu/Z518vapV1xHopPbmr81C0xpYDEHIHBD/d962LNKlRyJ+AqrxE3pakZLnkUQRoSblovR15u2i7Jqw9m+0ll+yRtbvbKlMTNjUxao0q73dSudXIx1OqXge4Qtapnz4k7DTW06k74nHeD5I/ypGGzAOEo++YZIDAQxputY2iPyZjb6cg8gJRF45ykScLgRMIvEDERTq0UxeKM4sz8gAXxoOP/EBnR5ePV7463tvb6/ngAXnhQXqtLNFOGnIReAKID1/iUs9Xt0YVJj8+kyMKMPISD/0ByAxlcLSJNGhpfPntb36RBRYaFQgE/I48Puvqd+QnT9q8XzPbcZEnwgBhgMYHESLX0xEGtD15MMeJK0iZkQ/8NBraon4axHklUFbnpb2pW8Lc1dbsL0DPTU9YQ6sGT9r5hSv1D19IcIwlnEKsZ1xR4C7oYNYCHr9meQHkyfrkx0EfLvJiMaFo2AwHDQNwff866+nptu/df68NDm4SjjTjkJ92Rv3g8fJ1WognXRk9nrbmZJWdfOF527lpg02MnJeSFv+klLixwp9cafnKsQg231FcQmJ5WUR8ELXAsm4JS6Ru3SofTxpRVk3yZ2VxtW/dbV0bt1mhe511Dmyy6VnNdiqrIWGNmky4yseXwKLvyNGjdtMtt9j9Dzxgzz73nF113fWWL7W5BSZifC8vXrWqc83/B2hXtBOAf7FccF4oL5MZRxWWNenw6lpjThMoS33KoViFtUl1NchypJ1NSzXbumG9XXbRXrvkol127RX7vI3HZK3CEz4V5zxUfVCkIm71hfzSH8gm/QB9q30K/RpkxEWfeV8pHhkFwBtyAI7V/oQu8tctQ4A8AHnCAdH2CGchfuP/n8IA5akn/AgD5CGMizBjEiAMvWnZ2OhXiK/r719tS6SnOr2I963HsXnj8S+mZc2nvkRL+p1kn2SsL8V4XOQP+oB0gWSiFZ/6KOtLyGgcLjonIU4ZIT46MYjHj06j8RzWi/IAecMnL/E4yuKDE6IZXOThN8ophIgyWHgsd+I3PoBPmYVGNUJm7HJVFqCE9vqr9tpgHzcizGlgFqy92OZ35bNs4UQ5DHKlpXq5XZQHE8yorL39qaD+op6YLXBRZ8CF8bQ/yyPSWuCjBh7LGdoojLaEhaNBtmnLTtEjumUCpSMbKlN3YWkBwbvA6e2oh+eVZc/6bfbte75ti22tVtQE0CqLtskfCqSyWFtpWdiqciwhURZMTOrTxUZZrkqXUp9ZWLayeNG151Jb2rDdnh6t2NRSox0ZnbBJMWJKbagIz3Kxy3ZcerWtzPM4XJaMeNms+o4NDVlLe6cdevxpGx8ZtutvvtUKbe3WKAuuAUtJ5UWQ00/LoCstF5A7WprkhnZxsWO6YUQ5UVpsbtFl+lOvqR2qFiuaJ5TKw6zvSMRL2CYR9yWr81IRPFUmnvdHr71iv11z2T676rLdtm/bRrvuyv22qb/PDknpcjZOwua8oW74h6Nfw9LyOMkLfUJf0+/43jdKc7lUmCfQ6lhvK747pXm86KM87aU8QFniAvgNuBwKHw64MBzyFr+zaRFPHiBoDpxZiLoX5YtSn8T8IgD10ejYlLXLEhNCX+HwYZcYy7Ddl43qG4VUljENbsYnNKh/JB9U5/u2udTviceiHaffTEpu1YvX8CTL1xh3bkVTi+LIB7i+eOUb3+EWWLahZIiG4kc4CgIwCPMSn3jSwRFlgwDSA08oKFwKM8CS4CYca4qUhjFbutDX8USnRB4kZFE0aE6VcF6sH1XLS1HV6tYgGj/56kjFc2cXYfCks1trnU5cXGUS+HGkh/thQB5op1zQODo66odj3aIkjxyKyiuvuxgkUV+2Hhyb2AxCyioj/zsO4jhEqsW9WbHRvvetb9n+TZusRUqsWq5YSdZTrVFWrKwp/zisFCYWV8JLX4gXwlFobrDJ2ZqUU5s9eXbStlx5vR08etKePXzEjh09JqJFg2hbPzhor3jlq23Hrr3WvW69zUmhtA9useaBQTs/PmxF8XVkfMRWtPyfH5+2555+2m6+/bXWKgVGvW6B4ag/McLbkAX6GaGFj5xJY6CjxLN9kAaZ5EL9KYY474gHIl+Wj1nA0iQNWYChOS0n52tT4tGSdbQ12VVXXWbl8qxVpmfRg14H+MnPJE3ZAAYfViv0oNioK+rFz/ZnVi6CJuQw2++Rxm+nTxB5AeICH3mzEHXg48gHhA9O4nkfE4UDRN0AfvDd45SXCY/92KImf7FJcUSLRniuDuQoEO0OWoIGfqcrpNKeYbQr0rytUljEZcsRT91BU/AAII187iQP5AeyOBpoQAAREBezIT4dGMvKQB5+xFMGF4wjLggCPw0CyAMQR1kEl6d/fj4Ja0BoeczPgVgO/cUgB8AHfuqO+gpNJWtVw3Zs67P52fPWnKvZuTNDNjk5bQtL894RKMoA37yu44tzSdASdCuwmh7MC7jwd4Sj83HQBs82btzoSgwgLvgF7nAB5M/WGUAcvynrs3qdNs+juiRqfuPpu3/+Z+0T//jPtmvHRbZh3z6rYJHKusJwYSnJdThcBMnBXLXAf/N5PPAsi4f3P/qoloqb7f5HHrVnjhyxp59+yjYMDqAq7K1vfbsNnT1nr3nFq+zB791vbcUWa8k32+/+/u/Zz/ziL9sH/uqj9uGP/4tdfv0r7ORw2ZZl5bW1dUoRTPtTUKdfwo/4w69oO/HeDgHx9AE+bWUflOWez9JiC/uuzOSweyUH3fWnxXKBk3KEiQs5CSCes1lA6itwSSktScY518Sd8ksN9oobX2JtWm7zRkXQGbRGPeFTB2FkCx8ImqLuyBNAGBfyAoRcEBd14SKd/BHGj7KBK9KArBwGHvLg8/Te5Uh1BEQe4pFBHBMOeTqwuLRaYMZhy4E87FGzDx4KnfrwAcZitIW4+E394E1++g3PYsxRF468lCEv8eSL+MiDhUZ8to3kb3zVG995FxEkEhkVXJgZRxjCKQhSgN9UhE+ZKBcQeSkfZSIfLn5HGXx+k5dU36uQAPPb4+rlyMed7i0NS7a+r83WdRWtjRsUVtgbK1hltmLjY+NeP8zzDzH4QGDvQkpFAzqWr0EH3QGdtAUeUDbqAyKcjSMvPIOewEUncyr7B48/Zlu3bE14lT1ZVHXhoj0ZPMQFeLie5rHkkUuvWijIMhOBEMuK3Z02MTxi3/3sF+wVb3yDjWoJlpvhqe+cz3goAo6awEN/mOEYNZCwcGUljUxOWlUTyAvHD1mxVbZsbdZKhTa75vqX2fv/+P129sxp+6M/+D370fe8xz7y4b+yT/ztx2zo9AmbrZVtoWHZxio1u+fxg3ZiYsLOj4xYQ3urbd6xy7Zt2+6vWvFl8LCy6VFvrfdD1tG8xAcg+iD6nJmddzc5ke7pUt5AFgf8jzca4FGWn1kQN1T/os3MTquf6k+3pRQrc3O2a88me+rZQ8IPvQzgVAdSi8+kx8AmDH58IMLQCt0BHq8/fOhLinSt3ItkXT6DNMlocsRn2xHxAPFRr4M88gOJFyl/ypfCQJTDJUBRsAeqiW+JB2Kc89Nkp6ZOT5f9gzn+9oJwcgA7PchLYznaGvhYJmbbD6zRoHSW+WqfP6VVHfCCOChx6mi7/tITa4XoAi8vn4dt+seWB3n8n9IaX/H6t6/ugRFBh9IAHOEQJNJpZBDkhWmowqSTF4j4yIcDIm+UxQERjjL4KIAUn2ZhlnuInp8G1qzgZ4RUX9PKjF28a7O1S3F1tndoVl2wBrQ/hy1bCsYNo7zOVOWqGsUhigkXwoGQMgOlTnfBkc/yxfcqoFOVQw/tC3qzQKei6NirI4xFyQl6tUK0mvV2dtjzTx2w9QO8I6r2a3mHz8l/2AJnklOE8Ktb9Qs64J3aDg8UQyy3TvBAwC0a+c1aiiwICZvb69q7rHz2tD3wxS/ZlVdeZpsuu8hOnDgp+qWkVF+jzDE+28aRE5Qfzyc0XGxWimuytmCPHzpsW3bstsefOGB9Urwt+RY7dvK4fefeb9uv/Mov2+/c9bs2MTVpMxrk7JPMSSHOzNWsIuVVrtZscmzCj1xUZMxPLeTskceftq996zv2D5/8tH32s5+TAl2w666/3nmJEqhpGcKe6dqxBfib2o7zQ7Xw2+OYfUWt+LG4xKzL01XJpPIl/igPfQUX0ejIiJjKb3Wp/DquOqhH/aX2Wm3G970Yb82NBcU2+Yvz54fGrbaoiVzWGcoXmWItRf/yxoBfdCnHbwC5QKb57f3Gy/tUJ8cd8Srlf5Dpl2IqL30OTdH/xPmK4IfEZ7ceiAN1jCmiU4zQ12U06EKeCYf8AhyShbcuaZINDiTzPihhCMw18qod+PhSliZAlYXuU6dP+YRMf7C/qIyiS/mQJWgEN/gUz5eNXP5psn67JSckHM9xBSVauMHE26c8qedkCMgHBxOztw8yaCCdpTEbfMN3upTGNk3jbXemc2CrjUxcWW18MCCYRnyEiXfyVIZSvnchHw2rTL6B7RZUnbHgArycXHQ+ftSfxe1+Pc+yGOHYFfZvLkpYt67v9Q9GtBcLqisJlu/7MFNoVvFrYpyUFf/ghV+V7OhRlKnOoMFjFcaaCotKEavt/2FAuZQ3mdNYdFyYiJJq4LxZw4KdOHrI1vV1yyqUcNSFh8Hq3VGvF6BuyXsG1n44ffrneepOnFFdWJxmAwPr7YWDB2zDul479NRBO/j443btba+06XLF5qSg/GMLag7tZ5gUpGRrlTnLyW8oleyb933Xzo6PWD/7WufP+xe829tL/qERzrA9/NCD/vSMDXGUPreMakwrDmwM9iUbkhV4+VVX2dGTp2xevJuszPolfpPlaXvk4Uftb/7nX9vffeyj9sl//Hv79Gc+7Q8BbrjhRrUD8UcGvKVqa9oL9YYJaCvtR6ETZnJjHyZmaayHVfAiygtKgfOKvkvIE2hm4Qn0XHXGcaTjOU6Bsi1b77r1duToCWvMt7pV5lY6iBnkbEJr4mDg+ETg8ZJt6hRqf89RPIGuUMp0XVIQafmIbEIXcrXWtjT+iEPsIn9aNqV2+sMK1RKDFwfNKZYsKcwA94kXg6IeF/G0Ab3Db1fC8rN5IJbxBn/LFd7t7DKuXOLrV/RTEwpJHU+LmRzUFKcAfvJ2BfGQ55/HYzKRWuK1O8JuLKhyb5nqIcwNKvAWR3hRq4blBQ4LV1UNt6Qs2tJC1ebVV+x1sy2xILmpapVRlWEyO1O23Pv/5l/Fv8REnHc6jaqHwwLLhnERbiYsrpM/lFS2Y9gYJx9p+ADxQOQLnPwOHG7RsVaGNzBOzjtUg6KkmXNxvmqX7d5ohdYGn83JT/lQOOBZXl6Q4przs0ooGmonL+ec8MnLgMAKCHo4DkJZ2tekNPbqiMcFBP2Loo99Np6cAbywC17/hp66c75WMQ03+/5999mrXnOHLBe6WOt8HzG4Nb47H4Q2wix5gdX0+qAEoKW5WbxrlAKSRVKQNB247x478+Tj1qZ8y9V5OzNy3o6dO23v/umftg4tAx564EHr5vhEpWrtWBZiKR/eGC2XrbV3nX347//BNl90sR09fc4/sHvxnt2+dIBvXJly8uQJ5z+0zIpHDFT4xId38TmGwcdtz5w964PBXwpXn3CPPkqjo63kp/fh4kuuvsq+9rWv2c///M97Xx05csT+7u/+1utjgGMVc0/Z3Fw6swV+Xy87sG/JGTr2THhamQ7+wpPUb/XJR+D9hmxllJw/yFlZkGIv++WN3Nlm9AlDUTznie3dX/yqlRcbbR6ZY09OeBbl+9EadZL3j+rAJUVq6ut02BVrXDULHxipP9Hly1vkV7+RmxSX8EQfw2v2mgjTTnxkFFlkssByiTcneGWJPSkmgoRDJYSfMPjBFTLr2BTPOA2DACXMK1yr6RpovMWyKHnm+weMC+4vQ396m1bHYYyFRKMrTBSURlc8LCFvWu6vGSa0Q5phlSYIRjnHqk6EkYkELwO/0hPMmLTm/XC1r0yUThvBmfv9j3xmhcFPxV654w7mpRkk6gwAQVJgGN4osMQI4hypClCe365yBfymnugwcJCXjoaxVOHCpkZ5PIQqH/GLjDYxDzoapZT4mMTeHdusty1npWKzBksxMUEQePEl3w4oGW5i8I9ZiGEIPqeIGWTpYULadIQ2Op4bBDB5W+rp4A78APQDMBGFxxIVQDH6Rijv7mm5yEDLLc7amBQJV6es37xNy9+6QGt2YmCDK/Dhc3+Xx0nVRZrHM0/VwwBjEmuzwQ/+yiqSMH/+b/7aepSzoLbPLE2rvYs2OjpmTz5x0N76nh+1nNp81S232tf+9+etuCClIyS8ksM7mLWmVptWHf/r05+20ro+m9ESor3Uptm0wXq6NBMX8vaoLDt/osjyVULNEoTZmqetjzzyiO3Yus0OHnjKegcGrK9/nT/9Klcqrph9P0z1M4tfddmlshr7/QtK119/g61fv97bhdWABbhr13ZZQc/bxVKo5KtqAvIzRBJyJiMfMMKD9eRLE9HNlgAKCN5yY4jzyTeixTloFk/oQz4Qs6Dlo4a587CpiWWicCiNT5JhjuULnVL8v+TfqMS65PwgVj/3oPHGAbQEhEzHGEJMkBSXp/pgiz4jAfkm3vdgpayRN4B8yBq/HY/HakJW3VmAR8gdMosyTntJGnuKQ2FizzBukXHkwrdE6vVj2K3yQQqRw87JskP2xCdwZiZKMWNVeUCPX2hIAx3WMqLkXIFJ+aPs0AvUiXM64Y/aWpNlFfUHTazWkmIVbl++qgVYdAIl+dhNSk44lU458AXk/vCvP+OYMOPQ4PwgU/QRnzoHaQBpMDAxQSaeNBSKysNCzEwBsVTC7MXM6WE5yrpSq+NhAGd/k4ffEXZfdcMcPg7Lx2tbRdi2DQN2x6tvs1Jb3tpK3HqahAShASe0Jac6VD9MQzCmJ9NXfBhwbEbynqIf4JRQ0JlcX4M1NTMz7efFEOQ4VItzmuvgM4RmQ17pmdGSi7cBuDKYw6IwWz0ixcBtHMq8WLODTzxml13+EhcSnh6m5cWakqK9CW/6zUvLL/ot9yJA+cjLYY2qHe0NLfbQJ7U0Gzltja2LslDTBEN7AcqjbHmf7eTpU7Z++zY7fPiw/cRP/IQdePJJu+a66/2OqlnN6CcPHbdcZd5OHj9mG3p7rX/dOuvo7LbpuZq1d/XaJ779TXvi1CnxTAqOp57i1VRlQjSv2LEjxxKvp6edrwxKXkHp7++3Uke7PfTgg/aB//bHdvToUbvqqqvFL1mtbUX/DiYHX9/8lrdYV3efFUutrji4K+rP//RP7fLL9kvZNvqpcDXK+4P+xvmL5avtlDxp6ZHkhxjJge93qk80SCW1spZm1NdJRvzr1lhgyuzfVFS/zc+jTNvsz/7yb2xRimCe+qS4+C5vTv2HJeSyJgi5CEc8Prh94MsP5QYwGJFx4lP9KS94Ij4bRzj8SAtZCR4wHrN5wpEv8OLjYruDdOdNHafvO2q0RVnissBvrF5whtIOSLjAttb2hHMt7PQxaV8A2bpW8WTKRz3wLeBF+C+/+U6/jSIcm5QwhQpRBitr1renRxqIo7MiTf87g2igl9cMyMzFH//IiuJgFsLacvO6XpY/cLH5qAjlSfjgKwORWaVVM391asJ+7Vd/zha0/m3vaNPMnpdAchVOOlrhygiBFp5mXkpmWaA4/2iFwpWZity05+WCOejh5WVeYeIIBy+nl8tTEr4Fa+ta5wos2u0MUzgxjzV7zRVYepm3YAVZYLwrl6YDmN5kc7NaRjapdar74UcetpfK4uB+Lt8MFSRc/94577O//x2woSx6RDPWXaPomTh9xp785petvX4dNAOIJS2zGDzAZ0ZFKTRr6c2rWR2dnTYhxY5w+n6lZj9eLeIAaUETxIyW4FLVfgXM8vyiFfgYSaHL/uNv/5GdHCtbhxRTVZamX0ctZSXG25mjx6yvq1NK8aX2oY98WBNNm/MR5fPYo4/az/zsT9mOHTvt7W9/p506fdq2bNnqtI6MjNqHP/wRWxBd4CKuq6Nkw8Oj3n9//Efvt5/+mZ9UOLWHPnHZyVhYDEL6ZZVvWGGSBWQIh9WyUJuVAktcRHnxriegqdknHdNk0NxYsr//9N02VVs2/Ut1aZLGsg6FEOA01OUCiPGBn+27yBNjJ5vObxSRaqm3Y002SLsQH2EmCvjwf1Jg/CYeeh2XFAi/Hb/4gp/womAxMqRAkSnS6xB4cMFvp7NOUxawhoNO/KAn6MgqMOIA0i+sLxQ5LtpGO4MO4qPu3Hv/412+hFRKqhjTUjN6ssCYryQSyhwEe14hAJFftCZzIp7g8XQQPFRAceIoF0AZJ8TDSdsjXJ7fyyWmBpH6JabQQWlWXVmet1tvuNaKDUu2rqfdOrrafUAyMHiiNStLiDbEnhj1MHBYuuTzzX6TQlg9WBuLcxW/UA7TlP0bv41UymZsbESDucHybb0+kMAZ7Qj6RJAtqWy5zE0Qi77E4nZNbuBcawdMVoeqmbwdUCzm7aGHHrTLL79MyzCt55UHAF90SHQ8CgwgHC5+eyl4wlk5/WppyMvqUhuLTfalv/uo9UhpLmkwoqQRAMoE/gBuEPV2SVl5vyvdrRSBv5Wg31jVmPN+7bTay4Dxj4e0lOzj//Y1+8aBgzaqZSrLlS5ZUQje5FzV1q1U7Yp9e+xVd77WXvvmN1tR1lWh1JEUrZYKTRzXkDKER0wgdNTQ0JB99atfsQ996K/s/MiwZKtV/CrYuXPnhHfZLtJy8uqrr7Y//+CfW3V20svSJy6PdUszHK+UBR/588mynsbEOFOeloVX/46AFFKywgQ5lVP+RWms5SXO2TXZv3zhyzbre19SmFgYan/0BeB11H+D/0Jweuq8DzrIT04mDMKJ98niik/5ef4MPtK45hs/C44rky/C2bgLIdW/Ni6F3f/njB2TG3y9sE38pu6IB0gL2v89zgSRJ4szC4E/Kc/0O/LhRxjZTFomwWr8f/6Tj2m1AhGpMBup/vTQGUV8OkeENcETCF/ZYLmosa1L80qTkpOQ84SN9/GkDWV6qLwsjpyEe6Ul7Wt5hdQvD0HH8cmv5noaSdRPJytC+DTwtayb02zK13egpphvsEv3bLO2xhUbWNflSw6sJ/C7ktAA48rh8fFxq83OqTxnwlqkXIr+UQyUWaGgZU+dmRJRCfG8v2nPICW+W5bDiZMnrauny1oL3a7U4AVpTh+OZqj8/PycVcrc37WsASHl1SplqYHHkzFokuSquTGQUMIosxV7+OEH7Iorr/Y7r5JVQL7UWTgXCvGJsP5Lfr3ONLHUFZ343iS+c2mkSUGvtK7YCVk4o48dkHKsymJlIlI7nTdYorzSBL+FQLLmPFeYx93LUoi0TYh9WSg7xV/D4hgGA5AxzARV03K4paPPfu0P/szGlxtsWMvKH3v3j9kXPvevdvrMKevZsMne/rKrbPzUcXvVHXfYLa99rXWu32CNslDzUnwMFt7jpL1p/4N9p3QLB/eKtfJUkJfsRUs6zCp6JWP//YMftHu++S371V9+n91++23e11jZ9AuSv9o3ONEZfHTe+cBI8tUgy2N2VgqsyN1uPNhpgRJYKgZLLkUPSnZxsdFaS232N5/4lC22ssfK9w6YkOnGpHwB6vAnfHLQyuTlx32odlXZpbykoyCShYFMKT9pdVzgQBLS2EvjhHDCmxSBL5Hr+KgkTZbQQT38hgepPGGXmTp+yjthghSX8gVw+wR7bL63hlyiVDyf8Hi5Oj/rEHSmOqlLeUmnjGfjvzUl57/raeBxGWAs1vupTnYKr+JMfeltEn6Kp/iUt/GVb3jbXTwGZWbNaxnAiXjuVWc55bMte0hcD8wHCdiwLbV7B+8f6LSL8zP2mt1b7KV7NtoNe7fblRsG7dThw9YgC4jtrxZ1uuPRIOAQJTdD0GW4tIHcollI9XFGS+lYJNDFy7+8K8jM2tKipZ2IXqrO2TWXXWwMra52LdWUB8uHO7aT9kaJJkVbLBXTdwyVhw9TVKbLNl0uS+GgsBB8UaA2swnM0rOovIgwj2ixOsakANvbuzSw68sUpSFo/pRHncvVH9yNBa5aNb02wYcy2HDFHHdI/eTMXgXRyNUzGzZutqeeOmgD/escJ4JE++kdFxT1FWe+vBP1B7/AgvWwik2ah/NgjbISmEA4XMa+2eZtu2xZE0n5/IgTwBXMtWpZ/SelKkbygvuSBkFTVdaV5JlPsfmX1aW0tEi0Jiniit+qmxQde484lBcTGRPV1x953A6cPGunz4+JFzm77eU3WafKzYrPp0+cUF1F+50/eL/d+8DD9pJrbnTlxfU6frU4pNMI0e9WOH/UISF2YfYGJgFlsOKwVG5VHb/3e39ozx86bO9577sciQu1/OzkAvjkUcfrcSCFn6qdvlrQJIelLaliTNJIpQH8YO9S8eoPLglo6+i2M2fOyRqTRapUtlj86RjKSX/IElagP41UXX7OSvVnHW1h8kAhIyM8AWRVkAYt5czPxpEWgzcpq7Ri4TdhIA4FUwicEXZeyCedrOECV8oHrNEXdXmsfNrj12Nxb7+rUtJJRKmu5cOF8sIHD3Wks2coPdXtyk78rPdzes0oFKhS6dd6ftrv47fe5sCXBfJRHpoY59RBXOMtd/zIXcxmLDcQhEUNMMIQ5idmlbmxtWTzMF/Czj1TrZrFaqcP2bqFCevSmrlFAr8yNWKtixXbt2NQcrFg03PLNi9rhH2aYD5EsSQL/KnRSaioGz/yJcWhOBGqIWebBrqtTVZGf0+nLKpEq+cVbpQJ+yXUA810OnVQF7fG5qVQleiWGUuWkpYmKIWZ2aqUVirHp/XJOzU57UcDCvl0s0PQBARjw6/NqzxvA8h6QOGmgYRDQLxE8mOw6od3pnB2d/XYSVl6He0dThuKPsBVVkLgncv4u5COeqotSQuhBjQmhCOvwaFwXtbgjn1W2r7bBvfst7MT037otKVRdC6qvxgorVKmKAj9MWFxVU6bBLcyNgzZVtEyiqeMPK4nT2qXVq6yICarS/boU0dsx+6LLSceYQVv3bbFJjVJrEjp52SxdK4bsD17L7aSJptSe5tftcM3BfxwI8RHA34IpLYzUJCbFGZV8K+f/ZzP1u9859s92hVHhi+Jv/CG/kkDhd8BoEW5cTU3you+YB8Q3vngkONwcPqoh6RObd+wYcAP+DbL2pd6Fx3Ul/BSX/RTyDLbHV6PBJc0Blk8bfTlrtpEPPKK3IQsITuEUXKMQSZ3fsdTRgVX6yOe/L6kd5lbU1KUDZ5ciBuIvPwmDEQafpQJfNn8WYg8UYY68aMMDguSPLGVEbgib7QBvvCb/ECUz8ZfaI3CP8KNN9/xltXvQpI5ELPc4uQ2m/A8aeTcUZ4rlNXmlYZWK8riOPzUkyJo3hbnORUuwVA4n1uw3pZGKxRb7ezkuJReuvyOyiAeoDEQQD2EiSccDIHYaESL3PJi1fZs32R9HSVZSwit8EmQ0tIx5VNBdzxOxkoiLGwSZilctY9vLLa1lWyKV17ODWlJWbL2jnYJpGlwT9v5obOy0qast6fbqrLE/NG7HHQBXkcGoNuXMfpzhYzSgi4GqZxnl3JJxdYEBDwMrlYN/M6ODinMCeFKwpwsB9okQfeyKiyH7xiEH582N3B1tEhbZJALL7dQsdxDmbVwFcqM+nNBtDSXrK1/k7Ws325Nm3da67a91rZzv7UNbLPOzbussthg58tV71P6uaouahVviyYeaLlYlCHcyPGCHJ8p4zrhFVu/eYcdeP4Fe/zAUzanfiyUWm3vvt3WocnlqUPPShYW7RlZmHe+9jV+4eLWbZtdnvxmWDlniiun/y9I/Er8bLC77/43fxDxrne+w5WC84V+FzivBPxm0qOsK6i6zKXfyqufJHNG0LdHuNpbfPPBo/yaiWQpyrJxPJwLnLceKePjp86ojHgvnpM3ZNUxy+d3qkuTEU9mqbvuAI6d8JQbOkP2ye/1CmKAxpeSSONVJ86f8ZuVQvoKWBrAyB4QeEJBRBw0oQAiLQY+jrpID9kO+vFJR57x+R10kQ7EeI00gN/xoIgw+aEPP9JJ42EXuEmjfDjqIk/QhoM2cEbYx4fwRTuDvsaXv/YtfqEhCJg90ntR6bpgFEFJiqu9MmEliXdOhRclwA0Neatq1tVkbzPPPGxFLQ39fM38jM1PycpRfE4DYqw8Z7NaAvo7eKqsRYM219DigyynMv4EUILoDFM64FafHL6/wydB37FpnW3o65AFQR45xTkjWdI4nTAtMYGZGkjreJZ16XUozHaEvrur2wXj7JkzfqcV1y6j2JpFNHfNj0i5UWZVgYlGmBWdjTDBOJjLffLQCv3KpPyiXc6FrG4YUDb81GF1gaEZypTnUKnoPn36lCzDkp+ry4tnvq/ibfXiq3hime1hOcQqnWhWusrwziAHryrzc1Jk6kflgte86sOFjnyYoTpHepOVa/pZ6LSODdusOLjFWvs3W8/u/da56zJr2XqZte+52kq7rrTS7qutTa605yXWseda23Dx5VaWcvv+Iw/Z1NSYPyD55le/Yo1qR2V8wpZ5Ciil/L3v3mMotr379lpJPG5A6Yg32TZl3Sqs0MbUSuJhBTft/umf/pkPhB//ife6QqRfgRgoQMqfcKH4Ao9zimjYI9/PLmrpGAOCrQcUD5MIFzv6wEE+JbO80HzwqWclnLxqkwY7NJIXpUI/8rCJPkUOwRm0gRtZifb5uFJ5fOhGFvAjzPibZQmvuqGRdxO9n1GEwsF1NvQ5OHw7Q87lSb/hjU+qygc+FCVAOvmCJi+bccg2PumhXAkTB84oB26frIWb+ERvGhfERz7iUTiUJwyQRhkAHx4Fnuzv4FO0AQdgDc9KAdKBq3vM6lC/Ew5HZ/v7gkqAUDoKZdBZnbDbd3XZq3d02Nv3brR3XLrR1i8MS1hn/ODiu37xV+2qV7/Krr71Ruvt7VFnzdtMuWLV0VHb3q6lm5aTOM7w+H6GLVpBiqjAZ/fVFW5N1IkN5cXTTfyiljQNms23bOi3Flkk/gEE5YVeXm3hVgVYxvtT7NO41pDzdNolAeCIRasEk2Wjm+XKz4b7xk0b1c6aHTt2zEbHJjSwGm3ThkE78sIhXyqzX+Pn2uqdgJ/cksrJ6hTDiYfOC9NZ3zP7/3CAgroTzdTFUnfnjp321MGDTlMuJz6pfOrKOnjz1H5Gn5zGmMdJvXqfiRqbFz/hiYiwNilDBJw9G/YbEbBiqWBd3Z3Wt67LBrQkH9TyaNPmjfI32sDgJlu3YausqPXW2tZtpU4peuHgPq9GZj/1SV5hHrxUKlUpb7OaluDXX3eN7dm5w58C5wttVG0FznO98c02Mj5pff3rnbcLEkAXRbe8cP//IFqe/BBiHraMjY25wMcSgjAykXXQwPk+akkWMcxTreIpe5zKJD6jZMQnthj4FiU8VT+uiGcLjlsDE1wrNbWHiZZ+XnYrYr7G62b0P1TxLYM5KfJpt5aQCwY1Dhr5jVxwBi8GM2nQCe2E6RvyEJ6Z44yaBrTonOE9XpSf2ulHXOhL9UW0GblBUfDbxUl/kQZvSAM3+Tj7GN/KRPnjYjsn4iIfZQmTH7p4qh94Aj/xAL9xQT9loz2EiYt6CJOXMDipk99A5CGONOjI0oihwQ2x9Jd/mFlyyNGlxtte//a7QAzEgKSAN0IMuP/uu23y3CE7fvxpO3HvvTY7dMLW9Q9aeaXJjj78Axt+4Slb39tn52VBdHV1+Df/Riembcu2jegSG5uVpLcUbWZZjdRAYgOZ7R7kGFM9OhU/6KBunHLb3u1SmF1tfganynXAWl6xydiMBSeFRBkcNEMvfjApNv6SIKXrr1N+tTHf5IdgUYA1Zg7hH5c10dnZ7i/zCrkG/9peG52GA1DwyQxOwgiQlF6rSMKTzf/DAMvAk2m+GEXZrVu22P3fu0/87ZW1wmQigZQwI/zR0Ylb4hHimsGPwKwNEAlkIe9KJeggLYSOgcvXi/w82koa8ITTfhC+fiuOz+nxcm4qRjtRl4l/N9xwnX9f8mlZJizDJibLVmjrsL0XXWZ8CHjXrt32gQ/8mS/HaVu7H1NhO2FNIQE/jEc0Q1TUf6ldspROnDhtn/rUp1TvDfYjb3mDT07oJaxvtU5OoL72132EEwWDhe9tZjJQdPAHxc4bCFj/KCQspOg7GIwVzUvri7LQOazsG/Nacbxw/IRf7hfLGRxyxoCjbPxObwignMQ78ZP9VA5KM9EUZc35gys5lCx5cCwRkQO3VLWMpM95f5Y0yuGSLKelGgObOmkf9AAo51BasaQDaHdYVBFGsZKe5Bg5SGMfoDy/wUU+HGVIJ556cZQnHgcErsAPUGfQiQ+Qzm/w4Qdd4aJOIBlT6gv156r1K4h6c7/9Pz7pH7ZlIFI4iATciqhM27c+/gHr62yxztl5W9fZav39u+ya9/ykffADf2z9Ynx/W6uWYxXbsXuPXXb1S/3u9+2b+v1sUGvvVvv28+dssm2djc7VJDSqXBZMQ2OrhEbLpfqnyaLeaBT0dEnJ3HTVxdbBl6w1C0rjydJi32zevzJUmxfD6oJJ/thWifYw3BgIwSCY4q+kiJH8Zh+Ew3e818c7laLIHnrkARvcvEODsdP375gJHJccAK5QYMzSISTgxGrjNwJAfsJOV70+AB8H8+PVCOjleAVKlk9P3Xfvd+2WW16pOhb9aWrQj2Og4a++ckSc0nFOg3D5UkgDZmpqxhWORE24Ux7ooW5UIGUDCFM2hAwI/NF2gHTaxVUrxSIcW/a9w5fddLPqydn7fvU/2Gc+8y/+ou2D37/XTh4/bseOHrKbbn65f9GG70xm+XFhfe7DF59aSOcBR6td99IbZH1N2He+c48Nru97UXnaBQS9y/VzXSynwe5KCEVImvjGazzlqSlxhodKacDPi9fs+fI2gT9JxjJu0TKJwcbeYnO7/eNnv6iwJkaRRr3IUwxifuODK/oDviWZS/tK3ueiIZZpxOPjVmmvs4O4OY2XyIfJzZsCCwvp3UceOqmA95mD2EF5Ghx4SaNO/CSvqX+hKeghHDj4He0Bog2kR3zwOurgd5QHoh0AaYSdv2ozZaIOwlEOPNABEBd1APE7eB5liKNc4yte/zZZYGSCaCpn3QtDqXzJ8qVWe/bJA9a8WPWPqJo6EMXRqkVLQ3XKTp05Y4s5IdOsw35Ap2ajx77/oPKvWJ9m5DYJ+c7Ng7Z303o7IjwdWlZiia1ouSFZsVaWhWxwNqz4MoOzyC1SVrPTI3b53m22MDet2X3UxrR8wKTmA7TQW5RJ2dvTaz3d3d6Z9HswmdnLmbLMMrNmNS3LLCflUN8/bpJgumISM6hzTlZCeWrST83zOlBBZuqSMvIpfF/OKoziAHfg909z+eyYJM47ToODX+mlWv1m2MB8OfJFx7rvOOkoCSHHIBQHzSimLZu32Pfu/47t3bPbBxBX/KrrEn7q8fL8S3VHh1M2xajjhRNTu1qV0Gtm5vgDVhUn6jVuFcYiZVZDKHEJbzhmBt9jVDw1pSMkCJKc+tnPBdJ25V0/MGhf/NKXpDAnJYjztmXTNuvr48O2rbZt21YbHj5vO7XMZCkrkVI/pEEZvAtIPELu0hGVuI7lnm/dY5/+1Kftztfd4U8gSQOC1sCzhhN+QGvaJ01x0JqcDyC1maev7B9W/J1NbiuRNdXe4deU+wpSJh5L/Nm5tPwbOnlC8qI4LV2qagfn/lC03LbABMTbFVgKMbAZlDjnpwC54ewZMy3nwegjFVHfoGQY3Iv+KhqflcNCZOuD67X9LJ/SsTjZk8vLGmSzH+uM9sAnqhAF3pdA1Bk8YeBzRtF5QH8q2fcIxSo/H6jfWHykQwN5+PCNW4iqC6udOLZVuDKK/MgGcsn+MnjiN3nYH2avGQvU6fPiqa+i30Ju8fm9qqzqv/GD/oQ/5QeifY03v/YtdwWT0ZJo6hioIGxszNuMZthcZdI6W6TxhAlCx0dHNMvO2qKUCaZmqZQOi8Ke2265xb7/wIN222tfZwdfOG7d7W2WX5yznQO9tn/3dhs5N6xOSrPQXC19iWgJE1lWGV8nWarO2B4pvfYimrnq+wCck8FBY1oSLkrhzPkyiTC4WDN3dnb6F1S4hRIz2zvJacYhLDAP6yMJQ4vqRmGVZOkg0OyxcHJ8pUFpLCPrs4X+c4ZRF7igU/KyykiAcDDcGVEvExB58VnGrHYO5byAo5TL2aaNg/bggw/Yhg0bk4CoDYEuagzs0ENfxfuT4CI/m8+TsjQQRAqzH5aEVvlU2Okkv/sp7LQp3Xkmx0YygyudcyKv56rTAC9lgU1P2xVXXmGf/Kd/tJGREXv3u95j3//+A3Lfs/e8+51Wnp6ygYF1Enz2a9KMTvmoPwvUTTRWEnJWUL/cdNPLNfhr9vWvf8WXfL6nJYBW550KhAN3HGWhran/qSv1OXtJDLBZydjo+DA1usVaQnGpLC+2o2WZjNkw58FWqdjmDxH27dtlP3j8gHBIrqQMmMS4OoYx4afqNXjJRxi5wcVykzCTZqGQtj2QVXxcWG2EmSgoE22jLOAyJxzEAamda/KDQ3mRBzyRBqT+ZAJeUwCM78TrNSuQMPINRNnAE7SAnzxBSzYNyNIF4IMb+UFWIo58USZ+44MLgCc4ykJrypNkBxd1+oWGgYS1fKytIZANw7n5Fdu7d4/94JHH1ZF5m9PSYEHKZ0xCO7fcaPM+M6Q7ovjMWXub8tTm7V0/+VP2/g/8mQ2PTtrI2dN2/uQRKyzPWU8+Zxdv3Wa7Bgfs5OHD1iTlMcuSjDf9NQPlpLD6O/K2Z9smaxZuZiKEj8HIvVf4vjegWUHN9cah0Fjzo3wRcGY6fABhYPOvu6tXS5heWWvtYgwCImZqsvKngAS4glrW3tnTp6ytvUcKihP+6SoPZ65cLB0d6oMsGA6EEBCXjQeynePpEh5GMd2M0AISM6I8kncRe3r67JlnnraNmze68DH4KUQe78R6OccnP57kAtz95Rvrmk2rsrqaOJqRavM/6AkgjLII4eC3PAH5EHb2QJK15nxTNamqtQGwY+dO36PiZfiO9i7r7ILPzfba19zu3yiAj12dHW5xOB316imfpcVp0E/eHGATee/ei1xBPvTQA5qUeJuCAyNrEOXhAQMyObWwzgv8yOP1EC+Lya0dXi+TY2DAe1YEHGbmw7jk460AZM+/5SiLSZ1il15ymR04cNBvpWBpq9Hs9cGUeD0q6s4qAxyywyTM2CIcSgCIgYrCpByOOPIRhi+Bj/j47W0SJIWUBjoAbsZAyCQuWWprlk12Hw0gTHrQFOWAiIu84I24kJkoz+8spHwo5rS3jgu6AogLpRr4AihPtZGGIw4cjTfd/qa7EDQajCKIRJgD8xobtWRaWLZN+y+3PVdeZ/c9/LA1SYiGhkf99DZ3BHEMoUGdXBDdJSlBTi9/+u7P+YVwLcLFfgOX5HE+iY9DLEpANOfYbllZHYVGO336rLVKsSwvq3OXZ+ySXZvV+7NQrNmSBpgNDm5w5YVZGj4DmkZAezQa2mEEPoOFRiNg+Cg2H4RaqMoYlgLiuo5ZGxo6ZaekYJ99+nFZYKO2det2n6XTJmu90+t4cYCfms4oECDL+BST0iLd8QgvPng4Cc/A8bS1/vIYNs+5UZarZh574jEphDafxXxZpXo83wX1i0j3IIGHHiyJ1M1+rxPtIb9bVuJB8CScSnjZNajjFNAugLalNsrVrSDywf9Jt7IGZCV9zc5ownrb297m93z9/cf/3t7xjrdJthb8jYfmFsqm5Sf4LhRU90UO1so117xUy89h+7d/+ze7+OJ9ShHdrEHrtF5YPgDeoZScTteY5Eu+KpEvPIsc9VjwJaQrCa0EUB4N6hSa5ryCn84n1bki5cFST2ncEzc+PSMLTZMZEfSlfPZAqQN+MH6ylhR0Ms6ExHm42lb5kT+1pW6x1HkesozLxgPE0XdrY6C+PK7zhfpczlQmHeVI8hkuaCAcNEEH4aiHNIA0cFNfpBEX6RHPb8KRFrhxLJuzafgXQrQx8KzWp6xkJx4Iv/HWO9/6og/b0uCYHRyJEHL8KreUs9pyg+288hrr2bzFjh2T9aT1fK6lTWUWLN+s9ErZWrT0OnLslJ0ZHZXiq1oXd5m3ymSWpfXK197p3/ZbEB7eSUOJ5dXn+/fts+effc5yyte3rt+629qtKJnRis4WJTQbNgyqETSYGQbiEQI6K5nf/ri10Op7LoViwZ/kEOboRovoJz8z6PzcjG/+z1SmbXp0zCaGz/shVm4sbddszxXQo+OTtmHzNj/YyZNOrDX2AfxAIcIsjSpKtFjQ/yhDF251CMyko6BP6SiMOAxJug8G98VjCYmHvS2J9+pq/yO/yPE9GmFR2pINrOuzE8eP+5KXfTeWityrRT7wQEvW+vK+1E//sKxSa5qYEAD+44GFn64X3qTIUAgoVAYQvqwNf6mX7YS0ZKcO8MQTSz+g6cJI+TSAoOXGG260v/7IX8sCr7ni9f1K9cG73vVOO3v2lOL6pJhkqS/TUvgULv1m2QZ/sLAv2neZnTh53O655+v+8rvfia5K0jIkrMkLsNQVFh8sJkq5HV+kJYYnhYSVNTc7o9/IFYNMbWDgsL3An6qjpFqqLCndn96qTQODg37LLHteDU1aDWiioBT9Tr3gpzr6FoXLAVYVN67WBuAZ44trmHxwCugzD6tSWgNPyUc4zjaCH+fKUgl+3lA+zicm4Yixwe9pTSoYF7Uat6XkVZYWgSfJMHlchkUj3GJCX8Xpv6ndkfO/K7d4Txp6aYPTrQKRxp4xeV2O5bsCUpi0tNeXLK1QUPguP+SW0HK+i/zss4qE1H+qA7p4W8THvcLsb0J/4y2v+5HVD9t6ZXXivCI6QshhnzdUyKsSPmagrZu32sEnn/TPanEglM3hqpabFVnfNXX04PpeLSe15keJSGi3bt9mF11yqb8LiPWygLDKEjp34nlrkUm/d+ugzU1N2LYt6zXIOKyXznht2rQ1LRk1cJMywepKFhdnk5LgMbxgl0qoYUsMPCmrufK0rL8JGx0bttHRYZudq8jNSBlpxvXL65AWMV9tow0oNl4lWjcwqLZy9kcKDCtTjOLxNcsjTlTDJxydRmcEwEOcAzwVjfGbAUQZeJtcXZjqZRS1CqTr//TD/RU/B3P+/LCUStpAR5FlIfAGwCc2u3nKxsBjeUNyEsV0wwS0B02QmehIOOj71XSXoYQ/tSfRFBA8iAH58KMP26nTJ+32195uUxOT9uUvfdGuu+5a6+3pEg4JMQIrfgRvoBXcKEvOVG0Y3GIjo+fs6NEXZHmnyYuBSZ2Qh5AnepNLvAya4Hu9HaLd933UFgqy1aGh721aUH9iIWGlshXATRmyWdzKDe1DPk+r9yN0wnv2vl7ykmvswYd+4K8YOVHQwRhRgLwxjgB8X6LXZYD08KPtwQsvQrieJ8Ul44JDwOJAvZWQmX6TN/2mbupNeFip4DNefJlbbxd5ow7K0B8elk8LnJuSf/wUFk7xgT1ULwfQXpA7PuhPPCIOh0x4mPI44jRx0h++ihACv49fYdDgOF4C/1Cv/m60ciVLGuWHEqN/ZPYoIekA6YKXveaNqxYYTI8wDHOTl1mLZtH5aiCKMdfYYsX2Trvqxhvt8UceMq5SXpZVNVOVcCosRCpSs3ZZVFhDbW1ddvEl+z2fK0QJwUytakcOPe9PLEePnbam2rwVxUw+6TVRnrXGfLttkpLkZeToaDS+zz7CnwQEJi1pSbrgexfV2YrNSQnNVKZs3jf3efLY6K8NQUexLe9+oSiLTRZaR1u6RM83cDVrcw3LocOHbefOXRpMSz5zVaXwZmbKvvxEicHoEKwQRDoraIJnHs+glh88hW7ywtsEWaF9cbgecM8tBw06FBGdNjx8VoN8xtra24SBPMyEbEwz64NDuOQzqPGxGNs6OvyjHDwR4oO+bKZjZQdQd9RL2H+riT4xI2jqA1xKTzSmW1FpX3p65gNb/stedqP9xYc+KF4t2MUXXWJHDh9R39TsrT/yVt9zYkgwEMnPBBCKHeH8+Mc/bm9841ts+/bN/mYC+f2WEH/xOkGidY1Xq/zKgFog+hNvFrUKwJLEYlRNiWdqXHWmItqT8uS22EKed2ZL/s4mlqtfBiDZgIduVXi9yUKt1TQxNLX65j5bDgxwrEoGuZ9PlIMK+A158XoQbaUPaSsDOZ4kMojTPpr4qXqgCQes7sEqnGSsPvjrAzhwqqTXF/hSPwpv/SkgjqfSyBL0Uc4Pruu3KxLh4gEGL+1zxRBvo5CnNa+xLdJ4Usm7tOD0s3Yqx03ItMVvYGEigJf67YrF25kubPAPfii8IvqF3Q0Pvm2qBFeQpFMGGhP96WEBvIMv0IGLttMPhElrfPlr33xXamxyMCkGGr9Vq2/ac/0n+wVip+YpDRgptGkpjcuve7kdO3TMcpjj8zPqzAVp/hYprYLy5ayt0GZtxaKNDY/4aXNmPjT+unW9ftCxOddqlfKEDQ0dl/DkbNveHXb5NdcqH5t+WFe80kGHQbisgmU20lnaVKUjK7ZQndEA4c77dJOEuOMfdfW7ueQ47KpmquHOOuWRr4bzSJ+25ZQOTl5/GdGS8l8//Sm76ebbXMCWtJTitgvuDOM4BoPChckZuqaQ0gBMQpOEvH6+RnHkJw7Gh6XCb6KC50BWuREmg//WYMVjSYqiamsr+rGS4eExP6oAxF4HsNZ3iIY6XfUSmprWgJWA0C4UO4+5yUf+cNAKgEs/vU7ohnekw18UYywdo52EsZ5oC7+Pnzxmx7Xk5SLCO1/3BitPT9upU8ftpS+9SgNCA1z0ggdFRNvg3UtecrV9/t++aH/8/vfb//jLD6rumiZL9mBFU2JRHUQTv+sWmS8rvYX133LpVIrwiy7O0iG3znNjM57ly7KNTQyrveo39inApbZLNPwcFpLCk1//nBi8kPNlFm1m6SweYv2s6+u1p59+xq9rWtRvdhm8QdDAYNYgxIWs4PMbIBz9HWEfe1KYrAg4+oKi9zcrFMegd8yiD7nCV6u8j7yfhMPfodXymoGNQUH/4/wgrvp+kULy59X3aoJK03YsneQT4wqIPUTJONanX7GD4oA3dcfrbEsElIfzc9SPhcSRJOI5sgMPyRLfJCWescjExpN/FBDNJx/jCQUJra7sCFN/3ScufFd2jF399lf9WELCOBgOk2M/AIRJ46kzmEGWWHu2esciHGhoKixLt11x9VX24KMPuvLi3FapUFBjxKymFpubHZdCabbuYrvd85Wv2sV79voTy//3T/+7b+4vzM/6lcItpbz1a7mwZet2O3vqlD95Y6O9JiHOSYHi5uZkWfHlEhQqFkSDmi/aude8pYWNfc2gPBlSJ9Dpy0t8zy7t1aSBR34xjDKcrWrIa+lYtcr0sI2NnLPDh56xF06ctJtveYUER4xXJ6MAAI5eIATcEc/1QCvqLBjvHau8aW+LE95SiFJ43PzKqzcupOrwJMDKK6QMJfaxeFFeCY5fGVUTTtnloxxcwUC3HIDygYbW1qJNj42I5mEbWLfOBykn9n0A1oVC/zlQlvbycGVutsqDNCmvRJMLkOdLfZ76G4GiOKORgUF58YEzS4pHqcOVZF0kHABloQ8ev/IVr7T/9dH/JboW7NprX2rHjp20J5940n71fe+TlTztuBYXecpXsKGzY9bfv94qlRl74eghu+qaK4UrHQfgFD8KxpUPjpaJGOpwvtbBU+pxrotoA32tP85UOUf1m8mLeuHvuTMvqA3TNl8tSwYkJwtS4OwNojRVJ/uZS+pzEet1ghOa1GseR63QsXHjZjt6ekh81gzfoIHJJZMMMI0ZLDLZ5upz1UgZ9d286lBN4qn6C0qEm34DJxOtW0e8EduAlSRcCuPTbygGEeG4nQ7fr1PfudJhRzn1t0sLcu6kqi54qKLKuTrR0l9IIgrPxwvvydIsaMXTH53LBQE5yWKz4hekxDUCrHFFdGHYSMEXtDJYXJGVrPpKSwVbkRxWm5ZsntZJdmj2SrP6W0YI1mWLDAIeiMjkcNqb6MfGFZuVHuBeOyZCrsBa8XOKc5JCWc/Gaqpqi7VZX1lxo+7swqTNLk1Z7rf+4u+lUGlQEpS4zyoGEMAMv1ifaWEAQBmAvSSWeQ2ygNpE5Gf+7qPWLgFclmCs4/YINahRHV2QMhuVFcYrFd396/wWBc7MFOQ4sMd7eW9+61ussbXVZrR8MymCLimzmpg7PjkmuugM2Eq9LqJak9MZYqbTkpSEz8hp7eOdBvhmuhjMRiJx5GewVTWgK9MTNj15XsrgtD355AEbm56xt7/tPVoOL/ohQp8VhZtZijb7jaIQw2lvrAOlwCvykc6damyYljUg8xyWVZ04Zq0s+OFExUc5j5PPb8AHo35n07x9AiyoZXX0iRPHfKDtvfgSzRVpBvOPhqDwmMHr5bmgsFUK/ugLJ9T2FqthlYgf8CD6mKUKgADRnngB2QetK9+gA3qhD1lYW1plLQvq++mf/kl7/vAhu2T/FfaSK6+xUyeO26X7d9ov/cJPWqmzy8v+1m/9rn3i4/9g+/fvt3vvu8dqsuCpC/5SPxD1ByQ6Ei0BpEc7nGY0bj0MHtIjD9bakgbD9NSYZFFlZemjUMQO0Q0f6LO8bysUNOlyjZS/xVDvY1fqAtqPVbGiyfOfPvN5y3cNWKW67IMQDeA1MfDd2kQmU5wGCqUdBxNPCtPva+1irEV7IpxopwzXPykfk4VocMWsPGEN+4MQ0Uh7a8qLAnd5UOEFKW+etDKh+z6xVi4i0mWFiYpXx3iFytNVH8eaYMyCcItA6Zk0eSwwS4jWJmiW9s0JV1NuyfpLZm+4/TV25Y5dph62dhlBWJDNnR1234ED9lefvNtWNPa56bZFpi4PihoWZ+yl27baK2+41lZke5ybKtvnv/Edm1WeFW6yYb0HTxsW5SN74qfIWeSyAnVH7vc/8qkVGh+CyCAA+E2HkQYEQwMQLEx8kHCBXlXMoX9bpdCaZkbtK5/+Wys1LltRwiAOemeCCyLYU+DEe7G12XrbSv4NwksuvtiueMmVvj+GNbEgRlZkxW286BJblJYfny1jcLHNKhwapKIhfcUEp19iKvihgc6DfhdMGC9FwVMs5jOesPGVG75+g9VVlcXIdTHjY8P23HPPWW//oKyAl6pcuonV7wuv18eMh8JoEhN9T0v4qCvxSL+U5k8/W7gLn6+ppJdteWiBie10KQ9OhLgiddrqvA4fIC8QccF/fjN4WEYjzE89dcD6unrskksvVdeJLi2fZ3lli5lPZTy/WMRexfPPH7b2tm6bq2KZwreUB9Tp6ZPapHo9Tmm+B1rPA53ef/LpS/IGQB/lwqcsD0ze+OY3a7lQsl/8uV+yRx982M4OnbDHHn9A9desr7dXc1SrffpT/2wvf/mNGmga2OpDPraBNcHHR/zJmbe3zjuFvf46jdm6Q07JwxNaFHEsrSMvYZpUmR7TAE4n/bF0GMMLy5rtc1VZG+IFmx8afOm4Tt7aO3vUuzlZhNz0INnXf4ucG/Q91oJ98Wvfsb/++D8JR5NP5shI0EvdTJzOP2jQ6CMexz4glhB5kCfakpZS9EfiN3gIM95IJw5/RYqIc5qU8wcN4ES+9b+CKpPwEVYPOk5pKDksKdEo2WSjHnXXoskES21adZGnVVYZ01GX2s8ZOCxpVhUlybVMVatVp6wgMq++aLft2zhofVpBnTt8zGykah29ndbSI2t/pea3Mc/NzFqtPGMD/QOWK7bZbFOHfeXRJ210dtL2dBSsqzJpJY2/vMbI4syC7bziMpsTD8Y08fRtGHRFyoH1R545bKcrss7y7VbTmMQqZIWW+90PfXLVAkuQfJgajCac/R2dw9q3RULH+2GayFwjL81NWm9eltjHP+zKrIGBLAWkAmL+om/oljTIi615a2tttP7uTusfWG+79uz2iwc5Sc/99Az6JimRqli57dorrSwpm5nUskz1oAQXm7GJ6jQjdQLvbDS0msZlfOwZ0Sz2u8ozUzZ08pR/sIPZv7FBg0AKlv2zxeqcHXr2Gbv7c3fbf/y1/2wtmnl9o1HKF+HBZPdrYBAOOt+FJCmwLG8wlxk0CBsbvewlEHYc8AnaFc7yMAlZsnTiNwBOINIjP+Bn0mRcs58zp/Y8I8tx587dtmnLNlkRJb9kUHa41wmggMFTqcza6MgEk6ZPullwGgXM4uT1j+EKon04n7SUngZMnfcZAAd0riw3WndPp935xtfZ+MS0XXXFNbZz1247euSwLcxX7NEnHlZbzPdF2cvk0/5Ux149WxM+YBDQensDwA0QH2nBe3zKeDn1i8uC6MGRBvjgV68dfPIR6+5K3wflW4MtrW3WJMu/qkE6L1lAufmaTQAvmMSKbe2yyrp9H4cDojw0QqnJXrSZhZz95Uc+bi2FTlknWEnpSpvo63D+apN6zlcDGqRBN0AY4DNuhKkXehMOz6C8nsWB9GwESpIJFogJUuSlsgKmpEbFVdV/KDEmsC7enNHSLafVU7eU0JYerY7aC9adb/Pzm3nHiazpT/zkyEhJSrM2M21TY2PW191jE9Mak+3tbnhMyno6f+KEFWSBL8q6mtEkNnZu2FamsZZkuRWbrWXdNsuVum2+PGonn37UVmYmNQ5bbInJvlSw7Rs2S5HJ+peCZlyyIOSChc0vvclemG+0p8+N20Kj+kxjq5Ux8Z/f/+GVeGQeZ2bo/GSeJlPUz2SIEQgvM5vHyWGuLosB3MmDUE9Nj9u7f/SdNnzqBTvx3NP2j3/9Mbt01zYriTlodq7xxbyXalLHNFu+tclfFyrmC05kjxjSv37Qr63mdZ42zd5TGogvec0rRI8IFtHDE2PqIM0OUoC867ioHy4gEgq/T0tKC2KhtaKl54xmAL7bSIdjDYUJzf7K3MyELSitMjNjZ0+dsK994xv287/0y1JEmpnUJp6uUA5aXdjYD4j63KVB77wQ/0IJUQ+mNgMpBn7at1lTSISTcuN3LMEYLAknVpYwe5j84Ydjl4G74pflylMj9uTBh2z/ZVfY5s37lN6uJaOWPrISeLIEbgYMn+V/8uDTwp3KgQd6cChe2gG9/HZtK4jlh4fr/e5PN5EPGlGPDyDO77kXb55//pD9zl13iR8F++VfeZ/d8917rTzJ1yen7bv3fIvcdWWlQSUccTKc4xjBS/BFPfjU5Q9g6kAc+YBEX1JkuUb1s/jazDJEVtbSPAN30aZGTtvU8BlmQSmuFo15tb+Rq2M6paQ6fesiTUwqLxlir9LvwBdelEkDS0yeWhYLNquBzDKwpdBtH/ifn7CGYp+IECGsTMRvXjNismAPalH8Yg+OuKA5lGv8jnYw7lBCrnDpiyyQTx4cweoKX0jciMCSaqV/NG4aoJl+1YhjA38GunKL1r5csx1drbaxvWjtzbL6pCUwGAos1QRZfgawalqqlG1Zymm5udHOnR2y6XPnbGp0WIIsvqvePftfYsVCu79xcfLoUbvv2/fYxPmz1tnGQ7WCbdu1z0amJuzcufPWqLbxtW2O97AbVupssUpZsrEgXlWb7OzEnHXt3me7b77ZRsU/9ZZvOdG/Aa7cr3vVGzwGov2cig+cJBhAGoyJSW5x6Tftc0R0fkvRFrVkaViZt1/4uZ+yyYnzVh47ayVl+u+/9/u2NDtr69cPqAFp2cWrIAx8TtK3qHxBjOGtf6624XqWjq5OKbw2f6l2sH+93fvIo/af3/8nUjzS3itqQNOSTZTPmc1NiUZM5kQ79DIYYHoIBE9FfANUbYq09JFUtVWN577/WXXKyMh5+8iHP2SvveMO27f/EglzB+akH772zsRJqFEAtHl178cVTlJS4bIClwQLJZGUEntOhMkDDpTt2h1nIdQoS3CsdZTTUPfXnH7TVSpXk1VTLo/ZDx77gd10023W2dXvbz2gBFDkTpMcj72/+537Ux1uUa7hDmshKVJau0ZD8JQ8pLP3w0RAHBA8oDx5Wd4yyriS+0d/9L1Wma3aDTfeZH19/Xb69Gn7wH/7bdu6eaOXo1+QiTWupX24oIN08uHA7e3RH8qOOvkNRDsAJqhcI8pOvmjgYcGy41m2o4ef9Vt9ea0l2kRrEXufkGQJ8BqZ75cqXWKg1FCk9YcL0KflLX3I8ZaKNMdffPSfLd8x4Bv20LrEPqMmCZXyOpax+MU32kk7yOPxdd5Cv5dD+db7gXjSA4i/MC+/CStSyilZmFrYyhJstXyBG4hHrEMrm+pM2baUGmRlyTAQawviTaOsJL/VQgpsUV3pd/b5nl/a787W5eNdlvWKFODU5Ig9/YOHraqlIVsmyzJA7njTmzW2ljWec3b/PV+z5w4esNrcjOuLmuwfti4mJidkxWrct6rt0Kvl+ZwswfOVOSnfou2+7Dpr37bRTnOqQPxtkcU3P1G1Ni1qlxroy8Q7aArI/fh/+oOVEAK0sD86FWPYhxL9vqmnbJ4ejMclxtEgreU14+7dPGi7d2604aFjNitNWhCuf/zox+zks8+qMxqsvaMkhjZbm9bVPIWkHjqQPQMuEYV5RcVz6Z5fWCYL69FHn7Af/8X32Y2vf5NIkOKblwJta5apP2mzUpS8koTQQQuCzmFP3v+DTnCryRKfRHt0fliQ5J+R8lqsVu3osSP2yX/8R/uZn/1Z6+rt8XNTXPVTN4AEyWrCqmDwg5uO4f50wuCNOqMe5kkOncIr4hEAFBNpwNopf/CmitJHRNKDA8chXKv4qF8QdaR49ZtbL+mGjNHRUXvuyEG77RW3apCud+EiP/eocV8+D1COHDtuw+dHfYBAM0D/x3tzQS8Q6UDUCThPM78pA5Afx7EFX6ZKjr7/wEP2sY/9rXV29/ry/Ktf/ZpVps7bt7/1NacZZYe12ar+xwqcLk9KHtIVN5Snn4DgCfiZuIJWgPjga+KVd5XCrBxaZPVL8lcWNLnKYpga9cmT/TVfxtHPKsPkwqayf+DE25bwpbD4rroIN5ksECYklQ1eSc1Zx8BW+9TdX7IRLdPnF1b8fKHIF84ly8uSZyG2wJsJbEAIT/QpjnaCB4d8Ekc4tTXRQTh4QFrEkRcgjqefs/MLvszlqWBZluZ733S7jR971kaPH7b+Di0NxVe+hwouDuFiocvONL6vysd7hdRx+UShPDGZcPRlSm0bO3vSDmuinNXqhltdip3d1tzWZdt37PVPDD771GNa/s2iQv11sNnqguSwTbyfkOKUwpUltlLqsmdPnrXWro12yfW3Wq25ZGXRsaT6tHCw5hUsSAWwYNWORXWRf3hIcgevgn/e/l/9ww+vcFVrsqwSMwAXcDJxeFO/nUGqgEKEQeAvpmombF2q2VV7tlu+ZUnm4WkRPSd5WbY2zWZ/8hv/xYqsfUUIV+uw/4USY9nIAMs1q0M0sPMauNyayixVLs/a+NSUPXbgiN3zxBNWaZG2Vt68hDEnpvl6HGXWzIzIl7b5JuGinTt/3q9GcSuPzmbPQeY/nUDDcdDPoOCz92yoTo6O+EHVs2dO2c7duyxflL4XPqwHVeQzs0PdcoKNhBlgHC/BD77BkxA4/p/RTAJfs1aYekX8Y7OXPTpNBvWBBg72WtJ3GjV5SACIi84CqD/8JRWUipRqlZLkG4Y1BuGSnRk6ZEePP2e33/5uH6DciYWVwC4ADxVKxQ677777JXzp5s2oI51tSrMtEPExuQGEvY3687M/ckEbYep3heNhLeFn5+xf/+Vue+Chh9RXebvj9W/w9OGzx+1//MWf+8WNKHCeqmI5NDSs+En8Fg145A9aeIpI/4XMudCKrpBHlCB+0O0AbyT8TBgobY4ANco6OXb8ackK/aC2qR9LGngoduRcEUl5ySJIk0jigbePZZ/3qIK0Gb7wW/3Gco0bWvPia2Oxx44PV+yrX7vHGlqL/spcjgmvGctUcih54IwiAN7gL2HaC8BDICYY0nDRPtJJw48+AjwsehZrM3bd1VfYFXt32tTZY/Yn//U37Fd/+iesIBwLyoNya2pUm2mw5JIjI9DGJApPAmfgZTmPsp+Zrdgzzz9mk2eGbWZ0wieBpjZNNErji2EjZ4a0+labhXlFkxEH1nu7O+3Q00/5sSp1io2v5K1z+17bdPm1NlxVuxr48PSy1VSeFViz2kgf0FbqF8m+jCfMe6ZZukIuc7/xgY+7BRZMwodxhPH9izUZZhFGePBJb26VclqasT1b+q2j0CIhOaF4KTzVs2XDenvfT/yE9UmBlfguuwS1s6PburiXnv6QMOeknBpkbbGk85lSmpdDqaeHz9o1r3qt/Yff/H1/EbxBywB/QiO8rMdpXXl8SA1Mt5VisfElbh59NxfabF6KsGW2ZmNTZ2yiOiZ6Gq1WVjvnhUBmsHFWRQNjgc12EXvf/fdb77o+WXEd1ibh8w+YcvLYBxbt0X8McAmkn7hWXdADLzQCnJnOtxR04JwMAuPKVLzzYaAwcXlZuKkrkob0ThJ+H5joyFx6GpUgdSiQ8tVnfvrK+0uDQUuUqgb/QrVmJ08clyIYtltueZ0ErEvKSma8ZkUUWZt+f/qf79ZATg8bXFiwgqWIabP3rfA1yQoizU/5S7n5fovqchlQOk3WTwH1a3JQv80vzqmLF6WANDBlgo2NT9sv/PIv2G2vfqXdd+/3bNOG7fa2N7/Dnjt8SIp6zj7xdx/2hyhad8kqL6mvzqs+WWO5NvW3JgYxAgXF027OBTVJuNlQXhZdfvpbPl9G90sHNQh9MhEflho0jFbYD21zORQWmx4/b3Oy7ugLnjDSbVgV6VIAnhazJGxx3DSLJY6C3t+sXXJ+hY7Cahc9gVzwbt8KZw1Fk++ZMV4K7faoJt5HDx6zpcain2+irxuk8vgMHufQuEeMMQctC6IbPvpn/lTX/OyMy1ZNM06rlENVK4q2Yt7K05OyqmWlNa1YZ3u7D/i+nl6lFSwvI4JXovp7O608OmTrlP6pv/uYlNhujTuWuVKG+mvSElCtUnPUePpcZeKVMvYImXQIqyneRvbG2NcePnfWxrUUHT5/Vn0Msc1W1BihzPEXDll/T7vLYY03LeTnecIpA6Y8t2hV8aNn917bdtVLbXQ6TXDIUMgz9QGxJYDMkcflsi5zhHEA+eFd/M795gf/YQXG40JAw8fx6kTMDsSDICqnIl7V6dak0t/Zaj3tBb9ZAgXGMoLO2DYwYH/0279uGzpLUh5Vn4m5wianjqdjUTxsACI00qS+pDw3PGQ3v/pW69i03d78Yz9n5UpFCLFKoInBJKtClti6/gEftFhPxXx9SaR2NWrwcYq3pbFTY0MDm4NwortBS7rZyozW+4sSEK4SbpBgTPjp+1Zp1N27dvpJ94LW3jw5RYHx/hxWAmfOmAWwzBgAocDgiT/kEDhvNLKdf7SHsHxOHkt21Qbol6JuUXkJR+JiAqyFhsa0PMh22IUA70mL/gF/8tkUXZBQLdichP706cNSUh12yaVXOY/ZHmDzvllt+/KXv+5fp/bBXFda3g6wCRfme6JNaSEo8tlcJh+HL8mXHmhAQZINniYqpPK8uWD2p3/6QRvRsvYXpcQ++rcf1wDstDe+7i1WllycP3fS/vajfyV5kPKSgvVXdHggJNTNTSXHjaIXWqvWZqUga2IwZ5o04EkT/9nUrWmJgkCzVwUf5oVjSbLV0MirQZ3CpYl4adqefOIhG+ztklIo+CHl4HFqM2EsEyk2DXLakJafGjyUlwylw6jo2jbr6OBapg71P3nhDxM/Mqz8yxVZIS127wNP2XPHz1pZ/YEssZTi/dUWjQtvFLiQV69L/Ian4jeKGT4wDmylxoLVXn/HK23zpkGrVaZ8BcN9+TVNVNTINx+4wx9AxlB4K5rwjz/1lFZAzf6FKYwDFBan89m28Dv3RMO8DArk1T+6o7JjQxgEUsSSYz4swlnDU6dP2FyVd1zF22nu5ptTe3I2xxkzxXHusEVLxJoUlonn/fv2ycrabdPiwWyVrSGNb4kFD6saGhKdyFssTV1uxIfoD357v9Tj8HGUASI/Y410v1KaCIDI2HsAyIyFEEhYDkVehAbAemnXwrW32CBN3KEl5LBmTRGqWZnH4hs3brQ//b3fsmVp8MEeWV7M+uJWbkXKzweAlE0LG+3Cxwyg1k5Upu11b3uL7b/+ZttxyUukaNK+AEsrHkXnlJerZtq61qkLIWZBy9Jm+9BffMAuvfxS42LF/v5+dU5SkOKUnTl90s4PnXClMq9ZdEoCdWJSywgJ15FnH7eutmYp4Fbr7UoX29FWzvj42luuAB51GBujjtP33hLPRLz7PsA1OELhpwciDDb2upIJnJaJKKm055F4nZSRLzcFqbNSHAJOH3gYM1++RysdOvlBHAqMjeNlOYR6bHzYjp044q/obN60Q0Jb1DhlOORsZGzEnnv6sAZLWgLTz06/fPjDwEWxEaa/6Wvvb9VLHC/ip5fa68tytROhZyCSjyucebfwV/7Df/SvQP34T7zHHnz4ETt48HnbtWe/3fzyW+34iWO2vr/P/vAPfkcc0mTCeTxYKZY18A6iBJ7lF/TxFJmDizzd48ZXrIiklJtsRgOZpb4rKimLdJcXe7glv6KptbXRnnrqYSHWwFP72tq7rFjiaiLq0mpCPOf6HRSQ70nSbuep6ucsIDRAj+w4+qdVSoh62H+ck2Jd8BPjCzYzN2vdPcItJV3VkjVf6NUqYtS+/PVv2Rw80oBmrwyljLzAS1XlfclZK/aLuEygo9Bke/fssj07Nlt7UXnV3uaGZOExrpawouhvMQoDwm9l0B8PVZRJRkPZTj33nC1MjFqrquGJLUbT7PyylaT0Wa6z/Ed5SQr9nFZVE8qcJnZemXNrV/3Ifh14Z6sV/U5L3UYZCdOT6ifxa1luMd/tX6jaeMmVNjRVlqEACfSOJgKJS1ETvH92MScn+hs11pEn6MdH3kIxIUdJtjkfR7mkc5Bx8iRdlCAUm4+p//pnn1B/pVkYiEIumB5OA8oFWED86tJD5XhPsijNWmpcsL6uNq2ZuVBQ2lkMgsktEqIfedXN9o5X3aJ80siyaooFnjrxNAnLBmaoMRo0PggUNyVhfdfP/rTd8IrX22JjwWcQ9o3o9XkJDddQc2GfyaznNteFuYqNjAxZf1+X9fZ02kc/9lHbd9FF1jvQq9mBmbLNTp86ZdNTo+ogresXGuz0ubKNaJlRkOAvzpy35cqwFPGS3+Ofhz5JeBOvJ/nmcqMrMPbhimoPFhhPOHmvC8bSDvjDMgulDN/EHJ8RwcMyxZWNwF/gZfQwu6sd9Es6UBlKLfGWtsJfgIGm/xWVJg+SseS8D+p4OajrlqAG87wGtaYCO3XqiI2OnLFXv/p1on+dFHlRSzPRqkni29+6T1aEBrLKgwGfmZi+5oyrD4u6AqPPQ1HRTj8LJ8LZoIY2ZlP4wOBgSYKF2yxl+b5f+VU/HvPu97zLl0p/IyusUOqxn/2ZX7Qzp87ZSfXJl7/0GdE7LqUwJatc9a+It7LMaanv4cla5VzWoltWWJgoLLpeS0j1R03LGOSmoDLzGowosBXxqVEKu7XYoVbM27nzJ9R+LaVEE0qK5Y5fcUPbkS3Vw6Bjycr+kP/2foD/GsQzk+rXZZsYHbYxTcQlLdHaZYEx+S6IWRs2bBO9KBYtfzSMWU7nlnnHFotjxZoLeXv2+WM2dH7MBrUiWT+wzrp7u8Ujejme6C5LPidVVqsUja8mWeOtWoqxrFtZafIbXrhcgH2itafqTPjiFGNb8oQ1tCAeHH3yCRs6/KwVtJxGdKqiR8Kr9im8IP7Qr/RlTVavVjDwl4Ox3CHn/S8GI0+1GnvILLXzNj1bs3z/LuvdusM6Nm62aeFc0WpkXmVLLOedJtXXRDw6WgVlhruyY2mOHLFdIAhDCPlGrpAddAq/CeOS7klWGfH4xNFu0qGTuMbb/D4wCjBIeJqXmA5DiYuKApkXUmEqxpRdRtjYR6qq8ZRT4+dlwrsEqnNzLSv2yA8esf/yf//fdvfdn5Vym/XbFDDJeWmVgbagRvo+y0LNWuh0zXo7rrjOXxTnjBYDTNn9ihzfc1Ddwqzx2OazcLPW3lOTk1quDNv45Lhde/31NqEZYXpi3DuHju7p6bFTZ89bZaHRjo9rgLf1WYsElqdfWFiz05OW06zDKxYsMVbUKVKX6kjVo44qSmDzWpJh4i/Oq5XqHO90hEcMTUcmCKYOgGB/8bTOM+YlFFVaKqBwGBwoqXoHyeLwJQkIUW5spqHYxUjPqXy86uFaURLi9ZGiKJbUVIkCVGPly1O7eV2Jrw/xYY2du3dKwBPfCoU2O3H8pM901A0PWWJz1REzMzeocuAY56+mKM3f95RLe4HSIcLN4PI9OMIqi7wgF7maFu21sj3y9DO2lCvZRbt2ST7GXLGcPDtjQ+dO2Q3Xv0yz/pwdfeEFu/Kqi2Vt0VI5miVFBa/8lgQUg9rF5rovbxivHFwWDbybu7KiNHgrftY0OBewEGWlIKNFyd7pY0d8XzUv5d2kybCR4wXsk0rBtbS0S9b4xBgHl9N7vtxvv6AJdGZqzI698Iwdev6AVabHbXCwXzqgxfr6Bmx6etb6N26zUs+grDxZ7BoDWEqLC3Oqo8X3ujg7pi4VseoPuf7uNv/QDQe3efOD85MLkueaJl/e8ZvjTJkGOOOAvTW+O+GGQsiLD0/JgtqJYcAYoL89rPxcEbWiVcWcFPy2iy+yv/nLj1iXFHFZNE0qrjq7KAU5JTKlYufmrKLxsaB+9ocSqpMzg1XJNJeUzsha69h6sbXvvc423HCnLW++wtr3XWPtm7dZQ0e3zat9WJJQxlLXRVH+imQWehvUJ/6nceyTsuSZQ+6MgzjrFw79gkJjzJCOTAKxinH5rCsrHGEc+cnT+NLb7rgLJD7o6gVwIdxkYtbNAvGOQB3ns5Z+8zRsdnZaHdzj+yv+SSrhxeThk/3npFyuuvZa+8JXvqL8IqAqS04N5eQxM7nP3qqnRufnS3bnj7zDT+b7kkZ4WEawNGLQMAjZ9ISJ3JWOoHBMY0rKi2MUE1JcLE+2bllnTz19QPowCcLGDVtUrmQnzk7pd4cGa3qCVZDFVZkaF+PR7qLFeaElncoVtWTs6upRHlkvyssmNZYXVkco+HDBQ/LBIzFnlfFJUaX4xD9qoFPpHAZhCqdYJEIALxJKQZpUAghTn5+YB5fqoDRLIFeq+o1gwDduAJmU6b950xa3LLAQjh474VeIx/f5EKwI8xVzntBhbXIcIO5g4mVibhfwpTL1y3fLTD4KlYkCnjAJTlembPPWrfaDhx/TxFO1TZsH7Gd/4ZfsXz77JeHI2RVXXOn39R8+dMhuufUWKbUxf1Wnv39jUmBMh8KpYepWEoNDC1mvQ9pTDeYJa6v8NDBUu/pkztOR2UIevi7YgQMPSUFr4GtNk9NKwW+TkExi6SzXpEAqYzY1OmRLWsIua7mUk0zCq4mJSdu+Y4dt3bbDurr7ZIXx3mxNy8R+a+vs8cmspgHPRnhSMVhq3MaSBiUWjIICeIWVmu6TYz+J7RKsyTnVWUFxsVyT7IGD76BOT07Y5ATv/9J2GQhqLgrNb6ZQ57J850M13JQyJ4OAb0awEkIR8dR2UpP5LTfeYF/6vAyGygQf8PQT941q84rCtsAL0WUpzynRMOFucnpEOCakkMXX7h575dt/3E5VFm2ihjCpj+dlSNQVCYDs0fcue2oozvvBnX7LwYcLwcdFHcjvSkh4weXl6+n8DmXm9QicH3IAZdBLjTff8Ra/jSIKRgaAOAjFDwdQqf/WH6fBUUC+4SWCl9VJvAbgT630x34BMzofSF3WjPoPn/xn+/4Dj9hJvmakpQgvis6Jobv27bSNO3Za//a9tvuKa/xg3LQUIZYEAsDGtL+Kod5MjMTcZ2C5qedDnpdup2VJMZPxcd0VLRF37b5MtKLhJUSK79QSk/MmU7Nl34jHkuBRcm2uLAQLvmTkaR37JEUpUg5fcgBU3PCBD9OSWU8nJiUSAE9WeYnyqne4xzmFiYcpLlljL1Zs0UGEmWWSoKwprhTmc3Dk8b6RoNCZnplY4kgTHvjPhYxcNjkxPmZtbVJI6geNZv8KT6VScYfSx+f9Qx6b8/Un3j+jrdTB2SHO53WwdOpo07Kww1/34nZVlCSC5orM+aKlx2xVs3lFKmhRs/yinZHlW+rq0BLy7+yal1xnV19zo42Ojqlcg/XKonnk4YP2+OPP2r33PmCzkpX9l1xmFfmz1WVPnxEt3OHGLQW+RGf5Iuw8PeSJKOxm343XknwPpoEni4325IEnrbO909rbOi3fWpLC5SmZMksWappslyV3Tzz2kJbZQ/bM00+69b5l+w6VbdbkyfKUK5qWpFzPa8k34HuiuSaWYuKh+MvESb0opqock8e86E79Qz+wPBIPpLwYA9DHbaL4fuOCeEUZ/UsWFSIi5VyplF3GuN4JhctTRqwmys3LumUpST2+n+VOuJg4tHrJSYkVWwq+yd7W1eZfyh9sL/mWjlcgS5dr1DUVqb3npQS56WFOfF2yjmKDrevtlUVZdOtydBLDRQpNOFvFZFcjLqdJ9sLIQU5iEmeJ50/35Ye1FOkAafDUx4ggyoMPn/Q0BhIQDy7iCIOH8oR9XP0/f/5x3wMDwo8K0kCr7+nUIeITwQwRZkcxnxlOs0nTzJS1Nauxmimq0vi8we7LASkbHomzXNutJcXb3/V2u1aCOnL8iP3Mz7zTBjb02Y6LLrN856B1SljonEZ1Pub39LTMbDVOlWvsoWDq32vkNLWWFjzl4WkhG7knjh6x8uSIJvE5Dd4Oa+/iS9RcZZzu0p9barZHnz5lB44MCZ9oY0CrnvnyiC2Wz1lvW7M/6WmW65Hwcw2NMr6IcQEX8i34xW9mIh6789sVjOZpFEv8ZjM/8uPAm+JT56HMVq0s99UHWt5Ah3eelt1ejyxtrEufycCtHgHYD1la0swsns9IOfPe4cjopN35+jf53t7wGHd0nXJcWE0MWi+nNsL7FSk9vsqDQDHDs0Rk5vclJbQrP0+Csdj8UCi0qw/AV5ublzI8LSU4ZedHanbPdx+2obEhu+nl19sX/vVr9r7/9Bt26vRxUaplUkNBg5InjxyDMXvh2FN2z9e/YNe//BVqjxonfL/+f/1fdsvNN1htpqKByOCXNSI+cPGgdJl4zTJ33spa6tEVvD7DAB06dUKDP/UB/Bcqhfk6UItNycI5d+ak2tDiWw5lLb9YQk3L8irlJV/Fgp8c53qnsqyv2vyKlpEbfUNfrE3Lay1Z/YMfblElSxSlSj9CR5pscImn7HVxVAMI650XuvEDsE7h45TqrpSnNHhrxsdF+DCwVLZvb7CcZ9noV5MLfFnJn5QTJ4S4Y6/G3m1u3r6pSWPx/DktJWdt21WXWV9/vyvdQ88/a+dOn3CFh/xziLXQ3WG7911iYzLS9lx9ix0dl6zle9XviSZOAKC0aF+Sm7RPhU9cxOMCsnmSbKVvBcSYAQhTBh95c7mWIz84gz+BN/CBK/ebH/yEVgKpkkCUhdCkLDFAHmZdQqqBzelizn2oHObvvGa2xvmytSzzGrY6lw08zSq+tyFo0Qzkd1v7QFu26296uV2y/2I7fPhp6+3q8j2EeS0vlxebtMSb0yBKFgKNYZDS+BYJJXd9L/noVUdJKP1Anjqb96mGz5/xw6mNGmAMLJ4kIliay8xaO+ypQ2etutJiS42sx2U8am7h5PDYuRO2ZX2HLK8V65DCa27g9Hp6IuK8UWcHfxTydT/A+52unjiqgDAJpx9yVVnKAVhc6UFE6jC++o0Pb+F9uMjvxxPYA2PvR/VTL9ZF8hEezUreLhRZUn7hwIFc+jklzcS8oMzBXT4ZlxMNN9/6StFXskcefUw8RGh4asegF53QpGbRBuqB79FmBiQD0enR5OWKRDz3mxlkJXEHO9Ybg29eFoPEwZXcwlLVbzh96PFn7MzQhN1x552yWiTQK/SxBr1Eij2sRdHBUq08dtIefuQR6+7r9bZs377N/u1znxZOjSzVxSN+Nc3bDn0sq1AiM1JwothKrU32zLMH1ZYF9QHJ7GtJNqvz/pCJ69BuvOEGnwj55uMsr7KoLf69Q7W9vaPTPw/Hx11oKw+lGCwbNmwQzRwB0MSg/MSFdcC4iLNM0BSO8uGAHGfkVIZ2kZdDu+DxFYt+81QQnwdHPBHki0yTsgz9xXNN2NyeQX3SN8KZ+sSX1SgYr0GTpWTPrXll2r6x337n13/Ntm7us4HBrdYl44CtmlPHnrepoZM2MXLGZaYkK7W1e8B27tpoU+U527jnVnthuslGZK118MX9FcYC8pqOPtC2kDV+QxM+EH42DQgeJJDsyqghnfZLopWecALerwJvq8qxIgkDINIo23jLHelCQzJFxVlASHCsrQM5eT0sAv22SyHmbA77IygWlmqMP0m5EwVaBgRP39iTYW9pRgNqWubtqZOHNBs8b2dPDtnzzx+zSy690tYNDNjJsydVVjO5loSp7iSsCAqKAYTMRMrkG5H4NTfjZaJr8FBmYZlzRbJKlsV0KcTlXN6eP37eyipbE/1pkxhWMsOggjiE2WDtWq4gIa5w1EYeNvi+D0pLvxG2VUdp+aqI0e/14eBZOi6RfsOvtGxMSgvfNzzr6TjiwqmBThlAvxCXLLHE/+SgCKFIgkWxVBZIAs0Sm/L8YjnCy+0oYqzSoaGz1tHZ7UdO+EgwL8NzmJIFeU2DjL0+rAZu8OS1KD8wy6ThfZtownLjjFleVnAHL+DXP33Ga2E8KU7XsUjJSeMcOnTYl4ff+Po3tYy8VkosLYX9hXZqpQ9Ux/TUhJ04cdyfVnOoeXCwz971jneoT2XxuDypTaqbvkb4fQtDRLnVrvhxKR+WXe1aMnNAlimquTEvRbjHtu3YZYNSRLxEPDo67m1kQPtgEL1+NENL4I0bN/lyOn2mj811XrfiyEHaU+RFZJZttBGn3vE4TpX7U1NNHPgs6XkI4kt7OW6xoLXgQQ5oCx/78PdLlY++SUv6slvA5IE/fDSYCYlLOoXG28u2CMqLc29MaCxDGW8++Oh8ygnPj7zj3fb4U89ai/qkyMQvA8I4dDw3JTo1VtWHCw0t9uo73iCeDFmTFHu+Y5NN1jStS6zZw16R1kdGs3oCGQfid8heyHLILe5C/UI4fhJmAsvmizFCmDgfO0iJwlnwD9umDElLUijrA6mCNMgIB2IYiAKDW9gwWENK9L0f8tCBPH5mtkaB6X8JlGYpJwKTfECDhnMxmo19MK5IyJ+3Rx/7gWaCnTbGhzhmKzLftaaWcNKI9B5bQYLNrCUO1OtnJkwXxJnNKT/LHpqQkzm90tRhY9WcHR0q2yyPt2V5sQ/EcsufpsFIlAn5JQglKTH2JsCMUABqhTtXzAnxWliCguXFk0QUrH+xW38MbviQOjTxN/ioWE8LR4cB8VuZ9AMnOtRGV0TQ4OFF0ZU6Vhkcl9+UCpP5JVpknHlZNU/5WZosyRpqVZ/M28TEqO3Yvtu+/Z3v2Omzp+zc0DkbHRvVkm9GRdRH6hP2ubo183Zq6cL3GItarnHbLAqjOqcBLH4zuBlsMxW+GzDjV0ePjY5psI37x1N4DYRmNDUsa/A024bBDT4YsPyuv+4mt34geVFWPNY9D16xTNs6i/b4E4+qPUu2cbDHvvKVL/orYn5iXn3vV4DXZTJZxXIMXimCcclMi5ZSKFE/mCrHU1fe0GAjnLvIyuz7qW7k1PknPrFkTBvQTVLEPVKWUlQuU0kBpwGG1Oo//aOvcShPlJsfH8E6FS08nQ/H63bEk44Ms4/FfqMrJu9byZ8mCRSPqvCxkkDximMipn3IEodIwUmP06/Imissl0z8kCPJhcYdDxLYAx06P2I3vPxWTS4dfpwIvg5r+TgzOSI8GqdNRbv9TW+1lmKPLL4JrVzytm7TRXZyeMaa20t+5rLQzN5fkuWkVNNyEQiZJS0gfrus19MxQCKctkjWLC1wO3eVBu6s7zjc1FirK8KNN73mTW6BBTFBRFTuhesFQnnhPD/REiA/pawKllECdLTS/LPt/F6Shofh9fLQiWrA75M5q1W15SU8PFC6eP8uzfZzGlzbrTw560uSubnKaiNRXJ2dXRIGhIZOSwObpzEL8nmPijNOvIs5o2VG85IGnLXYyfE5Oy8FNttcVGfl2cc0DkkgGDxFXcEsB7+WpnyMpKPEOTXNhtDsTn91weL/xA3xCF7AH3disWYkDg5yQNQtIp81Ei+ThbTGfLf+MrwNP3iukOI8SkCAmpP1AT84UkEXIMDwAHzkdzz611h/pE2YF9OZxRVwxYzVMT0lK2PTFuto77RCqaCJJK/BNicFcN7fbDh1/JidPH7Ur63my0I8TOHke4cUEDeGcG9bd3eXb+ZjdXN2ibr9qXCax/yYybIGLnjn/OMos4iLrVu3wR57/Anbtn2nFKEGvwYlH2PJa5m5IsXMIdY3vvH19o//8DF773veJZy8XtMK+VJS8CUNVv6wnmCEP2kdH7MDjz8qRTwuJauJT4M/WZJc25KUEfRhSTIRQi+8pi2J7zl/6pqeMuPSk3Tiva/EU84t0hU+KTOBOE1pP2rNyWJVnYTJg7J3JwVW4ciE5JP3gBMe9afq4opylHFdzJx/WITJypF6Uh30p98Oq0zsgTIGGOQ+5lyC07h0pbai+qQsMTCYzM6dO2eXXnK5VjuHfYWiqcyWlT5TmbXd+6+yYvegLF4uQ5jSOG609ZsutgOHT/qFBTys4X1SxAm4UGYB6nWdUAeXUacFepMDoozn1b8k66gRVjxJD5EXn8ky0mlbamsaM6m/JNe3aAlZz+FAwSxhhCMOxIHEEemP5QaMZXxwMM8/LaXfSzkpBWlyzsTQ8NYmzQZSJ1y7g4A2co6EF41beNyfvgozMzNvAwMbRfiSzPiyTWopgfJgpmxhSdDRLlx855ClhCwBBFNCwWZLY06Ka2Zav82GxyZtfqnVjs812GitwRa0dGxqLFrDsqwiN5vUwWx4iq4G4cFC8KuYFYFVVxCtTX4IUXyg7fzBB/30mUIOiwuftrhlKA2MhcKMz4l3kCdmM4tEOOV1B8OEk6MoCCp4Wb4Ql5yz3wH+658cJryTpHQUV1o+uXWmWTXlS4JBFmhwIYdWxfsL2EKMm9cyYvfui22yjOWgvtMsy20e3D7a0d1nXb291tvXbyW+0ekv4y7bhKy0M2dO2skTL9iJ44e1/D/hj/tZNsEf9oDSHqVm7FYsNl4a1qyrZnGAloH3mttvt9Gpafv6t77lSoqnnVhKvMTNdUooCZTxo48+Ym+48w7xU1YZrPZe0P+0Q4ODMPfQcVzHlUBLp33ziSNmnVukLJVH7WsxXgLXgBCvuTUYBYFS8YcR4BB/env7vD9gG7xlGcgyj309Jgsh97bhyEffwlvkEusJiwh8yaX+wNolPoWT5cXyD1mdl6XKZNBeane6aRXWNJMv5eGR96HiEThvs9YKkhQfZ/rniphjE37FurL5doUYRTEvqtz+NFZ8TQ+LeMuj2R9KbBzcbgcff8St1E1b9ttyvseuvflG6xnYbmOnnld/d9tyYcAW8h02K6XV1tYjbJr0nUcozmS1ej2qAx/64SW0AYl+DTHRtMo7hEDlojxlaQ8TAXwEkePwPGm8cNYy8nO0yV+2py8Ja9z6xH3r6966+l1IgIJAVBxpKC8YFcSFH/mAf5fGI9jWHpmkRf8Ue0mWDU/1CqqjpGXcsgick7CQHeHAJGa2ZGnC5iUCtKhOpd72dg0klZ3jK9MSEKBB1hIf++BM0Lmxik3NcxHavNyCwlJcUlqyG9TDsi5qGqUoLHinQdWA8IjB6YmO8mpm47jA8kLV8g08AZVirLc/2gPD4M+qU6dgWaGAefHW7wujjPMk8YaiwaOEZo3PdDAQ6RGXrSPSIl+C1B8sXeCPz25y0EmYfZEfXi7VSz6WNPl8SQo074OY/SK/D14DBSvHHx4wkbuQqryEinYWSyW3gru7eSm/S7NzuneMfaLTp09KqZ20s0OnbHj4jH9voOZ7SFhewqd5/8/+/H/avkv2qw9yNjVZ0cQlq9gfVGAVwT+Y1GRdsoqYkC6/8jJvoxqheNQG8qnSWELKyzYFrzad16Q1IquyttJqKy0dsnjgg9oofubZEtBgd2tMjjNYWCmg9C0KyeDqElBy4PKltFU5Vkb4ym/4R/2Uj6Uh/ppLT9qiH8DFJMIyFEXP/jAy3NXdiW50PECqCcuFMuzJKdFjk4PWUFghNzzVT0AejAu2LpJlDq3U6w3hf/UfbzFwxGXnRdvs/OQZu+iyy2zn3i3q+2Y7c/ykxuiC5TvX2frtl9q3vveUtbb1a2XUpv6Zl+yLN14LfZBqhJhUs/73gSXe1fkEJB7UnRQ49LiyApTdw7SLRmnJm0C+fsNnP1oihUU7efjUyAMP3+9BWaJQpdrZA6NCOik6CKZTKXHZQQYQ/38C8kRZyiGk3L/NS59sDPJlb04x+3cZNSPwZKXQ1pE2j1EeIo5OxsRGCFgCQA9Pi8DNkzQE0K/30EzG493qcosNTc/bmYmajcwua9aQYDcXRYwUpGSDE8Cw2U1p3xiiA7AS1TaWjupYHj2xRGEG5JI3qVHLs4cgpqFYhcx99iF8X0WDBx+aoIVlB5ahMomHKJ268lFN+DggwqGkKB9x8RvI+hEOCOHwz8N5ErUkIeE9QQQ/KX58cFBfffbzTk/mPY/Pu3r67Fv3fMOXSrUFLdMkLHxEGEuso7PN2tp58pVu0+BBhnSM0Ih21QsdYS2wh+W0KoG9JD6p1y7FxnK6QYLLUobjAd++9wFZfAu2eftmvxP/C//7i3brra/ye6SYnEZGRlWWA8bcTtBk93/vXnvrW94ovGnQ0GAGS5rNEw08ZeZ9yFEpwxHJ1jzKUEpEAqdeVE9qicpX1xEG+he5SjxKfAy+r/JcztumPCHr/E65ZaFJYTm/pPQ4k5WUFEoRpcVSkuU9vpSZJujFJSlHX8JqKS155qycMPp5Oreenan0IAon4UjWW1hwTKT1vtaA9UkTi937leuGMAAY6NAmer1d+Fh3SdFCI3n8nUpNThqQdv31NytLhx06fNoqGm/dvYOW61hvey+/0b5y7w/8dbsmjhCBW7h4oukn7dXH4ISeULKJdao3Vh6cPNBPv3Mf3y0HGT9KQ5Y4gkO7saiE0Mugaxlv5FNtXgY7Gxx8t5MqtDBS+9W31M8krRWdnwOjg1AggM8+guhU2IGGRLMy2JNySrM44bWBlwSa33QUg5SObW6B4Xx6SQNBuFtysm4Wpqw8cdL6GSStHVqicCeTOk/5MY3pOPD7jKg6OCtDhzHbd2n2ny7PurU0Nd9iE3NLmnWVrpmc10jEY1lPolH0IDSuGGGUaMTPyVoAry/X1JHoNCwAXpLl+5Oty1KwK1PW3rToG8Z0GOBKRw5rgzbic8DV79pyoVEVqtUfYKA0qQtHh9JJpHt4zazGkRY8zMal/KlueBD8jtmdfiLMzI4jZygw+ofreFgWomBZ2kEvbaAMyl8jzPrXb7YHHnzYaipXrVUUpeWbBn2zLLFiR946O7o0O3cIR5vahCKnfFJINVku3BHF6Xf6nkFdrmiC0e9yWfFaEtZmy27RLmn25vDw1+552MqaZK64ar8suB57+OHHbf9FV1pP74DaQzvhoxSHhDffwhPrcfuxH32rXX75fvGCWsQfhNv7i19aFciNa0n67PEzdmJEdYq+fI7PduXV1y3WvFCx0uKE7RjsEOpFm5ga04STjuOoOzSR5l1G4I/zewUFnZ48A9EHUEY4HurQHwB9AcRvDjsD6iHljX7iJP6syktuJHDSCdY/uF5lUzmWSZRyC0XOn0aGTNXrx/c/9YNvP6gE4yUpvAVXmmxf+DJTRfwhlONgTCa5wooqNMpibpgT/yZsbGTBXjh53i666hpNKtdPZqtcAAD/9ElEQVTahz/6z/563qIs1rIsZ4YNu8Pz5TlrlTyVFyuOh/08kSK5S7KYZFJKcpFzcUnx0pcut8iqj+fU1sifGJriWEbyYCb0C7oGWaWQc0E+OoSnzqTTLr9LD5785p/9rXCsPbb0wQPPVHJVS3oEUakyOhui3NpXGTrJK1S2lBPFWicGDe4MROmlAR0DqUENtqlhv/C/LY9oprwQOE+1K1IJ6tzmFlkGeWl1ieuslM5irmCzmiFWGqQ8RI/XnQHa44xWHYTZVGf2ZSBDqysM5eOF4wUUp4SKWZ8aCpq3lyvnras9LWmxDNj0Z8lCPSwTOVjIS8bcMhHKJyDqhrkwnN8A+bIOCxA+Rn7CWUj3USXc5PFOF4TiwsfFUzL1guIZMOmkMzMY5VH6ocRY5iIkftJbOAbWb7Dnn39BbeNwpaxQZk7h80332owv43nK6B+xUDy0YJ3xJBFLDZwcEIZP8IYnbENDQ6K3wT74wb+wycmyJuVGlWevUkqlyle21WYptXk5vtieL7XbT/3kz9no+LhxKaOI0JIP65YjGDWbGBuyj3/8r6w6J5rVzhUsEE1oLCVYQuQkhxOTk/bIE8/YtGSiqrpXmPiUJgNIfBFO4eFl8c5Ck20c6LDZ6RHrKBVgpmgoOU3wnyt1UA7ILaOXJ7J0X/RBOB9EctF3OMDlHd5n8tBX+OSBR+zhwDd4hhSSn3QRDKWahCWzknEoZ6wAeBwi9fN+wk2/ilCfLElk5ZLqYT9RY1G8Y3IWKuMLVbxylVef5Us5vx2mp2vApqZq1tG93v7Lb95lQ+Nlm5yZs4LyIAcho6rQZRgasZw4KwittCO1KY1llFTIMmFo5x8NCgPAJ26fBCGZdquMyqJHnC/6C7zIKNyABn6DV/85zzwMjuDnb3/w71ZA7kSqLjbrmAGCIKhIHYKfiMOEdcSK40VWiMDxmJ54V3yYykLIwdRUPjXcCaYxSuPJPwf2VmQB8EFcXu1obkwWBH2QayqoH1rVINGyKGa1FK2KaY6Z1awBJ4uB2YCGhiB5HaIfYJZl4EV62jBMQkb7fJBotvY7n4SL/ZIVWQ0rs2NaAklY1Laenm7Rm04OF+qWTBJ2aEyPk3EAeVaZDh+cp2uKKMrhQoEB/ls8Is9qfv2OcsE/wvjQj8AST5jZr1bV8kkWZ7LCUp/hoA0+hCJjL5F35ViCosCGzo/Kckqv4NBXCqgfpAQx4FVfwl8fiEqD35zN4nAsexMoN85HlWfKUjK83rJo3/rO/f76UPq6tJQNx1sQSuERUmuWnF1/3bV2zz3ftf4Nm+z2V9+pPtDkIOvAP1XGxrsmeZa+nOb/xV/4MVlh+2x2puKWN7zLKrA50fGffv23fd9zMccjf8mhlhpYfgx8rCw2hPPyadu8lOGl+/fa1VdeoqWRlq9qdgF5YqKUDKtHXeEyyHjXNPE/8YKlWAD8AegnAD5533v+Fys5+iH6Hz/SUFzgddz6Y68YbEyADGRe/2Lypjzjb6mWaGCVw2qloOUxX0xiZZFvyFu+uehyMHT+nI1NTdp4edo61/XaM4ees/mlkvpMcqXxhOxXpNzYV5rR7M0tquxNu9apQ9ALrSgwJiaUJnxhjBKf2o7cIjovVujePkGinfHY6g9rWFFFXnzSsSLRdYTBCz/AnXAk/PHbFbfHK+U3PvCJelCgEMsOMoVLs1BSSgyENcQ0Sl2tePL5Mk2IPE1/7qNlxQQUIu+C8aFXOgYAj2RCAseMk7Qu5XmM7udikBNWeZpRuL5laV4dpzU+T5cQWurnM1hOh8qiqGAqZi2MQYFSBwOK+rE4AM6H8T4dQk+FCAFLRwbZXHnGXv+a26xZMxlPuXmZube3R22REpBVAOPhgTu1CwWWBQQHBz+YuXAA9MCHcHQSPcKMlniceAIQdqf4gGy687rewfipfRrtUmKxVOEIgF9npLw4NtuhnfNp/QMDvoRclNC2d3XbV776DS2pSuJEzjq0ZORdOG7uWFA/MEg4s0RdoqJet3gqS4tBRP38dj6K/+xRHjjwhH3n/of9C+cA9EE/ZQO4tuW9732vLKtPyApYZ1s277CXXHONamhm4aW8mlRkHed8iQ/uKfufH/mgBp+Wq+pvbrWQaIkuUa36sa4//bkv2Eh50aZlxaXBz8CoWw/IFpaF4tNn74VGZfJ5DRxZmsXWnG3fNGAdRS0nc/PiE7lFjQ8U6JFjkUc7xGfaQx8i44ThQ/Aa5/1Xjw8lEHkpxxKJoxMAeTi8G/2JnPIxkDnxfhErSnxYbs7bWGXWhqdmrbbc7E/J1/e0W193u19RMzY6Yl3dXVaR5ey9ofLT5Xktl2vGdVIL3MPF9obGkxsW5GGsqV2+laIfjF/2paO/oBM/+k1BOs7bAQ4mF7aIGBuUjX3JbJlVXtB2j8EAWgNwIT/JgKLf0r4yfBAmOfipkDSb6wjRFJMgfEVP5HZecf0KFwamd7LS4Eiw1hlcweFWkVeYtG80VLUnXxX6/24yptmKfMLiuLJmoedVNq5I0WLM32XEMkNInDl5zVJKb1qSQGlWWVxRRxTEXCk7cdw7gxmEz0bRQBpDNaBGubAJSgf4SXjRkOpOQL003Jc9aFA2iDXjw+JW4bl8/8US7oqWjk02sC4dvARa881aOqLEkuOuefaMsEJQWrQ3K7yYx67E6oKAI+zlVY9fLY1fLxMQecXo1d9ZH/6Ho2wKS1ljxYoObjZAkYkgbzOHU1FozlvarTqv4zUaDfDxyYodOXZSCoHlnywZzcgsA9lfqkmgwE1/ovg478X+I0dZuIZoigvsZPXxIRGWpJSDF3x16Atf+YYNK973MpQXelAb6X06szZNDJPTU+ovTQj5ghTmgL3sppfbfI2L9tSG5XmrzfEaUFGWE1Zd2f72ox+xUpG9Kngq4VXbkwJbVJkFK3ass7/82CdlncvaYhhLUeVWNPjVRygkLLFGWfdwlT1LPw7BclNh/8I7ilhyU2io2LouDktLMhngkg/2VJEgngIy2akQ/+gNl2f6BllHzhiMqV+RxzQOVvtUwFsjWLLxgIrY8LEsF3gCLPmemq3aqaEJq6k91UY5booV/jwyrcmDV8QUYc3i32RZPNI4apFMsneo2tSU9MACg6QmmWjRUp8n77XZWadVnatc9EmiHcvab0emzySn+EBqXxozLEXDYADYS6ZdyDRWmX8gRUAZ2o0Pf/EZC9wTlwX4A42ujMT7tNWUFFiUDfBJqY6XeCxxJq7cLW/6cSk1iEoDjDKEY+3qSsc7RgSEYpAARQU+WOSjycFDY6KzAMLOSAa98jDIgkjX/oIgjHgcdXijhBfGRB72DpjpSUu4UhnC1CHpkALj7AvtSIwDvC7hJC9AGgxzpS3RZHnQ1LBkpfyydRVarJMDs6UOa+tCKFp8HwzFGFYRtOLY6OUWVPCF47P40IOQovCp12kTgIc2QBeOfKQDWdrcr3fU/wmiPtqGAqMOwsmftzkplEXNztwRhcLh8T1XOS9KifACM5PSrt37NXl0SwHIchWb/eyT1m4oZBQhQsvmKr+xoLG8sHDjoCcA2dz8AH86Ojv8qdiv/Np/Ud/Rp0K6ogwacLxAffll+2zLxvX2xa9+xw+1ltq7vFxXZ7fvRXGsg/c1eT+Su+4TS8QDDZo3vf419sd/fJc6U8p6BRNJbWK/T/XRlobmkn3j/kft3HjF33WEN/AUPsMXwsEzx1pPD/7Hb+83yXt6YC15l89y2VcO6u+8RJa72rhCincDC0xssuTafJ9RE/FCua4UkoUmxEIkhaKyvJmAJIgct7IklRoDUgqqr6Ll9+ikJgUtg/lgy5Ksplnxn/OSKFbpbccpsXhRO6KNMbAJE4eLuMjHpJ/kJfEDIBxlmByykOUbeXwvOFOOeJf1Og72yyMvdZMGQHfsoWYhficaGeeJV1FnsvLS+E9Z19oNkC/3nvf9gYwBVYgiUiYq84Q6cl5RoVMRNAhl5kAZpY5Pim61ASI6W5bK2AdhUJV4B6veKOKpz8toKZOeqrAflq5loTz5UDKgIh/1UQ+McCtLOONGh2iUgnW6EkQaOAlHHEA8j+eXJEjcgb+8VNUSwiSgy7aus9NfoWnV0oK9I+qkHAos8OEzNnlkD73Um25kWFPO/uRW5aAVHBwbYR+KvJQPBRbhwONtUFniAeLB6XXWXfzGR4GhZAgzofBeXE1KzAe2hGpJFjbHTxjw0EE5Xqpv1fJi/YatdurMeSsV1F6WUIrH6mxp5S42luDsqy1pspB1JmVBeZQUDouLyylxXMXDo/+JiQmbmUu3WLBHxaBNX51psXV9PW65/sWH/8nx8+L9jp07/WEB5Xmqxp7Zxi3bbf369fbUUwddBqrlSTt0+BmV70pLL39czz6V6FuYUztVl5affCH7C1+715Za8s634BX8w8VvgH6hH+mb1UmXdOHVEFzNrw4V7yS36hNxXP1SH8zYL1LMTFjwGwWFddUqheR2nrJSPhkC4oP6gf6xXDr3yEMhll0saTlEHXKi6l0WZDh6ukageMg1QpJtFBsooLUO0Q7iQpYAfPCFrDJmsFgjLfJCE/WBh+0ip7GuKMLSCvysQAgD/CZv0A0PA1LZtTZFXVm6CQeOSIttCcJRRv/ILT6lMQwGxhVLSfLkfua//jdN9olACtNQgERfGqmId4FXkBjARjCKjPw8uSIe5Ci6GMD8diFWfvCD1wm4IN1f3xEEboA8OBjpHiGlgwe6AE9H2IQLS4d6YQADDGaCP/IFE3FRr7+nyAn82orMboU1uIuywPq6Cn6tdFuxTbWvmbxen+qCDvDQhhVIENnEOc1kVNjbpzy8PUBeBIRBGhZY8IJ4XJQPHngd4KPO+u9IAzcOXhCXfq9t6JPNX+xVPLzAx/rC95fSNZDgBwc2+QzW9p27bXyC9wy5N4z3HNOhzvn5hNfPO4lfok4WR6Mr4SJfwmGT0OlJypl9Nd7Vw0/vEfLkb8GVy5wfFlWclKpaYvc+8IwdfiFdqMiNu+k1G27N7XO56h/cYq+943Y7deqElqjDdu01V9qf/OEfSOFN+sv2aopxJ7t6XjTP+tKIT5vx2thnv3KPzeb4XFfiGS4rC1lZp29Ix6eN3idSOFi/PMABAgfl2BdEAaftltQPpME79nIU5Eih8KU9WVXkeagPmeR1oaYV7qBDC9Gf+NDB5KjyWglwji3RSzoykcp7C1iCS3UGBG1BC/lCxvkNzcgaeRIkPpAn+IBPfvLwG590+iPiaQs+D9xIAzdyi58FJnhwEB80UO7CvKSBP8DrlHJG2lM5aFuTdcLeAvirvB6s15X7pd/60AoV+A853lnDSgBo3PxSzcOhjbFIwIRgUxlHEUAWiIMJpM0qDwADEHyANJiKwLAfk/ZF1szdoCMa7MtX/QbIA8BE8vCdQxhBOeI4qEqYQUAdKU969Bu4qZcw1HKfmN/vrnBLw4J1FvgwSVEMl8AoL/koTxkGW1hg4KY+npylzf36ZjzEyXfaqas+MCnL0gjexRIylBdlAWjL+nA7wsELgHr4He0mjBLJttFnew5Rqn4saPhBvCsV5XPFpmVYe3undff2qyIO56YNXCYEuMPrWqmPhU+WDu8QcjK+Sp+KeeyxRP30IQ9H+CgEyo/Ndt5fXJibFQ2KUxmWpGw5YrUtNbXZZz79eduxY5edPHHaz2UhH9++5zt23XU3WrOWkm97+9utXJm28+fP2F9/5EPW3dGmyRJ+iD6ZIf75MywSLMT6PmR1fsleOD1mj70w5HTBX2SGvuJpKbzP8i9+U5Y8zj/hjIcrzm9ZgABlcByqXhv0OW839QDELdXlmjz0LT51pc/TCVeTZFj5/GZb9TL33vMJuyWt4VnBzWsJCj7qT4pR9arZWGqE0XvU4/3M74yfaFobQ4Tpa9oJsIQEIg9tpiy/cVma+U06+VxeZHn6uFAdTlO9HLgjP9YoPu0lX+Dnd+Did+CIdIB9Vt+gF6R8winzCXzu6kOAsgA4yZf74D988UV7YACZgvEBpAPkiXjyEQ5lkSWK3wgrnRGNAUiDoCAk+9sJkqNuysE4yiFg5IvBns0bzAnG4WdnHfJGHeSDJsqBO/IFPtJx1A9QL2m4KE8a5cAJRFnqxo96QxCIIy8u8KAUEObgDXGJ32tCAVCGOqEVAFfURz58/ZNE1mdb4UNZ8cEKNoQRWD9u4OpQuDRC2OdYrokWqVvOJBGPRRB7nmyMShSlnNOgRDmyye3tlcXazCCAHLLLeqC1Kwq7uIkG6OXhDO2Hf0CWF6n9qe/x0+BI7SQ9eEy+GMgA+cBDGdJxAcQHj4DgkdMsyIZJi3qj/0kjLnwgwjjKR//iIj3aRJ6gN+ohf5TFkU5+6gxcIV+hSImn/eAIvABpHq+JBBzBowD/rbSc+pYy4AEneAJXKGkg6ALIC910JAqZtGy5aBPhaC8QPhBth6eOSxB5o92RJ+iDD9BEXOQJ+vgdPnVn5Sfq5TfQ+Jo3v+uuqAAgA4hwhKkQx+8gLuL4HUTyOyAqivyUJU/kjfTAiwOiEeQJemgAgPVCHI2hLPGUD5yESQtcEQ/g8ztwkw8X5YP2wBN5AMpEerYMnQCQN/DjAPyIz5YP3Cl/+k2bQ4j4Yk7gD5xRJuKjDiB+eysV7Wd1NFNyaV5abtBP4i/KCRzkFN94IqR/Stdv6EEY8LWMIa/XqRnQ77mKfUg5/wweVS2rvAdAIqeyLgtC59Hkq9NG+4Nmp1V5s0Bd8DX4gqMM/QtfLmx7pAdefgce4iIc+XH8jnj4HX1LWeogPvIEvhi0AHFZFzIZ9UTZqC9oy44PINqFC1nK1k1egN9RT5T3ASsfHEEHOKKMj7VMXUFjlAcneQgThyNP4EvhNQVM/ghTd5ZG4gNHxF3oRzjyBg3hAnfQG0bBhfkDom+zeXCNr3vre/06HRyZIJbC+BcSDkRhINv5gTAc+UIwg0lApEc44mEuZYAs8UF4tg7C0RmRL9s5ER95wUE4fCA7W0Re2hPlszQDEY/LlgsHBO7IGz4QfsqffOqI8il9rVwWFy5bRzaN/NJZvvRhT1BqPS25ifNytBv8WHdJKQiDrCbxyHHFbInCUzEh48JI7m5fvbedPRr+ktZSJlQhZYkXP/wVFrVJv3hq60pNAM0hL+DhN2HkAh7G74iL3/jkh67o/0RH6j9w4oiLviA+fgeOyJsF6gkIfJTDUSb6JNJjPJAPiDSAuHAB5Aeol7xRf5Tjd9QZ8hYQYfIGPbiogwcF3O8lan2/GYlhr5Utg3j9hvzhR7moEz/b5vBTncSv1QfgBy5ctgx+OIA48gY+IPJGn0TdQOiWwAXwO4C8QJS/EG+4xle/6Z13BZEeoXDWRXwA4aiYdCAIpEMint8sZy5UYsQHPkxIGkK57BIhizt+40ccvykHnsgbdEbeoAUXQAeGQBFP/sBDGdqBHy46nnDg4XeUy0LERxigXPhRL2kpDL41vqY2pPZFOwOybQjaAkhRS7Q8RLAB0epo9Z8UGme6wvEVdRUGoad7WQ9CE2XgATMhGBXHUytpJv8yDr/lePLL4CHe62lY8dPz4qwPIoYVydBMOy5cuhAP7+BBto9w/AayfMy2NcoHD8ALLsLRV4E7fGSKfKThU0ekAyG7xGXrCnwBlL2wfiDyZfMSJl82LtpIHGVjXFA/AD2RDk4gyl+IK+iIsiG3wU/GUhZP5AOyeAB+QwsHuZMSW6szeBJtDDpwxEdegN8BkRb9E2WArB9twM+WvzAveMgDEJd1XgoCaXR0ahBPXBSkghCEgEBCXtIwA/kdBMWRgWhQ+DgIZ3MbP97VC0ZFGVzUQxouINugoDd8HPjATecEXQHgJ4181MHv6Hziot3ERzn8oIe0oJswEG0LnEEX+Qjj1tqV0viNgz5+46KOyI8fv3H00YXCThaWfH4DqhSIovzRPOeL/LULlIqWglwwyJGK2eq8NUhRVec1mMGpJnDeaLbKu4YSWDneI1zh5o1mPsVP/RJGmgpNLapFhsxKk+rScjXXrN/Uw0a1aIl2AfA/K1fRLtoJb6K90XYc4QDCtDHaDPA7XPAneBX9HrgoF4qR/OQjD45w4KRslAkXdOIiTxYoG/UCUSZLZ5QnD3SF4oo8QRtpQXfgzLYRR1nSgKANIA/4oiwu2kpcNh3ADwde0ng9EOB3+EGrx8lCT/fP8XRVdPnxKsmUaQJR0cBN3sARfZZtQ4DXKfrIE342P5Cll7KkAUGTtzGWkESAiER+w0zi8KNQIAgIpOEuJBSCgCiXzU8dKIoYvPwOxlOOvNEwJ1Rh8kT5KPfDIPIELYETHPwOPHRQ5CEu6OU3Ag6Qj3jSiQcinK2DcDYeiDjqByJv4lMSwsiTcK0JAXFZ4Hfg91cq6uV4pC+Mfk6I12NMigpR5OvlqlkjpGotvALCORqU2ELNWiSstdkZa+PVLomgtJvvg6FYWTZy4pojFxzg5PYEFCN5/COmwtnQIPp9SSqacVQuutJ1KRpAygWdAG0NPgdEP1zoaA9pAOWizUA2TzYMRByATIEj8XhtEggHzUDi94txIOshJ6QHDUCUB6K++H2hDxCOtgQELnCTRl3wBp/81BcQeSIe5we75XsLFO97nuSVwyr2s2qk18sGnQGESQPwIy3Fiz4mrzoNkRffw/pjKyEg2rJWR8IV+LNtJUwbAzdx/AZICyUOHn5HfvLRJ5QjDp92hU4irvHOt/+Y3wcWCMkQFYVVAhCXCE0VhR+OcoGc3xdWBmRxRxnqxYeYaCy/AX5n0ygTDQIiX9CQdQGURUgiHGXAwe/AhY+LWQfHb3CRL/AGjZHnwvRoT+CNvPgBUS7w4SdIv4EoB5AetCRc4pt84nxvS4qJL0q3qswiN3zUKlZSk0uNUkKVMauWR61Z8UU1vWmJm0oXrElKjVtnc/NVa9YykBs6+Yzd2Og54Wq2jlLRCk0NVq1MCZf6amXB70hr4LS+yvA1Khat3MzB+6u0OSerr6VR1q7i4QP0Rrs9/d+1N0GWf5EWeSMc8REXQHyUB6iHupmAIg2IcJRPfFwbWFE+/IBs+Sw+gN/R34EPP5sXP/JmgTJZ3AHE44CgNXAxcQXObBnCnjdTdzZP+FkIOgH8VNda+2hXNk/i0RotUYaw5+MvkwYQH+MgxiCGR/ALF3wIvRGQ1SP4IU9AhL3ev/ynr/hJ/GwnAkGYZ1I8v7MFIx4IIoFIj/wXKrAsY7J4AfBEWQA/6oh8WTrJCwQufmfj4nfMcoGXOMJRH0A4myfSg5GRRly0g/M+vCieOgS6Uno6JpHoDIWLA4gTBXJr+YNHPMYGL3my9LF5Hjd4UB9pXCPkltPignEt9nx11vIcsgTX3LQtzlVURrTKccyipuXhopaPCzVZKC15yxdLNjNXtcrcjJW6uq2Nw8laK/KOYt/Adn+xd2Rk2ErcMLLENxDnVZ5rcBas1NmthmhANcmCa2q1NpW3+pI0x4a+xp/TXedbarOK+H+pbf9fQLnAEX1EOec1bRfAl8CPCz5HfeSPshEX6YEbfEzUWZqiHPGkB2RxBF7qR1mS94f1deDNxlGWvFiL+OAA4jd1Rn4g6mXSijDApr5/QEZx5Bc71FeJNl8SJhIdor34QRPh+E15ccPjgcgfdGB98aYFQDxloDvazHvB/sQbK71eD442xW/yse2CH/VG2yMPgM+YDf47fuUjPoubtNz/+OSXV4gMRwIF0ZQUIi4aAbGkZysGCWHicGzaUoYweaOjIh+EgQ9HHHnID5AeDaZ+fOIiX4QjL+k40oiPcOCkDnxooE3EExc04Ue+EMBsXtpwYV0AdS2uKKw8gH8Xsp6XssRzXAognnLgCJ7ggMAHRDjq5V4vYfUjD9ycwS2Wc6K5pVi0+dqMtUhaF2dnrdCwZJXxEVlLy9aWN6vMjFublEqJGyZkUfH1a64wmS6XbaY8a6Vim5RSg790zXc1zwydt9NDQ9Y70C/FsGidHZ3WkW/VYFmyjq4um5os+4HWYnPBClJ8ao21tJestVA0Fqu8s9dc6lBcj7W2dVlDvmBLzXnjM/tcTaOh4ctUV+pStuKIH0D9YRD8Se1PeyL0Bz595PEqz6BFh6Gsua8MmUKxsoRqVj3R7+HTX/Q3x1QWFrUs5oFHvQ+8L9Vn+OTHpx4eQFFvs3gJjugf3/tRPuoEJwCNgNcntOT1tvBbvqehWCQnfEsBWvnsG3VABu/vRh1BFzQxCfpTR8X5zSaLGocig3wxpmJyTsqKcQC/kEHR1bw29vzBTJ030Ivvdekflh3NczxgoT7FAeSDFg7iMhEGfVngqTVfX4o08FM+DkUTzbZEuiop4YUv0a/kQ7GxPOaAtD9hlaN/+SIZ44utCnQCtKz2hfI3vvZH3rP6UY/U0OXV9/+iQRAUxAWT8YOAiOd35AUXv+nISCee/MThk5dwEIWDSCAUXcSTB4gyQU9A4A8XEOWJo2xAxAd90Bt0Bd3wIPLhArz+usnsINwRhvke4lhCpgz0QwNx0ZbozGhnhBNN3vXCI7oklJyA56YBTRFaGq7YzPApa13RUm52yjpapdxnJ7VEXLb2Qqu1qMyZk0OytmZ9cHAlDa/zcGK9Vp3xL3KfOnXa+Pbi5HTZ76U/eeyonTpx0s6dOe0v3NOmwYEB27xl0NZ1d9nmzf2ywKatp7tgXV0dkvZ5t+4WqhWrTE/6Xtn42HlrZgRroLRq+YnC4qruRbXJ34sUzrR/5011oN3Bdxw8gU9ZnkQcwHcpCQUvY4Dy2/vQ8yScIYuraaKLGyUSf1M/Ug/p9Dl5+A0gf8SnD1akMqRDUtAVeEImPZ4uq6c7nVIcvOtLnP+WY5CCn3IJZ8oPDYQTrWvKfJUXdTqjPZFOHEKHkiMbv1FegQ/w/U3VS50YGYwzfMpF+4FoC3XC24hLV2GvtTnoJB+WIOFsPHXx4j8HowHeW417BEmDVuoFKENd3J8XbVLA472t8ElhaIw2gQNcja9/x4+7AuNHOJBRMDoRAGkgJIzP73DBdByVZC048kY58IcPEQGUD2EMZgKU5zUQaCEtcAEwljDxuICgKcKkRV344A9aAfIErQB0RDvwIx6aCePUeo8DCEUeEZTCdQWWdYELBy7oyv4mHZ92Iep83oqbMlSzv3zdtFy1shTX0vSI5RcrNjt2xtoaa7Z1vZaA0vtDsqqqM3NWnqzY3l17pFQabHpi3J595ik7N3RaS50mOz983r/CzAvTfCafF3xPnT5jW7Zs8T0srsYZHS1LuZ22xw884bezdnW3WVdnwfrWtat5C35FT2VqzPbs2GYd7Xnr7+u2yZFzYlxVS9ey8XorN2F0dHbK6pCFoHZgffBklLbStoDozxg4KT3JW/Qz/UG8DyRFxUMM+hKX+JVkyHtGeQNvyAV8Tf0HzhdbZ/jxO+oMC4zLEIG18ms0BxC/Ggf54Ik//cby8eWuW0FJsQLQTh2Bi/px0fYYhzjifXugDowv6o28+Fgr5AMn1oxbVop3y0YueEy9wZfAze9oBz44Is7DUj60x19Tk89rY+BkUkp1sa0h5V9vq9/e6iVov9IUwNJiHPM2DD4KFFqgCRd04KJ+0qGJLRDeDgEvQJrri9e9LT2FJCMI4mhAIKEB0WAq5XcMcPKTRj7CuOzgB0/4kTcAPPGkL9uAyEN9wczAB0Qc+fBhRvY36TggaMKRFnG044cB9VBvlh4An3gAH8e7bIFbOVfDnpelAoJLWh0X9FGOdvAbiDQc9CFgpPNkkXcK6X3fe2D/SRbW3PgZy1Un7MzzT1tPocEu3r3FBvu67OTR5+zw84ck4HnpkEW79uqrbOjMCRs6e8pOHn/BNm/c5JvrHZ09sqo22Oe++GV/gfv0mbP25MGDdslFF8sqWLaTJ06oTwq2YdNWGx4b86/4rOvptW/fc4/x2f6dUopwtqDl486d2+3RRx+ymcq0K6stmwZtoK/PpifP2wvPPGG7lY4wj02VXVFyzMKVjxQIp/2DV7SdNuPgT/QvLvIA8M/zo6KUhnXHi9e878krVOwHssxgjxCgfOCmHOWdzxqAAPVEfeSJwR00xYQZFhhh7z8tsylDfmSdeogPnIGDMOA4lAdIMWsKL2gKiHxRPs7QURc+74BCF2nQHOB06Tdp0V7w4sgb9PGbOmIcA1EXjnqyOHDkw3lZlJfCihZO+JX0RdRDubX3lplc1o5GkB8/8EJThKNu/ADHVaeXvH4Tr8L0N3whrx+Fue3Ot95FRwAgi8OnhEHKbxAFQnyQwvwskJc4cGUZRJkgBD8agR8CQB1ANIA4HPnIQzw4oyNIoz7SiWc2wo+4MJEpB70Rpn4APDEgAshDXLazgaAViDYAaoXj9o5QcuBKccqTo/1rwkF6lA9eRhy/ow6AV3okGxqs4oMsoJmpc9a0MGNDR5+xqaET9urbbrKi6D1/bsieOviEjQyPapZrklKatjte90Z74smHZSWNW21uxjZsGPS7ta6++ga77/6H7bOf+5JNcxdXqeQ3brzsxuutPDVlZ7V03Lxhg81WZmx8atxvnCi0tvjHb7nW5cTJc3bwqcO2fcc+KaS8jYyO2A6+nj42QjP9o7LMjgN9vbZzy3p78sABF7a+/gEtSbGsJYD64065WCoEb/HhB30dfUh88Cr6inDcaRVlyEd/Oz/l8MOFjHqa8oObvqE8ELzHAYEHWI1fSfIELuryrwUpnokz8iEDgSN88lIfdTDw2PfioQ2Dmvyk47v8iDYcMkw8YXzqREGwz4d8KtLrpUzQSR3kBRhHnlbnDXSzHeA3jfj+Y7JmiY/6CeNDp9Nar5c4/Bh3uOYmrao00S1yO7JYqJWjylC36NVv1eptxOc7qfjFQkllRaNyBT/ABZ+gMdqbBdKDJ5QhH9+XBeADjnY5na9+4zvvQpjJTAR+NBBmpU5fG9TxeBoXBOBHHA0OZkQcYYC8QHQ6hOATTzkg8gRu6o/GAlEffjA8Kzy0AbzUS8dnOzjaR510JOGgPUtj5CctcBMX+b1+dU+0EYuLcPAJhcZgJQ0gf+QNiM4Eou3kc/qhb27apkbPSypl4ZTH7MCD37Ut67rskn27rTI9bSNaGj7yyA9EV4OVy3O2bdtOu+2WW+3Rxx9Vv03bkhRfW6lNSigvZdVpn7v7S3ZueELKR0rrpuutv79Xwjgvi2nMSnwwRWFuIe3p7bIjRw75nfUtsgQPPXfINgxulPXWa8Mj0/Zvn/+y75FecumlNiVF19nVKSus7FcH8ZSSvTqsrMsuu9See/ZpWYRz1tPdZbNSplh3sSQDaC/gPFSb4UfERT+QBq/oL+Q0TouzrUDfxFMtbh5lloZ/uCgLeH/pN/nnqrMeF7wnLfoN2aYe4qIsG/+kh1NXezoyBs7AHTT4S/TKhwSR5hah4nxjWnHwDjpoE3RGXVEfaeAKOmgn4DIiCyzGAy7khrLkNTbaNfNpVIgG0aj2NDNeFWYfiZfyKc8BctoSPMLRdsdRB8LkCfoU8LOBvgRuaRbeFi3pUn20y9OYHPSLdNrraczEqWleX9RLG6MN/IYv1BU0hE8+3IpwrDnpGb4ToLY03v6Wd/seGIhhKA3ERcOiEfhUSJ5gMhXzGyLImyUwGh648Imn48kfnUQaOPhNWSDqAAc+eQjHrMdMQxxliA+6CQcEjUE/+aMu/KARP9IiTB7CQOQjLsB/S5jwHbeyRvlEN/sdKX8Wb0DwLuqPcMyG/kn72ow152o2M3LKxs8csisv2ml5KRSewB09ecIeePBB275tl3W0ddvuHbtt/76L7MknH7XpqfNSKDNaNm5XnU127uw5O3V6yB5/4gkt43J28aUXS0l1+mfRSvkm6yi1SomNuwLjuuRCqWgdfA9SdDyl5eWrXnGL01RU3EQFBdiiep62s6dP29VX7LfqbNk6O0p25PDz/sWb+dq8leeqWr6etpe99Bob1jL2hUPP2ZYtW21e7WZfj9eR4AcuKwfBlwDC8IT44I3f6KtB4odqxVKWkv5JMfGcyxe5dgZZoB9CJnCrIFOBQQgQjyySjzr4TTjkkDgfMXWARiw46Ar6gVAIPhj1258YZvIETq5uZzRDWyiMoDFwAeTlN/WAE0BBoIDIm+VT5PXrjVQtTwT5HfkIB27oQo6J97YJwAM9AD7p8JpxGuVD9v0L44qLOgF82oALPUB6tAm6SANHlm/+1NHHSuoLwuBGFnBA0Eo5cARQJnA1vuqN77iLxFgqUigq4TefifevytQLQlzWUQHlo2HkIUz5EDqIiwqDGUDUQRr5+E1efD7fRXk6Gh8g34UWIJobgCEBYWZDF/gIh/IDR/jEB304aANntBPA5zf1ATDX2ydhYpZhmYQCIy7a4nU0pHoCV5QnjbqyA4cnhXMciShw/GDWytNTVmpatrGzx+zsC0/bFXu2WLUyaXPlWTt8+JhNTE1raSYLamHJ+vsGbPf2Hfadb3/TZsqjNtDPTbKdcl327DPP+zGIp595Rku/7XbVNVdYQ0vOzpw4bhdjyU1O+OfKxkaG7fIrLpWVNKtl4Q5rlGyfOHrULr5oj+3avcumy1pinj9jB5562tat67Z20T03MyklNWQvu/5atWfeujo7fNnITaqLWi4O9Hbb+TOn7NKL99r27du1rH3GunsHpCRl/q+sDaqQleBRlt8htMTR7xEWE1+0mUsa5/A4SY7FA07kAl6Dg+6gOr9bTkoc/lOGsqE8AcrRa+EAlj9YEk6b6OJmUCAGWZZOFCPlwOZyUI8jD/n9PVPq5vCv6iKnW+uE6/mhAXBaFEfZKI9yIl/IlMuS8tEeVnL4PPXkK1H89r1CTbTgqmlSWbueOdHMZOMPGPQbII5xJLSOG0g3/KaLTnmy6fwXeLvkk83HtH7MS4eAA1qJY3wQZtKhPHRDI8B4JAw+4sPF78Tf1H+hTNl+gC7GDr99nN/x1h/1TXwyUjgGVkKkQeoWcAq7+a51LTdHQnhqdto7oBIgGI4LjQx+wkFwAHHxG8aRLzoNAqGDMggb6dRBGkA50slHHPkoT5h48ARdgYMyUR95o2zginL8Jp48AJ0Bnnga6u3SIBQCP3tEvihDXewDcD964FuLT7MqIGolfOogzeiLC1qqS5CwinjFp11y+uR9X7aFyohdvHuzVaQsRobP29j4tBTdgj+R2btnm3V3lWzDxl4tG78vxTdlg4Mb1F9NqrtoR04cdYE/f37YtkqBDG4YtInRYVlWK3aRyg6fO6sBaS7snZ2d3kZupi1LqW0cWK+6Ru31b3ydHTvxggvi8eMnbeO6DbZYqVp/V4t1dvfYQ48dsicPH7drXnabNUn59nQV7bnnnxSvCumJmAY/99vznuX6vl574dkDtnPHDptdlnIR7/Kikz0U7ihjQAS/gSyvgOgPv2aZdZwcyenwL/3IhJI+voKSSjekMtEwDJhcNHkup2UZ/UffA/wO2cGx/POlEd2LSvGqJFMtWI2Su3q+kCtkAtoYcODkBto6YZIR+YrzPSk5/9an6vT3VjUYUV7Eo9Rw/jUplQGvKwDwyaeOdk3oSnCaSXe5EoVceSTy3PFbTRd9ohf6lQ9rlauu/cGJs1eVquJ5viWq36wU/I44fziBBYSxIKXnilpjAUSUkfNzfCgE5Ys2NKssckQcdZDHr2RSMd4QQa5JozJ4FHqCMFsC+MH/BChoDKp5TULtknXRIx6J+26BwldkB941K58fo2DwgSB8IAkQHba2ViadMAOTfAgJB+0IE3dh+WA0ROKTTqeQh/RUR7JYcKS5cqjXRedFHnAAlI3yUV+2ToD8hNNssmZpRR2kRRuibBbIR3xYkLiw6nCkoaQA8oAv8Hj71KMIAu0HwBcQtPk7g8KFwCLWM+VJU4utYWnWnj3wsG3qKdjWTettdPicFM+o39h54sQZW9c/YL1aAs7MlG3DhvV2/NhRO3PqlHV3d1ux0OZfxT59Zshxs5TkydHA+gFVvOxLx2IxrzzTEp70oRIsFXjOVdB9fX3eDma6m2++xY4dO2lztQUJ+4qVZfWNjYzY+oE+27J5ve3cs9emZ2t28sywPfrIQ3bDdS+15fmqlYolq5TnbGJ8TEp2jw1LgWIVbdq0SW1ftkd/cMA279rjCn56pmI5X/Lg1H/iD2yMJ1YhK4nfqb/hO79DVljSRR9Qhjqin3DBcwCFThhZirSog3j6y48GSCH6INEfFjYrkGTNSLHoN2UI48PDmKhicAYtQTeALIMDwBL0YwnKE3lTghoPHxSX2pbGQFx64HpEEPXQVspCB0D7ULBRnvpXecHgT6R4PEA+whgm8XAh+BJ0R1ujjQB+0A6EnAOUJy2b3+tTm8kfdVAm8gY9CdALae+P84n+UEDlxCUvE3VTRiFrfO1b3uPvQoayoHNDK/oTBv2LigGEhbwAmh5EIQTByNUK5GP50BgYSrnAQxx1REeRn3pWO0PxQLbRADgpF0oxFFukZ4Gy4WeVUbYecGQh8kQH4EN38CfyzFT4VHxSwtAQ7aSMl2teU67koXzU6aCgt2NpRcu4WSsVlHd+1o49+5gtTJ+3UvOCTUlxcUf96HnOch3S8m2dFMEGO3nyhF15+WVSXi/YkUOHbPOGTVo6Dtj05JSNj09YR2e3VSpz/qEMlFwxX1D9c7Z7907L8yVtBF1t2Lx5s509e9YtMD52C/0sATl13dW3zh5+9ICWBeozzXTHtKRsKzS7lcUB1+aWvE1oeToga41vR85Iwb38ppf5FeNDUqA8qRobG7VtW7f4qXz2T7Zs2eQz8tDZM96/+VKHzfFpOi2F4U36Yjf9utbPwTfcWj8kngLQTFr8ZlKlHL9pY5THByf9EWGvMxOHj5LxowCkC49bXOCq++CNPsUHoAEInMTjB/A78iJtTBAoE4YXeFwCwS1lDF/Ag88HUpiEaQfyy/XlTHjkBx/WEwYEZf2jIuKtWuT4+c1ESm7KMJFBZ/AF3+tWGriIg+agO9JCpgHy/P8Y+xNgz47rvBM8b9/3td6rvVAoAAWABECCq7hAXMFFoklRpCyp5fFEd3SzIyamo6NjHO4ZMaKj3T2LuyWFbMvtsUeWW23JtmRTolaKpERS3EGKJLYCqgq1v3pV9fZ9n+938n7vXTxD6j6vsjJv5smTJ0+ePPdk3rz3/1rpep9NjzQ4BIAbttshNk4ZT/ENrTKEAuiJR4mM8eQ8W35QQAD9/Tq08f6fLF9k9QDaoBDnmltUEZ4ZsxAAhMJ5DwiRRzBj4BMD7K9xTTvkgeNy8rj7WyBmzrikjWsc6hMsDOI6GB++bbigRz4BgK7pgQuA43YB6nINgIuhoizvgHtFgKRRMrdFyDbk49IX0sSA2y7t0oYmggZpaWk22hp24861F2Lh9isx3KVxaNqNmzeux8Lckjya9RgeGY3e3p64fvNqvFnezqWXL+ay8uGHzqdX8Mqly/KmumQ422JhaSnvYEcmxuKolo6jY0MxNNwfQwO9eexi7MgRGcPR+NKXvqRl5xEtD6/EQ+fPpyx5bemdP/6u+NrXvi5jshPdXf3qX0dck7E8dXIiJo8MS3bN0dc/FD949oX40bMvxvmHHtbSdi1uXruu9iZlzFvE81Iag1s3r8vIjeUDsml5k2dOn4offO+ZOHnqdMytbGj2t8WePC5eAZKapkyREjHB42/Z8XiefOuQj+CAl4ZEcreOggdYP0zH4+7JCQ3GMWlo4tiI8cAEzyXTag967AOBR4AH80JAV4gNzifQDuW0SfvkiUJek04e1RZOA79gzc/O3bs3k7/MzXIqf5+U+pWBK7wUOlzXeSKGHoE0QEwdcAF4IV0PplHHJQ1N5EOewWm3D2AzXB/6juFj31hXbZFnHNJsGReJlIC8hY0tUyg3rTRmyseDFZVCh69R0DhE7M24odzkq+52qRwCJihQmGbDcC3rluvKVVaahuoGgDzKyKfzZt4dyPaE744BlLF0o4xAPjH1TYvYacrdB18TE6AFUB+gjHrk1+lwXW+fMreHDAhJa68y4jVeGEDi3PitzoHRH4B8B5Yp/FYjxqtNSri7vhRTV1+K25efj9Hetmja25T3paWXlo23pmbVBpQatHwcliEb0LisJo99Pb0yEDdlPNajr3dQSFLa5taYun1bfDbF2Miw8naiq5uf1t+MO3encwJOTh6LL37xS/ljtexD8CtTGGH6deLEiXjmme/F97//Qy05h7VkPBJ3RW91dTHOnJiMocE+eXE93CPj6rWbihvi3e96lwxdR3zpz/4sHjn/kDy00XjxpQvRJjnwYILlNBOzV+1cunAh3vm2N8c3vq1l8sn7YmuPSYZSMq7lbpub4Rony5+YkHoiWRAjd3BI18vRSfKpR4ycXE4gz7QJgMcIIMc0qWt82mPs8zcDdA0w7uTTFmB6pu18Q53X0i+VJy8Fj5e1oQ3eTY3r6Ohoesdcp6ETedozv3neUHBAr/SPuA7ONw5A+nAwHdM4HHteGFwHcAwuQJmBPPZ7LSvoOJ34qpqHv6t2APoIDjqRuE2UiW6T+JHW5dNgtJBKEKICE9BQKh94VhgGcJ1vxfCdi/qmQwAXegjeeZQbx7HxSNuCU8dtk0ca4No8kEaBCKRtuMwb4bXaNw2uSQNcA5SbvtuwsMk3XfKp/1q0S8wAHOyx1ekmKM2vPbW3aWmwPBMLd67HC898I4Z6OoKzWTdv3o5FeV33Zhal1Lv5UnWLvBrOdbEXNn3nrjyljbg1fTv5oe/8kO3N6Tvxp1/+cv7AbH9fd27+82O1Wzzx0V2Mn0174xveFH/+5b+II+NHcv+LGxBLydsyUhgy5Pntbzwj4zce98lLevGl53RjWY2HH35Qk4lf5u6XRzcWX//614W7Fb3d3fFv/s1v512Rfbjf+73Px7Jo/vhTT0kIjWpnPKan7+ZDgK9+9eu56fvcD56Jd731jbGxeEee52bILOTkTIuugNeTE7aSG+Cxqo/Z4WD5IhP6QV4Zj1IHMF3yDtc3HL6u16eu9YP0YR6drucZyMlveikkpxgg9sLYeZdcXMceIdsSZVMdelhu4SAo6knnoEHgXFQ9TUhjWKXFZIkPQZ03wHpOvvviNGBdrwfLABynCYfL6oEyYiDj0u39coCX5nECeIjAT9lVotkHeIPfPMjqgYfwq5jOSiUNDgYBAIfAGttM2uiYcJYr38A1ONAin7ZQNJcR3A5AW+QZh7oAOBaOaVFm3omNayU2bQJATB5tOa/Os+uQxjgQSMMTMbhsepqG65gW1/mYxOkKKE9c3Y1a2ppjdXEuX8L+4u/9u3jz4w/F5spCLsW2dhpiRsZrQcuIsfHR3BcaPzIeHfKScK1FKFa3ZZTUv6WF+TREGuW4cuNmToijwpVJjzNnTsaklpEvX3xZ7TbE8WMn4vf/w+/HydOnY2V9NU6cPBGTR4+mx3Zcnheb7d/45jdibHQy3vD4G+KHP/yraGttFP5xLWlF99jRfFXpurwDNR0b61vRIw/h1MlTwn99PP/cD+XBnYznXvh+HDt6LL2Zu1oGnTp1RkZwS2Wng1dz8Ob4lM+IvLvVVY7vSHfkPUoqkiO1ylgQGE8APUhZqtzjVwfySij6BK7lTWyAjuseHpvE41/KWHTIl9wIXKd3KJy6vkHjsD461NslnfpWlVEXr5Q8654smYavJS68+FKcOH5Sdop9YsmAp20KBQ70rEb+VW1B6/A1wRv8DgZf13k3/5Y/14Bx3QbhcH72s0o7NLcUR8d0GQePBVtRTfzausadMmVK3ATRJY9Y9cAFTB9o+sDHfiaPUQAUMOn3hZq5r92JYlgYwANGzRxA2hPeAaAeOATyuNOQ53LaYikJHygKdMHl2rTBt0foa+rV8aFHbOUiPsyjFRFwHgA9ymiTPpgGgFxKO6WPpulA3cJDomcedYh9rSGL5eX5GOzriN/69V+Lp972xpi5fTO2dOfFiLAk5CFBK5+vkUG6ev1KnDh9ImZn7sX8zFzWn1+ah5kYkxHgeM/Vq9fS8zlzn5Zlayvx4P335fLtwksvpkc2NDQUn/8Pn4/Xv/710aQ+DfQPZP9evPBi8sxShU/s4P1srvEQZ1ftXozhwQHRaY37z56luTgycTKWFhfjlStXZLhOSnB78aMf/CDu3JmO4eHBWF9bjvWNlTg6eVSGdzM38CePTaJF8ZWv/GV0i5dT6svdqano6OLojDzs5nbN3Q7JjPGQnNgQqeRbHxfkSL6XXC4j3k+Xoqzr+gTrCmPJtcsN+zTIA195BCZOMWiqo7ps7JtW4gugQ17yV4H1AjCedQ1w2rQw4sKUQV/JbZN+ed2MiyF1LsoN2fSInDbUeasHIB9OHALz6HrEOfdr7aAn4JFPHmX1ctJ1XgHjGLZ0w6/PYbdLTE4x0Afzs+wRW55qu6LlegDppvd+9KfzKaQzTACBZR4H/9hEo56UlclDyLWo6rlThHoHAU9mgHwDbdQ7R9p5xitG4qAuwfx58PE8uAaXPPDrdUyPMnip53mQiAn1cvfdPFDfbQPECDh/7lxywIgjG9IMApOwQXfORt1NVSq3v5wd4zWbHi3ttjbWYnK4L/6/v/ZLcfbkkdjd2pDRWI/Z2dlYkEd1/dq1aNhujrm5e3mu5/SZ09HT3RHXrl/L4w9zc3djT0vD1TUtLxrbYvreXCwsLsfE+HAM9nbE+XP3xY6WlJd5ctjZHf09A/G5f/978elP/0zcu3dPy8BeLeumc6P9tLwx7sxLi0sxPzeX5T/+vveprVdiZGgg2lsa8ggET7aOy9P6i69+TQMbMTk5LgPcFUvz9/K1pVnVe/z1T+TG88jwkPpwJc6cPhltcv9vsJGvJevE0Yl44cJlta023vxIvPj9b8YxGdypJd2NGzSWe8hYckWKtTFhfADGA1nXdZHfuuRaaFU4mLDEZazKmGe+7vQsd/Ml7WrLWJglrXyGOD0VCKheTnp0wHlMNOHxVA0KDuTRlsxjetjgU6/QoYVEUX3yCi/ldxibZfS38hUrXlt68cULcf/99+vmVZ7aA+gOyyk7C+4fT+p0mYEW/APH+31NHBoFByaEoxh0Am8tmPdyMJv8ck3gmnzS+2dAqagUBgcbU24moqvxSC9JV97HpD0Cec3ysIWSD0ngjHTKVo0wHrRs3nK8lcfZPvZ1S7q0gwdevPDCy/7XKDyJmawIjDRgY1EXimMD9evlhsP4tIEg3Z7rOO0YoF0Uljy8NMCDQUwZ+zc8/odfG50cKIHpuA3X9bXTdeUmTb8JpOHBPNFGnW+UizZJA5QRPOnyNxQROnQZHCkX7+HtyivhsOMf//7vR7eWkf09LTF945XYWV+L7a2duCkvqLsTA3M3zp9/MNZl3NhgJ7+vpydu37wVPeyFiWY+jZeRnJI3oxkZJ45NxFEtGe/IOK1vbkSf7uK8L3ZDS763vO1t8ZWvfTWVBD6RKbJjGYqB+oG8KLzat7/9x+K73/2ePMRFGamJPOLRL+8Mb/DmrSkZtPa4+MILsTAnQzU0KGO8nif4lxZX1MeG6O7pk2Jz9EJjxBM7GZlBeX8sIWnnrgzdmoz1pUuX4j0ylH/5jW/GQw8+EhsoclunDCXSLAYLORI8RnUgj+BxrQP5BsbQdTNWUZ1mnS5pNo0B06/rf7aVE+mABgAOZYwzh1UBrk3fYcf9SqNZ6EBifW0j3zxhH5IHK+x9Jb71kB9OSRqFL9Nz+6ShyokA0tZRy+bVeAdQjMJBPnE9uK3kAX1OrAM8l2eejGvKQHnOd1lCYSFl9ap6NbxspxovgmkR6lBvJzfx6TCZPssEQAglp9wNAE4TM6kJ9bw6PrHzsrFqUAEL1zh1cB4TikEkxmB4YIjJhz8O+Xmg/zp4rTJoEADT9jW82WjacBkHoD3yTBee6m1wnQciFTAQKBbq3SOPcV1LhNWlxWjRZD97SstCLR3XZSxYemGc2lu78sT94OhI3Lw9JcXuygOmXVLwZS0rx8YnYm1zO2bmlqJ/cDgNwUB/T5w5dTxOnzyexgvDxBIEnrmjj8v7wbMiZmnIJjEeGHS527/80kuxoDqjIyOyg1o2y+1bX12Liy+/lBOKJT240+Lv0ssXlO6Lhx86F1cvX4pFeY3veec7okvLVfp94vgxeX5X4siRyfw2GUc7Ll54ScZ5PS68+JwM7Gh0trVHW89wfOEvvh4PnjkZ3/nC78RYu8Z5fVne6sHEr+sL4Lx6OAyu67THlfEp4/dqXTO4DjTRfeYBwXXdNul6AOpp1id7IsXDF+J6EAUlDpwF9reQLXS55kweTx75nJJpNvADKrU+1SHLqzKK8dDQW4LnscH829gSXLfO/18Hwvgbcerl0LTcALdlcH/BKWNyAK7jfPNMvulQ1yBv72B/Z1sKTzAgXCrWQx0gZCNzmJHXAtoC6sy8Vqjj2EAS1z0eaNEmBgzDW+/UYTDf7oNpE6ABTRtJt0egDZ9hs0KQJt/tA+DW6WbdZuSqMrnMvI2xtiIPZWcrv276+X//u3Hm5NG4dumiCMpbadiWJ7MZnfK0FrUU5BPQw2Mj0dTSFp3ytr773e/GlLyorvbOWFvmKwxqVMtSvAG+GNGmtro7W2NRy09O7R+XEbmmZegPf/gjTYix5OvChQvJG3tdNzVRZmZm8gzY888/n4/sgQfvPxdXLl2WIb0ZR2RoBvr6M39wcDD+7E/+NHYlC36pm/7M3b0Ts3fk6S0vxcWXLmjZOBg3rl+JK6+8kvUQzbPPPh9Tt25X8uCdtuY4MjYkAzsTL7x8OTZ3muLW1atxrK81nvvmn0ZXm5YY+bj8QA88ToDz/iZwXY9Dvc7/Xn3KudnUJ5frkEY/PM4OLiMN5uHywwGjhWzgj3q01dFZngYfPSqjL088b54i1ioPPY/kCF5Lv6EHmEc+m2NeXOYYcHvEhLo8XKceXgW6/GvLBNB1Pn1jftRl57RxwK/zYiBNvsfPYHmZlkMjyJkQgicvjRDDhAkZ53AHzKjvVuA4uI5jlwNOU2bg2nkONhamb1ooE/nmhXz6ApAHDrENsvnmGjoWnnHdD4K9LspIg+d65LkudcADHAPgANyF80iYitgma9Ty5Df/1a/Hpz/1U7lslM2JJXkwvJTN97Tm5xZzLyoNy4tapi0syLBu50a4JBG379yNOXlvt6amo01LuQsvvJjf7GqTYRgaGpaXsx0TR4/lq0Sz8wtx5uzZfLr4rW9/J44eOy5eWuKyDAx7hxxcxSv74Q9/mPs2b3nyTXFVxmRhTkZwfjaW5hdzb4KDlFcuvxINWttt8HkidW24f1Ce13wMdHdEf1d7bC4vxxsff13093ZFT29nHsvA6/rABz6QrxJtymO8M307+gd6dUNYj+Gh/jSyly6+kg8lmrW4at3REnr+powjZwGLB8JYOEbeBIAYeTtQ7rHwGNXDq6Hkud5h8PGXOhzG49oBWi7PPZyqvcM4BQ8e0WXmWdFr8nm9a35hLh+0kMfNdGtrI+MC6L09yAJul9h9prigIAd4wGGgn+wBH/Sb4Lah4bw6zwRg/7paIhpc18E06jj1MuMDzB87JPBen08EHBLA16bhPMDX+63RAKEupHq6DmbEdQzOpx7BZfV8wB01HmAcA9cYDZ7I4Alyh6rTpRwaxA5cm6c6XwDlBsqgjeDIR1GgaxqmAw7puqDJB8981Hmqw17VXOIrNDXK8EkpOVx6/fLF/HLE4uKMGGuMGzemtdRsjCX1cUjlre0sAVq0HDseFy9eirPyjDgNz2nsu7Nz0drRKW9rMfp7umNUns/pk8e0JJyK6zdvxHe++0zyy5kuXj36towXBoV9sm9969taEvbnfgt9eeaZZ/IIBMtDNlcvvvRyyntosD9/O5JzXsNapvJNsC4tBXklaUztrSwsxaDox7aWozJqE/IWr7zykpag/fLCXlG7wllZipvXb+Rm+YSWrtPyxFZk6BaX5+Otb31ShnpOhnk5v83//PMvR6tkevfSj6J9Zz1W5YXAH8FjY1kTk8/YeAx9XR8PB8oMXFsPiB0M9TS0CId1jEA+YF1xviiQmYGXwtHs1G5dcy5rmwcHGm+W8V7d0D/eROEtCx7yZJ+3y4cJSx8Oti5ow/3ytcFpxt581/G4Bsjjui4X96cOziN2HWjUjYrbrEO9Xj3t2GnANC1D9w2Z0A+34XbJI/Y1RjA38V0ZMMLhxkiTb6AO4MYtONchz9emDa5p1HEpJ22aThPMC/QB+ANM0zTAJa/Oo6/NSz3PaRTfwiCfdB2HeuAAzjc/4BJMnzJwzAsh67G5qvT3v/stTfZxeU2NMXX9xVhemlXZjjyg5lhaWo+WptYYHB2QYZuLc2fvT5qL8/Mxe+9utHe0x0IagFXl70ZvJ19U7YiRob589M4GMEvP++5/MJchY2OjcVmeE4dfFxcXY25uIZeP8E05Bo2HA/SSPLw3lrnshfV0dUWXluZ8g5wnoy3ySubmZmUw5UHJYE0emcyTDrxFsCqebk3djP6hgTj70AP5QcWRwdGclHw7//xDD8WXvvzluP/cuTzPxkvceRRB3uj2+pZ4Xo9mLZngqaO1Idb2WqN9SN5iU3mTA97q8gU8TkxC8rEbyNrjQrkDQH3HfGQh69TAeGW8Xm20gFeV404LXAYYlz2ofCJ9CNwenlCzxpi7Wz7B0x/y4MOb1Oc7cOx/0V7xvl7t5YMDLbdd59N5lNf75zS8VyiZxzXeoKFOF6i3kTR2D1YeXLttx9L2xAfq/DrOl8kFlBGKrEu7XDP/Ek/9BUibT8cE54OXc/dDn/jZNGAAr5+oTADRwpwDOMRUBrg2cUKhQdmB8eFTMww4JcmYinnEzMBBKweHIwfgqz1eQAXZ9HxQlutUZOFQH5xMV7yYjvnJPPXFnc62oau6XIO7k4+7GvPxdbaR8kSAMpRSMPZCqAM+4E/yQit55YsFIkExXkZRBnoKqE+iwd02X2JV9rYm6AvP/iB6Otvy6MHW2kweSuXF562NvTQwnNdaXF6UoemR93IzNlSHV1d4vM5XIRZlLDSE0dfTp9CVvw7Ep3X4IY7lpZUY0BLk5cuX40EZiw0Zs2d/9GycPHlCS8L57Nedqdtavg3nEhHv7Ed8D//8Q6x1tbS8HDdvaAmn/tE+Hwe8/+x9MrrflfI1xLGJY7GyuBATRyby59XGRkfzk9X80MTSiiag6i2tLmWf+YTPMS0Rb0zdikcefSTHdX2d15/42bbe6NMSlPds72pJjFHjm3OcQTt9/GjMLa9F/9iJWN+SBy75YC8adqUHDc15IhvPlKMQKWNCGgVuPrqZ7I8BE6iEPO6QKoHO6SYLPdHVRcbowjaDrz6Cy6+ME6NmLAlTj6iucmTIb6xoaIUnfVM9aUFVl0ylpbc0R92i1we6Bc72Dh6lDMHedvaZvvNCdntbu+TeKzy2LVpzqY3BqC9pD+ZZSaObvk5jLvrJs24s6WElT+JbfeDIAqrNsRNugMiMqpBmeUoMTpn3JZ8bTRpklau7qQdl3iqmr8z1nNR5V8jJwPGX/LV2mHKsvB31m199p+98coeQ6UoeG1vrsbG5nnq3qXhVurS6tqyV12p+zRf94ck4aeJ56fDc3Ew0/Oq//sO98j0lCbjqgB+vllPRBRAYHZS5KkZEUJSDuggBZSr90P/7MaNt2tAgYAQyjWogKHUQwaTQBYWP6kkFeNle3YhpwORaG9irQVF4dA8+9MrgqlBVac+0WSK1tbfF1ibGjkGR9yUFwuDAk6Exv4NU7vDQ2pYhsdFUb9RmOTVuXokNyKJRdVAoLVLVxm4sTl2PP/v878RPfvj98Zv/6p/FUGdDfutoQcuxGzdux+DAQC7tTp85FTeuviID1RmzMzI8uV/SnJvu/PbekJZw/LrQ4sJC7iO1y3u5ef1aHJs8Im9oKb84sbu5nV+P4AupHKfgg4Qri6u5JG3V5Lh47ZXcUB9Rm+xHtckruDNzV8qxkU8dOZc2MTkWczOz+Y38vu4eeXt9iCPOP/iwJuGm2m2Lubv35Mndiudeei7WpJBve/fb4548ti988Rvx3ve9P16+dDHPnLW0SQ4yVD3d7TEow3ni5Jk0Xpx3uy2jyo9VdGtZzEcdH3788djtPxXjj7435iXS3Z2VaN/tkDwlxy4OL3ODKfqT4yxlyBuUhg5jBKRRARQxZh6buiHwWKM7jC11y9gWg4GBya+/4momXpLLNvfbViAXfaCMuZBfgajmDz/2ii6kTjLHMByt0kW1t7S0VJbHysMD4zNEfEcNHfZNkrHCM8mZUm+3mq/cVNFf0pmvZpElPHDtfPjjqfiejEWeX1RaklF8gMcNHeOTclEAH/64zsD8UVHOSZURIzfAfJHnNqnrNIChMp6yq/wyn6jXpJsT+Lzhgg1y28mbytP2+Dpxyg2k4Vd/80/FG2+589pCacwTks4aqJyKUqULIzBYiBKSaAql5DW3FQMHfqoBsRIwSH32XRgAhEUezKeUBAidc0WoXt4pRY9OcXcCJwep3BuzrYxFY9+45v9F+ElFONxRvIzhE72hO0npF0prARVFbhQdPCvqwCsKDh50S39o56Dv9CP7qlzay8Pk4ps25GLF89/7dqzO3IqpG5dkIFajZW8jT9vfvn1XRnVDk7uclsc7Guzvjq72Ft19NmJpcS0NC33f0B1scGgwFZFpOjo6Enenp3MvjEOnE0fGhb9Q7uzi50F5Vz+Ql8XSslvLQn6ZiKeqO7p79vX2xOT4aP6iz9TN6+I9okvGhq898PrQyPBIPP/cj2JI3lKvDNiNa7fiPe/+8ejo6NZE0x1dFTiRv6Cl5VUZxGsy0AMjQ9HR3RUvvTIV5849EFuS4Q+ffTbe9a53xKVLF/IOPHnsaBw/eTK/5jo8OBRf+uKXUiF7NIFnZaQffex1sdnSF6eefDpub2yrl1ombMvzkTHYaZYcGN+aAbP881r6W7wixgi9KxMOAJdQHTRL/QHQl/yDLnS0oEcfOThK3fK6D4ZGYw1NZK80njGGKvWAf8pD08ql/lM6vXgBdNJJULbULJfG3CjYFrjyylW1pz5iiOQpwQPzjLkEj/7lbeij3xXpjMnPJrNtJfnh25wDGHXJDFlUMiq8FmNKdZ4KA6Rpk5g2y2WRadKvIOswXysbkDQrfIAnp2lolEcZPOFwJN/VNQFKbA+kJ51cZ/M5l00Do50OgwocQOLPdoJ2UuL/+Le+mAaseFBmqjRG4C3wtMzKzQksWvwySVo//SGO/Mv6KIoZVZvNxSCZiWxUZaRzH0RKyZ4AQoYZli9ul46SVzw4+C80GETagGdZmWzbdUxfWUU2KF/yyVKUjvOdJBkj8SqHNoKTCKKfg6xy8jGUNNi4IwXcKgaMdpM+/Fkh+O5ycqi/qs/ZD3jRn0xiemDrfONKLu/05Qsx9cqFuHblgtrYjqOjY3Ht2g15VnPRqyVhOYPXEnfu3pbN24n7Tx6T0dqNOXlo2zuSrQad14yadKPZ3FiLo0dG0/sZl0czOsImfMSyjFebypdXluK+M2fydP7dGQ6ObuWGOctA5LYkfh568Jy8q8UY1ET67ne/HadP3ydvcDEGBgc1Do0yWr1xTZ4g+16dbZ3Rrfj1jzwmOTVHq4yrVimxubYWM3enZYRvxoWXL8Sa+vrQww/HxetTGpsmLXlX8odz+cYYnuGaeGA/7vzrH4np29OS/Z6WoRv5RY3p23dyUsfuhsrfFLe22uPF6fnY0Dg0BZ/QkVSlT5u8/SDp5phoBFjC5qTUsCkqcTX8QBoDZeZSTggMG+pBfSDz1F90hx9fbZQBx6Dm0pEjLhgW6isgl0b0Vn9cmzaNoid4y8wR9AG9w4iaNpMZfG7w6BlGjAkLnfLUTfrFBK6MDh2wwUrvEJrWU9FLnrIngirdKrq0Sw/x5JJPcPSPX4XS/aDU03W+FlXpMlQODFMxnKnnolE8H8pf3aZ54S/nnfLwLFMmuk7jidGueMWApyyrOuQZkMdG/mJ6eVjGXIUP4iwXDX5TlLEqtDT3lc4T/7/yv/5BGrDSmczPDvtuVvUr0zQEEgNDOVzn3SoZKng5gRVQOFSMdLqnKUxugDTOP01yMQbYbYQHBxiFNMLM+tXAAOXuupdelOtlpwROE6c7rTS47JGUO2LhP/dCIKeAQEsdcKs+qDnumPvXyoAnjCDX5RO8eIKipUBZ5oNHG/LeODC1vb0uxZInIc9qWR7Ywtyd9HyQ5fXrt1Kx2IfjwCrLRETcopvGUXkzs3MLsbTCkrcrFjj82tYuD6g9l5As8/i1n6X5hTgyPqZ4NsZGh/OrqT293TI43XFzajrW1rVc0dJS/mOcO3s2vzG2rbrvfMfb45WLL8vD6svNdh6z8x0q3l/k09QXX76YB0775altysh85KN/Kz9iyA2nqZX+beWPgeBV8crTjZvX8uDrkWOTceXW7bglD6tJS6LO3r6UC+9g8i4ncjx6fCI9wfGx8bh88XI+YWYpyZhtr6/GI4+/IW6uNcTxR94cc+sa3wZ5zOhbY7mZMHiecDlujL3y97cYyrBW/xcdZCLx3TT6mCRyDJkQRWcwJrwtwNcyNDhJH30hxnjQTho18YFBYYLxpQi8BfIob2nms+UtqbO0m7ziW8jocnOGFsaWttnKYGLykIXVD5+uyg3+CqxPhKLjlQFTfqFbMzr5X+k3Olzyi2GBD+pm2+KTutABKOca40IbagoyVT3iYnCzBf2z95Y38pwP3BQKLRDKOJR60OMIUMpPOHvsY4pu8lGbL+4fckrjlvwwrwsPlMNU/tKTklwz58qNRUUf/YXPKK8Im2UKxLMzVWU2HYkdIG7C7AFZGLoiU9fULIrVtKe7DpYzqRVFSW9Ff9whdpoO1tC0z0OElIDKsxMNxc3EIPCPzltxWP+rtVQ8wMLBGBalQqGKQgPQV4VUvgTS+ss7BOWVwABw0xBVAvUg1ZeaOUgN3FG4O2LoxXuymf+pfYaEelvRJM9k/trFmLr8kpZemzE8Mqj8lrh5cyqXjvAMe/x4rHoe950+EctamvHYvVFKvbW1k57LsLytJXlXfJhwoI/v2EsOMgQSlnjZi+7O9pTr2gZGr10e2t24JyPY0S5D0tkRg329uhlsxSMPn49rl6/E1vqKjMhoLMzLC5Sh4UjDxORktMpwXXjxxZhQe3yL/bFHH4tTZ86KZqeE0JJbA7rH5s+78fmfezN3Y56l5NUrmR6Rgf7u974XR0+c0U1mT97ZxXhYnhlP2JYWZmN8YiwefPBBLVGfS+/s2tUb+bRzcWkpVhdXYuL4iZh48Hx0TmoZ2jwaW+w3ynjl7jl6p/5irBhDAH1Kr4nJkTLPUUidsKeBAUHxcxNeNLJejiOTsLpm0Pb4tI8nP7pQllplwoqG2rIBo15O2mwNHZZs2BzPquWIBBvk6ZXJiKX+o3MqTd4USNtLaWDuyDinrkJB+AnVdWmjqss80Fjm5CeTqtWWCAANygqJsrrZ3Z/fZSlJXtFv0VUe7WWfuM76wlP/skx5qeNQq8qBfV6rPNMHN2npOvutscv+Vu3l3p7iUo85vS5ipW/g4M0pwT/Fap+5VtGnDngp33d+7Gf3uPB61Y1nQ0hFBNyo8QzF0pZNTwSaDWiguQafT2QQ5ya5/tis5BAl510g3dyqtngZV3UxNuCWwawakNfAhATqZRjB9c1yPox9BPgtL78W4wofwK6uGUT3hzbdn3xyCP1qUIoneVB3rwFBkVcEXGUnZN8aefIlnvWHsS1eWMWf2kEOrW0tMjDLoVkZz37ra3Hnykv5oxrsA01Pc4SC80Dlx0u5I+9q8vCEh3cd+fQyB1m7ZOAWZIR4ari5uRYb8p54J7JTcuTHaDEwnMRnU75Zk4WNZ77bdeGlS5JNl/B3cjMYr61NntP42EiMDY3FjevX8yuoXe1t+bSTl3Pvzc7EqLyiJQypJvPZE6e0zN+JD3zgg1peyUBywl5S25BXOaelL+/obW1sxZ07t2X8rsft6el8TWpwsCsW5Tkur63mJ4G6xC/HJI7KO8NrXF6aSy9vcHAo3xBgHDd5yqrl5sa65ChDd+yhc9E7+UgMnXgiVhgvvhmmwWvSBMezTm9L+SgxsD9uOV4ljR4CjDGKz+BgQnIVIKCcfJdzQ2yRDBn3pkZeo9PkQ+/UMmOeGlLVEXI+QcQjpz1CLpNSn2i/zJfUBXtFqRsoYQHoUC+NkEC3+6pm4dk3zlKneP8514RvA8q1+4txBcgnOB+AFs+lyELvylP6gl/QqmWn6iFT2qe+6aDj/O6lVymlb5SVuoXXYmDKcvNgLjA3aIp8rgHqA+5jGkpVcEgZC9wXMbzfJmMCr9n3//zv/49JsgisWMxyUpgbuxiUsEpF2FPD6cGYYQxXubNRtm+pZdiSliYrQm9Tx1dkvDBSeAZMslUtG3o1UQ204WAonShCVFfkastqSxLg8Jh5Td4HtHMvgXq0rX6wDCLe3S5GqBhd9YNO7QtVSqxrjDB5qUxgKY9JkP+yXfIqnnSd627IgFeVG3xNzGtAm1srsbu5Grx6/fnf+o1YvVf2t+47d588nEvpNXR08qPCjXkUoq+/Wwa+/HoSBgKG2H/iAOjxY8dyI3x8fCQfubN31i4D2SaZYLwk6Ojp6YpVeWhrq9uxLAPCcqarp0+ezXx6Z/wYSFdXS9y4clPe2EAcnRiPTRkWnmTOzc7FnDyq/v6B+NHzHK84Hz3yuJ5+3/tTxrrbRFtHT6xubsSde3fSW+OsFy9n8+12vCOerK2J1/GRrmiUDt2avhN9g/I2pUNTd6bioYceFJubcXd6Kk6fPpPva3I4lzcA0Lkl1b12ZVo8d0XrQEc8/OaPxMDJN8WixmavYVXGqzWNGJOpfiNF3ul1g6e/+sRknNAXTwg+T8RkoQ5lADF7jBwnKUum8gQcbwoi6T1ojPKrLLmvK3z9Tyumb+8FSNr8Jf3qBqmx1kIz05SbZxuKzNdfoSxQhK4nb8xBtc9NMRsVMA+zT9W1CJZk8qDK+oeHBf8Jyt9Sn5j41KvPNdpIWjm3Str9winA8OQ2j2LjZp+zrYP6xMiNPjmfAJTlOHItBq7gl/bTluhfMXqlTv3GkECX8pq6RY4s+Rv+3j/8F5K9mBMGuPBU7ggMnCIxekBEOIoOBspEQTMzReg5SAijGpQ5LVNQWAADl9fd5XO54BZhlRO4gAXitig3H6SZPNwp8F5QBMB09utk64VHZSb/+3xqsFCoPPuTf8rTH8qf7ar9unIRW6jQz6dKShccG9uD+hjb3Z3NaNhZi9nrl+Pzv/0b0dMq3Ma94LT9ven59ETxtKi/LmM8wNcdNME5ThDyeIaGh2Jq+nacu/9M3J66Fevybk5MHk3e1jeqn7+SYuBFdXd15nKSA6nLC8u5DGzhsby8L/htU9ud7S3ycFZUT3xoUh6RMWxtacpf737hueejV8aLE/5SwxjT0u7JN745jh45qmUXPMrb2d6I2YW5uCuPcEMeIxN8cGAwD7ryAIHP8Vy8/LLie/IYhzSD2Oe7KT1ojo2drWiVt3z69MmYu3s3v5SBZPsHBtTftbj8yhWl5TleeCU6uzujrast3vqhn4+Oo4/GNhNid1PSLR4/epJjJp7oW04oTYoy2Ar6r+hA8SbYmigrBQpZbrJ/KSxdM8lzr0a84pFLLFmfiegJlTmK8VyioTx9LPp6sGkNPvpDG+g3XkLWS1plwrOcTBYrecIjwelGydH6Q/BTSKD0RyB2fBMvOodxYAtB3Csv6SiGL+/5Zp+Fq2qJW9drP4SAJrKwJ2U6xVjAj4ag4hUwzwB4pAnQZw6X9ouhAbyfaMNVmq1kIqHnHqA8bwTkurmaq3C5Zp6nXPb7Jdwf/+gnP4tXwUfu8GRoHFeRQB5C5egCd0gYJR98Yn5PLpVDykOjMACOY57K5GNg/XEHYsOyrbUthcW+TApd9WCK/QUl1RZLAzpRlAT6xvEdi3xwOLlcfm4eOhimImBwCC3ymf0bdZmf9EQ3rzGkRYHz6ZKuGczE0TJOl5mGJmUYjcTRf8mX+pXtKI03R/vwh5dJNWGVulr6PPu9b8a8PJANLalaO/g5sVUZoG15RouqV/b+MGxc82MOGNXN1XV5PB2xJy+2o7sjl2mnjh+PHQZaDcwvLURvd1ceaB0fHYpt3Y341RoeHozIqPT1dMuwiE/xyxJzZHhAS5SIyfEjMSDjwfuTnPBoUUzf8hM9W7sxc+9uHBsfi8de93gMDIxGpzw4ns7v7W4FP4LLL3F3ijYHYo9rSdiJUnEmT4a3WctulqV8AkiiyU9mz87NSuHkSXb15jEQHi5srvMFhqaYmrqtpXBnpllCMxYdnPaXIebVqf7JM9Fz9HQquKyHDKl0ELnqMnVCcvAeKPtMHA0oulF0AF0uOlT0JnHQR7WHDmd+loFXvj7hrQTwGb9yc2Si6iagG4VK8ubUIg8bGtK4QlO6jPHJ1YvaLJO7TPyc3GDmZEQvCoACr/S/6C96CL/FaKGF/DF59/UaXAXybSiok3zSWAWF46of+2006YYlGVa0iJEPcdKHN1XaN4SUKw/9SD5VZ583XQNl7pVT8Z6f1HW5oRh75FzKPTb73rL0JnkVYE/ySWhFB3maLkGZ5QahuOm9P/Gp/F1ICJbJV4RRLB9Mlzwz6oaJKSfPZfU0MQ0QQw/LS4xykpeGB4HBcNahjTIo2W5Fx7Tq1xYOA+ufdafcygwN9TSDB871rGzgH8QM4AHfziMmD6X04CBwhFjOoxXey8OHMqilHsaWR+QRq8tz8fwPngn5QTF180b0D/XnGSKWZS3yfli+8eOk/X39cfv2dP4QLB4BxxvIHxsejdWl5TyCwA9uIDO8Vza/21pbZHg68ynjzuZ2GjC+aNEhz4t9L3asUcb+3v5cTvdoAvJFCeTDFxA6dDNBofHA+EYZL5K3yat65JGH4/zD52Vw19IzkaRlPziLJiMj0eKRba2Xs2mbMjzrwmNpyEMIniiuLbPvJb7WlqNd43xvdiH7Kycw96+Y9HicfGb4ipaP62obT4wHFXwEEq/yqJbMwyfuj5a+MQlW44eAZWSK3hbvoIzHgcGx/D2OpFPhBfU04HLXT6hdQ8M0wS1jXjaeAfII4BODW566FZ1GN5FzufkXnSamPnXQwzrP6J8nM3UBcM2nQ/3ae1UYB+PDI2V+DQtwvTqYDuA+cUUamm7bAAZGBt5Nr17fuOYJMB3w3IbrHc4H6LevTQN8p90uochQ48x/dJQYBGIHG5SSLhVN0PHhUC/HoHjic9bl2WefzTbY8CWmDPqv1YaDmabcafPJd9oJeCTcvREnE4WPyvH9eNo3PsHtOJgucR2PNLjE5pF8hAbNfIewqlOnBZS0abJ0ni9lYg4FX1lei24tkdpzA3hLA8A3nFrysKnI624nz6UyfnhFu/LU1pfX4+j48Zi6MRWNHMCSYeNHa3kowlJ6dWlFy/O+6Ovm6eSg+FW/84kYsmjRsnAp9jZ3Ynl+WV4SXoxcfXlyfIwwtuQ9Smf65Wkd1/L0HW9/e57wZ9+NX7nG69rd4TWPldjcWouV1eVYnp2LbdW9+cpVLQdnY2lhIU/s4xnggTEmPEDhmEs3H0PsbM3lAN4hy02WlLNaqu5p0q7IG9uQXDjnc3dmLn/WjU8E8TqJzxUxrun5SigYZMs8y6rxcvq1AuVOG88TiPF1YJwZW3AAxhtwOYbCE4y4eBUH9MBxG9Aij0npiUkML/7aAlDnibYJnjfkuW8E6pun1CkB+e4faTxZjAg3dtc3r+aFwLVpgXcYnGccA3WBel3oc00M78Ru17zRH9K+pozgduqyJ5BPDLiO09Qzvab3/eSn84usIIBCnNcYL5RNSuY8YL9cMYSwzaQBiJppAIUu7qcMgRjkY22XL16qXmkpDADUJ3D3KnG5sxLXO+kOEVOXvSKUgZD1lGcFB1B6AwKCpmnZKBlM0+2ZRn2gAeqRh5EC6DNrcupQn2s8sj28H/WnvbVBE34m7ty4Ii9pQ/JkKdKBBuSvXR8/djQnKj+sQZv8UAYvYm9rAnPqfmpqOg+V8upNizyo6zeuMXukSSWw/OVrEt1tncqXkdUykCebSzJ6r1y9LoPAA5P1pMNHETWwObYcTOVhB94Oxp/+DA8PRW/vgLwuTUAZys7O8kCB987W1tfSe2Yzd28jYvbefIyNHomXXr4ct65PxfLisgzhrvqylYZqfWsl2uWFtckIz8lwYkjZhOmRoWUHi/0zzoqJoejp7culG0s7Dr6ODPbH+OS41p0D0TV6XNWka/LwGhr5lR7d4dMrLEYE/pg0TCyuGSvGwWNrfQSPsXOaQBqo65rLoWl8A/nQ9eShnnWK9onrWx4ANLgGyHMd2iK4LjqFLACujQPUY/BLO80pC/CgT334crrQK22aB9KmBf+kTXO/n2IhVybSq9yDUkx9lnGWDdd1/pwHkA8eNEkD4G1rBZAWBv3jj2MR4PGncWcOmR/XN18pW912wYXBfBCANy59SgNGI4msYDABdW//GqgTF2u6Lo04zwIt10VI7hzeEccBsLSvxSj0SFMfOvUy8J0mppzvZOUv8gg8YIDbp6NF2RjsYmRw6W18yhMRFK68RgWfeC/wTWDpSB441POAkA8fCJYYpXW68C2cJk50q83YjssvPJuf0GmS8eJpF6fpeer36MMP58Y3S7X5ufls0x+3GxrsVv/wTtTPta1Y0DKR/cHe3s5o1eC3KLD85LM5eF7cIPgkNctTDr/euDMT7TJYkydPR8/AYJ6tatSS8a6Wc9vicfzIRMpmTt4TZ/06WIrLaPGjtL1azja1sh/EsQy8r03hRC5v1zd3ZZDWYml1S/QHcp9sY50Xk69JqVBSAUrf2pjHFbr49e1VeZEbkq/Gan5+MVq1rFziaxXyAvG4UGA+3DilJTQ/gtum4WGMeuR1do0cTx3kladdjlBID9hYZiytV+Q5ro+LdQiwzhBsIJwPGBc9wjCwBAMPmqXNUu56jpEhaXBJi2LyDkuEwgv6WHSKNPoG76UuvJd8cA3wT3sHc6kYusN9JXa5cdx32iDPtOq4pLnxm74B3GrKZxlQP2LkQJnpEiO3rFvhHeYLg1PkcNCWBvagXDeljCu68M8YAJ7DxPQJOgBtNL3vY8WAAXgvwEEjiiX0TFV5ZhogxoARE2ichh0zYMBhRUNBEJ6vgUKzDIo74HS9PWgTU3eZb2Ix2cBRee7bgagy+IJGeQxc6hwoDFjFwBEXAcFrUQCAOrTha3hGcPSFepRBkzs1DxPAJwC03dLSoQm8oSXbTrzy0vNx7dLL+ZoPkxoeWmXg8KqOHBmX98Ivaa9GR1dnfpGiq6tDSzB5GjI4i/LIZpaW827V2d4q4yX3WV3ol9Hi/cYulhyiS9vscy0J9/bcQjR3dkVHb3/cmpmJ6Zn5mNUSb2F1PQbGx2X42uPa1Zt54BTRrmo5yJsJnNfqk/fTo2UoT0DpK+9pLmk5ub3TEPMLK3Fzajbm13djq6Etbibd1Rg5ciQam/dyD6unr0ueIopW7tanTp3VXbwrvvjVb8TYyROxhjwlP7yuViaQ2uAmtKkJwJ4YJ/v53BBy6D1yKpp6x9R3ebnKb5TMGCt4hrb14rAeeRIzqQp+0U/wCGUSlMlPDC3SxAQvZahLbAAXPXDa19CDPu2hD4B5AA63j14SO8/6x7VpEdyGaZg/4xKoCz3aMw7X5hv6BsodU150+tVzzO0Bh9uGrtsC3A/XN+8AY+q8pLN30CdoOQAq0cwvRhKwbKgLDun0/JVvHqDDdW7iu1Hl7DNTQIT304VwMlNBwS1pyhzTKDEGzHWgicC4RuiHLXZp88ClJaYD9XLoug4xSzB/+9313FY+PRGeB5YAjjvPtemDY8HQBjE0yTdd94kygGvuEPSRzXhwXD/x5BDyBj57SN/9+ldjceZOtPGEqqkY/aW55fxUM0tsznVJHdIDYnObz9k0aMk0dW82Gjs648a0lo+tLTHU0x3d8vb4mOBgT3908lqRPCWWgLQrwrEiI4XBm1tdi+t37oQ4lDd2L/q13GuRl/OX3/52zN+dyZ9EK68ntWgpyc+5yaPirJiWo7295XM3fIBxOX/ma1NLu/V4/oVLcfXG7fjGixdjRl7eC5euxJSM2NTMdDQ0N0R7R2u0dTbHYH9PPlzgkG13V3+0yVP7s698PTbFI78piRHGSPDqFGPBgV2u74hf+tTfo37per25O4ZOnEPasYcH3VRe9ymP3ou+eWwYL8BGh8D4Mka04WvS6KHxqQ+k/ASMIbS5pgx8TyRi8nxNGYE68E/adQDzRgwO+VwfznM9wHUNxgOsi4cBegB14c14xE4T3E49BsABuDa+cQDiw3OhXrdOz7RYRZT54blXcKHjOQlQhy0L5r5pAtwIGKMcJ6G2sK+rcuMUmqpjo0IBd0EOuxHKrwdLAPnOH8wzyRl0BhivRp3i0bZwiKkPHdhiE52NdZZMOZMVSDPZ+MEIrjXsHBPKfNIEXhGhbr4qovq87EsMy+RxTTq/cAqeSPFoV9ZKSxAtgTR4pMnnZ8AYTBTLnSVmc5N8BINikEfgjoHQwGMS4CHypJQ8gvGsgBamsjQhGBCUsoT8OTV5ORj/5r3dWJy/l3Lc2t3MDwUyCfuG+vLk+6aWZLPybLbkAnFuq13tcoB4eatRIeT1rIpfDZ7+umTMRoZHZbQH5WG1R3N7s5ZjKmuhz0w6HjB0ynLKKMwuaynWFW9961NaLp6SJ7cTV25Nx+TpB+Ld731PfPd7z8hQ9WuZuhbrq/Ig9cf39lvUpzwi0tIW27jq8rQ2d5vj7r25ePnipZiYOBonHno4Oicm4r2f/KnYlbfFFyp+8L0fxrYEv6c+9A6MqH+jMTRyJG8wE6OjKaMLF6/G4sZe3F5Yi+cvXMyHFDw5XZeXeePm7dzrygOlLNcbW+PejVvRyp1X7e/Rr4ZtGdkWKbM8N3ll5eOAGgOONkjmHKpm0jCuNlJeJpHHNcrR2tIuOWsprj5KdTNsa6lOgC7XvBnA53DQBwdol70XGRWcELXNd8ra1Gd4IHDkg/J8pajKY/IxLrmMEo+0QR58UE470MqDs4rdN7dDPn0mj/dmiWnXOghv6GijaMoJVxelg3mzlFyUz3Eo0tCGJiF5rWJoIRcbwpRTBdZ73iE1D3Ve6Bd9kflKetCC/65O3hbpzvyUlQD68MmYlLlT5iVjZd7Mj8cC2bbI82b8CB4L6gKNJBgYwPtJNES+B51yNnC5BiBAvj0XzniVDV4ZBeXlo3QFlwPQo8mMFeiAGQK4xrAQ6CA4bgc88skD3IHkW1mk2UvJJ10qgxbn1FIwFVAfOjylAcdGybTglX6D57uEeQfMGzjQR1YYQ2IMHTTIh57+KbAn0hxbWl7y1QY229krgydO1ydvMrZTd+/EzPy8ytslQ/aDeMtgQ/lzar8hFpdW0mB3yAPjhe8uGS6eDhLnK1rcJDBeos0ylP2Vzva2eODU8Xj4vtPRETvRL6+ot6Uxzh47GqcmxmJUnt/f+7/9N/G1r/x5PHjufPR290W7lrybK6uxPL+odtVhLXN3tWxkAoyNjcfs/Fy8853vjCeeeCJ2VldjqL877ty6FoPi6Q0cuzhzNlDjc/c/IAM2EC1awo7LyCEzzqNNjo8UOWkyrsqY8lNiMzP3gp9kw+vklSn2KdWh/IrFxsZmtKtPTTsYDY0Tp9jUT3TNE4wYuRPKvlJ5WkjwRPG4eGzLFkIBtgQYv+RRdUiDT708z6U0OsBYoQ/QKftYJQCUUwZO8lHt86ADxAS2HDhgXPSi6C98ELtt40GPUPTIq5AD3XI9z1HSxLRvvkp+mVPWZYBr6FGO7LgGuEYWtAtd+DFdBw7xlvYPVifciLcUiOHR5ZQRm67bqQPteEzc/3o46EehaXwHgPKmp3/q5z7LYIOI0SEzJ1eFACEG1J0CiAk8ZTMTHjgev9s4UEbj9TpOu9zXBoTja7cPeBAAymnzLie6+/r2cchzmrrwgcFCMTEKtEcetDwJyAMXPt0ueRYgwQPicmKuzavTAPVYvmr4okse0trCTHz/29+Qx7ijO5LkqPYXF5YZ78KjvABkm69GSf68SsRh1umZRS2/2ABfl7fQEv3dHTE5Mhj9XTKYbXhqeIyagPIw8drW14TX0RV9A/J4hMevFO1tyyAtzuQZtIfPnYnjY0MxMTQQO+srcfXSpfjw00/H7L3b+RuPHHxdW12O0eEheU0yNjJMLG/Zs1vML7FOxtStW/LaeuMNj70+Th4bj/uOHYs3nH8gZq5djfHhgTgyPhwjI/3RIR7Zw2rnDQHdiZfl5X33Bz8K9stWZLi6ZfhbNUxNMvKMC09NW9s70tg3y0vhc9n8yMni+kY8/Ma3xLY8FY5ZMLLc7a1THiePS46RJE+MbAHrTcHh5lYmMNeEejnpelnRgaJX5Je2yrg5WE8A81LP4xowvsFt1HWLeofrohvuj/N97VdqkEO2I70zXqFV5hgBUEmJVe48Q77JgPRE2zwQ6sAcBw7oFzxoOc/14KdeRj/JOxwAx3Vwnukyv+ANgBZ54OQeGJ6MERCYXTwQIEA+wURhKgWvDqOACMYTmAlVp0XsjgGmacYoB6BJGcbGwoUOeFw7mB/q8g4eBzoB0ycf3gDo2ThbCQHy4I0APmUE03cwLjjggsM1eNAknzQx+dQhrYT+SX5b67G+PBfPfv9bsbI4nyfgeV+wSa73urwYlhQAMsw6UjieyM3MLsSO7iHlaacMobytARkFjESvDBO/RNQivI721vzYIEuMTnk3LNeQnxy/GOztUlln9KreiYkjscNDApbvm4q1lD86eSS/b8/vOeIh5jJfvPT09MUITwK1jOO7X3xJFT6n5SkOyLPilQ9+TenO9avR1yE+pAVnT5+Is/efitMnj6p9eYbil6VghwwYS0eWBFduTMXduflYla7xxJRDrXhmOf7inyUPXlSfjDZ7hXPzM/LkhuLYuYdit6M3dljmaGmN3AHG2OPksSjhQA8cG48gQWe+6dTHHFznAznOaLny3B5LrUKn6Bz8U07afADkG8867jID9K13BAAc0wSg4XZ87XYgb56JeauANLwSV83v02jS0tLXQMGpjA1/FXu0ZV4pAySdV+WTThtQ8eoAOK4D7RSeyx4iTlIdr07jtQL1HIxP+40wQCbLIe8X1ZeUGBGEaxfVxBKUTqaUxOgBEKUegEfhDpIPUJdrC8ADR5r8ZXlwtMU1HcVwgONygtsyXRsk8OHH9dxWHZxHPQL9IzaflHuQSFMGGLd4DGVzEvCg2Nhm+9knyVX/37pxXUPfkMaF98zW1zbzAGrulag9jkF0dLXH1s52fnqGb3719vGp5+HYkWve24W30qix0ZKIhwWaUlBvUx872X/Q5GdfjV+14b1GcZpLyx6e4vX1xJA81B4ZlNMnjsakDNNxLevSyxI+P4g7M3NXxo+HCGUM2TvkECoybGVZprb52a/JI+PC75PhG5Pg16OvsyW2VrTM3VqNhmbpCMe8GvgCR2u+DcC3xFgOt4lvPAWMpoSUZ9L4vr8sXO65IqW2DvWRG4PGjJ+O4+zamuTUzGFfyYxlCtCcS+aDGxpjRkDmHkPykSvjwTW65LTP63mcjUtdB/KNQx0DuIDziQnkWwfqOIDbtj5Zh4idB4BPvssItMEYFL6L7psf6/n+K3y6BjjuYNx6bBr5ldn8uux2vteq0rwm5jPh8Ou+wYvlkLRV3/Iyjh0A8MAHyCeQTx3mits3L7YlyZOA2PJwe8Tkmxb1HNfzm9719MdzCQkD7oCvaRzhmAkHKsJ8ixSMTon/nNhMAM4+gQNAByg4B25kNlzlkTaz5BGgDQ3yadt1wCeYJh4YXgFg2gTAaeMD4NTB7ddxDPW26rF5hLb7iaysRG6X4djb3Yhvfu3LsaGJzi9Tc3p+Q5OXZaQ/H8Lv/83MzqYBUjVN8I3c5+F9TH4IlxP7eFSjMjYjgzJGMgwdkrNvOOyz8YlsnmTi/fKLQj09vbobyzvTcq9Xab61z8Y/xxZ4NaxDxocHMqsri1mXD/3ReL732toWR7Rc7JFnh6fEE0peacrXzFTO97/6BrpjfGQ4jk1ORJ/42mvU+GlSYKj53Uja5iGPOiAjKKOjv3vzC/mJnetT07EpQz0k47rDJ5HUV14juvDyK3lMBJ3iDYU2Gc3RyRNx6vwbYq+1NzY1dLzuBC/ICUD+HiePdX6YQGPqcWWsANLksWHuMo8fwDXgMuLUQZlYQ7aRI/tqsC6Yn30dEA102deUWb9JEw7Xc75DHaBHfePSV3Q6+dS1epFl4KCP3DBtiLiGGmnwAdOq03WAHvkEIF9kJ67qAp5zpa3Ce+GjGG/yCeCZDgANrpGDyywDwLTcPtcE98UyBfJVIirTIIVcGxGkXCIqzWTwUzkI4EXcu3s3DQyBOhYmwDX50GUfChqUESgjnziXT4L60tGdckAI0DJ96pFPnuuYfwIAHjjOI8A7ee68wQKqB9qiHQfnk6Yt9xO68Me1cUirt1omrsib2Yy5/PHa8t0veIA2J94B+k/foYFXwjmubGNjPfhtxtbmhujRsowf0cAbKnDQB5aqLCF5s6E8ueVGIM9HS0C8s/zaBU+QWZMKUqYtkkVbifOOLAPU2c0ncDS55OWUDdti7KEjrPTChmVAe3u7NZ5sG0hP1rS8lDHiLBqvP7VrCdOyp+X0npRvezfa1f4enzYSj8NaDo6Pj+X0p//o0FL+RNxeXL1+Q/Q7YkZLTHjYEj/D4xPR0T0gL65DRpRxbJKR5nBs0SnkZU//MHicrC8ErvOTMJIH9a0vQMqkCugU+sq4sILgOsezGmfrEriH63NtHTAePNT1hWtoQxeejOsYqNelHmWA52q9noF0OWN4gA/AF0B79TqmRRvQg0fSDuCSjyySJqZcMQCNep8tT/AB8JAVdGjXcxSapkE+we0BlJM2PXAJLq/PdeM1WhhePiJcrvGmfJcnYLCoQDlpGgefDvL0iLs89cijITpAB03b+PXAO4DgggMdgzuJkhOAujdnCwwedEjTDyuGOw5QRmcpdx5APa7rwgK3HupgmuRTFz6sHOS7T6ThgU/EsAleTuOHlnldmc8TG96k5+6JXPy5lJW11eQR+hzD2JaLz6l46LEcwzjw82I8bmavjCeYPHU1T80yEhg89sZaG5tzo7xdS8rWZi0B+Yl6KWBHe0t093Tk3hQ8MEaoJjcnXtBWp/L8FUtI3o9Uz4KfMmtT+/SXBwxDg4MxPjoRS3NLsTg7J+9SuiCvEfwOmae+NhmVLU0AaIgCxyQ48tIlA8XbAwBPY/NmIpr5IysyzsgGz1E1o1n8tXDsoK1bBlZ39wa8B/VX4+hT7OAz3gD9Rw6WH7w6eKycBoc0Y8e4Q8c6QIAv6APMAa6hST3KSdeD20XHSBOsC+RzzY0fY0ueJz48GB86AOV1uvVy5xmPNG26jLaYF69VRnv0g3z6YBzqmBe37Xpux4D867jG5xp50Ue3Dx70jV+ff9QhRrbgw1e9HWghq9QP1QfcluuTT4BGI3c29mNWVtZkmDhiAAPNsbjIXlSxoNyJqEBlKkEQpe/u6onB/iEpZ7fwUIyWfPWFsygExN2qCcGZMn4kFTu6JSbyTIom4PaWBCDl5BwSn3Lhl2eaG9WpZilOM0bv8KPhVxsV6PJKyoYGBWHAGwIj8FoU+AiP+h4wrgH3h4DQiF0OrtsjgOt82gGQiwcFQEYYdnB5LYfjDRggTpZ3ylBzJEAmPffCWjXJ787OsB+cP3GYA6y+bq2vla9KKL9DcthcX42h4V5NdMlRRoSx2dXSbE3LOozM5tq66Cstj2hzaSUaNzVZVK9TODx5bFEfmps6Vb9HN6O+6NR4cVNCzi0N8Labyz25YpgNLfe6ZCTl6WkptyKPbVfGa0/9bdKyjtHkfcTWht3olzE6e/a+GJ88Gu0d3dHR1CqvS7iSBV+MZe+ss7UjtjckM92U2zSWHR2d4p9lpvqi/jRhnCX3BnluvNqEBxc70gn1GW9xp703OkePxo70pHVHct1U/jY6U24QHkfGh2vkzthwliiXidIrYvDzPJfyM1Rj6nGtT7o0VtJS9oikLZo5RQ88acHBAFgXGH/okObhjK/NF/jUQzdsbAH0zRO/Tof2+MotXiZp8qhPm+Bt8qBFusS+YMbKUyPSI/HWIsOOmZH3zKepuYFsr2/rxibdVv831yQzxZytwnsmTczPC3JcRiT3dRm+OdLB+6t8FED3WvF6YNjhyf0z78TwSR6BmzNy8nX2rwJfUwfZkHYA6jKxnAi0S2y8nOcMGgmsHpMLBBghj88Ap5egPAaAfCqnMKU0pD0w4Bc6ZUOYOtSFWeOyuc1eShkQhFk656UpTNNp8DnTtLGxlrh4Z+QTSFMOLpPRXiJt0wadJPDI1wIEiC0EcClzvgVC2tcWLEBs40g90wCXa9KUI8MUPvKTV8HybqCfZZDuRPJE8sceRAvlAvgoIHc26mrWlPaV398rY6P6vd3tMTrYGz3dHIIsnhftwRUy2BIdDD+/EcDRC75MwQ/d7nLmiP7JOnLsICe26vMLQHnoWG3CJ/nceObn53PpiuEliHktJTmcycFKDB3tqd9ZUwEvUP3AELe2dOYNRz1M3tiY5+7FS+XsfzFefH2XJe6SjBN96O/vjlu3bsmwysioM+XxvBKatByO7OwZiu6BkegfHc9Jym8GsqWGMRLSvuwZF/rB+Fsn6ZPHhTyPlceeGHlbr9E7gvUMvQKfPUXoQwsghh51CLRDDBCjw9SjDXBtGKHhAG14JHg+gQs/pgUeUOZI8cCSfwUOkDJe4kb6Ca/Io3g5iC8/Sqh26Q90eaBievADHvTgw3msgvCI0VHqwUfKSbg80PEqiWM+qXPiiwD/1n0D+g9tAuWlXjkfCsATtKnnum4TcNsuIw1wTZtck298xqvpqY98Mjfx3TEKLQDqUwEhECNoiIFD4JAa19SjPngIhbxyXRSIAA7l0IVWMijhu3P7jIFftcV+hZXTnYc+aQJfcOAcWAqUzqgebXDNHQQ+qGP+meD0jY6Tz4AYh3L3gUAebQDun3klBp8AHmWuCzBojXgUMhariwtx9fLFGB4YkJfFj8wuyStVmYwACqLqSYdvanF4E508Mjoax8eHpaSLcfz40fzKQ1tLUfLGRslCkmsQ39TD60Fx+ahiiZniyIpJrrtV8ovLXinKHnfbrTz4ywcU52bn8yusfCGjU4GHCfxydntbl4yglEptNCqxMDefnhH1ufnk1yPyuTvyggcZRvW/kYkkq7SZT7kUayxWVjVpZay++p3vxtzKUvLIbxKwN1aOPRRdyVeyNL59Y0fjHe/9SHT2jUpM0jG1xXKzfF226IIDMqhfl7EvY8q19YFAmjLGnTEkeKIRuBlCn7EEjE9MOTR5Yd7j7HGHDnqJfClLPOVRVsbsQHeJwanToA3AfaMO7SEj8A3iQv/pWqHQZjUAvcIrugBQZnDbgPkx0K5xM9aqATquA1364T6ZDuVlfpb5QTkyJYZvyx+gz+QhZ8A81MfD7VFGTB3aBcBxHfLq40tZow0CCDDFBKcARPJJM+HdIDhUNkMMOncfcCFshsCDNns90AYP2gD1TZs8rh3AxdsoHSh3LfKhiyCoQ6A+SzbKyIc+QD5g745yeMWj8h0C3qBH21YqrqFLmmA5mB581dPg1weBOgDXnMlqlsFhwh09flLejDzM9s48QqBh0tJQyyz2oaoBw/uyF8p85hDp8HB/DPX0Bv5su3jEMmia60qKzSDKKPFL3YwNm+5s5MOXGOCerDwNsERIml+9xlggE976z76jVOKHpSgfNOT3H+kPHtS6DD0/27a1sZrLWgxiS6tuGLduxur6ipS17JNyzCM/mtggL55zWmqLmL0qlpErfGhRaaHkif6XL1+S/DG0nAEDv+yhcko99/U4aa8ly2Nvfne0dA3GKl6f8HLchc0xDdIeIwA+4JvA2FqmyNIeMeNNGvmQz3XdA4MGgJ5gdKlvvfO5MsrIo330gDoEaJFHmfWBetAmpv8E8uEFAN9tE9fpgQstYvIJ4PE1FBWnp8zNuaOdg8bSJmyfboaQpr4NBkBd0wIsO6cpJ078kp08EnggAK7pQYNr9wm6dY/MdSm3TLgGlxg6zodP5M81fTO4/9CjzPjUdX1iZEY+oREmWEKgSKzjOZpAHoVszjNwnFWiwaygTkPAymHFgRErCTiFeRQDa8sgYp25YzBYrOvLoKbSKJZokhZp6iMINmyhA00CzAOU0SZ5xATyqAvv9Y4DGDcCZeQhJPrDNW25T04TgORLdOk/5VzDj4VOGbS4pj23izdYJm0HP6oW2zIenV190cH3uOCrVbi6e6qXaUDgP2Undx1Vm5fXtq78iYkjwS/JdHd25NKPfQ++ZY/s8kGAZIpBgAcOwOIZlTHhs9M0hQJiKDQOshoswxpEh74vLS/H9NRU2fyXnDl/d+v2VEzfuxuzc3diYeGePLN7sbY8G3enr0RfT3ts763Hnbs31T8e6OAt8toY39hn9qg9eXxFflpycvwC+UtGHBtpkHd1+54MGnxLrxhrnpZyZIRxTn1TP8aPnorRyVOak8rTEpUf0sX7QmZoE0sd+shYIDfaoy5jAZBPu5ShW4wJYF2wzjD2ALLjGpo5nlvSPxlh3pWUBurGoDFtZC9IesxZDgFtQgc5UheAPnyQD23ath6ZN4B2zD8BcN0iu1LH/XI6vTN51cjdesjDFWJ0gD0q+KE/7hvt0n9i+HLbANcEypj7eO/Gy1ht19uHR/KhTz79Ng3mFu2Yf/gj3/PEffF8g47tRh1Mz/Th1fSoSx3aByhPuh/4+M9+lkowSINmEGH442wQoNF6B6hMPb/rBA5EiQ3go6Tgkc4GVZc0eCjmnsaWQ5yb+XVSMa5JQXpLMZ9Q4U4ALu0S6vT5RZzjx49nXnoXFV/wQX/A5xrwwNG2wbwAyY9wEZRxySNwTWxFI42syKdvtIcSAKbHXZKbd6fKn/urv4r+vl7R3oiFxXnhc56Jn1Lj1S3djaSIW1qeccPgidyN23fi9Y8+Eo18UkfTVr2O3RwLta90o5SNc2JpMDCDEklZShYl593BfEdSfJYJjxzEm/QR48NvOPL9MY7B5Efh1Ce+/ZWvOclram6QDLbW5Bmt5a8cYfz4dj5fj1jgTQIZPYynCopHhxGi07u6meRNSGOlOmwup0cnb/Hy9dvxje99O592ciQEnopM8WYrAy5DNnrsTJw+/4Zo7e6VWRRV0eEjiciVg6485GCcrIfI3vpF2uMDOAbAB8hzPvjQcn3yqc+44rEDTBpPTt+0waMuZa7HNW1w7QltPSLPQNrX1k/0qvB18JSw8FQmewmN+eVarHhPL78lWuQMXhoKNv2r9qGJAaXMfaUtGyHyiAF4pM9c5o9qCKjPXOQAMWXwRN4BbtnaQedpg5h8+LCRAdf47hNp99Xtkwdt6Fhe5AHQAZdrx/V6Gd7z0U99FuH7bmIvCmJs3GHESEOMQbXQ02pLNmwmwiANgAcNGiENHvkA9QCuHQBo0p6ZNX0UgJPl0DIdGxDwSd/RBOTBA8BxBXAoI+SEVr4NkmlQ32AeaMP8QTfrV7jUA8Ahj/4B4JOm78gM+Zke9XmVhtdwBvp6YnV+Ie7dmY4jk2Nx596U+ibcDSkbfEm+eFcYat74n19Yyl/0mb59N04cnYg23SDWZPgaOzjZrr5jaNSGPz6Zg6gkXLJ04z1MDnvCNh9OBIvP9PC5HH4laWV1Ke7J8HPXvnLpsvgbyCXrjVtTcfHylfztxk7hLy3xLmZ3rK2sxbe++S0taUdFs9r0lyFDL/gV6x08af01aPLhTdIuBoknZTssCdEJifaX//GvxczSai4l23IZK2MjQ0vddia8ZIgBfdM73hNjJ++PDRlIDKDEGG0txWDheea5N8l3X0dUhzGue1v1cWPsufYYWz8YO/Ap87jmuFXjnEZBQJpgg+By6qErAHkAbVrPoGddAcCp45lHeAI/+6SBhCfyKCtfN7HT0Kib33KuBjB0yYPkyI2KengCjIHpmw/q+xp+aBewUQISlz/VBweZiWPJvhgJ45leXY6k4dmGC3xwiAnkWU4ANKDncq7BoU3qcW0+k69D18ZxnaanPvzJz3JBgd00EAuyDNXaalYoHlkxHBgHnirlj1NUSuBgY+GOYqDIgwb02Ug3Y4Df92MZAW3oERc6En4lDK7t9aSwNZE5wc67kNACD7p0ljs5NPxJHYB68ARQ5r4A1APMJ3j1Ns0vwfToG7zWy2ib69IOr8+05RPH3p7OWJPnw6/4cNecmroVXa1a0srD5HWQZcmE/uM95b4WRmJpJV537v5o57E6/VV5Tl61w+JTWeJPyiE+OSRLk/lDHlLCBt2N1ZAUWgOt9vjMEF4fP3HPj9ZyZx0cHE7D+8O/+mEayNs3b8WGcGZn5+KkDC2HYPkB3W9+/ZvR1t4dRyaO5Rcj+DWe+Zk7lWx1Q+EGl4/cWQ6zyZ+jk7+mhPfFA5kmeZv/+nc+F62iJ8LifjefdqJrAAYduuPjE/HUh34yGrv682EGR0fSk1Q/NT0lo1ffXBgfxoE8rkkzBvTLQL7HzePE+KR+CBcapMkDB331+EOnfnOCPsE0qUvac4Ayjz/X1q+iDwd6xrX5AFiucZ2/kZD1U4yKCy3mDQYMDwy6QENjMTZcy85Iopov4KsMPswDMXLer6frehkBgAf2IWk/+RQD6CR16Qc8WE70lzbA4btx8OG5ADW8tyyHbiX30q/SFjHXnm8uc6AOZb72hyKAutyy7L0/+enP0rgJ0TEIkMYo8Clf9klgtnznS8JmoMRq3qUgojp0zvU9cKShDT2Auwdl5BV82oRJcMtSh7Qak1A2cwkpSUh/pSyKNWdSYDubDBZPNtaiT+40wgfoEB3PkBO5KAptwYP5oBxgUACETR58EdMP8qhreqblfNNyPkB/bcS4GfJkbkvLqsaObk3e/mjQJOVM2MXnn43V1RVVZoDldqs/zTJ2vAvJfsuyvNqdvaY4ffKU2t6Jns6u2F7biC4ZqPTAkLMCXzDFRcnH4JKZbhnZJnfmPdHm6ESebBcPGJJNTQA2gYdHJ8Qzitgu76wxFufnNElbo1vLxL4uTf6d1eju1uTt6oqRsfEYVhg/elRy1DJBMpJbFcv8iAc0JUMO0OYREeanxpOJuLW3Fc1tLbEqY9nQ1hX/6nc/F219feXYhPRpnoPR4qsTHZFONXYMxIf/7mdiu5M3FHRzQb6iyRNNesZvMyBTGz0A2TMe5DFG1j3SQH38XF4fR8Bl5DFulBsPuvSPAD550AcXXeHaeMTGqefVgd9JVSM5Z5ATMTcX9TJvZLzGpeEt/UU5VM5eJ5403miH4tzHxFiJHoE5yR8aoKLkLeOKF2VkjL4kvaqvAPmkyUtqijCC+ZEBUFSWc0E6zRdPSlaRHfns82Y/FOgDDSNVbm70Mx8ESJakuckiE+oxR0qbFNEL1LgYNEPiacBxV9hWSv6dr/rwzhxses9PfCo/Kc2FCbhjKCWvp3hAudPul4kIm658Lx3GrEiOaQQ8DySBPJae5BGYnLRJHQsFPNqDH5aQZRO6OmQoXMrzw28S1vzCXB6oBahLQMGoD+D2g1/aOlBigtuDJ/Ys4NXKT9sO1Kdt1yNNcH2353qmTSyiKUOUkHNV0qq4ff1KzN+bziMV7B+iNXvomSZqqqLGiQceezIK3d3t8Sdf+cv8bcUjR48lHj9Qy16TRiUNVVFgyUUDnWOFQumaP10UpRIP3Cg42sBycWuHfAyblq1tHXn6Hm+nu7cvRkeGZbBGlNcVvX2D0T84Fn0DQ2VTOz2uZi3pmtMQ5r4l4yHa2aJkmRvz2efd3NtUy9HY2hNf+tpXZbRWgi9cbKyux6bKenVDaxM+Z78efOLJuP/xJ6NF3h4PKpAhgIwZG+YHMrUBoZyYPI89YwU4Buo4TgNck/aYZRsC6jKWThMoJzYOda1Tbgt+jG8e6zyRNpD2NTRIg28arle/Bi/1X7J2OWe+lEg6SQ/+aFf8wgM4BGjDOTHXgPuSdCQD7g4UkW+e3I7zqOF8rgFWYaTNq2WqSokHzxgffk7PtMgHzAuAPakDNPP8pOglVPzSTn288hwYmQCTmYJ9ppXP5jKWlL0MJiICzFiKh3X15KZBT3g3imEgz4IggG+vzI+oyUfgXm7CD4GXn7kjMVC53OLOINxc8ws47JqvwcCbAkC97LzwaMcCh6cUaNVxwIoGuIx6xNx1TdNygTaKyzX8kyaPMgL4tEMZNWETI4NC0ZG7d6fj8oUXYmVpPhq21/P7YHx5oXxWR5NL9TgPlviq/I53/JiMdWM8f+lKXL99Jx5/7HWxt6UljgwERw+AfC1IxmCPM1pqH0XhNHejlnAoADLmJ/GbJHf4yj1NGT/OZyHLhuSvJb+Hz1GObsUdXTIiTa3Rzlc1u3uU1rimsZUcoSHeOCTJzSj3HkUf95i3DTblFecXQDkQhkzlYe4ofPGrX48m9ZdlLbyX/bmG/BxQu9p71wc+HG39ozJs4h0voNIhjxvj4nFG5oDHj7L6GNfxSRtIU9e4pIkP4zp2e4D5AZdA2wbTcD2uzRfgOowHsfsAnumbJ+uR8wDysrzCIXANDXBdJ+krMD8ZXzQ7y6r65sNAmSHP2gkHAF+ImcbzAygDHzzipKNAmjKW2QA8kUeAT/fXHpR5cJnb9BaQ+5YemXoAHcBcuy44WZ+BIINJaWJAEUxZspUKVYeUCZOqq4uDQaYuE8QDAz32u4hRdAwCHhFGiuManOGizJ2gHgYPQVg52jsOXn7Oc0ICtkSo545lZ9UedUyL2HxyTbCxAZdyAJ5I2yi5L6RplzKC6zgA4AG0Sxoc59H2NsteXed5rfVtKRS/TN4X73v6w7G8Wl7PYvlYnuAUvjkoilfCby626o7IafU7s/NypVvi3tKKPCaUC1lj1LkJlCettM2pdkZ5VwJSL+R281SMmw+GH375aGCL8rdiY2tZ8ZrorWkIZYy1Kmxpb4yB0f7oGeyL/uGh/PXtRi0vebrVyrtNwtvidR5iGcmW9o4YGBrKDxeyt8ZL4Rv88K0ME4/6ufkBW9t7cfXmVP54baduKB141VqqiuM8fzY8Opr7e0eOncwlLn1CfgT0yfLmmn6SRwxYfyhLWatNjwHyZGxSd4TDNWmAeow5eV4eAlyDa1rQRQ/Ip00HcKhPGhyAOm6bPOqYLwLpqiv7/JAPj6QBaJJnPkzH5eTBO8H9KjelastHwW05DxwHrikDSMM/eG6TMrdJHsGeEbW4sZougDHjGtrI0e0C0IZHyxYcyj23zUe2IRy3STpjBfMNLqKr0zd/jfUGHAAI0pjPwHAepq2lI9MdbV0yJFJB3SnBh6j3jwCME3kMPhPVwAAZwGUgKM87ufjAwMHkPqO7Ujre32qQUnNnlt7yc128YMzBSgsJyE7WeKeM4GsrIgCe+0ewpwa4HrxaWAD0LWjKzSPXxJYD/SLNQw42pjlikK9rtLTmB/rke8ROYysdyZ8Va9XyKc91MRiixSZ/b09X/vDsS88+ly9LcyfimMP8wmK+2M1NBWPE/hXmCq9GwkojzxJUEkxeMV4owoa8o9a28iYCMuZJ5NYOZ3825Q2tZqwpmb9F2d3VJkPCgc4dGaw1GVMZzrVlLQ9X5X1pzHYwfFsa4+X0Lntk6FiCInn6neeV5InRF5n+PLv2ze99JzblNa4uL8vrZPN+Oz/9w8/s9Q0NxoIM9op0oKGhNfj+ee7piZYnK8F6UZ/kqZ/VGNNf8j1O1KGvjDtAvnWUtHWA+kXuhT5gHOODAz3oEiijDkBMGQBNAjhAHafIptAn5howPQfyadNQLwPX/BqPPNr3dY6DAmnfRKynAHjUMQ3S1nPqGI98yvGMHGPMaAs8+EEPzTNj4boeE2LPDfC4dh+4hg5APa7Nk4G8/XwF1wOM1/T+v/W384dt65VBJI0rmeewlJfnstjb0FXZ2zi46xGsWEDWVdodoFHyUAgUinximrOCUW5FMF2olfNEJWZiZBntCJ/PV7PsqYOFUReS2we4Jl0vc7lx6tdOeyCgC9Tpmgb80z5lHB3Q/BY+Szhcen5KrDsPuV5++cXYXS9f9JiZmVUfurWU3Mh3G/FA2uXdnDx5Mj77i78Yb3j8ibh29VrMzczkBvvYcH8uK9Vw7n+RhCNxkW3nR+4yxpgVxWW5RxqZzs7OapnGcrPwi5Kvr2rZJwo9apcHBNws+O3JDsk78OI4jyejhmHjLNum+sAP3bK/sa5+8KvguYyFD3UaWbXIkvIZ6A0tT4fkXX3jO9+JXfWX/TO+g897kvSzq68v1nYb4u3v/WA0tPSmrPwpH3hH3oT6uMJ3fRwYA9+MfO1xQS/r41P0rowz8jBAj2vKaMs0oGeoXxufQNo0nQYvx6OixbW42M+Dn8MAnvtlesbL6yptHowDZFpjz7zMcaBd5p7SGVRsYwTNegw/AA8Zbty6mb9W1T84kHNflXK7iLEGD/6Mn/kVT8T1YN6IMxS0/XJouIw0IWWkMstAhQc4VUw5YBrpgRGo7AE0GBmAgBsAp/xIQWnMzJgRlMZ0uAYHpa63Q0ChzAjlXj5i6Irh4y5blpFcb2kCJGhZwxcD3AY0oMu1eTaf5gkwXw7wRQw4dj3TJCbAq/l3W/UAwCNp2iv5pW3q9vX2ySPYlhEbiNe9/kkEEwvyiDr7emJFXqgPfWLEVmUgzpx7MOYXF2UoluOhh+4T7YgrN69Fk4zdDgOc3pbkxhM8pdmbQktQKjUsbqpxwXDJi6UPd+7ci+l7MzL86zJam7G5IsO0uhvtjR2xtbQdd6/fjdmbs9Hf3h87q/KO59dja3UrJH18KXlou7GyuBqz9+7E9NTNuDvNmba27F9nT2/5CoeWhpYZH17kJvipn/+5cgBW/PDVCY5e8JNrQsrfpBydmNDStzm/1Eo9HtxYiS1vy9/yPQyUcUNgDAjgwBvbEvYOPN6mDU3TB2gb8LVxy1i+ul1wD5c733SITSvHQjguA1zvterX8ep59I3+0C40yaMu7RDnu6vKp29QdD0AGZmG+0I9z0Xq84FQ9pXJMx51/OkmB/eHmAA/DqYNmD/zYNzXAtN7LaBN03KbpPefQroRIxqZTgBmwMrgsjpBysDDEJEPWGiOYd5tlUOy3MEOlJ72AZYZGC5lCUo+S7Gkq4nKk0heQkZB6wPDEgbDUadl2vAIWMjmw7hcW7jmn7iedp/dD4D2AfoPnZQHPhF7Q9ucYtcyUfniILZlnAYHeuJbX/uy+tOmib2sZfS67JF4UlhaWcxH0d/X8vHtb39TLK8sxa//y/81zwDhnTz6yIPRyKa85IKHx4Z6M/yoTfai4AEes4+ix4OWzs6e/CLE5//oj+L21O2Yn12O+TkM0Xwszi/HvamZWF/eiLl7i7E4uySP73bcm76Xv1B0++btmL59L+7em42FBXjdUNmtuHXzRvZzbGQk90aQhdjLpTJnt3jXcVfGEw/s1IMPxS//6q9Ew6YMeXeXjNZGjA6P5lsJ/JzcW979nugZnlRdGWfJkr07j53HzONH7GvaJHgMnU9d1/e4Jn9VnutaBxxb15EdONYFwPSNDy3HAOW+dppAmkA9/Zdp83QYaC8/WqmmKC1HGkrAgaBA1ff1HRqviqULxECZCwfGGF7IcLvmgfzUad0Eudlg9AnQ8VwH8ixWpooMKEejeX3NPABu37HbUEZek++yOmTtigaQeFUaQAZu1/XpQ75KZEGDQEjlrxgHyeUe2DpQXq/rNLDf+YqeFYI0oRgahI1hIo+JAF7ZS8KwcfaIdFEuhAGNUo9lV7fu/GoxD17ypdDFhaXoaJdRkydDfcDtAvX0Yd4J3MXr/Sx8vnpwAOoSDvpScJzHc0g21vmtwx0ZkvzxTt3lKOPp6s1XXo67d6bFd1N+94vPKeOms7HN3g1HKP7g838aX//mN2X8OPKgtre34h1vfCKadrUEZEmNX76jycJyUc3T3xQPZcprauUoiryQjs548YWX1C6GY1J11NaOeNtuUJk8p7beGBw8IkPbFafPPhy9XQPyGEfiyMSJmFBoaumMpfli8O7dnpEnNxMvv3QxTh4/mU8R+dBhS4v6rH6y3GxuRrEbY2NbXpWs8f/rl/6n5H1rdSWOjI3FrAwjRmqQT+aMHIk3/dgHxWtfyMFTHxjjA90BGA/kWx+vejnXHhvSHov6eDmvjgtAs17GNQB98NxevR5pyp0PJD7JasmFd0wao0A+k71e33E9cOi5cU+6p7Hm5pN3Mqpw4Ep1y29Fah6qDFLlgGcxcA3yYPn0kDhTBXh3G1xDX/SER+9QJYIYTT7z/VThw5b7a16JkQkeGCYLI1n2Wtk/w2ujjWKw633xPDMtVJWY4PlF2X49Oqo2chWRLBPTB/hQEF52SbgEy7XpnU9/PH+ZG0KAG2C5RR7Mc52dQEA0VgVw61DungceVw5qjVHjc22ANrjuMHhOk88DAae5I7gueLyAjAeW1xIBgNeGEeJn91PoVfvE5t/9Is88GSgDXO8wmFa9P7RHvssyrRglwWviCAL8c1Idm8rL2X/0uX+ThooDpCyN+ZQzRppzdbxJsMq32No47oDiFAXFwxru6Yi+ns5cOnLAOF/3UGzvIfuoPDbWyRsaGkpai4tLSg/nbzz2a4nQ3dERx44eyb2vNsl1ZLA/nxKOaEnL98e6e/l6iPRgZ0OeUVMcPTkRJ0+fiMljEzExOZ7fwt/aLj/U2y1+eGCRk1RKjfFk+b8tnv/d5/8gfvDC88KVHkmc/X19cW9uLs+c9Y9Pyvv6YPSNHYvdZnlu6jfvPTIEyBAZEyM7yxbd2NaNgEA6Za0AOAac9jghl7qOmZ7z63T+j4JpuB5zRhf7+bRT1xOD8Ymth8CubkzNkjlPdPn6SIPc7D3ecWRnSzEPZYgp46gM+sB2ChOe3yXQRaYxKPkGQzX588FK5tMKZSVdVislZiUEjstdz+WwiGNBXNjFY2XFAX7RT/IcwKFsPw85QIyYcvKS2ZKftipnMbTYywNK3UKfsSvXDjgzTR/8+M/lEtKCttABJoAHiMA1ZR4gYuM7n4BCHMarg6+NX2+DQF2A9qDF0zM+WU0ZYD4XF8sSEhwmNE8zWb7mN8I4AV6ksl8PcBsojsH8WpmJjecAgEPbBCYQE4s8u9qmkfgadD5imHdABfapWO7xnmKrvJU/+6PP5ab4lnhu1lqQFnhayI+88pVU8viNRA4LK6MYcCGtaBn35GOPRkN6mBpA4WDECm9ScikiS3NpSMqMF8XzTqu/7u5esdIo4y7j1K6xFFJ7e0u+r7m2vBBrWq7euHE1ZmbvxO0713WDWAgemA6P9cXQSH80t8lgyrvi6VOXjBzt8atDnR0HH5RkL45fX99tFM7AcPzO7/1hrGgshoZH0nvgTYHunq5o7u6Lx9/x/hg4eiYa2rV0TOVFd8SuZIEcLV/k6fGyMSv9LQbN4+PYwDU4h9PEDs53uk7DeYfBePAA7NNhWirPPLtuPQ3U0zmGdFpAfTh0yKME0EO2+Sc60qP0PrhdiAzmrQhMUTXHC27xZgikqUfKeeBVqrkfSjlpMgp+nqpXOs8mKi5tl3ZIk5e0xQz5+0FllLvvsAiQb6jLhcPLVNxR2/STBor9Q5bi5xCYdpagFCiIlSbvJCBVeTTqfAKT12UOdcWqBzNYZ9xAGfnguZ3DeOAMDg5mmrI6HvWcJp8nkng18Gja5o9gnkgfNsYEGyXKya8H8sEBUDjqe78JsFyMAw2uCWgXdzhJWsYYI3Ej1nmyJ+XgRDov6RJTR43lE1eWY1zz47A8+WNAebVieW1Z5WVQy0cLpdxZh8nTJOPCubnCA8M7fedu8s5rXLsN3MkbYkN/e83qY5tuEu3CatmNyVOTcebBU/HAI+fiIYXXP/ZIPPDwmThx6kh09rTF/OK9aGqTUjXtRIeWtz0yevBG/9Y3ylmqIrs98ai+SbZL68oXT3wafH5uMRblMc9y09E4TZ59MM498ZZo1TKykT0X/bEkVq+Sd+TKzQh5Mk5ck/aEJ88T//BYged6gMeKMtIed+qTz54PcR08jm4bXOq4rgPgGLw6jsF5rwXID91hrDmovbMDXfaS6Sd7UXic6BN95kbJC+vwKo9VMWFPZTuojvxp1Aw1wps5HNLIKPgaPD52STgoQ6YK0jGOUPEQrbT7H9/YLWfyi5dWri0741ke5Ht+HQa3709/0/4B7/8xuI1GElYKgIZI+3iD8z1ZPZgEGPPAmOB2bUBKx0o+QNqBMnCJ3SmMj+t7QoBLnnFo10roto1LOcroJR1gHAsQWm6fQDkxQJ9N3wAutOk/eNBxWy4j9gRxu3z+l7Tp44HxYrB6H9fl5fCQgie58MsxBGLaBoevOlCXfTOOrJC/l/sqzXlSfXZmLjfJ2QvJA6yizdqUIwx595TIOWzKD4Xkq0OSJy9sY1zYU+T8mOaIlng7sS1DtimjtLyzHiu7Mv4te7G2sxqbextqi1d+NrWsXc/9NL/YXz4vvBG8F4k8gXylhMmzJznzienWjvilX/snMZ/LfJ447mbfcp+mtTOefPt7YnlXy0z1Ca8R7xIcy5QA7bq8LUuXeTyIDVxbT31NOQHarmOwrpGPnFmSiQPJsSzT8o0C5eVTb6Xze/l8KVJ5LPXI09wuZbvscaJztIuH8OrAjYwHO/VAvvGZwDZCxJ7InL3EmOAMUUa6lMsoKfDdej4fzlBg9Bob2CvD6y7GjWsNyn7Yyd8WEDtK2wgepJvVBgd1mSu0J/kr3tTNCJ3j3WhpT/6GA299oKsSiNrRmGhFwWHseiCPsKcGeYOE79sR+MqvRjNjGmjizRHpY+Oe8AgNkqWumxo1LpLP7o5o7GoJrRAqb1FXsux9H/uZzzKw9UH1pCffacNfh0c+MYAioBCUk09MWSqIwGnK6vQO45img+n5GoNnw8ESsk4rn9roH8qZ1xWv4BgPGm7PQB5gngmuy6SxIXM9YuMS76fVuGozthnYR2Ig29ta4sa1q/HsM9/Kc1FQWZJXsqeJxCdlOJfV3lZ+Zr8YHjQWnoUpupJsnDt1PAY624MPIPJDGZxsx8uGFj0TmgYXWZX+bG5vqn3dTaV88L4ug0ScyEKCvxbxRRu84sO3zHg3kl/LZnnQIEPK53fYWOakPZ+3xiB3aSnKPkyb2ucunQ8qhLMinlc0oX7nD/9YXibKLhxpIYeQJbA4/dAb4oE3viM2mjHoko0UvTknubwsdQR7jBw9VsjY+oRhsvxJG8djClCe/RMcHhsA3Pq4AuCTz8Y0ZXUwvnEA2nee8fP/qtxlLkd3DNAwHacLLwopB6U05vAC1fRu7MVjCNPYlQ9XEjMWlGMQmezqTRoP0hrd1Du82zSiGA7l5+92YjwIwgGPmNfCwKVuviJW4TTsbcbcvbtx4cUX4sjYiOZbqU8sCef+rv4Tnm4+4mtHbRLzs4Kk+f1TXjNbX1uJtdXl2FjnW3OLsby8pFXJYmzo5rim1QUrFK5XlhdiZWkxFhZmY2F+NhYX5mNu9p48+Zm85gHY7MzdaPh///rvV3I/uFNZSSxcD4KvnUdsBSFNPSadcTyIVkA/4bPiAeAQAHCsaBieuoIB9fYANvgxKHhOfOEUcJuch9E9cj+PYL4AYvAAlAu+6u1R7nZcj77RHrxxTWyDZvrmr0l3U0lTd2nFarKtXbcMKeT07Vvxw+9/N77y+78T6xrIVikAJ+CRDcs89vvw3ri7YyCWNlZiaY27v+6iMiIqiZ//yaejfWM1zpy7T8zRh6I0PDgg8GI4e23JtxSVT/R0dHTJwCAjLQ3ED19FzUlV7a+18SMeSsN7uwwUG/v0noOn5bMyndGdS0a11SgvBOMqpdvcWs8+85FCDKA4iP7Jk/EL/+VnYq+jW0q4KgPFb0e2aunYEqvyGJ7+9GfixONviVXd9dmubeNXh+Rp7DR05Ihx54UPArQJyNjyrd+UPIbgAuiW6wLUoZ/WaYAy8tAb4pSTQm5K6+7uuoDLqGs6lFunAa7BoZZfgbE+UWbeSRuXPNKGTGMAVAZQXlYShQf9L4MiHtR3cKFNvmUBbxgzgHKu6/MOXPS33i44r7qWt13PIyZk2QavuXGWsXzGHDxDwWOVhAfKmLy6z6SpZyC/9KnwSigfNyh5eOnkpfx0zQ2WB1XKRAzSj5KfdDBgdWKkmZT5NUbuqAJ3xAMCkPZEtjDBoRzBuYzY9YgB1wEYcAaGPHVF+VWb1cCQ70Ad0wL8bTGWXygj+VkmDwIe0vWveKLndVo8oaRtK2QduMYQQDtxKzwPGhuIeDj8Sg5n08DPn4DTbSt5hFeJFDy+x8XSYHl5MbrkNeFG/9qv/nIsXH051mWE1laWY3RoME+335mdy5/7F/XYWF2Tt6NJ1aZlo+ovrcqF3tIdVvU/9YGnYlAu965c6PvO3if+xFfe/TRG6iefLmF5yQ/WAigwX3yAqfb2zmjTsg2PNZlEI6QQLby8LYMJ7x1a8qVhFh2ApQPHPXhiSo317ZW8OazIc9xYWxMue0n8PFpDtHb0xB9/9RvxO3/6hbjDOb2W9uhvl3GURzA42h/rTe3xqc/836NjeCK2We5oqdqigB3elAEDGhvLks4TAR3yZGQi5BdhlS5Q+ugxxHtkzLhmfDkUy4+lFAOG0d7J17y2WNIILw2y6OfHAtIAu+2iN0lH5Rlr/KFJWalbJnvqO2XCq9dzefJFnSoGD0BX4J9+gp+GW8be7RGSngL6mp+mEZBHyLmgmG2D0k5pO/MVwxcxAE2fpQJSh1XOddFzgurX5Fn4q24K4quzrWxHUIe6BAO/IM+ebqFV5E/aNEq7pYx5Alsc+8l8+i/emft4/OwB58MLDJUQ6TuvExZALoUn6jb8w//fH+y5I3TSDYIIEQ5g1qEwUiCFo0CXs57SvPNGGoHyI6vlAF4Rej6tELOUUxf61E06gnSZhU853i4CLwNTAKbrg8ITO9J4CDlAlUBTSNCWwqIcWHYUuxyaLftn+UiafQsNjPELq5WBk2LjxUHX5QA8kYdblU/7hM9+UHnEXBQO2TXJ8OQeh66wI3greDNd4vUPPvcf4i//8N+lvPg9gg4ZQQzwwspC8pAf8kN2KISUeleeymYaXKU1GT/yrrfGkS5+oGQrv0Zx/OhkGpEt9QmaHGUoDw0kP/UPA8rTSoxMOWgqWbIUlOHPPHkeGDl+uxN+e1q78uklm+i8q9mIYZTblksUGc7NrbV8Y4A9sR15YPpPhqszmrr648KVqfgHv/yr0Tc0GlduXI/erlb1uS36ZRzXtcpoHz4aj7z3I7G8tJSTeUv8aYikvjII8Kw8liPIHHliBDwGubxDBsKxDhA7DWikdH2Q75B10IWyNZb0AHBJCSuvMdwG4xTdKGkAWqlD4o2PSFKXa/SFXzI3P+S57WJASwxYV8EhH/0p+nQA3s8Ecj+U94Jz8isWHeZWMTyFV0lOtLQqqFYj5INr/hs0vZI3zYe8VsgjDLRTA65T5oqzrvIYq7wxY2SqugbSfETAaf5SomrL/InqvtySf/W/3i7jVuRQblSY0jrwU36U1ec50PAPf+MPZMSru0RV+CpEKS8NZscFKTT95XWmSx5pLCZPysxkPkhItNLZ/MSH8v0BQu4eTG4rDwCNAih2yS9CKQaPuy/CxMKtrPFZa37Rp1OdFr54pm02lFs00B7s0nzFc9KjDWgwUAdGLnlWOvlVOttJ/OKFEUzDxhHgjrIpw1KqcafekRxIM2mYmlTQZNRdHk/mpReeje984XN5zbex2JvKPTLxsrK+lu3u6Y7TKmPRLAHxaRte/t7cWNfSdCfe9cSjcXqoP8eHX/CmNydOHktvg29ySRLZLzWvO2Yx2vQ5T+YrRoZMPJ7asrSE//ylm04tM5HJurwi8cRenF/v4uOTfJYHx21zez1vHujIrtrH4C6p/9OzK/H//J9/JboHh2WsdmN2YV7GqyX3t/jVI35l6NSjb4zl9oHg89G8OsXPuTE2EJadzT0VTqNbua2sXCN/9vIahYhsGReMr5dOXHuiUY868ElM4LgJsklZVBMxdV9tMv7kYyBNCzAfxM6jDvRRBXSXjW10Mz3fit+iGQL0oZpLGDzzAq2im8ULzO/eVfQN2TaNkJYB22UvQkD78JueUeYUftG1QrMYLeS63y/JrFFjDH75v6ojku4XYP0ubRz0mXmBJ4S8kS9pAzjIVokqBzplfDLoz3MFOSAPeHdsuViuxHkYuKoPsI8KrpfDfuDW8Ev/2+c1ZnJZ9ccHC1VahKaYH4/I75bDPMIRIYoxMrkE04CVDuP2FQbz+1DCKR86E92K8aSnYONDW5xzykmuQAfNHDQZDPUqjRIdJUBTzFUdbcyvgvJCd09vDw1kPbeZ7UAn8QsP/t4YbSSfZAoH5aMdDGahUXhC8AdGTKiVHBDkxuZqChCANxQFHooxRwGK4sOvhiIHiJev8ZS2ZaSmX/6rWOTFai0di0JoIshT4dzXumRDV1l2Ncutb+2UgZZBY9N2a20l3vOm18W50WHxLT6Fq56Lp6YYHRuJnu4e9UV4Kf+ytKUfEmZhR3ELS8iG4oFhoHp7yw8aE5BNi/pYzqId5OF5sWGPJ7a6vSb+ttJQb6r9po7u+O4Pno1/8i/+pQxiT/62JL8FGZqT/Dxbt7zFJp5Magny5FMfiu2eIfHOBxu78klpfucNPROf5QX1cuOpgxUbz8PjlL1SvscMUPXsr70Hxibz83/wKxcMUBOsCgD6CJRxJy465DEuMihLRco8ueGS6/Tc0A3F5KcOEVQGDnOGp7cYE8aKPPC4UeSXS6vrOvCkmjbR9eQljXXpK7heYtERYg5AZ3sK1ENfIUmbQMqoagKcrJ9/ZBct4QrayM38ZBlJ/cfYAOhW4lJL/9Dhwkuhjd44bTBf8IH8uKYNrlO2atPlklxVi7YVZFSIMXbEln/D2z/6s9kD/kMhMUzpNQiBSc0jTwjSGCGFsA9cV/mqt40BBKQUNJSfolYjaYwE0CSdSuc2FMM4sSeL2yvfzCpLPgL57ij0x0dHky5ChaaVNTfwVZ8fi3BnDy8NoA+YtvGgD9AWVt5CpRxeLAfSeC3IjXLq2lhjzLhjJk2sOYMvevDAj2sg0+/9+R/F1PXrcW96Knp5P3CVrzr0x7bqLq9tiIj4lXfT09EeazJcq5vIqyF/q/GpJ87HI5NjUmj1U54W3jttcrgUpRwY6JfCl32UclMoysJykv5oMRniOL0wjBj7Yx3yhOgLBo12OU/GcpM9M9xkHnFzSn5P4tnSNfd+Pna519wev/5vPx9f+Mq3oqe/L1plmAY6O2JFy2pOjaPu/PhH3+h4NLb3x1M/8anYaedl4e186yDlLTkhK+LUjxQYl0qpX9YV4l2us4zxAk+hGstCx5MmsfIaKChMOCaW84uu1WnxilN67mCrErnIpejJgbGkftk2YF+O78WzpBOO8NFFcCACvnUkf/9S9Ty5aY92GZPUn/3crJr9Jc6bIrl5wxc1tem65ZoQ+VufpDF2pY1ShhyhkV90QaYiRT5QomJIoEl+GsycyxSWsTE+FYphh06ZN0mPuaAyB3Q950dVDw/esi5tkVeW4VzzeweUk5dffuZF3xqU330wf6WfQMPbP/jp3MTHCHAnYIMTSNbVTp4tUsKVAdJAvs7CRKZhTaY0WhpU0uwLNWvyej2OAJlw4MAknU8fCFKKbCQwhNnRFKbSapN87lTsdeUeVgrvwHJbENm+8MjnTsh3vFEOGy8MTBl01vRSGtGgR+ADpR2evhVjnjwJPw2kghCSV/DWN9i0Vzl0FbKNlE/JKeeHJGz9MVmzzwrJszAWp6/Fv/83vxVri7OxvriYv0TEr2WzpNoQDi85726uxekTx+Pu3GzcvjsnY6NB3lzXEvJ8PDQxlP3FdWdZimdE3xk/DC+/xO1JD9/IG+C1JZ74NchDhFP61iEPqrO1LWXGHk4DTxnlATbz4UEZMtpl+QjjPN2UaVKS0dPScPxk/PTf/b/EiujzpQleNB/p4vcvG+VdLat+kVfv2LE48/Cb4oEn3hya7ikPpCW1znKgxIwPoy+dEQ2QGCtD3vwUo4vgOwDkSRySMWW6rm4oB+X8z02ywoWHig4xIY8XCHzjIgaMAxAja+Tvh0dsbhNzA2CMC61S3+3ovxwP63od8lp41kXXoQ10i/zykKHwkJGqHPRNGbpBUS/boVhl++UK5YGSxjDbUYL6WQrQP7WdFflXCuEVgD5zAnqMBzFtYdSZR+YbgA5lGDDXhzBHfqgHD9Dbl4vK8MLrNFhCcr3fB/Hrcudl+IX/6y/uubGc0CKYFfQP2vlEAESYVQxulgvoEO/wMXg5malQlacwJND8vhSGo7LYuODgAhpymkmjxZ2BM0gwCQ+5lBAeSyE+fKfKaRwLL4V5jFsRYjFg4O8PuOI8aCnLzYa1amSbBvgrk7oSDHT1B62DcvVD6VzfK4WBx5ACuzIC4FJeB+qIPdXXBNdAc2ehD3iF9Ba9YY50tzbGL/9//sdYnb0bTXhane0xO3MvuuWFbQppZm4hHn7wrBril4RW48btu2pb8tON4cff+Gg8fHwkJwdeMj3Dk2Ic2Hynfa6ZZMgCubC0tnFnaMRlem4wBM/t8qTKGS/unFr+abKUjf6OaNPSFm+K9/TI29jakcETTXlkTb0j8cn/7L+O8ZNnY+buVLSr310tbdHN72Bur8fiwmx+yLH3yPF490d+Jhq6B6QjMmCVcUo9qYxYjmnai6LYKV/F9XQ+TOBPacD1APLyhqc0+EmvpvRZR2OeupD/Ci2XEcpvCogj1dsfX8oySoYz5l3TPBqgNHpGraXq3VzGAfnX2wfAQebZZ5W5TwDplITwqcc1gD7v35SrPIB68A+urmAjPZekw3yr4YIDlhb9aUDT4Ehvyt6oylQ5+VDa/BigAw756JvT5DsmD/64Ju224b1e3/iWCfmEksYGlZsFN1W+TQa+wTw6z3Ub/sv/7peEqyVfVdmNAznB9yrEMivzOqWRII8FI5OWtiiGn0YgnG3d7XkEnw0XVch0bqZiIFgCqTN0lLbwjspmoPAQtBJ4L7jnWW6m4UV87nc4J2hZohHTB4pwqdlHQAGyjiAHVzT2xGe+GJt5qiNc+kcXU+jKbxAuxtVCLgAPqkM/d4uQuVsg9Kxc4TZmOpPK8p24eKvJi5YqMzevxp/8h38bGwszsbm8KESe8G3FtopXtYz86AffLxK7cenylfj+cy+mN9OnJeVbHj0bD02OFIXXTcR3dfhOIy9ZYzDpEzEfNOTrqeaP5WHKEQZ5Sqn64OGV5f6M7tR86kfdzyMVHd0daXUbm9iboL6M3faaxrYhZraa49d//8vRNXgkvvrlP4vhbhnAta3Y2t2K8SMj+cFDPoX9hqc+GKdf/2Ox2aRlrox60TNRg6ecgEWHOFmO4A6UtYw5/Ss3lTJRStnBBDMUA0Z94ek6e5nFhSZtgMN42bun2DRNy3oEqCTpAOTjgWCgMBipgyqy7rEXzI0dI8ZDEmigQwB7yugxvBX69Kn0I9tVc8icOrQJj8yNnEuaB63sFdKr/FfxXvGbvPMn+tTBM2Sfcr+coGTpo9qpVhhANWWzPBErSN6U570y+mpjSlvkAbSRqMIt7RGQ1YHBoxygb2UuFNmmfKCHd5m8FQPI2GT7gqQpnQTALfil703v+PDHP8uPMPCTTvm7e+p4ntpW3CpFZ9OTb2/lnoiWVyVUj+RJK2Zjlc+2kM++Co/siWEEWgTcAr7AmS6nlIj2oMHGZNZjCaM4yxUQLr9SzYDw7fiyJ8NpbzyKwhNPv+A5f+oLc0c99gkkQI5w5E/aiwc8OwwjBiQnOpMcY0ks+tmGyuytSISarxhUXH3aZ2OWz1L79SBw2GsTniZ8DlllIIuwuS594MYAPkNBXEZSbXM2SvUnj4zHN/7yq/IU1/MzyxgTPqs8dmQy3vqWN8Xg0JAMwE489+JL0S3jNT46HCO93THQpT6LFqbWxpNxSMVWOvlUYCLtbG9mf+AUo5xGFBzNq/yWGCF7URQLL4S6vFDOpOJJJ2eo0hi2oPTQwhi0xkvXrkdTT39cvHI1luYX4vjRozGzOK9laVu0aWwGevujp38g3vru98WqdLCtp1daiCxQwHLzSf5FL9vWmCCnlJUQkGvhhXYZM3CK0QIfJYcW9aHFPh/4qXuSB1DaKnUSU0MADVUpZeRSlmNdPOtcEQhnfxKVmkkjCVTtJr+0h36k/oiG+FhZWc66vC+ahoi9ysQv9IHsLzIWyf00+aLHUh3+aJU60CCf5j22mMXMU5wm0jyTkaEk/EQPS5UyIBva4qf0rsg+txzAUQ6ebkLiFyNEXMah4BRaFT0FdB4ZAmCUlUtpg/ycW5QnLppbM24VnZJPfVEoqAmkC27hI/GQ51Mf+qnPMnklnjQYfFcLw8VBSCY0BBgQvCCE6AEod+ryowcwgrIUI1EUhzIGIQVPQzQoWgi8GKrC8EG+lFu0ytcapHjQrpSbayYVeElPFQtNBlL8JQ15HYoJTEhog0M59SgX69kX44JXJnBFE0xNcIagtKEBraw9QNv0izL6Ckfl20w8Sud77jLGyBJpq43sq9pTsupL4Zm8HeF0dXTG8PCgBqL8SO/s7Hz0yhjwCs+73/ueOHX6ePRrKcanZ/78K1+Lc2dOx73bU/E6LS172jHiMsCiDV+5tBWb3N1pz3zTV5YLaHh53053/l15Zuol35/icOzWRvl1ISZZvsMmg8ndO42WusLXJtqlCwQ86nx3UUaWxwEXXrkWbb1d8chjr48f/eiF6Oruj+aOpjzgurq0LA+uJ/rlnd1eWI7u4WExUQ69isHUIUSLYsN8mUQsR7jb4qEUI8GDDzqlnmQf+S+9J8YjL+mlorxWSji5V8ZYQRM5EJA/OslYKHhcqUedvM68Equ6IniiHBrQKm06po0ymQoONzuMLzfb2bm57GsLN1qND0/S8qYpXGgnvvDYvnEePFA/6evaaZUkvpQq21VBplWxiksfKUu9VZx4KsoycHRR+lzwC315RFUfoJnlVX3y4JuQ8lSeMGNlda3UrwKvtOl/VasMlhDhmWvqlHzGmRtKkSMxNDKdLHFjZY+O1VCxGaU/8EYMetERgK0MPLmmd3zwY/k9MNwyBpUBcWyPhEp229KoKbaRqtcxcdIAikiautSjThq6qtz0qE++20ihirk0jrqm3G26HWKC+TBfpku+r0kDQtvPgwb1iB0oM13KAONAgxigHFzXITaPCdTRcotrDDKvBeU5nmpw2BvD7HMIFG/wgfMPx7qWuk++5W3R1dMXy5r8H/nIB6NLd288HupceeVitOOt7m2lB9bVhqFvzac/bNhjwHgAwWDDBgYWxSvsFF4wGsiVl4QxrqhFGnTSsK6A4iB3lj98WjhlXoWUMRNByJzMRg7f+t4z0T04FH0KkxNHY2F+PhY1cVmq78mYz61uxns/+rHoGz8Wnb0D8oZlDGW4rRPsIyE/aPHEFLAciT0WxNYPjwl58Ee+Y/Ic6KuBMrxR1wdMx+PoMXS5wW0RA9ACyAOoQ1sE+pR4yuuR/Kanp/OcYrYhXOQOuC3ToDxxlEeog6/BZdSMCzgGxzQJ4NavCXU8wHT2aRAqXMuaPrEk5Zo0uoEceaBGX1OmFU9QoI5pmoaDwWnKoUGcPz+oOi4z/6ZFOvtflZtm/qwagw9jxL4GqARxwOWGIpwDQs6zIhGoQ+M0jBAcEITrgGca1HWgLnnGdYcAx4A7CI7T4NZjl1u5HGiH/Ho/id0PAjSIwXea+DDf9TImOw8ulMxyDE2ek5NRybudCrbWV6Obd8tkgOZXtuJ9H/lEnH/sDbiT8cCD56J/oFeK355nqPp7OuPdP/ZjMTM9FZ3qQztfk9CdKw9OcpcTDTGdnlirjBiyy+Wz2k6PA/7xdrizqW026fFqOFfG60x5E9eSobW1OTrVXm9fjzynduGxf1gU0ZBt6R/95MkkL+XO3p2OIyPD8eY3vTEWFuc0SRtjdXM71hpa4+wTT0bv5IkYmTwlQ6vl497BHgi6AI8AbaTsqmBZMhaWsXWQuuRBB+AaPPAB0vV6HjvXcx70AI+5eTGeQx3Aq9Pj2hOcNB/ZZFJDm+/VcTQG7xo69aeirksAuK7TNU7WE85hPgDTMG69LvmkfW0c1wMXORjP+QB5pgUO84Zr9v0AYvrscvC5YSED64pvFvU8xstyogyaXOceW8WHx8Y4ToMLkCYAiUvCA0AD3BGNYMbrlQ0QZuOt3kHy6mkCtBlMAlabzjsYBxowC8ADnTdAC5qUg+drAnUB06mnPTmcT5pg3uiLrx24Nm3AeMSUA8ZzHXgieGCIM72j/uzwkUXOYYlXudgcHm1uaI+Wxo5o7+6L+aWVaG3rzr083rq/fOmFOH1iPO6772gaFAxJZ2dH9HR3xZgMRL+War0d+G7Fc2KZyKTIMziKtyU3+o2/DY/wQ3B/JIHsS2sbfeTdxjaNCd/cwlNW32XAyKMMIhxcxa3PPRi1x9hAL5fqMohoz9BQX9y5eTN2ZJCHBnviH/wP/110dsv49g3GI298czz9ib8dO209scmSVfrCyX8rP1CP4ZN2LEOCy0k7hgfrifNJk+9+e7IQnKYMeq7rOowfUMeFD4ByrgFijjKUHyLGsEvQexpnBTm3uf/G2wvEKyuc6xvIX51i/3Z+fkHtaLm4XWgQoMGNKOlU3gvgfjjAM3G9fwRDXYavVU5fyAccuw5AnvtrIA9ZmFYhx54qh8kb8vPtqyv8ZCJbPGUuU6feDnnQdVv1NGBcUecq5YB8kAny5DgNccoXlIyrNPqkuOk9H/3pz9qY4MKTZkBRJrv0hjpDbrysa4vQAQ8+ARQMF2XkE1so1Hcdp6ljZcq2qnaMZxwAepSBB00C18Tg+BpwnW0mt4A2XAaQJlhRqQuAb76J621wTbnTnnzwQ587O3pEoVEGSBN2i689VA8aRAvPZk+4uYfHE79GeVLbqzHa0x6jA50xPNAXA4Nj8qbKpjkGhRP1t2/eyJP4vFfI+5P0gGVl7s1p8LlOSYlH8lKGXJKngvz0SdVXXn8pn1RhLLhZybjyTqa8Reptb8vkKE5dwOBpEiKHvNYE5hDrjiq2yfj+zr/9/fjwR56OVp66sTex2xRnz78+3viOp2JhVUs39RuJpsFVf9lbsW7Rhg2J5ew0fNIeafAocx3yKPNXDjwuyD55rMbDZa7DlxRIu9ztkA998gjkUUZevT7Gy9dMNHChRZn1g7NglHFQl6/iLi4t5XJ8bXUtf5+gGhHRwpCpX9yAND6qmnT+OqBNgDYAXwPwWb8G3Afz7muXGYxjIF2nV+qqv+ivYnSJvb18U4AVQI3l16IPkF/oFNkxRsDBGBXaVM+9M8UHNOC7XOef8Mo+s/T8be/76Gf947MeLA8ySmYFqiuSmcRilk3Gg8lvPICJarAwrCDAAYMHaXcs26loUuZ2SRPAQ2HIN023i0IB5Jmu6xLDK5OG8noaetA1TdIoI3WIbdwdaMdp958Y+XEolVPym5vr8pY0gZloWnLtbK/lS9qdHXLJm/eir3UvjvR1xthAd3S241VG/rR/d8+AjImWTc3qu24SGKRLly7G8tJcDGpJ2SfD2CKPLrek9IdHxuRlLyxd8hwb/D71WRMEKWCvctJI/Lnpz56YjDAioi+EvOHwRQaWijyRqhQllUb08giGinAw88Dyxma89OKPYnziaEyePhETp07FfQ89FjOLq7G+o9abO7WExatTH3gYLeoME/L0OHlsPAbOI81Nor4qIIYPAHz4JTA2XIOL3vrmw9gSM0bJf9VP2rMRpQwwP+DTDjQoA9fjiyzMi/OJCQCrDOrxzTWMO232aRnJPiZHF7gGxz/+7H5Cx0/+oOU26kD/Ek80KK/juH3A/DjP9Or5pkPa84i0weMAUIZOZVwFZGW7Aa5l6vI6Ldqmr+C5D4f7YvzDMUDaweB00/s/9jOfpXEIWSHskaFkgBsxMEDkuQ6WmEnrjpBPA3xqhjzSMEsapaGOmTYd4HBHSJmW23KadqDn+tCnPgG8erumBx6CNB3iwwrKBEDBiMmjX85nMnBNG/X23Bb0kR9xWxvtRH4HbGdjPTbWl2JifCiOT47FpOKh/o7obdmJsb6O6GvH0Kgv8C0D0axlZWd7R3DOKk/Zy0rxJGt9fS0uvXQhjgwNRYcMAk9tuYEgvdJvyQEDIePFk1W5QuIrCxNHTBcD16pxVszTSW4S+3LFsKUHpolfGQCOnjDytIOs8kiJqOVrROIPw/b1r30r7j93NgbGRmPwyER0jxyNl1+5IW+MH1ZpTpnh0e3s8MVdxdvl5Dq84VlansjN4+Kx4hqZoouMC/mUW+42VhgE8qhDDLiux5m61AHfukO76JLxuSZQJ4/IZB64GAHxqKUfeeaj8ArP5YYGXdoUUh6lQF4akSxjTKBNOTyiU9SnD8w5hgy60Dc/9QBQTl2uibl2vsH40DZOXSa+dp7rgg/AI+C6SS9n4wFtypAjaes8aYNp1ttwXQfKDsfg+Rqox04bwG1670986rMwjOBNAODaE5Y8cAoRmFIH85G8rKhuxVwvLS3LTe5LHPZHqM/3qZgwqVS6ZpAAcKAJjoG0rylPI6nYwiR258Dz3dNKRB6xaTv2oDgPSAFpQuaPbjAxUXLxyOlqleTxBKFL6ZpjRUu2Ti3ZUC7wkx8K5VXwM2DbuXSTtyqvij0ovn6aX6dcX4ym3fU4e3wi7jt5NM6emIwReVq9fNivhSXcjoxQkzyx4vE0a4m5o7GGHufB2sUPS0eWeXhwnW2tsTh7L15+4fnoYS+xWUYSY0e/1Cd+6Rq+y1ENyUluEgZRnU5DxX4WZ3xa5OW1Cg9Z5JjSL9VBNJyX46sYfIaYXxHiU8ZMQI6HNMmwpayxcrTBJFXMyf8f/uhH0d7ZE6fuvz9Gxo7I+HbH2TNn4u70dKxqEvMGATeznMx7jfJO+NZciwxSTxozHomXfTWNlxjKs320q0mP/pQjBlr+acLXjY/1xROoPsbonI0Xdekr+ry1yStQGjE6rsCSGR1gmY/XSf+4plySVz26iQ5hqKQvoodcy1lC8SDaTY1tibe6vhmtbbx/C78sJbsUYwyl/0LgrRXahB/0jZ8FhMf8Eq5w8mMT8KWWOZ5AnMcbuP3QplLA/tgpps8G0tAG3G+C8y0bg6+RM+XIDIC2jfF+G4pLvwp9YngHfNMA13XqQH3UBhn4KXneEKpjExj4VGKlXU6ekspn7BjnQrPeD+g2PfXhn9r/XUgYt3IAtrB0BnDFvFtkUkrHp14AXfMaBWeNoJFCUIf5pnt5bUGGQoGKma6EBU3acxvJlMrxANolIPgCF4NFTLCHSBsEgDYJ9X44pg3SlEGn5BcPgz7yJC03whEgPOg/hgnDxjIAflpaOtS2JiFLIdFr44Ci+sqL2S2q0K7E9vpydMkgPXj2VDx834l44NyZ6JDx6e3S0lMGpbVRS9FWyUzixcvJc1AyUOwbSd+zz7wwjWfVzqRWedknkeFRG7t8zUB8ba+vyoixLJNBVf86ZdDEfOIh4+aWMpkxAtQvH+9Tm2oY/jnLhRyhhQxY3vAYm8lM2w26MW1tcHAVI4JxKF6rqObEY68MgvDMeSzlxnMvXoiz587F6TP35atQ7eLv2NFjwm2KuYW5WF/Fk0WXykMI2mrmlSLGPuWKgWPsMa54LYxpUW74N4BPYCzhiQA4Zqz9sIixB8A35G8VVOl8Oqw2vDxCJuU9TAxhqUPfMTDp6TILcxJDAZ1Cd6WbMozwOz+/mPXQGQwPvJQ94sqjk+yRNTq4KUPKk+L2VvSK5VW54RRvr9TNMULOyYdkIx1wnwDPGWRBwKMjjzroNTGBOpYZgTEvc6DQgh/KqQMNYoy9aRUaGMwDOYIH1HkwmJbbLu16Th54s4wtOMw2zh3i8RZjVQBjBp/FqFmeZZyhT7rhv/9f/m1+0NAdQmgAyHSC/DKwxZB4SYVLT/9Rcg5Agsvpa2hAD6G0arDQFq7JT3pZ+0AR620kQ2q30BZx5VOGMrLe9iBg+YnBAd+8WuAA9QjQpB4xdYjJr//+IE8+kp7ys6+oTJM8rPUy8PwMWr7OJKHnQV410dK0HWvLS5L9boyPj2qyTsgbaZFXVPbDtjb5Uqn6JFoYGc6DNaCkqswyanO7LB/yjBhyUBlPrpZX1qJDd3E8qnI2RqzsbqtDW7G2uBD9Pd3xP/8P/30cH+6X4V2N3o6u5CEP7zL14E+V1B31RYZAAuf3G/kJN75h1tndJW+uvHCMEsIPcqNfnCdD9nvbkqe8pHwrQ/1plfFuwjMTUQw3n/1h+ViOZOzlr3n/01//l/Gej3wkPv4zPxetAxPR0CKvRAZqRxNcqpnG+d7MbPzFn38l2rp6ZPwkD3k4nBXLIYNnYhSEl81ljGmPDDxbcAjwzfijwKW8TB76QL+J0QXyGFsrOvqIvvDpbPKsG66XOsE46bo86SrtF1mWiZN5oukyJhW0+GV10hxLQeb9/b3JV+4Bqx9zc/dyibssb7QcsVEnxfqJEyelQ6v5M4AYve29rX0jRHv37t3bb5dvhnHzY9+ZPHglpn3KDYxX6t8hGTCHjE8Z9S0v5rT37oCcEyrHISGPBxHpoapt0+dryAA0oUM+vFOXdOqNxom2slxz6O7du/kwo84beOaFa8bJbRCDS8xqADzj+CbV8A/+2b/Ll7khSCUQSJMH8/Uy0lhiBgm88qne4urnZjUNCYdO8RF/3v3aY7JnebX3pXrQclu0QRrgGhpOdzKZ1DaMgucyd4TYgqjTqOcRU5eY+uQRsywrL1tjsGTR1a90cRNHisyyQBOJp2Z7O5syQOgifKMMzXFytD+OjI0W74dPzWzxzqYGUwqbfKmvGC7kwYcI+XKqCjBn+Y4o+XympvCtWDyvrm1qKb4i3vDApHAyYExkmRN5b1Jeyfif/9N/GkPdulEszsWgFH9HtPhMdXmnsAAnviGb3k56D3w9Y1Vjsp4HVPl+PTIpk6Xs3cAPCocB42sVTBjk2AQf6ktZLjTme5GN8sD4wi8Gbkee2u7WXvwzGbDXv+Wt8bG//bPR3D8eQyPjsaY1Nt5Yk/D96Rz6u7y2G9/5zjOxsCxj3dOfh3j55fE0DtyA1RVdJS488Hua+ZVWyQ5pmA5lgPWOUORZoD4xCEyGjfVyPgkalLnvdfwDKDTJ53U2YmXstytJZ5p5wM2HCb+0tBCTkxNZuqgbDmflwOnr6wGdruHfJa2pqakYGRyO2Vm+NFKOr9gIsJ1R9jjzLqubLB7bwc2Y8TOv0CeQT11kQBlzzmX0k7gOdfkQcw0O9S1H2gHy+IjmSpHFgWFxuwC4BPIBaEIH+vl1FgH9Mz5gHOiYF8ptyM0LBqwOlNNO0/s+9un9JaSJAaQdm0hOdvGBK13i0iCEFCXkMqyaxK1y1xk1L0WogwteJodxyyYgNGjDnU+hKtham0eADlrxqMNApTWumCDfg0lclKOs6UlDk5+m2lM/tuVBsN/D/lN+wkMqhmdRlofik6eGu/wCdWucOj4WDz94Js6eOS7F010TXvdYaqkNfihWhgKeaTM/MYSXov6nJybaKPMObedyjaUMQhDDYhvO8xyXGIEOv/yDS20PCQVmj2awvz9OHj0a1y6/nF+O4KsXfn8PIpKo6GxHB9/AF+3c65Hcsi2VpyeoPMsT2efSSIXcjNKDw2PSHZd9KhQSowbd9EKpq4nWIjnyq+P8vNayjO7d2XsxcfxEjE0eja7eIfVXNwnhsfzLhxFaYvPUldeXeA3pzOmTcfLECbW7G9evX82lLmOJlygWylijA8pnWOGbT2XnUku8wxc4yKYY1zLuBsY66QmHmIA+lHdqy9Nl6wi4gHEA6iF72EheJD9ubHiioBRPiPbKzbLs8TVpGTlXaKA/wrXucW6KH1eB1rpWE+g5ng0PUzipj/HDA+YAMctv6KEnzBH4yAc04s+8EeC78FaAa+Ti/hosF/giuMx9pfywsfM1aWJ0j7FPo1HJzW27HvnMLQCaBPLB9b6457fLqWN6xMYnUA4+QZeCahw4elTJp+nHP/LJ/GXu+uCZMApfHu2WfNbtvNDMkyM+s5LEpHDEpW5RGDPEVLByuJNwYiYZFNK0h+ABmOUawfnMEvTIy/oCeDXdbEdlHhS3wzWxhUJA0amXgyJcfjGI/Rf0EM+pvVVGlBPq8piadtbi3Jlj8cTrH4qHzp2J+05MxEB/R3TI85BepseTm72aqMiIwSXgRaQsKNcffUQByctv52vy4MGla5pyLXjww/J/R4aDu13ZF2KJBW8N0a2lo0Yuv2D6yIPn4vvf/EtNgI6c1BzXKE/MJG+Jke+0cQf3+4I0o6I8qMqXKZAXe2+Us6RhC4CNc24sGAzSWRe5i3+801Kn3Dj4RtiueKpudZLXVn6ZdVl6cfah89GqJSLt0DZHLYoRRSTczIpRFrNacjfH0FB/vO6RB3O7gXNu7XyyR8YOyWBA84BuGisZD9XxD1scKHYZf4A042zg2rqTYyJAdwHraKF9cIOUWUgjR7oYBPDL+NEeD0dYGuY3sWgWQyUdgDz4/GZkLtdVH2+X2HzxMAgayAI5MnfY15K2Jh2MFYXwYp7hjxh9Rn+hY113v8kj+Np1/7pyzx2AfNpIvgTUo5xr4npdjDZA+w7gO6/glAcAnnfmBaNDnscMMI/E9XaI63TNbz3feWnA6pWpQBoo57iYBDRUFJv1PgNMZ4pxMy7KXwbajfBis6+dl16O2iCQRUynHLuD8MLTtKxTq2/F87U7Ragra9bXNWBct0s+3wvjkzfNbKZzzHJ7Mwa0NDsjL+vJxx6JRx44HRMjffnaDp9F5oxWHl1A8aiLS602WIoiH1FXOwdtmYe8ewqXAVSu7vzySiUyfqQAnH3Dp8kt1iRHGRXJjdPy/MgG9Xl6ta1lCtChO/Uffu534+blS9HX06u+YBQkMxmSHDZ+qgwWdMG1l/vwB00mATJgvFBcgGFG6cDjC6ycYcs+6R8/cAqwXNxDpsJjuYfhw0Bxp+b7/9/5qx/E7fnZOP/YY9HZ3SOPtUszCePFEh0jz50cmZSJwpJwjx8wFV98M38UQ3b+gejuaI0709Na8q7nIeCc0owxPKQxLXxbzjmW6o+v6zHB+gIUHS86Qr51ntgyKcYVnSrjAx55ZRObMnSIB0ZlKcocyZ+Wk6qJlHjuyGBvFZrg5ZIIgywj5XZRhPKkHSPKPqZ4pac5jhhG9U31cx4oTzWzvNQt+gxtgvOSx0Pg8teq534z7xhL+ktsACf7oL/8xJLwKQff9ADqee6mgyD+6/LFSFvOdV5JEwOUe1yIi+zLWIFTx3d7uYQ0ASMaUJYUuBrlTovRyh9d1RKFNT8T62Agy5qYdNLgtKM8HD+NgXEY2/+0hwC3MpdzapfyZEhpIHHouAKQdSs6+7QqOh4A8uoCAZwmpowAPrO2XXI8cXQ8Hn/4gXji0QfilNL93a3K1xKMZZ54lTg1wUjjvWHnpOTKzSMOOQ7ir3Lz02NUTolrAyN+MUp4Y+l1ci1Dk+qYEwUkJqfu+lrO0hdkmx6M6ObSTkjwgTdz/8mTce/WzVxuyBLoH3c36Ej+kl+HxsgeEAHvDAVKb5B+aVkDo7RdPlFUnqThUbLZnu0Kt6VVE7G9Nb3GxJehzETqglhWkpvyranpeP+HPhQdgwPRJNpDAyOSj5bIaTylzOxfiDb09V+KjOVVIavJK2O2vaGluuTIa1NPPP5ovo70ytVrQigGr+wvlr5YTxhLgPEkbZ2oB/AoR2e4ziMR4ruuc66X+pPeNDJHD8vkBXIM1NwuP+0jA4cRK69gMdHKGGK08PCY4CwdoQ8NNsmZ1Og6Bm+/rdSZouPJg+QKUA7QtnGJnf83gXHcX6AeO12fJ8R1eR7wXuiknNLL5Lv+5ZwkfTE+9cGBT9cjDc2DdGmPcmLygMM8uB4xefVgoMzj3fSupz/+WSrUhcWgAiDlcqIcUFE5eXLD5ZGwbi/8wXjxatwwwETcZnJhAKs/Jk/e4ZTGNYc+HfK+VNYTH7Sf/FS0uOPaQwDcgdxUF0qmxeemDCtqUAyKllHc9bc2Y6i3Ixq1JNxbX4r+ztZ4+5OPx5seOx8Pnp6MibEhTXh1Kn+SDCNc7iDZl+y2+i2l5uXnsiQrS7GcB2oXDv3Rw2KMGFQpPj+BpRS/itwl741fLOZOurYm5W7hF62tYPBbbg55+l1t5D6L2qc8f4BDlPAW21o4vd4WLzz3fFx8+cXo4rCs+MpvoafBFK4MLT+5zrk7aHEGi/0lbjz5zppwNjfwILX002RjErIEZenK607gsd/UggEUaxgMEYpuGcv5mTnJCsMoZWss/dta34z+/sH4gz/+0/jSF/8inv7gT0SbjBDnxjjbhteWhNKroY9sPiO1av8GmYr/5A0llz5taZL0dbfH6x85F8cnR2L29s1YX1lKHjZ2RE995LwcXl35Vjo3Fo0dBhaRChg/NZb0sw2C+sEXhuGF/RP6lfqo62KwiiE50EF4LXrPz/AxtHyFQ2jB55N25J3ywIT9SpbRfMgwbwhq2zrLtgG6jnHjvVP2Vlk2ImP4gj3rDcvSbEz/2EPNOSOZEJOPPsAb+m4eAa4JtGkAl3LmFem6YXFMHQP0APILLnupjBH0m9IbvnPnTi6LiwGTR8mWS7WULg+MZIIrmnXaADcG+AMH+bic9lLmmi8MTXZeMsXj5Z1SbvzMDXGVeNQnkM55+tRHfuqzEC6npYsA6LQ74j0DC4GGMVhlwA9+cdeM5cRX3XpHkkEJiGDahjpDFjZ1LNA6byx/XE6sSiLABC2fbYYGG8YchuRXr0cGeuJDH3wqJsb746Fzp8pe1slj0dkhD4TjC9WkQtdFLAci74rQh3/4okhNkabJxFEbdUAu7rP7ImwtTxtic30tf4WIH/7Mr0HIgJSDkUUG2Y8qpo8oXRqNbE80kKkUiOW4MnNQ4f/0iaPx8rM/iOG+njREO5URhDUeFLBJzY2BOngPyA7jhzKWs13wyrKMG1ThnY13yvhIJT/ai/Fh2YC15gbB+a98F5BJrz7y0IG6L7z4Ynz6534+7s7Ox4MPPxKdvT3RpqVuc56HKoY4P5SHSLOv9b4jKf3VZMfTYbSZpSWvU3Eo9rHXn088ftmcsdPKXrwUvrfEKwdr+VQPH2807RwF2k/jjiHgV8rLE2DaARg73zDr4wgQO83YELbkgTO5qI5MyaNeMVoyLoqhR70cP6X3r8VBeXVLfClQz2m3W2/T+cSAcZxHXA+A6wKuR/uAaZPvYKC+acNXCWXfGD3iGAjGi2twMMzchN0H9Iq0+UAepl/iwrPbMC8OjA8x9Q7zC0DCaUPi//hHP5lPIQlYNKfdEfihYRjPCmrATDLZSZNHmTtg4+MOcO0OUV7viHGKwIo3BrCs4TUaAIsPPsoCPsIE2MDmZ8jUUu7b0A6eiux39Ha1xJNveCAWZqZisF+TqUFlCuwZFdcftUbQFhAdfbXQ6uD8epn7Y+W3HIpMWCLuxtDQQDz/wnNxdHJSPG7mBjtPo3hEDoBPXZYd1GMM8uCp8vOji6KZG9/ITyxyL8KT+9zv/G6MDvTF8gJekTyzZnk7KIkCp+N5ightDBBedBqmaiJxp+MOj4Ky/0I/OCYgbtKg4cWxb9WSv+bdHK3tXfmktlVLSvhgewAPLvstg8oTyWdfvBC/+7nPxdM/8REtO+XtyYDy+lMaP/W5aAxGB2UtaesBsQOAp5tbF5IfRrJH3j4E+FHgx8+fjUcfOCPvejfm7t1LL5mlraSiejIK7DUqL2moP6kNqlv6xw227PdZ95A9PKBb9Icy8rkGGBeuPbYYcABc5EkZtAB0NvcGq34kPg0Ksj16hI4q3wAuAT5MxzF45NfbqOcRuCYGHAPggwefpHE0wHW+adSBMpfz1JQVgXUGJ6Knp6fCzOGQrMoRHGwDQucPgK7nu6+xFfACQNOOjNujfh3ANe+MRW5/iA+APGgmXXeSGERib+IxCWHOA06oE6VTpfFigCBIOTE4CA1GoUcAxwpiwZMHLngebA7JrRJsqKq2PQAIAFe9DKnaVt/hs7erO72qVk2wtz35WKzM3Yn+nvbY1PKDrz6wx5I/v8/yRxOQ9rEKml8pv7wmWcVAPc8BgA/AQgXMpwePw4m8YnX+/MPx5S9/OTg9j/738USxBqZlZeGcFkse5++pyZSzylJhZFD+0//8M7G4vB79A8PUzHp+wsfeJQ8LclmCgVEdvD5JPScgG/Us2VgWMLEJ+TqLyjB2eIkdkif7fq1NbXJ4OETJ0lTjrnFswdNh+aQ+4i1euXIlPvWpT8WRiSMyjgfKBVg/LCf6RBnXxqnH9XyMGMcveAF+Z3Ml2pvVF75tofSZ4+PxqU88HZ/62Pvj2GhfNO2uReP2crSxBZA3J91QNLbcCGCBBw+cScO5s6dvI8U16fqkopwYfugDeg1Oyhn9U7CuO0354f5y7f7w4rvLrSO0YRzXMZBPHjiAeXEeMYG69UAZgXF3YH7QpusQoEUwfcf0hYAXTz3k4nygyK3wASRPlQd1mHa9DdOvX5MucjvQG/Jo9yAUp8b1wIEnQiNMkQkiBQyG06zdOTXOepcfU8C+7Mp9L8wnzWQWwUCD0/I2WgToQA9BEEiTDyOlo7yGUBSMicMk2tadniMaLGOYSCxlNE1y32ZtdSPW19iraozbU1M5Yd1p3Nud7Y1YW1mMkcGBWF1cjA7RYI+Eyba1Lk9jV/iqyx8eVzlcd6CwQD12gFcDuIDLDMbZrydZ5fEEvA/V4cN2N27e5I6hFlGAYohNj/rUI8+KRtl+e+wP4fEqtHe0xxe+/JVoxMORbMqTRuTJHbGMH3Ilj5sQFhB60MZYIWu+Z4/BYgx4OsiTZb82wzKMw7e5TaN0K+tSLY94lUmlKpcOkKWx4cY0Ozsbz3zvmfxaBj/eipdm/mnTUJcXQHldKR1y30nizL7rXx4SVn6LxgxtkPVNr4/9twbp7zuefF38p596Ot71podid31JjG0oSG83xcseN2O1Ib3lvJzbOLhJl20P6zDzAR0FSNf5AoebKnXrdZiArBysA47pG5D9EHhsoUUdYuPaODjPbR4GlxFDHzqmD1ieADEB2uSbH6COB0CTPMecS6MN5jP9xfsyPYB2PZcBx+6P+ae/5BEjI+tD3aiWM3mlHvTdN1+jBNQjn5j+EOeNOf+rGIUpvCoYJo+lG+WFEEwijNJxGiCAT0dgFgYJ1KEB45kug8815Xy5EkbAIaZN6NChxF8r+14ux0BBG8GCMzg4mJ4GQNvwzx27R57H2ZPHY3NtRdIU77xwLr75wCCvyOCuSZx5x1C1/WA6AG0SDM4H6mnAeIfxCXuJWgbioYceiu9///tlg14yMI4Hty4zrl0O7LfBpSb3luJzjzwS73/6aU10jBf1WOa3R1t7Ty4Dc69KPcUAFINVbhDQ8j4YD2fKkpF9MMZXuKLX0d0ZXX39sbm9lyflOfCrkcqNeYwnhgu+4Y/xZJ/0xIljuVxmSUrea8nD/TE4D1yHg/zSb/5YDjLSeNo80dxr5GfeJCPdgBp2N3M5ubo0F6cnh+Pv/Mzfive/5+3RqaFvb9qRZyZedta0HBftbem2bsYA/MMnOmcdttw9sUjX+8I1c4Iy8rgmDS2Ag6iMIWD5gGcapgO4DLAO+LqOVwfoMBcIpOu8kQagSwDAI00MX6QP4xmXfNLMuaynvPJmwdK+MaPcMUdC0FnLyTRMH77qgXzoQr+e3m+vouHY5a5PvgPtEpOfHli9wFaSRmxwXG5CMM0gg+8YALfeqOuCYzyuAdK8OwYgFMppG0Bg7VIUJh951HFHCRgrPAtOnJPPfg95kOYHYre21lS2DuE0crJfJWj9wJ24cY+7H7zRn1cPOsA348V+9gE4XO5r99PpehkgW1Mmmowly8m3vuXN8YU/+qPg/UdhFhzxaOUi0B/kRj7gNoCkS59UPjw6Etdu3sgnQUyqrs5eKVWHcOQZpJdVPARV2K+P95XerQwW3i1LSPhicz+NXyv1G2JFnuoKMmjrjbUdjU33YDR3yDC2dWspJo9PYyexFn5Eu6+3N156+eVYXFzKTXLG6FU814Br94m0y43Pkh7vy/mpyOiV5oXUNT3QRlYDOXZKa8nIlOHHQzDKO5trMdbTGT//yY/G+94pQ9Yqvc5140bWQ9Y2WtDmGjmhj0VepU0CeS73xOUaXSXNOAGWNWX0g7qUkXZMyKesVb9c1zi+NpB/GODBvBDAgd5r4ZJHQJ/oR50P41O3zg9OBPMIyL3OCuiv6xBnm0rTzzo9oI5Xjw3UhXfagy8COJa5Q13mQJnn5R1O8H3dyAXEQDaQ5845n4p1IZgAgDIUo3LQaTcMLnXBJUADXGKCAUMFrttjs7eru2ufBysOOODScZ9pSlryDHlF4+jRifzxV77tvrOnJfCeBKI4d66lwPluowwY16UvxIUP86zCKr/IwVBP14H8Qqs2WHQjvbxM5Mb8yOhonH/k4bilpSRtGOgffcunjdUkgObh9nzKv5zQlzfQ3ilcUWeDU6g82m/lNxurvcs0StVNAcMGbV9zA3C7udeBTJGlDFvIixs+cV+cfPhhxWeipXc4dps7Q4vKaGgrHjA3H2KUfvLo0XjwgQfz1Rh+2Rv+rSv/ewAPryXX7L86xcik5y9aO+oDv/zdwLKQm5HGcpunr8rfVX829sS7lu1tzeUoxshQX/z0T74/PvmJnxBv7OWtx7puyrTJJ4s4NlLX63LuscjeOmtIfmp80ndk5zxid9eTD1qWAZv7DLmvKQdM19cufy0wPQI80w5p13faQN7hfMemA1gG9IdtGfSB+cUqCWeCMoDYskKXoJ3bGhWdej9I1wPzSVGpowQx7RK4pi/QJJDGvkC33p7bBEijy3kFgZxAlUAopCL5KCgxoT7YZtqDDGECdQHjUh9mKIO+Bx0BEVPftCmnDmnw3RbXvjNwTf4GT+raW2N5Vctdfgx1azWefN3Z6Gjhm1xr8kp65F5qAmyKD8VbUvYNKTenxjPI4DVV36pnbcKwmnZu7Ff9ATKvAsvCwfwZl+sUtqqwapH6qJIEL+9oa6cpjhw9E5PH75fR0SDhGWB5qtAkbypfvSGInumbNv8T+JTz0NB4vPzsK/HIU++LO5JhC57XjpZB6md5wom3wB2OJ5QdIt+suV1uPI1NvMnfGa2ixsMNjOFu30DMdA7E0fd8OAYfeXM8c2s2rm43KujGMDgcPecejtGHHo/VloFo2eTclhRIhqVJ9wK+T3Lvzlz0a2nXIMOGPJJ35W9Lcfl66/4rVoJ8UKAlLr1R93LcKaOfHAmhj3lsRPw2sG5E/BovvmRLvxo1bvnkcU8yEwG26DBcPKRpbu8QepEhm/kYpQ4tJT/14ffEL3zyI3FyvDMmB9rj+GB/tG7I2MmjxPA3tkgT2sr+CjoJT9ZRj7/nB3xy03be/tgLTz3J9z3VMOY+r+F9T6sF6JgedBxo0+A8ywra9Tacj46BR5npAq6bslQ/iF1m4Jrgtt3mpnRjQ4EjM/SEhSSBmwQ3Y2jR76yLSJSfv/1ADCZL+v2gPubGQ8lnzJoapZfsQUsXedJNzI8k53vJFd+WNf3zNWXOh18C/aZ8/11IGyIXWGAmTD5AmjyubehslAhcU9f1UQLHTB7qUZ80yxfTrRtCgJPh+buN1UC5LYA6HERcXl+Jnq7eVOJOORZnT0+KYXl5UhjurpCiLhvbnN2CNk+lCn8oRekrgKeUh26FXwf3668DeCLAP32ENhQ4zsHp+bqcREglChU9twV999tAHuWE5LvCIeY9RBXEzspKzM3ejR0tj9o0qDIfaTDKkzfGTcpfGQo2SVOWUk0OxMLPxrZuTpLTbmtnXL23EO/68E/Gv//jP5XsJQfhr0hZ+4YH4+7Mveju6pHiREwcORarC7OxKQVdV/s7u5uxLFo8VLl66VI89LpHo2dkLLp6eqJB3hj7ZhyjSN7pmLp8uK9kwlu5WaJbxbAhnfxCiPpLlzn6kqf5q/rIhuMgBnAA6lEHYAy4P4DL4dFz998Xx48eiTOnjsUTb3ggpm7ejqWVBXl4kofaz483aswsfwDeHJNFGWnGnLR1GJm6DszAm/nIWP88B7gG33WpR+Aa+ZAGx/QcO88ytE44APW06dWBMtM3QJ3AnAQfL2x+blHX3PzKp5Y2KqNtLx5w+xxfqdPz3DLf5T3b4pQQXM+ALMknrvfPgAe331ZFA31peveHPpGvErlDLiRQoX53IM+4NORyhOSBoJw0uIDTrkcwbTwEKwd5DgD1+PAeQJ49ROgQ0Mo2eWC+M7/piUc1oSRwGTa/DE09Oo7iozzlDFLNkOXyrvAMiLv99g377f01AL5lYLlwDKRbrjf13F/TcbAsCM4zOJ14quuBs0HkK6Wcj1qYn4kHTx6PlaXZ/Gz19hI/kaY+qZz+c4dr1F2vyBialXHA+5RRX5WHsyqv6fKdhXj8x94V/+I3fzuGhkfzu0137t6TE7EZX/rSX2hZfjx/mIIl6drmdozp+sbsneiUXBcX5uLRNz4enc1tcfWlSzF55lQMTkxq+S8DJs+Gp8liap9/uKj31XwhQ15R6+7WkkVpiSXhYDxK33NJDp2KBvIzkOf8V7dRrjkpv5uvLrEqWJNZ340HHjgTl668ghph5sHMdgjIvbRZVgiFfjEuBHSSuK4zHk+nAV/Xz02W66J/1CdNoJzgssMArcPl9fYIBtJswhfD++p8AGNK245FKPPz5q65hyNAf/MdSPWf1wWRA/XpA3XMj6gmT5ZFvb3StwND/Vr8IEvywbVNgDaBPEl5/9pllcNQBMEFjUOMYOR6JZfBPI14UKnHxAXII0DXg+/OUoe0r7HKxOADxStC2VHSzMr6bsu4CBxlbNwTH3JPW7Ve21hdyq+WrmgSs46HT2j51DnGy09QU9yKoUfsdgx/U9lrAeXuMwNx7dq1XCIylPmNKwXS9VD66cE/APIynzrEwiPNHtA2fIGkfnR2tsfYsSPxj37lV2Ji4lhsq+/d8nqgy/ENjA37XKqa8kMmOR5MUi2/+b5+c1d3XLgxHT1HT8fX/+qFaGnvjCvXr0Z/b3/ytbfTGH//v/378fFP/K34wIc+GkdOnI6x4ydiu2sgJu4/H2uixlPQxbnZ+MuvfjWa5PXN3ppO/qqnJqzGFaRP9FN5nBOrg/lDfnxbjSeaRQZlHOgPkK887bIvUiYQAN5BedFNg68J4BDn13T118Z7pvIcW5qkN2uL8RMfeG/srPMp8IILXcAxupBjIhpuE1n6mrTbIADE1CMA4EGNvlJmfc78iravTavOC+nD4DpAnZaBcua1dRNwW8Yl7fx2Lb/5thl6wzlJxgJ9Tk9HfYQO9Ajg0xe3bxlwDZ5pc13Pc9+c53IeGGJDyKO9epmBPPNOnE5UnaiZMyMA16n4wiPtAQDIo4PEPAkDwAVozJad/SvqpOFRPgAtzpSVl8ExblhpLDFGTgMtT4G61HMd80ibeGec1OfXrc8/eCpaGnZia2MtJwnn17bkPdiolj7VlAy6Vf+cV37W/EAB6RMBIK+eBri2gOvl0GNTm4O4yAJ5kWd6pN0mMTikD7dB0H+JQxuuTz51UK7JEyfyTrmxtCJDJ6FxnkaGq0OKuCdSfDmC0MJBQMmzUV4ZSyWaSR7kIV27OxcdAyOxqAk8Mz8fa8srsSJl4tjKf/GZ/0Ike+IP//AL8Xf+7v85vvzVr8QrMs5NrV3ROzQeYxOnYnOnIc498ZYY7huO7rauePG5F3L5z1jTBmNn3gncSLJvAq4B+seYsoRXrq4tG/qOIjM2RdZ5Rkz1LC/wCIDldrjM1ylHGTD2XZioqpH7hXyTa2JkIto4GyfZUsf4rks+gTyCJ5PbBdymr+u0kp7yTdNlXNdxKCMkfoVLoD3wAJe5jmkgc9flmoBcaYt8AFzA/KOfnuPIBCPGyghemdNUM23TcbsE6hMAaEOLAFBOHQAa1GUPDTzyqUdMGW0Rmx7pej23Z30iP2VSHwh3DqgTIrgyuM6j3NeU1Wm5jhW5Ts8MINzC3MEAEsDLF4bVOQvA7RC7jdXlNakjLznDr4ylPI/5hSUta1YSF35on+CXp90+t0OXc83Eoszt/XVgHp02P5YdfRobHY2LFy/mNfnm1/UMdTqHgTz4ARwD2Z4mOJ7luvg/cf/98eUv/kV84GOfiCX1cUVLvK1NebdajmW7e+VBCbYBXqDL7xTwIGNpZSnGjozFn/zpH8eFl1+MI0fG1cJOLMuA/fzP/UK88sor8amf+nj84e/9Xvz2b/56/NzPfCIuvPhCfOYz/1n8J3/nP4n/5r/9xXhZHtzX//Lbsbi9m0bwkurYSNEr3yj+JrCMzB/9tTw9uXIjWB6TvXaPY112KZu/MTDZGTPsuW68u3im5dNQr3vdOTFSbnjgQjf1sNaGefJ4mF/T55pw+Brgug5cu65x6nUP4wPoKvluH/01f6TJNz2uARsIwLj1YGDrgb0tPhSoEchQ6sFL4c3z0fTNN+C23S7X9eC2PL/MJzFlTtNH94t6ADFlBMB10jGhIpUAEKns4CeIpMEzQa4h4s64ca4ZdOc7beZNg3zA5YDpEBJfvIJLGhzSvibQF+6eIyODsbYyr7soP57RFT2dXbGythzT01PJP/ToAxNarWRbplHo/MeKQp3Xygff4DR45hk+9+VQ3YnIp5/m3XV8Xc+vA3n1cgcAFVGL+WLx5H2n4+7de/Gjr387rs/ORqM8MH4sA/bZU/JXPw5kLVnqDss7pFflTY2NDmp5txHHJ0fjme98I47Je+RTPJcvX45//I/+Uf4Y69/7e/9V/PIv/Ur81Mc/Eb/xL/95XHvlpZiXt9ba3x9ffuaH8Y/+1W/FvNprHxmIi7eup6x5mkgAyjKyhLyu9aceAGRjfTPPeOdAMV6vnuCH6zpQ3+N4ECS5hvJmCTLJjzKKHt73+NiADCTvoyapBNOt06ee9Z80cR18TUw943se1cudPtwOsdOvBa5rTweop90uUG/H4Ot6GTcdZJ2fQVJV+MXblQgFxdngYRhQp4+M6VfeJEWLMq4PB7dFvXrf3P5hcD3TB9wueQDppvf8xE/nU0gKYcKFdIY0+QQayjVn1VHnASiacT1QLkewdToG6GBgiE3HMXkZCz2/fCBrxrqcctNgWbGxquXjAye0Xt+Mnq6O2N2U4ooEn4LhlRb2yXh6wlKEp1v5EULxXs5AYRSLYUxeRRb6hDJ4rzaY5qneB+N6gHhyk7T0Bw+LCwtlM50JKK0gH9ccCmxoU8dAOusqzqB+U+rAHTJlwT/xnR6j+kX/Ln7/B9GuPn3005+MaxevxJaWrzx1pZ9MUA6CFiL6T/+QOz+6sSQZLfDGg+jy5sOADFJne1ucOH1//PBHz8Zv//a/jj/7wp/E/+Pv/2L81m/9b/mN98WFedGVPDqa85zQblNLrGv8b966lV8AeeItT8bb3vFOKXxnLmvbOjg3VnkyYiGhJkM6dHApuimDorClDKVnYtkbxxur9KMaH8us6mRpqxYOQDJuZL9Wfd7dzpfgN7eKDiLb2cWZmJ1fEw/wW8YrRV7EVrVT6WfSpe1Xz5HCRwXUqy7NXx3X6XINyYNrwmEo/YdKIep55rTnrPd6KTM/xuPaeQD9zhuFbnrcFLNvKubmx2tm6Fj5sRLm/IHRph23UcIBba49Nq9ut/ABzTLO5GNvhCc+4Ip6uU2AjsFLTh3GOytnmjmETnDjSQ+MDtAAMeA7n4MZOjgUeSBc0nVBgmc6gI0U7dQDE994hekDgwEw8Zr4tLCExrjt7m2JeU1GxRgbPu3S28U7juvR3aa7Z/DESzx2tkSb1vHd3f3Z9vLyimIMM3Tho9AugLBLjIjYaCbmKxApXfKE4IGpg/tR9mZw34sbLLMhg9oWg32D8crLF/PVJr7pJariuy29I84ncZZrj0lSBY2q2lR/xQGGVl3NIOlnaMB50LqviTNruZktL0c8HZk4Gl09ffEXf/TH8e3P/UG09XXElpprEi6HOTmpvikvbDdPr6v/kkVnd3vsNkpBJcPv//BH6cmljKT4P/jB99WP7XjhhWfjrJan127cjJvT02qrIeYXV3OJOieZT9+Zi9tzyzEr+TZsN8SGwlx0xndfvBE/93/6TPzaP/8Necid0dXOL4irXTnASId+bmxwzgqPgTHHWOCpEmRw80yROqA0o8H1jtre3MJTkixa1H/JPF/Gl3x4okqN/LQOQtJYOID3alDdbbUpepzK35EM2fNp4TygUCeGRqIzzyexV8icUBXR4Tv9YkRtCi8b3Va6xPlBQpXzKXKGMHWWgUv6WgFUeks+H3EEn6A5DHFxhA5xAyyrIPTMulVmQoHMxwNla0DL9WZ0BAx0OXkTwR343JGOocPojtrCwKYskIlkJXk2SbYEfrimRTrZqKU086O9pVM40kuhrujm1NXJS/sbsbmxItVU2+is5gaB418iojzxlf3BCMoxEF/oMct1Dk9bn3EiWCXJt0u58UaM3B2ViT/RXuPNGQ37rgZiR3m7ytvh45FN6oNUZU9xg2TIpGjSPJdPq5uwqNtqG7zsQWA2PJ68Ni629lwTqIMxIl03QoBxyPc1aerXjQJ5BOgQsNI5iBUpjAQgWUk+ypTCTIyN5DejlCM86pdlHPU5aMlGNC+YY8jwHouHeeCa0r6D+fS1oc77a4HrAgcxHLEU0hJK/G1u8Lyu9EXjCreJ9zcBGPvHDqpg4IV0WKTPLW2d0dvXF48//nhcfulCvO3H3h7tA/2xyrfl5RHKTkUXhkEeFl7WrpSI+jyV5H1S+Lk7O5MHGG/enpInNaUl6e147vkfxVM//q74p//LP4lvf+ebMiAbalATRzJelwHiw37MnWV5wTeuX88ftJ1bXorF/z9l/wGnaXbVd+Knwhsrp67OcTpM9/TkqMmjMCOhLCGQYAXYS1jAuyy7ttc2HzO2wQvY7GLWf0w0IISEFUiSDQoIlBhpcurpmc6xunJ4q+pNlf6/77nvqXq7Z4Txrb79PO+N5557zrnn3PTo95qE03PS4N7y1sfs+7//++2StLNCR85y6hOuQMrlWBlLCzhJ2wI34Bw63MBncle/I2RxoaVtpN3os+b+eyPndKU+JR3lobFg9u7fv9/bqWGSgoUbRICe+hO1sAFD4WJQ4ZPbc3kXl2x4IZPVYiB0KCXRoFU0YH6TZVlp1r0C44kYJo3TNrCRr1FWhPmJCzQhPTlhoqxXe6+PcpzalAZQxc9Myqt84Pby5B1v0PW6J05WkYAh/cJitTHVsGq1JXCtvlsVXGwaX0MQY1mpHgSeKueDxZTPIIToZNjlSB7xflZX+fnM3loLl1G2CbYmr9986EUiXjIx6/QpypZXWTSMMlQvq8R0u6SHp1muSXHwThSCcc3vPGF0wnjC/KFpwdDE49np7AJCDMDviI/VjxBs8R7CIOriGT6I0cuQR7thBZOzjoBNGhxCi41znTIbKS/KZN8Rk9vUzWRkMjvSaQLmgiB66sRR1BvBwO/wUd8bOWB8ozSEEyTs2dYdm+3C+TOWzUH0DbFFZ6e3qxz5mtv/Ru/NjmtyWIFc0qi8c88ev7P+8qVL9nv/4Vft9jfdbZm+blsWMcNo7aozD2GpGOiPDYlL5ZqbUD3dnXbpymVrL2ZtfGLCenoHbG521u/gGpAgvP7gARdaHWiSYhxuqsiIUfxguPpkWf1eFQxFCdEFmaQV0UNFv0dGxy1b7LBzFy5KiH3U3vrmt8gM/SOZlOmYCrREP8UJCxz92NzucIFj4h3nwu21uIdhvIENR9x36j+2mUCL3s+iMQZLNIS86AWaoW5fERWuErWIxtReN1u8dpWt9H6CAZw2vAsvZcCvayANz29c9Ge0r7ltXmGTj9tB4rcLVIWFsLnWK4PSCCalBhZ+M9fpUwh6B25UP+DmUwfrsJNXbkltXiWP0i+qL3nv6O6xzt7eBryJtnlnIQkBBd6XJVh80Uj97lJacWiH4dGSGZ+4O448fmtwk/cLBUSrfDe1RXnxDHQ80YxBqN+Np3opj3A0Tui37eF3ftAvNAyNKJ4ACYERF54wCA/HO/MwFMzGStBM6wjzVqaWejoIJUWncj2v6iGc9yg/OpMwh0WITnFKK9BhfNifOrnaZctgl99Oyv4hh48OUsPIpx9iNgiVT1pVXO1MG1dT/dj0wMA7jvzAE/OAhOOb01zrwAVaBCYp+WHMdEWNsNEqM0lQnz19wrZt3SbCYhRSWcpHec4gqbnrzpWQhlMXruPDHU1TPupx3MEgjFBLdSeQuZGLtmfHdnvhuWddCHX1DVhF2hDzBD53KcakzKzgW1sSoSp3TXjK9/XZ+ZHLNiuTgS9511Re/0C/6jK7dOmi3XD0BvvSl79k3d1dGgjSt/ggQK5w9jvLHKUScJ2dNjNX8g/zkoajWjVpnjzL5UWZs3V74dmn7T/9+n+yp55+yu66604vM00M087km9tMe/ntf9CD2h2DKKQMnv1d/ZrmUhAgGzTmXvhqduSs1/ieA3SuHPIIJ+Zc2Il/7sJlMbBZVe1rVZpkqgIT+KNM8qT+Dlj4HfXFO/FXhzuaPBwfaR2mRvpm2COOJx7LASFLG/GUFW2O3zE1Ap7og6gfB02nOdHguQRTcqkMBBDXk3MNUaU8b5s3DUowqc8xiZU4caC0HhFqNgs/iSvRykXubTL5IHtVoWeyPlSUm8++gqwaGAjdlMVjnbhpnkzK5eWa+FVe4XwUmi1V4HdpqewfcIb2+PYs75XKoi0uLmignbaWn/uNT3kzaNQ6ccjT+OiEZufMIyTgXEtqIAQXeaIs/dh4lwOpONI1I5cn5eJIi+DkGEZODYbRfITRbzpMCrGQtWoDvV22c5AvwBTdVo+yAj7OGfJ5tPJiWaMQNxFoNCkWfL8Jk+3M5yFwQkiTP2lqjUUIlUM8PsrGBT5Ig3fmlICgHG53yGa4o0vd1SbBVl+0Z574pt3/4MNiiqRCr6ICYTqpDYxUgQvHR/Nvtbo5DloFjsBVixi/RWp3Vjiav3zRvvbH/8UGsu02J3Pw3MiYHbrpJrvu0EE7JrOSeRNmnIY7e22psdF3AULRCFbOZ+03Pv5JG9q508am5iRUem3fnp02OT3tk/RTU5N26uQpx0vCLfCIefXEPNcPMTrzRupn4R3BnGsXDkSUoI2LEBlNhzdJs5uZse0Sshxs3rVrl69kfvjDH7b3v//9Njc353dOJY0MOkrtTAMKxltaEIKQ6S+Ysa013cEFTkhDfwAnjjDiMIPCQRcMI4uVOZneDCYwekG4Vaj6A83s+ZfP2mvnL9mS5Vwj4XMJCDAVzfyK0goW/U48oDoQKuAA7lXZLtQbnvpx0W9MhoOTgBnTFaEU6aEbwpvz4KjLBZgkBfonacG14xzA9GSnPM7b3KiX/XikwVFGlOnmnspIbaCBaofayrwe5U1NTtqx469Yf1+/FTuLNjwkQSbtibgEi/IpPbQQH+5NUzOUt2ZVrCYNAPArebx9WFGKhj5IB7zkIQ7rzS9doKwGnHxNnnjqSuUDO2CDp0a79e5f5k4NSZEbjUzvxIGQVIgIQMQXhbIBkGfEkT6Qx2/U2BgJcMTj4jfPQHjE4SBURYqh1UBGV9RoV6UFp6QwTLt72yYb6GxxAYYwirqjPsxFPnfFxjk8DYaZmBeLPDAIT/LxHulgAv/QhNL/9wQYIwHpKccFmJhXkKtDRDwrVTv2wtO2f99BK0orCgG2JuHhE73/AwJMSPB6vZ1CBfAaN0+ovQV1/Mf/w7+3QX9PsH37+Wdt9+GD9r7v/4h98Ytfts5MznKqe2WxJkJV/lxW5t6SLecKdlEE++SrJ2yqLAEuhhq9fNkevP8B3x09Pj5mp0+f8XoRWMBS00hN/1aq6Q458DQ7W7LBwUEXfPwmPRuNESzqXY3srbZzx05paHOKa7Xrr7/ejhw54lrefffdbx/60Ac9H1+7yvMRFOWnftrnWq4In3i0aeLQrFk5S/ecJdxw+SZtD0d4azuwpN/AzuH10vy05WUys9rYpkFgbVXaldKs8GGXlrx9/LN/bmvZLg06EhqUo35hCwc0iKCjHOqB2RDG4ADvZhLahdcl0dCoGGFDHjVbeSgrTbcQxhPnTCyBo2Z6OJ4+jrpgegbilIf49Hl/nqzKUa0LDJXXPN2DS5qZ8jGoqEVRXtRNmcC+pnycVmCOEhhxrhkhmKA3GiCXym3QJ9Sun5whxUQkrnk+WqkTXyordBCO/mSFnvqYh2zVQKri5NRHLA7QLuE/6/zH1EUawIAdOkDZoPx1DYzGpMpTJYHAQDQuBE1CoghKnaea1n9HHI687Prm24Y44rzTm8oK11xvCBN+tWAHa6Rloo872bE2WkXMratLdv11e6w3z9m5DhFRYpjIm8oWPDKg+Y4lHc28DwQFErj2BSHGO4IHJiEPSPH5PDpSSAJR30mA0cG0Bw2M9xBg7PLGbGHlbG1J9YpZRq+M2IEjN0v5BidvLMBwMMo6UTUIJH7DYeu4a9BSW7bo834dmRb7/O//Z8vML1in7J+s1Ia5cslOnDltBw7fYEduusWGt263L33hi6595dFsq3UX5kzIl0T8f/3cczYnuCfA11zZeqQNXXfddZ7m2LFjduLECddeaeuaYAdHQDklrY3zdn29fTY2NuZme4fewSNwMrcB3F0dnc7wXcL93XfeaQMDA47zn/qpn7JSqeTCcXh4WPhulznKandiBseBGA9c0xfV6iIYUD9z3pPBZ2NeNTEmI3/CEy4EWPQhK7jTnOPsSvegiSIaAgxcS+/KFOzHf/qf28jsouMGBUsWkYRLYmI0QFz0DX0dgopBM+El0TFQBOVEWxyYRt7mwZ0nv8ORHvqLd/CRvqSUflN+8BPvTqcublM8Hl5Y/90wyUhPOsLIAy55x3EPvn98V31AOua1mBNMGlOCN8pOWXhSvwZsCZgw6b3tyk/51IljK1HUk2CQ0MsyoCe4EGYuKOl3lUddzFunLVCkRiZQD5YAeEjKVcu/+c1PrfGhCQohIYUnpknzRPq57ohLQg2mk0CR1IUoCcfjmomJpXt+Ux7PKB8XgsZvVVUYQBMfe4ZQMVU6i6X6Xx0rRhBaxYCCTabhkQP7rKe44gIsTXZG/lSu33svpAEHAqxSKfsoA1LxCJzwQTjA6auW0txy+fQFFicMlRsu4AeRlH2tAEsmpLQ5CVxuBa1KgL34/HMyIx+xqkAHd47fa0xIXLy7JvYGGpg/5XxOgTZmJSwFX1bgPf9XX7LS6dNWkKawsibTTqNYaW7ezp0+Z70Dg3br3fdYp0yBjr4ee+GbT1hBOFuRmp/PFW1+SYQ7vM2++OTT9vyp12z7zj3SvCZsemrKhvr77dChQ/bMPKjQPAAA//RJREFU88+LodkWIG1hNX3YlC+1QyNcZHjl0mUNaDm/NnvfoQPeRrawYBLid+/ebZcvj0igL9gP/MBHndH/8T/+Jy4Y9+7d6zgcnxi3AwcPSsCkD9veecedPgeD42A5fVGpLOjXhgBjkjv1f8KrCzCmq2Vy4DAhgza8HxU/OTlmHd3pvveWNe6TE8N5fg1glSU7efGK/btf/U1pzOkjwP6lK1Ef9dekkQQ98Ey0ljxpnaFdA0lMTJp4ehgIVHbwh1CIeGBhsn29j+X9DrGGI5x5XL34b6+PMD2ThgfPisfkfX6X8hsmGC4JGqWQ1kk+wvkuAuV6nWiXaiNNAzb2UfKeF137PWmCm60X3nIYSanJt44Dt5CSHIEH6XOmajy50izpT6B5Whz9jXbl2qOKa4e7KVZKB/fi4dCI4RcOk/sKqBIAd8KzQ2Itj//mpxlQ1x0TwgkwOkFCjKG+4chIxQABoFnO3CmN2uJ5Ig0+NYqwVFkAjou0SuBx+EAGLuIRWAzjbkKCQIUX2lust5izXTs3C7npS8isTpDHRxyloxzfbMneEcEPrG7+SMUFGYwU7BvKZTETuS+LDXsgjXRlN3Ny+R7LSeOAaIF9HWY5f1cb2TuFCcmmv46uThcGlKdKJUREPDJp1kTwF8+csp07d1i20GmtIhpfVIXJVA64ijKbPe14XVjDgXMGD7bFrOSZVG+3kW8/byPfekJELpNZdRYEC30FIaHhoB3h7rrrLuuRsDpw2132ra982bYJrpOnTgm2oqcb3rrVXr1yxebn5qxNwrBWmrWamHqvNLlnXjpmL7z6qi0L/zK+pa0UrVyTCc2eHTH/xTOX7MLp8za8ZZPdcMMNzgislh5/9bjwsea3XHQW8vbgfffa7j17bNPwFnvnO98tgcxAtmpHj+y32+6637p7e/2Wi4GBfvvspz5pdWnPzHPSp+VKEmj0NeVzXU84x9NqmFngVQhqCDgYF8aDpqZnxq1TGhhfMefuK5gD4cVNuew76+nqs3/8f/2c1VrVV+SDNJbqlteAuKS+hb6oGxe8QJ1By7jgE5gYYU04v4Er3nnym7Y4zI0ywpEmnqRjhZ1yIz/1Nj8pg2eUwZMwHHSMOsBvryspRo18G3U014+LMlKaJFhIiyN8Pb3wFmW8UVlucTQ54iIe+AMHuI06Uz+C6wTnRhkR3/Jzv/lHHsqPVjENSFx3nijZwuFAII6CldzTMz/AR0ATIBBLUvW8EqnsnlaeeFwAEmXhiF/P0/CEIbUlmkSK6mwRUXl2yn7ih3/QuruK1t3daR1iCE8n1yzAHMktqbMpi9taORZDR2IKoYVyFAmiSLa4OlhtRaNCgOULCLBkZkaHhXP4VScCLGlg0rY6iyoPgZfm49iMJ3tKfslWaot29sxZu/6GmxhWxSgqRMx0bVubf9OOq343OQQYn6Hn9o1VCTCiM9Pz9te///vW3aGsEij1avo2JDilbHDDpDkfJz158YLtP3ggmYgyFREyd91zt33xS1+WBnTAPvU7n7A7br7Vjkvruv7gfitIGy10dtmqzLGZxar93Gc/qfb2q15pJfmMlZcqNjMzqaau2pnXTvtKJhqpm5HC3b59+2zbtm124vQpaX1V+4kf+zGbk9m5e/ce9WOvDQ1vkjDbbP/2//5F19Lm5ksusFhdZuHlz/7kM95/zI0hZBF4IcBCw3K8gAg2Ovv8SQNnwpNvZXApJLNGjDQ7NyVTKe07graQUGw4XZNfXuEm4G77rd/5lE0v1myeuS+KUV/mVR+nFqiH+sFrMBYeOAgPgcKgCR7CQUvBA0FTUZbD3viNo6yg3Sgzwnmn7dGvUV/8vgofcoSTHrwQhmdgx6U6Uj1oadfmxfGO8CKIegIuXKRHgEU4T+ps/u0Wxxu4SBv44HeEhQ8Bdm28l/2md35Ez9QoAvkCDM4zi6FXpfpFnIOqzCCMQvj6tqLWHWFRFu/MLEaFUUakw/veD9LJEY/jN52Aa80yaupfK/Y9O4WVXszyc//yX/jSbl/fgBMF5fp8gYiWhgaScdEpHB/hhgg0EtJypXBW9j2TweleeOYD0pL//PysGLZPQqz4OuThvI3CAaf3SQ/oRZmyCLD0/UGEiP6T8BJZwR720ssvSiu5SeGCrUGwb+QDRyHA1n9f5cAfTKxXvs4tBu1qz9uf/+r/a12taaUrCJv2Mt9HOZSHUJGMs6VK1aZkIgL3C9Kstm/fbrMSDgiNA0ePupDolDREYICb5TrL5BlblGD83a98TdrYq5bvGrQVqfxdvT2WyYkeZCU8+cS3bWhgwE9K8LWiH/7hH3ZB+id/8lkbHR0VDKt275vusRtvvNFuv/1OP8fZ29dvQ0ObfD5sbq5ku6/bb5ckZPv7+mywv0/lLtkffuIPvN+YGoj2ObM2phzW+0aaVFrd8p9CVUOANeLpixL9W4CmRF/SztiYiXYCra/wvpqxp587Zk++8IpV9RtLoVVlMtXiUxoqHJoAp0Eb4QLvzeG8E0YcAwqwRHyUhUvbNZJrpjXiqYv8zWGU1VxfwBN5o9wNeBpM7/Eb8CF8PE3bhtZEOhy/0zvPDbianacRwTfDwPOqtNcIMMqErkgTOIn0UTdP4Eq8mX5HOsr33zc9+M61CMSzcuSEoXex0Ho7+Y1zW72BOHcueXkRAauT06HQRFRkDYQyIjKBnOa6knmKSIy5L6rSz5RPnjQAqOI9n0/caWR/y4P32J6tm6xbGg8fUCUjk41cIUNdNJZ9Ys7g0q4wOyieuRE2Yc6V5gR/3QUYV/JgUiLAEnOYRvqyzfgILQHGpLzKS52/4YBrVTgIDQzAMSERYOmIjEIE7+oyxyXUSmmhpdKMRv4527p9h4RcTqGpnPC4q37/HRoY9THPIr70CVfwXZDg/Ivf+23LV0q+9M9SNu2mbfQXZfB0YhChMtne3d0tE1Am2Rr9ICIWUfgtuTKbEDStEo7zlXlvU61ctozCOdLz7Nkx+5Xf+M/W3qMBBC1VwoDJdQaUs6fPWr+0JszFL8hEvf+B+9w8pP8uX75ij//sz9onP/mH9q/+1b+2mi+1r9nWrdtdK/6Zn/kZWyxroJFw5TP83KDK+cyzZ8/41Mbk1JivQtKn0J/TltoeNIZfEY0wBwaBQzxqmsdzrg98oEnNL8xqcFK/tmBWQesMlMojAZZRH5ZKnJXM2Mc//ScyI5VPQo76marQmO0wU38wadBH9BU4ZqBA+8J8JD4YO4QJnryEUxb5UM0jPMrCRX7SRX7iri0z0pC/2RHvZQovpMP5JtRGOgQ8/IGZF2GUz7vna8ARbcZHunCx0bcZpsjraa8RYFFGwIPjN+HkIZwn5YDPKCvKi3Qt3/3DP72+jcIragCQloeVQQJGMWqcHqIGhIlChQBVAhMxOpEPpuLdK6YsJgPFLNJ8o3I6MxDM/hm+ckb6VC0ApboxSSH4TBuTqEl1ZnPqipjp/e9+zIqit4G+LsvKzOAr15WFspePtoRZmLQmmVgSTuzI5zYDJxIJEhhgsbzghJ7m91p98h0GykjDYwJ/dnZGGli/m5CURV6c40eOusAT2y7SjZcySzuKbmqFAMOJxDSqqiNdEzV75pmn7Oabb3YtrE1CjHLwgf/oFDzTh/GOx8VTBQvbSiMcAVuax2uzJ/7ic7Z04bxlTVqY4uh8L0uVh3eCoB/154OC4KVeVv+WJZwI813cAmBFBL2qJGwgzIjRMRHR0MeX2+2nH/83dvvb3mF/+9SzjrdlpemR5nX5wgXb09dpu/butZ//pV+wrbt2WzZX8B34aDAwC4srCZNmT3zrSfvsZz9re2RO/qdf+3UXvFznAx2AXzXAt1vQzk996r9YXkI1fVEqCbFmDQzP5E4IMGdStac5fk2Cm4UAPx2BdoXwUtsQYCb9SiMCX1/zwevXfucPJcBEg2hpDMAwKJhv9IOX18Dvet/I8bv5CSy8A28wNo42NjsWb8KRBh95yfe69AqnXjxxAQse1wwTDgHlaWivXIqPMkWD38HMC9dcLu8Bm4ejaTQ50gATaXCRt9lFXu8r9Rnv0cbIF21gywyO31E/ru3Ohx97nMnqQkenayNFPYtdXTIJcj7vkdWIzIHXQkEmkrSWQgfPgnUoXU5heeZH9ISJMJ/SJ7qSKUVetiPguVivyFdrEBQ5pVP5/vl5xfkXcVR3XuXwOXtMt1wegUDdnep4Ph2WtZ7uLtuzc5sVRMTFYs46RGRMYNMgtIu6iJ+GgwTm5NhL4k5tzSDERIC0Ee9Ds5DGhjuQAQPDWKy+UE472pSImbIC0V5U48nqK3WyOTEJy4zqYMk+ja4J8Qh5IRvCF2MV8jkXjpxdVIyXc62LDku1XO3WYfAOVFo0ERFOu5iQb0Wyu3z6/FlrF1x8fxLhi4sy1ztecHImkgsNW5TGv8sgQcbxGLa9NEjO/3GAOCc8+FEx4ZN29g8O2xe+8U17TRrVGnUoA2dPObbCV8UPDHTa7My0feh7PyRcS/QpDljQwulLFj2og7mXHdu32UMPPSTTcdY2DW+y//YX/9U1l07RGThmM+3CwrwdPHjQ94tx5TTbFWgHeI7Pf0U/KZM8jO3BPsA2O0Qn2oYL0cYA5p4RQ1CxMshpCib2n372BWsTLL6fUfgRBSlpo96GDxfw8Hydb4qPtAgzftMneN79FEvDNadP5eqJnAXUhldDG+GkpS7SNt4VH+/rYUqQyuUZbeA3sICzELQNDdzr3cjX7IEfx3t6Xp022sT7G5WDWw/nz1Gb2ouLNOHSKmcKb45rLXT3WqHYI8HVY/lOPbt6JUA6JaB6ZRbpvSiB1tnd8F0uZNqZqFYjc2wIZd+IRteszIZ8d6cVZEoVe/TUe3s+o3AJDPlch4SZ1PZMUcJLwijfgVDMW0dBgjKf9SNBOTFdPpfxJ0LKiVP/csrfnm23Q9cfsIqfjMdmTh0PY7CDu1dCATMQjWhmalpmSNkqMmvw1WrZ54KSRoJmmPU8nWoPDIm6z6ZJrt8hXVo23tCGwuOan8lvILU5nbqmoZliHjip+eHpi5cviEmS6YSLvNEpzb+bw5odvyjfy8BLMKzob3DzZpk4aUmePDFqB7HhXDtl+ZJ4/xOhSXtjy4tv/pV5vdwmwd4qHIue/Eya8qHhteXbTMaVBpyM6EMDkfply45tbiJekTArSxPmrq1De3dbS71sy4slaS1iBMSVwAQmH23FLCgbfr+XGAUN+aGHHrR/+k/+T3vh+efs3/7f/9o++Ucft5HL5/0kwL//5V+2M+fO2S/80i8pbWJ82tSM7+Z3XOBvIwyRKd+MSkVR1oZXmbIRV+vLtji/YDu3blVyNuFKy1MroAnO4aKH0SaeAl2mJdqZcNt4Jw6P5k0a5lrZAeG/FR/Pa/OhASGkkqBKv33LjIfB7Aisq72vtis/bePZHEd/NvsIx7m5iHc8padfIwTDaQDwVVumh/Q7+atpENeMu8B3+Aj7To54+sY1LfLw10gffRnlpMEvma4RF74VMykrzQDtCs0E88Y3/zGyqof9DKF8u4iejaGtGk0LXUXrKkjIWE1Nw3Zm1JKgYUlbI1arhBEaT1ZCKIsQE8HjXctRQvbccGwgaUVoEJiL0o4oW8zH5rmsyuIsGsSdyYgQlZ7zVwWVl1c6Vo1oEG1mlMcEZHMk5/jUNJsvzcm0XPCJe0xXP2yqvmN0waMBokX6Rlj1Wb1eceZLZapQ+WZEQezucY1nxJH+2s6KMM/q6cS0+n3k8FG7cP6iOmZDwCRNwHM1nhvO5wP1jJgoF60p0biIQMRJecXOgnpDppfawDEYpgFoGyca0KIKaJVSxRnpfB5J1bIzXQ23VuGnTelaxcAZibWW5ZreazJH1efM5QGrhNlSrWyvnT1jl0Yn1G9ttmPrDrv5pqMaEDolPJdtcHDASjLRHn3H221qclp4h3mQsTC24FYdCCE1wWEAN25WCQ+k2bVnl33kIx+2G244bOXGfNf/9H3fowFmwc6fPy9oNroh4Tcxwev7ohlr5NA7c2LCF95jZTYilDgtgObFPBfAMkdKgiNHDnPbgbQvWRCYvhq46S+EJ/OnPOkd/mgb3tM1PNaBaw6qnmekVUOTwqeyPZ/6g9/RjmD+Zk//brQnPRG4Ea9s647fpAE+0iSaTwNpctQDJuUwG+Xjq0Jelv5SfbylTJE18Hwtvt0rjx7+9Pz8a5S3XoLC+I2FxBttjWmiKI9n4AAHXuLAPd73uak9vLfmlIgjNi48JMiK0oZcgEjjycvU48R3K2fu9Luvq0NmApW02nWDBXvr4d32pr1bba/e+6UVdQtGqvR9SCovL0GoKgUZUNNRdKoEmQgCc4tVrTYJTc7ScRUI13jQrHaZkasgQPVicmL68bWhDjQLmTI0EGJkvoozU8ssfzFSSch290gbG+j1/WF84HZBpklpetrmZLqV5udcw4BZfCleBIkQK0oTZF6lJm2NuTZ2APtdUqgJDe8aGR5CbxBaEFwgOhzhiqF7vDPRjzGj+FxZQZrsjEb38uKsDwoIV1ZzaY8S0+NqC49EFCph3fv4SNNBp+r1u8FUtsSz2iqmEx1079huFRYeJNRBPZoAuANmzsatyDTiPizKQQByDbfY2NUAtOgV5XGBqOcKh3IFC9PiGi5kSjEgddnn/ubrvp9trbZilZkZO7B/n6cf3jTok/ftfcN23eFb/fynralPVR8rryviUpg1aXVgKGFJgY4nTm7QtbFqqC6yWr1KCjt86LAVc0W7MjLmXeLbJxAQStRM7I48sIVQcMGg30zkydOlfGeSFWTYKqWUoKc8BLkYiXARqbTNrPWrPYLMcdcqnDqeVA+Clj5g0UPRDjtzbX7tDXVCyyAEOPRk8OLsKOloLyu03noa2wgjf2jOqe3An4RQuCSIOD5Fu5n7o+0pLAmz5KP9gEcVDqTC0jtxpKP1iY4SDQM67UuanJ9LFJSusaEJUoRcM2y44IOUhpZEHsLR4uNJ5hSHx+wlLbYDqPLBoKls5yF5ysf5IKM+Cr8kGQNtiA7SDD+OuYcktdMow6VjEDhzVkBQri7758Ly6ugdvV3WU52zWzd12LuO7rPve+Qu298rc66+6Ev6y2vkAdkarVQHnROdQX0xP3Mt0DwDnrhYMCuC2jQ0pNdlN/3Q2iAqzD0mepdDqMlRB8v2Xd3d1imP1sfE8Fyp5Ae7K/LMc0E8zMmgdXZ0dEk7yduSTAfCfF+M+iQQ2PxEW3CNTnXicQHvd3Zp+wJaIk92to+Ojqu+etqI6xqJ8NBoe3N5qVWpjvV3edG9/2Z+hs2XzNdx6eDRW+60vt5hCTQlkDRiIhuNty2/JhNfg0VRDcOEVVthXEYzPMKFq3BWkDkyH/zAttQ8Bhk/KKzfPo8neE9fvmR1Mdw4twFIU+6UFr9z206bGRm36fFJe8e73ye1OGenz16EnB1O8KcqYCOa8B0d6Zo9NMkJAL64zoj7yiuvOD251taEp7+vg8V8h7vKpj/TlotUFw546Q+Nir4g5JcPoq3Kex8oXXMfQbtuluuZpgySizTUEWkYiIOGoizioCPoAnrGER+0hQv4yBtlNpffjAue/A4XvyN9s4+2OOzy0DVhIQOIizKafbjmNAEjHhd18iQdcEZ883t40uGDtyI8HO/ki/YGjK0EQCQQBUduCATZVM7HYfPSytRMjRASSOoA3+ukCmYunrPOlQUrlMYtPzNmbePn7WEJss05MYoEH5eUSTx6RdHBvDcjgWcAiYDDEUY6/8y+RhqYZ01EtkmmYUZlZNAMJaBi8pbG0vH4qIP2cIavIMYqFju9fhBDGs6yLeE5FiPNh9GIfVJ8x5CRja0RfBU6DuAGsgN5G36DyKj39Y52NTpATMD2hLSxUQJL9XD8Bm2EuZZ2mINRXOlov7rFn44fUNV499+U1yiWB7dhEr+0JBjXxCDqs81Hb7YbH3mHtQ5usfk2abM5JsSVpqw6ueImu2rLeWlW7TKX3HyqWUZ4Lo1ctkJdxA8hq41odavCFd9RRDfOS+K1LFctL3wx79XV2+/Hh/j6964dO4VnBqyMff7Lf2MTcws2Jq232jDdcSGg/3uuOY1PLOt5//0P2sjIaGMvWSqQfvgfdfSrH79Re8kfjOOmpaMSTYW5VaVZqtm2LZtc6NLXLWo/cVF/9In3SxNM8Y4LmnfmpAy9E4aDJvFRBnRE/qBjXHNZOMrBRT08m+vkSf7m39fCF20PR1xzOD5gao7n2VwO7+SJdOEiHZ44ZEu843knf/ANvwNPoexEmZEW15wXRx7RVItrMRSGhsAzMuP8pLiECbdDMsrXKmWNuAWbHBlxjYbzbssSfCv1ss2OnrNHbrveiqs1Fa4GaDyjMjqfhlIhwoV6og7qi4ZEQ+nU1CDmH1i+52hMRqYuK0FqiEZi4mPVhvJZOURAIfAoGQFYEKP19Pa6NoYmlvZspTKZE5sX/JwXrNWWXeB1yryrSTNh3w/SAViafXQajvbwHrDjIl3jV5OHWNNZPr/VQBDefOPN9u1vPen5WTwI4QXs/j/4kffyEW6oXMQF3pQGDIvkHF8s8VerS9bZM2ArXQM22lawzbfeY3vuuNfGK2tWXuW0QZcGgQ7LyKzLtkqzkrDmkkI0jZW1Jesd7LXaStXKArEq23G1NSfzUYNPvtOWW7NWkxlWlyDMKmy4f8gO7LnOJmembbFasa0clerssOtvus2efP4lu/uBh5xeuKIGHDhuHPK/2zkOmnwQK/eHoQWNjqYjUeAy4sIl3FMX/ZR89EG8u2AWTSPIog/9sLL+WAARwl2Y4TB1t2/b7nv+EOK+QinawTXXHeXQbbSSLor6ecfkIQaYGUyhVzy8EO2knyk/rvZ2S8CroL+TD/4IGHinPDzvwBQChXc84fyOcDxhEd6cLmgZbZD0uCj3Wgf8xF3rKDOeUUY8oy7igJlwyqFeaJj3EOo4x4nSkw5PPsJoP2kJcwGGBsKPKDwSeoPWAIhPl6FFCWFCIiJiulS1SzMlv4JlYalFhE3X1a1lftpu3DVsmdUFZUsbXsOzJB5X1kTnAUgADkJoGB3ljYCe5Ls7ilJiOPyJNgd8QpAYmhGdzYV+BxMNpfFoDSqfzMxJ8GVoVhvZZEn42JUrroGxisa8H2cfp6cmfPUSzY55QMpHa4rOA14cv4EZRzi/wVF0JM/mNN4ANCS51BkpjlF+ZWnFDh04YBX2PIkemZdJjEO8hHdDaKX0IjqeCDE93VQRTTG1w2++ocnB7Fwmp4q4MYH0Rfluy/XusAff93123Zvearm9h63ct9mkQ1mlJobKS2BLUy6BN+G9IjjqWe4uV/3SzIRuX3XjrnkWTZakfdGPBQmmLmmSJ44ft8mJSdWDedppma6izVZKDuvLx47ZiHDtTOdg0g7B6cz4nV3gEBdtx/ln5EQ78/NzvsATeI60kY/kITzeyCfBB643GJd+QhvXDwlytVl0waod6N6+ZYvCNYir3fGleDSE1J+JX3gPWLiKRs0U8MKbBC7zs9RLGBPXCcaUh/fIi/f5LQ2eKtbnRV0bRHaIB3nGTRjUi4/3oE/KCEd4M1y843H8hr8ibzwJ551nlMlvyohwhBv8GjBTJnHN+YKXm8NIR96oF2uEJ/QU6SIPjndcwEF+3onnGX3QisDAhZAhY7zXxWRMvrrqLwJmMpgRdVlmSaW1YBfHJvw4ytzMnJXmy9TG9Qu2t7/L8hrJlXwdgfgwVWmIH65WGMgAEOrDEQeh+m80ExEX819oX3mZjz7/pXzMYXkDGh5HOI1b9whV4YE6uf2zV9oYZY+OXnFtjZXRfCFrSyIy7qVaWCw50cGovsTfQOa1LhDZ7KIT1GL5xBQhvN7IYUb29vXZyy+9aFUJMSd48NwwH8OJdlOR/i5s+DvE41ySRnfmKdEhfBV12TrV3j71EZP8SystdmGyZJOrMtGHd1n/0Tts75u/y3bc/zbrPXyLzWd7rGxFW23rFBMrzVLGrCZhbjIrVyuWaZEOtla31lWukkabLtuWLcPSuhbdnF9cnFdY3YaGBm3Hti3qV2m50r4vnj9nw5uHxHgaiCQwEBqOMsfR39+BJ/qCLTe0l+zMUdEHQbvNjj4Iengj5/0GfpFOctCf0w1CjcIRGvSCJ1mzXj/0LWGgv2BMaId3+ukqepOPMOcf0XL8DjrnN+88KSOYmrDIH57fxCUaZ84nzScDg8Pa5IL+SEs+0kUd0cbwhONIG3yHIxycIhx4kg9HHspvpnneA3aekRZHXsrmSTreo83AxXv0XZQdcAWstAEZ0QwT5QTs0a62+x997+MkJhE+EE8hjHocexHpiTnKGo2VM1M0ZbNOCZTZcy/ZUJukqEZxVgOFcsuK2JY1UKx2ddvYfFUMlypNgiuNIADDVRppmT8JSxxPYEiIRbILqWLI4YFeG+zVCC/G8C92i6BcmxGM3nD5aJwLAXkEHJoM3ZxG0zZfbaTRiwsl1yQxG3NiQqX2FY0ZmUOzs3MStKzEMs+W4KNsPI6ywRcrlYE3mIxVzY0la9JSv2dZd8DqEkiPZeGYdB3SLpl7ZCe/a1ZuJMtdkxfR5vnlfLFoTUQhgSIMeL+0gyvFM/XINTdoaxy0Roh3qi86OtnfJxOyrajEXbaW67RsR7/tPXDEtu7aZ3Myp1vzRZMxavV2PbPd0sa6NFB1Wrmty1qkuRW27LX80E47csdt9mdf+ILNcmW16n/5+eftK1/6gp07e9avy7ly8aJNTYzb97z/fdbb02l5tY2rWzAp1cNqwAYjfGeX2pr6tFUD5bR95tOftSM3XG8PPHCfx9En3v9NiEbLDlrAEx94c5xK3qNNNuSX+pA4QSV1k82/voAB4UmgoREtcr3OmXO+Sl5vDKjh6P8o2+FUvcHohEMbMT0DzUN7OPLhCQsaSvS1IXwi7Qb9oc1xzjMxfLQtXHM7AxbK4p30ze+USVp+Rzmkj/zAE3WQlrw40vA78ifaT3NXuIAZ4ULbKCPK5Rll0j7iccRRBi7gIS2OOH6TL36HYGYQaZSbmI7d0eVyRcCyMpdXJDkkKefHbfPirA3ILpftJeaREFIBbZu32OJyi83NLfp96uxurkq9X9CIvCTta2tPj3HLA0IKAdEiINhV39KeN+aJa42OSFqHqqJxqtTNPz19XkgNaxVndhdVDkc9FM4mU/KBVHZ++0cLFA68dC6OOBgXRCTECXQJQjSYAWlzhY4umxgb8y0W5OOkQYfMR5+wRouR5ulzEBKUeFWspyPEy8ely9dAeEPgyAl6eUYQxX0H7UsleVms7CJkt2zZahfF8L4fTv0g1vPVV7Dif+BHHpwjlGgDWxtWJcVaJAzxNJtjWezMR3/o6CrYivDFOUc2qSLQqosVK8+VbH521qYnJ9X+SZl4o3biwkU7MzFluS27rGv3Idt5572259632Y6732J77nvM9j/0Djv4yDtt5x0P28Ch26xn7xHr2bzdNu/YIcFbEmLL6meZWtu32D2332abNw3ZY29/1F459pKbYtzQyl61RJTCUAt4Sy7att5GnNrjqG60nXeefCWcQWNocMgZ5HX55Hh3EkAIEed1Eg4jyKt+vg0gwlK53I0vrUihrexjxGxWX3K1sveR3plzQwvbsmlQrAD9eWo353iyJSievntfdUN79C/MDJ3C5MCLx4UwANYIw3m4BmgWVbiKaUlt9RMMCD60V8EErbMVhib6VInKpwxfURd87JWiHARC1A8sgaOo2/M08kYYv0OjwocSE2XwbPaRJ95DkPHE0orwyBtw4XmnfJ4IMtLwnnh1I18Idsqt1yRfKizASUiq7/K5dNqn7eF3fuhxugPnR2zkKAztq01mw82bOuz+vdtt15btPtE7Nzsp06FgpbrMi4UpawMJshUFl5sx3LxYZ/uERvGLZSGELgYY72DmdhBokvIiDB8FFRckCKAhdHyvljqkK9umuvuswGZWJyyImjxCilNrcnQiAgBhTKhvDlRajir5+U3Fp6NFqkO/0YDqVbVBiEAbhHAX5qalhc1a/6ZNqmdDIwUetKXoDCbkMWsoP5AsnLowDu0rEN/syJ+8iIIJLEVzqJrNny++8ILP1fn3/oDXW0FJDdcoynHQ+MMRrCIZHh1f1Ov3dJVrvpDhd2ERx/ylVLW0CRCzGlgTvsnOned8Pqu0ULH58rwt8OEEqfCLlbJfLoiGyiAFYxQ7e+w//H//ny3MTFlXZ9G+7yMftl/8xV+UZvSQ3XnH7Xb7Lbe6NjYvTffgoYPpplWZ6m76qbakaab+fr3bCCMafDGoPv/c8/aNb37T7rrrDrv11ls8PKXZEGR4tn8gVPgOow9iFNc0mDBgY87WqjWvCQZCq3cNWr+9f2R6c08Y+fhgDYLr/Mi48IBAQjggpCgN/MGQMDk4hCZSGcGI4BcHT4G7YGDCSQPMaBOezmHlP56Uh9mp9EqH4MIy4J18bsGoLMws5taScEi7ByiLuuKdJ5pLShP0nOaecLxHGhxP0gBnpCc+tCbefSeAwmkraRBaxPOOC77gSXk8ccSv84zy8gQO0kT9hEU5pPG8CC0pGtQBvsGL132fTEgAIkMgFAnsBZRLtiu7Yp0tMndWarZrSGZIptUujE9K6W6xd997p914+Dq74eYbbfNgv81MTyicuQIRgN4uiInWpIUxOY1wZK7Ej2JIEDZI2YFtbkwA7U6Etqm/27YM9Ch9GiWduRWdNsdtdIh7we7ZvGMow6lJyE0IBCoc2g4f2Vz0uSeFCSY28M5KgI1LO8n5kSnOYG6UD16ACw9xhAAD6TzXYWjyhDe7yI8HBj9ALSJBwE5NcYHfgOfxfA0bp4GJq5yyN/5LjvSUGXBgqi3ILEUDpiiS8mSbQ9r3hQqfzrem0wg91t3dYz09/dbfP6Bnr/X3DVp3V49MwF7rKCpNR7cVZGIy8m3eNmy/8PP/1lehv+/7P2J/+qd/bh/72CfstddO2Kc/81n73Oc/b/v3X2f/6H/9SZuanLKt27errZx3Zf6GpqW2XYuf5DbCiKY9aMN/8RdfsOPHX7X777/fbrzpqOcNem12aRI80YoLCsVLBHocOHLNWQPIsgYhVsPBvcepXtdklBchyAkUph6wIPKFbnv5tVO+IRctkP53elLZ8ApmIvnALVoQcfxOZaU5M9LC5LQHx2/em1f+oe1Im4RcGkTxMG76Qnaql1bzdAFMP6tZtBnnNNBEu+ThnfROe402R5ooE3h5Rp5Ik4TGhuZIGbQ7yiIOT1hzmhCiuMhPesLwvOOoD0dYwE79vKe4NdEel0CltJGmkT6tDkSnUDHSleXcugj0mW/9rZ0+/bKNvPaCzb78rA2uVW2oI+93Sl3QKIuZwC73rEaH/fsPWWl+UfWtWF5qeX9BUlrEwlxSjQ5VXex4b3dP5Qlg6gzAmj1nxrYMDUjMKa8QAIyMMiHpER7xJCykOGHkx3E8KI1SadRLDKwyRDjchVUVUdRV7tzCvA1K86rKjMwL7tgH1uyDKIMw8biIi7AI/7ucmu/nL2mPJLHdcccdfr0ydaMZvZELYsAFEURYc92MyASD32RWJ9iC0GBQluox0/kqd/pen8qQ15jh8Wg9XDPDF7PTVTQQm2DVoIGdNixcveneN9lfSrDMzs5bodhhW7futK7uftu9Z6/MyHcIzzmblsnqZ0uBQvli68vf1wEvmsfp06e9Dddff2gd1/R1tPn1XswIDTmOEo3hw7HyjvCiLOqA+aAvtDa0VceT3lnZ5khcVRopoMdCFLREeuiObywQ7htk5aA/BFPQJHUFwwVT40kTMAXdkofwtLs+eJNN23XFpfaSl7QhePxiTrYYrbd3QzgEvUa9kYdnuOY8ATO/4xl5o3yegQPKjrYFfQVOCQNefoNfwqI+ymwul/jwAW+0lWei6fQOTkjDu4R+QjZPMuF4RzvAVDx7adRePPGa/e03v2ovPPENGz31mnWoI7PC+9984Uv24lPP2upi1abHJq2m0WlNHclhbi6429zTYWuVqoScBKLMR+a9xBe2KsZY5duCYiAAweMACAccqO55MfKwNDtYFPOPeTo+5Kp2rCOQRuF4B2586gTU3US0IAUhxiJCarTMLGll3EZKPhDLJsPS3JwNDA7Cn54ufMBH2uYwfgf8+Oi85rzhgLPZK9aPlOAY+UvzC76oUBajVGTaAjPpILTmdvKM3xEW9XjdDVg4DsZXppXU05Em8hCvUIWlOOCmL8A79aKu8xUYBBtnGRFmnoVqJNwuXbxsf/WVr4huOmzHjl1+OmJsYtL2HTho0zNzvnn1g9/9vRKbEGq6Y4zKfL7OC0owB0zNzqtoxOG9n5XmhGgQgb9n906Vo5LlOSXCU73iT4CMtiI0yRf90VwP79AJjABdoPXgwCubpXHQGtcIMQBmMUdVFwNzmEr0C553yqIepi0QPCxY+Bd6GHr1RPvkDCraK9pssXF7C3jmnCXhgsjr9b2ItSRMcZ7X+ZGtRYmxQ8jQV8CMYx8kLn5Hfn4HzkNRAY88CSeMcqAB8BT4wvGMPLw303c4fpM/tFDSkoe0ia4SHM14Ih648OQlDe/RR/wmb5SL1sx7wAne4135UkEUjgM4InlmNLKcuDxhZy6P2+R8xc5dumynXnnNcqpgZuKKLanwl559wb703/6rHXvpRZlfM9bVN2QVaTXVesl29xWsv02Eho0vTQPtna8481XgpTWNOGoU9UTj8MACgLRl6+YBNzkH+3utr6/PzRw0lmuREzBHGL/Jz36mNCEuZhAB8tkqOpozkgDDGVDsam+/iI8vFxHPYoJzUpODyPEgH48D4dGh4eM3sPAez0gfHqHFXAtzT2g8CNADhw7ZV77612p/6szUjvT8To74eDoMesf0YbQmCk2kGZa06pZwFnlxvAcdqBXJHMHcb8zpUQ6DCM/Oji52btinPvVp+39+5VeNLVTMSUxOTlv/0CbhtChBNiNm7ZIplhHeaT9iZsN8+fs6iBcouWoah3m77hp42cDP1Qz4OtypoAibEXwwMm2G/gIXQSOoogziHbI26KvOrqRRUX4MnrF/krxYLS7UsDakLWHWIbihLzQ54hGKDBR8Os61X/1GgLJ4lpg2wY9DUPLKb8pFe2UfJb+hP1aucbzzQV7wShlBo8AUfIzjN+WQBlh4EkZb8LzjcV5mo5zgScpJMCZBl2hpwzQHN6GdUk8Iejz58YTzJA0u2oZHiYp3PGU2v5OWZ7wDG/C00kgCcABLhmhsuzqoVSbB5bEZuzK3aFMajabGrliBs4SVSZldMzYr02tyetLOnjktc2FeiK1YVWFZtLGxc3brjmHLswFSFN8ms1I04VpUnZWVBjMBQzzxNJod/ju2bja+CEODe7q7/drhIWlIjPhsZgReYMeDmEBqNFb0rDRiSsXRJsxQbmWl8fPcVKE6EGSYCQitbpV76eKlNHHrTJs8jrqiM3niosMDBjz1R3vISxryRDn8jnxRPjG0EaK86aajNjkzuU5gUda1LsqJOsKlMpMGxmS1Unr9pOGJdyfh9EZectzTxqIFf9H28JiSvrJZrtvBg4fs8OHD0rJz9twLz/kXhrhy6cKlEWnbazYwMOSjaHIbcP59Hfi8PDKqtiz7tdfAdW17mx19gIvd9KRd9436wQHpYJoQPNTjTKEnmhT9wWcDGdRYvOjWYM5KJunoG/oFAUg5QbcxVUF7SUN/Igh4B85gOtLwmyd1NzM5eWF+THbKBu5qBS1pRQKz4PEMdvQDcempNnm/JDqiTBzlEE+51Lfe93KBA+BphosnnjjyBAyUiycfv3lSD+VTD+/Ncc1lUgZ4AHZwBK5Ih+NJPcSTDseTMgJm6o12RD76jf6Tlh0mRAKaRDgywzpb9+zSCCTml+RZVDo6dOHKJTty3Tabq8zZiJhtdqFkiwKYmwiqZWkxpQWrz0xb/co561kq2b7BPqvPTVoHq2Aa3bnriyt0WGWhHkiN+gMJwIE5hYa3OJ+W/plwZyTkMsXe3j7btGnIN6bSkMgTyODdn9JE4l0tEhJi0lNCWgTOVTuLEmQc8OZiQ66cwbegKjY58gMfiKdjmjvA4W946sIHPqPzmn2C5WrGio7p6Mz7nWGvvSYtV0ThlwgqDx3Y7BpVuws4wkX5bNNgcyZ7hwIOnukdvMNEr3/3q2TkgD+eG/lSGZiRrS2Ub8YHbW+77XaZq1UbkZZ05MajPoj9xm/8lvchk69+ON7hSkz7P+KY3/nYH3xMdZv90A/90Dpc17rog8An78B7rQMM4oANWgAeFwoNIQSuXaC0JVhJy22zhw4dELI36sEhEHlH+4Sm8PxmTgwYoE3KI5yyeAd+wnH89vIbbeJ3YtQNAURe2kEv8wTu9YUH5fXypfUFHURdtIVyoVfyRd+RDiFC3sAVjiee+ikTH4KVfOSPNDjCcFFfuCiTvJQVv0m30b5kOlImz4AlPGkIi/JwUS+O92iPBDfaFgyUGBxC5jdPRp6iGKql2GF5Vc7tEquFLjt9/rRtlXrcIk2LLRJrsuPZ8T0zOWV9xbydP3VORLxiA9v2WU9Xp924udPefeMh66kvWlENqUh4rPJVmDZ5vRdVH3dNLVbr6WbQ1br15dWoNQnLcsnGJAwvXxm1K6OXbVKmK8d++JZfT1e3bd40bAN9/X7tDwiiUYEU9s/UxFi1ZXVYqxAmz1aQ9lzGOnu65Lt9Mn9ZGstitWZzEmjbdu/0u7Y4ooQHbSArEMpTv65CMs6v2WnyEE90UHP+cPxSF8DSwmtitEp5SfhstztuvcMuXjhhy7UFKpeGyH4lEa1MTpyXp9foXC9bYS5R5FnA5AtO6k21X21WTepp4Ua1cS20cIQHxvQOs8KYEJBGfr3T8nh6ZfL8xi9xjYnA8Xr1+73veZ805azMsik1RQJBg9hzzz3nh767hOOq37UmoS8wfMUMvIoIA35cvHOwfKku007vlIk29ImP/6EGmwV7+2NvUbqNgQIf+aJMvkokSEU74K1hXUjg+tYI4RDmFwv52VHO2PLdSQayZQawbCF9Z0EIpDy2pYA/BNzurZvUQSUqslUJDDb9cpFn+nSf8CjhvyQaBp8IDYQEGhhmH23HV6oyHVd5oplVvN/ZAN6eEa7XNHjI9GSTMhuT+eJUISuGVx/mMi3y0nTaZZIJJ5lWCZh2CTe9u3nuUxBJsAJrMDhCAyEYAokrrNKcGwsYMptVesJJ1svAU65f39zAGe8Rz4JPhEEXvLOXzmmCvZMiZTxhpKVs5lJJF3wZT+ALnoAOoz9DQUh0mQSjSvA0eMJ4wn+8uwaGD0mPJwGIWJhftJ6+QQkCgaIMXZL+fK14dnrKLp0+Y3kJG1/lUofmpN4i+Pbs2uXfINy8dZctSshMz85Ze61sfS1Vu3XPTqvNzFgGRPNJfhEZ2RdlynGBIpv2IMclde6mgR4nDqXwz3Th+SwYfm5uzmZLc/7FHBqLKsln7dFe8HQW8Pt+ETc5QIAaLiSj1TiC1O/c1e7X7nT1+Goq5gMdwZyOqIv/3AWOcCCdd57NPuL+RzyTzDhwjvM61sB1RlrYq+nqIMEee16I9l34jXzhmmFzLypC+0waJ9ob8KfRlbTX+vV88k4DaGPyjv3GOx4Tk6NWimjUl+C+/dZbPB/XFNEm4KYfenp6pDEU3NSK8pUwPRuu+R3HVc/cgAL6vS/Ub1euXLG+PuZBe51oyQPcMSrzG5qF+BPhx6ju0e5Ij4PeRM6ij4rNleZ94Ya9gsDsN6+QT+koLzQVrrEu5tqsmNVAK5yAx7LvIxMMSixWVo7UjsAxNAhd4nlHkKB5oUHx3qmBHZyxUkwdkRfPbzw0TFmJJze0flyzFkJa+hkaZl4u6qMN0HoIBHiVfAEjPM8z3imPtDwDpnDkx0Uc0TzJC32y55ByKYcn6fA40gVM+GYYmuuKd56kwfO7jmDXe6RJbUkC2ufA6HiQxYjBk99UwFU0fYObZSqKMNR40vrufBHZiZOnrNjdpVGI5WMNxwJGtdiJM6esLsKuCHnPPPeiX0NdryxYV2bVhovt9tBNB61DI+ygRh1u+cyog9vkWzJ6MjqrLWg+EBRwYBuHB/CAl84BXgQagoyRjsaSb+vWrbZLgpR9VWmSHpUcQYbqDSI2CAEk0OmxFM7eKfC5sYs7peXZjFwc73gccc0+4sI3h/PUf54PR1g4mItfd911t7344oueltEajRhQyBUwXe1SmJetvgKPfFUZSP0r5S4IN0wAXHPbcAHftR5aIF/g4FpP3Tt37nQifebZZ2Teb/LNq9zdhTDGzIzygxFSvtc7rjJmcpsRHrB+9mcf9wWcf/JP/vFVeYCLsiKMuhEQrO7F9xmoe6PPk+c6a+aLpufnXDMtdBYsm+dCzRYrSwBDX5jRaGS8U2atIkGiau65525pI2J2FcVFAF6zBgYYmHnTEAjgCpyFA0bCgDEYnN+YWWFq8Zs2BY7fKG2zIw1xpOOdbU9Mg4ATeIOyyBeecqM/Q9jjm/ue8gLWCA9HHDAAU6TFh4uy8TjKwJGGPFEnOCV/OOohTdQZ79RF25rjKCdwxm+84hKy8TAykTCy2+nSrDKFHst29vkVK5Ae6i/Coi5E1QVruhlTElfdiWA7d+G8ffeHP2JnR0bs3MioHXvlVam9ZqXRi9YyO2LDmTV7/4Nvsuql8ybUpyVdvS2qgTVflSnZoMyOHHDJZEUNDR9qL+osqmogE6FLOZiWCDTgA2F8bWjT0BYb3rTNN2mmpeuk1rp5tKbSRHyUg2nh+35gMOIayA1HPcQ1M+Df5Zs7FB9hzc/wMMe1DjWfbyZGR5Huv+foS9LVpa0CJ6M/y/8RjmhEG416w0cd4VLajSf4ZQBJzL2sXtvIS1uAkw2mxJ8+ddr2X3ed09Gv//pvOl0xwKSySJ/wh4vymx0aV9qMmlZSP/OZz7jG/eijb1NbNhY0gm6b8QMs0Ue843HRNn+61ihaFW0XihJ2jdtH0L5xqyvphAbaJR8oYTAQiXjd1+3baUsajFs1iGPeUQ74IC+riqSNvuVJXPwGN5y6gImBj8GXJ+G46CPSh2DhN2XgeCc9jrjm8nHsb/RJbZUDPZMGH7yNIy48YfGOc9zIUU+U3+wClsAtv3FRD46wyI8MiTrIE3IlhBJpArZ4j2fkwRMWQjrKJj5+uwnJC41GaFEAv3HE1WVPPfL2d9ulGdn02LKMqOUFuzA65nNfFSGbeQJMs/mFed/DlJPKvVAXwQsAJqS/+fWv2plXj9nywoz1tKrDp0ftA488YG21kkSXT8SpLgGu97xs/T27touIk/kTk62M6JiJaFh0FDDS0TAWz5DuIJkwhFmsArEnrK93QIJsq23evFnaVoeQkCQ6Js+KiJZvBZYXSyIyqeqKA3nNeKDT8IGv6Hx+hwvENndys8fFM7QknoR5+QgGL47/2u322++yb3/7276fC4YCZvBC2jA/qT/5jbIpl+t12A5A5zP3FLBSPu0OQsGDM/LG75gT1avqYjUUwkmewgIXkYdyH3vsMS9namrCenp7fCA5duwVxW9se2Ge6Co4He7UDsLidzrS1mqf/vRnfTripptutB07dnidATeO3+HIHzCFb3aRxzf3CpcIL4TYejrapfbVG9puzIE6EykJH2KpLZYluNqMXfzMyXGnXNpvCCyJXq6tn/YEzH6OUeHBxLgQNoQHDVMn7+ATT7t4Bq4iL45yiSffomAiH78JD6uF3+SNcgjDUTf1RjzvlE1ZAVc43imTJ2nwpOc3PtKHj3bgSRf4x5E3flM3DrjIgyd/lB35Ix0uyqPO1mYEMdJSAL9pfK2yKAEm5il22V2PvtsmVtttoirApHVNluasRqeJ0JhorUqoUSA7vFkpfOaF55MAUZmnzpzzD1nMTM2KTlZsINdmA9LEbtu33bpY7VlKS9Ut0sVy7di28lLV0QhpLCYEwgszDwFGeAjbZsTQ2GgPjWROBs0MOHgSz60D3Js/0N+rESFjNZmzly9ftMmJMRu5MiICSJtd8bhr33GB4GZ/rSMMOMIDF/5aGCPt2gat+DuHVmkj7Utn4FIHN7f3Ozn/AIKS8SUhBDITxDEvhPP6mjx4jDYFvLzjCMdTLz62pOAiPXDddNNNHg/dsJOdOPY79fX2e1v4jTbIM3yUEY53YGEfFW3+hV/4BR/AfumXfkk4U9vFt82wvZFL8KYB8VrzUbHreb0JkkwsQgEXh6OZRIfuuKGkvTFQ+GSpaBYBtbpWt3e9/a2+wZrB1UtqlJfwk+rH8YQfcM3wMhiDL+KgBfIRjw8cR5gPPk3lgRvykJ94wvid+g+zK2k9UR4DfcARdREfnvYRRprmdxw0eq2L/DjKx0X6+E2aSEdcxEMXlEk64A948PEOvYOfSBPtBH6eeMojLe/IK9+JT8ZIRAEk4j0dRalZoWfAth65xQb2HbWVzh6bLAsYEQTaGft/aDwbQRfmSn4U5pTMiKo0AL46VK9wB706rNhtg1u3+0qNSrW16oLtG5AwWq5YUQRf5DNqGvl6OnO2Vq8IOExVhE9FcLA5kMaADJCTRjBgxaOa8iQMuEGIw7R+eDkhHSRWKxWVW/K7v8plaYwatRalfc3OTdrM9LiHdagNlINrLi/CcLw3++YwHOmbfXRkOFYqYY5r84anT4B3//6D9sQTT4iY2XbC13I2GOM7uRY3j6kDYo+JbTyDUxKe38kH0QWh4MMl2BLRhm9EiFmKPriQ/vjx445z9m2xtQbmAmbvBwBrOMq71gED/fvtbz9lFy5c8K+Ho4ERDkE3u/X6r3IJ3jeOkwN+/edfcxJDUSYrkdw24R8glqBiYyi4Z/XX9w7Kr4E7CdFeWReTE6P+TlvZ60Y70Nr5HbTW3DaPFzzQKUwMLoKZIx4XuKYML1v1ko62kybK59lcPmHsj4v80TeBLwZvXHNZPHHxJG/gOJWX2hEu6oz0UT/PeI8yqMdxpnDgCJhxhPGb8KBLfkdbeRLXLIcok3cc8cAYadoefucHH0eSkYiCIjE+p5FGtGelqmz3NZl2u3fZpXOnJaxWbGF+QUxW0KhVtaGebqvMzYrxESh5e/q5562iSpYWFo0ri4c2DfuS870PPGQ1CT3mAjhM3Z5psa279tpzJ05biwShJJft2jro2yo4EqPm+yg0NDTknQ9sNCghA8mc5q9IE8IMxk+2Ngzjbfa5LdLT+JqE44KEFsKWK6Zb1Mb+3g4RaNUvF5yZmbN9Bw5J+DVtAiS36iW/10/BG/TjjnR4x51+083x28tQPhxPPAzkroFrnjhCeVviqheFdYhhypUFhwVzRaWpTxrl8a9Rnv7z31F/Xvhk4QXPVckIf/BHG6gh8iWvIDkvRw5BF4QCUeGuSq/G6X+9J2Lm3Gi7NKavfe2rbvKh+d5xx52u+fJlq5y0lT17dknIsaud0fZqcwMXdSPs6Lt3vvNdNj4+bl/4wl+42Y+GxHaDRpVX5W12aZC72jXX4ceQJKQqshgQWOCEzmKvY8KnmN5/yzf6iLbyP4KPhabSYt1K6h9OUdBHlI530JQ06qPfg6fAJ8HE8bs5Dkc4R5BwhAEr8bhId216XAxmoE+s7u9RB4Ir6mH7CnzgNClh638OEJnJn9pKPvhooz9SPYTjyY9LdJQc4aQjjnz8bnbE+VGsxnuUSdqoJ/LGbxzpgN3jVGTUgSMcc9l/ATCIACgIFgAoqKZOldFlBZWZETFXV9vsgQ/+T1bt6LecVHtMg7ZCly2s1q0qM6VcrspkFIG2Z21GQoKd9wgl7gfr6x9Qxy+qfCZMQbDMzWrdWhbm7C0332Ct1TkBuWqZQq+IomCZZZGLGt0jc49VIW76lGIp5GO2JnOCxtAQBBgfvsVnZBbi/TNVbRJqTNKrlYygS9L6lkS4K+rY6vy8+9L0jHEYubOzz+64817bvmuP31dGHyAsmFAWCqUd6pc8O/bZ6JrO3jEyq0F6OmPIC9XKqwLoYAoBl3r3K4tFQNzb5CO7NBE8QsDTKw7lxBlCzzbRJd/bXJLA3bV9hx1/6WXLMLnN6KO00lcFj9KHF+PTwfQdWsGCNAghyPr7B71s/0K44pMgo4+TV6Twy055wSfvWhpMzFyltO+0+gnRwUwQmfLz19DkltWh9MHC7Jy9+aE3q22rNjNbsuHNW6xcXbSP/9HHLV9Mc5b+NSjHQ2ojHtjQ3h1G/ST/H3/mz+z8ufMSgrfb0aNHJUir1qbBLjEGmRpw6CfPJLRoP0SRELLGxJ/gXGeKxj4nxJAoNG0SVs+q1xzZriFisrVJiAjPQpib8v5FJ7WPsuGPSmXOrj+w29qFIz7G3MrCkmjMTwg4lwk34gWf+F/VQCAP7HiqAl/QLU8Uh4CPtiGkGdwx01lU4liTH35XPHSBpsjUAB7rhj4VcTV86ku2zsT8JVMkKsbfV4HD+REBLa8ne+5WmSIS/zJ9QzzXtnNaxb/GpHxgFh8wAA9PrvPBE5cWwFS34liN9RVZhZEu8oU5nGhwQ1CFAoJFQnO4tps9erGfko/vLMv6oo0ssCS4NDALRuBrpVPwIQx4gkwqYnlYdCUgYVRWHddsRubjrfc8YBURA8eBmLSfnpqVZrVipfKyTU3P+sokc0xZdXCfnpS5e+9eX7nkRgoIhMn/5dqiyWK0Hf0d1tu+Zv3S4Ni0t+Z3sKtTlLZQ4KtCSaVlQxwe+PBqHyQqht0gVDp5xa+EZcWHzYTzNstpgZkJm56e9Cuw5+fZP8YkKXa2zIVqTWZl+gAuh2nTZLN3m+MGRxzvUXf4IL6oH09Onle7jXT+q5EWF3W5E46vzUsn9w8M+I2xnEZgib8571X55YhhlKVtejj+SQ/8pI264z25xPA+US+nUp0IqTvKJy1tSDUkR1zg5uGHH/a+mJ6blkxIcxTTUzPCadHTkiYdUUqaLC7oDc/2Ccz+H/2xH/Nyf+3Xfs0HrlRfAy6FN/vXu9QOXGpnqguxCy6SmITp0ooYX4nyu+/wYh4XRtIA2YZBPA5zMibHEdzbtm62OoNhHcGv4VSEiKkJOF6XXqJ9ji+9prvZ0jxPwmHa+hHt4J14HHkTriR9Gu9RLo78CMDmenAI2RDs+PQby4A+xANDeuKbt5qAIQQ2/BRPoPTSVY/DIhf1AitwRVtw/CY+PC7aFO2MvOFx5Itw2oP3fW2iPZQrNPLUTi4HYJEurdJ6nngBEAiRhBSUkMQGMmVzsW++igIituzYY1bothYmDWEUpV1pydpcRQKMj3wsVGywl3ukCj6fwI734eFNoMZHJqWWkFhRfMYunnzFFscu2Ztvvt76M2Kg2oLVVsq2lGFPl4SgGsL1zpzKh9jcVOQ3Jp40rrbWNPflozgjn8rlsHa1LBNxbs5Ks2hY0zYnExeBxZ41jtm05tSBaG3OoA0mkhBmEldI8JGTUTw+zMCFfqwGgiN8rBiBUM8rH8hvdhGGb07XnP47ewg0zRXs3r3bnnnmmTQxS1MVH313rWsmHrS7YIBmgsEH/FfXmRiGcLZjwLwQDLcyEEd916aPMLQl6uD3tDRbTHkOX9Nv1NU8H4mL/NRFOH37kz/5v3r7PvDBD/qdYgyir3cwTfJJQG34wAnaEGWzmXlN/Y7gWYcd0w9BxY5zObGBgKHfwRnMkhgFmMlDO2JqAvyzWr1nx06/xZey/aMqKkdFp/IaMAQuAp946CbS4Jr7wi8rBD7ildd/K50XS1/qDQ+oIniFKQ6w+a13yqR94cKyol4GDvIywEQ5nFSJvLg12k4Zwg3aqdDk7RJWFSaBA5+pPGrw66aUjavZgdmvElJevxhS6Xj6YEvb5Wss/i0x+Kp+FSqR6J5tTf5bdUvQKI8K1VNjmZvoKCnMtRPPfDsab3pK4DMX/uDb3/84wMNQzSOCI0NVJHuZ5mqUyOW9UHp6544d9soLz1p3keNAGq0lSJZXZbblJbSk8kt79a8JFeUHB4fs8I1HUwerYXxEAyHypf/2OetW+t1bt1ulXPGJYK5FditDSNi+ZbvgYq4LIZWIAcLTI8FIBwq9LhggBDFZrSrzEBNR5iq7rVky5zwdH2TN5TXiSivk7jKOVficg+CRWieirvsSOkZgV9dAg3ghMCQ+R2GSoMI5btSY5t8QaxAsnphYsSPcGccRkFykwxPOM5z/bryDawRs8i2uhXErR/z2FI1yow4PlmebgHpZeOCgrOAVcRAX9QXMicAZrVObfLsGmtJqEjixVQBzl6oa1a478qR0GfvjP/ljm1ucFX4zNjiwybW4fXt3244d2xTfwI/3YXqHeakXOF588SUJsJ90QfH1r3/VhSeweH0NuF0L59nw1zqldtyleOhCnCCtkjJUhRgCoVb3W2aRAV5ww/zkmidOAvAlq7wEFTQTN58mh1bJJwMzNrR5m71y7Lib60wzUIwzt8OU4AL2dBLEK/Knw+V92tBqlDTRNn2R6on6SAv+Gj+Et404zLKgq/XyXSioLD2TpkUfsuk2J6uE1X21ReHh+U4ET+8L+kSaTgifVrXF4/Tu5UPQDqvSKC00QVP5zZMy0k5/4KNtyt/wxGPBc705yhAaLsJTmUiaBKC3P2l1CTepbQx6OOLW8ScfbW67/7H3ugCLACIpBAcR+vYGxdER3PPkklJiEUGAmXbx7GkraIStVeuW7+xyAikWMlZQvRBIR6eYTS8H9x90pKIBtUIg+Zz9zm/8pnVIkxq/zKrOsvX096cNrRKEw5t3Wl4NTTZ9mLQ0IoCnISJOMQ9n3pLwqli9wtUk2PSMDlyH0uGjJ+/c0ED95PdrpNWBbGTkPX09Z9VK8/N+ekBoUNsZNdFSNIKI4J0giJADFjzMS3kQFqMdnjDvFMXjErwJt+RJZaR2RFw8112jHicueczB/v4+e+qpJ23Pnj1eX+wNS1dlNxjDGT7hCu0rCJI5H/qQ41QOX8M3E0PCr/IKL3XOvSEAlIY6GuD4O3XRNIgMD44I4xN1Z86ftVdPvKoBrd3uv+8BmxifsGeefsoefPBe6+7qcFgTEyThFUSOEL355ls8/HOf+zO/ZhutyY8uOXgB5wbO3shFe3iuKX/aFqM6CXe42/zbpqwiZtDCJYxyEla5Yodv/0EIM1HvyoFo2RmtgSfwiUDhS+jc4fXU08+6dtmqPHzBS9jRwM1xJNEGWoTCXJz6wEFYYn4EA2cYmbekfj9jqrpwwE7f0sKgKeDgNwO5mqD3lI9upzx86h/RnAuMBl0IblzgA9gdP04badDhN/2OZsblCmhWLVz9LpgpK9E82hxnL5knhya8VA+jbRzFoj7HncoKvgD2qJ+rs1ACHPoGzLzjGTAQkFEfcYnmU3rq5zc+8gRcicOaHJXhAQCmAUnkweTLiVhbKFTxNfXXnY+8xeoZPtQhLUwN4ehKZ6+Y38vB3k87wTtFHNz6UK9wTIn7uKo2MnpZI/SwTUzM+FaLF599ymYnrtgdt9xseRFQQQ1Oy/5IZDqKMtEEUUnr8hIsdZma1UWr46UlwQQ4tKt846vcvLcIMY4Un/qWXe3aV9YJ1vfOCNGo23wl21c/5TEhWbGsVBeszMS/awpXL31f68EZ6XiC5mZHWLMHx83ujcrzcOGf9NyKiim3a/cOO3fu3PoKE97TRfqr8sOyiWDZKR5pcJE3+htHPHXRZ5hjvBMGXtFa6A8GB+gCUwgNiXku8scc0Yc++AGPHxsb9fOQrFbzQQ5WEknjK5wSLOwXDNhJ/4/+0f/mffHd3/3ddvfdd4mY0YSSkL7KMUfHBP138p4G/G9odshAPpQBzbDn0Ac+Wxa9cvyIQQdmavSd5xQz19dkujDRvdFnCX8SBMAg+tiza5vgxGSXGQkTCg+Uwe8kqBOOQxCB5uiD0CyucvCXwjkjvKZ3LhWoqy9amSrJix9UrxRQaTOqp/GM3y3CVSuXLQgFsaiBpojSEO9+K7J4oa42IVrdi09dzErgctIl08ZZRQkZpWPgpt3ev1IS2LCuSNeiqupLvLAsIU95wrHelwQ78LcJt6kdKpu2ClBuJslluMZbFpVg5cl0UBvzc4IPU3FVcGCBtWAqZvPqN8EifhW1SFZiUWhwkec3eV4nwHABNBKRkYEd9a1Mrovw6LyMOgTVeWSmbG991wetXKGjl2xqfMRmZyeUVghTpUjQgjp2bnrGrly6LMwuW1Zl0nnHXn5JwqFmi7WyXRg5p0ZKu2vjwPaoHbn+OuVDfRUBtiWCDcGVmKcmgVW2ZUw7CUNWJJKmqBFITMDomFHjWyQIVyW4EgGiWQq5aGt1aVYaHRlt/AC3OgLmOnvutMpPGmciNohadbOoANM1Rskg6BBWEGV4fsPwzeG+yniNuzZPeH4nYdkUBwoED+3btn2bnThx3DVLhAd1hTCKcvW/njCznoI/L+InHd5XNtVGPL/jnXrCoUHgIXyIOcGxAe+1Ag9H/fy+7bbbnGHRWDkCxC0XxQJ3aSEsU15AheRpJ/6JJ75ln/zkH6kf1+x3fue3VQ6ao9kCt500ytU/+Q0YwwVM4X211dPST/oPrcL7ifndFZ/HFNRpO43KL7NPUTTE/kTf8EtGtV1Yd3g2+lhsrijaRlhV+W675SZrEd35VIEAVs0ehwlMupiDAq7mfgIHzTDjCKMe8q/3id6jfgSpEns6x7/eCadc0nhZqp8+W5WwSHOnwE/d0JZgR8DRpsYNEWuSgq3StnhHgHn57sW/KkvQ+h/adFqEQOgCJ5ts2aeFlkn9oinxVLqeXEmUn/kuP7KnscLxKHwyIFSFf3USSVy79UFCkIMXx5m0OPAG3YXgD7ylMNIJJoUT/zoBBiJcFVQivbrayZeGODaB45oPvmyNEFqRMBredZ0tarRKyK+pwCQkKozO0hgYpdHMLl+8JIrSqCYtDAC/+Jdf8GttqhoRW3OtVuxC8q/Y4tyU9Xfk1bqaGpNMDW5XQMOi3vpSElpLYhD1AOgUglv99lVuwOTDE61S41HzRVWOXA0k6kR1pNrABC4qeZuQT/vQtiDi6akpO3XqlLdXoZ4mMZs61wkjORdk6wSjP57yCEBXwRXHwgVpMCODKOl03inXw+TjCQlHOZ4GuPjd4FcYB1iYwwC3e/fttZdefCGlUbx3ZIMxnLjlIg5GTCtfGgCUl7JpH8muStvwwOoahMNHWIoPx3uCMcHvbUBLUP04X7QpFr3sp59+2u/O55LD48df87CYO2EOh9/ke9/73ud08oUv/KVrlgxSMAYbY9cZ2L1X8Xe65jbRegX4k7YkZpNX+Xwxic/CoV1Xq9wHl/oPtoXB/KtETY5y8UmoMq/UqnammzbY+uDXZkMnSkO/IxDRTBggESxo+cwrARY+0UPCL/kQ8Mn8C1MqMTBaKemgYy+/kZYn9OArqEoH3GhJ4Ek1rNOV71kEB/LQKHiB/yjfpx7UVo9XCQJVPgkT4CYNA2ASnonOeMH09e0S+h0CxuWElyMHz+o12xDkIAyckJZ8DG7ghvIDDuAl7bpAduiVR5ol/ReCy2vQfyywocmr7iT58GRUbe4xWQhD6ratCMhV5gayfnzITTKpc9n2gs1JC7j9bW+2aQrWSK/e9N3zpZpAkOpbWxUzS4KcOX7cnvrqN6xddXANNUeM5kuzDhD3gFVqqzY8tMOkiNlrYs5tmweksrJHRaMQe8CWIDKZchJ4fOyWIyBoV1K59E9qab5b8BZdBXWVuI3RQNJ+TRqVQvj2H8hoEUwtEpysoLastdtSedFWaws2L8GJSsz9YGAIVPFla0xjRijHiwipXe1W6503WiUkiU/3dSmdrz4IXsxkdQS3bUBQEKVrFepYvtfo81R0oCJ4tvIOXtWRGjYkXJMgoYPwbi6rPIRwe1uHDfQO2NkTr1pWYC2jhUG4glCluIdhIHKEVrPw982zfFRS4ysalqrVk7T084apwbxTmzRftkIwdrKBlO0NvLO9hbyQik98exnMgwHzmi3Mztv1Bw87/Bcunrdd+5ivy9vv/uc/EOECDxpLYrBMe95+5Id/QrSUtR/9kR+zQ4f3i+jFFOonBorQIsPDHyHMYMQQrBtCVWFiNt8nh0CgPbTLV7qEG8HMqnVpfk59x1G5SVuqzNnSfMlWFhetpVIRLcypf9Vm+gvh0J72hbVBZ0w95LukpVEn9cnCKOSl7eekkcmMzHXIlJPmj1kkmmQglR3EZKxMq1YrV9WP4B2TSWmUwX+vCFK8iR7bWkWXJvo0mU3qKzy/+WIxtL0qviQtV1xxBxh6xSrtUzlcSeWmJTazeyGH+8rILoZnIEM5AU8ISTGJ6EW0oDqBqTUr/hDuXeQK2VAK3whoF279yJWsFj5i3YbWJqWlVq44fUlAWHZZCkRLwdZUfgXhIuKsil/X2iXE5VdFQ8vi4+wqH7vWQKowjrnxgZ+lNeFd9M3GZxSKZRSVyrzapsFladbqq3MaKKatND0u+pqwhdKYTc/L2quNWsvj/79PrCHEIABGKN+xCyHI4yIOBmIJmSdxQo+Qhd0subVSsZFXX7RvffkvrFvaVI9GpqGBAcsI2IKE4LbBzSKUmh1/5bjd++ADduz0KXWuhNv8gkpZtc1DQ9a/qc8++g/+Z5sXDIvqlC279tisJO5CqeTdi/nIKgZQtamzcIxqdATCNq1OieDF/AgLdy2CFcJOP3w+DKGc4G+38gKCa0zPSRsdvWSf+/xf2Ie+9/ss39HvI4VAU8dCIDC56E3En5Hn3ZeV5RnRvXQFMrJlJSAZ6dgLx5lN8ERa4nEqSv/RBsxjEQyEongc7+vpgLHxHo4wBMNStWIXz59R/nY7fPiIMxofYmUBhb5So300JD0T0llpB+fOXlaYGEN5ao2ziUkLAFeM5uBFbdVvgaWywpTegJ0n+dolkHgCN/TAk994zMRvPPEN+6f/7P+yTZs220c+/FF79ulnrbI4Z5/59O8K/qp1dHGv16p98xtP2nve/R4bGtpsZ86c8DpVs8pPVyvTB9TJ6J1goX4HZd2t18u7PLoIfYyjH3wgkHe8uGuxkZEzEgyiPQ1u7S1sBSo4jvjISrZQtE627+hZ47I+5SM/VxJlxeQK8TAvTwLoyedetZHJBausiAbFD8syTXHAicYBXL6qB+z6waoo7cFhJqLNsLiCogDuwaXjU33j2hPtU51cw04LiUttVZtVDKYd7Uc7UWFE6J/KUbkMfCQivWMGSeZvKlFwOEzqB8pSDluWkAam4HGHSbQEnWSkALSqf9wcVNOpl4/4LC2rnxB6NQkflTk9PWE94oPr1KeDnd1WqizYUy+9YK3dA+JrpQd34l9fGFNdbbKo2qSUTJSmXCHJ5zsUnup0a0n1+7EvBpRlBLrifEM7Tw36P/MfPuYCDOKg0KTikzH5QCgqPoQRhISj4RxwRYPoK+Ts+DNP2vPf/BvraFu2Tpmd/d0iDCEmI2GxLAHGDREDw0PWlsv65GQvm1SF4KFNg7b/wD57+M2P2LzMzrKQlO3stN59B210YlwISx8FoSNT96XRNcEmIvFOkwdmpRGZAJ6ED53HSLLRDjdJlY45sPnSnM3PTroQO3HiFfubr37dfuCHftgKXX2uXZEewaDc3mZqTR8JaXfBBtFA3JQHbrjFgVEOx1lQF2DKxxwJ+3maHSz2dwkwXLxTPu/ePoe9blWZQF/92tckcD/snY1gorVumjaIE0cdTDBfGZkQrKktmEpOICoLRmTOhvIhXLybw3rGaB1wpCc+MSDxtJ+2x8BAWyoaQd/+9ketqD78n//hj9nffuMJaTsL9vWv/aXNzI4ru7T3HFeD88WpVnvyyW/Z9Uf2q6y6Cy2IFAFGWVEubqP+DUdceOIRYDzxtOFaAcbxtSsj533DNM1YXUqChfEK/s5nuywjJuJbmew34rN7rBhSq9ODtC6hTnk1qCv0wuiMvfjKWStVRZttOcnEJIQww8E9QoBBVBlVANQpphNsDpO8O+CGBhrhfjWPKgy4nYn1VxNe3dFeAZGuZFc6CQIcm8pxaVBa898JN5TB7alo9ZSPIJKgEk/7LnwG/FXRqMryL4NTttLBP8wJQlM+/6Vm8BV8p2WF8c0A32MneskszdkDd91mb7vvTbZNuMupri5pp8sSbrMyGf/Zz/+/Vu3vtZL4KrMmLR/BaFUbFN4/eN+Dtmlrt60p/Re/8S17+fRFayl0qQ1SFsTf0HJrq/Bpwq/+F+LUbwxw4sV/9WufVBtT50PUyQ7fIAqQGITKbzonpUVyi1G8k2SKVWuWbV2x49/+uo2ceME0fllPvuDmY7uAXmX+QRVzj71vlhMOesQ4Q/191iHN7uE3P2TDWzaJsyWQpDVUlL5j535r6yra3CKammCT8KExkKlerFX6skCi3wUDMKWODw0MccdvaINECDrsdhh0UQJgemrcZqfGbHEODeyyfenLX7Gf+N9+WhnQpGQK6A8BRl3UiQDjihVvv36BC/CSXFo29lVNCTYOn/PdSVwi/CRaw9H5MCcu4gO3OH7HO453wmjvsjqPjaWnTp60ogTmkaNHVXdGhCUTQn24Proqsc+9qJ7x8SnlU16By5K/l0fBSkNfxlxGONqFYEMIRN0RT1jAxzvh+BASrDjeftftHve+93/IpiZmXAP75f/n39rwpn7r6umzo0du9C8D/eAP/qD93M/9a+FGwKn/YHbaEqublEtdOH6n+Z8Nlxg84UXRLsACNp60Ax+wZbNrNjk2ahyZYRWMiWyOC622st1CI/tqToqVvIR+rtDtq9kM7OnrUcIBg6KYD6ZGm6iLyX7ul37F2gu9vllzTXRLXb7qq/qSRsOkvAYHCT+ftIZOBSfpiMcDL41wmBVPnbxzK0elkqYJ4EMamfZM0T4Vo7Rsb6As4n1QJNg1WXStRP+p70TD0hJZkfVFB0ViQaG8qTTXFKFvH6S9DuEeTUc0hXBGwrNPrqV1WSXJbIRGpOXt3rLF3nXnXdaj+pji8fvSpNCsynytqa6KYLP2LvvUX33dTs6VHa/tKzXbVGyzO3ZttX7hZKCQtUJ/v9nAoH3t2HF76rWTVpWpuiLve8dYiEIREr4RyNwxiGbmJiSISh1OJ28wFS4IJBzvMJ4TE2aGCL8u6e2MU6vY9t68feVP/tBmr5y2ThEIWxb4jD/5OPEPU+BYYuf7klw5vG3TsL310Tdbu5iRq3Z9742IeGap3XYcOWiLgouPemQxWQMu9VKrz+cAs+ATYXkdSHbBDEOqm9RhdARC1sWZiFlq7tSUTYyPWUna10odu7tuI5cv2e/93u/bz//iL1tbJt3o6fNCqs9rUIWMksyBeccKFlxi5qSF4ApFTEzhQyN72nsmonPhqlLAs+ACTmBZx6M8ZeKdkOVIH3F48sSTNjMBPT+/YM8985S97z3v9aMwLDMzP4Iq7wRJenkmmKn+7NkLyp/2J3kxDUeZwBl9XRez+W2uIpyAo9ld/Uu/Xaik+sAHm0A/+gPfb+cuXLBbb7vLDh04bFcuXbR3veut9s53vd0+9anP+g2rQ4NDdk6mMAer0b7cDFLhbLpcby8V6J3fgR/HpVzAhTBB8PG7RVE8EVqhvcUggzmU1Ug+PjEqwV9QWvpWZp/qXl6r6l2jPPO9ysfpDz7Wm5MAK3T0+Io5tdJSNBZOKTDlmVXcI4++y/LdQy7ksvSj8vuZRupXemgRwQAzh+AhjimHhN/Eb2nCPk1mB9yEY967BqTSyEscQox0eK7+ccQ1eJfuAJfkBSHkYb5V1Gw1wdgq03cFXJK+rcXPH/J7QcIoIzrPibZzqrMgHkRwMuDnKFPUJXXL56L3bBm022Q1be/r4ayVVc5PyuxYsY7BLlvOiYakzCAdF2bmvLy+rcO2IiF2arZuXz/+ijS2Bbu5r8tapEBkpJl2tYrexP+7brjBrixIYRENdfb1Gp+cW5T19sWnMEP7rbQsBUTtyNLR6hEXYCAtiCPtIVGDIQb/nYgnwoKgPb3UTTaG1lYlGZUEQDL1ectVp+zzn/4DPwTOZCpp2eaATUtHovp1d8hEFLNvGhiybdu32OEjR4T4Ftu8ZbMkLkQlJhWw+269yWqS5pPTs0KuOkEIZlQA4W2CFeGRBG/SJKINfhuFiBDYJW581YhJwlEJKs5DLmsEUBJ17JJVFubt+KvH7TOf/qz9+1/5VZlAGkFkRjhjNoRYKkfEojCfvHZSTsLS45RGtrTqQfAp/foudvbiyKRAu1A6iDnwSXzgufkdF20JT571OL0vLTPxuWRPP/lt27ltux2+4ahrYCZC4Nyq2NrTIsCok281vnr8JF2uwA0GiXKpPzQVNjUCs7dJjmcIAdJB+lc7ykj0g+bA/Nbvfex37U///M+tv2/IPvKRj9qzzz0juMr2u7/7Wxpkh2TCtdvlkcuicepRG1UG1UEfXI8c7cbxDHxc6wKX0R5R5nqfgPsI9z6QYF+qzll5ftbP6WbUj61tRV8xrC5V1Ecyp5gFl0MosBUHoVLs6pHJW3RzitU5PpiCVsWA0abw/+OfPS7lpBvkyMyT2cYf9aMVq98dZ/KMy2g5OOIJ54lzXKt9zeEMmAhnHG3hHRSALaBEu0bLStijnIRL+gMc+KbtVB0EZW3woJSKZRYLZB67aai8CLa66Km1XfQgQZ0Rn3ZLyG0eHPTTND4XqXL5Jka/LKKeDuWXplWdm7YuaYgrlYotlVsSj+aVtlNao8qb1+/K6LT1w4e97Xb9LffYs6fH7LlLZ21rT86yMuWXZ6dsWorPmjQ8NgV3dnb5Rm0Ebp8GkC4pONLxbbwwZN989ZRNS9ZIt7RChlarTQ++4/2Pg7BAWpL0yUEwIDYIp5mg3aHCCUP0AcVlpTJ25pR2uWaf+qM/tCHMRRE0OupSY1UJ08dPnKu+goRKsbNg3T3dPqnv+82ELNdqVGe1VLE+mZVLEnh0UH2hKgVSTiCiBtNX3E5BJ3lHyaNOYwYzggJ1gZVR1Ts1OW4jFy9Ioi8qDGS1SlPIWE3IX9EI89orr9jg0JAdOHi9ZaR9OLEJBjXROy+1MFhXBEKjeWs8mVRMml4aGZnsTGSWhJEvWcsRH4Ij8vJsZs7muHCUgSOcuiUm1KwVK4qAXnzhebv+0BHhLiscCg4vqpFf5VI2c3OjV0ZdS8C8CSYP521VmMPBP4cHRiBtEl4Ewbi0K2B0eCKfHOYQAozvEfzxn/6xhGfO7r7rTb759qt//RX7xB/9kW8O/pc/+7N29913OpOiPdN9aNf0HSM+LsrENbc/HO+kCRi8TeqwSEMc+F7/rb8paV+L5ZL6lzo0oEgw+Blb4Ydzvl4muNMTbZ2vBqGFoNEgkFh1Zh+iKtM/pWvJ2uUrk2KljJ86yUigFQpdsix6xIy9/uzQM5/vtJzqYNWyQ4N3V3ePNDyO2nWs+6ziOBXA15zQYv1dAgRNEPjI76cG5Fkt5+49zgNyLI9vcbJwBO1y5C8tSmR9lzzmMCuoTM2stUpTV8uZSulV/vxazS9S2DfYbbds67Y37d9ld+7dZjfvHLYDQ922TYJnWKbSpq6sDXfmrK991cpjl61TpaRTLxK0altVUnBqdka0JXyV521e73PiucWZaSuNj9v0zJgdP3XWTPjpUp9Mnzpml08fU18s2PR8WdpZqxXUjm61dfTcBRu/cNFGL12wKyMXpTXKopCVdnG2ZDXRU1UWBPtL1VvpLKSPXI3OTuZAcoQlGqKjYD4P9M70MHUiqixJ0ElMWk2LJHM+22pf+q//1Yb7+zx/IkQRlhihQ52zJJWzoM5gFUjDshDvBYsxBYMEWE0jMB8o4Pqatu5Oa5cUpjpxhwhPzKR6W9thuLQCiPNNrAgvaUw8mTvgYDZ7fMbHxmxmclIEmO4NZ/Rn5YT9X0gqLt0bGx21/YcOOmEhBBh1oHvIGTOUkRPC1hjn9UG7zW4JxnZ8NZiGlRTM2kZCTArmWmAQBHSkxTvTNN7DhcaDCwYMhzbLVgO2W/CB2TkRC5OvfF0pHW5nTiT1KRPHCFY0icsjIy5I2QITdTnTO7NyXCodVieK+NTdtD8JN9L5gkTjPTxp8ITTNhaC9uzZbb/927/t3XbjzTdrAJmy+cV5Gxm5ZNu3b7JPfuITXj4CwleWELz6o/xFDTIMAqGthg86xV37pG6HqyHA/AgS/aW2k4Z2cTHA2OULSifa0sDnu/MFL/M7CFrm3hhIsQDoQx82hS+60IW+hH9Ogx9CgQlynzOSYCgt1G1Wg2tbRmapyuEECgLET3pI02mTUOEdjyaGQEk795Uf4SLPIhV95EebpPk5LD4gQs8STPwWPsBtOrpDu0QDqh8hDLx5Cc5Y0XSlRPTOPB9lYza2S8jBrJ3ivbz0mh7h4IZdW+3Irs22patg/Sq3W+XnpaFnNQoyEPpcKjqP6Ksg4w3h1CacnTtzTriTYiDhs2nnTk9z9sRxGzt9xup8A0E0OjY+KnP9iq22ie/FjxnxVr8srEsyIZcmxmxuftKWVD5bXLqkTMyOjVpZWhua25WxSeMCrflcu80LrlHJgmn1wyoaoWQIgx0yoO22+978OGfYuE97UabUAh+SlYpdKqmguRmbmZq0Ga6j0XN89IqNXRmxUan+V+SRkJfOn7LLZ0/q/ZydO3vC7r7jZgEwZt/62l9LxZyVCli0DnU6u/Dz6gCEks8vCfloQCJ9IYJVkTTvwgSzrziq40BQdrDP8t29onSER5stOvOqsyR/WQ2BzWIfEyMbxINwYtScmxbc09NuUvmIppEWtRszCmZlf1S1UlX8mv355z9vd9x5t0bLLh8B/aMfjQ5MGg0MqpEeQa3frpVJgMAkjQ117j2l8jAnSH680O554QR+IoSBPP1RHBDJpeKcmRHsafUKpkyed0+PCa322apGVJXZ2rZqJ08ft0OHDwtDRa8U8JLZmnDEvNdciY+dSMjo3eGRA2bmJREWeN6d6XxgwlOW8MvA5iAon8pOQiUJMoQAHo0Fkx4BQd2f+tSn3WxDK+ae/JGxCTtw4IB99lMfF+6rFCOBlXCAKUl5TGCDPxhwXSipDpwLJsUltOu/pqfjRZ4Vw3bfsyZYBDInM3xzpuIQ/FOXz0r7EB6FF8wt5rIQ9lgECIZVGF3auwhFZmFeD671ZrCQ4FY93BXXJkGIIKvW0i7+sso/e2XCpCZZm9qA+cm3HRiX/burolcfOAQV7UVIM0DieY/fwBC/aSe/3TfC/F1w0CtoUJjbLAalSXfxkepgkM5q0ELI+G4y9aWaJ62twyqyfgqrNRtsrdvdu4ftut6MDeUFq/qsKPwXEZjCp4oSvDFoqEwJwXYJGV9MEA+1SFscHRu30vSEXTpz3MZHTnt/7dx1ne25/nrbIzp86eVXpBSMSPBpYJSWtXn3Hr8X7rUXn7Ha4qzPi3dIc1soV62zt1u8XJVGpwG0LqFVMbtUXrWtdz9imcO32HjHgK21cy2XBgQJ11a1zelF7Wu7MDH1+PFjL9mrr8i/esxekz/x6it28rVX7eSJV+3Ea8ft7JlTdub0STt/7oxdvHBe/pxdvnjeRq5cscnJabtyaUSj+yX7lz/zz+3s6desKAJ6+dmnpfXMSYDlnWEzWdmujZVIRgzoji0UqLlc85wufksjrvhECBTzKV/P1q2W7+q2bEvGP+/eXsjaYH+PEwgHsblUjjvM2bXPYW52VnN9ziKfzUL1VGcwmc5oxDES1H9uqahqlEcg4Mn36c981t7z3vf4dgSYGjiAEbbgnTk5/6UCPc7ZJTlP1vR0xmukDwZ0+ZMK9DDKATZcmsPjmcpHuKSk1JXCE3smz/8IJpgK+FnaR7Pp7uiWEO9WWxGmlK+U8jFxDN5n50rqfJF2o25gQaNGQ0mmooiWAUW4w7vJqPwwIK32liszHjxBuNEuHO8wNYTPB13Q+jAJ77r7TYLxsu3ds9Pe/753+vnY0KgcBhhUzIggpIwIx4fj3QV2o37/rbTN9UNfDhOT18IUJy4QYL7/arkmzWlOVkCnD2QsbpCGMhFOiAaGCIQ1l0cieH23uRjb+0L1+fVK0sbas9Lmpcmw2swi1qWJacEjHIsW2SPlA50cNM0qGvAiXGKgwOPinXjgxvHEExYDIx4BRps5bhPpSJPScYOy+MmJQ7BSFvNcCpeqYi1qf7Zasm3dHXb9tmFrr5cltMRDgqlDZp2AdIGIC5xyAYDv7tc7mv6yyuUmGfh/WlbNrKwa7gTkM4r3PvhmYQ8B3GLPPPkte+Wl531Dd0dnh38suCYFZIbrreZnpMvULCucsFLKOckWyQBb7rApjcnzvf123WNvtT0PPmKrsihWl9qss73T919DG45HtT/a3Xbkptse5+vZvd1d1tfdLSHR4V/T5klYf1+f9fX0WG9Pt/uhwQEPG5DvHRhys2X79m22b/cuO3LDfpe2tYU5O3PyNZufmLKihIybMwKATucFhkCVZrRmKRThgmlJl2NOOsMoT0nMtmnXDit0D1jrqgSL/krlWZueuGDV0rQQMm0LpRlpjbP+LOl3WXVzi6nPX2iUZ3WrImFVlvniT8EnVlCdQoAQz9GQcxLMr0lQ33X33f6hW4jZTWnvSJgETUy/XR4kYgoBBhKbGYjfOBgfooKoE0Gou1yrS+khPuJVlIclk5FyUn7em8vlPcpGeCmbaxEIMD9jqN9sqzh8/WEnNhjU0ysfBMg7d6hdPH/RzTaO6wCjexElmgjl+EWS3n7qJh+WO6vISdDhYWAYCZhDCAWsPCmfgQJt9m/++m/cLD948Hq/mYJ++NEf/gd+uB88cqwEgYSjHDRjnnjKbm43v7nRNUwkYMDjGtWn9ILRBbuwQptlK4qxOOZU8RMgXJODCYemn3any4xTv1IWYWIpmq6y2C6QtLe4oRTNGK0KRs6LkQqyMJgDO3PhiiQKK5jKKw3I4XGaScJLIYDn8AWunI4avz1N4x2BRhwucIEnjGcIrmg74QwAOZlq0MaqBNaqNEfX1xH4q3XLLFdsf3/R9g71WFG/2wV/UZokVg/bQXCU4Vs4hGdfrBAsGaVx2FslNHzgW7Pzp074/JafImHzb1ev7d530ArS8k6++pKNnDttk1cuSuC2SEutWXu+Q9o/33CdlrzISwALXuXLyGKqyhqbXZImXNxst7/jPVbYt99mch22KM15iQl7Cb5sqwRxi/AuOUHbEWS0GXpou/W+tzzeISHUKS2HZ5fMNfbp9EgSdvX0WoE4PfEpXa8V+bSZiLOg0X5gcJPvyeBrLS0SFvNz4y7Etg8PSwt71kcNRQg9abRMmgEdI41bBMAhcEYm7hADOaiGmAB8k+93fvO37Yf/95+W0FqyHJOPIsT2YqtNjF206uKciFEjqkzfsoQQGhUCi6tSeC4x2kqzQ9uCSWFA6ImDzWq7j6Z8Uh7t69Spk572lttuE1GspSuQvVMT4cAILsgUh3DD+eKF2kJDYBWXJfKidM+DtgkhupAWC0AEzNlh7oKH5HgSI8KD3JzYE+FuOAqlGp7J80qZXrPKTPMzKzY2fsV6+/lqU5czKDhHkFMNO/JZmR0ZGVMb0HJgfgRQ0rSYQgihhnnn59UaAq753dOQT/U6TlQH5SQhmDRcYGXFd+uWbfbnn/ucwpft/vsf8EsOZ2en7Ac/+n2K5zYNtnhkfaQHlWwEpr8QkrSRcn3wo9ngiT4ER/oLpg8m9n5qhDEAgne0CjCFFsbxpYmxy/qNNZA1zunRYcw74cABu9Lr0h6XRTu1GoMe15yjhXBhQBoMqT0JbZmTwgvCdKB/0J589kUX2H57hOIYoH0PHhoG9CbYQtuCCUPrwqfBLGmz8SSc92aPIx+O37xvxKtSVbSkNq3I5ON67KKslPrsqN179IAd3jFovctlmZZVCa9lv6rK6UP1cEty0Hjq0eSdOlWsn+tUy9mAXpocs5MvPy+Eqa8VzrcymOJB8y/NzNjxl1+wC+dOSjByNjnnCwc50WN5elKKT6caoHYobDVftPNTZStnu+36+6S97dpvC35MKmPLNQlONrtyckRtYPsJVhaDG3hk+8lyQxtru/2RdzzOigZqXqc0rYyvdBQtL3MtI0nYroqy8uxKbs+yWpN+43MdYhQhrkPIOrhvhwqXABOBMp+1ZdNm+9uvfdUFSlcXWxJY+Wh1oZVhBFUAQoIBy+/rhtBEbwgU9lydPHnCXjl+yn7qX/xzW6grni0CQmummHGNi43UjA5MzAbB871Hntw1xvk0JlIZYfEgk46OURsEoJFB6F//+td88+Xe/fsaI07qucRA6kieCkzMI/yrPkwq6lIrPF7/iUkU0Ah3LUgNgtgZwjFBmfSF8VGd02oppSmLQnBJeDXCVE56wrhJ0OGdUHFoSyIrVZB+ikn9UPr0uO3auVtww+aJkSgThYp7zo4dO+amD8KYFKSplMsuANGEEIYQBnBjVoIn6uc3nt8ca+Hp7256JnzieUez5VB3pVq2r/z1X4vR634qobevX0RYsYMH9kmTH1T7MRlZ1WT0p06ELXgUIwsXSTALD43m+wBCfzg+kgv84Knb43yPkML0f1YDHycXpLrZ2OjFBq0k4eA3bqxRb0OYS7A7CystC0wMqNBHun5HMf6uMHDvsNDXeqqMPfv22QsvvqQ+TloCYCPASM/WGheoendNHuh4dxhSWxBG4JcyCcfxjotw0oDjSBt5SQ/tuOYlIUB822rNims1+99/5Pvtk//x38l01MAtzbioARyyK4gnESRsf1IBbuo67eqdhQDvFHmwyOon82tc733ixedsfmrSzzHDX23yhw/fYEvVJXvhhWekeV0SfSGouQ6+aFu27/CvlPV1SNvryFu75Apfg33qtfN2w72P2s6b77FSa9GWxK9quZ/ayasNzHOh/YJ3odTn/kJgg99wbXc+8q7HmdwWOt371c0STqxuYDuzF8ZXTVRBrJ6wmsITpHUU89bfmbPhwW5huiozbtYJYvu27faNr/yVNJGaI8xVcD2ZcCxKmOQEBLzo4UIOe8PYtY9KW9bofP7seastt9uHfvAH/MA4tjpExkHVohDTL02QEYCveQvtGmzbrSiByo2wtDgnYcvKDZOjMCbEj8YGU3ArBV/vRoAyL8O9+cObN1nfQL+vCCEM0iHuNBbRk2h/0B6ECwME+0OQlO9mkPCt/11YiB2gCzEgxJoYxMtpEJ2vKgkB8Q1FHOUnkYKHOQgljjqhsyRUmTdYlVbLRHVKoq5eZRRes1NnXrEde/ZIQLKSJQZyhk9aR0YmwLmzZ9NqWIMQeCLgWZ1lZGN+IQgl0gSz0W6vTj7ecSG4QsgxCKlidUO7HX/lVf/gsaD3q3ZYMa1VF/0MZ7rrnN4TIapfk6maMEt9lEnZ4fjdQJXX71oT+fXufaJI9rAl0KBmtBxwo76QQOKqJ+ZiHR8Z4UfwsdjiRXoZaSB0AaA4tCvvIzrGodQ73MQ7/Y5QYvBVHf0ci1K/TIzPpDziHXWSDyDASBgmmmK8HTjgpX3R1sBp4Do2utIH3pdKz3uki3LcKawu2ma1r1yasLukdX3wHY/Ye+6+w376H37UukSUnd1d1sF2C+bE2FWvvqbfKYfD1Gx5YsDwgUJP8IMFxW3JnCs+ffK4lfmmhDQtUDA9P2d9/X0+3fTKC89LeZnWwM2txqsSVp2yOtts5PJlQJO1VrAF8VQpU7CtR++yQ3c+ZGudgzYvM7HOSqkGPK7a8qNagpXBhHzttFnN8+8OCE5wwKAZtNt218Pv8BtZGSFdO2ryjIpCbdKc1Dl8Co1nRsTm39BTeFFI7pMAY1Mq1+lwTQlqubrLjj37jG/6g4AAgol35g044c6FhTnUTNmfWTEzQo1J+vJCWcJl0cbHpuz6o7fbw+/+LlchBbmEZsaqMlX4IMNaXWamtLHBoU3+2TZM4OmZWdncMjc1KmCWUC+Nje0BNB7vvzXyswOcclkhY9RhEx0E6iOm8tKRxMNSMATYCOZlzgShlYjS+1PpRVBKj2cuARcCkDx0CIzMKun6RLo6C9MSAodhgonQIiLey0AqAoPCeON2gRZuttA7qjbKCxrZ0sqiBHLdhjdt8zIQEjBbYpYVm5ubd+ZimR7vJpQIC5zxmydhjJ4RBl6YJ4p4XxRpEBA+BF7gt64Bx/Et2Pg697nzFxzoBx58yI4fP+bfVfyhH/whN/NT2ymj1c14AeuDAuXjKCdcYtiEBzQpBBgaXAwQPOklnimNBglpWWyKnC9Nqb6KhHVaQELLw9SGmdMADUOzAku7O+ULok0sD+6W04DNplasEJWp0R2kqwwVJBiAFdP5ugOH7cmnnlM+aSxLgoV2iF/oMxYR6ELammghCVx84DJ+844LzSvCXdA4DhIumsuCDrISpsXcmn3XQ2+yO44esvc/cq/9wr/8F7YqnsKEQBRAwxo+IRZVoDBOZQjHLKghiGOPJjzJl92haX5fuXLOJkYu2MIUk/Br1iGeyXVIw5Ll8uLT37Zlpm6krKyqXzAb6yq/IjqYlcDrlpIzURbttRVs2413W7kowWVFm6+t+LVbqxJ6+ZwGE+9HZVS74AWsHN+8i8AF3w088Qy8tPLhDe41cv1LWPBjCQgcPfyOLREWAiujduMLGsHyCi/q2SF1lNXDogBkFzrmgd+jLURNzkzb5q1bG8jVKCIP6grS7PjwKtfAcBCUlUbmT6pCIvuxltWoelWmaKlkt95ztwubNNcgYlZ6nLLYCy+9bBMScqNXxmVzX5TgrNqevQds/4EjUne5vVR11BomDnWDFDYqYh0wEaz29XR3+9lM7uznZkhHWmMU8uMpDcLB4/wp3AQRBRFCHE4gysfT93wxYkjTUwInLvIktR+Ti/KUlpWyRvnEu2cEkk+mS/KkjSd4cJPGmVT1C6vcgtnG4CChw+fhLl+8oDby2SkJSYYO1QdxwewMVFVpuPjK/IItluZ9SdtHYBAL/OofVtfSkSM2bqIFwSwQDkIUYYvQQTPATE6ChG0KCCS2rNCmixcv+nlQNjEviMAJ6+sZ0Kg87gID88u3TQgdUAnvaJVJACX84pTKPYPm+jvCQ/iD/hCEHAfiHfwmvNFuKE/p9Ht6ciIRjvolJxpMQm/JOjrzGgjRQNmAymZSCS0JcDakZgudiuu2XLFPz37LdfYrfY/P9xTYmJrt8E2jDDBYEpXSjH3Xo2+22uKiYMLMbpjcEm6sDmKmh1DCSkkMifBjG1GDzvSPeDRqwrwP4SF5vilA2xCcwpaaJVpR25dqZVk6FXv0obvte77rrb7p9I9+41ftp/6XHxEPcPtHt3X09InPNUCLHhBSBbRwR+5KWrmE7kVXWCjsCuDiBbYYMchfunjezp4+Kcuo5H2Z6+60uugCgfjMk9+2rAaJeWljapXTJ+1C2LNDYU3CfF5pl/q32a1vea/VJbzKK+0c2nKNtUOKT7dMyyW1nblV8tJHPnC1SANVX9QEX/AI8oAn6Qhru//R9z8OUbrW5CPfhvoMmtB60Ep8bxYjucIkE5NKp3ZzFGewR+ZHG8zVLg1IxCytC83ruv0H7NlvPWEdQnzLqhhKfxxpQfvCbITJvM+QJqBTnQajTc5O2u4De+3B977XuiXp+b5jmtNROcqXF/FnhPW2tXSxIQdHuSGTSVt2o3eISXq61WEaLSsrZVtuYUWwTaOEoFd9uYLgkKrN/qa6YOjr67djx1+VCdptWREMm1D9XCEw0lqQp3fmB5jwxFz15V+NNo5YpQL5OJEhnOc2e10mKyO2a2ukpZUa7Zkb0bjgeZNg8ize+ezxcmzwY90hPJJXChEwc4iqX4SDgAF1a1Lx2fu2ttQqM35SjJazro5ewaU0TB9icqrjF0pVCf0R4ZlJ6SXFgxvTAFL194pGQ4QjBEQ4xMJv3zRMZ8klZiOOIBGy6Id0fnmfPB8+FnnYv/n5X7DT504LT4mOOos9YjTlVxlve/QhZeYmE5WlvsUtr1TUOlYO+fISBNqSynQQ0DbFZA38+ihMQdQtISHs+KBrrXykWTC15CW/RLtiyvY2DY7jVzTwZtVGleW1qSQVzOorZTg+1UcJFAZzJaTvETJocrIQEGoaKfRP2lh7TrSmcPaKqU/REFrUB3y34LkXj4tOJCTFD0wl5Ol7tSOrvHoIr+wB45yhcAqS5aELdpf7pYtwivCVK+R9XhNFYknKwVK9ZIP93f71+t07NtuBvTvshgO77brd2+1BmYpryyUrz0zagATya889a7uHh93CacloAEOwa2BS0dKSXFdnhkh44qZU8aHaymINSsiy8Il4Yq/hlPA2Nz1hVy5fsEVpchUhEPjQWkfOX1Qa8brwuCxlpiJahmckva2yuGSlZcmRzbtt+71vsfzuI7bQklNdWHTCqfoFE5yBT+gXnPBjMq/hoWQyU5MUKdILRy7g5YAP5wLsvkffKwGWtAPMRtdUGokZXSGU0DR4D08FLvCEgL4uqd1CBvNNJWlOMBKs9tB999vHf+93XcJ2Scuj05wBVV6PRmY+G88+MLQIl6qKVdE2NT1ld9xzpx267W4/bgFlpslFNqhikq7a1u3DEgQtfq6OFSU0C+a4uGOIfUwIu/aMNJK+Xst3ajTNdUhwdnp9LVkIVSQvYYXp+eW/+rLatyrtpdPz+cjvAhyEQcx0J0HJHEPAY1K5kFFEEkRJOHoH8NsZU0IdPOnPO1bO95mBP1pLBsUlr/9VNuZTElZgYyPuO7k0OgsG6m3UWa+XbXx8zHbtvk64WJXG0AEEEnxZCf+im3EQARPtaLUIq3JVDKKnE7F/oLjiq7TlxQV/x6NJcNkcwok+pi/cbEAD028XcjCCmC4v7eX3P/YHDv7uXTslVBek7Q7Yrp17xJQLGqFb7bq9e1wY02bgWdUgh5bsnzvzdjW0MuGOgcvNehorD/35xzCQCOqERKfiHa4aX1YvMscDnltXxHizvmrtQokyOUYkgePMozLZ60Q7uFFllQGYlUi1l28uVMolv5iP70BWq/OiH+Z/6TvVIXpuk7BlBz5PX3kUTcyX6zY6PiOMi9ZZbVIY2hj96nUKX05XomtwxsIOmpAa52WkebplacfT1pGTOVaZtbc9cp996B1vsUMH99o+CaydW4Zt2yZphOxHy7VaVRqQr96rrmPPPmub+no0mHFAPm3qZjBA2Dr9IxwEG1fjoAn6lTXytcWK2ss8dkn9zXPGLl+6YKNjV0QX4juB2U76snCzsCAhKK1XysBqjzTYVQnf8qpVMx1Wkgneed1hO3Dvm61j135bbMO6YUNxWoBw/pJLfZYGo9T/KEFJFuBCLsFP0KbzGHiH7xrxbQ88ls5C4igcF4WmehJxhFALBqVgiBMJPNBVsLwIEkWKORZRmiQqF/oV7BOf+C/WU2i3rrxGLHUgcygcgWFE4cJ+V7UBGCClHs7NzlpHX5dt3b3Dbr3vYR+JYBif01In45mspv7+wU12ZXTMJxlhNNdmvPHCtNN1xqoaXfwyOOrSyMD+HcZxPhowPVe251540V566SXr6++3TiYeQY7kit+v5UIHAYawS4KLEZnRx9+FIJ/0bODDL4dr4AjBQVkQpJSghHiNxH7UiXCQJ5iSp3w6BpzTOYl5r3XRgeH83T1xghVtxOuuyxwftx0SFphHaDGpTKnsEtLPP/e8CwbMZOB2wSXBxJwH81C1Cs+yDwj8Jp7ffKBjQUKtNJ+uYsbHKY5Klc/YpU/ZIZdhis99/nO+unvo8EE7e/a898MDGtSmZ6ftxReetfe+/z1OMwwQTP4i/HwKQp42gWPfQOttow/1ZMBQeiaYhQ6nC5+rFU5dqKrtIJybVH1Xuoo6ffKY0i9LwxF+UdMEIItJ1OcriwhG4Q5NWwU6TbNtArOUr5TzoWSuieGGYC7bAy7mAwWo49Vh0oCU6HrRNm/dacdeftWtFBqIoCAf4PvuedFPRQMFcXH1EY3xrxjpnS+lr8ok7M632ebBLvuHH/0eKQDi0ZWaC6jValkDoAaghXkJ3UUpslzlLgUEkyzfbq8+95y1CA8ZaAu+kVqpqiWEJJzV30wJ+HXvDFQIJtW9OL9o0xOTiqv7FpgFCcQZKRLc3EE/ZzQg8NGbJQ0ydVk0c0uLtoq8kFZpKzlbrLdaZvM2233XvdZ7+DarFQZscVW0t5pT/UxlgDfRveB3XtATuULduFCemmVRpMVHPO/kwZO27Z43v8s1sGCOKDAVJASoa4gnLsI3CpPJpxGvXwKsIK2GuR/293hKIQrh0lnI+N4RTKoOqcReugiG0Qdzgt8Cx6vis/l1mTF8sHbn/r124133u8pJfCxJQ8wSpfIye2TKbN68xa/GuXj+nHVJ08I0wqSAGDF1GGHZ18OxoonRS/6V7vnyvF0cm7GR8ZJdujTiwq9LjA183k55tK3UZNWttvroqjD2U8UKLPAgwHDLqlMBHkYZYXJ6OpUD3nhHSCEQMV9ptJJ7eoRLCiNPepKRP0+nvwRPSg/+ceDPw6mbfkQoaaj0u9tFMGxdIC2T0phCnR1dduyVY+kgsTyrUBy/QoXPMfejNnJWFKbyK7i9jWnexhld7UqX3IkZ1GYERsJx2iMGAzAf8trJk/bSC8fs4KH9duTw9fa3f/sNnz/auWu3f2R4cmrSfvLH/xdftWZupyY6alNjwC9TFbSbc4ngx+fmfPBKdEqDSRe3Q4Aicvhcnn5jfvqHj2EYmUovH3tWgozVVmnNmIOO2jQ5zTycpJr3Ff2cER2DfvpblchsZBJfg640r7w0Cxi5nfoZBNVuaBnNcVkCB01PSFJ7CsLxqz6G8nn/LCviKgMLhH5EoHFLLxo/QhB4MbG5o0zEK5NpTVZL1n7oo98rM3G75Nac8fEQ1641QIBvRnXmjumHdJsuu+Vr1i2lYeziBWN3W6vS4+CWsgYlhDTzyww6FfEpc7Sl2Tmbm5q2scsjPh86Mz3twgtFYnJyXDhEY12xstrXWmyXKSq9CxpTmSsy0+drgjnfZ4fe8qhl911nJWmiy+ycX26TAO6SEDUfOJKZmgZ66Bfa8b6Ugz5jjxdxOOgoBBYemRPv+MRPej7yzg+t30aBI+GGSwIA11wYlQMIhMPqAXfzoIEhNbm/BxMO9qrUl+zHf+xH7Pd+69etT4hlZcP3PzmMCCIxrYhMxnDKI2LClNm8c4cNbttmN9z+Jqtp1GZHMKYGDSSd78NSB2YL3dIaKjYgM5FbXX/ll/+dXbdvr8phkyHzT8AsghFjnT99QmbEvHdeSaPN5amyTS+qa5W4WlmUACv4iqqruLTVtSHnFSd02urXM+e5AQDhxiqYcKA+gLlxfvNGA0eU4UyvZ2i2wJWEVMIn7SFNLNWnPqBzUnqv1B0dKzypLakPqBPYU5+QzGEQLBAp9SGkp6YmbN/evZ5mbU3aDHlETBcvXJTw6vSJ62KRZfV0FxUTr+yX42PE3IKAYEPQ+aZIPZmT8RsQ1AaEQ+ypSmCKofVHv9DOk6+dtNNnzthhaV/Fjry9cuwVeN327t3vwo4d2u9+97sFshiwhYluESwC27Uv4aGpbeubZl1bSriA4V0QqN2IdwRuMpU2BBgLBSsrEiyLM675YHIWpGVzBI1BRAnVng7HN1MCtJfJSb7zyP6m9qzSCk+5fI8VxIw9XX1u0jEnw+R5XdrWUm1BAnlS8M9bf1+3cMXKbc4OHjrs85wXLp13fLiQEaxpQzGr79CaaEBhLIyxUCZDynZsHrT7777N7rntRqFUQkPCkYPVbPh2LQ6eF9y+QOCDZ5qPrjNo61enBqTnn/qW5YQvhFy5UrUFeW5wWK0tiT+lJYtH52UCVhfKftaZr4Zx1rmkQQ/zHh7hnCdfEOI7EZjYHEifU/yKzPOVFfVPtsfaBrbbkUfeblvvuNfGl8S7LJys5aylvmZdoiXZ4RJ0NYWnTcvAmmhR/SbPO7QXQi1+Q7/QM79DNpGmOQ+OdG33P/a+xyOw+dlcCQXwjPeNQhPyWwRoUYKMvHy5mJEYas1qtO/r7bGvfekL1iaEQ2h+eZoIGNU5J6LxvYRKC+GxArKmju4dHLDdBw/ZvutvUUcxgQw9JwZ0IoD2KI3NrRoRpsfGJQyX7eE3v9n+8GMf8y/hZLKsyjG/lr5MjUlFPXwIobrSaosrRct2DkELfj9UXgTUrpGP606Aw4WUI10CgfYKWWyO5boSGAhYEOQCfB25vAfOmAyG1nyZXm3CEQ7zJ1wSQooNQZRMyIRnWugLKSovdWakpxz/v5Gu8VsE6zhRWp8IFn5nZydteHiTFQtsD2G+RjjUYHHx4mXXItmgSNsQWuy/cw1MDMYheYdFcWgiriEonMlqvw1BuCFPSg8zSvj54JQYk02PL790zMakge/ft0+aV4edO39Wo+qq9Wiw6R8YEMOvWkdX0Xbs2KxW1aXNSJDRx+ovH+GE4yBUH0RFHwhJF2AKR4DBvgxuaORZ5V0WwyHoaKf+k8DN2ciVS0q/JrjYzMx8KnNMLKSwgs5WHAnotkQnrCgys83HOJiw52ppVhxzqgtdjj2NK2LsGWnzc6VZvzUDOmChBsHIlMjqKpp0xml765ZNdvvNN/hJD2DE5OBMorGjf01am0zBVpmFyxKCtxw9Yu9/+0O2bXjQL9mUJSiNVG1Tf4qqhDvxhzz94XsZxUNon+AAMxp6WJbC0FXM+8JZK3N6GtzL9arNuem3IvN/TsJMpr/aUJbpuVAuSQObMTZ0s/2pslSWsOIUQkV9KIEoPGPWqoGyP9mE3mMzspqKu6RVv+27rHf/YSu3Fay8Ijy2dVihTXQkXHEvIFd2MzityfRdycmUb2ULSqK19O2IpCygMDktybtAgt5Ef4TzjuN3xOHiHf5ru//R9131Ze5wiRETc0RGMhAehOWRMvnQwLj0n31kSQMTQoWwsiR3aWbK9m4d9lGB/V8QPJ4iYDgIMM1zqIMYvQVcrwTQnuuP2Nad+40PUPimWjnXaOQlWhwG7lVnK0ZZHcEV0ZgaR44ctueee9Z6B/p9NGUdgz0pM9OzbnKsCeEzCys2XpL6rFEjrzTl0rTl2hGu9FUyJWALmsfI4TcFNBAN44tmHRcQEBYIOEGIccIAPPJbtOwuje7J/CXOV7u84BBKSqN8ONqUhJj/8rANl4QdjnjK8HJ4EkP5PBHy8AoritUFZ+rh4R2Cg5U9mQAKP3XqjKdzIlAfufaGYFBZ3rfCQRJcCR43hxHaKpg2+14oVUY9pPd+IY4BiH5U+vGxCTt39pzt3LFVQoDDvMt+rTV9efToTTJRSnb+zHl793seFcPMi4ZUN9tc1F9xRItjOL6AojqT9iXP3KJg4SwdLUZQ0z+0HRNSDQHpqiftV5uZm5IWme7gQmC7OSj4/aSGPCdM2Ofl4dKc8jkJrFyX0xY3PTBFUi/PSUufsYvnTtjU3ITgavH7/vkaUFfvJhvYtF2kJvMyX3RBj4BZqtWdkSvShG+58Ua/veXQvj124/X77P57brN777zR7r3tqN156w12x81Hbai3wyoL075YgPkIxbPoIFSqL/mQrPpAOMDMRni5EqC+5NQA6RxP6qvlSsW+/fWvWqfotaSBGQE0X0UDq8qaqduCLBxupajo9/zioi1KkPFxDgQXc4luUkN6Qih7tOgvhPR8a9E69hy2Xbe+yQb2H7WJyqorAj6xL15oUT3AtCRteqV1WfBK+4IWJdBlU9qSYGBhINFJmrDniekYv/HwEeZjs8bl9CnHXGx4wpxfYK6k3pEYgoSI43cyF8lAYUhFJCfvCBIITFqtKpP6uFBxJvA9TEICmkdXZ5ekfc3e9cHvts7efpk1ZZuVfQ0CGeVhJvYwcZqdTmfReam8oBF60HLFbjGCk6OcGgvQwCEkARN1+gSuBATX81TKNZvWaNLd02Nd8rOlkkYVqcuqn9Ywfq+JcCfmK1ZvL1rv5m3Wq3SYUoy6qMnsx2GpGJV8SaOkf/xCsLlG4nMnIiu2JQhW5g9aAVC4gHicgKijgXSnAHleCUu/N4QSIbgkhMBXeqq35XkmpqXtyBSKgJjTtgUKVVSTQ8BQFp70jFJdatulCyNO5GvenroEqMwmaRpBQEzk03b2ac3LrEgT9JwhTZtRMe3QuHwhQ388aQ+LFAgs8tPI0B4xIfmcXO9gv7EWPD1btlUNQjdff53Kq9r03Jz6SAJCgmNqalrM2pM6mc1I/i9pW3plm5eeCDEElMpHXVcdojKHgTanm2/FZIQqjBtHuZiQkx3MJ7HnMNuWt6JMwFymW/3NBYN9Emq90poGLNfRKzOxyzLSUvPc1S5aWKmp7ZVFmxg9byeOv2Cf/cwn7Nt/+zUbHOqx3Xt2u/BaqNRsh8zhYnev6FBtpv3qX2jIT5sUJORVPxdOLksovfuxR+zowT22Y6hf5p0EkDShBQnX8pyE1uKsuLNitcWyBtSMBNmicTssJyfS3CiTLUmYo40iyEEat2QwR8kKLQs3VeWrqE/nFoXnGfWjeHKa67Ek1EoleRdYVZ+nZvI+CQ4GPBGThD5zW5ylrIq+Jqtmo/WsnavJtN57q93xge+z7iM3Wa2z229gbluT1tkiLZ6OUr42tkrJMx3EH98VYIBoVf/kJOiLMm2RH654oAGrPlbHQxMDBuDhybys01LQqOiJ9KRFiQiFigUmaahMQiaP+s0qEqNaeAoKdY4CE+GIzPReV8ErQu7ykn7L7qUiLonzBiBU1EmYXNNSYXccPChrWOabGL8i5JUkzKpIbKXn23iuOUhq5wXb4nzZhnfsaRyMVbliJBiaTkqwJjjYkwW7d/ABVB/tqjYxOWkPP/IWu3TxkgvDyvy0BE7Zr3Hh7qGKiirJl2VWosIvCgnssmbjIAzLNoyyf70F5sYjXJi3KIhgEGBCLJUqnL7jiYe9gcnhEnxJoKhD5RxnrDQqFXIHRvObJMilNBBR2kdEHFwLQ+BFqIzCpCcS7YQlTcpRfnwK50lZjaf+uCKF7y3yKbnpmQkJqQXBzwi3akODMitlOnGEiC0oaJd49rb5NSyCf0WMuMwKFcJcuKIPuH2AuST/FIFwz4oeWhpaWSI+YJU2LpC279xic+rP6dlF68ZM4zI8CdDp6ZItSFvu6Cja7LTMlwq3YKhewV2WgGNWALMJ7/Lc2ygBqj80Hv1I5rnHpTbT/rT3S3LAr4QWu3NTr8yz2mIpbQ8QU3MP2rK0bi7QW3FP3yUzCaHAKmpZ2hb70S5fPGWTE5eluY/bo48+ag+/+a0ScD022rh9dcfug371OHX6/Wwr825e5miAYGcaBToAUDaDr1SlZUp94ruY3JbCZLx/aFn4QqNi3ild5skn+zVQq70cDaLvRYSSCwxkIEfIp05oS20nXtFeVrvoaEID98333GMnT5z2eeDqsgTjMt8ENQnKiq1x/Q+r9jNzkpnpAxyssrIgwJwi1+N0Dm617UfvtDd94B/YPd/zo5Y7eKeNVVWXcMVAwspsriAalKa1pra15HMarFSBXEbCLbsqAYV2JtBb+SZkK0oHF0omYRX868f59Az6dnpUGjSwZmGHj3Q4ZBFxCLpWAl0VAzFyYV9SQBQSFeBcSMnzm/JQ35XITQROrcPM7RCkgITY9WLPvviCveeDH7AKdrVMMMzCeplGoVnJgzxGAyGntFi3ojSjbcObXQ1HsEHJvgeJNM4kSVpD4CDD56VE3AjVeY0uaBH33HOnXRo5I7iYuJ+3Tkn77k6NllgZK1zYxwghjVIjHhO5zF8ADyMT2ketmvbQoFmsI151R/uv9cDhBCsXuOGZ3vnhUesuaVIEC/fCl3NCkydP0rTSO6jExfNaF8HIH4QRiyNsY2GSnq9i87EU2sKo3SP80jbaBdHwBex1L+0iL1xxHhbBjtnZIiHoDCWGr/H5eBE5gjDanGgj4EzbVZgLW1MfsSSPFrxtx261RfVLmztz5pzDysDzzDPPq50agRnVZfYxgZ8m2JVA5akGBekp4Yr9RFWgM+qiHes4lmsRp64wvyThNTFxycqVWflpCYU50YKEmYSMb+KVlsUHk2sLs7ZWXRRzw9Dz/h1Stot0dUozlIC84867rK9vwIXcgjSa3p4hGxwc9jYyX4gmysonE/e4ak3aK2WLF6AXNGtgBD7O3C7KpKzUpClp8EwruRocRP+iZAkZmVQKr0jokpY9egwQDOR+OaUIHtTQUrzv4ROOl/HqB+gfer5LMF8eH7NLly6mbRZSFpal5XEn/pIGj1bVKXEmPlC4ND8+Ap3JSrFYmrOyBN4Nd95mbT19NiNeqC2n2tLeNfCbKG1dc8PpGTLEB2L5EFSk4xlyBCUBfBAG7QXvRBievNG30c/rdclRVqRvpUAkHk8KAxlE4MiEJ4w43h1IFYjn2BHKLSMHA9+iRjkFKU6ASjdiPw270Tmt/9Bjj5kVpHqrngWNBPXqiurEfEl1V4Ugbp2QNBI8Akw9JfBFINj5gguNADjcbFGjFYdUp13k544nZB2b8DiGNNjXL1Ol0+1uOprl+ptvvklMxVxXukTRr64Geep0pwwxTyCcehjl0uRv2l5BuBNLA0fNvhnByTX/vjYu4TYcZb/OCWeKWU+X6ri6zhCenkZl+LyV2sD5O7Q8zGOuq2FLBUeDVmSWsPK1aXhgnXDwOIiGAQsVHeZl+0UP1yh18cVzaUDyPGEoXMAc+WFU4EgapTR5aRS9nUXXAlhJRuPds2eXxzEX1q2y0f7+9omn7Mr4rJ0+OyLNimtSGnhR+9EIaBcruRAWc2Pp1IY85qQc9JhcygcM4EmosEuXL7owW1ljch/9X/29xKS5tLHavGhQtDIzbjPStLhfrkWMzZGyaZm2wHnw4BGViIa2ZlPTc8JPwXr7B51umQdkVROBjCCjnWUJCgYOpmXSnifwwzyPNEDhg6t6mCJgronpgVJpSmb7nAZMCTMGcQ3SfjpF71OyJNIVRQhD8Yo8mi6fZcPkZ08a80wMDjzTNUdp9R/+2LRti4fPjo3LEpm15XJJfs7aRAMrSxLcEmiLsk4W5idV1yW7eOmUzDxpix0ZK7FHLV+Qps3nDaVJCi++laXJgZ+goXAhF/DwZLzTR6TjHTojHwKIJ0IswkiH5z3SkA9+w0U8jjDKa3vgsTSJnzo+Caj4TSE4wkhMYXh+O+CoyyILyVYXMmz2K4rZ+UgGSGRWAC0H4jt9/rzt37/fvvylr1iOSVSN7AghbrAUiN5ZXlu20x5+7Ltsj0xOBKsK9rJ5T0hQGgCXJofg4TdzA6yicWEaczYQC3tqtm/fI5NlXm1J8COwNm/fZWcuXlGdqkpags89icjq3PUNcYn52a2ckyDtkPbSo5HIl9fFUAmxIUAagqPhKD88+GGzJR3guKMO5Y+45nQ8I//VvxmxIPREINE/zR4+TqZnwwufXBDp8cojZcsFOASPltfd2y+4W3zCmkPWEEHgtbmv+XIyeIGwwBFzFQi22DcmhFH1Og7Iy28XsNJIWKovV+eEtw47d4YrbGTSdnPyot+uP3yrf9AWuHp6um1kZMS++jdfs6efft6++Y1v2Qfe/x4xPMea1BbmgNQI8qPVIBSYqBdkihOMiletXnfSZNhrJM1SfYfG/cJzz1lPd48VBQeT9rQNjSnHvqTqopt8Cwsz9tdf/rIdf+Vl+9M//zPrH9xs+/btta7uLh/4IPMro+OCdcA1db/3XvUL4Y5jBmvMQfZg+XYbD5X3fgM3bBHBegDuFIdQQ5iBP4QdXe7drspIy0CM5gr9+FU2wi/zjX5OVu8IYRbK0mAOjPSD+gT6UbXs7erv7bQLZ05YUfDxWTPKBeerrHoilETrZZm1WCeUy5FAjictM6fYOWCZri1SSjgvye5+aEuQC0hgwtHvzbSLg47WabPh1mmzkSbi6AvKQugnPky0TxlRB+/E4SIOH7/948e8kDl8VBQV8AzHbwoM85LNqcwRcTH/mn4zmcleE8xHmAO1k49zCL8iggn7oX/4o/bFv/mqtLBlK6kjVkWA87LH27KtdsNtN9vNd99n9z76mB286Sap2ul0u8D2zk5HiBLDgAOEI6PC+iqaOom5EuCHoGYkuFbqOdu5Y7/19A645kHndfcU1dE1MRdE6NMLyipJr/YxD+PXzqgtaAcsu7NtAAalPUmAofVtdNB3csARuEz/X+18DsNjSPfG78mpnVfVB6RJ2ES41wNeoHy9UgZ7t0Rurj0yaf/qq6/64MLFcK0kU54QWhDR7OysNKNxGxsbk+k1KsE/6QMC30gA/zAfq8dc3c3xraEhTKkBmVd9bnriKFMyV/hn1F6xGw4fsGlpEmcvXPJ9SF/+ylf8AD1CtA4jqT/5gs/AwDaZvR02IkHRJtOVO61ERj7x3C0BxHYHtmrAsMxHeiOpyHHDc4N52MLAgMUqZ0eRiflO9SkDEBqT6Fv0zDwvZ3Vn56btlZdfsi1bNzm+fvzHf8Juv/0W0VTNJqfGZXou2qjwgcnNyQz2eMXueu9fCQ1Oj3DZgIjRhRWCzAUERE9fKZx3Nyn1xEOzyi1NTH0tmBFKCCQvU33HAADvjI+PSpCVFCcrRcKWI1rpwk7q0IBPPeKltNEXS0SCTfVTxgNvfZsVe3tFAdIgKwtW7MxbsafLb5BozQm/zlMa2NQWVjHZ6Lsik7Go/q1LeBY0QLBRF35mEQap6gtaDTwjC8LUC97gyYDIymI40oZ1x5M43knHE3niFpiEEUKbd8qhHspmoj7Kp6zIm3AlHN7/2HtdAwsXAiuEWbNQC4aJgvjpcZIFfKaqTSNWixDKyM8KHrlYsuZUeyFXsOeefc4euP9++8B3f7f98n/8desq5EQYq/aWtz1o/Zs321vf/T6/Cve2u+62UnlBqAdZInaIRGXTSRAgk5nMsfiEN7WIIyEMtlIwv+G7lWWKsGrIHBBmVIfMGe7ByuS77Pipc9aqkTStHgl8lVmVKs/CEbvxGfW4sx3CdVNByKS9eN4Tch0V67jh2ewRqBu4JM3V+KQNEFr8bo6jTekZLuHdHUOsxzfyedmEJE+NpMbcgxFhNsxlJkw5tVCUFsGq64WLl5wAEdZBlBBKOkq0mPLIFPdvDMxMG7cSsCjj+8yEB0Eu4kur0pSDxgOeKYN5oEplTjShwafWajPSCFrzbTauQezGo7e5+cOlk2hW7E9TFuUt+FeL2AX+Pd/zvfb1bzxhf/q5z2sgq9itt9wq3KhRDJB10R3tF5ExP+eavnDh81qiEehNTfdyGPyK6k/gg46YvG/NSHArHWdF+dQei07cLPzYu97rN47Ozsz5nigQiaDj0j72h1GXTzVQODgW7TFftbTEtiGmQcSQKhc8EuffoFRYMK9rpwgBdV/QE30YZSXeEmyKY0IejRNLghsn0obXJORQCJLwYjGAQV15VS5P/laqSq/B98rkhJXUvoLK5ZB4WZraotIUu7hBI6u2T2gMSJo0Axp7FYtdnTKqCjKC+m141z4rVSQ4hDcBp/br0aBT4KefE+ws2CU6CqHGO+FOn/IJ/+kmVTR52h5aVqQlDT7iI3/CU1pIhD/w5A2adQySICIIDB8AhCcNlZAuFSYgFE7r/OgFJONIrmtEFYMpDYzD17mXhFjVYL/x279jHf0D0sS+aKfHZny/Vk6myZ1vusdePXXKHn33e2xCBO/bHwQDoz9MRbk0JgCnLoiEMHCJuo8mQHzyyzYzM+Gb9/gqN7eQdnd2qaOVbwmfkMT8XJsQC3FyjUo6WqPRSgJMLfY0mI10GJ6y1W2g7e90jpYGzoJQr3XNuH29aw5LWpggSc9GGx1+Pb3DIyV1qj72YrES7ESh9nBt0PHjr6yPfOSDKCAqjrQgrPla+uDgoG2SZtUpxmcrApshF0pzNimGv3DurH/85bjMT252PXnypJ0/f961N/oZ/NAHAypjeNOg76N685sfsfGpSWkz3I2e92taMEWZ28HsQ0gAO4sDwxKw//Sf/wu/xqauwMVyzf7yv33RhZ0sHN+s6vdrKT1tBy/NeHBcrGl0buXeswnRKQMpc0Zpc6bPEyEc3EzjW6FTdvSmW+zOe+61mflFuzAy5nOlCFZ2y8/MTPketpmZGccb++OoHJOO85++ICD69IPg8tSVaAOf4EI4Jc0MYRb0C/yprxLcpJNe7fN67RKo7CcTQwsOLoBkt7x/a0LCnDllVoi5hSW0L7Q1F24SpAjsWlWCvJi39334wz5o+D15aMS332r7Dh+2/uFh+U3qX/bEsWLLSvKa9cp85j6vFSG7WGR6RmXrrybYkriSsGvIgJAD+Ahv9hEX9M07OMBDd5EfHJGeMBzxkYe4EFzQFnHBg/F0DYwEJKZQnmQORxwEj6NCZxawzW8lgzcJY4MmLtnwnOdS5ygZmzTpcDqUjkQbee7Zp+3Gm26wx//Nv7IBEW3X0IDdfvfdtmvvXlssLVrrqhCwJg1CQogRmKVlr8NHXRGyVGDmQ5b0AyHHxGk6wtKi9AsiQgkttQXkV/2QsNqh38stWbsyNmujEyWVLUbXyMRKJkvUdeUrFjRCyMTq6pQgk0bABC3OcaJ0jhWart/cDLumAEHgAoO6gYmvwDDR7BpWQzsiS9IYIFAqVAeRmfBGZ4HneOLBF4yYUA2Bk14/ROSYSH4nmIJ846HCldVxS6cw6U0aikHwUwgm+ZzwcuToDVbRYHLxwmXXLtjIycS/T/6rfxFoaDFs5ORIUUGaFR9WZcWQ+8ayWXarp6NarJRNaJS/cuWSzYnZfQ5STIQmTF9lpAGzZYDzhQiC3p5+uzxyxbbv2OnzkWxJZtDwe6AkLNleMzc9a2OjlyTMtqpPV1Tesj32treJkGkTAkCaSAMnCBnS8AQW/w6n0uTVh6NXLohBwQ9MI01KMC/VyxL+K8aHRRCk99x7v9rWafN8cEJM7gtHqqerq0em9LjtP3DImYQFEAY07s0T0G4yrqqd1A0j4Rmk0CLhIQQSYWzT4D3NmwpkNB7oQ68sQMX0RKMLrS5LhTLTdyE4H1gXrILZ/1QX5SieovwYker03yocQckK8xJbO9SPCOq8ni8ff0maZavtOrjPOno1qMhEZ51k5NIl1SuLyXGqwUx46B4aFi+Jn7Idtmv/rXby0oTVRIPU0dXBxl1qhpzSgNHs+B2ygfeIh5bjHfrC44ATBQj8gHfwAe5C9lAOv3GeR/Qv7nA8kY85XT/ShgAjcXNF4QIQCggGCwB49w+E6gmjO4Prycjqn3BSZ1Ecq2HoB0KxsVOf+YGCzIljL75opzSiv/Xtb7eevn6bmp72OQvArEl1XZO6z2a+sIFpKHVDKJguCAOf5BYsjCAQNqYgK5Dk8etrYGABwbzB3FzZxiZmpd2VbXxmQQNdFoBVG9O+mBVVEbzU7Ryb7tIiA2YYuHGv+nni/HdDOPE/Qoz2CRD9rz9wApIFDw7BAtz8pgQELp3RLLjiHQcTsrcovftDT34n3Dscwm8ql3wb+XnS2Z5GeWDYNO8jTVYDAZoWh4u5uRZzRaLPGcK1AK9S+YCDcuRFGRJyWZ8E928QSMVnUr9bAi19YbrT+ri6RWWhESPMOIM5PjopQbYoU6dme/Zus8uXLktw7bWvf/0b9tDDD0uoQBuYryJUDb60oV5bsf7eHheArJyW1Y9oXw8//KD1U4fw4vfRw7xybOGhXibCEWDAzqbbibERN4Ex75iDQuAslOZdgJ+TxtjT12e33nqr44DV0YWFstMQe+ZYdeVKKDZEgyeYkjv9+Zo7d8j5Bl8N0piGMV/D7nvftKkywDthCC3yJo+AER/QH3r6PFgjX8ThfKpEiCE+0USaryMtg6NTmkgAmoO3aC9/pOepghoh6jPlX5Dw6+vvsdHJUcHX7ht212Syc2Pu7NS4pEhZfMu1SkvW3b/Jdu7ea3PzUxq4BmzPobvt+RNnpSSs+E3Jq9IeodtoIy5kQTMNO/3JERfpmvOEY/Nx6j/CkSVJSYoy4FvygT9oA8uJ3x4mbZI0lOmT+OEIiALwIbgIB4lhz1M4z8TgGg0EBKMiHeLnyoR4PlDLyEpa8uMRLBA/eXwPiBD4sd/7LXvpxeftwIHDVuzstflyFf6zGpsQG4RCXc3wsXxNOKozh1z9EDUIFiIQHHif9NcfzWth02KNtK02Njlt7dI8EDbE4RhZGJmEMjEDB33TpL7v7Jb39jaIL2Bg3iCcYtbjcI5o4cDT6Z0O4hm/Efq8h8dFXtz6u5sUyZFuo45ghMTI68k9PrUH0aPSRfCpXjSrvPyF8+dcYxka6vVtDZiM3MvGDZ3AWReeMEHoPybPWemDxvD8ZuUZ05TyYFpMRgQZk/mprJ7GM5nzHGc5ceKE4ntd0AhCPZn3EgMLNjSNhIIkfNDWz54506CbVQnCEWlHMyDV90MBY+BtHU9NjsvyZqZmpQ1xzpPtDdBpzjhdwABw333323XXXecH+isSXpi/7gQDsCFAoC3ahcmZjros+QQzgg1BiVDB+yKTBCpdTBtI7wtOSs+7CxYJUPqLNN6b8AoCSfTBVT6+wqi2Mq+Io27qYmEFHMEvLjQVnubbNLg7dSIYWcASXascntC8D0pcKKkGoancfd+DtigcLLfmfKHC57pkXvb1dQlo+HbNOtRX8xrkewYGJKTTsSrC2U/ognhZg4T6O3DOMykTG/Tb/I5rTodzum/y4Aa+TjSb0ja70MZIywDMe9A7YeH0HgUyMZ0ShY/CIw0eB1AQIXF0u0tIhJYA4kreFvZyuZmT8uMoG6KACOiQyckJG7l8zrdejF4etf/0H3/dvvmNJ+z6Q0ctw2w656lEJHzCnQ6jnIARx2fL2CiJ4FoVwbhglYe50AZdLZUQZN8Xu67X1rK+qrUo86kq5C2rKV6eOpkRi8lDv4ZY70nbUstUlWuPSofjN/WHR3OLdzQynuDI75pqhL+x3+gAXITHu++4bhJeGy7wIC96h7ASEUAwjSRygkb/qw0qkrbRN+yT4yaJqakpJWD1L68RumS5fMa/8cmq4qbBIesTEYfqDjP7pD4bGqWtoPFiaiZmol7gAbfmc4csEGzalHb5w3jMrdHnzKnBXMvqa0bdqfFxn36go+iztBrHfrw2GxwYdLMORiVsYmLM9uzeofcVaeid3qY0+FBvaDuJ+Qljy0hff680aeb9Bm1oeLswkLXr9h+2W2+7yzLSpGhPqcQcVs1p2WlHOOWdYzYDA0PePtoOrdJO5tAwOzmVAN3xBWsELh+iYDBbVlmEL6vsdOStQZ9oi2hZaA2iIyb60YC8HxXm1zirfg7A0y7oB/wiwBJ8aX7IV+hkJSQByeCsMuXZDOtCzD18q36BOBTHXXCvnTlrb3nn+6yiwZud/eCL72OyF82FCH2oNuzYuRuRZx2dHOGjX5IwZ3BjwAUm4AwffB18yROf6HeD9yOuOS8+whPdI+hSnuayePe04JBUSsvvZrfOJUG0AQCdyTOAiXdcFAx7kN4rFGEzb8ISuIxoWWh6h5UagJCOTmEEoC5Gwev27bHt27Z4R9BJp0+ftX/3y/8eIGxOIx1L0iAZIqI+kJ8kOnAILo3IjHCBEAQeTz7OgPYEgcC8S6ttVl1us4lSVWp0t2SDhBYrkKrZGcKFGNcNwxDqmIbwoNOoE8WDclM7Fd30mziElwt0vTOyhmDDOTyCOdKv40seF++RPsIxx4FL1OMeQlMJkKz/T3lJkKX8ZMNTTvQVglIlpxFMQtE/Qy9CgTD1sBek+fJRX7YT+JyMzIxeCZyt27ba5s2b/DJCCBhthvpg6JJMMQRAYm7muxa9PMwwJvKX/MYEzgIWJMTwHGlasx3qZzY+79y5zS5cvOi4ZQKaT/QzXyMofSBCI9m8ZbOXyVVJHIbevHlI9VVVbrqHzXHVIHj63gczwcfAtSRNAsGCNaAg4aHdtm3bKZO3T7BBI0s2L1iZV0XYCYWupfpnxYRX33Yi64D6vWx5XKL9RPd4x3OjzyIsPDQTPgn7REcIZSbiyxyhwXpo0ITf5e/aVOKT4EXy0W7gIS7BlMoEFhYb1OvKo4cGJZ+LFZgIXE4kLIofuAbn8NGb7Mbb7vYTFbTVyxEs5OVqoar67OY77raRK+M+z4mdGvNTXGKortHAkybeoXM8rhneDZpLtM974tUNF3E44nhPOGBSPuE5ygpcRrpwvAe/eJ2J+MUIDWTGOx6kR1h4MoZXgPuIS5cParzLd1jNiadBbHKUBzAgBoHEl4dYCeSWiJj4Z62juzPvJocKEqKZE0B9FjGwSdHrTyMmPuoNYqlzslxM4maT6mlvKyifzMn2ol2cXrCFusxYluElddh0qCocBgQXgg5iB2YVqfITsUYdCCoc7ziYJdya4hAwtC86Da00OjHhKwnFcIGXa12ER71Jw0l4T05hDnmkURuE94QDmEc4UHsQzmTx9ugXcKBlcmvo5QsXva0cHj598rTvETt54lW7fPmizLUplVEVftgcnLG+3m7r7+21zZuGbbB/QFqQNGwGD1WcmFPCa55bWRddgLGXjD1U49MT/ps5MExWH/HFpPs1aJ08+VraoiJiRdtlRY95DbQz9qzxHQTm0QrSDn/7d35dfZi+NMWCDhcIeB834Y+2AQuY52ZYGNtNZg2oTAcsSchzJ9Y8d2H5hX7sU0p9QjnBmJjN3JGG9gU+oVlowM0zaT1ODxIcdCWed//KuTwrnTzdnGv4iFtfCRWufAe9NKtEw+IvtAv6S/0Y+/OCbnDBl8DHoLFBl9BFAwfKh7Bh3HVaUd3iCt/xwVVCI+qT2+64Q7wkgVhWf6i9aJLUyT1xh264yfKdPaJjDXJ5Pq+X85so+HwhUwOs4ANTswPO6ANgxCV6VKFyER9tITza4jSpJziO3yg2zXVAq/RhlBN1RZnkw6/vA+MHLgqJDM2FXhsHUTqDonX5hKRGAZXDXVxstmsXElklBM9eoZDPFgt2yQ/292skrAhwJoYzGgFlliofgPf1MFqq06Xq0kjV7EQGYn3uTASJZsZBAMD2vTOqm5ECJC2IUMnPLQaW7bArs1Urca1HrlPCLYtlolFaAkuwszqZqJFVnFUrCgYu2KOJwE1Lo73xGyeUKhuCUnkbSCWdTwZDfAhQlR0I5xke51cnN/1ujvewRkWpX1LfMFLRbhpNG/iNY8XPR180CdqkvG7WKw7aSnUIZz561216as4OHb7BrlwZVfvTpChCZKE062bl7NyMtB+ZOWIKiB3PNcj4DhE1WhPvOOpBePhSvvoX84T9YlxHXZ7nXOGcfzWdy/FynDmVhvvEE0/bgw89LGamj9ZsTvXx8WPmrHzeU5rYyddeso9+9CO2d/cu9W8anRm80pySnBpH+2BCBqNqecHvfBsduaAw5pTQeNJA51/90RPaQJiAD5gD2qJvMHWJQ0gU2MIhGmUwSPhmYApBJ1qXlPD5TTqIvvG+EGM2ea+X/HqPNPxmEK4wKEuIYloTDt78m6M0RmVSnyLW+5/3xKxpcEJQ+b1mcqlfKYY8vCf+TDgSf6gYTi5AkxwLm5fZDK6Xa4tW0iDDBSDZQpfdfNf9GoBZiMhauVKSWC5aZ/8uuzA57Su7XDSZrnxiUEx18tyoP4WHDOGZhGzAvpEv0gAvtOqDmIK4oRkXacnf/DsUAN6b+antwbe/3y80JGGzgAofYdc60mMCuPAQ/ji3BqGrC/xMF9eIrFQXnJhUkKfH/k/MIEJUR3T19KtTl8UQ7Ta0qc+KMjkgFg7Lzs/MW7nKxlQQwUpEm8yAbiEZ9T7ttxE9iwASU7N1gEUDypvXyK8KpG1kbaa8bBOLYtz2gs/L+YQknQ2hQaCCi6ELds9ptMpnlE+C14+FgFN84FwuoRmh0SBitAG9U39idgljweoIb7SbToqc4BSHAMPF72Z8pzA9kUTueKZ2QuCAjDSNzvUUwLFehoNFqKf15OCI9go/fGBh/8HDMuUu+2fPfM6IDZ/KyLk8PubBRkeuF56ZnpEZwWoix7oENyOl2sPRLSaD0VggfHbpIxAwB3N5NK52yyldQXQA7ExUpy0YWTtx8qzddvtdEpTznoetL+AMJgeXbMC99967hQH1g2iFO/q7uvl2J2Ul04fm0X7OyLI4wK26fNuAG1i5OgjmhQXoI8eXnAszwefL8PLgE+EVwsxNR8WTDjMZuBOOU34fkBraZ7MP4RhMy7P5nbJ5cu8WwpnrlaFlXHzGDy2MVqUy4Rn9a/RlKgtzLU1FQCMk8YGLBHKpPeBEMAtHhDI4UAZzaZNTM3bk+iN24vhxpJqtIcRKM35tVbbYa/2btrn2zXaV7r7Ndm50wWYqS4rLWUYKCigI+goHrOGAK+IIvzZdhG2Eh7DGglCfssVEcREWeRBytN/P4b5B+esaWJKECaB4hosM+KvSgDwfjRQvL9kjpAnpqpR7mdaW+J5jsv0RCny5iMvguF9rVQD1dHO2Lt1w2tHR7Z5VQOqZFjLpbNcqJBSYhO7s7nTzE2nNcn6ZlUWZnnwLMNMmk6YxOeofx11qs5m1vE0uaMRt04ilEcY/b+ZtkbmSo/OFANqlJ0ei2LrQLkQW2kAmjQTNqePW/EUeyeCRNN0brH98sJcbJbkFgkYm7Q6CI1MirkSAyWxJ8ZSDQOCJp63U4cIoSaB1fDf61Z+EiTXkIdYEJKkdTmxdLyOp7YnwYQKECCO+NNRqxc9Fnr84JtygTfFVnTbr6Or07QPcd8W+L/JVahWbm522sStjbtbNz8rkry1oECk7KrhrDHMzVP50tk9MU01mPTvda8sV31+1d88+my3N2xUx025pVlx/hGm4ItOf23NpP5o0ZW0eHrQtW4ZFNxJ80ox8DxQCTkwJ86pB3n9oOYi0sdKKnZmuW7nMooD6dY37tISHbLtoLSvhnFFaBtwkbHD0A98E5Qma0W4wFZl782ucJOyha2jaLQ3w6yGOdfes+PqGasrVO2XEO080Pp9oFx7YeIqmiEaDJqteViEM+apX7Yl5IOAREQmmFO/txT4UbTJXSb9itVAH5jlwJZdoRZTk7WGEh3cQcrR51+699sKzT1rb6qS05DFblIBaEm5uuPtBy2W7bXH6srVkpAl3DdrJkQnr7B1Q+R3qA3YXqB6VSdlJAwX5/E4w+tSOwtgYTr3C2rqP38hpNsyShm056iW9U4zyAKPegRelgtXv9J7KEzZVjXALHtXjfPeBkwRtD73jA66BJQYTspQ5ELKBmA2HoAstIZiL3z6hqd+UAyB47phn53Axn7F2IRuigOhoLCYIHzxAuEHEaFV0PnMjLG3zPTwnIJWLAGB0ZGUrOpl5MwhDHGlc+YvpwerJ7HzV5hZlArTnbaqiRmvEx8RNt30CL+SSCJi6WRkSRI40Jpm5RbPQxoQoaemYhAP/pXf3NELOTVC9p+Mraf4rzmN6t9DRDr/w4z6lx0c4eTbiU3jKn1wSQuFhMrSCNCIHIxIR+TDp0ntEpThGMdL7rQa0W3C2t4uJ9AQjWZnOPsrJ8Ef4oS1xHz43U2wa4lpqtllwidyiRvMJP6c3JUFEX1FeaBo+wAg96SvWyJma8CTcuUBut4sjY6LSjMzYGdu5U0KsUhUcTOSnc3msZnJOb3Fhzh564F7lx+RTVscljJDaBH3Rd3VpjC3K/+SLx62yyvEkDSDSwPLtaNMCRMAwt0MRfkaxgTdwwmqpnwqQmUWYazoISp78NXDX3F++QdkBSo48gVu8wxZlqa7kG2HMhzFXJxjToXi1RV3oWx+URv+ucoRBg8nH7zS5z3vwomuGSqJiGmWk9NCbD5bCK54PPb/68kkbGxm13u7NNjBwwA7ccJMdvP6Qzc3M2Vq9pHG+w3YdvsWef+W0dfZw5ToWBcoN2nEq160WOeDG0TbgUDdLIVDtwKa0vIf3MPUDtzJTimSPDyi+YiokIMbJg1WHNo+1hmdw9AtElYK2gDvqU4soJd1GER0CM+Giw3ABHJ53XEL2RueGi3zhuWMHRuBQbLEjq4akhgF8OzqZCCorEwMCQpWnfiaDgyi4lYBymPsKVR8NgrpZRWqj8SI0Oqq0WJPWtWbTC8t6tthUScQi7QIJvrIi6d+Al/Q438EuOECI32oAzEJkrkUC1dLcTLPjF/mjja5p6t2vJ5bWwfxJ0rBSOnKkkTThJeEu4RTXLLia36MOXCrnakc5SXhtmCk+1yJH+uTByUa/4KLveCJoMMc2DW/zlWOGVphgifM7wpcghlycSHyy3012aabSjDqlmeExHXFMLPNFdbZn4DmIXJN5wvwlq4Nsds5K9eYcIpcb5jt6pP0W7FvfetJuuOFGxh8vH8HHxz+4h42D21PT4/aB973LaQe0OS6EX/C6Tn/yaC7s5n/6xVcsU+xx4YspmpGWnc1IIKpvGMkpBI0I5gc3Qb+Jzmr+m3du03BcqTqe0QdX979+qw8YYPFoRTxTn2wIshhk8JSN8AL3bM5luw90q1RK51V4/hB6qcZmL6d+om4viz5s9PG6ABOOSZryo2Bw1hCaRBuX5i3td3hguw0NDdiePQftgYfeLiunYs8//5Tt2LZVfTlv1bWsdQ/ttnMjs1bo7BcpJJpGg+QFSAShwtM75IIXhSsoCaI0BycYeDY8pj5x0CaLOQgm5GF4VsfhOY5mpQWftE8Q4YYGzkeCfYHKeUre6/f+SEigc0AKLjoAF/GEhYCLjsRFuiCA8KRvae8SBrv8k+w1tTInDYo5ly4Rf1EjNOkW5heBUWp76lwIjCdEFXBQH8ILZiHMCU6dzXEONq1yjo2DpzOi9WmZEBPzdWstdEloCd5WqaoSUukLLgl2EOoMqndg4KMf/gk2NYW6o9438lFGElYSPHrnIxIIMnDClgqsuGvxk/K83jfXFenIi29+v9qnkRUX+XnSlsRMCf/X1k3/QexMRrNSR3eiBQ9wd1pXr/X19Op3+tQXN0awWIIw8JFeGnMrl/apfk5CoA0PDAzY8PCwmGGv78ZnY+fM7Ix/SOPKlcv+Of/5Ob4vOGs1DS7f+vZzNlcqS/jl/dJJNrwCIVoQ2ne7hCrfrQTu6clpW5SJmTbi0lYYEgbglfYn3PDEdP//0/YfwNpu2V0fuE7O+Xw533xv56huqaVWbBQoIQtUYGywPRSypyh7auzyuEzZuIsppmaMbcCyZBBgkAUIUE2BsQRCtIW6GyF1Unffvvl+OZ+cc5r/b+3nf979vffcbspVs96zz05rr7X22uFZz372s588eFHxrQO1Q/94bOx16dYV/WoyzyNnyhYNJgkmV54sIi8bU7HyCOdeqhz8RWcGtw86tUPH1nN7egmXychhbk3p2+TTX8qE986+ZjqOG0p9y4WOuxHiZVuF66MJJHWltk7rpPQNztajT/PwgYdLF6+ciut3vxW351+L4VNHcfvBq3Ht6rm0dg41qTJpLa3saOzqAsXdi2iVHQCuS9EPYPlSbrUkt4e+RWS41Y6JUFm5jNGh9tqTj2PXEvPujmQkjy/rk882IkbprgpzfiCbqBlj9EkuqtxS5+58K+tYkCZep6EUOn+dhkOZKNA4lMUH6PR8VHZDCtzr1C3iUZ8mGQ0GDZDegaEYZ71lZEy3jBPqwHzia0Czbnk0z0SVShctGhrrBh5cpbHQ4MuTGyqji3ysrO9p4jqM2VWV6xzQRDmZe7/YgU0HBniVgntmOo1lxzExYuGBxwK8slIxDGAmKGk+HWncXuUaE4v+dBSV75PcKJZ4bmaVZekORJonffMj7jSAtHZAPsBlahxoEi/mdLH68kFKTlwMVAYWugGbslydmbjKO4456aoz7ejWbWFxPl9458khVhITyaRu4SfGaZPBXIvKr09L3vzOYuqQ9byiH9oeeWh39oudO3cuLl26GKdPn4qhfk772M3XuBhoXCRmZubzg6882mcCZGMo6ynkU2Xkxhrj2Br6xI2bt7KdAY0J8ZKvOlkH3MpwMWPCJc4DHyywHV249rpGYmWT19HK5/q5que+L8ma64HNhcoOnafe+ZPfmoha+aQd7GqgSUaWRtAhYdbmsDYPxF/IcqIt+mmBMjEwWVFW+shbYtWHOZm+nrQ1/HONTGF4IBvOEx71dZ253aYd6bfkcQpH2T4jK1m6khGTFo20JDlEWTyRD3psablz93b8kT/+R+L+zL1Y3VyNB48fx6uvvRZzC8vx4e/+/pg4dzm+/urr8Xtf/n0JST+lR6MU1hwZ58wRGDrcmdFHGesEenKtkUMQ87sEakMcaXtqj31V+FAT4r7Cu5qxOEaeE2E0nccen2lT/zxUX01Hn9btpmYAjeWR6B8ezVtPHjIVo0zWp/TBw8CuT//4T+ciPgqikbJj0AgCOi7xbFiBfYPxDdCgM1KOvNxeIW1ixvKtPV7d2NctAvt7VFqDQwNLV3YUkJORbil5QsNtYmnIvWNzm8mLzsreHmjT0Tv4wtCGJq9tzdK76hBHzNrcr0smGk8dh4mLp6L5KJyGSM7ypVAmGiZN5iRk52zwzgPdynTzBJPGKXUrHceWS9EJ+Eys+eoROlI9c5JTOhMbvAg/qZ8ndfXtnHEA6nuS8+ASY7BSZ+34pkcYoCPrqqWrXFds6rb79u3b0jlbJlhXUT9SB+pV+6B3LC3WThj4ucisdsm6Q5tBJ7aIyCBCDr4pyII2nZurPdZxflxDSDvS85tv38uPrXzkYx/OU0+xDobUQSVl6jVbJi8O6txdR9Hf2xXv+8BLakrqp4mSZtMPyOqIJ/2CW9KX37iuwdIPCf5yIlMvyq9O8QoVE0j5/FhTB8mEb2ddwyF1p5D1VwPrrt7bVW6rmHyY4IrjQkg52sKL90xExVoqa1dM3ixdUK0kz+BWXeDKj4uQKCW9XOpIJ3nAlzpLWxbZoNvbr36vSUojltJZjnriJEnBRRdq16HByVhf2YoPf+B7YmzkSvzu734pPv7J746nX/hw3J5ZzYdfM0u6oA0N51KBtJ6TIJMi7/gC8C1P70tdsw8qzbpCn+gBHVAXxgNP7ZGNp8oKCmR9iS7jkvqBm+uX5BwVOlQBmrSbZgihURe1oeqXH6o5VHmfyAoiwuAc9oAoAqGYluViqMNcFeiIDPak1cHVA7EpzxleA7m5kVdK+vl0FAfNSdYuZu1s6LLBr/BixocX+4wwkzkOmXOnhvN1pHx1SdbW/fm1fE3iqHdIkwjWhpSlCnapY0GDKy+7nvs0GHiKwQ9gGwe4DAisibwNVH53aILV4EGvZVAV3eSkhN84Ji4ePiROXhYaPYgfpjzNpcgxPpD8KhrfzhX84qNLg8N4hPNWhZ/q3LIuyy0W4PYijo9+y2J2WZ+8eftmLpjzNW12iWOtsC6S7dJd6sIrPNQVnnQmaVRV5pYNDvAtVvg6G1JFn7bqkE5Z78yPDWmy5KOsb9+4G/OLi/HMs1dF5zBuvH0rnnvuxbzFwIqg3csFQX1Iat3YXIkf+MHvk0zNEStKxxRDdurLE2Qucrx5kWe89Y9Ebz71xupXnwNPfWqEJ5ySlK0RTDw5aAT0LcJFP5mU9AHfShoYsKlv1c99FCBMenEqzoVTeeVhQcFF/jwtVnnw4ok6fYGRAT+mF8qbnsda8cW7mRRplPxJbuRlGaDgsw4oo0B4oiA0+bhm8nI987Ul3cp36wLNh3OG+ibik9/3vTEoi3t+eT/m14/i+r1HeTLFoCYvdMzn7rq5wgtyEV9ysOZaXv8SDzlvn5JyRF+THX2CdtEYzOsXY3uHI7FkSDAfKC/fomFfnPoMRwNtyxrc2lA/XFmMTfXHFd0ZLC3KLczE4txMzM0+zi/wz848innF79+7Gw8e3I2OP/uX/rYmVtYRWGiVMiRQdhY5lMbATeU16VkR+VZq6QwFN2dbNQyL79yWyabKF0IPO3Rl1MTZoav8QKeEXnkQPbERE8MT+ekvOitXq1wnkAO4WtE4pXNxNn1fHvPLUzM6Ih8dvbeowSZzc1+mKZ+CYiLMyUsOhbouXoCkLizmIyuWhgQUsH+sDIqBHil8bynGezSJ8VROOgGgkRMcFpgGEZMWA5pd40eqf9ZdLNBh7hSn0zS6oKz15idYdtSt1K8VdxjAL3ptdeh9TSD2GbzldSuuRgwWXamyc3MRKbcZ3JpzK2i63J5vra/J6jqK0bHJuPfwYSwtz2sCW9Xk3aO2UL1G+vNCMTo6HkPDI+p0mgDUjkwMyLG1thxbm+XrzeUoZ96C2MnXjPYUX+N1I12oDtVpD2TRduiqe9g9EL/8K/8kltc24t/79/+oJs29+Ke//n/EH/9jfzK2cv0Tq1sWs6ypfOn7cCseP7oZf+eX/3rWkUGeejlUGzJ30M5K5VBBLK9f+d9/M7qGT0Xn3mbIJNNlSJa7Ot3Q/kqcHemIscFuWWt80JUvIg0lrWJBF0ebpo50i0Md2VNIexjoKuTnE0rlG9w2AF4+ZNLPkxf5jAfqxljh2KnJqUn1xfI0LTdbq824A/HkyC2uqlvq20D2DX7Z/4SPdacJAFxeRQL41kPWQZME/YAxWqpAGtdZGSXSdXcn++94LawnZtUef/Cn/nj80q98Ljb2O2NFt/yL6h8d9Hf13+499UtNemvs6exWeW6XJTeyU0f6ITLw8RAW5vOWXvXPhxlM4uhDigHf6ZRB35RPnckHl9tC8hg3bJWiDHVGnz26HaV8bvxVKMcak+N/8wu/coRA7JDPvUtNZTF7GQR0nFSenAmiJBTNPSlrGIQRErwiWGnQ7V1VKicBSpUrDpM4c96GlDS0P6OrY09+W44n3lw0KMq53Lz+0dOlSUCdsKuLTZA9MTA0EZs7MkF7x+LR/Gps6x6aSSqfMjVtjcJyk6lkRB5kRgFUKvMkX8ouuSnEOv++OhV7c3S3Hp27izHauxc9EqZfg5/bICYEOjlneKETJtOBYU6vgGxhDF0APeC4hSIP/h4cyGNHWZdBR+S7LEB58ICsg9KRmwbGkYaP1YpFxdUSi7PUF15l6wkO2VnTApjA8ss3W9u6IEzpKreiTlk61ub6Rp7HtqpBnvSEj7UwOT4p3NGkhcy93cUa4/NarEmurCxrcmBArORTSHX7WF5ZyZ3+bNvge52rfKNwYSneePvN+MiH3hc3b9xWXsR/+B/9mZh5PK+JT/qWjLkPrJt1q924f+dG/LW/9pc0mXL7rnaSFcfAkqiqp3Svjs9L1kzG/+y3vxz7PRxCSQfPLbBxtK82lUWmy1tMj4nAoSa7zTldeHjNCKtMF0ZdCLk4HXXK8tMtTG68FgUs9+zXsmKYOkhrmka8yyRD05PmtnM75YBUR2bSYhxh1dKWfGiXMZZP3JuLWxk7jA/RVRilH2qSpg7Zf8SHtVveUuEAAvKZnOgzbCViKwky0wc6WXfSXQ+WaY9c3qLJBGbcsTVldWU+lpfYh9YdZ85fi0986jMxs7wV/97P/pnY0R0E9x9Y2DlGVAf6EBeKDj6n1qM+1VysrQtkIC5WZVtIU28sNff5tNaEx7odjiODcjuUdEOtc3xILyqaTxtpf8qlhYdORJ+xT3sXfui9jKXk8V/+D38jLTASEIZEwrkrmskpBRbIz8kiCXMFYDLyBCHitsSY9TMsKyrfbyxXD4DGYjBlI9NYK4+jc387hgc6o79T9IQGuz0pnBMkVA0NZD6QwpG+umWUgnePemRt9UrhqowmFvCRGTmoRw25t0h5APllMuWCJ8pMYCq7z1VJnNhBPtYnBa4/jsEOXqDlw5uD+QESFjMpiwXFZ6uwbPokE2sCrhtQGrPIwKKjIpkGjnVsx879XBdQvnVuIM0TGGFc6eisG3DFK1dqwlgnWKt0NAYMVlm5fpSnhV6Mx6F71rN2NIlxC8cXeJY1YaHrXlmxYqBBoQlOk+LaRjmTi4mOSQ/e0OMVGF63gR56YDc+dBnQizL5ec/w85//Yvzar/96TJ8+m08lOcmCs+Sxsriysj9rcXEpzl+8HD/9h/+oJj2u2tILC7nC4wJB2/DVnD/9p//deOH5Kxqke5p0hmJbA/WQfqkLHBMY1sb6xk78xue/HDtdA+q3bIlQe8qqZnNyjwbT3vayboO24uLZyeg52lS53ehXXTjfn/UxjpnxdhqGO30bumVaKeB2oB/ZAbQrrm4j8ur2ws82Ttd8zxBODW6+DyngRApkzwdF2Y9EW/JrmCuo/psyCURHvSlvG9Xk0llp947OTdWXSUf9Rm26s60+Ih3QV9mgPHlmJMZHptT/1Xdloc7ICPjT//F/FpPnLuamcI5cBzxG3SeRkTspulUuT9RpwqP+GDPlrqyMQ8I5V2RVJK3alomXceaJD1CJpOltSdBFV+iPOH6WlyM9+SkdGdLg+rP/3S82t5BlMuCKATKEc2c5QhiUDxFKJ2EJspuDR3lK84SWA49ENQYd22sO+dXiRngqwx7frdXF2N9Z1URxEIOayNSM2YFQfIChivOFIHbub4nnnm5ndpFX1sDBVqlsKlJlaHQmLXzOzGctBl55rlHdkZAvO42UocGUp1PIHOhnElif023ulgZnRzY67/3JABQNnv6UE0t71dE5kRVFpj4E0ESPQCoXHaLsJs187ZRwjEMeeHaJLz/xBODYR+8MCtoJn47LlZbH4ITpQABWAOX9qo83ApcnuVs5WKU93TpuowXx01VSfg4sXcWhxeZgPzxhEmP9ku8bcOuYA09isQHWe/hoWw49/G/+/P8rZeNVIU4p5ePFu9t7ulAcxZDk+IHv+1T8+q//0xifmM5Xii5dviZa4sxtfWOGc6oFb25cuDgV/+n//T9SvVV+V51f9HVHI/5CVR1z3VRm9J/42f9bHPQO51NB5Mod28pHN1wEOWTzUPX4vu/5UHz6U5/Mby9OjAzkx2apAw8bWGDG+kHHXGBzzU2A3nGlzsV3Ojqmzdw25Nk5Tj66QXb01NdTniCSlxtn8VUeCyvHjVoih6jSWVJhMmW7Sw9jjUlC4yy3GuBEDwsUg6NTOuPCxwTE2f+XrlzN/r0nQ4KP5+zsM5Z4WXsoZmeW4i///C/GuSvXYnVL/Ue86I8AZ38xnur+x4M0JtecwISHzNn3S5Ec+0BGyUd/8tOAQGcqm3HRhB7hgopPrdFTJmUaOPDApe7kXDb5Nngdf+6v/JKSyoRkgbMiZCahloJdWDmqcDExuVhw5c9ZlKuFKsLgAjfP5lKczmyBEZUTXJmhyztWakjdau5trSpcOhtX6VyQ55ZAA+tQLZu7tWUJ8T6ZZruk06UGsyKPZRMf6lKuImUgl/zCnTxw8zhf5QUPRCVjlyrSJ1rbsgoHO3fE7yjGxsfylFiAK7UVCT3eB0Rf5lnzTzO4UT5p+Ewi4NthvZEHQBO5KEte+konDFj/SVu6dOfHZVxWRzm5o6xHgWd66IEJhjDn4kNnbW1D5Q7zXdSVtU3FOZFU9eNCo3LcbvByvfnAw/xYz2ExlgmNyS193cYx2fFk8ZVXX4vZhbW4fet2rn2xtYAPD+c7huoXY5Lhox98f/z2b/929PYP5zlUn/qeT0tnDEyOZGIiVTvLamPSWlp8GL/8v/5iLvLyVSVJosmJ+mnyUN9kPWhNFtjP/if/RexrAst1IOHs86qJsPnQCGvZnbwOgwWwsxGDsq5/8NPfE5Ojsky792NQg71Pjqfl/d1s5znI75TSucsx1QymMkaUmLoEar/gtCY4cAkDtLMdbYrPGOEuwLj4u/kQhosXNMtL5txWcVGA1b50AnC7iL41UHVrPy49YlFFjPaOi35XvoY3M78Qyxs84JLelTujttneHc6JZm52IXU4qgsIa5LczLG+yxNb5HC/o18CWQ+1DRcY1wmg3lzEYV4sL/p2M86Fh6OuRU/QPhBN3QVIdmhDyRdxGsl9HxksB7pJXOFYz7munm0hXX33H/jDn2V2ZDczx9Hk7N7cNuW7c2ApzM5tiZgDj47GoEdgRai+nARUp0JQfvn6gTpA+ZCsOo/K4NjXw7uDEN6HjK4QuTDJ9ogu3Tpo0jrqGo4D9o5JofkCtqwu9nVxZcL6oeP2qnJ8GotOyQ5e1jTETfKklJKFZsG2KGk40vjoQeZJp/nCthSVn6Wiw2rA8JXm3h6uRjwtYk2FSVk8hAs+ZjH39DQcCvaExgSVnVBWX1p70M2GkUYaXLtMg5acG8YNTRzXatjSUZwO2IcfE1Z2nowzaMqAQEbyudVjAuK2BSuMK22XyrMuMz8/r9u3rfxM2tj4aKHB43ipxbIilzged2bC7L+BLjSLddeXBxFye/SNb74c8ysreQY/FzA6GxN6yk8HFj0mypmZR5oweF1pSPxP69aUz61lt8r3L+mTg7qlWV6aj5/5mZ/KNivvq0pKIaUKVABLkVea3r59L/qGx2NsdCp39I/zubfRYU0CIzGsQd7XOyh/Ij9MOzA0EvcfPFJ/l9XfWI8cdcOXrJhoVRHRZdYrt6roCp2Wdmi1K3572xB3nwAI24GD3qCV3VJx2ohXZbAcuXvgmBs+2nG0exirsmBXVtZ1QViJza2DWNcdyb5u/7pVF77diRGwtbEZs7NzsTA3H7cevhHffPUbsSZLc2FFlnXXRDya34vb93VxOxqTedCpW/CIwZEJCcaeLPW7vLOgDXmYwZsrsqqld9aVmbDY5sT4ZP2Ozx9ipeZWiG6NC1WRBy6ZprHKK0DMGGW7keKJqzIKq1eqDBrh1lN9S2VZn6O9CedtoVxZ0y6WPP0p+Yoe4wEd0iezDymMLjv+i//+l9waaD8fiZLQapQyG+YTFBVs0EoaTLlyIrZqTpz0NBsFDAgYcpAhZensQDaaCO0Gt3skiCi1UAdiENKRSIoB/RN9DCWNgmzYnHzUiehgHDsNXQYoNIEyiIXepOUtljpq8lMnpXJ0oPw8FbR0C0EiV7enL1+K569eiM6DtfwyzOTkVA5SFvJZ/8GaoQ68e4kFRmcF8MtiLbdxZd2PwwMN5KNsZEXxxDH9iz7LbUjRdcFNV8VroE7Ib5/6+SkkV7ZiIZVbSxqdzsDBhBu6/ZuY5BuOo7G2wqm4u7GkAXL/4Uw+BRyUpTkl6+j0mTO5XkE9aDduG3miDD2AxfUj6Z32hn/Z/lLqjqx/+ef+Stx5uJjnz6OrgkO7qh+J5ogmlPw2pXQ6v7icp6b+kZ/5Y7IoaC9dKKQ26jE0MBZbHDy4vRSf/fP/ZUxPjmbf5BaT6yQTS1501D95If2//gt/KXonTivORdVWNxNM07W5oKoM7cZRT3xopAsrbX8rzkyNxKXzZ+JobzNGBnQhET5bQHItV/UsZ9WVtkDXOYiadgSoG7zqNjT4IoCPo7/vU9dGL51Jv6yV5XuS+qFLtp3saZIKTfLb8h8vLsXSNrefnfm9iReevhS7srD2ZS3Tj1kI35acHAnObcXc/LosOulZBgEGABcRzUnSW7FsGD+IQxj+iMzEQHvRz98BnYz31rzg9XB5Wac0ZCBIPvhkiCi6KLeXpBb9AJWKBNxyMkGxltpcKJRatjqV/PxTBF2jT+gje8d/+v/8uaRKwePOpgkCCuVqUwYKSqWwcXOgCheFYAVwZcfqIE5h4rzigJnMuklOFhIAh5WSjS7c5CfpGAiUYQIqtKWzI91+wZ+vp6QpTxnhcwWmoupk6Om4UlntwgPAJ73kpQ5S8XS+Ht2asjOatQImk/2d3fjB7/s+3Vb0a/LZzW0EUxoQfBAUfBYpGZA4ngixZQP66MLrRNQFgB+mf96KN0CnIB1aqfhGLspkxxa4PD5rYAbrLXWVOmo5+POaDGtgvo1kMmMwICuv+iDb8OhoXLpwIXV76+23Rb871iX39Zt3YkuXZdYa4YHM7KDmq0w87ud1IfisLGNVbWS4R/c4PH2EV7Z9yqBW1MD6a3/jf5EV8Fa2JfToNzzxTXnV3myFQe95Rpc6Petgf/An/lBuRt3dxfpjgEmGQ275ujQg1+L973s2fvZn//08JYKvF9HFPIFxmzmmSfCz/+3PxVH/aH7bkaeqqkl+iIKrtxSSV32WDDiDrKfHWzVUF/Ha296MfvWDi+dOxUDnai6EU8ccsPRb6Z23B7i1k4JKozTgvgVQ33piAwjbMZDpt34jgK+oG5e2zTsWpfNQZQcX3XFnZinWDjpjTxMwT+d7xa/jYDt6WOMTrbwb0F3Jtiauzu6hvNiWXf2aoDRJ72nscPPC4nnXAQYE/U08maVVHr6IgL5YC6YtqYP7pv4SWOrBkso7iybFOBljktJEmxOicJIoefJI48SYdihFS//ngoguKAt/0wWsI3zkS3rC40Sajivv/bjCbCDsUWdjDxbKZlIoBPLoWxEzUYjkZj0piUGY+PynkBzEYZJRJhj1NtIArDjKUgB8TQc5wbF3Ss2mht3RhKIrlkxPrgE9ByNClDI4o0uNoWaRWcwj1XL2FseTpBUoWigTPslfjZcH7mU6vMVQsmMZ5oASv25NjrTjkSwwakonff9LL6qDSIEdOznwx0YnS2PK1OVFZnSEYzDQWNBi8mJSyEaDTqMDOhr8WnUvk5c7hzLSR6f42aFVNvUIVPTsgwserhWmI5cFfCaUsqVCeVhm8vlKExeVQqYjrbHv+eR3xRuvviadDsTM3FKsrG7IAuIVLk4A0YSsCYD5QY2V8mOF+gvcfKp/Mz9usZkTGreC8GMiW1pajC99+Svxm7/1hdwSwfutpMMcq5nd06zDra1vZK9RzWP69Jk4d+5SXHv6Wcl+qFuczZx8OSmUSTYOt2NyYiD++l//hSzPRlT1QtGVgEwuGoj7Guz/8H//F/FoaTu6h/iCN4NC/WRPE4ryqTufqONVmD3JWpZARFsTqJSUk9WR9NXVocmwb1uW6Ij6hvq8nFpIF1L6Ge0qqWnOHBqlfUgrfU9OcW690Bk6yTar+rvblMkkrSbhkZ55ZKvXsxa4p4nsoSauRU5V6R2NTbYVMU5UvE/8+GThttqKjcg7quueLC0mn27V0dt30Hv2j+x+bAnqi13p3dZk3niIJ8s6mjbEl1u8cmw0kwN5/KN+qkqRUfGcqASMMerGWMo01gtF2jsQwEcHAPrR6M6wgfwyx9DHmDjLuERm688Aro0Bxhr5OQkjz3Mf/dQRCZ6gcrLKBsnmSCZcyZNZQzSFVJinIIolbqkgzPJ/hrntgiYWADSoMFdErsRJX2i+itApytWyDOh81YLuA5+UlS6vgP6YnLY0cbCZFDoMOvC4BzddgCtemsPJpwx6m7kd6gR0J77ezW3k/vZ6PHf1XPSr0470Dcap02Nq9NIZWTsalEMuNwwbHfdktflJJ8AkaF0wuaNTgM7BU1Hvo8LRUOgESPysZAvydR3TbfKI1w4a1J3bGnwcE5m6dB4zw23xkWQ8REaVV5fOR/UMyk9+z6c1aXXFjdszuX8otx7oys6u6J2Drdjc4Mwvztcqe/m4WND5eQDT1zeUW0yY1OiAxRrbjYePHsQ/+t/+SXz5G6/HLla0OImwBgudfTdOn56IhYXFHKCcvsraCh8Ceeml98aZ02fVpru57YPPqfGKEbeuKiiZ1uNv/uLP64KxLsnVfirLAYkHkpUTENhD9mhpN37jt39Xt0vq/ChLINYJqM/tZiBM37AeASZ9zoPD0udT+31y6jgxPNArx3aRjujrktUufKxNdppr5lO6LljZ93RB1kWZAa0WSp4MvLyz4M7hSNZxtlGx6rhw5xfnGXvqj1sH4/kaz9zyWm7OZS8bdyDg6pqe++ZKXUofo73d/5UqOcoYNtBuWHtMlGUdr6yJ7mjssMbEmKauTCAKSOK2i6jAesOKPl4iavq4eaX+mok866Y8rGfvKYNyfTcC1HKSJZJZjrpQvzK5ua6KS89MrJbt2P/0H/qTolUmDQSDbpndCqBAHqvmu1bKxKooDc/Vv9xCukKmYSBMGk+qKENFUwmiA4fc3iCBsZJqOp508s32RmE40lEQFgG++lZOtiqUA4hbO08KQPJTPjSpIzTwi/JEt5kkIaQb3TgzORKD6kgTgyO6teET7MX6YOLhFhKgLLw5sjhP0xSPQk9iKIyulKArYqk7gGw5CWpwkmaZalndIKaVH6RtwPIbiKM30orf2heWlth++Vr04faO7sjUuZTHetbGriwU3WIx2M6euRgDg9O6CLG3StdH+EkPfNdzjx3erDeqjbGKkX9H5bmqs8bGh0/gR/v3sddBQP36+nvjl//u34sv/N5X1XylA6PzQ1mGPC38M3/mT8Xf/lu/pKtxX7Y9T0PPnTufF6Tx8Ymkt7S0rMkp8rBDTq3Aotxcm4s3Xn9FNHfFb1BWhfqN6r6/zXcfWb5Qnxk+HX/jl/9hHLF+R50F6Jn2sW4JG9Ad6Tk5N+nIyoMCiao8kFTH1IvqweBWmb68xdVNgSY3rOyBgfKZMp6QdnZokOkiAB1fvMQoPXSRXwA6Uluy9MvA7NJFnYGufr64tBrL67KkZREdaPLaVhoGQn7NSOXYO8fEDyA7zv0ZnzaCp+vqPuIxQN/goYrxuHsgnfLWAYvuBtINyUP0uLW2PqEHX2jAh1ND8C0TE6V5UaamB1hOgLlE/xtXJtDkyW2z+DDusdCcbiDe8dN/6v+hNBRSGpzJxMRROAURJuNplsoc7edJiu9VMyuFBEpR/mHJcQU5yo+MgoulRQWzwmA1lT1WQiNgmSC5HpQqUYZbRhTivILbulpQUV7cBqALvhUKmL7xvVHxULeS2GL93fsxNtgVI6rbhK7+Y6MD+ZJsTl6iZYsIPjh0o8LHsgB8TJQJnrgX+cnHAkVu9mFBC5nII83Q0l9DSzikuUO4HgDpyIBPvbwDv8jGBMbaFJOQ5BRvJh/q0aP6bHLLm2tXHfHhj30qVtc4skaDT4OFWynK56GHmsD4oAoTHx1sS1YWt6vEfYhhvte633RSLFxZJC+//HL82m/8C+lB7SSZ0DFrct/10Q/G+9//fPzOv/5qvH13Lk+s4Ckop1gsiR4y0m+6NJlx++cXe3mHdWdrLWYe3ZUltsk0Itp8txDLjC9Z7+Ya3tD46fibf/f/G539QzkBAujM7V73A4A0wh7EqWvVA6snN8jqIl7ar5QXci6+92sSYB2O12bUEqlLtpWU/s7L42wbUR1UJjfHNsYAfZIvzUvZymP9lQt0R6xvatLSxMQaJG825BNbTRRHHF1EOcnFhSU/1NFRtlMgD442AKgD8jvdQJh02qesYUtK1ZV+R9zQGlOtycF9jvIAVDE+APi5vHl7DLu/kkY8x06bXID1bodFayMGKHTgX9qIeQgwPvm4jn/3P/nzKXVp6DKjWulM+KxH+KOWKAzB81UAhal4KVfwXYFjYUWHSQegItDGufJY4NxLuzKetXNgSypNF2AdK4E8VxDwu4VWIA1Q57uidaWPZRMupn1Ph6wBFenq2NHkxTtzfTHOm/jDuqoO8f5VQydDpY5JT2SwwAjDG2CvGHrJuHghF/ywQLG20Bt1s0xZTwE41JF0OxVOHOdDK/nKEXa8PPRgralYYDQ0OuUjGnR8XfrzNbE82kbWDHXu15WWSeK5F94Xr791K/p6hvLlXZ68MdGNjk4m7Xw3VW0FbSYP9M+tCO8UUifW3FZXNfnoNpXJbGOLz6rtxaImJDojdcgz4DVpvvDcNd1qLgeb7n/lV/+52ppliXImPQci5lqeXN/gcHzXJ747bt26FQ8fPgi+jPTeF5+Pz/2LX8/F9lSJbtVkBOYEtpvvY0q+6I9f++f/MvZlUR40bVzrD0BnBnRMfchzP86BnrlNeQ0AJkqK8zpZgi5aLE2UkxEY1PQJ1uzSlpcOuWgzU2R28lGriZbailtIdl0xifFUVHyYvIgzWDnPnz1zTNIqKRxNDrxZcCgjQpMh2x4A16euF7IDyOF603YepwAX/OK3xhrgfFE6LosPffykrz6Nc/+uddnOH8g+LLBenW5IvSjtmL4GIfK6TpShLHooZcvkhkFEP5HWUo6uj3z/Zz7L2tPg8KAmKp508DSjUbqKcTXJdSuY6Tc4NJjtyy0AE54uLemjbNYsuC2zw1pjw2iayxKE8B67qXOhU7eibFoUbSbIXPBWb+CE1rxNha8EdkXxUTRCM8hKvEys5JOG9UjFcaTjg4ezFWlaXGHFMTucekgu3rOZcUyT1rBu9Vj/ggZKTAXKYUkdN5x0gHzg4JAN1Rell1sGy8BgpxyTGLypA2FkSstIZVMm4YMHjZp2acAChHHg4edEQcs06QlYl5QlR0nC1E+yiKffrujVrdjExKm4efuOBmloAtqI9bXy+f25+cWYm52VtcXXrLm14O0DPtzRl32EtRZkx7EWxuI+kzO3fMjApMMTKx7Q9Hd36PZKt4uri7nwvKMJ8OVX39YkOZIfD2G/Fu9Qsj0GXfT3D8aP/tiPZX4+VdVE/H/9D/9UvPTSC7Jaym1LVlm0KcODJ25tWNBmEphdWcv61GC9WJ8AOs42q/Sbvm5JscmxuFnEF7tyS8mkpLHBhMXn+MVSOlVbsxbGBR+dy+oU1bw15CA+NmPvcAuIdaVJqkMWVA8fl5Hlxf4rblepD9905OhtDvHr0hg6HriiBu+kL3nAt5xMJF6CIO7JGKBvEKaf4XuCYsyRBhgXIK1MTBgZTETkoSvGXimHRVmvY1EGvsjvvlvTNDgNn3rhU44w5SyrqOSFgarS95nwswcLFwolrABx+Tk+9Ov6yPd+5rPZcAJmQK6MKMYVZTJhEGZYhUjnqokADAZmZRaouWUjD8L4Fg6/nkhYU0LgxJFMlOMgwSIkghVl5U8JlLUsyEkcuviN2McNlAvYSkQ2BhdhD/RaDgCZ86GC+PXJIpGRGiODPfldSm6RkSGvpA248ZAF+b2OB5gnAqUv4HYEHugSfHiXSba1Tocsx2UFhHGA+dVpDteO+iknw/AB8n8mK9TUgSDZ4PF0EAuMjzb0acJgvxv7w3g3EmuUc7/Aw9LiNu/xDMeZPNLt5kpzO9x6mlqWE8otLJY7A4A1oWFdEMdHOFNfVqdGPV8x6tFExkTz+998I4b5jJouXpyCQXk2TJaHMt1x7vzFlJUlgUeywn7h539ObSQ9qp7Zz9TRueVSn+dPsqL7jjy/6tUbdzW3lcFlcJsDRV9lQAHOYwAzUTNJMUByU6au9Nnz5PPhWZ6A9mhCxlpg8qT/4lB40b/0ptvI6BDuke4WumUp67ZQ85rGkeqIdaZsJlgW/lmY5nY0D+tjQtQETK/K18hEk0kTORncHAXVozojLw79ozf41nUiD590HGMDv4yhMu5c1n251o/1Utqz9E90I+nyNlgI6eowzgvs4OPjTKNON02c+QBwLbjMG2U8kIdTkvRW+iRxfPe5ro9//098FhO8dB4qRGVopDKJ5TtWYswLtqxpqbTiZY2JW0C1gogLB+VIgHTKR6BcBNaVgcVrd3grKxUpAnQEBhkNxpWGTkqYF22hAT9o2oTFIQ9pZZCy9pCtL5q62muCJA+FHu/FUh608vFwQw/LL2d5dXwk4luQrHsNyfLqVd3LO2hF8chKWXeYVKQcuiGPCQkrkieVnGCRi/WqrzsPwMUBXAO0iePcqE7PhkbuNiAdsAyljF0rP/839PDK4rHqzp86Aq9lsUY1MjKmdh9UBy234OirXxNMvv+Z1iyP1ctVkTz4cVvJpIbjieLy8lLpSCrPZMYFoZv39qRfBiCdkX1fyCatJd+vf/NVTaLb8cM//ENxWxYgG43pU+Nj4/ngZmLyVH4ZnIHz5/7r/yre+9JLuZjPBYH+giGibi2LZD/47mGn4tSTl71//7W3cx3NA9R6Baxr8qxn41EHgJ6S70DSKVTWeJRjjxXM89uQIOStIBcoLqZloKols+2w4Po1ZhgbtAdjgjrss4LPfgjFufXOEqKpuUyy8AQZfGqHQ5pmAiClGcQpp3zkruXDBxJf+XYAfZE7ojIZtfoKAA71r2mYvsPtPEyXcqQxpqzLmjYALuMfHxpAlmnok+eNvcWVeuKkpsQtdxolbAetru/+gZ/8LAN2UFdi9qcQzm8bpsK5MsKIyheTj5eDOQMqF/tFkKsxV96ybkZFYVOE4MexOSMjnPlFQ9FR6UiSSvnstcnBL+VS+RRIlUJwFIOKPBkS4RZCmc0ERdm+zCNuS5CvHmcFhU89si7qePh0LJumTEDs2aFTcvXjYdo4L/cysakT0dAoFh95mLDTl6xYdxwzw2TJInRO0A1/eCc0vu/rqZ8tMHcEN7Y7AYCf+U3YQNhx5DBkIzdoxzialBlo+ZOeqX8qswFlCTpienJa+LIUeXVEFlmu7Uimblk+TA5sg2FSQm5ejs61NA1Cy4Gcuf4mHS0vr8Ti0mJxmtw4fG5xYS5WNMGxCZbTWjkHf21jO1Z0u7q9tZPvYObpGLpV/It/8f+tyeyeLB1uh/bi6rVryevNN96IH/+xPyAe4qN4brWhBdWHaE/6E30w16okz1e+9YYsvXJqr/VL2AMUoE3JsyWCO9addEW/4FUm3khg4KAvbt/yCaUm/+xBwuPNgT1dxGiOolP1Sxbn2Hwlp16pCVZ8dVvJ2yU5cUl8+KXgkoeX3dkRiUXMBJZbgZRCn86LGEMFX5DGBOly1AkHLXzAY8ft4zD1BMotYul/+A7jwHPcunI5Jj5FMw0wX/DBIY6s1qfL4+q4Za1ldN9P40hQ5OViSXsWXonDT3k400r8v/J3fl04BQmXiQ0SPoh1QXzwLQxp7WB88gFwzMNpVB4c0iyMFQgY1zxrcBqbSM3L6dCgHDQdtgOMj3N9AefXAI7laacBWDcAedYJDel0fIcB07BsrmeND8AXepax1oPLAaZPmtOhza06YQar5XRdiAMuBx6OMHmUN13CAPlOo37Eazp2lsM0wDMO/MlDJqfhHG4H0kzPYD2YLnHXCzzS6zxwkZM8X2R5mk6614ROKqPQMe9StvDBQc/4tX6cZih0nqwnOHW8+NRPDvnT0mCiLPpDV2wGzxeYuUVlYDPFMboVyjo3spb1q6ID1bKRt+iKN0041UUjRDiNbsU6b78byPYU2Zw4G/mgW3zJDh+l84NukUH1rqwjoJSR4+0FlZG0ebfWkCqAhQFOU4ayXIBYm+bhIXXOJ/1N3iHvaYsAYeu87kduG6DulwDl6ruh5NXkpa4aujW+caFJ2HjQdvsbn/GATDUuYfKJW17AdPEdhp7ld3l8pwGWr11GO8D8HAdcBhmcb/2Q5voA5Ndy25nGSWm1Ayy7cU4C8uyDb905DVfr0/jQA79dvzXUcfDAAZcwQNztkWNL+MaxDOYBkIcDatqkuazB+VlGvscFYDx8y1WXrcMMi7xr1hjBqARoI/Or29JpLk8c+uA4HweAU9fRUOuylJf+eTbUBqZTcEr5uqzrZf06DrhsLZfzDDUOZet4LZ/L4lsO4oRpU8tEuXb5ANLRp+WzTkwX5ziuBsfbcUynHb8d2vM7/se/+0+PEARXE7dz5QELCrhDnAQuC4Bj2nVFccZzHCBeK62GGg+fu08PIsvpSdlGQo0PgGOffIfbAXzy68Y3fns9HAbI8x0xaZS1q/GhVdfTzmmA/bqcaX0n2XHGq3FJJ07Y9SBc1xNwOXDIA5xn3dYXQINx2suYF+Wc5nL4NQ1wAMtjfKDGM7Sn1fRxrgtouXqhGQ7jweWcTzn8UufyXMjpBurlNMq7vVzWNGtwGjguZ3DZAuTXbWPj0XKLrwyrhCPq5rFZZIB/caVdysqOyuVSs9pNkyrYNf/Cu/CnbIHii0UlGw8zdUddbpUTLLvLuY1r+oAkFUnJKLTM0YUF2jXwfCQ3BjT9xnVJUDq8j0URmIflQ0/m73I1TqseBdrLEz8JH5qE8X1j5cnbaSzzO+6y7bIApm8wj/b09jj8nGbfZU+iYRlIgz9hy07YaXUZwrUDwAGc5rJ1Wh0HXKYd6nSXBSyH9dWOBxgHV/OrdXwSX5dhnrIO0QO4xGscaDlsAM9067y6/et0cC0fwNJ8bq4RHum4mq/nXMD5APi8pOO8Gk6SyXydR5p1825gGu1+oSn+mlsAp9dgueoyhHHWieUxbh23OwnacUwXIG5dEsZvb0fSHE89NvIA0LEcNdT0aRPzMG47vnkBzncaZY3vvDpOfg1pgDXhYzBxgCVowAzsTLgmaEaGGs9xp7lyToMOri5zEg7gfOM6z+kAcTfOt4O6jOmYFvzNg7BxaKS6nOWyvDUNAJ9yOAC/7jjGM47x6vLtzjiAw+3lfDGryzEZIScTkVcFSMO33ADyOa3mVdetLtfOm3itD/i5nLdPtst9kg9+TZMwdKFVg2Ug76R2wEG2rH5ZN63+A5gu8bK1tKU307JeDC5bp9VQaBUcAB5Ae7nkQ0Dp3gtAGvimcXQkfbOyhdykqUCuVjXAClLWXzKaPo/eoEMeX33IdBU0TSAXowTeSYYTunx0hLxF13nBkDGkjNSD+xJ6yTzu1kUryVG+mFsCycuyFlt2SzR9iSPeqjfyUE5x7Ewer0nopMOjDGTnQHIg9UR9Gjnhjxz0ZeQwDlDHjY9zmoEwdKhDXYa0Go884q6788zbefAg7jSPw3Z6lof0Wi47wDjfDiwzeHVZg+P48AIsX80X2Z1PemnTlt5MG+e0k8YD7iRoxwNcd8frsuBDHzCO+Vu2miZQl6/bCKC+lCONPKe5jGkb3G4G47kdLYOhLgsOPMCp8cCp6+x2qPNqv6YPuBz5dbwdj7Fs2q4j9GpnMA5pqRdlcUIgJGvalgnnsMsCxI1vPJet404D6vwajOdyToMXvC2v+18tB/kujwNMo6Z3EpBnPjW4nOkBxN0O4NPO7q//ptDx3/2tf6y5vNURcDWz9goAZkyed4vWzkDYtA0WGDAvhAbPF2lwcHVlSLcszqezsArmMoA7u3EAlzPAkzL1YwnAYZfF1YOHuOvkOGDZ6noANd+aJg65HQY8UGtwPvTNw2m13IDzDa4jvmV2PnKahv06z3K4TE2DupFvOYwHL4P1AFDO8oNPXrus5mEa4JHmdJzB6TVuLQfgNONRnmV1SZZpeZaS6gFZywOA15q4ShuWsi361o1lavdrAL92gGkZkn7j8s5Txleep55Gi9pGOKqFfPRA2ZZuXL5sbnxy1bfUqXpcprh6cvqG3E8kgyrLC9jHkJsd5ZKOHDRxyMa+GuSCF/KoFcNfc4YssrPxs2gC+aCv+qhsplNHWCFCIvFPTnWx0cgrQFQt65U6QRcqcqQ8DLwGqB9tQf1s0NftCNRtRX3If0JvDV7yaHi106jj0LCry8PHdAHTcRmPB/M3rstzk4uOXQZ8gLjrAJ2TAFrOI1zLBZgnUOcTdtz5zoOe8+uw8wyud12mriPpNurb6w6QX9e1PR8AB+d8+BCv9eIyxrWrdWq5ieMAduQDpX8/SQMwbVydThwablfAeYBlrcsZD5ouVz8psVyku46ESXMZfOKWlziOcK0PcLm+mDfOAC4OGtTfhmh9HWVe4AmAy9XlAcoDpFtmwvAFSFOu4siWScpv9KY7rNz0qgTTMZhPTR9wvPYLj2Jkmy9guic5Q9ZReDjo4AhDhzC6JG48wDRIA8AjbjznG9++wXHLbej4n//hvziCcV3QjVILA3EPOBxlYGzmAHimA1hIQ80DsDCuFLh1GcLmUdMlTBryGJ+0mi7ODVOXrekz8fnuFVzroe7MxrUMltE4NQ/n250EzoMeUMvmMvZN0zgua1fLhCPsTbMYxm4joK63092elCMfv65PTRd8wgxc5xtMx0D/gR7Qzt90iOOIW+9OBwgbv6YBgFvjO924zrMDEJcVJHiR5PdBayBu/SlWEhswnXawLO0y4dfp6AjZOGmCVR33HwBNYqCwZ4RyTIb4GCXHr7IJicd/IiVhiqy8tcJeMV7AB5/3RhM1N4ujF07DLSenMPHt7mJAFZl5dzXrqjj5vHmxu62LpeRi4ziniiS+cH3mHodA4mMssvKWR4tLJt5dRij4EecRKMcZpYEnPMp0d6s+4s5ZaGngiQZ56AGHDMptHn622j/zMfTULX0ajPMIu83BI44zgGNAhneD9nJAXdb83LdOwnU6OE5DptTbu5SxX5dxel2GPlvPU7QbeYxFeLi8wXTAIY8wZU27xidsPjU+DtoAZa0/8mscl20H8yrjrVXXGkyr3QAC2uP47bzAsTPUeMhPHnHkgFddF491x13OOPTJk2jX9L8d1NLWdBg7xJ2GXAbTxnd+zdPlnNcOxkP+k8oZCFv/zsO5jFq/wXwSMq/CNdR8ypI6tEuay7SHAdN6Ik28wbPLtAoP5zzXgXCdZ3Aa0E7LYFp25NX6c38gXLeVwfimSV+zI8390HiAcTv+p1/5jTTAIOxMN4o72EmCUQZg8Ji5BcQ3nmmdBC5j5zTTc2UJm0Z7GeMTbsfHWR7ngWv6gOvuyYx0Bh7g+puG+dmZrtMdNo9af7WOSSfNeQ7XAD2gxqt90wCPMHSJt7clYFoAOC5nmT3RmI7T8ElHN5Rx3LwA08E5bjyAMFDrwmUB49VAPjzIM1/AfB0HSMMB5ttOn3hxtA84yNOa9AHCOPRX0p+clAHj1GDadRgcy+S8jEM/jSjJ3+BhjBHOR4XIn0YIBo7GVqfGFidRKJ/TkfgiXR4NJiz13MbAYYM5r7D25nv3WV6GHHx7VEcmQU4zEiHmRFW8tC+8uaj3DQ7km068yUUbwZvXYnndla/sbe1up8E0ODyichE9vax488ppb2zyvZWdrXzLDIn6+5s3AoWIoTWQHxXqzsN1DzhBKKuq+gsbfNUyq3J01FXeAhNCvp6cidKV0pjDk7b4qnFSdsDtAD3SkL29bUi3/t3/3g2MV4Pp4eOgV9MEap5ZtyavTq/DNTidMg7XabVPvyRMPWyweIyi81ou8uza5a1x6JP4pNnVZXH1XEjc9OxIx68BPPvteQanUy/AsgDkETY/g9MB5xtO4mMc8qw/+OCc1h5vx6npAKTZtfM3fvrKY/+Xoc4HzMPgehqPoyAtA3l28HTZmr/BPMgzrXZI+upDNU27UkbyfZs9YKS1lzOU8qqL5iXLCC7phF0n4zrNcVx+zFAo7Xg1OK+dNj5x55NWp4Nfr5jb1WXMq6ZxEpBvvgZok04aeaZlORmr+MRxuQJWV8LIgImQh2tPM57zaoaAy9VpQDu+48bFMbA9ONtxAOSAPz4OIG6ZKEM6+KS5HOA6kF5PZvAjbCV5+RwH2CfPYaB9ciJsWuZFumUg7jTAPkD6SdCOi28Hf/Oxzhw3PZcjzp1fXXcDaeiBNNMGx3r0BMUF1/jGcxywPoA6DQCXNPJr3sBJaeZJumnUaciGA8zL8gCmV5KeLFfSW3pxPQu0BqXLAHU97GowrvEtU+En3WNRaIJKPEyQRCNMsvrMIftGxFvldnd2Y0+GEUcgDPT3xehAX34EjqMhtzY3YmePg735cB6TFnQknwjlyff7fNKmfJ6j41D0lM6XMDc4CV/p5eLQleeIUKe+ARlRzYsHQyNDoiFjJ2ntxez8fH6Fcnr6HBURv87Y2d7Ks0Ty66cH+3lODQeLI2+m5eFG1LgAK3CdMhJ5/MuXJ7skQ57fIQWgojyLVjpTTdLw2ttDb2UyLicLlna30eH2wkeX5BF3mgFc8ov+3x3qMjWYfg3Ea1eXNa7TTsoD6vyahn3j4lM32qi9/3tsOu4y0KjpWF+OG6wv4+DXZWuo08AzHZevwbjvVsY++fDFQYf6GY880izXSQBOzQNoxyWfNOsAmk4D8B02Laeh17qMy1km0g0uCzhcRv7JeeYB1HSO6yvHim+9ZQCgPA6cmi5gevjQxHdaOy758LJearpZpjlXpz29dgB57wTldUD3ZNkB0yBu/SIL45vtH95uYHz7AGHKgk8bHeusyXPdSGOM+DrnceJ8wOUMtSzmSdhxO4CyuBoXXgC8DKYJYFMQ99jt+Pm//8/fYYDVguIA49RpAGHwzdCTBPjtuNA3nZqW4+ThwIMOfl0Ry1XnETZP8gDyzJew6QP2zbumSRz+dALjWCbAdPHb6ZJuIOw8l63BeTjoGByu04CT8HCWDX7uZCfxrMsTdh3Ac/2dVpc3bacD1j1Amp3jAPnWATQcN7BCkvrWIDOOSguHNMmlNB+FUOirz2C4CJK3/swLuqZtWs4D17ICplWnF/nAbdWTR2mifEzP4HI+ObEGjk3g+BzOazL/3NvVlAGyHtCHF2tNnLypeuW6E2EOxTvcje2tDRlahzE6OqSykStbfF6qW/l8cIE1IvTHihNnHWGccJgfxhdH42K4bfPVlZ2DPNubMJ8g2trazhUlynKu+PbufqyurObBbXwAYW2TD5tux8TkZKyvr6lP9cbw6Ege0cuG/JGRCfHkU+z9sba+nn2OO3Vqh9G4vLQoGbpibGQkBvp681wuJhwMPj7zfSC9si+ER5uc5gj93v7B8lkzVWJ4bDIGh0ajQ/gcskY/kVmVquZwt9zHrzTeLrNOpdUyD7gP8JOOc6+Z9JovEogvfevYGmwD8N1mQKudS1qr/Z7sXwBh59d9xeMmw9J3Ql7U4IU8iMOeOXSkWnaJTrYsfYtM0ZJPnHOwONOfevpkWWgThyftCRR2/IOW5FfIL2EYp5bd4wYadtAl3XiOU76uJ3NkoevjCsAv+eAZF8+028E88OFBvQhTr2M5mnKg0rY1wCFfLkleOLVPIhqzJYf5Zz2yfjLyNTbgkZ/XEySOCvptXPov4ZQFg0CkkK88Zq/mkcK6QLJLxEziv+tJmzyhB6FBN29Oqrmw1B1staHipOU8TRHKILMcBJK2HGUyDGvJl/lOy3JFn4B5JG3mQ36K5ws2giQpMU3TNADTAMgHoOd6kcZcQD9nTsp0oRk357umL3p7RZ4ZJkfbccNXxkkpU+bloqeko9/xtgxBkS9DiUPboivmjkzT2OEMPIiAa126PzvNAC+AJwclrH/wIKRgOeNLZeij2TeQHToqozTToj44eOQ4xUGnccf6wgBrDabWICuVL6slDAwrDYAgZXBATsRyqcSmgqaHO2bW0LYA4AHtPHHQAs/KwsHP+U53RaFnRzo4fDnHy/OmD0DXgx0gn7D5mq7z4GtZKde+jAi0y2F804O20ynLHi2XreWyDITtnFcDNM3LvClr+u00yHO+eeDXYB4n6blOd9z40AKI1/LUvOsywjguW4O0lLimB8Dfk2pKyz9dgYVJ7FhOg3XiNPuWzfi1syz263SntfQF/TKglKBBXwxJlVZ6OYTRhyyyq4mleN5Y5FFit4rntzFlSB1qXG1vrMfOBsaW7vo0qfAptoHe7hgd6o/eng4ZUpsykBZzZWlidDS2N3dzNQvDZZ+vMG1upHHFBM4kxr4uNtY+fPgwJmVESYocAxxIyoGiQ3yjoBkPu5ocHz1+HLN8n1Ph5dXVWFlajX4ZcOfOnY2J8QnRX9NEdhBnz5yN3a0tpY2qrIxA0Zianm72GTJp7pZ+pd/mxmaZnJTO8eE8GkUXfCxmT3XkY8b0eg6LxAjjAMeh0fHYkRGyJTn4TkDv4HB09w5E38BQTJ46FbtMhr2D+QGXre2tbBN/K5SewAGifDkrL2a0k/CYpNPY5kf7fBsDzO2NXtzmpa1Lnvuz+xZ1rcHj22XJNw0uRgdHrOy08KBBGJoYqIwr5hXnUd48SaPfQA8gbmd+lAc8xkwfHD6czBHnaYAKSLP8pgNQxjLXDhnM22AZ4cv3McBzWcBxgI+Bg48DXCfH63TnAabBjY3BeYBp1DIbshxR/eOzluAhK+nebG4dJ25DA8AnThnTrfMA8lz/uk2BY3xVn1nB8ZoXZc3T/aBOJ550m/KA800LnzTrwGnG5YDYOg0g7PJ+AcFxhw3QdZ/EQRPnsPkCdbnE05yBAlw3p1MGZ505DSDN+UDSaRwAvuvjss7Dd7omAc13osGcKJo48tEdYJnqsrVzGbeFZXK+7QbSoGM80vPIEc1VNsRSngbAha7TKQO8YxM+4LCFp6M5DkDEjUOeKw/uE8QVNlPnGerOVOfVvpUGDjSIwxeadCDSCFsu8wUoAw2cBx9lTYd0cFwP8kknnzg+jgELfeebNmBcgHzzAR9cwuASr/GM4zAOqGV2WjuOAVz4kw4t8yDuepiHZQHAoazrUMtlIOx8yppX3p0IMEBJd9tn5xMO5cAjbFlMC1kAynBCczs/gJWN9BveQNIkXy4l5R9X2AaM63rAHweQVtePdHzSapmAOg9oL2d8TnsudF1HOf3KhlPVVcU49RqDiO91HMlQ2tneyFO4j3a3YnNlIY2vwf7e/GgTX2XDKOMD4NQEH8chwxgYrDaxP4vvr6wub8gg25ThgwE0GdMYWaoCH01nxYTHgo9nH8eMDDBOVJeAMTU5EYODI/HgwYNYX9tSWrkj7Bnok99f7npZJRL09w/EzZs3kvfG+nrMzc/nI0VkR4aeHhmGMnyGJBPCXrlyKd306em4dJHvEner7nwek3GgeglnX3JI27G+uSX99cT46ETepbKXjFO017c2Y3ZuQfHBfDy6JUNsQPLqyh07nGQvQ2x4bDzWd3WxHxjMlbT8Ts7AaBpwyyvr0dMnuXgsnu2iu13e1mS5LDTOxSvbRP31OwFtjHObO63uC7VrhzqdMi7LF/PoHx6jHlPgMo/hM6bIdz+0LEkrL2hPgmUCkgfjqpKVMLS4WcAISiNUYPqA6RsKfmscMK6tN9PFJ9+urFa0xtmxzE28WYo85mnfdKBPvSnnspaBFZoGvRn7DU1GXGbAN6NJLy+ArEZI17lnEoNcznwAeMCPNPgAhVahkXQaOdApQLxOd1m3I2CZ3caIxTQFDRx5pKNTnHn6Rtxzq3nVqyl8VgXIOUTl6CsGcA05TwpqXUEPh6zwIAxPDP8aTAcfHrW+LBOATJbLdQDAAUo9C/tsPxqnAWjwI40wK7uE2bOaNLNcSfdqEVxThqZtAWQDP0/5T1kKvZRB/gFzssoS95iiDfDB45peyp98XcSRT54dYJr4pgMNnMtIcJSU8w5fl8CnLXNFrilH3dimQbmOv/qrn5OeCjOgFgzh3VlrV0MyFdTCwwQ8wkB7RQGXI938yfPFnDC8U0iFcSiRPE8MLmPaplkD+OAClAPAIx1H2dqRBl8AfgD45mf++LXchOngxGkY8zJdnPENLocD4GuZ8A0uYz0A5o8jjCMPOUmraZm+adYynASm2c7L+nDceiWOg65lr/kiC/ogLWl0FqO3hizXiEV5ABzT1L8SL0P2uDy++RGGp8PGsRxALTNyGQcwL/BrupQhXNq01Jsbc/IwXpKXpCJPo03XnL04lLG1t7UWu9trqtdB9Gny6Ir92Flbjq21VfHYz08mnz19SobUuAbqUa5o8dmT+Zk5ppQYHBqRwbUeGxtbMqIG4qWX3pun2XPR5guaK6vLuQ9rfm4mNmXIoLXhsREZZ1P5iDAfHcromZKhxqrZ629dD95k3JExNz83n/XEsLpz577orcbZM2diYmIy1jfW8oOJe9s7acjRHLu6q+wfGJaRNijDbLZJ24qhwf64cvmCyqzqYncUH/7w++Pq5UsxNNSfH9Hbly5GVQ++Aru5LiNMBfn08eIiK3v9ceb0GU2uGFSDqjP4R/k4tKuzPzY2t+PBo4e5itHZywsDI3H56tOK98aajLNeGWG7BxKkZyD2eVxHv2paggtwPopRLN8WLV3qRHAbu809/gHS3C9qcLz2oYEPDTvKs0pIf2H/G8KVValCd1s6JsxFlXzScDbw9ZftWsJPylKn0ZbwI+x5suAqXQZYWaVt9X/KgQNQFtdO236Na15A5rFuXZn2wnwAAP/0SURBVOG2+6r5O8uQXvGqw4D1Zh+wD9T0DHV+hoWT3+VX2Hnm4biNnrqswfUlr3YAvHMOoJ9Wcwj+sczihQHmuOuII+7y5OMsm3HgAR70CTvduMxFyacB0uyDb77mTZppkmdcO8D4tQOMYzkA8jxO6G840nhEx+NHaSj7HGmUA9p95DCNWjb0Ar0ajzwc/ImThwPXMhnPBhg6wtiEB21to5NPb5k+5U2b8u28nF6nQcfymj88srxGBMaV80kjHwcQB5yWB7ESgADOQuEDZWIoxkSdDlCONBseOIBN2lTcAlNZC2qh8AHnm67lIN20AeSgHGkG4wHm5Th5lDUfwOXbZfHdJ3E702mvr/MpRx6yk24DgzTnAzW9mi++gTLELYfjxiPuNPgYByANXk4nTr2RyzKQRh5x0wOgD5AGEDdOjef2Nx3LchId47SXt35SXzICCAOUdT3zKiWo+dmBk/t8xKpM6i25AXiC475EPYhbVuCYTxOmTDuQ7nay/qBBOh/G3NrcEn8ZI+rjuraVOzPJxJ6pONAd6t5OHGxvxr4Mr75O9d+t9Zh9eC9Wl+fj7PR0XL10KU6fmsr9XWsyonZlqC0vLchYWtXFeCs21jdjYHBYdHvi8eOFGB0bj+/5xPfmxvh7d2/E1tZqnte1JANmYX4+BiTH+MR49PcNxIqMtQWlj42Ox9PPPqsLb0987WvfiG++/HLMLSzkikDfwEBMjk/ErVu3ZITNxfT06Xjq6Wtx7uyZ2JeRxNeFZ2bn8rt1fJwTuHX7dkyfOh3be/tx887dGB0Zjbm5WeWPxFmVk1ZjRPKx+rWwMK8bkJ64cPF8vPTii3Hxwvk0gFjJ4ztx7FPjThYDdHtrKxaFPzs7G2dk/O3vH8Xp06fz+4Qbm/vRqzrlI8yerliSjm7dvqXwoOwtGYJjUzEyJd69I7Ej4+ugQ/NDtybbvkEZhuoDMnryTpNVRM1FqlDWxX3Jru5D7q8G8oF63Hj+cXnS3F/db+wol33sCLySBlCGPBxlmNCh4XGDgzb55gG4j1sO0wCMT15NX9SkB10caaWGtoEy3CwCnsfgYZrGx0ETfADf6ayApd9AHQZYobVM5JkGQB24mYAnc189x+OA1J+AcjVfnOtomvBwOfTJ9xDpA6QDLg9QDr3jW6+mAxBulxlcg2UnjWsdwLxL3P1BVLO86Rgse00XGcBzO0CfdHTidPBN2/LV6eCTVuvA/MEhvx3IA4d8nPEBZIIG6dA0HXDMF1cDPJKGbjrV9Y7lUYsd02NvXd6E6Mdbz5QhXNPjBorymccEK/AWA6E+IQ+/rIPweNTOETiuFw7Ad11cP6DGAer6EE7+jY+DL3Un7DajPDj4fIncK3qkOR1nvqaX/e4X/sFvHtGRnFETpxBxfOC4UEOUOGGEonL4dEIPppopPvk4gLK1QkyPNHz4mobzcMYFbJyRjlxATYdHKeZLOrzAMw/SnGfZ4Em+04Aa1/UBxzoC8C2baZi36cAfWgD5BuORRlnC7uAANM3HdbAVDri+lpN0nHkB1o/lMR3jgO808k2bOOmmCcCLNHghp8viE2dCqmWGhvWR+KxLNHJa9tyI2Qwk+Nd8k44ccQVUvpQDBzAvcB03lDItHMo5DSCNuJ3rDm33P/oRPgbE4EBvbG9u5KBfW18Jjlvo7jyS4bQanYd7sbOxGgc7WzH/8H5sri7G6anxePHZp2NibFT17MmVJo6F2JJhxgrV7OxM7gnrk9GytLSSOJNTU7ow9sczzz4Xly9fiXsPHilvUXgbKiPjSIYSMo6PTchA6YvHj2ZkdI3FufOXZRR2xcNHc/HVr/5+vP7WjVwCn5yYjjkZMOcun42pU5PMbrnRfqCvPx49up91GxkajLt37uUq3MT4ZPT0dstAXI+l5WUZgWOyITrj3sMHMqwuxo4MJy7cyDn7eDaGhoZzxQw98XX14eERFK8+yg1QZ0xPTcQnvvsj8dS1S6r7jgy9HekSfR/FsAwz9mtdf/utGBYdiRKrK2syKidFdyS2d/bUn3pjanQkxiZGY0f6vnHrfiysbMTK5k6Mn7kQF65ibA7GhnCjR4aeDLQ9nk8yYctYTTmatsa579R9g3YH6vHg/kR/pi84zTTw6zR8+jfhejzyoWjnu3/BGxnch5mDGdPEMe7d9zzHGVwOqGm6PqTZlbqAo/GuixNpLgcujrI4063rZTynEwZcBpy+3vLhaNfb+K7/gcYEaeTZAfY9L4BjPOKULeVbcnCzUx5LtgxFwshiesdhcFiN0QXZeABhA2HoWof4gGUhn7Q6HTrGJ0y9rXvSGBfZdsJRaspvqGniU87phuOwPM4MpP1zJberdb20DKTj07ZlDi3Xo9z/qDEOffLND99GomUmDbkB6xQwPvQsk+tMHo44ec4nD6Cd8jgZxVOexiBR7Fh+wGX9mDhlaQwv6p90mzA4ls90+VFn6s8PeXKDfiMPYNkM5mNwPmk46KNLy2iwrFkP5bkcvnEJ50qz4rkCr+TE4l9DzuMk6eiXm/C3OKdHwrtRPHgsqJmSZhynA6QBxFMJTTp4dEbyKQ9zNxo8iOMM4OEoj8sKiaeVTtm6ss4HjivVyEkeUMtMedNweYB80rOzK8/5tSHhNHDdQEya8CTNOOYFLeoODXCop3kSZ7K1LgDCyOo7UuM5XNcBAA/+pMHHeZazbmjjQB8c87XuDNYVZShrMB3Lh+yUxxnXccKmjwOgiQOS/1FJdznoslEbAwywzMAxb4XLm2zScwf9o+gbMA3Lbv41gFvj4+q0lEHOYejQhtCivXNMaMAc7G3GtoynAxkRrHj1Is/+dmyuL8n4WovFmUcyKvri6WtXo09l1lZkVEkuvmW4r8lhcXkxHjx4mCtY+zIYLp6/GNPTUzG/sJArNefPnZMhdS5GR0ZiZWUxHj5+GGub69LMUWxtrOuC1xVnT5+VAbcVKzLYLl66FBMjY2mEzc4vxczcQu4Tezy/oHbaj0211fnzl2JEBkxfP3fUpR26JDd7SqYmx2JxcSnlZOWKNyUXJMv0qek8v4u9ZxNTk2lUfe63Phfv/8AH4qMf/kh85Su/LyPv67kK9vQzz8a1p56Jt96+noYTb4K+/sZbzRugnTE7NxcLi/M5Of34Zz4dP/ETPxKD/T0y8BZzD9ym6scxG1w0Hj56JF3LCJWBiPz5koMuPhyrsbWzHYPDQ2kEjgyPxcr6Zrx943bcuvcgJk6dkyH2TIxNnonZpfXoHhyJ4cnpWF3fUnluCNmv0VwI1OZ1/3Acv70fAe39xc59BPz2OYFxz1ghzMG2GINCSJoem9DMN/DUBVOehk8JljFBnLPj4EHZ+gIKJH2FS7l3yphv3qqtucFxvgE6dRo+9EzT8wrxGgcgHTjYb4196DmfMgk5VosDzJM49XlifCmPOPkZp84Nb/Mg7Dj4puM4eaTh7+ywwlXqYV6EoQ2OdUma9Wn6OLep6cEDgA5pQJ0PQK+7R4aS5rg99QXo1rQBcEwLqMPQBo/H8PSNPGNP+fQZHIBchrpsDWzngI/p0RfxiQOEKYur62N5iRsX32F4Ox+AB3HoHdNQ/UU49WuZwQPAYWy4TjUd68VjCoAvafB1GfLApSxxwrRhHUcenOnWdYcWPMAnz+1sXq7PSc59hbI40vABwpabMLQAfDvjEk6cn/t7/+zIF1Q3LBkI48riyHeegTDOHZwwuIRh5HJUsmYOWAB4uJyVbAC/LgseYcfhQzkruKZPvMY3uGxNh/LQQg+EHSffdYCW8xznIoj8dG7wAToXacSpD+UB4uZFunVGmDR4A447n45CnjsW9KFJOjIAlpO46zYwMJDlzZc0yhM+SS91WnsZpyEDYbcTZSwDeOZvWnXYeky6zXlTgGkkni40gHHNgzKZnvJLjqP9fAwHT5yhltllavrHdEQfB5CWvJtyHguEzZ+6k74nA0C3DdGvYcKjxaODrdhYmo+NlVkZYuzzOoxLFy7EkgyYPEhRxkN3b78MnOWYn1+M5bWVmF+cU9sMxtMyWEaGZPzMzssA2Y6nrl6JZ556OoaHBmNx4XHcuPlWbGyxInYkw0kXDU1q/f0Tmtj78kgJVpww7G7euBkLMnAw2O49fBSPZx7nY5dTZ8/FmfPn1Tm6olfGDatV68srcfvW9XjppReiV3eovC3ZpQskdRsQj1defV1tvBvPP/9S7Kqt9w5kwG3tyMB6Oh9Zjo9PSGFH8crL31L/1J2++v3k1HR84hOfzLv1+/cfxPzSUhzponfnwb24d382tne24tT0ZEg1sbMmw1VNvLWxGt/9iQ/ET/zYZ6K/T/2WVRJdMWjb3e0d6WgpFmVIjsuAunzxSizKOOzsHcizw4YHdUFS/eZnZ+L82bNxXvreP+qIt27eiTdu3ImegbG49uIHomdoPDb2NK9I/529Q7kfSK2c7en+5fY3uB/UfQMgzfgGcOq+AbjfkU7YdE56kw88yuI8VkmjHGMfPMZbXihUP9Or5SCt5gPA237KJ53y4ojTXRdcnQYdxjUAX+QBkAmObAQn/5iu8vEHBoZyJcbym6ZlwwAjzXnOhydp1A+6zKHUgzQcZXMDc1sZ02qvQ+I3NJ3PCzLGS5BftjEoTziiTKc4BoJ5IygcHO1qmU3HceqLnjzf40jHR26OYcEIowy0yEse8h3HUWfLDiA7sklQnlzn6hF4pmMZjutYiB6nH/cjZVifpNdt57Db0GXrfHjZQYN64ZPn8kA7X+IYYOTWfYJ0O5ezMw+7Wta6jNPAd9xlCHt8sBLvMrVvB77bC1qUw9VxA2kAZQDKUS/TBUoZZCoLHUAtFwCO5a7zOv7yL/9absKvGWeGGOCbAFBXAiCLO7VyYWwmK5a6WZ1Q2HdwSUHIHkyNSjSoEYhB2LLurUSglsn0XQmUgDOOZSZOGHzLanqui31waGwA/uAxEeCbnw0g4uaFbz4483fYZYlDC1wAeZ1mHs53edPGuHMYnLozm5bL1nim63yDy5l/je8weZSlDsTNr8bDOR0HnxrI464tDZbGSHQ5aADs9Sl0iZm/gkXEY1744EGzpNP+/KNvFZ0ZxzwI10DcDlnzUE+WrY8ZqizhxJFBLOOQ/UYcLDowOCBjaDE3qjPRHmyvx4jGV9fhdrz15ivx+MHtmBwdiAtnpmO4vyv2dzXwRaNDZBcX10S3JzY2d2N9bTNOnzkfcwszcdi5H88881R5y/DxXFy+fDne89J7UFzuBbtx/Xrcu3s3pibGYnR0OE6dmpAB1h/rGxuxsbEfE9Nnc2VqSQYdE/WyjJUlGT2LcqdPncoL5QUZXoMy5GbmZ2NsbDQfB9wVzfHRkbh65XJu0J+bmUl9be9s5krYiowcjrE4JRrohlUr9HT23LmYX5iXnjpjuG8gj67gUenu3nZ8+ge+Py5duRKvvfF6ruDxtiUfzf7yV74aM7PsX5uQ4dgbvdL5YI9uHjRJsRL38PGjWJDcm1v78dJ7n48f//HPyMi7FiurrBbq7n+bFfndWJqblT7eistXrsXY1LnYkpwba2syyi7G4f5BLC0vxplTZ2J4dDSNvslp6XhxJd68eTf2jjpkHJ6Js+cvx4EMsNX93tjmHAu1c30HnuPqiLFNfyh9r/SNAvQ9JlV0RRh89zd8jwWAcqQD7nOFntLUhTPO4xKlEU7+qgfGNWDepKdhIr1x5MeejGLzyIsj5Rv8HAf8yMc1tHFsBiaem//fBTxfwROfuC8ipMFDicc8qR0rudwsSRP5OJzDdDWihCfjUe0gZOEVOdRJk5blP5at0SP04Uu9rGfyrIu9RgYc15mk0pTTv6RBGeKEoYUrAG3xkfV9qEGZMkEL/pSjNtCVIy7k9MsH4sEt8kIfl+3VyAbQj5CbVU/SrS/mPwSFboJoIJPri6okRfp5jaRP6Jfyg1NKpR55xEYChhhbF5hb+F4qBxRnecrJZ5WVF3/9ua78DqPKA/DMOU4ujbvGR7euT875iZ2ip8zgZbkmLeWX7+u49ZJyix55PubG+dBIWgLkYU450I1daaOSV/BQf6HLjaVCGYYxYf7yMazGhK8rKZ/K5k25xhGsWD3n0TP5iSNI+gJ44mgnG3nUHzBODegl2+sYCj/4A9DY22X+0M13H4eTSw/NXtMcL2KfehEJ5gBoeVUcvvA/Pog1C4k4DUEGaaVyT04wNZBcPhtQ8AFwKIerKwi4QuAWulKa8CDr8vC3cpwG1PSdBx5Q88mO1PBwJQlbLoA0HHeeAHjGpbzlB8wPVwNx6NZ5lLH87fLWDjB9g/NcLgexwGn4lhHnPCbgfIzRxHGWoa4/gCx2QHs6UNO2A8/5APRJt55cl3qCwjd98HFAluuo9oPJJ4180/IFgHTjQLPUVXJoFqrlMR/SKIMz1PEMM+02vLKc0vKaIZSjQ02g+vX2dsf66rIMJxklg4OSrVtGx3zsrK/E+uzduH/jdRkmZ+L973tBRteWcBc0MWiC3tuJhbn5XPHYlOG1ML8imXpiauq0Bu2BJoajuHLlfKyvrzJU42Mf+2g+frt3957yd3IFiSMcLpy7kI/xkGVocDiPmdDcJENwV0bIfvaNPGB1aycn/431jehXX56emopTp0/FN7/+jdxUf+bcqdybhvE2MTEeI8NDcfPmzRgaGlL9GQ+lTebn52N8fDz3p2H4M0lgQE9McPBqv/hvxpbcxfMX4uui/dxzz8fVp5+KVV4ckHHApvc33rwuSpzYPyjDaEWG65KMJdHq6YthGbJXLp+J3Z31/OZkZ89APJiZi9/7ymuxtrkV3HqdP386/tgf/SkZp9ficHcjBnplOMhY3d1aizkZc/cfzMb09JlstzUZkM8//3wajG+/dT3GJ6fyxYUdXaCu8RhScj8W/S/+zu9Gb99gvPej3xsdI+diRZMl8rABeE8X5W7Vk6vXHhO4JlX6D92qGQnZNzAg8qJN3xPvgtOagzyZk+a+DNS4Ip9Q90Pn4cBlUnc/xmf8ADkuuAYLj7DLnATQhRbOccC0DM4HkB96jDnXB99jlroDjJzyx3gqKfxh8HMxp0zK1hgTiSFEjBDLYdmJu4444pYBOKYlV88jgGmlbA0d69pAeuKB2uCbHmB6HItCGuVNy/SVkd6u+gq8PJ+6LHoiHZ8yjBnGInHesqM0Nx5AzbvIhgzouSwgkHfMV0DcuqnLtuRujKUqrx1yFUo0KQNO3SdwpNVhy+H6wAMwfevGMhgoR5rTbUQb1/RrfjhDzdt0jP9ugK7db9rpIbd6xLE8xFNfokcZ5jXaiTkwcRsZ8am7ywCWoXjIWMYpL0tx/t2g5hwbkykT14/kW2iaLj606jawn5vwLWw7AvFamQYLBprIZhgwIwAfR5qVZXqkQw/LEXTi7nCAFYZvmWoZLQ/OyqrzDdAALJd9l7El+4RMcqaBPO38Xd7yuizg8nW5Oh/+dtw9Oc0Anl3NDzAefo0Drxq3doaaB+B806qhLtvug4+j/nRW34kQxxFGHjo5cdPC2VhOedXM1o/LUIca12HzPIYUpYWLO6kNaqjLs/qW5WQwJW8sm7yY4A5jd3s99ne2YliGwmBfd2ysLsbSwlwsL87FwuP7cenUSJw9xaO4QxlYC7G9sxFHMkA4EPVARhQCzs3O52PH06fPxOj4RB61wB0aR0cMDPTE5cvsyRqKhw8e5Mn2HCFx986dmJyYlJExnXe57Mfa3t7LYykoi5TDo2MyHg5lGMqQUf9hcznL7ZOT42lUbsuYGR8fiwsXLsTCwmzWa3h4MI2rRd60XF1Po2VDBhntxz4rdM2xEBhf6BEf98wzz6ThRVtyo8LFgnIcU8GeMi7M8wuLMrzeipXVtXwUdV4GGit7X/ziF2Vs7cbZs6fV1jym6Y1RyXH54oXowujp7JFepuLNG7djZW1DF4u+mJmblQ5uxtVLF+P/8h/8iRgd6pXeH8dAX0++mbm/d6Q6Labcaj3pYS8uX7kSly5ezNU3Xfmjf2hYcnCe2E5MTZ+WUTYUt27did/5ystx7cUPxQvv/6gMvs3YFK1+NvjvavzQ7LyVKysnV/OlNU3f4sDEKb3Tl+hbygPq/ug+R5xwe7pBM0amod+6f5LGOPFqsecN2sTjI+lGmRdr+uaJAyhLmml7TJgOenOex6bp1XRNjzRfkICkQ34TJ5wyKAjdDCsN2uYNIFcNTgcoU5fDdz2gQRoAffJw5DluIGye5ANJA5wmzemJq7bEUOSAYhvWxsElZeFt75UnH/XcRXni4NFmjBHGIhd08tEZF2PO2tvZKi/v4Fi9Sz5JCflUB6mUtFwtKYm5uoRfvEaepg65QV3AKhBCVq2RIOziC7euE0AccFqtK4C40+p0wGXJJ4xO3K7HslXxrFMbP5x5OA9wGvmmixHnOHnuB04zEDc4nH6zKAS090eXJ+72Aiyz8QDCjpcVLF6WKfva6AO8oQ0X6LhYrg/Ih38tk537jtPzGIpaKBJdcU8ETjO0FChWR4WziVKOfCpOGYRzefwnK6m0ptMYzzwB4uBaLsBlTRt80kyfsMszsT3Jr5S3A5CTcm4INxgADnRxjpPnfOfVcuJqGs6vw/ZrV9MmDI7BODUtBnk7T/Lqidx5lsU0DOQBpu+4+bg8UIfNy7RM37wBcAnjGFD1Yx+WbQnXMgKWw22KMw3SE7+zpQuDyzuNODgG0wL4VE4Ho+RIEwle9l/e2NuWXBu6gzmQ4aV2ONyOnZXFmHlwKx7KMOjv7ohnn7oY2xursbm2FDu8WSfjDZYc+rm+vhFzc4tpLGCkYOj09HbFmbNnNWi30njhnC3e9MOY4bM9vHHIfjEkePbZ5/JxIX12WUYXG/VZrRnhjULVe2RkTKMlRH89DSbqyiNK2oLVsOlTk/GcaNy+fVNGSL+KHOVxEROTY/G1r30tja1B8d7c2MrHjGNjY3Hv3r147bXXUldXr15NujyqPMeLAHLkg0s++jt9+lScu3BROPfjX33hd+P2/QcxPXUq39Qc6B9KI/SVb31ThuBadPfIKO88TONwaED1EG9Wo9SKMiQn4pU33orX37oZQ6oXBhCPOu/euxMP7t3Nt0Y/+IH3xHd97MNqB9oeo768HMD+N+SkOeknavW4LNnZk7a739xQdesCKKOPA1zPnD4Xy6sb8bVvvh5v37oX3/Xdn47JsxdjbmUrugZH47CrPx9XqkvmRTKPycAdiZaMR+qen1QRQ/dLgD5Jf6c/13NWDcZlLyATOECa+z203U9pT/dfzx/GYR8VUOPXAJ551TimAZDWPmZMH2dcjzfCzDFJK12hASStDPO4qKxm+9GZ9WC63OicBOaN/qgvcZeFnnmRThzfZZKuwpQzDg5IWRpnujjTJOy6cjadDTCg5okrp+iXG8xydAr6Q0f7Od453Jixxk0Tq8k86mXFmMd/afw1BhNg2gC00R13WpYRsNw1LuD8eh60zAbS7QDyCUOP8nUdcV7xrMuAZ1fq2sI/CUiHLvjGc3mHnV7n4QyOkw9P6ljTBOqyQN1njOP6Uh4DDHAZu5oOYbtaDzzKLfsEG72LfD7KxVecva7gES6Gs/qI0uj/OT/kjVurvgbzqCFxeATphgWScFMZnAtaKSaag1Q/lnGBGs8DAyANhRlcPvG6ed7f9hxaPrQA40LDQBplgZquwWVMp8YnbFrON1h+0k8qa1ziTgMf2bloEi4D9cmOD5gmQB6OAWA+dubnCd24gGmYDnWnDPmk1bxdxnQBcAhnBxW4jUyTsviUBcflSDddAByANPBwLkvYtADTIY3JHJ4pnwwW8gibZ80PIB3ndKDwUb10QTaYt2kQJs1hO+ezdyhPKCZNeHxGh30Du7ubsakL+9T4UKwtzcXDW2/E8uz96D7cjX4ZEhfOTsfjB3djfGQwNjbX8xHb6MiEDCsMplUZZAf5OJ6BOzwyFKtra/lIcHxyJM/M+siHPyAeO7GysiEZdOesCVwSxVn2XEmOTRloPOp8+OBR6un8+Yu512tlZS3PyFqV4cXnRTY32RsYOfH3Su7xiVHdfbPKNZp14pgHzvnigvHg/v24/+BePPf8s5JNuJNTMuhG8zHkV7/61Vw943HJhz70ofjmN7+ZZ3DRLhhjHJQKPQDj+amnn8pJ5pVXX4m3rt9U/deE95Tk3o4L5y+Lfke88so349HDByp3FOfPTcXY6JD80/l2Jy8aLK9tyQg9F1Myin7nd78cb9y4Hbyh+OjxjC5cg/FjP/aj8eYbr6vuZ2NROrt393b88Kc/FR//+MdiZXk+Zb0tY5hzw4YGBqSX0zE/P5uPEtek72tPP50G5sDwUNZlaZWVs724eOmKDE5WAdfj5Teux353f7zvY5+K9b2OWN7QDcLgSGzt0V/KhZZ9NMGLAYfFAKNNNbplKNJ3W+PLYMOM/oX+AOJlTCr9oNUP28F91dDeb3F8dspl8T1GPIZwxm0H8sCr80zDZXJcNDK047Ea63AN5ouzPOAQd5h0XuRIOk3cYLlwpKMrnPlYZvIcxtU8HXaZGkg3gFvjOK+yj06koQtUGtn0f1/0mccePXqU44MXYXCsEIMHXT+CU0RGvOZnkbGM5lHikgtrv4G6DwB1/dqhpmO/TsOlDN8G3M+AdnoAaXakg2+65mE8wNdit2Fdpp2O40Cd53yPp/Z0p50ETk98VrTlA3Xb049Ir3UDXRyQsmdikbmmARBvrx9Q3q4utOkfDBqMMkq35Cq6YI7Hx+lfdPwPv/RPkguIEK8Z4OqKuzIeONDg7o4yxsUHD0fYhoLLmy6AAVY20JVBav4G45JXg+OmA9Q4DvOs17K0lyGOq2V2GnEGFHnWh8sApAPOI16n1fQA4uZr33cg7hRALQNgPeOAOh9HefOyLO18TMs+uAbLbLqUIY14LRNgXjUd5KLtbDASBgfdIY/p4ntQkc+3uszb9MzP9bADr8blgpYd/Im0lowAtEzPMhAnv9yZiqYGxOjYSOzLeN7cXIut1ZUYHuiN2Uf348u/+/kY1Di6JuPhYGs9+hXu7+FcrOVYW1lOQ6qnp0+0e/LMLYwQVmAwcNABjyVY+RkT/cFBPrnD27CdMqB2ZfSUx7MYJfT0udmZ5kamK1e+Lsjw4twtHusxsLd29mJ2bj5XfTjAFeMNg+upp54SrU1V5UDha+K5EYM8KjwqH9geGRnOGwPu1D/60Y+mXF/7xjfi4f1HueGeFS70wqGnjx8/jikZi2fPns27+W9961t50SGPdiOP1bBvfPNbGlPI3x0XLl6OZ595XjQ649XXX5Ph9SimJiYk817uO5uc0MVpsD8ftdLCGGBDw+MyOcF/M16XIbSnOftQ5TGQ5mXQYgz/1E/+ZK4c/qN/8KsxM/cgzkxOxse/62PxiU9+VDpWn1Lbs2ft/r27aZC+58Xnc9/aluSamZmhwXPVjkfLly5dik61y1uvvxrnz5yNK9euxcDIVLx+626s7XfG5NnL0T00GWs76i+dPBptjXX6Co8fMbhyX1PTxwD3LfczxwGXt59w1JqD3A8B4saraTrdjrO0Up4mr6ZlV+MTNxi3HhuGGrfdJy99RU3X+O2OdPi0x3EchEua5U+aFS3SLaN95wHGqdNxpm8gD3A5gDYj5jKZJjzzKavfLTANA/s2mae5UeHCSphxwFikj3FD4BtL34RDo9CmXu+8vgCsqnGT0sbuWMZ3gzrfdTdPA/Hk18TfDYqM786P+cJzMVDXg7DneuLGc7wuAxB3fnuaccmzOynPYfsA6e0+oX32FTRQG3Pmbd0BlDmWSe0l6bPPOw2o8Wk3JrTkVTmAuYL92E4zX5zTrD9c4vxPv/Ib8lsDBJfEGt/MrVhcbRR0d5WPm5IODdIJ0yh0WIA003PFyC8X0rJKQj7lTMv4hvY0wqb1naCmC1AWR1odJh8HXeNaNvIB0onbB6wPcMHLugmc3w41H+uRcpaBcnQcfNPAJw+gnOUymKfltA+O8QGnuzw0zRdAHg8owL7pgIuBhXyA7/xwLmt6TicMvmVU70jf+bh2aKdxnCbxmdxcH3BIN7iuT5Rp6BT5y6Dc2dmO/Z3NXOU4MzkW925dj8//1m/mQarf8/EPx+Lc49heW8pvKfbJ+JqdeyTlHMW2jCse+bFysyRjrL9vMEbGx3Lf18LiQl70ORLilIwWVmHu37sT/bLgdjWJb+1tx/DYaBpfM4/KAayTE2Px8MHDHPjnL1yUETErPcrwl+GwuLQWy+syDiXrs089I6OwO4aHyjEUrDg9+9wz0T/Ql7T7ZTyyJw0d86Yhd+gvvvCeNKp+7Z/8WmzISOGNxHHVhzt2jBjeknv+hRcSl0eUy0tLeZK+jTFWlbjAPJZxdeP6bRlu66nPH/j+749xGVuvvPZaXL/+dl6MeMwK3eHhIRlgazEmGdj436s54EB9ZEg6YWP8G2+8qTvUntiR9bW6uhlrGzv5kgCPcH7wh344zp0+FRsba/H5f/lbauuj/JwRk97wcG98+MMfjA9+8ANx+9btmJDOeXxK/5sYH8+DZWnTPLJBBuJjGWPDQ6Oq92Z86IPvjbt3bqSBe/rcxXjqxffGQYf0tbobu5190dE7HAcywPiUEbKplyQddTOB+pH4ly7WGgu1c/+r+537JY4VX+J1P8Sv02ogrfY1so77NeA+7bIOH+MrrabZTh8wrsE49uv8mr5p29X5gNNc9/YygNMAfJe3awfq7TzTgTbg8jUc024ccBJdSdn4T4Jx2e/DW9GQI41jW7h5YQ/nmPpc7g9Un7BM3GR57tTMHux/dB5pdqUdSUs2md8OJ6UBpuf6A9A0OP/4DczvAO18TKvWeTuQRrn62gXU/RPnuOlQpj0NB1huXJ0O1OlA3fb2W2HRrlaZwDU94vB3Hq6GxOcRJNcn9n82vcf8CpBWl2uLax4zD8AyEyed/uEwfn6Mm4ATUarjQM3cFQEwnJQigUtl60oCvthiKZsZPg4gvzxKanUmylth4NdhO+MBjgMO12ngmR9gejV9p1lGp9dpxnfcxgRx64sy+OYDUK72yTcOUKcDxC2Tceu8GlyvOt1y4+r6OI0w6TWOyxmoj+MuC4CLIw+f+oNL+9pY9ICkDPmWB3A5HIc3Os80cQB0nIcjjgMyPdGoWyYd44IDLcD4wBN0dIciUzl293Zif3srzpyayI9j/+vf/lzcfvO1eP+Lz8bk+Gg8vn87xoYH8yKfp7tzBpYMjjkZEOz7YhKGb3d/H8xiWfE+GVnwYd8Vh5gO9Q/kcQqnpk/J2JmLFRk3A6ODMsJ28liL4YFB0TqM9dWVPEqB183vP3iQ33GUSuPO/fuxu38oWWUgnjsfwyPDceH0VOzKQHzpxRdUMfaDrcjgOx+vyxBh0z57yGiL4eHRfDTyxc9/Me7deRDvf//748z5c7GxuZWb3TFcPvGJT+SjTQws2o39VewLI4xBxZ416v748aM8IX9sZEJyXsh2nZqajLv378T1G2+lzvtkBOaKny5KHBPx1LWnoqe7Vxeg8jiBA1U3NtbjvsrweaXF5VWl98a1p56N7r6BuHbtavz2F/5VyoUx+aM/+iN5wOvrr7+aLxZcuHBGurmj1jzItx9/6Id+KGYkF/Ldv3sv++DI6Fi89NJLcfv23Yxj7O3uHcTps+fyoNxLl87ohrA7HiodQ2vyzIU4c/Fq7B/2xOrWfux39cWhXHT1q3dJJ+po6okyyNR/1MYduQ+L/lv61kl9zP3beU5vXwGzc5r7beJWvqGckdaaO10OMB2gnX4NdbwdH2jHN8ARPDsAXNfzpDwAHji+FGFox7Mjrb1O0CfueRao8wnX5duBdGUU1wbG5xudpmEgz65bfYHxQD6rxLycwpjhBoU+Vt98uiw3El1d8nG5AoYR9iTdUh/kzmIJtQxAHW/PA1K3VTp0AdKgzzmE//8A84RfHa77g/tX3W6Wr8ar00mzA5wOOA2o0w11PuBHkDjw2/tWu6vl1VUr9wnbNgGcD3DzX9Lt2kC4Ipl0gXa+7fLnI0hnGgGGvoBaYQCTKWnEveTKKhd+u2JroQ2mY6jjLmdwntOJ29VpBqfhDHUZAJnIt6zE29MA03EcIN8GhsvUAK7T8GtjxHzA8cC1LtEzOKbvNOPbGcwD/LoeNR2gXYa6HGHKOA1o5+UyyOsy5BEmjfLGgzf1Ic88SQMoY1oAOJTFdx5x0wNId30I44DEUTjPN9JA4fE3hkg+aoC88HnsTDnevCsrZZJVd6Yc78C3BxWK/b2tuHr5fHzhX/5WvPnq12OotyOevXo1pkdH8pM4A7pQ8wo5nxpaWOA8rLK36s6tu9Hb0RvvffG9wenx80tzwTcQ++UwsDBMRsaGxbscIcG3FleWlnPSHh4YiuXVBeEPSke8NbkXg4O8ORUyTvhIdU9+e/GB7rJZeWLTeY+MKvY59XOQ6sS45OrKFSJWhHp7+xJvRhcGjK1RGV8YU2zax5B5683raWSxksWeFYBztEaENz05pQnmKD+FtKKLCi8M8Mjx7bffjs985jN5rtidO3fS0MyVMgk5MjIe73np/dLJWrzxxmvS616uTp09d1b6wRjfTRlOnT4TW1s7Maj68mbm5uZOPHo4o7TN/FwSb3siD6uDz8mYYjWPlbRXX3kt3958+Ohhtu1P/uRPpl5u3rwlQ2tDRufzMTf/UIbWMJ0ovvd7PyWee3Hr5s3ySaTZueyDz7/4oi6WMzE+Ph1f/Fe/E+sy4C5evBKchba3sxE/8H2fiMOdrfjqV78U0zLOLj39nliTEbbVPRKdQ6di57A3dg/U92Q09WQfVn/VxVQ9ST/1Q/3Rd91/cegdQE+k0//c/wH3fXycyxvP/fvdwOXfDc80HbZchHPzv+rSkDiWG6jHHHASfY34LFvLgDOdup4AeNAtvDUH5cBs0W6n0w4uB1aRTjgyevnVYNlPogGQ2tkjHKqv8qkf6QEwD5JKOxQjj3kZunxeiXz6E1+GeP3117OevBnMKi/jlzmQ9oY/ZTyfU07DQT60W093zBcgbhmAGgcoNMkrchuXdOKA61/TOSm/hppHg3Zctt03nW8H0DN/wo5LC2Q+wa8GZKvxzZM4fLlJti5Nw/3MOC7TDpmuORUc0zetGoiDY1o483JeO5geUMoQF21UrX5O2Nc/wDQtMz79BDCvrs/81B/7LIgISSXdcLVwBuL1JAOu8YtALfdula6hFswCGafdN5yU/m5lTBdXy2OexNtxAdIcr/MB19n1hpb14U6CjuoBaTAORqsHMHfx7BkiThnyoWda7VDTA4jXzmD5ANLruAH+dtZJnW4d1A48Lji87UM9oOs8wjjyqUstj/sWjrqS5zTj1b7TzfM4XYNbVAqtqjzffGPmAx+5IIUBBkU+CaKY7go7ojddZ/z9v/O/6u58O85OjcfTVy/k48iV5cX8CPXC3Gw+RsMAEXPd+a7kHqdrV65F51F3fO2rX4+Zmcdx8dKFGJVRwd4ujnpg/xSvn29tbsdbmrTZk3XpwsX8ZBCPLnkUucUHtzc2c2Vrfn6prHCdvSDpOuPtGzfyESDycwbX1auX47SMuotnz8TpaR6Fsk+MPWh7ZYVK9RocGopeGU/b2ztJ97f+5efzdPp/66d/OnYk1+tvvpFnhLFfCqNnTQYX7TM3O5t6ZeXrlOSenZmJT33v98b9+/fjrbfeSiOMPAwzVpae5lgKGbD37t3Noy4e3L8b06d4Q1J325qI2FOGIbckg5M3QXkM2D8wmC8o8Ej1rAyztWX0gBF8JN30x9BgX7bJAG+LnpqKxzOPcsWQtw7XVtdyFY3Hsqw63b9/L19uoDw8eWy6v78X/TJ2HyiP70SypxQDfFIG5tLyUrzwwvO5OscxFUNDozK89+P1V74Vp09NxovPP6v2Xo77Mnj53M1p6Xhri5vKpl/mo08k1fhW/XJjCH/qX4a6nwLoM/tiEweMX5cDr+7TNf53gpoOQFnPFYSPx0MVRu70Be3yO/0kyHxNGznWGucyjtdjuHbHkFend/JyGHmcV/PIlUfl56O0ppjxjIvfnm6nuzOI66+a65t5A4MLok4vNxAHsbvDjWXrE0zsd3z55ZfzBgfjizTajZVUfMq3aCCn4pjpmY5c79S3/TodcB5Av6Nvl6dM5SmSV9usb+Db0SsyFFfLapeGwxM8W2GA+LdzhneL83si3uYM7XFkY+wd9wPFDYSpi42Y9nIA+XyBADDtuq8k/SoOGK9Oq/ka374dKOk0lOGbvDO9JQth49N2zrPf9Qd/5k+mAYYDnOE04lSYTmmjwlALZHDcaXUeUOcjkDtUe+WMa3BFaqhxgfb8djipfA3m4XTrAnC6ZbW8xrFu3q1sO9RGjBuKMBc8aNXla2inRfwkB0DjpHSH63o4r+brTuU0cJDNBpuNNGi4c5FG3NBOj8kEqHkbLEftKF/zF8W8o1VMUx3RMii5iHJOTq8mRy7qTGCbG3xDUROmZOYD2qenp+LVb74cn/tn/ywvwIP93XF6ciQW5h/F8vzj3Pd1xKn3osFbirvbu/m24/7ugYyOybh+43Ysr6zF5KnpOHP+bD5K5HBUTmRnQy51g++ujACOomBjPvu7+vsHYmJ8Ih7KyGFFhrerWAGbkKEwOjoRb799Pe7cuS2DZDDGZcSMjgzH+TNn4uK5szE1OZ5G4aoMElaloE8bsPGcvsIqGGeO8XbkPRlPrGBxwXhFhsaUDDGMH1baWCFCf2ysZ6XLbYHRxKPHsl/tXrPB/V6syvjEMHvmmafTuITHdck5ODgQd27dlNF4JveN7Us29sLQd8dFhz7NkRrsk3vjtTeUrslSbfStb3xDOpUxtr8rQ3VCRt3zcevG2/GVL/1eHhrL6fZToscKGceUbMhgPXMGHUtPE9KB6o1cXAg5B42XIdRDUhd8p3JeBiUroXtqEzZJ5xcANJGPjQ7HqozCJbUjLydgFL72xlsxxwsPl6/lsSDbMmZvvPF6jA31x6mJ4fxYOKdp79PXunrTuC/ngbX6aHv/be+n9Rgwnp2hHe//DJgmvGv6x7IgNP8btk4HjO8yddxpGAGum11JbxmQAOl1WetHqZn/buBy7TpKLiqqYPmnP6flwdOZ7rx3OtMo/OWaizJyU4VSD24eSxqG++HBUfZf5mYMnuvXb+T5XleuXMn+jTHHmCMP+p7/OjrLqr5lL3WHX0tfAHkngcu1wkXvhJGFuZXwsU5FE78dzMu4hVarXJ1mA8yulhMg7d8EXN5AOM9ZK5FMq6Gdbnv5ok+l4ZRe14lw5rfRAEwn86qq1PU2rXafPHBqcF6tM8Dp7WCcelx8u7IOd/3oT//xz9YJLmjnxiffribucjWYIUDYrh2cDo0yMAot+/AAHK/pkGYZajo1IHs7uEx7WYPzoIWr6+98HPJyAXM6Pmmuh+mYj3EA4gxiD2B4MMDxjW/cdjAt+BB2vIZ3S4Nmu7MxVTtkMFimOt+Go/VrOezqOoCPXwMXTcDpdRmAdIcNxziNbDlAm5GWp3VTRlEulJx0zl6k7m7h69cnn3Oo/uYv/rUY0AX1Ex/9cOxtbcTizMP8vNCD+zej++gg1lcWhX2YK2bb61uxJaOmo5ODSrfi8aNZTb4DueJ04fIlTdjbudm9t683nnr6WozI6OEx2/LCQh6TgAHHQYzdnPovIwgDqXdgIDZl1C3LEBiTQcdjxFu3bsugWJUxyGGlIzIIBuT6ZbDxqO0g9589Yj/Y9qaMpFMxKD68yYleZ2fnw29VYkSx12tubk6G2l0ZZutpOLGKx0oWxhIrZtdv3MjyGCkYYxg0GHPIzBte7HNhlY3DY7/nk5+MIRksrIqxJ2JjbSNe/uY34/KVy/lyApvr+3SBQA/si+FiAVx/63p84/d/v+xDQU4Znnwbjw9ws2I1PTEh4+tGPHpwL6anJmNpcT4f106oDlcuX83jM1hF5HHs2Oh48JWB0zIG+SwUG+mffvrp4KweVukwoHgsyaocj2OHZLwS5gK2vrEap8+cKnrACFtcyYNYDzt7YkfzJG+X8n3P8eFB9YuDeHz7bbkbeQxGR7eM+OiKQ/ayqW9RFXok/bDum4Q9Dur+jHOfbncGwuB8JzCOy9a0nFbDE+Mt88Er0TqvLn8SnQQlY0x4HqgdZZ7gdQJwrwSOncFh8z0pL20Yj/Gq/LvKegKUcshJmJRWnZn7WG1lLmY89fX2p8GFMcaGe8ryhjGGPOOdx48A6fntvw4ZSWkotK6TzgeIOgzUche5nqxPXd59ChmZLz1nAs4z1DwMNS/Dk7K05tsaTqL17QAaNZ0SV0B0oPSdZGsvD76uMsdhg/tbjftuIKwmVMBlAWhy3QZ8PTOYH7g1b8J2NX/Lg6t5OM1QlwcPcH7XT/yRP/FZE/Ygc7wm4rB9EwRqPKdBx8yc1o6PXwtO2DKQhnKMY0e8LocDLI/ToEP5Os1A2OXrjg4u6QbCTnO64/gAYQYHdMyr3C218l0nHDJ5UBEHavmcT3l8ADznA6YDjl2dT9z5+A6DQxgwzdpHzlpvOKcTpl7ETwLj13IYLANQy0DYzuVxlglncDyPkRBwjISkzAnQm16xwHjziMcWfE7ocG83enUh5dHiX/+rvyCD4hMxPTYcs/fvxurSXBztb6bRtbY8F1vrK3Hq1JQMp82YfTyTBgCP9FaX12Nncye6e/ri3PlzMTk9pYtzV574/nhmVrSXcp8WK1j5yZ6NrVx5wriSQAieExGPGvlEz/Lqmib5sucKY2Jdxlhfd0+u1Ixo8ud7jZcunkehcVs0FYgLly7KYJtIw4o3Gfnu42uvvxHTp0/nhv/xifE0DHkk+4UvfDFXs3g8eOdueUzIIzi++8bqFjqckjHzwosv5oobxhZG25tvviljsVNG0cP4+Mc+Fi88/3y2+yuvvCLDaz33bd2+dTOe4Tww0YIOe9PYW8W+MB63qtXiG1//Rn64+/zZc9LFZh40OzowFAe7uzEpA2t0eCjuis7y/EI+UuVYDT73tLK4pHbjDc5hGYYjeRHcVhmNhjh79oxkHUKVaqf1pPvCCy/k9y6/8Nu/HRfOX8jVSB7N8lWBARmxQ8Nlr87yypIMwa40FMGfXVhOI3h7hzdQJ+NAF9bl+ZkY6e2MyZF+ydQZb0kXg2qjc5cuCXeb7tZcAFurHoZ6HLvfevwA5Ltfk+cxVvdxHOCw84H28fBurh1Igw4rP+Z/0riroY6Dn6AxVacTNj0AmqZV45Ge85f6FLg1jvFqmWo4zmfkNI8Qzc9AHL1YNyfhwBsD0G3WqZspjlBRhuKRj+0py35mgFVTPh7PWXzclHAenoGbC3DZQsB3UJGOOPzRM+E8oiBHO7K88wbZ8rp/ON91wLkOpVyR0w6jiTSMRs4uJM7jeefhE2fVm75vHkBNF35NNMG828PvBqbhtrP8BuItnTxJ2/5JznmctwcN08URBko7vnM8AMdxfk3YdADrvR5/AP3DeTjCLm8g7LEMmG47nvNNB6hlAKwbcLr+wE/922mA4dqJUahe5WnPB5xWC9PO0OB8g4U0fwsMWAmAfePZuSLm3e4D+HYGlzdejUtae3nHKQOYLzJafuMDtexAOx7OE7fj7a6euE3D5SlnqHFMr5bXeY6bjsPv5gB86ooDLDPxdtrt/Gr6gOUyLcK1Mw3AYcehdZwGbrk1zvhxWSZE4XHI6q4mUR5FjehCfO/2rfgHf+/vxR/6yT8U585Mx+rifMw8kGFzuBkH+1uxMPcwhgb68zHXtoyu+3cexMHeoej05Z6QbVZ5BvpidJw3C2VIqD7fklECL1aVeCPx7t17+QFtJsUp3gSUIcbkzke0JVysymjgDUTevjsnY4FVIM4S4/DVgd6eOH/ubJyVIXVqaiI36bPnLFfYOAVfE+vt23fSiMIAfPDwQV4cMEA46BVDbkcGBY9L7t+7Hx/+8IfT0OLRpLQc3/rWK7qLfzo40JWLAm8RcsdPW0LnS1/6UuKyf22grz/e97735bcshRx3xJePRbPfjMeqHPbKsRLK1AWpJ40kHjdcvXJNxnmvaH0597s9deVKGm19wp2cmMg3GyelF40aGWSL0Sna2QsO93MjP21FG9Cs6PGKLnyXL5+P1bUVGXeruR/vypWrukCOx+zM45R7cX4unn32Gck9FV/+ypdTh+yF48Pis3OzMmhH87uT9Dcuqs8//1ysr23kCthFGVaLS8tx4+23JcuB2qA7dmW48ULAgNoMI5vPLK3JcB9Ve3SpL+zkJ6xK/2XCdt/j4p2GBtVR33C/B4wDOB0ffBsF4Di/HVyeOdhj6SR3UlmA9sYA8xjBr8P2PSahY5la6a2xZzBPfG7K6jygLq/SmVbLaHq1A98yPQFElUbpXP0GV3TzxRul2RnHjlVL+j8GF4eF40MfmZsSKTtAG7IaDG/GDke7cFPFlygYJ7QVbcDbqP6wOfVxG/KlBtO0/PAqea15sK4b6Y4bD1cD+bVOXMZpLkPY6c5jhc7p7XmFT6FJ3NAefjcHWFZoAu4T5HOTDFbRdQvXUNOoaRpUqxPTgXZaNTjPL11YpkyTb3ks80lyWE/0XafZ1bjtYD7kWc/Gw4e354k6r+snfuZP5CNIEihoQfFN1ATxgfZ8Q3tazagdnG6aAGEqjo9rpw/UaQ6b77s5wPJbJhz1cF0AfOKA5QMcbqdlsLxATRt883Q+aU43PfuGmp/L1mmA6ZN+Eg5hfOMDTnPZ2gH2ocXEA77bg7xaZmhYV6TjDKZpXKCW7duB88F3GYD0Wv66Dpmfd4KH+aajsGRM9MSdm9fjtz73m/GH//C/Fdz3cpL98vzDONrHOJFxtbmmKVqDQiRmH83Go4ezmnQHNdHyBuR28N1F9kixYjQ03C8jaiOPZXj6KfYODcWFc+fijddeyw3jU2NjaTDx2Iw9X/1Dg7ElA+Xx7Hwsr67KgBuP/UMZM+sbsbezK8OjWwbURJzVRM+RF3yzcXV1WYbBYhoYGD2rMozWNjZjdGwiemQcLcoI403Ci5cu5huD21vb8corr+ZjxvI5lM7cQM9HYm/cuJk6YgM9e74wXjCgeOmDCw8rWrzdxVuST1+9Fnxsm8eY6Hh6aloG3fV4wCPJZfZaRa747QhneHAwj9rAaJPG47nnnkt6X5YhxwoaR1DMzfLmaGcM9Q3EumTjseqgwqxEjQ4PR5+MtzyIVrwwztSrYm5mJh8f8zj30aMH0akL3anT0/Hw4b2YXZiNkYGhPDeNN0wxTqGPz+NGPg7+u7/3eyknb0SiXwxl9vSwcZ/T8PmA7sTkROrvtddeTZ3zWHru8ePY393LfX66RKrdt9LoHBzoja3VxXxjku9WHvWMyBiXIaRJlDGBbrkoA8jS3lcBp7mvEjeu+/C3cwbw380B7fwMGCGZJeexYge0+zVd47HSDAGn11DHnW/n8vlyTAXOd9j+yQ7dPpmG/lymHZxW6oMMhDV/eXVI/YHvP+KjXt4yBpf+y40MK9jcnGCM0cYrK8tQS8eKkunTNoUHRlWr/Z1f+zjrArxafs+txsPVOO1liNe4RYYWmE9Jb9rvWNYCxDEEymraO8G40H83MA/LC7i/Ek/ZNHc+KV1LH6Zdx50GeAUsw/8G8rQDR/oY3/LYd7r9mj449fWuHahje5sZHLdenGeaTsO5PJCb8Ak40+B4u6vzLIxdjVczAU4KI2z7uTrfqVy7M9QKc57lMoBjPPJTMUzb+iPszuoyNa7L4trjAGVztVD1YYUmV4vUycE1uKzDdXnSca5/nVcD+cjqPHzqUPYiPMmrdqZvaA/joMsqTq030rh7ZE+N04Cange17wh9xw6AU9Mj32HeOCo0TpYLsPwG8onm3X3GWzrmYsGqy5Fk3VxbjW994+sxNDgQB7rADvX35SOv11/7ugyXJRkcq6pXRx41MPN4JjZlcGmOzYvv7u5hsImcE+mHhodkSG3G9u6GJuj1+MAHP5AbuqkfB4guLXK0BEdP9KXRxOTNywAYTzhOgN9Xn+Bsro31zZhQ/riMAPZE9UoefHGVTKzI7eebeTwWLBcC4Q2NxMPHs/lokw9Pj4+PKG8/Hj98HF/92tdSlxeVjhHmz6Pcu3c/36KkPVilOnvmbKqYR4bs56JN2T9FO9FPV5dXcqMxq1YchcGningsieHCt8+gS9lTp6Z1sZJxKt0Sv/bUU/kSAt+aZE8WqwMczzHQ25urczze25Xhw2eDeCmBD2XDm8eJ7A/jqXG/2qsYNZ3S037Ky2PTgeGB6Bvsj7Pnz8kge5x7cq5cvZSPiVg9RO+sXPBoiNVLHsG++eZbsbu/my88rG1gZHORLdsDeESaqxjqK2dE/8Hde+owB5JJBpouyJsy2vb3D2NJxvQKX0XgFP/+rliYFe/F9egZZf/dyDENaBJmNUYJycv9kD7pfVPd0hcXhGJIlPnSUFbUlK4fG8v5riL5xPlr/pU00X43V9OsIeWQY4ZIUo2jjP10yJaZGldGy/TCt90IOgaFafc6r3b6l2PVgJyuC8C49jxhcB5AuK474LkAvz3deU7nkaONL+VmXqmL9N7dGQvz83Hv7v000lnRZfwyjmlXHC/WMD4AjDTCpDM2AV6IgWd7+1iW9rAddXa9neew85xW45KWOJrnHHZ56xZXcJm7fTwGuNAruPRLz5sui1/KNWltK2i1Mz68XabFFxzqktFjcNmC23L0sVwxI11O/7KtMtzUD2jVzY8QC0/QSl1qHGE1dsUxKL+AaJJHHNfwKHKJDjLpV/Mlz+WTB7opUVETkN24Y/zMUy60oUlQv1yZpI5KT0P4F/7BbyQNErioNXyPCfE8maIm2kidfikD46JAOso7BBfYdx5AUomqgykAxjt5vBMKT/I681t4+MdykC93XFqJps1eFQCDL3l3ii910/gqg7TQ5Zcgr9z9lTCA4gDqZoNDzZb0+Jd6yGDRTV1/h4vsDe2GLmAcO2i3A2WtYzciLid6Td7GoSw+cnrCIMxgzPofSmb90vgVL9L9fURWDlSYP4F4yDgAV1lyTeeW7iSJynsJvlSE8kIteiHcQBqlimef4EFUvgYOG3CYTEgDp/i0KelKgVzKiE87ibjurhRWRz7SxetAvMsExWMtGWBK35KB8KXf+ULMPX4QpyZH47s+/pGYmXkYX/rdL0bP0W6MDMrokMGC2Ps7e/mmXf9Af9y5eUcGwF4aBGw0zw26PCaTfjgsdH97J95++424dOFCrnLdvn07euRzccdg4cKPLJytxYoL+oIu+4+6ehTuV1h9llW6/YO9PB+MlSBUxduEKzIq+HQQj8HOnT+rC8JqzM8vxPPPPSejbVxlu/MunQ30b1+/nnjvfd/7YnN7I40RVs7Im5HBBm8MDU7mZ4M8BsyDmcdp0PBGKI9aJGx86pOfzFUx9D3UNxhv33g7zrCy98ab6hc9aXDRnlekD8px9hYG56VLl2XELcbN6zfU/7rzzc0jGTADfQMy1M7E2spqLM0vxXnR4pEiyubHqhdzCp+A2pG8rKStr6/lo8a7D+/lqkSPdHbq/JmYnJ6OW7dvxdDoRLz8zVfVHh3xI5/5TPYj9pndunsnxkZG45nnntZFdCTuP7ibZ5ttba3nG6Ts+Tpz5pTakA+Ty0iTcVrms5AB+zBef/3NNOBYWexXO7AqySM7jGF0c+78+RibnIjO4bHY6R6KiXPPxcT5Z2PjqD821XcOuzgjTONM9LtVv67D3uyb2Vc1NXX0HMRhpxAP1G/zDKqmX4sHj63SVzzHJLmMQfl0CC4w+fhMPp/ECeiAzzh5wj+mmvEkwBAiSH5G+Z8BkWYsJ5fsd/QT+mzuGVJaubg1aer/zA0em5o4NJahKdklM3MYq5rwxpiFffmQMeNV9VI64z0/R8SKCPnihypSLcrHp0XKsJdhRGUQjPyUgUd/ytK/InepU/mHVy7gRJnPufmh3pThZgw9MP/tQyfL81mszex39HvSGCPUkfPrWInGEKfePZyCD2X9oQ/mu6Ir1UV1Yp8nF1TfSDo/50PFMbxb8yN+ss+2zdVJ6RBd57zYyHaMr/gBSrHemO+plMpQR9SknIzzEhIzK3jEOfuQyx10aF9f18tNa+EDv1o2pyeuaMA3jaOULbMqfPqQUDQvUF8DeVl/lacHsKJdeFOuwZEr7aUf+cTBJU+45frMvM48r1R0oIoxTjg4l5eBcoULfQg321s/rgesbuZ3U6EnhkUd8EluRTeE4EsmpNMpLXmXPpy6zXiRPfH4R5HELfWs4TgdnVBGvFCS9VzSRQ8ZyG8odvz8r3xOaXvq6BSQ0mWRqH7KV8OFOi0WSqZTaeEovVP+oQZi1kHEYIIzAzJoeDoaEWUl1EIfC0alUxIUpqag9jlZUXnEhCY+j4qUzonU6Zfn8VyAC3ZpWPwUH6bit6/8vNwzuJW2rzTEAddyA1Y2cTodsK9B2w7ljhJliwf4Sa1AoVdkZJkb0uWuF1w6kRqBakhKeNDY0GlEaMqXCBMAkDoqzDLcJErgEi9phQhljQN9BgiTD3UrRpbu4DTRojPwE1NhOHaoA3PBxRCjg0pSTY7UFX2X6TQndDUGkzS6NC98Jr9s36xT0aPrYjyANMorVX+lHUu74yu9GnCpIEhQPoMMVfzC+xD6KFf9DAn5+O3W6kp+VujWG6/F+upC/OD3f2880oX5C5//rRga6o1zUxMa2DtxoMHKasvq6npOxvgrK9tx+tREbgJHd7xtt6e7XO5079y5FSNDbNJmX9O4JuvtnLA5q4rN3+sbnE+lFlY5DCEeNxJmtYfDWhGcQbiywurZQe5dOq8LPGlLi4v51iY6uXL5Uq4asZeJR52kcaHg80a8WcnbgsiLDt/3gQ/km423bt6KbhkufA+SOHu5uBBOjU/lI1S+kbi5s51G4PTpU7EgGvCfUN5+9nEZTjLmdjjK4t69XMWjDlOnz4jffJw9e0513I7xseGUhzirY5zAjzHJYz3GBW8xjo6MxaOHj3Nf2ntfek9+25Km3tsvb2vy+JE25PEpHz9fl+EFDTbLL8twZt/Xilz/0HBcffapfOQ4M7cQG5t78cZbN/LR67kL51WmbJy+futmyvvUU1djcmo8bty4kW9o8j1KVizZE7cqvXE2WL/agtVF2vP09OlcNXzt9ddiZXmV2S37A0YYb7TyyJX8a9euxRnx3FT/3joajMsvfjxGzj0VmypxJH1qhGm4H0aP4l1HuuBrXqS/dvSoj3btaAbVeCFd86jHAX7t6CceLzUOwHxWg9MB5oUcT4yBCsBAxwmJ7nlCoyTn2xYN2oQYYz7nQIUZTb7ZLDdJwDFF8eVRbDF2ysWt0DTdVj00/+4Vw4drAbiUKXMttLmoakKs4Fg2eb4IFkA/TVDhgkb9W9cZaGX9uDYx5ypOFjjkFT2XDfXsWeSm5dGjh7rR4aZmLXnxFiT4rIR5BTDnu8YxrxajBMJlnq0fedV6SGZN/Il0AbxcN5cFEi9/ROSShOY64WL4FVT+lTkXI9V0KzJxKOMZKEaQcI9xSj8r477h1+QBGa7S6vzCmj7Uarcn6gAu4XSVMIKajuHd4ugUunUcIG5+bocaz3os/aHwK3mlzmTjm57xXT6NP5VlsQajOg1l0ce5XC2Ly9d0ciyKnPMzT87ji/Lmlzh/9R9+Qf2UQ0FJBKEyGLidS/OmdHSvTjBwqBT55e7IApSBBT50ACsMyAs7ZQv/vOBDtwhkHuRA23RR4pN0SsWU3qk0fAg2NGtwA9EXcvVEUAahynPxl8K7OrnDI0+yC5VBD1jRME/pSsUaaBSbOmrxz6Q2H9rcJVGmTDhgc2eJsSEEcvCgBZGEoosMZVJJL+hFVu5OSW/lNzIRko87vvNTWlfeyapDIUOH7na7S4cSZuoIR35ZXpUstCs/dULfaeedpRh2wPqgNRCLDOit8HfnTZ2XpISkq7pjwGd6IdqkN3XQ/+yk/Jq6Fb/kpiaFRCkh6nonGZB/bzcOd2VY7WzFnetvxs03X49rF8/Hmoywt958TQWYjA9jdGhAuOXRAcczLC6upJ7YcM8KFp/84Q6ZPVXZ5irDIzCMqG4x35RxcJFjCtKs74j1zXLuVG8fb90d5qTOAOaNx5zMe7py4/rAQH+sLi2qzFGckvHDIw8u8BgyrLDxaSKMDfBYuUIjfHCa0/W5GFy/cV0XirWYlIwYbpNKR+Y8OV/8MSz4vA+PHnNzvCgMDQ4ft9Hy8lK+Hcjd8eWLl2JgsC/2d3iE1xP9uhg9evAgZudmUmbeAGQiYVP6GRlbGOw8StuRgcdHwHlU+fbbb6XxyGb3TrUjxj2GGOeVsfftA+99fz76ZDixnwsd5LEgtJ3o8SYlemdVbWtrI98m5RHQ4vKiDCYZTzJC2UfHY9ceGYdv37wdPX2DMphejx/+kc/IGHtLxtjFuHv/fj5Opb1Y6eMxJYdn9upiyUsSc/Nz2abTp6fjtOThYNgt8ezR3MPK5d72TtyV0QmNXemDo0fQN4+f2f/GywfnL5yJ8+pLR71jsbTdFWPnr8k/jHvSV4fooCuN8jS06DJ5I8oKuwbK3qH65SG9tsyHjDEg5w2QBb6YOV68crHJC2cpUiDpFzyS4WWaBQgX2um4EdQ814I6rPLwaC48uTKhbJUqfJTX1dOX7b/fXLDLjSvZ4DKmmpsmgSTWP2U2cfA6cr5FFuSCFzll5Yd8VpmR33MwsgC+cSW9pZfiJw+AuUNloVUuluSXNMqVT0iV+YQ0+iIrKCqY+IMac3wAnmLM0QP9A6mH3Z29NLb2kRuKFFQguVsGAfoBCr+Wy/Y/rkeRtd1PmfO6IGhI4jU1SxUWeiVe6l7oUxb5DEgJmvOo+84uK5qFfs276Kq4Qr+VB5AOUDfnOw8ZSK/L1+B4/pe4xmsH6Ihq6ho4Ltf4LBbAx+1d0yHt+Bre4JOGAwe9lGtSS18AeaUMsZJWA+nSjm6c93Q92c+V/9InbfSVJ0XQrnWTFW34ZFz9NuVTqhLKmCKM3CrnhRXnd/zC3/+csmx8qHPmAJLAzQBQSK4IcDwwjzskHbx0cpgXpRVcL80WaxT+VARFWbEM4KI4D84cNBBTHnT5ziQrIyUfnywEgKEmB9FWatIoXARZHq9FH7AiSuNowFE5BSTlk7gqbsPBg4j/GI8JkJc8mQZ+QSnhjBT+SSp1UxqxKZjpmmZAyfwn9ItuCuPGJz9LZTDzUf3xnWeJ027c9eWExE9BJuly90N5iBRaAI9FMFzAA9/Qwij8+IcHhv2sD5O6EopKkAF9IFjx6ciJoDiysRpIe7HiRXty4aUcYL3Xrj1d/5J/QsbFU/2T1AMNGJadjzA0NXCG+3rzmAkOVt1cWY7tjdXY3tmI/r7ufHSG0Dw2YW8Wj9D4TmH2S4nDng/4cYwDq05znBO1v5NGCY/eero6Yro5LoLHATwu5EDV1LXqyrcHOXU+Py7dTCJczJloeRNvsL8vy3ZKN5z9BS++MZl1Ur9kQz51enD3rgyErrh06aIuBtt5NAR0BmVA9fb3xLAMJM7r4mgL3rbMmycZQBh/s7MLUv1BnD51OsYxjtTPWTHjFPuDvZ1c0bkoY4JHddsyfA5E4/zZM7mPi+8vnlHdOREe43BERgjy8biWiY2VJoAztXjkyv46Xjzo7+3NixePHXv7+uOD7/9QvrigKqm/MHH1pKHHgZX0nyO1E48gWVXb3dqRwbidbbSs9mJvF+3CHq4ttQFvnj77/AsxL9q3795Lnc2L/9NPPxOvvvZ6fOTj35UvDGA080iXFwne+573xNsy0KTYnEiZi3SLGU+p7qwIvvHGG1kP2vVo70gGbFlR5GPkrPzx2BeDkpUSjNle9VlW1y4/9UKsH/bE3MZuTF28GnNr27Eqg01WtuRiYmUfKX1B7cG81UX/5IaDMa65ULooF50yRtPnvyKlD+WoP74JAkj39ol3A8q1LjCFPmn8oMQ8qWACdAkW6gJ45zxRLiq5D038Kc9c2SnDWcHEIR89MXdSL27cy010IZX1hivVFw6OuUqFM7/Ih5zgkpL/jtO4gYGm03h7kTcRsy5yRUfQavHB5xpjGbIOMvTLDadu0JJmuWDTNjwB4MYB4GI4xGNpzR0YgvRR6gmk7Dk3IyuaLJB1KIGMIwT5ma4yQNGnSjgd3CxXypiaFwWA2hghlL7QvMJV+k6Drzi6SLymXOFHvNGv+lvRa5XfAGnWifNdb+LUvTbwDMc05BPKPkc0k0oecipDhDL6BIAPJC/lmzcEKG95CB/rUEA5lwXA2Vebke8845LHjSl1x/4wzQItesbHL/nggVFWUUv/KzwLamln47doFnAaL51I8rLQlOmioTLUJx3jLHk17r/67/+maJZM1EomYRqo7AsgpQhtpl56FpYuRIUgQD7Cmh6dJBMq8F1KCZc4uAXAp0iTJrIMILALbaVLLuRkLwHX8LzO81MeMhf6yFvqwYblAsJRXnYs0eUxBI9kkL3UVXRFAz6WB9yshxx5TwJ4RdakfZxf66JszIcO+TyqYjPn7t6WShSdEi9ylrsuHBdSyqesAmiAw1K3MpKulJs4ALShRyw3BStGfUgBp2CllPxLP4s2eZY8B4/Ad3CmD1CGKsKLlTATfbLthaAoq3MeGE63I86ZXYnb0CwSFFkpb8PXQHpm8a9cUuQ1NNOQO+DSFz3qDN3S1e7qUuxsruUZXwe6yB8c7qpukec+neaxmi6wfGcwN5fLYOiTo99wYjwrRLQFq1rIz2Zd4uwNGRqQATXQn49fV2QQcLYWRhdCs8mevWQ8AtyWQQEt+mCXDAAMCSb3MRmAPWpDDJ/hsSEuyTIQt9I44xEjq0Q8fmR1FHk504xHdlyYUp+aEAZk9Bwpk0NJ11Y3FeZieBhbm+KLkaWxyQnyDIzL52VoqR48umQywWB6j4yTRRlPt2/fzFWioaHB/O4l+Rgx6BjDBJkx8HhJgb507amn8+gG+iYHniLbhbPnZFSWk8OXl1ZiYmw8PvLRj8lom8ojIXjMk7KLfi6USO5e7iI19jivi+NCGM/qDfkm6db2Zh6Cy542jCH2qfEYcV8G5dPPPBdzi/Px5lvXU+9nzl3IyW5J7cAq3Lz4cxHFYLt8+bLaebqUz9XBxXj2hWezD/HJJHR5+8aNNC6p/+zMXGysb2U6n5WiX2C0coGmvnvS6/j4RJy+cCGGpk7F8vZhnL36TPSNnor1XemnQ0YCNwSak1g5ZniUHq3/9Hkl0M+L8VAucOi5NSaUqrKMO1ZEgXJ8QlnBBx/w+AFafqHFI2uRznJkpTGD8aNIPlJBtmN+SFbmCOYUzzPkQSPzNR521U69GH88cpQc6ANZytxS5seD/WKYUZDy4AEps1zRQ6GZ9SZNOLzcgV/KKr9JRy7+wO3s7JVjXx5yN3ngqkxhSbr88i8ZFWpAyStTVanvE3OVfswklEQ3HbwMYXx8OXSTc6IShXLMK+nmvGMKJb9VuPjlY9/07+piDl/RRZLUVdJXGRIyLZlk3+YhDfP8MQgnZc36lwIULfN1y0DONjq+7hXItm18XNFvoeU0003aQkdWoE7PuRk5VBagDjjyMk100lCuyinaQKam7zzi6ZGacmQo40CmNTxdt0KzyGxXAzfDhXZLBsB9s+7vrbJFjtybmfK18guN0jY1PWHIFVkSMl3xXLwq4w2eNQ/KmH/q7SM/8lPKZ0BRMRSL1QhzEMqjSa/UkJ4WXcM449mxMF7kCczMglrY4pVwQYEuNEtDFnqlEU2DsJWWjasy5JHNoY2shKVogEi7gUDgomR6OfnoV4w5KYCBpXF9oIklV+iEB11woUE5x5H4+M5DYHkYVJnfyF/q6rq1ZGFw8IgJwBhkIHKYH488eMOO05VLncreKiY566ykF4KFXjHkslHlfFek/1n/LEWaPEodxxuXUf2yQ6sarDCWu8fikp9+2S7CPTagMx+Pf6QzsZfOWIiWssbNjiU/XcEo+eBrcJSLRNEdSXRsJvWiW1YteDOwyFFAZZv/UlPiIXcach2ssO3GoS7cHbp4bq8uxsy9O7E2Pxtry2U1aKC/N/oG+PQTbzX1yijZ1MV5MduFDc6sLtEOGCBpfOiCy+M+Vk949MY4yNP/xRMjJs/F2sZgpn070ijiA748BmTliDcRcd29XaIlQ2aXNxwP0zigv3LGUGd3RyzMzedeDeTA6OKRCd0RYw2nimUboxv0x7lie8Lne4vQZdanT3M8QnmBoagYQw+jkT1byF76cUd85EMfjldffiVXnNI4lD4xVLiZYW9Zd2+36jcoJXekDticjpEyJsMVIwueb771Vq4mXpWRo96TultfXY2nrj0dH/nIR/OgWOTCZ3WEFmU1kIqzLy5XJCQbxoFEzTbtUKNiQKBzVvYwGtmTgz75duUOq4fN6t+jx7Oxo/Ls2bsoGeYXl7Kfsgn/8cxMtgmPInmDlLqzCrgtw+72nVvxzDNPKb8nXnzxxVzhpB0fy5jk8SX8MMoxZNlLx8oXet/n5ucAPUcMjg7F5Pkzceri5dg+7Inh6UsxMnU5dg77Yu9IhiUvp7DSy3xIvaQf5k1Gf0euAutPDVTPMTjPKQBjs4xBtKM4OE3YgCFbj69W+aJR4nkhVzTnNPVhIZcxJnouK+KJCw4OXuC05jTVR/Eu3eyADy5+GtQqTlvCpNBrzdvQzZD6Uc64yCs9iFumQT63figd/aZhmungNXVI8cvqKXAss6AYKU0dC6fjvNynjK84dU3diLZ526c/sn8zByTpqqs0lbKlFAp0sC+6UJNr9EZMuiLe4l/a0njFV83Rg6L0yVr+lE1lWWkBlxurcvNb8gFWUGzIFCihZKMwhmlppoZnk06ieqvGtGLZD4ocNX+gPQ4kHvT0Rzn6KUDYc5DL0V+AUsdWeupbQFn38+x3SidMmvs4QNoTIFpcuw2mD1A2+3MjF5D50LO+5HJma+R5gnyqqVzXTdM+UOSnTahPaWOy3X6A9VCAtFZ5uhVPDrkpNn7K1ziDX7bJsfbv/Md/Vnk0EoO1XBzTKBEKwnBXiQAl3YRL50vLG4J0VgbPMdMyOMDPMiQ2eckITy6f81NWeUVAaNgHlfRiHNpQcEO6DM6TCisINA6TJ5MrxgyPlcjjgoTjwsKFlQmbu2/owhE6DAI3LmksteMDrkMZKKUaLZmdVrCpfzl1udwtogMDMnHm0p1792Lq1GQuge9rEoJXDmzR6FY9WptXS1nq7aXRHLDZ6Rqn/NyHQsM2spT/T0JiSqe0TalvoZVlKFDEz4kV3OStdFqQziVFFxrEmWAkk+uM7NnWlrlJV8KxTCXNg7SkJeums5dJvKwaFmjKJSCz/kOfCwCiqW/s7+/Gwe6O9LEb/UJfmZ+Jl7/65Zh7eC+6dQHmDn5vTxdwGT+8jccNxc0bd+SXlUkuuhhL8MT4on3KG1KbeSAj9eOoAPZWUS/md/oRKxUcuIpBRx9jlYlyXPw5FmFrYz0WFhdSbowHhOfxWCefwZEBziZxePIZn+zywsO4Y3UNY4DHRryZx9uR9CGMUtptaWklN/zzBhaPZ9BktgHtKn3QnzkiordfxpTkZ18Zh6GSvrq4JmNwX8ZmX67Elfy+WF1eypUejsRgJY7vPrIZf1CGHOeE8bkjbrRu3LqeG9RPTU3nZnU+nUSfeI8MGvaGIScGbadk5SyybhltHMFxQL/RBY5PNXHjgaFLHwCfsI09fDbv42MgMY6Zf3hkOTUxpPbpzz1Jq2uravzOuP/wQVyR4ceXAVh15BEp56ZtbK7F8y88lxdYNv8Pqp4c3EqbszoG/XPnLmR7Ylg+ePBA+u1J2TDE1WNzRY/5jQNst7cOVIfO6B/uic7+zhgen4jxMxdjdPqZOHvlpTjsGZNB1hX7XbrQBH1XOtD/jiPdUOliAN/yaK2MBfodfo7dypW8LEmrNvhM1IwzWpq84pNuGkC+xcy4a8YJeczJiuX8SCn0zcWK9HwbUT9Wq4nT74Gk17Bn7mWvHrS5+cunDyIEPrrLG7mCKkBW+AOlPuwdoz58zJxVQN5sS0FEP2/Cmuow2zAGfA2hLH0dOsxryE+lLBt8WrwAysjD4YErqugo8fOfeDR6yxT53BDj56IDvMFL2QuN/JRWGyAfQP3LPNaCzFM52oG50YsAAPRy/mhokp/MBS7XiJ+QaW38oUEJ4zkOnSfSGXP729mm6Bm8bHvwhdvqYwCl0IfjpTxtTXnSKZdtT3nJZFznlb5ZaCSvrFu51pFWrl1FV6zGFoOprm2Bmi7tASR9+oKi6I6xwxFBQOLB0zVvPG7uwDU991Pi1v9xXpscpY/TVuU6CbhcqWuN7zC0SviQfqkgZUo/zeQsZx1YNtqk4z//Cz9/lK8JZyXFmE4q5vChYlyMIQKxYgSJQYufxxMI/E/C9h0GLHirEvAARwKxmgUqIshPwdGT8t248C5lSpwjCMDhrUYuZBTmogRW7iXRZFo+osrbLjvJk0mWfTtMhlw8clO5GFqmlJkGOpaxyFIUltFUouUnrZQtee31daPhl0Fe6rq2tpJnNZ0/fy4fVbERlMdglEdW5IRvaTAmMXfk1p1E4QvjorRcDQOHNJzCAP9TLvLBTlnJx2+hShXZ9pmuvkAc35OjN+UnQhJBV4UnP5VQH0I3yqGtFEhZBEW2MuGTXuR2myqEAFApUbDyH22dxnWmFsi2kOMYB/LZGN/BPrDtjeiRfl75+lfj9W98VcaY7q53dEHf2ZRhw+nmE9Gji+39ew+lw5BxMxDrmzLSaRfhciGGKW/nsUKJkc5nfhgkBwe7+aiKFSAeX9KW/h4m30pMg21zK65dvZJ01mV8zc3yJuBWrhRxU8GkAf/tHfY+qT9KtxhK+Tkg9dc0uNRXORmeVTd0wwUAw4J9NFvrW+onaFD56g/szSmr00yoMnQkY17YO8vKKIe8HklH7K3q6++RQbMTa8sbMmSm1Z58oHsgxjD+VGs+YE7bcawL/YtzwNgzxhEb59IA247bd29n+5w/fyGP1eBNy+nJiXjfe96TR0EwLNl3Q4/NVQv1c95A5lHTjvo3++IwnJaW2Y+2IcOyPPbHyKHtAbVs6esKs0pHmTUZQGya31qbj14ZkxcvXMgL+7b0yYraknTH9zh3dDFF96zi3X9wP41qPiY+IP1KjbGnvsA8gYEFHvkYf8wPnFFGn+R7mJz+f0Z17lHb8JLG+tpmLC+uq62Gom9A81S3+MhQv/Lse2Li7Asxee6F6ByUwS0DTbcDGidcHMrKRlfwxier1prUWRVTVRkbzAHMBcRJZyU/jRMNOh55C0N6kXEgn3giCzzm9Ufs2IcX44JwufEt4y11q3iO0xxP5SKQY1aOsXU8bzDWpU/C5cJZDCxMSsqVebBsyWC+ytpJd3VZ5ABPSSpDK3LRZjtFmfdYsebJBXMJhjU3DMzBZQWIa4DoYGwKH3lFjlpCLGnQQ4ByrWIuKDfwoIKjv0xPApTM1cgWkJ90SgHpBVmV4HIpPzhFJ/Rf0jOuH3oAikzlWgBkfuqctm1oQhbdK0w/Z+8ZYcau80ph/gq+gbrz4kTy409+Zid9cAsvMlOGTKefKIm2SOXJUFEe+ZRhbvD1KNOacNJu6OGO0+AnHyi8UhTJXfoP9ABo4Zzm8kBNs/ikOlxwnAcYPw2TJo1800fmdh7twFzL9qJjW0VA3wQ950fRcVnzAEyTdmFPc+oTEIp1B3DznfIUDak2rkd6GjtNXfJfkTl5qgz0mQ+dhrHX8ef+x18WT5WW8wWTwh6YEMk04hkqwjJwuDiLbt4dZ37i4prKgKe0JxsbXJSicPaZkl5DoVN8KgtYAXWcu2t8HAOXPDo6jzC4kJ6TgQMNOj3HCYDHnT5vOzEBs/nSjQJYjtJw1K2sxPjuEPrJSz64hN9NdvKAfe4gebyUdSlluAPnQExWS1gVyQuRaFoWlyUd+iWdeKk7d6Rd6mj5U74d2gQPGsTxa3qkpf6EmntVsg1Kfk5kTX4aoaVA8uAPwklLjk5Ywg3dRCh1Rnd0+CJrqS9geXj8y8GXNRQ5haNyx0Zb0ir1wBUhGAzFOKU9eTTCnV5Xx0H06IL1+je/Ht/48r+OtcX5GB7oU4Md5Nt1E6emgg9Zc8jm8sJK9HT3Zd155AXfQRlo1ItB0t3TlZ8I6uljX4903SljR/pekfGQ+w73pJ8jGUG9XTEluuvbukCLx/SpyeBARzbNLy8uxubKRlw4eyqmxsbLaoPKMTQWZDBgOLLX6LTanz1PzLjZpiJPf2ASpe0x2vA5MgODpVttlSul6Er/eIzT1cvmdhk+0jd7ozDqeJNSjZDtAG8OfEWffEx8TWODCQocDC9uRkpeOdNIpGP+8Vz20ampU9n3Xn/9tRynly9ezOMrOLx0cnI6Ll15Kje1H0ofpWfSShob4hsYxWobHuex32tLfUb2o2Qub13yOHVIdNjAz0SkqmUddmSc8YIAF3n6GY90F9SerGxt75YPIh8dcXZb+Rg638fcy31IMkgl5ZDkYV7YlpHLwa7nL17I0/fZ3L+nOYH+xSNHDDyMPepHHH47mhdYTeNxLCt/rGzOyeBelvG7urEVgzLuJseHY0v8Js9eiec/9n0xev7p2O0aiH3xVyurKal/2SCsXkmH1aWw6dtqk7yBVJvQhur16WNIkF66PmOmjHfipHss+YKSHUlxfPKh6wtO0k2/jNfElg9OuRCV0crYrS9S0INfKZ//1FY8TeC4j8IbXuR5TEOTubGMUegjsDJUPLd58BxMkVJvaChGunx4eZ5oyV5kLiuGRVflzdlWXQDTA5xOPPkLoEe7ggfUZV0O3/Vop08e/MvqkeKimzgpZ4ufaZDGODVYvt7GQEUfxJOGHGEDfZ78vH6pvshtsHwF4Ou5sPCAFjjGI69kt/Da8V2GMafIsfyGpKH6sveTfNcF9ySfJ+PWNWlwzC0GDT+c873nudaXcSwL497pAPQNpNHnoGHZXM5y4Egr8rV0otIEEsyPMoU+rly7KO/VO/KQlTA3mBAjjeu6adgHSKc8aTzJ4rpCedKAwqvld/z5//nvZ+g4QQUAHoUQNnMzAtJXh0GF6jP5jP84vYGaXl1R4rgiUBmUxjWYDuUsuCtYx5lo6bBUuhg63dnA7B1hAy5vfIHHna4HJHhMrFzIeMwHmF9LZuqKvIXXtzPAgPby+PAjHf25vNO5uLHKwMTPoy3STQ/f5Woa+OQf56V8LX3WQLplrfOd7jTigPEA8r8T1DQAy1FDnYa8OPigi3J33ALwimxPvtnyJA9PuuicQYrhcBiDAz2xujwb11/7Vtx687VYmZvVZU8Gy+5WzM/M5kXg7PkzaUTt8rjlkPaL/AQOq2g94lNARlC3SurizqZuVpc4A4tvQUrTih/m47eQIcRG8l4ZEAxI3o4cGB7KE+rZq8Tm+OWlhbh6+VKcO3M2P7a9I+NhUAbPsoyJWV3QMQZHVKa/rzfHGRvtcawI5GrP5raMLd4AK4YV1g1vGfZgDKIPOVZ/WEXI5X6phcmbzyNxs8ENEdM4+2Gg383qg24C8lGQ64ueRYr2wOhkJZAxwYGZHCWRb05ubAffYaTuZ2Rs8ikjPoz97HMvapz15aNQTofH6ONE/Kb3pwGyv8fHsXmEuFMm424ZXUOD4slp4po56B/68UiXR62bGFgaF7ypSV/h0eHO9k4+rmdCfvD4cWzJaOLi2tfPiw0b0Sedsr/swaPHMlZlvO0eHB+hwVy7IxrcaPVJzxw5wX4y+hWPmnlZYk59hbc5+c4km/M5doM+xk3c5uZWGQvSX2//iAxevhgwH6OjQ+qCMnoHxuPyez8S5577QBwNjMVu7kdVH+WmTXMMBvJRh24CaAuRybeA8ZTuvg0vHGF4UW+g7vulz58MzqccYafVvuk7DNQ4dR4OOTy+XdY4qQ+B8+yYcz3HIUuN5zoB1Is5Dd+8TANwHunM0xhi3BRA2+kuYx0RphxAnnWBq/ngAKc7z7wBlwNIz8NnBeDWYJo1HdM3rmkThyZhwGHHAeS3jHVdTNNgfjW9b+e318d5pFlOwOlPgK6txkGOmlYtK2mUt6wZz1+rPU0fnzi4tSztPm0PnnGNb3p1G5s3vtNYsXefwdV4hC03QLqdoT0OmDbptfyAaZIGX8tsHgbiTj92f+EXf/VJTgIy3DwQzbgqYuCikMYJBDTVa+55B9Tl8C0wYaDEwcnoO/INJ5crcVUlK06laBQrnbtmJlaAgxuZINgThmNCZpWBlTBWB9qVCRReNELpVJ5cwIW+y7huNZiW88GtyyMLHeTuXc54YrPwaKbn4wDhA1xkWaosey9Kh4NedhzF2Rh7qAs/0M6/BvJwpgsNeJFG2LIClhVXd9CToC5n+sY3begYz3SBQru0mWWgfKFR4q4vDnrFlXx89l0VHBlHB7yVdy/uXn8jZu7ejv2tjejQRX9xfiYWZud0sR3IFTD2irF3jEe9ezu6wKovIAMn0aNvjBEu1GzUZwK4e++++tF69CgNOZAeY+bcqWkqlI/weJTFW5S0E6uu9C8eGY6MySAbHVF8XUZUj4ynvtiVYTErg3ByrKyUbWytRx+v2csw4lEgdzJ8qJoN+Wls0Zf1wyjkUSRPqJjVcjVNjvqzf0ealTz8ccfNZ6RUEe7YRY8FiG5O4Fd6R7fGi+THIJAa00jh4sbJ84xiVv+oF2EMJMbH2qrGjOrF8Q5nz55KuXmBAP3zMkC2GX1Ujn6tFpOuMAz5rA97LnfVT3fpMLEl42hHxiv7orKnqA70BWBvZy8fa5JxRJ1YGVF5viaADndliHFsCKtprNwOjvGdzc1YU1tPnzodm8q/deeeDLgd0WEfX2catKxwY3iJUT6yxQDnU08YdBPj47kPlC8E0G6cGUZ/YEUPA42XAXgbkhWb/sFhjUfpRsbVpYvnZPT1xXZHb7z0iR+I4XNPxY4MrcPO3tQ5fZQDgdHk/mEXD+HUH2md0qfdn+sxRn8DiKNT68Xjph5fJ4HLAzVezc/jyQDNGoxXO4B+QLgub9lr+gBx+iUADvMeaa4HAF/zNk27mm72bzn2X5JOGdKhg2+eQE2vzm/HM5AO1HmE7YBStlxUAdMFjIPeLbOBsHE975NGHDmN26pf2azuuPPxXS+Xh65dzdd4gNMsK0DYccsAjRpq/ITGAHNZl3NZpyVqEwdI46aQcfrEUxWVq9uxBuK1A8Cv+eNIA1x3XJ1vQI8Gy13LanlMDzB9O9MzbafXdGqe5CEXfYKwAXzXA7n89OjY/bd/6x8/oQ0zdJPCyERwFGKJMjeV5iTanSthKpT4tVCEzcjphIESb3WC9nyACllZ8AaIA8T3mBQb2jjLxx0sjxmZQDF0AB6xsOKEQZZnxAg/H4dJYS5PWdMrUHjVBhT5lqHm7bh90pAH3xMRzgbYrRs3jlfATNPlAMqSho+j8ZCVcJGndAC7dt5OszOYD871gCZAGfMg33QMxqvxgXZ8wnQ0ZKYNPWAKPjzeKRuyeAUMfIA8aBd+nlzBx/HYrkMXyoVYXpyLjt2tuP7ay7E8NxPrit+/eyfftuvtk0HDUQsypHiLbnJsKvsvH9be2+WYB74QIPklGm3DJnX2D87LGOLcMM53Wllby9Wl/r6eGB0ezE/ogIshPzUxJf5LuX/o7Lmz+UiRk9xZXR2fHA02vK9vlkdqfTLEDvcOY3drW0ZWf266H+yXMSljAyODoy7GR8ZSHk1VmsD0X2MsH81tY3BTb14q4HHZTh6BgaFDX+eRWtZRfYMPZrPC1iNDhDbAgGO1rbMfvaJ72kshltuV39eD4dl/3HZ0e/ZTsj+R8lPskVIyHySnbeh/2ebZLh2acFl21wVE5VkRJE452hNZd9UOndLj9lbZBjAgI5cDUVlZ43gHVroWpG8Y55lVosUjXh5VHh7u5Qo2bydS5w4ZlNt7m9Gpdt2SoT2AjNLVgtpgbWMrujt68owxFpzYQD4xOSaDSTdgMr74WgBbE+jj8/NzaYzz1QP29fFoEx2wOs5NGrq4deum5FyJqdNn02DrY0VRKjx17mIsbu7HmWffH1fe+9E47BuLPVZWVfcOya5RnzrmsWSOsHzk3rprd/+GBw59lv7fGpvOJ834BucDxgHqdIPHDzi0Cfh1Omk4wuZtOvjkGQiT5rKA6RnIr9NcJ/CpBz75tEFdXxzgsvglfDJOXWfLUqfVuC1aBcB3vqGOQweXbxo2tMyzpkO85kPYtE3j5LmsGLbMkcwj3MihW3TS3tami1+7dnon4Tj/pDwc6XYG0tV984bMeUUXT94YGMAnbnxuGPd0/RWH4+se+eRZVpc3fZxlAtAJ+jAefGsc6CRPhU2XMGmFF6Va+gGHdPdlp9U0vdiSW6OUjuz4tAnlzBdnME8AXNPFtyyA9ebxU0PH/+d/+UfHPcqZySxDrU5mB2SYUsR1kdhHeJVxngVrL9cOpdLH7N+Bh+DQQglUynFcodtauiVuBTiNSZXVMDo7jYoRBri8lUm8hiJHaRTjAIQtTx0HSplCq50+QBxHHrLdunkzJ3X2mvBIEtlId11NDzAtpyFXMVYyegzmbbBe6g7MCgko5Bkf2rWspV1abWc8yqCXskelpAOmZRpMKNQDOlyIANPIC9M+g6FMwMjmDsrqAeCBYv5FvhLODecyYtgo36uL9N7uhvribszdvxs3Xn8lDnY24tHtmzH7+FH0Ysj0dMXO3k4a3RhiPI5jVQeDh1PW2ajNJnvO8OLsKY6o4GDOXRkLbIbf4lRsTcRTp0+Jz0GsrszH9OS4jKRetdlAbG/uCn9DhtSA0thriDG0FafPnFZ4W8bYki7svaUNNLj7OdtI9aTuGEbsxcpHZDLORnTx561FlpQxEnOTZjO0ZKuI7l4srKwrnU39u7EpQx4jcHh4JHWe+7jURehP7KXCCDw6wsjkZPfhmJqelFYPxYs3g49ifXU5V+YwetA5RiZ66u8pb0eyCsd5XkP9w6m7Phk9KphtQ5myQbysBPC4ESNwD6NOddvflU9fURuworYjPXXICDs86Ijl1dXc34ZhtjC/mDx5AWB+bjYfXfIh78nxoTRkoMtjZL69yVunu2qro66DGBwbyRWwTrVRb9+g2mA7Hj6azf1yvb0DadRmP5brkaE1ohsd9MVcwA0QjhUyehxp3AhRX16UYDWOetMf1tRXRsfH0qgczjdKZSCL3uZ+V5x9/kNx/rkP5iPIAx5Lqs2kSLUv84bmxcNuyVuMXL7+4P4MuF/jo3uPUcIeTzjCLuOx4nQAGg4bz1DGW4un8QDKkV/LYHAeYFlqfgbjkOYyTjNf9Ewa+dk/m3oaD92bNmnmh/FTNjQXXZ5Ub8rS95jbyz7bIkN7fR0vgIwlRH7JK2mUxRl4zH5SfQ3ojPKm73zHMbBcnjzCvrADZdzsZhq6AYebDIA6UWcAOuCal/mYJmn2Tdt41NE6BSwP8wVAOs7lDHWZdjAv49R8eZJjSi7fTqfmVZc/ptG0C4584gBx8yb9JPpJLzdgtLd7iZsGUMqBU9FSf+NmMsPQaivjOrfL1NIJFEsZO+Pj6DOmlf3nL/7t/y05WwADj1uAmhHOkNfKvCh26wav1VjGOamcfeOWC32pJGAfIIygtdCkuTIlv7WyVCsBfBx4Hrh0YIDObgUYLI+h8EG2MvidRjlwGRDmSTrOQDq8AfI9iADwkAl38/r1fATCW10MwrwLIk9lVaNc+agheUnfTqc+8MLBw/V03X33YbkB4tYJ6XU9jOPy5JtmS9+tiRYgDSDfaQBhu5o3QJxynlCYaEgrfIs85o1v2rAijW+Q8t1S1MBREaqFhN6Jb33tKzH/8G4szT6KhxwyKuOgRzjsleIcJB61sQKysrichtKAjBJWPFiJykdlMlZYDVtdW4/Hj+ejb6Av24RV1nEZyvSGna3NGBnuzY3jXTKkuntVVvkrq+xf4riI/TT4ZXOIbm8MDfTk0QndXHxZGZEKOjnOQDxZ5cLw4vEkj8vKpvhy5lF+4DhXcTkxnsNedaHRxX1pjTcDZThgVPT0xsjYeK4A8bharVMmb/HgrUf2hEnT+esf6BX/w5h79DA/Ts5+p9OnpqX3yM3pfH8RA4HDG/skN4YYn0ZKY0QXBlaEuJnpU3056R+51RXVX3XXrr67JyNpU22xkfum1F8kxB4rfepfHEvByfrITX36RLe7uxzSOiajZ2hgWBLK0GJ1SzLPPbofb7/1RmxtrMbU5IhuUkZzfLAyxad9eGy6yyv2atMNGZpD0sHE1LTo78Xc/FL81ud/J8YnJ+Pp555Jo/r23Zv5SST6Dxv/GRf0e46eoN9BGyOBOhKnvtSVvsY2Bh5P8mmosZFBzYn7MSnjm/1gu50DceV9H4/xS88qrDbgKw/6YQBr1pJupIcO6b1bFzq1Dyt53pjsvm1AJsBjhjz3fcYJ+fjEkREHEAeMf5LzeIZnXda8zI90x6Hr8i5HmHRogeM0A2GXddy8PFcBpIFD3Di1PqDvuaGksRrRyndZgDTzxIcWPg46tYy17zB8KQs/oOBDo8zRpJuGywAnxS0TvvOg4Tyc6+o8oM7HAcat8wyEKdtet3Zn+oaaNoB+jAvYNzivPd3ykI4MALxMlzTiuJqGncuA3y6jcdz+xgVMn/San8vgAJJ5YclxoA4Dlr/dwU9SiX7rZqQdjOtxUMuRfi5dPUkTMG57X/+OBlgNLpi4oCeD//MGGFFcO28D+Fa2JwLCLdrFQMCR58qR7w5GOnGXsWHifIB4DSWdtNJQ5JsW4fYOYjoA+XbIg3Pc+cDdW7dz8zFf4ncdkQma9cBvB9Ly9WldiFgFsREFH+rWLovrDT3Lbx8+5BO3fg3Jp3EA+KZnvJo+eKaBIUAeYF7GMw51JQ2ZiVM+X9cXLhfFEm+1i+WQ1oWvC5sMhs0NPqDLhXsvvvWVL8Xje7fi4Z2bsfD4QQz3c6YWe+Z38o1GVmJyFbS7P1dSOAeLg1F5NMeKByfQ8/IGe07QKYebspw+KGOEFSU+Zn1RhktX7OdnhDp1d8yqyxKrXyPjuQH80exc9MswGBmUoSIjb3J0MIZ6pav93Txeok9pwzI4MGxy/5UuLHnqvayZHhl/qSvVkZPp0bA/NbSxvikjaSNWtmUoqizfH+RD6XzvbZ1Hapow9sQfg35xmRW3cqQJ44PP/ZyVAcG+pGunz6RMPJpnw/vVpy7GxNiojJdyJtmejCjaoIfPNg2VvZLj42PpYygND46lEYOOeNzGMRvQ4cUBNuGzSR5j65DHjTu7Mbcwn+eWoZs9GSPzK2uxur6edWR1YXx8Ko05jvDYXF8VnyHpKKQjGcxqOza9D8iYREYMVakoDaS9vZ3gSAr2hY1K98NjU2qVzlhWe/zKr/7jeDA7H2cuno2zly7KOF6VEbUWwz2ceyYjV+V92C79Cz3V4w5HP6Fv8iIPOFMT49LhRBpgGIQ9/YOxcdAdF1/6aJx+6r2x1zWsiUWGlirGW7CdMsrhc9jZF5vSS77oIePR/dn93X3acxH59XgiTp5XK8gj3eXpp+TbgDM9l3UYMK2avh30cAZwXQ4eQPvcUoPlgbb5mibp6BTegPEsB0AZ8zQf4zw5PxT9mIfnEpet8QDXl7jTjOuwwbQA0ilnejW+y5AGTnvet8snjDMe9OHrNPBxyE2a8/FJR4/gtcsKmLadedi140APcB1rAN/5J+XVdIxb8zBNp+E7bHAZnMvUsjhOPrjGN67TCFuHxzjNChhhQx0GHMdvhSW/riu5j1bQXgcAXgC8aCfSwSOdOZ0VfuPW9XEabUg6QPmuH/7JP/rZjAlAdgH+U8hEnH4MGdW/RhlmYHD8mF5b+UL7Sboug4+zYgHL4bySX/ZOEDYO4DIM3sxXmI3WpFtxhE2/3ZmOJMn/5uF8wuC4MZwH1H5plNYAw6ccr/guLi2qscqmX8CNCT78cAD4OMq6PHUh33mUwQeggQNcxrwp48nQ5dARvsvhLDO4lDFfoKZt/oQBl4dm7YwDXfNy/YiTX+46yyTNCoTp+9EaPh28S8bHYQ4wDi7tlxEj3ge62D9+FDfffiPWV5Z0KZaMMiQ4fqGcqdWZqxzw2pDBxOPDXl0wZ+dmc5WGfUAYOuwJ47iJ3ZzoQm1T9kAh1xSbtGV07Mmg6e7qEd5mPJ5fiL6hkdgT8sz8YhonbNbmUVafeI+PDOc+prGhwTgzNV2OXZAhwaobh4RigHPYK28hsik+H/mpfvl1CXTG6qvuyHnjk2McNiXf2uZu7k9bXF37/1H2n8G6Ztd9J7ZOfk9ON3XfjugENHKmmTkSS0wSaJpU8ExpplwuV7mmyh/8SXK5PHDNWKFkSVbZJc+YQRQlipQoBokkAJIgCIIBiYAQGo3uRud8u286OZ/j/2+t53/efR+cC82sc/fdae211l47rWc/+9lvbEnmKRlKF++4O0ZkNLxxYz0u33OfDI97YvXSHfETH/lfx4U7LsebwsUgevn55+OZp7+VV0jceffleOXV12VYbsuoWMnXtHxAwDmu2t0Wa/1hIKJ/dr74wXEO4HMJa34MojbCSORni7bk2PXi1vhr127Et55+Np577qW4cuVqPPviK3FVBs/miShK3vOX743VO++KQ7XHi69diedfeTlfJdIjnnvh+TwPxs8PYfQurSxJ1jti9fy53CUcyGFQr8h449Xr4uJy+lODBRlW8/Ham1fjlStX4s2bW/HCq1di40DGnQw8+hw/skwd6ROck+OsH8Y+RgZhDHAO39N9eM3LK1U+klFvzX42P1uvmbls8VW19/HoIM5dlO4np2UEM87Ux9GL6sFt/dxRSL+l/zBC6IcE8vWy8jxegOE4uDXP4wagL+IAjznAY6kP4JgOtKHj8V7l4V3zgmkYD6CcX4VZJnbhiePA7csDjn3zNW2XA9d8wEFHHt+k4wDyzqovYZcFwCctd2TVH2vMDutkfq0jrX4ndKgP6BkXPZk3QLp9h41vIG6ZSM/5Si4fmKU3xhL8zB/54EGZVi7Pm4SdZxmBW/h2PPP6HpyAnPw6WuCypg+Ab/oG0gykn5XndNNxnyDel7l1kKq1vupXsuDDQ7TlmTau1Tvlzcdl0WmWU0Gn4QPg+tiL0yhraMMAOKaRtHH5UFxxO+MBxKu+w/6cedDRQ6/x7BvgDb7bg/yxn/jr//VHCZBp4UyMRs0vGioxOxI+Ll+X5c7X0JFVii400lAUaQ47j0lJ81VN5MphF40AggEokkpiBORdSZIFw4UvzpCTm8h5jcMZD5w4SHmqUOf0T5PoYabjWjzyWt/5TsMVvnhKhjwToomIZDvycITTuGvS8fOrsl5+fW1XA4xD23kn0fnzqQM+HFALaKrvOjT8JAhp/oMIfg42eEBf9NrB6cZlFwodAm5sfOOSZ2dDC3r45Jte6lr5LFT4DA5PGs7DETY+NMBxXkubdOrvMK7KscCQVi4vatRCRZi7iHDc93R8ovrJgOLOK264H+X81tZGPP/0k/Hqi8/Gwe6mGv4gbz/nSxzK146G1Hci3U9qQRkflcGwXYaOBsza+qYWzGMZVVtqn3Et9HOp/+yLKsfPAnFAXqSCs/DXNvbitSvXYmKas1dcxLqdeUcykAaqG7tfyzK+7OZmMFzGks44r8Hwp9QmbFyMSaYJtY3WPH4aC4fuuQyQ161qPSlH4cOR2N45iD2+9BuXESdjiC82l2Q83XffAzJMZtMYmpmZj4nJKenvRMbWc3Hj5nruQn3/93xP/B//d/+NxtJ2XoT69ce+Lhv1IO668864cO6C+lrEzvq2hBCNqUH+RBKvBLn6YmVxMQ3G+fnl1BlntujZXEPBhwDcA3YyMiEZ5mNjayuNr1dl/PCa8eGHHo4Pfei74mRyEKMzczE1txB/9sXPxdef/GYsnFuJheUl0R6Lj/zYj8WMaO+tbcTxzm7clBHGDf4T0t3UYDruuXx3GliTMgRnRYNdrEUZxbOzCykPY5adP2T66tcfk17H40CJ+zLWRycGsb62ozR+XPsgrrz2unSqPqw+xISb/Vftl/0L813K4HUqfZLXzxOTMtylM8yosXHVY2wgOkdK58fIOYO3qPYdqO3GQrNSnLCos7jz6pmb8XMsia545KSn1Jyoadt0SlM6C0eed5LO8TH02YVlVqBPMG48fhlPOU8oze6scQ5tST3kIX75cUfHx7zSV3ripYNW9T38NByUj2HKmMo7t5TH+TzLAxBuHeOpFt6uH6scMrRywI/i7NgO9aL68pWw+jKyZRnkICwfXeK7vOm1dUpaHQ6+w+aL77Lpk9/xzzTJe+qafMKui8vjzJtfqIA+uuLewpRH5bolReNKtEUC/bjdAOsQGEHfKpu/CSlkXmnjGKj1YAYS60P57dqMG+v0rshpHdr+53imKW5cRGB9qXW8nKGVz/2rlR1X7JWnsdDyzjRkl56KTIXzF2NSP7QxvJTatUGWA6/TOz5li1bTDtIzzviHjGchssYArkPJV8dekN+OOnjsFN63O3ilvB3fSi95s15d3UzHzjwcT0ryT/XFK0gvkC2QhqODuDKuAA5GECbfea1DCeBRWQN4rRBpdAmgpVKaE+U6nMzvFmcmSUp5UYcvdClHmukiC3kAMiRd+Y73wfltnnnjSIc+Prg4gHiL0zpDOyGSbjkB0vn8nbQHHngg81vdtHRaME/LjS5a+VwecLxNhwf4TifeliVM/lmdhjw74+Og4XqRZ2jDBvNDN/CxLOZFHCAOnnnggJqM+MFklsIjGSJaNLfXY+3NV+MrX/xsfOHPPyPba1vLDQfcqSPlRrVAzuXuFj+GjlR7eWB8L5+6mSzZkaBO9CnuB+MaCO4I40waO1Y8cXFgm4eO3f2TeP2Nq5qkRmJuYSl2taBv7fID2up7MvhmpmSozE7HHSvLcXF1MZZkQAwmmJw1FuDBgqL65ZkrGTt07DqgXW2G46zUzhb3YakfMX5kiPFxQH5FKcPh2vW1WFd8RIbLtAwu7uLalU7uuffe0h2TAhOo8qnwzNSMjI39GIwex9MyfDBeuKuMHbi7+DWGwWRsrK/lLzTwMQAPOru7W9LLUf6s0l133ZW7ZvML52N+cUF1HctzZzt7O9JLjUl2mTjvdeXKlXj+hRdyRxHdzwwwlFZD5k9841vPxrHKTshQygVDcm6L7yMPPhj3XbwzRiXj+o2rMSLaV15/OfaP9uKe+y7LwLxH+nOfLn8gI5avPsc1cTNv0A5c+3Bzey/+x1/4xXjmtdfyYPxN5FCZKU2cy0tzMo4jDmV8z89M0iHz4YreuyO8tY1N9YnpWFxajHXJpRERiwsyxsWc/raqdD6cwci8cm0tVi7eHW//4HfHg+/4UIzOrcTukdpO/YI+xv9aCrQQqTWkT4xpdrzpy1WPGm+MCfpOC6TbZbz7ghKwD5gG4waaAHHSjZckJJOhzTO0vADj4JAP3zK24510ZDsLyEuZMDYELQ/yAOL0HY9/oKXtNMDhNs30Wtn/l4B53Q6+E3/L7nUIoB1IR1fgsbPatguO9EqT5o7r7BlgPGTK9kwDrOgAbR1JG2583KpX42sGT78t3+J6jnXcYHxexSEL+chWPIfrlMsDLQ3y0iDq5lSgbdO2HOCw+d4OwDOu6VKmLdfSNbT5Dp/F02ktn7OgT6NPy+VxpFlWpwHu7/SfkX/w87+h9MoEmUwrHMXRiUyoz4R8iADk25HnxdTl8IG2AdkyZlFznN0hLoJETOOz88Ln5MTd2aEBD15Vwafl1fIB5yyAn3laVuO2spJmmi3dPk+XAb91Z6UTZ4A++eSTSeuhhx5KOQgDpu9BjKOc6+M00yEdHUGDV0WOm55xcYDTgX6e+RgsM64Fy+TygPHaNKCNQxsc673FN03qTp9zPnkOC0l9g/45lq8Xx2I/9rfWYuvm1XjsK1+ML33uT2Nr/UYaG/wIM8bT1tZ28T7CwNPiIQOGnVv6UsqjZkSe/Cqu6wfs3EyOj6SRxleJ9DOuQsDAOInJeOP6dRk1szEl42pThge7VrnDpfaYnuQM2HScX16UW4jFmamYVt5gklfPeqKVIZC33mNRaI5k9ydfU2hoIU/u9B1oUZZ83DjPK1eeUxgbxwd7kpedPxk8O5y7OpJBtCiZ6kFEybG8upq/q8ih9Z2dvVheWYl1PgyQSYBeuXOs7jubzGs6uLMLGV544TkEyC88D1VvfgaIxfX8+fNxbnk5ls+dj9Vzl2NBBghnwGgvxj7XefAal3vQuNgU+dkV4sn2jTe4i48fK5/NM1G8UtxmN1v1Rz7ahlvvuZNtQTo7t7icu26r0l0dWj+I2YUZGX4LccB9YtIReqJP5PUh0jftdySDldejfAyxozb+uV/65Xj82RfjSHpd25JheFh9mvNk3GY/MXIUMxO8Jubpe0TGK+fXDvJ3Jtlxom9QNwzkc6uqr7relnR44fyKjDx+T5ZLYOdidGYhHv3Ad8Vb3/fdMTq7rN44KZNrQnJrPGgBUi9XyyiiNqdt7QDqYOc0AL3iAPf7MfXF7P8dnIXTjpNhPnGFJQXQ8nG4pWXf0KfnOGDZaSN8xhBAfkubnVyHDQ4b1/QN5mlow31dAa1cpoVzmn2gDbfzkNP75fENxnMaY66tO7KRTxo4rhtpzgPIV0dXfFgXlwGynMZPPaQM+bru4HVZp2UM5sHs6HI48FqXi39T1uUyPx9ehwZlm2ffYee1QJJ3+fpAOcq4Ln0gP/VzBpgXvmWwHAbykLsPxm15n1X+Pwd9GYA+HfKc77o4Dd7uL9kG//iXfvt0B6wlRNp3UpLBeJSHmR1ghuCbKcohDRy26S0Y+dzLpcipAplgERIDDDA9fICJ0vTMo+VN+T60dQRMD9fK7zRogk8YXID8Vg6DaeNch5YXYcoi91NPPZU4D+rpH6CeLX/iyG+9wc/8zYMFlXx2csDnYDFx6wUwPUNLA6AO4OKD5/oC5gOQ39YXOuQZH/7kEzY9lwWIuw68KjKA08pnPHyc8xxmUuKVF9cVxOFOjBztxY03X4k/+/Qn41uPfy0m9OS2v7OdPyyNHjjTo+d3MWLn7EBGUH35VucHiwd6Rpc26KkL57/Aw3FODwONXajB1Hy+0sOgoCx33oxNqt9JNbNz0zElfSzMzsSF1cU4tzQvA0zGnAyWKS3sk+rfyEKV2J3jy0y+OkROaLGrJEtLeVqwU9XsPOihQzQP9w9ieWE2+E1DDr6zK7y+uZV52zIyVFx1OErZzp+7kPWgPml0yUijTlz8m3f0nNCueoDhVaMsmFdffinrN1A9gC0ZRRiUGEPsli3JALv3vgdiZfWc2m4mZWU3jp/64cZ8aOet/LI8uKB1U8aqOEhOLlDdyv7JxwCHB+IxmE6ZF5ZWsh+432CQYVQRZ3cLuZAGA5FfGsjfflU5Fq7s2+hdcXbA6EMHO/uxtXMQ69v78W9//bfiG888G1fX1mNLOuE38dg1xQCbk74n1VhckcqhfM50cZZtc3s3+D3JCxcv5jUl7HjOynDkGMOkdE2b8ip5X3V48/qbMtj24pF3vSfuf/Tdce/b3h1Tyxdjb3QQR9z9daL+dqT+rzrQL9zHcfRtj4+Uv5ujiOMA8Al7HHAXSZvfjglcjouujHEcV6h7bXI2tOXasjjLCyAr0MfhN0jxAXAtM2WzTLcDZhz7BuvCZUzX6aQ5HbA8xEkHzLfNA9AtYcvc98lrHUCeXT/dPNp0h1u81ll2xwmX3JJBfdnlWvmzjAyw/DUFpbX0XL7dATOQbn58pAOYfksDBy/jtvlApuVVKpUPrtsDMB/AabeA5hfPrYDpEG/11y+bfAXWg+P2DeZtaPOhyRziMEC+HWm4Nq0PfbnOAtM5C87i4bRWb6mLv/9zv54GmJWEogmDwOID0JFtDJggOJQDB1xPJmZE2HSsUHzo4wC+3mIyzvNVopm/fSflUZbJmR0I6KMi7kzirAcAHeh6xweF47OQMdm7HqQRBiy3HUC+ZW47GD7OeITbydK0SccHrD+gLWc65Lfw2muvZf3YATMOPFgIqQd1Is20DE6jzO2glQtceJt/m97SaPm04f+50Jb5TrKZr53TAPcL6xm4lZbK6GkeI2ychXh/O9auvp6vH7/1za/G7sbN4FwTC18Z7SextraRO0jSsIwGroTgItOD5OE2Rd91WSq7vdXH6VsYtPQn8jmkPT2QUbbL7y3SNw+0YGNQ1CvK7EvyZ7grSobXxZXlWJydzh2XAbtjE+yQ8RWm6MnnR6MtQz5xysAw0FbqXXpAmSwDQTogjd1hTW25k8ZXnX6CZrLlDAI/n1T9v3Zc6txEjQX8XcmL4cXulHpC7O3s5jULNcY0ltUfkWdzfU26kOHDKz7F5xYW4tIdl+PixTtkZC7KsONnmKB9kjqiz2YriQeveX1mr87x1UIxGGg+EFvOyflVnASRQbOfB+NPJCs7ax7DGGPoC8cX2RMyBKtfaLzL8OODCPQiEeQrX4bYzt5R7B+exCf+4FPx9ae+lQbYS1fejOsynNFlsjyRkbWypHaQXsQbQ5Yb8ufnF/Ir0gPpiisqkG9JhmsaoxL8zgsX0/jlbjesqkm17f0PPxr3yN358DtibG41do81bnklym3/WNCqN9d/oNMWPAYB+GQ95KdOBO0YzXwZi+D0y9mHfra36pL9RLimKQzpCsyaw5Ke8jzfodPsbx3tYbmClidAfgvIBr4dtFwenzv7zgLjgA9A17TtmybQ5hs8fpgrqY/nD2iS3uKbVuuoW8uzDQPWKbjOdx7p8G/T7AMOt21/K1/phc7bg1MaGs+4s2gX1BgiHXqE4WV9MmZcPzvA4RpLBc6DBkCcsoDTAOMB8LFujAtkG2g88hDpsuRbxhaf8k43LXjY7nBdWr6m0ZYBLDM+6S7jsPl4DACkG480y3VWPkC64/10ywIN0wGHtH4+4PjIP/s3Hz/xJ9lthwIB5E2+GtNkSx7OBAHwatEqwfDBYRIljCIxMjzYXXnilGMHzGUpw8JUlxbWLhG0sqwceG1ZZDM9HGVw0AIHRxwg/yzf5Slj+UkzGK9VGsCAdxg+lEFegDzLBk5LHyCdBeaZZ57Jxe/hhx/OdMpAg7oBpueyLm/fshna+Fn4ADgtXqufs/BvB32c28nS0uyXcRq41lOr57YscAsPymkRPjrYiaefeiy+8ZW/iP2t9Vi//kZsr9+Q4aEBR7toEuAGdUjwNImRwoLL4V4mQAwHdljoZxq62V9pHw5e8/oOnhOTg7h+/UbKNpjkKgT1bRGsLyXrIYArJJKuDKk5GWRLC7NxfnlJBthAC73Gw/hoXi3B3WT8QC9ti3MfwfjCiIMWDqi7vQTopevLYzLeMDboc0CdTRKujB6uJJkazKRxiAGWY0BGAJfeIjs/zzM6hr5rMmJcHshIAo84r9s21m6mLvjAJceP9AVfztCdO3c+7rjjrvwqkJ01/0gy5+m4zNV0JHDqm6MF7DrBh4tp+SHtiYnRmB2orGgCHgv8oDg7XOxUFV/pnTwZM5MKQxODd4RXhsJTDbI8ZLJfqJ77+0d5DuzgaCS++J++Gv/psSdiS230tW8+ES9cvSE8LThCXZydikvnVmJ3c119Y1PyDOqyVDLVX/iQgTGIXMx7s2rPhfxSWfOj+HEZLRfwzsg4m1+9GG956zvjzofeGcdTCzLAqEPNHzKH1U9EVcrgy1FeSbq/uy+jL1z2ATmnt32e9OPuw4yzAFxo4LtcCyyEtSNROJVW/NC/56vbAf0BoGwru9sb8kCbZ1lw/Pi64aw69NMoY1nJQ06n4wykIztyeCy5rOtjmewMpkWZNt4C+H06fXA+0C9v/VKupX8aTwNqWF+D+aj26RzHx0EXn3kLoCx6gI75AYwf45pHWx9DyiIHkN7mnQXGx7X1c1l4sBNeRli1XcvX7dQ65+EM/XgLptcva9en67o7nz5DvwYH3ZHW6gq/BdIo7zw7oMU1XovT5gPEwYEvbuwHfvSnPmoh3CGtONL5zTt3cBMzAYDJ2IwQgMmLSbc16ijLKwYcExv0cbxe4bPymtBRiBTbTVSubAraGVyuoPOsRIPLwQ+ZW2XAj/TWtZMLjWJa5uFwy9N0KAsPfMoip/OIm54dNAzQ4dUNOuKMDWVcnnLoDyCNuPm3zrK7fqQZiEMTejjjGBxu6ZlHK+ftAJxWpn4cwDcf87drZXIccPk2n7jpl161YPA7gXvbscfln2s34uqV1+K1l1+IG1ev5GurKbULfYnyXMpXuvU5HAyXajNlJy9o1o5S8c++c8JAiXwAoT3Y/ZJE0qsWWcUxErhAVcNZi8xITHNWTP15Vgs8vz84rX7OmTDw+P1G7h2jTTC0aDuc24jXoZw7Q4aMy0kDuftUX/TKIKG9pdoMc36JnSEkkpD8JBNnuvKMWOqpxkt9hIChM6pxJkORLy+lanSDYyeJm/vzItpjTUqqN1855o60ZOCs3Ljqwbjl1eHsFLfhyzDh/F3KWvqCS8os2qSjPw748yUqv7XJ+OYLUNqBhw52wSZkJEo7KR8yp05EIB2GsvQ/zms8GVYnMoowXNGJKlf40mfqSzpht9NffUnb+QqUH+ieneNnhq7H+vpmHAv/6OQoDa752ZnY7z4gGJVRiLHLxxhZZxlR9BvqQL0U1IOiZNeCyY+Zc3/Z+Yt3xIVLd8fMwvlYlj85tyLDSw9PJ+p3ndFaH11gtNWDLIYzugKgD4BHvTH83feqj5dzv6fNAOejR5wBetAy3TbOlKqUbBfnA9CCb/WTymvLtc74lseyVfpw3OMAaODo3/Bu6bR0cS7Tz6c80NJ1XotrXoDDHlv4xMFDXtMyDerRpw20PFvo55s2zrxxHtcG680AaSh15BJa/vhwB68vS1sPxrf55fjpXNISblvOYB4G87UDKGc+lt1tbt7g4rsvEgbyy/1cw6s9WtqOA6ZBWqsr0uADmKbBshhM1zQByrSunwYvdAQdwtgjlPd4qj5b4PIttPxbMC7loUfc8hK2nPDBRwYetse4BwwEHK8N2BXg/S2LEgsPAkKEBnCHNQGYuQFcMfIBytnYAsDBOGPQu7JglsB1bULx5qmrKsHBZ2SCJosmF1iyAPGZLI2sYJbhHiJk5BVlLiLQBqeTxWFfq8FrTmSAZ6YnreHuBDKxe4LsDifRDrDw0QXlqRM4lHP9Tvl1yse1QJxDyzh+BNgNg/yEgdLLkCnhdApT3no1fZwbHNmgR9jg8CkdubaMHWnkfSdoaSCHndPcT6DnML7lAoc082od4DKA0wDo5b09GBZaTDmzhNH1yovP5yWiWupy0eeh4USGV/VjBtpEfn2Yt5N3TYHRwWs0aB3IoKON+SjEPj+yzRmmm1q8eZqc12KOLCcqd7jPuKA/Yqjw2k/5WtQxgvhJIq5xmNHgYuejdtzUL4XPThdfFubhWiYq9CE588EDffDkKDeOXoQyLn756l3ycolrnhtTnGsu2P3KPCGyc8yrzZlpHnC47V1x+dOzMgRl/HBei9+k5GB7HmaXkQEOQHugEu7GGp/gh8qFk9d9SMQxDMq5PAeG4THNOS0ZMNR9lDGq+qjHpKxpwIqOdU77pfGJjJJ7dmYuzp/jQP+qjNNpGU3s8MmIZcypPlyboYJpkqWT8YVxheHKYXn1tOpj0oY0lbuCYhYc9mXsHktm9CxBYl1G3tPPPJ+G00uvvhxXN7by59JmpYNLF86rPtP5o9zclF+TsWQWL86vZb9UHF0zH/D6EUNzakYGturPBbxTs4txEOpT8lfvuEfxJalU+kRn1Eq82Pk6yVel6vcKsyMA7XacedzkHNM5jyPHCfNqmDoX0PdVdegnjy4HFkmf9ErwmBvmFe+WL/RJwzfv1pkGOPiev7MO4lLGeo1ReBgoCyBP4nZ5rd/imw+0mUcdNx3L7DhlnQZ98yDfccuJA9ryLVDO5QFwwK2I8rOmQPmFy/Gb+okgnOU1v8QRLmM92xLeHX/o5YOk5gLwAHjjcn0Snbxvr1s/2YlOuUWQsoVbeLzOt76SJ+0vV3oofeaOVAOU5zdRKQMudBmLBvIpnzw7cByHTIw16mMjEMfc6TLQo96Mr1NddkAaeOZjAA+bgXLkUZ+UsQtn/RTOh6OmnOngA9ZFC+RZDsLwAMAlDE3SiRsPmlmvLh/Z8J2GA8eOdPcFwraRTA+ZKA+Ak7x/+CP/24960IKIDzGeyJnY+DFa38lEHo3pA7cQpAHAh5EVgaAwRxg6B2nkWQnkIQiX5vHJai4gWiDZpYAHvODN5A8uM3wuWmpU5aTjSgIWUDopOJ6QVDA7MQeuCWe6SuKsSMqkP8ZlmNPJn47IEzFr4ZEm8/yB4929lDEXFOUjKzj55Kx65wIumiljR98dyHXEp86kOZ/XRDfW1tJwnJ2bS3k5C8fdVnwVhr4oB74bzzpmwaVz5xekakDa4DRPjjDOeiafdgDIt6yUTX0JjGuebivnQ8/xavNuQhBAmzSANMJY9pYbH2fZCIODM72WF+BJnr6DA4ey0GBB4weoF7gkVYbQ888+HS+98Gy+gpyZqjur2BXyAwQT1LIWfT7pxgDjlRm/IzkxpYGk9uO3BukPGCnohFqhXxZfbjVXo9AhY0HtNKM+ujCYkYEk+nw9ODESly9fiKWl+bx6gkl2MD6Vuz+TnNOSCjBCRsallzxIrYkVQwLdZX9igdFkQF8iTTIfqs/xavC42/k5UV8bl3r5Ei/vwUt9qq1TSiY9PTCM6klKhsEJv0cog2FEvDFE2I3BYOWBhskYurmbrDWZ/s1XiFwYqlEZh+rbPOxs58Qs2U5G8kvP3PmTkTOQcTfHFRTSU15vIVlG1b+5lJTexc4ZY5brO1TR3MXiLB4OoxETinNR9F7mlmmMRV6X0t9IVf3gM6q6cqaN17n5ilU+O09xhI7o4/JVN3oXu0r0E8bo/h665Ku8kdhRPW5ubcSNjfV45oWXYkuGtNhoPpnIttrZ2c5rOzCCOf/FnUv5sYPaAKMY+jkf6Y9xr2qqP2hx0Fxx4a77Y/H85RhfWI3zCs8srYqOxg3tGBiQqj9jS33m+JD5lDaqyb4F9336HHXwWLa7Nc74oBBtzhhS/VVX340E/TR0uvmJcL4CUj548GLs2AHQJd1jEmeZ2nRhqisp3Dl2X+lP7KjhDOC7jMPlvAM4nPuNQxr1JM5ciWwtb+ZJz0nGdxl0ZlyD83GAyzhsB5DOXAwfHGB86KdcUlWtb+ir5p38ilphHH0G2ZDRtKGVc6n0RMG8agkdyOeuR8YJYc4+Ilk+dKsM61nu6IoeNOh37PLikJijD/RPfi6MeBpA+ks8hVnDIEg8CScW8qitoCEZ6BPZlyRSra3MUfBrnPoMOuBn3qrfndFHWA9FCz7gM8cIQzor2wAZ3M/cVm4vHBsr3n11WtJVHDzmfOLWJX6u13KsLeQBLuOw2w98+Ftmt43xDM53mnlBs1+mrYfD5o1PGj7yISdliTuPOlFnAHrIl33+x37mb38UpnR2F86tsa4CnPkgTme18QAOABOXASwor9Zw5FMpwBUCx2FebTAZIxgCgmv6Vg5pxMF3haCBy4stlY9c+G5050PTNNp8Oro7rxUEuM4ZFn7JN7R806ED1ZkyLN7IBbjjWEbC4FgWp4NHfdEPOBcvXkzZwEkZu3rjSANMI51o4GM8nIY7maFvPHcW8pCbupHuuhK2TC7XgtuoBZdp9YUDjzTqA08APMB1AcDBub3cJtCFBmGn0Q/sSDvlK5EmpvjZF9VFE+Kk9MC1DxtabG9evy58dp6Er4kAoI02+akcGbtMMCxQeehd/GzMwQ8dIQcfglAHJp/ckdWksi/V8PuP/Ebi9LjGCme+1JU403Th/KqMs5k0bvKeL2VMTdXvOqZRhfGgmYpg9jp0KJrUJ3WcizxfD6qvKl6vrKoNqSsYtcgKD0roqkvLyw6hy9yqAGfB/AoxJ3YyVYhXbxgWUGAHjgUh9a4/DDIeBHglzlNx6kx1gc+ixn7+LqTcuXPn1Pd5rchheIwTFgac2hfzSoYGOtjfZYdQfUDluWARqIc1xkj1P8vgyxSp76Ro1i8CkIac4Gqy4wFoD3rCFE105X7AK1r0QJxfN8DwomE2ue7i4Di+9dxz8dTTz+buFbrjIld+hH1zgzvO6pwmNJK4AB2zO05/ZW7J5LHjmJbxPSFjdHx6IVYvXI7Fc5fingcejguX7oo9fpdUNHgYU0AuG01FNaZUnAdAg8cU9OGN7zj9z/MuaYDxAJc1kIfLPqs2NA2PLeKAx43HoyH7lwCa4LuM8asMOKoJK7aA/BYXYHy28toB1S41rgDnwcNpri9xHHE7wLg4yrZ6cBjX8iUOvvEIu/74ZzmgpYer1+zlKl5yJR+J749McJZxCJIJwyQNGuubeZL2whhh/CMvskNzqAf0LQlyDGC0Qb/mpJoz4G9elhUgHfloH3RvuS1bWyb5iB54TgcyTQ7Dk/4ILaeDx9zJGMV4a2kThp/nUeS1XM5HNvJx7keAy9q5rPsZ5c3fMpNvZwCXOGtr9d9qG9cRBziMI8+48CXNdAyEnW6fcWZwnQDyAZfBd11df3z4sb6M/eWP/M2PEjEQppCFYHCbAHEL3BeyXh/WT29YyDr7Ue9YidsB+DxxU4ZBDB50UZ6t47bTGTwASGOAwMuKA8wDPA4PU2FwyYc+Ph2bP54avC2cOCpPnMWL8sZnEvVOGoDPk3g9CX57R2rD5ks9CJMOPvcs8WUdBq55gV93RNXkk7y7cqaTu3QKU6+23vitvsi3EWhdEicP15bDgWMgH3CecQGXB9+0AWSnDX0m0PnwxRE2kIdr6ZPfGnD0Ab/iJQ+a8BihH2phlyZTT1yaSp958olvpvHCze4YMvy+IIYFZfM8jgx9XluKa75e5DZ897N85c2EJzmYeMowL32yS8NVBJwnOr+6ml823nnxfCwtzMXW5poMtp24dO58GoL5I9WSgfNatSCjK3kdTRGNEamr7rpDpzYCpZ/uyVFCpBy0ADsa5GGwkc7kzS4eN/qrIlleWknHH0/C6CT1JBT0UJN79fHdnS2J0O0Uie/G+nqsra/F9tZ26guR+JmkxYWl9DkXRZsyHvB5lcsBdPjXTprqI7mQA14YnxDhtzKvX7+mJ93NrpYSFzz9Q45KEZCJ5GmoVT4qGFE9qR9Y1Iv2g2fq6khtJp2wg0C7cyUHu937h8exqbAUECda9DdkhH32L74Yb66t5U8XjXA9hPTPayNu9ef1Jkqi7fO1D4ui/ti5UOvnTt44F+gyzmRczp+/GBfvvj/e/p4PxUOPvjv2j8di75jLeBdTPxiZ6BTDjh01DLj8ipUJVxVx/8W1kG2tPGTLfiAaBo+NbAPVq3VuU4AxYlyPK4B85gHGJL4XAZfHwdPjACANPHjmAiwdmJfpU8Zhylpu4q1fOMN5yUC6yxsfHI9/4uSThzM/6xD5CTvucOuM1+oKH2cZAPM2T8D4dTZyWBeA9AJ2nmoxxVm35dOfmdMZxzXP1A9E1zxD/uTEQHw64yyHN2srMkBapcSG+QB+bn/XCXkBpyEbchoI4ygLDm4od9XP+KTjXGen+Txqm591Q2bJta+HrA49wW1l3m4vnOVzOuB80yVMPnUjDWcgDD556JK+bFoubxpOc383HfJS/k4fpONId35fn/h2xjcO+PZbfIPTcC4Hf87AUgb5UpYf+an/Kg0wIhSyQO74OBPyAAFvyKwGCukwgDAM6TTQQmHQbukSBse7G6RBD7zW6iYOPcCykUZZIF+r8ITMQiDy9RSBUsgtHhaTPOiSlgZVDo4Cy+Z6OQ6ATzn4AuTz5IMI4Bm/lY00fMtPedMwLpM+Bhh3TIFjveq/9MHNuMC0UpbO5xUkbQKQB4BPGj6ONnBDe0J1O7ostEgn3468tp0st8FhfOhTxvJSDwP51LvFgZ7zAOLm0fKhDI681ANOeblY86n/CHUtGfe18D73rWdyF+nShUt5pmhPkye7XxhhSU8LoncjOCeVelDfxOCq7Xyx0MRiXdCP4Iu/tVe7U+fOrcbq8kKeM1tdWcrXZBNKv6B0zv3wpSOTJ7Nn9kUMB+Xz6gxgFwojJQ0tlnvJUFv2nF9U/1QZXhnxYMACThh67MyUHqfyrFfeku2+jomisqk/+pnSWfGZKPNBAhLwkUExMcEVHPu508VlrVy3gOHFzxrx4QByoSJ0zut3dsV4LU49sj/IMOE3EUdlRXINxPGhFigMIoUP9rZEey/zWbS5p21t7UZs72yoFCuMxmsaKTVWJVK+OqS/5KtY1SNfQ3aLTr6WVVvnD5azi5Ky1etBdkDJz90BCYyRQ7/A8DmS7PTAbzz1VHz8Dz8du4c1FtnNhoa0lW3Nzif9C8E4i1nnbPjKUQ+CakteVVefHY+ZpXPx3g99f7z3w98XS+cvx67mjvHBXIxPzeRCRJOjawxvXiFJUuntKL/qzD4KR8npcek+jn+WA4f+SRjgQQT9k0YeYcfBYR6lji2QB6BfP8QQprwBHMrRt1q+9umbzK822sEFj77HeMjxLFevJatPkq6aZZh+y6tmj+12fFs+ALqWvx8uusXXrgXqZXnt+nUkflZ58/Ic1c45iSsxso6KA6aLXy6jyQP8wu34qJ+Ja24y5DiSHulPxaOOaJTs2TWqj2QZ+oXmK9okYwVuQ8sG2He9LQP1ASz7UN7Sw2n9Guf8fIWt/u/Xy6QBrR5ocx5iidvBEwcty9Lq0niE3abJr+vHbb55uVzylO+6tfWivB1AGfq5y7leBniB28rU8gPAd9yONMqaXqtvpxMGSDf/FuBLOnoBKDf2gz/202mAIbTfzbKbRaehAOm4tjCulDFUCAsX6RasxSUNR5oXYujVZFyVwAdcedN1nvHIA6DHNih4tR1KujtmKVakEuyTn4sWLvOlSHU2ntIwiKDZkch4XoyZvE2zhkTuaPDY0kFfNsD1hQf6A6rO1VEwDLgklFc7PKFSD8CvRlxnl8chGsZC6ka6R5c44ta144ANLejgEydsI5cwQB7t7ra3/p3v9ifuPNcV+chLXYoOPvmEKQdNy0EZt2nLkzBp5gk+uC0+YaThFduJAmqCehWshZQdJX4W580rb+RrM14BcgEoh5+5Y4qFmp+tAeZm5iWjeIgvr5sA2hLDBP7UBd2ysNMHst3V6iyCN9bX4uEHH6gFWgYKu2CLM7NpWM1ySafojcpw4sD3uGTLnRHJ54P0eZ6r2+2pfkiq2pk/KqVy+cZSQbFOwwR9kl8+gK9JIBEUZieWhU8+r/bUApKXSRJCigkP4+v4WLqWLjjTybUaGB3UgV0kvzLkZ3nweZXHTwvtqs5uw53dTfE5EI3t2OHKD35x4IQvnrfy54O40mF7Z13yH8b0gFdpJ+JzVfPITemUq1UkMzt4+UqFeslVatVJfPnD51xcJVNP1Untq8KK0seOYl/00LEQ4yQNMeam8bxOgrM0W1rs/tWv/EpcXVtj5paBxmImfUMTnYgOfQp90tdYbDxP0QdY/AjTjw7F5q77H45H3vOhmJhZlO0/GSdy/K4kZ+w4D5f3smX/pI9jgCouY5eGZMeSDyjchwGPI8B9vx2LOGS0Iw8cj4/kJb8NgweAZwdQxgYaOLQnAA/GOkDdXcb0GAfg5Dld+llqqxztATvmb35yivwyuKgHfCoPxxO/xz8AfRxyWUbi9uENeE6xXJbRdW31BJBuZyDf9QDPefjwaumZTgv5ClzlLQvQyk9dkct0SSMvcZVGt2V80b+4DJl5F4Bu0UPeoezg4XilXeNgWB986oEucQbj9J37Sr9epLnerovLAJVGeFgOGtZ3OlWsNj6GRg8OPGhDAyAfWft41ilgXD9kUL4Ftx2OsuQ7jTjl23aEBnVv8du+BlQdh/U2fcq6DOB84i0dnOVGFsA0nE4YMA2Dw6d0f/yv/9cfJeCFm9d27MowaHk9xpOjjSvjUNhKoCxgARwmn8FOpRDKHdULctGq98XggE8+zmmAK+g8gHxX1EAcWVwe5zJtOeiZJosyEudukvKEmPE9FmelsYDyegNjiYPbla566w+S/lkYOk/7uox64yyLZcNZFywaa1og0DFx158nSHRMefDRvfXPkwc1AZfD07wGgqd1inPdrAvzxncYQC6nW0fOt+7aPANp5mF8O2TEoQP8VnbyTafVCXV1vnVHHjg4eNnRNrSTJNKf8mTQTKocF2Zi1vDqS42Y7uD4MOYX5mN2fi6NMxYJYGZ6LneA0ggQTWRi0tvc3FXfn8mb4uHFgo48G+tbuSBzaBX9PvH0s3HXXffkV45bm+sxOap2Ed19GVr5I7mS50T0+IIQyEP2whiT3Gi+dIp+5euvDlPTmZQnPye/pt6ks4OG4Y1Blj8wD00ZXKZVDxG0CXXU5M7FnZRXOheHcl0HB8+vX7uZhidoazLErr35Zh7u5QtP9E5bcdh+wNEBtQlbAGkg6092Ru407uxsytjiDNVhvtJEXs7H+boO6oCc/LTPvtyh9E7exvpGfj2KQeW+ihFGXdmNqqszMASVRltlO6ge1FlGnQpmPG/y569UluOxxuRoftU40Pz1H3/34/GZP/tCDGQUj6getDH3sXF3GUa3NJZtmkasIB/g5OdRCOmAtqn+MhJLK6tx11seiXN33h/zS6sxLv3wgQIfLdQcBWf1Rhm46BBjF4O2+la1G3jsBiFHlRkaPW5n93cAPJzHSLUzEg7zDC5/VpppmidgPGgyB+MbP+WXS3nFl3wcYcA0KeNxa0eaeYFHGvqkrOvqeuAcxscBbf1dxnWApnHbsqbrtNZBAznBsTMegKzQJm48wkN+tUhSxnIA4OKkxVvkIh8f2FMf4AGGeYpd1KI9bJvsN6JPGsch/GFDzgXkySOEPNCkvPXcymveDhtcB8vU5lG+rWfJMyzDvMHdhrkD34HlwDFe8vhORwfe6JIxjU+ay3j+NxAmDfB6RZxNCOjQ/wD40PfAhw547lum34LTKEc9iNuR1uajO+LgGZd0eCGDyzk/ddLwtzOA2+rf5Ulz3D71gya0cGN/6a/9jY96AcenEMSx3EkDzAwCbeF8nSHDhHI4Kw8cNwZledJicgaoPPk8gVdF6j6advBXel0Wmec8VN48HAYXHPi0vAxWHHjGt9w2lpzvMHXHURbngUYHwZXRqIGHcqVrcOmMzs88AbQ8eZHWNgZ0iWNIsAPGkxF41i0LJPLQGZAV2YmTVwt0N+BEtwZr0bQDXC/8Nj35Ks1hp0PP8gLkAfAHkJ088CiDbxx8x8mDvvmal8PWv+mSRt2s/6xX0wbgkW4e+fpV4XxS1AyFAZznnjRRHKovYsxy2P7Gzeu5s3j//ffGgvS7vrER125ey/M8Wntj5Fg0RIcasNuFLiVl8svdLy30OcnQBjLytvf2c9dzaloL9GAmHnv88bjz0p1x+eLF+tkjLTT8qsPWrvq4yrMrgrklFnmVRH79h95yQkPnnZ400blN8xWb0tJwyjyMD3zhSi7u6+KrS3bT/AUsRjxhqLIDBr/Mk0FzeEQfl9vfjW0ZYOwIcmEqr97Z2UGn169eizeuvKHJdDLOr54TkZF46eWX4o8+9cfxB3/2xfjWk0/lzhZXT7CzODuos1Mc0me3Y2FuIbi24pO//wfxm7/xm3H1zRsxMcY4mBIfySojdGZ2UWTH8kb57a2NNJLc/hiP7D7WTl/VVZVP/WMoFV71oRy/wqGyfBVJPQ/pI2kooVEthqr/Vx97PH7xX/1yjE2xE4lRNaP68ZqdtudhkNc7w4UW/aevND6wgQ9fJl+4cCkN07c89HC884PfHauX7xVNfroJ3En1hZkYn6jzrhiO9Ed+QoldRH6/k87FhwlIV1+u1hjJfszY7dLauGWyM9Afaq6p+Qg8wPQcJwxeSwtwGn4fFxzS6OtegMizY2y6vcizrJRDV5R1vtMpw7xFunnYUReAMPngAtCxfOAwz5NHmvOdRznKt3M3jjQDuJbHeXaUJ8387MAHjMeYor7opc0b0i4jgnwAeSwv442fBmMDA+fy+YCl/kvhnA6IpkMGpStMLTwPwA/fMqdcXb0MzrdeAOi1sgItnaE8wz7j/tV+mGKAjv1kIUeZlk/bNwHS4YdejANYT96ZJW4cHPrEpw/hkBewbiljZzB/nOOAaQKk4ZDJ5cE3HctqPRqffIcdbx2AjLgWDwfYB6xru5F/9Iu/ndIRgbGREYQ0+65cSxwhjw55qq2KUrQqVA1YigN3KCC06pCiBhCTp3qhnw7bClgeu5anneNt47UOq5o86CJXayQV3eoI4LY8TNdhZMGRBi38OhjsOoI7rANb75JAOPWUAj44PKmzSuQBcC2GL770Uly6dCl3HSmXuPI9oIvW0LD060f4bGvhxweQjXDxGQLlSCudl2EDkAZdfBxlh7LXpAkfxwHzIG5DzWUN5kf5tixgHoB5mCfQ6tflTQ8AN3H0l3d4acHlnBQ7JHk2SPkcyN7d2oprV1/P3ZnpidGYnhqN5595Ir74+c/GztZmTMs4EGFR0VOqDCYWdepa11PIiJtfyAPe9BuueDiRyOzk7OztCldtN1HlP/jOR+Pi8mIsTk8GPz+EccHBVXbCRrUwz87NxvGB+qUMONlNMa6yaWyhgk4PeP7oItPVb9SKeZaMPsAdWGKmmlbZwWB4sBRjkrNuI+pL+fpHi35+uQdRTeTsxqFnfmKpnsTBm5BcC6obiyr6PYoXn38hnnjiidjc4MD8SU6K+QqEv67N+cWKhdmBDM5VjaG6mHVahg0/3bO+jmG1K7kmcod4hR/vljHHXWy8HmV8YxzfvH41bl69mgsThk6dfcSo784nqj55bk11yjVKfJna8PO1luqCEcx1HmRgbFFXfhe07neTDidm4jd/52Pxm7/3yZia0xO1jKRtzqmpvfSIk7ocV/vxCpMFHiOPHdR83aM/dr8G07OhGS8Gi8vxrve/P77r+34ophZWZcxp3hibVN8o4xDdsCPN3MUEmLt0zGeiRZ9R5RVWayJ/16+rLmTW2DHQ/sTtDMalHWl3j5l2XAFOoyxhj9WWXptHGHzTIQ0HeNwZ10CcdIfJ8zg1HWQEHHe+ZQBIAywvdCyraQKH3bztfPM3nscBcZx5toCx7K8N6Tt1zk86LbVmm7sstDNLOMiAocQ8kHgdf2mxSmU4m7rmCeFDK8My5IEyHOAv/ZqvQD0h53Hl6Hlg+NCfX+YLBfyUWX+MecplHSUf9WnrST5lyUd+CORDqpz1Rx40rCvCOPKtW5cf4lZa1bfqX1A6YO4gizYAgweo/HhNfAFkTX6EG/6A+cKPh1Z20tAZeP7ADDbUrdV1su6AL9WLrvDE81T/Ws+hgQ7IT1oC19N1ZG4lbGccIG0ROfCMD5gGYNrKTT3QlpVR8/lZ4DKA6eCP/L2f/Q3NEVXRlkkrIOnOw5kYBju/yQdZp7dlmVDzPhQBee4U4OaTpPKpPk/ySU/pLR/Cpuk04k4DSANaGQFwiNNhcaYHePEharo403bYnd2DBDgdAOhFNS++NO6QDrj5BYzCpxOF8i23xmPq4sqbr+XP3rBzw5MU+Pkap5ObeNGvelEe/SUNxe07bPoAZdoJEfrkk4585mF62YlFhzjplMURxrmMwTTNh3zLRxrhVh7CrgNguXHg40MTvRA2P9PBtfyVoP7HEBBP+WncahBubm3nIOJi1uODnZifHI0bb7wSn/3Mp+KVF56VQVSvjDE0OPPIGRYMit09GV3iD5na7avfjExxpV4OW29p0Y7xgcK7sTQ/G3/9I381fu1XfzXuveNC3HXnxbgo44MfcGYC4vLM/DJSjjvDRphsmHjVfbJPyHCq+pc+6n43hdOYjMRVt8rFuy5brbHCFhQ7VsiIIYOecCKUkxGTSxosKscZOOtzoDqOnEzEIeP1kEPi+zmRscPMj09vy1DLe8AUZhKLEQwN8Zocj4EMpZFRfphbBpzqx5eQfBW6qL47ylkojQQMJ84+ca8evJgcGGPZL7QQHe3txMbNG3H16pt6eNjJSZfdIhYj2pXLazHipPacTAHkRle8Dj2UEZzvcAVHkoWucCJkzvPtS9zJwYIMsOn4+X/5y/EnX/h8TM4vxqbaaf/kIGbYBRPeNrsqauP944O89w1y/HoBl+uOqK4D1W1mYTlmzl2Kh9/7gXi/jK8tHpgk48QIT+XfPsaQERj204xlWh9cttp96GijYflby5Kf7duFDYSN6zkVaH3yLSM4LX3jtXGXcTmcyxmMZ0c+DgAfXKcR98OkoeVnAA9g/BsoTxx893HKOI2w+eG39Fx2VH0Hw6sF8zcNoC0LGIe+BzjueuHMF2j5k04+gFlwFvT59eVIX3SgZWc4C9f1NR7yMBcAbdnbgXFMExiGeukNP/dLgDh51gk4xDFmWnB90olsK53laPWJT7p1jk++cYG2fwCHmscAZAJoR/I8zkzfvsvhJ114Kd7KZhzz5cEKJVkWO6ZzML8Nv8VR3qn7+z/3m1ovqnIkuCKk4QCYtMKaEAsfC4ut1XqnjcKLaZX31qTjnTD64zqBtEZ6AA/74Boo74ZGTsKW07LhnMaOl8sAlHFdkJEnDdcFwDdtwm2nclkDi6ykk6t6U0/TgmdeVEdulpfTE7EXRmHIHcWrr76au184b2VTlsUVZxmKXsnmduAJy22V8nS8XT/K2eiCLvQAb+mmESA8OiW45EOPOOnkt/wB8yKNfBx50HQavAgDLgedFqxf8l0nHEAa5Z1mnqaVr6kEauXs7LRhGl+JNpJfn2GA8Xpyc+1afP3LX4gXvvVNLbLbMakC115/TYWOUucYYOsbm9lP+LIQgwQDjjpg5NC/80s99XHY8kprT4Y1TXukxf2Rhx+Idzz6aHz8Y78nQ2Y3ppQ+qYX94QfeEu96x9s0Ng5jf3szLiwtxBE/hK2ysoCq3uoTnPvI6wqwOuiLwqdPMXHz80JllElfqg+7YrnbxZyneggjX5u5HXD0LF65SWnZJkzCvD4UcdVlNPYOanxa99SPp/A9XlVyXmt/L3WZfUIuZZIAvELL2/4XZrMcrxb5um1mdl7G66wMJPVV9W9o8STP1SAYY/kaFcXJP2Y3Qf7e3m5cv3o11jkgL9p8QSdEGW4YY9Xmecu/6GX/Zk7Rn6jIaJMOVH9e+dUhfEWkkOMRtd3JZAzmFuMf/ON/Gq9fvRbr3EcmPZ2MnaR8o0cYYDtZP3bPZmZlkIrmQLw4HzZgZ0x9Z+XinfGuD313PPDO98Wu6nk8MZChKB2qS2OI0R89Lto+2u/jxN138VPfcsbr92+gDQPGPYt26/dpkI7vsNNbn3QcMgFtOkAc+Zxv/H4YvNY5zXW1AdbmA+SBQ19r51bzI40wcxhh6JiucUyPtmjlgVaWz4RhnYA27Po5jTjOspk+fluu5Qs4bgCXFOYn8lpnMD38s2i3uKcAroPooKNJ2DSSj+pwlmwtL+sXAMd1T/2qbG2QVP+0jnCJB4+ujAIpV+JAS848EsjvAfmUZ27xrp7TkKsPpNsBbhsc5VyPko25f9gf8E27LdOHU7wuntDht+Cy7lvwdFqW11yWcnTplg061rlppjz/r1/+hPA6BXaEjEAaA8QEcUDhIyx3oVSF7IAkLIdicbk4ZJniAR04MGnTWcB1eTcGgMCOE6Yc8pgGaZaVtLayOBYhfJcFwCmaGCGkDRsEH/wW12HgNF14h6JNx7fRgRvWU/ToXQLLYmc40iLyuoyB5eXlfB1Dvci3vpGROOG2nGWlTq3cxbf0az0gk3VoepaReFs3gHzyzM9hpzuNcvCwfuBjmXHmbzAN0wWop8ubHkAYvH4+AO+UQouuSuS5qgLVWUFiJK3dWMuzS7K64mh3K473t+Jb33wsnn3y8djbuCnT5Sh3wNDFxuZW3slWfSStm1vkr4sTD4KPMVi8N2WoTM/UZ+R/9+/8nfjd3/3dWFxcik/+4afjUAZI3it1uB/vfvvb4vs+/MHYW78W4yeHMX4sAxv6MgSgCWB8THYOwTlgz/mt2vVSNTu9Y4hNTqivqzg7ZtnnJjG6kENyS3Zqz1ianpaxwI34Kj/FYXoZ1uzG7cogGZ+UoS8ZqU/2h87gyTNmnA+TWOy0sdvHa15eC+bZKBkeU9NTMsTGY2cXA3Uyb4rnIxZeRfo+pNztluqonV/TTXJuTMIcYYDJkMV4Yqctv5qU3vNgvurIg5wfahiX7Lqhy9QBdRur85QYeNJUGlF86HAspWiJlpU4Hde3duMf/qN/Ett8oaX8CfFmZ5Pno+MD1ZuvMaUvzo4lLaUvz8/laxB0yPm++x56a3zfX/qRmFhYjT3oDmZlmKsvHnz7LrD7dPZLOYPTcQb6lF3Wt8uDXr+socXpg8uYt2niG5+4+Tlu5zTyiVOmTSdOff0QB5APEHea5xGXJWz+LW8AHNMACBvHZfGd1tJy2Lgui3OeaZ/yVQPDveWZ6QLSWnqm6TzcKZ0O2nygzXPYeclY5fvwnWgAjqN7cIjjWxZ8oK0v6bQDQBp5lAf69A1eb+wAcI3vdQJoafTT2rLwBZKmfNZJy2u4hZeCQ8oFpCN7y8dlDG2fA/CNh+OcKjimBRDGWUbA+LdARwfu4AMtTuYpXa1xi+ymjwHmuOnbGZwH5CF8Kwkfwd3YQL8wcJpHWAyJ1iFiBfKpvf6QkCfuXCTkeIKsMx5Sglxav+IFP/NEQTQ+DnBei4M87mSkWWan47d4lr/FwWhgcSJsZ77gmF+fRoJo5+vVcRYFTd7UR3Xl1WbumMjx9A/kE3yqAv2Qhu4ylq9/qIM7Ozzwnea4XQuWx/LZEW/zAGi5rubT4toB8LbxQxjnPMqSjr5JI480JmlP1NBFt6bZymUaDlsufOOZn8N24BRd+o3kpD/JAfnEpkR2sRjVM7NzeWCevsYr3pWV1TxQ/uprr9JIeYGqtCPeU2l8qUoyOg4irx1Q3S0LdcVPQ1btyJlBvvgbqN25Tf1LX/hCPKIF+2O/9/t559P4uMrLuMpXfzJ47r/3rpiTkTKlGWGG82qHmji6PsPvKfqrJ/hIMVnPiS4t8zo3lndrCV+yZFdjZ0f4pctOn3L5CwHyuVGeXdc85ySZ6Wtbe9t5HmzvYEf6kyEygsGDIcauF/ehMSnzoQxjTAbjxEhMDdjpmspXipz90ojIfp073Qxh8ccw5O4vjCtcXi8BXTnNRomnUZFn7Dgfx0MRZ9A44MyOFmf3eAXMOGHXUkpKPUAXwPjMw+7MJ9RT1PhfPUSrkMa/8vdPZLDNL8Y3nvpWfOZzn4t96ZPXozxk8SPpczOz2Rd2ZIjyenVa7c5vUNKWy6vLcf7CBTp+vHF9Le6894F45B3vib3jMeEfyWjDKGVHdDgfuQ/bGcizA4znxaAtR7+iT2ebY+jStg0tcAHjm2+b5rHhxbQFx92Xgb58gGmBA31oIa/nVOOQ57KtHK4D7qw6ECcPPMIuDy7p1J246buM8y27gTzn96EtC7/qpFXG+S208T4OPvL05TB/XMvPznT4v8Zxle3nA9A3LfJMjzItnsG4QCs7QHnzwie/dfBqdW9naOkSRn+MVb/dMG/ToexZssAb4LLkWyUcwil+w99p5tPK2PICkI00oE0/pZH/V15b3rjWA871wVFPJSaO843T4maYWbXBwQG0uXmZfxs3nsuM/dCP/8zpj3GbQYvgxbiFyitBqC65LIrEyqgSLeUTzjSVJ41XORgp9RUXk3MJCLTCGtoOZWd8lMXgbaEt67qcVXFkxucp33jQI834APxo7FyAGxmqAzDARQeaIFMO+eV4P5yyavE0DoambANY12KjOK/AwMtXYJQTf8tsWfo6IW5cAL/vXAfC/fo5rQXTt5+yiwfg8gD5rQ5wxsU5Dq+2nIF4K1MbxrVt4Py+o1+xmLIrI4ppfCm59F5sYnNnO/sbu4vQYaeFKwFefvll5R7G/NxM7O/KGNBivLa+kWVZhLn7ileJ+eSGIdXJUHWrW/4ZYOzu/MSP/kh87/d8T9x3zz2xurIiXufi1VdekUiSUzwm1MaXlH7p/Lk43NvJ9kY3HI7PN2eiU4MV+gpLstrRk87kKyv5ootyXbsKt+JC1QJTr/wJS65O1kkZkl7YMPK57uTm2s3c8WLntXosdZShJGOoHgxUV8nIuS1+SzO1qbqkXIRFi/aVGAqDI0OMtkDWPIAug0ttISlyRpD25NhJ28trMPK1gMrUbtx2+hiU3OVG+vRgsnbLJGO2depRrKijhOBjCT5eyQsqpQO2wMQ5z4GNyDjd2N2LX/uPvxMvvf5aTMr4pt0xgidVmJ+nwvjLBx7Vhtedc/wWnnTEofuZ+YW4cvVa3qD/6LvfF6t3XI4DDdaxKb5eG1B16ar05r5OG2R/FB/CTnO+4y3QvwHjZT07Gg4D+ODYOZ0y9CHizMucZcQn3eAygGVoHWDfdB0HXMY+AB4O+T1Gyac/OG5aDlMng9Nwpu10HtxIa+eUli8AvuUxXdPBd9hAudQpPaijZTycoS1/lnN7WXa3k8Fx/NYlPsO4l5/pctQVINyC41kX1gj9qVSVIz8zJRv5VEMy2uWY4F+Wk5HS8XBdAOg4Dg/zcxy5nL6rByYekOooQf2GLmOIEuwWp2xKx+Wc1MkFKx7MCCSvTOvCnTOv/JKfs7BZmaq3+zdgnbW6ozzQp9k65lXjAG1507gFv5MR3waU/ktcoMVtnf77tjQ2Y0wDZxotfwP5Y3/lp/7L/C3ILNwpwHETSMEaR7rBCs6ndeNgeJDX0aTBUuGm3eGYVp8n4E5rQA4mG9LAZefEg99gRQOmZ99Q/Eq+fBLv8ilnntB1uE3HIQP5uThXj6+6jVf9Wl4A9NNpPJCV+qKz6s8GmD/HNS9o2CcdcL2chuvzIm4HvsMpX6dj0/tO4LLGd5m+LlpHnvNbsAyA85lkTdeyWT7jmqbTcFUePWiypv90i3O2p/J5WtvZ2Y+5ucWYX1jM3Q5+n5BrBS5eOB+vaXF+7eUXRUP9Bny1Iz9Twx1VV6/djLn5ueyrh+K9e/rkh1w0nniI9frWZnzkJ38y/tpHPhIXLl6MH/+JH8/fSmRX7c47L8VzzzydrxpZWLiM9K2PPKxJiocOGRAyFKiepM76pA7ks7vGdRVYN6ql0pXXxXO3qatfDmz9KZLy1M4yOqDf4cpQREN8XLC1hfG1HhsyQKlX7YipvQ4YSxhfwpShibHDx4UHKjN6KFlOOBc1FXMyQOYGM3lAfjA5HVOj0wpPy6gZz/vDwMktd3b2kIr20fgoI0uGlx5wjrrdUa4H2d7cUDo/HVRGGfhcD8EvGFBdxnTesC3jGv3wipZJmvqQd9qHlZATnfAO5e/INppZXY3//X/73+YPcH/9G4/HqozvffFgtxJ1qcWz/hh8HPyfmZ7Jnx8an5yQwTYdm8pbWDkf7/3wd8Xs4nIcceh+RGVPxtRH2AEb9kEcgCytwYBvZzwcOIDHRtZBDiCNOaWl2bqWVs473dyELlqDxbh98DgCjNenDY7xjAMgF9Dywp3Fy3H81pm+ZTBvgDTnu174pBmHtLYMcaAfb3kCSZvR0qUZvwXzv53zvOR+Zzo40ky77zI/5/jhwyx+C8aFz1lQ68Sw3gnCp74pG+1OXtcMKXMFE0+lT+thmc0TWZxnR3rSzgefkzzLypzFG4Jr16/HzZs30+Dnwa7OzHaGkvinrCoPUAanzIw73T6Q5QTidlof/BYHIN53Tm+hTc9wR9/Q1t36dDzx23iHCwXLCbS4CbeKMAT0d0Y5y0Ce47g0wDrcW8DMaKy2E7mw0+xIdxnjnHaWrhzgtFbINt6mQwOgjMsB+G2DOb2VAWhx8MFrcXOC7+pBnMmFDkac9HZyI35rPeiw5m05Ss5auHuGZTeOTA/g1wYI56f/SqesnwiRA78vs8FpAOnGBSxDW7YNgwtfuxYHIA0c6OCc3uqgLd/GHbYPPnq0LnCGvkzIzKTfliMdHHzSFMizVnkhqf6Y6FLvSsOY4kwSv8HHrfTsuC7Mz+cuz97uvhblxZibnoobb76Rg39re0f8jvLrNy7UZfeLhoI+d3ApksZTvjpTu+wfH8bY5CCuyaj54Ic+GA8+/JCMupdlILEgRnz2z/9c8Te0ZqsdVZyvKlfPLcT84rwWeh4YkLkbgDjJjvy8ZsOIzDqq7hx6p6VP9B/GF2ehmBjI41JWn/uycYgjnzNh+YpWbXbjxs147oUX4vqN68pDU6MxISNqbHRK+hqRPg5iZ3MnNje2Y2NN7vpGbOLfXJd+1uPKy1fi1RdfiSsvXYlrr12NN1+9Gq+8/HqsXb0Z1964FhtX12Lr5ka88err8cZrr8fNazfycldezXLtBcaN1K/JWO7gSA8bm8pbixvX3oyrb1yJ9fU1Tei1Mzg/N1v1pZ1Vr2x7xmEuMlU/dsDAQX9oJ8+dKf9oVE76uestD8Slu++Jl197Lf78s5/LHbdRMefC3Lqn7SS4xJUvIpeXlqV/zrrtxeLqcqxvb8WO5H3rO98ZDz36zuBL15Ex6SkwwrTQUBF2/WgP6df92+PMgPweL+7XgPtwH0jH+TyixwjQp9WOHZczf9M3D4fJd7wFy9+Cabau5Qkf5ibPK6Qjr/EAwn0At6XnNMD4pFP/vg4A41CmpYUzHaANn+Ko3xusSwP55nU7RxnzwRE3HceTpnAUOKWb+cpjMXbaWQ7I8gL43QJkdzjGBQhTxmltvUw385TmPOKmT7gtD7R5ANSYX0jH2OKMMm8TuLPSmwW4HKdqs7Z88pLwmdLwsIyAy5N/Wkbxs8I4oB9v6QHOS7qd3vtAPuXasqZ3Cl2eU03X4LL8fxaXPn6fvvMtx8g/+VcfSzpOwNFwhkTqCtm1QCOwaBrP0MczmAdgHMcB88CR3nYiOyYB0v2V41n0wHFDGtpwAXhVngXQC37uEmjSJQxpimXDCuCXr0+VSBr5uWPR8YIWjni54snOzQjbDNk1K+3NN97QAnUUd95xp/qMyok2t7tjfCEL8lGOL8c4N5S/U6d8dtu4RsAwlKX0gIw4y2CZAOIA+ZTDB0gnDjgPZ12blstAz/jGNZifceyIU5a6OWwcaBMHzAsgrU0XpdReS5P24JUjizV61OoqXC0OSuMw+/7+Tv7w9PbNG7E6Nxr/5pd+Ll58/rn8/UPv0HCPF19Bcn8Vuzvs4LBLBLO87HV8Mnb3t2W4afGX4Q4uF3XecWk1NmXIvSzjZJedIC3QGIRIP5gcjUcfeTD+8g98b2yv34jZSRkLbO1L7jxkL1klZeLi89uS1Im+R9srqIkQXZROMb44JE8fYEenfsKKc5D1g70YZEyQr8gI+cZj34w3r17Ln4LByEItR4fg1XUPlJue4j6vQdbxaO8w+13uCmlMnxzxRelB7u6tLK+oLpSbSp3wSwKDgXTAHVvqH1x0yuWofP2Iscpt8GMTMnAO9uPqtav5g98jXJ8xQX/iI4ZBPPCWt8Tluy7nTzgtLcpIXeBeMCZztSl155S9hKbXok9eZc7M8CHARBqPU4P52Nrbj5HpWSl6Jt7zv/rueOLZp+O/++//hxxXa9evxczYZMxJL4uS/4raf1OG1sricp79WpOByi8WLKxeiF3xOn/n3fGXfvwnY271otLRyZSMaLXJpB6EeMUqRxu0QFsZ3B/dp/Gd5jjzZNuXvXgZ1wA+zuU9FoC+DOYHTo6Pjh+uzQOcZprE+/SBli9jw3g4hw1tfVq4XbqBdOgwv/QheTOO1Kd4rS7OSusyM1yyMXeaz6mMGSsapLXaIq2FxO9cC1kOJ9HywYixA30chonih2Sy0Ku/8gCFDx4PTbmrLFzF5Be9esAatoN5UgfLcMpX6fmTa+QfSgd5bACDkQc0HjzUz/iQp2PIuUymDGGClWNtdIT1A2MZvuoH6svkEyedsZzb3ioPPju9pKsiwkOnQ71a3lP55Nx+BverTFM+5Vm7+OOsrvtBpnTptD34lQctpaosR0wqfja0shiclmHod/k4ywUfpyVel34roAvqXvXIUImeYHpJoStrevisO1n2NpCvpR2Glu8BA/pKBYHXOt4VIg9FW4gUROFiXBYxYS/aQEsbcNzlHDaYLkAZ0wFMgzScF3Kcy+Fa2i2Ybgtn8TZem9fWn/qRR31JMz8c8fbJyrQA5wP4b2ihYIK7fPnyaZ3y9wJVL86r5IWXWmSvXr2aCylPIfmjyeogRxp00DOtlk/S6eW1unOa8Vq5DI63+U4zDaDvA+bdlsM5HVlMtwUb8taby+AIZ7rwOHvE2SCKM8gxvhglOTla55qReO2V5RTl2gMuE11746X4t7/08/H6ay+f4nEm6GC37sPC4CnDvn4bkZ0lxgAT2J4MOQyf3JGS/vk6TvZKTVtMxBOD/AkeJkp26DQa4q5zS/GjP/xDcen8cmzeuJZGllikwcX8yXTHzzbWTpjikgm5VHNRxWXVkiYyqDYxMTWsJ4bX1GSdTeM81Praerz40itx4/oN9Z2ZmJtbSD1htGjJV1jE5MbEHFrQ4T6xSRkr9MVlPeXOznLD/V5w4/2sDDDu/cIw4/UgZ6cwzKZlONEYHNyn7pwR4SJEFgdetcIzv6xkgRFLjLLrqv/zzz8jw/BKPlVfuHguXxXyI+dz8/XFps9D0seyf8q45iLXsfHqF7kostMnI2lTRuPKpTvjU3/+Z/Ebv/Px2BQ/DNDBYDL2ZCTefPONuHjuXCyvnItX37iW51r4hQRey/LBxczcUiyr/N0PvDWWL9wdlx94KI6kh/qdRxm6mnqy/7HzmcOn2qMP2V5yDgOUcx2YDwDCLbgNSXc5oO3zBsJn4QBt+lngsn26hG1gec5q81ro8+jHbwdn0XHZlpfxnJa6I019qy0DEEZWwOX6uj0LWhoAcfNu+dtxkTL9GWOGi3YxcujL7J6W8aJIa9wcV5xxlX4aNdRD9GTkYIAhAus7dOhObvuqj/qM5KB83kmoOMZIrTPMd6yrtb4ibp0LLR7MJPhctjwqXnUNEvP77XxkgTe0qXvRdz48Kz7UC0AcmfHdZ9r0CvM/c0uVMVivQyi9p6Em3/l5vvo/A+DjDK18LRRdQkW7LWd+Q0D3ch2JFs+AIY6KSOnzxP/PGmAdrmHsh3/yb33UgqBMOxNHqRgEnkQM4FTHKDzTMDjfjeT8Pj7OPO3aPBxwOxp9Zdr1KwqQ3gfzBN9l2jSAci1/wK8IGQws0PiA8awb4/flRK/1K/kHuRg5ncZH39Djp4rwoQU/7q7iNVTeBI8R0NE2tHEPBsC0gbaeDjsPH/lbsC5a2v0yrQ8Y37TA96DFUedDXhH2DC7zap1hSE+yZxn6lXSgtHyy1GAnDh9cfjGo9LxTil2j44NYmJ+LF597Or721S/F5tZG6hpDygdJee01OzuTZfmtTUksw4LfAt0RovrzRO0w8buKiIFBwoDlVRg30YMrQZIeZ7pGxYDXmod7u/Hg/fcXP63q49Bi4hMf/vKLTsmoClDT3HHjFQB0ciKmykpHB+iL128YRXxJiYE0NzefdefsBYY65ZeXV9IA41qK5aWV7Dt8LMCdV7KPlD6ltIHosNtVh+WP1Y8xWjfXb8ae6LBbxX1nsr6kQ4xA6hqxuX0zNjavx/7BTu4KHh1j+IzH5LTaRIbiYGYiJgdjMSV/bmGmDFZN9otL87nrdeedd+ZOI7XCWMOYm5qsLw3r1WozrlmApRaMMMYFkzVfPh4cneTh+a2d/fiVf//rcZC64jfseMUacfXNa/krExhs6hHBD4Rv72zlrte0jNLZlQtx94P8yPYHYunS5Th3+e44xvDS5H+SC677PnonXPrvO3AYn4D7nmU31IJZ/RxHOQBcj++WpqEfN7TpbT487ADy2jjQhuFvmVq5AOKu1/8cMJ8+vz6cJbvL9HWTulS4LWMwPo5wS/MsfOB2aaZjB0Azv2THcJIa2I1Ta6mv64mLHaZx+qAezBiZyudXH9IWUvET9fVcg3mygtwo8a48Ro18+qRp4g95CFf0mQ/ynJVo5Q4XBqAsN8ZC/uyYfMaGhn3KUDjoq3z48ZeGosLl9I/6IBPGVze2UlZkyLBxXd75FLZfTrniVQZh/kwYyeivy3e48KotiVPGtEgrPtRF+qfOaQTeHrJvZPskxSybTkCKH2KB8rs843dA3q19QnFm5E4pta6ofwknL1513ZQnbZ064unAv4Xet0PVveMrN/ZjP/O30wDrC0cc13ZIA2kW3ngttPF+vsP2WwW0YfI9CHMgdnRwNDhpTMiWwfLgjN/SA86KO81hnPkYSHOdDcgAIAN5xDEs2jTAtFp6ALT4PUyMEBtgWUZ4+NBgB4yFkzxP0vwAN6+Qso8IzqLtNOjgKGcgbNdCm45r9U685WOado7bRxf4LRiXevTx7aAPT8IG8wQST36er8jO77pmVPnylcp2PztQedVBho/SsOJQ9uc/95l46snHVab7yScVYvKATv7gOj85RN0Vh58PlWJgMcdAb2q8Lsqlnvvig1EAnWM56FCOCRS+zMk7u3uxODOIi+cu1FO16n1qQKohmXR40q16q46aGLNCkOVPOF3NOxzk4OtZvvaT3JIZedFD8tcfcvKzSexu0Vk4D7cvY2lcBtc0htdgIsYmVRcZQDNz0+qDM3Hpjotx8eJqLMlQWliUYac0jEiuqcDdvHk1bm5cl6HDAwCXmfJ6T4bd+YVYWJZRMz8dC0szuUM3NiE5xtWeI2oHqXlqmh/W5Yd5ZQBOSX/q3wMZgRiRPMAw+TJhoxvqcNr38pXKSHAbPofuT3gFMyHjTe0xKmPr3/6H346XX30tdqXr+n3ZOtuZH2CwmzzBTydNy7DciuXVc7GvNlw8f1c88t4Pxgd/4Idj7tzlOOCV45TqOjmtiRYDmh0A5MB64ygDGqeTlX7tt452oT+7TxuPsB/WGOvU1Q8ejPHsgx2encFx0zK0/PA9Zoi348vlHAdaueyTjzOAY0e+ncE0gDbfdFr8Nr91xmt5tDwzXw5OhD3/9Z152O/zb+GsNKCtz611c18UPf7ytZ7gRLLoL31o5k5Xpdun3OGh6pJ/lMOvcc6HMuyisXOW6aeWm/6RRnmlI0mOfTnwcPkAIldiVhqOeM4lPMwxTpr8tnw/DbzWmZ/jxm1dSwOXtezCntPQS7t+WPft/H67fA3CTL+da4FybZu3tIxvPgbnt7gGpUiI0j0xjME0CHHk4QirXJGERumk/Fvl60PWrwN45w6YBWw7OmBDx3FwmDTAAWyEAK6gK4Uj7ax0Q5sHELcsOMtiuXCEjUvYuDhw2/hhN9EBfR5WRBtu86hbW97pdgbnM5GyKHuyBYc8d46+jx5ZMHCrq6uZDs+BFpV85aWy4FnHhAHO57AgcaAboJxpUsbykAYQtyyA8dp6tGlteeubfPvGdRgHtDTRAXHjAS0v+6bfOtIMpgGYF08nY0yEXWevbNHUP/NDt/zmIFvx6ItLS9EjhtdjX/tyrN+8IWNsN3ZluHAJKgbd2s31fL2LeMgBLfyZWe6QGpNhVj/IfczOmPAx1MgfyLDjqXh39+B0wUC2vBU+6Ugf8menB7E4PxcL+fXdQXC3FK844UN7p/EhPsTLmBJ/GQE4AJ7SQNGUkPl6TH95P1jqjAeT0jHlDyVT0Sid5e8yyig6kkHEhaS7h7uxf7gXByE8nNiox8cBT+g8sfPVn9Q8NpD+ZDxOz03FuQsrsbK6GItLCzFQfFwGHG/sWDuO9IS+d7ArY3ArD7vnEyNP8zyBS2+qSRmeGDaSLb+E5BoF4VIvXrF6bkF+zr5g8FIH/csvOdc32MGajHEOAk/PxZ//xZfj9z75qRiRkcUHFVODmXwIYhHA6MqzJBKDH2dnbE7OzMUDb3t3vP97fzAuP/SO2B+fjiMZc2PTs9IPX4/Semo3efzMFTWo/krfrrkQebIfqi6VV8aww85r0wDCpLmOxsE/C9qy7Rxg+gbkMa+2TOmt+nAri8vbGRw3HcKUo/3ow6dO+oEUw8+7gw6nnug/NFy3o4Jz2dO0FAX5ip7D+C0N7+pA2/SNd8ov26Xj2ZVPmXrONAgbz/G+K9zaieF12NhoHUXAkModWl7liwJTcI7V49r1zleQ9BoMM/Q5wlogHearSsozTpkTWB8Y0+DKKS3xOlwualYt9Eeb6MFMf1mGc1/QEoypv7Lgq+rKQ5quD0i2mivqge4WP/80JiADncZP49FxoulX/fNXXCRLyUx/pK7imLqBLjRcD3bYx2Jf8yPnZDkXyvyaP82mdSHvbqRfSqZ8S6G/PBMmB4W6by8FUhqVU/srA0fbkJ5fmJKG3+Ge+uAwXlIHiotXuiYMTeJJV+iZJwc/ikP3tD91uDjC9Fdap+1vpKdTOEX0GHGe8ZsyzhvjK0gPVsADsI17cHpQkmbwoG1xTINwa7AZ+ni4FvrphzKEmIToWP1JEHDYNAFwOE9iefv1sUzEXca+gTKtnAbz7+MD5LlcK1MfnzDXUOA424WeqFse6Ozy+2UAp7ULs3UDZJ54tmAalqWVqS+jw9ZXC05rcewA0wAsU5+m2w/fYcBxXEvHYccBdsgpJc4q73A5JuP6aIELVNld2ZWRux4vvfRivPTi8/Gtxx+LnfV1GWaSR4OeQcArQU0v4sHB+SmmkeDHroHcnVEGP0eDBEwu9J2avNk943JRvrgsvUg6zUzkEVY/YZApfWVxKc4tLTI9xtL8vOSrr/A4bMtOJxVhDpuc0iQluuyg0RdyMVAcXtQvkTKeXqajMwyPOp8gnuLHxJiXBCvMpJEGGRSQTTz5WSN2efKKCznI8tUhr1ZCjvlYZGWSqU1kkbC2FA0BQ0dxyrAm5E816Y8zeJgK4AzbHI108qec9XDB2KTe9QPivM6tH8pnIaIMlSsDlN1e6Vv+9PyiDMaRWLxwMf70C1+KX/jX/zqvjNjYqnvfOKuD1mkjdEZHoRloZizFC5fvj3d/+Ptj5fJbpOh5uVkZnKqMkKTFGKMvIHuyl8wsFrQpspCmMPVy3XCGNu7+Tbz6RKW149TpAGnk2/XjQ11SkaLlMNDHb6FNwz+LV5vWhgEbnnZ9MP5Z0Jbr4znuNOuq1SNgnbdpBtPtlyGtNVqtd3gZD5qktzK0fgXpszW+/LFWhyI67gtlRKeRghzMHsljpN6ICL/SO/kU5+GM/PZVV9EY1j8p6D/GP/NHOsaD0tJwkY/jiEWVgXjh89CZ81NHA6HLABBzfKDxi590oyj08XNu6MJCSud4m55vI0Q34/IxmA805w6mygh75pmn40D+hfMrKSu/EsLcy846+KMy8EnnmpfcXNAMkjzkM4bJz/mPmYV6HHNvITxl/Xbx4s2DXJUjn8ukMx8/oWYmjkKU/sDB0QfoH5rbcj2oeFq2SlPLK6iHbpzipBdt5CnH3NHGkSUvBz/i59e+XUbqdOr/41/6XclbnQtwBwDckYlXZxtOJgbjtp3XQB5xlzOYX2sc2QHm5zTidoAHFBN2W8b5ltvgdOPYuax9oE2DjuttGqTjTMNpfXB+vyxAnF2ia9euxeuvvx73339/LkYs9twhRX7LwzyB7JToJjvQrXqzD5hnCy096tZPw7mc/T6AQ7sZHweYjssx+RjX7eR2o+4tf+vYOPgtLYA0OLE7IY1WXIMYMsJOY4B8dgZz8siJpZ6Wbty4njtdTzz+9fjYr/+72Lh+VePkoF7nqmvmwW/hbm9s5pkpLmRFRl7/skuDy6+PVJeslwYlRpIKxZ4GGcYXjhrlkzOvGiQlg5ZnZc038fC998YH3vFwTGhy4oe8V86dy12afU1I3MKPsYjRyKvTehJTrVTHBNWFr6VGtRgwSefkKofOOO91IqX4izB0zU8FMamjF4An1kPxKd3Sb2qMGMZk3ECLuuUu7thU0s+t98xXbRTmOg9eGU6OS1+SlZ8mmuAmfJ5scywnetLiolzqRFsAGEjskuUN2eLNwn6o8P7Bbh7g5/caoZE336sO9Uq2mwNUj2PplSsnli5eip/9xX8Rjz35dOwdHsXmzi7qCX5qaCCDcyCDDpapo7GTvDrkUEbWxOxKfPcP/Eh8zw//aOyMTMRNPkqY4pcP+JF06fJ4XwbYYde/kHlMPNVP5aOzXBhUP+TpQ5tGuN+3qRdp1Jd80nDkOw6cRRtwOr7DHhv2oW9apuc0y0H7e17MNlVaW65PP+Wmzbr6tHl9/uYJgEcZHP2pL4fLGM9hQ+LJkZJfHyrcOsD8TBuwb5w+TRxpdtVnC7eF0/Lckyfo45iuZXc+fhu+bd06Xbeyk1bp0luO0c4wEjnTdBnakPGB/E6nb+Fa+s4zFL1vr4vdrVCytTL2wbIA0CWOY17li33GNG94dnc0nyrOnMBOIRLgMweoZLW1EmteYJxoLlO/41UgA1IjKA0hbBvmkJET1U/rX74q7PvSG+UVES3qhfzUE5985h3yyXN66SGBMpKhmzoTUtZTXPBwkiF1VOnkk146GMpq2ZCZuhzsKU2+4yP/6Bd/O4sCbeNYIPvtgMUBxAHKgXdWHun9hu/TBrfNN7751cJRdFq69h12Oco4vaXlcAu3o+N4v5xpA31aZ8UtL+ByAIsMN5S/9tprcffdd+cdK1wUyQLgSct82/r0DTCg7wOtLA63aabnNMLmaZlbfKClD9wun77iNjMtaAOUMS/neyIkzenEW2dQa6Tzoc50DCyhVFhPYIcYTMLRhIRBwwI/J2PnF3/hZ+ONF56NMRkjHDTnSeg4r004ioXZ6ZzAOIQuIjJGNFDEl23zlE0MaDNwOAPFT9mMyxghfAwvTRJciyCTXWmSH4FkUE9ikGlxv/vChfiBD70/FidkFOxsxagMl9WV1VhaWUpDJS9G5QlLvCW0fBZ9/qhU1ZVfAy8DrCbYHMOyNnICUBkMKHRpA4wdnNKtnAhMc6VC6qjTf04OEK52OTiQkac6DiYGMTGYSsMU4wp+0CujqNqD9s3Jl7bSH60MXv62pQwhdvjQF3y5juJ4RLSxRNNolqzS1eFBvYJ0uwM2wJCZtKwvBuL0XKzL2Prnv/Dz8eTzz8X8yrm4vrERazc3Yn5mPqaZ3KXDmcmBJj+1z/RETKtNJaUMt+kYmTkff+1v/jfxlre+I67vHsa2VD3G7psmyXHhjJ9IdwqzC4YBrceEOAyNQ97DajZVq6ZRClhe90vkbcHp2UZyw0UqPeld6RmX5kSzdkIKwO8DbWhwfovnfpn6UhvgAOLwhg80LAs+aeC1dSGdMFBlREcy07/0f+aX7IQTLeejfP3WOcB0cPB1GMg693gBpBmSDvniyw5r8q4VDsTye2BalgFAJ66vgXDrnPZtvuZXromBW5tuB7/c4erSDW0YAM9lWiDdbWbZgaKtzqk6Y0AYSm/OB7/0UEbBMN18oG1wGv4wv2SHDmmt/nN3iHFzuuv37c5tmPrRX/U5YnLH6oM5sVR/Qy7y3Y9d3s40AeLVZ+phBaCs8awr4q0PGL8dL+S3DlrteG3LQ9s7jcKuOik7+SZpy4grmfIhUfpifQBYv4GMNbTNB9kczvL/9F98LB90YYnPhMmhZA6xMgBYaGgO0vHB06jLOI/2+YVAkrs9WDEGC+D0Nr8qNczX8MlKnYgnr4q0ZmhsdA0mZ1yAtNY5DRxX3HGUS1NmnYSazUoZyFFUPrgMAhqlFjrRVdxGUKKSRrkOLI954cDFtWEmLQbJE088kTtg7La4HJ3WE5sKpTjEW9pJQ520+iP/0SGQlyKeUPGLn/nnIBU+c37K3dA0fXi6o58J6KChST3w0bE7f/JRWvIQ4OdkqLLTU3wBBzBokZEy5fOEgiFAvCt6ClmX/LKo6pZnRMQnZVXnZcKknZhcaDPOE/D13Lx0e/PGjfjY7/zHWHvtxXjhqcezjgzEG0rP3SfhUyZ3Ig920xje2t2TMSKZxA9DYWlpRWKpXeAn3ec5PMmQekMm5JeM/OC1JFFdZdBt7wgn4tLKfHz/B94bF+fn4kSGBztW6IPBzpmqCxfOp/HC9Q+0D0Df40tE9znkqy3z0kXhFC6vQFgQUhTOZsggyZ2pbufObes7gtx+OLc9MufOF/ILfVIG2JQMMZ5o93f3Y2ZiOr8URW+8Lsj70eRnG8tNiG/tPMGLtmfiVbtkl6A9S3bah91ezoHlhbpKZEeSJ0/aYkL9g92tfa2+g/mFmJ1biY//0R/Hpz7zZ/Hqm2/KsJqT8TQVr1+5AuGYYldOfPj5pykZfqpl6iUNyMF07I4P4p53fCB+8K/8ROzJsD7KiU7tJB6D6UFsbW+qhATrABmZUHlTlE/WqgeR7HOdvs2jnuKrrahz6lEEWLzIp/6liySacys+PYQ5FFHQN/F+OnHa41DjwfE0duALTfKVzlexZQQVz6FDJuRFdtGUo5788Y8JLOXsMpHx1KlsyaZ+qrjn/9anzx+qHfHbdYE1gbjrRp2535A4Bja+1xfUw2tG+DMegDp3VXMLdSpAr1UPwHMP9SSRD2XQfb7Gkk/6IUYIYlUHPAX3e8BzFrQAygK1C1K8c5aiTtQdep1Pn8AXx5wjvE5VvnSRJYf84AF9j0dkLG6dDvCTv8oqiiFkI8w0yIcONGxIpA4ExgG8e+d6AZTN8nLs4FPKaW1+6azoUt58AeKm2fIDLAcEmI+c7zLQaHXdgukDOQcljZIFTYqC4tV30g5QnPFA3H3RfZCK8bUpjZNfp4Kqv3xNrHz+cl5ivgaZ8lnU7UK/cl/s6i6Zk6fCrax9QIqsa0aqHH0z12/Ron/CjvRk+095BUmAyiBcCst/w8mCcyJ0Mjpb4snPpzbwzxDmVgWj+FsbsPzkmuHsuAQRssPDB5dBmhOEgEoQYnAgGwsA0JfBPFB2dnLllwGD0YJiqwGYZBLP/PGRN+PwR8aqa3YK5FGZolXllKj/hjK3PvjJu2tEeOdTBarTpMDBxOdfeCHe8pb7Y2FhMc8E5fkAFWebNDuwyhUb/i/aOK45UAupDiVI6VjSK55dJUUv2bKziRZAZxBRLYrGUxnRTuqdj/S3xPmPMvDWH52bJ5zTV2RKL69867x1Tocft9KThvEx1A1ydPruZAWsc/LoC0LO80sGZCB2ykci8f6dAGWYaDBErsvQeuLrX43nv/n1ePrxr6RhxgS2ubaePBgY7DxyAN2GBVc67AoP2N0/0kKvSUUPJPRXtOc7vRKkd8bNiWRngdfyosVHC4DacUwF2GH74DvfHvcsL7H6lKyCuh1fk7hoLS0txsrKsuSYEKVuAQHQAcYrNNFDp986mFuTdNUfXZY+cXkZI2GRIM4YRrc2otBLvT6sXS4cd3zlV5+qP18tui0Y95yw4sfCk7YWyUnl86oB3cEHSIND/0rOem3H+ochyWtQfrS8nopVH8ZCPkQM68l5ssnpmRiTETYqw+mJp56Nf/6zP5+/zTg5MxsTkzOp5+2dvXjz2huxKON6Z3dTRv2Uyh/FrAzGWRnRB4fHeTHu7NxyzF64M0aX74gDCcLrEOqURrXyMV7o5dWTaVXVVzLDA6BvYE/SjzwGKY8OHAcI46yv7OuKg8eOYC6w9GPUQzF8aCjIuOoDea0PnBXGp60qAq2uvbp8ywqcldZCHw9o63hWPm3ZT2/zkQ1d9OcEKp46Fn36YupN6daFdZdGBmWoHNB54JWRWwtl8lAZDnlTruQa1jV5duC04TgaGn/I6/xTvd4GrBvoAOZDOcahaqD2pk+IjnDBowx1Gq5FWbB8QYWqH5HM2AYIp446sN550DJ/y00/Y362fPYB8lkyDIkPMG4FjideJy9hp7d1te8wAH6/HHLhLEeL34LT23oCffyzZDAQ5mMF83IbfpuOOiDsuGUGzsInjTUIyn0aBpYoEEhznVt5v839o1/8D8K5tYFwAOkQYVKlw9A7ElcOj0kpJ9wurv/5r/OrMlWBTshu9slOxT98z0ZKyE6rOK9vePLE7NN0LTzFtYhlnKcSzrRosuVWbL9f7fvdY4hQWeA0qGgH6IoeF+TlfSjgoTHkLxH0j3QVzTohn+rudKqgcP136smvRiljhhQUzgCgI0KCxNqxytdBosMB6ZvrN+LlF1+N1XPLubuSX/8wJjvZhKpSWPtasPREg+GTr7bEzQtd1Ul8rEt0oDgLNudu6kmu2pT6sGCjg2wC5ZFmV5QLnIYeMl2+oRbQ6lTGuwVIkwdePq1Do5MBl7s6WY4J1K5wCOdXgR3uEIoHk67+JSRf6oi+sx0rDcz6YWv0rCfc8ZHY3d6Lna2N2HjzlViX424uvtLZ3tzKCZGBCt8Mq7Pw+oqf1NnarQX7IJ+muXCUXQ0MEclGY0kY2gLjbURlMb7GZZgAu3vbefM9tZgbTMaH3/lovPWuS0rr6qd2TnlVZ6YcDqizgC6vLMXcvIyNNI7Ud4VbfetQ7Brdy8vzEp3urK/aUUxx+V9/FR9XvRizYyMywNhp6gwwL4B8Hg9gLOQZE5XH7KNbQWtcsnLuSwiFL9m4Ay17qXTAebCSgYbgnwRUYYz9/MJSxiZfYObuh+pA3ekbhA+lX75iFOOYHMzH1554In75l381Xn79jbjj8uXs97sHe2oj0eM1p/T9xrU387UqP9LN/WacT8vFT7IdHTP5jcTKxTvi0v2PxNS5O2NX4kzLOIMXPKl3PmRSZxmrKTr/6R8PYIac57IVb4Vh/8Snv9V8iG68cOY4FVBPIPts+sUKn48GMhVdkCBH3FRrbIsuCfLZHaq4EuROx3hmVz9I2XAA9JJEpSOD87OsgNI590KFf9Jd+h2e/u9kulXGejAgMxkkHr5lMz/XG4zchSBfkD/K3vU/UrhqBJ15bvICanz3fdOFB7ydnnSURhu7njin41qorxprrgKcf0r7O0FDv6XtujIuSksAc5t0pTxkyX56G/oUZz7Isvmv/BxLXodV3bxmR+NRtVeC+GcWfY84BYYAX6dYhj7Q5AAefMBr9Q3040C/Hi0u4ZzDOn6kmUYfXG6ovwaaJPqPoc8byLrKkdfyBdwP+jiELS+ujw+QlmIwIaaWhvzt5zKk8epylMl1sONVxnfTH/8v/8+fFf6tCyEdxT6IwwUXImVAeHGli4k6WRqYcB9WNul1jDND/1JuOosiLB75xYE7qtJVIssgMGBZmBwozKLNoeJ6RyxiMrjyS5U0rKAqfuAJ/+gAWlo4MfnTIJPcKk8+jYhxwyKaOwk5OBRVfjVG8c/FT3FvceOyXuhE6U4DwDMNdnccJxv/kEUcsgwkBg6vqHZ2c8Hgx4ExKtVVmfHjRE/w+dWZ1EPdWPhSB51RmT/G2vEtPwl3E1bpttqz2oJ2BEqmodxJQf5ph+gc4DTA5QDSWASQmzR44IOPwYPumETToO7KAOgydwJoCJElv/DkMgEsLeSqG+CSlV++CmQ5A+l+6lcG2kPYjFbf5bWc5BXNExk4115+Nq6+9lLcuHYt7+TiCx12HjnrhQGB7Ox8sVBzcPRA7YzMvN7bp15jU9X389WZ2iX5SAr0Lj8P49MvJdnxMcaGjE2MC9H/7nc9Eu+8/x7x3ck6IFcZoZw9kuzZdoh/nPd0zbDjg1wy1tlporLg0v8LT/1SsuCKViZnegW6Pqi/UYXpQ6MyTLLv01biZ+MTNzM9l4YNebQpaWlYijb1GBEfPhRgDgAHneaddE17KFkAR/qf9KQ/+vOh+uyh6sVIV0aOJ15tMcxI5U6vkYlB/N6n/jj+w3/8ndjYOYy5hbm8quNYSl1ZWsjdK34Sit+3nFuoy2e3NtbyNSIDBXlHVMeZ+Tm13VwcqK533fdAPPTO98bmiWQdzA71obbGIAXyLI/qmP1LUL70qf+ZOjTSVIVqL8D6JX66UKluxDHek4NxpGtCaKKFpCVXFAtSNsqR1eTUF89d+c6zLECW6+UbaoypntknbwfUvQs1dHlA4IGHJNqbPNfLstq1YFxc7rgbj0z5pNPXPbfico2RDr37nKB0Ogj0cAbPaUDKRCDp1vwDPeZa2pVw8lP57B8Kn85Xiuc8prQc0x1ukRsaf7cD47uMfQPzgDVjHh5XjDtAJPg/aVW8fPBdY9JwXm+QGTqEcdaH6weu54RcNpmfOmjpt+B0gDz0ZT0lnc457XYAjvPdZsTbMm1btkBZQC2SPuBybXnOuCol01z3FiDv9FZu+Fo+pxO2K3xwOiNW4DIAaaR20YSuWAfqU5J9SKsQ3RbQcp5h5JEP/bDsKC+g1TFAPj2jQm0g1BXEk7ipIpLJVqiLV6UypfMplU9DZ4Dx4Z2dS2l0IsowcElnAcJHFhZEwnyVxnUBnD9APsusrATTzcmPRP1TNBVAAMMRRXrBA8DDUc5GAUXdWdwg4BBmtwQfefGRD0AWXPIVIB8LFXjQciPMDAZ5SSaLoOV1XtZV9eYHoNEJZ3GQgjg4vEJCX3V4u/iCXzLXhEVYkap4D1wH4zkOpAwKI33KJIcBQhhSkGw7FNSTFy7D+f9pvmnjO02KT1zwRDHz2jLo3/KQRr7L65+go8UrTLo8PJJGM/BoQ+gLjzQmonH9d7B1M7759S/LfUNtI0oy0G5evyY7ntdRY3kWj/NfHMzPryPVdl48mVD3pG7anl0RWVJxfmlZxsBs3FxfT2ONm9k5WyQBZLyoL2sh2N3biWnR+f73v0MG2N2xt7WeCwR1oF+wuKuCWW8eKDACaU+Mn5xUxZt6TkzVzlXqUIBO3O+A0h06rzzqTT6vOfltR35fkRaDHm2KAVL9lVeQ1T8xfqcUz/vFSBP/vDhSI+bgQA8L3R+TOjTqayx26kSZLbNsT9pbOpeYuVgojWsskBQDDp1zn9qI+ByorgsrF+IbTz4Tf++f/Vy8eXMtlleWNWYwGmQcyfCbmZyIadFZml/ItiCNnZKjo/28cgTEubmZuLm2FjOz8zG3dC7O3Xm3DC4ZcPNL8Y73fzi2ZWOloSe5rT/6DDMB9fE4BqqfURfhsN2qMPpxPwSgkX1QvtMpX7kq0vmkMV6d7vItWB7zNBQuNId8zRPffA1nlk/Dqwxsg/uM08Bry9bDZ9Fm9568U37KQ2+eI9NAq2KppyLDfyUXvE71jTElhDIoi2/1vaLN18DsAlN0UnO92wS/ZFE5kfbh99OHA/FgzgJyruok4iEpZRa9krfaP/NITD+9Tu4C68K7oKBAs/RQZXHM64xj73i4HtUPVE/kPQOKd7UjUHOV0wvScOriePAtuUoGtxFwKm+HB9DCNQ6r/fKqHfEjbv6Urzglik6Vpx5V9myoeladqy8aqDtxyjtsesO4edW4M47htC07XOSkvtAAaEeHSwZoUF/wmFfx0YDrU3kVrwTzr/pbJ9CD1q3thtwAOLTVKdEOWppCJpS4LmdegPmclvnJv/1/OqlFVo6CmVyNAko7cEkAx2EgWZAOQehkvPyuyremgYavTIRhgmaSz104DaQUVmng0xA58eUfk3mFj9TpCXO+hsPTQ4WV9NUpakAwOFtFuMMwRDiPkgtJ5nYATieD0zEGLRvlkbsavsKmz2JmfdWCJjrQ6lzpg/8kF3UQbj5B6y/TRU+KyHMw+G4TZE1pFKemNQGW4cnrHLIIQ7d0NnxCIpy8OznbDkAe0NbBZV3HlFE+cTsm3X7dTA8/J0RwodfkkwYcHkq21I/brWQgW2jJExlMz/kE83VuDuZaRNCziGU+Ok2joCsHPfMUkgydk5gcPc6D9X/6x38cf/aZT8eo6PCF26hkvnnjep5xWl1dqc+nZeifv3Axv6K8KiNtbmEpdvd5DXgSW5vrcenCubj/7ruFuxE35WjFm2ubsaNyk9wnJn57u9t56/vs1Hh84O0Px/seujcO97Yl/9B4kirLCJPMyO364whPcEaLdBkvGdeCjg+kbjs/64sUCqM7HDTgQ5vlLmrqo9qCTeGMSxbSoEs/4qZ/6NthlImkFshd4dM3aqeBs2oYXxrA4lVys0vLq3QkwYjiIQE5SNmXHPT2cV69dmffjsenYvH8nfE//ct/E3/wx5+L8Zm5vOuLfs06vb2xHnN8kSka89MzMTUznfS49JU24q4hdi5nZgYxPjmIscF0TM+fiwfe8e5YvXiPnkwGce6Ou2LnQONX5VJfVKaD0gd9HWPh1nkCQH/oRktYxt2fcn4RXpZWmun0gXR+wqpGw7B8C5anlQsY8qr0ipf8JBG/lV6lA5Vc+OWKjlMA4swlieGCgpYuyR7rTseVDMMHpbPAtDMsPPC961R9stu1VDo+Ooc26Tzk4PtLXMLkGR9nXMcNpOfYafAMLZ7b2G0DqMQQp5EHMJ+2b1guxo3LEeehkIeSiqfXwTBiuYYyIWvpU3ZEouZDpvoa62PSBVfpaQgIkNfyn/KXk3aTVrGQLMwvhJSQdGjT07oiL7nWVdErGMpU62zlgUZZnPUBuE7oxm0OmC4PbMYBTMN4AOXOghavpQ9/fOjiHAZsGwzr0D2Qy8f1wWmUb+VIfP54O9WltfUwlB6HeS2Oabf+yP/h7/79EyrQdqpkLBwQTitCQgcmoOYVrvIhhGUlEonHP8UTjTwCXVq9Rstk0Wax1WSuQQVPfssNPAYoq9KIoodCTvlUgAENEKfjjx5p4kz6yI7yyS3DAQdNd0JkyMUamZVA3iivyzp5Crfop2LkciFnECmZpxwl1QNlhoWjP+iXQVKLEhNEPul5gFAofTpJF9c/rjmA9vhIyZCf7apxESfPpVA3Tdyk7x/rif9Y8kxqkMvni7y6EHRchiH14dUQVwxoslBRbhWHiete9VL9YY3uNLoPVV8OfiNUPdWqU6agkjN9OcrqLzuVcJkIMln0EqcLZxx9dM66BxzHB6/aEEkpC0a1m7LlaDctvpRNmtWOyUN/1dYKdRMiUHotaVpZ4JF8FEcSYtUkmgSU8urLL8RTj38j1q6+Gc8++c0Ykw5nBxNx89rV/GqSRZ1rQjDC5hfm9UQ+iO3dPXpj3Lh5Iy7K+Hrn2x/N01Wc9eJHcF+7ciVefvX1/NHnfbXvYGoif+pnX+Um1Vbf+/63xaN3X1LbHmT90VFO7pKRugHIzoIDIHv2K5UFBxTiXqysW+Kt8c9rd3CtG3TH68hsPzKkjfSyiURX7S/y2d+Tbg5k4XR93nz46CAvalU+fZ4yLKgYWehnileBZMMRWceqDcHD4E5fBu+U+qd6SMp1Mj6IXRk3v/KbH4vPf+2JOHfpnlhYXskLHLfWb+TVEJyfm5maznvaDlR+bm425ufnZOCNxO7uTuxwrQfjgY8CZpdi9a5748FH3xvn775fxhx3eUl2rqeQb2MipVSfH1W7S8rUXe4UMg66+gLZX9m+yx5UeupD6lgZ+HaA+yPTDr7TDMZry/TBNIA+TsvHcFZa1aVkN69Tmvmf0jIGFv8Jt/GtC8DzpOk4j7RM7yh1FE7nAXzw/fAALjtZ+RFJp3P6MK/bKcu4YMefcrwpIE4Yfjhw8U/l7BxQ/V4+8mQSMtWc30IruwE5EpiHmnTAdTYv5l8bYO5X8Mg80c5d8ltJJJBvWoB90g3WF450y06cuue8cRtIeuhGZdCt05I+c73SaQP0hIDJR1nFHzzx7nRLmLQCcBnPVUcgy8KvCxusB7eF8bPNFG7Ltz7guhrMwziUNX3AeY6bPmlu46E8QzrArXHKEb9VRiB3xtTGTuv7QNY1HzULTKPFNa9T///8D/+/eZSKohIxGyInHTl8jCOKg+588N2xlZK+FxBRTo84DDFGqpKZKZcFIZ/KyXQRzKdmRdL4Eh5xDhjuH/Lbh1pcNMEe5t1MHFqdjD09jWOgYZHyw8aqZpKuDickCchnpXkORUkczq8fQE5BUjZ20dIAoxwNJFlZQHJXSvmJycCSfBlXOOvFgiWXdda/PNgOPRlUZeHXaweVLF4wIAZ6NhITjDp5YyjBuHZ3qu58ndUqu6rVxQHxQy/83hjbrhhgcKLvYoBlJ2KFhXUDpB+fyAAQmZrAoNnpTX61CTzzXxbP+qMXUNEDieR1ceO67GH3eg1HPigdpVyMsk1ETNqC+Gnd0JfLnRqEtJeK0j4qnTpHg/CiP+buZOaRVk9X2RZqaxFKIeGc6YrCm+sKJqWj62++EYuz0/Enn/qD+MNPfEzhgUwBGUUH7GBpoRCPnd3dXCh43cCOKT/UrOR473veGfffc6/kqcl3fX0zXnv9Snz5a1+Pmxtb6qMsFLz2HI377r4zpmWkXF5diEfuuRgjMsCQrRNP9VcdDmtSpF7oD99xmjF9xoggx0O3iOEMvPIkr+4Bo5+qLu6n9GPVGfRcGOAv/YOHPkVc9a52E9ekl1+YqsFqsmbDuV4nMT5SNo1J+jlfQ0IfTWOg0ZyIOy4j1rsAI6NTaUgeyziVJkW7FtaRyZl49rU34i++8UwcjE/H1MxyvPzalfhPX/qixvdhzEyMxPLifO6IYYDtcRZNfOC/srIYczMzsbO3k4bZvnR4/1vfHm9/74didGYxTibmYnJ+VWWyg6kO6BOf+jJm6Q/U8SR3Pr2YogvjEUUjqlHSsL5L9xnKOAB+6pPKd0B/4ytY9iS6ot8G1baVycIH0HakpKTquKZN4umiSi4ISkP3BBnfwOnCyT+VY4wA8Eo6ghw3Xdg+0NYRccjDZZ0tV5fmsW5owwBlSGEtQb/kZ9+R7/opkf87GWnbOsZBJvM/iKXvkzwewBEUXj9yZUy++ladoUu+6wnF5CcfeoDz8QHkKKi2hIblwedra/oHdc60Jt/gPoMctVNVclK//BMq2MmSPHkZlzO0OrNsNB/1qrFXbxVqThwaYFDLuTh5qQy8FNczusZ66dNtfMojDd5uXe94tUDvOX31eka+oZ/nPg8feCIfkG2tPPAti6GlQV3QH3VRRqbVjjWhlIpA59PW1K3Qq8/Ds3jUGkzfLWPdvPFTF2CbB3G5oXzVnwyulyHxurIG1ykppx1TeIDp4oCWXvL+O//4F5AqG44GVAly5IOh9vKrMgqSrA7Zbl9C2J0QHHfqqowGm9JOF0niXX5+6aY/fuSYtKECii6QcfHKJ3f5flpCNhZE9mnZyQGbMyvQ43xIGkcaEEz4qQbRzq5f/xLffFAmKqGxuZ+IXbh8etHiUhVWSbksJGBA8jqSJ7kJyc0ERP2hxasa+FZdqrFrIq80gKplI0OLBMnPkxa0OG/E7s6eFnxoWVb7yIoPXQYh+jkddZ1fHUhROme3iBBJ9gpneyiOAViTF4N72EFIQ9aSvcKVX3UkzTIAlHNZt7+/Jsw+I8jJQziUybaWbvKLTv4wFiV73dsiGqcTmZ525ac+wRd/xVg2c4JAXyKatEU49axAto3lRHEpn2iRNkJ/4BC9MLl/anxE7ajY/uZafOXLn4/PfPL3ZWXsxdbGTfkHMTs9m2cN2b6H/96+HgBkbLz3fe+Ld739rfm7iNSQXSB+V/LFl16Kz37+C/HVxx7P3a+VhYU4t7oSV157JQ29D7z9kbhzZVbGHzqkXrVAoIe8kkG1SzmVRnNRr4wQTKf/1R5un0n6jGZaymX7gKN659ku9c9xfs8RGgnohDbR4qb6JI2OVi4W6aqn0W8MpPMglH1MQPvRh4jBFwCHB4Acg8rPu7zk8nyjcGnHI+Hsy4ialj5P5Itt9ndeGf7ZF78cL12/Fne+5cEYm5qJrzz2zfj0pz8T4yfjcd8996kNxmVE7cba2vVsc3ZN9eTAAAD/9ElEQVTRTvb1YCaaMyp//vyFGJPROT6Yiemllbh431vSPxKv6YXlmBrMqpgXHPeVgqwfdZKjL/l8US3aVWdwXDaVrGAazZ3+yGeMqZuqnMYADwL8kZBjsngAnitNE6MWWowX0pzvnSLmEeal4fisBRnIsdiVoQ/mzoTwScN5bOZYIC1LDWmQh5zOqTpWfQ0ew847C5zH/2ms4Df4GerRtozI7jDOdTIQbuXlIXxrZzvWNjaS19LSUszO0r618PIAsLuzm/FBd4bSvAHkatsg8+XXl7lDWZwPOE0h+RUH4NHiAKe66MqnTzwT5SjfpQznc+pMGRxtMtS7y5B5Gmz8NpLj1vEzINsbOnI24qCbP7kln3wgx60EqnmANZJ+RV43ryo9+7aYqVj6aVBTRrE8NynIOsmHF4h7ueZnMPPS0JGf67vGDcj5sQ/WY5ZHB8jF/4wTUqEoOYRf6zt9Ap1pDKgc7cnbJcY4soKNrNXPoTlsW4dxaVQhVz4sGb9wALdHluFPNN1X0SPrA+E8GiVAl0VzyKt15jnyd//JvzhB6BRWCe6cTnMnswAW2MwdtwNIN/TLmRZ0Wdj9hE0eaeS5jPEcBrLTCKDDF245gATGI155w7NfQCuT5YQmnYM4hhS++QAOW2bLCG06nDuq6Rla+i09wHKYl+m2NBxvZTY4z/UGXNb4lpG6Gc/lgFYGwDIAlCV+Vr2Afhr41jO8TMs0LAtAGjjk25EGgEecMubdymGHkWBDQdHMZ7AxIHg12/YngHzAcV5F8VNDfP04PT2Zhi47LYfsouxvx2/9+38v5KOY0eT97NNPx9qNG3Hp4sX8oe7p6ZlYX78ZP/XTPxWrSwvSrwyAKXZj94L7vzbWN+LJJ78Vv/Lvfi3uuHA+f/PxxeeezfvD3nL3XXH/5Qtxfmkmz53l114qk1/TZn/C6K/65oQscaXZHKTWYRqkqkPhDBd1viTOfOkkHx7kWJDl3QITY4PUKQYY5WuxVrtQUj73dFlfANNatUH1N7dv0pDeMBLwM40JUfE23/g8G2hmyx3E8RGNt+Qr/uxIyXD63U/+Yby+thZ3P/RwXLr73lhYWIkXXnw5vvn4U7G1zutdyXa8H69feSUP70thMsBkQIv+vsbt3v5RXFa5t779HTE2uxCH6gOLqxdj8fx5GXh1J9jYOGeJ6iOe1JWIIj9xj33HrQPSAXDdx9t8fDtoup8TB89h9IAPuDw02zSXTX0pDj/ykclGYVsOfNNq6eAA0hw2f8f7NBzv08E5DXD57wQtPgBt99/+GAfauF3Lh37kPgZgCPDQTbtzhcX6+nqWWV1dzYP7GLTUl7ajhL90NV3LgA9N68YyEia9lQEgvfWBFsfpZ6XhQx9oads/rZvi/byW3+14t9DiGFqaLd02jLNukMdy4shr466Ly+EM5Nun31KO9qM98uMl6Ts/blK6dY4PDfAox+XRtwPyLYuBsGXAb+UztPiup2nhAGRh4mU9AaelY9f2F4P545KGgLDpkk+68aBBGJ2M/F//2S+daYARN6LjuFZhbb6dgXz7OOe18fy5FxaNhg55xIGzyph3yVIGGOmuOOkAcRoaXMDlAdPBMcEB7WQLWMHm3aZDm0XO27h9nZhXW85AGuA6kk+a5WnLmLblNi4uZehoWFbyXTfzwScNR75pU944BuP10/txoKULLQB5LJPBOIDlN75p4Lf0AOM6Tph6qdumQ6Lc7cmdCrWfaGY+70pPy0GX3E5+Lfy8GMZ4ZqcijQKMNsnM+b0DTRCzM9Px6isv564Lh/W3N9bihWefia999auxv7sT73vvu+IHfuB7Q8jicRRzM4M8h4R86xtb+dNSn/jEJ2JvW0/hMmj2tjbzlvblhdl44J7LsTw/rTFeBhgTTp6/kmOh4OkdebPutBMR1SN3kHn8o076By/Avggo69b+g6/eWfkdcP8dBqp/b1QazXR2+CjDhwPFoNIx/mhP8nBuX8aM06CiGhQ9dn9Sl8NFE6fM3BnjFw5SRi2N2W4YgjJ0/+Wv/mo88/Ir8T0/+INx6a57Y3ZpJe6++/549tkX48t/8aV47vnnYk863t7cSD4svrvdebxxjXHOjH3v9/9Q3C8DbmxyJrZlnJGXN97DR/WlbuzQ0S/c95GNMAsF8WwP+e5zpBMm3f0a+VvIendlyLOOzAeoflk0Ux8CygDEwQcX1+dDvstSxrSZr/DN3/TwoUM+PnHLT5gy0DTdlrZp9NMdBggbD2jjLQ37yABOqwPy4I9PvsH5+KbrNnGYenAnH0cDjL+9vZ1txdUxnNeENvx4za2anpYHKGPdEoYe+JbTcp0Flslg/oDDbT60gBYPuB0NA/mkn0XTYee15clrcYGWTotL2HU1ThtGL6nDjp7znOZ+SNz6JN0OME3ajf7I62PivD52u5KOA5AHl5eL96Cla34APAzGIa1NB1yWdHhAg7Dbn3CNF+HmlHVrPeyflU55gLjTDG0aPjyYP63fsR/6iZ/+qDMBiEMQ32lthQl78EMEPFeGcp6cDYTJNw03HNYwi4Ebw2XwcZaDPOdTzk+D0PGdL+QNBoPTRsUhR78OlhNwXl+uaoQq38rRd/26E7diTa91bTmHXdY8CDuO39Ih3+ltHuAyjgPWm3XnsvZJM+02D3zA9FqahKmjARoAuKaHb1ptmnEBPxmBAxgXR1kc5fDdPsCpkcGkyuLL6+s89yU6MrwmxibLcJGbGK8zR5JaDtrjmY/RzOsGvsjjOi12YaCoVldZGVyaJOYXF2JqciKuXn0zvvX0E7Fx81pcvLgal++8GB/4wPvFlws9BzLWBupYGlC5HS4+Mqy4t2p2MB38zuELzzydX/BxuH9OT+cYazODkgEjML9gRVdZb/WFIxYN1Z8/+eSlD8hjexu9WG/kEWbHHgOnDMvSd/qSC6NohLNaKouhV6/IVJ4nPcriOI+ntIP8iaS6pFTqkMGi/iCjZUoyT05NxGB6Kh3n4xCIQ+v1AUjXTzRz4dtZTnb4TlC24rTLtMYqTbanBygO7n/tsa/HC8+/mD9Qfvc998SF1XOxoIV0ZXk53vr2R7TAbsWVV19X8dHY4/LcPT14zczHxNxi3PPQW+NHPvK/iaVLl+Nkcjb4+fOJgRbhianc9Zrm7q/UFR/51CKLXPiex9CX5wvGP7ITZywwP5GPTqxX0vv19FgGTB/fZfph+LR9mzScFyOPW89HfdoGcFp65JkuvEwHHzwDaUCbRtmWNmD6AH6L34aBfhxIekomiz5mGuWGPJG5r8PsY0ozXfII14cfE2mI3bx5Q+VO8jUkZwExxqanp4uhyubrLYVNowXTw7V8jeu6O96GgTZsuB1uC/30W+s89Pv8zwLnG8dhty/Qr5sd/QOw3inTlnPcbQO4DP3N4PEALnShRRwHHi7zmYsk5s7O7jCNuYi5VxkO+yeBWmf6OMYIcffptn7GA5zucgA4gNNcHidOQlBfZC5WvO2PBsdNB3CYPNMc5kPH/Zu5ErsCnuCrb//f//mv5A4YBTyIDRaCPE9IpFn5lLOCSScfIIyzIDhXxgIiGNcRSPwsR7rLGQ+64FrRVYmSr+jeOomahqGlCb4bh7hplSy3KtH5pBnfEyPx5E24K+P69+m7vGkDWbaLt3muF9DimDa4OOvbOgOPfBxh41hep+EA8Oy3fAzWi+V3eeM5nboSxpjCJ+52Mh5AOmmOQ4uw+QP4dgbkZweT8t66znTe77OkChca+YpO8fxQgCEEDdK04HdDJQd0Du7kUTuvnIObkCFRu6TSjQyJk5ODONrbjd3tjdjfXY+9rbUYP96X8SJ9HO7F3NxC3H3fW7Keec6KH5hmEIkTsqD37a3teOHFF+OLn/18fP0r/ykWZWBMy0CZGh+NOy6ei9XlxeDbC2mUsZ76SMNKkqoK/H+q76TJZKBwGktKJw+Xde/0WB8CqAzpSsszb/qT/ZRp1mu+mpTznUDIALgf8zEH6eg68zHcqKtcneuq6wBw8KVYvfKtvsjCSNiHYAunjDiMXyB381RHDF52pvhB7C9+6cvxb371t2JxZTF+5m/9zXjobW+LqZmFPNPFj4IvLi7H7/72J+LP//zzoUaLEbnB/FI8+u73xMzCShzxk0uSUVpIHmmQa9JDB/Cn7TljiL5wlVa41qHDrj+Quu3hGRca1itGGunoxeWJm4/HImAZAOdTDqBMmw8dO/MFzBcgTPtYPoPpkNYvC0/75gkN+CCr5UUu88InHzzCpk8YPIfJhy5x0se7drcMrSyErTPGIAsSccsEQNMP6UCeRxUemySMG87H8bVyGl4zM/nbpZSF5uLsfPZw6FkuwHwdTmNO8xhpzAeUBz8v8e5wWkAm6wD/LHAZ4xJv62RZbpfW0qWs6dmnLcAj7rI441IX0nFOA/p8zJ+0lqfbxeDyAHit3C2AJw7yK578MUCYxzKR/nIYW5tcds2xjumkhd7habpAy7PP376d8/EdbvPa8h5PuBYH3qD5bDRp1qP143IG0lqos99dpIFhGfhVuaT53/1/fjmvoQBAMkEPRITFOR1cHHneyWCAkE8alUjCipueB08rOBUj6jM7xqc8YWi4MRw3mE5dujY00OBvhZEGnmVoeRMHTL/Na8F1B4xryMWsRwcwL9OkfCu7gXzS7ZxmRz0A0wYHWsRdx1Y24nYtHQO4zi/d16TkeKs3fGiCY9nMg3xwHSefMLonzGRGmLLOd3mDyxvAswPcj5D52+qh/jI+PlX0teRSBB5VVPwICD0HvAaDEJOu79k6kcrYCaHvcunjCL8qIANmIENgemosZie5v+tABkPEAT8ldKCntf3d2NndisH0bCydu6RFZSryK0ct6rl/hiUlfhiHXCbJTfprN67FJz/x8Xj8a1+Nc8tLsTA9FRdXV2IuF5OuT0g+5OKDgmFda/xkfj4RirS81FZXF4ADsvl0r788E3U6wRWQI1UlPrTIQTfw4RVk0u+MEuQAwEU22piPUOrVbBleSUM8eIorPtAdjt0qww5wGWAAeJRjJxJZEYLzO7wlHudHsvf28lwYF6j+zm//Tjz9rRfi/R/+UHzff/GX4vIDb4mxqUFMzM3EjIyt+bnV/F3Ixx57MkY0WY8P5mOfXc/pudg9UBuIN/rK83Nde6hn59tUNDbCV8USIPuN5G0dae7DAHVK/QjcT8EDHHcZfPSDT5/CpzxAP4dmS498AHpOBw/fccvkcQL9Ppg3ODinteUtq3nZOd+ygEcazmMPOuSbN2HjAOZvaPPwT/E1QvAtC9DiWfbElaMcMvDQBdj4Qm5o5IdYal8/jABZRrrn/j36LW9DuMLiaHc/5mZnszxtQzpleBVGGWi7faxry5pGNQe/mzq2YFlvB+RbZvBcP8C6OIsGcVzbToY2TD1M23Hj46wbwGkttPKQR/1dDt5AX3bCfZ7ObyHHYPcwZACvLYfBDC3appWD/mZ+LbRx0/lO4PZ0fShPHB+ergf5pBEmzThtGmHwAOIAaf9LwDJbZwD+yP/t//2vM+ZEMzPzvoAeDACdl3QLBx55xMG18ADhZKj4MI2yw0kBpTFQWlz4eQFwOmHKcAbMHcd02zCD2GE3NK6lYyDeAnHjuL6tXArkqxXAdJ3ncAtOt/74lNr48MA3kO7yDlOGsoTRu+n19eIypAHGw5HW1gF6lDFNl2nTAPByQlIa7YPOAfCQi3LGJQ1cfHiYVz/+nwPa3LJS1vKVXHzpqr4lvDrLpbrpqepgbz9fHXKFx/4+h+r3hXeUPzPEDzTPzM7E7Ny06tPtUChvVEZ8XUshWtms6k/QVXhnb1cT+X7si/b+wV7+VM9gar70AYImaO6pYsGHnvXAb0zevHEjXnjumfjEb/9W7G5vxn2X74xx5a/Mz+UB/6mJqZRfBcvPILoZ6jV3ryQb6ZkHTqGexusVC+WGr69IT6d06CQtdD9ace4kA+i/2ZadAWbD0H10jC8ZZdjUhasan6prLoCHkkd/0PeXlXnFA683OwOM8vVqsl4TS4Ks64nobO/v5e9mxrhk3j+K9fWN+MpXvhKf+PhnYvX8UvzlH/sr8c4PfCjOXb4jli5eiNFJLaLTSzExtRBf/srX4pnnXo65pRXVZxCb23vBx6m8h+WOQfQ3Msq8g4TKUBszz2DFSv2pB+ro/kibuV85TLoND/f11B86h0EDpLU+dCnLEz1Am7TjrOUHkM6YMl3SnUcazn0fB7RtSnmAMoRx8DM95Hc54CwZ8JG5HXPQJ0x5HGk46EPbcc8LdgaH8wfhG3CdTMO+wXmtfK4XcWThagoMLOsBh74lQe6wEid8sF2/3EA5dMKvXKBrHpCIA9Cj3tYx6fikYYAByNOC5eqn9wGZgT4+cdfPOAbX32X6YBqUgwbOcYByuNTBGTScD7TyWx7SoIUzrvEdNl9wWnwgSerBiCIt/RbARe8bGxtJJ3WtAuiesGmdBS1Ny4NrATrQb3VDuTbucqSbZpsP3K58H1qZbgd9GV1m5B/8/G/kK0gQbPy0QlkYKgUeHdUTBnHwSXMZ6JDmciiCdAtP2ArAUi68ahB2JPDJw5knPs7loIU/NVWvREyXNH/WTZwyDFSejijrxnXjQNtlcYB54wDSwcM3X87wEOeKDuLQdD7OZZzeAnGcdQaeHUB55HNdLQdxcIhT1nUxvvFafMtrGexnGTl28dg1kJRkUjh1Rxmu+WDHY2NjM+kvzM/HlJ4gbThSVKgydPaUr0GkhZpXevCgf2AYsAtFGLo+o8QOyPBcRvniKr60K8YPcukpVhOqeU1NTtWOlsJ8eSiR1QblUxcEmeSskhYDXpUNpJv53N4eVB1VLo1l+UfH/NSJ2k1GFYfhpybEiwlAcQ7T81UkrzUPT0ZiSwYdOzR7qt/u3lG+4pgZFw8ZGhhg3KfGK0guKGWyTl2L3/raehp/wojPfuaP4k//6I/i3MpSLEg/c3Kz0uPkxKTkkPq7MpaTa0hSN+iLrXClQxfd5FfDyqMfCEN1qX6chpDSszztTCOzA6RAnpdR24xPiL4S8rUibaNy9N8cPyqX/UuOM2P0B+5AGleYfubzlXk+TDJw9gZ9YnSRj5GFrPDidW+ezVO4xq+c2nN8ZCIPzo/yXlSiHEqWoxHJeFK7D9/8xjfjDz/5h7GxtRP3PfhQfPdf/i/ibe9+d6zecSmml8/F6GBB+NOSZSau3dyKz332L+K1N67H8spFtY36mPjV6+jSx8go8wJzDnpTSEZj/kSUNIR89BUMR+rCWTzUTx3QNc5jkjCAfiiLdnmlyYOjx2SeUyJHdcr+KCj8mv881j0mnWYgDTrkk4cDH6MC/bJjAyALOKYFEEbP0CCfOOA4tLwbTH8BGH+UwdVrv+KP40ticC1L8YEOdSKdctXOBnSY9en0ZtmQAflPQerjgSL/kFPOVwYwFySKePMHDeRn/oAGsgL0O+YQ1airY60/4A6m9XCl8U8cOVTx7OP0Z+iRBi3KYYQxvxCnf+/s7CB+XvCLLIw38NhCRVbrFT44wGm3QuUpt/7vylIm6QmsH9JaXfXzW+jzyvoJaCOgL595AoT7fEjDNy75bRr0iePcJ0kHzzRcBgfYh+1Ifgw1TGuBsuicV8fonfvcaF+MefKGdKzLW8Ouu2Vt8wytbG2+UlIulzMOYHptnLB119c10IaBfhxo+Zum6Y78P/5/v3aaCyIIMMIHzBxwo5DnTk/cHR4lEu9XggsZ+eV2ZSjeVZxZOLqnZ4UZOPzUyfXr17MsTys0SAuIQll3iIEmAnBz0VCmlQ4ODkhZm7okfofjbW6ntUA564A864E0JhxeGzGJA8jifDeSeTkdOKvj4MCx7siDBmHyWhnsSEPnhE3fvnHg5fL2wcGpCfLZLhdcT3zCQQNoDb0zMRFPeZBBkTENqhFNSFxXUJPwSE5ie5q04cf2f070h+Y17C+Sol4DakE+5HyW8uBZt9rDW3w02bLIc4id18vsXqGLOjytCV7+jAyD84uzsbQwH0vLi/mbmmkQi4pYyRdN8eMLKCqDjCw41FLUREd8ctGh/wonF1Mm+y6Pw+KiwqK0JwNsV30EGfg0Gp1MUW/ls5BwbQR0pd18HYm8B9LH1OR4XHvzjbwyYXZ6Kv78T/80vvi5z+cryJnc+BmJwSQ/IC1DTzxoewxO5FXFJQ9i6T8qhDTs5ijIGEKP/jHubHOlUw3kpV3QKTXFA78mNi2aaQTV4njaJnLZBqJafab4eSzjcvGT8aalS4tf3eVDk9F3ss019jBowCVOmyuQ7ZF9gDTRJp8wBiWGkmaYrK6w0Gbugv3eH3wyvvnEk/HIo++Iu+5/S7znQx+Mtzz8SMyurGiMq51lfPEbkMcjMran52JHRvHXH3sivvz1rytfRjTG34TweI0sOdJAleLgdHjEQ1j1Ry6npd6cS6Md8oyY8klTT0idqiHoGpmnnislK9K1R+mYAJQrTFr+goUAHkqIfekXA2JKdQfAIS/zBda/46XPMkiZm6rtJpMGOOThZ7sLPE+Q7vY0kEdc2IoVfQNlTMdlTDvrQQMLKp5VOY0XkGCZu0tBhUQYFNNM+uq7BpfH911PvLZn3sCwp77wwmDEKKZP7Mm4XlpajplZtZPK0dcYu7hhvQ+yDOMXFkVf9WM+auozwcNAluH3hOkPMnIH3Eun/iE5yjhD91z+rZ6g8ZDziWiYpmtOGq7fFo6TJxIJzNUA+a2+AdIA8Fs/267jaRwDPHDQBc9xwPRN53YAf3DAN24rH21h3m5fwLz6ZYGKI3c9dBlIdx2M7/q7bwPgkW6+OPMhbN7Ig9/mA5Uve0RjmTzSnWe6yGeRyas+d2v98fPNg/qJyytJ4WF7U8Y6BEjPdtY84TUVcD4+DjynpUz//f/4b/MMWDKFiwCmVroZkudKOB+/JTys5LDDGg+o37LrFgBN5sfHwpERJupZntvtNzbW0zpeXl7Oxilhq7z5mR4/0kuY3050mvkDDCjAPylhmXAGcO1IRw7X2fxIzwWkS0fRLPJMCODg0mBRHIOEOhO3PgB84ilvZzz1+eKTT3lwDaTjAPAB8t1GzjcOQH5LHzBveGFAuQw4VQ/7w3YFCr86KnlceqnULEte4bGzMBb8cLioFg1NqvVKTzJAiIWPtlQkPxGnvCZodOZzGRPjHLqdiPm5mfwKbnFxIY0sJncmx0nlD2Ss7+3uqS77ubxQVxZL2qR2J+GlCVFi1VkpSaQwX+ztHuylrDVI6DNVzxMISDBebwJ8IIJc2zv86LraQxP/JE4TC3VOpwlaWhC2Bq1o43PJ6KiM1PnZuXj+uafjG1/7apxfPRdPPP6NeO3552J1cSYm4C15eDXKRa/H2Z80oEWTryBTPjyhYbDAC52mHUDBbpBj0Eh41YtFRov9/l7pfUSyCE3Fst14uOHSVn4dAFoAeB6bqS8BeoTu2FjtElGWfpx9W8wxrLmoOF/tiic7NIxVRK1dlFrgsj06udkV9Y/RUxcaqnoE2lbf0x9lqe/TTz0Tn/7TP4tzl+6IO+6+J+57+OF4x7vfFXPLKzG9eD4ONF9MTetpeWIq1ja3NK5HYnZ+OX+kf2PnINY2NuP6tetx5c1r8cYbb8YmV4DIwJqenUm5aW0WanbD6nZ5+nA566Veq0oh2QAF9ZVt168SyKt+Y6BvlVFfcyGOsMdb6XY41vCJk+62AIxHGuVoA5cDCBtMi7Kku5wdkDt1andw3N4AfMzL8pqPXfGiHvDNYt8G7H5C0/hVpgHRBchvffM61Hihf2FwWj7PNRhg5M/Pz6eDdLlqu9oVprzmOrUuD/CsGQD14cJW6ECPNyFborezva0+ORWzGp+XLl3KsYEBhsEHXcqVjqR/PXhYJvKg43zSXReAcBtXROO5gsZ1WWihe4A4rl+efmM8+ALQsWPslR5K35SFDjwow9zV0qZMy4dypLkfGIcwtNv26DuAw/OMffCh5Yf2kkP10JhBFhz5+NQJuux8gUca4J1e07aMjrc0DOgE3uBAF3zScEcyyFlPcOAgp/sY/YN4W398aADkkwY+AF2ANPgTB5/ypmHe+IwHTTGUTHzS8a07XOF1G1b/w//0705cOfwsKgQcyCC5EK6PY3B6C9BEwBKyJmhXDJpHR9XBLChK4HAe4fo6oix8wAITR5F0MH7eBb7sgJEHDjKhRDcKcNZPK1heZGvrB5DX6oMwtHEAeCyW+bpKZcGjXuTDmzQc5Vq65DvNE0XK3/EhnXLIZP7OA8h3HDzTI404+aS1cYB4Sy9fnWqx0BzWLfBMhqLJIqXBk1cqdDTSgEFm0Sl6wg0Or5p2pZ+orTB0eBXIbpW4KVM4OFCVX/1gPwbiy5UMGNmLCwsaEFNpjORAnFQbMhhYCJG3OOuP+lDvjqnkygkY3NTFaNKgRL4eq1GQcaWctjO/lABt+gsADWgDqZtOZ9Rvb283dnY0kWV7dAZJnncqnWCAsWAnYGhihAmXnVHOfY2K38svvRTfeOxrMSWD5k8++Xvx4F13xLKMyjxTxQWhqgc7Yl3FZCRV+wLwaX3AbcDC6ramqixUyMM447VwGZL1YMDVEehWEqcO0AXjA5/ydVZr2L9dP3YBclx1izgH2hEz21F4/koSmuBMTk6nDCKQacia951NiobkyN+RRGf0RfoV8p9IZulhbW0jlhYW45N/+Kn40le/Gm9/z3vj3gcfjIcffXvc+9DDMTm3kl9GTkwN8oGLy1dFIC9yHRmfzLvBWPE4bsBrLeqC8UeYn4l6/sWXk8dNLcLoiw8q2CkT69QdOkVuiZPzBT0uAfm6BQUU9JvJ9PnO5Q6lfC7Rxvc9am439FX6HC6k6AfI9qNMF85+1TnHybc+W2jL2bl9C188kBtLXtCWh6599yMcAJ6d+wQ0XP4sOhippENjmCa8Jnxr+WFdvVByQfLVq9fydvuVlfpBfOZ55ofl5aUsy9x/qLZmbEKHchi/9HkMMMB6ljBpcCMTadPqO/jQ3JJxvrW1k31hWmMDAwJaLM6E0d+BFnJ4sQMvZlk2dSWZedjjLjI01qaBS1l177xyhnGKnNYL9MjPMj19t0Be6/o41rGBvOSrdOTs024dAH9kAY8wZd1PLRtp4JNmOYyHT5x1DGc68pQvPtIrOMYzDcpax4SRgXLIDC/zwJEHjuXFQYc+4DB4xiHOERTmINK8Fls241oe+DE/Wi/kA9Yfca/TLT8ccdeHsqbPmxJFFS6ZANNuy0Erw3/vZ/99tgiJLVAIaNNdmDwYt0TNxOUAmJSQpA8rAVRZBK/KogjyajDSier6AaDlWzyK91TuioiOJktwCo8OMFR0lmvK4gDnAZYZH0e6cWkMy+w8+CiSg4880t1odBrjg9canOQb3/RxxAHnmz8+jnzjOJ9JBIAHafAH3Gkpb5lcFrBsmYZTJfIVnRyHmL0LliDc0umwo/HEGOpbXswxkjXLsRaGeoHoMQlpQGoEsgBMaDDMzs5oQl2O83k7/FycaPKcGchgVSHLC4+kpdbE8FKNT3WMsYuRyCQnreQrUdypnFkHPP6IM/olU8bQnXDFAz5uT6V0eaUbL6yW5VDl0fHu7q1nHqfG6ukpd79EpzXAoIf9wYcAeztaIGTkrt+8Ga+8+EJ814c+GFs33oxf/5V/FYeqPztfTPy8PsHoynu6ZAggJwCPoWwlZ567URLVJt918eLHmKEe3OfFa5STqAPg7CjSD/2bptVuwzHCeHM721HO/bf4qJ+d1IFxywMNWogdhaSftIoO/Ugo2V/GeTqWDJwry51G6QxjDFzUfrSvJ+Pd/djRAnzz5lp89otfiG1ZRufvuBQ//Tf+ZsxpMR4snI+55XOiN0AjaXiJRRpQ0M/dp2x8epAwNAHyYUa+AtWkeKCHPb6e5ZzXrvi9ee1GvPTyK/GiHF/Pzc4vZZ14uwvdfMvbESQ9FS+o15iqR8YKhnqs/nd0ULumVJVzdOrRhSiw7gDrGkAXOKCfn3pW2ml/74Hz6QvVJ6ud0QnrQEcugXy3LY6yuFYW82r5OW+IN+RTfbDK8GrR9Ui9KEweYL+gytKfuMOLB+/a1WLnaz3Pb9KnuIsP4Kb76oe128K8wZlhcU2+xJGDPMbAzs52GkODjg7rSn6kozGHgzf0MOYnJXOVGd7UnudB1XepA7ThkWfnlGZjzXXGhzdAuHQU6nOip/4y7B+lb8DlWzA9APy2Le3Mr+p5624McfNBZoC0s6CVH9fSgKZ52wGmhQ99fPCgBaSepEemwjofWmsSeHamjY6h28qJyzZRmvmCjyOPOLys6z64DPcatuUoQzr1JI2wadA3WmgNLvDMF2hlJc31NuQ6oVWQPJd1ezFhZJrwaq1hPhIuBhjC4G4pAEpHyI0EjgVz5VwR4zi9gIrWJE6enzRRcksXKMUOKwfdIa1bnxhIxw266wh4BUNei5Ppop18lGTZnFau5HdnQi7AfHEl17DBKUe8dmcKoOnypgFYFsOQ760NCz/LkLTlCAP2AZcF2nqA73TA6eCYlmXM3S5eJ52oHbQ4pGGjohit3qKlzpzby50Z1vxOBgwgtVyc8BqPH/RmclfbTCh9fnE2zq+s5ivDpZVF0dDCjDUifH7qx7uZKQOdVD62S9Fu20SOrYRboNoCfLVMypogPGHLE580hEQbmQUsPvm1pHClHS34cpJHy4Ny0T99b9jOinWylEwsBHu7B7F7MLwXidKDifoZDf9s0FD2KssFrOx27WoBYEdO01z88R99Ol55+aW48/xS/MWffDourCzFhXOrqbs8hC9Z0uiUfpSYBieUOatUhmZVDwON/pVfUGoxoN/AO780VJtheKXsahjqj0yMvdrhRL7qE+ASzwlD5T0Juf7ku9/jk89BfombZXh9h2FDHkC5NOI1oYigylUesppO/u5jGmHiLQOZiborrHqfxO72buxrgdzY3Iqvf+PxONHD1YHk/6t/9SNx7u67Y3b5YoxPzerpeVo+xrvkEW26wr7akTN0NsrbPkT751GHMYw02lqJKZPmMEXYSTuR7FsymB9/6qm4dvV6hvlFhbl5vnidjF1+pipfd2seEC4kjkQTP3sgaaIl7WY4f3ybemUfxAiU4SCeyAXecCwOxzq6cth5gONtuO+MexYoO40wJAWP9sBZFjtkAlJ3jZxOO6sMcVAIGw8e+LgEzTEG0+Smc+PeClUGnNJRHQPAKEd+Fm1ejXMpMB9gea4dylKGGHFo50NSx5+xoozsx9QFHPd/1Sxx2vpS3veAGU7r1IBlBVx368P1cxxwuMU7C8wLnLZMXwbntTiGVp7S5+3pGIxjcNztj35dX8+LrucpD80P4nLKg7Juq2wHgWUCWnmcThkAHjh4WAbnEbZ8+KbjsW95rAd44xzHAfYB8E3LcQNp/fhZYBoGx/tl03EI3xHAQp8iyLUVaSsj0lqIKKcGkNLBMS5P5cMwii9jgEHEZ+m8CmIShAYLoXkB+DQY28oMQuKUteKhi5vSpAr9PCQuaGmQDhDnqdtlcAYOlOv/rAt4NhTdSQDzNd1THShcKUOdgdfKSBlwAcuDT7rptUCeabkc4LItmE7K0tAj3Y48fGhaNsK0FU8oNkB4DVZtUbw548POTNKTycPZodnZemW4vLQYF5bnY1pPYHUjOnXtDFjx47XVoZ78kr/bLg2xrt20CNYB3FvlLij+bV2GQFj1ggZ1EBjP/QiHIUNfOzjgB3kZbJ0hIHUmFtVni4Ow6JcrPQA8EUOXRYsJmsO6TAD0Z9InuWEdXaqe6PdYfYiyGFoAP5mDXrhXjH6EAbC7vROvvPhcPPrAfbH2+svxW7/2a2mcLSzMyggeiZ2tzTy8TzmMYmlMlGi7Gjd1XlL6VQXyB981ftBB9VvqzwMN+iwZ0COyMjar3Yd9yX0d4PUcYfRjenxxSvtQZyCNr3ySVf3zI4waSxw4p/7QBxc589xY4tduNg7apB2XoLkTll/YSiRpPs+/cQA6D7zKwPzqY9+I6bm5+Jm/9V/G73/6j6hwPPzWt8Xi6iWlz8csN+BPTYqW+pDqTfuq1dMwZylVB8j2sEttii9GVu6c0ibOl17oL7weZU5iJ6wrkR9fXL12PZ599rl4/fXX6WwxPTsn3Kng7Xv+rBLq5poF0eaMGQf5RVg0GVPSTak5+BHyts9aN5YDHZHudun7Lgu4jMMAtFowDo6+4wcWtwdtBu1b8Br5gEoT/RH1F+kUg9cHq41vH7o1poeyuo40CWBc9A/QbjjAtIAso2Aay2pV4vQvHg6zL8mBTx/zayzi1AkafjPAERY1i2gUX8ZyPox1coELK+rLDjRxO9LAoZzBerEPgJMPJMIzXfLbsdPSbaGl0+Y5TH6L0wfnnUUbcHkc+e73LVhe8twu7h+uF/nWBfUiTr0A4i1N66u+kC3elAXHOoG+wWXBa4G4+yg0rV+nuc0pbx4tLm9ASAPA6dMykIZzGAC/xTNtoE0zgO964JPXprV0cchOmunmDlgG5EAwEyM5rc+8GkwMPcsIWASkJgIqh8DDwY8SIMEv1UNzTpMpA+zwcA900a0B1MowGAy/grSMgOWZztcRSFFA2RaIZx00gYDfNhzp7NLQMXDIVzIWHvl0FnzzpZz1kjs4Tbpp4ggDlhnnNMBx+3aA+eHOghbPYYPLWT/u7IQTRJI1msVB9kMca+HLPDme2lmoWTwuXDgf51aXY2lhLubnZ9PYyHu29jUoZTizs5U7gDjRwijIhRd+SuPshmXLpxFWW4HreVbd6As8GbM7chac1rWjcSuIppMUwPCiXugo69S1P4t9GhH6M430OyMK4AvX0mEZYPv73Q7YSbX7xGTXJ7pBna87BbnDITl2t7bUfw5jdnogN6M6Hcba2np84bOfjd0b1zQAtuL5p5+KOy5dzK8lT3hNgfAaK7w2q86MflSPo5KDcUVa/eSRpJcseeVCV0cWP+THAKvx1h2uZdev0wFx6pN1gbrwbYCRlxODxm7RG/bPmpBrIaFsjgnh57UTwmXcloHYGflsq5OfeSyY4q3FO2Xs0nPnUm2SOpSxSN/a3T2IGzdupHFzbe1m3PfAg/FbH//d+PGP/GRcvPPOWF65EPNzizlvTA5mVFa6Y2eJeSN4lSQNUc/kVfJn3xaHbCY5dgZJx6Ej9JWvtXlQ6Nq3yjGWkW1E/UGL/QCj6ziefeGVeP6Fl+Pm+mbsJ2nJgMHGQXSVQ4eUZ0qkz9VreKWLHvmEkc06Bqw3fPJLbzVeAOMZwOmD5caZzhCoReWbt+mD24ZxgGlle08MZQWXPuK4+QFDOYte8ULLtbAD4FpHAPQmZNCS5nTS6GMs8uBjUJFGPj66oniNCa9DBZbZdGjbhG6Mook0jOl3ko9xSjuBVXWpsuSl/LYeGyDf0LYbYB0QT6eoaTkPIM96A5zXx2njLTgPvwXSXIa81EGH1+rdaca3/oEa7zUfmAbONFq5HYYGYZfhYcYf8ZDOvEMeeKZH2GC5WkAGgPKtrH3o08F1dv2pvOC4zQHza2n26bR1w7kM4LS2jMEytDwcxneZU/8f/sJvZi4JrizOikJwOnUrEPmuHB2Yz73ZWSCvdiNoMAYYuw/cks9itq9Jdj8PHoOHm5xiAi3BzK+ErDhAHCjaXZoGNWtVGkG9RaPvsiE1MZPv+gEVr/M9OdGos/BE5XqaF34ri+VgJya/WGv4kmc5+jKZt3EAd3bS3XnJI80dtsUHwLEvDk0+9CW70k0HwCdeu4yjMa3F5NKFc3Hn+fOxOC8Da2E+pvKsg4yNvZ040pOm1KVFBSbIpHJJT7rQf0xgZYygd+lQ6bwaw8idYPHTAnywu5dxDC++SEm7opMJvdSu6bCvIbfDCdmHhnCaDoh3fpWmXqBaSbYapEpNlwtfV+f8+KIjlXF0KoF5ZYnclT6cwAG3g2yKfOre37v1SZDXH0kf2oAmd+J52Fw+O7vsKGKMsoTvbO0I5yT2d7djR4bFxOFufO5PPp1f+06MSWb1Qe4R43b6/V09nIgk5yLRL/rj9VnKLpc/OUSFs1KdLruJBRndb2jLYV7tsODIo78D0CPsepGHweT8et3DblhNhjh44MCf4EtYyZh1F23SGEfQBZCfMqSnfNI5Rljelq9FvX54vCZ/5oapyem4LgPsW88+FxfuuBx3P3h/PP3c83HnvXfH8ur5WJXj4Hx+eaUHr1GN1fFJhUVPjxplkKUBn+xFu+jjAF4H0l9Sj/Rv9KjwUe7W+iwI44TXVLxorzuqyGP3bl/pqpWMv+mct7b3T+LlV9+IF15+Na5cuRp7qgP57BKV3qvdONOnllFT1twG4PMj7Ald/7HurDPjWn+3A9cRPdI29cGAnNKKDuOj4yUwfcB9hvJZtuMJEE5jnh2wjgflTvE1bFwGR5h056OLPKtL/TC40QHmmOZ/rprxDy5T1vMgQD1IS8NI/VECpG6chwz0AcK0Mf2QccoZMtKYw3FA/hZsPgBWvSwrDkgDnHp1/YI6uB7pugfHqs+3+8hlXQKUBUjD8UDQ6qgF0wCc18cBUo4Ot6VjPTutX5a8lKErazkAlzO05V0OXQJuD8YHPJkfoEWYPBzxtu4TWvOZw8ClXSjPV6x1tm432wuAhtsdsLzWaytnG4cXcZft143+Rj7gcUU6QPgW3M4ZjOvyxF0319k4bTmA9LYcrg3joNHG8yZ8T6AkWKkAaSjNlQAPpqeFc5K7tZNZKMIANGAKDRxh6Kj6wqVypBc/l3WZVlgDYfMrOrcHl4VuWz98aJPe1s386CCkk0bHI0x54sZn25ryOOQhHd9yozfwcJQFjzBAXNJkWMM9/VNayjGudY/M7DrxNAiPGS0CPNSt3byeO1Tve++74sK5FRHjQOtAA0DUVYYvwvLrRA0GJiraKtsWY4xJsJMBfgXIO+zM0nT+b9nskD/zO7w+tP0BaMvht+UIg29H3PRdDjA9vtRk8mY3iP7DV5Ab6zdV192449Il1bMGPud79rWA8oPM1JvFlLL5gKC8Ppg+gI7Qu9sUSFnEE9kqpdLoB6Rxxxnxmu8l54EWg6laHLLfaIF+9qnH44Wnn4gXn3kylmYGsTCr/M31bAt2TVQ6d3KkARkS0sGJeIoPBho8uGYCA5gFiLj7BnxrLJR8dkPdlU9dSPeDR74yEzBhkQetbAPplz7M7gT9n4XQNOmx6hEIK/pK46xgGozkZWLqYGdrK79MnJuZjenpGR6Z0mhNucC0bKrvgfiy2K+rzI3N7bjn/vtjYWkl/t1v/kb8+I/+RFy4666YW1qO8WktrpwBY5GdmInRPAumhybYSsbUe9dfSx6BjA/S0+A6A9zuhXNr/3bb87B1ikMCONIP59r4AfdxjAC1987efly/uRbPP/9yvPb6Gzn+jnLnb0q40zIckZF+Th/TQqY+ic5pO3imzS0ebos0KKU58i0f7QLkA5XSUp9Kb2W0Aw6k17r8uOplZ3CdHQZcHhnaOPmUrb5W+vFOlXWFT78EP/nIiHF54sif8ioOLmF855Ge/RAneoy56oNFB1x8ylkXHgfmgSOfYwASIPNwpBlM4ywgrwXwjEtem9+naXCZFr9Pwzrr57d+P81A3DRct2HfqHYB2nLmg+/0Ns26BWhj67SFlDmTav6BDrimh08ZLlgFl7mKfLc7axgGuHflwW3lR27O3ray9GVgXWyhn9+eAcO5TzgNuB1t9XDhlh6d15anzjgAmXEtbd4IKum2wLwLXcql3v7+z/16voIEIABxCwlhlELcaQAEyhGrpy8Agh4s4INDGPrguMHcGKKk9FoMwCXd+MZz3DwB0nD+fNk48HSnMW/LYXr4gNMAlweMj0zIy9MU5dqyCqiZ5AnPrxbswMGnnOUkDbpuuOyQIkWcnRZw/OrkQBNrpqse/FTDwtxMdmJ2lWZmNYmr416/eiUuX7wQ3/Xh9+c1Dms3r2kCPoj5OT2dc8ZGwvGqihksJ/wTheGhhZLFkrMQh3wlJzkB+AO5g6Y2Oa1PToFVp9b1wXTOAvJcxuXRhePku93cdkDbrgA4eXBb/+prQAXk5vl5kf3dePml5/N267vvupyX+O5IX5PSG/d5be/s5ZkQDJpaqIaD+xb6csTRP4YTcbch+Jx7Svm7cjgMsOwfnQGmXpL0mGiyDyiO8ccXL2s3rsb6m6/GyNFefP5PPxMn+9uxJIP5cG8n+xNfQtauiyY3xZEVmas91X7iYTnhyVirLx/LsHY/HequJjg765fy3KFW8Rq7AHHXq6AWW3ax+XknDtljKFFeSDIoNDaUBj+0iYHFBcVcY0Lvoe682kOXvFrmC7LEVXnLkmdF5U9OTsVTzzwTu4cn8cjbH5XxdhL/4WO/Ez/z038j7rjv7phdWI6J6ak0wCY0AWOAjfGZ/wjny8Q8t2zpHsO+SD2QocKlA8A+AE7JMeznfUhjQDKDg6xA9gsaRvi8buGjFs4t4XLHSeOsrlcJGWXqn3xx+cJLsb65kWXB31NbHxwcx9TMTBqQGBtcJkuf5d4q+GU7qlbcM2f5WhkdzjopTB/hIQO9ksbHA+g6J3vlJ14H7teA+w3xw27+IT/bWuCyxk+5Ot7GIQ1w2wKHql8LpMMn50D50GAet4yWE5r5RZ3CLa55AcRxLV+3U8qOkdvI0tIBLKfpAMTtTNd5BtMj3fxM43ZpxC07ceTAmVYL5NMGLb7B+JRFPtMl7DhrF9CWA1wWH10YiLcOsMyOA+gLp9zcHeRXEwDvOlpfHEFBpgWtTchJXaADTe5b0+yTeMRbR/kMs1va8W75nwVn5rM7IUAGnHXlOACfs4E5Q3OJss2/1TXl8Fs6wzThq25OwwGm4/KUxYfu2Pf9lZ/8qAecOzDQFiZ8qpyuIHF8dlYI06D4xgP66S5XNEgvPuDQgDbeiu6tBxiRq5URmSnrMAued4igZyu55Ylrwy30+ZBveZCNPBuK4LQ08OEDX8LgeAE3PvFciBSHJrsxfKWXF0Qqn4WWPD6dpj64e++6Oxf4Ay3QczLEjg+0qGvB+8B73hEPP3A5Nteu6mlhLeZnJ2Jxflr5u7GzuaYOpIklD9F3nU/GGBs/0ha9Urwkf8rdd6pT5gin255vnXXXh35aX99Ai0M9nY8jbud8wGWMh2j5tZ0Wq7rvZSwv26SduOKCu32+9rWv5T1cFy5dSoMM/Ol8ZaFBr/L56a/+LIPlA0iz4U3YbQoO8RMtrmqmXOIphXSuKztT+OSjbPjA2+dQJhTHWGSQvsHuiCai/d0dzRVHJR8Tk/pCfuWXY0p82bWRY/cCeocHTH7sStfFtKgJgwi+9FEMpXo1bFfjzo5XAwjPzlVdjlr9lXjpwmObOpcPTv6WowwwSSFZ0AljdUo06lWDtCrjTJNwfpUsHSiFPHoZZ+qQnTOCSRP93AKVwBeQ+bNAKvy+D3xAhspafOzjn4h3vevdsXrhnOiLvwyUUb74RHY9sGCZYmRiFLETBVjf1Cd9/rKOGe3CXV4Xxrkd+450Bcqsk1+gfqDa5QMLY0mVol5Hh3saOpz/m45Zzq9qLPNRhlo3VhcH8fD9d8X73vX2eO87H1H4vrh06VxcOL+SP/i+vbMVm3rggtOcHrToB+xy7e5t5xEBzstZjpIFuTB0Jafqjs2HY+cUI45w3vgvEWv3q2TPfizHnIPznEqfd9xzFWn0Bxy6cNm+85wMgAeQTpg+x/isflU6dj7Qzvn4rSx5vlQWrMsAhHHg98HynIZTpopTxvzJg75xW/rfRuM7OJe7nQ+0YaCNW2/QwseRhgPA7ZcHwAfaMqaD7nCet0yj71wH0zKQZ2jz8att+DCJ/lFfy7POug2ZO7lCBP78vBDpyIUsONKzX2kuJr2la/lxPlPaOuPg4NWCZTS4r7sMQBmXo47WjdOtE7qLH7JauimXaOHjoG1wXu5KizcqbPVoIO2UTxcf+9Gf/q8+agWiJJSKM7IRYYjy8E2AxQSleuLGEa6y1UFY+ChDw9FAdWEe1x3sa4Hc1tNPbVW6Uh74xPGrYqVE6CMj9JGXdOLsEOFsxJHv8rcoV+D4kAbKI891wjCi4SpOGFxk47fsXP99GXu8YsjFrNNXRyLp0jEtozTY6aZ4k8aCzMSoxMzTf7nAUB/qsbK4FK+/9opoHuYt5ux6LS/Mxjvf/taYm5mM3c3rMXpyEAtzs5JHMktvGCXsyrGrMT6mxVETM7sR7KzUlykiR70wrpjqU16FRlnAaGeqULrug3XmcB+c3+IZHHcbAKRZHwB5bmfA6a2PK8ND+teTPXVjx4++xJeb58+fjxktfl/60hdjQxPB/ffeo/roL3c/1I4Kn+pBNEzTcdoWIA3ZLB9+9j3pN5/6unq4PPkK1OBTFrQmMNohLQMJg4F8XgXze4T0o4XZ2fy5oknl5c8EwUN+9v2kLjpyKia5q09h+IAD+9qtRK4ykuiH9J2UWelp/OGIqc71BRtloSY9gtc1uvs6BhI0qxzyMHEyN9SYQ8b8jF/1BJfflAQvz7slvUhjIcf63q50wUOSJkyl06fZMeIM0AEfNkjXqTtoqCzwjW8+HpODqZiamY1XX301nnz6W3E/hsrly/llJL+ywE7ZuNqc/s15Q+SlStmjRQ9a+KdgZYJBPjw7nBbP8du5IdCjqp9WsuYZ9T+MzCnNPXX9iuqj/nakRSq/iJQOBqr/5MRYHBzVAhajxzGvvrq0OK9+ele8/z1vjQ+/923x4IMPKmsvbl57LQ63N2J6kgcG9SfRhGx+WSyHykinMzDma2eSfl6CoQd0kvmS19d+UBfPRQDt4vnLeQB9GCBOmLHpMdPqjz5HuvFb3PIrDWf6lMeRj/OcSprn98yjHLXoeLZlAdJb2qS7LGuNgtJ/tR3pdm0Zx4E2Ddfyc5rjOPg47PKmQRq+04DvhGdnaNOcbjqA051GGHn7+H2HzG28he8UJ0zZWlPHZGDN5hrn/kEbuh1524ABRtybIqRTtmSs3UjWas9Z5OOTptoUU4Hr4nrhwG0dcEucSVjgsta75XDc+aQ5j8mEdOrYtj+OfMsAOEzeaZpIO2z8FqAJuNzYh3/oxz6al9R1T/4IYocC3aitIEPB6smcfBZBjKs67E2lKw884jhen2EkoGTCNKCNJvuni4gK2MHPgiMTsoHjMLLj3AFSkR2ulWAaLkdd2ep3XSWhfHCrjo4jE41BOmRxTHa5E8OTpsJMqOxOtPk7O9xrJJnEIz+xlyOdxZenXV5VJB8UI2DXA1mRCd0dHfDbZJz3mYy97S1N1pPxyEMPxdLsTN6yTh+b1lMyNJhkuCqCMmqdvCdqfFQ65nCyOhTVo47MwWmACF8SJev+2Rh0ZWjbwM5wVp5dH9webX4bdhsYr/RfPs64ha82kn5oS5VSnagz5dAdr2Hn8ivOJ598Kp577rm4dLG+Nsy+qPK0vbif0gbgW33g2+vl/mjc3G1RusF4p3JKNgwN2jzxlK4mSMcuxsH+UVy58nr+EsAdkm1z7Wbwm5ELs/PZ1/IVlnggE/GpyUHu6KUM/OXuFIvUcLKlf2ZfFM9sY+FilOXOkwwmHPHhpOJFtv4TlaSDcZZ86CMJ1IlFkVdpHGxmJ3c3d2fYfeTKjhkZkrwS5AtOdmt5KOHtN+cQMRg4u5jp0jvGJzIy9uHDeMgxIqOWh7Erb74Z997/lvjAhz8QS8vL8fuf/GTcd+99cfnee3MHLF89ygDLG/i5gka6RkYM3DQmAZLwOt10UfFzaAjouHUGyvUh9aP6q9Spczle61MCo5ii+QZE/Yk6ZgZ3kEm+w2MtVsik9DJySzf5qw18rKI5SSZ63HF+Kd796EPxwXc/Gu96x8MxLx0f6YFj/ca12NvdTv3S73no4lUycy4/x8NDXY1nxpJGR/b1mo9pdxs3NffVgzGA77mSceAwkHX4/7P2J9CaJVd9J7oz7zzmPGfWPJdUpQEQaEYIAQIEltoGbOO2MX7uh22Mbdqr8TJ+MrTbeLW73fZrGmw3NHazbGM80mIUSEIzQkMhqUqqOSvnOfPmnae87//b+/zvF/erWyXJz/u7cSNODDt27NixY584ceIIWv44j8sDm/zuXMqRHMWcH79Ngybn9/gzjRTMN6sl+22ZFlwGMO2Oy/wZ36sTn3z41O02cd06Q9vmfiCtnx7A5ftxA9vVB73Et3F2gMvgO2ygfvPQeAymjbTkRdd+nPO5DoOvSfecarz0HzLDOGIMclwNOIlnvxcLJ9DiFTHjIc40AuAEwGNacC2NDAeAcOvauLY9vnacjwhyPEAd/eB24Wc58/IlVuBcxnEuhzOUjihwnU4Hhw1Su4G3v+v73ovx0xpAEJLKX8wkEwhAZgfgJ4KOaBxlwAMO0qkQ5wEPkI9yxNMZdJz3AJhQpxsH164PZ3DnwmTTAeCTH596CZMOwICKow3dQG0cZewoQ5sIQwfXbh86mHhW3rD2sfrNP/vwjzQvx4Kf/NO662X1IA/MlMHF+USituplckQCk35VoklrUsbXPXfdEYf3746VxTkZYLoz1gSOgsLwsjLP9jAhMSGn+lEcE88GqeKX8uVKRSVVfds4AJ59NeD8/eVb6I93GN/9it/W6TIv5YCcU+WERQ4eUI4zgEbj2LFjsSDD9bHPfy55uX//XskbJ2fTzz2ZNS58+hdaWlmwzFmG8siCpsxLOhRMOvhdYV4MGJWcYBidPvmcJtTrceHM6di7e1dO4sglK0w8ZuOR3hCP25Bb9XHSLb+MraJt86cwsPnIsHNleJV8pOGm6R1u5V/iqLGT6Ymv6iCeTPj5uFEGhDLm24BDMgZWUFAqMzI2reldwiQ6h/i4uOobHhsvI1X5kU96FJzQX29CUk9B8hZDQakLC0vx1DPPxMzsbBpYv/lbvxNPPft0vPKVr4zDx47G8MhoGmD5FqXSNx9BCi8rx0Wv2+YaMrb8XtQWaPMa+uWwfP45basuJI+u9MsL/iV/Miyf4zd4C5J+FDMUTZg+gU8U0sSmvHR17aFTpAys9dXlXNnlSJg7bzser370wXj1I6+IY0cO5Kr4GuckrnMsjPhBVaIApxkkX8LxvjdPpta3+MQjG+gpt9Fy3kLJT01k5LVvPUd+pwOEW8e5eeQFj3H1A/GUtwMSP48fde0yLW3Q2oJptwMo5rKmx0CYuvrjKWtcjm/TgR7+rfFfDbgs4DaYDkOL/yvRgN/iAcjrMNDWaTDu/roN7hN88Pfm0ep7bsiYC9nmgSPMm46kgY+8xm9azFemONfb1r0Zlp5IT3lb53TCLwWZT9W5jOsEXJ44wqbBeXGMzZw/uzTTb37Qvv4046U8N0Lt/OKyrTOOvP7W7/n+93JhBP2DFSTEA4QpbCbjABqEgUIn2XDCufE4KmsJxvkaQwVHHud3vMslsV2YsoRb5rocQDwO+vFboDxA1pzMOnyUtbGHcx2m0wYq+eANaQihy+IoB47CX0uu/Y54gMc5GGDsoQO3OJT0gI+VRB6v3VoX/zfW4q47jsfBfbtice6mzOi10uND6kRNRLd2igeqVxQkbsoPMtmqa/JtkKwPZaw26RrhZ/mMnxIbZ6g+BcC1BXgte4O4yk+68zjcf93CdnHmnfnSht039tMprIBc/uUKH5vQ9T/JwoDhXClWA44dPRoH9u+L06dPxRe+8HkZvrvyLClhfhEdxg9QH66froQmn8Flt9DZXXvFQxHyZcDwqDwfFa/GKx64Px649+44f/a0jLEbGvjqO4wZDBkZPhjjaSRJFtIwQzno2uMAV2HGYxn3jE1kCp99W8iUKqd6Qa1IEN65g0fdNYkyUacRpry1YkZ5+TzGBr/qXBVty/JXdujGbGI6do6Mx6rw7Rwek4ExhAkRa+qHxWXJOUNO5TaED6OL87pq35Zkfl3KPPeylazCV8YTZ6U98OAD8W3f8R3xDa//pnjm2efi+ZPPJ+2PvuY1eeQEbz/m/jjhpm0IefJHfS1m0cDkcQtcUU8KRx+4jyrd+Xrg9BovNMo4LAvlwVNi1KJqr3hRAxDeij6V3ZmmKk7jUJlTXrvyKR+0RfxiDxdnj62IT4RZAeKx48baUo59jDM+Tn/44IF4xUP3ySB7MI4fPZZ4b4qHfIFBvZyyVJ9jKn0Ebgx/y47bZrnm2q5kR7KXKbSvdBv6C0d/oedwvrHc5JWgxVUGfaU5Hw78gHUtgN/OLcgjxrx1svOYns0xKehvR9aXMcT3aGvzGYddC8ZjcLjN16ZvB2177RwH2AfaPNTR5nHYQLrbY77AT3gH0C/G0+IC2rh+3OZzy1v3M9fg9wIE+gI54JgJ4mrDvaSwo6cF1wkkXfy6uDYe4FpcyjCwHZ394Rddd8WdZpcyIUcd8CtlvEvbkl8/0wW06fCCMWAetfmS9g6Hrx0HUBaetXze8VM/92+U58WVuQILjJFBtDsfhIDjEmFHAHmNA3AZgHiAhgDO784G6FTKkIc08tDxxgcYD2nktQNI8zVh8BDuCSm0Vl7XbyAfcaa/v30pgIq/xeNF/dr8OIA81Ol6weE68lVVGUMYiCKDRa5cCUNBYjjwLbmdGyuxd/dU3HniSOzfMx1DUqhL83OavNZiatdkPv7JjxzT9k7BsN+EfUp8CgdLnBTujJFn6GN/CncwGAWIuWKTnqTKzVeUWQG9dgX0LTzr8R1w+w29/AX91wbjhmf0u/lHHPjMN+NPn3LMYPxRnkd9XTkMCSZ4DByObuB8umpP9RFGzJIMBPq+2k89tKdHH0ZO0pG4yzdNSSuTYReHA4q3NaBxGdfQrEDGcfI6/B9WdZ//+MfiqT/6XNx9+/G4fPm88t2KAfXtICQjFHJM2zuyA1U3tHY0gBe6FRQNnTJWXBre0KBrfPMtq5dxVGeKKSjDv44x4E23W7n5HQ5wXEEaT5pU+Xbi4sqqDMbxGJ2YjMk9B2Jy//40IGdu3IgJxfF9vusyHHnT7sD+A3n0xNLCvMbFSh1Iu8o+yZVYW1qKEYwHGRHLxOWqDX2pOqTAl6SUHn/yqTTyHn3ta4MPoP/+hz4UJ184GQ8/8or443/qB2Ns954Ym94VE5PTuU9saGQij3Xg8R4rYgpILqovaC5+gvgD+LLAcZkzr92/Pf5WAXjIa/P5XUn4LECukNdN+Sh0aWzk6iQGZ65Gdgqe8cINELxPcdM/woqgPzAq0ROIE/vaOBPuVsqyyqqPRgZ3Bmf0QRIn8UMzNGBEi6hYFQHIMwtnYqH4GXHm7Nk4efJUnLt4OWZuzolGnlDU+Vg8YkmDTLxDX1C22qF2Id/61XU9XuVmcZOfHZhH8Ato+WYHv3IIKuw88I149CP8sb7HJ591PGMLGWZ1s95kpKmFk3Tjcph0mJp1UT9tkpzVYatFv8v2h4F2jLfg9O3Aafbbsg63+IH+Mv1APK4/PwDONh5HO9o419vS4rzEGYfjDI6389dlfM2qUBpfkpdcKNB4Y+WL8wx563zXrt2S4dLhyCG4CYPXfbtZZ1YL7/F7NCizYompuFY3J+0VKByboHB7qfT2mmBbjjB0Ee/rfFlDYVahMz1lVgHS+uqzficeSBwK24k1L47r+ghnWcQRHvjm7/pvNlfA+hNxaWw4c6fUgbYCGOyBRF7iAFfqsPMbl8v5jooOrjvyqo8w9bd125GHOBxhwHG+Bq9xAa4fWqgv925J8ZGP+JaefmaRDmS6yuAbt9PtANNGGxymLal4ZBzF8ECsSimP5d6fkRiUUp4enwxU5M6N5bjz+MG4/57jMTmGsIs+Nu+uLMcoe4J4HCNjYoCqmHXkiwLRono44BItnDH6iba8JegcClY1pPKuR1mElZY46pdlm/bgzIdEtxnuOaDN28J2eQHC5Lec2BEHn4C2r7Ms+GWcYIwwoWGAmr9+9KYU1hnUdk3KUhQsGYo7aVyQJkSaXEou67LicNl7GS6/0ghWuOUF4GvobOWF1HqsZ1SqU+lLtE007Rkaj3XNlEfvujPufdUjceHG1bhy/XoMq18GNaGOKi9GSh4TIVrBTRvhDxjhT37jUH3HRFozu+qnvVkf4a72zZl/SKh25rlcwpzHdyAr6oFYVRbc0PTuuKEJfGFwJO5+7evixCNfF3Mj4/H5k2dkII3EuaszcfbGTDx95lysSAZvaAw9d+GCyqjQ+FjMaXLfkDzvPnQ0pvYfirE9B2Pn4HgsyQjYoTwYTesYF1LWI2oTH9S/cu1yzGuifMVrXhvf9Na3xt7pPXFdhsP5M6dlxK3Ho69+REbgrjx8Nfc3crYDKysyVnixIYeAcCWIzzhanpAdWuMxeYKswxn56ooE+pC9Qugf+olr8sNzvgPJWXOsSGc/d7gRH4z/fKlFBBS3Ky3DikbqiMg6mbRwuSIE96m3c+pTcLNqtfkoUQkpxbrGEMqyKdvKL0f+DIkQygymwbaae/BGJAJ8b/QO3by94sF74qEH7ol77jwej77ivvim1746Xveah+KOoyeUbyAWZmfTWOY7ohiaI6OaZMVfjcQ0bFOmk9Ya23YAfvJEeaynzT87VnSdv01H76JD4TPXxgNU2wTE4yWPha/jt683mZHOcXKb6cVX10/Y17gaSz1w/Gb9HbicncHhl0rrd46nzQB1mSeG/rz90KbDP/PMuIhr++Kl3HbtBIhPAG+XDq5845m5SzLIijss5pxFbmbHNG8Rxx5P5rbUwcyTkkU/hQIHLvFTRVYjWrKHe44f+igzSKaThCSjwuk0Too05UQ/yq89nlwzMGtO8/yWVXaujWe+zGt8uaqocJt/gHlCXAvEe77azNOVMZ9dxume1yiX8v+Wd777vW1GJ1DgZTtIQLorb/P3l3NjWtwAxokNLoQyLexOePoJ57qUaI8pOONu4wDi27rwqd8MQ0h8Oi/7t6jbShdwPgDf4YQunCsNXf3O43a4ra7T+HBKkbCiLNdiSApZGXWXyTEDS1L2S3Hn7UfjrjtOSP7qbgKS1lZqsI1qMpTMJP0ozGqj8ikjTjVkHaIMQpNOABqLTUrrhK7lW6X35MAA3S24DQbjcHlff7VgfMbZ4oYW+ImyZqkbYJO9iKq74/+COvvzuj7HtzjtHO++No+cBjjvS8XZ8ZbgsPppWPx/4dTz8elPfTL2TU/J8NL4kMLiKAM2rnNSOh/qzjfq4IH6WQjyThSAbHiT4wVjWvHlikYcUL76Vz8eObIPDhRM6ivCsXNkItYHx2JZOG6NTsfJC1di/4k74uFXvzaefeFsfOHLT+bHkJdF2+lTp3SnuyvOnpUxJmV78yYfSY5Y1sT/2Ocei+eeey7fDj537rzCJ9M44nuK+w8djjvvvTcGZPhdVJkZ3UiMTIxJgUs5S3aHx0biysz1fKzOePjUJz4Zzz/1dBppaxotr3j0VTGuO2wpi3zsj4HAPjn2N+aqk/iQfOnajUtDCdfxoPiwPcAzFDiTBWF0EuG5uXnd8fPG15iMnBpbjIfE3/G5xkdPhlwNfk4KeW2/8vTDFt3QhYGXonm7eEqgE/JlCaWjX0wDJ/dPTI7FhuIW52+KNxHTU6Nx9NjeePUj98YxGWpLqwu6IV0QHm4sc4iJ/2vSQVUXddJm60g7aG15gT4CrNt9yLaBfODAEca57YSBfh44DGyXB3A8/mY46SvdC5h+0h0HOH9Lg32ActtBm4eyLT2GNg/AdeteKm47aNNoB0Cc20IcNHjeax15zLOXSnO6Vz8B9EtvL2n1Hf1K8oz0Ans32ZTv+VMtSFGHVFbZAcq1RqF96gK4xm3SpDFPOg5wvjbOvqEtrxq62ALHu15DP47toOUZAI4WTJNxQ7vzOs1hg9OBgbd99x9/bxdOaJEB23VaC/3XbTmXJc7x+MT7DgiHsuPaQBkLUwvGQTyuhKPXsbhNRnT1Ao53OXDjsN4Bx+OgjbxtfjuAcih87ojLkq46DJnelceRbgfg5wZdweT4eE5YfMKGRTFRFCeOHog7buOMr+uajFdiRHehXpFDyNG04PXHssFX9RAmTXWRALm6g4DslgaqJgerJ5Wp0g0Z7q7d5u38/jK+buO/GgCXHW0EaI8BftJ+DqWdmZlJY5n0oqQD6KJeXBvexplWnOs1OL6FNj+QqxHEm4YmHbeJraMjH0XKYRDkHqg1TVIynCf2TsfC8mK88NSTsV83AnceOxYz16/GtRvXZGTrpkBKbqfYcYuPgYOL70bKy3OV5MDNm647uwN8ebxk2StaoadIIQ4DhZVD7DlOR1+Q8T8wNhFLO4bi3PW5uLogg0r68uGv+0aFl+J3f/9j8dTzJ+OG+H5dfL9542a++XT+wsVcgT108FA888wzcXN2TuN3Lb7v+74v3vTmN8X99z8Ur3zlo/GqV78mdu87ELfddZd4tiMuX78ZY3v2x/SRI7Gou9YZGWLjoyP5lu/FCxdiZn427r3v7jh+6Ghcu3w5V8A2xKuzZ87kyfj7jxxTu2WgsfoLbwaG1UIxRO2i3dlYuc2+UBJ9m75+rUz1Q+ZTcfbQoY/8+RQMr/zgvHDAfH4FxVjLTvHb4LiK92p0/nHd5d1apuCl0l4uL+Bw6tNcEag+zzaTJDrZwsAWhdXVRV2vqg8lUkpflcHPd0vvuP1Ejq3Ll6/G4oIM5OFR3RDWjU6r0wDqs4MHTnM+gHjGMysN1tNce4xT1vnNR3y3xbid1g/G31/GLq95yUFh00a4Lec4gGsc4PYYl+MB47PfprXgNOM3GKfBtJDfYB5tB64PHF5hQjf6UHLi4TU+OO1cxvHMt+Cirn6nBDInHgU255+aa7svH6zXYeN8m5VxU/M5dKPnqAd5rDmd+lwvNLZtADbr7YDotr+Qa9KNw3lJwxFvByBzvnZdrps4aHUauJwH8LXLO5/b0EKbx9c9HdGDNh1egs91Dnzr935/roAB+Li2MsJ2BudzXsBl+stZGIC2jJlBGIVKPsfZmRkmFt9lcO4U4m3MEYcPk8ljXA4bCq/xYxBSpvYMcE3Wel0eQexNbMQXGtGS2u3FbYcG025o0z05cLd6a3UlVzlWF+fi2NH9cfuxwzE/ez1Gh6S0VDf7H1Y5N0iQwqsf9WX9wkccro4cqMebTLZVN+3u1asgUXktistPXD1IfuRP4T7+G08LxLWuH16urHG3vPI1bYI2t4/BfuWqJofFxTh48GDmS9qpV372t/IR9t0bkPU27sVU9GA7GlsgPfdGyE/+yGVd4FW9jgO4Tr9LS9qUqP8Ki0ZZVwf27olzp07Fr/+H/xj7pqfjTW/75jh2/Hhcv3Y95mTYsBqEwlun41gVE648c2tAd6TgVD+DK5fThT8VJMpHVZPmR0jJUylHZG1YY00IYml1PXaOT8b5G7Px9JmLsah67njgFXFpZl7G0EJck1Lfs3dvfPnJJ7P8ruldmpDXY35uNjfDX1Nf/Ok//YPxzu98Z3zD675B/TMWc3OLMT+/GE8+/Wz81u/8TvzhZz4bJ184JSNtPkalqGeXVuLWwGDcfvcdMS5j7urFizF/czbGRsfjkUcfjW9429vj85/9XHz6Y5+K4Q3JsIzEq1euxt6D++OuBx6MDVbIuNsewfhSO2mf8FUfI9HyOldXFeZ//+b8Frx6jAwB8LHu8pFFyWgnn9STq1oCup24iifG+Ou68upS4RyDGMCKS1rJBQKB4xzfD47fLr2NY8zjPJ5JS9r0q9fquWEdiuXFhbqx42ZOAkm7ecTKnrWD+/ern/fFpYtX8riUlDNW6KFf+HAtfoAnCISt83DOV/HVzra9pG3KZcdbwGPeaS1wTbzDgGno94EM89eLSmjLtmFw4zve7qXSDY5rwdf98cBLpbXx26XhzBsccxz8wvihD9CPyK2hbQPOfLYDXA/4gLYOvnLB6nL1ackON16pYyRnxM1JF2BQMFbQQQDpaEfmUoxDyie+rm+3a4vjHN+hyjBAfOsb2vbgTKtpIX9/nhZcZ5vP0NaNc7gf14vLEa78bR7jgVfwgjD0Drz1O9+TK2DOgGuRJkMVZyAMccS3A8auxUMFtjZx4CQOn7wOG4gDJ8552rLGSRjnMD4CSTploQ1ncH4AnKTh9/BbCdfyqttMmcLXtlPtT2WvQpTrFGvbFq57+XvCt9UN5EGNg4MaTKtLsW/3RNxxQsbXzLUYH9UdfuhOfG4+bt6YkYLU3QcdlxMOBobqavhQ9VXbaUtbf0sPPquz+VgBIW3KO1+G0/FX8f3gfP3O0B9+qTTTD+9aRx7aAqBYoB1Fw3EerIiw2ZtDV5Et+goc5OGa8m67624dQH5Df1oL/XFJbxMGtivX1g8YP4+ZcxVM0bfUX7xwMSHleeb0C/HJj308Ll84H4ePHIlRtXNObVyTMmFjPDeWPGbMvRX0inAhrwrI0Y8eHzVxeQNtpUODeMyBvrl345aML/FJk+ua8H3804/FzrGJePDVr4oPfvTjcec9d8cnP/3p2L1nd3zxC5/PN0lXlubjySe/HIcPHYmJqal4w+vfEN/6jnck7zEUP/uZz8X7f+f98cu//H/Hb7zv12Pvnul49asejbe8+S3x+td/Uxw5cjhWltfyczyf+dxn42Mf/2iceva5WJdBtrSwGKdPn4nhial44otfiqe+/Ezs27VPda7ElUuXY2llOealyB/9uq+PgTHORBvJsTDY7QXjUST8SANXvt3mXoyOX70e74Hzwh9uuto49y8Gdn4GqpNHoovXeSnYqocqjGMlCr5Lh4jvGGAtuJ5+1w+mw+A8bV7CSGZPOg3CiSmKvtJkSju4gRHSGFefE89ToqEhTayspgrl9BQHaA7EzetzkiO1s9tT2tbbhlv6uG7HHWGS23igx6fSr/1Q/H1xfcQ7DXzG4bh+xx6wzb2eHTitpafFAdg3kNaCcfTH+9r4AOdrcXNtHgDQYmjbZPC14/rTwGkcrd/W2YYBl7Nz/nT6+VxKHDp4eHg0dVdtuIROytfiSc07bpcS4bkccaTh2jYaLw5w/Xa6TDAvAOMivfVb5zhhy/yAF2aAwt3jQ78jvc0DuI8AaHEe52vL4ucexWYcmn6A9BYf4YG3vvM97yXQ31gQAvZJa5EZ2nL96eAxYwjbmWFlOVfHuSzXpsfgMsZjsCHV1psd0OFo20Acfn/Y9NtxzUROmHSA/K3RBoMxwrg7dJzpwne4xdvvOB+H1S0OVtw1ORInjh+MgViN0UGlaWJGgHnMyaS7vLKWj9/mZZCxRwNauKsFj+ujSq5rE6J4g8LXHa7pK6d8ctCuxC009vCYv/YLnA9o87bO0H9tcFyb5r52P+ADyAYA3fQpMDExkUbY5cuXE8fevXvzXDfzH744b3/9pj1b3pfm65eKbwEsxLdpbXmc+d3G4SCBx3Gc6M4kzQS3S4bO6uJSXL1wIfZM7YojBw7H8TvujEHdbZ67clWG2mDu+0PWkJcen2hTuZpge3zq0dCjE6N7eWlJ9euCfUJyF65ei7MXL8bB48fivPyRseF432+8L173uq+PixfOidcjcePqFU3W42kY7t5/IO64/c6466674urVq/GZz34m/tZP/ET8k3/yTyQtG/FT7/3/xF/90R+JI4ePxKOPPhjPPftM/ORP/u34J//4H8dv/vr74oMf+N347Of+MM6ePRWnTj4ff/RHfxRPPPGk2ik6dKMxumdfjE5O58sSHMx6beZGzCwvxuWZ6/HI1399Hs7KB7DZyM+LKzQF4waZZ7O3Wrv5E0eqszqwEbGdA2yA9QO8xpiDlyhyy6dlzvqm4sCnsdTVVR/mlRxgIEOV4jK+K9s6wDK6HTjt5fK8GDRm+a/68w1h0c7nr6DZb0TmUSXSMTxGXhbjucnjcN3z6v9ZPhQvA0wNyryA6bWMm562HYbiXelIwq0D+nEA4OjP26YbiHN9/fg3xwitb/K1QDrlHLbvvKajvW79rwaMlzJ2gPFSfz8+86Q/HnipuNYZHN4uDrAcbwuSX1aaoYP5x3o1V/UlSxhZrHCBL+ciXSPn9ZUNqRbJEN8i5iYx5b8D8rc0tABPzC/2jrW8MzgPtPc7j00cMuf8rvPl6ga2SwOX67QzbBefYUldC21fOp/7OPn7Ld/9J7bsAesvYAvSjetPM5EtJCFyLuM4523zOw681A0kYepw53W6oaWxDeMbD64t57gWHGclStg4AMoDbZxBMfVr0hw2TuO3czp3o+urqR6CzwndfeexGBoQretLsWtqQkK9M0Y1wcjWEg0RYwqPyfAYGNwRi5pE2fyMpQ3vjFM503kiob6K67WzJgjohLZqs53pAxhH5nted2H359a29JzB4e3iWmhx2gHkhX+WAa5xhHnlmW8+njp9Kh+RjYyOqpzkUO2u8V/1ZJgydZXXFbWVVsDXrsPQny+BuC6+6iBEHF5FpKKC13KqufAozETGW6lpPMvRzxwuuiwj48K583Hq6Wfic3/wKRlco3H7gw/EyK7puHHzZqwvcjyFysOfrKLkmH188Iy9F4zFlONM6fpfF9RPk9Kpbh4f3lL/rynxHPu5xM/xyfF48rln4srVy/GGN3xT/N77f0c3BEfirttvT97u27snZm/Oxr33PxQHDh7KzwR99rHPxi//3/8yH1/9zR//G/G//MO/H//sn/7T+L7v+/74j//x38fP/u8/G7/4C78Y12XAbWysxdL8rNq9IpFej5W15dz/xksosqYiRsfi2vJS/NFTT8fnHn88nj99WsTeisOiYerArljaWI/jt90e+w8dqjvufBwylm/04uc3IvvkmR9gflTfbA9Oasu3wDXjCl5bPpyPMcVGfY59wXghXKvp3Xgiz45B+Vt1D+B67APG35PDrbR8bUDvS4ns4CkEXwxZ1s3cUspGrVxAF8fg8PheY070ayTlCvzw6EBcv3k1z3XjbWLAbW7pBdp4p0E/jskQv40nbB3ifG2eNm/L8xZeKs4udUmnCwHjBFzW9ePjtujALh5o/dZ9JdguX1s3ztdAf36H+/P0A+l2L5fucD9QpuaGmrdwipXrzWPkydUdFV/TmOcEAYz42jfJo/tazEDnsc0h1Z3KmB6HrdO3owPIfpPUAm2eNpx6rsNnZxpxG9KLlb3KtHlwjgNeih/buVY+WlBqjrTK00t3ff1lTANE5goYEWY8mc0gmOFNY8T35wFcSVuR81I+O0XXDPhNS7rL53qM14QRx4Tia8B5gRavoQ1vl05Z4hzGIUiOxzmM3w/EtXTD6FxkSkkjTQmdj6NDkOFc6dAEkh/GJSIVMd+CjFhdvhl33nYkpjUBLi/MxR5NuHxlflgTTH74WTlZreIV+7zzVzzLwdz9r64sb36bsgYPBAioVmXyMSl+8pB04uFxreQB1WfkqXTHieitTpCvyitMtqxLDt+uhfZ6u3T4Z2fe0w54VXwuui0vfsuPtqEEJsZlhM3N5uPZQwcO5kGV7I2izTyuKz5n59DyXPWq89IMDBjlS7IUlp+tTDopS6mMyIQKCzK++OE48BJTuCX3pChuoJBnOql5Jq6Cak7KjVqaBgTGGt8JvHnluty1PIZkY2UlpkeGY+/kVFy+fCWuzc7EjpHBGFe+Afgk4x0ANaukTJq8paiUPD+qSNA/6lxTTSrDxv/h0eFYkTG0qnpHJsZjVkp0QXWdv3xV5dfi2g0O8lyM22V4vfD8yZienspVxmefeVryNxS333FXXLx0MT76sY/GBz7wgfzw7p/9c38u/oSMrv/0a++Lz3/hi/HE40+krC/KoOJRKG9L8lmuebnF1ZVYlPG1ojjypCGoPlpWvvkVeDGg/BuxtLwqWsfj2bPn4+zl67FT4ZNnL8TJU2dkq03FQw8/Evv2H5AxId0k3jImaDZvirJSyMSAUYYc8fUB4tE/yBi+qtPYx2D1NgUr13Jc26fvShqqn1OKSMt+l1NkGcDIMdfItTJSRvmQWwwbcCQW/UNOs77Mp3/2E2OWlBORnB2Gn1Bpm3mUPX0Q4rYFUas0511fZ1/OstpdRqPHZuIQ7bRtbUXGmmjbK11E/964PiccQ9k3kjZVr7zJK7VVjEwuSJ500TnoK5rAB/15U4hTdO1dhBrxSeWhT5JAUvrFPOFI5hThkGfHNZqRX950gbfJlz66WV3Edg1PiFWetpbfguPoO0ZmzQGiKWWgB5Xeg8K3FRdQOkxpyl5GS+GETDhSj/JqnupIL1Be+6BN0okzT5xX1+AgT/G2eJlllCPjzRb1VyvXOH4pg3IDO9jiQU91T3joY9Kkydj3Bf28AUyZpFfASjovj01NTGo8DebbsrV3WnNRNrLozQZADHVDU/fLc/Xgb6YnSRnvcDuf1XgCXw9avpdPHq7Kr2prS1J+F0yRvJCRPMs8aN8uXiEc/U7d0JU6FJ6wgi0ZUqOSVs5khM5bun0l7wZvSVF6oHB350LlECF/vaWtGF/L5+3kOgoKPCrHChiE5sRLdNdYxzEJZsdAfBeHs8FEnF0LXLd5wFuCjXBVftIA4lGO+E6jXsDXdoA7hfIOAy09bTzQ4sBBW90F9ow/h3HkcTnSWuMRtDDWb3twt2sjBpeHXGZY/+gQaAGXlBi4dkoodt5ain27JmLf3l0ptBgQ47qbZ0MleYSkcIFXHY/hRASni6Mg+UxNdqLy1cAovipTOtMPOIzfHw/d5lN/OtDykLDz2LU8b93LQfJj0xX9dsQVP3t9olpUquOB/PzouNp78vnnY4fk5tDB/akQSOOsmlwK10QsLitG5ZIm+oz6pEggL5sFlvILOl+ZKdmDCoOLnnRKb59RQVGpn5DaT0VXVzGojKx6QR79ikHNozMU2drCUsxeuRK7xkZj9tq1+NSHPyID83q88a1viUff+uaUgUsXL3T7AWvjc036GgdCqGTNsKqwk4V8bCYHvRgheSitOMLHoHeoXs78Wlb5mYXFePrkC7GwtBp7DxyIU2fOxrETt+Xq4mc+9em4cvWSFO5iHFcc+9FOnXohTp1+IZ4/+ZwMrz8R73rXd8Vv//ZvxWOPPRa/+Vu/Ifx1QyAhVd9x7AUKR1SoP9fhvchYlbG3LCNrge+iSpkviAa+BEDfT41P5LlCl3jFnRPzh0ZjgcNzNwbizNmL8Qd/+Nn45X/9K/GLv/QvZex9OQ9l3TU9HfsOHcyx01sZrjt1ZiLe7mNMYnSxnxP++KUVwpW/ei97Dk++yEk+w8OKz4Qu3Mu/6fRHTvZ94RPRM/IUo/ZnTuEpXFxTyLnLz0kjgesqV5cle4WjXMJm4MWQsid0ZFmX8qc/BoZqXNFHTALs/+JrEroQKKPqyU8iDQ7HhfNXYkUGP48qadcatGhs1eSMwcu16OraUGMav0xHj+NcFaaF2T9yZKdoR3u2lHJ5BahM4u7yyOUB0mSiCGFyK1xlKuwyqrRiFY2rxPJ9jZeuy0M46cKXg/Y8R1GQ0Vln+UD2M46wHH6br6su/1UR/WNsdMEtPqBw8ikzi3/CXbLU6V3zUeHSlZU/5xTiVYa8tIFH83Utl3RSDB1aulU5VJb5DD6XIz+4M01yy9lfebhqlkVeOKplLW7cvJF6a++B/Tlv39TN8PkLFyQnq7pp25XjivroQ8qk1HZ4gaKZeFbD4Bl1Ey9ZQfcHW5MoUnux0yedleSEWkXjhiC5L91Afm4UMISyauFh7GX7dZlGT/0pRnHgxxcdrU86vEXGk9ekUYX+pa5VRcm/5JlKqFzOA+nrBqbTybiU9Wpg0kD+PNIjaQSvOMC3IJWWF3YtFAOq4/AB54PQ9rVKO8B5S7lV2IKCQwGsSUGSThhnY4/8dCzQ1m3HtQ0043IeX+OghWun4QykUb8NP7u2DS5r2vALj+hKlvb4YKbjCnq8AijHnSddmh+Q3liNE0cP55uOGNm8Co4yGx1h8yMCQCXliobOWFQnk487RISYuukDfLeTOsFZdb6YdwU1qFto2w302uYVqmpv4urqMk6HcV8JXE/h7eE2VHvVVnjOwBcvaSvxbCZfv8VbXIOxuDAbN2euyljYE+NTE7HGYZLCVwNE+aGHfmKCyP5CqaVH87cF0+9WbF6DK8NVsL+dm+kdXqc7vpz4pB+b65UiHg6K5tUYUrs2ZGxcP39Od5OrcWDPXjFnPc6cORXzczMxIWMBkbixMB9zaytxY3EhVpReb9FqnKxtxIiU0xRHNDCRysDhvC+UDsbmDhmsA7rZGOd7jazSqO5lKdYhGX7zMoLOXJKRJXxTe/bEFRl9X3zi8ViU0YWhq54QrvW46667Y0718/j703/4qRiT4fPN3/zWfBPqugzGj33so/Hs00/H1NRk7lXLu0zhhA0pQ9m/tBl5Z7wy1jWeFEve4dGxWJxflCLcGffce0994Fe8waBbYZyq/WCQNskVPNBxZMfHPv6J+Bf/4l/Gz//8P40PffCD8dRTT2pcr8bx48dlyI1pfKEUV1Qv+qDGCrKVstSNGa5zzDXANbTjCpLSLm4zMsObspvR3cSoeOPelG/Kqv0FlLFclCv8ZOrTo8wWHVS+HiS+vrgtUNWKFibPRdGylo+IshrJI5MEfcGJ91TJBMjKJQdc7t41HVdvzMWVazdyBTT7UOMRctgOwSWrHqK2+xVOIVQeybrwYvhSGfqCdHLDaT82Bhfxm64IS95xjdGvP4WrPiWmS1qVx4aDy2e646pAX1qXV2mObx2Q4xQcne4pXddziafDZUe86bGjLWnkEC+ffFVPGVfQme1qnOPI28svp3/li27TTp7Gd5ks1+XHMNiMV7jq0WVNEBmHTGEEZduSbnzNr6KZ/Zj0AeV44eXm3FzM3JyN3fv25faPxdyDyz7MnTE6MaE49rdiqDCmhD9lFyf8+dO4041ifrILQdgUAOKZCxRmDHWryamvsjHkV7tVBlkFP9iqfKXX2BCebG/dgJO0nkpQ9XN0jdrEjSDt3c7Bk52ipXAnKRqOVTfhopkW6Ued+VP+pEPjQvXm3nDVx8/XfkuZJ1tJK6WIf9t3/fH3ulNpQAkRDekB19lJXT4Dca1hAqDU2nyOt+808hGHOOfm4s6xlAoQTwlcTaS9MBakLd2WXuPmur9ex9m5XOtbMbs9bRtwDlcd0NKrs7LSsYpEiGkBnZ6ldKUCbIxPhaXJ8eC+6dg1MSJhkr2vCXZ8uDOwQCqoVQTVqzIIuFfZUFr6SzpthNEH0MUqB4oz80FDR3/RSxuKfnzAbWqh0quNOXHKMYG0Blgi6PK17muBFn9O1sYtqD5Qm7OttLOcKtW16hoQTTJiB3Unf/nShZifvRkH9++TwcCr9XBb9Cc5xX+V4CJBtTjwkpDtyWZWubZtlG+vX9TuDm9b1o52JW1yw+xd6gYnh65OT03FyvxcXDh1OiZGh2O/jEpk5tQLz8czX34yJifH441vfVvc99DDMoQWZHjO5aM37kR5nJTfWOQxgOpEHnhDsB7DldHJVDIg5cbhpvlR7WHVLwOLEnws+nNf/HwaayfuvCM/L3T12tXcbzc5PRWzouuGDK/afzcbe0XboUMH4447bk/HtzY/+tGPJpdZWRoeqdVZ+pNztJBx2kKncA6axzk8hp9MIPnmpuQWhX7k2LF8UeG07qp5tMoeJM4bw6BcXb2VxuGKcPBocWllNW+k2Md2+cqVeOrJL8dHPvKR+Be/9Ivxi//8/4z3/fr74guPPx4H9u+PI0eP5J4VboTqxpGbvzLEcvO8SMRBlX0bZtWfXed2UHGK7eQ229KF3d/0Ba/jE09cFalyyDR5DJt1pPDKwSBiRILrAgpPz+lfl7INUK88xs2S+MYjFh5Fl0Fcui4ntm7SYaotOdUYEx07h0biwqXLmQdEA+rPPLdRPEMPEUnfZmnGqCKloaW3utUL9Sk1wePMTd6uzfkYahva3S5orL6pPG1ewh2rFe7pBxy8xtHPxkWdrY+rsltxku48xg/ONl/bx6SVq3iSytVKfhVz/vTSr7LEb3XO77xuC0acaSMxfdLzv0uXS9zww0jwuqDDKRWb6YRVUo5f/imKm121QHWxesrcshoL0gULi/Oxd8/umJwYlzHPQkjxmoOe8zu3WarkDuGtsOSFahSFr1GnMLiJRz+UfMhCSV0VPELkN8DcKQK6x334xOfjedGdjxoTMZZbpgg3oHI0gvrVHuKYW2kLEsocuZ2vLuscNLOQoTTQd9YXc/Ww5h10Wr0drTJKrzyMHfmqEJrz+8vJY9EGTzm7k77MtkOiaP/pn/8V9a8iszEQUhO3J0d3dCGivDAJnBefOJdp0wDjdtjlsyxxTRnnA4zP8W268ezoDCXA9Ga84kxbC5vlFI9PHnxDfznSjDONo64+jBE6htWr7FrFYdFbYeDAQ75RKSz24CSzqW91Paanx+L4wd0xMqSJUAoLwR3ThMPjKdcNDoKlXHpxtRIgfArwDT4mElY7+L5elan9dpNjnJiPgNSG25yU5QhDG472OIxrIesS3fgOA+RjwnR5G3+A/X5oeQwYF77pdz3gMJ0YVCzZ1lst4IbHq2mADUi4+Tbm8888nY/q7rv/vjhw6KjysCdKkwrL08Kl3qYx6aBjwwOdCUVg2vp9jCLgRekMRPyXKKcxugktX3DJZ/EsVwdkOClSykGKS3lGRofizJNPxGc+8LsxuLKsuFuSr5BxOZsHnl68ejU2hkfjxD13xzve8W1x24MPxrVz5+KPPvOZ3Lc1LIMVA38Iw1W0bEg+aAPji/jxkdFY1cS5JF4vi8jxvXtjXndjC5LLG4p//0d+P85fvBq333dfLCyvqM7n4v77Hsh28QiP/UC333Yirl69IlZudAfj3kjjZ8+ePfH000/HFRlAPjakHo8iPzXeuENOg1PySBkebaRRpjHERn6MKTjIIai8ZXmX2sljTerPVULxqz5Q7vEtnCpHOoe5rq+sxa7dU7k3kE6YGJ/IR5N8nFqZ81t1V69fy/54ULz7pm/6pnjd614XDz30oNo3Ljy38lEo9I2OjuXBlsjn2Nho1rHOnav6hNU1rq0LaAvtRXZJZzKocL3JS9ry8lKlqf15A7XDK/051SSe1r/FHhnhwFGX8QFt3nTgSWMnozO/fRyPBtWkhIWFWRlVqzE6Vm/h8uiGIyhYfchHkIwV/amk/qmtyrJDBtj7f+9jMvpX48b8fIxNTse66J4Tr3YMStfIameiyYdBWSd9rXFHO0Wb/jbBNG3SJqLJAw+5BoovXRu5hqTuOvd8dbwgH/o28eja5fkvijKEDMJ38pYxVHhcP3xN/mX+wk/IdCVPKqnD2IAucuLvIoXRgQpTF8nCuXlDrB80gZ/kXh+TvWS6K1Q4FE40/EuoNCDTKSc6gcqj2EwmreK77B2eXl7HA1vwd7Cp/+Rqkz3jdDUuXj6f2wduv+22LMdmfMYkq+VpyOvHOPXLF1sgbyjKOKk+oP2UEA/04w+o/WQ1PzPOAF7YYYGBvkq+CwpHBqq8IO1IRLvDRZ9iPGZefvI9rrKcnNsPLWsae6mLTJv0Y44VAUXMC4yszJs3cuTLLHkj7DBe1VM+jjbAJ3QjN507/qd//u8U35VowAUACDSRbRzhFOIuvc3j+HZAOR5I5pJGXIfTQD6ccRqHy5uBNgSM37jbcuRrof8acP7WAa6P66S3U7rEMZwQZ4Y/GHPZVmFJR+apu0rlUwcqkHcGfAoEpX780L7YOzWiSZNNwRgbnLPSfcqhqxtw2/AB01M+d/4yXqS8MGIIOw+OR5XgBi/ORhh14Gw44YPfdQGEbRz16uuEVsCgx5Bo8WR8Q3sLLmfYzgCzEqbulzbAkr2aRNjbs5qGxsLsjXj8C5/X3dhUvPKRR2XYDKYBxgbv7JucXFSQgZR9qQtQqX8A09bvs4+U8IvSpSwM26VLEMpvAL7Ysf8mJYd9DaIRXmJo8e3HpZlr8ckPvD/OPfNUTI8MZdzYwLDkplYgH3/qqThz4XwcPX5b3PPAvbH30MF8dMhJ+RhDrO7wjdBB5c9PGUkkVpeWY6dm0snxsVRzgyODsaR0MTZmZbgtSUYn9u6Py7M34/c++KF4+vTpOHbnXXlW2PzSWh4/wSrsjevX48L5s/Fd3/ldcUZ5hiRTHMbKB3npQwwWVs1SZqSEUC4YWPTjwtKilFqNZ9LoRBTZwuKS5KoepfJZoonJCRlMdVNx7733xYWLF4TzWj7qgKvIgjox9QV7lAAUJHWMycCcm5+NseGRlMsVtXt8YlQ8GYkDBw7KSNwdR48ei8997rPx5S9/OaampuPw4cPZbxxl8sgjj8SP/MiPyH+l8EmGRC8TIuOKSZOVPGilPq7pD9pD3QDyK6FK2bLOSHoVx4oRfhlgjLUywrL/lc/OYLnCECu/J3OGzTJyHCPRD5bHMsChiRP+b0o8N8TPOoKCm5U6voPJEh2j8SKUVX+N9x07R+LKtZn4yMf/IF+GuLmwrJao3Mhw9lNtiUCis2D2DQaYRlDKdo43+ILGZAwqHx82x1DjRrImavQBehX+Eo+sMD+oz8WrAsZyo4PUboK1t5HUgpaX8C2/Fch1Vw5wOnrG+IBqN/yGAvlYoA24nGsz2qKr6svJlfZmWvGxoNpnPZrn1ik2jcguDkiam+vEUYEM2+isx/w1prbk7cLLkrniBf1KvP43uOm7gk4/Cnp41mNVY4K5mRfC2H9KJuaaWd2IzXKTQ3sYC4ob1thjNQzrhz2q+eWOrNN9RnF8eIHv+PLJmytYndEIXxhfpsc8ApCpCtM28PbavNnvqxqboMy2k7f8LtsmT4o/lMEVbyXaqe/AifGWgHx3Rl/Ok/qp1uo3/dA3xFMm5VbXOMC01bjfmXynTl/v+Hv/7Fc7snqNcSETWET2kAGOo0NfDlwZ0AoWcSzhwagyVire9ePaRuC20COG1IbfnvHQn6+tr4UsLyDdee0A+y7rOnAAqaxq5ds/6qwUCsVyl49Q5dwu4UR33FpBSd3KlTCs5VEN+hPHD8WkdODQQO3HyFUDKUK3A3DY/laa4HlZ4Ll6IJePBbowgoFxS1mUjA0w+/DVuEm3ALkOruENOD0QuMYB+Uam8uD+Sw0w40QgeTPLceCATiav8oVf99eJW46JnUHLNxPh8ZD4cPbUyXxT74EHH4o7NXEvrYgHUuyiVKncKSuovPDlKxlgAGEbYL42iOoXxbfpNsC2xAmgXyzOldNcmdspxbZTxi+8J02T0Zhk5KnHPhef++hHYoIlffFkUJP90LpkfWUpVtXfyxzhIMPp0rUrMTQ2Gvc+9HA8+ppXx+TUrvjUZz4tfmqyV/41GSDqofzMFXeAO2i76GDvHHeT7AnjMSWP8HLPhAyXhZX1+ITqf+KZZ+PInXfGvPKdPHcuzyVjlW1pfjlmZBA9/IpX5DchkQ/6kDPBMMAuXbqkSX5e7SzZaPs0H4/zU35kFANMyYmDVS/LJRu/52ZnUx6ZCHlsBku55WlPXefYB412ZuDkb27AV12s/CFTu3ezwlyfTdm3b29cvXw5bty4EX/hL/y/4rbbTuRqV76RJN7cfffduRqGATs3N1ePXmUMskqHsTI8PJB3+vnBatHdP2ZoJw7Z4kedTvfqLi2wwZUGmNLKCGNs9wwxA2WyPXIYYsB2MqV/kqEywNryBiZqPtTNavnc3M0YGhGPZWCSdwAZZK8P5W4xXpDNqscTJsNlYHAkPvqJP4jf+N3fjxEZrjsGxnIfHm1mnDA3lR5HH2kShk4mU+oQWow+0nnErUT5upCPRKyxgtLNAzxiztUKZctvbwoPdRRy+EOLSAU1K2e+8bSuVyp0Zw5ii3/JQ3zJE/hyJU3XoDOfDZlXcdWfNVGXcYosM8dg8EEbfU45+rauez75Ci9thyCF3Iy8ZhWH32a+Lq7kgr6ghOK6MvhVU++69cXBLdfJP807vFUPR/rx8FH77cqpdrW76EB2Wa1iWwHUJI1JGXMEhkbNH8jYmsY0HeT5AJF3G7lmbJRPm8EFFgE0dvF5KZ+Xk6Cj5XcZ8tUPa5Ix5IqtOTnmsn9qfInsxIGr2Cq1yTt86EJHyU8poL/laEfuTcz2Ki3nCEpSpkpDdsmPnMoQz1YYxjL6SrWLtnraRBuRI/ziF/tpayx3zY0dP/Vz/2YDJGZAyxzHGZyWjevKOK99g9OcF7CwJ145JgcGsK16AN/O5VrIsgKEJfPpejOuw0E5XA5egeMB04Pv+DYdMD77xgdkThhfXSfQf+XjrhD+p9AQK8EQzyUvugMdUEdI0fCZghOHj+aHcCeHZDxI93FnjaHhPROJsfFxptcOoaAzEV5oR/iZyLiTZ9Dk83q13ZMAjo2Lg5pIGEysLPE9wYyXoODaOgDwwj8cExp1EAdOJu/05TzgAPv90M9fcAHGnTQrTD5w2FB88QoYygSnKw3MQd013ZJhcmt1KV44+bwMk4W4+74HYnr3XvS7+oFe2mqA5fo0kJE92vpp/C99BKneelGcgf6n25KuNL7EO1YgpOR2bKzJOB+IpRvX4pO//4G4evp0TKrdg6u3YkQKZlBll9cX49ZOyY2MJYyJ8+cvxMWLl2QkjMXU9K6446574rVf//Vx6NixOHnqVJw8c0bUQvGOfDR3eHJKFs9yGimMRR5/83JHrqKK1KGJqZhX+JoMot/5yMfjws2ZuPsVD8fMvIw/xS/MLsSKDK3r16+nvHBcxcFDh9LY58P2fLz6/PlzcVq005/0I/2bN1goSvEe5bfJK/V1ParckIF0JRZlvKFEWZ0CP480b1y7kWN91949Maq7bG52/Hgw8ag8eeFlrj6oXdSLQUbd02rz9auXY9+evfGud71rUwcBr371q+PNb35zfP7zn0+DkhWxOteoaGdM8ZIBYj01PRH79+8V3lGVpHzVxZgDH23hUQxh4j328uR5TRopd+rHmiRq7NgAQ66zvNLqumi080oYYH8TlL81wKp8D1IPiPc8Bp2bm4mxiVHR6QmUcnJMYBs1xuB1GQXQq75Rv+d+RemL/+Of/1/xq7/26xr/48rHBM1pctS7EUMghW4Z/2hG2ggtg7kfsMaMaWvbAK8A0uBJ24a8MVGQlaO8pp/lgLZcv98fBzi+dfRzPxDf1sP1dj5AO9rrLaD4/IqAuEE+HDhpo69dF8C1oeJeHN/SQB78l0ovKOOmoPABlHG92fd9kDIqvcvLN0m/+hcdzMqwWqUhV6vC3JSMjNRNcpXjRrFWePKJT25+VwIkJhkEaDe0c12J5C8DDRlERXFuXa995puvkYfcI6w4oJ07MKDS8KSulMmqDx9WUXaFRZFO/jfpQN7l582R8OZK/SaAy3h6gPHveos++q6O9dikVXjw+REH/qIFXgjtT//T/7DBd+l23mKykkDSIZ2y2OLn7QvIQK4oGKQSbCJOAvmfAzdD6ZNP/7MyC0wNJhGiDs7RJUgCO4LasMvgAKfZpYHTAdfO5zIepC8F6jZIyYGuApCd1/aFZatv/NSlCT198aGMQCxeeFi0I5TLmsjGhiUo6rwNTQZjEtYTx47q7oMP/+6UkMoAk6GBst8cEALasnndGQLAJj9yIoeWItR0IYgYN0w866xySCjqtXvzsXCUYqs6MHCglbwpfPRnpsG/DpfwclgoExLfCBvQ3ZPLtQaY6etXjrRniy985MGBn0mMQQHkSt1oh1/GAX5NFALh4+4a7PCfb9rxiHeDoxXW1+JLX3oixviszsMPaRBh2AzkZm3C4M/9V+TPwbaVLocNm9dpPJQPtGVezt8Osg+klMWlGASp+LWh61s8I5Iwo97GFf/YB38/zj7+REyr7wZ4g29AfLrFXovq67qTL/7RNwvz83Fz9mbu24JM2smnhL7uG74hvvGbvill8plnng2xK/c/LS0uxac/85nYLaODD21DMfu4eDtzZn5OQ34gJnfvUb0D8dzzz8djX/hCnL52NXYdOZJ9w+M9SL564aKM39U4evhIjoXxick4evxE3BQ9j3/5y3Hp2rUYVX/slMwsykiGN3z3kcke+YQTue9GbV9Wer1wEXnUxSXhHtrJtwvrY8PDY6Nx4vbjMpKOCg9yXn3IihWG2ojqmFG+vTK0kHk+Ko0+k2pM4/Vtb32L6t0hg2ghvyX6ve9+dxw7cjw+9vGP5Xco6+sErLgtpeF//NiJGB0fi4P7p+Izn/9C/NRP/b341Cf/IO68486Y2jUV+/btiT/3Q38u3vKmN6oO+kMyKEamXEsWeZyK0Yt80x/ZMEHKAGuTOd5qouexeT/05AmdvFVmu6QOhBdd3Drhz+ogSGXRSrw8gRE2McnLH0UHePIVf46hSP1e9dEGeGd9zkoZN123bg3GP/rH/0c8/fypGJmYjltqg8Qvxwe6mJqzjG4A0THohjw/OOcNxL2b4NRmA3ygTdQJuN0A+XkRp1YA4XLtBaIO+qiMeXQtedbF6zJUPcmRBx4kC3NSht/oPtXJtQjXCJKv/JoDJSmSfdGhuTC3OSg/1JdhTO11zRyIz82LV2jAC09rfqtr+oXxiRGsRLWF/jGfexM3mDOPoFaNdE0keTpeuRz/M3/HL/icj87kiOdcwCyDzGQbmZ9UTol1FAP6k3mbfpcRQl5wd+WZzzmSYZOert7toD+t+o6+5Ao+gzsT+Cved31DzhTPjra8OdOPuRRbA9oomvukyNtc02bK2zftXGdbsFdeBjxP2Vn+6CvS+mXSsF17nYc0j+niQ6X3A3Ft+o6f/vlflTxVR7VCZh9hyzWHxiArvpIf5hSyfuLcsBTAhshNApR9p+6qcuQSRwb5KUwSkl7HKL7vurpCQKcRR5kOWjraeEMbh6AB25WBZtPdxgFpeOF35VJocCIuByd80kBEIHbK52iBdSm/17zqlXknzoQwPMIdxUCMyApj0CQe4XVdKK+EHIkF1FdOSkZFyNuLqzu6NQwwGUpMsggEzo93LBz5AoH4znWuMHVCVwZYp0zk6uBGVqc4t4lVkOU0wIYGx3KZOL/J1xhg+OAyn/qh2iaHEpCCW1tl9a7qYKIShsTJx5YxulilK/y4RJHKgx/7D3gEzJEc66s8brsV1zQRP//8c/mI6fY77snDP1ktElGivfjoVQpgO99hoL3ejG/6Y7v0zXzbQB7MJ6W9U3kGlS0P9pMlsy7H8QvETQ2NxcUvPRVPfPjDsTpzPUYGJeND4tNGGcLqqW7yKT7T34TpY3hIHKtjL7zwQn6+yv0+r7vVN779W+JuGWCHDx6Kzz/+xfy002tkpK3pBuD3/5/3ybDYHY+8+lUxODkZn/zQB+PU6dPxtm/91jh4xx1x5otfisWZpTjIfrGL5+MTH/tojKktx44cysd7yBtfa+DGanJqT4xOTaVBd/rsufisjMlnrl2Km6GbgsFRtaFWq8ZGJzRkNmJxZTH7aG1tKV8S4IiD8eExGWJn4pknns7PT+U+MrVv3/79eTis28xKF6tvtJsbGYx5jKjZhfk4e/ZsytYdJ47HG9/wBtW7IUNvJfO9+c1vzb1nR2WE8Sh/TLwYzVWzNRmN48mL5597Lv7hP/yH8dgffT7uwPCanozr16/FuIxBDs89f+F87Nm7O370L//leOd3fFt+4Dr34kl+2bfG55ygtw5M7ulAaLfLsZt34p2AN1CypHJMpmkMWcbS6wB9Ax70NXoA7UgYUEaV42Wh+YVZ8WIp98VRFflqhUL5Ne51F14lqEdGSe6dkmM/F4/a2Kw/OT4RTzz5Qvza+35L/FWbdvIWLUaMxgHtwElXsNI8pDDHyNxSG5n4od1td1uJQz4dtmvBZdo0fOQen74EB/mQAeJch8sxbgDi7AzG2aYRB642XwuOd1586gIoB/S30454HPlw0O76nO4yADjsWmjjjBvweFfsZlybbsiXYPpoLCCOdki/dmn9dbe4+svjM4+UPBaQp8XRTwuwpQ7ZGOZDy0/AfOqnyZDxzL9fA7S0U367PrBPXJvf9JHW4/2LwTicH8j6/sp7/5GwgTSjlIO//JfXdJSqUZCG9dK5e+AuYV136C20xOFsgLWEAlznXXyXD8ejCDo+n70q29rKKhRlo7hLZvLLs42giQkYRPyjLBnTVwB8umR/FH5m6feVpyb9rWBatgPTDmS+LpwIoZEfeZRG+1ik4vDNG1cvxQ/9t38mvu41j0hxj2Q8m4NztUcKhPa5XspnexsSXC/+VhpKsWR+xaM86ROWgZcXOIm83qYijbpw5MX44nVawuUw1Hr7Wuy48yzjiMebZYAxwY4MT3xFA6ylEzBPoZHO6jfAypDQPSg86QwwVsBKuZaShs9gyWfwKYMa7MRIZnKVUfFMupzWfs9d98aBgweDg/HEVU2yyi/aWjDPHba/XdwmiPaXS9+Stw/ysD+1hZuGXIGERywlpQGmdopWPjs1vLQan/3AB+LUl2QkDbGSICOMT1XRjlUeC5fihsfwjTFmfsN7HP1gIx6DhFWy2avX4vrFyzIwOJi08h04eCCvn3zqyTh29Hjc/8ADifPTn/usyi3GKx55JKanpmXQnYozZy7EoUOH8+PaUxPjogGZ5xG72qT6OfWej/byOJ3vl9bEPRQ71J8fefKp+J0//FRcvTkvA2ZSZYfVJ6JZdPINSgYFqw/INLK2LB7Qxrkbc/HlL305V4oxxGZmb2Y8bGZj/ate9aq85i3MCxcuiOaF2LdvX44r2s8Y5w3OH/zTfzJe+cpX5iNGDKLJyal8gYBxyCM8vi6BYcsbn0ePHs3HqD/5kz8pI/RM3HbHXZl+/frVuDk3E3tknPGGJXvFGBNsWD529Ej8wA/8QHzbO96eRiH9wd42ryhxbUff2AdaA8x+D8STXAEquStXKQXKjxGVE95W/ZCgzIjY4uK8xlm9mACuzM/qCOXTYKvyOT41gaUhpjGaq8dr0ityIyOT+Zmif/3vfj2ePXk6hsenY0kGFx9m8PSg0Z9jRKJe/aQ25gG84gHgtrst5oGhf/xYvyCT4AAnZXyz0c9L4owjZU9pxOEI4wD7LR1ONw5u7pzH0OIAnObyLsu16wSI87VpBUqWK83lAON1fcZjMC5cf/l6nNfjcQuFp2fgbElHHqxbuwmov16Dyznd1/i1yrW1z3Gkme4W+q+5MTB9LQ7A1y8qI9zE4biBeDkoGosm4wFvP27ja4GyOIfbMvSl8ztPPy7yt+V33PWat9SVwAktUBzlagQG8pJ7I8/f6CE0EKaBHkBcUzlh4isv+Hp4+303KOuSy7s7JZlxGLrpN65oqfK5DCyo+Bfn7T3a4i//bULRV0B9AMleClWkwnS24iiaqzR0apXj1Xgez6xqEnvg3jvju77tHRKsVdFcH9Oe0F27VzLMG4BjBEiv9had5KHWTTrgg3gjsdm8rrbW5FxGznq+WbasyWZljXOIak8YuDl1n7eLjLuMr6oXV3G19I+iYyVscWFRk+oinRJjo6IdQ7LLbzrtzDvCgK/LV1+KRvYR2ACjDhQsNKRRqkmxNcDE7CwPpNQJL6t4a2oXj3t4I47VMHQGBujZs2fy7bk777wjdu/dr0lSE0k+RhCvG/r6feCl0jbzpKX/MukvC/BDfSUPA4xA3ljgRBt9MqzoIRkxL3zhC/HEx38/dq4uxqD6YVgGCp/vAQeGD/Li8WQ+s98o+7ebeBwPb9mEzYorKxvwC8nh6wEYXxhNS5qc1Yg8/BS8eWMgmSYeAwXjJ1dJxGc21PM2J3y9pUGIMcPjYDa2c6QD+x6WOFRVlbDZlwl6eXA0fu8Tn4r3/fb7Y2ZuMYbGpmJglO84DqrP1nN/19AwG1lrkztKnPHBTRmPTwdFE4YeHIC+oZGSvf0HDuQbjH/xL/7FNLCeffbZeOKJJ/J7lZ/+9KfjyS9/OfelcYDsN37jN8Y999yTBv/ExFTce999aXBRB/URxijjcSwffOcj49eu3UgejYyqXWo3jzypN1feJsezR6dljLGXk0ehvIjwnne/J/7u3/3bMTW1RzKusZfc7q042N/so24sbl4L7OeY1hgBkDG7iujGRY79KlM6suK55jBcSb2M2sW8kRqVsYt+yHwBPynjMQYeRhg6XTRLRtkHxIfhOX9NqGSMT8ZTz52N3/m9D8UiHStDWhKjMl3bwKE+RLyzDWobT4tNs9vudmQegX2D08jvslxbTxKPA5wXx80I107zOAGMD9/Q4rYjjjKo8javwy4DOFx6quoDTB/pOJdt8eMo52ugpbst47DBcTiXdz3tKn9/uU2ZETgP4JvcXABBPrp57EXlvwIYp9vB9dZ6il7DdviRy5YPQHtN+ZeiK/F/lQYYee1Mp2nrx++07fI7nr5syxHfAmluj9N2fMt7/mxuwgcsvGQ0gdx55kqS4qnAE24yQoprQ5MBdz9qNZzLAehrcFgwgR4zu0ZwmYRQP/WS2mM2CLd79p6rCOCmLpXfbEyHgHpwZkgppI7Azt/QhJbGlKJKaVWa8eFa+sHnlQbi2JvACky3dQJKN/Hks25wyXDZPTURb/zGr4+9u6fyg8SjwwOxi28+qvxOVj6EI1eAWO3r6kx8wsNEymMReA6Yf/BjUAYQE1IdNtgr471ht1Q3+Jh8c0VBxlNOmOu8WjwQI7kCBn+qfbRpRDh5pZjyta+Cs8b4xI8mUClwJqeBoUEp8WkZX8ObBhhQ7S6lYzqJawF6kv+SG1bnVldqhQ1HWu73Ej5WwAjzCLL4b3konMbDL4UIhYFcEJNpkSeisxpyzz33aqKc7IakcKnNBufFtzO01204xVHQpm3nbweMlx3sb6CPREZyB1kRTbQTg5P9M+xHWrx+JT72W78e81cuxm4ZToNqY654qv3wHD5TF7xu+b0dz3Fp7+EUKGNUeYVD/xMngHz7kXTtZZE8SQ6QEVYQSWefFvnr80LKIreeY7PqyParDayYYGhzGCKre+N7DsaXXjgT/99f+MU4fe5iyKSMe2UwrauuC5cvZZ08esQ45FEjRimPNG/enI25mZsxIANvUkbhkGTj2LHj8b/8o/819h7YV/JK3jEerQmH5JMbDG5k2HtFO1mZ+8NPfyo++MEPxR899vk0mDDGHnrooTTUMNion/HGyvBeGe1PP/Vs/Mqv/JtcTd2R/Eb31UoxNww1XoZTP/LYE+OX/XWssP3hH/5h/NW/+lfjr/21H0ucPFqFbdTR9s/mdSOT2S9dnvLVt+jZToLdn8nnXMGieI2PreU6n2y6SVlYmNM13z3HqEXPk6N0gAQhcSkgp4R8hKP+U4fmaqsMYaKWdcPEjSbniP2H//zb6rdrsUT/wuedjY7CoFU45agZu0mzwPQZ+q8Nbifp/Xmohz6gDuMFXAYgnTB5yQcYH2MIeQb6cbu8X8QB2jwO47f1Od54Xed2QF6X9/gFjKMfJ9CG2zLbQX2poEd/a3i53oLtaCydkqLR5XV+t+kr0dwf1w/G6bzOD3g/4suBy4ADWl4K13bg9H7aCp/aLj1LeLv+M92G/rqY+fkPOF/r13zWgx0/8Jd+QuOnFJWRt8JK43il1crM1YETtGq2XI+gXgfBEAhkUu4xxfEM+jrKnzyVVv5WoslcqQXE5rXiPfljBdUmPg04+cxTKCwsaWYFUSDCVC8Ki3xMQIqSbkm5LAMGgSo/25b19+jBLwNQueSxWpGbDJWHx56l1GgbS9ek74jF+bn4hte+Kk4cPigDa0GGwGiMYsBISfPYxfSj0FHgGEu4HMCJq4SAfCjyVuHQqopn9aryMTnU2x3wrPoTuulD8GLosBLCnik2wpNeA0mc2iljb3QkaaMe3prkLojVDlbAeJzCHTSPCIdGpjTAy1iChpSLzpk+Q/Wp+ZkhsZh6oQfjkA34PMau/uQVec6YsgGWE4TSgM22d+2yQwIrLNSabOgf+PL441/MDdwPP/xwjKldGAKyfrJECz2cFe7323SMDEMbb7+FNi5rRKGL3/mmDkICzxSFMT/YvRXJpDcgg2tYyV/4w0/G859/LKZVbkh9gPHEJn4A3PRd9V/xBrlp+wIwjTi++Zdpkh1Wb5HfumnAMXH0bloYp5BfjzNKaTAhkZYygZKC0boWJWqa2qXxwTjwW7ggELZ8bL2iiXt+LeJf/uq/i4997rG4qhuO+17xaMwvrsTcwlJwGDGrmiyzIGuDGDcytm7MyuiXrOwWCXs0ZvYdOJQD8If+wg/HKx99NMZ1M5MyOyLDcaDeni2ZLJpLJ0Su7BHP/iwOWuQD4cO64WDVbWV5Jc6dPZuPMa9duxbnz5/P8fixj30s3v/+3xYd47nKB25kFR6xQsijXVbC8OkHDLsTJ26L/fv3xxvf+Mb44R/+s5LvNY0ljIEkZxPAsTmeU48UuN9aHwPKsuS+dBjBah+tk78ti3yxCradAYZ+zNEDg1L34ZOATJXLvV3Kt76KbMj41FCd1E3l08+djt/+wO9roI3Euuj3Zg7yUq9al9eeS02zwTRafr8SOL8BfPCO+HYcAMSRZn1Bmsu7nNNMl33nSxyKavMY2jxOJ+z4MsBUD2P8q4Dt6u6PA9rw1wJbcDWG2FZo45kD5VIGCijb0uU294Pj2zSXMRiP4/vzIj0vB66j7cP+uJcD57VzXC4o0WZsBX5d2nbgOh22P8jnjppyTjP0X+/44Z/4n2teUgdgtGgqkHaQ8PCm0jorEwgrTIIpEiweQzBJaDAqsoyG7KeeYAMWepQMYSpGqQNlJBSTidcwggBQ6E//lI+By3fcUAAoca7Tp/p1KFU5tAvpcpBAzfisTFGOR6fUSHydTSO8cuT3ptGXAtJILoaVwGT2vIRbUF04qBO6sy3wRvkW52fj3rtvj7vvvD3Wl+djUnfow0qbGC8jh1UOFDr8YsDCx3zc1xlhrDbBN99NYZhwKB6GX+4lUjnucphUrMxxacTIkbdoV/vho8LgyvOY1lbrUFhWoVTnyjKrZTUpMLHg6N/RUU7Z2gjOD4IeWokBNtK3AmY+uv+LV9vzth6PbmgSXN1cAYMG8mN02QCj/v5HkJYtVlayI7qBkuF0oOZRpu68xUN6/+TJ5+LqtStx3733xZgm0R3B27c1SbRgXuH3h30N5ITWpLc+0IYBX1NbHo4K6RKQ9RR/Ua/0IRkng3Kcr7ah2Xo12Ag+HDPnz8ZnP/TB2HHjekwLAYYwZeED9IPbEw/X9K/HGo44XPKN/KxSiBy33XjqPJ0q7zI4JmaUUj7eFgq/GUWLav8deWqVlLFdsgBexctfUxpvO3II69razpjYvTd+U5P2f3z/78Wt8amYURoG1qoMoNz3ocLjoyVTI0NjcUvyPbe0HONq88GdK/GNjz4smd3IFwje8wPfH9/7nvfEyORk7NqzjwEiw3UkjSpkBuqAfNsLeVAMB0SyOkbbbkn2OAeMMCtbnI+GAZplVJ5HjWfOnIlf+7Vfi3/1r/91HjI7OjKWxtv42Hi8/vWvz88wPf30M/Hkk0/njUSNkYi77rkn95l953d+Z/zQn/uzGovVd+ar+Y4D8o3wDhzX+hhggGXJ/etrDNJefv73xp9qy75qDTBeqqFoTnQofzor+YVPAnyoMZY6CBkTCUODo7G4xEsS4vHQaPzyv/kVyfGQ5FXzAPa2inP+HnMFsg59oDeYXtPWwmZbOnCe/viXguKp8lOvrrPuvnFCGJfjQeA0O8fZOa5NN7R5cISN12Owrkum+qEtB9jfDrbL43H/UmBaqKOg1+Yt8BIGGeXadlAO57jtaAIqTXV20b36ewA+4rdLy/JfgwEGmBeO+0q8Id92dUM0tKvlddW1zXm3L9MHL2ngFvTj2PGXf+rnNzhbaEee31KrRjlohIh9OuwDyTvvHFgQpQpyFuqIFcI15cNHcaXyU9iGw+arqNnorvM6GlhFkSVR8QwbtRtDizuPMrjwVQ/5MdqEiBUCWVOqk70NKiDlnPEoIQ0+l2eFgfi8VrY02IxXOPMEZ8p19KA87MPC7ALhy1fICao+FDSTBI9lEJP6UKwKCXgMwMoTxgGPHvmW1CseeiCmxnjrbTXGZFiMyaCZmmATPo8QObW8DA0g6YBHwgnvMEp45ZqzrTgEMycp5cnHDXJ8tgg60mjRpMLjSAwXjLo8DV1pfBGfgy1zAqVt/BPdeb8qmhBUVgYWF5ZzFQDjDCh8g7rr523HgVwVmJ/n24OsfrEygQG2dQUMQPg9KADHG6A/qRCPMP4w/Ji41mQsUY49P1m36rEB5hWaTdyJosPTDZS8zHDxkLe9ZGHmW27Uc+rUydyEzoQ5NrEnJwmgnz7Agxdai96t4ZRFQZu2nf8iUHxrgK11OgaZlAkt41zGF4aC+vXWsNqphBHR/ke//6G48uWnYnfyQHxTvCRdJRua1L/0FzID/bTLbSufa/qnxma+qNIB6WmkkEHxPZzcGEiWE5/qFm0bqpuVLjE1xwY3SDSDlz7oG4zzVU3uGDYaGRprwie0+U3BgdEYm9ob75MB9u9/63fiHCtbU7tiVAbU61//ppgYm4gvfPZzcerZZ3O/Fo/LJ6enY2z37hi+tRLf+uj9MSUr4OyF8zEyMR5vffu3xje84Q2x+8BB4d2lm4Jx8Q8jFtnXGOuMSrValKhNyI74xNhKWRMv8jBY8ZgxjZ5C9uAf7eGjwqlPhIExwN5C8FWL4T5sQCfoplW4GH/XZmbjh374L8QfPfaYZO2OfBPyp//uT8fDD9wjvvZWsagfXJu87nRA0Vu+w4A4v5kX387XtAvIiS/9Bg+yonZsvwImnuRYYMziOmgMsPXVWinnBoEV64Gdw7GwtBp79++JP/jsF+Oxxx9Xr4hC6Zl8m3Jd/AZ5TkS3xFNVquuiTOCAoqEPfve3ye3PdnRlnWbwzTX/kP/M2wEh8kMH8Rnu6oH3nqPaMtsBL3yZDuc1HS7va8Lu11o9RpdupXk76MdtfIDjgf5wjfMuQtAUS2hxttDD0/R3P6iI0G+pE3CbHQa2y1NKcmu9LR3wqYUX4WCSfhkAVzuG3LdcE8/1V4L+OhNEYp4IoSSnm27jbOvdDpJvKYGdn3+dr3L9tA289Z3vfu+QlD53hhyJwBI9h6jxOCAfCYgq/NpnQEPlhAQeMrEPKT7voDVZKmPqgiFNFOPsW6mWxK2dI1LGhX/n6lJMD6zE4bFbMSlFMCI3pEYPYgRymyXlzYcyduluk7tg7sLXpdh3jI/GzhGaciuGpThHhbr2R8mpfibs/LAxE7bKIAN8P47JBQXJTJB3R2o/y+M8huRsG5RGNoZyyVzagxGqclLm6lalk1fGTW48hzqB7rZR+Lzlw/6TZJUmprHRYRlLi3H37bfFnukJ6TK1SUo6DTC1HzpQACh8JilUPIoTEqgKwpWkeqQo+OinyjEZcKDhTjZRi/d5AJwmqPUV3sBaSuOJfTN+7JOdrPanIoQR6oNsmxx9lrWKDgy15Fu2m7K1YXeFzfYy0MhJu1CB165fCw7d4yDKzRcOOgfZ1Efv8Mu9ThlXPnE1yZXzxMcbtmtqB/Qi2Gl8yWH0cr25V0kOgbfQ8x8HDfrHn4D2RayINxiiTGpL4svo6HhO5Esy9p4/eSp5uWf3dNa/nI+QRrPO1WWMQBQzuFQflAshbc8K6JdMKXoyl3wMKDhATOunyzTKVByo81wkOfZGDdAHKYuMEeHXRM8CNI+IR8R4TnIfFk0XL1+NRfXtLTapa2wxt+XhiMqD7HAm2k61h5USxtwQ4wHeYSxsiJ8bGLKSS/IoCsOZ055TJkRUTciSQyjVNYYVR5nw9QblFG9WNdY4QX9BaZIdzibDIBEt7C/kcWR+EFyFa/+EGqo+RLZYCVpUP0weOBL/7jd/N35LBtgyOmjHSOzfezBmb8zH7smpuO3Y0RiXjLNayU2HyI7de3fHvAyHhx58IO679+44f/ly7D9yIr7l29+Zxs4B4dwvtyF5ZAVsQ+N9UOOSlcSUmeS9mCU+qUnZA6nLspmlaFOhZqL6ABmjrzCEO3njx81b/smxGsTqLfID30jA4ERmJ6QH7rrz7vjohz+aj2F5mjArY/IbXvcNMTY+lp9eypsW9euiZA/9Ylm3nNu1kNKEcNND2/mSI374Fa44BCUnMwxJjTO2HYyKx4xrblDoZ+Qy8dBwtSW/7oFTGTVQKTxOxphWLjFuGV3G25/KMjk1FV/SzcGQdDW84WnJIDc9jBu5ndJd4EE+6s3lwuFH1/nYWuFKq1/pqS5P5i9dk3oav3OEGZGZn2taRTvlKh49Qj5IEP0i0PVShn7IJusav2rHF8AX8qhv0E0Y2cgC/UI8QHzqqi6v+7Dygbboqse7qlPhWmlGxxDHdc1XhJ2nl1ftVRi+Oi/jqc1TPMcxp0CL8fFkqozsFm+uaCsOHrkd1qlAyrtc9occTxJyNbtGtvgJLvK5PxnI8I1+VHBTJ9G+rWDe4ZtP8NB5c84SJF3Go2DWwTV1d3UwNzL+oJF4FhsyTbmFaZNufE6p5waqHgcrXeUpZz2Ve6b1l2O5ob+lJ+frpn9bnvUDdZpO84dwW3fRSVg64i3v/GPvzUm0YwQJVMgeGvY30LiaGMsnvh5RSSBUhpUeftxJcTAdeypQ/hgDCHm9Yl2PttYW5+P43ql49d1H4/j0SJyYmogHjh6MR++9PV79wF3xyntui3uOHIy9Yppu2eLWkhTx2rLqFUNF/MrSipTGgIyZ8VhbkdKXQQTzYAjU0wbfyWJc5HXHOPxkJk5tgX7HE6aMeWDly0BtGe70Gj8aSNJKwypXSp0VnMFY1uSxa3I8Thw7IgNQHSphn9RdZ567JcceMLClshBeOhrnekwncfjF8zqugjBGYxqyosVKig33bHpmBWRJEyeP9VAauOQLAy9zVtcjJGweNj8wvhnAeZwAbVGcgSYzmGdmbiYdvA1WigRBK1oN8AdnfgGE3UZcPf7gEaSMMOG1cqu2YhCWYcB1a4ABbRhow9kytZN9Q+CEv8jv4tJi5tu1e3fGnTt7JtvPxnx82kY/DPO2XrcSl7BZZ3rl61+OpQx26b2mvhjIbwQC5Iaxotj8iYMqz2SlAS++ixKV0R9h8YcJenx8Mlchrl29HgOib0xyNyz+j/K4LcegEEt58KYcN06UXdsh3kKYEjeGNAFqHuRt5VFFDUtOdmr25MiLgXWNdZS/6qcZudosHOvCsSzlsKY+XtX1isb4mlw+KlPdeeDwDhk8CksgFTWs650yfmmBytySE35Wvpg8Jvfsiw986tPx0c88FrMydK/NLcSK0tn7hVwdv+1E3H/vvTExPp5GwU3FjWkiZwVz9sZMPPv0l+KVDz8cr37Na+Md3/HOWF65FRcvXo7JXXtiavceGTeTCLV0jfjBJCQcNdlSezYv+c3f1wTk7yuDaFuJWs7Re8gNx27cduJofOhDH8kPqN9x+53x/PPPx0MPPRBHjh5OWUi5hj6FGU8e5y20MgMk7V8VFMFVvsqknhCd7N9UF2mMYVxiUtKQnl4gnE4xadRncXSgjH6Vp6nwFbybb+Pq5uXqtetx9fr1HD9qfuoeVv54VMukxgs/ntRaZ96ZF/joN/MHsOFg6MfhvMZFnPV68ZV86Nqa6ElzfnQlwLV1P/lSFylMfH85wkBbn+P6IfGoDDoGH+dyjgcKd68tLYC74otf0ON4h12GdJzLuH5ci8dxpoW0fucybZ3mgXnU5sMHCLfAdescZ6CccfQDcdTTT2dLk2FNehFX8YWLsOdAwqYboC1A4S8f3EVPpQHO7/LU4byA/RZcn8saTL/BdQ+86du/970kQFRO8PK5NiIz17CJRKXz0SRB1BwWOAMoGyelD0OkqAdkOIjVodkt9owNxqEJKe4bF2N8eTb2y0DZpTux8VtLMbQ0GyOLc7FLiv749GTcf+xgHNm7KzDCZmc0+WB4jfCKO281yYCQ0lUTRB9KpVZO7Nyppt0MpNG0z8LUDy4DDvMA37wx3sQjeuruVfk0mOtQUHFUljmn3U9PjOaKBHtLeHU7VxaFAyON8ml8qUwrJO40fOoB7AOEoYMVnhH53G3WnQ8zLHea3I1bGEtQC68USSpT4WAQ6ir7TXnSYKV9GGDglMv+YwKVY67hrp9ViRHxn0ea2Z+ixfwwtGHakO3s2mVaarUFA4zjJzxoen0IT5NG4f6aDDB4Lwd+4uttUAYbk1y9aco3AVnxOnPmbE4mHOCJzYOxzsoZK3wiratHst+iVzjjc5JqQHH0WvI0y22lESA9YxJ35/Rj9GD0sJqFX2EUk8aQxg51DQ+OxPjkdBw+ejw/NbRrek/MLi7H5eszMi4ldxgc4hsrsRhPLHqVoqXt9C99v0qPSj6kRFSXho8SpYR1o0N9jCNkJFe8YYB4OCJ5GFYeXgYYlozcWuawW2FRnyXT6EfJ2QDlVIZjKDhqn+8ODqgu4gfh4S0ZhhoDz5+/FM9cvBQ3l1diYWUtbswv5p6sffsPxdEjR2Pvnj1CyQqejGLeCJahyGn4y2qrtEicfOGF+Pbv/K7M/9TTz8SZs+diSYbkAw88FDs1HnaoD3M8DpURRn/kRJq8h+E4OuG/HJDbLtSEKz5lW1G8RfnkU0/H5x57LOngMeVdd90pI+zBlAvnbeWkX15edP01Et6WR3dRHwYY+ocxIgoyD01gbOAzzqGt2uW2sdWjxieDAV3DtgnycuPCY97jx49kX8zNL+S+VvJQAj00pBvF/OoFBl/iLdpa+gjnWEd+mzT8pMukCNo0h1sgDjwA5cpwKb0DkOb5DYfehS7C5LEuNh/sgO1819UPzuN6uSaM7zTTTzz62nMAQBr5TKehLdvmdf7trg1c27VAXoPLAtDjLQ0t3wDna/N/tUB+aHBZ02M8TjP0pwOmqeW/5w/LO2C6nY94O9cPOEy868d33ZR3nrbOrxbAY9y+tht4yzvf/V4SYTjgRpBIHJUCJsKQRyBIwLlj5c6TjwvnNN/1L6s9edSCBmm+4SVFNLiyFAuXz8bo8s3Yq3l8FOWtiY81oTFNmEPQsTgbqwuzsS7Da3xoh4yZQzE1MRazszN55zU4NKrpREwWLdTvfWg4wD4AzXZuV9sGd44Z2/otcO00O2auXPJVfTwCEioZYLdij4zHQwf2Kk6G5ehwbr4nO4YYr8h7ZVAUg7iroddJ7otshevs6HbduYonl/u9Ooeh63xlPHGkQK2e4UjD4OJRJYYP+zlyMzv8YhYWeDUs30CUcYdy5ntfPMrjo80TY5NJU/Gxx68WiHN/9PdJL74eo9ahorUnB5zQS/ilDTDqBFe5LrqDqqOgaCiZRlGSsZblJycmVc9AnDtzXnxYz9PgUTQYYfQNdRtv1i0/VxG6nxBnvNPtJ0W6zLxdfAvQQ2ytSBBTeZCDPF6LsP7lo/GBMgR5ZMBewYWlpThz8XKcuXYjVsbG49C9D8Rtr3hl7JLhsiwDc2Z5LRZz9Uk4N5DJqmMHq13rGjPcCImf7JO8pTHFcjz7s/KFjBq1mQ6b+Gj3TvpEBNy8ejXmr9+IMcaO0tdFG7JFP9Ea+EmfICf5iRDRImYLCY4+HEhDmz13F67PxnOnL8XVazdTLxw8dDRuu+3OGB0dy5dSOGV9WgYxJ9LDizlWyTQxTUztiold0zGoPKfPno/7H35FHD12PFe/WTk8zEqzxhmP9dhsn49Xsy040QC/5ZLdxfKvGSjf9rXB8ZZdVnS5wRodnYj3/8771Rescg3GiRPH4jWvfdWmrJOXcshEynuDE3jR9ddIeFuePlhdWc5vePJ0IvsjTaTubl1DhP5T9wm6sav0kkfiJT/cRKst+RF3GVj0eb7pqkx7do3Gtet8Duqq4iV74gXHfpCPuoblI4zQ1N9W8PdD1i9HPpKppz+fcXhSo42MceKtQ2mL4+wA44KWFi/pKTeNIx0erUkOq56SaaCut+o+oMXZzjctfsKmnfCm3lPYafikt/mMz9dtOuVJB7hu87YOoIzrcxxgXAC+6eivi+sW2jItcG1naK/xwel6oAlwnYDz9tcJUK50fPEa8LXrsXMc4LYD4ABa/pPPbTU4jnym0+C8bX7jcj2tj4PedG94x7veS4IjnMGZAB7lUCnXTOYAig0DiAmdeXxweAzsuTmeAx9Jqzf66rtdLEiM7NyIodXlmLtyLgZ1t8x+qg1NfOwZWFnjbkt3VmpD7mVir4uMmPkFGWu7p2Pf3t0ywm7m52Vk/WmeEaM0wFVl0toCDGHQADCFdNOPb0a1TGuZ15bBEQZnKiz5VIfySXwK49jrtSTD8djhg2l4sfeUfTPjvPHII1UBjyF59Ad+YjKWeuXYV4ej7bnHjqQujKOFWaZrhyjURKaw8OXr9OIlAzmNLcVz6jUnmbPJHcXBdyjZMzcml32oRtB3fEJmYX4u+EYej72gxW9Cko/2cjfLCtL42ITqoM086urxBjDPAHyu7ZyvrqtveATJmWQAdHtSAphEcwbYduJBNrtQBpRx0yjrB9Kpt8LQoQbJoJ+Sm4xnn3kmJ24+xMyxAxMTHDZavE6MKkj7caxIMQlxhlc93io/f4Q7R3ymUaWgTcs4IabvgNxrihxTRnH5CFhBVlQxCOnTFU16YzJ8b2kiG921Lwan90cMT8SKbltwh47dEfc+/EjsPnBEjByP9aGRWCZNhtji2o6YW7kVy6ym7RyRQSaZ1I3S0A7JiCrHMGOfJHxhpUO9k49CN9jPpS64JbldHbwVK7qxWFOfzK2sx+yiZGZVfarxzttwK5TTDdaADEU4xy5C9nvyDiqnpN/SpLxTcnNjYTVeOH0hZm7Mxu7p3bFn7/6YmZmLy1euJL9oOx+KZoIbHR+Nm5LHKzM3Ykl6Yve+/bHv4KG4rvHP8RH33HtvHi/y3LPPxAMPPxBTk1MaBzJ2UmbrcOM0vFLuuJlM9pb7rwLIeq9vkY+Uc/URYxxx+Y3f/E2NK1aNdRM2NRFveuMbUo8i+4wryxZyTxgAVws1XoRX0azs2lE/46hWdzCCK18KV5fmsC4kYpJd5cEgqhsYT1yMCel40iXb0F3tUhK5VBZM6DryFa3QIv2kMuS7dYt+m8xHrcgPhnFuL1AhtgNkdfmvyrlNAP3kcd/Gm684bhbY84Peycd2wgVV6DSuIZ1hTVvZF6RaMo09iYaUBznwc7NF29GhOOoHiCO9nSP4RiSGJOzMmyGNFVGUeosbJWHWNXTiFw/TZRz09W6G3TZ8rnHUQ33wxe1FPkyv8zuNfKS7POC8pJMXRz7SXc51E7affdjVAU5fO62/Xq5d73Y04tprytE2A9cA5Z3X/HcdphkgD8A1eUnHOc60kNbicDnAOF0XQLrDtAMHUB5Huh1AWZzTnJ8x3J+/bUPb9hYHefABcA18y3f/iffSABcAgTO5AEAFRkxcPkOXn9cbEhw5/eWmfGSfxw/gZXzzGnoOYAkqjyauXrwUiwvzecfKx5LXZHWtSp7qdfWNWJZSYQ8LZ0XlpnYZCFNjY3H4wMGYm5+NmwtzapUGuwZHPnboGueG+hqaTbuZA0CXjYs2HnCbYQ7x9p0GcIfHIGQ/GgdH8qhxfW0pbj9+LA7IUGQRHiMM2kc0iTFpb96NoU3zj3CPXtPcAnS7P5JOOcdBEdkReRQA+9owmlDyrCjko07lX9WdL6fYc1YR7EAp0nbqg34UMri5S+ZNqZszM8GHe1mhAgdvPqJQOT8MRehNsclZ2tNHc7axifM1dJejDcVzVuQAZAiXikx5c/U0y9nv9e3mCpj6X9GqIFF81ZCTkUQaPhw/cTwe/+IXczP+/oP7ss05dwFUgY8BgVO/Ub+4lcnQBCDzQDfHbELGK09S2+FSS2SoVwj685Ej6RmD+YKrCZPHO0yAJDJO4MXKgni2JHlYVj72cWnym51diOsyamJwVPbXdIztPRR7jt8eh+57IA7d/2AcuPeB2HPX/bHvjrtieHqPDDMZUiJubWg0liSpM0srsSSado6Mx5rkYacMKVbKlmVsoWsw8DHSmKbGZMGND6wHa9BD68sxdGs5RnZoMttYjgGud0rZKbyxrpskpe2UlOoeJPcBDcuI/NznH4958ZoVsBfOnNHN1Xwsi+ewEqNr/8G9+RFr3rQl/vrsdbmZ3MQ9PMJ+uLG4cvlSPPzgA8K/rhueeRnSE3HgwP402tPlpCyXHSBZFRUaPdVfRP1XAXqsB+g23BpvCYoGVpj/83/+NfXNfB5aevjwoXjrW96c45JVR8aB5ZmxZ1my3w+sPr48bF8uxw1jSOEcb8kH5LejXx4rXDUOqw4bddCY12pXyGivTdApwcRKvuUrDzppUjcu7P+7ePlayg5GL3gLqBMe9XQcDvy03fW0PHCa9S76CvA1eAibd21eytoBxmc9ju7HAcxhpJHH+XDgAxhz7iOnuR70LeD8+OBw/qRJcss1ug0fcF6AOJyvW1zOT33GizOt8AS8QD9O69PSqT1+2sELeEC8yxkc53pcl/nW0gEu84M4gGviHaYuHHGuyzS0eV2X63cd5MG5rfQZ8YDzg6PFA3gfNHjIQznqdH6AvKSD23lIMw7Crh9HHtJwjnMZ8MAfcOGTh3hcS6N5aDwDb3zH97yXDACJTOBM5GQCMlNHIODC6cttYIiwGV7hNDKkdG+tLYp6KSNwaDCu56tXw10elsRX4sa1q7G6cDMGVufhVkjjxi1NKsUoGiWmozKksAfV0OWbszkR7NmzN2bmpbhXVzS0VT8TqoDG9YNp72/0duB8+C4HLyx8Ls/1uIzB3FskupgI2P/F/or9+/bEqHQF38nLVTDu3pi4qVJlYWEZIOpIRSVHFcYv7go6GrmDr8uGZvuCVHAbGATq6ETQEyruFtkIy0nd0M7+D46R4HgG6qffaB97czCy6kgL4RYtrIIxMZJ/aXlZbjFuzmqC7yD5oz6sx8tblUJ7DTgesBAitDkgpZxoA/nBab7r32YZXSid60qrZNLUYMLJxa8NePuQNnKHDC0cTXHmzKm4fOlS7OMjz2lk1kBTQCWqFl64SOOvowPo0SnI/OQlvYkXcK1qJa1qT6ar/9QuHgPi0npT91HbgHjCm4w7kWfJVj0uZOAOxYbuUsaHRmJCBorYlp/O4REqjyzztHKl7ZBhtaZrVsAW1nemW5ahtrhDCntqX4wdvT32yyA7eLfcnffF/tvuiukDR2Noao9ueoZjdmE1Zm4uSWa4Q4tYWpSiWYVgDjNlzIlm4eaGi/HHSteqaF7QBMzeriXpg2W59InXmL6xuBy3RsZieLf4K5m8cPVKrnCtwRP1O5P49K5JsWEjLp47FxcvnI9L58/Fjes3YmHmZszPzUpfXBFdN2JONwgLszfj297+tlhZ0o2F5PTBB+8XVTJcc6VExgJ8xmhIfcQYyU4oPv9Xga140GnIMgbziMYTn2T6T//pP+fqMnTdffdd8aY31woY0OpbxoTlpV9uNoExqzS7Fhg/gHEaMh9ZGXfr6BzpKnSPfhipeWSOMvDiQKlOMmeBLJu8w5jVTS76AgHOKqTXGQewkr7jsSSryLwJySrYLY0TVgIZs/lSi1DSRsa8HdepA7u2WC/gt2nWGbTReQDrGMfh3H7S7MjjOlyvgTLGawcOnMtzk+0yXNsQBEqvlgFHHuswl6VeefIr7HzA1jxlIBjIY5oJOy/g9lM34LbjyNs612cHTtMHgIO4/niAOMoYr+OA7Wh1WdLadKeZNzgAvORzunEbnA5+4zNu4rBPKNOWx3fY+QjbUHUewm57i5848pKHuBaXwWUph4GHTBmn8ZHudgIu4zyUQ25wtHPHe3/2X6mOahwR/cyhcFVKWjXKgofRMcwjDA3UZd1JM4MMDevuZHVRQQmLhG9FZtTA8DT3wppAVmJ4Yy2mdt6K5z/3sRi+9mzcs3s49o7vivGRqRgZm9LNliaa4R0xMjkaw6xyqRGjmlxGRidjeWAs1ib2xOUdg/GZZ1/I6/XBkTRWoMfMYNDnp1PWOmHslEq7oqIS2S7KAeQDuHb7ceYJsFlW+FE0NHhINK6vLMaBPdNx7NC+2DWF8SWeSUPxkgKPJPJuSfny7jIfZSlNFKTYKkzNKYJC7D0r2TldGJcGGU6gFOGUECpcnV1tTB6AV3yAB+bL/MJC3LxxvV7v10QxtWtX7N27LyYnx/OxZCpJ9QurZQsyvnCzN29mP1Mlj8F279mjelSvjO2BnXzAWILdyUbWlwZZV7ec+QrtAPwtBVzGNWHkibwIPi77RzhyL4/wcTp/4aVfqQdctLTXHwbX1/oZ3oAHvXgOoc03V8W3ZRmkGGOTkxN5CjonoL/6616badRdfJeMqJy/opBY8Jt6Wt9zPNebdeLLSexVtGjmPK+1HVJwmUfyJtlgszuPBlkByzdXxYeRsVEZM+pxGRYzN+fVJ7oxYXVM/WieI4vQylEa+KxsJiicdGgiyTfX1CaMHYxfDQ6lyedGR4LIeU3DiUs0rS+JTsY68iT5ZAyIdk6al50lKah+pk1s7M9VFq6hR7Kukghfyj1yynmC01OjcfrMc/Erv/qr8Wvv+y2FL+qeizG6LiNqXjTsiFFuGIZ2xvTEZH5AG0XLo0o4tKKJ/4WTmuCVf3J8NP67P//n47u+/dvj859/LF7/xtfHwSOHY5hvNo7ViyIpn+gm0QbkKMvVn///gXEMxh4wXpkYOBJnZzzxpafiB3/wzyhWci19+M53fnv82I/9qHRY3dgyFhjfyJn1DtDKM2D5gfk0g/6mXssW2cli/dSCcdFXeSiq+McjyFsbfEap0vINYNW/wQ2y5A38KfvckEkoqJ3tIeups4pmDsFmjDI+WQ3n5O/r3BxLP//nX/8NGd9qn9q4Y+dwzMhwHlMfbg4KQd2A4nt80I7e5LkdD4hz/ipjvVeGleNc3rhoG85x5C2dJlnvJnHiaJfnOaB4wlaMkeCwaMpQnrdyeRpQafW2dVsfwP9cmBCO5TWNo4yBfdXPjHfTS339MgA9zKfURTwTNrhtHJi2zfo6n/jWsdpKGnm5BrgmTB3UTZg48AKWI+PkmjzQaD1vcBv66ycv5XAtX4gnTDmnuQ+Jcz+6Drfbi0H0AQAfnN/0g4c8bV+6LpzrdrpxEgfYJw2cAOUcDxif83Bt+k07tJluO/LU3FZzujB3tBddA2/+jve8V+iFoAZgHexZjkmv0mAgAlqTZB43oUbyeGFsx3LsWZ2Nh8cH4v6pkdgn4ZnWwFxfXI35xXkJnARKQjulym4p7aYqX5WS3XdgbyxevxqXT53T3fRgrAjnPCsT7AORgliRESBLTsp/NfeZLKtf1jSBzGtATI1PxbXrN2NleEzxKA0mbAmXDDw2ljN5aR7RRD4ixyvyQ6JDd2viLROJGpEM4S0uBob3/SS71dhc2ZKPKKSgNK7rMvRV7elYXQoOW7396AHRNRgTI+KjlByMzsd78nPSQwkis5r0wMGESHfw5iIOsnJwdnEqLT5IsORYbeLarvZf0A9WXFBa/cQ8W3jU0aoXXLydOjQymqsk1LPMZ4XUN6kUKCAjWaKSEz9vcfE9wtxfJ2NlbXkp7+R5zRz5SDlRX3kVrWiAn7C1J3i0H6EsIIwCr0GD4iep2oAS6q0wArXiRUCtlYwrKVvecanJV34L/XHFCXoBxaU7FPGA/uBREHylT2nX9PRUDswvPf5E7J7elUZM8hk61WaMGNqaZOlf+vznr6Vn0+lPfEFOCONDfb7xiDGuH+XBn1iVgUf5dSSFFLj6gXPBkJGsV/FjIxPqC87gIjxefMT4kmx7EoPnnEu1us5xJAu5grkkf1luZuZqLC7MxMI8j5lvxuzcTD3Sn7sZ12dmNJHejGu42cW4NodbiqsKX5V/Q/XeWFyMGxqXN2TI3+TboGsrsaC65tjXKbeo8Ten+EX2H+qaVWrqZ+VsVfzbqRumk6fPx+e/8HicPnkyFkUD30Y9dGi/eM0LEqPx7j/2PfFXfvQvxd/46389fuBPfn8+Hj50cH88cN89ce9dd8XeXXxTdT4+8KEPxP0PPagbgsE8YmRaNxXsr+Sct+IXLFWfi8HJaxjdAPx8ObcFshMxSMCB45p8xlP9gxHG+PnEJ/8gPvjBD6p/MHZ2xlvf+uZ41aseSQXsSRxAMRPXyn4LpgWdlS84aDDkkKKv0acKI8voviyuNuI7jMvH+Rr/0I6xzPjNYS+kGBcqKSOqxnGu2Iv+LfQwTlSuXohRPHOCx73cqvqZT5ixX5Xx8sKpUyrPRMRkWk8PkMlcIZSjfmmQdIw7h+Fx6jH5qi5luzb620isya+nU2inSna0Eo9rJ0XAaUyM4LHRQ7p573FDnCdg8q3qxmEwX1xYl/yqL9lbI7Ygz5DMKjrnNKJf4W3yV+n4eWNFWPgIoy/TiR6MdGigXgwLaKP+pFU8YpW+tw2j10Z8wLTi42iHeUQecIOXOMq5TNs2hw2Ucz3kxTe/jdNx4KZ+A3nsTAtgXgOkAVwTDy7y9deBz7jAuSxAvMsZB840A8SjwwHicKaBfMbBNfS7DeSDBq6hpy0HjeYl1zinuc2ml5vXoUFWuUsXINfMbTQd2efaewm5iWaBaMff/se/nB/jBiFARWaWCSMdwnDko5EMuIG1hdg/vBa3jw/HYSlSCBuemo7J6X3i2FBcV/pzF8/HmfNXY34pYkEG0YoUUGhyODC8I3YtXotdq3NxcN/+2L17j+qTcC8txI0rl+Lm1cu6e+KQUx6JjgndSCzdGozlGI7hid3x9JWZuDw8HvNqDAN/J6NWtI4oH6ODAyDzyASUhhBz5APGT7aHSVxt2iqCvfa27W/B16QyWbJHbV0TzNH9u+K+O4/H1KgMHbERtyr+ZF7VQ6lNVKw6CFgJA59dP+Q+IPHaAtZPlx/LWSBwoMlVtkaws0z+dQKmSXNZE+mSDDBhidHx8Zic2pWHyQ5JAecLA5ogbl6/FhfOn43zFy9I6crAvPPuNAaGhmXIDao/VC9CR72mEd+upRcfejxwkyT9a+k3DphF33BNmnng9M18AvuA6wJc93aOQYCWFNrElZ9lUjyrAqC7evVafkPy0UdfE+MT48EJ4CogGeTtPHgrJa18lAE0WtL3dQvE+Y4303HMmh24zGa6AJrstw6eDA1OyFhakBG1It4zsC07PX4XHkt2KeAWd+VRCnco4oZ9UaEw+Xrp4M9DF3No8SLGsuig8UUzwP/qF6RJafxJNssoB2+lM2kdPHQofulf/FL8/b/3P+YLINSxIAPwDW96Yzz84EOJ88knn1RfDMaFcxfyLp6+YhM7j1rf/OY3x9TUZPzLf/kv4jOf+XT8zz/z99P4Onz4YLzyla+s7ROSY97ay++IypiQ6aB6NPGq7S2YtpcCty9BNNAw+r9aXNAz6iqdt3rHVf8//We/EP/wH/4vsWvX7lxN/rEf+6vxZ/7Mn5ScswLZ6YUOP3R8RVokcLSB/mPC11U+3iMuy6Pb6DeN0JbshJQRyZCqoP9WdEMF78sIqMluCw0YQV0YGtniUcflWC41VjVWqI10WMDht9R75fp8/Kdf/60YHJ2K5bWdsbgsbS0Dpm6+Sh9Rj8c0QHitm/hoD0Aa8dTLePNkTDp5N9stZz5avxgHad5C4rLkcRp1kJ809A94XN76FEzEmW6AMK7a09sf1aabPq80Et6M13XezKtex1EHkNcY8ZJ/9kGSmTjTi+92mH8tkN468lLeaQDX/Q5cxu846DM/nIc44yaOvsCn/fCBsPnlvISLV712GLg2kI4D3B+uywAtOHA7TDrX4KWM0wlTr+vEdzo+DnCa6+mPb8sAzgcQv1WmwCPaUwR7PAPaeo2DsgPf8q7vy2Mo/EkYgEK4tjIAhDjuCFg9Wr52Oa4/91QcGN0Rh3ePxZj8hdnrMXfhbIwszcXY+mLsHtkZR/buiVXhn0sFLiWiO689wn/f8cNxjwyXCSlVNARvQe3dsytOHD8Wd951Ryo07g6WFhbVAAbDrRgeGM4T5fcfPBTndLe+IhqHzCxNILcwuHQtCybWNHjrrDL57FbZWJWvRmNKdE3jLqxllMFt7QczksGVh6zK+Dx25EDsm55IvJxizkoPZaGDx3RMlkwqNXnRCQgJRkevbhyC5zD5WhrceQV0dk+p1GRZfecy4MLPu1ahsIDk8rb4x51u3rWBQ3gxFMCTCk53e2ys5cnDcy88n8bskRMnZFSuBcdd9PZkgbPo8zUO6NHaox16+wXR7XVZSuVjSIWL/p7fOsD+1wJ5eLB4YFpyJUG1ovjgFeeEHTp0JD7xiU9IntljNZX18HWD7D9cA71WvhheRJ8yE7Md/Q63fAOIL1fyhJHEo1NWBti7Z+UG8lphKPmqsvQNSoRrFDJh6sBPSpQHGYT/CAl11HW9VcvbsNwAjaaDN6Mj4zKMxmWw4yZifBw3mW/Icj02ij8WI5QZ4mUQDnMeyrg9+3bHU1/+cnzqDz4VV65cFJ8PxV//8b8R129cjQ9/5KPx0Y9+PGZmZsXiwfjud31PHD9xe5y/cIGGpOH///z6++JLT3wpHn7o4fjjf+JPxHd/z/fEzRs38jDXY7cdz76E5lzZzBUEjQV4l7zo8Rrov355KF7197ZRuMsY00yu//bf/vv4whe+kDxCF7znPX8s7r33XhWoSQt5p58s918JNALSpwxjGFKyn0kjjjYS19BXMiE/5ZyUGt8QS73oAPaIpq4kn/PLa28auNFeYwlO5ZNWOXQIbWG0Qj31I1sj6uNTZ87l9zsxNdB9+f3SDhhv4HC7wd/qD49zdFfqQukoXWacy9mgcplWZ7pcHmsyOZn4Sj+WzrHf1oEzDUCLi8o9vhxHXtPNESrO3zpoROdTD2D6KQfUqns58oN301iU7CZdyeMq43Kmm3wtzcRz3dZn/G24ddTbprX0E+++Io36qLfN43zOwzVgWvHbdFwLzmdwXpz7DGOup996QJ6WJ76mDI4XzijrNNPq/KYH53jLBv52MuO8LS7CLEa57eRldStPCujaS1k78BrPJo63fMd73kskSNpCAJlgPAVdGZWgRHgEGYvz8cIXPx+LN67EqReeilOnnotzF07HlRdOxY3nT8bspYsxc+1iLM7N5nk+q1L2c4vLMSkleVqK+IUnPh+7xobjwN69svoH8tHYnBRqbq5dXIz9B/brjn8+Lly+ko/Ppqandce7S3TJ8NGd75xsjmWWqkUvnyTaYI+KdAUL69z58qi09hP1OqpWliTAGERS9PmYqGMObXObzWh4YkdcDQ6lqQxT9yFNKscPH8hPDbG6VCsqvkOl4xjkvHmIci4eC61w1WCu654Q28FfBB+eU6fzkoYPzRVX/WX67aoPGQQ9o6zKVxkGOBOj38Rj8kKRojDxL1+9lDRzQCafUBnVRMv+LyUqN3l7tEA/QNg+9dtBD/QxKJAd5wf6cahE+oDj2vyEt4v/qkD56yyjGjApx6kseSypga44lCP8Pn78eDzxxBPJr917dudqCi8z8LihhR61BS19wJZ0XWxH8Uu1x7iKP/X4CXnl+530EQdf0gYMJtpUhlY/RYrpDLB07GVTFhxZuWkpV9d2vsYnHUBmc3ImTbhs4OXjonXyMJZQRCqTRSzXGmcaK3yW57WveW22CQOXtxcva2x/7rOPyQCuPTcYT6yWrays6ybs7rh69YbyXMvVs7379sWJE7fFj/21vxZveP0b4oZ0xax0y+z8bBw7JgNMZeEJ/SdEm/zD9cN2cS8NHe+SOT1oUcAL3srmhuYXfuH/inPnzsl4n8yV/R/+4R/KF3S8+gUwJpA97xl5WdgoPtIPPL5kxGLc1NiSblZa0iY0HnNZTH4aoeKLOxTecDQG+sVj02VKh2zVJSDNMZr6Ur3YldE/uawlaYI23pi9duNmnDp9JhaWNVZEF/rLOozyxNFu6ivZLb1EOo4wkHUoT74gpPopC5tKp0JT4TOtQBqnotf89ETINbjzuB7pNPRe8aFkpeqv+c20Jqjc+Ph41gu9xC+wfWN1XQbeVNaLA3/RU4/2lDX9WkFiFabanLgbfWe+A6aDx660if61brQztOWqvrrGcU15eMu1yxGHI8588zVlAIddrsVNGdPs/KYPoD7wkUZcm7e/LtKdB3C883JtXIRdt9NZLHK+Ni+OfPAZ/C6LDzgPQBnjcBsIk+44fLfLcYQdBxBmDHOdeKqqLbjadpLfYcoMvP1d358GGA6GWtgBEHhJ0QhxpLJMyqOqC6dPxfmzpyRgEfPLCzEzOxdXzp6LG1KsVy5fyL0ma+vq8FsiXkbSDs4Omp+L8889F0vXL8W1c2fjGd3VXrt4MS6dPRunTj6Xg3loeCBuzMzEuJRYUA7hHdUAkfJYv7UcN6R0x2WQzc4tBKdzI+QLSzJ6ZPCE7rrnZcCh8PKTGLqDE/kCMVX5NAXLaEOZ0BlbjR/Cbr8h26w4GE06jwHWlhZianw47rrtWOyXUajpL/ezjAxxB6TBwyoRb9SpvlRaqouJcCd00N88x+rq6a8PXmPgmO848rifcJ5ss1/kFOj6pwSkBn8JW8ZTL3etctxZsl8mH2eoHnjADwU2KMdqJXgWNLnNqA8geFwKB0XOHqXNDeodLS39hC2wdtRPXEsP5VA65Hce/BSuDh9p/Q7IfNv4QJuvvxzA3buoynGS4Y62rmIKyXhejzHdRR88eDCef/7ZNBw4RR8DjO+Bwl8GebZDMkM74Dd+SwvAVUsPhpPDLXBNWVyb3z7dBOrhUfYdVt+mPKoNSlUbWGkomdnk5SYgF/Bd+HFN2tZ8Bf20kSddltd1dqPyZFH4W3JeuIvOdFyLtdCjDFlkbnY+Xv/618df/Iv/XbznPf9NGlTQtUeGCod5LnOorCbv4ZHReOWjr1Lajnj6mWd0IzUQM+qH++69N77ru9+VnysCIXRdvXo1V+D43A99w2SHMZSGSdcW5M3Qtjl529feflCP8E9/lOuVdRjjmP7n253v/93fi3/1r/6V6GD1fjV+4Ae+L775rW8WTbpdk5yJ4ryHYd8WsocPs4h3mq+L2cKvcQcPcUkrTSFeYfREnh2YberJDuAgSbnfU8CKHLRyRmN+5F9heIZL/OJTvlzT6UNkC7DhRV/Vvizllw/e/Hh+Gr/DMbe0opvwi6m3a4zXao0NDOtZrumnNo02MBZpA3G5mkljNzBwMJrYboJxVDLHNYYPqw65Yqsb8NyOov7IlQg5yuWNuPBg5PMZLcqTh+NC1teok0UFORlWhGlj5tcPWlj9RffxJIA0j3P4QTz9T6eUYVirm/CZPYDwtQX3lfuTMHU4LhW1XBrrXbx5Qnqd61iynPkFviYvAA3wlnT3Kw48OPLRBsA4wG86cL4Gt33A+clj2QGn8+Fcn4G01gGux85lXM51On+bxmq6ZYd8bi/X4GrjcY5vgTjnA6/LtWXaa/KRh7YClgG3HSDMmG/5Am588jq/HdcDb/72d28eQ0ElOBNGxdwlmAgqpaGEUfw8fuARw+NPPJ6rXLNz83FDBtjasqxUzp5aXY65xYWYm5nn7eWY3ncwJnbtimeffDzOPv90bMiIGci7JxkNK8tx88a1uHqlzgjjJOz8ALYUK4evzt6cUy+o8d1jxDEJ+7QmyT0TY7Gkeufm52NqerdsNV0vLcUoy/9iQk5QUhSsfKTNMzBaDyQ5R0nGiA0WDxR4AdN8TVsdV0JbBsqIxtxD994VJ44djh3CMT05GpOiBcNmfKIey0BDfr5nWIaG6hT2VFh1Fyu61AbzHGcg7InSdbdA+pAGfi5lKwxmBj/KO7FQTmVwGJ8M+ltrvKCAwtG1FIMSxRf6uoSLcmxZyI+rSxw4u2lpeSkunj8fN67PxIGDh/MOlxp2cpBnJ5wWPrchaVf9BtOPc3sSB7R3ctYPmWO7+A6v63CeNu92cQaXA/IjxWo/qhZnQ5TaGRz5uFH5Dx05FM8893Qem3LixO3BG6GZrjTo50UH14XMmB+GHicKyNlP23bXjnPYK7VMxtBq+US+aQcTA9jJY97Y1SNH4sTvbGuvvjafwdfun/Thh1rDiiAGfDYEzsnPMdalc22HTMJWcGCQiFUqXysR+T1JXR89flv8mf/2T+U+xA9+6CMpc+iUpcXl2L1rb9xz3326EbsRN2dnYv++A/FHX/hifPt3fLuU8GjeeNHqxW5fE+ms1IC/aO4p0X5we93Wlwenb+1NF6MOVlHJ93f+zt+R0X4ydQX68b//7/9mHDt6RG3fOhF/LUD/WQckvR1PTTfjvMJF32Z8XpNPfEg52cgzARf5zq5kmGvo9MoPrjX2cHWYtnSn9Aire2DFyOERJifrK5N0XulFjiZhkz5nvA2oD3MPVyd38AjYHH+dD7gut4m8XJPH5ZjU0Ovoa4C0NCS7iQwfOq2TuCY/cYQ5aJkbFm5cyU/YdeAMDidNCjKuKI+DNs+B1MFKGH7RXXwvWopnhbvjo8obNz55LZdZV+eAHOvEqyzliHdZytQ8VED9xOGKjp5uNX7KUsaGi/EZp/NSFiCeeg1c9xsVOLeB8sZFnHG7PU4DWvoMjjNvcYTdLtfhcD9eyrvelm7ycd3GAaYXR7m2DsD4Xop+O9NE2Hlqy0Yd5eXHym4PDpyU8XU+gnRhEu1MYEuEO4AwQiYLIKb27oqFmWtx/cLZXD3BaMpJHqUlOVm5JYOJyW7lVhw6fDjuvPuOuHbtfDz/3BPKx4DYkccjXBeO+YVZTWisuLHoNZpf3Ofjz1iVM1ev5YeshzbWYkSCOTm0IxZ5TCYcd584Efv3HoiLly7lmVWjUs4YdGyGHx7YyG/aoX+Q6nrjsJswNJhzQuljYstYAB4QhqEoIQzGE0cPxf7pibgl5T8yqM5QHMqKusEJ3XxWBWNsYnJKxhkbicfy2Afy5N6bJKrwm9+Gqrn43p8G8LZnxsmIBEwrfs9x3U2SahPKBMWLAbkkJbwsvq4s17kk9f09GYZJy5oMsKEYlYK9qcnv9OmzcfjI0RzA4oyQ1gCy66+7pdUDljh8nMv0830ThI444zU4H+VbcD7jsmuhH1caX12eTJPDxyCFLjZPT6l/UeLHjx+LazeuxnMnn4+jR47ngGIsIEMMIviHTzzta6GvZZv9CrQ0mXaHX+TzJ76rZapL9HGOlowaJkMlJN39QDnjAAo9/+QUDa7N67wqWWnT/ePKuFoe2wGuz/3bXiNngzvr4+LcgDCm00DSGOBTV7fddnt88YtfiGeeeS4nbRxvc7JCtnfv3jh58gW1eyhmblyPAwcOxZve8MZY0diHNFYmOBn/qAwdVnVRftSZ40v1Qx90tOBr0/jy4PRqp8HF0GE8Efjghz4Uv/iLv5in9TPBv+Md74h3veud0husltYEvh0dlpk2zTxN/qKvtpRr+J2Xvt6KA+AK+lB3JGGscePGCm9+/Fwy6/6CDsYr2yds3IiLmc5bW+TNM7+GiRVO4R4e3Jl6hHowfnlh4vr1udw2whvHVOq9vG4nPteMIdrHtX3AYccDSUM3cZlerhlzbrPj7duBw3lxxoOPc3mXdTorewB0EF9yNSDa17KPPeZJg1cryzK81FZ0C8OyoNcu15k3xl0cZcGRaRrXvH1ddKkNXZ042gB95INv+ADx5hc02LXANf0Jz/HdHpfrd8bZgnmJgz7KE3ZewgDx0AbNzue8zuN+d14cYeKglbChpcM4Wmc8hAHoNxgfadACOJ0043YYR7r5B1471+ew8bhe15E3KunqhgC/df0w8JZ3cgzFViLayqioZRAuiZKEMQGx+npDhtCVMy9ICe1QBy/HhAwM9nTl69bcsehvcmwyFjTxj02MxOGDu+K5p78UV69eFuW6u1njme5qvs7MJM9jQ5aEOfCUpfCL5y7E6RdOxhTCKJ6tzs/G7JWrMShD7MTRoxr4QzE8OhT3P/iAjIahuHj2jGiUkSYD4pYMMd7k4jyl/H6c+Mbpznwotjbva3ByjfDLsTeCO/eaBCSMUjOrooVDTDktfnl5MXZPT8aB3ZOyLzXxqv3LixxcOqv86zEjgyWNGrWB7yjyKj6Mp5t4XMVjCizk6eldMsjYyFzfwjOPs0P1lxNrH7izCxAACxCDphz9hZ8fk1Y7GMi17wH8CCFx6lvhz29CYnxpIme5fJ39a7pTl0rK9pCHTeg3b87F/gMHaICKo4yVAxnonOXFzsKJbwcPHO874s32CpCrTWib2YFlD2jxOr4NO5+hva46FZCSBFq6SYNO+Mf+HR6J8WIIhuuePbslA6vxxccfjyNHNNGr4+EfcoOsVLmt9fZDNbVXbz9Qvj9+kz5+iITCHLLLYZ+sksLLNKDVd7DXfO7nDa5QQyPxlp/tneUJV6sOjPuBTfxtW932ti7nybAUEsYT9TOuMQjARxqRyODBQ/vi3Nnz8dRTT8bcXD1eZMKYmByPYzKAXzh1OuOOHj0WH/jA78V3fvd3Ci9fyuA7sTfTYGbfHgaYJ1n6E6AeK2CD+Wz+vjyord2NTgvwHpqoB133E//DT8Szzz6bK1979uyJn/mZfxC333ZMbWb1a2vfwhvX3fKyvbafejaL6l9zltkmPpfva0alyykZWUl+y1nPZd/I0X/oqjSKsi+rLD43jGlIqYz5mbxQYvZvVzW6jScgfJ6Ko0GeeuopDTHdiErXcV5YjjvhQJ/y8g/6A52EMZj6SXfL0JUr+ZKzTOv6zP1HHHXaiICv0Az9zss1j+nIRzzjBAOd9oCbdFytGBePN/koMD9w0Oj0yoPuKAMNh97Gp2046EffwnPmDtrEW/zW7+DAxyDPFwz045qyprf2U9YYo33EA7SZMPmTNuFyHsA0ke4bENKBHA9NfWPjmmOlu0zPpgHYtQXfhiV5Wtxc25k3TidMnTjSTLvBcV4ZMg6c8RAPcG0fBy2mzXxxPYBpddi0GjdxhOEdvGxhOxyA29LWYxyA2w0Qj6vH3sVHcLlu56Vvsj+664G3fue731tCX476rZzxc6WLYaO0Wi1CwERM5tNkrUp3yMK6cOGCBttQTEno+CqchreMDQnC0Lhuk8ZiXkQvyYhZmZuNA5rcrkvZXj57QeUlIBpwoyMYW9wxQeRYEsrd7j4psm/6uq+TUXU2Tj0vI2xyd9xx1wOx/9jtMXnoWH5OZVEDahh6ZDTs0o3BwyeOx76Rwbhy7mxMT0zIgIpYlOLfIWUwKzoW1aYhCUEKoernrCuOv9jJvoaczDQQNEBz79qG+KK7PF6nZvfY8MZyHD8wHQf2jEt58Hxdhot+q5qk+MzKsoSDc5A4/HRROJeXFvPV72XqUDwfGEbJ+SOz7FVByY2PjXduLH0EyAPJnY7g4RCI3NumePWQnH7qC5xySvFVHJ/C4E3Q9UxD6WnAqR05SWHMjo6XU/35eFHKhcMa1ygn+lhhuCaDcqcmz1379ktCpQBFDysZKE6M49xUipDJQQ+0Qp+Ba2hOpZJyIxrU5lbQLaiboDJcKTZ/JW4ZqnDKaQl2Rik/0D+AtuDsIGlMH2pKzhEC5lKuNWSzHPQm/2+prg3J/Y6h2LN7ryauW/Hkk1+MA/v35Iov7ebRLS9bpGGa5mvRnKgz0NULnZAkl15HX8uzzK0wh2dmqtKSv0pgwGJ0QDtywvc7AWSUfTvZCHggWroGCRX/qE8KWf1KXa2zcqlwVicoIm1g2EctEE5DXvkyrxyGer1ggiz0wrUPq1POykrmbLKMCG58UufQNjl4fMftd8TnPvdYPPfcSZXhZm4l5ewVD78iv995WkbY1ORkXL12Jd9Ae8tb35x7FDm8lf1hU7oxmp6ezppYkYIW9v3w9iarDhABz1u3HbTxGJ8DYv6Q6tjI1XlupuAFN25DyRO2Hfyj//V/i1/9t7+aYxm99WN/9Ufjm7/5TR0/S2HD4xZcT0tLf7+kLxrSqe6sENlVfG4tkCuAquqnvLnAEZb8DkoeGKd5XAU0yF/nxlBG+5pumFdksLB6nziVTp+NSlfytuvA0ChLNz0aOVsNGvOnlokPfCx+ZZVvAMOPtdijPhrTPHHh7KnUGXwpYUP166LeUtck5b2TfHVi49aKEEmu5cDN/ice72GYQ5PHOWMy9UjHm36+AeAkP/pVVUnPaVKXziMsbqZfxh5yzDhHn2LQiDpuTBWX+kAe+3h5EpBPG+S42VJm8Y5vtVYYynDQznXqD9UDGl74yn5I0UNPlG7IflI8JPO0iBUTcrDKWJv5lQ96Gn2G0YI+atuMz9gyfwDLDOdR1XgEl/CoTnAThxjkI3PRUPviqL3yZBw6Q1fMAVxDFzigM9msuMyvONdBfuJx4M92uW3kJ6/y5d67Fc0HSqMM+KiPuqCFeIsp6dRDGDy1krqaNwvgzHKKM/8qrm4wsrT4Yx4Sj3Ncy1sg5a6TrRa4bmXOcgY47Hjyld8r43L4axpjNqRxhAfe8h3vzmMo7IyQzHlHxMBMpD0DgHBdy6ha1t2IGDp37XLMXL0Uw+rDyZGhGNVg3CFCEA2xPRUTxsilS5fSGOF180WWrsmnwcqA5M6Jzaps5uQ05oMHDsT83FxMT03FHXfcEZ/4g0/mYwnudNlL9swLL8SgFDHfg+MtNfYtsarFKfRTU+Px8AP3p0E1O3M91tSWIY0KTkFXL+cjOE4lR7HVs/FhTWQyiIZZKcOEFB7RnIYKgothI2V1cP/eOMy35/hYuJSNeQUzW97YwdPiVWeEcC3HnhXK2DkdfAADjjsnzj/ilWrexuEaV3cPDFAGk/pGbUAYPXAQrBp0/tVgQVWAnokJpcx+DRRWfsRYPIc3GNEop5RNjYT5+XrrZ3r3ruQJe0RqlbCE2C6hE+hWsN1mAMOpJuNeOuA290O1YyvOzNkUpyxuM73B5TQDYRtC5G7xO28/bVuudDE1PZ48efqpZ+POO+9U+2pgcWev4lug8At3hivO0F5u1u1MIOrigMTDTxMEhjeGDTKwrLHHnrRR9R0zC/lLsZRSxnipsh0oUDT1XEZ3YapzHGC6Nl22hDC6Qv0qP2/WVIQ0rtOlPCL/6AvJNpOT0htKBIXLcPPmbNx991Hpk7X4yEc+qrbVR+R50/F2GWZ333V3nDt3Ph818kLEqVOn4t3v/t7cSA7dc7M3Mz8rT7Q9jT8mfe6wuna31bft7IctPIBGVcCqNuGcxMRfdB/1jo4Oxyc/+QfxD/7BP9hcXXn7298eP/qjPxr79+8r/qgcOHHw0cC46OdxCy7jSdaOazuuKee8/ZB1ys/9WxqmPKG4KWN1YXE+b7C4CUV/YMDz4gO6EB99THvVk9l+O2gufVdtRf4xDCgDPblRXnLKY/srV6/Fxas3pF9YRV6PndIt3KjwyJm+4gYmDfGUjK4Nao8CUJ55eJICLW67+ZF6S2PABpfdZhpPOJhL0G2pL2vizfYpDnB+O/K4T0hDbwKuE9/XALrN9bd96LpwLSTOLg3frgXKQ0Ppyl57gOJ7PRqmnOtr5ciAMdMvX1zjKG+aAdPU0gW0Zdt4wOH+eOOEbvcP6cZPfFtvC85nnHZOs8+cyDzovrVzH6FzWtr7wXUAbXp/XdulUUfrHA9PSx6Q8Z4B2DqAugGuE8c7/tgP5Me4cUZqZhFHY2moGWmgEibjiYnpOHTgUFy5dFl3PGdi1+R4rEkp6jYh3whk9z136jwmmJyYjF1SkOwZuHz9eqwK3+CYGClmjoxjXJSVz4oMik3SkqtBvGa+a88u3Y0NxoqU+dT0rrihSfBjn/pMfgaDoyn45AXfhduh+gZ0p7pjbTlWF2Ziemw4Hr73nrj92OF8UWD++o0YVRunZLipFVIvDH0pGvGaTaRruhPnLi0/waH616SklhZmYxn6RdOJI4ditwwiTt0njQnHzLeAt0y3A9owEwTgsjbEUGo2yFrDjHLwxkbZLhmgfEIH42xyYkrxY5t9hNzUmU8IoA2Dqjv7Fjr0yzsWfF0zWaeT8kTpcceM0pyTAazhl5+EqY+qczfNJFQCZGHOesEmH6Duli8AypUymbGDorEXUfTXtfE6XNAUFvSXB/qvgc24BncLTqddLcAiUuyz4Xi35A2D/cMf/rAmmhP5ODk/0C7Zq+IoLOogXOWAts5eSOmqu6VZHE2/bX8lszpRY5PVEIwB3w1SPicvAf+73shrE4CcG9r6etCr19Dm6w/7up+XlomUtc6lvG0Byvbw8VhmZeVW7pvk+A/ePrUCZ7/NA/c/IP5uxOnTp2Lvvj3x3HPP5aGsjz7ySCpcvl2KYXzkyOGsbygVYccr/fD7Sein27C1/dHdcNSKAPYUuJBj9NWFC5fir/yVH61HbsoMzf/gH/xM3HffvSn3jOEywnr8M/5+HrXOuhhXj2zLgQIHLxzOmy0552ldPkYjCA80tucX5vKFJVaBRmUYjU2M6eaOm856TEUZXixBz7IXjHKtMV0rZVSqP9GPToJGHr2wuT+/mKH4OfXH3ffcF2dlNLNqgYEGGUKVTx8gnDMaa9ULvjJmOrmhLTgMtCxVQBoOsK61jjFv7RvqZqH47zK+hs/OTxv6+Q894HbaWvKjyoHDcyZgnMmLTg9TFjDdph1o6TB+aOnRDz8I98riyIfvMvh2Tsv0XE3rtYm4xNrhRy6p3zhxQMsPwNf9eAyuz9DmB7imHvcTYdLA30+Tcbk/+53B+OgP87DNg2yb/haM3/U67LaZLpdt453X6f3leriqrNPJaznBB0xn4nvTt33v5iZ8fDfIFbEJGWgrrLCcJiEmZRhx9NiRmNHdKh/S3a87VCbxed2tDg/yGK0Iu3FzLm5qQt85PJIb7Gd5PKeBx2bZfC2b+rlbhgZo0mhlHLJnig9D33v//fGgFC7fkPut3/3dGB6fTKV7gWMvrl2NaRl/y/MzceHMyRjdKSUyfzOOHNib36BcW1iMu04cjzuPHo4FGWEXpBjyTCfhR8HwyvPo2GSeIbamumln7h1TZw5qMIwq610njuUK2IYMLya4tHZTaSBs6gAhy82qUkY8UsUxUePIi3IijM8dpAXSPAfgLc5p8NaGWWucOQybmIh5zMIG56nJ6ZgYn8rrkWEe63L3J/o2JHRy5OexhEQo+wSjlo21uVpCu6FnnT0Sq7mv5urla6pnLaZ37Va9PJbjW5CWgd5AwoE6feHB0Qa3g+vsZ+VPBb4NUBYgL2C8jgfgcv71x/dd94NxvhR0CyUviwNgxWVE/QrPObD14x//WBw4cCBGZADDD9pqWnCb9fbhba/IY1cRRUdLCxMJvGQQ81mkZfX/uOQ1D1Ber43VYrByqkwOH3CVo2dyIjJ+wWZdDeRNVVev625pAJzWlue61Q0Gt2m7uphc+nHwptqdd/Fx9LP5NQKuaTMoT9x2R+zfv19pZ9IARv7Zb/WnfuBPxY0b17NfeAyJQczKgVfAYAk3UqyibGF6H7R0t2GgHoXyRjgrOfQv+5aGdVM5F//D//AT8Xu/93t5Y4Qx8o//8T+Kt73tbdlP7GsFFWHzpuWRfY8RjxNcGzbh5LfLtnW4yNOmGTKsv8TH40vxnJU8FcunCqx0K6VDzz/hogg6LXknn/pFC48rMb644QQwSvmsEiKG7C2z93dC+neJ/Velv+EXLx89/sSXijbhpC8wjpdlVOc+NPE2V1Kz/T0+5F5BnqBAbAPmDTzbrt3EkYaOhDh8rsFDOWSKOAxlylRd9SSDa5cvVy8LGDf6ljD9STnS8O0M4Gtxtg4gr9Paa4C46ltGbbUHB/2tHEGf89s5b7nCa9wtfeS14Wx8OKcBpr+fVuolzv3SlgWcF0cYIExdrq+NN7R5fL2dc70tDpzDpHurBeHWOY/psO/ypt15Aa7tANpu+SC/6QDIw9xGnPkGOB+OPKSZhwOvf/t35yNIgAhXTmYqoaNaggDy52ZNhVm65s4HxHfccWccOnwkTl+4mAfyjU5OxmweRyHBVb6bmtBvyChb1IS+pMlcqjW/D0lZ9oHl6gN39lIKrMAM5d6roTySgk+M3H7XvbpTG47f+K3fzoP+5jkDTHSwsR1j7fTzz8SzTz+Ve7pQAqgX9pBhbHDw6IbuxEZ1l3fn0aMxOT4WV65fgoLYJTrXlB/Diz1ODDQU94DMsY215RjacSuOHtgdRw7uixFoGkIBs7w9JCXTO6aD5e19+/blCd/47Efh0SErVn6EyCCqzlRnJDd7vMZRNw5oO7nK9ASAAeIyW10ZAGmAiTZoYkM5b2COT3AtpztflGe+dZN3vZEKdHHxpvryZly/diVWV5Zi5upV3cGeyUeV9CuPthaXal+OZYV2mzYFMgwdFjJoB1KGumxMZi6Db9debzc40qXU9cDxLfh6s0zjNDpJKFLIZtcA+UR5L4nM6fhg9EjymIg6hmUwDQG+OTg1zeGMVQ8KtIDHViiFGpTZ/xX9Isi20n7qhtYOiic1kfPYhomKXGxmztUCASRllTKucwLNMkVDtkRB95n52ubBr0fYBdulYzRxydiqaPJDK33NhFDhnIAVbvNg4LZA+zrUCcg8fc5p6jxG5KDW8+fPKm4wJzpoZhVsYHBHHnLKeDp//kK8+tFH8xBWHlXyGJPVMfqEx7Lrt2rFglUgUZ88yOuu4v429oPjqTv3W4k/eQOimxoOnv3pn/4f88wvdCSPRn/kR/7f8X3f9/1J2+oqRybUChjtMrhf2/5t+wXop4es5G/Ltg5o27G1vNJ1mVGZH9lBPktGe+NXTlkRAR5Jrq+qvegT3WyyTYMs6Ip8/C05LF0tmcapnWBg3xUyWPglnyq3e89eiNCNOZ+WGpP+4JT8Wink0TSrcnmmpMD05DaBvH7x4yquCZtX1jHmX44ROfCwXYVG2dgCCNNfvnYZ8hMm3mn0N2kAOo16qC/b29HgMsT1g/u9pdn423Y53vhLt3eyq3iAtLZ+nOkmDH3OS/m2za4LIM6uH1wHaeDuD1MHQJ0vhaety+0CjKuNM7R4yEceg9Paco7zNeB6q/z2aQb4ZSDNrgVf96dTlnBLg9My3Ol/AJrhVStbQFtu4Nvf/afea0EB2goo5M5tfdJJY2CymZM7H/aiLCttbHpP3H3/QzKsRuLp508pToIhYVhc0V3BBqtLO2Jeg5CuHJSSZBWKV28RGE6TZ59W7uNSH4xJ2fGWE486OQh09+7d8eGPfTy+9NRTMTk12e3n0sDQnSbfN+ROGMOQ5W5WfvYeOBgHDx/Ogx15g5EPLq8rvLI4Hwf2Tccdtx2LZRmF586eThpQIyyXj4zIoOOD2jxLXluMqdGdcfTQXtUn5q7zMeS6K9YwkJLqHVaLgYXBA29sIJlfAL75yCZOd4r9Ntzmb327EjJy9fLagb/uzrr6U+XVBIni3HzMprxMFNeuXxUPXogL50/HzZnrsby8EFevXIy52Zl8i5NHwihSJh6+HckEDw4LlqFa2ZMhfByQ7XM7G5q3g5YPLS8IU8Tl6rra3EIbh9/yTv8207YF8bUjb1vIwxvl8q0+5d27d19OJKdOn8qJd2y89sJgpNEPKC9WX5hUQJvtSToKn6GlKVcdmnTzgJsUNUYkiv/CyaZeVr94RCeOKUltxQBKJUCbC+9m2wXbXdvPlVKB69sKNeZJw9/OAaQ7zxY/jULl6ZSj/jbrBrhZYMzMLy7kSte5c2fji1/8YqbRf7zNdvc9d+eNzZe//OUcZ5Q/+dxzuedqYX4urly5nGV5c5IWQBIsoy5uHqiNuoF+vx9a2pQr+xvf8vwTP/G34ud+7udiamoq5ufn42/9rb8VP/ZjP5aPRXljmrzUPzJaRwhsQScoHvTk++Ugv9jR8W87R11tuOfoNbm0fssozpUsyWWKOXVDm66RqzS8uDHOR62KZzuHsvB0An2TZYRKo66MpCyrCOUlTgUyPmEHOMowO37sWJw+ezauXbuenzJDdulr+qQopGjRl/Ii531fJFvPFB9LD9j4ID7zdWCdU/2EAVUTIOWIM88JEweAizjncR2+mcW5Hjvnb8sAztvS3EJ7Td6is8JtGcK8POBHWgbytT55cZQzUFaSXxcC8vY7l3O6fYdJa9sFOA1oy7RgWlp6gBYvri3f4uivr00DXNbxDreOec94tvPhj3mNa8uSjiPsdOcBnA9w3hZ8Aw44b5sfuQeMd+CN3/Y972VAkskVG3yNgNpVupAi3OpnvqCPwlkH2aju/Pgcw8BwHL/jzrjrvvvT2Lp46XJMTE3k6tWsFCV7ADgba2lJhpEIGhsd0R2rFJyUA58jEpUxqHpuSRGwmZLJHgPvy08+FX/4mc/UnZQU8uLNmzECI6UVaBivSw+PjMXYxFTsOXggHn7la2JFg4h4PubNsjfHM4xxd6A7wbXVxTh2+GDsnt4VZy5clALaiKldu7IDEeFBGS1jwzvi6IE9sUfGG2dkaVSKLwxMJjxee+ZZei23sxeIT1Rwl+zHjjg/hnScH5H4jg++YoDacYfWxllgekIj4RCBaYTpZwGxA/DpP9qCkcUbmEtL4pmMT76tySbchcU58XVZPBvMvWRj9MGt2vP23HPPxAsvPB/nzp9LY5fzmOh3HkMWDT0Bpp6sy343cPsVEwYL+VGqjt8O2na0kDH6h8rqz+Nrx/WnbQJKVXXnRAIdXdJmniZrC6ZWLcjVQ2Rglb6Xv4dPaUlOn376KfUbBxSP5eoiKwipQIWb9tJ/CbS9r/ktP17KAKMcj+iRoXwUJOJ5cWVxYSlWdRNS9bRKoPrfDuqJfynnctspXi7rjbGa3NAZjDn7xAEu1173cAlPF4K2FsBDPmQE3cCeMPbYXblyJY0zxhk8f/TRV+Wbjzj2QX7205+Nb/zG18WRw0fiwoVzGbdn765En2fyIZ/CX/uKio+0xzzd5G0DbdsBxhl9zWSOAf6TP/l34pd+6ZfSCIS+v/E3/oaMrx/V9WiOM3DmYxD9aJeFrL+ulo6Xh62TGfDV4RI/00dWyhha0w0Vbz7meX84+E4/dn1aBxRXyRojKitDDGMEXc34r3yKVlzmFb/S8IdvanfWlWGVF+3oysOHj8XTzz6rPpmQrMIZxafugC7ViXzKY4yoWNVPhPKlziBOOPv7BqDdTiOcekl1shcI/MgiceC2rHouM8+2w5v72VTOeewDxtnShE88jrwe74SNB+f8xtem+xoO8HMcAD5fc4PtR6Cmw8dvkI+3CUkDXJ/BeYyLa+chzo7y9LXbw1zUswEK2jAAHpcnbBrafG19BsfhzAt8wHSYFqDF4frIX2VfTJfTcMaDLNgZr/OAu60TR5zr6q8Tl3EpswXOA1AeXCzSGD9xA2//nu/LFTAyWmBcIQ6m40MkKz34ar6QCLkmG+FSusKaaFgh8WutyysiXm2698EH4/a774nTuqO9euNacFo9r/GuSngmJ6eFjzft5nO1iw9x88o3hgID2IOTT0FcunI1Lly+qlYNxA0ZcRwkOKLKNcbyNWomPU4tx9gakwK/9/4HY++BAzEro4vPm0h8U5GzMobi4M5O5kQ+OuCMq3tE4+Wr1+Ly5UupSFdlnK3JGOFlgP379scQjBQDUVw7RDPaiX04TFoYL6zOwVyY7BOb2QNSCqusXiGQKwGRDbbZcTgEOx17sjC+NKHDe87RGZGBCu28HYpxlgbaEEZcPUKkD/LxEJ2fHatJEaNYypaVPx7JLoumPHx1cTHm1OYl8Zw3oHhBgo32q2sr+cgXvtL+++6+U0psIH79N34zJ79veN3rZVQMq80yAMRDZGWL0GXVNSDwLWCOS/kiv35tPgB+lF+BTbyd2w42jbkOnJe+db2W4bzGuCBNMiXx3SyzAelNHeDtB7I7lr2NfKmBvmAM0N8Y9cMyXpGTxx57rFsJHc/8GGC3NGaon7t6JjURZxJ60PEC2N4AU3s7HwNf6ET7zpgcn8wz5/L7kPBWOYwKHrR86LWi0l7so2DwURAYRMSjnMDjFwzgbbnCW+VsvFV9+JTt8hCWXiDMRF95yrfLvpDPCja6gU3sn/+jz8fzJ5+n0qybcXTbbbfnKtfFSxdzTCxIjnlj+k1vekOcPHkyxidG88w2WRXqk5FsTxrCecRNosq6+n3ToEDGJSPzUjStctr7cOq/n/zbZXwxRq9du5Yn3f/4j//1TrF2+HYywZds8hiMcbRdnV8d0Bf0XUfQSwD4Xgpn6VK1L9si3St9qQ4QSowlpZFHTpoo/5NXf+o3UqpuUDM26ogE+AWKkiny90ijTAF086SAI3wwZrhrfOa559Rv43nMDzJGwVq5U7LwMqZTvtRnYMpwJ1vQQHrlqTjSq+3WGWAqv/q98jNOmbvQWziHe3iq/81Drnn8ja9/GQfkGGzyAYSRB+tEfPRyFS35yz4EjfJaTqCz6CnaN+ngaI6Oj4431Ji7FTdZfJAOqsfdtR845wjNDbQNllJPHv0wwHzd+fAJ/EKJ3lJLmFLTr1VLamaFlMgeT+AFbUcmaA9xgP0W4DUOuqt9xReuHf8iUBzxtA2c5E9fbvPJiVzudd0GjBPq60xEy0WPPvLg3Ff9jnig5Lona61LyLrATX0Fm23qPGpNeVbfgjvbovL0VcoCeRQ38NZ3vidXwOyc0UQCxLtBxJGOwDMBLG+IKPmDEKCJeqc6f6eUrciLnRKQBZUNTUa3P3B/LGjyvnD+gggTPhGyIkNmeGwy7+L5bNHqehkMvCqdjwwkDIM7eTSxkd98HJKwLUsJL8uwYQVnWpPenmmVFwlrvPWoukelgO9/4KF46OGH8hNGTHrBeT1qh2yhdMy6kJsDgTfXRC9Gyv0yOkaE7Pz5c0pfzwMvjxw5GlNT0zG0czBG2agvuga7Pr0lAeUueNcupctwwvCpwYUYiF85CMoh9NU7Yj6CnV1UnWCeZziVXPkAePJONcvqSp2XG2rpQ8WnwSGecMwGb2Wuiw95to/4uLK8GCsysDC+VtW+tWXlwYn3fJqIiY7ByqSIYKwscVfF985uxezMrHg3FMdO3BZ33fNAHDh8JBaWV+sQW01mnIGUg1qNhPbc16VfnpmTM67+8DPMQFdbs0F1bT8fPTRxNDsFV77LFEu7/PJRAk7DVVrF5UBQ/+bAbdI9+DZ521WgSzKkI5yldIlPUr+D14wB3nhkILGXBkAxcB7Uwf0H4uTzz8f1a9fz0UuunIg3vIwC7wlv4qOezm3Sy3URtembdgjkW5yr4jF9g6FD37GqsCRZ520546YRFKk2M44xFlFMdUPQ+jnJydWNAsoamQVL8TuNMilrrgmTVvSUjNP3m/Kb8mCFQ726hqIkoXicDO4D8iN3+fatdAZvTLOh+zOf/kx+3SJlVO3lrejbbjsRMzdvxOUrl3VDNxFf+vKX4tWvejRpoQ/4yDcTIG2jr6B1p+QVuRDljWyUn+QoD5vMAfoy9Z0SCDPRXbsyE3/pL/2V+OVf/uWk7fr1a/EzP/P342/+zR/P9DImpD8lD7SROokr40uEFQM2Heyza+PtyqAonm7A+4xW5hKQ8hkzohEclpWsC53MGOhwKag8yqcrDELOYWIM5JMB8ace+Q12G+81GXUr92wPof28+VyzNDq/6lErqSxXeq2rCnptIxfjBb3O5a5dU3Hl2tU8aDcndORGuiTPrRMOVAXn36lKxdN2ouXrOqvNasBUMpg8gBKF2UuGIZPlyJ/plMtCyl+89DwH0MclG7RRhTpIfSY+1KPYbgx08dkfuqas8+KIy5cUiKfxOI0XyIAu+AgpKl2+XLah60Pyk5ZjUTzIG2plIl8enE1e8m2Wr7nY45f5hxt20hnHeXwHRRI3HnTZIdfGV/Uhq0mbHfV3vkjPMtRDeWjJx9KJ32OpIGnufPOLsgDXrfHDOKxHzz3ebuKRIy4h66YdPTwll9VP+OmoU64e3RY+0pMGgfNirNJP7v/EbSCo62xD/lQfMkhIaYSt7xzPL+dBueo/jP1asc9C8uknXJGSlaRLAwwCTCwO8GoX1xZYNwrIBhDQdRKZjZCjUdCqeF5lZgN3Hoqn1DuOS3HeuB5Xr16jRBLOpmLudtZZqUnGsFqAMtZEs6YBI5RzmrjmZRxQ9ZQGMRvoOQ4Ae3V8bFQMHw4+Ujy5e1fs3r0n7rn73jxzhtepoarugtQRCrPPgT07a7eWVPeacA3H0tKC6sZAWYrpyYnYt1sK9vLF2DUxHieOHdQ4ZyMqhglvnMndWpERuJ4TH59JYZN98a7qSZ8OyY6yK4Hc7DTxBaWGokgLP31S6GT+Q7k4rDYQZoAwMeUkiYUvx0oih7zyZs/Cwlzug+F1fL7YzxuMizxylPGFUUWbs+3Ck0IirCnwqjPFPQccoRrArJTxxhQvQPBYdYq3IDVQ8zEqbXU75SwTojLrYGkc2Ulll4LXE3Qc1zbqs1zKTg+Mz34Lzpu8bOQR2KQjs/Tqc5nye3W19WxX13YAfxwqB7T4IzeRs0H84sWLuWLDpAdPSkH28vXo7dFk2C4OfqHAKEYfkQfFSx+wD4yN4QBFSeuhKNlT7GZbcS0PceB3PP4W0KCmzuq76j98jMB8FJW8KIXZq7+jh1+PmG3B9ZEPXoH/nnvuySMpnnz66RgYqtPm2e7wyCOvzBWnfCNy157UJzeuX4/XvvbrRM9a8p9Jq1YhbslAGksaANfT+jjLIm1Hdr3yz4rCxz/+yfiBP/kn40Mf+qDG/FieJP7zP/9z8ef//A/lYx8UK+M7URbaDioix3y6Hu9bB4deDvppB2fy0/xNRZ8hUtKlkans5Mi2ZXb11Wqtxua3HCVL1o0pC6mPJF+6prBiKqxuTSPNeVK3lfM4Ttyd34M69Tw/dySdMTY2pRva43Hq1Ll8SjA2PlFGDj+V3clEhc5jAsnYJDuhn2eur60bWgibBuIA6AScHyCOsYRvvrqccdTxHwXOA7R1AL38FVdzqMaL5MKlnAYe887tcHwLPXmBdvJlbPo44qnHW1uIq8f0nE0neVcfkx+wZudXceXIoY7NeNeT8dTLvAB9m/ns6poZBE4mPfhypOHSEOp4Tny2w77ik1ddvzkdqPZWHscB5lHml3NfM05ZdMkVRqVXvWxXqvPp8gY1/a6uru9rG1DZOpb95DeJNEE/90+PDMKiXaFcBRSuWiHu2p9x0Eddyi06NvtZP1pK/vZ4HNzAW79z66eILMSZKAIdDxTB3aAjXl1Q1r2MNxoAtXK36DzKKo6T4Xmsxl04iuj++x+I6zOzcenKleDg1EHdMQ6OyHpnMKhYnoa/czgWl6VsNaFsDIzohk7G1shQPmbh22M8KhsdHshjJwCUCOcH7dmzN8YV98DDDyWTIbsaqgGhizUNiDQ0aJvqvXDuhfj4hz+cZ4gdVNkJ+ZzgPyELeu/0VIyLroncF4WSkcGDESQaN1Qf+1T27N6Xj5rKuII3tYRJ3dXJPE6koxnoGC2dz7Xik8fQl7yrPpCnAFVqMGGMwmvxkFWr1ZXFWOVR4qIMrJuz6fMGap62n5NWGT0Ab2lyd8rdOXthWM3jMRkn4ecr5IM8xiwaERZ4VQoKgZZgCx8TK48np/PMsWmkKgd53qoKLJwIHXVDAxMSq2lFS03YrQzhW8b60wzt4GvDgHNWv9YgB2qwVDuMs8XdXwfQ4u7l3Vrfi+BFeNoy9Xo3wH5ADLDTp8/E7bffrlwsjfOxbpSz+rmr23QDLY3b0cvqJ4YvuPgrg64UA2NgWTcp8BR8yRvFF8AX2lf8Bup6q6NftucJdNo1fO6UvON6ZatcGmcpUyg+0it1O3A+T4oAjxqRqc2DWWVUsT1hj26y+BwUhhcrjGw/uHzpYrzuda/Lx+fT05OpjBl70FL4rFD7aa12otuIcxhaGBv/7J/98/jLf/mvxLVrV/Om9JFHXhG/8Av/Z7zjHW/PNy8BG9aJ8kVtLB6Vv70rHr+0yxuzhl4Rp+jqy7qzVriL65VDDrJ05lHmHNds10g5kry4velQbOIR5wZSXFzTdRndnlSANMTQV/hyyDvtx9Cycxw3B0mjsPFW5dzCovpnIoaki54/eVI6fCxv0qE7axffoav4QWW9Nm9pfwf0k1dUoMVy47zwBZm2viG9TQOSPvgnn7St9Yg/+p/UkEZ54+jymg/OV454jcHc51Jh/DZPxW8t5zwu0xpFBcKpNPjPnmPqzXPZRDvzDYaYSklOebu0yhat+ku/58zjpI18wiWEmS/bJL4KScZlfDoM9M4hAykHKp95lLejF8zQYePeebOd2Q/VX+Sn/3BZThmSb1mm6NysN+uiDCu3KoN8pZzxNr9vSut0BvK6XvAS9hzM9eaNYxpMyEKFeaGp6FZZ6oXmLj3ZpUqMI6/JrTzgJuxr8rR1GpfD4LEbeP23fvd7aayFmDBMskAWc8hLBQXkLac0CGFVhWEm4yaXhRlEys+y9pAmehqcBMjxKZ67778/D/670D3qU60atLWvhTd+GBvzS6sxMj4VA4rPGxHhXJYBglGyQwqFtwgx+njkwKvrlAcnK1J3332vmFmvf2MowlCMJ/DwaZ4xGWk3rl2Jf/9v/20+FlpdXIlLZ8/nY9RhKaD5mZu5usbHvzlfiI7hlf9bG2LgwJDuMCZi7579MTE+SeNFL8uydDiElgJPAUugUyq+5WH2VxTfeKSIFY+izLeQOIdLRgx7tHiMmAbWIo8RZdzkSiGGTRlanI6OkcXEw36AOvKC06yHcp8SSrC+j9db+h0ZKkVJ3/AJolxBxJEvB646IIXuVly8cln4JvMcMB5tsN+IPiMNY632H+DK8Crjq5sUSkpf0gf64+CRneWx5Rv58g6tcUAv/NJ1AV32zXJA4uxcGw9w3eLYmmogtlLIyrhgAmIl5vLli/HMM8/EsWNHk+fII0omJ0zq6lD319NL6LDjq1xOUAyUjKs3HxnU45rYFiUr7DkEF30gBqq+mtwwRjAgqMN9005C9ilr1w9506WsdjUwq5+4CSlKoYs4aC39gcz10LkO8vXy4lf9pUiRLwzWQ4cPxSc/9Yk4f+GsZF3tWSsj7d577le5ge5csD1x5tSZOHBwf9x/3/2SZfYcodjhc43/vPEScnhGHeAHqn4UbRmgKHSu+WLHj//4fx//2//2T5Sn9qX+4A/+6fjZn/3fdRN5nwzD5WwLbaRfaB54OxZsQrWrL/JrBfGaGhJLdZWgxidyVI/D0QfZKUkv4HZSUrmlW7iJ48au2ypBJyqTPzXDTSE3wDsluzV5DOlGcyJGx+WkYznrLo0rdAcrL9K3W1Y7Oh7Sb+WXvG2oz7j55dw6buAOHTyQL45cuHA+9femLkt5rn7hXEb6l5bbL1BrlA9IOUGWFaYpm6s+XMivVXrpYslN8iAzklTzHWMU2ssYLV1DucwnYL4CLCO46s/e2HEa/hYn/pIP/igi62ec0pZ8hIVMAl1dmd7l9XX+hy77nQMHRhZhDC/81AP6JX71HfGEqz4eJZfLPWGKa9NbBxYFKpy04FQv6Vl/0cLcTj08rq59gZWWRhflsl0VZ79kCr7zckPJHM4HDZtugD6ofij+Fh04oPoI15tnem2/ld2mPPqP3NMXqij5n2M1XRlDSS/9n2HaCBerTsZI0UBx4qoOoOruEhMYj4w9t7loLeMNeSlnnHYDb3nnu7esgAFVWW9QGWisXSFFSdY+i3wzTBM3y3+0nMdU+LzJCJ2s4uSAEW4m8f2HDsVdd98dl9lcf+lKKEmT/5CUBJvbV9OQ2L13XzImH2NJkfCZHIyiMSnYEfk5+JNpNZg4l+nYsWMxLkXBJ4z43A4KgwGe+eRYFWI16T/8u38fp59/ISZGZERp/LM0P3P1Rpx64WQahrM3Z+LAgYPx8COvzDu4a9f5QPBA7Jbhxanwg6KLTYw0MpWwlB4sKyHjuvhYPh2T7OigU5p8W44OkrGIwkJBYnhxzAGGTD6SxSkNQaJPaSsTkO82eRSDviJCWQAA//RJREFUzx0B8bQxhYlBIj+VkFwJZ7Wfc3cI61/ePeSdhHiLIuKRMJRyt0y9X3r8S3FQCnPvvgO5GgGg9LgzzseaUrI9I4w3SjAg666M9pf8gLMnV8WXcgB5nL91bV7nwQgAHN9CXZMX+Sy8/eV7+Xqw9bqHt43fLNv0okElyJxhBhnGTq7YiJd79/KI7HKcOXsmDTLaxLiB3/jwOlcK9MtHFjlAFZ/oSm6gw7RAh/lS7VN6N4EwvhYWOZOv6sDw5iws0FGG/nM7Wr91AGXtemnIXhl/rIym3G6mlS5gnLlcTcA1Gdem2Npfhivjx/VTRzniaBf5kWVkas/u3TEzezP+4FN/kI9yAernsfhdd92Vj3qR1QP798bHP/Hx+Ja3vS2OHD1Y41/9MDrGJ5uWxdeaxDs2Js0FxUeMU+pGX/z+738kfuiH/nx87GOfkB6ru+uf+qn3xk/+5E/m2X4ruhGsPqHcisYcstohTijclYcOypoTD87pXy1AauLZ5F2HR2F4vslP8zH7RD56Q766LVfSuYFjr6hfGhke5XBo6Q3pgc3VBFbIFTeQKwviWVZUUq/eST/lwv2cupm6Sw56UH2JrkMe2W4BHzCgWYEfGx2X8Xw6+wiDjok3H1VKZ2OOrSofY6n4VnKXfNCvDIGeS/3WhTOHfK6Tbspw3eUpEmuyR46MI/NShxyNzHpTj5cerbAaIEe4jIWaU8opH/pUPmkt3nIULXzIInRk+xTOm5RsexkypMFL5e7wVPmkqsPbiwMvdbpsGcFqSd0wKZ046qKv8iUXOfhNum+qgKxReNW79Wiv43mWz+0NpBftZVzThh5+rjG2wF03MjXmcLCVhQy+GJIvrylz9gntZz5SGcLQDn/hOXOT5zPoIg4H3+FxzWeU7Vz2A3H1BAp8la+u4Q8MSWOyc2U8dtfIqGjNIaSQKOzqLryUz0fwyks74Vfmd97kP3EVfpETrhoHda1/MfDm7/hjaYC5Q/t9oBhcA65lhBvB51BSOaoIG+BYicpHWOpwNh3vFPcZ6NyVshLF2VJLyj8yPhlHjt0eN67PSTmsyryR8l1YzNPYeYuPzZsoixEpCo6pyEedop/zkDhYleepI1IcPE5jFYgbP4yGMY6i0B0bShEFSefQadDEStHTzz4dH/7Qh2P31F6xaiCVNUocA+jqtcuxuDSfm/kHqHd8NG6Xobh3/z5xgsM3J2X8cZBf3VHqPxzSNTzDVXfAi1wpUnqucOXk1D2Wk1tbW8pDXtnHhUHIG4u5iR46OmdlSsdx95LL+sMjaezygew0ouhMtUI5s59wWb3iEQaoyeuMq0l05w4JtkqhYNnMTYakT7xjNZPw4vy8DNHz8fGPfzzuvvc+GZ37dBerWoSEYZ0vA9AeuTTE0lUbu2xy+pdQPjJDXNLYgWULIK3fGZzPK0eWwTaPwy1OA3E4srT47Vogn307Q8fRHnR3b8qUl+DizKrJyXFFiZ9KYvMxj7D4luHBg4dSIWAUpMGsNqTS6Who69ou3JKaNXeDmT5BMbBhvWjKRPUpq7OSj+wb2r+1zdtdkz+VWyqdXjokgKOUba+9+ntRXwC+EcEnf/affIft3H6cN8jCG+KR+XvuvSs+/JEPx8XLl3Ls8S1ZlOLXf/3XS78M5WPe0ZFR6ZFr+eIDjwmRQ95gRk4BlDIAn6C8aHWb/Lb3Rvzsz/5c/MiP/EjMzNzMlwAefPDB+De/8q/je7/3e1XvPEWSL0wirLKzQsS1+fGSUNWVg4L2+is4cSb5yCBO6ru6zD+uSQZv+bS58mYeTaYa8KJXendpXnJSN425kZo+zrmAfqcyJFy/jm/cMHskZd8JHy9F5T5a9Q91Z9s7v8r1yqMX2G/Gqj2GEkYAabw1zg3CCy9wBiPyy5vzy92qi+RVEbl1RVfVpqKx37VyZ9/y6zxAGzZAbxvnPnTepAVfcRgMtJeXQYjDSGBLTPFBujpLKkl1p26EFxlhV7jK6a/jNXkxdlJ3Ur/iUi8zb3arRBSAtloZBikrhDyjQXdUvA0gyv3/GPsPKM2y7K4T3eG9yciI9JmVWVned3VXd3Wj9laIVkstiZlBGDFvHqO1mAHNAh4DSKKRmEEYiSfeAAMzGCEkJDQLRgLh5NobdatNdXV5l5U+M7z38f6///52fDejsxjOFyfuvcfus892x9xzMTbQSs6vZzo4+VaBuicNVxxtTDizHq6WKfqhZ2wcKb2NXOE0Dc+cqbIxovzoFMsLylU+2uLzEnWlbHDi9igNVZSxRXvhd7dfwJl+gEWJEGG0hzTEcXUbCFR9NiSNtzauuTeO6CL6QemBg3KB2X2qhG4/gMjV7JvpgHYoXRnQBUsZX5QHPtOoA7ftNNbRyJhWHTzj9c/ebadOxWcc+FA5/08G2O0Ea9uJgHYximQMyfBS82MDQ0yKxxu1aRDQCHBpAKVNA87EpzwbOx3R3TcUjz32ppi+fjPmbtyIkQEJza0NdapKk4FCWRY8VvSUzZslKkOEhxHGqe7MAg35ddytWJyft2EGg4MJdYeX2tioznlWrJn/63/1r30oYHYKHQxsMtSEv4HBvhgYHYi+4d6YPD4Vh44cjms3rkXv0GCcueMOL0kySurrgwhrPZpOUSdJqOEQMCiAnCFKz4ghZ4ggNo22FQ9OaJcpRh5WAJ6c2Wutj4sJPDplubBFuKrMIyYlUnoRgattMZL+gXJmH8A30/81WuUNRd5qcLz+QdgwSY6MtmNzfd17yjBIOZz2+eeeieeefy4ee9PjcfjwpMoAPgiKa9bp/vQDV/3n1oAkoTdpx4wiT5iZTd4KRI77g66ZFzgTd3BXhkObOLfN5VJGxlV5bfjKZXjVX+nacPiyH95Mw3W/pFa6xDcPapPww4/ZW16KAGb6EDChUWjulVdei5OnTvnoEmarMJBIA/2UO6jQ2/dcsy47tQtR6X2Jop/+gcGYn19UmZm++hc8MUCi/5rl4nguX470Tb6v/sr8Dmq5xG0aWrf3B8up+3K3gwd8ADcOvp04fDguX7sc3/jGN8RLKHD20+0az2fvOBuXL12yDGKG7/r1q/HBD75PsgF627JhRZ0IzGwXMKgeWE5VQ88s3XPw6w//8A/H3/t7f1+DtMFYWlyOH/zBPxz/8P/4B3H2rPh+fdU8yeCE/CxBAmfiJenvjfzBNh90pPnPOajcxhHJWmmpE1iMJ9OuI1tlJTw4rvA2BhcwL8zPKg+DPj7knm+OsywIb21BL60+hoRUg2RLKhCXBY0rXCmS1uX362rVVzDAirQaWQ9tFjzuW/dhWEZzdMjS8pqPDGF2gC+RdHXz5jttknwVzkkMT5AXXFZZyEnujF2FZWiGZ58XT2Uq8uHBmQdyhDqt7xyXz+mRq4QlrjM9rp6Tb1NOF50XbNyX477iK7zK5Rk48dwbPvp1C94Fb06sFpCP/Bg7zA7nDBXlpsFgYB1GvvZqhHwL36Z/5Vcp+2VTnsN0Tx3+qSzkUuWFJoxCecLTS79w3acDwEsYyJ9wVZsITtwTjit85LWdlvKgV3DjcvWXMGUa2kp5NvowYkQzLqOVhnv6zfXyIzFOzzZ8lMb9J5qsfqxBGmWYVlvtoaymb9IfcDbTpPGZjnvqqqVN8uDa7TW0VHirAdb0BbgR3EJcEUp2eDYGgF08Fcozt6KUQlwhnkqNEf4MFDd0bGdPvxg96xodHYobN67G9MzN6JMRxkhNVYm9NYKSNGUEBdJZetjaFNJEMRDI+tqKwpNRMfi2JUzmpmdicW4+JsYPxaQ8xMLneBix/Jt/82vxmc98JiZYDjIiVb4MqJ4+jRpk7PXIsBqQscW+h6mjx3U/7HZurK7JQNmI4yeOe8S2tiYF26JK2sVMFoZjx56MBF05CoIZMowtNvBTD69YaziKNYH9aUIRFlPoQEwysDjigc829Qg3nLvVxZEPsgzLmm71isvLWTUYJK/7hpbalf2nK50jAM1kqpTNlV5q6OpTWpIor3DGBv/19aVYXVmK+dmb/qYnwnFufiHe8ta3xQQf41Z6GNdAUKY0PyOoDipRmIWEAUzaKGYnLWCQHiMM+iJdhspRpMLpR904jrZgwCHg3E7RCwqWEbWNe3lye0QklzSb5aR3sIpq/Ryp9GbqpGfyOx91ZXKnSzDcGt9zdWb+Wvj1va66yLfKV0Lg5Q0veATlj+HN1Dv7HsbHxj1A4HNZ0N/I0Ahs43jTN3SgduWITnC5XkPhP579BFC+yxQGUs+cGcceQc52YxCyJ5zRxdDW9mYa3IZZ2VL4JNz53L6v51xCbL/Vqu5UZJWBgUT9JiI9lzGPkZw0ad8ahABfu4/0aPjzPsuruh3pesEHZYKPUQ2e2IzPG76kSVg645FHHvWM+qWLl+P8ufPx1a9+VYOxgXj7k+8Q37OHct0vodAGPp5N8dAwe4zgq57u/vjUJz8df+SP/lB8/vNf0MCKAd1A/PW/8VPxl//yj0leIeShF0Rch9Lnp5FUecu4a6G/+qLlaGvGZTubrtp40LldjfROp0dzkW8TT9zbHlMf0U8p/AngjzDwzDX7UZwqfO3JqORzTXNKJHkUHNqpgaCMMc542xOukE8+bJordesq7nO9tB+ZRR344mMMNBtC5nXCUIhwdvK/X8Ta3DZeKZJBMkuOpAPm3r7BuHz1qsIUj97oYHY/+wbcM+hOCqMOyQ/dAxFHZiiBw6hjlyvQtp7xGJEei0g+7SgcmMi7q2coklWFPcuRLsnyVrwa6qUoeeKBk3LphZyRIj3PSq97VhO4MujBaOTbyByC6pmVFhzIwiRYpSOvYGL2AxqkHOBxL6MDKB+4FI4HtwywyJN44CqIFE6nUCzPONIRjq5A/iBLMBrSUFS5xJFPDlngtgCj4jheyPgUjOC0iwM23Y+CoVWel1kVV54XyNCFtEzk5ZUusMOPvDaSwJHi2a3TuUf71OfMdJi2smzrLObsWvD3R1907wmvSgFcvPS2LXDos03JlC3JHm+70KDCdoBkD9dt1bkjTzwo6VYdvLTH1BB7ODcZhHYpgvaKGIGMGXX4Z7dDsqpTONE9MJv3aJfgQxZ51l3PyPeEFWjcKOlpXbv07PzwAD0nGAWrJ5AEn6hReJUs6xAMXDvFd51K84m/+4uuqToHD0IsTDEUQNYBV51Y1wI2hTpkwge0WaZjP0dOAZIC5BLGM1a1RKwbGDsbMdLfG9076/HNL38xnvv6V6JrdzNG+7pic3U5BqVMUFgenan80ZFRaC9G+4VsKZuhgYHo6eiJk8eOx+TERLzw7PMyHl6Nw+OTcc8D98W9D9wfaxsb8bnf/d24cv2akNQR8zLQfLiqoBiWscXSJIK7hw3tQwPx8KOPxWNvflusSWDsKNmWhP2GmOvIiRMxfngqliSw5mX8WaBAqBhEEuwsmWLoQRwQt5lHrkv5wUKSq3AHAfkGvCTTQXB4R5gpiQdzCF4e2izojnV4y/PkNK1+Uf56CwdGKJf3vOgg/LP0ub0hI3ZRimrZxuzK8kIsywjjLLSvfu2bsbC0En/0j/6xmJo6HuubO56RYxMvDJSA6pbqDIPaaCAY1cF8OTLsRkgptAWeDU73O/dKbwbUFbARFOW84beHqfZsI4YNgoPX11F+ldajjFZ5B12hsZzPGVJF4Khg4N44aznqIu5gOA6eqLCDeXCE1T2OW/JgiIHvteXFeO3VV2JldT3e+ra3+tM6KCj63weHipZY6qV/KKd8Fob6uLUOt8XCkW+T9ntp8+LrV6TwBq0IlNqG/LoECGIB1yxzv2w5yqXd1fZ2GuhaeXwPP2c+0uBxXKs/Kl/1q0Lkk75LPlRe4sFPyQtc5W+73Thy/Fj8xF/5y/Hzv/gLrodBBLj74Ac+outU/N6Xf0+Kpitm+RzR4fH4uX/6D2N27oYGYWz8Xos+0QwHMoMnlk+6u/pFT5vxd/7O342//TN/S/2Txsz9998bP/O3fzre+c53eDkXow0ZwSCuSAwcY/wAs4BWSOEz4edZrfMj14OtOegSRYnffGg5cKRHKzXRBY56wBN4RLbi65m48m1Hn6JQtjTAvRwrK7MacCIT6AfeqmWZSUaP5Cf3+4M+L4OJDrhKgfsbmN48jREhjNjYQLkkTDXLxVESwONzpnTdacBUHmf1p3o0lo5Pf+53Y25pVQ0diK1d1am+EWSqFxpRAuSNXPE4mMCoQDGyxcQ4BlH+yytpTGrktxAonuZW5Si93+h2awgHr6JfrpbBSDMMFOCFJ3RxqbRBV5W7K5pBnCLnXS5wqNJqs/tMEeAj41Ub7ce3+Jsiqa/SeNCqK0aF093iwG2mdTvlMh9pASSvxGBEADfO9bT6p57BGX+5BJduD2NJcTtkkyc1adM7uRy0o2jRgSBxGPHoZu67AB6ctYwg53EdCQuBtIGDv3UjWpOBox99w+HiO5KFXdsKVxaMqR0ZK5jg3iIkL8Ljw8UaOCiPyiefDXOqxWgUjfKlBU9owLPuX/CJDt9VnPCg+v3Sn3hna3VN8CudsrJEjz7HqAZe+LzkFfTOgc9uq+pO/KfMoF/od54ZbEKu6Bm/WYzxgPxQvl0ZXDuSn6IQ/zx58WN/5+cpoUWcdGYyc3pGeZwx4iS+Nu9xpCcvnjw0gLiyunHVCMJJD+wwDCMKWSYefe1h6EhJTElg9oqQvvL5z8bTGs32Ccu98rub67JWe2J0sN+byMF1L14CgkNS2Vw6OjgsgTse8zPzPgKA0TLT3IPs05By2lJnrq6tCZHdMTY8ojI3g0NKISjOGZqcmFTHdMXU0SPxHe96l78jOb+8LCHEmWKyvoVYPqc0MnEoBiaPxJrasbC4IMMlP3HkQzlpKk2ECMGnW05QEiBE6+s+vmFyrkXOGY9SsrMAwLUZiDSw4K4sbs9CUSnZXKVu5CHA6huHEa38Jhzl2d7K2cPNjVVdlzwDtrPNERfLcfXa1bh65Uo89fSzMTQyHh/72Mdi/NCU6B6YYA7gzTKBxKNOl51tzPbQYjGB6mdm0uGteNJXGvJ59q5FG+VxfoPTdJT0BW1h3LIUy4sH+wYYXvE4iPoW13wEP6rHRss+/lvtaN0XHM2wpjsY33TEFR8009GX7k/ROQfgcnzBy6+84va84x3viInDk/5IMUrPS8uCU9nVqy282lMB4/RbnWFE2AgXnjUQMb9+4WrW73d5lQ2Bp7qsLXjeL7PtcczsuL8Kryq74mkKVwsfP6s3PYho46zaW8ZCLkHrRgKYcpVs31FHlV/yoVmGMvl/PfcPDfpTT//jn/of/IYiBU9NHY1777k/3vzmJ+Lyxctx8eLFGFG669evxJ//cz8S3/XRD8Xi3Aziz0YGb/FtS0AODY3GCy+8GH/6T/9P8Zu/8Vt+cxrjnrcc/5f/5Sfj0MR4LCzMif4SrygvRvoIUfLjcdBmtqvRsIZrt6Wut3fkrzIOlkUZpWiqPK7grGCp5yqnWQbhDMQ21ldjeua6aHBLik4RapPxLlkgjlahlJ98Zn5jAKn+w6hnRh78MUDgTLVuKTklVj1SWvCu9EQuaUFzLdpweTy15VYTPotJ0SvG1tMaMH/lq9+MQ5PHYkVCdl1Wmc8cxBikbQxszbx5X0tGNQijBQhxqHH/KrnpF1Ck3FGE1EiMDSeexUtWlHq2DCYKg0vITnxkekNq4wYZBf/Uc9LULgMSlWfjh5p19TmWlO8gpCLpBaWaoNYDuu8VZBwjkzw77QyEKULxzOpQrPOAM2CygSUVLoWEIvdXDpxOdTpeV5WxtytDWQ2krRgArtttlixiCwz9Q32UCyJ0T06g29vrik3qly/ZZXprGXEYvsgBZCjpMRa9MgDGoFNWfESXNkbl9ectL0UHSccyrjCgRY/MFEEvtIt90V17rCBpwKh6hzQAOjE1GXccPxWndZ3QQOro2EQMQoPKh7Hb1dcrA34xPvX5z8XvfOlLsdulwZZwuNvXE4via+afeEt8TwZz4ZiD31mW7+NUdfFGh+yCAcE+NNIXvUPqV8GzLJm8uLwSG8J1Z3cOQPSPDlIJyIWWvFKzTHNyHV3URp9rwAmdKbxonnZCX8yUkd79/+P/v3+eWJGjsEQOnUDHYEi1Z8CqoLpvXpNx8y0GPOGEVdxB57JEGHyH0Bv2hBimA3c2pAQUNzrcLzh34suf/XS8+Mw3oleE3iEDQZZWjA5ImGJ4wXyCkbK479Yozie8b/CmxaoYRCM2tefYieM0LlY2NBLu1+hKBLMjZTMs4TLYzyxLHtkwPDgYwyODcfc998Z9990juIULxdWUNV2Hpb8hwumXsTZ6/KSFE9+3ZIqTFoEOC69Eo+tv3YFypcg7M6WdniqJOyXxaeEoB1Gmq2s6CKTt1KEqhHKKuLNMixS3nZJgHAttKWOOttgQPrZk2G7IENvw8uNiLM7PecP4nK5ff+rpuOf+++M9735/DA2PemQBU2IA05aiF1gXV8aPRaDuMcBwbYMt40mfI7mkg1IeVV7iQOZDaxTu/pHhC52siykQUCiDMhRwZnzlTezR2ts7sEbaSl+u6m7CUeFNV/G428UBU7UJRxr4KI1MefEGR3YsLi7FM9/6loXAW594Wxw6fNgGDe3GI5gtElv0TXu8TKQ7cIcrWGx8iQ55HhgYjguvXfTonmMEiPeyCDzpsjMfvu7LYVC4vMJlI457aKfy0k4rP6UrAd1Mj2s+N+XCwTqauDpYN/c42ojR/aM//pfis5/9rA1KDNbTp++MD33oQ6LJvnjqqac8IOOk9bHR/vg//s9/IFmwat72aevQnH6/+qu/6iMmGOEyUOHNxp/4yZ+IP/yHfzBWVpYkRNVGweRZXMGT94lfDDXDo3DgBmc44gpmXMGd17x/I1ftb+ZvOni4yiMN9/jCKa7wfxAODAdeYOLzWYsL8+IjeBfZjOIXfYk2SJ60oRs0fhdGXZbRJZnawbIg/YIhhu/pbxlmNVhIJQsMOSMg14JXyPPFS5py6m3JkITRw7nOvpjTIPc//uYnJVc5xXxQA0teiBAtyDDaYZZKad1m/bx3B4MMBUt9GH6U2qrbeOBeP4wfaqGN/jangnhm4zow80UAjBhF+YpCxVJRzQafJcXKXwYb8JOOcD5RZYWq9LmvTmU7UeLSM4S6Jn4zH9/WpAbgzsGMU1iP6aJn/RMMqRMZcKkuFWfzJBOrJEtQ40INli5wFtmF0gO7SmnaAGdNHUHZSm/QVFaLbnKGKA0C9z1hqhCZSzoVu6/D9mlQuIcelMnxePS37xTe2Qm9IEuUgDxk49ICh+06PZJ7lt6CkwXXPeltliYnx4biTXefjzNHDseJY0etkyXMYndjPfpUSL/ol33NzLDC18CyxLeOpdsGx8aid3Ak/u1//GR8+stfiRmFdY2MRtfgsAwo6X3ZBYPKg42Q+8y34vDwQNxz4ljcK11+anwsBnrAiIxC0XnfyFCowFhQ/U+/9Gr81uc/L4NuS0HDsS3aZBbXSBBc+7pP/Ob20mNKw8y/ZxlBkuLggy51ljRbouYn/v4vqc8hElJQQAq/9OCzreTKVUfgmkK1XPO57pueMBQS0+B8M42RBXvBIKua1kYXMSN2dGI01uZn4ukvfyGe++aXY1Dg9MnK5BgKjX90z74OsYPymahECNQBgVvcqoPYGwNSWPbDAEOIsGw4IKHO8iXO52hhbZ88GY89+nCMTxzyBlU2wJtlVCbWtm58Ts7smkaSQ2Nx6vx5dddObKre9a1Nz9CQhhGzADMMGCAQLNmtBnn2PG/TJfETB6xMZdZMglnOBJ7xFv4quaazMyzDkxOTLIhHVBAHPlAebGrG8OKk+xUpqpWVBYWviulUx86mhPScD1/lY8ef/vRn4gMf/s549LHHvW+DkRH7Y9qwpAKm36h0f/bJI0XBgMJTWBJb9j3OPdO6T1rI9uUyQDsdV45rYH8ffUZ71lYZueTsqmeMUCRqt/Poj/LsyZ+FpG85z4C10jd9uebzwTgcZePeKE/FH3QpLDG+oBHOkOqI6emb8dLzz7uNT7z5LT72BIHCyJp9YbI61LYu0WEqWhiXWqjrFjjwyseMAW5tbSNee/V1H8vCrBj5Eeh+4xXcvIGnLHCDsUM9+3EUqiv8QDx9Af65J95Kr5E/k7f7kniXq/tbsKM0eWnXcdBZWUMbys+Htj/7+c/Ej/3oj2rQs2I4xsYn49FHH41HHnrMexbnZ2aVdi8uvv5y/NRf/1/jPe/5Dr8leXhqSrSzFv/z//wX4p/+k38UhyeP2AB7gLccf+mX4+zZU8HBxgKCWg0zSw4C2WDx/VOMPvgH5US7gLtwgD/oiMt0PGV8pSM8HfHgj7jEY7lMIxxKOVc90AHh5gfBWM/c4woWPOH+LqW8DbDFBRmozBpRJ8allANk6brJI+nETE+HDJO9fOGpg7MPpUTgOQGR/SgDiQERR1V4ICS6Yz8TkHsflOgEmZDQJ1yUIkpxPRhDyFJInFmF3Y7u+IVf+pX4hV/8ZSvQPZW/yWyFaV70RP+rLcridoInlDsGsstzmKtReOINWeRlfxoovsE4yzjghy6Tjtv5KaBNs0AOjRNGVOYlvGBQuO6RPzUQqbQ4nrP8hN3xRgV9yRI6s9VqmzLk4Dl5hytl5wpG8lLmb/GX2mwodJ8uw7mW4xHjOmdvZQiqXtk52R5FMqFAHc4nXChQEpn8wCIw9W9b9dPCLvc/RoP4Hd0CLSpf6jfhgVwqyzNLCqfIbqXNTy9Blxh6ucRnS5eTDQjb3og+xZ+amow7T52MQyPDyiddLboc2ZKuXV2N0eERG1nb0rBM5jOjyTEpoJFZP2bksj257YfHXumnwaGRWN4UzNLPT796IX736edjVXD3j4xIv83KkNuJk+OjcWywP/oET7/KZQdir5o0IEwMy14YHBqKHfXRJpMp/UPROTzMm1Rx4dr1WJU87VW8Gmm5uryy5i9xXL15U3aAMCKa7hoYVC0aDPIdavEG/OLVG8HtXgUXcjbAIKgiquzstsd6I9yJ9VzXuidfuUp30FV4Mm8SFcgUefoZZkEpb2OIqThVaULYkYAc7uuK3r1NXTvi6svPx+c+9Z+iQ53HNyf5NqNKTFggApcsmLzUk4YhnpEzRAMxYIxhaHHgaL8IcmSY/UTd3qQ/PjYap06diDNnzkQ3Ha86eNOKTbzASVu9vi+S3NrrjnUR5zGl7R8fii2Vt606VmU08vq6ZJ4seo0WXS8EKkGJ4KO9yt8hASNMGl4EE87T1w5gRoHn7I+cBXGSfRxisJYSpPk1woRBc8YpBYuVBm82Li16TwsKBIOLfTEwlN/iVK28jbmxsepRMrMzbGb+0u9+Of7ED/9JGWBvUr+oPDpGLg/So94Wk9EeXcsAo14LulbftA2w7Hv6Ol32T84O5TOOtIma3GfjmQi1FWXDqJUXFEgDDPs4QKjqBwYP0jLxLk1h1EDRFe66Ws+4Slt5K7wcMOCa+Q6mwR0M8+hTtbO/y5+9EuMyYLh+/Vq8/NKLMT46Gm+RETamURh9C45Z1ulEQekZ4wcZhjDMVrRxZerRNQ+1ZNa614e/gnmUAN9cZRTvFyjcehy4b90ZV1lWLhsmz4NHfDlwa8EKrpXG6aAL97dqU12Ua/wrnHSJTxXeKOd2Lgd6CVOVjUsYCM9tDYMasf75P//n43c+9SnhiOWArrjzzrvi/e/9gNO9+MIL4vcen+f39re/JX7qr/2v4oGN+OYz34o/+kM/FC8//0KMH5pQfXvxJ//kn4wf/7EfU9kyUDC+jJCkRapHBhl84Z9N0yzR4sFzwYgHNhz/TWPyQF/0VfEeMDVczSxUHpwNTnliKrWVqcoCF9uiA8oEF1yrf8oQq/oqnC2U25urMT8/pzLzSB+bQyrTPxk7giTLbr0wtM0+FXkg2NtR3ebXLDtxknvw/Mq+jDiWgGppEh7nbUpom1agmIFdok8w5vmGni2hneq7bvaW9Q7G57/4lfjf/v4/iH4pzV2Vv7OrWo0eeBn64j7pAVjge9pJu7nPZdMG7TJrpTwpo9p8jrNs2qdNymz3Sxpn6QnOfoE/Kj3lp3yxUUo73FPgBnymTKI2+qoZ53sVaiMKWai8ltctniOP65Mn3hv4FcY/iWrpDqVXo+BDjndiho8UzID5hTLKAGjpEe/FE78jS1SJ4tL48gZ/+VqOx4CgTuODypR/V53VOzKQfSUDAkMYzmayz/OnksHbbJlQhvwsXcJN3zDQ5xl4KHNosM+f++vXIPPwoZE4eXQqhviKjXTqaL90rHTRhgZTAsbfkGZlamthO9aX12NhZVnyrzOGxkeiR2UwZ7Gxs2EDsX+gLzZW131yAjNbAxogjUCDrKhpHHroyLHY2umO3uGJWOvoj9/44ufj4tyNOHJ4PMb7pfel70alG3ek72JzXXjaiQ3pIc4O5ay6tfXNGJBtcOz4iRgYHY51tZnvULMH2l+WEd0iB9imwJXnLo7C2emKb7x0IZ5/7fVYF330DB+yQYZhxmcBeSmAHhTG6Nno+Ct/718Id60HdVDzmuEQ3be7ZtrKX9dyECxhdAxXnisfYZgidCIzKWyXwybxrA1pMA6YEpXw7OvS/fZ6dGytxq//378S1y6+HhNjQzHA5m4IGqKn7G6YUn0pq5YjF2AERrkYW4NCji13CY1+IbFPHTsswTEsJGPt8k3JQxMT/vzJ4NCgGQlBMzw6YiPMwl7ObVQ5XZ19sSAiGZo4FCfvOhebIqpdWedrmyzvbcSm4nrUrgFgEixez1d5stu8EZCzzLIP+JfCkhFoubZARTERxz1CIGcfMEwQBFj/zDQVg1MGB7muLi97M/2SjC5G9pSHUgSvMEaPzH010cppe2PNI03e9Lh+9Wq8+sor8ZnPfkZtH48//v/6b3347PLKavQPDqrdjKBhx4QHjyB1n6nchNUX9WiGw7iOdx61rTVDxj34LJ9hSp9Ntiu802ZwtSmBwCZhp6PfFX4LXakczzbJVRr8wXoqT+Wra9aTz834ctDtwTzNNM12NF2Fs6mU895UkLpiN1Y5b+3KlXj91VdjREbYk0++3ZvK1ySIunt5S5hcjEZVHkY85SCNG64M32oTg4lLl67Ewvwysa0ydJdHRNuRDpiacJonW2UQZ4HaaC9fkah7ru28dc2Kqtxm+Urt3xu5ZvqCAZcwMHAajoXFOQ2QTsW/+OVfjJ/+//5tz/ihqIY04n3rE0/6jcivfe1rGkDMx/rqSszMXI+f/um/GTduXo8//kN/LPqHeTFhOw6Lz3/u534uPvC+93vJkZlhRtqqzailZpMysOgKPBiv+fZjwtqEt2DFEYbHNdP9l7rKT7vr3i/pqBx4uPoIOm3WjTLFEd7M3yXZOTd9w/viRkckxySjMIbYhJzpGUzJoEQ26TlnpqSYJUPBO4YMSlnE4/TQLHUCAw55GpJJbBeAXpkh7+kdULmKR65vid4Fd55xKPkGDYMT9ZtKUl2SpRpQTc8uxj/5+V+MldVNyXH1BXJOZW8Kjtxfpvppq0Ahf/E9rtpKNGHIQzoxlwBx4Kl5Bc/0seDIx31X+Mw2tlY9Ws/lC78YfJ75aTinEQytatII9J3CfXUTrFWrLFLXLL7+nBKjEOiBUZFOr1qFfwwuZH473M+SqXVFB7DEhx6g+7z8rjI3hUf0CX2GTiKN99lSt/qcw8hZSo0dGSSby9KZTFAMx9jgsAymwRhW3zLpwfaffsll8IzeRWSWQYn89ZcUlM5bXTTgp+xBDYp6lHZ7fU18qxYKb+y/phkYMPQb53Sur2/JUNmOAekaXpTjk3z9fTJgRD/s097SwMBHqOh5YXo2VheWQmZXaEgeu8q3tbce3WP9MSi9HN2jsbimQe7iSuyJxgbHB9VuDX6X5mJt+lrE8mJ0yPgCs+vbO7HKSxUyFJkk8Yy75PGRw5PR19nr/h5hMkawbkm/+zBh4Y5+QF+hPwcPHY7uqRPRefhYLAq/z7x6MV66ciMkyW2csTeQyQ4MsK7ip7/8v/2CaCCJrAi6SWjeKC9XaeqKq3S4ZnyF1RXgcVU+aRgFYSUzWwOjehaMcBXjRilpjzT39saKLNseWeLLsug34tf+9b+ML3zmc/H4w/dFr5i5S1SK4VUjQk85q5EQxzYzZSLkPM1aTKuyORQQa1xojiGNBjnLa3TskKzaARtgnFbeK2Rx4ClMPigC5NM+WT7KHKufWSMZd+rwTaU5/+hDMTh1KFZE+Ez3Iq+219ZjT8TUoQBGCewL86uySHi1rViU5pdr3oOjFCYYBOAtGRRhCVyMVJXD+AMmznliFI/htbq85OUWM6zgYSnFy3WugM2UMCb7FUTMjDjECLyuvzQ/H1cvX4qLly7F8y8+H2992zvi8Te/WQY8b4fyZhJ9KZx35gwUzlfRCLDmieyEt+KSJISpNGrKMSojHZ52Fu3gyG64W/EW8HJliHFgLxscqYLlOn7GU9EWP4pTPPkNV6ueJh1W+eVxXA8qtrqWo4yDcc001HMwDw6Q/BZvJwQrWMTwCCZ/XgrDFyPs4sWYFMM/8ODDMXZoQn3WZ1yhrBh5MXWfU/2Js6qHkTHOS0q65aiWmzdvxpUr15RGQks0yBXjmfjCBZ778uCYMvE822jXFef9aaqOKpvNq7yVB5/4rcEXCjfrttJ4A1d9g2v2GTDk4EFUJF7lPDWU+Y/++I/GZz/3OY3keYN5KM6euys++tGPxsrScjzzract3L/61S95uXdu9mZ0a7QNibznPe+Of/lLv+y3Gxc0+mXgVXUbdlMUV/3UZg9uRGec2YaRA47abWzhX8/4Jg6qTMKavukqLWU1n6tf6ioq9rVclUW+Jq7K29CRQ0lwHM7FCy+rrbMyVJnJz8NtUbzk7e5mSwZf0mBf14BYGX5jhj3pw4YTM2MYQfSl5AaDXsXSaQmX+VB8w4hfirdbCtNvTWqgZLpttZvZeGgdPELT1MPgra9/OFbXd+K3PvnZePq5l6LfR/8IdsVvqi1b3isFfrPtuJTFibd9XIAHPUNzbFJnPw6QKkWmkTd/C15cs49u5yizcFp4xjf7B1f56woMjpcHN+XKyPKnoBTlfZvIhP14yTu1i7apQpeh0Iz0fdWh+v3UrrNc5vGN7/HqOl+RxyRHD8qWsfzpwet+dKAnJsZG/BLbiAYjexsybHrUN93SkbIwLIUpW22uzfvUzXK/B4DIJCrQH8YIup2tI73IJPX3ytJSrCwueRDTJ1pbk7G3LnoYGBmN4bHx6JJx5z2G0Kb4/NrlC3H1wkUZWAvRLRnId5qZtWZlh5kx6JPrssrdXuNA8+3oF/0NiM+3ttdjSPKzY3QiTtx5X+x2D8S1q9di6cZ0dG+vxeyNS7G8cEP0uCq4WSHEfGOrR0f0DfTFxOFD4pXBWF9Zi7XlVeEHIxVjW20UPS4uLII867se2RBM0ohUo3d0LDZGD8XWwGisie43uwYiBkdjS9jb1PiIA+NjYzu61f8YYAxmuj7w3f/VJ0xcePecXKNTufXoI8mqFZX3diosP6nDFcaHcVkCTGuas7DyQ9JM3/MtQ/YgSeFzLsfaigwAGQoylHZZlpGQ21pdkiW7ovxrce3Sa1JIY6pflvKeFK8YcVMjW46ZmL1+w4gZkkAGPk+HysjYVh18J5JXrb2mrE5lxgZDDCwxArDljnBVOpikNjwibJgxwwMvjo2VnPS/6TQIJNKx90LtVPkrMnyGJ8ejQwKdepjC3BOSR6QYQBsCZFeEs8FVAVJDTIGZlo1FXrvWLwU9hprKENGz1KZOcZlseGXGC8GZG9MRrvon/LK8iHCdm5m2QlkVUeKY2WN/hr/bJmHIXjbjQUKRTmTzPWemsRS2IQKGMTgOgTxPPfW0erEzHnvs8ZiYnBLxqF9hOAmvIhIu0IK97pEzzM54BCS4CaONdnowcwrkzIh36/evFunCL8ITVwLvViFHOlEYBVOm49o0SVr3C7hGYQjfFkgojFa4hYYYmoLAO1kRzIxKANjyknz7JJ9pKcewwISmdV1J1LoCi+FROt8TR93yqAV7pC5LO9CiRhq8+k+foyz86Q4Z6ZeuXPCXGI4cO4JFpbg90fKAcjNzAY246So24QFE07U89xis0DPnLl2/cdNpAIur02SGxIO8FZd8GvUorbYyT5y3cC88WMERzkZflckQ3eVpZJfCSXHGV+LMfKb2YRhynhMjV5ah8FaS9BNtUGF1bXoKyav4SPIBnl0VbpihJv1nP4sB1mf+ZJZ3YmI8Tp05EzOzs7EiOTG/uOw9RtsyGvqkQX78R/9i/P2/+78r75YE92IMy3BLWmE/KthRUyS3zIuqiz1ENB04MR4KV3hc4QnffC7HPXCavhRsbBItb3xBBw5PfCmD07Q9P+DImUcMQQlBJU2ZwtgMOD1IUTw9jIyq/TdqRqwuSTbcuBI90roYT+44wwk/7HppmyMB6Bu/0agwlJzMlCxHZXeKNn08hXDJWYXsaUGO8GaYItODM+XxlhXRAQMM6JBZKFrF2+PMaqBnWAHwMmQnWyQ2TS4Y1jOLi3Hx2lV/A3ivS4YuslvpkfOedVEZ/RoMspoxoHu/AS+6ZT+wT2yXweDtCsqHgYkR6MG2DU4UO7I15SsvEjmP8pv+TavJB5yhx165Zn+nzmAQC24zvcuiDPJB54q3sVL3iqMeynJ95FFav92peBru9hHnchj8Zd/Rl/QCddNG0jAhAZdjADGkZR8zOGdZElj6MSRUBoe4ijE06OhXv6gU6eMh9X9/bMR4x0acGOqKe46Oxd2Tw3H/iYm4+9h4nB4fjsMywkZV8ICMizHhq19w8G1kDAZPlshbhEM/ujKxoE4USSUtIQc4HovtQV3wlfof+lqUnl9X/OCh8ViTbpwWf25oYLApnr157Vq8+vJz0usLooXFmJ2+Gs88/VTMTM/IT8fN2ZlYl26alm67rrB1lYtRPzc7H7Oz0zGnNMyS8QErHzcjAwo9NSTDjn3c7DmbuXoxZq9eiCWVvTo/K/28HhvSm+4fGYPQJ/sZWdZUsyVPFmNaPLM4o/okJ9ZkOK4urMTGylYsLm/G3NpWzO32xPbYVHScOhe7J87Gtq47J8/F5vBUbPePx27PkCDq9QAazvC2IOHRfc0MoGgXTdfxgT/430lOiGHwQlIJkRSCshUkhHgG4+3wSkMYyggBqmaIkSAe4lCEfhYBWSGpskzfKkthihKjYqSlkGI2AMuTvUirEqDf/wPfFx/+8Pvi4uuvxU0hcUQEdfHFl+KXf/7njRSI4cSRyRgaHjQDw4gWeKILhCbLfBZcImqmi22AKAyEYL+MjQyIOYQQzrSQA0kQMntIOB17ZGTEa+XZOfkx2i4MIRi0U6MEtXlLDH72ofvj6Nk7YguhusnULsyW37JbkMLgVVsMJxioQ0QJATMl2SEgmGHkRQQ2SLM51m+PCEEQBWyIQPPeCQSajEvahWLgYNg66BKcWoi02gje/dFdt0plCS7ysQnQH82W8cU3JvnoN/1QSpFZs289/XT8i1/6lXjT44/Gx773Y7LuRw0DAowjEvLNsRROFvL2iWc8DuMt7ys+w/evaqOvreeip1TCwo3aUXG4ahvOdCZ4iDctybXTU0a7TMIsPOWrfMJy9JxlVDuAmquVmV2zfdSVZVJHucx3q2uG1f1+GShOvxaPEoQK1Sa1h4/Mr5vmF+OK6Jwz2E6fuSMef/xtorlRpe0RJpW6ZXyrJYIFnlM5coxAqx3QN2BCv6+8+rqPvKD/wBFvbTVdE1YcbafM8oVDPIoCReISFM7Pf1SmYiqPUqt/M0/hnjBGrNBgZs/+Lld1HHSkKTgw4NxmtYU9nRw58ZM/+ZNx/ea007IMeezYsfjY93zcR9BceP1ivH7h9eiVUH304fvj49/94fjOj3zEJ8FvSymwrQDc8EUCBh8obiCgb3Kg05Ilgp/00P1+e1qwVjvwTfib4XgUFTj4L3XkqatljPoNmdY2wKAA6BUDAsXN8ilyAvxL9knu0J6tjTUpuNdjc2XBMg7aUKHuL68aQBPKw7cBmWlHBqGQwG+flDkzWTtKg9rlh6Odhk99gUMx1zP4onxXQRDAkJ965WwkDEqOqlyOxeCYINONeGFgaDSeffli/Pvf+kwMjR+J9S0VoOJocs68UWhi0fJR+YDFcgGYEjzrMYw7YEKnJDzK23KVhyv0yJU+bTrjXb5ooPKTFldh9fxGjvgq6yDd4G5Xb17l3b/UkTSH4ZU8r/rVZxiYdAHHO4jhbHiBcGQve3v5Burm+grWRPTL+BqW0p8Y7JWR1R+DEnFsOO9WAczCQO+9MqahCc++qcguKmq527UTWI0HeXBuI1T4MreLX9gjxqGpO9Jp6DklkNE0G5dee826Z1eDJjGWdRpbG0ZlAPJ5wqmjR+Pc3Q+ojZ0eRNJXm9JXg9K/c9Oz8bu/+4W4dvlyrK0sedDQJVyMDPWp+A7J0A2vXnX1S3ePHxLcEYtLCxqMMdMlWKVDWenplJHIPnBkyQLlCM6hsdGcXWfQIHmAvl3b2IpVPa/xVQLx2o7449T5e2Pq9B3RNzoRPZIdW3tdsSo6wiT2FijaL1gKP7jq+6Ib6Kpoo2uvs/8TszM3ZO3NSjhNx7KE0tLiTKwtyepbnhcima1ajq01lqmWY0dAbW+t+Qyt3Z316KByjSjpSFb1hW8Ti8bTvnZ7NGX8ywBRp+uZDz57M5qEB9PNjGoGZNyM6N7fVxOR/KE/9F/H+977bn+wdVVI7FdmXkXlXJALr7wU6ysrMnYkjFQvyK8ZNjcWGgIBUnh0LhufRb6iT8LYCI0Rk6dkMzuHYcJZXpwRRjhtsUGqtoA00mPJ84kEjxYxSnWP4nzt8sU4fua0BcgGB5WyXizhsS1LH2PKey56OrwRsadX7RZMAxqOE05HMRXJUuCOhCWb4zmoc2V1Sfhf8Ov0tJ0r4WtsnheMTON7rV5tgcg8KqOnKUuwQZgYzswyMiOGMcvyJJ9R2hSRwjQYhOYrtRO8cYwGG3U/9cnfjqvXLse73/UdcezECeOD2TMVbSUKs4JbVd26QmjZDzyCL8Ski5aH0Mq3XfP+9o6yXX7LFfEyWwG+LOHlUVAYZcShgKiVQQHp9bdfTnmUUMJSRkvisODLfHiMBbfA4eRN14apWW655vPBK1ltPNr4wvxS/UQpPuHg7KM0oG/euGmD+PDEYSssYLIQga9aDF0w89+zUy4q282MKQFXr1xVHypMAoVl5/2+ghN8dS7/4D0b48KvYVbB8BKOeOC7NW/rKk8KGwjZIIfBJ+VLKZbfh711pX0oxDb+0++HCXZoEV7HGDp0aCIWFxfjueee93KjSnQ6DullG8Gm5BQvnJAHg+RP/L//W+WTQhJ40DBGF0aYj7NAOMkBF4qk7oGNMknDtfBeruA76KqNxPu6wzNtzYGElVwL3qLdzJe+nO8Ngwwk6kaZtaqHjmgz5TCSZ5C5K0XBDAv0z3d3t7bW/X1MlnX62DiMcurLzfO8qMFMAnTCN//y6xgoe5WpilHyHBfgrsW7pqQzJnKR7bSC+qx8oWfBQHYbPsRzr38sHTFjT7pN5C1GgeodHR5yGXxXk033nLf0nAbYaq3oTgpYMEPz7P1htSLRlghCu+B4YgBinOqKIaYn48uwCd/c47lvPoN3rgddM758hTU9tPBGvtJU3zbrPuhIj6sywVuflKb3Pqv9zuHGqzwGryxldbVmHxn8Mojv5WxEBsYK2paMly4f3F6LU+MjcW5yIo4N98Xk8GAcYpZH9ITx1afEfEu5vydXb1S76wEaD0hcmOhPbUgvmoDmlZ97f2oPGm7F87yBLt2UnhRdd6rsHA9rEKE+v3HlcuzImNqUQbQsXcMAYV3P6zJyONppdWsnHnvzW2Ns/LBok9ko2oQ+3YhXXnw+nnnqazEnW2Xm+hXR56ZwIzmnNrvRXWrH8Eh0DwzH4PCYdOZKzMzNSKeviFZYzAaXHTHALN/oaPTIjugUj/TLiBqSvFBBsbbNXrDuWN3uj4UtDTbHJuPYQ4/HPe99f5x717vjyONvie1jR2N9dCw2B4djTbjf6RCM3UPR26E+2WzRk/hUVGP+xjVprjyO+I4P/8APiUaSSJquiKKut3PE0UkgX3cK4C8r9/S6HJVVGUXMfsazmVrE4zcWJfTZ1La3vR6PPvpwPPbwg4rbjdlpIXzmemwLkX0ijvGR4fi3//pfxTe//rVYnVtU3oipqXFbryx98pYPdTCr5LcfG43GmxFEuBiKjKxEvhbqKD6EFnvEeno1OhTD80HvIQl0iJtNusyA8dYOwmNIRuMXPv+l6Bkfjz/xZ/5MTBw/GcsrjDYGJKAk/GThWyZIhqxts1Y9483u/a1pZDafavxlq5wTekW9Gs3oiuBTvPhOncuVeZO8+ogCMyE4Tsfr5N54z7Q/ezWUD+UHjvNKm/HM/tEPYigpDZQihhwvDGB8YaC9KCL/1f/7Vz3z973f+71xVAbYsO45ysAH8oIzak66kmv3LY6WmSZannhwzn4PrhVuDAiWdjpgTtooB3FWn+GIs2AHHxiFYk7yFpHnXrl2Wfvhoq8qA+cZUJebdRNlGIRwrgWDqKIVX/nbceWc74BrhnFfz3lt0b7KST2if+ojG5USmuy1YaltTkrzwussRa7HXXffE3fffa+VpUwHtVvCstX27Pc0API5Z/AwgekvyUN/TB1liyHCZ7ZwhR889+WhFZR94Y6yaDtl43tEB03ntrQc/AJvNcvDuKCNLhvDV2Vxj6trucrTjvd/lwE8SbspzDgmZVCCln1uP/FX/2pcu3ZNfNnvQ5dPnz4b73vf++Lm9Ew8//zzpu3dnY34kT/1w/Hx7/1Y3Lh23d+E5UR/eAIHbuAV6mG5h3rxtB/jC2MtaaZNx6QF93ieK64c7cCY9XlWLb4oQcx9s72Fb8LxTVfxbr9xkEa0UouHqJOZrF5Fqe9kwGhkqDKUSnKUrQlLiwtKw9vE0E7uH3UdKpdmFtzU0YSJZS34lPMG94QnltWoI2FPGlFKDaQlww2pHPKq1W/lWHlIha0HjDDhlDJUkn8YVqOtQ56fef7V+OTnviwyH4hNGWSbwh/7bGgQ6QHZM+CZ03C6jn2885xGLfBhgJVrpi08V1hdjZfGlfDyhaeDcf8lrvLczh0sw21RmA0veboUGuItxh2MLwwj3fNZvL5e6TjrTMnwpdwjzR6uExNj0bU2F0PCrcb8MuS6fP4VS6B7MoBZsgMmr8pIToBjzDx6VESlOKppt/MgbeAIo4zCS6WBHhkHQztgv4s2bK7F9cuvx/VrV7zNiMkT51cKDkjfUIZtVcdesO94z3sUJzmiPuwVXDeuXooXn/1WrK0syBDbjOkbVz2RwAkDGHcs564IF7t7oqOxQ+ZXjEsmIvZkwGK8e8DBFdyxeuP2dsfi2kYsrG7GunQnO4t7R0Zj8uSdMXb0jHSWYFC6bYwp1cGboZtqH8vn3iYkWcggiBmzvS0NMITbPFKL+MRTGydJh/UMD+KQHV1vefeHP8HZGX0DQ7IcR2NY1t3A0Mi+57lf1h6e7yLyPDSCH40Bpe8fHPG5G6QlP577TJ9hpB2UdVplcD84IqNJ970Dg7bC+dYba8znz90RD9x3jxibDdcYBou+9sLIzI4NDsaxo0fjheeejVURnWjIApJpyqHhgVwiA2k0XGQAGeFNTwrzs6SE0OOZIhORAlOZsRQnI0bhnhplEz9xEiAs6YFAZswYeX/mU5+J3/6dT8d3yVD5fe9+b8zML8XqBjMzwIlwRnioMvne/m4ZOivep4VW5AT6LIs6eCOOEa6ISR3u11rVKJYKeUulT4jgWVHILxMRex3UFFpiZkE4E14jBp9pJjx5dCufQjeZCbiY6WAUiuLnTLCarfjG178er776Stx//31x/q7zfivPpyZTpypHkOJgjiSwVAYl8DAmwJU3mxvAlpCT151wKXjVUGZieC5PvvJeblAYAgDcVzzX7Kf8hIiNfspSG1qo0DUFPc8wmaeCEcjKj+fezrApC0jJ3IpPpdJ2KaRdcMMVE+HqShngkOfEcypz8pdvp8Ul/bm9ohXgznwEMSBgM+mgjeJLl15X//Hh4jEpKz6/kngETzA/y+HgwYJH99SDIkb5sNwzI5qDXhG2NNUzGzL2uadlKFXuKZNpfmYpWJqCJz0b51+mpY7kkfQYLvgyUuA9PPeEQRvVbo+ShZPyhDd94clpHZ8GTsXDdxwezIgbAwx6Jw0fOOezY+CSNNTGvrC77747VtgPqYAuGSBPfeNr8R6NYkdGMb5UHoM+xbFNAAEJ/cNHRWMM3jwzLP4AJ2CBq40Q1cEsMp5CPNg8cM04EgI/l2x/tQd3kDYq7iCe0ulq/CSNcYV7mE1ljxR9jgwT9vTHdoKluHnjmlJIIbDnpFVX26EUJFckpFCEVOMT46FdcAl9eUYUubgpJbouGbgWW9urwhkb6ZEfrB4Qtq7riq87MgKcnusuB16yYgBfJn+5PNFM0g8zbLxdqoGgBqzHjx+LBx96KG7IsL508aJpHrqhrdAkt8gzQgj3AbseSSMD0xDAId89a6a+IgxDGl8GML6JD3AMXNAyMOIqTblKX3Xg6rkUavUfruqpMpt5q44mPAfvMYi6+vIsqW0Zo50a+NO7wOmztITrEemVzfmbcf/po/GD3/NhXY/E1szl2Jq9GlMD0gOxHX2qsh9eQeavLwtvrGjIEJesoDwO1+bYEJYy/UUT1S+7wjQAnCVn/UIK5QADfK2fz2iUAWjeVnr2sLLXTzfWGeDixrXL8YoGQjdlSK3Oz8Wc+pZBAtsp5hfmo08yivo3hKe3vvXtsbK6EauLy7GgtBeki16/8EoszNz0d0zZosH+KfZ4w+N8NB95cOTYCXuOWdqQzBxkUkxtZ0N+v2wCDLUV6YwtGU2dsleWd7vj6QtX4sL0SgzK2Lrzze+IOx97a4ydvjti4khsyi5ZF362bPAKVzLapIWjTwPgXhl6veqPbmhOslQok2LWP7VXwWozy/ltfiuaoE9r0qAc911v/+D3fqKXdfn+Ya/5d7CfgMTq/F4EcndOW3NCcZ8a3Ns/5DfivCFTvtv38rJkc5OmylBFfFA14ylD4WwEp0wpFl5TZmMns0kwFEuOKIzJQ6Nx3z13xvBQn1oiwhWjL6mT2CeG2xSTwsxHJo/Ghdcu5H4OCXsldiMxVLyh1qlZDkVYwrypVDDiUphKiQmB/SIejJ5EmJCkcPgZ5Y/nx1t3KEIMMDatz9y4GS+++GK88OIrYoyO+O7v+4E4e++9Mb+6IqKjfIwdEK7c6hhmeigUwgXh6k6BpjAJPjpMiDKB81kOz7QJP+w3A5ouwcfIno3xAyIcDpH15lfV0SfcoiQ9hax4lhG8lICgYRTCjBrr2fLgBKXgL9s7fMvfBuRlCPCConpOBu3Vq5f9xufd99wdx44fNTwCVHXSJgywVJQ4ZuiEdFCvP1rnFhKlW139mOEkK0cKDDbiE8N1rXuhhP7Y/8k5bYbzYENQZfvNUjF+xipG6dIgzCW0Mgzx9QzuwI9Qrrbg+ZcCsZglHZXK+5F/yUzQFc+JBp5v9Sgw4nKGTSF6xhNHXYka/YybVJgZr3DwK+plhMsGZmZiWfK+OX3NhsPY8JhSpWBDUKNUXKbah1KjXByGGHVDI/Q9y5kYV/kihtrf8CX08YWrpit8uJ4WfipdGUgVZ+UgV2l43jfMPEhKXwYbVzxKqhnHM3nx3OMxvhBgHCgKS3EsCumPHTkW33zqm54txK2uSTGNjMTDDz/iPUY3b95Qu7s9+j558kQ88da32Whjryk4Srhzk7u9yiAcHi44oP39+JbH0Uby4w+6Cs+4TK9Q5c3yCYdWKb+Zv1k+6XGqxUUAU7q8Qiv0G49J6+AfA303ZqavC2caoKIclK9ozH2N0aU2GT6FSY+0lKjgoRwFGiQhGoXiz/Uwc7/PM+kpkzDqLJgpsX7wZs58kl44JG3hEgFMKuEeubsnGY+cxfB95MEH48jUYSnfCzLsGIiqDMGI7AZfsKA/Nr8H7VOkFL9kpWc4KNuwwUv5wxXNFq7rWmHgBfqqWUIcZbkcl5kGVN1XHq5VdsWVL/4qA5AwHGE42lL1N2HDqEDXbmiwxYyL5bAayjacAdkEe+rXxx+8Nz7yrifjA+98ImZfezF+9id/PHrW5mNSRtmJQyPRj6Gi+nkJgUE8eoG2pX4ZzCU+9IZ0u2fU0YOCy0YU8pF2ZxeBLF8Nve6Rw/RFDUK4t4EswoFP6TOW/mZnrvkIlKWZmViY1kBwbt46h3ZuiVbZGnT16nVf7737Huk4waP6b1y+HFdkgL9+4WUfi8ReNmaXmMFn1hr7I20Q3kAcdRsuXboU06rr0LgGWBocCNmxIb+mujZEKxvdg7HS2R/z20Lg6FTc8/g74qG3vyfGTp2PlY7emN9SWmlnDF4YQNLRAxtmDWk8A17ayhmjvHSYpKx0okFm3LqVxkYZct9oUh756nPuTbstV33d9Zb3fucnuIeImY5ESHskrWJIxP4BT3NjrCjeG+30TAP3iUvIx3sZDyNCeTAMuDpOhhH3fta9YTJzCnh1/JAIYU9W/fjwUBydmohdjTyZTqWh7H/iNWQB43o5V2ZiakrCcSdee+kFz4IN8OaDChXEImTeYhKDQkQgSIjjmfVfvxar+vuFWK5gitGx+lxpmTUgDTNQvHXTHQOCi5Py2Xy8vbntmQTezliYWZRgn4/7HnwkPv5H/1j0a6S2qFE5m/CAE4HlIx4kvNQ/Hk32yAg9NMYxF0fi2LGTMXXseEwdORKTk0fi8ORkjI4eEu76NHLckyDSCFNXC0kRAgZafocMxla71A6PxuVpd3U2HYxHcZTyqDg8yo0zj/DAhXJeUptmZ3NjMjOLbO4ELpZzsj76mT7TvesUozFro/7zSF/l6p990Yx6gQ62oCQ8Bbr+lVO4IE9P+dSj4OZzlYlHEOBdn6K8D0Gw034LLlQUlXyby7BSoOCNt1S5x3lZZ9/4SuVFVPrMY2i4mhFJl8qo0u4DJ284iCe/k4OfhI+6MLrUI3qiTpQ++UilizKw1OvPpKgAn0ulOEasa+tLFi7MNnMmG211+0Vu+V030bHaVjAyuvT5TfrDGLly5aoHOhj99J83bjONLrouD+3B35zjxMiyPKfp43NDbPe3xRNOPr9xpjiulGdZciAcGErJ1YxEXd0/DZquPira5RmDqvbD8XYdNHpNAhz6vSShTbkqIfh8zZmz53ym34yEP9sbeAMQuv/QBz5oWqdfKKdmy3GeDRTSgAf8YuBl3Sq1hdsmbDjiKQdfrmAuT5nUx5WsmT0NP88CQSOt+Epbz1yLtDOsrsAhvPHTqFyBurJ0xbLIaszNz4gOOLZD/QF+yQiMKosBCHKdPpEqzTLAu8L9shJ9oj7EszGfYyp6ejDgNVCmX7k6jCv6om8/LTTCEg3edKZyEcDwkZlC8MHD6hTDywwdb576YGzBw8wHe2HvPHs27rzzzpibXYiZm9MxOsTMpbhGMgy4PYhTWdSP0QCeLe/0S/xmO4u2mr7orBnHPZ5wXPZb+9rMjyO8jCruuRYt43FJZxmH475kMq7KK19hwMDEQq/6r1f4WV6YlnLfiFOHx+Phu8/G+97+5nj0vnPx7O99IX7wu78zujfX4r//I38oRmRUdWnANiyehGbN1wpjYO7+4YProhl0CjOOGOIspTHjzr5nCQ0ZL4IZIwP9A47lgay83/4UXj07rmiMEvoEzz20tin6u3HjUlxh9oo3sdUWRCY8xCQCkhbDcl16/tDhiXj4kYdiUMYV+vzCi8/Hay+/EiuL86IYjsZJvHCKAC+MsD7Cm7ibO1t0sPXXKy+9JHrYjsOHD3nD/dqOjC/R5sJuZ8zK4OocPxZH730kjt//eIyfuSc6RiZjrWsglrY7fEQEX14QNbqB4gIbU9gE6lnJV2ZvkdhuQG60V/9AwzlLKFyRXjACqeWXfNGX7aMWXVTfVpz9e7/r+z4B8ZcVawNESrhPhtSAmJcrYRXP9J+taTzppcAAliP2WSLDiKE8GzN69jKal9UyDKR6I76Iy2ULmd1KwzeeJg+NyQLODZuE8To+ozqELYhgJgi9sra+FY8+/FA8+9RTMT87bTiFKuEnpychDO970D1Cn4NXORTVh7ZCWEKU29Irr3rcJmCmPbp6xKWymPFaWV6NJRl562tMw+cJvfMLMlrmVuO9H/rOeO8HPxgb6oTVLY3A1Qt8R85v7LQEcqfaiIWPcuUr6zPX52N2es4b45c1SlhTuXyIeZM3nUTYwyPjcWjicBw/fTaGBofVycLD6rrbzNLbtogrTzVHeGNsoSiYNcD4wjCBKBDcgsVKQ+n17FfClQbmtzEgfHF2CkQwzObMQ4e8vMsSJjNw4I3pZIQoBg/4IC1LNi5cf3jKK4HioNZ9uhROCFvnMTygCTKHnusqwibCabnmvY0qh6WvJS1oAZqAkHGZl/++c5q2c2HGBfUhbMwkmdRX0qfSI10rQmXlfftZnaoL/ZpGVpab11KYxq3Laj/b0NM9TOwzu/hMgu5NqL7qooIwsjnnjSspctpf+BJN8WLG4vxqjAyNS4gNGDbiUfwYHjznERAI/h31Yb9oa8MGGDM+8/MLomsJzfqpAoMor1rcI+ynyFnUNGRIl32U5dJ/ZcAdvJbRZX6WvyUNsLXwQJeBMzzPt7sW/pp49Gv4aiftRYn1S8nMqV1/86d/Os6cPuMC2QvGR3c3JNiF6bjrrvPmh1kZYQymXr/4eoyPjcVbnnjCit4bfFUe+DJNqH5pHtfjWTqN5MtABzZ6UCjwPR64gA9eZPao+tM9fQB+e8WTj+V87v3yjXzO2rZ9vgQhPqZM9WlKLBz1uSPksy+yfxigSX6oTD4hdOP6NSnEDclbZNGu5TmKM2fnswPoFxvIwgE+j6rBqw+hAYxlPXMESnoM7X7JbLY2ICcGdM+e2Dx4lRWS3j680vrK1pKUJxyj45US6EK49TYK5Kzlc49oUPhX28AjMohB4MryivqsP+44e4dk71ZcvXxFdAVNdXs1grbTdyh9aCZxn30jZLis2w/K2q5mW8vz3DSQUi60yyjZUOGVvsKKNrniSM893vzZyo+rZ3yVlz7L6N6V0bKzEYfHBuO7PvCueO/ve1tMjHTHqcmxGBVP/9kf/uPxj//+342/8zf+Rrztscfi4isX4sSRozE0MCK5LpnAihSrWQJfTfMSNbRkg1u3PWwaB17aIHyy7YZwZnE4DcAyGlqVzMc3YQVXvODCAIW2lYHBkUjMOL9+4cWYmb4Se+B3g/1pS7G5Jv2osjHyfU7c0FCMjbM1aTjmlOdlGV+z4t+F2Rkvm4b6j/2wnCCwp7KZBewUPbByBrVwpAlne80o/bD0FRMmbPBfVluW9nplYA3G+Olzcfdjb4vD5x+Ijd7RWNwVjJ39PiJir1ODjy7RuAciLfvEwlD9qHb6rW33IzwrXCgM5+M2hAMFIg1UjnIJT1tqFwPnTeEmJyiSHqCRJl0Rxj045Nr15Ps/+gmPfFrMmQK013VsbSGM1FGqyApsP10Sf677iinMUBLCQhLpczQFS+GUF0XSKl//DLwVjeKYWuR0XI05Y0LE1idkcOYXm+Z4FXRhkX1eOTMAASFEeJPm7nPnZGXfiG89/U2PiseGBr3JfUAWs9e9BYdHEUKQN6mqTpYgWepkP8O6FJo4WX95QnMePIhQbHkRLcdjJBPLCBLBra4tx9rGciysL8UjTz4RH/8jPxiHjx8VIXKir4xIjTb4FifpeR2WnCgAdC5GGUYsRPXahZf9punywrxfp/UJwKvLPqxuTVdGJ5xTQtXDQyMxMXUsDk0ejYHRQ2KsIeFWxLay7mliFAaHe+52ilD5hhszK2o/x2Cws3FnS52OglH7cv1cuJew6hfhMeJE2Q7xJohGmAhIFPUGh51qVIuQ98ZujEf10Pamxh+iP14bhzZZtvB+LxQOvaln1AXPyW3qa+hWV4jUI3bowjQA8crrVi2wh+i4WhHpnh/59d+ecigOZaKK/UYuG8OBZX/mTH8IAxOwnA98hG4VZsFPGXSIYU5GydmvcpmPa85QqXB70qCoaQdQHHSqR5VD401vgFrh8ABT2sKCUwsB+idcCgleTvGj6pSBxmG5tAFe7NgV/WvAt7g4Jzqcj8MaqDDoQEzuyCBniZ/83meD0mU4JqONZUleTrl25YaNlU3xB2/+Qq/+AoI8181tBgAyWjzbtqqBgWhQaTalAAhf21iJDe+VQiawTJinpCcaVI+YhZkcrjZGFGeDQLiyF96BFRhz1ia9C9jTPX0i8cdz7kOi6dAB5Seu4Rv2E/HdNfqXvaT/+J/+XLzwwguxpnAU9eWrVwwvBqoQEIcnjsTIoAxQDXigWajz9UsX40MfeF8MDHTH8vKCZILCVRFdjZJicz+jeb4ikctuarTi4Cf2gnD0A/ISJCOLOeRWqfQsr2cvuwl2vxVOQ8hMM20gCA8qD1p1+0RSyAfoOc/OEv7kTXbyQAw/d3YxypacUgkqVf81Ru+A7pUCBhJ9sum+X4KPvV8zN69JjmoQ7SVo3k4TjVOv4VZ2lSZqUV5zG8jWs1qhOGY3mCX2uVSSB2ySF5NZvvstzNbVfao4BpYcuIqy7xAddspY65KC6+rj5SX57kHLkk4pPm9jwZjDOMAAoA7213hLiugZAxvoBBeHqEKb7OM5fmwqrt+8mYMIGXZs2IcvDLBwSR95y4hwvqM86hTL+j7pAAaeCpaC5WR2jCOWL1OnIbs8U4dhSFt171PQ+QC5rswm0h+eRRLM6COUP2eisXcKvoUOuKIPPaOkcuhYeGtvj+0xvA0vRas+6ugQE8uwYlM61x6FSZv5bcfYVfqt1Tg0OhgP3ntnvOvJx2VY3R+njx32wtjG3HQcFd93iod/5L/7ofioaPgP/8Hvk6gQv4n+R8dHIHl5Gqt+EV4tEyXzUz/TX+pnyRY+2i3TQJ49y5IxpFc64kjXKR3BgA/5R19sCwfsiaY/eKkFGQKuISUmXpbmZ2QMXYrV1YWYvXlVxvKFWFZfoTOZueL4hl3p6G3pG74xuQW9C1fTN2bi1edfiuW5hegXDruFU2bUF4S39T7RWR+zTXQxulP9prI6ZGDtrW/G9LUZH27aPTweC7vdcQ0jc+pETD3yZJx+6/vj8H2PRv+Rs7Ei2lzaVGuFFmQwM3w7aouQJn5D/6/Js+KkAkQzSKLco5ichmwqowme5WrbxzJD+IEE9MsVNsxWHLwOHYO/9JWHexwyDMO14y/8zM8pLBOAaByVWonJVYamqzAlc4fhCAO4cjBFpbMQa7kCouLYUL4rJAz1dsTRCSkWCZE+MTjndDAzdPnyZRM1xhF7wQB6Y2VZhslQ3HnqdPwPP/zfB9syO3bX4/DIsCTahu6FbREIozbSM1pDETGbCbg+3VdEhpKA4diS5WlFYVOQtQgrFSV7qBBW7Jm6euN6jE+Mx8NvejwGjhyLJ9//4bjn3gc87Ym1zJ42yBLcUVa1m7Z6llHh+F61uVtM1ynGshEjvIN7jrrwfi1wg6IiPUJfbcCAQGBBRN2iyj4pLjbBru+sxtr2aqyzGVbPvFWJYBc/i8bUGp6BgbokANgAr0pzI7xuUZws8WLE3lD7Pv3pT3kD/8mTJ3Pkqrr5Sj0CGbrw6+AiasoELzgYxHEK4QpR0nYMRROwYK7nxAEjWQRdpgeepjNx66piExctx73D9QNf0JvfDlQZlEtZGNI87+dSPbkconjd9woW8tuo+jaHkKSGhL+MrX04HQ5ftOn5oKt05Zp5m/flCs7sc55E52qX9+7RRvXf6grf8puVAXZDRsO8jI274p67H5KRP+w9Hcx0DUH7yr8uXuK8OfpuY2M3Do1PxcsvvuwPq9OvzAwXHHj3A0JXV/oaOOCHbH/2EUYFXe0ZtpZrlkEe0oJjxzX+KVotSiPTga3+3O8f34lO1ec2uuXTkENgIexSpkDr7C9hTyngvPLqxfgrP/kT0T+UNPrYY4/Fiy++IDwteea4V0r9rU+8PR5/5M2e+ZpbnI+lJT5tsho/9dd/Mh649y4pkxUpbPhb9CPaBDRmbNh8vyoF1GmFJVzsdQun/eZHZgUwImlYyUx4KHEkeYKKdhvlxWOEiABbghrlrUGqyqGdnMtGfgR5ysVsK3gEn4l0pZGyxlTS0F3l9IoXWQ7GYKB/RLPCEQdP883HixdfsULug1+zMP0jnUGWLNE9/dqi7fzIsp6FQ2RN8qfKpn7aSFtdkmCREwYUnDREMANU/5BXaqdpBv6WocoAC4XqwYdy7sFzTV5XGcBOq63MdAUveDrD3z5Umb39w3H52mz81qc+Hzdm+T4gG7dVuery0ULCGwNrgyw80g8p1BkwMDBNnCLvAdr3/rXrq08OJR0DPy83dHnZGtmLfJTEtMxx24UPlndR5qThpQRWhVjVgUAHZDycO3sqjhw5HCeOH/c3h0tq1JUazfICa1M0RDl+2Ut1dHaiC2SwIb81ID8xORUvPPvN+M1/9+vx2EMPecKhQ3zCbGHqsoSfK/D1yCDON7jVL5LZtCtpMFFDvTYqhCtoj5kd06D6R+rJM0NrkjvAZN0rT3rrRdNUBIcfsw97dXXZxhYvrCwvL9nDw6CbyX7MEvRHnwzXemmIQ8Nn5qdjU4ZQz0BfdHF6AQa+0h8aHIvtdeFDdMwe6O7BfvFAxMLyciyuMistWh0YjOFDkzF+/FQclh0wINthXebLkuL39tQHghPeok0406X7LV3du+2NNMZTiyYOpiEMOkhayjQVTlryUmc5wqoM0uAqb5XZ8ef/1j9xDAkJcKcoAYVV4iqI+yoowwBOnaJ0FU8ZFV/PzcZzrTpE5QpR+TKaRjkkblQjpo7tGNTojRE+SwMYYDlyZkO8RnkypHiVlm8cfvTDH4l//Sv/Mv7uz/6duOvMidheW4xDI1IywKmRAUKAfIyW2MflL5HL+yRlOh3LnDYICkSlvx1GXj37aAx5Rlas8y4sLEZnb2e8413fYWNtZ2A0vusH/lAcPnpUhCgGVCHsq/DykSiP5qbhCKK3dY/oUpOFK76vBdPwNiRT7XzeAEHFdDxMx6Zlr6kjOBGULcMFwZbCQSNOPiqpEgW1RhgiNOENBjNKBcv2mowtjfiSCIlDyKDYFC5m2lA8S6zAuSDl9Oy3no6vf/1rhvOOM6dj/NAh9UF+hNwGGMaUCmeWc094BWfUDn4RyKQTtH4GDsNLHp5bgjn3iLRGieQnDjoQPEVXOHDGs+SvHfcVT/OonF4iDGZGqbnhVR7OcHFJY88jeV2lWrKM2zmUmfO1DJP9K2XmM/4/5w7G1/PBvPv3FQ9UqsezWKIHDC+msrnn5ZM8p+2GBN60BN1WPPLIm+LU6XPKSb9IpAuvph/xI0XSbkod4DMvMtB+5Vf+L1TgLTDQTzwbP632gj8ff6IfYTj6g+d+DWiSO9I1+wXnO/qk2qSrPT/BJ0AdXnlayeTyucrbLxdp3HLM4DKinxEf3nHmXPytn/nb8YUvfN4zzdDUR77rIzI+LsVTT31T5bJNYiDOCD8ffN8H1I7ueO3ia6b961cvxpvf8kj81F/7qzE/e9MKiOVMVWhYaWsuGWggZwOANmCc9Oraoh3RM3XiMBR5UcKzfvLwmuUP2qdlgDELa5wILvZXYYDhMMCQhfsyV6mrL3CUxR4/YKG42NNgQ7LMnw7yFbmbCrOjayeuqI3XLl+MiUOjHvBRCodI56y+C3DZ5k23VW2W0qM96u3sJ8OqvO4rGSviGK7gh1/2SRkhe2pPDmC5V6DKgv/b7d3jjCQvRbJnDBnMTCdJEwfU6vTKbnr0TCVJVBuzRTtrttk6ugbj1ddvxKc//+VYWOHwTukR0gufzNjgwRFym4LAjQ8Tlcewd12qx4Yy98KBmm28m9aoj3pa7bLZQL9LZvGmOvxnY9BHucCXLNmhHzCkN0VDPXH/vXfHI48+HFOjwzao+GoLW1rAd+01RK5DX+TZ3U5+R0ZDh97qI086DseFr1mtGZDMH5G++t3Pfo4RcwzS4SoDY8j93KIX+o+jE5gUwQ6ogSeeNLTcslVNzHrUUnCkG68MyFM3Ex3Lc/PWa9Amebl6yVHxOfulwZ5wwqCdGXXO0uQAddOOumBbMsrtUlroXX9+5hu37IlGl3Qy+SLQMcChU7/lLZ003jcea8vS8brv0sBy9NixGJyaiu6R/LD14PhErMhA49xN6AD+RMf4vE/hk+VIdFP2a7YVV7xGe/D77QUHcoXHyodrhuGTPtLxXLxb4dgnVS6+dFnVUeE40nW997t+4BOVgIAqyJEtwImnogqrDqUcBECzAtI0ga7ycHXfrk+Ewmh3a8Mf6xyQ4cUbPJxtQlKWOtbXea05YVPOzKf87FG6OTMdb3/y7fE7n/xNKaYZGV/DFjp0OAYNVrf3MmEIQTTAQ4eLwNJi521AGIL1f3WOON1CyUAqvTqRWamlFVn4W+sxODIUJ06flCHWHVOnzsQDjzzqWS9mkPxqLsyNEtU9ONhfjhGJwXgIc5ZGYUBmBPj+2tCwhKWE04qs+6vXrvrbVskcKcwxJF0OhtMOTKuriJilGs8YqD42+0PcnI+ysrzmkcvaioy7pQUbV8sri7GsUQpXXhZYWt2O+aXNuDm3EJevXo+vff2b8dTTz/htV/YMMUrxyxdClmoQLMIZ/YxBAG4cnjjyoxBG/4A3X2EutX9/RNy6eqpfbXMaeejAXn26fy+fjKsa1BcVVo473qAhP5tv2ZjJDAi0RB/vl6/6cgkMRtO9wlLI6NlUYmgPeOJSGfFM2na47tVn7bA38m1Yb+eArXkldTuMf6A1aRAh5/brGVpmQz7pGZXOq+9YOu5XnzGDRUnwRuFic5PRMW8NrsX42Lj3BS3xogh4gX+loEiLB2fljVfVTIlcBYDr9ynSEri8qcbBp166Fy1yZWaKax6NkWEMljjqhO+MspzJIce8GUV+PMKbdvBWFCNnZu58dXj6NaWve5Y9eDlFDYgrl6/GL/2LXzav0u6z587FO558WwxKSV2+dClWNagBN+COI3JOnjrpF2jMn1KYr7/2etypPPfdd1+sqWwRSYtWWH5gBmLTuMcryDND1KvuN/7pG79JiNLnwWnz6nvSmWaFN/3HuBCFG/cs8dlgdiwkLiMM2ak8kJb7Rw/0JQfIwgsaOWU5ioEOUrEqlfKgVgW16OFGvPDCM8qfRgFylG0G8CIJGUiyB9fL76oHEBIM5Yf/9EvuhsaBI/klB61ZRxpfggdg+EfDgJUntTdnMPOemWivKCibt3JIholAzIcqPuvkmXJIK9rhDTMfA4TX884uy845GAUPU0emvBx48/r16O1HlqSxAd0aL/SRS2SoITyKtnkZLGcshTsGyGq09+RKx9AqlmfZEO7DigVK+pQl7Pk1bGo7hhcHaPNtYvxQX1ccPjQUT7z54fjOD7wn3vHEm+L4kfHo2MnjOiSkg73O+eHpPdGv+Eb0jOHlw8mFBAw7jodgUqAPIxJ8CgfWF+BAbcbYmRgfjae++jUf4TA22B874is+rUec9a77L/UBunJThglnh3l2y23L/W1+E1l58WxeZ5sLegJ+WedefkkDnPmZuViYm7MxRNpVpUGn+FDvlZzhmlM8nwJaWuQkefqHrTxb7nvLWskX6Ekxsa4BxNLWSixvSw7woW/RYIf05oZAX98QzXTyZYQO1SE5138oFqUX+8/eGaefeEtM3v9wdEwdj5U+DSR7hmOrdzi2uwellzGMJbOiN/p7B2KAZW5sb7UdOjWvF12CozdwxONx1hvADj2JdlJ3tJ9LTuOIu52nLvztyq170lGmr0++/w/YAMNVIRVJOAYMrgqotFwJAjBcAUh4CXUcYdzjKx7Hc+ZBHuQojv0YvT0IqQ5dGc1jZWOF50hRAVmfrsC3uLQSp+44E2969JH4t7/266Ld9RiV4IWOEZ4wZTZY9bcEEB0Dc8NojHBgTOSQBZUIxkrEQjj3YsAInKa/IuY5evJknL37fGyrzJPnzseJO86rnA4TNjVSBuV6E7PuqRvxhAASfylclrrKhQkHh8bFZoyIWAIJjVon4uSZ07EqgmYZkA9jI3jYIIgQQMlhfKGIEIwC0OejccjkLmfyUI7ScdbKVY2E2QfC2SnL8itiGPaYoYBn55fiyvX5uHhjMWYXVqVAJFSEz9XVdcEcwcGznLHis1ZkLNJP7mv9GL0DrJKb2cExDpy6n8Gz0hOHA++mBfUldOS9Mw5vE6qZI5PvP1Of6WS/nGSEfdpp0abhoiwQqPhKhzPudYvwRTADP+WhxDIuy8MbhlYeninHe14Q6C0wuCcMmqwwvP7v501nYPTXDi+Po/xyFbafV3kKJgo3zARzFY4xqJj2V4MkuDBe1uLEiePiFb61KP6Q65NgU1IpjD7Rz27yr4iPAcKCRrWDg8P+WDfLdOz74563GettxfJ9/YPeS8XyPUuXg0NDMTI6Yo9xwybY/DxXv+51lfED3nw2kHxu5qbvMRiSDhgImS+s+NVO+A0xLYAx8rLvMa7BSeJlnybw+nXLGOJj21/5va95tMkeoQcfvN/fgWSWYWZ2Lm5O35T+Y+9Od4zI+OTkaxxGmOlWAHAK/tve9nbhU7wj/s6ZCgZ9a5Y1PrRScsfY70TG0Rct2InLrtmnd7cBxMs7Sat1GaYuI6/y5cxL8oHPX1K/0Ne4GjDwjNJk9tOk4TKURvlZKrUXLTL4Qj6wrPzyy89nO6TwqZMZVECmHzDYKJclPdOX6qU8YO/SYBID3vStcvd5tpWHGS7v+ZKA7lJdLPkzUGNTvTfW9/ZHz8BQ9A/ycshwLosPQFuHYnxkwieETwj/oxxoLYD8BRUNZhlYsl2EZdMd43xN9Loq+bYsQ2VexgAzMMs2oMYmDgtcOLcrhkWzGPPXb16XwNiWjJK+UJv14Dbkm/eCuYXT7ELaIJyb9ro14M1lMNpv2kTviGZ9nA+0q/azKRsjiX1cvI0oe0+1b8eRydF49zue9Mb483eeiclD0jfe+rHu1Ztu1tw0UELHsD9wYyOPWDEFqG5gxNhjHzOyBH2RkhSjz2au4jE+1R6RAoNt3gB99eUXPaPWKf7g6ymb0otQEfsW2Z9Ja/mWLzqRyQS2gnFYK8ZTGlgayAhva3xgWoYWRuH22masKj1GF0dEzM3MxvT1GzE3PRMbMrjmpIMWF/gSy5IGKjl44siilZYRtqx79qpC/3wrmRfJdkWTa7ubscKyudgG3UlbEdKSADaYOroGYm1DMmyvJzZ7RmOjbyTGzt4bdz/5zjj2yJuj59QdsaM+X+nqiyXSdPRJhg2KPgdkeKq/d6WbRKcD6usB9q8hN2XqdXXvqG/1zOyn+hD5AQ2bp1qOsH0Z23queOQMfFfeNkcrHI/DkMVX/iq/PLzDlfjKw3PVkxNCmYawjh/92X/ukshAAK4JZClgXIXhKZx0CL2aHas48rhwx2f+ylNAEcfMkXhCxC3BLeLl/Yb+3g4xa79HsxASn8fhW2jUwaZ6C3Dl6xKjMAXJno3/6uMfi7/0Z34kvvTpT0avDKYjhw6pUzglGIEvBjNCZO4on0jaCtzGgn7euwDDqg9Ui9KpXQgw1VczQMsyfhiX3PPQA3Hn3XdFz9BgPPEd74sTIprVDd4KhNGzbSgZmCwVNSORZEiYOafgM65XI3O2YPZKAEJAjEYQSmPDMoCGB2SAzcW/+Of/LF575ZV405sejVOnTvssJ5Ynp44cBVgpQN7mAHaVq7I59frK5ctiwlkxmIhH3iM8wbAtGDd1vy5wlzR6WO/gTTr2d4lhlufixtWLGj2sxWA/I73O6JcAGpRy8+Gcuqf/EIEo125/BgMcZj/WEqSXeelvtZVrfU6CN1dIJ0S773Vj/IIblyvYij64UhbKh1kXKI/n8vRH7ddwXuGzlAXe9cglXFwVpzQVXulw5C/fzpvxRcPlKl+r6kZclQFdt3mIUVjdc81lTJ6bYbqvqwOzHEatKEmy1HIke5V2VCb7LThcdX5hRkJiK06fPhX33/eAFN4Y3a2+GrDS4WUYz6wIZj4yOyNh+tUvf1W1p9KBB6qdGPSFh4KJtnjmpRVeRoZbqXscl7p3ev630gJ/9TH0Dp+7VPdxpnNa0TzlOs7PymfeyVlQ04SeN6XkfPTEyKH41V/91fgP//E/xdiIDCvB+t73vyfuOHvGCuHipcvxxS98UaDLQBGwhw5PxRNPvC3uuutunxW0KYU4o5E77f6bf/OvxV3nTkuZzElxC9cayDDQAYHMVEHIqt70y5tYACkq0b+cxSqaYIYage2ZG2SMKqYf4Wf6j3KMV2QRMkACGLepeshHO6kI6nZ/KL1nfbYwDpFJyFfVLDpnKZQzFnlDGUOC43P4lNzFS6+K/9TvYko2GtO/AIw86tWACkMY48SyiX6ErlSnlwYx2ukPtZX2kiYNZuBUOJ0DjSArzUtqd1cOzDnagHjkrM8l7Ok3v1E2M3h8JJkrhoL3n6rNGyyrouCsnNkGoXYzIyv4MICQ8ZTJTNQ2e12ldPlcnTfHy/fLeEb2bArWK9duxNe++VS8+vol44W9f2zSr/1PpiXPBiFLhGfVBS3SjeoV45lZNBQjhhLGCdtTjhyZjDvPnIijk4djSjTU1S1aVFr6mFkrysPAB2mGn/LkMa5oG2/DATd0kvwNLRU/4OnXzAPu23seE0ZVJLxJ2Yse7z53Nj79m78RNy5fjDEZvT0Ym0oH3JTBywHIeTz7bT34oY9djxLoHlPCvEW/y0PfwMkXWxjUu3/07FkvDDrgMr6Ar2R14hDagRdzdtXFu31KzaPKUDx6UfTaq0ES8npJxh+b8XmRjG8pDk1MxqB819BorKt/1gXgtnClagybZ0+BH/zCQtSvOpFJTNTAcyzP89IRp7DIJlN+xQvnAzLYOjwqTwf+8dmGtozmCv/iTP8gs+Wa96ULuGJ8gb9mfJVf5Vb6g44wYGi6rnd958f3Z8AqUwHTrKRcNSJ9EVIqsGb8Np0rYKsMyt4X+C0P0akUEa+EjwQuhg/GCEKk4MfgoAjKAek8kI59Azsk0t+1y5fiYx/9A/GCRsbXr1xJ4hRxoMhcr4UGSYG5jTwjirJF0BkuL/hT2UBoyi9YWCJcXl+VMD8cZ+86H8PjE3HHnffJCBwSw26oXEqmfYwcc8/EPi6FH6w7DC9BoTQAgmBkH0e3RoQieN7C2NzwkssC3+JcmLVB9t6PfDgefeD++NpXv+aPDwPTkePHYkkjkG6Wa2W4im9gRxXZGWsqY3lxSeVJqGjEyvo4dbNpdbez38bX4upurMgA2+oalPHGslYKTx/QytKL+sLfbcusMrZSWfstLriSZsEcRmHikSvtJZ3x3epfRsu29msErszQRwqbFAbuC/50xVc4DsOgySDE2Sm8+pB4ZrmoL+8BkCTghGuGVbixxRS4Hykj75NG8C6+dZ/5bs2f11vDEpYEKe+5Fozp2ve3lLlfRpVMukyrFBnmx6RHlBRtwMDj80Ury4t+dX9kRCNxjM2WgcV+O/DiJWrRIMsCr716QWXAG6lgTf/U34LTAwSFsfm4jn0oz4DHRxNowJNHFPCcHlr0fiSVm2dIqT98VTj5SSN4eGPV91Jcnh1rKV0PWuCdVp5cVmIEq3iXkeWBjCENOp599tl4+aVXPAsHLs6dOydjTAMatRM83Lh5I+Y1oudFhDIyzp+/y3TnZSVhaW523ksqH/jgezyi59ibjc3VnGEQj4ryWjwrpUA/oOxcm5xwZlqDl/G39HNTwCpcceoq53WfK59nwJTNurEVzpWBoulYD1bG+4Ie+QoM4Fh4UP8Yd/LM0N+YvqZ0O56l9F5SZi2ZlWIWUwMoNjLzCavcN6a+gy/lOVYCg8XHTZCPoyR07/O9ePMPY6qbw5+ZEVec06vcPmZHqWtA2GG1QoaPZBEyg9msrfUlya9lKWFONJ+JlTVm26fj5sz1WFGcj/tRfyLDmXWTgNLzQAwMj8Xw6ET0D3ImIgd+M/PKF1R4AQIDUvWrLo424MUUDNQBGaH3nrsjnnj8sRgdGojZm9clk6l7TYPI8BuGHtjLgBob7I0jEyNx5thknD1xJKbGh+Pcyak4dfRwHBruiztPH413vv2JeNeTT8T9d56KidEh9cVGrK/MxbbkP28u+juLGChS/rz5pk5yR3LZ1pVZZ5b/MYroe5MIPej+lNGAThRN0r9eshO9OK6lfzyYVR51tPmOvu9RwKsvvRRXZYAx+7XFEr6X8VdsNGLErjC7JbywPYMlf7bMrG2sxpLScNzRqsK8zC+cbSA3hKNV4kX7q94CsC6jcVN51V62DKi96AOvAAluXvBiO460hBsEHdNGljsFsbpQsCqM551d6ZWOoVje7ool3cfY0Zi679G44/G3x7FH3xI7fHpKA8ZV6aQV0MfcKG/1apC5ty6jak1XGXAMJNhPCe3D/nzih9lOZmI9K+sZWeUVf3dIhkiCCV0CDjNBvFN6xDKu5biH9iqs9ArP8F55+JureVNpKAubhjD6hTJKNpYsrfT40mPkwVc95YnD78+A4Sozjgz4CsNXIVxxJE0jLPfeVB7ucVTsSlr5y3GHgoPSIDqp/+iT1OneE4GLyNmEPzwEk/fHvAySLRE0SsSnJkv4MI3ttxaN9GSwd77tLXHj9dfin/3vfy9e/NaztpK9lGmhj4BgYy6IxeBLWPxhZN2nyMSoI1AeA4/6FIDRw2ca9oTkNz35ZJy79+4YHB3X/TslIEZifTsNQzqMzvDmaf1crsKZpUD58fV5wmykqA158j2vY4Mv0u74m5fzs7OeVveoTMLlyORkjB0aj8985tPxwgvPx+TkVEwdOxqDwzKgRPict5NHRmisKeXK545mZ2fUjISLb06yLL6ysSuGFEHs9cRG54Cnf2F6XoUe7uuM+ekrsTB9VYJKBhizkcKTT1DGAFXbfWKyhCB9jfHI/grg9qu3ahsKgbdcvMxk5aC8FuYaKSsfdAF8HhmrrZ4l0RWH8YMr+sETVv20H0af69dUcRiPGL4oI+os+jS96Y/jA9K4apUlfKcBVmXn1a9qUz6jVsXh06BLZiynolUscCQUVU5e2sajLXulaht1PFNuu3y8QzOzrvxTyTIUqIjH2ojvWTCEtnIsL80Fb0Oury97L8bIyGg89ujjMTp6RH0lZdXZ59lOT3f3cWwLG8o741Of+qzapz4TzogzPsGr6+4wvxougAHWVrjhFC/lYnk68uWNvILBO/lx1R47J1OvSTkxMLKyUlov2fGMtaF4191KTtk8szeT75siI9jnCG57JKi/9OUvxy/94i/Z4ODQ5LdJad5zzz2xtLQQAwq7pEHYv/8Pv6E+Fe2JNo4ePRkf+uCH4siRYzbcVlbW4ubN6Tg8MRo/+7N/Q+FjscgbWVvLuRcHMPm+GxvvNbxmgYdvwfn4FEGZNIch1TKm1A54DX73rBcKVffqPPcdswugi3wYsnnyOMaTcNbqW5QMm4cx/jiXiY/ue8BJ3SrHZIpBakNKBhL9J5hQqtPT170Uyx4iKIqXjKAbQefZLzZ0Uw79Yphph/7AtQ1dwZXdqXjRJ0cEmeZ138OSka603f2jhOo9t9OyXz8+TcSxPsuLc37TlFlEDr6F5iYkv4BhZEyGleDiTMP5hRXFdceowqaOnRCsqgucC15JSJWLTBa8nSh7wQ7tQKUKh36RO7QTfhC6jBu+GylJahyx9Idhl+efqQi3vgU7tGcZIZzqyuDXx/S4P1Wv5X7KGvbMkpP2iyzMN7rVlX5SGPJQBe9k5zA5o/5kmYq+58gJaBrYSVN1Uz6tS5pIWIAO+tCVCnTZkCFHO9hDOSFZ/+IzT8cXP/U7MaB+ODzKNhsZWszWqnUMpFfRifSXjGIOKYWe3DsqH1d8bRionz3P0J5g9WyWGuJJCzUAj9GHLNrnZeQXQarDS6jwuvDBsil7MzmxYEjG8tETZ2Lw1NnomTwRfcOjSt8da6LndSkhf9OSpspIQleyxxv8D4gneHsUg4vBlmc+hQR0/k6HvPBCW/iPg667oAOl65C8FhULbeIr9b3+BBu8I0NObaUf0QumZ7kmvnHGx4Gw5j35zDet67ZgLBlPOuO14b3lQ44yy3Fvnacrg8Fm+V3v/+4f+IRnZdw4PIXCmGkE8Eo2BEMcGREKIM7K3ffZUCon/iBQIJpKQQJuv7GqY1dCiFkspoHZs9GldnlzoYRHKnYJGBEZnQAXmbAVDwOYoFVG70CP8yN03/rWt8pyx7pf9ZlANJM1aTrD1KeOxJhCrNG5EKLEpac+t9VzMJJHnRCCcvewdCgmEptJ8UUcPnY8Ro6cjJN33x8nz94losrPZ/BGI8YCG3iBGcbmxQLKsaCyUBYOabbSQbi9g8OGA4MFQYJQQTDyPSte14Yp5hfnzeSLi0tx5113xRHV/00Zl/QHB8t6qlbM4KlqjX44zJZDVVcF0+LSsoR9X6yr2psSeCsi1J3+YRlf3bGFwBA8GFd8qDU3T4rZxQwsFyA4pIEEt1ptPAmHgp0lU0l+NQLhixeuslEW5F4aYeSsUTWzD4ykMY6UTEUKEBsW+hPzw89iF3Wr6ER4cPfwrLJavG46KY/zPfEIQgmCtm/h1YlgNJQMHoHsSKq1Z9Yi03IlbzIXjvIRwnhoP5MhsNI48OiUIjtbs2gIzBZvZOmkUQJSEyU828BjjhxPCymUMNJwr6rLQKSZKJhU8GCHtApEapGcCkQXsCtLBXQPZXFYMLBPTUnZiQYQav0DvRLgoke1Axg4C2/m5qxf9mCAhECAJ70/RXWbn+QxkNkTaEMZmtDVb3SJxiR9WjQBfQgHivdABf7Ssw9aVhlgmzjCeHtRQAK5m13l8kYuQpU6y0PzNja5Uq4IhyUU+KlDcMKHyzI6O9TGL37t67oORN/gmAruiXNnzsSuRu2dOysxOtQb169fi7kFzvIa0Yh/R3jpjJMnjyc64ZmNLW805gDiNz32SCzJoAVONhNzLhKwoshYcvc2C4VDl/C3eifpizuUAM/6dexmnyGu6DOB7UbDI6YVOlC0ln2LEZ9XBibwD0YD/cgeIBucwsGOyt/rkEEtlA8OjlgGDg0OiIfWPUhanJ6JNfG6Ok2wSK7IaIwdwdUhwyn6IBfVJ2OEma7uAdUjWWzeHNK9BoAKQ3nxQlAv+7Q4YsaETxuhWfqcjfBrqnvVG9DXVudiduZKXL36Wlx87cV44flvxQvPPRMLC3Nx+PDhOC9ZdfqOO2Jy6qgGBTK8BkZc3sLCqgyLDinp0/J3WD4hEuh7BkZJS5uigTVd8ZJBwg3GJIaCX0BSP7CH1jpDz8zOQDN0rI+gUP5OyS4G8sokPpGSl07YlKG6s7GufBtKsuYVB14mUaWMD92vyMA6EojN5xiJ0CSrGtAD+2SRPyhZWBJtz7Jfzei7i7lXfp5ThrDkCw+SBppWPvUMfV3ypxysQv/yBiEHhrPZnj16i6LrO86fj699/al45fkX1auStTRVfb6m9q6qvXx2B126o4H23naHeT95VbpNuNqQkbS5RttFSHziCL5XI2x4wZ/0A3DTIYKP2TzOOuO6IZg2dD+7vBnXFoS3gXH5I7E3cSY6j56P4fOPxck3vSeOPfKO6D5xPnYUvyU6ZHJiTbIeHCFjkEUYWIhbDgxW8yWDxAMKF9Re5ncbuBdakNU+W020IwqVz5+G29aLPp9S+aGdfEEpB2vUUXi9Bb9CPv2Cxy5B7lunQDtKV7NYZas085YjT6Wp9PjSIdyTrww2HPd48phOdJ98LvviOz70sU8g8BIQIaYFIGF4HHF0ShXIFU8jaiRN4VURcRReS5DcUyau4kEu/SLc2vJmLosRXBotGHQyrjgbRPk3xDQepahXXJeI10JayFZW7z1g9Mu07Me/53vi2eeeldGyEAtLizb+EOJMqyLsYKit9ZyV8l4IwWBFqfohAhSHlQjwGsAOf629Q0Lr+JlzceKOc3HP/Q9q9D3sTe0YimAFJsx2ib7FFBYYbnN2Lr6taNVO8EXH6Zk0uSwjYlI5zFggVIhbWsYgo8ydmJiYiLOq/9q1KzE3e1XlqAO7meHKD5CTB7yeOH5C1664dn06Fpc1wuvg8w9SyLuqo5c35wYFs4wJ8A3Xq+XK7bfc2A8AOwhS4QK6EC1AD8CMIDGOmPFLoysJjtnFPPGajdEsc9BPzFYqufIlfugHGJx+IzBp7tt9ueZ90zGyLgcc+zRlXJpS95+b4TiEHgiFFvCZmvz5nEIxPXH2pHcY14KpYK105ejvdngbBj21rrgKJ6uvLcct/U4JNmJazjMjCHD1DbOK0JINLPECOJi+OU3NcYT9gXIYUcw48JIHhdIvS8t57Amb6gcGWmfjiYe5zzPCcmTa9PB1eRQOdUDW7ku8APVSp67+VIgC6Ot933r27BGehsnlYxs/8Ar45J6yoLt9ehC99Ki9tJ8Zn9Hx0bh45ao/PwQts1x6ZHIixkdYkpSBMjwkhHXHs8+/HBwKCgycfH/69OkYHz3sI2xYaltaXjTe3vzmx2N4SEaN+IdzlZiZYyaRt3Z5Qw76pzcxstw3wOy+VaifBaf6wDBbirT+C/ZdGfC5IVzPSguO95eHVUa1MfkFOlAe14kCFa+obHDjmQG1v7sHvuPlijx09cUXNSDjUE0ZHLmMJfmpa71BbV4D19QjqGwEqPycnedt1Q23TYmloGXII3d0vy0Dz29ei37YJ8TLUHy9wwNiy/PkYc6t4szARx55NO6//wEZtBMEq89pXUfMzy/6MG0GIIcOH4nJw1M2AK2UFZ/nw1G/4BPeTfMKYkC7Txcc1wAugN3tgE4Sb3jS0S/CpvCYuNaj0kN7MsK2OUS0NWlgnGRZ7G0tUcIz8axYcOXZ0o569cxBpJ6M0LNnMiX3DC+wYsGpdstJ4AUmlWu5pD7lzVSgwtCkbWTi2Qa2vE8CoB7F40kN3qUdvCzIBndWGBhk/M5v/GbM3rgu/cRmcPURlphoDH3I0iz7Zn22mvJxRhnHWHDgqBpGhSqXPtdAhbZJT/mzQ6IZ+h+Y2evGvkIGSOvbMjgFTXd/b4xK97zrQx+Ox97xzhiePB6HT5+L4akTMXj4aPSOjMlw6pYxKPzRRPrC3Uqf+MaOsIozH5gX8opMJ47kJQvw+kd33uI980hb1OZKSxlc6duyW5qGkctuXSuMdPgKqzQ48pbca5aDo85t4RPvvj6Qj2fD3nDNeuuetF1Pvv+7PlGN4FqOZzwJqxLu8dyXJ45RdJVB2EGAyxGPq8ah1MU50aOkNKFLzxA1wgMBxKZRliE3mI4XYTHFiOWuKlL5UKbqhck4PoHlymUJiY9///fHU888E8+/+Lw3+rNvwEs4EKf6hvNX2DCezAJC6TiYIZnNDEjnKAyCKgPsmAywu+9/KE5pdMdIZX2dlwJkrrjDlaZL5CqB5GldCynKl9dP2GuSohQDy4YiAhjD8YlvprZ5cwVZXHjlKA6YlDJREPfcc075mOV7zXjACOZqxLRweGj8sL8bOD+/GjduLkSnFNHWVlfMzS3HOowqJrVioE71R19fT7aZ5SrVyUnUFQ8MSdKwLeCyFk+eXgsGTpnuH+BsNY2y1WeeDVM7yJ5EnkxRfl+Q/md800FTdTXNCVt136RJp2nENf0bucp7O9907bAWbJ5pyzQH4U0Hb3BNnvCdlQ24bTOoWrv/XHVUzVzxaZAlX9G30ALL6tAWeyRtCOh+fmEhRkfHYuroUdedwh/jWAMZ9QH7fq5du256gf9oO2XieCa86csIYxDjvUXiRe8r8tuR7AfCgGstO6vPvVyr8mqGEokuCaIrdSSPwa8C1bDjoa3yzbZjREAr5KP1GAYoUfazsB+Iwd2zz74g2ZFfdGDmY3x8xMdKDI+PxZvf+mR86tNfjOWl9eDDvfDk8NBo3HP3PWp3l+TEqsrfi2tXr/hFhrc88bhh5S1RZppoC5/92pEAgEd7UbLuH/qdNumieySmaVBxhNGfdLPbajOMxroZ+kMGIBvTUx6Odrsv1F/ghPqQQUJKlqG89AMGFV8K4VgI9sNcuPByXLn6evRyYjgcinBTXHopBz2j4JFvhgw8S1ZKSyN4wt/c3duSIbfgPVso5HUGsrpHwW/wxhzLS6tS4ion30znRZBV8/jU5FTcce5sjI2PiwZ8HLbqZUZvV4b+ugbAyzEknB89eiLGpMB9ppZAtPGl9nrwyjIGDZRnxogw7jF2vOFZsKcMpU3oI3CFh8YUJE8+wvRkmkE2Izt5S5hyko7oqSwL3PoLEIpjthi6KsPLs/qqP7sGuGSYskdKdEdav42udPBLfskDIKBtGaOql31SDESoB/6r8ixbWx4eRhelYYiBmPomjQr6iDTgSXSgG/iPz2md0wCiU/mef/aZWF1atJHs4x+YDVd7OlVOJ3pAV44r66Cvdc+VwbT3WWOY67or48qzgUwWqIytXc7y4sgXDlVdUr3roivRq+hsUzCsCRVHzpyN8eNn4sXL12OrR3pZvLfHFhNdvawpGskvrbgLTdd4XF1x4KB4Htzsy8LWfdkPb+SbaXHNsnH1XGmoB9fMz5U+TH3VMqhb5ZWr/M1w7klLnyAjKYcw6qyym46wJnzcV7txXe/9A9//iWowkVVQeeJwzfAmQOVI1yycK4gmPY2ksRVfHYBAwppFLKHsUeqeyRGRsPlPzfXeBs4yQnggoGAcNuQaBHU4eWFaCxnlvXrthpj9UHzHu98Zv/pv/l3Mzi1YWSHa+RQFG11VvNMjByygRDxAk8wC/OowpduWJN1Umr2uvuiSYD5z5/l47C1PyLCZsKFnQoNJMIJkGMHjTGt7xK+fp9b5WQAKh8qgYjWqZe8W0++MNDfdmVYySj8gQwbGW5ERxlEDMCP5GH0ylczeNoxQjh8AjpUVznURHrqYFUmC4lNCCAK+K8keC9bf5zUK7e0bskC0wBASjEf6RO1FsTBaQtiAIFQnusZ9rhv2rJhO8GoLSpdZLzxKmSMN2MSLKxppG15JE/v9bhxne2/noZNy3JfHIeTBZjN8P95/bTq+Ja7hbhdfvhnfdO2w8umAt+nqeZ+OjK1W/wvvdW/notrtdhD1CH8Y4lY01KkokvJKNy9XwAsEo3jALTTFEiG1Xbl6NSYOT8XQwKAVAcvUJIbemeV6/vkXXUfxKQ4jjudm2C3wyNP39eJIeQYD0Bu+abARVzKllCPwmv5FS/l8a/nU7Wf/hz+TVnDQpj+FIoW1Jv5iOenY8RNx+fXXZWBJNkgpYQCwDHHk+BHR40A89OhjkgU344GH3xTHjh6Pu2V4DQwMxTJn5LEcozazXDsxfiguqJxPfuoz8Ru/8dvxm7/5O/Hbv/Xp+PV/959iZnYxHnroYdH2oGd6rOQxJgUvbwTangY+6F2QMxPm/tQPnmIZMWcxFe4/2i45adxgNFVri8/AO/0Az2AoqT+UxsZaKw3GtFBqGfHct57xAIiBELAV7pGHiXdoT3AJBJdtwScFLDwy0OK8Ko56ABL2b12++LrPqrp+7XI88/Q3/AY6G9/ZasHSNcftcGTJ8ePHYmxszANon/GltrEviKVwvkSwsb7l/UCTk0clcwZkuA85HuOrT32A8cYb7nSvt28g9wUrRgnyE89yGBRCe8C331pXI4qHbKD6yl6pDdFwHsvCDF3NdrV5MPvAP+GW9KxSkJ4zrDKNMN0pTxerDnp0E0NTtAe/qUOVZiePctCAGJqlL3LJMvusCGJb5akHXZ9aqTpUp+ApT51beJ6Vnz168HZ5ZukoiY3mLEeDYJrNB9bf+pY3x5XLl2JVRhKzfRhhe+pLv/WOvEWGr6/GFpMWCufNTV7WQbZvsHzMZ8Y2ZGCLNtf1vLq2KL8gHbvi8NV1XRW2ub4kA3tM/ccgu8cvSPTIHz97V1yeXoyOnkG1DMMraaxH/Sdt4vrRdx6ICUflm64p73DEQ6slN0oOHUzXDDO/yJO3GV5lleO5ZFHqIozxDMfwZWaXM0Gps9JVGXWt+/JN10yLL5lFGOVV+oIPOUm9tTrY9Y4PfnR/BgzPfdOX0qz75jOePFRS16oUAHDV4Cq/6bw/iDphFn66R2ip1BwFCEimojmYdXtDaURkLDfwmiztYraZ8tmzg4DkTR82h7964aLfWPyxv/yJOC+j6bXXLsXzL7wqoTDEOFFEr/KVH2GuzCayDREyb4909Mg4GuyPLhlFmCE7MmwGZegcOXUmvvOj3xNvftvbNLJDyKRxJKDEiBKQwgUjJAwq4PQG8wZ+9nHkjkmrm02JMHsJC9IgeFAgi/MLIsj8+DUKkjduKJt7jyS3O2Jw4JBGn0eUjr0e4LysePWNhAJHFnBG0+GpqZhdmPdZZqERDYKYJU/6iOQW2BJuHhlKKBOfKiWn2zkDyJvcrWh5O4pNk31S6EMxPJwzBhCWkEG3ghK1rUlLPCdhuo0Ii4YjrOnqmeu33XMV3E0CLwawsWLRdaurvM20t/OVtq4H43DMjFCH0exrtgu8J+5vdcSnMVHGfeLF6cGxiqb8JrMqMuNJJ4/wJcb7uagObUqAPLSPEsyAXK5fk1Ge+8H6KNyzX0rpWavZ2flYWFjQcx7oivCBh2zwt56Z4eAeWsuZBCk4GUB8o5RRPukLL8ANjUBPvKzBM4YAs6HwG973okMMGWAgvj1rAYh5LRyWgVl9hUNB+NM9e1I2oksGPRzN8vRT3zJsyAk2Yk9MTsTi2mr8zM/8rODci7HRw+YPZAMzkMwY5DIaBlWX5AGDG7V7mQNhOWdvWzhaiMWl1XhdhtnQyGjcddddNqgGh0eCE7f5/NOwlBEv0vBWKXwMnuAR+oDZFN+r39irxxXDU4SrePAGvzH40WBQfEITjU8ltPGl/JYJ9L/6bXcX/mOAxQblnRhU/c8+86zf9BwbHbdh7TcTNcDq4QUZlc0MrVDpeimbstijx6wPszl5lMKW37h+4fln47nnnlF5s/6Y8muvvRoz0zdjaWlZyrc37jx/V5w5c0ZG10hw9AUDw6YeWJFRy2zXhtrKm5FjY5wJpgGA8MILQuwjor3g23tvgcX9D7ok/yTXWAoFNssGDCDgpqfhG/IUPkTK4AnjA7zV3lmoJGkHGmL1QUYM8arDmgjea5SDQUU+aBZPGrdH7aoBMwYWg13kOgZxLS8yEF5eWrRByqCCpXzoGf5Yk1GH7GdvFTNLvNmHTGefrnWDy1c54knvixUt6yHDgEvl01+WxcrLM28l5xu5Xab1+x+8L1586XkoI0ZUd8fmdoyLz7ZkeA3aGFexajtfaMCoFEvK4MzP+A3zRqniFpfmRKcyzOSZRLBh2yEjRNeuzt0YHR6Io0emFK5axDd8e5RPQo0cOqo27kp3slw/IPgkA+hf4BZ+0QKZBwxyn3ICXi5Xshs5UOHQU9FU5cGBb8K4liMOI4bwkhHEV7mUgyOM+2baqq9gIn3KsLasIS2OvJ6FbZWHq7qasOIIKxgII67yUn/F81z1Ed7xoz/7zxTeblzd15XEzXgKLyDKcX8wDa4ApDJ8hVVadZvuuSqdzB0sfkQir/l2yCDqFHH0Kx8nB2MQQCDew4WBIKJUC1w+r1CjMPjmFQIfZULj7pCAfv/73hPH/fbTC/FTf+UT8eu/9m/jyOGJ6GD6y4JSBNG1G5NT4xIyJ+LEqZMiNBk0EmBnz93ttzpev3zdI+5H3/K4oO6I2bk5XQQ9TNFqq0c5QjhvbFa7jQd5j/BkOEKYNVPAEmThDdywlys7D3yq8yTkrly5JMWj0Yrq2lH7YKI8aLAvhoZlfI0ein4pNZRDHuwnoQr+9EzdYqfY7eyN7v7ReOXSjfjq08/rWfk9UyVMC048XcPHa7fXV2Jx5mrsbCyJoVRXx07roEONqns65POtRpZj+EwRxhcjYpRNtRefo+JsG77d5ygFrkng5YynhitaqfJuuZdn9gHlnfjK+MJdLQ1Wevyt6dKAasZXXPNaeSqsXD1nO5rXZNLbxdtIUx+qNMVTf6ZDeIskXBe+nOO4Kq9aSyH8l4CWVx5umAlmIzG4RaGyr8mGkuhmdm4x7rvvgXjsscc92zM8dkj8sSk6741nnnvBn/fCKCI9dXmWQQ4YgBchgU/Ysx04ZnS9bNQBLdOn4AkjDOWaOOO+BEx5nmmr906puGxdGaapxPHmH8HEFUMJowaDEDi31jek9OZjt2tL/L0ESmTUjcRrr16NX/u1/6gBlRThQF+cv+u0jLBD8eyzz8WVyzfiiSfeEW9967s0sufzZcvmjx4NKAybkJ+boTGIeCsrZ0NQ0mw6v3j5Qnzfxz8W3/vxj8Yv/eIvxNNPfzMOHTrs9EtLK5YTp06diu/93u+R7DjtmXoUGkt8zLCwn5WZHbZQAHC9LefvQYqPZJ+43eBYycSRkoI7zGgzi8PHXNUHqgt+R1zx0syQFOPs9LV4SfKsX0bv8DAfvG4ZvirXeG7V45+evQ8NJQmtCe+8Wbe4MOe9pPTBgGQIn7uanpkRj/f6+7acm8ZXPpjxW1vb8rEPdF79SnkuKRw8+nBfGas5OJSSYWlYNMZsv2FR/xQtCBlpzIjGbJxInnuW3LNRSW+kh95toKoN/ualyiJ8P54EQKM8RUNNuqU+HOkon7TAUq7kZJVZdeOcFwNJcdDh8vKyDUTabjqVh+M5AoaDfpGDNujVUUlHlJXlFWzV1/ik/YT1oAMaZlPNN6pkfWXd/QIsSzL8jh+fkpy+Hv/yn/6jGFR7B5WhB7gE56D6gI35Q6NjsaRBC4MpJifoO09UiK44TNVv5xuvVX8OqqBXJbNMn5w64jf+N3bEI72j0T06FWfufTQ2O0fi8vRSdPaPBBv16QYGQOhu9CHfdFTL1G/t/sLR/uYVV/jAkdZ82eq3Jr6aeIL2cM2+q34v14wjvMoqV/U066KMSlfhlYaysCmIq7Lx5KnwHFimLqw8hOOrXNITxzN00vEXfqb9LcjbuWYh9VxpuVJYxeMrrpmngMHdioiahtdzl+7Em+xJ4OPcIWu+D+YTofQqSZ8MAPZkCUX2jHB6JZg2pWBEWW449YAEmBaDjGn6gb6+ePSRR+KRhx6MyclJn6L95/7s/yd+7wtfiuMTIyqjQ0ZbT7z9HU/E6TuOidB7RHRjcdc9D8TS2na88PJr8b4PfERx5/ytOUYVHM8gK0OQAz2dwOwXswNiSlGjl/QkBC0wROR5tlF2DvDx0sCuBaUIca+lDETwxpPahjLn1dwrVy/nJyG21y00UUq9TqdRTld/zkCJ+TkstVPCWLpPddAnlK2SZIxs7qp/uobi1cs343e/9k3dD3jkzsZOQSlDUMyl/uC1Y9nkGgVfja2VReF822fo9Pd2WdAjZH0attrCqIuZDEZ+HJyYo+02fTSFYPmmK1ood/AZPOAIr7j9e7z62zgDX434bLfyqrpKn+HNdC08N+LbcUnrXJtpmq6eq03ta3uUhMtwtV1YrmeVpvy3GmBM44LbCnO9uvfVeeQpSoFiHaGacDEvo1ePkHfUl5wht+rPgrBEwr6Z9fWtuO9+FOk9rhPlz9tufHrqxRdf9BIS9MqAAAUOX2LolOMZwVJCiRE5Bh/t4BnlgbJJJXgr7pr3ZRzwAXfdeEnUbzB1Y9jf2hfkSUzgUiACI3AsLbA8siR+n/cbi6SfneWYgMGYmV2Jn//nvxDdA73i0+MxeeSwN4Z/7jNfkITpj4997PtlTAzEzNyMymSWRvXKGsllrV6FIVypW3iS8cCsAZvaV9YWxNcyxF5/NZ76+ldl3N0dd5y9U0pN8skwJ93fdeed8SN/+n+Me++9V3DOix97hf8VNYGZxWUP1OhT3sDGsV8OAwzjyviVwQbfcvr+lngdA4xZF/o5z8pCvfIhYBk14rkrl14Xn874DCxmHlGaaaSoFlUB79s4Rr6ieCUXMJx5yYYXlWpPE7Myi0sLpq1Tp8/G+bvvseJm0zwv/7C9YHlR6YR/+hAa6O3Pz5Uh79hzOyrjnhkvZroYBLBiBm0ND48iydTOAcGgRosmcdALs0yeHZLBhaxmYE08uCx6w4PfHLhm28q7kfZJp3XFu3xfob8cbJXLuCyfeGQx5XFf8eVcN8e5MGtFHYKRo0EwxPhkFmnTiEmdQ7+wFQN6F5SwpTm/ZGHVWYYXz7dzNA980d/MdvULr30dPbHGm5EseWqgviMdefbEsbj47DPxr/7xP46pgX7J7BXBoUF0524sCbfMEw8fGosjk0fiyJEpG+/sd7zw2qvqp3nDxQqSSst2yyOOvMEd3Or+/N13x6AG+tPzGpAPyMgcPxIn73oo+seOxrOvXIveIcmQXdEFIwmc2mUZrBIoA9yUP+jAe4UX/itt4azCmy77P10zDfmqLwvXeMKafVz1VprKhyOs4olD7jTTVJ9xxRNeacvDJ7h6rrLriiO8yuh693d+/BNVKZ4CytfIuBzpyhdQ+HJ13wyrMpthAIBL5gJgukvAqvMQiuzTom5mgXiNuFvJ6VQI3pu+pfQ3sB5FqeylKubGEFjXSE5JLXDUIpUfcfHSpfjWM8/Eqxdei/seeiD+1J/9s/Hhj7xfZe/EzdkbftX31NnTXpe/78H749E3vyW6xUzsn3r08bfGuhTd/OKiRyG0B8XH6Ja3JTG2UFyM1BFKbKRkelmtyU5Q/W1cZZtpG8YhMwpOAGpa+LFiU8f49WfXlV/Jd/ulaBnN0DaysV6/urasUUgKMxqOMkexUQ9fjUfxrK7vxsuvXIrp2WUbX2DLXaA6SYeSox0wMMdasN+GNx2ZFeN8Fj7RkYduyoCUwmYJBOGsFunXJuAirIMMxLXZ/8173Bs9c/U9j77C3ITdSnu30mKG1XPT4xil3i4OX+6NwnG3Prfozo5w+jyZFHo2Xadsc9KcmWg4PyaeCkdNWqG1nmEtr/6AZnjDkWeEHfRmYSDBDB/AaxwEiUEGXR47dsx9nG/eySAX7V6/ft0zYNTJ0hY1sR8F3vNePwwTXWuwgHJhmeuQFC3GPgegDg8NxagUMbOgzHR4ZlZ0TR7y4qADf59Uo3BmpVFeCzJQWN5iqevGDa5tPzc3688FsbxDevY9MuuwLV5DaWOUcOBnjzx0PtjH6ehdMgJGxaePx5e+/EUp/9EYnzgUd5w+E1cuX4nLl67G+PhEnDl7h+BBoIIvKUDTaKjdzB4zaw36coaPQRQDDdrOZ28wWBdk8OxpsLSr/lmWAcYnZlgiAofLS8uG4d577vYyKwe8sicGo9x9SS+7e5JechtC8jB0ksKcPueeETVLF8iH7HYscLdZyvXmzSvC2xX1CW+Cs+wpGbGLYZyK3fmAS/ccZ0MNrl+KFjxigPENP/A7cXgiHn3sTXHvfffHmHDE2U5z84syvlZjTbJxRQabZ81kHPLN0f7BAb9Zu7yS3wI8efKUcDsuebXjN2zZh8hSHPtDkdE+CJepO5otIKgfGYkco430BdsdMPDAZbabgUzxAjoojaTUIYqywZD8QtoyZmg3A2HuMerwLp8sgOAb8Al/gUto/Fbl2XTwKntpDbiiqAejnQGL96upLuCFjpDJzD6hq3JPmJ4xgtY1KHec2qXw0g280e9lTqpUvX7ZSQ/AQD3ADU45B3KXvXLCIUu7LH+zyrMmPpibnY1Tx45Ep8q78Oor1pkM4rcE7vEzp+PMXefjjrvvihHRJQemclBqDys7Su9PFwlua0h0rtplnleb/UKC6jt8/ERMHT/pyQ54pEP5d5Vmcuq4P4Z9bXpWYZw3uBvraq/3rgl+Bnq8XcqyLvIg+80dZ1f9VvjONme/EZ79n46wSl9pKqzkJK7um2VXubikJdraNgQrjGuzXDwOuAv2Cm/ChiMOV3XxXGG4ek7exmd4lecwZsCamcoVcAcrbToKwQEoSpwrBFoIowOaZVQ9CTCCQYIHwsMIE5C5fi/kKkw8L8KT8bGyKCJbjz4CxLh8b4vDEmE43r5Qf1vBucwDzeDtEF7fhjgxLth4yJTskBTGvQ88GO967/skkNYl9Pn22Er09Wu8PKARgJiHNw9hKja293YNiIFEIKJuzh7xAXkSerxpRLsxkBAshQ/aDi6SAIVHtY17Ntt71CVC9vwZDNXCCev8pEHq8gYo+pQ2wmickI+hxXe52KuVZxMlzsxAah9Gl/dnyfNl+dDInk2SHZ0DcWNmKV69dF2jKAkBtWebGSuNrFSZcMc8GIpHzRF+2Li5wmduNlelcKVoB1TG7mYMSOAj9PmYOOcNgRfghU5od7Wd9uSeozZ91BVHfyHVudbst7DgqzCV+OBPafQgCJVHP+7xvAnrA/fc9lsZKl0yWtFvEy6HqeKmAVfpms+VHl/36SgLWLJ9uGo753fhhM5bXLvtwAJfqOdRavv1AivxyZDuVzni24xL2enNSSrS5UhII9jZQwOPYaDwMfeV1dyjw/LQsWPH4/E3v1lZ2HPAPrCh+MLnf9f0Qlle2qBcMRFGFNBCD1QnCAUrlQGDqYXgTNFS+CW4vJytOoG1cOKZDoWTBkc8M0yE21hQG3h7FwWFsUibcq8M4dmmLJ83oNlXwqg98cEBuwCD8iKe4fyK+PCVV16NVZXHwZ97e93xO5/8bAyPjcUf/IH/2obW4sKyymEhLpUo7fWssegNfqOdKCOUHsu2LJEtzt2UAXY9pmdueKsBy5DMMrKRHDzyMsJd5++MH/vRvxRn7jgRGzLQ3I1K66VEtx0F3KaHMlSRH8aXIMLQZeZsUQYObQQfPo5B8aOc76fwi5deU1mb4nMRjfoMA4w9PF76EZrBF+2CwQhj1oTB3Oz0nPcsce4Zy6aHD0+qfskC9Yff3qMPOC8Lo0JlMOuGMc5BvvBqDrhkfMpwo+84boIDgOkj4MdYoQ+RCSzJYZhzz1YO0ngms/rTfZoKbVv4LZpJHqhJAORLWwGSr+kzfYsuW2Hkd9tbDpxy8C3w0kbKIx/78pg57JUMROdUGzwjRIHk1TMvapTRDD9CJzi2gpTcx5BFPpOvZpPRNcDPbLxljeGkHfQpbXExCuMeLoSGKzDrI7298sB1qRWzTy0VVc748FBMHhqKf/qP/qG//8sn/Yb6e0T7IzE0NhkDI4f8RYQ0JjUQWl6I61evxNyNq9KNqz7jcpOvP6hOykbncUTI0Kj69vCU+ng8BoY6veWmu3coegcn48TZR+Pk3Y/Fb3/h67GshnAmnxRs7lOTvuEcOtqv4t7QZV+1cV2u2lzx5Q6my77Pa+UpdzDvtzllZc+m9XIrXxMeZAx90tQDTbdPK6aHlNUVZnpn2VqNr3yEF7y4g+Fd7/n93/eJCsCl4M/KAYxKKuygpzAq51rpKl8Bha9KCccTZuUCNuT4T/XV1FSQGvWpTNLAsAhmJExLdKocEa/ywCDkpUzEabUDx2iWGRxGyxhTKKsk4D2/1vuFL3wuvvb1r2o0NxMjo0MeEfb1Dkjo9ahg1bKNYcIr+TJqvGyHkOEFAEEqJexPPmiEDDNWmwsfTe/lO3U4OOIZEIEbSFqNMN/x7APlVAbwYrBRHrMAWxJwVjSCHaGVwinzgED2rSBE11c3ZGSyzr8pYbkW80urcWN2MeYWV2IdhSPBislFtcBCduOYUMHJ25zecCrfL9xxuCvCnlfdGdVbqOtXG+Fxxn2rX/3cvG9dy/GESGqGCoSEpRXIxXjigfDW1XWCS+ijZYCR7lafcFVcZs04h6n2Crtd/oL3dmHgn+cSknYSsmlVloPeuTbzcQUnYk6yN5PL8SxQuGs9Z708054qkz7LDcJpNO+D0RLe2fZc1ir+Y8M0Ft+JEydl2OzGQF+/jJsNz2gOSalDk55loBi88nhWTR4689tqrfIYlXPdN6zIAHytelE65XnOfkhDnfZQFzSdAxEEda9nVweH2NQ+6KUtZtYGB3Q/OmJjAaME2hJgrp+BDoOoZT4ivLTgD84vLs17+YsXaY4eOSLDcyWuXr0RZ86c9SHGF157TYbRmTh98pSX14ANPHpju5UqeJbhpVGP37QDu6oyDZmIFdVz9crrKvOaccgbXmlw8iYeM8fdMS0Z8v73v1d1nHBZ4BGZxUtDPijSipa69F8JikbBZ9JUGmXMnrBZO1NK/uoOGYY8YHM8/ck5iBwlwwCVN7s5YoMXCJBNm1ylSGn3zZnZuHGDZde9OCsD8aGHH47jJ04YflYQmEll5mppZVmDsw0bSPAYxgmDRJO22s8bzlxn52bdh0ePHvX2B+gD+Ln68Fh5EFZ8BQ6Y/aTPbIC1PPfpcwaR/iU9dFJGDGWkTE2dwTXvM33NcFF3PqfMwRufgoN4h0OoxLkcYMz+wdAuA8zpnEv9rnx4w6vyC/48rkL1Ka7qAVbq8cye4tyV8p75MwwENGFKuMoTljpM/NqMl3Hk2TKlcD7RgcuQ554Z6ZnZm6bfhx9+JD73uc+Lr4Q78RMvifQP5YtRflEEeaF8yG72KO7KgNcQQ4Zofpgb+mVAQVt4g3qDtnX1xT3336Oqd9WHKzLERlTXYPT0H4qJqdNx8fp0rKu/N5jpk35CnzNjjJ607BBvZFvSg1/wXPTetBd4Tvy075vPOMooV/lwzfR44qrs2/nUIciq1rPyVNm+3++D7DN8ubo/GE7bcLkNII0y8jfrxZGumQ/X9e7f/3EbYAcLLUemN/K4JMBc+uCaRNhWbnU9GEZ6ZVAJ8hbgAlIMoRsLeKZNMTIwCJhOxyCA2CAiRtFs6EVKJbIMCo1oXbI+H9C6vGTDi+lc4cdlAyPLdh2xFcMj/SLEjXjh+efjq1/5ioTca2KmbS9bnLvzvBTDuEfOCCqIlBEws1EYRcDEqK8MsGbdONrU9hAFbRZzqn6Ah5EhcJ+7pR9tU6GeokYIMyORMwK5JEEYHCnsiEFgXOVT49MrvyRmnoAt39GtNnbEzPxyzCwsxRZE15/T2OwrMb6BEXh1TcWuchTMqFtAGt8sfbDpHljAn3FNO5TGhpAeaXv2Q3aEiThv7Aon9uTQFblUjlIcRwWuA+IXIK08XG/FZfpmuS7HDEB4Ox5XaUxzjWd8s5yDcRVWLsvmRg1DO7n1t7p2nrwWXvZxg3Dl1wgjbY6Wk2Yc0qi/rpXcT3rg6nJEFPwnrMqlT5jBQDHwxu7o8LAPKCUuleZWTEweVh92xbCMHWYz0gDixQrO+crZ2sS1+lgdhsKETOCDVID0fV7NGyo3DRPoQeAIwjwTLI0zDD32gJXwoz+YoU6lyz4alrjyfB2WsNqCVIpO94ys2WiOzOHNY668TceSB+SCXGAP59Lycly5fDVOnDypuB6/dICiueOOcwIY+SHlwDBChky9gc3WBsRv8iT9oLpVKDNgLGuydPr6xVcNG8YUM8X11tu1K1diqL8vvvujH43JqcOWC5YH6iAUucU6CAEf6kvuixaRRTjogjD6BdniPhedecAjvyIDk+Xc3GvEtxp7ZEznkiDeb4Br4KguEP9KkR6airNnzwXLi5zVxTl9aWhAT3zhZCtmZKAxi5MAAEPSDZ62sz8UHDPLg4HLrBb7aHEYwaQrwwOYmbGDHuj/bIdoD8PFs5kYa21PexlkI+OTHuBPaJ8+QN6Tjrws34HPfKZc8M9zlpG4cwPkec6rIyzvCRLmPUDFOPD2FOL1l4MK6kwPDowH+VbhipfEbRlgvgoGrrQb+qQN4KLSpEtdaMMK0PTMLx+oAx5JoyvbQrry9IFiVGamlkfmCB7/1De84Y4RxjFL0Pj7P/T+eOX1S14eHz10WPSRhmwe2UQJKks6jyMrdnnRw28C5xvF1EIZ3Rr4bAjvGG0PPPhojI6NyZCfVX5myvtFWIMxOD4VY5Mn4rVLV2NN/MbeY7YgDMjoY2WCLxfQjzlBAObTFb8XT1dcXRPGdAfjcNyXr7Tcp3xImbnfdy0afiOPnChXYTiKpcr0WU8TLlzB3mxDpfEWDvVNPR/MX3A2Xde7PvK9+3vAcM1MhLkTW4g76Imv9AgmHERHHGVWw5Lx855wPIKaGmmDT9CWh+gMC6No1YtQZ5TsssR8dDClgEDilUEFuFT+ubAq387t4JuGHMTK2Vp5cv2kFM/k5LhG2QM+M8WjSoUzzc4r/Deu3fR5SZ/73BfjG1//hs+3OXLsqEYV/bG4vCAjbEvMkWeIYOkzAoDxTHiMeFs4AT+3wxe4sLXMT20ETiDG/qh4jE7yIHCMG5XPFLGFjdJ5466FFqPFHrW5R3EoB+ForzvWtjri+sxizC6tiXv6QhZorIs5+NwDzEafgD/j2wZVEo8Fr9LYSFS8P8qsdmGIibsMa71SzmgiMQw82Q7g38e/LtlOuib7xXTGVaHlK8755Pd0YcawGWZcyqfRl3GEVRqncz3JkK7Hz+14pxGYuvu28PJVZrlvD6e17fg3dokZRsBFD/lM3+qOR5fjG5Wd/Oa+8POtcKW7VcGotJbSyPIYKPjsL49o08inzKLTw5NTNq7Y7/Xc88/6GBZoFx5jIOHN4iofnoefmS1jzxfLGOxtYqaK/V/MCJdxVg6+Z/YFBQe9Fs/jrZClnFDI+K1NDLWcuQAXLPeBH5Q4X2Jw+9THDApQttAZyz/M2vnQXxkgHIPC8hv0wECB8wJRtrQVQxIiYpkNfrx+84b3lp07e6dP0V9eWnUdpiXaIOWmmiwDvNRpmFWvyvBxERryDMqAWdRAZlkyBIMMxc2BqJJk3tT8wQ99IP7gH/z+6O/tt6GEMuZblSh9etj95D7LXi/cgTfjSYgA77cYYIZRNeiZgeT4oTEfIK0MbiP9APwYOcw88KHyw5NH4uixEzFx+LBYng3wnTaMgQfc8wIBb3AiS6hjvw/VVp7pVzx8izGQZ1yFDXQGpdAZ/UnaGnyCq6Rv2pVwp4Ehr7617dDyFCCs2xAH36S2UU5fKJ4+ZADqiuh/y6G8twePqp+ry2uFkc8GS3nS6Mq+LM8+ChYOUWXzPzKT/qD/yQstWq4KGtqhkvbL5dqmY4zAMg5zJoerErrv0F82OkXD9KeapyJabTFOoDPd02hdTf+uN/HFtdUo3ZKo5VWPPU+Kh1Yxepi55MUMVmZW1Rfved8HYnFlM25MT3ugAg/DM+TwHjUZX5vry55w6NjdiIX5WekCdIz6UzKAntnr6o2HH31LnL/nPhnoN2NeAw++RRzig66ewRgZPxEjE8fiwpWb/v4k+6fZh+2lUvUbOhRc0B5oq+yHpGc1y7igHe3n8m/kSHvQ4w7mrXDqfSOPflAJhimfMw+O20zXrqPpqq6ihzZdtO2bnAWWYdVqczMP7mC5Xe/5ru/7RCUgsg1oO3PFc8U1w6rAJMSsuMrA47geBAhCUgFmFgtCmMHMq7LUmfCPl+AYUSg9SkXgqx4RtohGgfIIQMojF0+pmHCui/L14xVrDBryILw5kwght7gw6zYMDQ47HKbMEbaEnIpBGTLyuD59Iy5fuZwbjjXS5VuLVihWYLlXBZ8joDz3h/w42m1GEIGrKnlghAiUSEQKoQIyYYVTvPecqa3EY9xxxg5MbWMV40s4oN17O2QWbjqFq+jRCKYzFta3Y3puOVa2JEzYJ6e6t1U+eLVBgPIwbgSPslMunvKomxvPOkr4gWoOf1VtEpStfmo1rtpdfUpDLDcQXk1HeOO6n95BCqPfEwkW/EUr0n42uhDOVrQK88yEfdJWs5w2jTnIjufydgLw28Iarsp9o3glUGTTqzKSyVOt8agrdJc/nhu/Bm4S9lY9lMOfcUNsu27ibw9XthUPJyQaGfigEDQgavUh4RgCh8alwEW/3H/tq1+Pudk5K/abN6ZFX+veJM/Gd2Z2oG8rLuXFAGc2hGMeEOgsdXBgMK/eY9Dh4Q2UNKNy+BbBi4OOURCedQI30LZ5hVmTtlG2sDhvvuK7fXwse1lwMcvCMRp8GYK3ETe3cq8ls+M+T0nlqctVV8oDkUUMCQ4GZ8CBMYYBCUm/+OLLgr0v7rr7HpW9KnzmMhczVMwgwYsoKei/R8aMD7B130B3zBB0ymBdFc6mbcyiWBcX5/yW8qSMnf/pR/50PPzwQ+ZV2sayHfl5prcQ6tlX4n/6kk7RPc/b8JnwC53nwC7PZmMjM5+X8Ww4bVR+RtnMDlImtEU7WA7E+Broy0NOkRsch8NeVTbW8yYf8oM9beCcNiYdCULTFTeiH/pZ9bBE6Qr0D9xhdHO8DzUCa8m5pNWcIcIXnRaN4oueLVcosRXepOcqgzT4ZplVB+EVVunq+WA4HtxglBEOLbMsywsVeVyEZAX1yjt9q3zTp7xiZIoINovCrD9hTXjBA2FlfOYgOfcNMQgnDXUSTn9AQznrp3KNH0rjvl1Wlp3hfhYEzE57AEu4/mXdSUtwPLoI4ye/3SoYVfZ9998f99/3QLzy8kvuc8IZqMN3HMa6trQYi3Oz/toBkxo0jTPbQvJiePxwPPSmt8Td9z8o2umMCxdf98CmTzy0KV2y19kfhyZPS9UMxXMvvxqbKpM9huCOOhgcCXyTdvVv4Q5X/U5YecIqvHyF4cs1w8o3bY1Kg4NGq3xcsz79U0im47nohnuVCvYlE0R3LTlN2VUPjjqaMFZ829DMuHKVrukr3NeD54A1HeFUwLXSVMZ6rviD7tsqOpAPhYOIo7Mgd87x8VtGrXR2NrZ0EeHIEouBXhGyBNKqRpx8VqGvU0TPeKXFKK190OlUDQYSS48INm8MlHBDoY9rBMszBMj0OB1gJ2AQQGy095tkys+yiNCm+w1/YPb06TOxOD8fG1IWTB0jYDM/lScDegSpOvkEEgzPkQ3gqToax+gdB17SY1CVIMgrHQqjeeTKRnwpJDZT7uxq5KE8HJLIyMT7ujr6Y2N7L+aXNmOZQ2t5vV7GBscWMNfoZSP9EOAs20BqKWqoAtiBgf8KZR8a5xltrQnHGm0PSMj3iNg6mHIHZvW50lJKG/5EPlfg51qbWptxvrbCKcNX4d1xrSsefNmrLi+J4slr4ysZwnnk9utTGOjFVzm45lUlcndLWHlc4vzb89c9MJej3rbPAcitYeVbwl194AFxYt2u2mlFL9Cs9wVfMX16GFv8oroBwzMprbJRtggR7hE83GN4QT8sM7B8xLEDSiZhOhpve/s7pJR349d//ddVWKeViD9W3TMgUsq9Wn4hRDSMUOnr6xbfyaBixkvPPTK+2gYWcGUbvO9jS7QDQ0NFqj+VE/uD0qhgxgTDHsVEvYTnslUqTdL7eAILxdx7A81D+967sieFojpI16E2kIaP96vlxh28wrlTPq+udyDWxMM72x2xsLoWn/3sl4SDjvj+7/9vYnhoJG5Mz9kgYzlpT4TKER6rq0ue5WN2jZmbnq4c2a+sLbl+CPed73xHvOPtb5UR1CVe2osjRw7HuAxb2nT9+k0boyPDY4JxTwbaspRXnzosZ2HoK9pZfEOngAfCKHtQsobZNN4yxODhczMXX7+gfqM/OgUX31nNPsIn3SQtgHNoCFe04XCV60+qySgEb6UsyEe9pKEcwpFb2a8CzX23I8N6LOWMHOk5Coe4Kp/7LCcNkPKUh0emF6z4gr2c2y63D++B+3I8k7ZgxtV9s7zKm2mAFzrjumP643u6NXtbfMSApeAoWAW1wrK8amPRap5blrSddSU+cNnP+SYk3y1lBpV+82yl+gfPYBzcQA/ASB6yZznVvja+yvmeMNEdMiHztwYgreOMMPzHRoZjuL8/Pv3J3/abwMMDveI7lh/X4uqFV8Q74qvl2TxlAP7R4H1s8kicv++hmDp2UuXD4/3Bp662tpZM02pqbO8NxB33vDm6ho/Gp7/8zdjpFR1Jj/J1DssMXszyaozwqnaVa7ah6Qpn5eo56ebbaYBy8PRBlXm7sqtfmq7y8qNfuf/2NOCcmzY93M6R1/Sj/EUbGSZY1A9VbrN84nEH47re+ZHv8RLkwQS4qqju67mZ/iCRHHRvFCf0iiiSoWAAXmGlzYxGJLt8RZir9LxXeuOG+tTZar7wtOUrf9RTkNMGah3RaJhT7hnxwxTs9/DpxSJyhEpf/5Dgx3Lt9ZuF/rSDjDJG+sMjgyIs3mxhH0RnTE5NxpHJKS9R8kFjZgyY0kZJpCKhM2CeYop86xFChqCIRwgItEwjABH8wMxyLDNbfksIBqQAxXtkpmcvIcDQjIbFPBhMvKW0uyuMdKh9ez0xt7wRN+ZXYkUKZ1fKdEMiZFtt461HY0NV7hszwKIyqcR4k7cBrHAUKYnZmOm0MnD72YDfTTyKjjCj3DDa06iWaxKYdJd95mg7T/37qvopT950wp+uTRqrZ4xoG46O+3ZhXulSyLXDcc37NGbaZR9MdzCsSd++NuKb6VoYuSUshWlbWSVqsu1NPNWVvNBjjnpv9QJDV3ml9UwgD/uYNTeIzhIvVORyW7TIM2kxkDi0mEOFme3iSBHObOLD8qOjfKRdCh7hp5/Po1qX0S9jgNmp+YW5mJufi5mZ6Zievhmz09N+K5flNt4WQ+GgSODnrBuIoNMuj4yZkRpGMYgnfWgnS5oKw+cJ+Rh1PaKzMgTgR5QKR82wrMESJHsRc/mTpTjaC41CTgyE4HFme9Y3Oe19Qzjq0sBpzXm21PZXXn3NfHlKgyjC4TujRv9Qqsw0seSey5up0IgzL6jOq1cvx8OPPBjf8fve7hPFOe8Lg5K66ecBBmvKsyTcIpgHBkeNd3/s2PSR/QVe6FPLOsFAKLTCjBezdvQms3Evv/ySFOhFpdmILcGbxzds+k1FGxZbMgKQayqDtjPz1jYW2gYwVxxt3zc+qLsVzgw9/cCVcPIis1gVwEhVUKOsNGY8O9py5KGfileSXtMIQ9boKVtuXOtPYXlvybQf5wHKLV7tQKY2rhWHkW7AWuVUmvLAtCEcMQOYn/yRDhDctDPlsXijlY8+xAOrYWJJnHpctK7y6RTn9qVcoJxst1vgdMj5SucvF2Q1rfRpnFT/UE6Wh0yoOgjjGTnFFZdlMtBAHgs4lS2cy7vd6BVdOT6ImWbzh/utw3ubMZDYJ7yuwUy3rhvrK55RBda1tU0bX/fe93CMjE96mwr7vdBb1pcavLmDJJe6+0bi0OFTMS09c0mDDR9N0YFMgSe7BY9ktNLhEnvpaOPtXDO8jeNb7w+6wl31S9O38ZrlHqw309GcpFH6L/sw8Zzyut0vGdYuH0f5xWMV1k6re3igVX6F1z2+eKSu+3vA8E3XDGtWVGF1X8CXq/BKV3kPOgOrJE7ntPIqij0LrScpA9bVW69iy7PHhZkiBAMJPDMG0nRvRe9yMNSSsSFMBDqbN6FlT7eLWcYO8QmfcY2s182YTNWwSZU0vNVIOVNTU579YvPpCK/7ikhVlUbKiyZyhDUjcnc4P8OY1jseAmaZhisO4ZVCC4MnBRZPCGGYBwEK7JThOAvW7OgtCXC/gSmhbP5GSWNYdQ/GqrLNLq3Hohhpm1kv+W3hiCM62Ndl/CsTOIQ12HPGqdLSbXbuHSEv97todNYaAXuULEOM06k5A4hlSI7nYDnKRk6LgOx0oZzWk91+nBx9owAGFg5P46GVpuWNv5YgS2GVI3WfP6ar94SZ1rLeKr9Jm0mLGY5rpivnIywaYQfj67nyHvSun18L1rYjnvoTnmTmZPi8ooiJqPBMh8ty06Xgb6cpLzIQ7IkbHHlaNSk+76F66s0Bi5x5KZUCswD9g0MxPbsQd955PhZF14uLq367SZjTgKTHBsSgaJ1PznC+0/h4bsxnNoY9J2yYx+iBLj0gkEBfmJ+PmzduxrWrV3W9HnMy0JbmF2XgLWqgsuTjXTj0szZiI9QBjnIY2KAs8Iyy4Wv2WnGPMUAbWcIhHj6gkbJz3B47XfxijsryTJNQQz6WIPFsGGdgg0ToUdnXBCf7zR5+5GHP6LEXjS6D7qnLs3KSMdAd9AefGwY9g1eMNM4oe/jB++LY0UnPztEOjCB4lrKhDecVjHwtAgVW3xgsZ/pRgIW4ZBT1Ug60vsYyoYzFa9Nz8fKFK2JjzjmkbsGmtnj5E1li+SCjAoSoEdQHVsybeNOMZIfS4l2rwhVs/CX98e1Z9bmMEtqMM57lkv/AEXKHb0dKFkkOEV+zYLhtlZ00moovaVX3tBm6skLOxhOOL5puesJLsTU97nbp8cRzbRuHzaXInZahKvgwyoRn6A9jP2ePcsaO/MjHMuzsW+WD1/37hMRtTETzmDKH8jKA9uu/0hSuMw4DFpjIWOVnXKbFk4rykX0tI0aJvOeLxK40ecBVq43IRd8L9/AOL6wxy8cLI6PjY3H0yDHv99tmT5oGVLDI5tqCcCJ+lP5a4GxL3pgcHI5F0R17hU/ecVccPXosludm4+qVy8IXMmFYunInjp08GwNjk/H1b72QOkb1M9OLjuNID0GuH/vrBBTCvuWMswOujdN0hQdc9bs4yfzJlYajPmkrJxPY8JUOJD5aLzD5Kii8D0t9Q07w6aVcJ9SzftRNHfRJ0Uvz3s75ddFj6mjd64pNgh6qY4egb7YnkB5c0AZoonmtdolS9V/30r9uvq5d7/2u77/lGIpbMiis7ss1EUfcPsAtV/HNypv3Ta/S7Q1U638umKXnXCpaTpmk61DjOTNsC0R7tCwjwxkRerwpJWQrn0jAvqtTCOWVW4V73xjMgEEmZG1KiDAtywdI2Q+GoNnapBMQKhotrIlxhWQ+dzI+fphKPLqGsFAm7Adh9sutdRMEn8pHWDOzgDDFqGMGi9E2V5Q2nZCH6SE0stMR7DAXBo9q1y0blRl5qO3CL3s3FsVICGexXez2DMb1zc6YFjjzqzuxvitDqwvBopG7DDDmBzsZyahEyM5aS/UyWoGWoS02EYPbTsV5jwtfIlC4R+UK9/e/qi8VB41xNhn4dZ8RJ0/TQYJa7z71I9Hc8NzwDkdRZQmCGZwZQkUno0DQnt2AsCF2t4D8MCEMicCjLmgq45zXwizLwmV8hlWc76VYdGPvsvScXvEqN8NVq59VHjC7wPRkhRpv50yniRY5MqQQxkBKJ/zTB/bgGky0f9CW90Zy33LZB4JDV/WK+ydTZP8gOHjK4xMUQzxpyytUpKAiOmNta918wEsuLC1Nzy6pjXkSPHs5OrvT6FFHCN3wFH2Q58r1SMgOylgbGhnWgOSQDLNh3Y/YYBseGRKfDFkB0AY+6MzZehzvMnPzRty8fi1mZm/EzMz1uHnzWszN3tRAZs6GGbPI/tC2vAc1LXmCzChDiNkoZsj8lqQ8S/vs0+KsOGaQ+DQZeIMvO3vSIGKv0+HDE3HyxMl49fULMXpoIhZkPL164YLCjse5O88JhgX3EnyMsYFw5fBMjBL2uVEOwhU4oCEUOUdaTGgAx/chMdysEKA7wUFZ2dPCneI4HoLBBlSMoSVk61lpUf4KV261mTP/6DPxBTTeOxwvXpqOF67OxXbf4egaPhwrEgXb4nFxoAdSnRr48akw2cPuI3QBM9h8ZkwAiwZUn+AxLqEH5dxuGUq4vAoutZl9e2yTKP4oT5I0GkSjyCgNYv02ouQFJAKtMWvEFbYpIxZPn8G/KeOZUU250sro57rSf8R5Js9yp+2BnCZwj7yqFYL2SoHo3/l53vGzucT5VTrwqm+hLcs6/aBT40TleSAIEOBLV9g0y0Qmt5Vy4c1At/y+XHImwuDRvNZRBG6u+1awAp/KIQx9lHwumOA1hdmgEA7bLtPiSq66DnlopfqIK/xMPwFrltWlwcYNz+TybdPF+ZnYXJ+P6emLil+Nm7PTsbqyFfPLm9E7NBoPveUt8eBjb4o77nlQA7LJWJ5fiuVpGf/SQ4PD46K9Pg3uB2Py1J3RNTQWTz33XPQPj0i/DVo/SmKLRhIntIqmAbFDoKfWL+/LQ6OkAW/6SzEm+CSf5Nk6Az7pVa5EY+B5u4rueO6QHeArz7Tb8foP/kWDGG6Z3xuVVIcSCQbvj1U68GSEKadSGZcevMFDyk1awkhjfCsUmuAkBPe1wg0rV9Wlh9SdWdstPwZKhLN/mxTc87/r933ou/dnwKqjIZQSgHQs4WVEFZFUWp6LQJvpinArXdO1CTodaZq+WVfdH4wHvf51yCBRcZZvaqiFNpZC9q7S6kIZitOgLHokGBDesMiuGLSEustUp7FEwui/lkXwjFBZsmF0gbCue9pxsO05/dvrWQOPhAWYhVgrLXhhyYaXC0xeGF8KE08adsBeWduQgbYbG9Kci+s7frNlQwS+udcTqxs7MbuyEatbUhw0UaMABDe4YKSvqoyPFE/E87/lBSNXC0gRmWE23IQrL4Teag8KHfLG85miXhlhXSIiG3Pf3qW3uCyh7Zp9h7Pgo3z6xfUn7oHJSz8wTysOwk9DqipNPOZzu9wqC5dh0Gk7vukrTbN+rsBQsFTYQV95/0tdm0YSK9zWDMS3+Qad3Or07CpvDW+mK5ia+ZthvqpeRqubWztx/PgpldYZfRgzEtSQAH2fewQRguBPXNI6dJelUQYMFv7Ga6u/7Jnp7Y2B1mZw9liNjo6Jj5hpHrPnjUCEGy55aFUj9UUZZNM+mX96etqftmHGGf7C52n4bMRfTaUoI4CZH5rltyJlgfCh/n72ecpQGhwcMJ44ksGvzQvmMQ2ebtycs4FCOy9cuOg62MvpDemtUSsGPrPf9Pu2jBVe3GGzO7hbW2WmfEcKjbeHt2N5ZTEefuiBmJSB508GuV/w4Juy9AfdCr+UDS+yxaIcSsPHCqg/qAtjAJ7F0F1Z34ivfv0pCQPOKJMRqMR+81GlMcJmi0TKivZeGytx1UUf8nUOFH4aENstvIlnWw5ZhKedyKmS8SXbSm4TZthaRpjvKdvtzHKKrnBFa7gm3XGfPNyOx1Ud1Mf14P2+d1sSpsqDz2cw2Zav+3nk3X7Jd2Q35eJZKmMmFz4DHM8cU07xIz9dy9VthTlNIx5X7cp2cs+19WwZh+xKYwm4wCOw4OgDwuq+5A6O9DlwA8aChed2/YnXNCTKgEs4RDPiC2j4jtN3xpc+/xXpOrbRnIwjk3fG25/8cPyRP/Ij8fv/wH8Tx46fM53Nzs/6CydDMqoW5m5ocHLDx1BsCTcbguPI8Tvi0NTx+NLvPRVLUj4jh6bEc/AYtIkRmDBA3dAkuPQAtuXAW/WLn+VL1+C458nwKz8zuF5mdZjK0nOGi3Ydns/ffqX/ZVwrH3s0eXEMfiEf3HJ7n3G81SxE2Wd5gqn1TBmci9nLKgD9S3rnySsGNnUIEUAsGJSCNrT6nzDwZF3mn8KEV78FWR1Xru6zgOrU9LjmfRFlMw2+8nE9WMbtfLkqr+npuG8PBw7e0BiO7r5BPUtwChEIJu8Z6UUwc9BjrwSYFIiajGUssRVdQo73rLiQJAKvX4tobQS16AJjCmaBaXAIKYR3Mg1wIZQcZUSTF4MtR9BpuPl7fXKUA9w4pn/pxE4JSASmBag8nzxalrBf2ZTQ39qN9Z0u3UcsrG3GzOJGLK5JMex1x06XRiS60mZO9UZR7rEkqTI9klaZbdy6SjnBLALLERmCXIQqmHK/RIsMLYhIQ78pjGcJ/G7l6yGvCZNybu2vg67JWG04GjRxyzP0kXj3XhsxMoo649LwwrddtqlN1G1HuqKPVsj+fYVXvQVLuWY9labC6hlf8W/kD8aXy/uCr60wCq7y5Q6GZ56Ma5ZL3MH6CMNVWKWhPvDbI+MEI4llR/qKDzqzDDUwoAEHSxkygjHsGTkmUUnE6OrywAPDH+M/+wi+YhRO+9LrPzNoSuMZYRkW9C8GzQAGmkbP7D3zuWMa8DBYgV/ALzy2uLhgg4z9ZjbKlhc9o8bBq3yI27PP6+ueQePebw2i2DS69PEKGpHzZvBLL1+MX/s3/z7uf/Bh0zcKmOMoLl+6HKdOnfFXAuBnzyIKVgZiq/6KwK4HYYnPPeFmWLwAXnctIxYW5uLcubNx5/lznsFiRob2Uoa96iIrI2Nuiuea/WGeVzdhJJGHJURmFKbnFuPCpSvRPzQu27fHL0wwl8195i3+zqqYXWMlwApYWgLeonzSlMLzfimVQjge+HBeShb87DtDJrF0g5wivGa/lMH5M58cFbccYdWmcu060iEX01AiLOmY8rMOljTz/nY+02Y7ilcMEyW16qk0VWfK69ZsnY0d6sg3Fpmp5dgGBsVt+aG8wKbbgrraVDA0fbUhU996jzcm9I+l8Sqfskp+ZLnt9hTc6fYhaP1Xeu4JNo59Y594KfwTne0hDBHdLXrguqNR+rvf/a64euOiBjULfmGew1P3xI+HJifiys1L4r/eOHp0PL74+c/GtAZDJ48fEU2Itza3o3dgVIpQPDtxVKZuf7zw6pXo7h/xyfgc1trBTKeqFjTy6jdmesBVC2xCueda9/WVE7cWOOteV78JbJzk7Co/mI+rn3VfV4cfvIJbJj2YKABHhEG//BRHXs9c64dRpwD+jENjW/VbxsGfYlDPprZojhZti6bYa8lEBGmoM/cXbrkQjFlwktDmDD1dQi3wAlfCDY+e/C1IGlyVNAkFVwRye4LJ9Aj1St8GNh3PzbwHy6n0PCcx3eoLHlyzLmxdBO3aBlPTEkJSHmyU5c0TNl6mImfzOHtMUgEMdPd5hN7fWiLk21jsBckD1HJTIkhiL0yf4oCJUSGjcBiY+mHwnP3KdiRcwImCYZkk97DQLgSbhbtcCjZB7TK2g2O1LHzVDV1sEt7ei8UV9nJtxZrut9S2RY005mWBrWn0sitjc0fidluejfWMkPcgfpmU/s6fykU452dcOLQWQqK7wSNEAEGrwwWymVXp/dzCKXCBA0XYewaEzcOMuDuomaWWHGEoodLgKLt1u+/MHnnXimz2J77W5PHuJ3n6h4NDs49zxO/88mbmlifIM2iGXnGtPtgv2+1IYqd8npu+0uBx5C/aa7oq7z/nD7pmGPcHYcNZUBj2dt268/NBl2kznvsqp1keZTWfW1W2njOseA6FAu2i6Jn9Ycncm751pc9qPxbf8IOGGQ0P9A0qjE3pCFqW+XWFNkwnqow/8Q3Vuk5gAb+kU7nAoJpNb9y3wLQjPX1PnZSPETgiJTnqg2E5EJa3/nIJkrcQOcGfA1VXZTRxMCnfQuUDycxCsbGYN5U7xQ8r61tx88ZcfPKTn1WYFL2AO3bsiOgHKLvi1dcu+MT98+fv9on6vJiwubljHgcOznEC3xiGvHWJwKU9yBEOip2+cdPw3HvfPTE6NmI+ZjnEbXcDs5HUxj3ywf0C3qB7xRiHrT5BNiAneBni4tUbcX163rwdfJHDRphMMBnNZTDvyihTj9rwpT+8/Oeash/gdeSWB1n0vQ2JrCdpne5IuKgfSJMnKCVlNFc3RUyX7UhH39LGot1sb9tV2goXRnxVUv4n/Cq/fJVDgpyJqjAFCQzHNdw+T7SuyGz9z/RqI+2xR95ihLUGyfQh3+tkgI4Blm0nX+VN2LKOJhwZljjJOBztK/hv6xQMCjI+8VurDrgqD3crLISn/HIBPLkg38m368eTnlncmiUkBbJ7T7SMwQG/X7z8anzww++Mm3OvxfOvPCW9Mh2DI30ywIbE67vx6//hXwk/a/Hkk2+Ps3ecj2vXb2jgvxknztwZnX3DsSU6PH3u/njxtcvxlW88KzockvoZFE1K5/IyGDCAZ3m1DOgA0fC08ZUwJ43hEse+czruE2l+Icxt64xthfMmLactMdzwKmLrCi9neC41Oh26S7jju5VYm/kBfJ4VDv/oyvEsaENWfKB+3gRFRuCNQeGP8n2KgMrzRABlCqZcccq8EgrCQ7+qgVeJR7fTjpZeU11Aa684y9lWm2kqvOVPEbWRROJECAQBw1JQuUqHu11a7iv84PPtXClE0lXZlZ4yucdzjyc9AjLjYRgRmsIQrGYedW6njCAEF9P1fAuPNLzxiFJXLWZyG2YywLCHEWooGKbjMaB8xo7qBH6mcBHKVb+Fmow7YM32JUwglnVlfwpC8JGG5QyIn3uQbQWmcnn2K+ESqoxsMazWt/ZiYXUzlqQsljcjVjZ2Y07GGMuMOyyxMs3b2dcytGgH+1wEPU1Wm0GZl6/k2QfHZmkiPdOk1B4FyIPZVI4QFEKbHzhHMbQY3m2v9Ah56pFBK2yxV4WBXZ6kX0ZbemVshGFU5Vo6e0EIV6wNL+5x4CJnR1D4YmTd576RpAl8ng8GnOm9h4D2ugTKyLTZB8CQTkH8349v+lvTtfPi67mZvtLVfblmmmZ8k+aLpssdpPN2Pnk6sxWPAgH/+8wKAdGPevRspR6teFxUGjHVD1Ue91yzTtIjahSu//TD2Ni4Z5leu/Ba0rlGxZy1xcZuKzLTADTU6SUwZn54I5hZSpQYB/NSb+2do45UgNCb7qFH/4AcuKi30uGzfOAF58AHr1W47/UzX6rOgaF+GUQDMYxRKOPQJ+YDh+pnuZz9mRwCyYs6CManv/W8DDHOv0rZcOdd5wUJ+0K7Yn5uPl595dU4eeqMD2tdmF8UarIv2rPefIlDNCmPTPUmd+Hex8d07in/S3HHmTvi/Lk7E2akCY2kvVx9q/bqpwy+r3hCkSdCktreZaOSPH0aHF67MRM3Zuaiq29AfQLE9JnkhhUc+FJZwrtaYlyDS/b6AKerch0dypvpa0YsI8F7XvdhaV3LfVu46Y16Mh+4rGe3Qa7iDjqnEwzgE6MnX17C5+Z4riW3bDBhOHHf8qZ/yvaVdOILhVMO8bW8mgaXwlwPslVlc/XsV+ommsMRDdBrwkYdB+BWGkGcP7evrkmTRZt5bes8/bl8Cmjjk0D1vPrX8q/FjziSQPNZNm2QgS8aLtnDUjtMpBC1N2GAZlxmFksD5FOmQyX5nLByvBIDZV6WQLdxjtvzLz0f993/QDzw4CNx/dps3HH63jhx4lxcvnQ9nn32BdEXn9ajnG4ZXnfHI295Mq7PLkf34Fjcfd9j8dRzr8Q3nnkpXnzl9bgqGr1DdN8j44M9T17NEWBeHjSMpfuzrYUr2soz7eVZMfbV9tJluXznkog1bzDBwTI+HwpH/3gmmHjok0xKp0TK3+lvHqP/TavGRGIPPgZN6FE1V8ClUcxXA7yPTnE+jUHleTKCeihXz4ZBaZADwEBZlEEe0jmt7i0TJct9MK3xAN0i11TuTr6ZjdlHW9l3vf8ponJFQElYlJ6uniuMjsa5QjXcwqp1Txn4uk/kfruvslKBAHC7/ArLjktDh2cYi2fu1RpdjR9lkDehS4kzDShh3CsrfW19O5YWNVLWaIhDKPs0qoZigJ7zWXKzd83CJKNggFCP61L9de4LsLWZEQKiz7PtXEnDjEKe15V7xJiBqzchyygzOwnGva5+GV7bMbOwFksyyJZkeGGE7XYNyPepHRKqjIQhQkxymNG9zpo0SgvDiGVXwS2YmQal8/OE8MRNOSVPQuJBxK1eURquwgUEpfzgxOEoVfLSRjEL4wr2gPWCa4WBIxty8u6HluOesNwPkHHlb3lWP9kIbs185MiwHY/hJfrNNgvgdj7SqCLhlWfwUnEH3cGwem5eD/oKr+vt7ssdfG66iitabjqCUhiXI02b7tOl0kqF1BKq9Dt9tU9/7Tx1pV7uD8KbeYQt/nEVzicmJmNmZiae+da3YoGzpzigcXHWyxSccccxK1uiVb+96Cl90UFPGiAMNPoGmA0a8ECGQQvenz9p9Sl95Rc5VL/pHfiBzcJW9CEayfakEk2+hrayjT7mRfWnsGZTveAgXsVASz5JXYZZfpKImW7dexmzyyPcZ557UcI0B1/Xrl0NPip98sQxlZMb9PmEC9+5nJo8aiPPAxrVTdnUz9Ik9MnS6DoH06of0N1War05czhxaFxK7W7DwSZyNSd9/kvFwC3EzKXVT+CD/6JeX4FHLRMcfXF9ejamZ+dtgDF4BIOegRZMVg7gFGVBO8Ufm4KbUpFf4MB12HPGG28C5mx9k7/KGxKD1qQXSoOOkt6AnTLbsMu37m/n9tO18mAY0X/sXfPRGbomXady8uwJvvWsXL5Skw0zZF6V5ef0Tuv0lJXyGqMdn7SUA+eCBzfob5+mosQRny3CUXO2dT+fUZLw3ApnGxbuKz7haeXDu9/BbdJs4dj029I1lJe6RX0k+lLJutfVPstORY6+yfoKJtqecfRji7fUPpEGE6fSb60vo+x0xujwuAYeS7G6sBXvfMeH4sSRe2JjvSu+9KWvx733PRj33v9QHDl+Kk7dcY8P8H7l4nQ88Ka3x+UbC/HpL37FkwGd0pfn77037pYXebl+6yIAVztEpt5z1cKC29umqzYOatVlP452tq4ZhlGm9L6V7tfVez6VhyvPFe92Kz0e/JCeI2vg1dSFLNEL39ZpwjF41jUHkCRHHqyJZja8bItl4FMTlA44jF94G3yrjYSRBu8XP+RJj1zgCwOxw4tEMrjqKprnGJoO081OrEm++lBpZvLXVuKWg1gLYfgiLq4V1nTE4UFq+XJVXhEpeSu+8uGr3INxuIrDE1bw1DPCGELLNChwsNliLv6BLCG3r1sI3VyN7dX52N1aiwFZESNDGhXw6qwMIBQFSiUFFDUDA52AAZbCgrrK8ZyeDkqX7Wd6MeFJg44llfyMC2HsU0HQYhh19w7E5l5frKrY5dWNWJfA2MGUYjrXs1xdIXsMUNKu1BUMJaH5xkyLhU95AG4BILj8lptw4Tc1TMGJ14IXWDG4EGwIbGYPwJvJDfyhFhTGBkZmvjogzD3hrXM7+rtyEbSTEYPb3O637IfsS0Bvxldcvv3DSd4asaMwpOCcBhCUyfIKJzhIj7PR5XZQBjDhC/fU0UrXSp+wcEcZWc5+Wbe5b/oKr+vt7ss1n6mzfPO56P92z1yhsRTAecVRatGYhbLqAUdUx3l1jARz9JRGLtca/HAtV/ChjDBerJj8mR9eWOmMO8/f5aWGr3/9a9ElQb2GMFCfpzJAcMn48OZ69jMO+QDW3j4ZOZzFJUFcG7ihc2Ayvg294BcamOlgVoq3i2mrz+mSUeUBjb0EkyklPcIpFafwouuK4MnvC4KzbQ1qEJISjBgcwKgwvqHK1csfKCPR14bq3ZLS+Xf/6ZMqYzt6ewbj2o1r8Z73fUccOToZ/b3DMS0j5zOf+ZzYoyfe9c732hhlM3G+MJOfRML4w9DklHlmh9nL4SUFeKJjO27cuBQD/T3xF//in4s7z52R4bpknCfe5X1N+oNcmcnwsgVObRWWvB2AKwM29n8ODo/GN559MV54+WL0jU1KRjDwEs/tSfupkK093gBXeYLHCkYCvmt3PQb3NmOoZzcmRvtjUP1D+cgsjET2yPFSEn1lw7hFF0U7TU+Y+VGu0nlptdWvplv3VdJ5pcHVfcY0numjVnquB/PSv+UqrhyPyKqms1GW0qpFG1k+A8gdKT1oqxzy0vLBeNyNw0emLHP+/52de6xn13XX97137vs1d2Y84/ErcfxIExEnTeIi0heBxqEtIlQpgRYEqKrSqmmoSgsF0pIIBPxBiVQBAkFAkSpolIbSUJqUhKS4JS/HzsO149hOIidjz9gez/u+n3w/33W+v9+513cSifW7+56zX2uvtfbae6+9zz77pEjyQodak/0YzEUjZRetuH45uD7fQN9vfJ1fLXfgJ0i59c8SFL7hOILeM8knDfJ3PSlvOsQO3QBPAUwUvUCFp2zo3PIxKKO79TUZzRFU1mqbnqGtaxzam23T04ttR22ednPx6iXp+3w7euyWNj13vH35K0/KPdamZmc1eZn2Yc2cPFBHInFw85SPQ5HWSI9H1La3NEFXX6DS1zn0VcrtfZFQ08kPgD5Ipm9j/KI/KB6Utv786BjjiTql33LfCO+OrfDwW7zCW+HBZdIaP4Df43h5NUlj35YMK7AKDelYNaYuXEfg0RW/V2flp26C0/h7ZdgJm7IY6p4yScdTM3NWxSst5dJnjbxLBhiMkd0sIiCSVZryi6FCT95K54aqeB8uauEIPaXrD4YwImyRy+OVFgeSH6Kd2BhpH6U0xFE5CBJ/KRjGEYbB1pY6bwX5SAkvIaK0m6bD+03UKfmRJNwIsYvjRunYb3VEBsSWOqNVGWJsLJ8R3pkJzealVJ69QytcQp8KYqDnV7MeBAdNGKYVRjqkXbyaeqfwNyVZBWD27Lcrx70kuq1ZBfs4MCjkbRfVCFa2lJ8BVTSYd+WFj3UajPIjHw4FVKRpc/10cmHQ9oArAqpzV7jooEFsS4Z0XDyWoA6i6KR1A1cZmX2Bm2fXYBUapaNOkLHoVeioOvix3TU1ru02fURhoxoQJP9RGXq19wSuC2qpXWWYj67uSUPDVENHFszQ/JhX4XT60FGShpTijZqofLqXszoASpS3Y5xOcQ7s7u31vf67UhJeCHIFbNgRZ0/RynWQtgs/eO90gj4uII2wf4/e9DuC3Ce8DJEyvqoDQadImw7LUjFOgwZgEWC5U7fUP0Y0Vw+iXDu5ml7hYoM4BhiO2RiwJuPi1lte2q4ur7Rnnj7rVWHeSKQsDCVWTjByuHLYJ3uORGnpl988lH7LAJuUPrNpn0dg3rw/PunVNd4yRhc6wZXMzBO4ytCqR54YOrUBnHa1tbVhXeZbq3w6Btprdsnqhto7q1dKi6JyKCmP7ugn6EwxmJDNFnovuj73+S+0Fy5caTSfixcvtNff++p2yy03t6e+/pQGmRPt/PkL7amnzrQf/IE3trvu+i6lvWha0Rs6eLYUYPChmbUHrvqJtdVliVWDpeTx1FNfaz/6I/e1t73trW12WoOTaKWdsQVgd0d6S91JedFl2je9iKrE9UJUParYrZVx8Tc+NdsefvSr7fFvnm0TM4tqx6JFbXlsV5Mg1enOyAQtUig7g1d9G0bYOF+o2F5tC9NH2sKcDGWJfky4NySj9ZUrku2GDWZ/UB/LTeVjmPjlF9WVjS8cbQJaJYNqP9Cntqj6K17Iil5ylUfhxBQcaA9dOH1pwGyXACpAQL0D/ebkJGDQTbUDleK8DGSVh/TUU7UVBmVW2mhDOPCV0Qkb4sB88VafV8BMEjgLd8quCWiVy0qr26t+bq90QiqHC3n8XxmLnw4UjESq68GjeDmV3nlLWvyvx6lqU4KSAf5q99Yh6V+Na+Srvp8/cCEbTzqgU3HVVyrO9dfxNbLjT3jNTc/77MrNdV42UZtZX2lXr6wI91xbXLqh3X7XK9ttt7+sLR4/3f74059v73v/b7Vzz11uJ06ettHF9p4tyZk2CC9MjJjgI3v6GnRjV30EBtg422NU9gYf/XZ/j94P+zsAGbhdiWXigWE92yO8yisdVm+mNqDBUlHQMbKrsryKxXgl44X6ws8jS+XhJH42+FtWkgOr5DaqJU/GK2I8dgtfHU6rVoy+iBcE6AmWrtSYFwsG9EGAouSvfr/qo+pSQFviTlf906XGr4ANLYx80UqbG9aZsPzab/ym9E6o1GHsqtJGafT6cYVZdeu++hMDwrHHBnF1NJ4ZycKl8ZocNNPUoLKQwb4FYVIluoFbMdBhBEAOpWHARvi9CqjZPQOK6HFQ2ETZqFCMHphTRasztnLaoCCdCBTtXL3xHLlCJjN0xVM+isSAsrd5tW1dOdfmp8ZqP4kEfkRygJs6gqHoouyimy5XMtG9FV/xKF8Z+eqQVTT7UcooQoEmpRTMGFBWyVSdp7py0dxkeGnmOjGluM6AFb7qEFPB4bgrS2G5BgYKK9gXbtqQ4xAXQH4AyXFaMbJnQNSQiH4zSZRBS50hg13JQwOtwva219ru5rJm4RtNE34NuuCszs2GJp2cOxDoqE7cBoBAd+4QfLSB0hFHQ+CxDg0DgMaDdPb9fbCcFMdg1IcBb8IPBOdhznWqa2gMmLbryKwPLLEDwRdI2v4MnLAysqqOqTOuuccR53rQAGLdVq1XPPkrLOlR5tJ96bTo79dB/HHhhXxZAeM8JHBRM7wFeP6FC+3ihUsyGCZVLgZ58aOczkenSj4MpU11quDBOOKKweO2pHTgpCxogB5eROHxB+fhMfAXjXW2G3pHOjq4elOsADlgZGGEsdq1KkOHoygwTsR440Pf6M03n/pme/zJJ92JShG8wkbbgQceqa6s1ce80WVmuJeuXPZHh2+84YQ3zD/xxOOiuWmAudF90/zi0fbWt/4VNNqn/YsR4aw+hFU/Hx+hDtqHXkr2tFfqCMOQM86Wlubar/zKL7bbbjutAe+q0tD+FK9BZnpqrq2sryuvBiZVG31Iyav45rGEr8pzgceOMoa+/JXHvSVhTwPwxi59sXoN923SC+qefplWDC6VRP851hmEvAc+ponmxNhum5Rsx8fVXjSB4hM0zMJ9yv8UZ6hRw/WjXmpPKG2XK/2X8KstMyBJ8wY6iPPXMSC/8xNfBrZZMZSODSF5+y7hQNpRrkkT3bpeGPd9FwCPJ/3iE1ppC+gguuh2oexpG0Bw65/94SVtmRp1vyrZu9+iMgXosXJ22UhLG1DZKpdBlwmECuKv462795U6ECr1neRnvGJwKV7olcEHYsY7xevWL114rNO9dH9DbYI2iJ98mxihjCfSg5XVq+K1Hm9PybC/4/a72+lTt0qnZ9rE5JxkozFP+vnIY0+0f/3v/0N74AsPt9n5BbEm3qQHphJ9EHKXR7t1G4B6kiiOVPIP5AfQ3ytdZAMU70MgLfVAGrDVgkaFUW88LjTnXb0Gd9A4nz1yxDmc8RPHeKuSJU5kRF5W49kqAX7qlP4xdNdqGvno/xVGNTAGdmWQBvqgk7HM3OsPOolzvNuxYpQesryAobJJWzYEruKtf77i1/0/+vX/KByIaigUEACEU2gtzYsyl11EoWRUSuVUqMqgXxlclX9gDBjnkBldTCgNXT4zXB1XNRjKYkCy4SSwwTamMpn5KR17g7wnRR1KKqjPnMsxjhh/FW4eBBQ9ITwTEv7acn3XkTNAprwiBoeaUSrej+fgT3GIkA14taSI8GSNqCEiRMrwIINVrSz+mLiw8LFSHofwQJ6zujZUHqtNvPW4vQEtVRF+k0kVht+NT/mgmULDi3lUWmTuOMqhXiRPykcWZKBBIk/weiO1Qj1ToTMiBTIQfSUnxVNhyk9nRb2gS7y+zarhJHnUee+sXVFHrlm0ipicUF7hhl8GRO/5gWkB9Vf1UMo7GGy7K4YTedEHuE+94IDUI477QOIdp6s7/EPAchEEx2GODpSZTHCkHOLIHxzXg+9kgEXHAMJw6CHX6GTu448B5tYvyVB/FU/aSleAXJRMP5VumdbAwjlYZXQlzPponWg+yRxDhnoAF3ukbrrppvbCC5dtoIyNSh9V5+g3+sxM0rjEn/mCBv2yj8fGnBz3dPD1mKB4wVjjKAivuCkveghN6ELoi5zpCKG9BsYR6xNQRmTts0K/MX6++tUn22998EPt6W99y0b82hrfZlRLZfYtOfkFDoVTjj/+rU4XmJyZbdOT4+2ajKuTJ2/wiwfQybciWRFRE2lv+qH72u2339nOnjtno9H9i9rBqNozm5MxcsZFL/0V+P1IQgnovc6ePdN+4id+vL3lLT8sw21VMtmsAURiY8BkkzJ0SuFcFjLxajeycX0zCeNg503xP93+ywd/pz1/aVkTNpWjQZI2jEwB642cX21XXaVuvHLCpJiJICsjuqc7mZ+eajfdeKLdevNJtVvVqfQGwxD6JsUb/ZvPSeqMhtQLdREDxjrjMkT/nno1yhUtB/UfKN6IrftcD3MBygMOtiUcOpW0CUs4EJ0jjPxcBzxAvzoxrvitU/Q76Ljykj5548RoXQWqIvXV9OXUU9cOGJ8E9GGApKP/NYB7dcPXyk/d2tFaFUQejBu1Bnk0boJf5aEXeMhlEkwDZy9Cp+jzyp74VF9fJ60rndLwAe1ZDkPlTX61G843Y48zL5XBqyrOba2OFtlr6yvr4mWsHT9+Uu1txi+p/N5HPtoeffxrbW5xSemPtNUNDhpnTMcwrz7cfEMmMhU+PB6PLWcRo7Qlv6oTj4eigSvyBapOlFfpqDMbNMINfQBFgJcwGyXwqDCwE2Wpo5OURSAyIj/0yRFPOPGMeB6fVSZAeWQx7V35VU7ornKhsehQnVFFosO+TteSpnQGcpRf4UO+h7RjuPoYEDyiFZq8T44ywEeUGVOed733faIdEis94UbmEKAIjcFFHINFjKuy8Dro3RqUIA3ASqt4GHKlChg0dkTJtjt/EQZOpcOYQInMnJJKTK70ytUV4gu0kQ1hUdlcETCWbyle/Fkpw086Fv3G5UdQpN1cX5aSXpOir2sA4pMmPCqTHKwsVSYUuIJV7sjolCq9jLAaXKhglU9ZkhVrh3TeW8rvR3wgRcCShY0o+NmqwRkoJcUpjQA5F3/V2Zbi1OCE4hJmuXX5M7CZSgnFHY1RoTiFE0BeqROf2YJcRC915YFBjd3fXZR/FANvc6XtbS5rli0DTCweYeOK4nyoISsdGGHdQE8paA6v60dhoSu0VQelMoowhyUdUDzvv+YesN50LjoEgB8/LmUm70FnA0wuZQZPaESeXIMLIH2AkD4+IDhyBYjDj4vOgzv1RdjQEUZ9ducX9cLTwAPBCVBG9AHXv6decKTBGGI1iYNUMczQUT619cy559vFixdldHCOHvu+upPwmViAv2OnVqlrsHLD6cC0dLT6kzcyfBLuMPmzWlZ8VZqE1+DA44jiiVUx5MNbjpSCocOZfk+fPdc++gcf0/2Mvz/JShdHR2AsYYhBK4Ml9QVOdB+dBxc8+aBWxf/YX35Le+ihh9rDD39JA9i88vPR7kkfR/G9b/j+trLKga8MdkyAZIjRNiRTjC82k9PG67uyDLbo867k91xbOjrXfumXf6HdesuN4pXJHBRJDsJzRPSLOYZSyTA6UdcYYPQ/GMW4v/N3/347c+5C25FBOTY16zz0WtSFJ0ukZ0Ko/LpTBBOw6iv9eF6hagGioepNRMjYGm233Hy6vfIVL28vue1m87OtiRUr/jNTMtbZpKyMGG1HMMZEv40wAhnMpC+UhzGIQVk8qKCOT6DoqSvyh7Zc+20h99YzwUE/kLQAegQkLH6A+k06gPofOOGzQe6+TryoTViGHQ6X29HHlbA+fonddcaVIqAOXACtA/x8uJ1H4uh3vocKsJpl45Z2RBsmUP8ojjoUt6QyffXiChMQCV/4rccqdGSHxYCJNqcJBMezsB+RMRie2WKyvrVhPlfWV9q1lRWatMK22sraqleDl9coQzqsMZCjIlZW1qzrPHL+whe/1C5fWdbkZK5442mM6OSwYfp1eOHNY3iM3JEX5RX1nfGkIlJ/liW0Kw0SKl0nJaz6f90DXb64PthvgQ1h6OWOeut0wHiqvsESWnnxBmPbE0P5meCRB9mRljbusrs8zi8/8bYTXM1DneRKukDC0RXyAIQhk+hWyaHwAwlL3oAfQXqWJgFi7ceqdKcrIjxrEA43ZpDImX2EIITMpuicrakmuipJJbszJNvgeSo45dw5lPSKIBy5yMZgJBwEkZ9wnpvSSdGg6cTrOWoGSWbrCAj0NCLQFV5cGpYboZScMJaGURj2q1COmKFgGWQUp0FBys2sFFqglbyFj7QqC9rZ5yGeqoOkoR9RBwV98vMs2g3KGZRGg9SIKhcZqHE6FLosn6roVFif7oSTJh0D0A/HXQ9Ik3QoCjiqM9IMRY3EnYHoATxDQw6iH3WeooEpz/rylbanQaXtrre5aeRVdUJDpWNgQ306JuiyISBHudmPFHpx3HPeVz9sEC4XPOErvOdKClzkkXzgIE3KS1jucUAMsDLwh7JL+gD+fjzgNN01/n66AY1dPP6+Iy7xXBPmx49In6v0Gz2n8/BERzpImkDKw3Hvla6OF3jHKOYKL5xjRXyMIFZkVtfX1cFut9tuf0m7dPGKj2qZm1uQvosOqh96MAY0sPAIj3bCXgo6pvrkT/EW+nEA1+gY97ka0DPixE/xVHIg/bbKgD4eR0KjV+pE//nz5x2O/zOf/Zzf+LtydVkDh/QRvNI58tZ2BXW2uodnHmMSD5V+K1jxfF9ya2NdBsgr2i233NI+8pGPKHbMRtzS8ROS0UR79T2vbXPz89ZrjDaOieEjzvRXvDElDqXnrMrxWZtRGXUT5oe3p84/d7b9zM/+VHvjG39AZG23DfamSU58hBwaGWgRWx5B6s/QfwS5sbnd+G7fP/+X720j47NNEmmbe/QrolPtlf5JUnWbhTlMOnQDvFXfaq+ii7qjL/Z2AP2ynwb+N9ZX1W2NtFMnj7XbJIdTJxbVfqGDLSU7dGk2xtiwLWq9t4fPFMGH98eoVPYDseeuQIWLgNRz1blS6Z/rwLrS0wNB9AfIfT8MSP6D94HoFi5ttt/Wc5942gdX9M3fxVQ4fdRBwyun/nvFTzipf5UCC86vWuxwV1+zLn2tl1I0GZ3haBRNCqQXGDnu48bqeBAm8YyTyN6TLOHFQGN8oz9mooRRAD4fzaGfj9LQPROMVRlPbLexkb650zbZX6g65nBer7FJx9k6cv6Fi+28Jif0kmPSIawyDET6BPZJ0b4mNbmBfvQNuVCFHNdCG5Ai+UP2M+JBqiAoGSMT5FnpVa78QOQ9ANIKIePcYD+VohVMpFz5yc54Hn/2ReGvRRfC8VO3lAUuJj2Mq8jGElI61QX67Sdj5JMsyKECsDnK/uC+m0Ao3PUoP2VBE7SFD9JaDxQ45A2M9X9okEIzccN47p2+y0s5lXaI67CwkX/w3t80hkpAQ65CUNY8H9WfM+OSNohkZono7l6YSGurVAKgojB2qAzyADAIeM+Bcg+Xdwv698mTK+D7zsv+BRTVX4NXGAOFiLSxyAFu4/IrxpN2zyyoYHAo3mo+KlpIz73Sk65vQOKvwiQwISAOABdnMuwqv9+koHDzIb51ZaCTNVv5KofLHKE8Ax1u91q9+EEhhN0NnythPLO2TK0QykIRurGCSN6uTH6RvX71V1dwU4fgygpVvfmBREBYdUGZ4BYil8OAw8ydQWRpYa4tzGlAxyjYWm1TslA5C2pEnTRHEPC5JmYXhUDtt+MlHZ4NMfxc5fejUDlkDqReuRLOFRc+M0CnUTitXA0GQ0g+IOUnLHgBXwlXWMItOzn8uJQDJB8wwBE6enHXg+Duu+g/vFn+dsPBlAkA7ana39Bgwc+jOIdLJvAweEyg9DzChm/KQAZ8825+Yd4dK8YUhsOWjC80EvzHT55qf/LwI+2Jr31ds+x5vwDCOUl8I3Jp6ahPq58UPq9wKz31wH4m6CzjsCYPkRt0pMNLfYVf0toQUKdK2QBxhDMggZujHDagj/JEI6fh077Zs/Wpz37WB6qev3RJRgrfbu0GDAH36CA4oMH0AuBXGAMgA9D68tV20003tze96YfaBz7wQb95yFc0jt9wUv3GEcXd2u7m9XrVwfgRHv0JB7IVzTyi42WBjQ2+GTnRZpWPVWwGtO3N1Xbx4vPtda+7p/38z/+s5D7RlpdXvOoGH/DYdSSiLbpd/McAo3/A+GWw/Xf/6f3tyvJWm15Y9If2GWjp19xOpRvuW9X+GKBKzgxMpQdu+i4DnNJzTwzld3tX30LTI4rBT22aM/5mpyfawsJ0O6a2Pj/LsTyiS/GshFH/nGEEBtowOkc5rPDUYIjBV3rAgFp1NwTSssJp2gTRk7iDUHjKJb6fLvfER8cS1sfNfSD6CbAXaPAyklx0GAzertHhdJ0Jijc2oEunaYekiWyZ+Ktf3RR/7DfkDUEph+4xzDbbyuZuW9sZky5NyFETMgTkJifUzqQbhLEnc3NjTXRx3Mu2vwrBW7e8oLKniS6Tdh4LYhjOzixqTJhp15b52PaaP1W3s3NEaaU3W7qXsc53Xalk9ml6k7kmA1lttVxUh1kJgg9PnG1IoJslV4SBuDjyAYiMkGEZLpUucs8VcH4Bwx/7z/Sf0O6PsU1+JWehQlJWXuqMJIR3OEkrx7298gzwKgA66mkZZZSus3hgKsijS/UB9LOU/+JrlduV1YXjpxz0yu1G5VSYclAeqQZGF3QRVvdgGdgGatO16lpjyTBv4aOP7st05D3/5r/qnk5TjCqxG7oQQ19WNmDHV8WZtw5IA1KuAIWZAQVQWYW3rE5w9vG7Y5Bi5dVQCKr47qpUDDgUx54kVi4Y4M0O8XJY9z6EUGXREa+sLHsGjPHCbISzeaDFWShLjFf5RTd7Gqh4CqlKi0ArPTjDE3mZXUIbST0TFVvwUQKQsGmwpFPn5n0kagg0eAZIVCMzLgZVZkjbe+qcmM3wWE8NyW98IA75d9XANPzyMosNPQ2vtYqm9Em3Q0dIA0N5uepHOUjPq3HuaEWayKMuTTMsdzJhhUCpNEhVp45o0ulghH3/976h3X3HS2V8rUv2SquOYZxHszK+piZnvMLiFRcPCFXnGHtQQp3j3++qAdUj4aKBK3UfpXS9Su79sKRzGcrPYNCH4AJSVu4pr8qs/FkBS5qD+A9C4gPVIgoOS38wjPxx8BZ88cdRD179lUMXve+Dzl26si39x89+EGZ2NGLCcMj/+PHj7cSJE350Z+NzXMa7ZLd89arTYDBdunixLcjAQqachXX02LF27tnnZIB9Q53+nGf7hEM/EwnYQGd4cw4Dh0NCFxaX/CgEfzqSrFrFKAs/QLV76ZT8Oxps4Id+pgzOkgWdGmURTn6MSvDBN7zdf///aQ889IW2urbdzj5/3nGVr/SLcgH3MEKUsuWTLpcBNiO5MNCx0nDPPfe0Lz/8cLt2dVkdtwbDed6MO9KOHzvZ7nvzmy179pVJeywT7x2h3dHW0aWGbDH8yjCZnppsa6tX2rPnzrR3yAD7wT/7fV5pEpFu+66PTl2vZ4D50aza29KxE+2jH/9ku//TD7ajJ05qAKcE9Je+Sv2qVAcerWO695t0woMcuAJe5Ufu8nsCjZxEA/Huv4QHGcPWlgZ3pnGUskPbVr8zNzPVji7OyzCbbhMyEsZH+Wat9ALcKsJyRzd4qgERXT1SHjoMYaZRd0Vm+QMD+g/ch/5cgcSl/faBdP38/TS51kQNnWAyg15K3ia5dCSTKcIC0UscYwBtwIOr/IwtfBpKXaTn16w8jchY31Zff3VtvV28tiqDacPG2MgRjm6gvsvowlLa3dlsCzJ4+eTXruRN+bwARhu9trxMEdX2ReemcHLKOh+eN01uN6U71DdmgjpC/eet+m07xhQey7Pqva22zOPH8DMUX+Hxky5jEW8oFlcNDl5EALXwpD2T37rfuT4QNwTVB0rS6XW17WqTOO5NO3qr+OrHK75oJD+GC6FyyN0p0VLS4JUABuFK38UzIfEWI10Zoyv++kBZlDkoVw5wVoHbEf5BGsIot+oUMD2CLqugcPbxeSztwshfZVb57hve/LafMhpY4Q+Fw0hBKbJaUpnKWViqQCNVPtE5EODwSvwwjIKrg63ZPPcQ4PsuHWC8ERwXCtDVoaThT1d+Zk/ygE4/ylOAN4wqblfKTuc5JeOMcPTL4Qxi5JUffnmjxMYRAuuEY6OFPIS5EJVpuaOsVlfHje1qEKIzlp+BRcOhZcGZO3RO7K2CStL6tW4h2ZVC+vm+8NKVR1EGMwEB99WhorDV+QKUw13CoBd6is7CmTQFRQc8pR5rBUqNVLM3Vum8DIziiuaaRZBbHY0GF95i++5Xf3dbnJ9u62vLmg3vySBWh6FB0edAjXPG2YyN3aKHxtUt9wsLdQ4fuNwjHyuhOhfAtKmRW9d0TYPnarlR5wLyhE94yApYwvuAn/CDjvKBvgHG1fokR5r4vx0MOm3BwbKBg2HBj0v76IfTFqydqm93TLQRhbOa5KNWujaDEUMc2CkDB83gYLM6e7wwRnJcAsbY0tJSO3HqVDspA21KM+szTz7psrbUObM5/dLlq+2Rx74iI2JWAwvlqVzqg43tuoKbOvUeI+nduvJZc1UuK1ZMfkof2PTPOWEy1BSGoUOa9CO0Oz4fxGvxqWdxXuVpIIJXVpjw16MJDBzOANtrTz75ePvqE19vT515pp2VwUj/hAEBr+hy9SfKIzG6TPktGwmKstFH9upgjOHHeaV/bNwD6pjoRY/nZhdtnN36kpcIh3CNwDPtWWVowsNqOW9PqxGrHfCW55TbL29rbm6stLPnvtle9cqXt1/+e7/oTylxsC0TDomgcYAt8J0MsDkZg5eurbUPfOjDMr5UrztMdthrqrJpwTRX65f0n7fWsQLk9co/kzW8imIQVEnKx2Au3SFcEYSibhiVfiNVuDyhVCD72fw2M3QJl9vZyHY7Nj/aZifYH8jxIqVvPoyZn/KwiZ+ycjZfDYTEdlflgWJhHgA4AmmXgNN3rg/UKw7o501YP/2+e/4puQdR5CC9Qz8CXqQRHFam+ZSca3sOf4qXDHnURzPY2Nxpz5y/4MfEa6qnbfWnfLFkR3pT3RuPHMcpvI2qnqWZwkDF41hR5NG58qlt+NgX5eVj7BwRs2sd4w3nepJAegwmEaly67unfstOfp80oAmC61T9OG3O7Vv1y2e04BcRR1bUBjrC42VPyJGn8HTmhnUU4FBj90HCpxwlH7l+PTjI+YZAevSqL9N+nZGj/OSnzwVtcIAbuXcTCgmydFkM0Abkl0a7beL3OILeQn2XjqdMO7tMyigDfNT3i6+1ggxtjDXoFzSUTQKEJMjIWEx9BfbzRPrwUPc40oCPa8KQDf2aLp4YjZy6+1WKR0EZhMQCVj3EdAWjvIPMEn7NCFyKBWCjRmlA7LM2qF2BV4bEEJAVEstEoNKUpwhgQOwbQeQwPfq5oyTcuCrcIK9Cben7DSjFb9AhK4q38kDuFSaWb+GJMsCBMHTlrb16U0GNRo3SvHUdgctQUnglC9QCMXrQP5b893Yw3qDN0QJVHB6l63S48kgmRkGZohD8dATwRSeXM7KYedDRo0SUUfKgwug4iS86TGunMIRBN2G+N75hneiWHIN8Waqt/6JY9QsYh+IMCmNfy+LcbLv5xpOeBavF0yRkdI21GQ24vM7PoGsLHmIFlE2HweoIy9fWlc5RdkHxoOq2DPJJEg/IordoLl4AYyZvF25cHb7gJt7pu/yEoVd07Hn0ad67POgzEAMMl3LjgFwPQgyw0Bg4LD1p+unSGF/sqIdqrF4x5V51yODJ4Ew8YaJUstpsOxu1uZRBxedqSY4+ywZQhyIpkFL5uscRGgiYdd91553tzpe9zGdgPfv8C2127mg78/Q5DTKjbVJGGBt1oRYHHRw3403n7D/BSGCi4fqiLDqlkh3tlzoEXC+WfZ33xmGQHHrM1yDQDc6C60pw+rW1dX9k+8qVazIir9oQkzRlwFzTQLfZLl+60p761rfaA196WPFr5hv99cDAjFeoPJFRPzDJpmgZoz79WsbP6grnhLW2uDjXRsen2qVLl1R/0Kz0akPj7NnRoMfjdOg/ceJkO3XjaRlU4lkGEbwwwUAR4ZsJHvvEaKPr66wMoUf0Q3w/lo/wbrd/9k/+qTfjr6+vyjjl00is5qIfakGdijCIs0KJQc1RIwzG7L0RpjY2NdceeviR9seffrBNq374tBp9HBLzP+GQJitfdeQEDtqJ/qj56oKRE2aZyuoKRm7Gw53o8UTRsiv9d50gX+qUVNKlsb1N8Y1BRt3SZzJzH2sTtDPxDo/kl9lhA8DbL1y3YGCFXvzrx6oZ5ZtMcHGVxwOf66PC3DcrMX1sk3GDDjMmURcB9A29c/9ImxYP1Y4c6zTWTemrz2zr6rw+TyPrSTgZsN3elNz9IvyASzQwed7hBPk2ozo70raVn4+0X15e9TEnnONos4S3VMUMmg+d/iyeYiJvDHYbqPJCjyeOyJs4aNaVfcjQtSV9qE/wKEzC9lFISu6PU/Mjolgr3uAfWQk3220A0lvPFMdbwDzhwHCYmCg5cgK7UrkfBxXthrqOIaTczsuP8ZF714/L6cokjX70T1U+8eQVQHshqvpyIUX0YCzr/OmHnV+APLhzfVIO6a1VtBOhGRha0EzdKJDxtzO86O/YS4ZO+qnadcD8dWXXtWRYdOAvnsObdaSrM+RU+fEnPWNM8QAUGoXrxv22i0o5yKD6Lich9Hvu+zGl63z6hwAsRJwLMwYxOhzInFFXYvKMmXx0JNyXcuknvAgTfMYrF3wQwcAA3jCIhUkjB1whzmfCfB/oUCi9KkLp6BDYnwFuOnmuGGfsfbHBqDIAz5QjCOEl78AaFS7iir5O0VJQj/7wjyLTWAErssohInRinJA/q0/4eZyDPDx7V8M2rs4BlpscA68/J6TybCh0CgE+HPc2PoU7MyHyhj4aBzwEckdeZADv4CVcuUQ2+ZARs2iW2Nfa4uxkW5qfa+NKywR+QnXLx8ynpqfazOwRGbqij45CeHCeIYsm33fyDl9AaIdOZpXmFSPDHU/VP/EB8ynXl3sAIzrh9nd4uYaW0JO8Bx3pcu+ydAXi70Pf/50MsPDynYD8cZWnZBJDhvvwVHorQ8srYpIXe/lsdKm+1HmrD3L5Vy9zmKhmr/At/v02rsgiD3i21tfa/Pxiu+Oul/sxymibamu6WV7elF+yG68P0NebbnR0ml1TV6ZJfjWRrU1Otyc9p47X42L2caHT3gCPsdCV14lE99BHXeHAXe2NtsqeQuqIlTTyuJ1gqKkjXVlZ8Wb83/ndD7cHv/iwDDJkzuM4yU0iI32AFb+1q1fa/NJCW7l2qZ284Yb2fd/3Z9qKjLqPf+wPZczMtfWNHdPORmT6LWgmn98YnZhut956S7vjjjsUVi8vIDfLTmWyGrCsAZhHroR547VohndpkfjbbVcuvtD+0l/84fa3/vbfEP17bW35mh/lUL3gUKBp5e1oz9K3WGHYtlR4pMnba3tqY+ubo+13/+fva6CX7h4Zd3o0pM9v9C0QvU049/30gYSlXSBvrtG1vnM6SubeeNE1XVnlYlQUsCrGKi317o3mHV6zK5nMT7JaoTjVP82VyTj7y2qFTVGECa+fHJCXvk7lWaZS7HElsOw6ADc+9+lKNxjIlYp7+r668vi3+gh4Y6UJnVGybkIug4Q2RFnSRQ7DZuLg9qIxgUeAV65s1/d5Ve988qmpbvgKCOt/LIayd9DGDxUsOVGP8BGaWdUs6oruyDRXgHBoDKQezGfnDoPkIS36CAx41WSBvYrBFeAeZzl39JAmNCQMV5vgC/o05L7S1H3y+V542FHDmL8f3zBfroTRD3APD/jNw0BqL04PoLOkh/bQDeAHCPv/A8qq8mJ31CSngHKgA5KqPxvShx/7pf9W92FwkLaRH/3r71TaniKrXAoaOjHYRXANWt/TOUsdycvskE6LVDzG8KABLhKr0WIkDVaZEJQLEjFCWCsxXXnEQ08nXIDwwwB84MII8ZlBaiR03uDjUQzIwwfsRTD4rSASspVUQo4i+PA8XSkbB79Or/sM2lFaAN7JB5AGBXQ+8DoUzmB1v8HAxk4APO6MuvLBDQ31eaTQ2ckBp3vT0Ckg+YDIK/RF1oaOPsADq9DVzEpyofuzEU0HIqeGNza202bUcbLpXrFtRoPN9MS4X4vmEdP0tGYaLAyojBg6fWNHBHSlFa/QE2febVAIJPfIrg8J49uFlBEeFWHjKzKIPAEaJB0PYRnEoSl5++m5J7yfP2D6e/Ai+g7wBhzM04d+HOnTWXI/dOAcygkYyox48vDqOS9uMKNXWhkEPGrHiOWTPJQyqToCHy94MCHh8FRhGNAwoXYCeh45Hj16vB2/gdOuNcjJ+NjaVEqlg5RoLtrhx+te9ZKBJdo9qWIwE01FH0ZKaOVR4lrbXOcxStUHBgsvACQd9GXQr037264LwriCh4+DT81M2rijHv/7h/9H+9wDD5k++hlWMJjlYhopl3BJn5UXI4jT8Selu/fd9+fasaML7crly+0zn3uwPX/hmnDOe7XwxtOsULGZWQYbK1pCAE/XZDChEUxspC2Sg4oSbgzKetynMlxOPQYVKy7bQlPqzbUr7d3vfk/7hXf+nCcovE3NrNxyEz4+IQRgQMYA40qZGGDgh6P5Yyfb/Z/6bPvK41+XATYp5twyLTsc9MYZX6dT/bBA8gT698DBPIknDCOe1Tr57Fh3SPpkYSO5V22VL20K4wz/YLsFfQ43rGIYfekrHkuEq4RAfh+Job4bQ2biyJ76HeVXYuJqgo60hFf/q+9F9ugtV9GvH7HUG0ccUY/1qbrSbSysehRMf80LKrXRnY3zHGyKUcY+L3RglEkmK7bIX+mV1DrBZ6vQA1iBT38SCx4tKvXJXFRe3b0YnKcTIPoOWG4Koy5x+NM/JS2Qe9KkrgDCSU9Y6UM3DnV+7mlj+GlX3FN2aKn2g1zwY+QcTjtAGvL26SIMcBg4dB/6AcL5DfoB/YinXAAaSZM8oQ0gjDjCcPTruQ9fxIMjvH47MI09SDm6GzjCEtzHRzj5vS1D8ZQ3DKP/go8ucQfBPyynkwfux9/+qxrTykMCmHKCLhEDIEYAWfHvB4Sw7Rkag6I/daFrCYccnTIoG6dB76t0daQYHlTEIAz8yhY6rBRKE1oCYYR43kKRqmnQ4UvjomFKBhjGDTMpBi9dhcWdtXo7X1kxiMKZX6FOJQMoCuXSqPy4ReUR38/DQOi8pFdYHOmGMigFCe796V+s4PAV3jDAANL2ITSAs69s/XvKCZ4qaz8O16Z6i6oi0acOynsM6DhHtqvjG1dnqKkMjwRmJyfazNSkwmsDKY94GGCoTxrDwbJsIIgG7kNLnyYParrHeOjn7csJPn3Aq9zBNPo3wI8jHv5Z0QCgqW+ABW/Sck349aCfNg7I6h7Qp+swSHwAmt0eBMTFEV5tqVzCcqVRK4cGABlD1jvRRR7FC6EGCx43sD9LXg0cm7xV1e0dYxXMhrJI3Npcl3EyLSNlo83OLbZX/KlXtdUVDgHd0oDHxIWJktqpDDkPdtKUEjftFPqhV3LpaNq2YUanx6M00SrH40qMHMKTpp+OOsJf1zoPjHDeSow8JFHr19o6J7jv+fDU3/7Qh/yaPuWLKw92Sl15oEu5yHrTjcfaX7jvz7ebbj4tQ3DN/HzpTx5r//uTnxHOKdfVNJ9eunrVG6BPnjxZNIq+5557VrRg6ohnDUDINDPgqbn5Njc73/K9OPhBDhy+TLrNtavt9OnT7b996Lfbd738LqVhUzu6DN8IEV3WoK0LVecXEjCiZYDykhF1tc0Knwy2EdH5wqXl9sn7/6/3FPkxJBkPgcgsOniYLoI7EJ0nLLpIWMLBZb3R/QiDjGjGYMRvOevmYAl1QKu0hX4BgwXjHINEv4mxelvVNcSf9Jd+FblQFn0xRkvxQD+Lzklf5fig8dYmBwhXGBXjl46MD/2njYLHt6UTuubFJFbefMyOxoXBCiwJdOVxH3c8QvSyl/AzUoDbjyplGPO4y3gUwwoZT3j4CDpvUyI6Vm8pm2/mwk8llf4QqDwxuPt1knv4Rf4H64164J74bweH4aFPw1+6tL9/zL3bcpeGKy71Hx0oqPhA7rkGTyB4AtgLftwqSFzwc++2o+tBevDDQ/IdBknbvydP8oGbcel6EDkEwJGyuFb8UD5APz304q98FZYr4bTr3A/TDV3y5zryN3/pXyhGAkH9MFpQfCkTy6eET01x2IQ2j6wAABDVSURBVFx1fAy89YwZAVYBMMtjCjMuBWVVCcCPA0gHwBQFZ9D2c35BbTg+WAH4+8xGoXqGkcB7wEQzH7tm0OWRArPbGnxlmHlT434F4MqqmXKrIJaKJTSFY3RxVSE2GAcrZJSvK+EWnHL6tWzdEA+foT/l4Prh8EUY/m11uHQo3m+nONIRRjnQjUz5ODJX4oODOAA/QBiu5FNacFj5AdIWKK16vrE98IsPyQCZuuNUBzk9xSGAGlwkIl6ZnpmcalPIVobY1NS06FZ2ub7SD+RKmMqk3D7/fVrH6qAhpduv6ORNGq/8kaSLJxz8urFDNsgM4J6BnEdWpEdOPB4qHdhvgJE2Yf37AGkClBvaAjZUBQfT5XowfcJw0IY7LFycDu77V/3J1QDtTdXofjdgS1JEesKBrDFk+nWu3KSovKpXBjsMH46Y4HHjHXfc2S5qoH/s8Sf92E0KL77QHU4Nl3xwnYy86iPDgI41xm3Vd9WXy4NeJjmiL3R4oDVvOy47jnjaPZ8eyiNM0qcd8DLM+tp6W1nlo9xlpBmf+C8DEMaqH/JqnHCxmkQH6MfolpEmE6KVIwF+/w/+SLg22sLCguuOw1x57f/UqVPWGw6kJQ+qAG3onxIK567flHzta1/XXnbHXe3atas21J555mnvKWPlHZmsXr3Y3vGOn2v/+N3varzA4nMERTMrxoiH7lStxjipOfOvSSOPctdlfLJvkrbIyxATU/OyCcbaZz7/hfaNb55t47OLvCRtuQDQn3vAcu/FRTej18QRVvVRupF00AGQNumSjzj4px/kbEMbIzJWeCGBT9Vh3Ptph2p4lP1ahPvzSQD0kE/phQPywG1dUjqAPhz98KNI0pkPsCle9eozHkekZ/RRjCvCQXn9vpj06BH5/VadrgbRyhEhfJS6+s0RGU7QKsNJfqijvoMHBw4AWj3GyPEojzaAFkdHx0YJk2Eq/YIoG5EeSzrZYrQLlz/rhD80CVIHhPXD4T1x3FNmaCq5uBD7CScdUO1o2+Fpk8RhgFW7rXonHTgIC+6Ux30/LY77CnMxXf66J4x70gCk9/ghABfaQxT3fb6Ck7DQAxBO2v594az4xAVX0nBNGEBY0qZMgHQ4gPT9/EDKcl5dmWgA4Ul3L8of6N/347g/7Br6Aa4jP/Or/2ovlUgiiEhl4C9GUPChkpLWj8DAopEYxSct+RzXMU4YlY1isM+CcDpTwsHjhrWnSo/iEqYyUi55+3QknnuX0+HB0ThIj+Oejhe+iAskLeHgqOVudSxdnOnvGlnSUh4ukHBkgusDdOIA0gCRWVwgjyCB5AGSXlU18MeRLjjgPzgjH9Kk7vAHQhfhxCvEg9XejvKr48RQtfGtTouNqxPqIDW5axOTI212arxNaxDhUyZ8hJkBBeMrdAD9shwuP2EJD/0AdNCxmRYP+EV/AD9pwY5LXZGGcD92UHh1qoWbOiQNAynpqXsMMHSOOHjOFUgZ+Pt09enI/cHrwf1t10sXwB/Xl0k/vBo6PJYs98eRls5qGN6XCY7P0KAPAOHIt6CL78r1wCV8bIiX5NpLb7+jrW1stTNnnlGdjsuYoG2CV21E+FhNq8NhdVVtYICBT/+Mu1YrqEPKKt0a18CEnvBGJBvc8yZX2ktf3sVH9Rf44YH+gUnTxibnbvH4ko91b+m66iv7OjHYoE9KbIMPHIDPajIuGQ7IgMdBqve1zb32h/c/2M49/4L7qmPHjrXLly+3tdW1dvIUn2aZbGfPSgYdbaxw8KkXVjjcx2ggfdkdd7fXvf51bWZmWobXxba8fK1waOL36MNfbktLi+39//l97Q1v+NP++LFlJH6RDatCoko2BfuhpO/S++J303UHD+ylgncWwcbGJpVuop199vn2Rw882LaPzCj/9fU0dB8E4pAHupp2hhu0sS4M4J76wHFPXeK8YkW9Ub77iCEuwHUrHjknUbl95YlIymIlM3mAhCc/QP/D+EIbyIqj8eqeg1+9R0t+8rjftx5VW4Zewq170juK8Uqt3Lj6NuwidBed2FRe79HyqqVoVTQ6XLSpXPIpA4+jWXFkEcJGoOgjOnSbH+VjwcHYO96wT+uG9qcw4ejzHaBODut70g6SlvikAQ7iIM511OXZL+MqmzT98JQBcI8jHjxckSeAHyDsevlDWx8PYfQhZAnOg+UkD3AQPw6soTt5kz9lhgYgOHDBEZdwABwJD23c92lhMsWTtBcD5VWZwREHDLJI7r504UD/vk+P73/6H/76IJaEDFS27lFCdWg0jGTqO4SMoqcBcGXgi4AAwsIcAyJMVwMqQfDGDMzGH9x9HFXWfmGC1x8eVb7gJJzySQeUIhQ/AGkA0lMejkMHpb6eVQEpl2vKSfkB4hJ/PSCuXx7Q54FGz2GPNQMcKmZoNm3qKHjcwaBpupTGg46g6qj4AiJn8jqtoH8ffvF7lVJTTh4b8Joyr7PTwfB2k0q3AXZkbLdNT420uemJNiM3xduNcpMaUHmks7Vd36aD7sgh9y6zKw8a+nHhrdNRpdsf30+HPLLahJ9wcHuV0nwM5eW0cjzG4pwowtEFZOQ8yps0QN+feCDlfDsoiRaOAPn61wD+gw7+D8ZVWIUDfdlxiQGGh/B+fcfPgMKvDJ2KY0Dop4dk9rTU/sDRdvOtL7WMeLNL2ZR2KAc79JO84Fc4seyRqUcwpYvVDwxns16dUnoA2da+naF+92VdQP3VQLKPb8kDujHCMExW1pbllwxkEBC+J0PMBsum6JHOokvZrwaOrb1NywR0vNH22NfOtE988n6vejFQc3YajwwfffQxGVPLVabS0t8xeKM/GGassI/IOF04eqzde++97SUvvbU9//zz0rNVGfxlhH3Pva9v73znO9otp0/5MFmMKvMuVmnDvMhSH9JWu3N/ymM9+NNkT47zuDDAuPIEAiNsW+1ybHy6/d7/+kS7vKG6G6/PSiGjqsv9cqQ8AD9x+LlPPGC5yZ96SFzSc0V+pMOPbpDGLwqw4iWFop5I168rIPdc+y64D+Zjawh+7jGmlEr30jOMIF29NWKM/EIqZ37oq9n3KNnVm5GSp/BVv1ir2xhG+XFkSGebqyMueXDeIfnQHUBoPega3B+7Iagk5VceQDUhvITUFdpEiWRVek64ryZW0VyEA0PuegA/AegCkE0gcuMavIBlB26lTXzCgcgaVKTB9XEljDbANflSTsJI38fZz0t4xh/u0ZfoFlDtfThOJjxlAITFBZJehQzi8PfxJKxPO/G4xMN/P23iyAOdyROchCdMFes+jDgcoCQCyqvw4DaoTSQtrs7aG/J0ECgreJ3nHb/2b5UawlhirU2jzBCgiRman8fLIKs9SxAKs5aR8mgmqp8bjhirGciQcK6paO7DPJXne+FQ6gFDuOTHRUhAP4687ihoJvJfu3bNjx45GJS44Ccu+fqV4NU80NKx0OG5AVcFpDJSiQD5A6QxLqXLUmWAdEkbnvthfaAY0kAn5fR5BZAtfKTjwu3nYYg7YX16cQBhuEF64aC/8OMEr4CJH9UB8qiPx/JaPAbYWFuYn2zTk9IH5ckgCVZWIqCFugVclwLoxXnTsujBAZFZaKIwaKJccCZf4rk6HL9ceAAHKxIYAeAmDbQAGPgYX6yCkY7VL+hL2QcdeeMGdAlCcx/68cNucz9A30EI3X0XWQEJqzKrXO4J6wMNvwww0SGds1GkdP4pHJzRYYfbCKtyyt/pmamH/yNuL6dO32Q/KzzEK1nRxGMmXeGaazfmKB8DnvAYf+FlIMsqlXEwMer2dmE8JRyZI8fkG/LINSsbpddMynhbDgLIi9varToXcvs1Eleezq+WUWk14roc/Vw2eUYn26rmDB/7+CfaxYsXpGvj7bbbbvfjx0ceedQ6AFy5crVNTUx7pevOO+9qn/rUp2ScrYj3cX8s++6X3y0j7PU+i+nChRe8Kvf002faT/7kX2t/9W1va4vzc57AQAcrR7z5Bx+8tWq+JcRdWWXqFUUd9Q79tQLmQ3bFL48g+dD/yvpGm5052j79xYfbo994pk3MzFqG8IzsQjNlWWaKowziiaM9AZFz4pI3+U0XMhKAJ3VEOiY5qhG3QfAPgX4i48EQUhbX3IOv7qv+cQHC2XcILUkX5/LQbcmOlXL8Tt/RCn+RR5+v4PFqvgw4H0PBkxb1X54YqL9nAsITCPoL4iakD/58nIliMgqtGg+3V3RF74v2QPx59MkKIED7ouyAUjk+efs4ki78xH9YGqCPJ3lST+Eb4Iq/Hs0P5QX0cQRI0y8n/vDItR+etP04yggtBch/v9wSx5W0hEcHh/k6vLr2w/pAeMoFgi9AHHj79IATh/9gWNK5XPAiN4/rcfuhJsMKZ/w8BLyC24sCb//aLx8Yu/eNP/IeOgmCj0yoImFgXAPY9FR1ZqKJQxfZbMrnDfj2FZq6xWvoIsYDrjLzrJwDOnmrBOf9DJzGK4bY+FtLzEVgKoYyXS6GmxoIji+6M0Bzz14h3pjjMQJhbA6mQ6UBbaphUjZpPOsRznpcIByTfJJBYYc0AMp2Rejng9DkJy0nCHMPbq6eiUkVkKc/lspys3hghkoYVe6zkegA6ChMlxqv6Sk87DMjLHxmdkb5GLUYNeN8lkJ8kQ4RSZ2Ef1cGBYec1tft+eak8wknK1gMIBYnvA1ornsfhiljpE8H8oW/OrKCOsCRvvBRJgo1zluPuk5ILnPCMa06ZTXdZyKJPiuo8yvQMoSEki0Q+YIzjwhoDDzygmacv08oWvyIsHPQl7ogfV7m4O0xwiiHukXGyJs40nHNAISx5RURdYqmgU5VdFQ6aBGd0kVat+Uih0yB8ABfDpef1TdCHaOyB66DPt8A+hA645Ro4PAT39+cmo6j5NbRKMd9rTy7kpVWtIBD6aVpol/Bcv3yAKVQXtJWR+QwecyP5MBjZjoQdI/4owtLrtu1lVWFqc0w+Izxgera41II5DrStrbUcSJPt0cGfAYfdLn0i3bCwaEc8zA7N9/mF5fa4tGjbWFpyedncQTG4tGltrB4tM0vLOq60Gbm5pR+Rnow2SbU5/CNReoSQ8/8ymHgbcsgYYWItyw5349HkbyBxyDKfsk1pVmXYcTLODwWXF9VOG5lzSujG9vrTvvssxfcH7W98Xb+/KX2woVL1rN1TsqfHhc9k+2e17yqvf3tPy3j6pn2+c890E6eWPInezZUDnvI4MFtQn0c7onHvtpe/5rXtJtO3dB2NtdlcGEEIbiqY/fJdOxu/9SJa06GbRm5AKvwbPT21UYa+fiqx0Q7c+459wMYvuggbXpbZWCsUdnpm2gf9APsX+vrVq7ksbGqunMbI68ce9ZIxb31U2UQhp+VTg7F9YozftqfdXOIG7zRN67UH2EAafCXPsF3BufSQUlFaWWwb6iOdcXoQk9xgPf8kU9e7pCPdcOhCicdSd0mpJP6MWbUUTVg6PB4NZdDSpVXdccmfxx9Ha7aJRiFX3L3EwLJkJdeWDVmnPFZX6q7ER4pqz6RuccC3pCVHxwlP6Pa10dRH9zT7pkYZCAG0hdwTbjbq1wgcalXgPgY2v369j3jZidHXPZ0co/MOUIDNYQv6od8KbPukV856isu8vR4TUck/UeLreOqBH+iSXyiK9CBs18u9+BHP8IPq82JM2658EtagHgg+YkDuB/k6+77cbkm3E+UKIEkpOsc9OK60hREnclJ/3b9IgeIKpv7cjnXuxi3wUaEUXFTQLk4wtABeOaKA0ZHR9v/Ay8OE9hKsyZ1AAAAAElFTkSuQmCC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11003" b="3998"/>
          <a:stretch/>
        </p:blipFill>
        <p:spPr bwMode="auto">
          <a:xfrm>
            <a:off x="971877" y="1519014"/>
            <a:ext cx="7178675" cy="40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81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Recent Developments – Litany of Dysfunction​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fontAlgn="base">
              <a:spcBef>
                <a:spcPts val="300"/>
              </a:spcBef>
            </a:pPr>
            <a:r>
              <a:rPr lang="en-US" sz="2200" dirty="0">
                <a:latin typeface="Cambria" panose="02040503050406030204" pitchFamily="18" charset="0"/>
              </a:rPr>
              <a:t>Clark </a:t>
            </a:r>
            <a:r>
              <a:rPr lang="en-US" sz="2200" dirty="0" smtClean="0">
                <a:latin typeface="Cambria" panose="02040503050406030204" pitchFamily="18" charset="0"/>
              </a:rPr>
              <a:t>Government</a:t>
            </a:r>
            <a:r>
              <a:rPr lang="en-US" sz="2200" dirty="0">
                <a:latin typeface="Cambria" panose="02040503050406030204" pitchFamily="18" charset="0"/>
              </a:rPr>
              <a:t> Formal Opposition to Kinder Morgan </a:t>
            </a:r>
            <a:r>
              <a:rPr lang="en-US" sz="2200" dirty="0" smtClean="0">
                <a:latin typeface="Cambria" panose="02040503050406030204" pitchFamily="18" charset="0"/>
              </a:rPr>
              <a:t>Trans Mountain</a:t>
            </a:r>
            <a:r>
              <a:rPr lang="en-US" sz="2200" dirty="0">
                <a:latin typeface="Cambria" panose="02040503050406030204" pitchFamily="18" charset="0"/>
              </a:rPr>
              <a:t> Expansion ​</a:t>
            </a:r>
          </a:p>
          <a:p>
            <a:pPr lvl="1" fontAlgn="base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After close to six years of development and three years since the filing of the NEB application , the government of Christy Clark comes out in its final written submission to the NEB process against the Kinder Morgan 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​</a:t>
            </a:r>
          </a:p>
          <a:p>
            <a:pPr lvl="1" fontAlgn="base">
              <a:spcBef>
                <a:spcPts val="300"/>
              </a:spcBef>
            </a:pP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Rationale “not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offering sufficient details of its spill-response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plans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”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​</a:t>
            </a:r>
          </a:p>
          <a:p>
            <a:pPr lvl="1" fontAlgn="base">
              <a:spcBef>
                <a:spcPts val="300"/>
              </a:spcBef>
            </a:pP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Notwithstanding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Kinder Morgan 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complying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  with 150 draft NEB conditions 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​</a:t>
            </a:r>
          </a:p>
          <a:p>
            <a:pPr lvl="1" fontAlgn="base">
              <a:spcBef>
                <a:spcPts val="300"/>
              </a:spcBef>
            </a:pP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Rejecting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also referenced inadequate aboriginal support and deficiencies of BC’s “fair share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”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1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1894" r="1494" b="1880"/>
          <a:stretch/>
        </p:blipFill>
        <p:spPr bwMode="auto">
          <a:xfrm>
            <a:off x="2209800" y="1800314"/>
            <a:ext cx="4623276" cy="3204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1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Recent Developments – Litany of Dysfunction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fontAlgn="base">
              <a:spcBef>
                <a:spcPts val="300"/>
              </a:spcBef>
            </a:pPr>
            <a:r>
              <a:rPr lang="en-US" sz="2000" dirty="0">
                <a:latin typeface="Cambria" panose="02040503050406030204" pitchFamily="18" charset="0"/>
              </a:rPr>
              <a:t>Carr Mandate Letter – changes to Canadian regulatory processes for major hydrocarbon projects​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“Immediately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review Canada’s environmental assessment processes to regain public trust”​</a:t>
            </a:r>
          </a:p>
          <a:p>
            <a:pPr lvl="2" fontAlgn="base"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R</a:t>
            </a:r>
            <a:r>
              <a:rPr lang="en-US" dirty="0" smtClean="0">
                <a:latin typeface="Cambria" panose="02040503050406030204" pitchFamily="18" charset="0"/>
              </a:rPr>
              <a:t>estore </a:t>
            </a:r>
            <a:r>
              <a:rPr lang="en-US" dirty="0">
                <a:latin typeface="Cambria" panose="02040503050406030204" pitchFamily="18" charset="0"/>
              </a:rPr>
              <a:t>robust oversight and thorough environmental assessments of areas under federal jurisdiction​</a:t>
            </a:r>
          </a:p>
          <a:p>
            <a:pPr lvl="2" fontAlgn="base"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E</a:t>
            </a:r>
            <a:r>
              <a:rPr lang="en-US" dirty="0" smtClean="0">
                <a:latin typeface="Cambria" panose="02040503050406030204" pitchFamily="18" charset="0"/>
              </a:rPr>
              <a:t>nsure </a:t>
            </a:r>
            <a:r>
              <a:rPr lang="en-US" dirty="0">
                <a:latin typeface="Cambria" panose="02040503050406030204" pitchFamily="18" charset="0"/>
              </a:rPr>
              <a:t>that decisions are based on science, facts, and evidence, and serve the public’s interest​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“Modernize the National Energy Board”​</a:t>
            </a:r>
          </a:p>
          <a:p>
            <a:pPr lvl="2" fontAlgn="base"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S</a:t>
            </a:r>
            <a:r>
              <a:rPr lang="en-US" dirty="0" smtClean="0">
                <a:latin typeface="Cambria" panose="02040503050406030204" pitchFamily="18" charset="0"/>
              </a:rPr>
              <a:t>ufficient </a:t>
            </a:r>
            <a:r>
              <a:rPr lang="en-US" dirty="0">
                <a:latin typeface="Cambria" panose="02040503050406030204" pitchFamily="18" charset="0"/>
              </a:rPr>
              <a:t>expertise in fields such as environmental science, community development, and Indigenous traditional knowledge​</a:t>
            </a:r>
          </a:p>
          <a:p>
            <a:pPr fontAlgn="base">
              <a:spcBef>
                <a:spcPts val="300"/>
              </a:spcBef>
            </a:pPr>
            <a:r>
              <a:rPr lang="en-US" sz="2000" dirty="0">
                <a:latin typeface="Cambria" panose="02040503050406030204" pitchFamily="18" charset="0"/>
              </a:rPr>
              <a:t>January 27, Carr/McKenna confirm  “new process”​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Includes extension of existing statutory timelines for both EE and TMP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​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1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91946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37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54638"/>
                </a:solidFill>
                <a:latin typeface="Cambria" panose="02040503050406030204" pitchFamily="18" charset="0"/>
              </a:rPr>
              <a:t>Recent Developments – Litany of Dysfunction</a:t>
            </a:r>
            <a:endParaRPr lang="en-US" sz="2800" dirty="0">
              <a:solidFill>
                <a:srgbClr val="054638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lnSpc>
                <a:spcPct val="11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Trudeau </a:t>
            </a:r>
            <a:r>
              <a:rPr lang="en-US" dirty="0" smtClean="0">
                <a:latin typeface="Cambria" panose="02040503050406030204" pitchFamily="18" charset="0"/>
              </a:rPr>
              <a:t>musings </a:t>
            </a:r>
            <a:r>
              <a:rPr lang="en-US" dirty="0">
                <a:latin typeface="Cambria" panose="02040503050406030204" pitchFamily="18" charset="0"/>
              </a:rPr>
              <a:t>on more stringent Canadian emission reduction targets and Canadian hydrocarbon development</a:t>
            </a:r>
            <a:r>
              <a:rPr lang="en-US" dirty="0" smtClean="0">
                <a:latin typeface="Cambria" panose="02040503050406030204" pitchFamily="18" charset="0"/>
              </a:rPr>
              <a:t>​</a:t>
            </a:r>
            <a:endParaRPr lang="en-US" dirty="0">
              <a:latin typeface="Cambria" panose="02040503050406030204" pitchFamily="18" charset="0"/>
            </a:endParaRPr>
          </a:p>
          <a:p>
            <a:pPr lvl="1" fontAlgn="base">
              <a:lnSpc>
                <a:spcPct val="110000"/>
              </a:lnSpc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“Canadians expect their government to be responsible around climate change”​</a:t>
            </a:r>
          </a:p>
          <a:p>
            <a:pPr lvl="1" fontAlgn="base">
              <a:lnSpc>
                <a:spcPct val="110000"/>
              </a:lnSpc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“Canada is going to be a strong and positive actor on the world stage”​</a:t>
            </a:r>
          </a:p>
          <a:p>
            <a:pPr lvl="1" fontAlgn="base">
              <a:lnSpc>
                <a:spcPct val="110000"/>
              </a:lnSpc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Canada is back…we're here to help.“​</a:t>
            </a:r>
          </a:p>
          <a:p>
            <a:pPr lvl="1" fontAlgn="base">
              <a:lnSpc>
                <a:spcPct val="110000"/>
              </a:lnSpc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“Set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a date to meet with provincial and territorial leaders to develop a pan-Canadian framework for addressing climate change”​</a:t>
            </a:r>
          </a:p>
          <a:p>
            <a:pPr lvl="1" fontAlgn="base">
              <a:lnSpc>
                <a:spcPct val="110000"/>
              </a:lnSpc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“In partnership with provinces and territories, establish national emissions-reduction targets... recognizing the economic cost and catastrophic impact that a greater-than-two-degree increase in average global temperatures would represent”​</a:t>
            </a:r>
          </a:p>
          <a:p>
            <a:pPr lvl="1" fontAlgn="base">
              <a:lnSpc>
                <a:spcPct val="110000"/>
              </a:lnSpc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“We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are all in this together” via Tweet​</a:t>
            </a:r>
          </a:p>
          <a:p>
            <a:pPr lvl="1" fontAlgn="base">
              <a:lnSpc>
                <a:spcPct val="110000"/>
              </a:lnSpc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“…wanted world leaders to know Canada more for its "resourcefulness" than its resources”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​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23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867275" cy="3547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56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Recent Developments – Litany of Dysfunction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300"/>
              </a:spcBef>
            </a:pPr>
            <a:r>
              <a:rPr lang="en-US" sz="2200" dirty="0">
                <a:latin typeface="Cambria" panose="02040503050406030204" pitchFamily="18" charset="0"/>
              </a:rPr>
              <a:t>Montreal Areas Mayors Opposition to Energy East​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82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Montreal-area municipalities with 3.9-million inhabitants​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Codere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 :​</a:t>
            </a:r>
          </a:p>
          <a:p>
            <a:pPr lvl="2" fontAlgn="base">
              <a:spcBef>
                <a:spcPts val="300"/>
              </a:spcBef>
            </a:pPr>
            <a:r>
              <a:rPr lang="en-US" dirty="0" smtClean="0">
                <a:latin typeface="Cambria" panose="02040503050406030204" pitchFamily="18" charset="0"/>
              </a:rPr>
              <a:t>“Environmental </a:t>
            </a:r>
            <a:r>
              <a:rPr lang="en-US" dirty="0">
                <a:latin typeface="Cambria" panose="02040503050406030204" pitchFamily="18" charset="0"/>
              </a:rPr>
              <a:t>risks outweigh the meagre economic benefits the pipeline would bring to Quebec”​</a:t>
            </a:r>
          </a:p>
          <a:p>
            <a:pPr lvl="2" fontAlgn="base">
              <a:spcBef>
                <a:spcPts val="300"/>
              </a:spcBef>
            </a:pPr>
            <a:r>
              <a:rPr lang="en-US" dirty="0" smtClean="0">
                <a:latin typeface="Cambria" panose="02040503050406030204" pitchFamily="18" charset="0"/>
              </a:rPr>
              <a:t>“The </a:t>
            </a:r>
            <a:r>
              <a:rPr lang="en-US" dirty="0">
                <a:latin typeface="Cambria" panose="02040503050406030204" pitchFamily="18" charset="0"/>
              </a:rPr>
              <a:t>era in which “the Queen can do no wrong,” is over in Canada”​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No municipal environmental review apparently conducted to come to this determination , however, 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Codere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 observed:​</a:t>
            </a:r>
          </a:p>
          <a:p>
            <a:pPr lvl="2" fontAlgn="base"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F</a:t>
            </a:r>
            <a:r>
              <a:rPr lang="en-US" dirty="0" smtClean="0">
                <a:latin typeface="Cambria" panose="02040503050406030204" pitchFamily="18" charset="0"/>
              </a:rPr>
              <a:t>inancial </a:t>
            </a:r>
            <a:r>
              <a:rPr lang="en-US" dirty="0">
                <a:latin typeface="Cambria" panose="02040503050406030204" pitchFamily="18" charset="0"/>
              </a:rPr>
              <a:t>benefits of $2 million a year according to Transport Canada estimates and internal analyses​</a:t>
            </a:r>
          </a:p>
          <a:p>
            <a:pPr lvl="2" fontAlgn="base"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T</a:t>
            </a:r>
            <a:r>
              <a:rPr lang="en-US" dirty="0" smtClean="0">
                <a:latin typeface="Cambria" panose="02040503050406030204" pitchFamily="18" charset="0"/>
              </a:rPr>
              <a:t>he </a:t>
            </a:r>
            <a:r>
              <a:rPr lang="en-US" dirty="0">
                <a:latin typeface="Cambria" panose="02040503050406030204" pitchFamily="18" charset="0"/>
              </a:rPr>
              <a:t>cost of a major spill in the greater Montreal region could run between $1 billion and $10 billion</a:t>
            </a:r>
            <a:r>
              <a:rPr lang="en-US" dirty="0" smtClean="0">
                <a:latin typeface="Cambria" panose="02040503050406030204" pitchFamily="18" charset="0"/>
              </a:rPr>
              <a:t>​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0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54638"/>
                </a:solidFill>
                <a:latin typeface="Cambria" panose="02040503050406030204" pitchFamily="18" charset="0"/>
              </a:rPr>
              <a:t>Gateway Map</a:t>
            </a:r>
            <a:endParaRPr lang="en-US" sz="2800" dirty="0">
              <a:solidFill>
                <a:srgbClr val="054638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8481422" cy="2533042"/>
          </a:xfrm>
          <a:prstGeom prst="rect">
            <a:avLst/>
          </a:prstGeom>
          <a:ln>
            <a:solidFill>
              <a:srgbClr val="054638"/>
            </a:solidFill>
          </a:ln>
        </p:spPr>
      </p:pic>
    </p:spTree>
    <p:extLst>
      <p:ext uri="{BB962C8B-B14F-4D97-AF65-F5344CB8AC3E}">
        <p14:creationId xmlns:p14="http://schemas.microsoft.com/office/powerpoint/2010/main" val="2876985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Recent Developments – Litany of Dysfunction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300"/>
              </a:spcBef>
            </a:pPr>
            <a:r>
              <a:rPr lang="en-US" sz="2400" dirty="0">
                <a:latin typeface="Cambria" panose="02040503050406030204" pitchFamily="18" charset="0"/>
              </a:rPr>
              <a:t>BC Supreme Court Decision on “equivalency”​</a:t>
            </a:r>
          </a:p>
          <a:p>
            <a:pPr lvl="1" fontAlgn="base"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A finding that  the BC government entering into an equivalency agreement the federal government , ( in which British Columbia gave the National Energy Board the power to carry out the environment  review of Northern Gateway),  "breached the </a:t>
            </a:r>
            <a:r>
              <a:rPr lang="en-US" sz="2100" dirty="0" err="1">
                <a:solidFill>
                  <a:schemeClr val="tx1"/>
                </a:solidFill>
                <a:latin typeface="Cambria" panose="02040503050406030204" pitchFamily="18" charset="0"/>
              </a:rPr>
              <a:t>honour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 of the Crown" by failing to consult with the </a:t>
            </a:r>
            <a:r>
              <a:rPr lang="en-US" sz="2100" dirty="0" err="1">
                <a:solidFill>
                  <a:schemeClr val="tx1"/>
                </a:solidFill>
                <a:latin typeface="Cambria" panose="02040503050406030204" pitchFamily="18" charset="0"/>
              </a:rPr>
              <a:t>Gitga'at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 and Coastal First Nations”​</a:t>
            </a:r>
          </a:p>
          <a:p>
            <a:pPr lvl="1" fontAlgn="base"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The consequence:​</a:t>
            </a:r>
          </a:p>
          <a:p>
            <a:pPr lvl="2" fontAlgn="base">
              <a:spcBef>
                <a:spcPts val="300"/>
              </a:spcBef>
            </a:pPr>
            <a:r>
              <a:rPr lang="en-US" sz="1800" dirty="0">
                <a:latin typeface="Cambria" panose="02040503050406030204" pitchFamily="18" charset="0"/>
              </a:rPr>
              <a:t>The equivalency agreement is invalid and the province must make its own decision on Northern Gateway — after consulting with and accommodating First Nations along the route.​</a:t>
            </a:r>
          </a:p>
          <a:p>
            <a:pPr lvl="1" fontAlgn="base"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Notwithstanding, Northern Gateway has had a federal permit in hand — with 209 conditions attached — since mid-2014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en-US" sz="21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10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736138" cy="287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1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Recent Developments – Litany of Dysfunction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300"/>
              </a:spcBef>
            </a:pPr>
            <a:r>
              <a:rPr lang="en-US" sz="2200" dirty="0">
                <a:latin typeface="Cambria" panose="02040503050406030204" pitchFamily="18" charset="0"/>
              </a:rPr>
              <a:t>Trudeau Government “MIA” in respect of Keystone XL​</a:t>
            </a:r>
          </a:p>
          <a:p>
            <a:pPr lvl="1" fontAlgn="base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No intervention with the Obama administration to salvage the project , post election​</a:t>
            </a:r>
          </a:p>
          <a:p>
            <a:pPr lvl="1" fontAlgn="base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Indifference to the Obama rejection​</a:t>
            </a:r>
          </a:p>
          <a:p>
            <a:pPr lvl="1" fontAlgn="base">
              <a:spcBef>
                <a:spcPts val="300"/>
              </a:spcBef>
            </a:pP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“No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comment” , no support for TransCanada’s litigation against the Obama administration re its rejection of Keystone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XL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42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200525" cy="338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113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54638"/>
                </a:solidFill>
                <a:latin typeface="Cambria" panose="02040503050406030204" pitchFamily="18" charset="0"/>
              </a:rPr>
              <a:t>Recent Developments – Litany of Dysfunction</a:t>
            </a:r>
            <a:endParaRPr lang="en-US" sz="2800" dirty="0">
              <a:solidFill>
                <a:srgbClr val="054638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300"/>
              </a:spcBef>
            </a:pPr>
            <a:r>
              <a:rPr lang="en-US" sz="2200" dirty="0">
                <a:latin typeface="Cambria" panose="02040503050406030204" pitchFamily="18" charset="0"/>
              </a:rPr>
              <a:t>Alberta Carbon Policy – “no quid pro quo”​</a:t>
            </a:r>
          </a:p>
          <a:p>
            <a:pPr lvl="1" fontAlgn="base">
              <a:spcBef>
                <a:spcPts val="300"/>
              </a:spcBef>
            </a:pP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</a:rPr>
              <a:t>Notley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 administration’s carbon policy lack of any tangible “quid pro quo” on market access​</a:t>
            </a:r>
          </a:p>
          <a:p>
            <a:pPr lvl="2" fontAlgn="base">
              <a:spcBef>
                <a:spcPts val="300"/>
              </a:spcBef>
            </a:pPr>
            <a:r>
              <a:rPr lang="en-US" sz="2200" dirty="0">
                <a:latin typeface="Cambria" panose="02040503050406030204" pitchFamily="18" charset="0"/>
              </a:rPr>
              <a:t>No conditionality on a breakthrough on market access​</a:t>
            </a:r>
          </a:p>
          <a:p>
            <a:pPr lvl="2" fontAlgn="base">
              <a:spcBef>
                <a:spcPts val="300"/>
              </a:spcBef>
            </a:pPr>
            <a:r>
              <a:rPr lang="en-US" sz="2200" dirty="0">
                <a:latin typeface="Cambria" panose="02040503050406030204" pitchFamily="18" charset="0"/>
              </a:rPr>
              <a:t>No evidence of any “stand down” on environmental resistance to major Canadian pipeline infrastructure​</a:t>
            </a:r>
          </a:p>
          <a:p>
            <a:pPr lvl="2" fontAlgn="base">
              <a:spcBef>
                <a:spcPts val="300"/>
              </a:spcBef>
            </a:pPr>
            <a:r>
              <a:rPr lang="en-US" sz="2200" dirty="0">
                <a:latin typeface="Cambria" panose="02040503050406030204" pitchFamily="18" charset="0"/>
              </a:rPr>
              <a:t>No tangible assurance from Trudeau administration of approval for any actual major hydrocarbon pipeline proposal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03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Private Sector Realities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spcBef>
                <a:spcPts val="300"/>
              </a:spcBef>
            </a:pPr>
            <a:r>
              <a:rPr lang="en-US" sz="2400" dirty="0">
                <a:latin typeface="Cambria" panose="02040503050406030204" pitchFamily="18" charset="0"/>
              </a:rPr>
              <a:t>Development Dollars at </a:t>
            </a:r>
            <a:r>
              <a:rPr lang="en-US" sz="2400" dirty="0" smtClean="0">
                <a:latin typeface="Cambria" panose="02040503050406030204" pitchFamily="18" charset="0"/>
              </a:rPr>
              <a:t>risk</a:t>
            </a:r>
            <a:r>
              <a:rPr lang="en-US" sz="2400" dirty="0">
                <a:latin typeface="Cambria" panose="02040503050406030204" pitchFamily="18" charset="0"/>
              </a:rPr>
              <a:t>​</a:t>
            </a:r>
          </a:p>
          <a:p>
            <a:pPr lvl="1" fontAlgn="base"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Likely on the order of half billion per project​</a:t>
            </a:r>
          </a:p>
          <a:p>
            <a:pPr lvl="1" fontAlgn="base"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All equity dollars at risk​</a:t>
            </a:r>
          </a:p>
          <a:p>
            <a:pPr lvl="1" fontAlgn="base"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Prudence of persisting with regulatory process 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​</a:t>
            </a:r>
          </a:p>
          <a:p>
            <a:pPr lvl="1" fontAlgn="base">
              <a:spcBef>
                <a:spcPts val="300"/>
              </a:spcBef>
            </a:pPr>
            <a:endParaRPr lang="en-US" sz="2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fontAlgn="base">
              <a:spcBef>
                <a:spcPts val="300"/>
              </a:spcBef>
            </a:pPr>
            <a:r>
              <a:rPr lang="en-US" sz="2400" dirty="0">
                <a:latin typeface="Cambria" panose="02040503050406030204" pitchFamily="18" charset="0"/>
              </a:rPr>
              <a:t>Collapsing Commodity Prices​</a:t>
            </a:r>
          </a:p>
          <a:p>
            <a:pPr lvl="1" fontAlgn="base"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Strained cash flow​</a:t>
            </a:r>
          </a:p>
          <a:p>
            <a:pPr lvl="1" fontAlgn="base"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Capacity to persist with the regulatory process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​</a:t>
            </a:r>
          </a:p>
          <a:p>
            <a:pPr lvl="1" fontAlgn="base">
              <a:spcBef>
                <a:spcPts val="300"/>
              </a:spcBef>
            </a:pPr>
            <a:endParaRPr lang="en-US" sz="2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fontAlgn="base">
              <a:spcBef>
                <a:spcPts val="300"/>
              </a:spcBef>
            </a:pPr>
            <a:r>
              <a:rPr lang="en-US" sz="2400" dirty="0">
                <a:latin typeface="Cambria" panose="02040503050406030204" pitchFamily="18" charset="0"/>
              </a:rPr>
              <a:t>Higher taxation ​</a:t>
            </a:r>
          </a:p>
          <a:p>
            <a:pPr lvl="1" fontAlgn="base"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Alberta carbon and corporate taxes​</a:t>
            </a:r>
          </a:p>
          <a:p>
            <a:pPr lvl="1" fontAlgn="base"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Federal tax increases ​</a:t>
            </a:r>
          </a:p>
          <a:p>
            <a:pPr lvl="1" fontAlgn="base"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Alberta royalty review – a bullet dodged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​</a:t>
            </a:r>
          </a:p>
          <a:p>
            <a:pPr lvl="1" fontAlgn="base">
              <a:spcBef>
                <a:spcPts val="300"/>
              </a:spcBef>
            </a:pPr>
            <a:endParaRPr lang="en-US" sz="2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fontAlgn="base">
              <a:spcBef>
                <a:spcPts val="300"/>
              </a:spcBef>
            </a:pPr>
            <a:r>
              <a:rPr lang="en-US" sz="2400" dirty="0">
                <a:latin typeface="Cambria" panose="02040503050406030204" pitchFamily="18" charset="0"/>
              </a:rPr>
              <a:t>Fundamental Uncertainty of the Regulatory/Legal/Political Process impacting Approvals of Major Hydrocarbon Infrastructure​</a:t>
            </a:r>
          </a:p>
          <a:p>
            <a:pPr lvl="1" fontAlgn="base">
              <a:spcBef>
                <a:spcPts val="300"/>
              </a:spcBef>
            </a:pP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“Yes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” must be fundamentally highly probable ​</a:t>
            </a:r>
          </a:p>
          <a:p>
            <a:pPr lvl="1" fontAlgn="base"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Otherwise risk becomes untenable ​</a:t>
            </a:r>
          </a:p>
          <a:p>
            <a:pPr lvl="1" fontAlgn="base"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Capital will 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react</a:t>
            </a:r>
            <a:endParaRPr lang="en-US" sz="21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71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Realities of the Canadian Economy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300"/>
              </a:spcBef>
            </a:pPr>
            <a:r>
              <a:rPr lang="en-US" sz="2200" dirty="0">
                <a:latin typeface="Cambria" panose="02040503050406030204" pitchFamily="18" charset="0"/>
              </a:rPr>
              <a:t>25% of the value of the Canadian exports comes from the energy sector​</a:t>
            </a:r>
          </a:p>
          <a:p>
            <a:pPr fontAlgn="base">
              <a:spcBef>
                <a:spcPts val="300"/>
              </a:spcBef>
            </a:pPr>
            <a:r>
              <a:rPr lang="en-US" sz="2200" dirty="0">
                <a:latin typeface="Cambria" panose="02040503050406030204" pitchFamily="18" charset="0"/>
              </a:rPr>
              <a:t>10% of Canadian GDP attributed to Canadian energy sector​</a:t>
            </a:r>
          </a:p>
          <a:p>
            <a:pPr fontAlgn="base">
              <a:spcBef>
                <a:spcPts val="300"/>
              </a:spcBef>
            </a:pPr>
            <a:r>
              <a:rPr lang="en-US" sz="2200" dirty="0">
                <a:latin typeface="Cambria" panose="02040503050406030204" pitchFamily="18" charset="0"/>
              </a:rPr>
              <a:t>Energy investment close to 50% of capital investment in Canada for 2014​</a:t>
            </a:r>
          </a:p>
          <a:p>
            <a:pPr fontAlgn="base">
              <a:spcBef>
                <a:spcPts val="300"/>
              </a:spcBef>
            </a:pPr>
            <a:r>
              <a:rPr lang="en-US" sz="2200" dirty="0" smtClean="0">
                <a:latin typeface="Cambria" panose="02040503050406030204" pitchFamily="18" charset="0"/>
              </a:rPr>
              <a:t>“Energy </a:t>
            </a:r>
            <a:r>
              <a:rPr lang="en-US" sz="2200" dirty="0">
                <a:latin typeface="Cambria" panose="02040503050406030204" pitchFamily="18" charset="0"/>
              </a:rPr>
              <a:t>superpower” to what?​</a:t>
            </a:r>
          </a:p>
          <a:p>
            <a:pPr lvl="1" fontAlgn="base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Competitive advantage realities​</a:t>
            </a:r>
          </a:p>
          <a:p>
            <a:pPr lvl="1" fontAlgn="base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Lack of scale​</a:t>
            </a:r>
          </a:p>
          <a:p>
            <a:pPr lvl="1" fontAlgn="base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Capacity to invest in alternatives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81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What </a:t>
            </a:r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Hydrocarbons Mean to Canadian Economy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png;base64,%20iVBORw0KGgoAAAANSUhEUgAABAcAAAGtCAYAAAEdfC37AAAAAXNSR0IArs4c6QAAAARnQU1BAACxjwv8YQUAAAAJcEhZcwAADsMAAA7DAcdvqGQAAP+lSURBVHhe7F0HoI3l//+cve50XXtl71EqIkpSoUEqomGUEopKO6VUKokSLamM+pEyMgrZK7L3Xvde7j77vPP//T7nHC6ufY363w/vPe943ud9xnc+06ATcBJUVYXJZIpcXR5wMqJJMRgM4ihEwUPTNBiNxshVGPkSwfr166EoSuTq8oAT53A4IldAKBSKnBWiIMBMxZVfv379yJ08YCJgUKHrb7zxhh4IBHQigMjdQvzXIEmSfs8990SuwjgmCSZNmoQHHnhAEEYhzhMkNBWSsEY1BB0meEIyrCTV7AYVAUmC0+6ASsVslP3QiSN9Fics9JpDIwlI/5hDQwEfjFYHLCYdIUmHGX4YzC6K2khhNeJknaSzid4PQlUssNvNCMoh+hqrTiuMigrZpsKsG6CGdPht9KZsQRx9KFfJxcFMGyoXtcAKO3Tjier+mHK4//77I2fnj4yMDKE+SIpE7gBEcQgGg/D7KeMRfb9s2bJjYfg+h2H7g1UB34+qIL6XlZUl7jP43ezsbPEryzJ8Pp8459+rASWLx2LethwYLTaYLIeREOOBwyRT5QIuux3pfsovVf5cn52eEwHIe7Bk/mQEN0xFIGUv2hocWJduRkpAwdR9ObBZzfBpMUjNzEKbLl9DSluPXDUVN9QoiuXrDsFuMQvxbjcdRkxcVdgsFjhcsbBXfxxmc3MUKX8jZjx/C9SMmVg+bQbsxhgMHj4aPWekItejEQEAv/76ayT1BCrMiwZVjDg6dOjAUkWPiYnRhw4dKp716tVLnzZtmu5yucR1z549RVgO1717d338+PH6iy++KJ49+eSTOkkjvVu3bvqcOXNEHEQI4jCbzXqzZs30OnXq6HFxcfq4ceP0YsWKifeuNIrFxeu56+eL87LVq+iyHtDHzNqs24zQ/XRFJSTyO33DfhEmGEzTA8GjeojCAQn6K48+pm/afFiEkeg5/65yB3U5GNBrV6xDd9zi3hs97tenLN+s65oirp+8s5p+d/NKOiy19XaPvKw/cOfN+rh5q/UWD7yk52xYoB/Yt1xvc99zekAK6m+8/b7OXyxmC1f5ggULxC/joomA7YcnnnhCnH/99dd6165d9b59+4qK9Hg8+ttvv60T1+sDBgwQYfr37y9++Z2HH35YHzhwoAjPYZhgRo8eLYiEdZfb7RZhSdLoHTt2FPHzs969e+skBfR+/frpJDVEmCuJoELpVUK6Iqm6oqm6FJR0VSHipWdSwK+zhcWEHAoGiQD8dEHhJIUqJ0D36SmFDVE2OC8hhd6nvCt+ukERqPQvRPqBfgTYdhPPFTroXZnK30OVy89VPSjCyKQPcv101xfQvUyDBFVVdEomkR2Tma4vXLhQ/DLy9Q7OB/z6mdy56HMW9fzLuojFPJ/zLx/E5SIc60a+zvte9MiLaJL5/tm+fzUhSLo97WAqSpZNJt1sJW1Oqo+sCKOkkv4/QLq6orh3DEEd2zZNRulKbRCb6IzcDGPaa12QolXCo+/0xvu/pMKu6nitU3UqFFskxJmxaNEikGQV5yc6jBeAs1VAtKJuu+02odcZXNFMFGvXrsWHH36I3NxcESZaoUwM/Jx/84uf70Xv5/f8aoVFM6JC2dJkMNbCrT1HosKDHwnD7s/321BNlEPaktdwcO1vOLRlIVqVK4L6deJRxubD87cVw+9f9UKnuiXxVsfW8OoS7h8yH/Ual0GD+t1xT/1ieP2RhkRiF4aLJoJzAVfo1q1bMXLkSMybN0/cW7duHR555JFjz5xOp5AIDRo0wAcffIC2bduKcP8lyMaQIFq3tA13FD2E719rSdcW3Nz3S/IFPNifWxaxxavCqtrQ5LEn8M6A15ChVcenc5Zj0opEZFJ1lU4qBgdCcKoZyFHSsX3jNMz/628Yi9WGT76w6rxodXAuYM4vWbIkpk6dikaNGonruXPnIj4+HsWLFxe/iYmJwtpnqcBIT09HvXr1xPm/ASTH6C9JPfpn0FlS5aMqyevRTQZIugwbVb5KlWqCTFyiQdbIYjNIUHQNDqsbOWpRJBg5HvaYFHIb7bCaVHJFid/plkG2ktsZgtVphax6ENDJpdQTEWc9f3VwWYiAwZ9h14+5PXrNBcQEkVe0R5PD9y930/XFQA0FMOKFwVDat8f6B/ri032fY8tOD26q3xTmvIRwleCKEEEUp/ucTuRtQNj//TdCUWUQ48KoBKBqcST76b/DA7s5NhLi6sJlJQKOPlqxzN2qrMBk1uHVDmPM+M+QkrENFrsduSlufDpojuD+fyMh6CSOyc6ntNuBnAMwxBVDdugQEh2VIyGuLhSod3B2yIIQxEF1eyR7J3q/exOGfNUVGf7VcMUGYLVmwGxzXhWV79MkBEMh+uVWSTckNQseLRtKMFfoax9xfH54dvhq0vEaPhr0OH4fOwyeXb/DpF8TeXp145ISAVd80GCl37CuNxqMSC5aGQf3BLBjk4KUvS78vTQL341eBYOajO3bt4twVxIuo4IfVmzG6A/XoGyrMbBIFqzq1xszU8hGISI1mvIvsmFPNYKF/o2dm462fT5GbNV22JqnGf1qxiVRB7quil8Dgsie+wP8s15F6aE7SBLEQgta8fVPA5Hm20ScbyTLNhsBvwZvlh0jB8+IqAPiNt1KEUS7s8PG5OVBCsatMOLHb/8AKiRi1gvXEX8Xg99mxtPXP4HvFn5KFrlLhGRDl9PLBfje6NlwOmwIqSf2ZxgtcejSvimSnUZYThZ0JFnu/mVV5OJEGDUPpj54e+TqREzZfQQ//bkS9lIl8GPPx9Hho3fJaSyDo/t3YcVrD0dCnRkFbhOwrueGHToLn+tUaWQgHXm2ConQI9Cdcdid3Aw3v/wrf5Hy7scHYzrCGyS/2RSkaycCWW4Me2MplwsGv/0gEuNJv7J3oJngDRjw5FP9kJBYlwjJJAywaLKvBhWikwpp+/YiWMj9OxlmKouxr9REjIGMRQtlx63AGBcmIkBCu19XILR9J5w1qiEr3Q819TDi65SERXHglw7NI+FOxJydGfh8/U4ELV4UJa9EMkvY88tMSBVvwcZ3OgvHMwo/smEMmlCvz2RsHn0HNL0krGZjwdsEd999N0JBBQdTM/Dqa29g/8SuaF3cie+WZ+HVCaQvv8/Cz8NmQZHJDyaf2AArpOwycBrK4uAuDe5MCV98spw4iyQAEQkVq1AhBonCKjJiLUFM/PZ9fPl5F4wa/hz5zJlEbjpl6NIRgKK6AcqTFPLDR9re7Q2Qoeejb54/z7gsicgJqXjlzd+RuXpR5G4YqfE6Zg0aiF/f+g6Hly1FeqIZf739MpWFFAkRht/nQYjKIihJsOX60Gi9FzesVFBvk4RrNlrQoup9aGMqegIBMJyIh91mwNbPumLH5x9i9YHtkSfHUSBEsGf3Tkye/B3cPjcsEz9A2vItqBpjRbWylASnClcuYNMlpM9+VzSI+MlY/HPqanw2YizmztoMT5YLRUqSeDWyi8gWtpESpop+7/BBREGHSgUJOQXffvY05k4fRRIHVDD0/BLYEfe1aI2tvhRYTU54/ngXOTEOuBQrZO38Cc9gMCMhxon3B7VH8q13ie7w6MippGwLWo+bhDtf747Kbe7ANSUrodkblDeqS0VhdeghXj6ML9aQsSplwR5Kg15iPYo3H4NrWvyAos1+QfUmP6FGk4mo2vQHUsAB6EKLHkGK6GqnKiY1bLQbUPPZ4bipYg1+eAIKhAg2bt6O+zs8joSNX+ORDmVQw7gOA9rZ0bySG6+1N2PgY0C/DhRw/jCYNDNcshkLFyxE9x7N0b1vHRSvuA/tH6wHs1ApZ4dORLR350K88dpdVElRu6FgkVTxZozfeAS//DwFiS1fRhmPD6++N4JU1IUTXNCv4of/TaHKVWHO2xB2MhHTtU4S0UTlcfCIh8qxE/bNHI8Ehx39Rs5BcRSJBDwZBuzdb6G/Cry+BBQlj+tccNE2Ab+u6zKMoYNIfb4m6Wsd360ogrKl3GhRjrwDs4soLexWGUmclX3lZ4TK3Akr6UpfIB0Oe1FKBJmQWgAms40UBdkEb3VCkRguCPHaqeAHPDqG2CUg29D3+VFkoMVEHl5+nM0mmPRmM1IjpLf9Nvw9fiIcJOXadesAiQhh8BP/i4Q8CbYQ3vy8M6kjkAttRojyaveEEKJyOXxwCRbs/DYS8ET0aDkxchbGS41vwCtkiCeUb4Pfc9xY+/IYvD76uYK1CZgIgqoZqQPqQDHb4bYkYPE/RzBsRgCKkSpVC8KkKuJQNR0rhzxD+fMLgy7GWUxQu9EkiWFVPDSLD352RnXPdgMZjBQlrIYQhn30MKUj7JEUmGog+yRdI+IlQ9ebQT/BLLgpdWQsRAKcOzg/zP0ldD9uu/Mm3NvxVmEk8lCwMg/NQKmOv6PigzNQ7qHfUabDb6jy2FyUaH6AXFIjbDab8ECcTPdxNjiMdtj3OlBifo18jprwetPQ593vSW3mCNazm4shoVRjLJz+Fa5NSEPuzh0iTXnLqQCIIIi0396iylBJ78uwBnMxvrcJU/vGwWXwUSIk4nAzLMS5WQEjbnjnD/L+yDrOU1cauQRmI8kA8gxINJHI1Uhvkm4j5cZSJl8wIQgjEnCYHHj/nY6QxYCbgkG9nsOxbpUHQVmBpShwYPXPCOYESbKdaHidK2xWJ2JjnShevjyM8aXpjp2ya0a1r8x4OOEGJI7XcVtGRdTPeAUdS7RG7clUWQYLMjxepkNCAAEtRHaXF5ucFfGNvUk+x02IiSmBz14n3UvMyOMYB8ybQedF0PzuJ1ESVfHRvC84MkGYUVw0EUjE7ZbFozFtpx2pzmvgLOpCRmx17JZJH7ni8PrvFoTiE7CnagfUHpMFJbayEP+kuI6BDUFN4wrnCw23tHwMSSUaIeAlD0GzCJfwbFZ5rEvFkcOrTsjcxWDpx11xW6N4/Dh5GsxKEOWa9oBO9oc5L/XmAffiWnWSaooPsVS9dk1FUcVM0i8SIB9wTOZgEDlkK5S+4Q6kTFkDZ7KCv96aQIKOpCLFUSzGgt8GD6QPsBRQ8MOQ4bDYT/QcToYGdkE9dOjEhGdIQAQXTQS2zI2w6G5kHvHju98PYVtucSxOKwdrYhX84akLg6pj4A8Savb+Glay/k10iFrNA0MkGVzPPKr2psZt8XDX1/H8W1PwRL8xsMVVhOFMRiNJIda9U34ZCUkKRm5eHGISkihVJjzRuQNJMjudW1A8Npa7uCIhToQ1RIk35kIjl6VEvfIY+GASMktIUC2nb+jiNpJhjV5G7zkt8OahEni3en+8u9iPDxv0wkf17qY8s9Qhj8SzH2N7taYCysDhis0gITkcwelAElElSeOVZKFuz4aLJoK/3nlIiPO2DZzo1diKWvT5m2NWIN69FjdbtuKNu+0YvTcFsWKsZbih59TPhruUuQ2BzxmcfQ5rscSgW48heKrvCGgsMcRTJpbI6CKhEtieIAJTg/C494UDXCyCMqVJx83X3QLpKIlmPzBt0QIop5kUo1mYlIsgRH55/ObN6P/TbrRrVBM3kdN2Opg1djlzYLBnweK0kgFoRMBGLjWpzRg5ToRRydZ54INv8OjXs8gGKovXH20Ciz88Qut0MJopLQpJUGI4GV6M+2EkRUQPDk3AY+17hwPlwUUTQTUcolhMZMR4YU8sg38O52DKEuDTWUZ8uzQLWsu3YSNRbzCz3X96iOZXIiauzrzgilapok2WEni67wd8hxJtgMuejFlzVmH9hn3Yu89NYYiIiEQ+H/E6xcMeCx/hOC4E387cRIVowMxlv9OvioEfvIF1S/ZCt+WfDybdIA8WobCrlTjYzEmYMmMbVpPRfDFge4ork/NsshjhIs7WTdyOYiY1JUGX3FT2/F2NbDJv5C1KD33WaWb5FYPOHTqLBHq12njlm88jIY7jIomA+E8iUUziJ4lYNKh7MOLPTCAuFv07OeE7JGN2ClOkhbgqzOHReQc8ikgRjSFhPmZJwJwH0qtR8HPRPk+Vq8jEmeQhl6nQiPRsCFN/+wMPPnA/tu/cBzv5w7nZcZg5fSvKlSkDWSK2JRVxMejevoH4jbW5YC5aA28PegdvvtqVCjWcj4KCjXjVRJVqMPoRknmaCXtKlOOIt3M6vNEkGXHkktqpXKrXqoq6TnLEtePT+PLC4EwQNR1Tri6q59PEcJFEYICjZGX4E8sjzZFMosuCjx5OwD21vLActeLFB1147IkeoiL3798v3uBzrvDOnTuLljM+GCzZmRj4l1vTUlNT0bRpU3zyySfIzXWTWqDitzhx3/19YLTEosXt18MXPIQO7W9HiTJ2xMVlok3b2vB4tsFKPjYJWxHvxYC7htlDUXk8F/1l6XIhzcZngttWDKHcXNI+LvRu4cS1Tcri4243QFPP3ANZoU5xVIlxoWX96vhn92GsyHFgVN9qIs3ni4siAi4U15ubUOHdrajxeSpqfLwVVb7MRJWRmSg7aj+KDMsO621C6dKl8d1338Fut2Pp0qVimNmOHeyzchK4YEnsk+OvkUXMYwt/+eUXtGzZEr1798b8+QvQpAnpQg6pm+CTuGlZgRLQ6G0VMSQJjPQdjsmkx2L9P0vpjMJGXMgLwd97d2Fuagp9JxeLRzyMtelBhHQJCqWvIGGXDiGuaDKqlCuCkYuzUdYWj2dGr0TInD9XR/Hk6M1Y5VMxY89R2ALkhjsl9By2kq2uSIhzx0URAVew4DfR3h+ubFERdJD6ooqx0Dnr+vDooscee0zo/saNG+Onn35CjRrcjs2Uywe9QHVmoKreuHEjevTogf79+wtiuffeezF+/HgKQ/xInylbtjaCShIOpQJbd+Zg+qyl2HdAIQlRBmvWHkHK4bRwXNwleYFoGB9EC0cppIVi0bzvD1iydAW6NO5LCSjYZmojudiS5MX+w+mwGIKYPG8bzHZirrMQMMlQyqJKWi9c7iC1DGtS+Pw8cVFEcK7girRarZThMLHwdfQei3kmEtEVTZVG9CTuscQoUqSIOOdnFSpUEHFx073d5oArJhcVKxZB3Trl0PqOpihXzkW2wmFc26ACvL7ciOa+8OwZitSGJcGIEmQIkuZFn/tuw+SVX1Ka7ZEQBQOVDEdFY8eTykZ3wsYFwJ4Ud8dfJhQAEbBFz0PIWGeyDiXuYwMv73EuoEwrZC8IFj4L9u9bDTWowx9kdaPBT+IwzulErD1GuEdFkouSO8m2xoVLAoaqkkHqU8iqzoXsd5P7rSNAns5/DQVABGERbjBwmz9RM0WpUazRg927cGWcQ4VEVMrZYCWXNNdjQGlSCyO/+B/e/+BnfDziJ8xfsg0paUFUKF+JaIktiIvDPhI7ZvLb1/Tvg9lpZMVz8k5q6IqCc5nfIUTbGZDfO3yccawExZnfO1wTF4KL7kX8c91ObD8UTgbHxPXIc/CZIDhqiz8dT3ZoSGXHhZG/iNP0gBC5h46SYVT8dN2kFC/F5/UcwLhvnkeRxNLIzXIjLpGMQt1BetSK1JR0kKZAj2c+JU/FTt9kwoy8fAHIIbpNCGVDMcZBspnQ48YnMXbBp7A6nMKriao2Afk0RG4myWE4XRsJFZhoRMsHFpaK+ROyxsPbtdP0YTClnoZQ86JAexHjXNxOTZVOf03E9UyjJlIJRhKbJlIRJquTnrFxePqEGQ2OSK8hZzz/wgwTWBBfjnwRiqIjIzOFys+LzKyjOJK9j1zKnUQM7Grx6B+HSNHFEACDTALAkUjSwATumZ+w8itBAAy2VY4RAIMt4fyO0xIAgxKY3zt8nIYAGEYTPcvvHT7OgQBOBr11cShdPFlUNk/Ayg+aJYbcPq7EsycuHObUJLEEUJUQRg7tB7NY/OHEMEZuYCLXUTPKiCtSRTw/OcylhQ8hVYIvV6K0km1EadXJndQkdnllsRhHXoGrk43B5B4KBsnmyCHDMJXucZuJApnsEOZ0VQsi1y0jpHDH2ollG/IFRGnzN7iXlbst2KhmzyXkOf+FOy66pEryeiicpXB/5ylQFSNW7d5PrgwXTLhCT85UFGzgIdJSJsKxVKD/7Kt/8UlXuptJxJ6PSiEJFJQDZBQ68ehjr0VuXj7c2GIQMk1G2OKsyFZ1HF77G6pVvxvDuvfAy/OJsK05VELhfDF0cp2n/b0SY9fvwoz3+qLqY7Px434vJBLlFv8WwemZ6/+HFnUfhUzSJsOQE3kzDJNLx7jBT6JR09tR4tqX8MGjj+OZSavogYp2tz8NKeiPhDw3XDQRsBRQNZIEpxNDBgVbtvkgGdm1Ol4Q+eKkKGTJhyEfd8NnH3cntUIeSP50JmCykHup8eiiM/dRXArs3rMPO/ccgZmyR3IP3/2jILtEDVjJhU1YMgTJruJkGuQpatmEdteb0fNGjbwOGUrpYvhr2VaMeOVDohAz5dOHSXP3IUPOxVdvfIBkf3R0chisdCvWqovmD3dG447t0OS2+miU4cZbL3+Fhk3JFT/HYWVRXPzwMkgYP2c93DJXQP6EoJCYNwfdeOz+hmKEDH/yZHHNjub2PSmocU0JioZsCDUbo7/oSQWmkDQhA+9M5Erx+0Ma+j7/I6xkILKncuXBzGGETPm1e1XIdiPZERfNcwWGgh1yTq5Yx1bXC7eNYSaRluCywEoSwEUZtxo1mIw63JoBE2ash1fhoWOsK7lNIawa+GBPUgpwK1g4SQaDE4pkIa6gSs0vlWw/ROwMbl94uu9nMImm1quloE2Ub/J52DqNNZ9AAOnkDb068kdx7tm3F2QBYO/+bATIkQhGpSVJ2KObZ0MhJrgoLj0HFFCJabCb3WTgEMdTin8YPQJD33kdk7//Ft99MRSfDHwJltwDmD3rN/w8Zy2++G0DUnJCkJgQDKz0uWOGMi+Gk0UaY4wWqMRGQk5FKjs/kNmFZi27whVbgnTp8WnuVyvYHbbu+RMDet6HXMrrnDGvwa+a8PNdZfHV9H3o8vmS8LgKQzqK2XLxRNfeCJ5peFIBoEBmIHErYYjYdfwfO+H363CSJPD7/CTVDWTtkkSwWDHs3VfR+4UXyJ9PJMo2UGGQFUxfNhO3cBYfu6sGcQ3P9wvTJXcrfz6sG+lZL9EAqQPikCgtaBTOSBdSQEPLtr1Ru/4tVPlXiwQ4M0R7P0mJkMJdxhakH9wJuH3E8SqSKpSDLbEY/l6xGr6gF7feWBt7ydYoX6M6qc+CVXEFPg0tLM41HA0Bk+ZtgdVsE+MGrBby1zUFVrLV/OQu2a1mBILhxatYJbAg4r4AJoIbayaiQcViJ3Dy/yYMQerhpTCTlx4mAhaVJDW4wmUHnhkwjOyFBJgj6/oV4txR4NPQuAK4lbCozYAbKyeTpxJCMH0fPnl/IA5sWY3PP3oPR3dvwZBBL4i2k3DHV/jTfM4cvorcpbxgwmp4wy1isgpzPs9AIiVLBGNFTFxN9BnwA32XvmXmVsGLpuP/1ygQSZAX3Onyz86jWLllF1yORARZIpB+98kh0XSs211ivP3Jal4l8derXQPhNTBRiYmtRj9Gfvw4aX3mfzOuv/Zu3NSsHel+O4WJ0i/LkX+HKriaUODq4FRoyA0q+N+CXQiSijAREZxuuFdUHUCT8GTbWkJVMESydBle/xE4beR+GmPo2embUgsaKhltSmR8oM0sQwsZIZFRZ7KbSaPbiOyIismc1+wyDLINIXOIZJQJRk8GEJ8sWgB57gpLL7/Pith4UokKL18TJxbmUSl7vMRUuHklTMgq3VToJSvZUAiRz8D9AFRuuk7fo18eomc2k01hsCBEhjSPPGQJzOuiahSeY0nkV8ljs5LkZGbi1kqD1STcdGIdcY9R4OrgZPCqXPGUw0dbVUOcPQQz9ylQhvKjtug91UhJJCkQvRYqhkrI4SgJkyXxshIAg6wWPPjeXHEomgWaVUfbH/YTUdtFGhWST391vh9L23VGjpUqTrej+y9b4D4yjyqDilV34vvFnTFm7uMwxhExyxpVejw63t4U2XPfxn2PvY3lu9LQrs3tgJfnCADvPPkd3uv5KxFfEF+vTcOdFHbfhjnocGcnTJgwjirXiK7dHiWDWgFpXrT+dSXumbKcVCYQZ87BzaXr45oGzXBth4+RSeXXtv39yPGk4OOxX2PYlx/TFwS7nYJLQgSCl0n5Wymhj91eG13bVkFxJxEDZY45PNpGwKqc6ZITwWP3vH42FsNkEH5uIUYKc+MlEVhngEaJE51Q9M9MUuoAubRfdK2JWCJuOeCjBFlFC6ZGHGpSebENP968twbiyt9JAkLICVJnFIaFoCJj1k+/Y8W6bRg7Zx6MqhsH6d67g6fh19//RK6VxASBmcBIEgVkB1lLJmLuX0tQgjytN/s3x8zD12BHhhdjvxtH5cdTYEykVsklpnKxEtvt2KWj48gfcW/HF5BctBTuemc+Zkz5BcWScvHKo3fCvvlPIoH8m5MvkTo4Do6eD27ykEncaVSp+1KOYum6PZR0uyAYMfiUwjSumoyGNcuHKaMQYSg+6CZuBS1YSfj999+L4X6MY0Qwc+ZMtG7dWtwsSJxAY2wXnGARHhdEYQv/kgimQpwEZrq0tDQx+JdxrNTvvPNOMRpYcG1kPsDFIkoArN+FQaKzO5f3CN8Xzy4jAXC6TiDOCLhwos/+qwfX7cMPP3yMABjHJAHraR7vz/sQsVTgfZAijy4KHEe0s4jPwxUeRn7XlwNRwuPv5SV4vubBIoy86fovgOugXbt2qFKliqhrJvhjeaWMn1DyPGwq+vBygxMXraBCFCzC7S7hIX8nl+8pRJCTk4MDBw4cmxl0OcDShxPG1MmIrudTiIIDV3PdunUFg+dLBCwSoy11hVz430RUEuQHcTdqDxQSwPlDl904BB/3kEEip1eMOvamQeUVVhQeL0j3NB1+nw9dmzUjjgzPHA6SyyzJ4XEVFIDepLCSLKQhjyuAHIAqBegDCoKKTvUTHqvIzVS+9HAcGrncoRCvAxkec0iBEQj5wMsCQfKIXlqZ/vw48hVyyuhCC9Hbp7bcCiLgmUB5N6Y8V7CIYSnCO5cxomKcZxxzZvjZa6+9JsJlZmaKnkVWM/ycM8QFwGGi8UTfYfC9qHrweDwiPO+gFgWH493WwoV45RCwWOGb/xmaupIwceYiJFR/CxXfmIXyRiu6JJtgsVbGju2T8PX9dyB19WLIiEHJ+17FrfcPxf19JuHegZMpFiOaVC+Cd5+8B43NZnxeJRnFbHHI2fMzjqZtRssXxuCJnydTXFaqSDNiisWi/9uTULRxb9hsdshGUqf+LRRPNkzSPzBRdaRoseg7diFUg4KS8lFsGPMcbi0eh5uSyxwr12OgwhagwoycnTuoInSTySQ2pxo8eLC+bds2/YUXXtAPHTqklytXTifC0itWrKh/8sknIjx/jhKgJyUl6StWrNCJQPT4+HidJJBetGhR/d5779Xvv/9+vW3btmKTK443mi6qcPHL32Ts2bNHxMXHlQRvfKUFmOeMeuXSJfTYmCY61aM+6rUn9Gc63KRbUEo/cGCefl+bO/XGDuJrXdWrtR9A4eP1hrXq61NWhydtpM77Sb/+hmb6snEj9cFPdqJ7Jor9qO5MKK1fV7OSPmvXPhFOITY3c+u6oZS+ZO9RfXlKSC/FO5z5c8VzLWOLHvBninM+5KBb/+q9PuF3dU2feejwsTKM4phhyD/nqw6YG/mdLl26iJ1LBgwYIOYMMneOGDFCPN+1a5e4/vLLL/H+++/jlVdeERNNiTjw1FNPoUyZMmL6eUpKCoiARLx8nyXTjBkzxD5J/E7fvn3x3nvvCeNm7969+Oyzz4Tk4dW9rih4qhoLI2761A0wEucZwBt7acShJhjVIOlinphrgMbb38BBIpqehTQ4SQ4bbCTxdDM0nsxC19zZ5tP9cGlOaKJ3zYgAqQQOSzVERpwK3Wyh8BJMJIWCiuihg1UVQh1i9p2dqISY3WykP3SiUPwG3UThM+ghl1d4FZRjYCJgXIgk4Hfyey/vPT5njo5yNXNu9D0+Z6qM3mPkveZzRl5uj74bPf+3QA159NRta/RdxNGRXekEQiJvR/Qbbn1K10In5ickqXr3wd9Hrk7E1pxM/eH7eujSoVV6zr7fdN194WURJp8LBEuB/KRH3nt8zhKB7QDuJubrgQMHimf79u0TjRdsL/B9qmwR5vbbbxfSI9qtnNeq5XDR+KO//wYYTS683rEJKl1Tlrh7I92R8fA1BmzZnYZtWcWwKpCEe97+FE26/SzCp5BNaLUYke5ogKN0/dbc9Zi9Zj82ZATIhJRwjasIWj3eG7MXrUNM+XuB2FMNvnPFRRHBuYKnmfNmV1EiGDZsmFhzgHdAY9HO6xEcPHhQrGbyww8/CDVwOnfm3wriUzivuRE3t7ofkqkclYMVbZ7/GPHJCaiRZCALIAfX1qgBb2AXEgyJpMw9FKYo4kxLUZzK7K2W9VC5RhmEDmcT/ZhhNYVwbe3yeO7FV2BSM+kLZ17W7oyISIRLKlqj4px3Q2URHzXy+Hf+/Pm61+vVly5dqufk5IhdUadMmSKe/7vAakr8hHdEjW5pGkGOwjqAd0cNP1cCfl3VFF0iQ8+v0TPeMdUvid1NuXR4b1je1ZRu07OQeE/mjVJJZfCuqTLdUvSQrlIANhZ9FOxCcVGG4bmC1UE0bpYGLOqjnM7neb/N9/M+/7cgQHl0mA1o9ugreKxFdThiS6NU+QQ0a3A9qYKrOy+XhQjyIvK5E2AQQ8+4Xfvf22Ip8zb2JhsRL08IZQuc83ll+mDOF5ecCKLxRiufZxlImhsrNs3Bz5O+RWJxF7k7frzXfwI9LSrC/CvBTQU8TMxMutlYVKzEd8ZZ6VcRLrGc4oqP7IbG9EXE8Nbw9nhlWBvMWvwpipUngpDSyZ/OpFBhT+BKQ/YGEPKnE6Hmwq/44OXRon7AF8yBzKNmTwd/CClHt8BtK4qPB70O97+EABiXjgio4nmuTYDYISwDiFnobO1KP5Lia+HXiZuxY6OO5ITrMXrEP1i6dH2kbfzKYpd2BGZHMqzGAN6vex2GPdQccB7C98+8DfMZtqDtO3Ylfpw8Gak5Xniv6Yy7r68ZeXL145KoA7Jh6S/rdw9W9q2B2MRkVB24lnhdhdvjwbDxXYginPCFDpNrlAyzXcILXcchwcXqgJITWf0URu5HyGc9gkuKNEplEnRfDkZ2vBV7sipi+Nfd8OGRKhhQqwZQ7ES+4bYNzWjAJ9/OzLsYq0CcZMUubwifPN+KiuNEAvKQ+rh/8gLYjKf22ZDhjz/ub0j5P9WmUNUgbv/1H/w16jvcddcNkE0WzB39Mbq+MQqHnVbMbHf9sal854oCkQRC3AtaCnf+qJIBawa1ReqzNVFBSUMZ93aqbF6jwIQYVxFYtNIk/o/CaI2FwZlNxpSMOFd8JB4vRnxyPz4f9jCGf9QFHw3uiInj3oKu5JKkOHEU0KVBCSJWC8yuZDw7fROGL50G1LwPA26tdQoBMHTydrjQl6c4sOLQice8o2byGmzo9c5c8niYuIEMJbzgNeWciC2Ig+sXgFeuP7j0d9iy9iOkhGBT/VCi6xOeBJWMTrtBgiPDhpgq9bB8+A946OOh+OObj2BXeAng42XEdsqDPb+lr/gwpf/tmDVrGZXbqY1KBUIEY8aMQfceT2PH3lTccF1dPHd9BSQcPYjV+yXIsUlYG7wOB799hhQu5ZY8gfQ9MQiS0kw7kIldWw8h6AkvJc+DTbnHk1dDI8cYFjp3WTRkp2zB558+gc+HdkFmxjZ4/LmUv4I3YqMgT5w3PoEekuAm4s1BCLlyFshXj4Q4P4x4/U7Kth/bx09E3wdeitwNo0zjRrC6JMSY44irJWz7ehJkZwLJv+O9o7yMjcKLaKrhDTprbtiHN+66GzesPoDu3fuiwuoAejbphCpb9pLtlccYMer4efTjeGnsUux31ybJcRP86pHIw+MoECLo3r077FYTDHIOBlZNRZz3ILxmolmbgl+WSdi6dSPU9K1inL6JSnfen/Oxf5uOxMTimPXbAYz/7m9s3+GDTEYY1y0vVXt8NzSSDnRwx5nNrGHCdy9i7Gc9SbK4STQK5ipwqaB7daTt/hPN4m7GkndaIG7H33hrugeKdmE7nppJAuomB8o/eC8m/DrshFFbetCGHMWM+MZNoSRUQp1eD8PJtpEl3J7iJsm48t0nYd46Blt2urEyPYjrWk1DcsuxSGj+C+o0/hmVb/4ZJW+dhprNJ7OooHTyyAYuEx4oZMLwx1uh3zfDxPdc5lLiNy8KhAh4EMN7nw9D7OfNUCfeh2duM6KUtgfXFTeiY50A7qujwZW6Gd71kxC0mLFu3Tr8+P33iInLwLOvXI/OPWph0+bVpBbO7iEYdNKtRg9GfvoMDh1eKjJd4LCbsWhZFkb93htTPf3xytsTcHTFDEimC1/NNDMrGzZrECoZDtu2cN9/mICJgsX5sd884AazT8btQmrV1gjU7oHBY+bit9f7k0BNjIQ4EdnZdN+kk7QwQ1LCs5rOBRdnGJLYJAFFEsCNjS/WQYyaAZvJiiUoj0b6AbLvzJQmSYxqsVKGciQzKo5Mh5W7N3kBCgO3eSfCRIQxe+ZStLqzMcwGH0Z93C0cfX7JidzUxN5IJtRpeBea3PwILDx/7wqANTBzUvtB88R1XnD3cTGrglEv34701RMRf93D8B1Ygul6FTxSwo7X+n8IS+hUL8Kv+/HuF11htrH4t5KdoJM04bmGJBVlI8b+1QNGbo84CUbViG6txrM+FcgM5SDJZkY6YmD1BzBg/J8Y2b01xXWisX1RkkDoZZLx++d9hTh4UVQno0dTERt7LbJdxeG0+GAkEc87oYVIzxc3umHLXkXiSoXFaoTVQq4YGcDM/04XL0vDTiUJfo42PwJgCKOB1IOB90YyYtPq+di6eQaJzvAIpYJQDbwQl1+h6g0EkE0qID03vH40ewIXBh3x1e8iJpMQX64pmpRIhGY3oeodqSjfeTbKd/wDlTvNQsUuc1GmyyxUfmQhrKbwRhcMm9kAk9EKi9EGo82Isn9VyGcntBoot6gRVqZmYfT4VZRYCUWIAHgprddf+w3xTjOGPnwn5rzcR6iZvLgoImCXSCYOt858HVZFhp9cGp1s0QbZ41HGtxchH1U2iW+dKshJRGJo1R9BVy0hrqKgauM/JCrDep+JSmPXUKzRl8fSPRlMDPxjULBo7gR6131h0iwf8HLxjercihLF78I/Qzug1e1tcGjbX+TRXCgRUBnFJBIbWMUs5Eq8uJbuRJmRh9Es/UFU+NKNmO8b4KG676P+m2moOTwLKjHH84PHcVMbeNxIgA7FT2WjGfFdkVvz2QmtCUYlVMPkn1fgsQerUyZIgsgmpPn9+HLwfZQGC3lmVrT5cNQp/TIXRwQkkXJnDCeutWJNmgMvjA8hGFcaPnIDg5oTliImpJPvH3CWQLGPdsF+x2BYyVARJREBcz7D6SAXUdjEdlSrfS+5yBWImq2kUhTB8doZOJx3Vxvyfh8iABKZ+bhA5w8D+r76BA65F+DWPr/jm2++QfZBD9TI+Ib8YCTukokRxERcswWK1U6SgxiD85sf1BBlz4xtM/5AIp3XTj6EpY/3hHLtsyjW6hZRKp+83hUWcikVWwBH/uyN/23eDIXKLuDNf18l3khzSK878cqwWWKBSx5eXtx59v6Li7IJNNJV6b3j4CHK2uQuTjqfKjOpPmLkNfhuYQoeb14P8VYvmn46i6zjYiTuyag75RMkmkikrFu3E3UbVKEE8fx73nTfACsXrHwYoz5/g2wL/6kUG9UZVPm8CfdNd3RD3dp35KWxS46oTbD+iIplB9Lw28w1KGWNQa8eDTBr8kocURwY1efU3c/9ZNPc9fZUFFGS4Cd7M0blzW0p704Xcsmo++ulmyhiF0kAGQ4b97iYsT3bhwkvv4pNcW2gx+ZDXOR+T3qlhVgKoM+g8fj87ccjD86Mi5IERj0DMhlkTqOEO4tkoE1CClqapqKx9TAG32FDvfhM1GrTGj5rSRhM+RHAcfCgE0Z4DUJjZEEFIyzmcnju+bGQNF4m8jgE7Qr7gO+Gu58XzBlHBHDxkiDgc6NjrVqQczPxy8Q5aFzvAShp+8ncOVGX5sXQH1fhrqrFkVypsmhjSHTrWB2IRyD3uDuYFzbNhPgQqU+rBgelXaV0Cx4M+FA0RKRFBMBw2FjFmoRUqRbrwCuj34fkOH0eecVXg8mC4W89gKffmkBp8eKTp7rhkzurwu3TIeejYi+KCJQj28Ebm/JiEodDATw73YSv9zhxuGhZeByVMHRWLqmAIZTJ04tyhk6FYObBkyeVMUsEnVweznKfZz9HlocKiiufws2avRJOJxGXMY64hd41MNmQPNR5+Vw2EC+cGCwuCz6e8imSqtyAa1LHYzm5tr0HfQPVf/p8eEn39h++EP49qWT96GSJr4XNG4DjHDanPBuIHcRKZ0azkewpJ8imJE+APDOSOJLZIYxYTT9RMpgMLnzy6t34+udVYsnf3r9vgubagZ4vfBkJcRwXRQR7F0+DEnTDrBA1mynjva6BLzcXcZoBs+fuxINdm8IhKNwsGki4cniuQEQDHQMvzuBwOji3x55Ff8V6VVTrIUnDmwPHEbFYSdyZcN8992HDpgOw2uKwaeMuLFl0AJs2ZOL7L4dSgYhXLxhmOFCm2u1wH92Na/v/IO6N/uIdWPITwRcBrlw36XzOutPC5RNAnDOWpAJz1hnWJyaCcAYVvPzw9XD496JiGQ3d7ypDBh8Q5AKLwGGNxVNdWuDVbyeSt2FFAqphzNBnIk+P46KIwJRzCKmxdZAdWwoZlhJwHknFEw3I7z+yFw9f70cxA3kGRADM0UeOHBEu1kcffSRmPX/99dfwevPs4yf+hl28+vXr44knnhBWLI89fPTRR8NEYXQiNr4y6U4NvsBhVKpoJaI6ihsbV0HTpqVRs2YcsrM2CMlycWDpQ98L/xeShwnrQpuNTwf2jJ67vgh8fhPsShF8/HJzWL2HEUc2Dq8/cjpw/so1LofJi/bis9c64/YbGqKUIwdmIgyWh+eLizIM2UblWVexQjdTQZEEYLeRG4hUqnxeLMnGy8/RTZYEPNMpIyND6P+OHTuKHc9YbPPijuSSw+qgYiFC4TkLzzzzjEgTEwJfR+ckQPdi4tjXcTTtgFAhshxeRl7MpI7sG9Tr+e+InSOLS10IQkHsWvgL9m5fjq++TcFP697AmlkbUbf5A7Az2+ZB1DA8c2NRq8id4+BV3tq9Ph0SMUqN2CxULV0Sc/fKuKZ4UdxZxYGWLa6hMj21hZJHNDz89mwqJxs0C6tRqygDIz1hhvvtNfrWebL2RUkCTmIsxyCIh5w9JgB+QOKMfW2buG8SBMAbRPB4gaSkJKESeHczhXQZ8xzP1zNzbxG7gxQJTzThsPwOj0mMEgBTKzerv/rmcAz//FekHKFitiYjJuEaIr5S2LVXwsHDvBW/haj7wqWBQu9+nVMRr364CPfX2ECUXhWzHBVg953/VL0zgjIUS/bfbrkY5qcoVOcGHMrJwPCFu+nZGdLPDMe2Br2vEAFwKetiSNuF4aKI4FwR3QmNf1naxMbGimHoXMl8zR6BxRImGA7H9zlMlAiiEKRGhtGLL/RA/xc6o0xZKxWiAaqUCZvdjdq14lGhcixJBg594Vkz250Y8mBj/H1wAzpO3EUq2IWBtzTD2fapPm9QhmSVDD46kSUjlJARQYlUA/ehkOq7XLhIImBq5RZtNmpY7IcPoUDzHmdDxJghZSJ+zwSLNQiDnIutG0gdmAwkVXz0vkoGKqkgnUQjEUS4effCJUEUfkqPm1dcC/DOa5lnHl72L8ZFEUG0DTq8GxrRM+l+PqI7ofFxfDe0gkHqgcPkBSqYMXM1qZBiyHWT9DAlIyVdx/vvjYMnQAQQsQ0uFgNbNsLoR1vB4EjBtz0HwXKGeY+cy1MPHmDL8is/GIg/REP5KcfZIOIVvycdVAcXgosyDGVNxfd/bUQo4KQMsREXXo6WV9lUFJXcEhOeursaWwWCUPIDSxGDRpVG7/IWMbyj6umhY9j7j8JizMS+QxY0alhJTFvnKW52VwxFYYM714O+A76DQSx7f3Eu3f8evRPzdrswYlh7DHU3wKv1qwNFwwUdLa9j5Zbfbmjs9pGxbODGlJOgkPFsUPyU25MmhzIoPtWcS88SIjfygowijeLLp+FKbN/P1XmexHBRRMC9bWNmbEWIe7dEk87J0PFgixpIcnBbwekrRCdJwX0IKqWBR87kB+4lTD28Eb9MeEfYDdG0hjlAgUkhC8voR9v7X0OZCuE1kgtxbriokjKSLjfxHgVnaJ1btmbbGQngRJyOAIjq5WxMnvieMBTzEiufGTULdFMIARkoV/G6y0oALAElOZ04XkKQi0Fnu0GHj20J4lpFOb4zfBRkwRDZy5B4cU+iYpm8JBYkmiKR90PhI0yuB0Uf6wlQ5Rx4/GyHUXjWfFz29C3eQETV/KLPm3ttzwcXVVrMvxYlmyrgdD1VJhzKCsHHy6Qo3BDEiT45W8erPm9iuOI5kzxqacPqnzF82JNig4x8QXYHpyWoFclPSl5SyIYQMlNDeKTlXbil/Ivo8MFvWCkF4eK1mmHFtA5tUbXok5HQYXy9/iACyMSrM/eRCguQegvg72+fw9OPfokWb/yEVxbvwF6yd4+m/Igf5/CaAsfx9YA+cNrCbqHRxLO5icFMNnzzeF1keqkEeZjfKaRzZlwUERjI8mvcqCZV2GkkgYGoklyghct3UMKYG04TLh8wN+/Y+ReGD++AlYt+jYwcOn3mZFnFqy99RIUSuXGZwDJu7NgxOJrugT33d7g8qajkDUEKZaDHoz3RfOIc7MgZEQ4cgZRlx8AZu6EqVNO8U5YSQvWbWuDGm0ujc5eHseenYcjypCFrXzlYix6IvBVGMEDeDxm+Lw56na5MvBUi3vxgKKTrusFm9mPG1AWi0eh8cFE2gXAHiY4+m7qZfPr8RD5HbRIc3LJBOZQtbiOqP/VbUZsgep+F3Ucf3A07iX4TuX2MM9s6GspXvAVt2vWmgOFu5SsND4l2uy4jh1RVEZKCJteFN+ZcalyUJGAvgHv1ilvDHK6TLHY6LEiKc5CeJp2oBBEK5sIT9GP60u2YuWwXgpGuTOFF0LuCBiNuFK8szuDGk+LJ1wpRx5WfLwFE3mHi8YWcuOueiMjlZcWvAsSarSS9XEi2WU8hgLLlykTOgCzOf4pPND+TWCA7QBW2hRLwYMWWQ8T1l16/XRQRcJ1xXbRrXZcqk2flEgcGvZj20/fkEZgx4JknsGjWryjt1PHjtx9i/uJlGD9nG2Ys300mE/vIFAFFwtvfM3hzqzA0NLm5DVU+FQ3fO3b/RPA2sX7NhBcGfElhw4s0nq80u5wQ9E5/rktujBvadiFD1o3sVePp/FmYhbq04Kt37yK7xo2y1QeSKigBk3RRVXROuCh1EAXvbDZn+QbszEigbATgC/hh5oGkVqcQ7VJWOsZN/BZ33nk3ylxTgzwKcgfFt8iipTza/bno0a4BpSbcrMwpkmU/vhzxEBEGD66gtHFM9Arvh8Tg8XpZucDLb42ld8Lv/StAeVu2cBUqX5OMYuVZIpDkCmtVzFuxAi2urU3F4MTatXtQtXZFpB7JQeUyp99JviBQIETA72qShM//3AarzuMCFNGrF/Dztm+Ak8e5UdTccOIL8DBqNUIEBvrlUTYhdLu7Dun/45zMrs9nIx4kTgiLd25K4vYAsRMawRVXDZ0efxEOM2+xd+FpL8RFqoMouAIMVOm976oDVfLgpWefJD71Ic5qwK/jRmPTqqUY9d5bsJN04G3/VVGR4UoTq7SZWGKcmBQmLJVEIXO+2A3NJIuu6RDp/6f7jsbj3QbDZuLBqdwyKOi4EBeIApEEUXDHjZEs+rsfex633HEfXDYHnC4n/L6AiJsno4BcPa74vPMtTVY7Ot5aDvGRrWQ5LXx8+vHjsJg9FNaJoF9Dv+c/pdeLRhqDOAKWo/x7cen+/44CJYIoQlQ3v/y5FhmSgyqcbH1Rt2FdfjKYGMySjDpVS6NJzcRjaeD07Ny5HpUrXUO+cRAOV1F6lp8bWvDgEUSKGiCidYptf00WHXJIoXMLybcAXLxOAc+gsgYRpLRrPPbe7oQxJwCnMQF6jAGS7IPJSO4xd5FrNvBYaaMmQVZUaCEfqcgYUplmMgLDeyrzrGWuCVVjVUpxqzy4lJf0I/uJiN4ibCEKp/L32AYi9UgMF1IpXcRctlAW/EYqP5sMu2Ih5cnjMUnU0zcMcpCY7/RT6E6UwQUEm1FDp1a18UCLStClLCoE1uWchVOJjO8YSRKs3byVzgQ9HkOVKnWIgOLgjClOV5eHABjsqq7emyN2Qtuf48WttW4ArH6Me7stXHaHaPKa+UA7sROaTdZxa9meiCHiOLT+R+ywUmUS1a/b8xvGLXwMP//1Dn759BGSXgpq1Hoch1JtsMea8UCbu5B5+ADGT14ivjnm/RliN7Sxw6fDIOnYtvlvrNx2FN9N+FO0J3W6727c1eoeTPhpJsxmGX1mLRI7oc1evR/vPtIGmdYimDhkEFIyMnFds3oIahn4YdY/+OTzz/B8z0HhBr0Ti/cYLgkRhKM1ogQRX6/7b0C7WyrBSta+hTiKOVxIHUoQHxYicG504lVA8jZ3hgVU3n6C0+TgUoCHvBmJ25hEiRN/eLYV1sz+CekJd+H++56ARBxtCYWIWFT4KI+vvH0tpv0+E4meEPo2bg4jjxEk7tV5uVrNh/u7DYGdJ9bEutD03qHk+yfgqz/+xLev9cOQPp+Gv0mEwwNueboZrAF0vucpfPjZ79iWaYQTW/HmG63hTge+HjScAluQQQXHbTRum46OPR9EksmL7m8MRElyK/9ZvBx7v+mCGoeD0BrfiY4fviOG/eXDgwLH1AE33lyKjheOnt1EFmYypSTTHcCqDXtw1MOrnBOp0NdlbhSSfHjq3kZkA5wmpf9PESSCtF9iNXiMCML6p+A/FomevhTp2RIkyeDKDlf4cev+EgmmQpwRggi4otxutxgFrCjhhScvliA4zig4vuh1QRmfFwNOC0u+/PKYN93/JUTrNb+6FUQQHpPHrXRkeVLh8DLy0bb9iwXHwWomGleUCE6+ZhTE984FnB7+bnRCDCP6m98eQf8F8IYjL774IlwulxjJnXeLgGPq4GzgYOcY9F8LrnzO4+lsI2aMQhTiagfTKY/UZzA9n4tQO0EQ8ClLSH6R1cbEiRNRr1491K5dW0R+KZyHQhSiEAUL5mExIY/Qs2dPNGvWDJ07d47MxEC+pvAJgiDK7LzT0KuvvnrMaeQg/0VTqRBXB4LQYNVToYdKwGAzIWhQYecWJJggKRLMVp7SyA3rCv0aoRjNojGfIQYXMJ0auQFdhdlAzw06LCGiZR7rZg4vm2YIeaEZYxA0WuCka949xq6Guz1FPETjIUWFheLh5UApBvqODxaDk55F3BeNmwdtou3bFL4Jg8bDhXn1LWYuFbJmojg4cTL5Yzzak9JuDkBWbDBQOAulx69KcFhiEJBDsPKESfLbTGYrVBN3Vshi6TceY8RtKdzhEl6ijXfJCsLIbas8rt7io/jN9J4NJiojzcwlo0PiDRdDcWJFMN6Ly8LLndF3uUfvnnvuwW+//ZavQj/hDjuSvC9N7969xXVUchQKgUJcSvBUzAoV6yOhciuegISGBp5FxG0KQYRkFUHdhPT9W1C/5xh4DV54U32QmZlz03g0HnKzMpCVlQ6FpIMh14vsbGJ+h4aWTjsRLzGuGgDvHlqz5wjkpO2Cq9iNsBqJ8UKpYkNPFgKqqsCd40XIRAkgPpblbPiDdoQCfrEZp6xo0LOP4DA99uaGkJWdC69M90Ju8cvrGGi5mTiayz2EvFknkJubI/KnanaxfmOM3QaZmFz1xwCeDHiJiTVPOrKJzw4ESfhkp1F+LVCJsekr8Pp8Yri9IZCJdCmAVDjw4TttsWoX90U6YfR6kBWkD5kk8CZ7kz9+HCt9vGoqubjEszl+D+UhBG9WLoKhIKZNmyaEQX44QRDwjOF+/fohJoYSehnAgocbLXi/xNatW+Ptt98WeyPyXodsnfAvHxyGp7LzwVPOog08fJ8rqXhx7mEMx8fgjbV4Iy2+5gYSjovD8SxotnTmzJkj7vNzXiSD4+UwfPCubHw/akbxNxhciLw3IyP6/ej3+Jw3GOedYLkBhlteWXi+9NJLQqh26tQJCQnh6WScjvLly6NcuXIiHv5O9Fv/X2FALkKSBzmHpqJ8zZsRz6u0GI7CnlASXbu0RVJ8NySUt0FyxiLGYELdUjyEUcKj5UvCSr9JlR6A3ZiEg2MGoVmH+9G6bhn8sU+BhRiEoRoToVj3w+eWsHjqKAwaPhQ7ZwxA/bb90K1nF7z/1XwxUv7xrreh1zcLUTrGDpPdguw5H6Pf1FS0Jn7gZYJ63VYTsqSiekJpJMXZsH/sW3hjuRdxFhlb5nyAGx7og2e6dsC7k3llXit6dbsDTw2ZQ7o8LFwk0tE+PReKgzR8XFFcnxSPho9+gaL07fIV6pDWTsI9DiPklDnoPeUgbLEOJJmTSRDsw0OPfY0Yq4xk2YfYRCcJQBl/zZmNYo7SFLeVrIoQXLqLfuMQyFmJ4r2+RLJvCdp+8j1u6PQV7FaboFemyXxBRHwKiCEiZ5cWlDDxrUqVKun79+8X91JTU/VWrVrp3bp10zds2MA2lk7MI3bb/eWXX/R3331Xr1y5sthn89prrxXvFCtWTCdm08eOHavHxsaKe/ycd+y97rrrxOZqJFBEHFEsXLhQXPMmbLw7L6NChQoiHc8999yx6wceeECcL168WJ84caK+Zs0a/YcfftCJwfWZM2fq2dnZIn0cP+/8yyDGPvYtzgujRIkS4pfzw4fZbNZ3794t3iuESkSn6xLvh6qG91Dlzd1UJbzpW0Dy8WNdVmT6y/d5gzgKo9O1GiA6IuNZCdFvSJekoC7JHj1I5RqkxxLRl8Jh6VrS6FfmjeOYPvwiHpm+Q4pAl0IeEbdM7ysUTiSIwimUFpG2kKTztqWq7NNln5vSqdK79D59m2lY452S1ZCuie/QN8U1vxDe55W+SO/66TcMTiffD/OarCP2WoorR1e1IKWN91EOg8MockiXKTMqh6U4ZVmiH3qXnmt0TlaTCEdKS8QXDPpFenjrPQPK6CH1+EasTPf5Id9eA751OdwBSnTk7Pg5f5t9mOhvFHwdvceSjdOXN41UEMfC8/1o2Oj96DO+5oMbU/ib7P7wLs/ff/+9eM6Ivs/fia6TEg3Lv/yMf1mjR7uaouni8Pwsb/o4fF7w/WhYfi8arhAFA14A2GALkv61wgZyL8iMNpBlx34zcS/52ce7zRSNaSlEv6RNQ2Ql2h2wkRUKexC6yuvknGA0H4OkS7DyaFly5HkfGh/siDvbvD8ig0x4UASxcJMzEW/gKcg2OqM0KF6YQgmU2mxYbQ72lyj+0w8GvFAsWrRINB6ejPxzeZkQZVA+mMn4YMaKXp/8PMo47MJEr6MH34syPzMWn0fjjF4zg0bfZyaOMui3334r7ueNj99jVyLK6NGwUYHAcfD+vvwbTTOfc9jo+3zv5Hij99iFiKatEAULMzGWTELg0RvL05UTK/4Yg5L1WsGnZiGUewR//rmKmI8Uj67gz7mLoRpceK3fXfhy0nKqYBUzdqdDyd2G3JCKOX8sCEequbFw0QLs3Lmf3szFtRXjMGXuX1CDKdh8WEacKYRlCxZg3aZ9HC3Wr1iM3Nw0rFizgVwCUkA6KRCq6mRzcbgNOSje5FuM7dRITMpt0vopmBUeeehGidL3w6wTbSvhRszLhSsqCPKCGSLKFHnPTwdmprzg8MyI3L7BDMaMtmvXLnz11VfH2hyef/55rF+/XoT/+++/RVsCD7BghuZ2Am434HjI/BfnLCy4TWLVqlWC2dPS0jBq1CgRFyNvGqNp5nRFz6NHXkSfF+ISgnxui2ZELI9wJzRv1RZZu7fBFFiLh5//ANlpWzBj1T9UaSYcWjUNt3YdizZxuah1TzM4zTLue/ZbZKycj8GLtqNJ3ThUb/czPut0IzZtPoCXmjfGXp8JsRSuectmcO+ehdem7sV1RjtuuuVm1I/bjdcnbsTrTzyMI7HJODr+A2w47INXNOfR4UhCPGKQsaQTFvoToWub0aTji7i5TBkEYl3weZbAyAuZm05c0OSSgzTdKSBCj5z9e8B+JYMEgE5MLPz5zMxMvW7dusJ/4ufs8/t8Pr19+/Z6jRo1dBIUev/+/VnVizYA3rA9WiTErDoJCn348OE6CQ996NChIt4ePXqI54W4eiGTfyyT/+8TNCFaGcivD+h+v0/3Sl49EJJ13p9e1YOiXYI8dj1INB+iZ/xADWTp2RL55IpbV9jTVjw6t+TwoVBcPm+2OAuG2A+n5+TT+yLNCpJO/rkq67kK3Q7k6D66o9KbssztCIo+d2gvfY1H0t3+8Le4fUPltgV6d+uycfqHPx/U3dlB3cMJvAS4KtsIChKcZj5Yg3NPQMmSJY/dj2rmqCbPm+XoPQZbEgzW2tG2BQ7Lv2whTJgwAV27dhVx8b1CFDz8UkD4xmZjgDS2BR41B3YpGQYX1WswDTHWitDI9uaNq80WcreozngnLd5ssBBnx+naCP4zguB0yJu9aJ5OzPLxfJKUpzBMUHwvHOa/Ug7/FqhKUGzX0o9ctuEffIjvV/uwefcO5Dz7Jh67rwgm70vBtY/0xZolf+DTr0dF3irEuaJQEBCi58fzxpYC3wtf68iEP+iH1WqD2RBexrxQEFxecCOeyj0qVC9ZZBFYDEbEkdGmGfww6U4xSxxGCVDox3z1rgJ3teI/KQg44TyiiyEGbUTA6edDbKFoyMXR3O1YtHgWVqxbAWuMCkX18xopgqDCQ0BNIE8OCCkIZSXg07enEDE6RCv/v6Us/ivIDaiIsWswKAYM//In9OtRD/3n2lH981G4vXsZlH+gO8aP/QydH32N3LPCejlfXJXdhxcLXsPMrAXEkRfcTcNjVVl7GBCLlne0xeBPPkVACiEuwYy42EQY9VgUia0EOWBFjKU0XHo87NY4OBxJ2LF/u2g7yNt+8P8VCoI46j6Cxdv3ISSHkJa2GY/27CW6xBCg826PY3fqXqheoGfXEXSPdLpHxpLNG1kiQwuFR/edKwJUl7tS/YDJhy5P3QPVXgHDug/BE1M/QdkH2mLe6kW4ruMreHLQ7MgbhSgI/DstAmJQlWUYMbqs+2D3ZSNz/R84GtBR9fYu0FU7TDy8VLWIsda9+z6BkhUNCBmPwmxMwratO1CiRAkkF7diyeL1uKtVB6Rn7UJsgg1ffjoNc2ctQYnEsihSpAjTsgAXh9jXh/6RQ0H/Lm8/75WCFMyF1e7BOws8eP6WonhtYgYGdSqCGkWegOLOwV7lL2z+qCtqPzUS6d5MLJ0yBfvm/4Jb3/oRdSuVhsFpEzuk5cXJ9MXXLLwVqtfv12yHEmQrjTfXO/NOYwbZDsUaQIJBwsPXV6X3STUYLbCdxVLwUR3aiYImrN0tFtw8V3CdB61BPNGgNp2f+6rhiiZjW4YHa/ekQzMFYbYbIeWYoPF6TU4rlPRcWOJNCFB+HbIMhSzRgFFBosGJLvXKEi2z+VowuOpdA9a+0VZ63vhBJ10U3s+A9z1mBR+ezAGLiyrBBMOOSdg/6jnKgRtmbwyM6lGY7KTlX10Fa6myUBQbERPFCSs0Raa4fRjwyQOwxVB4kwWSZIVMEZuoYgSTq7Gwmr1wpysY9uZyuhEZiCQS48Y7Ax8na4JXTLdRoTkRl1gclSrWRJ06N8AVX5K+w+MXbJBVEhcqL/rAg4vYt6V85BEaeYv73+dycNoLPs08Y8OkSdCNVrQdOA9WnvgjcAppngCzMGjNKErMmWDRMOj5RiA7ju46YCUGd1uNcKoxyDApKJGXcdnQI7ewxf/mwWgjS1AOikFFKtWVUQshaCuKhBwvuYZG5CYG4TfEwBxSkRAkS4Xq79cOt8BoOndjWiKv86/dGRi+aRMs5jj88fp3aPZmD1ht2SgqBTHlw59Ruw5gb3MTmURVsXvib7iuy+0k1IpgygPXk/XKM49OFQa8YJqkWHFw2zrA7UXSjQ3hzMhBlisRVqcFZncAThfvDGCEzR5+/6p3DXJywjO1mDmOpqRCk8koDYW3UWYh4SNm8m2cim1P2+Dt78KRL7vDIGXC4ZPgSPDji5VWOEw69r5dHwGPh5jSSBVI0tZAhUhaQtFi8Fy3EVg2dy8xfQyysvxUKbEkFGIQChqhyEZkZ5BGUSxCEDGYZwXfkoAy88Krqg1mUl1mox/e7H1Yt3oaxv/wGr75rCtGftoOX3x+H74Y0QnDhjyG36Z8CY87LUKs/xVcesFFopf+Ro8zg60zktQiVW/3bUkME4c3v9gIqyzhvQ//xpbJo7B32WgElkwMv3AS+D2npkI2u7D1f28ANh/mv/4ROZNZUEjo//XjcHj+mI4SAQWeb38WMyOj750PojnhlJrMFtEr4lJzsHsHWT8GC5IOH0SFex6FtuEAtGQVrhtbYOaw34juI5PRTvNB3tWB5dHU337H+HHjIOX6kL5vJbbs3o8X+71DyusDsa7pufSsXjUWwe23347Dhw+jxa3NkFAkEU/06EUlp+Cbj15Hi1olUXzPNAz67iCC5iJ4uUNRbEv3ol7lZAwavgFtbgthzlIHurWpisl/bsTznUuj5pC/iYETSRpT4VNh8eKv2W4PXn6rF0pUkLH/wCHYnQmoUL4ctmxfhFIlq+LofivmzZmHlN0esijCm/IKa4TE0DtvdUVC3OnK5Ph9E4Xnxfp53/pQIIg4RyzcAQ0lKf4uj/UhoogT88NNJtJQ/zIZESRLp/ejA/HyG12wJL0YWlhWIsdaBl8PXoYXeh/FUUctVKzTApasdciNqYNkGwlaC2kmy5nN6LwWwd0D58JyzCI4M3i2v4EKOtkWwqgXW5Gxz+veq0JxpGcehT0UC1eCAXaLkzeMj7xFiFgEt/08D0XVYlg0bABqDfwCqpSDFcN+wPUv3Ydd73yJam/3hP+XqTBUs6NoyTbI2ZmG+DrJmHb/rfTtU7kr6MmCRlaphVxIi9lJ+dJIcTAx6Ni8ahfGfbVUCAFFUcj6NMNsdUEP+EnPUIKI30Q5eakcbA4SFCqySMgNGtuJPeDTCAPOiIH45iClRkNS8aIwKSYcsFlQWgvg0P6jKF6hPNlHvBRruIflqncNeLqvaKVXfAiZnHAYvdg0tCNiUtZA9WbBFWeDX7ZBMnAh8QIVMmUvBEtsAvzekNDYIPNfDtlhVbw4YCqFpsPXElHYSMOTuUjSYNfOfShbrjhmzP8GOw4sgSd4EDExJRGSPQiFfEQrccjISMMdDT9Hmza3kLIJ0XfIxTB4MPit7kiMPaWoTg/RYhkBrzwtitlA3yuFbI+O3s+9DpMlFqrK8yZIS0T0xlXtLuhB3NtjBKZ+9Shue2EWdn0xBPuDK7H43S5o2uddGMz1MGD4e/CWvg0Zv/wPP/84FGo8LxZyZpVUIIIgzzb0rEm9XjccMYmwcNmrGrlrGixWqxhubrfaw4KAXAO7KT7y1tlhE3XqxZQOLegbkUFlvE6BMQjJvRshEn4D5x3GsFpHsTM7FblVWmPu+DV48dE6SEtfg1m7viVC94UjOwdYLBLuufkHeP06/lyyEQv/TsettRJwf5tmiOV9AS5gqd+rUxCQ76MTq9HXSHOrsJlM8AdJju6fg8xRD8HCvhFvrkxhFIMNlqIVoeSGYA1tE/LYbWLpq5JJyILheDZUIg6LQcLR2Gqo+eY8qFYKR1pYJ9uOBwypBh++HPs2WQi74HQkoVrVOqhSuTYSE4rD5bLhj6mH0fa+m2HgyjawQecXgqBIzPFv5OXzs4MldxgGkv5cvqy1VDUOt7d6DLXqNYFmsIsNMG2nme32X0bBCIKWRAEqAkEf0pb/CvWGrpDnTkLNe+/GS0u8qLXsI9z9/BA4lQBCpHlJF6N/vx8Rc5YGybwwqTq8Jjfad7kH01dsxK11SuGOW2oQMYRnnHLb0KA/t+G9uxrg+X6vY+gH7+CF5/qgVJWaaNaxPJZvGUcKLhLZOcBINNvtjvEUP13kUyTutH9wY/m7sCW0n6wZE755+W38I+fii+Ef4NFuT6P9S+/gnorl0P2Fj/DjZwPEO1elIODCi0J8TT2MXa+2gDmYIXbaTdDI57EUgYMq769gTXz13SoMfKoaqqvZSDCq8Bi8xNRh0ytvSbE1pugW+rXDV7wiqg5YgHR6XILNRhIdRjF9NPpt0sVi20SOw0pCJIAli7egcbPrSeDKJGR4/RyyCN7ujoQ8guCCkXfzdl79nqLUDFbUrnsrWtzehW7ydlH8kAXG8TxdDZZCiDStQv630WaDgwjOZ0qElcqaaduvZyI2mERmrZtcCFd4uS5eXYi0Voz5zK3eBSEIRg5oyU05BA27/v4BcVUeQTGXEUE5GztzLHht6kGU/upFDF77PyRSHeiqGaPnPQSz3UXmtC6WPgtYFEoH7wdCSSdNo+sy0YAVZp6pajfCDBLWlLcuzT+A1WSnOuHxKiaip3B6uS4NRFfhXRwpAqFE6Jzc0/Upc7F+M/nxYhmzsyMcg4x7mv2IZLuXrux0zyGWRmOnn1lH8xnxfIvr8OGyOchY9j8oN/ZCyeBfWJjRHDdVNmLn5HH4/n9LUKk00HvYaMFvixcvRvPmzcU38uLqEQRqOta+eAtKqTsQMMSJltI4xYN0a1HE6KTd1VjEO6tCsqYDnoOIDVAlxZKpJ4fXJsibDZshBFmmyiUCPGgugxIPfYTEG9tSZo1wCrlxUpbFgvvkR3FFk/A5VRAEhEWQEFvAM8KIiBga72pL6QpKDnR58m0kJ5WEqvDU6uNC42oQBDKVW79uPfD5N98ig9I7+/leeOiTj/HEjdej3S1VcO+QD/DngSrI+Gk4HnixL78AlZjaxu0hZ0BBuQZiTUNKVy4xXozmhWaOJ7EfEsud8b4zNouNvkUWJCkWbiD85cFbUdpXBB4b0UqcC8WzJASKFYfb4kHx/T744mIRig3AcNgPKS4OTlWGNxHIfHQoyhWx4caqiaThKa1naY1jMv9jeQq+n7MNfuOZyyIKbgg0uxQUt3kxtM+tsJLwUkn5KSRolm/IwDe/rMdDt9bGdY3LkVJUYCUhpvtt0F0arGQdZBlzYFOS4bKmwockxJJAYxf5dIJAyNArBq41Fr/BNCzv2wDXkMnvJYlrCgaILxUcMRVBPNzke8ooZsoh834jzL6jMFPBSnYzVbgNBksx8qWMcGlBKnED6e447E1shNKDNyP+Mzeu+2grije8naQ2uR5i16gwU+U9GEI40H+TwYJYF1UW99jQDSNLd3IzdPpokPxM7quWSYMIkR09LhicHm6/YK1igssRwrT/DcQvP40gIXZ8vYSrQQgwTJT3bL2C0JYNqz6PhRMXQfI7USfGhLuH/EYCmoSw9SgO3XwzOjfoCXMWaVcpFHn70sMomMyMeCpPk4WEABcbuZQ2qxN2C29XzyMBKE0mF8xkdhfLscNEwj3BWBSNutcni0CClnUU5R95AXIFeueaGqjdoBmqD/8Y5cnFUFQPTBkqHr2pDJrXTIaDymFTmhcfjJ4v1iD4fdxXGPLNr/TRNAx+91MSAF6QaMGfS5fC4jSTg+kn15Csz3M4YAzBKwUxsm9ryocN/YetpLSb4DDEoEW9Cpgw6F7c27wSytiI9k0OWA2xsLmspMrsMFotKGpORiw3hRhLIpYELGWdzk8/Bf6KWgQ8lMMoHcamZxqS5PMjQKJz0irgH7eCnndXwYKlG/FEm/r4dU02Nq3djyfuqgFJcmHj/q2oUDYZZYob8dn0Iyji9qNz67KIu+kxlHtsIEWcQ4wbC8UU3msx3O3DTHc6ucfPiPPZnSBrYu2a/ahRryr561x+pE2IAXirOW4YIE8QJmHe6cjKSMHkSePhyT0Ai9lP3+HuToqDys90LuV3ckMDCR3WatxeoOox6D/gY6gkGI2kUS99bVw55LUI7nh7FhJtKl7tdjvmLtqIxQc8eOHRRrDLRnj3bMRRIvjQEQ/GbZFwZ3ULlqw/gqQ4HV+/cHc4snMAufKkXHSMfKYvysTWgKVKSZitfii7sqBWro8EhWhR9iC4JweueC9kt4rkurfhwIbZyCYS6jb4ZaHDBIgUJMpAp+JxeP33OXir2wh8v/VjrF99BCX2zsLP6/ejdeunkGpJwI8zd0E6S8PpCSCa++2NVsLFgkmFTOXT880pGPPWvWxskeV0HnFFcFW2EahaCAemvA/rwi9IQpP0pIxtzTGiaTkdCw/EoXgRPxzFYrHxb17NVsF9tVX8scOBEsUM8HmNKFOEwh8JQsrWUOn1X3Bd85upzHTYz2OwRxhhzcz+u6R4cXC/F8mliyHGYSTRQZXA/t5J4DIKFx0LCZL0VMH79+3Gj9+/A6fDCzNVGg98YuRNTVQq87vM9GGEBQuD49F4mW2yTPyKFS++/B0JBjYUrzy4O0ySDXCQAJNIyagIwuTVybQOkVaKgVkxQAkQQ9vSYbGXhZFNcouJdXAkhvyRVxDc+vZ8NCgt4TUSBOuOGPDVV7MQdAATet+ODkMWwKq54ZR0PP3wzahfpTj6DJwET+mK+O25huHIzgEqWXbsfdzz2nQYHee+UK+F0sj7lf705p2RO9FaE83dCCoW0djL1CRROUhmFfGBIIJxiZi//CBGzV9H/OwUb5wTooIgrw5Tgwjodnww4ge8+twjPFyO3AUqQ6MET7oCV7ILwewcmBQ7HPF032JBetCACmSRME4nCK4ofZkC++Fd9AVpPPJ9TArMegC1ikpIywyiZokslLYa4EwDWlQz4Z5yRC7ZuWhYXEEdWyaaJAXhlNPIVyNp/OcaXHtjI6hyiPzRcx8yegqIOXlNAu7G5MqNVnJ+YGZmpmZrQzc4IWtWlClfE6++OY40+fcUII6qiIVL2JIQrCDiD/dvKCoxibAewhviGigOI5l43DYgelKMAdhJS305ur8Y7XYi8k/TpYbu9+HQvNE4sn4UyK3GC2VbwkAENuelu7F7aF9YrIfwj2bEu2/OholUFrvOihCW5454Iv69ezX0emMevhwzi0xuDTZvOjp/NocsBSDkLA1vbBF8/Nt6dH5/NtJjyyEuQERypUBChb1Hrn+7mQQ8DwIit9Zqt8BptpPPnigY2Wayk0tLrixbqUQ7KtGEVTQmMmUQrWlUXkaOi1iS3WWig3xhssFBFulb/TuJkbf9P/iN4iNXSLJg7Cvt4aLyizd68Mx7P+PXj/ph3JgvUJzcjLPhigqCnM1rUFpJJ1mqQjXaEDJSoUk2xJC22bQ/ARu8ZZAbl4BB/0vFh1s0fLbWhpxKjfHC2kT0npyJzck3wfrkLKqLEjCQ5rHyzs/6xU9N5f5m1hrhjoUzazPiYCpE3kjCKLSMQfRIJKHv85+j25NDoZkThcsgYtEsmPzTPNIaJZEQXwW79/ow6suZpGUT8PWY3+mYSlK8CH6f/Q/GfDcbWzcfwaSfJ2H7ttVkPYQnQYUPHjQjvn5ZYbFZUbXZo2RWJyFkUNDoccCq+zByTUNUe2EkfnrpPTRymZDZ4CZ0uucZGCQzCffzS6jK1pDNBtlmImFpJ43mJJ4g6yLkJI1rIuHvF/sn84g5u4VoRSdrJJ/ht5cLBrY+iQYswv9k5cDrZJoFs1voYE+AO7Z4qLmBKu3Ru+ugfmkfqidbKD8KXupyA9pfVwTXVIxB22rJKKYepTINonHJ0wlQ+g59i1s7TJqMj1++h+KWsXvrJtz80OtYvGodQrFlMeSVh9GxzxBcX78ChT/7IqhXVBCkrZmBEJmUQfKJ2TS0kCQLagESDCaUKerAiNEbkJuVg6IxpHF9dlxfOwFfDZ2Ox64rh/LFY/DNj/+g3rXXipGDrMmjXg6vLsRrEPKag3yuUIEzeKVi3reAmel///vfCc+E/qeK4zh47UMBKvNoFx6/w4Oe+Ih+h385Dj5CIZ4BqSI3J4cYWyIl4ILdWQpPPTUY/mAsGQVG8Lb37Tu0xrdjvsEvk39FhQqJqF+/FNzuFLRpfSNatWxExGLE0dSD5P8BCYkOdOrYArOmfk0ExpYOt1GE3Tb6f/lB2ghOF4o3eBA2MvgffWcJ3UvAsoXDBNF3HPIlTFYzvuxUGz/PGsU9XqS1TqPZrhL4ybhOMmWipJ4Kq1GBzSLBZfUhVgnAZpRR0Ua/Vp754oXG9KSQKxoMD4c/X5htFlTI2YsNB4tg8B1l8X7fm/DWhNkIli2P1L2ZGLfLjWffegDv3lcDL3SuT8IvrMnl03U5GkkY0GEmN7JG/fpo3Ko5br7henLTyG0uTnUVn4BrG94Lh/VU1/ZkXLk2AvoGj7Gyax54jHEk2QUfivYzThBrPBOZxwadGE8mX5SXneZWHgs5jKqfbEQvFEcZKlzyDegFZmRONy8w+vjjj4sdXydNmoTZs2fj3XffxYoVK9CtWzcMHDgQGzZsEAzNw5odDhe5AvRBMqkMupW+H4Q7x0Kuiox4F5lxVAls7fGCpnXr1hXf4NWNuXx4Pzk+OL677rpL7BPJYKEhRp1FzjOPbsSYMQMRw/4jmX68ECrf10VzqSgKio81CS+Rxpnhsuf3+QEJFdWMjo++iqLJdegRJZZbQEWIyysNNARFty4MLuiSDJlcGyvRm4/yoQWo7KhqTAE3NBtpcQqXwJqaaYkl9RmQt42gIEYWng3H2ghenQFbfBx63lsJFSqXxcvvz4WZJPDNbaohY8FaeIpXwbWlZbiqVkPWgk1YtvUwMm0KppAWPh9JzOy86O9UfDFrPcjhI3dHQYyDXEOqaymkwUnCUyIFwKsv83/d6oBE+TIZ/Ke2EVwkrr42AipIFx0mUxwRDGsOqlj+pUc8V89G12Y46F48zNbiMNhLA65ryBYtATgqkrqsGxYCDHovrCUNOHr0qBhGygzKvj7vosQ7CzED82/0+Omnn8SKx2LdevLVdCJc3kOPh446Y4hh2fczsn8fXpb8hhtuiGj+sJS+77778MMPPwgBsHDhQlSpUkWcP/fccyIcg9mVLF0kl6iE/Qfo3ESSPz0HQdmJTZsz4HCVxtF0HQcPhfDV179SmCBycx3Ysi2NmMyKrBzuN47B2vV7sXnzJrJwiBFNYZ9UjFm5zAgFiflJK26cNwoZxIb1XddRee3GwiG3kYDYg1trNIXB8zdSVBNc5A9LJMRCEYF4NYIHBBlJ6C5fl4Zx38+kG35UKmuCtnU/bEnJ2LNlO1atPEh1sxBppgCyiTZsChMbKaILAJcET392mA1QZR6NyPMwqJx4PAnRLk9A4sY9VVeodM/u1xckrt5augCwmV+fTKQFCxagffv2gvmnT58udnVmsDXAYerUqSNcg6jWZo/rTGABE7UEYmNjhTXBm0nyPT6mTp0qlk+fOXMmPv30U6Hx84LXR0guVhQ2u46duzIx/PMxqNewLrLcXqz6ZyOOZmUiuVRJlL2mPH7+daLQkMnFKiMtI5OEnR2VqlVHVlYuaV8XPWHBRSHEIKjLKw0oKZSG8mh49wC0bPcaNrmnI7FIA9RvP5cINx4tHhwAS7HrMfrOmzB38wZkULGqkbEbVycMCBi8WHs4gDWZceDhK9v3q5i5LRvL9mSKwVCHPSZYNTuWr/FDItPeQFYLSbjI+/8dXNHuw6sFYsERnq9Ati1PZDIZbUjL9KBYkovY7uJkJbsAJOvx4w8D4c7aSQXOIxiNwrLgtghZ5p18zdDJ9bERp2kG1gRG8kPZfOWFNkhrkZlUqmxT3HdvL/LBeXfecJX9V+qIRdoVcQ0KoPvwXBB1DUaTa6AKe/cckV/34UXiquw+ZHM8evCaQ3yEVwEiojj5iGjfk4+CBG+fbYy0QOuitZvjv/hvaFoQaYf3wEZEsHz5Vuzda8DBNC927Ajg22/nYPU/e7Bo2S5iCBcW/JWCEcN/x5Klu5GaacXc+ZugqC6Ur1CFtBEJCpGu6HEFQd4PrxLR7K4W2LZvO3Syltvc9jK3vkHLDeKPv1eFg53nUmWFuDK4ohYB96UvXLkdB9I9xP52iL3tQwEy2cPfjrqXnBZFcR87jw7KiY2NQbzDhJtvqAurSRb3wmb++bVUH7cI7KKdjuM5eCQLpYrHk9Y5e4trfmDhxgOKdM2PiWMH40jaVsTHOPH3hp1o3fYxfDv6A6RnZOOZ3k9h44atKFe2Evbv34NyxPAD3xqGlrddj7vvboNXXn0LfZ/tjOdf+pzSGUeJE5HTHx57ID51ZaC7USTmIWzyTUXqR0+g9pPDoTmM+HnkV9g9ZwJaDhqPG2pVhMF14lJlUdrKS3Z8zpaTmIYu59Kdc8uYpjtJQytEGwGYbOHdps8FTCMhekfVrXAYzn1asC76/UkYB4hWYthNOxfoUCSiazHEVYWdG7rPBVQmusUBjyLBZraTEjmVDrkczxdX58hC0ipzV2/FnsMqVG5+JoTHZdH3xd8zg+cB6D43uj54I2zEeFGE9yY4fxA5ii9za/yho0dRslgxGDSVBM/5xaeqMsRSVhqZkeNeQ0bqdtLmLLxYslGuuMi5fOk/lzVfhgUQT6km01Hh/RYleieIoGZE0aKN0LkradtIiUTbNgpRiPPFVekaaHoIZcuXgtl6nOWjZ8fvnB48Ostkc+AwmdkFDe49YPfgfJkuzOMsSrwY/N5jyM7cR0Ih3PNwLFdRIcth+R9dh+/wcxbCYaFh4DEWkgmPdH8m8qwQhbg0uKKCwGw2oWTReGHIm0ij80HsF354TtARIr/5zyXriAGZlZiBLswaOBXMnFw8EaY9C1izc7dhMHAA77/bGSM/7Ikkh1+scRh9fjqIlOtGGDXudyd3whSEZpQgkwDp/sQ7ZKfECEESPf5r4DUi67d4GoGQF7nBEKSAl1wqGVrIL54F6OAFQDUu48g7ITWAoBISQ5iP24IswPNvO0mVctGoWmkgGKR3MvHiCw/h45kH4fdmw+8JkhUWNtnDE8253Yq3vdfIhZCgyl5I7gwocoA+QEE1BXWrdRINvFqIJzbzxKPTT1H/6qUn4ffnIMfDYSgCyg9bwzJ9MxikeqZM8mhRdidFLDr95WCqG4/c1Z1OlUuuBq4oVfF03jijTgwTIDOYCp5yez4J4g1MyJqGxVUMoybNh4/FCBWqqlLBEYGcfJwNeVneHyTznk/yuBwMjoeJjZcQkCXeQ9+HnOwDGPNlP4wa9hC++vwFxDroIfmDPHhI5oUkzgWRwQG6iQiLThXFgbZte6FIUqWIQPrvQkcGjmqJwjKKJxfxwVYPC4uoZcnKSM9agqYtHsC1tapi1eEdqNW6LzKJqb9441Usm/UXZu/eDy1zB7ZTOf+4Yy+VYf7970mWWNw35k+0r9wGH/bohY8+fhOHdCvmvNcPzhgd170+H9wK9dRPf+PWylVQ7/ob0aTFPbAFtuObrRZYY4vgna/eRsPrmmJLRrqY3GYwZuHBB+7D6t0HYDnTUGrFDaczAQmxFlR03ok0fTv+eLShWNew/6gVpAAMcNgb4rq6NdHm3pfhUVNQtcRNSKMo96cpMEokFElysKC4VLiibQRilVbuD9dt+H72BgQNMcRYvJ79uRI+J50rwAQrb4clZeL6a8ujWrkisHPjIS9zJszs8AaowgQ/Q77ythHsPHgElcsUpwJipg43PrJkNmpBDP3oafrVIYYL0LXhhCGgF8i0opGAy0OCLxiH7j0GokjxCnSfLZwr3DB4NYH4PGjwYdS7w7B8+wY80OhutHm6Le5892tMH/Q8nLICi+3i55v8V3FVNhZyd6FQhHR+yGfEjHlboZLpe+zTxGxs+PEIMJvNIZhZURQYLObwPAKFfXjiRu5lIM3Mkz3sRARKTgiN6lVAzcpxLAdIOXO3IIWJ8OgJGT41+yLv67fsR+2aZclkPy482OrUSbp/MeolEjo59D0SNiox6vkMmom4CieAXg9KXrgSEuD2F8WAl94iDeCitB/v/Sg4l+f/J7wkQUK6D0luErbx4X0tGR4y+2OZIswuqH4fQs5Y2PSA2AtAghVWJZNck0RY7NkwyTFEezw2kKosJMFCrlyu1Yd4okGN6lXQ4lWOq7KxMKrt+LeEU8MdTcqHx1tHQUxqtVnhcDiIz3NQPN6J2b9NwvBBA6FmZUDOSsMXHw1EUXp3+oQfMX/aFHz+wWCM/vojvDNsBKYs2Ik3h4zFik174aW4WJAIuceWCK8FwMfpcKp8oIqm1FpiULxo9WPCIR85cu4QFoBKOVZgdiThnnv647l+75O/aYcm2gIi5SOOQlwM9C0/Qk/3o83NN0XuhPHb8PdQr9GzdKYgQz2C52pbESC3LODJxMq1/0CymfFSr9ux4O9MGMwGLFq8FB5SQJZ9U/CX3w095RA2bN9H7tz5dVlfbbiigiDcMEhanzQ+z60ulWTHPbfWhFHJooLlhhMz/N4AO+P45OMhGPz2QBzctwevvP4qZv0xCxs2rkeR2FhkpR3Flo3bcP899yLOqKFEiaK4vVUL9O7ZA2Wq1cW6/X5M+HMXRs3ejS9mbsbI3/7GNzPW0L2N+HXRBkxZuAG/LFiP32YtR5DlA+mCqlVLkZuSn2VkxAMdH6NkWyjlUvg5a/nocT4w8BLtdrS4ozv69h+NkmXJb7Q4YTE5iPXNFDdbAuGjEOcPFvoaj1gkWipXbyycRe1oULEmJq/YRhZCJvxkJRg9OVi/ZiQadBkEn1wWFRwWMQ3+48VrcHPDOmQTJKB8mWvQ8vrymNa3GW6+uRYa1HyFKsUPG+JgL1MNv48dhhzZE/nqvxNX1DXIi2gyWEfzt7/7bRUkS5LQhaoikyZmlyHsNkhSkMxyHgHIaWSz3ACJm5cViXx3hRiYh+s64XGT2VckgYghbA3w/CKeBBR+L5w/dk14DT5eB5EXPW3VuDpKJ3KPQdjMy1sOnES+5HECn3/aB2bTEbFrr66HRyMyeGkzBg8+iUI7HoWYt86LWOS4/ejT9z24YsrAYo1jcSieX+5yL8T/L1ydrkEeMAPwwcta8cYv3e+5AbfXLwIzWQeywQyrLuO1fr3Qq3M7pOzein49HkfJOCde6/U4fvryI2xYMB1vP/cEXIYgXuz5CPo81QHlyieTVcGLntAHzJbw0uciy3mYm05ZCDB4X4GVm3ZCOY0/zjwaFZK16jYlE57D8fLVxw8hmHixU7YWePYiDxKic95SLSQn4PomXdG7/5d4+bUJiEusLlwNbqTkdhA+ClGIK4GrxiI4juPJ4WWfZFKnG3akYNWmg7imYjmMHDkC3bo9gcHvvIe33xokNjjt9HAnTPr5f0hNS4PVZsOcWb/jjratkeUOwuiKJ0bkfgASMJSvvNr5ZITIFbAqHnRrfwNsZxhMxH3MBhI4Qz/oIXonWABQiZFQ4R4HcmjMNighK/whoGjx8njggScRG59EpW2jl00kIDgRnM9oXvMm6kqVeyH+P+Cq7DU4O0i7cvIoLWxw70kPYv7yjeQyJJD5r8HFO7zyoBJZEQLDZDYhpJBbQOxotTsh0X2eBsu9e6xsma3DrkH+MPG36Li1UUVUSrKQ+xFe9ShvWRwrLoMXw4e+BAtZKkElAKu1CMqWrYrW93aElbS8ymvPkblh4oVEInMnTkXEFBHMfzWUdyH+67jqXYP8QckTZrpRDBSqnOzA463q4Mm7qqJ2SRt0nw/BIDGQwUnMSte6GTbSxrrJTGY4m+dhIcBgFyA/IcBzQfh+2Crnrdd0bNmeIpj/dAKRRxCqigvPPf8Fnnnha/R/cRz69BuBNvc+DYslib5rg8kY3tPw9EKAwcXPx5nCXD0IhIJUkCpSckPYnxU4doSC4SXfbmrcCgpJbFXPRKcPJ8CTk4YyNW/CvIULSJCT60SWVJDqMWfbVrgP70bw4GFx6KqEbNmL5tXvpnh0sszS8cqEWdgyexj8dD7zm2ch8dBC+MCbweR6U5Du34oj/n9wxLsZabn76BmvsSzj0xEfokaD6+AlGdu86RPQQ5kkbwPYt+AH+EI8AYisTJmXnSdXkH65G5rbZ8KzTcPITfchM8Utjoy9bhw5lImAFIQa8uL7P/+h9IYHiXGKVLL6VFJGfimTvsXx6KSUgghK6ZRmj2jP4oXrFLJuAwEfpUXBnuwc7PUFcChy7PZ7KfkKdCUH77zyAhJKVsLBLI8Ie4RHPVL6mnf9gr5HDmdkqTw+3EG3WJJPC1FKQjI8pJB0OfzsfHGVC4LjMBvF7HPYSNObiRia1y+Lrm1roNd9NXBnwxJwmfxUI27KEVsBkuBsZu5ooeRlaL4fPVgI8A7GLCgUjYiVrIADaUegkEYPrxB4KthloGAUN3dHkpvAsoret1jDFsSFVMS/AVaLidwgVcwWffbzZceObL8krLH4gAlekrwmzQa3qyJM8SUw7afP8MbAuVQtGVTAHpipHlY92x+rn+mPlX17iYPXZDBYVBzNOgBzkFeiDiGI4tCdCjZ+8xHu7DEcqiZBVmxUZyZsPfwXfl/xFmYu/QhTV76Dv1YPg4++3bt8Ep7q+wI2rloJG9VHhmSFZk1AYr1PkKBtgdFsQK1H3oBqsaLlIyNgIeZ8p88HqFK2NXLU47MQJ329AJ8PnBI+3puK6T+vgt1sR9B4ELIzCQa3DwOe+xB39xyJjD2TcFS1QCOGn6vm4vCOHXjhvaexOd2OhjXvEeVyZ422QtTbHaSkjGa8vGoNes9ei56R469NmWIIdef6lfHMux/h8OEtGHZDFSI0E96fsZXelKjsi8NEArfhkFl42OXAMy++jdbJJWG3Z+KrLQFk2izo2/E5/LohFQY1G6GweBP5ORfk6xqwxmOz+N+AaPLZR2cJzawbUoBdB45iy879cPvJmjAYYXc6xT4RPDueN5fkKc8MlUQ6CxiOR4IZTpsRvG/fzdeVRqWi9oik/HeURSEuP9wHFiG9VFOUMWeQHVgscvfqA1tszNO85dk5tRFMmzYNd999d74m8dWIaPKjLe4sCHh9AaMW1uhiBUSSrNFMsiDgoR9RUyhvLtngE44IBRbuAsdzPivKFOL/HXhzEbKDSAu7iLCubp5hYfDII48cW7ovL/K1CMaNG4cuXXhn3qsf+ST/JBz3/Y6DK+zUSjux++5f4zUVohBnBY+j4dW9v/32W5y8pibjBEHAp2wJ8EvsB48YMQK9evUSK8ewuxB9Xoh/H/LWG9dt3rrOr075HofJQx6F+JeA6yzq2q9evRpLlizBs88+K9bJ5EV2861veqmwpgtRiP/nOKsgiD7OT4r8F8H5zVskefP9/6UMCvHvRtTK4yPv+ZlwzhYBNzT8F1fHiSJaaJzH0xUaPy9EIa5mRJk+rwKP0vWZcE6CgLf74mCnY5D/AqL7HfKADfajTgbnnQdvFKIQVzOcTqdQ2iVLlkTRokXPmW/zFQQsQQKBAPr37y+2DCtEIQrx7wA36kcZ3+v14qGHHsKsWbOObajDyE8wnCIIWACMHj1a9BZENSMH4eO/7BoUohD/BUTZma0CBvPsrl27UKxYMcTHx5+Wh0+4yy/z7sH9+vU7QQiwBDkX86IQhbggyNmQRPOLLOYqiBWkeKQO/Vd0GZrEqxWrUIkWg7xgrKTDrwUorAKVXtAVDSGJ5wyIVygcxEKkQb4I0TukDTlaHjCm6LzqsApJ4V2mNaFB2QJW1HAYXZbo+xSHFhLT0jlGmb7Bw/nFGpsqfV8Jh9V47Qs6OKkKpUum5/yKrvCcDGJEkRj6LieIL3iOihoQ77Kbyb8UCehL4WcURiy8K3g4JNLBEWihAAIUmNPL34TuE++GKF28fRuXh9unQ+N0UjkZZIPYUMVoNkGSfahWqZqYUxEVDvnhBEHAfY+8iWheRAVAoSAoxKWCbnYS42VC9lpgNrmRaTQhZCQiN2gwM1FbdLFGhEZhbFYbArIHDqMDqtEsFpF1ExPbiHZVEgYGTRLzvHIPrsUbX4yDajHQtQkmLRcW8IpSZoSCEsyqSWxCc0zRmWwURhZrXwQoDp6vbmFui0xG4nUMQ4qMoMkOn0LxMbdSWLFNfdALo9UeXktDlYgZrSRYeAt8BX4/CRwjty1lMIPRf0q3KsNstcBETCyRhubl+fwUB0+R4ZWpVDOJBI0UsZFX4zbBwMv1sSAxKTD6DUinb5rEnAwSMlJADI2LdWmoVKY17LoZkkWCXaX4KW+827hqlkR7QYkSJURe8sMJgoDdgmuuuSZyVYhCXB6EdsxH7aZPYjlrrdz1GLXuCKyk82S/HzmkTTU1A+0qxsInxxOzB4lHY6EG0uGl8AY5HTZijGyyEHhDqlzFCN7upmy8ETtCDuQgCAs9b39tafgo1s4t6+BAmgRJz4U7N0eYymwVwJ2JIwEjrOYQ7MSAXj9pVwvJA2Im1qReelchzWvP+RsxZG/kEoPy2hOyNws+ewyMgRx4c9zI0aywmnwktMhCkAywOqwkLI5g29b/YeA708jyIV+dBFBaag6dZ8NIZocpIwArcXV6IEhCRIeZBFIgRCkP8NB4KWwNaGkwet0wxDZDrJJNwtGAtEw/4HCRQFLovwkpR5wI+dLIkLBACWWILemtZhImuTpycnKQkZERzms+OEEQXHvttcd8jEsN/g43ZgizjAra4wmv+caNGnzNQolb8NmE4msOz2Gjv9H3Jk2aBJ+YjkyFSO/y/RdffFHExXC73SIuNo38RFj8HY6Dj+hoSf5ONE5G9Jfj4+fRXz6iaeGDwXFHwfnh+/wNLvRo/jgMVwSnMfo8apIWgvelSED5Ns/jkWtugdsagiMjF/N//AJ2Zww6NyoJmMvAmelFgt0Cf9qfeP0nqg9HKq559gfMf70TOr8+Aom6C699NBXx1hwUs9fi6aqk6ZMQy9OTybJweSUc2bsN+1PSoZeLh6NYEuLi7aiQ5CIdvAN39PkewXUrcTR3A5KqPID4OBPshmIwZqfhvkGT4TJnIa7Fw9i9ahEqNu+Fw1SPVYxWYsxE/P77JtQtWwquIgloHhcLY+YBXP/QJ8jevYq0uAQbSqAUuSiD3rqXtHgs/KT3B7Wrjx1/DsWCnQEsmPYiHnzhIxyZ8gae+mwhHq9fFtnWBHzz9C34KxO4l8rn1z10EhMvystuLoEaZhdKFI3FzlSiR54PQ4aJjL+hxJVAAllLFsMeVG/9HvZkzMX9H89DkSJFxLt79uwRvyfjBEGQm5t72VwAZoKYmBjBEDz2eejQoahUqZJwT5jZ+HlUWvN5NF3M0Ax+xvfnzJmD9PR0cS/6zg8//CDOOR7+Brd37NixAzfddBM++OADwYx588nf4LAMZlo+Z+HAYTgeTh/Hy9dRRub7fNjt4S0+GzRoIOIuXbo0xo4di7feeguxsUQU9F7z5s0xcOBAEW7Tpk2oVauWyCe/XwiGBXEGO9Ysfxobd5KCsBXB0j8m4bY77sWutKDY6IM3/1E1H7LTcqA53fQGL2lH9e1T8GifDsgiATLklQfQvsMT5DLEkaY8TtrkLSNbjUHFa6pjw9YclCPhEOc34r4HH0Djxl0QNBfBu4+UwjVN74RlrxuNn3uR3AcL4s3ZlLQjCBp4wTsZdhPRQciGbiM+RU2K9zBVvZ/sjIfb1EZKpgEdH7wPle5sAzW5EsY8nYQK9W4hegmngTFg6O+UjxAskopnX34MtzzxI5pUs8KWbcBTL/ZD3c6dsWP1aszemIHSphDu7dQRc7YfxhaLHW2Ta1AMzPA2BIkHNviz0OLGChi1a624ze0JOllKLnI7rk0OAa4bUWLeYHzzyDP4+p2Wx2ieFVS+oADHQEStE1NEri4tiNF0YgR948aNes+ePcU1H6NGjdKHDRumx8XF6UuWLNFLlSql33jjjfqff/6pDxgwQB88eLD+0EMP6X369NGffPJJ3Wq16mlpafprr72m9+3bVychIOIfN26cCM+//B1iQK4ScZBm1pOTk8W7ZE3oJCj0Rx55RO/WrZvesWNHvV+/fjoxv4iHGFl/7733xHucNr7//PPPi2ecXi4vEk46CQf9t99+05955hn95ptv1kmY6HfddZd+9OhR/ciRI/obb7wh3klKStJJKIhzDlMIXffuX6/f/danukdW9crVq+mfTV2gr5/0lSjzxo2b6Ed0Tf/5k3fFtap4dEcM9Pb3P6Mnd/pQn/5Mc33G1n26Liv6TXWu1+GoqsclVNYl/1a9y6Cv9JAS0DVF1m8qGyO+tfmvb/Wen36jrxz/sYivSbM7dU9oqzi/sUVHXdV9+j0tW4rrkQtS6A1JL5VQSb/tzs56yYZ36Fumf6B/v3iH7lE0ffZ3n4hw7/yyVl/182fivGXLh3Ul94A4v/nWTrpC/zSKY9fKCeIeH2t3H9KLl2hA4VKJO+vom8fcprd7pDM9s+ibszV956LvRbgm1zcR3y9uduhZUkiX5JBeo2JZ/cHHPtA7Na0vwuz15eiaTA4Moeo1dXWSTfpjL32uy75sfdfM9/Wk5Dt01ace4+tly5aJ35NxgiBgxmCmuRzghPGRlZWlkxYV93788Ue9atWqOpn7ggEXLFigT58+Xf/111/1mTNn6k6nU//qq6+IOBrrdevWFQzYtm1bnUxwvUKFCvrLL7+sf/vtt4K5yQIQQoDvMcOtXr1aCA8G55GZnzSzTia73rlzZ3H/tttuE/cZnTpRJdJ7t9xyi0gnFzqD473hhhvEvU8//fSYAOPvRhm8e/fu4jkLMXJNxPeGDBmir127VsTDB1k/ImwhCKqiSxoJVIkEI/3yuRQiFiICVzUStlR+KjGz+FU1qndFl6l8/d403ROg8g/5KRKmWyJ22a0HZD+F0/WguMdPFCH8Jb5JR4jiJDFM8YnHVM9BflMIjBClgVIi7qvksAeIAVW6p9GFJMl6kGW3ItF/ORwfxSHTM5neVUIBkYQA3Wc20uhfMEThpCDF6xFpJzdT0AYH1OiX8zn3s7b6nO0plA5WLBQ3fUMh2ma6CfOjiEwP0nc0ioPjCRLN8U2J0sdxRiFRWhWKg8PN/7qnPnjOGp0CCF5hLF++XPyejBNcgysB0vz46aefQNpdmNDcfUnaH71790ZiYqIwtcuUKSP6QHlw05YtW9CqVSv8888/4h02wdn3J2YWraI1atQQJje3kv7+++945ZVXhKlPmliY/U899RQOHz4sZmVxPBy2SpUqYtwEf5vdDI731ltvFaZUy5YtRTrJGsDIkSNFWm+//Xbh87MrxTMz2fzftm0bSKiJrtdvvvlGxMHzvtmtIIsH+/fvF2nitI4ZM0bkg79NRCHi//+MAJmzZHRDtZjg4eVh5MgYeRPEepRMpLy6BHGAODeZDZCpTh2WRJjtvDQt7zGpkTunwGfknYrM0I0SLNyCL9qNTKKeTMKd1GHVLSCWhcabbZKbYDJYYVSCCJCjbTWRK6qyS0quokmBjcIolC6DTO+beZEbPzhhxMb0Hl2zXNetMPOuV1Y70ZoMM/kxxKSiNd9m5K3xbPSKi+hJo3SwixnukuSFdHnVpNt6TMftJUuIhXgNBioJ7h2IuI7Eo7w6HEKGEOXLSvkKl41JkaDoFIHJKuiU88l0brZQGVEcJO7QtNNo9G16LaX5+HL7p8MJA4rYl+YGLY74UoMzE0Xec04OMxYzCFdeFNFkctpIA5/wjMHh2e/mcNH08y9fc/wcns+jjMff4OeZmZli5BULkui7/Iy/wef8XjS+aBqi3+dwfHAFROPj+DlcdBooI/pe9D6H4fCMvOEKcfGQZTcxfBxCpiAc3McPF4JGOucNaTSiKW5Vi5R5CLmwIR6Kxn37DliN3NdOjGsmOqHwJt6JSjjgJ0ImH99CwoGqHaTD4aT3QwYz8U+4vei0oO/z2AfdTEJAofhJMekOGzGvDYpnNxBbQbR9aCTAjKazxHWeEEKCaHbFihVo1KhR5O5xXDGLgJkmenACowdrUGYOHg4ZZTQ++B4fHJ4b6Dhs9B4f/B4zGocVEjNyn6/5GSN6zu/yOcfFFgmv2pLfNzgNfM2My8wfZWS+H01nNP38fjT+6HsnH9Fw0Xf5vBAFixAxGa9C5wgGsC8lG/v27oE95CAmJNpQqC6p3KMwq3Fkf5BwUG0g25k3LcbzXa5HSjaPKSABT3HkB9biPorPTIKjQnIS/PYY0vz5hz0BRrJMa7SDxXMEdqKRmWSQm0kgNG9yCyyxlVA1+RrkwAvJf3YNXtC4KgQBM1j0YER/zwQOkzcOZv6oNuZzvsdSMHrOz6JhGHwelZLRMHkRvce/zLhsLTHj5g0bTWf0mp/lzUP04Of5hYneK0RBIpEKli3MI2j99GeoXKkSGpZy4e+jMoxWD+bPmoOUDDKjKcThfxZj9Z4MZGydDYejHlbu34kBb3yKpEQZi2b+jq0kRDbvzxZhfelpmP/nEh7vhzX/G4OqdZ/B3lQFsxbNgzXkRbZHwtw//hAjEFUtiE27U7Fo3nzkuLmuKT30P3vxKHQd+DZWf/01vHo6nnj4V4z/4mH8tvRPHCLr5NVONbBhlwy/k9yPyw0iymO4nI2FBQ1uDOFGQvL3RR64l2HatGk6mf6iMaV169biPjG/CPvPP//oDRs21NevX69PmDBBnzdvnoiHBMWxRproOYfn36ZNmx67X4irE9yYJ+l+ctH36Wj9ia4pQf3wgmF6p/dn6PdXtHGbm96rSQk9ENqrN+j+oZ5xaIt4D/b64tmI7jfqbvqNQ7IuBTP1ci6znkvXM1Yfor879YoNntW1w+v1qg0H6hl0Jz6WWShVd1V7mH5D9F4Z+knTXeUfoutskgINdUX162pI1X/q1kafvJvSJh/Vew94WfcdnKqv27Jff+ODr/Vc1adnzBuuD/j2b9EwWtC46hsLCwqUF8yYMUM01H3//fdi/MDevXtFIyNr9JSUFHHweAJusON7GzduFO/xuADWztzgQoIBmzdvFvd5+jVfczxsPWzdulXcLzTp/yUgE56YG5MmzkKzG6ph754Q/vfzFNzY51voWilMG9gBlSo1RgaP3A9aYdC9yBWNiwG4jR5yARLhjNfhpBDt72+NX79fgIAlEzlmOxRTMorwEEajE3DvR4N7WyEA3rb3KGBVUMlUjb5N7qIpBiYjWZNmOjdI8Ms6hSuKz15/BT3HAO83qoNBLzXG4hX0tu4WLiMRWDj9lxH/GYpmxmam5YaQdu3aoUOHDvjss8+EKc7uAG+tfvDgQbRp00YwM/cmRMHtAS1atBCDk2bOnIl169aJ3giOiwVAtWrVRPz16tUrFAJXOczEwDocUDN8wLR+MFscqPTgO+h6SznMObIfXTrejz/nzyLGVFG5XEV06j8AMVIA7VvHoEPnD5FjvAbxRjLNbUHkkj5XJRNCWgyqxGVh8OgfYfdlI6ZYORi3vog5pFSMugpPXG10KZEKpyEGvy5eB91PLmSsm5hLR2yCTOKB3FRyF5o80g7LF62GgwRUs9sfx8cDWmDwsm9gMDZBs4ZJ+GvSGtzZogoJjLDreFlBTHEM/3bX4MMPPxQDeN59911xjwfv8EAffnbttdfqBw4cEOMU2F3gAUQkHMT4ArIiuOT1L7/8Uh8/frw+e/Zs0e/Pzxkul0v81qxZU/yye1GIqxMSka9KzoGXftklJMeOrj2iHz4QCup+MtM1qr6Az6+HBK3LukI3eEyBEpDonqyHyIqWZHoukRvJcSoUg59cTDmgu3N9erZE0ckUCb3n9njD7/o99E5AD5GJz8Mh2C3gMQWSlkPxU4ok7usn0eK6jgJncQB+iUc46AHFR2Ez9GIxxfUA35e94nFB4myuwRXrPixosNYnRhdWwMcffwxiXhw6dAgJCQmixZ/HDfBYAm4crFChgrjmd1jbs9Zfu3YtWrdujb/++ktYCDzvYt68eWLMAO8X17RpU2FVcHHxe8KEK8QlARMkESb0CBkaRI+8Jh7wcGEmz2gYcZEXskxmvQFxBhm60UJhzGJabwAKrGS4m4w+0afPTcZGxQuZTHsr983L3ONA3zBoYuozz/ezKQaKIwBdtdLnTaSpNWg2FUaJaMBqhRoMwWIl7U86X1UpHov4PCzmkIhHpm9atFhKq0phyJI08jhpkXKiH94ILUbMViRfgr6p82RGGEOZ9E0HjBYX56bAwDTOtH+67sP/jCBgF4AZfsKECXjssccEozLD5s1LNKt5sizeY3C4vEfeMHxNElUMCqpcufKxMIUoWGjEMgbNgFwlG/HWROTQPSexkylohNmqk89tJsYhs91EfrmJ1yDg8Rvcfcu974U4E84mCP5TDi9r8q5du4pzZvBoX33Ur2fm5XMukJMPDhsNz+DfaHg+WEhGhUBeIVGIggNrftlImtuajq0Hj+CL9o/g06cexJZ9/+CdSZORSzL7u89+hpSlY+y3w6CSEDDwoIGIMC/EheM/IwiiDMyMGmVoZtjoEWXoKCNHDyYkQUwCzODHdUs0fBTRa/4tRMHDoJM5rZhgcSeKATrpCT7ceWM91K3uQoP2d+G9lTuQFrRhce5R1LrzcTjJEjBTXRsK6+Oi8Z9xDfJDnqydFTz+m8eHs2zk17gM/ivl8G+CRv45745s43H75E9LJjL9qT6ChizYUASq5IZmlaCGiiL+1MWmC3Ea/L9yDc6EqAVwXDgwk4eZPczwIQTlIwhIaZFnhbjc4JoxaiEEiOXZ3DdAgjOQRffoF7EI6G4EPXbESHGIt4TXpShEweBfbRHkSfoJaY7eZ58zEPDC4STtQsSkG31IzdiNlWuXYc0/y5CVlY7EYi7YnA4x0YNX0Ox0dx/UqHQHxRFuYyjE5YQORQ7CZLbCa1ARqyvI1ZywmFgQaDiseRAXikGswwI5BFhsJ048K8Tp8Z+2CHjrcj6U08gtVffA4vRg+foJeGVIZ7z0/sMYNeF1rNwwCabYNCSW8cDszKX30xDSU4iyiAithfbmlYJG8lsx8CadGmJz9iNNdeLpBg1ICOTgl+2paPvCbNjhwOgf18FoLdxspiDxrxYEJvIn+bDg+DqC4iDBwIeimvD64Gex6J+pcCVlw+5SyUzIgd1BmkSj5yETjDrPRed56AbwStGSrEEKkXkaCIjux//v0NUgsjWV/HYFhxQVkkcHL/KreBUESMuEgtmQJD/8VJ5B5CKDwgVCGnTmakJ4kfFzg6po2OHx0RsW5CQUx/QvRuHore0pEUWxdPIw3HlPNXTpPRpPPVKWLIKjkbcKURD4VwsCAwkAA48EoSPq6+d1EQzka3bpOACjP5+G6ZN3weGIQamSlcnULEJHIoolV0SMIxkJcSUR8PHU4zjExcVj8ODBYuuoQtcg7F5N/vQTGKiYXSQo33mpD1at24VcMpy2rFiPtwYPg0ZafM6EQfg7+yBgzsXSvz4mwaCQwFBgIuY+V/Ac/28+XQKDqsCq29D1yR4YmHAY20I63ntlCOpN/wGxy9Zj75QhUOwVIm8VoiDwrxMEeTV/wOCE3+hCwEgeJGkgHjugiZb/MMwWHbUrNUT5spVQt0EZjP36T2QfdWL+nG344N0ZSD9sxsyp/2D75lyYtOLIOmJA+pEQDqccFvEXAti/aTt2zPmDytKIKVM7ot/Iz1E27Su4LJlIKX0d3h/0Mp6evBQzHN3xbbNH4dLTkVS3FxxkkmlEXZr53IUpGxH9X24EVZLgPLIN9zasgS+DNVHd4MamcRPQfuj7eOzdCugxNQEWqdA1KEj8+xoLebcZgwmsaHhJJ3gzYDQEsHz8KDR+sh+ZpCVJQ5EmEiaphVUa3v6gL5CwDz+O+R2PPtINE3/+AXt2Suj3/ENIOZSL2rVrwivtR9G4yvBnObBn82F8+VV4z0edCFp0U1N0mkESGjKsJ/9/NFQFyfUacG19jFi6GoOrJOO17V5oRyfgoGRGVsl7UT1eQu02v2LlxFrQnA0waebveL3fV8jcOB1usx8JvFGHPSwMWFDz8nF33XWXaLiKgu/rRHN7U1Kx4GB4ZmiIdzQSZX06UIUY7FTPXjx4Q3XEQKU4eFWhM9MuqRCxE1CQaOTnNdvEnXOBajKLXYTuq3YNSsad+/BfnXceUgz4ctMW2ELxCKm5SLLFwyf7oNoBT1CG1RlPAenXlwOTKx5+XrrNqCIh1oH2lcuLTU8uFmdrLPxXCIJw/344mQYWAnKANBQJhJzDWD2yH0ocWQ5J0ZH4+CDE1u8Ng4UFAb8SWenFmI0BQ9tTPHSqu2B3SVBCLsTEmeDOpQrhQSyOILkJSbj/judRqVRDcgvyGku8NAUdvEYsgYvMQBUVxn9bIOg5QL8ONfDpjLX45/v3Ub3Hm/h7WB80f2Eo3p+6C/1bWfHr/qpoUuEgutz9KdrYN+DJ6W9gn3QDalqswuQ08+KDHBeV20cffYQBAwaI6yj4PrExFi5ZgdXbckT7jCOG9/Y5vVshqCFAzqEzFrInA2/0vleM2zdZHOL5acEvsv4gHdFx8oozipq8CBo1BEj7jLz1WtRLdkbungt8JOlcuPWXP1CUvr1s0gTU7fIMbBmHsGnO70jftR+3vPQ0Vv/wE4rVaolyN9bB1ulzUbndHShl8+HrVk2I1i5+xaJ/hSDgcfysBTgpCvGX2UwVTJVqMfEoQDMZATIxpgx/SIFkiEeCIQVp3zwB66aZ2GOpiorBfcTcJuyOuQE1Bi0g1uSVicIjADWSxkaDF19Meg1pWRsg69mwmIsgxFvLkeNrNlNY1SSkrtngx4N3vY2aFe4Q73J6uCjWrvoVSxb+BEUPUZpixJj3chWqo1aNhihzTW04LHGkjZykxXSYrQaoBh0WelHnNe/o/ahEz1PUV52wvVz48MMPxS7beS0CZni2sab9tR5jFmfR9ZltAQaXpErCWNMcmPnmzRg9ZR2ebFkfRrOGXKOHXJR4OucdEM1kOZI4Mh5fA5AbMHmB1Pt+nY5cW0kU1XzwBe0wxiqwEt0YiGlMmhVZ5NaUzPXCRxqbpxsHyLh556byuC65WCSms4Nd1qBRxkMT18JkMyNnyTA4bn1BjI0wejPh2b8KpppNkDX/EFJWLECt9jfCXOs2GKVcVI014NMWDSkfkcjyghkFIVKKu7B2dy5CxjK4rmpp7FqxEZWuL0Xpj0MGpb1YUhIVlpmEyb+g+zA6ZJeZw0gUoPFkIappLcKIRoOZTH4XnCYHDP98ju3P3grLjo2QJQuSjFkImXV4SEggazPM2Rs4AmJ4YkgxjYW7Ea1od1cPKAEX1KADisRx2ihO0lRcSOBFKYhQ2Iyl6xNAaeAVZRVVIyFgo4olE86i4cC+tZg9+zt8Puw5DPmgO0aPehbbtk0mwZNCQoAbMOnbZGnwznaFOFdwbZ1dCDCiYXjuH6PJzVWwKSON3BMf7HocDLYA/BZeXo5M+tCpZM5fcpti4TyyG/v/XkZKQIcrZIFv/x4cWLaaaMaL/av+hMGRSM+OIGXvbtGblFeAnRui+eE2LCK8iHFrIBfBaisKr3s/rEfKouZtVXHri+1xIOUg/v74eXonHPB0+kInJRnSbfAsXYrrq92MpmXK4vD0t1G96bX4cZGEyRM+QtGixYUyMpmi1uvpcdUIAl5NmGcPSmSRcKtRyuHDVHCqWM5aolRqhgxsGtoM5nF94LLth085SGahkVg4iH2+YtjtK4oKyMSur/tRhFSApAV451u2SnUKVTy+NtatOohYZymxCaaqsg6yiG+ayPQK+FVyEwKUlrAZeyIM5IqQZSKrJAzIagl5iTg0unaTNeCjOH10bzcWzZ+M4cNexPCP+2Dd+sUkQMjsyGsFRH4LUbDg3YTrkCuxLS2bXMRYrFz/EQl6Byb+lInnJ07Ha9/8GAl5IuJVUgIlK6Bq/ar4e/iP8OXuJJekKko0bgU9ax+qXdcGm2bMxv7lS5BQo5pYDj3aLXrOEJwcOcxWmG0WmGNiiUS5wZvc0VLVkWo6ghyiw22zdiBp1x40e/xeCmuKiLj8QeQHG2l5Y61aePGtAWj9wseo0G4gXnv1ZbSN24iYmDJEgzsEb4XV4ZlxVQgC7q9/7733xOq/nbo8jkUr/saI0d9i5pyFeODB+7Fy9jQsHtAeX3+yDbuKtceHPxnx00QzpmyOxdA/JVizfQi4HHhuUgwW/7ySKCMTVjLTjaqFjAMqLNLQo0d/gak/L0dWWhAJjgqYMHYW7IZETP95E2lwB/74fTldl0PGYV6eklc14i7JcO+EWA+fLAKD2QKFrQgjWQ5ERBZjDBUg+Yuqg0wxF3g6u5NcDbMxB0vmf4EP33sC034ZQcIgk9yaLI5VVIpG1sq/EarsJ8tIgU8Nwk1HICQjKGlQPF7I7iBUbw5pTfL2/TxIk3557f48gvBSwUYCnQ26djdWR1aWByWcZSh9XmxNPoqsldPQv+sjkZAnwqhQfQbJmtyyEuUf6YCsVdPh3rEKm6eMgiG5BvxLV6Nq64rwU16y5/xNLh9ZeNLp/fVwW1Z4i3beopyPbIMEO6Wv5o4U1Fudgbtsj6DRnJ24fm0ITTek4Pbsmmi6/wjqbM5Fq3I1cFuj+9FgRxEKuwFVdx8kauH2qVPBiwxqlJ74ks3w3pvv4dqMWRRWx4cDn8bKhBqYdKgU5nz5AflBFnJ1zm7FXBWCgPvreQ0B3vRj8DsvIyfrKNb+8w/sVJm//vAxxvVthz9/XQyPJ4DnBk3B0aCKh3rWRkqGgmW7yLB3OWEzJSOoSihZsQw2/PQ5EWuGEMZMhszMTz75BNat24SfJy7Frj2bUbRIPLx+N2SFWJOeZ6TpOLhXoutwmvIHm1jcrKUK/zR80J3IkReyLsNG1kJO+noMGfwsNv79F7kf5BcysRAz/dvAZXRk7xLMXjQPL91zC1ymAF545X38OX8stsUG8MCLP+G+h6YgZDPg4X49iB1Ia/E4jMsgCBgGEq5mo4ZicSZUrXQvDpGJ/26LCnhp4GD4famRUCciN9ENw5H1OBrXEmXL2qHWqI2kmuVQ9ebq0D0O6E3KY+e+BEhH/Mjatw4u4j4vq+LTQGxcQtm1WQzCdCcNAnvgAPxk5bp2ZgEp6Ug/nAIlJxdyRhBZqUYYD/lROhNwHPKiSIoXsbs0GNNIGaU4YMxk9zZ/WmE3mo/c3Gzs3bIHz/68EH6/Bztz7LivfCWMuqcmnhsynBQQCW+ZV3Y4M64KQaCT9vX7PGJz0KqVK5H2NWJv6n4oWxdj3YAbUJroqUHdSoiJk9C6hgnJsoRsfzpCB92oZZdwxGyHz5uL4qT51+/cC3n991RpVnIpeB98mfwkHeN/mIjXX3oTPR7uhok/rENujo+OTBzYE8SKRWlUiDLmL1kIW5wR+w9nU0XyinPhacdi8RL65cI69eBQ4UMnl4QbN/jcbrDASv4p74gcYw9g9bL/Ycg7PahSUslCIWFCUTKL+El7MJOJb1zNILoOFUvGQbUi1ig3wUTlf89LA3D3nY9iQL/V2F08Hu5DG7F7VC9M/PJjyFQWbBGE9ya6DBBrE5hEg5xqc6FWpdqw6wmomlAG1yQXjQQ6EXa/C6ZSdZFUIRYBGUgu0wIBZ1GYk6+DFEPMS9ZeySoxqHJ/R1Tp1gkBckKcJNxUsg4Zot7cZOdlekRPxPUV6iNoMKJthw8w4IFbKUkBdLjlI7jsOiq0XYxyD/+Oyp1+R+kHfkO5DlNQoeMUJD/0K5LbT0HpjjNQ9MHfkPzobyjVeRqqdZ6D0rf+Td8gU4fiZqs5qLO16kFuiLdp5/YDsgjiE1G1QVUkW8jVobRXKV5CtIvGVqmAuMRYxMWRkoxJEOk9Ey5TLZ0ZvIzT9Tc0EluIKcQdbdu1we6l0xF/aDqSzEH0ub8YriuXij6diuORO0vijadLowhJuWe7J+LNJ0ugQkIuKsbtQ+/OJangrShJ1lvm6l94xypoVHFk2ZHF8ahYkPTll19Gv/734PEet6BYSQ29X7wR195kRq8Xb8BTzzVEbEIIhw4dJpP27A0s5womGN2ggLwXDPvwdfy9ahYMRi/xlgzzsbUQrnJQvaTOnolOTaqguXEhuQK7yRUwgxfayqRnqwa1w/g5NVEKMQikbiXBqsNHmtEiMfFeRvCQcROZ5hr33hCBE/MohnB3X77Cli2W6HEm5HnMqyJxnTIkpwHepCA6duqP+5q3QCw/tx6F1dIQqb98hDFLvkJGVibc5lyq77N8Iw+YNng7sxxyvdakHMRzw6ei74gN2J1mR5zFjBip4OiTcXUIAiof3gvO6XJBscbCLB3CqpebkYZPJylcAhZfFuLI7HdKueR/5iDkOUzSXoEpICE+lIE4ctnjVAts0lHEsemeK2HPjLdgI1NOIk1uIs0cIPPs2gYNRDvE9Q2aUsUGRC+Aw0ka3BwSFauqJtjp++zrsf7PO0rxYsBWBY/RNRp8iHOG8M/qGRj91WB64oPlPEbeXVFQHkpUSsJvsz5FYolrYSnRHJMH9sRXoz7Dok9vh9F3FLtcHZF6Y1H8OmkLEjUTHDIZtpT1ywmD0YPpvy2mOgwi48BGbDqUDqsSQGZGhqjjKANfSLKibMz1yTTCMyWnLtmOie9NRbN7mmLTwX8w7++9GPf9EDz/4d3QS5FrIGfAY0qAYszlN8MRnANCqg37dsWLxr7rypTGZ/3uw8g+9VChhJHKNATZRCZAAeLKjSOgguQPsyHNxKLL5FNziz39X/X6dSids5lSZ6YHZGjrcWSqmeELkA+lhEjqBuEzx4XLlZLP7aLC9xbxkclH4XOcblzz1DIEK1aDQzGL4a4cF/cV+LVDeGfI0zBZZFSpVB/VqtRH2VLVUSTJCqexCpYtS8GNNxWneG2idXfDPzPw1/zxsAjPN4zza+8Lv8c+JKeQBYxBTKwtgt7PfSAaoTTNDoNFo2/8t7sbzzyOYJ0YR3CuUHhQl2bDjDeb0xWvWRnAT2N/RfdnJyPg+xHtRi7DvfNGocdv3+HziXvQq0MFsrKTqN6J0fzA4FcmhCM6Bxi4x8hlIYa/CfP2HkCcFPw/9q4CQKrqe38z89709i7doTQoIBIiJoqBndiK3d0/uxUVu7sDE+kQRRqR7obt3emZ9+b9v3NnR1YEBUUB//Mtl5l5cd99995zzndu4sxjO6FuftGvCubhcwbh5hffQkV8ESYU62hN9+LVx17BffcPwadjDkeICmFbIXWl0NMYR/d4RPV8/Q6sSs8+dgMmF56Dl0+ug2XJKjx723No1rkvulpr8MGUGXhy6OOoXjgLRv2OKMjy7/rjCHRmoi5UiP7P9OcuQKPKpXAx0RapHEUYQbcNL48z8OVPdZF05tDKS8utNKRIF4tSA/RJHalAqh2xgnCZTsx+8wpoiXLE6e876LPaa3x4v94Qt179PO6/8UOcfvRd6NnpFNTN7cxntWasuvLHWLSqcu4QWCxJBkVXqRMcpHxJU4bSBjDkiStgGpUs+NivyiyDvwLZU9KNM+nLixvmsOt47oAA2g95A/ff9jI+fPsWJCwvbFGxNSHVw6OFDGhBa5tCIhZDYH01GmY5cfcZXXHVmT1QlFekRuyJ1RbbeeMrLyJJ/ZaT1QoHNylCq6y2uO+Re1neEQSSTWvSuaOQxCXX3gnN64DuLMDhLa/EU0/ciGvOPhhfjCnFTSd1hazdMtZeyLotbOSPsdMUAWVfBWEGMWpykxkaWzUFDed9gLDNhRg1sFqgQvPCr9nx1Yz1OOSEvbFsfgXcNO/+RBwexOBMkuJbsgV2QgVn0qDhN1lwNmRXTYVzwxLEpJSSMQofPVr5Sl/E76nHTz+fIbMSYtAc1Pi8T5IU47XiJqj08XphSKIShAWkw3ZBmACD2vIabpgJh3o36Y5z2kN49MHr+fwIHFQW0qGQHlKdtjS7AiQVCeaT0tdMYzzBPEqWkx6XIR4LqMMRqwQyli8c59U1yeal/xrEiiYTduR44ljKutBojxPw6T33omv+Ukz48jlM+sXNfI8javig+UuRe9IXaDjoW7QaNAJ1Bn2O+qd+iSbSSHfacP7+GvVOHoZmp32H5qd9g1anf4Kmp0yDo+kK1iM33UnZpFe2PE9RdDX+RPeTxKYGqPlosJweB5xRP9moh2W7nlVdjNu2BU/chzWlNHJSd1SuJpURkbXZZVfnuNTBSAUz2AVWVVRk05RGCtGz3dG457Xr0OSAM3DBMx/BFqzA87M27b69tfq08xRBzafARk2uUUXPfvJC9aKSZjstuxIEZmvxqhDuv3MQ7hv6IZx77YNyvw8h0miTAi1swKRkCrlUgTzKsDS4kgEqiCzMG/kasiLrEE7Q62fhSf5JpkjByaeMEZBniainGYA8VZ6b+iFZxO87olFPCbgssU63iOxAxc1D+dlOMoOLWIkDdBtECUlDUM3zdyE4ImEkpd5Lslk2kWicVjYHltNJHrUKQabdw/fxJjZS+fKL/Iv+O42FMvhMSs0ky1q66hsU2XxMVwQ3v3I/+l91LzZGG6NHp/VML9PKrLXDBz8FVmPdYdXgu7ngs7vhpLGQmZM6mYObAkzdjaSDZt6WB6czjsDSOrQUUWisNzIorTZStYiXqsPyEBtibgtOasnCSR1Rf1zrbQ71Rmaj6bK2KLWV49XhK3HhjS9hzhJmaEJcd9Zdfi2Xbdn0SiTMGC492a+Gt7Q65gToRhL3XHsvrhrcE47GDbBsG3ZX3mltBLVbcE1a+NVf3Qtt7AN8CQNhRxY8ZlAJdZSMIIfUeX1WR2g2VrxgHA20jbDi4gLE1RiE2lpOWmbtSZYilUGIGnpD0QHoeeNrJIN++FiemiiX37we06G682Q1XLFfLowcPw/79WkNF+mliP+cGd9g7Oh3qTR2YKUWd6EGquuR7oLP1xiDBt+qNtTQ6MhKxRb8K202fwLJ4sD8uShu2BStsqvpj9vx1qjVOO+Itnh4XBXWrTIQfOAEvDz/A7w/zoaT9m+m8s5k2mu7uP9UG4EoAjulQxiVybxzJoMIx/ipk21auXS7Qki43PAadB/5aL0sginnn4VKCr6/eUPkLliLEo8LRr2GcEWKkV9hx9qmBbCtWwE7y8NWSNejOooGNzyKZyfMxM2XH4cCeYU/MRAWZLq0hvNumIEyr3zfNhj25bAb9XHflZ3RMTuHCk5MiEm2peGxVydgbUjHTYN7oaXLhriTDAILYAb3QMhjUIaYVh6LJtbCHmoImz8It8OnDN+PP/6Inj171jxlE/74Lf5BRFizklaU1DEJPbIKxSNf4GcYbpeHSiBGAScF4mcuHZ04lUOj0FzkBVegLtbCigRp3eNwMXNs4Qi1s4weFCGPM/PCpH/5KClsjRY3DEPv659jYWjwO6S9gbVZaH6twAM1gekxUzzA4qfMU5FWCDkuMw0tpkMmHRlGhMdlRaRU+OsQRZgKIgbyrqHAYkz/8VMk4nRjFCXcdSD5Muqr+/D1o6fh9DOuQ3L9eLTrWJc5YcO7D4xFx+JHcMHID3DISd8iL7ZRCliVm0NG2PwLSA0N11n2FH5JrMMPr9cFTc+FiwZRd8moAF7DfzqFP5lrQ5Cuzt7nDMYeV9+PUmcSG+im6WUrsc8bb6I4qzWyV81A92tOhPPIc2HFyD0pSFmuCjx6RX/M+Xk13vl2qlQPVMRKSGRpJJIhGpQqRGiIKgLlCFMJ2KiMpAdqo17BepTY5mBP1kGzQheWrQxjVbXwXhfsYR/ynC7ce9EheO3avmid5cTaKpPvJWq0Ld0dB3IcLngpGDLpLcvZCL48G7x61q+Gd2tGZacpAjctud3hITkLY+03Q9DWWwVPdhYsVxbLyqIFJy1z+en3BPjp41VuxKjVAqR0hicP5XGdn40Q03z0wZykXzHEtTysjOfDfugd6Hj3RDga9Cb75nldbC7LbMt5kILSEakLZBjtryzDZqRGDvI/mbwE0kWDGlfWI9jhaxLw+SNHDKMSCrNCSQ/9rgMZlFW3UwdcettTePWyvojV74TZkWzmQBxHXnUYTrjyDnxz/Z3YLzwC/fv7Md0WpfKkj0sXbleFnvRi6WtPwJBZrUxmI/4XoEvhXDsXRvhn1DnjfMz4YArq6MUo2qsDq0KSddCG8qQP/brUwXGHdscDr09ERTnrKlbj7vvupwuSgxVjp2LGyg1wVjmwYnUxrbhs2rJ9dUV3yjRsOwZQ2U5dsA7zlwVheaQlJgVLrfpiogmVxY7ATlMEDiOKqPjJoRIEx72DQNBAMa3IjS+uwVI6oivCfnz4A4XblYOIrz5KIyaGTS2Gz03l4WGl9Ofh0wnLsSGrCew5zVDmslgxc9DjjrdR2P8sGMlsxKgFZfMSJwVXBoEou7aZMlDMQP5IK6XHICkcxaSboCyyZI+GwqI26NHzJDRt2Rf+7Fa8Jh/RcJIKSyNnkKmM8pzUcBHxnf/q+HrR2nl5bjz/3P1UBmJdmJa/FtUOh+RR18Oux1cf/YQF+Schx9kWxwZn4ONhU3Hb4W54Yg7c9d6ruOarz/Dym6vQ3eGFnqAlU/222wi+q49sLCHGnRRXBMHhJCHWaRqS0n5SJuYBMfroTie5iLT7yGix7YAwrSCTZIsmkW2WI2hzwRlJ8HgMVXY/jnjifxh52eXwx4qx8NOv0KxPYzTo2Qh5+x2DCNMjHU/5dPotm4euYxIXn7kf8nPCePTzKtx0240o0sM488NK/PzUXar6BGhUvLzOSUa6PRBDYLO7+e5eHN+tGVbK2hvLQogwPjMeRjXZlkWGsqMGvu00RSBLVErWxOcMQ44tDLuuw0Uhb9S7KTZajfH+ZBJ5fzae+6QS88N1MX2JF8tWACsjOqavBq5/ZgUSTlp6VoqJ8x2oCBXg6Menwap7CKsKxZeCrzOjZHSWTfamV1V5S6hREKoRT7JDGvI2ZYswqoYNmmPfnofh2OMuxLmD78BVNz2Jy296EXv1PhXhSAGVjh8GmQMjUMpAPrcPfAgrqCgf6UKUseGLFk5VFNEwdkxB7wjI5JljBp2Mznvkqyyr2/VAnDDwUB73w+kv4BU6v9lx/pkDZF9PVabKZ9tG2Hht2OfCYd2b4J7T9ocnXo4jD+2Gpy7qikcu7kOBMnDt2T1QaA/AjOViQL+9+Jg/7xqrDZmToEv3M8t6Y6feSPY/FZOn/QL9sMEI9RiIYZ9OhXHUdVjf/gSg53lY/YMPYz8sxvwffkagdW9EXUWMxSW307hoZLYVyKURipKrjhv+Nb5ZXYFxlxbgxMcfxdkvrcLpfA+D18WlYWI7IHulytRoVTsdJvbfowG0WAVWr6hS3efZrBs0VzQYO4aV7jRF4JXGMb7lrO8+Z/UJqpZZN8WoPgV9/OTlOKFrEmuLi1EezKEsF6JVlw6o4juvD+goDbXGqvz6iESzkctMKtizFUqbDUCVj3TdLcLvpkClKqB9m4WS19VYX+m+E9dArLwae0DL75AdalkAJj8jSYqEqwB773Mwbrr9EfTtN5AFnZUqtO1WAoRiH6IWkzATMuw4is8+fYtxmXSfdrD7sSuD2WDzWygsXYKbnp+Jmw7pjLEfL8TZz/wAh8uO5r174eaXJmH/xg3w+IX74KfJsxEi89seiKp2GQmKrRuPmD3x5KoWeKPYixfW5ON5swhvrsvHc8u9eM3XAc+VWHiwoDmeDXvxdEUdvJ3bHZXJ37bAhy0+35GNnNw8HNj/YIweX4Zk47Z4+NRrcJH2IH6ePh4rq8qR0MpVFfsriNkc8NE97ta2ESriMSxdTTdhB49I3WmKIGFRn0VWwyhdy+pPgYtJo2AAe9ddisPb6ehWVIWDuhXiwkE+lCz4HtlVU3BO3yJ0zqpGfmw+LjswgUPbUplQTuaH7Tjs2mfgknHmktvS58OPTcboz1+zNrVPxGTwkVbTwFL73lSrgEeYBq9zkLrJiMAuXfvj8iuHUJnVU0pIc8ZqxDoV0pBnSC+HWh1ZrV5UE1Rve82VNazAp1tYunBOyjTsApBUVFvViEfWwAxVI1oVQTQRJCOKk7UkEZStwpknZaEIrbUJQ3WB8s1Ul+m2QTxFW8BCK7KAmy/qgYJsuoaOEDq2rof3X/4RK8fMQ9OCKDxdaR21CM7YhyySrsN2gfmb1KJqFTufzw7NG0bM4Lt4k5DWKdND9si8lx4IGRPglK5ot+y+rCHGd/XUjBtIw8vHk6Xjwj4NyQzz8eg5neDJycXDX36IPlc8i0S0MVrkkkWYjOMPG6m2DpcYA7pHdtbrHm3rsyzi+HF2MeLJSpiso5ZM0AmXoLo6gagVwMaNS7CRrrdBvzIRLCPtlnEIf4ydpghEluLLvqdPxQQLVbPHYDc1NM/OQ4cCj9Q67OV3okWoAv1bJdSIrga5sk22Dd2a0jrk+1HHuQ7FlUFcdu9diLnIAqSVXwYN/QWkGwe3lUGIUCvGYPMxRT7WkzxcftUDaNu+HwtAaPKWYbDWpMYJSNZvIcjYAlEGdhPDhr0BjT7nrgELXr5vJYXIf/4NcPhCePPJdzBg4IGopD976aAT8eDnIxH1VeH6Ow9HlL5sMhbfrklVNmFhCRfuenw8Rn03Ey9+X4yQEccjh3bACCqXMkcW8vMaYfSoFaj+ZR66dOuFuFSknQinWBsaNc2dD4ctqZS4bObqNqXPSSNzDCMarYDLLgue/n2lHotG0KZ5LnzZWZg+T/ps6JZYEXw9cgzu+W4if1fhu6omuO7YG5EML8FipivAPP0z7LRclE6zJROHwWlU04fSKVAiwDYEHQEk3VUos4cR0GIIeROwhZPwJ6JwUiPb7RuQFQ3CG98Ij9+HlqfciSiF0SeCbCaY15taVrcPmxSAFJdqQNwGpWDwuaqrjy5EwnDjgINOQZ++x/HtxPLzsMQhEfK6VIMlv/IjmbQzyDN0+pt0OUxaIxpPGXFoU0OhySqSQSTipeqeTZDIdgZo7S0vLr9rGlp5OiJgrECzQWdg3IjROPuJUVh96B34/qYh0OeMwJ33DYPm4PtRSLen91ByRzZUkWmDi5auwlwaM8tHVjjkC2TF85HjrMLaOStQSvZxy9iNOPup4fDu5DYU6Y+SMpMOPgeVnryDlHOCjMKUroiEF249hwVOlmQXweUdLHtxP5OGMEfewzyiyqQBkf0cWGlkabFUVdkCZDCRDR2auVBQmIuJc5fBqXlxxEEnI24rhNNsiFVvX4b7P7oB97+7Cj+9Pwo2358Xwk5UpwmE1y4mC5C2WBEmF6k1/UMygnDAixnzPHjwjTKUaQfjwbE65jgb4YvFwAtjczHd3wQPjvTj83lZKOh1Kuya0CXqXwqURWr+V/CrzFNKxSXYFkWgWAFzULJZPjX6bXa7F3vtfSDadeoLhy5WgHHUsA0jrmHD+iBefmkcgqEk1m8IMA4/nh76kRovLkuqJWQsg3R5smI4dQ/Gjv5SsZVNIdV+URPlvwapwLNuPwEf3HsKZJiVf9kG+ON2RJnSxbND+O78tnhv4UMI0n997K6HYMU0KnUZI7LtDE1eyaSrpPlyEXZlU5EwF5IBVNMH1xx0E0wPQtmykChrDMvZIpOM0tffqbBLD5O0IokCkO8UbAadwekUF5D/eDJJIXex/MUEekTYWVftugsuWwTJqEk5kOXv3IhbQb4fLfhW3AiX20UDQ/fE0rFHPQP1c+swzwwYziDyLBpOxn/1zc/iuf+9hbUfv4Ve7ZawnP48j3aaIpBBqXqAVl2jpWRxRikQkJVjS8vhpe/27ewIbrynP2Yvn4sDDquPcTPIEqostDn0IJTk7I3TT+qKd+eGYLjymCniY4sQykrIfyy8fwQRLhFuWTx1W6FabmuCWlaK2jpp6uh34ImIJPJI20S7y3EHsnz5KN5QhTPPGIjxE2dh+YoyjBozleedGD1mMlavrcSo0T9izJhfEA65cd+9r+Ob4V/VCP7moSYB/yIOufcj0EgDkSCc7Y7Ei0+9ibKVMzHhjZORSMYwZLiBxSu/w91XHUvhTSCb5RGnv51BCnY9gatP645u3Uw14OfSY7qjQV0HuhRm476ze+J/53QmM8zCDWfup9pb/ggOMoyquCgDGhjWvimzJqJnParlKJXBhjm4+cErMPTzJ1Fp9EfZNuwTuZMUgTQgVcEepza0U8MZGql/EDp9nQLNhmgigVsvaY+fflyBhRuBgpw6qCouxam9nQivnodm8SWIBqbB4LUa38CmpYZGC2T0lwhKTNYrrwXxzeW4QHx0WUI9HN7kf8s5cTdFjSRrjRhMC14acm/t4dFyTrR9LB4ixdPUlFEbBcBBK3bxhdciGnGr5dB0Lck0SpqSiPNdQ8Eo2rbbA337deehBPof2heByirMmbWWcmbxvXJRv54PjRsUUjnFUwpKdXGmmAr//euQFZml9WPGe9er368/OhgNm/ZCXRoor92P/x22F/pfPAzI74y6rlTDrZNWb1dFgCLkphWPmdXQTTIwb5SsnOVLN1Q4occhS9RHYcV5neyx6fIhuPmadNuBM07vhwfe/hJzplejktFkVc9DSdlGLC1LoqA6iAIawGP7FeGF18bAQ39Bur1d0hC4BdjojuQI46DbIe1mvfY5HP332w/Zfi/qNN8LWTzq8uagxz4tWGa7MCNA+WrSvjhCZAIGhYTKTdYDRbnuVA1M7344HytmLMFpBzbES89PwP6H74cPvipF0/pR0mcv3hpWhlvuvlc1qpuJANxuUkUKpQiqBFmARARWFIAoBTknm2vIpygBGevu8Xh+FfItZzczvEbi0gpAWvxlA4503HK/XCOfckw+5VobXR2Xpw46dNgPbk8+QrE4YolqNGxcF2+99THOP/9oFOTr+PTj99Grdxu6BgaysjWcc+7RWLdhHkLh1ejcuTFc1OZLls5mvPQvRctksMNQRBcjyx9Dnk7FbU8gGXMgP8eFQhcVrRGCJ7IOOY4K2F1ZvI51NFwNbTtHCNZG/Swn6jrqoMuALqrXIj/O51QV4bFTWuLyYd/jjo/WoV5+XXjrO0nnnVRQCdj+pRFlO08RRKrgzs6HmdMYybyWiPgao1Kvg4q4DwH6y4OOb4OzD2+I7Kql+N+pfrRJzsJ5/XxoYq1Ck+AsXN+vPg477mAKsEVilPWrwB544IFKyOW3CL58HzhwIB5//HEcd9xx2LBhA4444gglsCLIMiVZkDaw6lctayvXqWXWGRo3boxQKIS9994bPXr0UPG/9NJL2G+/viqeTz75WF0vzyQJgJnUMfDYsxEM0744NCoRG+rWz8F5gwegomIdr43iqCP7o0PHVqis2oBGjYuQm+vAuecej6wsG/bdtwNTEMbUqd+TpcgKRzuvuAQqq2SaN/9MGfUo36igZFsvdYoWVpyq2nW31tddDs6ohWtOPRCRJBU1EgjFvSiLRXD/Tb3QgmwsJ2DijqP3R712HtSNVUGTDXf+Rnfu6999j65tsnF460IUhmLw7NMedXq0wptfjIdmtkXfgsVYXB5D86J60MgE1IS6mnv/aeyU2YfyyGpKW5Yl0z5kvBq1LB8p1fzXpa0oSHY76bZBakbNqElrskwscfqAihXkokWIUbs66RbI+m6WLSX85557Ln7++Wd88cUXKCwsxIgRI9Tx7t2745xzzkGdOnVw1FFHKaUgEOstrfvkCfxBVkHf9t33puHUU7vDbsliIikWcNBBB1FIc/H++++r9L/88su45JJLcPzxx6Nu3brYuHEjFcEnii0IO5FnynVy/wvPXg2buU7NlRfXRRSQ2rexRuNI70F6Np5STGrqswwfJVWlAnH6W+D8wbczPj9PbaoaqTbqfw90qKh0LQSSdOWsMrVct8NVD/FQAE4X3bF4kAymgWQqYk66BdQK0jvkqHk3wT81+3DbISkKIWBk4dynh+GIfbugmScHazeuxMcTK6B5KvHJFUfj8Ccn4YYjWuGtL5fi8K5eLAobmDwnSF++Ezq12PJiqFuEdGLpJo69YwzCrKsW67Muc2wcVcw/B5ULXScWY5wsNUu3p7aUd8luWkG0zM/DA5fus0OaQ6XOSZ7vcisUufnyCRmQSgGWzUJkZqD0Hkj1cPLTSR/JYVHotQLSqHqwPI1Y5g2QsOcDBZ1geBrC4WQm2uPMyNQgD7Har776Ki3oVPTt21e5BwMGDMDZZ5+tFMCFF16IIUOGoKioiFZ8PyWov4JfUwZXtl1LNRbKeVECl112mVIcK1aswOrVq1W8H374oTr/8ccfY+HChejatatSEuJuiPDXRotWnZnOLAqJV7klKUUrLcPkhwyymo4MmXdqKfcmpUD4bB43aRki0SATJ3b4t/H+q2CaVq1ZzS9OdKjTgwynCPc88wPKydi+Lovi3EeX4tS9b0FSq8LNz3ykNiMVH1ctab6LwhkswKjhs3HviDk46aBOsOsxPHr9MTjx8WHIpsA+MHIurj7Kj37t6mH/ji3gScRpcP56m4dOtpHNMpalVB2OHPInO8g1qTdZ/ymkdDyQdNvhdlSnK+O/hp2iCEQQJDtdfDrdsdRLi3AwpBKU+i6HpBrJQhI2Kgw7feSUyFN58EpRGrIajFwuwicC2q9fPxx55JFYsGABXnnlFfTp0wdjx45Vd4m1lhVlbr31Vnz++eeKDUgDoXQ9qg4gG4WU8SUtmQkhvRCphsehQ4fi0ksvRYMGDdCiRQvce++9imnIuddee00xAWFTU6ZMUc9Jw2K6ZO2KfffdH8+9+Clm/rKYFt2HefM3YENxNZI2H6ZOX4L1G6MYPmIqnJ4GjGMZNFchSspDmPjjLKzbWI3Zs+ao+Awjpvqc0+HfhMw+tOo0VHt6OlrthVjZGOx/0nHIo2v3+NXjEFv4BPa7aSBO7v8AHrjmFPrbdBnIGGwyXHAXRTAZR93GjXBEEw3nPDgeOTlJvPvROPRsVgSvM4ZODZri/m9KcN1Xy/Hd9wsRd+tkrCkj8VeguWRXzgQStjgMKhXdTnfRYo1mRWdVgsY6bDPtiCbEQPy7BbxTFME/gXRj3rhx49TW29JAKFb8hx9+wJ577ql+H3vssUoRiBALxNqnrXfKSqfx28ortErYxrBhw5RFv+2229RxURTibmRnZytFIe0QAlEQtZGb1wD77LM3xoydjSVLStCwcSt8991MjB8/A/v26o0GjRuis2w9PvRl9N7vYLzxxscYNWo6Dj3kZHz55SS0a9eRFUeUFiuIYgXp8O9BqHsdsxKDevTAvMn3wBVyYn1kLY/qaHBgW7z9yvPoHR6Bg5tuZIYtx/yEgajGfJSu010Ubrozy9dtxORlAQTpclVUaZi63MTENdUIkrIvWrYIQZZ9VUUl5q6rVIPHdOnD/w/iP6MI0mvHpeHz+ZSACkTghXrJp1wnPnxBQYFSAiLMgs2FNw1REOn75Nr0c4R9CERJyDWbfPwtCagN1dUVTI8bdesXMUEJHHfSwcjKdavFO1avXYPqQAgdOrVC1KhQ7QCmFYPdGcI555+AN15/Cwla2KTQC1kCLB3+RVh8h6XvP4l3l09Fjt4a4SZ7IvDqY2i770AMvTQHlWsWotslD+Cgpx6Cs+756Gx44OA7kWTtsgjEqmGSboak29ekhTaSqo3KoXsRiyaUcLjsfro5+WSjuloYN9V+89/Df+atRBjTQp2GCLBAjsv39O80Ur/F+jMoPSCjCk1a/QgVQ2qEoTrKuH/LGDZBFENtRSDPSn8X+u6oibdnj+64+KJjSD9jqFfkRd1CH7p0bEl6GENhjhN7tixC9y4tkeN34JSTDsBZZxyCdSuX8rcP55x3KnT6ULKqs9qtOR3+Rcjbdz7nfiRDSdUN6kURLnzgccyf/AW/NUZek71YmXLRyl0H8bLRpEFUlllZlKR/N53bA7ctmzpZh1NGczI/DZ0uJ5m/ISP9VFuAmyyAPrwVpievwyWMwNxV5n7sWPw31dtfAWu6NNDJX4JWescizIpWjWi4Uq2UHA2XwoxXqZ2PZMqx12Xn7xDiUVLU6nWUHfqKFPr8XBdi8Y10ayKQ+Qe2lFbJIIMdjp2oCMTapoJMq5TuOxXUWPrNgnSp/VnYAZAGSYdNJv+k+GxqlaK/jxUr5kFmRdqSZCa0n2UVNDv0NUNhC4FwGLonDy5/DpxeL5VAPuIxOzw8FqG1kkVCZStth8MLu/jctfJtZyGJSsQiMYTjpYhGK8mgoiBRgIx0L5EdkmVH5Bo2JaWawa6PnaYIxCUXv1wF1TstnYdMjjQubR5k8VBh75sF8rdNYRfG7OkzIMumG6Yd733wBcaNn4KR303D9GmroGtFmDljKd59+1PMmDEPk35cAp+/CZ574Qt88slYaLq0czBf6JvKjIZdATHLRWUQxKwflmPwJdeQOut4b8gVGF+8GElXOb4adhPCahpyAtoOUtIZ/LPYiYogpQRkppbYyXSQ7rtfg8UgK8JYVBQ1wl87mGQL6bAjLaW0kO842LBo4SI1RdXl9CFhyu5MOvbu3h2NmzZUIw4nfj8F3fbZH23bd8NnX06iv+DEvAUbsHhRMZxuD/w+2Y+Rb7aLdMV5qnV4HEFU12+EN19+Gue9Pw4Tm16Pdw4+H75EKdoeeBe9azuSDhvMzdptttYoK5BTcnabg81GMvjXqrA0+Wwxzj8Mooz/WhnIkClpcN1yvFsI6t3+vfLeafsaGIkYIhTyj7/+HjFbllpfUJ6aiIVVY5s01MmQXEmLJQ02MrKQSDf4Sat9jt+Llo0LsUeTerA7aibksLB4lbpmWyCuh1oliEImFleWK3z86Tdx9eVnqRFymzcwbhfEGtoCePKhK+DSI2rFmLhVF2NHj0Dvnt34bBO5edlIGh48/vhzOOKIPujQuTOWLVuOn39egMP690fCCKBeo/Y4/YzLeb30WIiik3eUvJGH/PsISlf6/LewLHcgWjeyof1Rn2HOsH1Zjq3w1ahvMPisJxFeMhJVWhh5SRfg3pSHMsRbRmLWRroKJskiHEiV859B7pH9HxzOpFIGtm2dfi6PstF4iAFKyI7Uv1b/P4QMqdacXiaSRmk71gmUdXJEfxuaBQ/LclsLzaCbGhf3yumCdysNw9sjp4axi44sTG0RZUPM5UCcljLCgowyxL15COtZiLpy+JmNoCMLIb0AEXdDRD2NUWkrRECriwoUYn2lhsqguA/bVpj/JmRcg2WL4pVXn1Qj1mQZNq/bjnk/T8fpJx+HBnWz0KFtM3icJgpyNdx1x4XYq3MreHQTDevl4oJzTkXjhl5odI327dGbPrdNzWLcFeC3lcDVfiDenzCDWmEVhjx5JiriXpxwzJ0oe/FJFK+9HXO1CPy6S3bk+g1k2LcIsVLatYLq2dFkDwD/NgW7jQpUFvBwOGGXYeabxbe1IAvIUGvQv5F1MGTe3pbj3zw4pBskSQPlSBnKbQ2aU1ZcNuGhEbDR4G0p7i0Gh1dtSuIzfp9X6bAjsdMYgWXSy6TP/M5XU2A48+WIOi7LjcnTty7aciaVPkcyij0bFqJP1wZw/Poakknbr9+kpUL+xBd/4tnnccUlF1FPpa3vtkN6HkzZQIO32o1yDHn6XPjVVuuprslU1oodqilguUf9lok7ZCBJj5rjACsM3WtHOJ6PS696vuY+UaA7TXdnsBtjl2UEopRlbI7Mqttc7LeuBAQ1EkHIzITK6qASpE3447u3BW6P51fB2x6ILpL7RMBlWtVTQ+9Gti+PhSCjHlOuSzr9SgWI3lEhleaUWqCK4G8b6WconGqB/ytpySCD7cFONC9JOFjBE4kYq/5fq+kmk19cWvaX798aZOShoBZZ2iakL5cVkMeO+ZyKLoRYOLxJ0P9UojcpBDULkX5i5y7d1LEMMvgnsdMUgfQzCz3O8dEPtgxSe9Li7dy1RTbEiNu9CEXTi3bI6/z9V7LVtERv60IgIujSuClybkQrMWHUh1jyywQ4tbjyX6XBUbGErSgW2YPBnnQwyLBlxkU/FDo/7T707XeMcgfS4b+IpBmWXethkP3E4kkkExHIqgdq6r9sZ8+8NeJRNdY/wmtlTQBT1RVDTd6R89Imk16lakuI0VWLVlUjGa/k9Twgi54mE0jQIAUjJmPiTyPO7GcaeE7igxlDgt8NHk9aTANdPrXfZTKEEl4ftiqQMOVORhffylhqPiuZsBA1g/wRpeGTuiJxSnwRyoG6hM/hy5oJ9WwZ0GYYCYSsOAJ0f6XeyK5Xkt5/CjutZolgSPeIjPnfsnj8OWSbc93lwdwFy1OZxfDnVvefQzJZia++eRUzZ38Bp8NAPCzrKfy1LJb16h1aNhzOrJoj/12snj0Kq6qKkRCDoJlK0LV4DDYKWUT2Yadwmg437EYUgbIggtEAjUaSwmUiRAG0bHZV7un5H1vC44NPxX2fL0RUz4JREsUBsr6aFVEDtuweBxxUPqaD91P5OyQdVN6WQ5Q4y5X1TNSOzXLQVaMyKvkF8+iSeuiaSvdvQtw+WTNvC4jYg7j/tdEI851ipg0ahdlgvTcp4Jpsu65WNpa44whTHGVEts6HVspo1OAazF1UimSNrIhS+qew0xSBwQyXTGleJBtpskCoFrdXhKmwWQGcmL2yEtIRJJlqJWTVIbHSElLKQcKfIVUYjJNffNl5NWkRXb0J6bjEAgmfkX9iOEDNHg8uxNBHLsWaZVNYkDG1NLVDo4uhFiD5E8iDGdRIRlY8Wck4brhw9MCzySr8NRf9dyFL1QcDxagIR2j01mHATXejeNpj2Ejh+PD+k2B36DhnwFWomvox7vtiFAvIj0enLMJzJ7Qjo3RhyKgZsK/7EcOw9RWTZdXoBgueh4v17qubTsMhRSxLRzbu/mYePjqxI6atKMZ1A3rzygT2PPspVM4ZjZJ4NboXtkY8FMPyz15USurYHiexbKQPwUT7A4ZCW/Y5pYjKg8e2BE/SD39RfaWkXCzTs14YhvL53+CngBef3XAgppTLDM41eHVCAB/dcCTvCOGZUWX45a1voPs8cLepqzrDhQzq4kv/Q9hpikCGEcmAwMaNCpVg2R2puf/bAwfps6zsolGTz1+ygZpWV0ogJcDbF1caktXbkgwjTgG3xWkxYpjy0zd4+qmbWVFknoKsabBtLsXmkMeqRkVZG8FyolnzdlQ0f+09dieYmg31WnZAgzwXzIADV197E+r0uggLVsTw6kdz0alTe1TY1pBYm3jy/NOQFY/AtmI+Fmk9mE9h/PDiuxj6wBs41kzNDN0SisiqL77nVry/rBiLBn2MkoBbuQMOuiN2jwfdWzdB+8b5QPEiYOl32O/UazFzpizc7oDbY0PDbnuhZ6fuWBsL0JULoNLpx2uPnoFBN3+AAN2TCH67WG4aCTPKemGHHy6UL3wb11xwOOrteSSueuJ7lFshdMupiynD7sXTdxyLV6asx4aYE+7JD2F+FaAFE6iu1lmnkojFyHy2Y/zC9mKnKQJxeWRDSi9pman6WLfuQ28NMshIukRkX5PZvyxHROaQqj3hRBH81ppvK1QKtqJ4JY0SxFevrFyJzz57Cvc+eCKmTP0IXl0GtcSgO/k+f1l4JW6qAdLgU08+Ww1GSfUk/Ldh0bd/5vF7cM+jLyPpc8JOmg5jNoqTQTx37xU48cSTccLg/ghS6KUVwHTG8OOo9xHIy8aGqBvv394Fw1ucyHqwdeq8glQbWjO80LIRburNak8hU2SOVD8Uk90AEiiL8XidtujRfm+cdNYgtG9djkCVrBZkYP3M2Tj0hHOheXgfmYSQ90mTX0ZBnXpIUEAN6fLdAmR2qmwLVxkzkNPhaDx4+e145K4H8d2dfeBYpdEABtFi4IM4vldvnHvBNcg3+ExLw/LQWoRc+XjhvpsQjLCe6zJW4q8ZmG3BThtHoCy3jVqUGThm1mosWhtH0k7tvD1DRmUegioACg+pmUerxMAB3eG2JelfUhPb6VdSaNOv+EfvRaKo/mQcwbuffYuTjj0czs3GEUjDzovPX42Sdevgz9bhcsiottqW4C/qVSpE5R6wOjqkcdHZDBdccidTw/hYKf6N8thdUEZ/MCsQxbGXXoxmDZrinnvvxLQX7sShFz1Et5BszLd1VvD/GcYuO45A6j7/k5b/zh2bUgaogFK8ftuhlIAIiwMGWZNo6q++m6uGj5o2j4j1X8LWWudFHNt3bInsPHFlQlQw0upLRVMT/i4kT6JxFy648Aa+kyv1fqLsMvgVeWR9enY2vnj7TTzywO3IpRU/5PJ7Ue00YXhqLspgu7HTFIEl1pYVXQyhi74+PQTSalnWsRbEZSCBs5IJxGMidAYNtoWY7BnH+6URVfW60Md0eyxUxYKq0fD9T2cgGpM77fTRZLjRby2qKIhfA9mCYgz8J66KDAXK8RaqMQ6/yx7+bNy4K9PggcNBf5avIIMY0+FPIZZ/C8HtlNl8CQSiCRxwyMl0XKkEFBuRdG1LxP9/YHfJXpF0oUiTvZoX9mwnFagOIeu6/Q/YQFUSUerUEuUQbIJ0BxqJasToh4UjPBcQlppAMh5TTY8Wvf/qcDXivFnab6RUQjwhHXlJozJVh4wQIltuIthtsBNrGYVAHs+K7k/acGDXPWGr/u1S1rIOgdOpq92M/G5dBSMcQJZLQ3XpRugsDpsRVluIVwfjyJZ94KAhROv8wfAfUVwdpq6xI2pGFPsQgZeGSX7ZFLaIrXnmFvILGsEk/VDx/B2IBqwJEbpjbk8h6tXtgM5d9mcFczJpUjTpkMEmpEpme9tOZk/7EI3qNkRRYFPPQpR+/rolFcxrHVGHGJw1CDg1xPnbpE/uTMpSa3TVNAMOtxgVGe8Rh5fso8feBzARuaoIY6xvnt3cI9l5tUysoSrMVKhX383U/HYZKFMNvDDxyksvoVWzJtTSUSybOxevDh2KPZo0wQtPPYopE0djxaJf8OHLTyNRtgYP3HI1Jk/6jsIKnH/R7fj8258QjJFuiINPKH9bBqOkw3ZA5gtkZdVh4csOSUzu3xrgI+lJBYfTg1BEw1nn38kEOsh2aG8UI0jnTwZ/F+fcOxVLZnyEdzZu8h/cVhSvvvEA1lA3eGmM7h18Ky56dyWcLNtfWIeWUQmsmvID/vfgRzCjIQQrNuCHmYuktxjFy+IwyU7HjvwOhs66Gw/VxLp7YqcpAqHgFC3qA1pp/klCDunTBppD9vnjGZus92+H7HFgjwbw1KMPQEvG0LB+EXrsszeK16/itRZGDf8aFRvW4Zorr8Qbr7yAM049DkceeTg++/JT+AsLUJ7Q8MHIOXh7xFxMX1qKIH2JmKUpgmizyzoHFDimIbUaEQl6zVRYSY/safhb8FpqAIfTz48aQa5F8bcHMunaodO9cehkozouvfRemHGhn7Jsu6zBQJvHKCVk8NdgCZU3ZWvaanTLXonbR67FEZFfsL4ijmiY7qVVD9GeZ+LKa4ZAL56Ii955GWGvDUOfPAF79emPhZcOQJMefZDXuTPiTgMFdRqgVyMbFtOPTbJmLp/4Chr37Qk/fcSw9s917f0b2HmMoBY0mRpKoatftxA5zgTcFBCZiSebm0pPnEWNu3r5SqzZUIyN5ZUIU2CyC+ogUFGNLH8OEpRXodIN6jfClMmpvQXWrl2Lgw85nMdJ4+lDlsc9mLqoAm98OxOvffkj3uLnx+Pm4fPxc/HpuJ/x/lc/YMYvK2B32NDvwB4pNaUaI2vDTkG1Qdedqpvv7yApdDRONWfm4/rr7yf9zIJd9yrGkukl2EGgkpesNLERFw59Aw+e2wudjzsb9fUY3FUszYQFdyyJO1qX4YTrh6MJyqAFdRSUVIrfgMNf/oz1QLYzz4aL5X3+U6xbjmq4GWMiGkGrvoeiFY3V/z6aT0axyeXYHbHTug9rI2VdZRilbKdlw8dfTkLAXg8uzYlkIkzBowAKM2CmG2YMTqdbLTdtsqCln1ZewR6L4KWhQ1BethGXXnM1brjqGrz49seIU0vItmHKeFPhpASc7yf3sHCTZAJyzMv/GxU40a97CxF3tXahpGnzrBArM33aeEwa/xx0UnjL2rQghjRPplGbIEjDpkBIh0U/0+OSXXZ12N0FuOgycQcYh7QJ8J6MEthxkHqRzs+VK37BxhIL3bt3xLSF69Flz/pqs5y1pVE0KHRgWUkYLYtcmL8xhj3reDBp3CTs2ak7sgr8WDZtMpp12hfrFk2Dnt8QRQ3qY9GU+ejctSEmTJiGvgccUGNRd92yM/6k+3AXUQS/JkG11M5dshE/zi9GIukkO9B43kQ0FlUNdD6/+Od2JGRkH4VXkqom9Tic0OkqWPEoPG6ZRkyLmyAFjMWUAhHhpo5RQl+bCMmQYjmm0yXwa2GcMqAbHJRbyYPN80EGCtko1GWla/HGq9fBo9NsJDf1dPxWEaSEXyDPFTg1G/PXhN2ZjYYNO+O4E8+FafhhV4OgUsgoggz+CfyZItglXIPacFEsO7euhxb1fdB0Wn0zTp9ZuossWvsSmLTwRiwOl9BzuhNuCpFMQHHJqLNQFd2GKBVIDMVl6xEMhakkhDFsXbgkA+SstELHEyZFeetZIgxCFj3x+fwwkw6lRNKq5fcQRZAOKej2bITDbux/8Kk4+sTz6faIUtvc/cggg38fu4QiSFtfCWr9OcrO4d1aoo6DgkxBF+FctXAePnjlWYTL1+Orj99FiC7AvBk/4doLTkPDQj9uvPISvPvSM5g2+lvccMnZWLlkturyMe1kAhRgGWSkRupt9spC12W7ANEVCTsZ0ebtg7+DBY/XzxtJLJlOcS2E+qfoP4MMALKR1/BT9iJQbgsZic2eh5CZj5vuHIq2bXrDbsmyVXQPtFRDZTpkkMHOwC6hCH6LlEDJ/O+Bh/SAI1YBr25hY/F6HHJAXzRsVA8nnHisTPhCt67d0K5dO7W5qexGHAwGkZ2Tg9NPP10dEysv7Q/bRLdtGp8qew38qSZgfHZ4PVnQ9d8uyGdR4cjqs+LuJ21OyIrFNocHlVUuHNL/DFx2xb28N5+p8snVqZsyyGAXwC6nCIR+p4OI5ilH7AstVobWLZvjuNNOwcMPPYT6dYvgcdpRXFKCex98GBMmfI9bb70DpaXlCEXj6H/4QLz07MtKAcigJJtYZZG7P5A9mfNtkRFsLKmgoG4ZKX1C1mJa8HkKkEgwSlmoQhgBeUtSNmrhRaYogGQuqqs96LDX4bj1zuexZ7tevM6pmIfsWMTX4zumgsS5KWSQwb+PXaKxcGuQxTlEeGXk1qfDv8e3Y79H/wHHIkrfP8Z0SspDoRDy8vIQrA6iSYtmKv3lZWWoV68hSoIhipZMCqZiYXzCNbbWXGAkxQHR0Sg7ioH7d/yV0teGHEtll4lJE9/DzGlf8TeZB62+aVJx6Q6EQwnk59XHYYcMQuNWnXgT1RkfmnJ9ascnqUnjt8/JIIMdDWN36DXYOlLCIstSGfTJPxszC6VxL2KRKFy6DpJvvgEtNBWGJT67fKcrILPITVJ91fTHtxPX+88UgY3PSCYdyHFGMOjwLvz+e0UgSGVXEsHAMrz20kPM4DCf6UJRUQscdNgxaFC/OVmIptwEBxmAcvvF/P8OGUWQwb+H3VwRpGEhQcGU8Yc/zV2HuUtWA+48yJLoBoOWnmyiGux+fZ1tgigGuctNZWLaHNASQZx/bNfUOWbN5nkhx5KyPl4sgIrKDSjMK4Db60WEzMRJd0GuTimQ/55wx40qOB05iPP9ZZs6gdMRoCJ0UOl5UU2l6JZBUXIiQTbG8tAcWcxXMilDBohpsBn8HjFg86faYuRaw/KozWBlZytEqMQ1sj2nG2GerIgG0NTtRTzG/NWyEbfouiVdiuXBIY2wUkYsOzK6WMwOh0eDSzZViVmIu5k+WfPQoattz8N2D3yIIWHK/gmgYEhtka7o+G+WOau9nkSC97mcLjJQk9cwrfyTyU2yrqUsQuOgwYEjribAaQ4Xdb7MWQACoUq4XVm8h+/DcyqPNKaTn3Zhs55N408cySo+iEbMlQ17PISk06eW6ocRQmkoisJcL11XB6y4TFF3KaEWJCVPyUJ1OtFRRxRuQ1dza6TOqsV+ahmyP1MEu0VtpQ5QRlWz4ujVsRBHH9gZXjPAwiDdZqbrqotQCi9Fwf8KTMZlyTh/h4MVI7UI5pbiUs/hcaczG40atoXbU4cJ9MPtrss0snpKgYl2+Y9BctduuJFgLV9dHsGG6lSYvZK13IwiUb4I45YFYUvEcOt+jeDQPXjs/sdw7PHHUkhYYZlndpWtCcQqVyGxpgLxNeWIrSpjJTQR2rAAXy9bD/gSuLBHFyoG4KQbn0EjdxZOP/0W6BSOpL2KCiAHweR6VJhrURFfi5LoAjVC04YsrFy5HK0Lm+CjEZ9g6pgh2BhLUpk4qbiBEy99kEJWRaVjUECkHYcCy5eSGa2br3VYuTHwayhfzXeS+qcZOLn/QXBSkG10AxOseLomvT5Me4DsT5N2IeqxGJUC30eUgK5bCCbEwPA8FVYyRiXCc9OZng0h5l9NCEWyUME6M+Wn6WjcuhPeeP5JCr6OktII05uN9288DokwGa7MlKwRaLtmh9Ptgk5FFKVOdhsyMD7tujK9W2Czf4TdQhFIJZK9A+18SdncJt9l4bQju2KPljlwWFVkBEFWELHr1ILMoJQcUrBrMuUPwUvkctoVxS7EQoRZYGoH5i1AMliNJ3DIOrtyPf9YUyj/Kp0p5fHfUwQCab612wxcO3Q8rhg6SYVbX5sKS/dTWMphOL1Uyi5k2xPMxSrMCDXCZ59+AF0WV2G+2VwUwngAP195A6ZcfhmmXn45fjz/fMZsUkBiiGZTqVKp1AmuR4BH9XI3TjnqQrz9zn3KGNhsLG8tjk/H3IHPf7gOX35/P8M9NPshKqkQbnjgWyzbuA7HHnog6haG8O1X7+C8kwYhRuW+prgupn/wCF5/5y1ceuHJMGhJn3r2eZx06jEkD78t66dv/7gmfIQXHv1WWXiKNHy6fDFx6z1344oLzmVawzh38DU48+IBGPP9PMQ2LMKZpwzEfY98iHBwFZ5791OcetKhSMicliTzxGmjYnLg5hGzMfi7WTVhNvREJVyOdVhod2Hxsrk498Qj8NHcChzUYy8MHnQ7GmZtwNdvf4Qbr7hPrfN5x82P4oQB/dRU6BN67YNzeg/A4urZGLj/QWQilAJqPkvm528Hdg9FkP7UZN4+rbHOCmkmsH+bIpx3TE/sWYeUzKymhk5SI8sMRln3b9M6BJtbdtHwtYOd5av68YV2ODQsX1vBAv+9MItiSQVeJm0Scv+vwi8FkFQhNWT6vwaZbMX3JiuzKLaSt/JnkdIKTTc8ebDFSZMNVuponJmh4Z2HzscNpx6KefGyGmFiddNlRWCDFs+sCQZpMI8xP/MjOioNugGGD1mMYqNjPfwtuyBKLSDllKrbTrISKTM3j0doJe1wq4KoQN3+A1SF1qR7N6zj6CMG4ZYBPiUwMlcgy63h3DMuwtUDGqpr9uroQ8uW2VhFhlMbSmmpQAGWTiFaH81Gty+QjbBmoXvrQr7zCrU/4YejA/joleG47aLb4W7QCJ0aN8f3b7xC5hBAjxNPxZdv3oYlFdU0HlKlHJBxqH4aM+nJSoUkYrlkEIlq1LMakJGGkcjOx4T5Ydx30Z745JMnUBVqigGDj0KT4o/5+gZ+qi5G+7YdcOOw2Wi26Ge88fUbqF9Vggbt94Yni64Q2UHYQXdjO7BbKILaSFnkVNCoDJysTD32bo0zjtkHXVrkkTiG4TBkqWjJ7ZTwpmhgWohVbfoV4ulKkEIRIZbqumTpUgq3nP0jSNb9NvvSSmFzxfNfhmWji0ZBtbwtcM1997Gi5mJY4UVAtAwrSkM48fhTUNcoEM0paqPmrk1QOcVs99briMf+dwtyXazEe12A1VQ6mmcPDLn/ALzz6UREafHjSslvCSx1qw7mfnw17LT+w0eOhycvHx7SccqNRA+NxkPKVr47pPGBaZ7k7o6Be9Slovh9utJI0gILhPElG9aFa9U8eI+4GF09LsRZxRyhn6C5k2h88Al456abcftTL6AqGFN1rryc9c7U1Aa/svjJ1pCd8MHu3QtXXHcLfMjGdTdfhHtOrAvL3xK6h4o2uwpWPBtuS3iTH43C7XHXY4/hvP2LUOFtjnBWEX4eWY7XXnwMr40uYd0PwWvl1sS+bfhNY2F2djaqq6uVsOwOlbm2UEsXnYzpF7K+sTyE+UvXYcX6AOL00ZweDw29ExFDLBAViCE+W2otQ6FsApPaX1kBI4IcPUzqtS/cMqPM/lv/MYMMaqN580FYPvttSPskmf0ui7RM//DDD+jVq1fN0U34jSJo1qwZFi9erBojdjdFIN9FCYjGV42+FmkdtXiUaruM1GxDWQKLli9PbTXt8CqNrZgFrxUmYMhwQPJPzUrAE6vE6ScfqhaoSJmsDDLYMkwzqeqQtBMJG9lVEa/pGZk+fboahbs5fqMIFi5ciD322GO3oba1FYH4+PJbNdxRHQhdVaRfWvH5PvJG0umiaKJczyBXpMm9UiAM0hEZ4wmbFaUfSvZAJpFBBltHgPXIT+MTh2bbdSlBurdBGL8w/83xGye3efPmWLRokbKWuxtSXXak9mLZ+Wmp1YfEK6WIW9JGkNpbUWeQ9gAeUJ9KeTDINGVdqYMkXIzKaXdnlEAG2wCZPGbbpZWAQGT6oIMO2qISEPxGEQgT+PrrrxVl3n1BKRafQEIGGWSgkEgk8OWXXyqjtyX8xjUQX1k0xxFHHIERI0aom2UFoDSt2BWw1Rep5c6kr9ldXJx/A7XzTb7/kbKXeiB5J9dl8nD3QqrnK1X3JaTbBsTAH3bYYalFfLZQpr9RBPI1LfQrVqzA8OHDcfHFF6spvTL8uNalGexmqF346UqytfKUc1KhRFmkK1YGuwek7ESGxYALpIdg1KhR8Hq9avqA271paHNt/EYRpFvSJTL5LtpDlIBc8uCDD8Lj2bQU9K6gFGqnobaFSx+X99gSat+3pWt2hXfb0aidP+nylbAlyHG5ZnPlv7X8zGDXgZRzQUEBTjzxRPh8PqUUpBwFUpZbK8PfKIIMMsjg/yd2iCKQKIRCCoMQiBZKf89g90XaemRsRQYZZJDBzoHo4XRbn+hiCXIs/VlbT6e//1XsEEKQJgC1E5nB7ostlWG67XBbq0umDmSQQQYZ/H2k9XHt/pt0k2/tvhy55u/q3a0SgnSfQfq0PCidMEEsFlNtkS+88AJGjx6NAw44AK1atUJubq7qoJAOyK21SWewayM900QqW7rybW+LjzDaDDLIIIMM/jpED4s+lhF98llWVob169fj5ZdfVoMB5FPs7uYj/uS33JvW22m7/Wf4wxaCQCCgRiGkPUN5SElJCa6++mpFBKSTUpox0oa/dgJqk4cMMsgggwwyyGD7UbtlQILYWBnclx7UJ875k08+iXvuuQcbNmyA3+//lRiEw2Flw7cVf0gIancFvPvuu2q0Urdu3dSn3JZuJRCkR6KlE7K9HmUGGWSQQQYZZLAZxETTtqZNtdhZ2csnPWo4baPl+8aNG9G5c2fMnz8fRUVFvzrr22qP/5AQyClhHLfccgtee+21jNefQQYZ/CdhyNqTCEKzfKjU4si2h5GMFwK6hWQiAbtLhxmJQnPKHkqyLassXyKK2A47g2hRWRRNrevLkHB4EI/HkEXnKM7zCV7gc+hIRGKAx4m4FYIn7IPNDcS1CJJyWPfSo6Pn5/NQuaemAdmoyDWHiQTj0Pk8R8JClTOGnLAd1V4Xss0wkHAjZlUwgnwYCdn8zQG/PYloLAGnz4+4GWWSk3DqLsZpqS1gkvGEbAGh3l30uhiMdLO0LPKmtHzKDtFF5T/JD9PNd5UJ6LHUrg3QYDLh8u522TaEXmw8LnPdTH4yjqQTLo+BaDwEXcuFw2YhwfeSpUONBD/lWUnZWUC6KFN2T/JMzst+VhqPyxIzSSOhzjld8rzUdh4OvoOVlG5NplEy3hmBkXSreGwm47B7EIpF4PN6WFaygR1THY+wfE1Y7hxEDAtZdqY9aSHCsvIyXppWllsM7rCOqCxZ43SojfYt/hmyfYlGo8yyN5h3Ts3LZ7Nc+R4OnfXDYhr1LLXNjmYlGY/G8ooiGWG9cbJeaR5YMTtkxZJIMgEP0yeLOTNLmGAG3idraEUQgD3phVtnhbD5mA4DbpZniM+XFTZl6VNNFkTjp2FKXrMc7KlN/GUFabs95ai///77Kn/PPPNMxrvt2Op09LTxf/rppzF06NCaoxlkkEEG/z1E9WIkNqxCdms38rQcHHHTt9CovEVhRypmohWV85AfF9BwivFyUnG6+KkpBQybkIAAYrYQDUcUo99+EW9/vxw69Wdc1jyjIndT3xti1VwO6LRietJP41BNYxWBaXjhcYmBicLh1hAzaNA03kMSIu2vBo2WTqNgUOXLQvc5gZU4oG4BLnnsbdoQLwIOA07e5zRpEuLlGNS9AWy6Bx5/ttoJpkX77vh4+A9MiQZNNmAQA6sZSsenxwcJ+Uj3QduEHDG9Yqss3m+SN1gm08v7HQ4hD06+My+wV5MIpMaKpZq0mU5ZJ9xwkXzwtCeIsOXkXbnMryjvsalnyPgiTQwtjbAiHnyYECzJbNU9LeSFSZBdOfjGfBdSIeZFgsdtluyqIpPraZzB5/Ld+VK8XwhJOY2wHb/88j78NMB+n1fZMIcQDnsBVpSQZJEMaMzfLIQRslwweJ03EUSc15DDgPwFEZI0h9MiGTBITKK01dIfzzgYu2W64HL6+Tymhc92e2igHbxByEC4VHGsQJJlQdOeYD1ZMOdbPPPSKFQmHDToQvxIyPgeFomTZKHQAMljQ/Zykl/MWzfL/oOh1/KZ+2JBhPnLOuZjvmQJh2PeJYST2eM8LyUk+UiiICTKRtLGuKWL4JxzzkGLFi1w22238Zptx1YJgWSkDBS85pprtrqKwe4KEQTJOPlM/64NOScQ4Uij9vfaSF8rrEyQbqIRSLzpuGs/TyDXbf5cgVyXjlOwpWvS8W5p4F46Xklv+rrNn51G+njtz/Tx9HdB7XvT+ZA+lr6u9nsLascn2Py8nKt9Te3z6WPpT/FcBHJ9+vlbep5g8/hqP0O+p69Lf26tXDP4/wUzmkcPvRreimwc9OAn2GP+Q+h6+D0IOWgGvSG0plmrzGnCK0ux9PMn0K17SxpGGdWtYY+WXXDfNyVIFv+Conq5OOncG3H+Qe3gcXvx+nezsHDOV2jicuH+10go7KxvjmoMrGNDnYtfp3fpxdeXHIBCX330P/J0eoZOXPfmFwis/gYDehyOPKfGY24U1muE6299DRscfsAdhzsWQrW9UKXd7jBpSkgoaKScLg8ckQAw8DHVKmFZG/D2+e0w6OjBmFjMek8jvmLkM9izWXvlQUoLx4BDLsaySmktKMaot25Dswb5au++evV74quZJXzzJKq/fxcDDtpXXS+heZPuuOSlJSRBDsTKKtGGXuqg6x5TS3nb9SDuaN8adXudj2rK7pzhd5AH7YHLrjuThtmPQy57nnEk8MPb92GPRo1JAhy0g4W4/q2ZNGwB/PLF82jXsi00vrsQsBPOuBzLIvTQk5V485F7UJ9kSOxT40bd8MHoxTTaBg0ZqQDTJahjq4RsgH/Lg5N+lXnDqsSeDf0YfesBJBgtcdMX0+Az1uGyI9vAtccNWGfGMefJY5Hd7jhcfeYg1PO5mVY3eh5yESatM8g5Ylgz6TWccGgf9WxN07Fngw546L2xMGwBOMpmIt/XCD1POBOtG3uRvcd+OHu/9uiw70DcftmpKOC77HPcm+RKZXjp6lNQmJ8HO/O4WftTMLWkQpEU2azfliRxoIH3xGQDlApcdc5ZqCutMSRFHU+9GRtIUhZ/8zKyWM6DH/qW5Uk9H9uIk/p1QF69s/iuCaX7ROf16NFDLU66evVqlS/bBGbWVlG3bt2ab5ZF41PzbfcHM0sFGgOLxsaKRCLq+BtvvGE1adLEatq0qZWfn289++yzFjNXXSvvL9eHw2F1jwT5XV1dre6trKxU18n1oVBIfcq16d/BYFBdL0GOkUBYgUBAfT/77LOtwsJCa82aNSotcp+cl3NVVVXq2Nq1a8WCWc8995z6LecE8j2dfolbvs+ZM8dq37691axZM6tBgwYqXHXVVeodJF5Ji3yXdxBUVFSoT4kz/W7yXIHEJ7/T6Zfvcq+EaDSqPuU+CeljU6ZMsVatWqW+p99Z3lWQfv90+mt/psvkyy+/VPlRr149q127dtbXX3+tzpWXl1u33367Vb9+fauoqMg66qijLFZ2lf7S0lLr4YcftgoKCqyHHnpIxSlplfgEzz//vLqvQ4cOKp3p45LGDDKgJFvh5ZOtug3c1nF3/swjK6xbzjzMOvSKVywrOM3qoeVa90+cZ1khuXqe9fUXw6z+fQ62OnRrYxXl6VaW+yxrPatyZXCGdWIOrGYXvMHrqGcSrPuLvrLqU3Yve38tj4nMrbRO5e+cS17i95g15uL9Lfj3tj5duIa/Kq1whDolUmmtmvOldfyBp1hd9trLap7ntxyufazhy0XW51mH0DEc+PhYfmcMZsCK0cU2EkkrZE62zulQh656E6UvJBxxxj3Wz+upGyzTmv3ZlZaHznWTdvtae+3b1urdta/l17Ot+sc9YQWthdb9p5xi6U6P1an3IdYr305R8a+Z8YLVwKNZRz09nqmvthJB01rx5aOWn/Gc9vIsywrMs/bhc/a780OeZ0KsYuv2tvmW3utUawPNxtzP/if7bVn3jFhrGfFqXmFY6z67h/45rJuHFzPGIO+hHDL/5o16zKqHLKthh32svj16WF167m3VdeRbXW4cymsqrFtO7mnp8Fjtuh5lvfbtbIsa1DLodsu9Sb4ho7aqZj7N97ZZ517ypjVi5GRrxtRx1uLiCp6Nqmev+X6o1cTvtjzebOtwlgE1rbymNfXJSy0UtLK+WlFGg8f3SM6x+jKNfc963Kpe/LFVh9+v/Wwhr6R+5j2rR7xg+ZFnXTluMQt+itVSc1uHDXrICjA5gUhKv3xxc08Lzl7WQr5iNdNvRdZb53dvZyE33xpw2HHWd1PXsEpRJ0YrVM7FjNQ7fH7/WXyHltYkUcPUYyXlP1n7NYSVf/aTKt5hVx5qwdfO+mJ1zJr+xZVMR0/rqwh1LPVoWocLPvroI+uHH35Q37cFf0gIxDgKRBnX/tzdIcZA3kUMg6CkpEQRgH333VcZeDHgcs369evV+SFDhlh16tSxyLYsr9drPf744+r4xx9/bLVu3VoRB7nf7XZbV155pbpXDNxBBx1k+f1+dZ8YNjHUAnmuGDOXy2W1adPGOu200xT5Kisrs2bMmGG1aNFC3ePxeKwzzjhD3SMGr3nz5tbw4cNVYctxSUuXLl2s2bNnq2vS7zNv3jzL6XQqoiHvImRF8P3331stW7a07r//fpXGrl27qnTINQ0bNrTef/99q2fPnuo95NyKFSvUdXK/XCfp0XXdOoVKQ4yz5NWAAQOss846yzr33HMtn8+nDK4oIXk+Gaq67oorrlD3CkGZOnWqilPSmq5PaUIjvyWIkZb8S5MgSZsQkjPPPNPKzc1V1wokvv79+6v75R7JXzH61157rTqffs4JJ5xgHXzwweq45HP6ufIMIV8ZZKCwYqJVr8hn7fvwCGVgAokSa8jZR1idzz+eyr6R9dS366m011inNmlkNWx3gLWkutKqLJ9lHdMuz7JnD7aWqkhKrBs751rugVeoXxuF3FdMsfoV1LMOvfUdq3TtSuvLDx61ilivGwx+h1cErTGX9LHg7mEN30hLIlUzEbPuG3SihbotreGrV7J+L7IeOqiH5dLbWp+tqrKMqunWQfrvCUEiQVJtrLCOa+Gxss543qpWdm6VdVpH+u35A6xJlVGreNJ7/A5r/5Oe4Q1iiEPWqGHvWo+//YVlBhZYD1/2uLVGRMJcY+3fsI7V6oJnrfVVy62uzbOtomb9rQWlASseq7KuPKYvZbO59WNxwopGllrndSq02vOd161cbo2fMNLq4qLx6nuONT0WsFZ8McTKR771yA9ByzSqacRDVvEvb1oNmAf7H/uEVcV0rF87w3rhw+nW+p9HW+3zXFaH0x+0Air9IWv8u+9ZT8+ca8U2LLNefPFta52oi/VjrU65sI667E2+/5YIgW5dd+s4iYCIWOviVTTiRHiu1SML1tE3fW5N+/QqXpdnPf7BdHXV+NcHW7IhzsFnXck0WtY39w2y7HaPdeVrUyyD5XxSS7fl7Hy2tURIIfPnvmO7Wsg53Joi+VU5yuqS3cza98TnrKBJx9AoVdxx4mM9LGj9rJkr+IN0aT3T/e5Tn1lRcr61cz+3OntzrV5PfCrJVmmPxOlw8vObh09n2upbx11zt7XWSFqTn7rKcsJvXTRmLd+z2opb66z3zj/IcufnWFlakXXNB6l3FZ0m9kE+Bd988401fvx49X1b8IeEQJS6IK2o/yuQd5EMS3vhixYtsmw2m3XOOeeo32JEhCSkIef79OmjjL4YJ03TlNGdOHGiuk9aFgTvvUdhYyX/9NNP1e9vv/1WGSgx8GL89957b3W8V69einyIMZJniUEVQycERIzsBRdcoJ4jXrIYfSEcAkm3GDkxfGJ8xbiddNJJypuXc2J8Bb/88ovylE8++WRr/vz51sqVK3/10MWjFs9b0ilERCD5IM+59dZbf/WY27Zta/Xt21c9S+ISzzyNwYMHK2MscQ4aNMg64IADfjWsP/30k5WVlWX973//U78l7+RZjRs3tvbbbz91T7pFQt5FgqRd0pB+P8HPP/+s3k+IieSRxH/ggQda++yzjzov6Nevn9W7d29FHOReeTdpDbn66qvVecmXvehdCSGR+y+//HLV+pNuORAiIeUt39MClMH/T4QTYkwMK1RRRT/StMoDNJZUeWY8ZsXKKpRciGSEYySyPCbaO8xQTuMdE2+Q1V9JWJKkPCFuXVxdH2QcrOH8Jh5wwIryXjEUhlFFKkDCmkzVu6pyGnpel6CHGAzSW2Q8ybhYvri1TDXWRa2y0pWWovZJ1t/ylcrARXl/hHGaZpxp5TOSJAeUJXIDsZEEY41XWGYsbJUYiVQaxeJIgolgNCVvFB8iYVVVSysG3y1uqPSLn2lGmRcJpprpSRqU05rjkrownxs1+UtFmbCCzI+gijJgbQyWWMXyNbJBna8IU+ZSjivjYewJpkG82mic9yRVilR+SAuJKbrM4D3yDH6ThyaZhkQpb4szzyUW0oVkzKoM0iHgOxl8vxgJiLS6VJStTl1Qg0BAcj2F6greLPljiF4RXWSqfJ3w9EEWCjtZo5cxD8LFVoTPlDyOGTSyKm/5K5JyrtL6SqB0FtMdouMU57VhHpa8N6VOJWm8IylHTapNzIzwrZhG5lsoTqeUxxOMJ8l3TusgcX5ER/3qrMRCzONUiamGB6Y7YtLRWzjS2rtJXavLoXdbqwymSxJLpFsHBEIGfvzxx5pff46tjiH4L4MFqfpZZA0F+U4vH++8846aWinbw9LQqMXgZQNI2d3l8MMPV/0wskMEjZ2Kg3mnFoaQT5mGKUjPC5VrZE+pgQMHomPHjmoaiMwNlb4nAQ0tpk2bpsZoyDTOjz/+GDTSaqyG7CIjI0RpPNWCE6wUaqyApFPuZ+XD5MmT1bWygd24ceNw3XXXqfO1F62n14+xY8eCxhunnnoqhgwZAhIG0FsGjb16przv9ddfr67PycnBo48+iiOPPBKdOnVSG1/Kd3r8aluc++67T/VJSXpffPFFXHLJJWrai0xzYQVW7y5pkzRIvn722Wc4++yzMWvWLJBIqfeROGmc1Xl67OqeNWvW/FoW8n4yq0W24pY0tGnTBjTwKr9kGo2855QpU9RvkiuVh8cee6y65qabbsJxxx2nFu746KOPVPzFxcV44okn1HG5T9bQkEU9Zs6cqZ4pQfJWBlVJHmTw/xdu04ZE0oAzywvdBPwu1meKa1LGEORnQ9N1IBSDh5/RpIxwd/AeO3JlUJ4zgaQnDn8yAcN0IGajCyp92jKqPVQNKxpDwnQyPr/qt9diYdiTNtgMB2hHeL4S2Xk+1b4Puwa7wwnTsGDKrs1JO5p5DcbrQm5eY+QkgwjGgjDyGskQNxlgwzhkUJ+OOOM0Im7V724hzveJyvhBxpOLhOZBIdPqRwwxI4pEXN0Nj1MGAxoMcXlZZPsbIAk73BrgtAw4ZFS/y4e4w4W4GrjGuGWmANMtAyXd0OBimmM2EwmPAz6m3UddFIAHeY4cFIVNBFx5jB/I0RNwywDMpAmL8QUsxunyI+HQmZc8l4gxTwyYbh+CFt1/mqdcl8HjYZiMIG7z8j0KYPdo0F1xmDzOrEGO1w2nQwZHyruILGvMzwZKpk0zNUbI7/eocV40wfBmA6Ri/O6AU+dzmMfeeAzOZkej8z7dUYdptVwa3FYSekw2wmUd0F0IM5/DGm1Gjb5K6xAZCCmTBDS3B7rdBjvLN8n3iNt0mMiC5nJQN9JWQMrdCQdLIclzHo1xW7IRbxKWO+vX+ES3iz6XeGPUT6bTCxfz18X8cTtou1jW0ZgXn330Guq1PRVPf3gZGltelltEvevfwR9OOxTlLpmYviRt0HZ3iOGSd0kHMio1+nXz90sbYsmHzc9JntQ+lo5DIPFLYUqojbRRl2ulQqWRjkvyWj5rn0tD7hFI3FJhNn+2xCHKRohAbfJRG7XTLNeJQRfQa1eDT2REqixukYa8v1RQuU9GrtaG3C/pSM9vlXTJ+0mQ42nIcUlXbQwbNkzNXJFt9ARyjzxDIPGl46wNOS/kKJ3mNCQdUj6bP0OQLgd550gk8us7pIVY3k/OyfPS12Xw/xNWJAaTRsBmd8AWS8Du1BGmMXTLlC5WCxnBL0YcJAgyco6uHw0rDYNOWWXdpJtHI0fDIefFCiujLFPDqPQ16gExggxJHk/S0Ol2Gj5Dk8t4XUSNYJdZAFI3pRrKADk7v9AdR9TOOCJhaNQLURoxJhGIRXkvSbSKO1X3lcGxudT0R0mqGC5JBe/gddRNQg7kQ3QaDVjSLmSC78X3kdH88j2ZpCw5xVgy7YxTpvfpFg0p02qTmQFyrSXXyaDdBEwSACevteL87pQZANSpMmWPT40yH3Sdv005znfndTGSFA/JiaEICPPLCpMo0dCTFOiMTwYH2hBk2vxqgKIQIzvfX96ZLreMoOQX5pXoUhIAXgw731M+6WDDQdLCV6NOZJ7x/SI09pR0eEw3qjTqCstPUkIDLsSE5jpJYmInaZApjLqtAqFkHRKBOGLMa9I1vktEGXG7PIvvqGY4OFP6Ka3vlO6R7GB645rEC74F39mQ2QPUi8xIp1zDhJkmHRCZisA6k+A1km4pPRufCZtT6aS0LhP95ZRZG4zc4nNZ3VIzReValknMyuKZBKmXwfeVuqSr+lRb506YMEHZk3333Vf9/jP8vyQEf/DKv8Pm7y6/JWxu7Guj9j0S0vekIcdUhd5Cfopxl3yX1gd5hhSmVBL5LnHIPbWfnY4nHZecE6WSRvrZ6XslpNOSvkeQrkByTp6XJjfpa+RTnpW+N/2ZTov8FsMqlVEg3+V6QTrtacg7yvMkTnmWEIh0mtPXyr3p73Jd7XRsCSlF+vtzte9Lp7/2dfJ9S/dlkMGugiSqaRyFCDuo/unMyLRBGtC4kjkaMhpcG4mDjcZV5s5L00aSJEFGsRuUCyEqMn99cxjJGA2+i95yQq0RYDOlxZQkm16oPRKC0ys6QIOTxtOIe0kUxCmJ0DslxaDXmrCi8Ml8+m1EhAbdRUZidwZp3D3kA0wbCQdTTwUi6z54EHXZ4IrRaLp+7xRtD6jxQO6BYNk43HrnKJx0z8Xom8+0SmsFzwtNiPCLi0Y+SfJnkjS4aLmDVIP+qAs/z3wSr3zkxOXXXYAm9aNwGtmQeWRhRyXy7HnqGbsq/g4h2LpV+w8jbQQ2D1uCGCUJ6Wvkuxi72vdtHmrfk8bm8aS90s2DkIHaBSqETI6LIROjJ5/yO43ahlziTV+TToc8R66RSiHfBenjgrSRFMMs98rzardQyLn0ZzpOCRKnhPT7SEi3Ykic8g7ptAjkHrlGzqVbY+RcmnhIetJpknPyPZ1O+f1nSF9fO9S+T56Vjm9r12SQwa6IsEVDljApUzRyNnqCodW46NBO8GtOeOg5apoN3gb10Lb3aZiwqAIRzQXTHqbXG6DHKIsBbSLjv4EprQmUVRINg4baZlVgzg+vY8CAM1EesOi9O2gIq3HZ8X3RpNsRWFIisi3TIJ3Qyfvd9NS3B1aoDDdcfAROvewjVBpROBI6lkz7XHXDnHzzSzBc1HvBoEzF/9ugRoIj8hMOaHkE5nsbo3v9evjls/fRqPkF+HL0O7isz17ofcsbCOs2PnMxrjr9NFz5zFh1X5RueMfOJ6Dsh0fRvd9F2JBw08qSYtD7zwn7a57w38T/S0KwNYhx2DzsCNSO58/iFMMlRlOMqxhm6Ts/77zzVL932pMW4y3rQ0j/vTT3S5xyXPry00ZVjF0aaaMs56XlQa6ROOQ++S5GWT7T3+XZcn/aiMp16WfUTn86renzAiEClZWVaoWskSNHquPp95HvQiLSxjj9zNpIx5WOT7ClY9uC2vdt770ZZLCrwJmk4XXosPQoNGkdz3HBXr4aOPgeJYNGLIxoyU8YcmorHLBnD9z69jTYtGrMG/0FGha1hI/etqyXUJDXBO+Mm4aguQH3nXsy/Fl+6HYH/O4cPDVqKoacfx4O73cOZkz8Hk1bNEO/429GNY1ji+xKrPfsiWZFOpaOuAWt9X1R2OMw7FlAEsG48+u0xasT1qge7Mmf3IEG7twamaM+8TfFFQ8O45nZOLmwPp58ewI+fuFW5Lub4N6fZqOJrwpOn4FI1oE0xWEsGf82unXopu73M3i8Bdiv/0UojxpIRpbj+A51kLv3aWjYtB688gx7FgZf9jJWMV/MZARVFlMhTfOWgcnPv4qZyQQGnnUsKU8cRc0LEEn+hMGnXoO3J5WgU9ssrBv1LAr3vBGDhnyEx644BD4jDotkJeptgusuHYjKFe/hk1HrYWgxuKDDdKdaQP+ryBCCXQxiUNMe9PLly9XAQxkEuM8++yhD279/f9WK8Nxzz6FJkyZqUKEYVzHW0r8uBl8G/gmJSBtBURpyXsiDDHKUuCoqKtRYgxtvvBEzZsxQhvrTTz9VRlzif+WVV5Sxln57aTUQpD1/Me7ymSYEaVIg6ZDjMqhS4pVBifPmzfuVaEgaMsggg+3Db/z7Gl5Leg5oHkSlFYDyFalqiLZ71YMHxaguD0MrnYVTDxuE9WWywI00knuRrFyNa+59HpajHuo3d0JzRGDPrY/bn/0EV+/fBWe+9hI+ePgYRGyNMKukDOM+vgnZSScssw4f6FV93T5vHpYk52DQnXdhQaWF2NLv4LZX4vUnvkYUBvbudy5uvf8iZCvLosMVCuOr78aiuDIP76xZgC6Ng6jT8U5UJNfjpr26QIYSOKxsBN1l0Ctn45wjL0ajc59ExCpFiRVAZMWbWDviBVz+zs/ULzrJkRPO8saYtHIDAsEyDLv8KLz56ntYv5b5YOc7WQ6YCRkjZmL+zEXwa63RKMcHp+VFTrdjsGT2LKxbW4I1a97EmusH4/3oCXjnvCgOr+eFLzsPrXuchZ9LwHwE2u/ZFmBcK1esUYNKZaCgTj35X0aGEOyCEOMqQi6zAOT75Zdfro6L8Zc+oXPPPRcffPCBGih31FFHqXNyvRjodFO+jLaXUfpipGVLapmZkJ4JIDMK0mRBjLQQA0F6toCgTp066toHH3zw10GMQhRk1oLMVhASIUZeCIoMSJTzQkTWrl2r4hCyIsRDZgYIJG0SMsggg+2DMv4136RvXEaXWdJ3H16Hlcs3YPGS5Xhs6PkYeMQN6HjePbj3sr6IFLbEYV06ghYOo6ctx6J5I/D0u8/g6mP7wFW5AEs3tMCkib/gp49uw0t3HYUBR78Pjy0fvuY0gqFSTJg6GRtWkfTbDcRkBKI9NYLdFs6V5kf4nPxMUK71uvAa5Qjl5yIP5Xj47P1w1XPL8O30JRg/+ll0cZRCCwV4TyH1QjZys+ogVjIZMxcvxcaqYiScGoxkNbzJAiB3Txw0oCGGPXIPvv1sEVbP/RmXDboRFXl9ccWB7RhHXPXxN7FF6MXz8d5qVNk1GmrqJpmZQf1ip1pTCxZaSTTeow5Cjg1YWRpjrlVAI5nIy01g3JAz0PniCfisuBR3HBbCB58txl53PotJ332JonUrURkrZ45XYen8RSRdbrRo2RBGIg6LcVtpRvZfBZX0VuH8j65DsCtD8plGWn2nl63WABDIsfRxgSyWRMOu1jMIhVJzbGnA1RzUTp06qQWS0jj99NPVyoUyv7Vz585q7QKZs09Dr1YwlDUVpCq8/vrr1rRp09T3sWPHWnfffbf6vmTJEpUuWT9A1jC4+eab1doGJATWE088oc7NnDlTrdMgvwWykJKsYyCLM6Uhacsggwy2D6FE2DINWSE0YSUsWXgmaFnxTfPq05AVAkRNx2OpFQTicVl46Ld6WzRINCL3yjUpyLF4krpDrS4gM+M36ZmEmqEfVesXJAyZ6J5aAEDmxAfkUlkbgJCjgVCVmiOfviaFlMybjLda5utHa9YgYZCrTJVGyypLyBW8OiS/N6VNINeGQ2HqN4kraQX5yDjjjUX5xYxYQR6Wt4zyvGGm0p+QSf8VM60+ObC6nni/tZKHzWgpz1Vb8hqmmbRCsSqVXMOUNQtS7yzPMpkWo3KJdXS3VlbdvS61VjF+IxqxYiFZ7XDXt4O19WxmHYL/AMRrp5FVc/elyV7m9IunLztOyrgCCTTkar6+jCWQc3K9ePQsUzU+QKb0NWzYUHnun3zyCR5//HEVr7QcyHx8gXQvyO90l4C0OMg0PoHEcdlll6m1FGQ9BHlGXl6e6sKQOf80+KrrQNZpEMhzpBtCujUE8smKiLPOOkv9FkgrRgYZZLB9cNpciNL1tWQAnJGkp+pE0CaT4kzEjRjlOIik7PCXjMMwo9B1GZis8ToPIvEIEskIf8tUNSCZSMJGbzpuJpEwZXohdQY/bdKdx38J04FE3IZIIsRreE80CyHY4Y8EoWbSm7qscAAtHoZfpl7K9EQzAWekHD6nHwl7DGbchbJEAGQQCCYtxh9T+yp46LpH4YUpUzBNA06mXUYQStpyZW0DHo/rbuqe1G6M8ai0SiSR5HUupyZ9logyjT5PORCz81YbgpYGt02uU5P41DRJ2nPYZSyUvzW+mT0HR3TyI1harWY0wMpC1KhAwqji+7qZdhlMXQAjzty0mPaoxSdWYdnqteh7yvX4cfSTaJCshul0wyndBnzn/zL+X0473NUhhl3yWgy4NNF/8803GDNmjFokaN26dXj44YfVgkL169f/TdlIkN9pgiCfachvQboM09fVvl++1z6evqe2IZc0yTk5Jvek0yr3yKecl0/pNjj66KPVgk/StZCGnMsgg90B0jxPUwY3jVDSZtDYeVVTtdsuU+9ofpzVsIcLEHQmkMcqLtPq3EkPAkYUTtZ/M7YeSVcW/GEnIj7KY7Ed9kInDeZ6eJ31aSkD/Q4AAP/0SURBVJRSzdBqto6SOV5Ts0FPBhn8VYhOljolyKxD8B+A5LnkvRhX8eJlsKB441LI8lnb0KdRu2zS36XcapfdlsovbfS3hC1dXzvudJy1v0vaJZ3pMQ1SOYUQbE5QMshgV4dIjil9x8qLpQfrrEDxwg04/rTTULougEF3XYRbBl9L75jK15NEEKW4rcuVGPj5UOxXx4tqrwP5IQNlLh0FsSDKvQbyjFyUGzpyPJZqkXNTzmUNAZF18UCFGGSQwd/B3yEEmdq3i0EpBhZg2siKpy3H0h65GFUpbPlMBzlX+3vaOMt3uTZ9ffp47ZA+XzvIfVsK6Wek49r8U9IpREZ+p1sO0mQggwx2Nwj1dZgxmPYgZO/+YHQ5XrztTYz+cTamrJ2PfsuCuPOHNZj1zg246o3JcCOBaEk5FiyL4faLjsK741fimjNOwLyVOt557gn8sGAObrr+InwzcrxqTXB4XLAoI0rWyT4yZCCDnY1MDdzFIIZXDGna0EpIG2OBGGxB2ghLqA1RLmnI93TYGuTU5oH/8zMd+Iv2XFYqrR3f5s8VSDoFci6dTkH6PTLIYPeChaTTDYflg6wgm+vsiDMfPB9devTCfl36YV37PXB3r2Zo0e8EjBhyCcZOnAXHHo3Qco8g+nTogbrZObj1vhsx6NAmuPGR7+CJd0TjJu3RZA8gy+GEFw44bXZFmp3u1D4kGWSwM5HpMtiN8QdFtx34vfeeRJSFLeuKi4EXzz/VpKlrMl0xdY0gUx8y+C9DpCueiMJFMhCXKXaarHsfg85jhscLmyHHHAiZDngtEyZlRu0vQPYcS4ZhN3Lg0APQHBoiIQ1ej4ZQsAreLBJ8W1bqIRlksIORGUPw/wDpMpDPdDnIJiMC2SaDWojnUqsP2mQREjMBy2bC5pAmSRmZTM8eBiKxkFrQI8zPpBnHihULUVxaisqqShhUZLL2ecIMslJF4dbcqNgYxtmDLkHrFp34oCzIpibyjHRrQO30ZJDBfwuUOZnzn3QoOZK1/22OGKI2evRWAgG7D/nVcUSyEvBUuZHIpuzY7XAbIZIF2U1QdsfLgl/mzydsiCQjKLRyAC/PI0MIMvhnkCEEuyEkR8VEbw77Vha+SJfBJgMsgS6KbBBC70TmDIkCkrCudDUWL52H5Svno7RiHQLhUiqyJJLixdDDSe8eJvckNdmFjHclZRJTasVB2UpUSzIlSTcqi+MYfPYNaNNybziSDTKEIIP/RxBpSvwqkXY1S9uOCpsdyZ/n4+4Hr8KMsA/nnXYzzj6pNaIhD9ZVTcOLt3+I9Q2y8fzt98BjN7AW1ahP/fz0ZY/j6HuuRCNPAXR3pgstg38GGUKwG4I+u1pZqzbkl/QpbgnpMkgbYPmzbNVYtmo+fpwyAnPmfU9dFYA/S0NC9yORiDN+KjPZJ1yj8bZSSwybSR6XXc4cFlxuHWZAV9xCrpM5tomEoeb3OmWntLgbxatNXH7BnWjTqgfcjtReCrXHBKTTk0EG/zVUVYXx5bcz0b9/DxTlaZC5/qobzXQg7BSCbYMPS/HoCddjVJcb8N3tWdjfeSseDn6BHiseQbPT6uGXaSdh/dx38MHHflx4x9EoiupIuEPQbdk1T8kggx2Lv0MIMjR1J8FO46snoypoZkR9OmW/zq1Aegdqh6TqAshG/XqtETN0OFzZyKvXAr785nC7slBYWKSW8UwaUQQqS/mZQDwSgYNeTo63ACYVky3ho/F3KCLidvnU4EGX0w6fR/Ye0JDjz0Z+frYaU2DXAiQDqamDEtIEJTOD4P83AgzRhBhHWdBF2pgMIBxCVBbMqQJCwdUwLBPBqigqo3FeneBVMRiJML8mEOBHPGEihAgSlVUISvdWZQClck3VBlSHwyCvRaUZYmQWiiMBxNUIV6nbqQW80nVxRyMnxwutQT6eemu0+m13uGDamB5HELoVIY+m9z93PUbOXIDWLQqZpI74Jv4UugWqsDHrasz87nAMvupJuKuy8eWb5+PwC27FSjcJRTK1+FcGGexqyBCCfwGisH4XJOsdHiTtLvVp2d2pzy1dy5DGpoVLeJy22Knn4LxTbsLEMYux4Jdi+i85iJtliETCSER9+OKjX/DtJ+swYdQK1MnvgGClD19+Ng0Txy7Cpx9+j1x/S3w/fhHefXMkvvr8J4SqPcjyNMPMaavx4Xsj8eWwcfhx0iwcf/wgNGnSGBdffDHWr1//qyJOdx1k8P8TWeZGzPvuE3Tarx1a+RvitR+XIeH1IUSSEKgYiVuveR6z16wEvEnctt/hePynVYhaLqyf9BLOuPYRZHnXYdGyibiwz4OY6olgxScX4bi7J0GvmoLD9n+DRCCMmJ5EeOEInHHzrXBprP82GyKhsNrv/58kBBLrKX3boFnjOnht5Dwk43E+y41q04HSUAy+cBLeDt1w6SVH45t7HkAxuVAy7IaRZ8Pkl27ArePX4q3H+uHqo17EizMq8dkxGu6/7gPArJd6QAYZ7GLIdBnsQGwtJ8WbN+ihO2UEsvhR9LRl3nFE0+gHWcjiMT1pIWGngU0WwwpIv6ULVk4+I5VlPG2waQzS928zeC899CQNMX/L6tN2uw3nXnAGpswcg4ZNspFVP4GC3MYYMfx7DB58LsorNqJkYxSTJ09Aj+4H4rvho3D+RSdAs/vw+ecjqFwT8Hj8LN8Ylq9aiTPOOQiLFi3C4nmlyPE1xKcfDMOSJYvw0dvf4JFHHlabIaVbCWyqpcJkukQ5p+ZUO+wO2T5ctVCkqsymjJGujgz+O5D66zBC0LRqXLPvMWj9xMc4v0c96DzzYp98zLh1Ax45zMU67oe56Gk0PWAlfpq5H05o8hjuXPktDq7rgeYwMfz+/fDYslvxwRWVOOLVUtzeVsObo8IY+t75GH7zLag49VFcvreGeNiJhEfkJcHgQpyE1MHqJb1im0PqonRxSROqNJuK/pJj6e6uzWFId5muwSTTlhYPGYwLhw3hag0TxsxC996dUVjEa6Ax/LYeS/uI1G75ZlN+lshF6i81WycNyqySggSSCcqN7pH1gukY8Do+K8bvNk3ns6kpTL4jo9Icm1b6/Etg/oSZNG+Yn94QvHyvUNIHjyRTFNEOhaQ7Cc1iWfFdw5qBXOqoGL+7bM6aa3YsYqKH+JLOaByG24EQdVF23I6QloTPXomokcv6WQFHMB92fwwmdaedNVR0k6wvYWNKxRkzEjHYdDdsPIZoAqbHxVSzDGzUu1KGhpBRvpcjRD3tQwWP5xvVSDhccNo8Nbpu50Pqe2YMwa4MmbMkGov5Z1BYLHr5YkhhxaDFK2CVLUJw0VQsmzoOiZJ12Fheifr79EanUy6Eld0Gmq2AlZj32A0aWSoMKgvLYnz8tEmLAf8NHnwODji0G9ZuWITSxBzkZBdh/NipWDh/I3Jz6/L6cuzXrxMSMSfefms0brnjeJSVREgWSjF75gLGla+UZ8tW2WjQOA+/zF2KSJUfSxctwVsvf4xue/XBYQcfrvYyuPnmm9UOiqJYhdw4KICUKqX8pK5INbHXqiu/VjEe2nIVEs2UwW6JWBhxlw1OBHB9ryPQcMhbuKpjG1R7qvBk+9Yov/ULPHr0PjD9VLxT7kP9s51YPK4tDqt7L25Z9T36Fzrg9OgYeU0fPJz1IEbd3IRKvRm0KLBs5j14Y3o9HFk+Cx90OhOPHZKF4454Bo99/Tiax1wI51vQTYOB9YtKb2t46KGH1Hbc6fEvW9Jj0tIg58RcS3UVUjBx1s+4e2k13Los423QeMj6Gm4kpJtsyxV5m6HLzgAkABpl2BOMIqsyimuOOwQd63nUs8TAGZR5mero/HuPIiyWThJZMZJ2RxLlVEeDPx6OkNetuh93NJw2HTqfEbYnkGWFcUe//dCpwEcxTxmpHY5khC6JjcTQjc+Xr8Xrs36B3fLTcLOsYuXIzfGgtCrAx/sQN320ayy+ZFB122o2F029CxHWI0MjMbC5kR2qUqvDkj8hQOJJrQuvKfUmTpJhwB3jO7IEG+Ym8VT/A6j/WB9Iev5mldhhyBCCXQRqep94FQppX9hClKySphO6FaXSiSIaKEX58jkoG/MJgksWwOsOUYgC8IfCcHuqKUwObIz5YXU7Hm3OuI9KoR5MVrpfCYHEmmSBG2KI7Ugk6DG5aIgd1Vi54Rc89ebtrAQ85hTjrCESNum1k/k6grAoELJvuF2vRJwKwmaXvlA/K4IcZ8z2GL37MBJGAm4tC8Xr4rj0gtvQtkUP2M0s9X5S2dIKVDYqsZPcyCYpq9euQGnpBuXpuJ1unqehYGX0er2qVcHr8fPazQdTpVo5NmFTdczUt10fFTTcnz44GO/MWo+Sr7+FdlA3NNYPwVOf3IMmJdPxzIsf4L2fJqGZrxm6tD8ER999NlpZEVQumoi7Hv0Wc1cvQG5BAxx/xBU46rTGcMY0JKo24OZbPsV1z1+CRiawsPgHPHj5m9gY8GLAWYfhqoEnoDQngZwwlTWNmitKuXD/nhCkFeOjjz76m224t0YIVJ12SAsBZYx1e+y47zFs9Cpodp311gGHZkM0FoJOb/JvtXSxiocomx7NDiNIuXfS4HjcqNO2JUqrK3DxcQcih3Ko7KclyxlTzv8OqJJCfKaPSU7aIgiYHpz2+Wi+q1cZRYFInQQhIsqyyQ+BvKYc4n9qVcXUUQU7f8hvEV87SZl8irNiOAx4kzoiMQuFJFPX9d4bbetqNJz/TAuBjEBJkjzpSQ+GrynHs7NmIm6Qci3/FstGzIUvUIx1RlPse/NF9OyFjAFl68tQNy8LPreJ1cvnY/Jz36HHvU/BPfZerHZ1Qdve3TD6xddx8NkXIJ5XjY0/z8K6ZaVofejRyOd7Rll2zXNMPHVAP8ZGQkLysXmr0c5ChhDsIIgHIX3i8ikQBeHQdDXy3umkopDBTJQuaRKXOf3SNEZeynsk8yksNKKJuIzs16G5pMlMOggAD6qB9cuxYeKXKJ4xElZgFTw0ukW2alRSIKPu+shPVMJlo7fFOHVmc8SwYZ1vDzh7no9OJ1yGRDQA3Z3DNDnoOfAZmsUnU1nQaxGHhZae5SNTChOY8Mvn+GzYO/DnWKgOFSO/KAfhcIyFTSLAiqsa2EgsqPP4bkGmn79ZxBK3zaKSkIFhTB/oqUQCGgafeTfaND+Az9JUHZCQrhPyIfFYZNw/zxiDL798G9l+ejY2ugjyHCoIi8IKplbSKTMrFAGwZPVF5hPzzuvLR35eIYrqMh/y66Fx05bIo5GQvJbBkAnmhU12KiO5UUInaWAUNhIO9eoMqer/W2ytameIxv8vyGZgN9xww28U5eZgjZcaquq81DWR7K/GzsQL48pIAHZ8fZF6HCPBd5suOgxAY2cMT990KKqZkEee+wb9uu+N/vv6YCU8JNtxGlkX9Y0dLkc501iAoJaAL0It5CWJKY6hso6F/JgTDpe35gmbga8mXZLUZkgmnDj4s2/QwFEHG6g3fFk+6CUbkCQDiRRQFsMByn0ciSw3IrzHSx2Tw/vD4UpU5tVBdbwCrUiKErE4Ak4bfNQZ7mgSQZ9FJyMMFx0Jt8NERTwJdyKKe/rvhc75+TUJ2fEQPW1Qz5gO6r7F1Rg6bQlMZxSa5VK6IfD9M5gyNhd97z0P/hIb9IIQSounYcIrH0IrNWC5NfS86lG4ckKwopWY+dZLiC6LIHfwGWjr8aLku5loPqgrkv5CJGNZYLbDzdAkV8OQQ/aCzRTHSloXtpXwWLSrdBBdor9sKBn/Gs58ZCYeve88BBI2lFPVHdm2CxLmt7ji8B9w0gMd8ekr3+Dsm19GlyYay3AdBp19L86/cDD69u1C/SpjW1IOmp1p+DuEQDR1BjWQDBUIKZDvkqmWYcKl0xCyAtgpFJo09/Ma8RDEmKUH1UmlNGmw6OKTRLCYkyVwrh6Fje9cgymXNseSB/vDNvZh1Cn9CfVRAq89CoOKx8uK7E4U01BWoczKQYmvPSodhfSwHagTXozktJew8bM7SQZY2YwYn0NviCTFhJPB4DNJUpRxFHUm23m6sV+nk3HcERdjwyp6UFE/khE/E+iCrnugax7WR94r26PSKMtYBbvNpT6RlDEOYnT9fOcihjz+9iiDztxQ7/k7iMSJ4VV2OpUzsqaBrv40dZfGNGq2OONLwOs24PPE4fNG4HJWMq/K+F5LUbz+R8ya8RHGjn4Gb752PYY8chruv+dUPPH4Jfj0w0cxd/a3qCr5hc8I8R7Z4ElaSigEUi6Shgwy2M0hspJP3XHHpfvD7Xfh6rsmYGOkWukJoSiabT0qqgtgaXFkG1HeQAIQo6Gmp1pk5sLYGhnYAkSiV9tL4axcioXD3kJ12XLYlv+EieccgVlT1iHm9cCToIMy+Ud6yk+jrHgujaGO6hVL0Yp6aOJ7r6MkUI11r7yH0jUlKPOSaNiKUfrxN/jlp+lq23ZdZ/o0Bwm9dLfsAkLKJERymF/VCWT5OuLQ/w1F74fvx/5XXYBZNx6FkqV0mPytcfBlD6Db/TejYNoPWLwygZg+H4FlhbCv/wEjB78Fhye1P8tvHI7tdDJSg8PpLAkloAMqrWSdO5M4dWuLXp07wE51v3HtUlTFC3HQnr1Rl3ai2hPDhpHD8cAD0/HKO89iP5IBiUFcQ1kzxk69/neRIQS1IAatTZs2aNGiBVauXKl+O3QHXnzpbeWNfvbVcCxfuwF9Dzocs39ZhISlIRilB8t6IW0HQXr3TmsmKr54HB9f1x/znx4Ec/4IOu8B5BolWOm0UN44H5W2HETqOLHa2wJr/I2wzuNDXM9i4Wu45ZnFWB1yoUqrh8qcTizsMDaOfwFVP33IBJIM0EunPWScNIqWzgIUoy4LC0l7RIoZrl1Xhrtvegbfj1yDF5+Yiuk/zkc8CDz9yEg8/fBwfPLe12rQj27mY9zweXjg9glYunAFdBs9Eqbh/hu/wotPjsbD/xuLUV+uRLarKcKh1N7kJp8rQcZAqHEQDCIYijCRRCmmynwTcy3BEpIk3r0Eqjw7iUg6aCQpminbwZJeJR2kOE7ofCedHomTJCTXpZOOxFC+cR6+H/8uPnjvPjz7+Ll44M7j8dyTl+H7sW+hbONsZgZJhZoAFyarDiFuRcUPoteQ5P/0okx6LgnSJ8bLRPO6DP5ZsE4kEwjHKvldfO8wTApJ3GDFjcdQQQOBMGVBCC0NWzxewjKTXT6rUWWVICZ6VgbAWcV02CtRTmMSisUYZA9/ab2itxtJTdEN0DhJW9R/BaYMlrTp2K99Hh667TBMHjcJr77/NWVKx+KFn+Php0ezpjux8I1vcMeEiSj/aQYuP/dknHTZ69JWXBPLn0PMiJuyUM/VEl0OOBb5TfZFtEUHdOjREKXLVyM7XoXime/h+3lrcOTpR6khUFYihHrelkhQF3plXEVoLXLMOOUsiOqSGSh+eTF8Z5+Bznu3Ryw7n3JNY5eQFmYPKu1kLtsDlqu0yIpejSVSXbGSNwkpfCEXPCZfQ6IHI8wRW4wEhjXB5aATF0YzMwL39+9gzJUnYsrbo4F1H2HMoH5Yt2gaPLYA9EXfY8r1Z2L0xZdgzuvfofdT76BNCws51XTONm7AtPe+xR5HnoW+PZtiryNOwNxRj+CroROx7x0Hwx03SNBsyIuy7or+VQu+bV+3ju6UmTIh1dVStP+5eP/V65iPFvWdDdPPaINjX5mFxq1OwVs/XAkzvyGuuetyDHvkSVQ3qcIvZWuo9zfintNPwbzABjUOJapVqPz4u3D8j6j5/jvce++9uP3222t+pQzmfx3vvfee6nN8+eWXMWDAALz55ptYtGgeevbqg5bNW6CgIB8ffvAhBh5zLOb/PBOH9u2JM08YgNVzfsIN/bti35Lp+ODlbzG/pBhdeh+ADxck8em369B9n3546KUFqK5wo2PDVthQ5sGyoIashvXxxmeVcAWi6JQfwZgVEbRuX4SvpmzEj6uSFK62cAU3onrBdBS27IKEv0jNOKB/z/JINcPLSoVSNkkqS+niWUEy89prb+C8889Fm/b10ahxfWRle1GvfhZycn1YuSKKrl33pKGMo23bTliyZD6aNstBTk4ejbqOtetXovd+XdCwfh7Ky0pw2snnkFEXQtNp4MX481np1pSaxgGGBIo3rsSCBbPo+Uu3gtTO3wchL4o9/Cbw1BaCfCjwC+u8gp2KSHMq7YSNfN6sWT9i2k9jMGXy99QhAdQpyoPb5WS0pAQkaJo9Nd5B0qM5KLy/RprBPwXpJorEo/CSC1ZVh/DD1HlYu3IBPG4/4Mxi/aDhYnkkNq7DzOkrsK6sHJ48D9w876jIwsYNI/HjjAS0JgYKk1kgV4Qr6UTZmomo1FLlq0s3HQ2Dk8+Sev9H018nTZqE3r17q3qQrrebg2JEJcu6SMMjciU1ddGKDZhOeVRja3YwpJ1RxgUJMTcYfY7DxJF9WpIYM318J4ekk8fb7LkHurZuwTxYCreVj08//AFuTzHGTJiAA47qi5yyZZiZ3xVDD8vD/z6ZgoP37VzzhM3AVxM+LO2IMkPprQVLGL8XpOSocpmIrZuBybc/hXoDb0Xrfh2RTblZP2MibPFmyNl/Hxi5TZGzcRy+ffodZO+7N1p378siLEJBlw6Y/vULdHjaYEnVVLRv3w6zXngNzuy6yCoqgEkicGjzpmgm00VV1+q2ISGOhEUHx07/14oz7ZRdpsnOMpcWSKUcHHQceLzcyXyM8nqXG6GfNyL8xjRklxlwGnnMu77Yp10/9OnUHz0Z9irVULA8grzqbHRv1gf7t++DvYqaoM0SC4ULKtBweQgNVkawv9YAecs2oHBlFYrWa+iW0x4HNeqMPYojaDS3HHkLNqJeLIKezKuYWtKaadtG5SI6NBwOwefzo7q6Cu+++w5WrV6JslXVGDP8PXxe0hQPXNGfBeaE37Dj5TsuxbKGh+HG844kcS7F4i/nwqCsrFtfht4HHwafQ2ce0Vm0ZAo7b6tVz8WxFdlo1KiR+v1n2LJ0/D+FFJR42G3btkW/fv1w6qmnUpmMxl133YiCfC8VlgMaK2COPwd+RBFatxQDujZD1czvMPHFW5GtJ7CSBnU5GWqbRrmot2YSBtZdghvP6Q1vYjIS9NJbdSoi4wtg0i+LsXbJAvjtpVhZmcAytwcLtcbKO8ozluCGw+y4/KACLJyyEG9+WoaqmIlR772GePl8ekllTKtdkQExztJdkE67GsCX5cWcOb/g+qtuwrEDT8YzQ99HeXk12rRrjMMG7IM6dTRMGDeHFdLLSsxKwDi8Pheyc7IQYUX1+9xo3bopDj/8IKxeXY1hwz6HxyvdCVsCE7xFyPHfB5mC+fuQUlabhy0hbvBdbbLFsoN1n96UFYYVK4HXWYmfZ47AE4/cggfuuh6ff/gGqkhmTHpNOpWRDHAUw6GSkcE/C5apy+3D7MnP4dLT30W3/Zqhb79DMP2ek3HCs/PomZbh2RM646uVfvQ+sDV69+iEBwceiNu/WoQxd5+AR6a1w+GHufDw3sfj6/UOuO2r8Matd2J+pD2a5GTDqSqI+Lj0HqkA7X8ww2B3g0EFILN2THq7MhBZiDYcLgTRDO68lnj+laspl8fhhqcfQu/Ctsg7oA/uP+M46J374Z5Lj6+J5c8huZdt5KLSmI9pt5+PWUOeR4t+nRFdMBZLP3ofa8NuNDj+ZOTa4ljw8kMo/eh1TB23Fnudfg7iuXXhDVUgOuc9TPt8FrqcfQaad2yAXL0h5n77FIvGBT3XT70kHY0sKxlwuBV53hpilcvx4ksvYvrCZQhrHspuFIunjsJTjz2BuYsXI0H7H43FWQ/4LiuXYtSsWQjGotBdZUBbC7mFDjTLd6JRXRcK6juRV+RAQQ7rZV0T/rpx5DHkFMXhL7TBU8cN1I3B24y6paGBZGMDVnPWrmYuuOvqyC2ibm1oIVrPBKg7k61M5DTU4S10KiKp2Z1wbEczlXSfiJ42qY+ysrJw/vnnY+DAY9H3oM446bIb8MqQR9CIujjHWY0K6vTzb3sKAzvWRTy4AVZdljPrwCGH7IMbhtyBAjeJdTIIK04ZkMT8TWQGFdaCzElds2YN6tarSyNpR0lpKYmAH06nGxtLgzSaPoqogbKKjWgWXYj5n72J0Kxh2KORBxURHWVBkxUxmwLsRmlFFFJfbZof7tgaGuGGKCvZqFb+i8Wr4fXTEyqXbYkciNKbKirIhs9lYWNxDIV17SgtqUA8kg+Px4nsXFbSSCX1gh3ROj3Q5dJnEddykdToSbByaVI8DDJN1qThMyMmvvjiK4wfPw5XXHER3ycPz77+ENaVrIHuNFmBAqjXMJdCGsPa5XbUr1+I6kAl4okYGjZsgOINFTK2CjGjDE4duPmqoZgyIYj6vKfzXm2lVU49UAZUyjhLh6yHgBDmzBjL576NLL+NxGkH1M4tYWuahYpL6LF4p3KNqrP2bIQjSRQUNsTBhxyNZq07MZNkOKiM/dBYDvRCdf1XNk1hUJ9yryJa//H6/s/BQiC2Dlmuhvj+/ftwztA5KAhNQ9+B9+C6/50Kz6JPsVfnl/HGgtfQrqEHPhK2qY+ci/NGH4nZX5+OmZNex6RZCQw853RsGP4q3ltSB/1d0/Hu3Gzce9elaJlfgKgjnvKwKZvuOOuac+u+ze4yqPC5mw6tOftbJMUrrmkFkZaueNyE05UiQcm4HJeuuSS96tSUvwTJRLoVT4LyGPlXe1DhIZ99C7cjR8Wxw2GZquUhSG3pRwR37N8TXYo8PJEasJ2WN5EzSVncvga2WBGNeQzahmxMmvwInvwpD11Wj0Fw4A24/8T2WP3exRjww2mY8fQB+OyaIxA96TEc2iUbbz7yBLoefTkO7NyYLloZVi6dhVlLP0FFPATdve1dKNsO6lerCg7TgwbefhjQ9zIq3ShrvHSJ+PmKUrJAZQRYs34dJq8MY/niVbwkghyvjvZtGqNfj7Z0HlVk/whq1/PMLIO/gUgkBtmbPByJkLn5EI3GodtZgZ0eBCiQ2Y4YbFWL8MvHL6FyyifIzvbALtPuKKAOM4QsKilhAUlWfKc3iwaJzJ5xZpOAhsMBFgwF1zDpsbplLRKYLDSLwutxu8l2k4ibZNQOComsT8CK5SCxENkxjLAaVJSAG1UU+Mo67dHrmpdgOhqyAmpUjFQMFp/KYpJBj9LvJhVCmszjRghuEoll62fhmRfuI1cJwJOdZKWOqfd0Ov2Mwi71mIQgymfF4fPkIiFNFTYD1ZUhXH7OY5gzVUOdugXYr9deVJ6GalpSAw3lMqZt5xMCqaPS1ygJkg2fZBCWG6FwgiTICzvzPBgx0LZtO+x/0NHIy5O1GVwwkzoJTWo0surOICSODCH4ewhjBYYdfBCmXfU1HuvfBtDpxcz+CPWOmow5c87BkCPOQ+6Dk3BdTxfzuRR37n86Ch/5Dpd2daI4uR71K1fiuNNexWOjn8Hbhw6E945HcHGfEM7b6xVcO/kpdKtwI1aP5RSOwuGVKV9b7zLY/QlBgmmnsSc7NxIW5TU1ZkhIrXQeCkHQZdVGSr44MvE49Rb1mNRjMb6qHvPVdjYhiJO4yTsIQREoGSNBSGgRpotXktF8/sqDwJ6H45SerfHixZdi4TG34N4j6sAbzUF51QRMX2Rgj5ZdYU55Ag8t6YzWlZMxfNJM3Pbw4+jXrQN+Wvsdlix6DdUexhnb9kGW2wWD+sJWgAVzC5jfvRBIhFCnngstGzTCni3qom62hny3hmyf1G2Tejii1JbNLjMApCWXep0l908hQwi2FzQWYsnEx02ZgdR7SV9eUhgs/3R62rGoQceDBpbvrTvKUTbiCaz8egiaeOhlBiNq4Yv0/FOXCKgtgooqkx5+SwRl1TMaqYS5GnpcJ3MXv1RmIjioLN1ISjOT2lBdni48WdJEAfl1Tn7KRKl08kOWNraHybD1csTyfdAaHIjGJ76AWF4eIiQtHrIAnaTC4fXCEPeeMQpk1TQpNlmDYNaCiXjrvaHIypE1Cmg8WVnFy4/FZAol31nz8reTdzB90gdPzi0zDY4dcDkWzQ2jsLAR9unVlNeQDSel2V6SJ2mXPPwtIRCVuiVszZ7/fWz+PFGGDiUcacUouaFTISUMHk9oOGrgGWi5R1cez0KSmSTdCrIAlFR3FhNjIKmoyccMtg+pBn3mZyyCMIm11BIhvrpLBsLyHDM5TvIcYbCTjfq9snANzTAriJC5GA2fO9UUpUo2HgohRubr83sU6ZVeAzvjkLnxf1aldidCIIRc1vSQdCq55bVDHngBLz9wHVY4BmLasnewR24M8QXjcMAj8/DOQyfizhNex51jrkeDahNefyWuvPcdHH/uleibCyzw6Ggj8/Qd1GqWBwnKfKnDg7te/A7Fudmq3u9weBOIReLQwk40d7pwdr8OaFfHTpJAx4fitLoyjuETF+GHaeVo5I/iiO4etOvQAQXZPoQiUeXIGFYUL11yGTaeejMe60NC6fPB4Smh6z0b1186CicPHYTEC2PxSeGeuO+ctrj+kjtx/hV3Ag3WY/GE21Hm35MOUikTs+PfT2UZ9WWhvyEG9npY+A/rjCiNP3pWWp+n6pqNVsAec8MWSmJOvgMdjUqWUh7r2kw4I52QpI2xqIQcJFTrEnQwNRcKI0GUev0ojEep7BlfmJbDTZsgTqnlhM0plitDCLYfWyEEsnmwxnekGuMPGhIGw0lmu24O5r19G7zLxqCey4Ls0ZKgYVEkgOxdpu/FZF6u5iMrzsEr787HhjKgV1cN+/dooFbrclpk7QxiaWI07gY9fTXfnxAyYFNpIiiwvwe9Ahoqt81Ffh9C3KlhbcCFPY++GQUHHIGEtx6vyKIptyFuxFh5UkufqjtrPiPRIDweDT9MGYEx475BvfoFOOywQ8lim1NRk2A4nIxD5izIPu4yZFFSV6WUs8uWh+++m0KZLEKPPpsIgUYjKwMadw1C8HvI/G1NqylbEj1pclXek5ZFIWI5xEnkPPno1rUPevQ+gEUjzZriyfCd6HFpVKKpZWgz2J2xexECknOmQeoq+aySPxuv2TDtXXQ+YQQm/PIKWudGYZ83Hb2en4tXrzkcj131AC748AVkj3ka908rwmu3nQKtfDGCnhbSwU3jUQ3NyqY3S4chSV0S0nDXRc9Swfsot1tV/38Z0rMug5ODNJrllCNbk3pwMlx1YFMU1PNA15nfaiM30RMyNTmVv+muBEE4zrwJlGJNQT00pmNWHQkjx+/ATw4d3XiXnaQBsTWwaQUI2zU6cDSudGIWrv0GY35+DW6/Hza1bsyOh5phRaeiIKsBCcEjNYRATqTO/zliuPHKM9Cn25H45tkXUHrZo/jw9J50VGK0P2G8dNb1KD3tTNx6eC9eqyFkBuENACdcexueemEI9Kkf4uiPK/Ht44ORizl46qynsNf9T6JHvkF9lp0hBNsNKUH5UCW4iRCQmjLQYxFCQIZqseBLvnkSVZM+gTtSRg/FhNNNc2lUUEjJzOjly9oDYjY0CnG1no+vZjsxY1Uljjy2I0a/NwlnHtsGTenVO8wInIlq9ZiEXXZNS3sAqby116RJfNItQrwnfshSwZalwUHGuCZqouXR56Pw4IsR1ZpRqYnRoyClra4lrQOpmpqIM2bpt5JWCQYxdLI4hlP3qgok0yqlEllJsnPKmqw2aDAvJJFupnfE6B/g0uuREDSh4MYpbPTUeI/kpVConU4IthCxXc0woMpT9ZdppHLVmAk2W1Ct7ijb19rpwZj8DEcc6LP/MejT+xBEIyQKbo/KA2kxyWD3xu5ECKSqCnlNKmMmhpVenxHHxtkfo9khn2P26k+xR3aCpNUJp+y8qHlgVPyCW257GL36HIwnp1VgwhMXYmC7M3H/rBfQNpYDI4vvnaTB5PNkirSd9f+19+6AraCcYrMlOZX3TemlrSOdJ7+/ziVp4p/TZUeQTvqA3hegSUF3ev3icFAf8SVFz8itNpGxmkHRElQ3AoOcjtgi8BlO1arBTOATXTL9ABXBCuR4PXC4mU8WHRjqJ2eErpIjhjVrp2Lq4jcRiJVD9/hqUrRj8bcJgUltyfe2qlbhzv0ORNn/xuD14+ohYlYg/MMk7HndONw5KB+vfvEhsDwHZzw+FJcN2APmujE4+ZBrEd7rSHz06hCMfvcuxHy90CUnhFirjmjSoiUKWb1r1/PMwkTbADEEEkT4lLEQ75zBdMgKUixVnRXPKMHsF65FcPTz8IeW06NnhRRvM0HVQSH2sVLIcqYJepUxEgOZFhPcUImfpixD974tMear6cht6MXEHzbi4xHrkSRzi7DiGPRMszx2MsEgjSY9AZkukkyo54tZtdOr3TwI85U59GK4ZGlVRaSNKPI8Nswb+TlCv0yAx9oIlxWAgyxT+hwtKhVpbZDefWle1dSgK36hADExfByFiGRAoJHFO/juFp8jg/Nkqo80y7pYaR1Mo4i8TkMaI0mS1QJNU5ZTlaZ4yT9p1hXDmRLkdGBStxj+MbA8Ng8ppSpKhj/5W800oMKXcQOyla2mOdU0Jp1576fdnz97DIY8fjWmTvkIlpA+NZODcUksfFnZoEqadKVVJK3AaocMUpCciJkGwokKVlPWKcNCwKQRY0BEfkaYr1Vqi4+gUYUIiW25Wc1r4wgzbyNh3ss6nIzHEKyOIhCOIxijDEWoSBlHQgymwbKVwXZ8mqx++V+BkFaHw04lTjmnaMnU4Gdeeg3Pfzic9XQpPn3uaXz502zKp5AFAx+/8DK+mlmOR559G4f0aIJG4QAeG/oM6vXtgKJYLqLeSjhDbgpAQHWTOanqpHU7nLMWTo/EzwJhPAa91jjLJWKmxitpoo/4bEum1EH0D3UV0+fm/W7mt4x1isvqfNRfVIgsijjlqmZwHXWQLWJHNBSAl2TEjFOOaEBlvry0vsoYKVPWcdVJwWq6SEVn/DregRAd57MxgbxGp5zqdi/1EuMgySgqKGDavXDYslTLgB6nvuFxjyMLZiQA2/oK5Je44V3D56+hd71DQwDulXSCSgox9fs6uOPpCbj9ual4cdgvGDl1BZZsCLOKS32UbrIK1m+gmnU1GGMeS1eIrLzKP1s4Cac3n7q5EKasIUDHI079lNW4Kbwb1uGIC27AlBFTMXnWp/jiljsxvsQBd8PD8NmcH/HYTafiunseQs8evXDfy9+h0YBj0GjiQ+h059c1eSd6iwVFbK9u+n/ZQpDOrM2RUAyWrLt0EaYOvQb1grORRUUlzctRh0/4umr21+g5e8woQpoXYR4XQ+4xY4glNYxcmY2RMzeiyF0PcU8pWjZriKolC9Gvez5a5rngZVx0ShGJV1EwxWgrU6qez6JTn78DD8uiFU6NzxfjRqVoUlnaNB+qnXlYYBVh37NuRWHnAfQ2pMk7QZauKc9G9cKmo91q8ckFYjwFVLGyRLGwdgq3KALZFXHc+Kmsxj707duO5xMip0x/aqhsSqQjmDNzDL744i1keUkwRFnsqqhRQrUhC78IkTLplajlo/V6OPHEi9GgSUeEI2G1D4O0KgiJEHnYkij8V+Tj70JqUzhG744SM3LkeIydMx8+GZNSUYw2512IY1o0RGj5Ytzz7nDURyWKzSCKrL446Z7DkDV/JAbfPw0dm7qw1tYJT986AAGvCf/6xbjk3rtw0eX3oUOrPdSGRjLwVvpPHbq0+mw973eXFoJnbzpUTZNNrakgLVgp0m1DlHXSLwsTqoV+bCTysaisYJhNY0mDH/Gi3GMiN5FAmLoly8iiMuN5l6xm6oKLsiiLidntWSTlrMOROF5+6GTk0QDRAEAaCaSrNBaJqj1HqvhdjfMg8ZLVWeUanYTadDpkNAJlhM6CSUMdJ8l20kkweD0dIvFBLOoNh11IHdPpdWFdognWO/vCvUdLXHJQK+QXZNGnSsDDuAzKk1PK429nL9/P0hBiur6dsgofDJ8DWZbAThKy40EtrfthVUawR0EE157XB41zs2gnWaJeO22ADevLQ1i0YhVWrVuPBSvdcDuiaFLHia5t66Ft87rweuOY8ek3mDR7EVxZbpRbTpZRAS689mRkRWSl2Gp8Oe4nzJ4xFY1b9sLJh/ZCMF9DoZHEuuUTMD/cDvu3y0Glww1n+QK89/QkaH1a4ayDDiRJkhVoUwpfiMH48eNVC0HPnj3VsT/D/0tCEKYScVIY7GS/0qwsKw6Ss8FrSyC2dAKmvfY/1K1ehDxbOY0Ei4cejNOTg5j0a5Fik/tCS1BAdFlHL2VcNAqvl4KgUXnEpdmd9lA4otPllxFRFKgEKwY9JxJyk7fYKaxiMoUxumnUZbGQmFEOg0Ze+r5k7ryNxCNJBeHSWdGk75uC58/xo5jpqbR4T7P9kdu8Ixp0PRDOhntSCLx8tklFLAMDUxXiNyW2leITr0RaE1RlF5IiKyCyYiVVi4AIuwvfT5qCUNyH/fu2Z7wyYJL5wHxDUli93BrGzzNH4+tv3oXHI3OpmTMUUDmlTrMOqcDvm0M2YPpXoQjB5ilJETM5Kq0CMoYgFo2iWZseOOroU/g+OfTYshFnGcgCTbzoN/KQIQO1oLLWwsx3zsHtsw/CV/edIQ6QQtQ04HRMQf/c23DHovfQPbcu638Cn93aF6/Y78DTrUfg+I3HYsYldbFfp3vx/MK3kP3dHXh42SF4/LIusEU9iLJ+eWh9ZG8Ntf0xy022Cd4adq8uA8m8VNO5QH6LeVbrdSjDLU4E7b0p/eY8QK/btCfgYF7IaB55B9UqSMOcGqxMJPi/liIX4udriThGDzwaloPGx1MH6N4VXQ7eDwXtO6N8ylOY/dAIBFn/m/XthbY899PwMdj70HOgdfRg8n3XwFixJ/a68xism/gWmnW5AfNG3YoNc4VoBOEbfA862kZixtvjkAwzv2m0ut1zG3wdO2PJxioM+2YSqoMWTjzyYHRsznengxVDEH56+Q6LRCYZQIz60CUtQK44AnGXWs/IJc6aVoKqsA8+rxfJSDXJRDaSugE79WGM+twwQ5i8yMDQL+YhLFO7SZw2l/K/Dwtu6tUoHaAGPj/OOKAF3h4xHlefcRRa1s9BlPrXnUh1bwS0ILIc1P81kLSEowlUkiwtWVONxYsqsGHZSlTFV+L4Y47Evh3qk+BSZ0rziBlR3bKWLIPP8pat5aVOyHgzlroiZXoiSlWdGvslazrKCq9UzqrLKd3aIoRA7Himy+APoAaEStZSmAyyatmGyEsDFl4yHrPeuAsNqmahIFmi+thlFLObQuijcSx0soLTuNspmSEWg8vFwArsSFTRi45S2AxFGmR6jcFaLH1blaEIYq58VFh+BBy5iPpyUamR3SGbBlbWKHdSQGVDkASNuQ25RhRek4FpdNIQw3KRgPtRnczGMrTGuhYnoNElr2CvR8aj83UvoNnxV8HVbG/YdR9kjkAumTrriqpEqSpYg5R++RPUXKSUkkAqYaqKaCQoMvo3FWX6PA08iYEpGyHZSB6odGQ6ozTrGUIsSIBkkyeHkxItCk2aIdXYid+Gfx+18qUWUkdJZphuWQba49GxcvlMvP7y4ygvX8ODVLxU4lu7P4MUkpSXkC2OxdPmwh0sQKleAVlqe97bd6Nux+sQXLgAK6MulFPZu5PlVK4WGuY3xar1UTQdMAjfX9+XseyJTxacjDfuvg1Z1Q7EY5WYO2kULr7sQZhhKruQCyESM+ne0qPbuSzuLgxR4ulxPxLUd9Hz/E+N2VHyIq1/cprneEwW/RZD4JDb+Cmza+Qq6a8XPSe3iNGQnQ3t1HmycIm0Cjic1BjxUtgnj8K0J59B5YYqcgfmJXWIl8St+qfJmPjYkzBmzcKEd0fDpGAUNmuKaq0cZp16WDyjBBtcAdTxFCGroBX6PHM5tI8fwaS3RsEu2w2LRmRCo86UvLTI1nDdWQfj1sEHoWkTJz6asASX3/EZZsyOIurIQlzIgTsOg0RHFt0LRUJqR0hxpEzWEiRy4NFdiNCR0+JuhPUwAtTf0h1hOpzwefIQCoaVU+bWZWD0PwEbCZwNIT7XS/3Qc8983Hf1qVhcFsJVD3+JdevC1PchJHTaDDpQtSEl6nPrrOse9GzjxTnHNcXVV/TEw7ddgI5tCniWulLKj9/sDg9suhRvqgxltUwpfilzOabaZnW3OifX66Jsea9AkciUAfj1c1uRiuH/GdwUGBI5vr1beYK2RCWCa+Zg3gtXw122AB5WyDgZqd3lQam9ENH8PRDU86mA8hDOaoz1Wn04G/dCaSyLlTeLht+HYDIHgaQfUbsHpisbMZsHIZkK4iskV4zDSW/fioX4PQGf7MFpxLCsxMRPa7KwxtUC6xJJuJw6TKcdEbuGjQkHVlvZ2JDVAsV190bDS59Hz+dnotmFryLU4hhWuBYw4mSQ0u1vyqh/aTajB0bvRiqErE2gamA6bAfSfEAqU7p7ReY1S/OsnEp5ManzwkRF4yRZe2XLUd3N/Io6eZ8swORFJEwBZkgk/MxzCYxzs7CrQd5P3luYtkaiEw6X4uUXnsCPk0bwnaPkNrtwd8guAQeseBwnPfIO8itG4MevV6DSDODTd77AKc9ch+w9z8G7L3TG0FvuRmxjBL9MGYnrJnbG1JePhVG4F3QjhIcuGYRv1/bAg9feikU5KxWRbppdH/FoJcuABsNng7+m6ycuC3BksF2QHPNFbDSqQTojBpJBDWHmZz5PGKJU7NRXcQvFphvZJ1+I/vcehWnP3YbKn1YiJ/wL5lxwHeonYpgz9BHYD/8fuh/Xmvqnrupa2+/6W5C9TzvlbEk/giGWjMopQecgRIfJRUPmDIdxYt+meP6OgejZMRdT/o+9qwCwqlq763ZO092NqICJ3djdit0+69nts7v12d3Y3YooIiDS0h0zTN6u86+17xwccfDHfCr3Gzb33nP22b2/tb59dkxZgn/f8CZeevUrHLzdLpg2uRqBYBCTZ45GJlOL76d9jCOOuAkrli3BTeeQdNStgIvEsCi6HAceeSxmL1qBhiR1azAELffOJkkgfqniW0tJk6g4XH5k3EEgEELI48TOvVrh9nN3xoxlNbjitkmYtqAGaXe08YkfC00OkrFSlnEYQb8OkCMBc5EB/QVknXxlkElFaNkKvJlHVxbe5WMw/s5L0apqvJlcpyGqeuY7UFqOJz+JYn4VEA4kcdgBPdiwQ3j/k+mYujCKri2KcNJurTB/gQ+jZywjwSMBCBRh92ED8e47b+O9b2PYoFdbbNinFG3bZDH6i8WMuw49unVBLzLEd0ZX4uMpUVx87KZYPnsR5sxdBic76aD1aI2XhFEydEf0320Ew+3OhDJRAl42nLSm/fC7x64XNjFVDeE1/5uE4peLnlV4WsWglQN+czVrxRmeC99NmI+Fy9LYfod+LCMtj/GZd4tmWRQbtIwVDUhqwxQnrTb9idtKrGyEHXkxqiqXobpyCZby+4rlS5BJxODza3wmzmdoDTEsTQTUYSHmUZIbRrCq/Um0zfJvboWykn4iuianuOioVCQaitOwp5aakrKhX78NsMsue7FOyqATI93ugBkV8njz9lhB/nryW14Z3DumFsXRFJU7Ac2VQXEqi6TmEbla0lLVxmFJ9hGSxLQGc9MocZYiSZAFgbROp6Rml6GE/TWmdlxMizzuRTpbjwpfEEltLcrrrlwCJUEHHvj3zvnE/M5iWnLGQtTtQJAZddbV4s1jD0fQG0Mk1Q7BriFa/J2w+Z6HIxmciOm3vIcVi2ehbLMdsMUxx2HS28+gdvw01GZiKGKXTM+mrnOVoc3Gm6Ld0ApMefBB+IoGY+BZu2LMi+9ig222QMMrL2PuN5ORDhVj8BXnobzv+uwzP531bzFd9c4G+Ggw+D3VuGb4Xqi4+EHskF6EylZd0b20HcraB7By4Xv413kf4Nhzt8PUa1/CsMeuQvqp5zDF0x8HH7GVmfXvY3G+OnYK7n52Hlq1p4EW04Fvv79oBEzqrmt5KW49ZSONXcBvDEwLOpo+7fJg7OQFeOnt0Tj+gB3Qr1ML0640aqyt4YuDWt5sFOYfIk3beWHZ4VqI5rhqbgCyaQRyCzHnsQvh+/ZdeB1Rsz+AXiJo1YAg4KUxcWTb9MHCqiVo4QqhTZscps9JYPNBpRj91UwcOrwf7np0KvpvNYA9JY0F85ajsy+OPXftjXue+g5bb+hF9/4DMGlhEFbVHCylcnn9/SpcfkovzFoSxydjluDiEf3xxtvTsDRVgmF9Mui5yWB03/0iuHtvQ6hk5Sb13ippFJWmHothGuu9sebMUJKRPCH4dY2tKSHQOzA1Wl5xsP75a+L4eViwNI0dduzPxpYnBPlYTE8wFrXdPtRe1GTM6AGfVsj5ez/cF4vXs7F4BDOmjMbsmdOxYOH39BKH10MYppJ0WfnlSPYzCuN36UbNEoJGaSQCdnloQE7lrSVTmhGdoqXTvmMP7LPfcfD7ylnlJAValUL5oR4K8leSX00IPhqPB0fVoMGVwvG7bYCeoQD79KtoVdICh50yHO88/D4+rE6hNJFFyrmEfaAtko4y3HzMxvj2m2n4NuLFCRsFcOULM3HOKVvhjXvfxWeZEDq2LMcZw7vh0dfHYMYKkg3qmtJiD546e/t8Yn5vIdFO5uLwuDRl2m0mP5985YPIZEtoY5QjToBz0DBypqnzWEaWz5gc7HMaFXTC7c8h1UASFPRTL+aQ0aZD/E7bBZ6Mn6AeQ45WfwWLdj6t+fa5EOKZJMkR+46zDucevisGtiuFs7ntpVMpLPa40E6TJb1unNOvAzZ/cTK270frmWl455BN8d+B9+HFc/owTRVYwfC8c6fgxEcW4Jbtp+L2LzbA9Rdvh5MO+xcuv+dGjJ/jwH1vfgpfoiVSnj9mJK9ZQiA9pRUX/MxqUzq/ll468O3UOjz5yls45sBdMLB7mNlNIONV3v44+S2E4HfRr383ceU0LwAIuDOomTwOS6ZMJePXgZZpY6UaK5RWqrYtziSzaLF8Bi7augUWzJiPMaOW4LwdfVg2rwElRUVwl/rRqa0XsSUriWUN6NyqJQYPaIdMXRRelwPjpwaxYOo8jPpwClYsSiAbz5jJhB52tGxdGiGyymysAW1alMDZoRy3TXShssuB8PfYGtEE1RKJi7HAPWxCLk0zzpMBNTzhz48x6KdXfrnY7zCNHoH2UBcY+9nAsxlZ8ALMfBw2WEvyz+SdTosjb+F9zS8gOWB6ldpVTzIMEQiL9eChhT1g0GDsd/BROOvcq3HMcRfx96702wUx9TQnlRA/1L4dJEUaeVA4q7vmROlb3ZlXIAJ9vUT9iRO5sR1/M2Q9o98u3tNSr6DXgaULZ+GlFx9GOhmBy0nySJKwpjSsq5KkpaRCSbMfiYBb2qs7HUe1lCaLlrDCfsAKTqpNRUxpZzIJJCxteEthJ0npSGsthdNPlnGK1mR+KSlrRMt/KUkCuJ79I0T9zMM2X8b23CoQwpJFK1EdK8aMhIW5Cxtw1FbtaBlG4Yq3QFVxN1pQpbj39C1RPe0bPD4hjrpEEjXBMPbbfhO4V1RiftyFEw4biO18MZx130eYvCKNqKctgtQTrmR+j5I/RrTYLwinJiWz/YdY7JFUBRJMrziAD14CGvUK9aFOo3RkCVwoZtsO8o6LZR+AZbZi99MIDsLjKYI340F5ilZ5Jk3AKaKFT12VDKB9sjWf1x4eYdRlixBztmTsbmS0s14zkqNOa+vIoE5LDLNJnP3SG/jsxQdwzonn49rzT8DbLU7BQxdsDsvtQkOqBo8efxG+iHbBI1cfiFD7TVA37zNcdOFl6NZnMMLhcr05ZdvwwxGQ8vjzRNOrRKOko10+6mrqOBfb/sDeFm678CDTbs+76WWMm1XN8mbaeC+Xkz5Lg0VIg0PLmaWz1D8iZm+DjJU0Rl8qFzN9wlJPqNYnCR6dVJk8xOgPJKV1htb+NlknRwhUuLlUHTzV0/Hxfy9D6YppaGHp/X4ti1ncmNagQEwAEWKHTa9Eooodtm1XVpIbRQ2zEBUQ+Noj2rACZX43vMWliLJmXa5i+CPL2eNqkSrvSMvBBVf9cuTCXpA+oDqZRo6dyxWJIhh2m7kKqWgNUq03RM/jroKzzQ6IZOJUfmmU+ovMu1gd8UnkzCf+DxO1LtWzHPNt+UwDzeSicLo9mD+7BuMnrsCOu/RHIKDTGpgetki9HpBttbbStLmtaleMU980oqCDWdR5PMxvbe0MvP/em5g1YwKCQfpiWjwiRXla8SNZE7NVHKu33+absfz8kDZbzFG4JC75MESW+OH0oj6aQc9eG2HvfY81WyF7A1SCa0zFuid1/CtuSKPK70JFqgjO0BIsQye0SbE+XBksTlWjNa1pjz+//CBCCPIS5JPRIIpKa6kyS2nBLuE1P9tCuZmJH8glEHH72EMteNhEzXGzJJ3al8BDK2hN8lteGTz06Up4HEGk0nXwezOI0ywu5r1djhqEksnL8OLkBGqt5ST/fvzryK0RmfI17vuKeaGF7EQIydIUUjUBbLrVBtip00osqPGgR2IaLh5fjMeOHYL77/gEn5NotmZeHrloh3xifnfRfBi2XpcmRIdQR2Pk8EtehTPwwwz431NyNA582QRBy4ugM43LDh+Kvl01aa55Scui1koOjVTwL5Nm2XlD6ry8q5HQxtFHgSz7Y47+syQRZs8GL4kM9ZCG6WU6fDaxHje/+h11t/ZwMVPvfndpdoRA6rOZ7m9pJygX6S/Ty9aHOfPq8fgz72HvA3bB4B4huGVkYSUJRSlcmSjm1lfh3nMvwz1PvI7bn3oXIw4ZxlJMYfIbd+CxCX507lCNZMOmOPPUrRl2HA2LxuLEa77BtXecgK7BUhVXYYTgl4qamcdqwJKxryFQNQklzgYy2hxSDh8ymkVOS5S8GO6sB9mGlWywbGxFFYjXLqPBUklrvSUbOu8lF6JloBzeZBxW9QIEIiuRqZmBdILKI0RWTuvBa9VQsbGBs7JdDbVwkgjk0g0GWKxoPTIRINpuL/Q74XK4Wgw0zNAn0uHT5kEJKiNSXs38/ROlET+NqCPqT2Dd5PKvFhOeMt/0e+NrEK000qfDjIR4UFbWB/vudwouuPQubL/TYbzejjph7cmHGYVokhl9NyMEmoz2E6dwm3GWgEbfKWZkgcrAkUZRyIO5c77FJ5+8AH8gf1RtQWwhYOe8yHrKSLRjePY/x+H0y+/HTqfcglq9+nI14NuL7sEtz75iRleS6eU4doMt8MSUGD67fR+cft8Kgv53OGXAERhTTfh1LcZHj92PO0dOZLi0w6z86iA2HoIOW4z3j1H8WQJQvduP+lwDttmuFy4/fzhuvnwHHHXYNvj+vW/w9KQarOS9dLI99jpqV2RnVeHJr2pgFYUJUC7UueIo8nbAeWdvBdfk0bjw9QV4e/wc+Hptj0eOH4JJE8Zgen21mQtUFyprjHVdE7YVdj8pHaeDbYa6z+ENw5JxJR2ZZX07qX8I/lo9oJNhHT6NmPrh9gSRTbvpz4+sDqJhq3Fq2Z5UuAyWv4BItWSpc7S7gIfWf58uRfjPhfvB687ijEufxIRFSdTppEcmN40w2rboiJvvfQzXnbAzpoVCZiMpzTlZOnsi+g/ZF7tvG8LcyUsMab37pvMwAd3w1G1noos7QPz67RpaVbHOiXbJsiIrsGzSl2gJgnYuDhdbpQ6T0EbEWrDicJJ1etgY2amzOVr7vix87OgpVmquzI33F4Xw5aIskoEkFno7YUnrgVjEBhtNsmLcQdR4qBQ8FVjuoKVT2hGZuAvLdSpiu/ZIutvyuZZUNu2wokV/DDj2IuRabcv4gwTeFONkA6KVbLb5ZMO3/uwZqOqIbMTqYoYIsLPqlYDZr4B8VpawhrLyJOHXNUKbDMhlGK7eTVpOxuPmNZZjlvHoTAUNPTqscgxcbwecdPpVGDBoG0QS7Fx+vyFx2jEtnSThMj1PDZqpFuiz/NwuN5KJFOvSDX+wCKFiWim05AJUvjnybosEMJ11md+aNTxn7lJagh4y7ADJiRtur4/pySFJa08zTbNMp46/jmdq+HwDiooD+OrL9zDlu0+Yo58rh3y5rTviMMTW6Y/glnPvwEbn3YnzN+uOxfUZlBJgU4s+xBH3votNtt+ZdegwQ9BHHhzGfy96H9te9hyC356PoH8f7PP4VRjU8Aw2GfYYhh11ME7ebRAyKTdyiSwsn1ao8JP1oqHwP0K01CuYTiDIOD79fB4uvO4TnHv9KNz10pf4rroIcfYJnYXv9UfxwkMf4tbPZyHiLIEjmmC6/PC5AqivXYFb7voIYyJehOJZVK3M4PyHPsYJt36GG0dFEQ23Zrvyo3WiujHWdU1Yd6pDOomWVuqbNgBTb7Y/tV+MPnVAlvq4tgLRMkufl2Q9y2fcIu05M3dB2sNFp11UUwmNJ7HXWlUkEVEaakFTr3rMqeF5ii8QRCqbMZvNFWUboFMksyR6WmUmneKKa9VFEolcjOjMdPyC5qb2nd8unfrE6SN50dkNLmzQPoy7Lj8MmVgNbrzvWYwatwhW0AevNlMK+Uh0ZAwy7zptN1GELf/1BPbcoQydW56NfQ934cpr3kDrYANmpkuw7JN7cf3IMfDo3cNvlHWSEGi2QLJqOVC9GCWOKNx6V6MGRntDkwqTDoI52ZqD1qGVJSjQ2oF21XKVYc7iEtz+2BL07t0etfHOeOsLD2bXunHv3VMQc2+GN2aU4t73gOdGxXH388tQk9kA93+WxuOzO2FmeE9cef8CLGtog9GLcjj50Xko2e48uFoOIsAy3hyZMROiOQPaGEhulQX7J4rd3gVxIgNa96oOp3MUhLVGfjsZXSUukoLmnN7r6yPLMsmy03tJDrbdYR+cc971qGgxkN2/FTsyyZKGx7QzokwDIyozD4qCbVBHPfvfe5/H3FkrEY+4MXH8XFx33cMIBlvi+5lL8Oqrn2Dx4jp4vWV4//0xqKqMm2HhGF2CxCOT9cDvL0eUzy5ZHOf3dvCR0DmsMixaoI2rHPjqq69QX7PElNX/71Smjcn8h4ry57OWYOeeO+GOkc9h8wE9sPW+pyD5wUMYOOxELPaVYHjpXMxeTAWW1cRNFxZ9Ng8bHLIJ/OydV939MBK1o5B96X68WTMIe3WYhHtGfwdXcClGbHY8vs2l4Kv0knjTckzECL6F0ZmC/FQcnhzJfjXalmTRq6QUvWhcheM1iCUzqNGorzuNjsUJlAca0LckhoC3AkvZ11sVpbBRhwpUJBfzXhLZIPUR8aCUfb1TWYPp879VoiSx2sp4cPcyXHPWgRg8tAfSVhQNDZWY9v03WJ5pjfSMsVi4qBJVmkteuQgl8Vrsvte+6LbeYbjgwt0QTIZRvehzLKmkfi4iTpnXqb9N1jFCkNfEynTNvNlwk50hkYHH6aLyJzEQoBCEsmSQps5pEco2pzFCAIijumER2vcoR5vuYdz40Bx8NW4JKto70alrb5T1ao//PPA1Rk2rwR7H7Ig+Q1qhLtKA++97A/PmRTBnRT0WJFegLufBfc9/iqffm4P1dx2OHpvtgFQuA2c6T0yUOjMpj4xYn3L5A43yabc/JVonL2nunhkab5Q8EOXv2deb+v1BfrhmhvKN5K/pnZRGCFY913hb9GVN0jTO1eNr+jtv1TcuU+R11Y9pmGZEgt/5Q1sLJ5PMhzbEzRVh/4NOxtbb7I1Uhp3Axc4gj6w7nVVg6V0jy2/Z0hUE+Q+x1ZZboH2HdnC6LQwY0AfrbzAYX4+dhnbtu8PjDaBb976oa0iSFPhRXRtB5y49MXnyTHz99SSkaBHcc8/j7KhA6zY98fyzH+K9977G1MkL8eab76O8tAWisTqMHTOaSc+aOlHe8k6jHPm8/+BMFv/RoqaTRhe8PfMrzJ8xF3MXfYfPPnsDB553Lb4ddR+6ejbAI0uXo2TaU9hupwNx0LGX4PDHZ+O6Q4PmdVuiagX+++Ii7HPd3dh/k+448plHUf7C49hsp1tw0WuXY4gVRGWrFFy0xHP+wA88sCBrLeovKekY9TQqOzVJbchlzkBhm5WaEBHPt9X8UmAd8WumMjs0YphBLsMeKwuW/rUEmT94X/SO+pPPy6/e/2tOATTJ9M8UxrvN+h1xw1E7AOzT9XVFmFQbNJvGuT1e7Ldlf1x+xKZoWLYI1fWVmNrQEitWRLH79j2w/5A2mLgUOPXkPdG7VTGyyRBOOWxD7LlxJ6AqzrzbfTvfkTWNSjtJrq04cjGE/TFkPR7k3Gy/DMevbdGtEMqLW6J9pw64/uGHceM5B6F1+3KEvD54WrREOtwGr79xIypCqqFqDD/rXpw3dFd0PnoEzhy+PkCi81vF6N11RxorLboI9Uum0hbRTlpBJJwhA7xplLKgdYymGr2TxMCNtM+HKMGoXowy1Aozvp+PXNaN/Y7qj35D2+K9CSvwxKujsWDJIhxz7Nbo0a01XnjqPZQ4w9h3uw444pCe8GTqscuAthjcOsC409hlz34YcdQBGPP1N3j5pZG0fAW22hsvDyi22OBig7Mm3NnfdV17ngtsbZBvShDyS/7yokkmtj9d16euSfRd/vOipqnGzt+MR1GZr7zjMoTgp5aY0v3D8z+IHZ99z/7UNUlz+aQvZNNag5E1R4HqvX5jbsmm0/AHAiRu2iGylOl3Etw3xgEHnkDFVIK0ZkJrIiQfyI8+ZlDeoghDN9oQn342FosWLkHl8jqM+vxrzJ07A5ttth5WVi2gEliGKVO/ht+XRTQaMSc1rlgxxyx91ByOkL8ULSvamnfdFonZNtsMw/bbbYvKldQYLI9MtpbJbcD3U79BLL6SdZIxdWSUYb40ze8fnCnaf7xor3oN4iLgQBCt0GaD7fDgGfvkr5W2ZN8D9h1xOj784Hk8++ANoGHG3tcaXn8Jilr3wgmHDaGPENx0bR0+nHDrfzH63TuxfocOoLGGlvDCEwqqtyK/bV9BfomofZam4/CyXbvZ93TCaYr9x+f0kDg7kMxpFlWAgKXXZnlSbsU03B1H2llNHRlEyPLDmaJfj7ZrtxDWEkU0wJmtNuRaxoLm1qQUAEP7M8Xp9WCjIR3hr1lCIjkUe23fAdf+e32s18ELq8yDoeuVIViXwu777IC9t9wG950xCDv38GDk20swL+7GLlu0wLuvfIBaR1tcPaIn5k1ejGgRUNI+ggCz4mEnNjuwUlSG2V/SqZ1BKoFitl01XbZd4ovT40RQKpt4U+xvQyVGI8zhh9fhVXOnH9aNovB2Q5jR+lHO+FnCJW72riIaQDRd/fn0/BZZx1YZCIxY6su+xPTnrodj6vsoDQVQx4YfJ5K0b1gKHc5Bc9Q4DZX7PTmkkuwE/B5XQ/AXk23GMHNOGtts2R3ZRDXLqA6hYhILNzuRox1i1TG08bHTOFKIF2WRIDPVqGYo6EDUSiHlDSPeYgP0PuUBpD3tWQlk2qk4G7HGI8Su84Ct8p81axaOP/54RCIRA5zaMfDWW281h1UsXLgQBx54oAF51dH999+Pnj174tFHH8WYMWPQr18/M8v05ZdfNuThwgsvNOFef/31iMViCBBg9VvWf54/CL4E4mL9+Y2JMmSzbpcXVVUZvPvBdxi+2wYoDmt/AHZ+FpOYcn5+ATsF0ydng/7y5cvRpUsX04aWLVtmruu+2pHibdOmDQE+YfK3ZMkSnHLKSRgx4mimIY3Fi5fgskuvwi233GzyHAwGTRwKWcrMpaZIJaSdA5cunouRz95BUhBlnjThLM57es3ghI+KKcM4vX6ybJ8H8biW/CTNAVBuKjvlLRAIkQzUm3kkqVTKpE9xOV1OWqwpKrcgwwky/SwXVw6JZMzkT/MsLGeDyUs2WYL1Nt0TO2y3Gy0rwp2lEyE1wsO+wzLKiwo534f+9l3pbyR/p7MM/hhpbpXBa2aHwvqyClxzzBBkly/GB9PqEc5EEGkowuQZU9CrX09stvGmmDXtO7Tt1goDOhbjpSdnYvyiBA4/rgec1D+eTj0x+/Mx+GT6clQGK7DHhp3Rt01bvPDBWKyMZhH0pnDGoVtgSFdtrC4a+AdImsYxg/aRfLw/dgXueX0yMdbCPntugqHJpbjw2cmoLm6L4du0xNHFPhzy2vf492Fbou3K8fj3yEoEioowbMs+2C+Qxb9e/YTpbIV0RRmuGtEKn90bQZcD/AhPaMD11R68cEBbXHr3LCxPVqNFuzLcfsJGcCRpGHilD/8anbppOy9sTPQzks8HWVU2AtQtJuOtgsNPxuguRh1bVNi9wuhuKXrbunWwcCGrVcP2/J5jeejwCWciYmbCpgkOmXgUGX5aaXa4NAEiHmG5JZBM09IlcEb0/pvEIVu/lM960eAqRkmfTTFo/zPgCrag9UnL1rymIOAlU6YyFb+AftGiRdh2223x1ltvoXfv3iYfK1asQBEbsQC9pqYGpaWl+Prrr3HRRRfhtddew2OPPWYIxE477YSzzjoLzz77LA444AC89NJLKCkpMc8LjCsrK1Fe3oIhKq48SGkCjmxbkP0zCVQi+dcYtdXA2++Px07DB6G0yM0ycubf89O/obMUkQwB/mWXXYaKigrMnj0bV155Jdq3b2+uC9glin/jjTfGxx9/bPLl9/uxww474PDDD8fIkSNx4403Gv9S5Grc9qjG6spc9WO7mdM+Z1jPkPjUk1WzQzi1P4AIzQ+jLPYnW31jCD+IdkpU7jUKI5G/fJyN7+Us3c+7fJwaQhUZUli0g9hMvEVdccwxpzINpbxXTK8iSrzdzNa65vXIP1XUiSLVqGHbdrBphLXVcybLcvEhkluJIErgSnuQ9iVYbtWspwrE3SmUOEMk1GnyPD+CafZBP1tjQxL1JGZhZxUVbls4fQxQfZHtw00rMMW4VHWktI2R/1QKhKB5QuDwsKyL++A/h/bFvG++xjOjK9kDYoi4gwj4dFYl+5AmUWtulRXCcxdujC8+nobbv1iGO07cGQ8+8gw22HlfFC0eh+dmZnHJvuvhvhc/w+z6KDyZcqQCIvGLcPXB22Bgl1a2mvj9pRlCoNeDKV4sr0ijTanbHEYXWZnDvCR7nuqTGFBR7EGrMh/ikVpkEn4sqGefJqnRirCBHUrw/bJaJNjvvSyDijBJgTeDhuoaLLLK2BYtdC37/5cd/i+kQAjWUux86Lxql5UmcOiMQ4vKwEdFpGOG8sv7ZCfrT6JNjPQKQTnP557/K5ymiqXRAtTis4wmA2ouAP1otb5eO+hpN2NxUTFqo56MzjsgURDUaLaszuQ3wJJVuC5ToSprgZMqVoBoA5SsfIH93Xffbe5PnjzZfGp0QAThlltuMX71nD4PO+wwA8iDBg3Ct99+a4BW9XrNNdcY61yAp7ibEgLlR1sXK5uWDi2iVo81eDDy9S8wfLcNUcaOpBm8pn9r4h+/qWyVjt133x0XXHCBie+oo47CI488YgiL4rUbadu2bfHMM89gs802M2mcMGECLfc4evTogb322gsPP/wwzj//fFrtUUNmysvLDZlQ/uVf5SFRnLZLJZbg5ZcfwoIF36E4xNKOi0jk02X7t0mJOcVR9dhE8nM18nnQaIrSKv/2s00JgdKgT53rni83Ks6MA76Sjthqy51pWW1Ccsjadauc6Nfs1fBj+ScTAvWGSma5dboGz912C879z/UIduuHG+56Gjtt3pcdcAncvnK88uwLOPzEE9C7X3/cfefdGLjeYIRJ4M45bV+8+KoDV3x6Po7sujkWBReiXWUYNz46Al3XPwXDt9qKypnqP07dxGJ0+39+FU6BEPyUEBxBQpDx07CJsY/4SZqpByx+L23jwb3HDcG197yPafVliFJPbjqkHU7bsy/eeuQLPD9vGQKZFrBCARo8UxF0tKIl3hODEy0Q7l+CO+5+H9vvtwUmfzYBn86mkRRM4MqDN8d6nbSxWn7U8XeXZgiBy6PdAnNIpWhMZNk/yRql6b38kx5Rj3RorR/JZjJDvRzj8yTu2iGebAIxhplj3kNBD0lrhoZfwmzO5nI7kEhqBHXt9iH4X0jTdl7Yh2AtJEiQ8BGiHTpSi9aIloHomuYP6PxwfdrfLYcXTs3epJLQO23zqW2PZfUYNcKmJUuQTptm0Kgx+wj4CBIBujA7vrap9PAZN7+5c36EWOxh+pMl69TuUzopkcCaMUtn2L4JSqbRMk0CyzfffBMNDQ1mCP6LL74wrwIkl156qRk10GuCESNG4P333zdD72oMM2bMwEYbbWQs9Isvvhj33Xcfhg0bhi233BLvvvuued5ljkf7qdhkyBAEpkFX1L7UMfK/eU+++F2qUmkVeI4bNw7Dhw/HqFGjcNttt5kRAiljvdpQI62urkanTp3w1FNPmXToOYnIw9SpU80zX375Jc4++2yjwDWiscUWW5gGLRAWUK8C6NXEH2hNQNkCAX8bfPXldDz3wrv48KNRJD1JhIuK6ENEgpaCLH4rTCfrRdszB2lh6kjVMjOiMGf2fEQjcfhpIem1iD2xM/9aRHllOxFukCh6tCSUbSeTEenwoCFSj4ZohDfZLlSfzPMakvuPFmW5TAfkuMuw15lXYW5NBJ8/fwXO3n8H3DrGgWywDpcM2R7YcA9E6uow/svP8N1D5+PQh9/BmKtOxbwdb8e8qnvx9sHn4Z2V1QiunIebzrsBh576PPbffgf2LcbAyrDcTqT9Orq8IL9U1MfdUR86DyrG2Xttjf7hHNr1zeDfe2yJiVOXYmYkhTbtnHj0iu2wVXARrrzxY7xCC7proBNSwRq27Vlo3Xor3HbARnjmvYW46atZqKtJ0hpfwr6TRIlVB68m+Gap08zyOenKP0+0zXgkHTIbv+UcSRp2dCkSH+rarEMmIYl/Jgc30TyU9KHUy1Zk0WjxSS+w/VKR68RZxFhOGS/8nlLk0j4zkqDS+6fKOrlT4V9ZBKxy9ndZ/c2JrOdQKGTIgz0Ur/ffesa2cAWeGk3QfdWlLfIjv7qWt7oJ7NoDwFQv0Y6ExsoSQN0Eet53OtkR0haeePZ97L77MJSVamasTlanBSxM5/NqI7aTyOJ/5513DEEQoCsNL774oiEwAwcONGmQX6VRowX9+/c315V2pUmvP9TeNJJh50n+7TaoWKTUzNbIdF6nYCGKq664AA8//AD22HVXrDegt5kb4CVwP/P0cyyrANNBdu+JYscdtkf1yhhefeUz9O7VBRmaCEUlbsyetZjkwoPttt0WqXQSLzz3JjYcvB7mzVuIVq3KsPseu+KhB55CfX0EQ4cOQFFxCG+/9TkGb7gegmVB7LnHAdhrvxEkhyEzCqR6yO/f0LTvKB//YKbAyqnJrURZrAQ5rxv18TcwYtgF6Hr9o7h1m0GoX/wmug/+D96cMQqDW8+lpdwZM246GfuN3h7THtwa7nKSNJShHrV48D93Y8NhPTHypgfxQWURLvr3KThg+LYkb2lE/RmEPAH44gSbQPOWv6QwQtDcK4NX4XCH6FgeJLxR6nmnh/3U64E7Vcu+T0taOiBDIk5Qr9cKA4+T/YyhsV+4tbrA9Lsgy47mgdEBaYbPcOh0+JrTz/qPrcCFx2yHIZ0Yj0vE/A8Qdv2fvjKgHv2D5iz8kp0K/xdSGCH4B4kATxUooNS7dYGhKlggKScCICc/El0TaRPACzTtZ21LuikRkF+FpTAl8qP48k5X8u/Hf438EE7eaY6Dhv81GdBOy64E6T59+qzKi0SfBx98sCEDilv5kP+rr77azEWQKM2Sn0+b9oxwoUfPXjjv3LOwwYb98OnnX+DhR5/D5GkzsbQyhoo2ZQgWF6Fly75McBnGTfwO2w/fEDvvuQm23nFjbL/zTmjRthSDNxqM1u3b4t0PRmG3vXfAVtttiWNOOAqV1TVmIyNtQnr4UUzzhuuj36ABOOKYg1BVV4tvJ85gnYWYfm1ulB9JMKItsLU2bpVT+f+6cv5bCMGhlEBXl6nGdWfugic/aoNXJk/CrbsORtrlRnHPPXHDfmV4ZOSzcDn7IL1yGi4bCbzwwKFwFLdFdTqLSY/9Byde9gZOv/giLHz9IQROuAOTPz8Pr93xLBbQrPPlGI7HB2cqiXTjefsFWXtRd09a+p8WfDaDYva5cCqOcDxmDlvSCKDHnUbWW4dY8UqUuiOoIGkOZZIoU58m4U3nAsh440hlq0l+6+licNGAyXl9ZkljVBN3vTqinf3f8fOvdQry15DCCEFBWL9ELgNS+k6+rz3AtYWoK0O1QCucFoXb6cL9j7yGffbeFqUlYSoE2lB8zAb7/4WoXdpOR89qh8eHH7wV7731GqKRBMrKHBi0fl/4vSEsWVyF8eOmsg374Q+lsc02myOTzuHbb6ehoT6B1q1DWH9QP8z4fiZmzVyCnr3aom/fvvj88/FYvrzOnKWw5VYbw+1xY8L4sejapRvat++MSZOn4ftZyxH0B1BU4cQ++xyOHXbcj9ZTCJbTR6YuZfjTLlboS3+eFEYImh8h+PmzDJTnX0e0sg4aM03PMjhsKPp2W/NZBr9ZCiMEP5Km7bwwQlCQ30WEVzbY2tiVzWhJYSM5NP//dcRDoJfi89Kq2WBIZ+y8S19svGlXWvTLCcyVaNkmgz333QDD9+iNTXg9kVyGYCiFwUM6YIed+qFf/zbI0NLp1bMldt1tA/To0ZKEYSWGbNoGu+zeE9vu2AdefwNVZCUGbdAFRUUazVhG4lCBXXbug6226Yx+/fqYDa70HiVDq8sc2FKQgvwt5deRAclPWn2hG/xtpEAICvJTaezATS1wiYb37e9/uV7urEcsthT1DSvg10blTGeK2Fzsb00LwoeQrwRW2mE2+vA4nQh4SSA0N0H54Kcx4snydfaBJodmNAGJv1PRNHyuIJ8LIpNwItGgmRNFSCdplsgqyGltSZpBRBllDuFQAG4PLaSQz+xjnltVXgUpSEEK8teWdZIQaA15s46K/acutfZOh2XIgl5bx38/cX8R0SQhh3bQIoAKICVZi+WxCuDykxH/Oon2YMaUKYhFa2FlEvxFUPbll/0tWFiPhx55DR9+8o05JjUadWDq1EX4fmYV5i+oZb5IEnxl+OLLyZg5exmq65JYWRs1u68tXZrCJ59MRDTmQijcGlXVEYwd9z1mzkpi8tRKPhuAk+Qiy7bicNNPURmJQBgZko90JsNy1GC0YQ6ruXVP4lY9NL5qZXKoz8WQS0S0pQBS6RyivJGuq0ODLtTVo5L9KV1HgheLmfH8umwciOawItGApCZnsNnl0vlNsLRVdUEKUpDfLoURgiaShfsnzrLcVD5r5ywWZ44lutaOgNrUZQ3A2oCxuivIz0ndypX4eswYeBz5+Q6OTBahUDlee+NDTJs2H+eedwW22noXeLxFaNO+J7r1GIROXfrivQ/GIp70oCEK7L7XIWjRugteHPkO3CQILk8Z+vTfCF26D8TIVz7AwsV1qKnLYsas+dhki6GIZ9J47c3PkclWwIGucLt8KC9vybag8RM3dGqaS8tUC2LEm/RjuY4/dtdh8ovP4pRL7mD5ZLFo6dc4duOLMMoZx6xnj8L+14xHODkewze7FyvSCaTcaVRPfAPHXH4dgh632YgoTqLg9LjMKhjrL0NKC1KQv7esk5MKs5mUWVaTSgOjx07H4mU1BGgP3OEQlbjTHHYkbJb1EfR74fPmlbuZQMeykBJq3yq/XtUuEn1qGwGP+4fiNJvfERq0cY02tNBP3dWWyA7Gk1Ncgg569PC7y6LV3bhe1y7r/FMSko4/SJqbVKjNhsxvRi+njXRuuuMxHHjgbmjXWhOE6J//tLLhzxVNkMqf46Bhfbf2hGaZTfjiZXz86bssxxQ8Hgey6QzivF/esi0aEmlEonF8/N6HprwPOfJojB37Nb7+egy22HIYunfvhtraegPesVgDHnv8ORx4wB5o1649Ysl65DJu3Mm8n3b68Zgy9Vt8//0MHHzg/lixrBavvfYWTjzpBLaJCIrLu+HQQ0bAFyzXxG22Me30ljNllxe2n8bv/5Cu9ItkCaJoVxNC1PcZti05E7cuGof1W6UQZFm8c+1WuHH6+XjpUif2vmUc9ipOYkpte1x/6254+F83oO25t+KQ7k6kdAKlR1Q9A4/FPsy+qi7XXDO0l6tqq2/t9qkluFrGa6+yaSraY8Pj9SLNdiMdoJU8CxYvxzvf6Tjc37+yvKavk9gk6uH36zhvL/beblOErfy22L+rSE9p5MXjRJyKrS7uwIfvj0aDo5S31CZ/X9FhRtrgzJGOoCSYw5D1+6Fdq2IUrRlqfoM4mIM69j8aZN5yTJgyH99OnkVCX8q8/jG6yUrlqKvjaFfmxS7bbcR8Unewna1tWWqjte7duzf++v3lt0wqXEdXGciqcCJGvTBq7FTMWbwClotQ4WphFLVA2Gwux3xr/rp6lLYrXiW8njVLcxp/Nv7vIKhqO1uzxz39rCovfppr+pq/woLPIRePmF0N1+vdFUMHdYcjp+fzyurHhEDujwPetSYEd5IQHLA7CUE579A///3ZhGBVubIwte7Z4UxhyuSxeOfVR+D18WIuyrJOwuf2IMuET5g0B2+9PRklxcXo3q0Fttt6A7z37mQsXryYipjh8J/2RvDQ2pww4Rv+dmHgwH4YMnQDTJr0HcZ9M53KJoZuPTpht1134+9p+OTjLxEucpoJhJsN2xjrDxpAchlDz747YOdd92PCqJxyHjPqY/Z4aEz7uk4IyOAQdaTgq5uILVodhgumT8fwHmrZXrx1yhDc2e4uvH1uV2Q9LeFMOjDzk0vw/IK+2GTuKHyw+ZG4frsK7LPDrbjundvQK+FDrCIHj4BcDbRxL46mIkIvJ+Vo79fRHBmQqE3ZbcvWd/kVNH/M6BxNEjVgklC9WkozrrzOcZo28juLGhtd1uwfwO/s44rPcmrp8h/TENXq1f8sxisTR7H4tI24ufv7ivLCmExdS68qLvMaqZk28XuIQ5vSKV9qSySkqjU1GZ3zuDaiNvZHrs7KFAjBLxPNF0gySwkq/9Hffo+ZC5fCGQiy74sxs0EJHxtLxWK9mWasf03KwU8PjV7MdblcTpvq5BuF/DjUycmWVflSSGqwBkBVjIzDHNqbrUffLi2w8cAObE7/K0LAOJVp5ugHQpBvUNK1cvkRgscbRwj+d4RAZajy1MY0TlcGkyd/hVdfewFlgSTviQxE2G5VaQSDLC2+rE6xJOT4QsgmqBAZhsftRyxGMkbLLxgMIBJtQFE4jJUrK80ZDGkqzqyWn2kkx5MhjrkRDJSgvq4BoSJapRnGxUKJJyIoK2mB2uoUykva4ahT/8369pNThBg3a5PKya2T+FS+RqQEGus1/7FOSQRRuHI+BBocqIqNxp3/eRpPj52ANuUdcdkZN2DwzkEECPTJ6sW48D+f4LK7DkVZzomZ1dNww2GX4cvFQfz7muNx7FY7Y1lpChWRNNLhAAJJ9hvfT5W/+qSUo7He+F3tZk06TETBtCuBCv3ou65Zpl/8vqIU6HAtHxW12Q1T4EwAM8D2hzSMLNuitmXXYWaEao1OOtJmZOWPkDSB361tu6XvCJjawEirkzTK+keIlWadaVSHhDOn80WYsXQuDT/z+0dk0ZXf/N58S1LPeD06adWCW0M+fwEpEIJfKmycAvkkO+PXtCCnzVlBcChCWlsUryY66Efs8/cWYzmy4pzZJLp2aIFNN+gCn4cAsobq0Pa5f5bkqY5NeFjnBD/qKtx234PYb5890aZVSzUcuESK6OmP3nVP7S9HgJZSceuIRUomGcW0KV/ho4+fpXJdjpA3bPzZw8RS6D/TtH8i+Rw3fjNsMA8ETjM/xEW+pA4mC1I7IpJs6BwDsxd6kMQggM023QUbDdvbPLO6KC0FKUhBCvJnyG8hBOumphKQicUSY8srivNzClwCgD+P8AirsrJYaK0uX1GN6voEYeavXR35I4gbf1AEuH8kSaSBsSq+VVZbrh7x+FI899ydePf9pwnUMQR8wbw1R88aFpbfNQ0N/x4iAuR0kwikcojEUggXV6DPwMGNdwtSkIIU5O8p6yQhyOV0imD+vVNpOAwfv7sIJi4rQ0cLs4n7I0YHJILRTDoFlz+MFQ1pLFhKoKPxqWVy+dEAWbj573/m6MDPidulIc48AVDp5dP1+xECAbqchm2N01uJNMuf9eDUe7tkDT5/92ncf+v5iNTMgNtRC5db5M75k1GBX2qVa1DAqZEQi2CfY1g5j3HmQCu2AcuVNC7nTCOZS+XnkLjDyDmKscVWe6C0rIuJszlXkL++5NjOGrQHPxZDKx0TmSX6j500gUg0igTbVZrtMGtF2N4y5ujznN6J83qK5FMum83RD4zTK2wtf7XSDUixvdQlU7BSbEcKC1UmTp02qnaeSvLZDJ9N5ZdRysJb1QfofomICEcZbyYbBVJxpLN1TEySuiVjjmlPNqQQZT5yymTUQrU1C6jNIUb/KWsJ6uMabte+n0Bc22/Tr5WNI8uy0HlVKaYxQwNKS5DjmSi/x8zZBukU88WkpiPVSCSZT8XHe9kc08LCiDC6bJrPMq9LdbQg/2UyS5ne9Kojyk1ZJNjPNAHyl0hEczJSyKViSFJPpFFtXiNktGxcc7UYr9S4qROWvnYoTSUUn8opntczyjPrIGVe7WZYH0lTkVkqZaaaRcUy0DtSNQkaAvX1zDdqkcw2mAnEiQzvUVLJOOPkd9Y5M2uu/Z1kndRWsiDZZM2gsN/vRXFxceO1P0+0YU0gVIxYMolQuAjfz5qN6tqGxruNaWzsJH8d+aGE/viyUgwxuL3s5Mll+PCDp3Hzbefjq9EfIRBwUbnEEfT6zVzIxoOYf5v8Al7j8biRoaKJx3PYeqvh6NtvsFE8Bfn7SoqMMLN8Np59egKef+JxPPXoSDz09FOYuHAR21sInkQ9PNT8jnTAIItm0jvZR/UaK8vrGnHU9DkPnTtLUGO/jcOPpNMHj9OBIr2N9GbM+fr+bAvqngS8fgeSBFWXhwDN5xyufK8SiVS/1+cvHelKuqKY9uHbGPnwx1hg+eDKOs25AjF3Eu46F+bNfRevPv8p5tQnEQ068Mpl5+L0u8cg46qCN1cEvzGUSLAJ+gGH5hOxXBhOWit3yI9d/MyRKCjcQM6HOD919oGARJOiPV7e54+cloe6gwR3J9wEx6ArhroVE7Dh+jthdn0U2SAJh0uEWpN/LSRpHIkYaLWF5gP8EomFo5j6xXt44qX38Ox/H8NDj76Ctz79FG6Vapaa3uMyZEAg7dCZJwR2l0cXGBedSI+Ow88wHWmnBxbLy6lXlDICmB+H5UbA8lPLMF1uXicBCBdXI1kZhtdVRGMkZowjEQqXR6/Ztf8I4zQTDv9ess4SAokaScDvRHFJia42uj9JmIYkWbTT7dP8N2kBfDNuAtlmfvKhZJXVa37970UExS67P0bydWCG5NmZKivn4OGHbsHtt16CaTNGsbNVoaRUa/t1wFM8P8IiS71xIudvkjUUstTj6iIqmUglsdFGW2Lw0K0RT7DO/sSmU5DfX3xUhbHlU/Dvx0ZhjxOOwKFHHodjjjwEA1u1Y1urxZOvv4mZ8xfglnvOwsmX3I4FtREakDryPI2AK42ZX7yBI0cci2vufgq17NPqJ0u++wQfv/c6Joz5DuecdAkWLa1BNpzBi09egxHHnIFTz7wUF557KcZNmI6b7noYKyurSQAISnRPP/M4Jk/4Fu5fOBEvmFiI50d+TroxBYftfy6qM25iWBqlWRfmJD/BE499iQ8u2QEPjq1jGjPov9FxGLFtK9ShBB8/8yzemDgLH79wP4458TS88fX3hky4aX37qYtmj/kCZ5x4Iq695VYsqFuJqNcNf7wKt1xzGaYvrsEV55yCuz5dhqAngbnjPsbZp5yOS6+6DXOqGpD0BeGzkkjEusAKtiS4plA1/iucc9hhePL5Fw1IS+vl8691CWsvftKwsU+9hJoWG+GQEw7DYYfth1233QYR1qqWgU98/1X86/ijcd7Vt6NyZQIeFwmAK4NXXv8QY8eMxROP34/Lb30YHhKDYKYGT99/Cw47/gy88ukUA+zI1SGTWomH774Thx9yGibWxJjeebjtwrPQr00P7Hv40XjkmVdQH41RYTjN8lWtYtNx6383WScnFWpCYVavB0hlnWzoi6si+GLMRNRmA7BcfqTYeTTj102rTyMJWjrze4tYuPYW0DAjubdRLOlcDB3LXRi8fj+0LA6QpSbhIdJoJrLYpiySHyel+ar77fWkcJlvfijvSqGa9rOvfYD11+uPnl3aQkukHJqBLU/qNM1I06ZlvitZDE8jalpupc6vofpEKoNgkDE4Eli+eBI76UeYMf07eMnsNeKeocXl1jbAsqL0GsUE9OeIUVOM0ySf+QwFw1hZE0G33hthzz0PZfpKmX2do0BO9+clqyC/s+TY15Z9PRLD/vUJrrpmR5Qng3D7i7Dx5oMRJrTstsX+OPXZ5zC8W2vE6r7DSZvthkPenIRtQ0tx4FF34p6Rd6NN45zkEYfujQOuvgsbLByJnS/8Gp98/gTCDD8Rj+HCESNw9F3PY0BrJ6bfeTTOrz8er1y4OWa8eQXOf7MrXrt1f3z+yr24eVJLPH3VkQhnE6DZnA94LSSdzOLOEQchc+H12LvqY5z4XByv3ncqfBPuxvpn1mP8J8fhotbt4XhqHq7fvi1evuAIfL3BObj+gB548tBhuK3VJRhz695IZLN44Ph9MGOnC3DvXl1wdP/jsOcXr2PPVvl4Ljpgd3S98DYc2zWCTXoeiEPe+AanDg3CkWbvTNchHgohQKAGVuCwQw/Bv299FW1z32KLzW/Hi7OfR3D8U9jpoHcw8pVL0LlfL4SsGiRyRQhHk3zWSZLV/LHvzUk2F8VdZx2AOya3R1n0GySzQRxx4ME4fURfDOl3Pl746jN07JpGKB3ATUdsgm+HP4InDx+IO4/bHFO7X4Zrzl8PpbE2mLnoBZx60ot478OnGSp12qQPUbzTi5g27x48e1hXTOn/IO6+bH2k0QKhFFCd+AwHbvswbnz7UQyuSFBN5ImgRouoNKilqDvM0s4/V/TKqTCp8BeIltA5M/o/R4s8g4rSMDq0KzPDf1r+I8tc32Wp/1EkSFamtjvW3gUaBfB6/fD7QqisyuGTUZOwojbFBuZFQyJnNrjR2mHzAosQ9YP7e4nK1qxOoEUFRwNc7hpEYjPwwYf34K67zsC1/xmBp5+8GQvnfYNwUEv74iQDMZaNi5+E5uyfSwYksqK0MY3Yfi7jQlVlA3r33AB77XkYSUoRU+NhutROGh8oyN9S9ArP5XbBVVyEbbbbHttusw223GIYG4DmkXhoaerIX4IESWywyIEG9j+vVYdouDVQ9T2qVpLQEyQS/LvlgYexdef2iNJCjYTLaXszGGcORezDmSIPOntiSCxIAsc8gZcuGkwAzWHANiOwS9k4nPnqk3jxlUo8cumBtFhTiJqh7bUXNw24GNtlOOVBz22OwN3rzcPQLQ/ENrel8c17ZzNFMeYxC3dCJ3DQv9MjO5oF4ESKei8W8JoXcEYnsd0nNf7v9lFTRbBkdoQZ1HvxKlzx/OsYMagzn6Otn0qhqEjlQwD0pHHN0afj2hfn0l8EdVgCb10IzjTLrSZKkgDEchl07LEjxs74L9br2wmTbzsCA0Y8bTTaYm8M/tzakwGJyxmClSjC2Wecjy+//Ayjx7yPc84+Gm5vCCEa7csCfhKOIqZtKaoXAQO79uFT1SgqrkeuogJlDa2Y7yR6sV5jc9yYEmXJ5Ehq+vdA/eJ70CrhwEnPf487LtuE6a/ByevvhvEN1QhUt4THlcRSs51DBjmRAX7VyLOD+kKvEP5usk6OEBjgl5lq9pmnaFmZw40XPpiIhiQ7BoLIiipZCWORGkXwu4taTSOoW3leJk4ZIEvOpCLwulNo2cKHzTbqYQDRtDl2YbNXgbpsTnQmv67arhfVk5z9+9fWF0NZ9b9ilYUs6/fpV9/DRoPXR8d2reDlbzNCoHecLlkCPxaLac2mnOyUFlYsmoCamhWYM2M+Vqycy+8rEY/VM49AMOSnXx0g+lOxJzD+aWLH12TZocNBiyVJZRZsjfqoB+sN2gy77HYA09zYJrQsUbxa1blO0uuC/KxQxVS7LZTT0p//9URccMlVuPbNl9HRV4kkWuKi7Y7GLtedjx36DUAsOwG70GK9ZP5j2L7Ki5pOXhRHSEjDvwwgC7Juy28ZIVgnCUE+O1T4NiGQcicp+H55Lb745nskckESZh3qk6GeZ57/EGBSIuQUth0+EYWM222G4lPkCzFaym7079sT3duHaanKhwWdmmD4DB/7MwnBYy++iU2GDka3Tm1MGszhRirMZgiTCYFpdLrq8dwz12DlygXmUBulTw1WdMbN9Gkyng5R+ktIs4SABDHjQjTmxt77HoV+621mJkrhJ+8HVQ8FRlCQ1SRl0SZP0cBwIMw24xD5Z3eRKWBaS4rfEw2oLIqjdSwKZ7ArVpAgt4q4EQ/kEFDfUscvSEHWUn4LIVgnNZgwzAZP48yIAdCmTSk6tG/B3ym4WTJ6nfDrIHVtRCGr+BudRikISClXhg5mCY/DV4Z4JozRY2bhg48mYe68OqRyDrOhUqpxVOHPlHAoBM2o1iTI/59saNdFfbowoP8g1NclzFIfLfPRaxLtZGYm3ZiNfxhWc+5/IU2iVRZjcQ/KyjrhjLMuR7+BmyOb9qpieFdKurEONNJjNiwqSEF+LBFXHEGCuo8Ghlai1WcTiPPPlckincsgyvsujx9t0AoZb1fUO6JolfUiWqR9BZ1mVUJBCvJnyZ+PKn8F0fbAzLmmyslpsp6TSt2HDDYe2A292rZCkd4bZ+htDa8LXES7HDu1ttDVpMB0Kgavh6E5LfjIJqxMipZk2ryH03bAqaTuO5FJJ+Hhp5NWqJav6Z4OPsoQULSWVsuW0skIQkV+NCQbqDpSSHtdqE4F8NXkRXjtnYn4buoyEgVtv0wCodhFcJgmY23TLG8OrI3Ny/9+5HS9KTFqdPnAaPEap3LSBcDvKkY6nmGeBPd6WuMVzTchvdZQMqyMhYpW/VFa1hkOrx9OK0wy4IfW+mbMHu4kBCaSZtxvFSnTtXQuhxuJWAL+gBcZlmEy50JDwoU+A7fH/oecDn+whVkn7mLdmTIyNl5+FEFkLv/qoCAF+bGEXUHtlQ0vu4lLK5rYBwJ6k+528Zqb9wNwBLSZFqgfgGKE9GKf/7M90crzyzL5BZJFFOm0/QoupwEIIK62+lPJJmupX4BkpgGZhpiZU5BNVFE3ZEzLTsbi1HEJpGkBaPmj5lloiaB55arfaeoq9ol0JoZMbhENKaCuYTmfzD8vMTollzUrglI0sJCpR300zmd0k3oxR71n9jbQ1uMajWZ42jegIP8TWTcJgVHgAvpG1/jbm3YizI45bHAHlPpiKHIT7AnqzYlIhIZi5LTBiF6v3Hf3Xbj68ktx9ZWX4anHH0Hl0kUoDvnRtqwE3dq1RZHXjSId2RppQHnQh7alIXRqVY425SF4aDmXB11o16IFOrZujSKGF2bYndq0QeuKMpS3KoG/KARXqBjfzVmKlz+YhJffGoVvJs3FktoY4sSorNOFqJYsGsCiOuB326m3ksL82KkH/5EiXHf50apVZ5QUtaVyoWXNcsvvKsgy1BKC/4UYi555b+K0D3qopATRaBbxBJW2vzOOPfoyDB9+MILhNnC6wiYvqTQpEEneqrbzI1eQgvxvZeW8kdhzn3NAzEUSK3HuoM1w6bgVjXd/LCt9Ibx52THoUdoOF700B55cBEl/C5LhOs25w+MPnIENK8K4+JHpbN7UI7KjDImn4cGum3FZSLqy8KQdePnph/DJ6JnwBovYl3iTntMkAdI9Mhpcbo/pIda8T9C9zVB8U1WPHEm4l4aNDKWcy8v0+oxm0vEfBfnfyDpJCGTx5q3evLNojRpHUp7lp9NtYeutB6FbFy8bf8TstqXXeNqMRu+O01mdUKadxdJk2SkCNy39RBQBZwYb9u+BPXfamqRiAAb06IhrLzsPV158LiI1y/HQPbfjnddfQnmRDxeeewZmzPgWwYADl/P+uK8+w7zZ07DPlhtj8dzpKPFlce2lZ2HxrAmYP30Mrr3y3/A6EjjluCPJthNYUbkc51x6Lb6cOBfvjJqCJ1//Bk+9+x0+m1yDOStzaNCkQwKunEYjZC1k2Um13jcPgtqBLEl8JukxTmMNjY75dWgTD/rRPAEZ0RKdzJgjmKvRaPTAWMgKq1mhAqEFkAd+Pzp06kUlUmQ29ZDV4DSHOIms8KOJpf4j94cIwxXJs6isLFpATn6y3jNUWPVxByLJMPY/4F846bT/oKJNTypCKikzgdPBNDto2LE8NBLDYFZ3BSnInyXqNxph07oG9SetcNCrz2Dnw3HERg048oC9sd0ml2DYiw/gymFtUSldl1yJaqmCZJU2L0RLpBGjIXTCk+9hw/k34sEPJ5mFgg5XAFPuPQwTA4fjqP5eTKcuSFjUdcs/wgGHnoNvx03Hl5/dh123PAPRlBcz65IY892neP+7mVg4rxIRNzv5ezfh3memYe78OXjqifOw10lPIe3WiGwDrGSQ+jSMmtlfYcRxV2LytLn48oNXMW15FXnHAqNbC/K/kXWSEKxJZDVrVzEtjVPHWH+9fujargVKQy6kYrVwE0y1fl6l5qA1bpivmfCTXzaoLTGHbrSJcRsO2YjWZBaJRBoHHXaEORWrZ99+qI/FzTaXerZjqw7IRFO4/sprse3mW2PlohVo3703OrVuj8rFy9GmuAKnH38Sbrv+Juy6225IpZI4+7xzcS7dM888g+NPOgWholKlGk5PANGkhUXLavD+2Nl4+q2JuPfF0Xjo5VF4/pPJGDuzErMrk1jS4ERl3I2apAd1uQAiWS8a0l7UpXy85sVK3quKOFBZl0J9VPMFnI2KhwqkVTGKS+w190JAs4DT/G5OtPRGqzdyWQvrbzCEVgJ/s9z0SoOwmvfzpwOplpdRIbnz+03kLB1O5IbH0wLb77gvLrzkBnTvtT5JA32SlCitZqMkOvs7U50PqiAF+R+JiLq2X1f/lJ3i8WaQcS7AsV1LEdvlXjz28hPY0PsRxn5UgtmjL8I1t7wB+MrhTFSSQ7RAjaeB1D+ItpkUKiMpHHjRtRh14Q14YX4Eo+68DLdU3IS7jm+D+ho/Ep4SuBwrcc8hZ+HFUc9hCHXb3ntfgk+/eBAX3vsaLf4SdKIe6duxB3p0bo8ww3RsuycCi+7DkF7b4rirXsQbj/wXM5hu7QIIv4/9zYGKbqU4ZZt+2Gavobjy3enoXVZKYqOlfAVY+l/JOrrKoPksyyLOyfqDCxl6yZCGO2k5fjdzGabNnIek5UMq56VVSbqQ1dyD/L7e4YDWqKewYtkSQyZatWplXiOILMRiMbRu296Uo2Z+NjSQIdNPu/btsGT5YtTV1aNdu3a0Pp2IRCLwuzzweT2YNWsm3n7rdRx37NEIh0N4/KnH0b1bT2y19bZ49/0P8P3MWdhn30MMEXF6NEFPa/Xzs/izOQ+/p83IgMfHdLJ/aa6DtlM18yVEaOhPvx00FUy9mn+NAJhKIUBLuGP7lhi6YU94NAqg0QHmW0OAXqfONFBYP99xZcWIP+ndoNOVxbNP34/KJRN5Mcbn43BZmnWtZYcaLWhGzMjGb5A1jDJktV1pjuSOZefxFGGzzbZH/4FDmXeWpUsTJzUfgATAqZGMf0abL8g/S6TCctrRz0U9Q2DXKFbGlcboy07B7bnBuPOAPTHH9RWu2O8FbLR3R9SnozjoX7dgi9ZpLHWH0FZnHWT9eODGEzC//cm4YkR/uLIzsJl7A7S59jmMPGM/WP4FuHG9DfHlKW/jkROGAlPfxWl3foXTTtgb7Vs6MebrqTRIemLb7fvjxdvPwJy6nbDP3r3RdmArjHvocjwxayCuOHVXfPHMpTjqkgzGxR/FgNnPon2/uzFy0SdIfv8Ille1xaY9OuC5+19A+V6H4IBt+8KXXgk3CXpBfp1kCssOfx9prii0DYcowvLKOnw9YQYqoy52FDJm7e+dScJL0NekQgFkPKn9yQUyBOTGSonH42Z/bwGLziLPnxOerzQvy1dEIJVOmeE+gbLHoR0JcyQZPiyZPwcrK1cgHPIjUFKC0pJSgr2F+fMWom/fvqiqa2DH8Zh4FJ7S79IrAgWkdPPjhxzp2k/rT/e1ik5+hb/aTt2nL6kIWpeHsMXGfRH2atW9htnzJwna8nPtQbsQakMfEQh50/vERQtm4vWXb2Me6uD1pA0pcVraSzzfeFcXlevqsgaMZ/p/Osxo5kmoPGmVaH9xKc1wKIxI1I2yitYYtuVO6KbRAIiUaDQj/1xT+ae3+YIUpCD/LCkQgt9JmisKZVmgliWYpGkRfzNlMabNXYRojiAdCCCbkuXtNEAsRHW7nYiRBPhJDGSB+/gZidQbIuCi9R+PxfmcjhHWEryUGUVQqWqinco7ymflN56IobS4BEla6xpBczGseFyjDB4U83okEjVExaA4P1U3dv04LE3hXTtCoC2IzRygxqDcGgzIaXUEb2bqsNmQ/ujZoYzgmoGD+WzaBv6/9qDilJf8JMIsIg3VeOHZW1FdOw+hIAmMRjE0oTOnZXw/leYJgYD/h1zZol3CVpdsMg2X2weXN4Da+iT8oVJssOEQbLrZcJZ1iBaWRk/8TKPbkLR8Wf5Y/ultviAFKcg/S34LIfj5Md91TGxQbeosrekjNGliuYegvMmA9th/uw3QoZgWcLKKFnXSDMvnPAQWWqK5VAIlfi8aKpfhmUfux4wJY1AW8sHvzCETa0COQO/MpMxnKZ9LVC1BdNl8hJ0pONNRtAvToo0x3FgNEF2JUk8W/lyC4S1AomExMsnlyGaqWen1yGpjJSVMlriAl0k1U/WY7vw2mgKzpu6nIotbOOgiIIoc6LfT7TInjzk8QSyrqkOS183uiL9AbDIg4qNREBGfcLgYHTr2JMHS6w2m05RtzoD8qomdq5xefzQ6jcCAxMssjGKezSoB5VTP552D9WCRYJkjmrVPgDOMZK6UrgLdemyOE0++AmedfSO23PpAuD0tSVKCTF+A4TuZDrEBjWTkN1tq6gpSkIIUZF2RAiH4/8R+h8wPzR8k5KM06Mae26yPTft3QwkB20o1mIOIUgR5n8eF226+EZlUDCceOwKd27VGddVSVC5bBJ2PfsuN1yOX1nu/HBbOnYNWZSUoCnhw2cXnY8Hc2bjwgvMxd9ZMdO/SCXfcejPqq6vwxScf4aN33kaf7l0xY+p3uOG6a+D1eEyacgZQCYkEL30SxQSPxhkPq1zzIshb3Rd5DzPrNcfBz1+8HLEkyUwzoyc/J3ky0PiDsYgYuD1elJa1IGMlEGcd8PA3WY1JA32s9scwSHSM0+ALy15OrwZyjXm1SLL0XZQBCMPpKkUiFUAk6kOHzhvihFOuwNnn3YKdhh/BeLvxgSIShyI2es3/EINuzHHTzBekIAUpyDoqBULw/8qPLUbb+Wit9u/eGnvsOAQDu7enFa8JgbJeczjzrNNoDfvx5ZejceklF2L8+HHoTIA3+/uTOESiDQRDJ1q0bIEpU6dg9BdfoKy0zEwuPPPMM5FOpzFu3DjzumbJkiVmCGjRwkWYNWsWFixYYOYl6J7Xm3+nn39P3zii8QuBuzlxODUp0QmnO4BoIouGSIq4/dubiqz9DQcPRTAQZlp1gJTIwJpHHjQusMoxX3KJhAfZTBgeN4mFpxWsXAnLw4tgUXdsu8PBOP3Ma3DueTdhz72OQ0lxJ+J8fiTAaUYOtHzwh7Jq6gqMoCAFKci6LoU5BL9StFZW8wUyjZ96vz9/WQM+/nISXhj5IuojEdTW1Zk9u44/6gRMmTIF34wdi5nfTUK7Ll2wz777YtGSZfjs00/N+56OHTvijDPOwCsvv4zvJk6kpZsySw232HILvPfOO3jmyafQuXt3VNfUYr31N8DBBx2EuN59My3aNVE1o/8NwDXWl3nb/iuqzIzkOxunJsbr0bdLGTZZvxuCstAbyYe9qZDaxs+1i6bNS/MInM4MXnz2bsybOwFed9Kc25C2MiY8jQuIJGgoRr+zmShB34d4jKVIghIMhtFQm4XHG0LHzt3Rd+BgfvZAIFQCt7OY6cjHY6dtzUsEVTKri/ytOR8FKUhBCvJ3EBmQhUmFf7rkD+kR+KhcVETGAqWbNnsZnnrxZZS2bI8OnbqiJpbfpthBP6kELXuPBymWa2lRyJSvnjcTCqNRuPmZNfsUyCLOEfy85nhRHy3ppHb18vkRZxjhcBixxv0BDBHgp8LP/87LryUEWs7k9weYNgJ4NomKImDbYf3QwkeQXktCYLeZHzevHJ+LYfasb/Daq0/CrU2QtHmRg/nViAETm8k4SQry7wfiqQxat2qD9u07owNdz559EC5qy3A8DJdlTeaiOQBm5Qb/bPn/22mBEBSkIAX5Z0qBEPwPRPtzO2TV6oU7iyVvjeZnxSdp5WoDnoXVKUyfMRtzVqThZqV4PV5EEwlWlpeP5JBNRPmcy1RevowdcPGeVhaYpYu5jImDN+EmAKYMUZABna9szRvg/6uIwKrP/Ifx+/8RAt1uCo/67eF/aaYBOvGRefI6U+jfpzM26lluVgzYJOiXiPKntf+WlWCDjeDBB+5EtKEGpaVFaFHRwqycqGjRBhUVbdCubXt4AmV8ymOWLyofbh2xLBLgUGobCRDdqgz+ouQ0FtRP5JflqSBrFlPfVhIup4/ETf1BB4U1P2KThc4D0QHfjRNFc+wPavb06lR1O9nG2e7MShi1OxJh7V+RcecYfgpWxg0n+5D2EGkc1zI17DB9k2Sd7VUhy+kF1U9ToLlBWWQs9kUt/3XlJ7I6GG7WbcGVZi/wkAgzUdp7BDm2YUcIKeYxmMoh59VKIb0uZL/UWSKad2SamBLc+Nm0yTX9LpEfhpVh33C7NNE1iWzaYXRGhu0/56LhYXngVtRukui0l+lKwc340lrKzEwZQs00a5PAepZXsTYASidQy3ul2utjFemWwWAxHwxXfdmQ6byYpDL9ZrLOT4QB/yThuqIt3PJi9vYwhgJLQyuINNLHSsyqLLUdqIvxqQZMneoJ9e18OlSvFsvfoQpnOVsqQ4UnbyY81pEUk5Jg0s4gXKxXGiwKz0XdmtcxJhe8p/A0v4rPMtNe6SzzLB80gfxY1IYciCLpDsGTakDaWwSvtnNk+03Tu5qdnnfn4qx71gXLOJtku2OeHGyHaZZDLhmDh887XHyObUZ7MEtTKV35/DV+Mj1qmjrDRqJt012sxCwj8ph9m3mfaRc25DXdj8UOZ02SKRCCv4YYwGMRqbiymrnOTulmw4yyDS5YUonJ0+ajpoFWvbuIhcmORNKg2feZtEYatJeAlIl6C283dpi8++NE+w6YZYeNv7Xs0MUMSHE42KgyqQQ7UwbdO7XHtutXQNlSmv+/RmmL/MnpVQNDpCJiZFpBwLIynZaKxqnOpPuNYdrhZqkY9NX+nf/8/+MsyP9epIyzWW3O5WObyQOyiCUrPu+hqbDtO7Lan6OGde5nnxGwuqic2TLSKWQ0+ZR9xMvGGXd4kaitQ7C0BD7UIoVSQyXSDNcAC797CXKGuBJOdLiPXkkF1ZbpJ82U+H8CeHwql2I63UwvSXmO4SZKkQ05ScTTcEWdSAXi8DckESmtQCydQytDTGNoIIF3NUQRLNIOniGGkd8QzHCRHAGR4WmkTyIin6ay1k+39uEwp2byB9OnuLUdeCIegz/sR119FuUlek6Amwdd0hCjDZZNGoNnX5+Eo886HuWuOMuP6RTgsSQWfPc6nv4khVNP2Inx5Vh+JXAGljMxLQnOrIckSZTfSZBkuWbdLCvmnfGb14xOlhs/3PZE6iYigtScWDrbQ4yEfTNFoibdkGduIoNuJEm1PBoFJMHRIUn+gF5zktyxgJyqORaGlm2nVV8EUrc7aA5b8juLzIioU+ufqSvcOmmOJEN/XncZdWWM/knYqE5dJAo6pC4/eqniILiSKBluYsiGXkuyTpg2H2P/ae5oxLF9+dwBRpVB0qtTJi22LIX3A+GREA1ZXKyjlIU6XxAuGnhhbxA5Tx2+fPlBjKneECcduTE8GQ9cXj4vQqy8MjFqk3lR45BxpK3QmSL+1C634jvsBqwbEkOSaKdbx+2xbtme1kbX2lIgBH8RUSmpynVoUP78ADqWnY5TzmpXPlawDh6bt6gKsxcsx5KatClbn89vGnAmzd86/YzlbHCTxS33A6D+/tIcIRCrl1XF5sx4U/Cx8eoUxgO36wWfP58+iT6Vtp9rF02bl1ivsbzoX9aiMca0lTHvyZsI1Q9CxdxkC1M7mJ+JqiB/EVGdS8G7CAIuF9s+FdK4GUtxw9PjkDYg+GPx56K4+fSd0a6CwJD2EWAnYstt/oWL3vkIO7UlSLNdOFy1uGZoD3x4xGv48LRBuP+yo7Gg1VG46oRdkcrGsXjZcrRr244WGkk2O4/aWDRFUCLmeBctxysnn4vyVAZpAnFGy3WbSDoSwe7vvI8cyXid20JoybfYbvDNOO3r+3Fg2wp2ijr6yuLs3gMQv/ol3LPfBvj2rRdwyXtT8Opt1+Hrp+/AKc9PwnsP3YviMgIerVY3w9HkYC/7fBo1GD/1Tcxc/CVSuXo2ejZigqfP3QaxeC07XBxloYHYcZuT4EgUo9jvwbJFn+LIIx7FxbecjS022ABx9sa6qoUI+tqhatodOOCUGXh3zG2oYN+MOYoQJNhGmMawRYLgLkZ1rBblwVICMfuMR/1KIwhAhHUTUieK69hlXqFFq83X5INwSNbRAIe/hL9+LPdd8xoWzf3pIUkiUPFMLfoM6oSjT9ufIYhYkRTF0jhyv72x7RWP4+gN2pIsROANhviEh8RGOob1Yuohgki9D+Fi0TrdCZE0JejfgwDT7dR6aKY9YzQQ85KMUl+6qSsE/HqG5cLEhwn2cdZ32CvMivIJahhe02hIwu3HDa+9j3FxklRn0BCv1WWn7mGcPHigOVo+4Ijgm0cfxiWj6/Ho1UehdcuW9OHDm4/cgytGTsGHL9yJIpKqF+88DnN8O+Ck4w8ATTx8dvkwXLDgeHxx/wEEdup0XnOyDdhKywZpifKSSeXgIwuINdQgVBzmFa+5Lj3pJUli4o2BaY7hZxj2a1rJz+nc30IIfoihIL9ZVEWqhvyWvrJC+IsMU+vixVodOVoq7AT9OpZi12F9cPju62OnzXqiWws3u0E9nMlauMmOSRvgc7EhWSnEkuwwbOAWWas29DP7C5hWIlDlX5OGIUW8JiduIo6yumMw5lPEQM4EzWaplRTai0DDjNrGuSYawbI6Mn01Sr0SMeqF8jMN08TbKPqup1wMz95LUXrRDFFSFIysix8c89s0/YZu/RBeQf7CorqkxqfxY4bTXTnCmctPK41kklbo6i6SCxk/fIp4wbbhDyGUyWFutayjleYoamnXOlqJLYo60i734JhjL8fCx89Gm423wt2Pv45WLbsQ0GUVJpCm9abRiaDHTQuffa91GcLJOniCsmCBIC3Lpi7klhWYRDJB61lt2xtGtVWJUIpkwKn9LwSQVLKpBIl9OXtnBCXFHpSuXIRhLdZDeqNj8Mkrd6K0Isk+Hqc166Gl6Se4BGgMeOF1ElA8PkRpWapMZIA7PV6CM8lAmBnzqY/VIpyjP52T7KjBQ3scAe+If2OL/j2Zdfa1dBZtWpTBX+SBPxrDimgcy2v5rCOMT6/bHVsf9RbSLg+WvXspdjj4Ifi9pZjw7KXotv/ZWFEnoE3hqwdPxL8ueQ0NRNNEph6J+kpqHaaldgJ2b3sgJq6sZFqKeeWnQlrGUqe1v5pzZPzwO9pQVQnQmE6ZuATqbDpCYhMg+QoixbJP09rP1EUxl35qP30Oxx33AOpIBKNz30fH3sdgfI2TtAmo/2Ykhu55FWL+RUgT6etT0qUZZEiGTttlB3y3Ioto1RRstv7eeHLiUt5jula8jL2HHIzZEa3iSrPOScpUpQRFi2RAYzeTfQzHSYJEPZyjblndhV0h1LHhutl2kJmGG867DseccxKKW7RGLuZm2wCGH7AFdqh+DWe+tMRov2B9HZa42xoyINWU9q1EvH4ZyZiXurQa12+5Nc75hOlxL8dHZ+6Oy56ZDTSkkEjPwmGdd8PjVZXUe0txbo9OOOmZsdodnjldgOeu3xuX3DoBtY4EYvUxRAyxZrsmW0hpZEos7w8SlXZB/geiYfkwLZtOJU5stWE3HLLbJjj2wK2w7RYD0KNLKTxWFLlUHRVWjh1Lx4Sm4Mmycem9ljbhcajxZ80wlEYP5GwANhb46s7c+anYxKCpk4Ul60aMVOHqUCKNFs2ZO4/sOz8s94PwgV8kanKru+alKSGwXUH+eeJyeEl4tUeEBS9JcNxXjDYtS9EKDbxLoHEmCaZuflSgU9skgrRlYy174vHPPsCybz7Av/Zsjy5tNsP4BVT21bRQfRZiRN01tfnVRf5iBHFv1sc2Rs3vK0H3LrTgzTn9jcPpiThigS4Y0iMEn9WCgLcMM1vvgNGzX8B75+6Ns277gCARgsMdIGlIse+QfBjlnY9jbcTlYt4MS67AhnvtgmWfjUSc5ETD7R71E5IVnWrod4ZRVFKClrT8RKe7tm6LKd9Nh2DC5/eZ/m4bk4FgEK1KQiYZjpyF2hXVKOLNx++4GpfeOZ2QTj3S8CXCgWISFeYrs7allhed/6JXgMYxFukGjf55afHmMiGsjCyHpyiN03Y9Gg+9VolyLIMzMZnlHCDHYd6yJXCFWqJ9WRKluSBcnQbAt2Q+FuQ6Y8rzN2O9M09CrDYAf4ss4oGwmdskY0F6qUOHdowzi2BJa0SiNYw9RdD0wOWRMaXRg7WXXDaAQHYpiRpR19Ua/XfvgejiJYbgWX4X2x8JaUMWz37nxxG7tYbeYGRYx1mrhESHpeuoY5raIlTUDqESlknGh2BgHj6dShLAdjz+rWr06Ms0+VfC5+mB++e/gf0qSABJBLNZJ4Z07MJyizM37XH4yc/i9HP6w1E/Ecfstw3e/7aSbcsLJzHByzw6dNbKH6QK16yNKWpYthSU8a+XPChrGPMHZ4SM3uMlfyUKp8lsVdw9WrJx9KzAfttviOP23gwH7DgYWw3sgtZFfoTdtIBICBy0fgyd1FAqW4aA203TRxMR7QmKtst30zW3H6Vkdafn9BrDniRkJh+RWS9ZtpzsVqsCFJ5CVOhrlqbtR5L/3ZxrXpSv1V1B/vqSr9Gm9etE0OdGt7ZF6Nbmp65LuwxybNumnxCQnO6WeOLTN9A/MxoH77Yj+nXthdMfeg/Xjp2Hi3bqSqVZj9S07zHioBHo3m9znHXNFMypGo1h3RrgKHfBG3eiKKWB8EZSwP5W1L07Ql27oahbN4RXd917MIkJWvM5BFylyLja4fUvX0Zy+TjsvvPWGNhvY1z0xPO4cPx4HLd+OzijacTK+mHDFuVASRdc/MJ7uPvwJI455So0JDTM7UCOVlzQKzM130dCvjK0KO6C8qKuqCjSZxf+7owW/Kwo7oqyog7sVH4CjA812Sh2OOVefPTACDxwyZ3o3KcXttp5N3z61Vhz7kgqWI6+g7rBkYixF9JgaNENPWlEmDHJovbo3rnc6BIfgbJ3p9Ymfh3o1bF7F7QpZRwsmsOPPRf49lr077stXpoRRrste9BKpsEhQGxGKtqQpHUq/4lr27kUrdsXo6KVRggYj5XDA5ddjC5DBqP7zvvh1G16wZFsg1sfvxJf3HEQ+g87DlMC/dCmTynKNenOqkHWn8HETz/Cpuv1wW63vYiPP3kc/YipGx55CK5qaWHgepvgujtGYf1tByLs97I6A+jSpQNa0TTPw1Ixeg3oBq8zB3ejEtO8hKbSpYhtrTRkXPdmXEmwAf50e/NcJt0Zlz04Egf1SuOUE45Bt77rYbttj8W0WB9MJUhvUuRBwopjp9P/hapR92GX7XbA9GofitoNQNe2LRg9E8X0t+7RG+u10uhMH5w/8TN0mv8pNt1gfwzbYReM+vIblCuxjiD69tkcLUpZYZZGT9NILZuCy47fB0MGno5dT7wH227ahumKU8eHNU6FOhfrXZbbWohtMK6t/OwcgoqKCqxcudIE+ksmkhVk7aS5otcl+2q2EXbVuzXgru8C4xT7bCyRw9LKGkRiCdTW1KG+IYJYMkmGr7d4+SOK3V7t4+8zk6m0jl89RQBvwmEj0SQcv0eHC5kr+fTwX04THK2sBgRp5fB3OkFF4YYvvgxDBw9Eny4VJCbaUkhtgQ80MwmpIAUpSEH+P6lZPB7X3zkZJ16yN7p4ipD1kNSlg/nJhAX5xWIm0zYaTsLq1157zZy++7tMKjz33HNx0kknoVOnTgYsRAoKhOD3k+aKXu/uxQp0T0tmRAnyviwR37zwgqkHM1tab/Pln351iVeSJAya1CWXoosnc4jHkkgmU2aXQ7l0Kv/KQZy0MUgTr0THAmtWblEwgBbltDzoJczvQa+2G3aSpbsNC9bQYEEKUpCC/FrRqiWNdjocekUZovHBa84kPK68UVOQXyYaDdBrLk0klNx7773Ya6+90Lat9m/5/2WNhEABi2kcccQRePTRR81qA53uV5DfT9ZQ9M2IGIDeFq4m1i8BZFGFtSNzhpQ0KwUCUJCCFKQgf0URnmjul3n1Rjd//nyceuqpePvttxt9/P/y/2r4c845B1deeWWBDPxPhUAu8F/dFaQgBSlIQQrSKCICGsn/4osv8OSTT/4iMiD52VcG9vsIRSJicPzxx6NXr16NdwvyW2XtRwjWJGs/WeSXWPeFEYKCFKQgBfl7ysEHH4yTTz4ZG2+88ar9CNZ2QvYaCYEuiwjofYQC1X76ei/xxBNPmBP4jj32WJSVlZlXCzZxsCMtTEBcO2mu6AtlVpDfKj/XrtRfm95f2/Ymf7bfps83F5ek0I4LUpDfLupf6rNNNzXSNb3C16oyvSLw+/0YO3YszjvvPFxwwQXYcsstzTJx+TPn4PD72srPziFIJBLmVYE6d1NvuifQnzFjBh588EGzGqFNmzbo0aOH+VRClQj5K0jzylHl2VzRr0mRrimMghSkqaypTdh9VvelJDSxVGT/lwC37Vdh6LvCC4VCzYaxthZJQQpSkDWL+pqc+pMM7+rqanz//fdYtGiRce3bt8fZZ59t/Ioc2H1c0rQPrm0//9lXBgUpSEEKUpCCFGTdkN+FEIi5iIGIofyS4YmC/PVFzUN1q8/mmsqamOfaMtKCFKQgBSlI82LrXOlTG2dty7+pTtb136pzfzMZ0ONKhIYjlUh9/tZEFeR/L3Yd/sbmUZCCFKQgBfmV0hTs7U+95rNfCzQlBr8Vd3/3VwUiA79HwgryvxP7PZX9/ZfWper/d25WBSlIQQqyzomNpbaTrG54y/0emPubyYASJLETp8/fI2EF+d/J6vX3S5tIoe4LUpCCFOT3EelfWyfrUxj7c9d/rfwuIwMiATNnzjSfkUjEzDTWrOWC/D1F9ae61FIWzQPRyhINS9nE7/8T+dNzBSlIQQpSkF8vWl4o3StdrPl4JSUlRj+XlpauAn/p299KBCRrJANS5vaaRn1K5NX2rsiXLVtmzjbo0KEDNtxwQ7Rr184ARzAYLIDB31i0t4QamA3+qutf0tj0nN5rFaQgBSlIQX69CHttXSzsXbhwoVnaf/fdd+P000/HaaedZvzZewLpU2LrcL3utfH7/5NmyYAuaejBjsBW7gpU1ydNmoT7778fPXv2NBsRianYz9lSGCouSEEKUpCCFOTXizDVXkWgEQL7mn5/8MEHuOqqq8yGQ4cccgj69u27CoPtkQQ923Tzop+TNY4MKBDdEiGQpa9hf1n9ilSRa6viaDSKcDi8arKZEqtEijz8HsMWBSlIQQpSkIKsqyIstQ1rfZcIW+0VBfo+efJkc9DghRdeiP3228/4ERmQ/OadCHVJAC+nwEQIBPw6r0C7HvXr18/cU2LsTzsYmwgURgYKUpCCFKQgBfltYpMA29AW5mqUXoBvzynQa/nzzz/fjNJrtMDGYeHy2mLxz04g1C0FKjIgAqDtEBWwEqDIdU9kQZ9y8i+nVwsFKUhBClKQghTk14vw1AbzplDddK8B+1Oj908//TTq6upWbVUsI95+jf//SbNj+fbkPzEQRXLJJZdg/Pjxho3YEeu7Dfo2QdA1uYIUpCAF+buI7K4cViAXtZBFAxUoL2RTSFP3Stc18DOLlH4gm0maB7IZWmi5LLJWlv5SyCZiJiyaT0jl0rxOA4l+s9k07/Oq9LiZU5tDOpefXKvnbaMqR/+KMEeP0QSf430+Zp6TH00Ly9UnIc2c5uMW483ol8KlsRbR/Wgtr2eQMYZZDlEGmaQ/K60h4yziuRSSzFc2zdAadbucbcjl05FGkv7TjFhpyGkicIbx8J4uyE86F0GK/vg0fcjl05gzYVhIyi9TnFEAjI93TV5zLAv5zr9U5jfdUz4YRyrbGJrKNJ3g9xySDMAuBxY4w9cKNeaa6Vc8koyCZ/lbjC9pYIvpUPHqvsJNRfh8ytSJLmdSLEuGlWCelEoz0ZnFk8xGGRfTEFe4jNtkN8swE/xN4WXLNAhFwvLSw/kk8CPOvPEa85fktSQrKJuMmbLMWYl8eljeOdQyRBnOKSSYhwz9MtvICW+VDj2bizN/CrSOZRZDnGlP8p4lz/LGiOMM1+EmzjpUh0nmMQZHzmFe5x955JEGq9944w2TtrUlApI1jgzoskD+mWeeMfMCdtlll7WeiFCQghSkIH8XkQbMoBruhjLEAwk4PE4EqKwjWT9CPpcBcyeNs1wqAw9/Zwl2WSp8j8efH4oVMNCsSqWy8DkSyDg9iGcdCLvjvBdGwpmBO+eC1+FENB6DK+wCYg74HT4kvCQR1LO+jB+WyyKA5uD1uBFPpoy+FSR73S5ECZqhJNPiz8EVYxoDYcJfCr6sl+lqQE0ghHL6aSBo+BxMb4ogRj963sM0ppgfpVfg7gTjJ1g6PD+85rUJAVwO/qPBx995e9RBkCMQu9J8KmhA3eUmODFep9NCIhGHx+tjFpwGfxWE05lAOulluHzWUc/fQZaf/Gv3vDScLg+xXZ9OE4fTyfiUUoK/eZ7JYzEw326kWeZEKaaJfl35EWin0834mHaBrIkviRyBMcf00RaGO+tDhv7TJDXBQIBxpuiHRR6LIBQMI+n0EtMzCBDE064g08D6sXyIOVPw81euwYFEEYsv7YLLm98GWATAyfoR6VH8LtadQFtEw+MjdWFclrcYLpEi5Yd587AO0g5mxMXnU164aTzH2T68/GPIfDbL2FQCdIwjRdaQ87FOcywvq4FlXoYc24GDBnaU5eVmvE7Wn5/hpBiPx6sJhXmcTiQZBxuiz5ef8D9kyBBDCNq2bcv0rt38vTX60smFkkcffRS77babaTAFKUhBCvJPE6p7uHJFcBRHESRQ1UXSqHb4EfB5CHAE42Qt4hkXMgQ3B1VmlkDjJABKBCoOglicOt/jrEe9I2jAtCi7DEscRQRBEgsqcciCyyQQCofgJ5B6A15EPBm4kiQFlh8JdxZRWqFeLwmAFD4JgSxpjwhBjKZrmhE4aBXHq/HCbVdi402GY9z3800aEPQyTEIa8aDYS0Li5HOhIqaHwEbgI61gmgmgwiXLTSAhCDEegYhcHmCdeWOPaRfAOuTZyiCZohVOMCKlYFjiECQJlofZkfnKtPsJnwxDRCJLBHe5CdokJFmGj2wDI6Rl6vIS1EmSaAa7WYZOWsaGQTGutAJVhARTB613N/PN2mAcup6DhwSAuGos9XRKGCQQzo8mkPEgnZUFzjidvJ5JMqdMZ6aaz7FYSAQkbreICAkA/RgqROANuFgOmfzqOCIw67cWAaYnGSO580dZni6mkwQplT/100FHGkBCEGAeSH6cWYJ7HpCdJAZxhulkBWRICN0CX+Yx7iWJIeXwRD2IeZNYyah8GkBSGQvENUqQJaWT5c+yz/AZjeg0VE7HoJ4DcM7FT5F0kTbwuaCXcTtSLAuGzbL2elQPbIskLIwZLhISv99rykXkZeTIkfjvf/+71kRA0qxPBaaVA5qIoPWM9rWCFKQgBfmnSZZWpTPnwVuPn0k97cGgdtvj4+k1tDylfDO4ZP/d0L3f9qiOa+DYQSvfTUsyv3LK4SGQeVJIEjidBIiace/gv/c+gLHVLdA6F0Ga1w2gODxEJVpt1KMpAqCTYBvMRmh+BkAYRCCboMXnR5ygmKHF7SAC+ghYWYGe22Os7zSBIhhgvMtm49upi2AFSw2OxrJJhKjJPW4H3rnrXDjcJDYEHLkAgevY08/F0hX19CvrmgBOHpNORQ2AG6BrSgoStLKNhS7Sw3gJMLJgXVmPAQuNWjC5cPpFBmgFCzDpFI7bLWudYZAQ+V0sv0CI9wjEJEw+P61a5lnAnbIcJj8y7X20tpUOy8PfLJ9MmtSF1z1Mp0YFLNYHKRPDtviM0pkzr6cVl6iZISNMWIYExOtK84oTZ/zrUF77gezI/fvSu+EOhgxR87DczaudgJ8kUGVAwuMqJfeRZZ1GyhVmHUfh8OeQZZhZpkfA62K9a4RCoxciPk6GJbBVngP+Yt5LIBfyk+CQEOSSSNZU4b8PPILXx88kRfGgPBlD2s/4EgR9vVYQKXD7mG0SP5FOVYwVRLE/ieXzlmJ5xINkgGWjkZFoFn6SF4ttNU6CpDJLkJCxyMTZTN0wWQanReratGljNgD8JdIsGVDFxmIxwzJ69OhhvhdeERSkIAX5J4oLBCFa7uX1NUDHzbH+gDo89OibUoTmfnmmgaBUBssXoPUpYI9TGacQi0axsj6FaI4WqECtYSE+e/NlnP6vszFuVjWBneDojiJWF0MDgxaoOUguvKllWLS8BnFfKTwWTcXa+WhwBpCpr0eUgJEgEKbo2yIo55JZLFlej4jejRP4NJzujtYRpIoRIUBJUk6azXpZTdBzJWvhrWiJh78iWbAa8Px95+Ppe1/Cddc/iAifpd2IbKoW2dgKVNfUGN0uQJOu13t4h5VAsr4Wy+tSaMjR4pd1bkVp7fLJRBX9R1FZnWGcIZZZHicUb1VVlQFJkZ0YgRTL06ghAGZzc4Dq2YjHSDBSMVRGEkiT3MSSLA1nEtn6SkSicdQwfykngZpEyMk8RCuXIpIElkU0nEECRqBNpQnQBMPa2mo6Ap2l1wgsA4JqjgQDDo3bC7BXkrRsiYXLs4hkIiZf1158CjlbFNGlyzAvU4wk4wlkKpGsrcciEpZQOobq2gSqSZ5C8ZWoSViobCDdsTRBnoVMcHchSrLCOorVIhFnfabzIyIW8+GMsE6zIXjSS1GbSSDqDKNm7gc479wLcMftnyKWSpBcJeB2BYnYETTU1mF5fRZRpjv/moJtit/cTqJ7IoqAkySI5CBAv9G6OpICL1I+tlSPC6ll81BveeAmMUwxT26WSWRJA+qqa82cPdWljHnV6+zZs00bWRtplgyI7Wmno65du5oZipqE8E8aGVD+JKYiG539W6K82n5ssSdVNhXbv2HHq4UlUaXYsnr52eE19W9/t+/Zz6zuR85O4+rplOie/NjxNxeOpGk52DtXNRdm0+cVZtPn5Jr6bxpH0/yvKUz50TP2b/mzw9B3O10Sfbf9Nk2D/bn6NUnTtDe9LtFv+35B1l3RHIAcLdUw1T2C/XDtvadj5sM34rOVansRlAZTKM8W0wKvgzO3BFeefBBatAgjXFSENiVlOPS4c1GVdOG1h+/GUVc9AJ/Hi1O27oDiNiM0qI0zt90CgzfbEcurGpBMZ/HareejY8eOuH/McqBhHvbu0AWHHnMJunZsg85bHoMVmVl4+j8XolfPLeELB9ChUwX23u0gfDRTE9B8tIzTtLjjcMNvrHSfgwDiZJ9n+v31UaSyQcR5naiL/Xfuh5CzAd8vkgXPvCa/w8nHHYOWZf3RoqICgwZsgrse+BIxlxvRxR9i9z12REmLFmhXXoJDDr4EDcwXEjE8fvlpaNO+D7GgCK0qfNh1v39j1IoIwsEi3Hr6SejQsgs+n7SYljWwcNzr6NCmNS58/jv4vHGcv9NwbLPLvui9UT+06b4NZnzPckxOwCkHHAh3aRsUF4WxzWb7Y/xyon/1DFx8+skob9ce5cU+9O/VGY+M/BpRRxjOmu+w17a7oKysgq4YuxxwNTKNC9c8LAhSCZaBhWBGkwRbwFPkRMgVEleh5Z8wILvXJu2x6VZnYG4ygcrX70WgS1889O4UWCsn48DtN8OhJ12KXbbYDOUlxejUvicuevgLZD1u8o15uPu0k1HRqhxF4TIUse633OYQTKpPkED58O0LN6PjwCE47cBT0Mofxmk3XY8dNz0asXgMH798GloG+uHV70pQ+cWtWH/D7VHasgLtWrbE+dc8j1zGhWSGtUdVpDmKGjDQ64PR7z2JLXptiqLScrRr2wbnPjoeKab7hpO2Q6see6A6k2RbCGH2Z7ejlGkdM24a85ofCZHsuuuueO6558z3tZFmyYACk5LWEIw9IvBPmjOg/AkERHT0XSAiAJZbuXKlWb9pn62g77ovxqVhF30XG9anDUp6TuVlV4JARs+r7ARg8ieWpu9y8qt7mpehpR9aH/rNN9+Y5xWWHaZE33X9rbfeMptK6LvCVn3YQNrQQApL0XVds9OouJRm5UFpsNOp73pOadIz+q6hN/nXs7qua03zZX9K9Cm/8iPRMxLFo3u6bvtXHhWHwrTjVbhKv77rU9ft33ZctbW15jn7dz2tJqVR5aV49Cn/Ct8uI/mXPzu/+rTzIn8qCzuPdlrt+Auy7oqGmbUGqsFBMIql0KnfrthrWDmuvfZjXg2gPO7FYquO1mOYyjqENr02xhfVav9ZfPDgwXj1kecwfsIy7HnmDXjtogPZnhx4aFItrNrnjdVX2lBHK7uMSrQIHi8t0nQdvJr95iaYB10o5ccb77yPB0fPQs2okeie7YaqcAc8OupV03atyW9ixfvP4ZHPx5IABM27b/Y2WuyaUU4lbgntcsbqD0pf07JOzZ+IufMW45I730TKUYddjz6W95J4/LLL8N8XgefmzTJh/+vAITj7yrNoLWcx9cXX8dYHtXjjuxpa8fU4crf1UeXOYsFn1+LI/zyEUx/Jp6fuq3cx9tWbcOMdT/K3Ay3TESajHPWBUpKdFHzJqGgV5tbG+NkerqqlGPPFFJx/3k2orByDXr1SeOna83HPS8vx6aR6hhHFrRfuhxbZOJ6+8Cpc+85UvDx9ST59e2+O/xxzFKZX1WHe+3fgta8W4aW5LJPEMpy7z9ZYTrLmVD9mChwW8+50NJbLS2gTzANjUXgjjJtDfVzsxXX/OR+V457Ec3c/jeOuuh8Dhx2Jf+/QD3XhjijOLsH7r7yPEx98G1ayEketn8atF12PKeQR4266Bqf+902cduc3yFopLB99L1Z+/R6O/NdjSLmcqHbXIfj9THxf3A4rqmJ4+Nzz8fWEJ9Aq6MO2hz3MvCzFnkNX4L6rX8aSaAaTa5mHpUuw5/oVWJmJUbcVkc9Rj2quBsmkXsrEI3W4Y9TXSCyfhs28CTxy5fWYlXBhnxG7s37n4/nxC1njMcx9+20422yMTj26G31n69I+ffpgyZIlrIm1kzWSASlbAZY97PBPEhWUCk3gIvBQ4YkE7LPPPhg0aJDZZnmPPfZgw600fgQeKgOVhz5FkmzAscFTZabfNoDpmkBPnypLfdd1e+mlQEnhVVdX46677sLo0aPNdYUhp+ckNtDr/r333mu+awjIBjOJ0qN0KWyFec0115iGMGDAAPTu3dt8//LLL819xatnJSoHe1MppdvOq+7b+bXzLqc8SHRf6bP9yp/CUFjaDUvbVUuUb11TOnXfBl47b3pe93Td/i4SoC2ulWa5s846y5SBmPi4cePMqha9ulp//fXNShflSWGOGjXKMOGhQ4eaUS2lVflRHhXm8OHDTd0++eSTq+4pT3a6CrLuigbDHeS1Ec1U0xC9qxOOuuBgjLn1Qry1SMPaWXhoKSKm/uLCXofshJGnn4GBgwbjhDveI0AnsGK5JlwnEUtGRB+QTbAPEeT0DtjljjEMklhap9QAyNRlUMQ+QOpOxe8CcRdbnH42dh1YgRzjSjqW4pzjh2PKsw9hyMCtMPSQ0zEXIaDGXmpHQ6Wx7/9YEoixvwXiEZx5wK7o1qsH7ntyLK5+fi5O2aUV3I4VmDn+c8A3E9cfths23mxrPPb8h0jVODGzph7tt94QvUIrsP8eQ3DcFXeg//bD0dMVwSv/fQKO9fbECdtsini6GsUbb4ILt+yMt96bgoTTgt+ZRArFiHioK1wBWO78Mr7Sspb8v4F9zYWuw3fDkfsciHAmAlIqrBg7B9j3MGzZt4h+Hdhynz3Ru2UEY956D7lYGtcceig23nQQXnljApbk4qisrkenzQ9FV8zAJdtujT1Puwsddx6GDow5b4r8IFpe6XJuiRffmI5xYz7Dx6PvQ4/OpbyewtBDT8Al27TC1eeehlcnhHHZrZcj5EkiSAIXZ+mW7nASdh3cEzla3Pvvtw98VWMxfewsPPfm1ygp743D9lgflekVaDlkNwwpi2LJ9GmorUuzPgNMSQuce+0tKCmmPk7RgHQEkc7VwBXwYLm1nISlDXbZc3vULp6GXQYPwEVP3of+W22HFn4aSUnihpeGS4a5SeRQzzLZap9DMKB1EL5W7XHEnoNRHxmNOUvrMGDYmdik1Ww8cufHpEKLcePDY7DpVnujfecKowul86TbWrVqhddff72xVP5/aZYMSKSwbYZhK+t/iqjAJMqjgHTevHnmoKWPPvoIBxxwgNnaUfmVNS6A0ncVroBH5SHgNBNXGu8JUPSpcG2gtstMFqmWZuo5Pa9res52ArrVR2D03QZfnVKlcAVeSqPEjlfX9V3P6FNxSDQqsGjRIgOARx11FI477jh07959FeDbG0XZIxwqB6Vbv+2wlFaBuZ6R6Lqdp6Z51zWJ8qy87Lnnnthxxx2xYsUKA+C2P+VHZWETDKVdz9pplj/J7bffbk7A1CEcyq+I0mW0ZkTadthhB7OhhtbSKj+HUmEsWLAAn332mYlXhG7WrFkmHYpH+VHebrjhBsydOxc1NTWrykzp0add1gVZx4XqLRwqorWeQTQF9Nt0Z1y8fxJXXf0QagjiVq0fqWI3IovfwdaDtsZDH36C3r26o2t5KZWog0CvZYAeGnYkuwLDLImz2nSqynw6rApkkrL36pErDiOZY39S28+yjTLuWKCModSjxkkDI+HA4UO3x+kPP4zOPVqjQ6sWIKU2exooLpdZndCY7iZCKEEyQWLva4mXZyxHOlaNoS1W4OrLrsCKmihBN4OQLwhPcTlat+mEVh2D6D5oQxy27x7YpDyMjoOH48MZX+K6E3fDZ49di/XW3wHfLQ/A5aH+0rp85YN/KizNDXCFwmZUBQQzyELPaVmdEw0pjRRQJ6SlO0qQSQThLSpn7CQOst5JkCqraeTQmtYQQiqdX+6okZZYImYm44Xbt0C3Dh3RbVBf7HfQAWgRomHacXd8v2Q6DtyxJeZ8dT/6998dU6vLTb6biuLOMp4NtuuC/hsMxYb9N4SfBMSRaoVcpAYr66m/qVc1i2POnAWwtCaSeUozHaFA0JALvb/XzDzSO7ipL0E/bq/H7PGgiYN65+KS/mBdqFxCLAIiBMLUr3ou5kgjwTQk+ExD1IUyRwvURXLY5ISLMHbitzhq1w3x1KXnY+A+J6J+JXHFr/j0koNpoV70geHwUlbqlXFplQIjguVzw1fUBqfvtzHGP/80brntXny5shQ7H7g9ws687pZelU6T7rNxZW1kjWRAgGErSltR/1NEhSVQEBAJHN99910sXboUt912G2655RaceeaZhlHZYCNrtKysDMXFxVhvvfUaJ8tYOPDAA80Q/8UXX4yKigr06tXLWK8quxdffBEtW7Y0JzpqzoX82CTh5ZdfNmHJPfLIIygvLzdgLJA8+eST0aJFC3NNczZ0GIXKX/Hr2EqJSErnzp0N89OrAxuUbWBVIxAQiwjovuLW73/961/GohagvvPOO+aUya+//toArg65UJ6VD73P1CoSkRiRkU8++cTkQ2HIKpc/xaflKwpDm1L179/fuMWLF5sRFfm7+eabzeuP9u3bm3DOO+88UwarW+NKv/Ko9F900UUmPqV78803N/d1Xbtf2kTg2muvxUknnWTuTZs2Ddtss42ZKLP99tub+rRJl8r9q6++wh133GHiFhlRe1a7tkcU7N8FWXdFg8xSvCFaZHA0IOhXm+yO46++EMGxz+PthbTycrTq6adueQKLVkRw9PWP48UXHsOZuw8gzBD4XFpnEETvPn0J+ssQja0kkQ4i6ivGNsM3RkPNAqyYPxszpk7DE59NRM7TAl4qdyK7sfbbhdS3W6As4UU2Xo0xK6vRbchZeOrlR/Ho5f9Ce4JtndWgZCKhdXbNiOIPppJkNUVYUhWF28M+d9YhSE37L0667l0SlQ4IdumN9EInDrzqNrz+3Fu4/65Lsd7gMhQhga9f+hALajrgmH/fhMuP2AOeVC1GLa7HlnvvAkx9C/e++yn8njIsfu8DXPjpIowYPpigBbTq3YNguwQLx0wgCMfwzBPjaWVrorxe6BNMXR54swGsJEHKkihZ2Si67bIx8NxIvDF6CYKeHD544SV8PdOJoTvvgHiqBsffeAueef4NPHD7hdi25/ooKivFxDfvwpsTXTjvvhdw3aFbw7N8JhY1Q4o06dHnao90FQ0fhu1k3WQ9Kuc0Xrr1Otw5w4GnR5LUdV6MO6+8AcsbeIdpLfIFsPS5y/H8pxPhStbh1rseQKDL7lh/o47YZas+WLliMp55+1uUWEWY9/Fz+KKqGD023RgtSRITLuW4CHWsGq+XRk8yhlCRE2ESAifTk0m4UBKqwvO3PoaSNq1wxe3348hhmyO3bBbq0k6SDjY6Eo38nFDt6RDHR88/ga9p1FXNW4AnXvkWZZ22RefWLZDNLcVehx+C1rnvcMvF9yLeaxvss3sHxpMfnZYTnkhkIK21UNE2K2PGjLFeeOEF852Bm89/ihCMLIKF+U6AsAiWFsHJmj9/vkVwMPfkR9+nTJliXXHFFdatt95q/ec//7HatGljnXHGGebZgw46SE3R2n333a1TTz3VIsBYhx12mHnu8ccft6677jrz3AknnGAFg0Fr0qRJFi12q1OnTtbAgQMtAp+16aabmjD++9//WgQ7E4eeu+mmm6yNN97Y2mKLLUxabCHYWiQd1qBBgyxavOaT5MQiyDb6sKwLLrjAhGm73r17m+vjx4+3SDSsY445xtp///2tYcOGmevKH8HYxHfppZdaBPVV6SUZsUhCrO22284655xzrM0228zk84033rA+//xzE77So7xceeWVFsmE1bp1a+vf//639eqrr5r0k0BZBGSL5MZauHChRYvdxKtyssWuE+VDdZJOpy1a+xZJkUnHU089Zeroueees6LRqPXll1+adKic4vG4aaNnn322RWC3pk+fbp4nKbGGDh1qwlm+fLlJ64MPPmj8Km67Xf/T2ndBfpnkNYFlvXnL2RY6DrIWxhqsVERtIms9dulplnab6d5tmLW4KmalopXWBYfvl+9bHr+19R57WO3KeloPfTjRSiRXWjWzv7M2H9jb3Pf2PdhSr6wbO9LadEgvc61v38HWNWcdY/nKO1rXfDzXyjaMtXajYbjL5SPpc5mVzcStdCxp3Xj16Vapq6N5ZrOth1sbrzfI2v/ft1gJ+nr8pC0sR3Fn67Ppi6wsE5/Mxi0rLR2RsZ6+eAQtnBLrpc+mMvm6Od3apFd3q2XP7axJi5ZatbWTrH+fNMLymRcjsDq07W6dcdV91pJs0hr74aNW54pSc720ZTfrjIvutKIp9tHaedZjl51ttWvR3twLBwLWMedcb82IKO60lV461Tp8u515z2eh2GVd8a9rraGdKqzht7xh8jSie7E1eOeTraWxjJVS3040WA2VX1vnH3+WCU9u2PZHWOOr05a1ZJJ14XH7W6010MLrHTv2sk44/w5rZSZrzfjqfmtAhw7muq+sg3XiBQ9ZK6y4laHeyJnqYmnTnXPsTqvCtd1pF91izVv0vdXOC+uEU++2GJP15WNXm3sjbn7dildNs3bsV2qFh51u7bpFH3O9Q4+NrHvfmWEZ7Zv63rrt1COsYuZP98qKWliHHnmmtSDJiPnvg0cu4vWW1qezKq1Eqo6XWFPRKuvik44w/oEy6+vJy61X7rzQ8uWHMqxufQZadzz2rpVNxK14ssFKxGMmXTWLxludw2HrmBP+ba3fs6vx26//QOvR0UusGOvYql/MOGdYZw/uzntha8ubX2J8xC3VN6WpXu3evXvjt/9fmiUDUsq06Kznn39+1W8bPP8JorwIAGwAveyyy0yBz507d1VBCpgFUHICS1rhVpcuXSy/32+dcsopxs++++5rbbjhhlZ9fb1FBmYNHz7cgKZEgDZgwAAD/G3btrV8Pp81atQoi5asiUvfJd99951Fi9u69957ze/XXnvNgDetaQN2W221lUmn0iUQVHoE5LT+jR8BpX1P6ZCcf/75Fi1x6/3337dmzpxpwFeAKbnttttM/Hp23Lhx5t5VV11lgFZpU1i0zI2fl156yQCs0kHL3Dyv9BYXF1uXXHKJNXr0aIsMdFU70bNbbrklFV5fa+nSpeb3rrvuavwoPSIjSqfKX/ckyo/qQumw25jye/zxxxuC8u6775rrIgNK04svvmj8f/HFFybNDz30kAlD+RMhERn49ttvTThPPvmkIT+zZs0y11R3Il0KX8/os2laCrJuSpZIkslQ5SdTVpTtUIAbicatFK9lI1ErG0tYDamEFWO7S8XpL0dDgX+1hIkEm2ymPm1FCQiks/zRwADpFAZdgtdzOal4EmAqfHGMHFX+ynqCBq/msiSlDDPOq6TCjL+OoMDn+UyKpKROniiZxHKLKbFW8nmrZq5Vnc4Y4IgwXSkSgWwmwUfYh7IxhqHUKV90Sgvz0ZCMWSvZ1lPqYxnpPQJQJmclFIgR6sNULT8ZVjppMQgTvsolF6deSYtwMJUsKyXBhMC0R3g/o4hULCQx1Xwql85atZUzCdTyR3KzbJ6JR7gpbqESyKaoyyIrTSLjvBlVeHTZJL8pHbEqebRiDLrelIHSvdTKkUgI81MMT0HVskwbWD+8y/6sUBJWIlapB1ZJmumRzuA/1p988lmWn/IcI2CvYHjxusXW1v1cVvvjnmRUNbyXM3UlIpBku8hl+S2j8PPYIf0hWaU/VGaRmCkbtQn6snJqCywB3rKSefXLNpQP2+gselYZZ1Ms16Rai9KaNuHV1NSYeFgZVirJPPFelOFmWea5tH6ttF7+z5GW2zvAembKEobDOlK8TI/tJD179jSfayNrfE3wTxYWlPkkyJlPDWlr2Prqq69eNXyt1wMamn722WfNO2d7uF3D96xIM7zM8jPD2xo+15A/K88Mz+jeTjvtZF4TaEhbx0rKr+K1JwTa7+I1w13fNbytOA8++GDz7OWXXw4SCzOsrnD1vMLW87o3YcIEkIyAlrrZi1r3FIZEw+Hyv8EGG5i8Nb2n5/QqQLNMp06daq4rXdrXmtazyb/etUvkT/MWFL+cRHnTXAL5lygulYnyoHt2XvRaQOEq/5q8OGLECDPsr2F9xX3PPfeYSZGqA+VRQ/VKsyb/aSKn8qRXDJp/INErE4nSrNcgeq2jNKmMFYbmMShN+q4NNyQKX690NCFUr0eUFx29rVdB8qe6U5rtOi/IuinaJdDlcutLfvvaVBp+n8+8Q3UGfcjquscHvUxyaWfAnBvJWAYlmiOQTcAZtuDR7nlwIOcIIAc/Mrms2RxXWwPrXW8260Xa6ePvHLJUu2XhEBzxKmjrWuIEPMkEiE+MPwSfP8i+QP0UCCLk0OTjemRdRXCwn5TwRirUBWFt8GPlEFC6mPacNkEymxoxlY7GJbhMg8PScLEbPg/7B9Pq0d76DjcyWQ/cDqaP3tWPTB90ek3aFE7AlYMzrblQQNoTRo7xafMjbTuscvFkAD/z5daZAlqzyHAyLKeiHM1eVwbesh5okY7CmWO+SzvBm42auF0aMmd8OXcAVqDc5NPPRHi12yLL0Oll+TtZht4wsiyTAP2GqLoIsLze0lzXUnyXk+ljvEUuPwJebW+s133aMdIBh8tn8k88ZL5S1BdMsHnBYsHlzRi/2gqZuErdWIEKwUF6KZJWMRzROFJmR0G9dInDZemVJusvxzicQZZVXudLf0i/KR7jmHef34dcIsM6ZllkWc8OP++5GVeO7YZ5pj9nNmTmJBid5WD9aJMpFl6aeVY9SBcpPL0Slp5TvSpPrkwKZv9EtpeclpJWf49r7huJbptvi516tUQmLh0me+nXyzpLBlShdkUKcLbeems8+OCDBlz1feedd8aUKVNMhQj8aGWbNZsCF1WkKk2kQADTVBSentH7as2q1/v9GTNmrCIQmlcgcNJ8gy222MLMS5AoTPkRkAo83377bdCaNeBvGgXTrA4roNb20FdccQXGjBlj3uuLUAiUlSeJgFUT7pSvrbbaysQzceJEc6KVyI3yedBBB5k5BJpprzAUjyYayr/eyyudgwcPNpMQW7duba7b5aJVCkq/PXdCZSDCoTQOHDjQAL7ifOCBB8zKgAsuuGDVQVcqS5EsTRDUCgCJnlV5Kp9PPPEE3nzzTTMB8vrrr8dGG22EU045xYQrcqP3/yJLmluh1QFKo0Bf9XbfffeZtCidmvOguQwff/yxmYOglQfqbKeeeioOO+ww813ERfGqXgqyDgvbcIZ9K0PgVrvwS+EKOAiyaYskWFvsEgScBA8RBu0MHAwQcLQLHZ/ViLtHoE+/2l4359TGNw7E62uQScQIJNQ5DNOpw2W0m12K4G4RJD0t+D2KkDtpNjRSfEm234R2AVSaNLGOYOd2FrNvBAh6VNe5OiRd2nY3Czf9xOMxA67q87FImmTAiQBBibYrM8a0E9xr0wQvpscvPUIyEjfAr21085N75c9HQHWSyGjXQpUHTUumNz+ZWYsstLef1sCLYGgzJKkaA4AeLxwMN6EZ/D4SDAKXCEmOAOiIupEiyGslpIP5QEqrkKQfeV/vt1nG0p7pFEFQk/i0nS/Dzzo9JBQ+AijLK0dCorMFtPOfJhkyXh0A5FD+MgyP4ejMA7P7IetIKzY9JAx5Ha+5b8yX0Z9aESUixPw6beNGE6I1ByMNK1iB3pvsgm17F5G00KiDDv8hkUox/5oc6kojTnKTZT5t7FAY+q7wMyx3XXOTCSS1MoDlKGJl7G3Gp62kU7zuYxtgTnk9TyScLF8PCSaDYDnnl58rXN2TTtekS503IKjX0kM9qzKbM68S4fZdcNAhu6HYmWHdiqr+NnHRyry88fuPRJaXZl9rUpgtNtj83UUFLRBQgxF4yIqVRa7fsi5l6ev3IYccYoBPYKiJGLJsBbDdunUzwLRs2TJjeQsoFY4AVRPqBIRa4iaQVlwKR9aqJrqJJGyyySarrHUtFxQ5UBybbrqpCVvp0G8BtkBZ19VAbItb/lU/ClugN2zYMANouq86Ur2JWeqQCoUjC3/jjTc2ICtwP/roo42lrWWNmtwnS/3zzz/HjTfeaMJR+gS6ikv5E7iqkSoclYEmBnbp0sXEr3wrv8q3wF4TLAWyyueJJ55owFojHrLgZZHr+ZdeesksQdRvpVNhaHKgyl6z/jUxUs8pz5q4qDJRHg8//PBVZEyTOpUOxTt//nwzqqGyUtpV1npG6dJES6VboxciUvvvv7/xp3JSfCprKbyCrMsiUKR1TKByU4kTJo0SluUskBNcemlNaz1/SgAg/UGCID2vE/ScfEaH71gEIxeBREpd390EeF0nVikGEgQBmiYb+uHhfS9BLqXDgrQlLUmy5dXWuvlVXPKozZAsgoeAwkkgI+QhQcAMECM1+z7LfiNgFaib5wiIisGiJStTXTPd2YkIrkoo08V2HmF6g/4gMvUELIKQSyMAvK0Q5RzpGFHBhTTzm8g4GQYBK5swAK/0s9MzJwIlWr580Eql4RauMiyNVOjMAm2lzASzX9GWpbXvY0E6si5z4I6sXIGyx6RVPEu0gCAvYFb8Dp0AQCuav0WoyAiQIjlyuVQf9EmXSOhMAFrdLHcd2KMRAsWpUQudfyASoxn4elxOBxaJMAh0ReTcLlrWvO5kOWVIElw+khBnKfbaYx/suGUfOBOsNx+JXDoINwlYTmExrX6lmXFqxEF6Q3pIekT6y5vldzOCwbSSIGnaoA6zcohI8k8kxWvykiAxI/kg4UkxjxmSR49mDuoER95X3Uvv2TrJrUOhNNFUZ0uYER0ajLxWVNoVR594Ggav1wU+PudwxulH0zl/EKXtzjvvxGmnndZ45eel2VMLdUmW3Jw5c4zytL38U8iAAE+FrnzJqfDF7lYHBfnTPa0OsEW/9axtxdvX9LxdPmocaiirixqQ/KypHEUmRESUpqZ+7GF5gZnSontGYVAUt50mpVf37HStSQS8AnpbNNNer0IEqp06dTLX7KF7xak0NRXlQ0RHgG+nQ+Wh6xqut2X1fOi3iIpef6iBipSorOwyVhhNy9oWPaf0qIyb5k3PqWz0iqY5UXhKn50GPS9ReEqr3Q503b5XkHVQ2BY0dGzJOqb1RSMOGR0MQ4KQE8jwz0Xr1UFr2jAEQpeWwwmA9d1DJa1ja30acye4yKrWULu2LjYb4qiLEA0EKWbUwFjs+X6j7YllHztoi+p4WotA4yJwCdgUU4rXoFcQav+BEBoI6gyZoKjhZ7VbWtlZWqcuHV1MQLEIDBphIOD6mD6HMZX9ZvmixOzey7wqzVo4Z/FZl1tLBemPlrClPRWYoqReF/B5M4KQqmW6S5lk6jmCoaXRAaYr7dAeA+yPRNi0hu0Zrw5tcrKMdI6Rg9a0W8MCaQI0s6vzAGQpe5jmNEFTW+vkMitIiNoyXAIgc6ywnXwOIFEn7IhI6bwCj0eAyv7KvCSTMoxorfOeysjBtGipoyJRmjN80MN0JAmaohaBZApRt4Uww6SmZBVSZzpogTPthoJkCMyOWgYUgCvJIvR5kCRIBzwpZBIp6rQwqyDBsmSZsI0oUbYOkRgdyOeynizLQYP+jMPSqxvep98M06I88yn+CQPUFrzIqG3oef4yyxhTTHcjwZBu06fWGThc2gZbddzol9cyrL9shOQhnESMOrQoFzZkRDHYoudl+Ggkdm1knSQDdiU2leauSXTdBnqVg5ypJKMIfipN/Uj0aQOPvtvg2ZzoOfm1w9dviR2W/duOW351Tb/tdNr3dN0Oz37OJju6JpFfNToNob/22mvGUpclbjdESdNPhaN7TdPYFGzteHTdjt8WfRcR0AiBRjU0aiGwll89r3D1Xc4Gafu5pmE1V35N42kqum6HrzQ3TbdE321XkIL8FSVH0JTtqD34nT5alAQSwWhI7/4JdTmLJELAziZs5SLwWT6CBts8QSOdzMCr0YFmDBOBUtqKwWWF2R8ImtrvwBHKnw+QytF6JhDSgpblGshUIecoJ3hqgzbteEBwSmnjLvXF5vXg6qL389rDIUcrV0cqC+gdDJsIZM7r95PMJHSWA8m+P0PruvFUyF8t5DYpd4LWdxrheBHSgRjBnAYVbxSTDFiMM0Xy42Y0CRIivaoh80KVN4qKakJwGUE54yNpoi7UKw6GkyIh8/hDzPHa5fl/IU11ofRagQz8P2KDwtqI/NrgIfm5stA13V/dj/1bYvtpTprGJUtYrxIEkpKmYTYNV64puNnX7O8KU9LUn77bInBtmj9Z2opXYsdjix22/V0igiHw1qeurQ7kTdOq6yIAYr/Kl5yuyTUlA3aeJXq+aTpWT5PEzmNzYj+v+G1/9m/7nlxBCvJXFItwprfrstpzTvavLKkAwb+efURD7W5a2i6CqqWJbtpO2UW7nqCqU/t4ASlapTrcZnVhT+Yz7A8OAXOK1jKtdBKOBK3/DPtGiJZzzHKhyCU/JAVJ6glPg7E7szla7S5asUyZTgFcG0kzD44E06sJfEqrRkKcacarkT4idzyHlM9LPM4grG7q+fEo7S+VuJVAIBLHw3fcjKmeQbj0tG0RDGj4Pj+hUmKlk8yLF2lfBgESAcsbRyxRAn/iK5x71avov8Ge2P/gIQjk6pnpcqT9NF5YNr7VhuP/SiK9Zov02i8hAz+gwDokzSn/psDQ1Amomv62AavpNds1DaepH/sZ+9qanrfjEmjZIGuLDWb2sxIbSFcXOzz5VThyAmD7Wfs5/RY420P1isMmApKmDUvS9Fn7efnRd4Wh9MmPwtR1+3n5s+Oy5zVI9EpAz9rhyo9En03j0H3bNSdN7zfnbD92mPpuh1uQgvyVJU341bwEvVPOEHz1L7FoOpYsWojli5abeUvfz5qBOK35tFVEa5deRMw12YzfXc0QAQl7Bv/X23mLTq8a2EcdBMWoCD4tc/ZVF8F7wkd3IETL+N7nviFQFxH8i+BOO8xKAp33v7bCnqxYkM24EdXuejkLSRKRu0/cEiU9dsR8P0GZBlBYQO2IND716yVAwlS9cDJuuOEBLCHRCXkdiE2djCFde8HhaY97nn8XSz3Lme8UiYAbX7x8JQbsfxv8buqz0l5YzzEOF99wJ2bHmFQny55JCrDM8mtK/pmyzpKB1Z0NXqu7XyMKb03S1Dptztnx6rvIgG0l67mm95qmzQZhXWvqr6k0DVtifzYNX/HJX1NZPRz7t/wJUJv+tr/rusKTayoiJE0Jju7b8dvxNhdfU9ec6NnmnKS555retz8LUpC/omhpmttdTHBnX2Uz1qqFcZ++iAHdeqJrpw7o1L49+vbtg96DNsOx59+MGsuPlGbMu2MEugZoiVuzoi5hOZDMim6QINNaTzVMw8EH74pLb3mdAOiDM8TriSIztL6sehEsnYyYjcDpkcHC5zX6sJZC6o2vPr0aw4cfitGTF5EdZBQrCYYH9bVVcKYy8JojiJkwd37Z8m8TJ8Z+9DRm1LfEkUcMh4vM6LwDjkaffU7Dy09fhvsvuwIz5lrw+oGxH/8Xx1/+DR69YQSWs0wslGPfvbbH0klv4ouvF8LrCsFbCkSYd2T+uZC5TpKBXyr/Hxitrej5tQEf+RNIym9T61ifNnjquoC1abpscG7q5F+fNtjbIG2Howl/9jU7Home0Xf7d9PrtpPour5r9MH2L+vfHolY3a/8KS7bvz6bEztNtthh2+E1dWuSpveb86fwClKQv7RoGJ4A5XBqLQH7s/YpiC5ENtgbj747w7TrhtrZ2HnDUrxxy0W45tG32a6pJ1xpuNINmD1xPD788AOM/WY+6kwX0FwDIFFdha8//wCffTAOK5LsJ+6VGPX6S3h31AcY+fIkvP3RV5gVyaL/0O3x3tef44DDd4HPUY35kz7C9IULURtL4LNRH+OjzyajLsk0mVUXDDvOOKdPwQcffIqvPh+H6ogOLbJQM3MaRn32Ft778At89fU4fDl2Mqx0FkdedBM+/uAVtKau8LgdiOaimDN9Jj754EN88unnWGaOkc4ToWT9XIwaNdZM6ps+fQKf+xjfL6pEjGoiRw/UGGZERESHKcLMMZ8Cg4ZhUGsvEK3D4vkL0Wb7/bDXvr3hWR6FM90K9Yum4NSTrschd9yIoV06owUWoiYeQ3jz/bGhL4aJX80zs/5juaSZ/KlXL/9YYWP6iVAJ/6N3IPwrSyqVWrUdr+SGG24w2yXrdySS36XqnnvuMa6hocHUi+7pGft+rMl2v7pP4De77UWjUXPP3qlQcUma1u3q9yR2GPZ3WxS+RNfklAY9P3LkSOukk04ycdppsP0WpCAFWXvJqLsltFde2sqxT2pvwW/uO4pMvcK66t0Z7Hy8l6m0rIZJ1n59u1sYdrrVoA3qIjOskw7clbAYFAWwHA6Ptf2RN1pVueXWgtEvW239IXOdhrG14f4nW1VV461NHA6rVUv570l239l6bPRMq3LszaIi1snPT2EKaqzr9u5qlWy8n9WpRWfLW+qySuC19jrxJmtqknpo5USrf9/1rDZaKWiW03ut9oMPtuYuT1lvXnGQ1V7XvW0t+IutLkP2sSqjddZjl/Sy0P04a2aceV3xtXXh6UdZfleRtkoyDp7O1pOvfmN29qsee6sVCHW0Nh6yu+X26rgjWC26bGO9MHaJlJBVp134ktqlTyW3wDqqlcsqP/kO/eD95dY9x+1goaiN1aZtD6vLentZy1NV1rm7b2GddfdoS3sv5rQzY2qRFaHqi1jV1kmbF1mtt7iG4VIy1MnaVzCb18t/VbF1sZyksAPh31jsd9qymHUa37nnnms23tFveyOjRx991DhWuLEMtPxPlriWHz722GNmAx5tmKR7BGFjocta114J2tVPowFao6+9B7REUAcz6YRAbUCkHf7kR8/KKQ45haFPiUYVVr9mp1nLEOW0f4L2NVB+FE5BClKQXy5New5R+QdxJOF0+3hfJwRWEHdbY4ON2wGzlmNJJo7Pbr8K9775OZ4Zu8D0v28/uAEfP34XHhiTReUnD2JpNoiXv1uKuJXFIxeeiPKyfvhi9kQ4HXFsd/C/abXPw16bdoMj2wJuLaXLeEkJMnCFnWZp8sNvvYxkTT1uPmkjvPL4m1gaTcPtb4ljLr4C0zPUHakkln16JxaPew+vfbkSwy99Bo/cexCQ8uKL7xdj7tiXUBb0oChKSHfnUEpWMvGDkbj+jkdwzM1vImalsXLZt9i7awqnn/8Q5iZyCGmyX7QeXYcdhHgyg4WTXgXmjcann34pBQSn4Iz/pG6yuZVYsCKLXu3zS6WzaIURV16M2y4/Cgfsfzk+fv9GPHv8Xvio+HCctIkDd15zJZ4c+RUWedrD62bZpsvQoVN7LF+wQKsGjZAU/aNHEwtk4C8k6rRqbAJZiXbO0+Y+9pa8WgKoTX0E1tq056ijjjK7VIkkaAKfntXv6dOnG8AWOIskaP8CibYA1gZCml2qyXzaGVFxabc/PSPCoK2TtbmPdjCUNN2lT371nOKxCYGu2x1EaVBc2iSpd+/eZgdA+ddz/+ROVJCC/JliuDX7VJRGAI15ZHSKocMDZKrYYdNoFfJj4oQZ9OTCwUNbwxF0YNPtLkXWmo8l82qx4Qnno3O4DvsMaosO2x4KR6gz6nJzUcXn3X4fGhwBZJCCO1WJZNxBcNQ+AQ64HH4GT2gs7YihQzcAEin02mYjIJZGa08UGX8RtutWjMN3XI+kwocOW53DdLVh2ItMuv3Zhfw/hEVRfhDUNbXRnaCuy2mnhRWYM2o6LFcv7HjoFkyrC87WQQxpVYZY7TQsrtGsg2qmqxh7nLY3aLyjvFtv9CNUp/QeP6sRfK82JWCZsBgiNbrEtJNlZBPQCcD+1v1wwjHX4MLb98J3d1+MS+YOx3OXDsNJu++Ha676D44/ZBdc/sA45OBDwNNA4yqs8+DNKwqa2gxNnKNABgryJ4gamsBV4CuL/ZVXXjE7HQpMtcOeNurRLoYCcxEFLRvRLoISe7MePSun0QJtZzx27FhDChTuMcccg/feew99+vQx7F5gLrKgkQLtBCjg1/HKIh1aVaD0aLRAy0w1IjFr1iwTj9KjnQBFIkQ+dEywjm4WGdBz8iPSoX0FdNaATXIKUpCC/HYxXSnnQmlRCNmMH55gEpULJmHky9MwYLct4beWI2r50csdxtW334OnHn0eDz52H54f+RIO3bIlUD4MM+fPw1dvj8QmodlYbwjBcWU7uNwN8NRlEU1pfb4DQW8Rkq44gdCJtEMbGuX+j72vAJCjyN7/pme6x2d9Nxt3IiQkAYIGh8Pd4XA/7A5O4A6Hg7vD3d3d3UKAhLi7J2tZmx3vaft/ryd7BAi/P5YjwLykdnp6Wqqrn3yv6tUr2LoGpXIwkmindS2F3SoGHmjQS9A6/gHsPmYfdHTdCU888TTu+MuJKGVdWuk4iGEOWWGpOPUHvwW9NOPcjpiAGkQQpbCIZzxOBunWJAzHAz8BQcIXhSTxKQsSP3jlOOo2/qY4WTfbX6nMUZAMfUQW7l2o+6ieEPHHXLDRTJ0Gr2R2tGHZ5VBKiGW+uBt/fsuDl579AzD1IcwoO5nHdeDes0bh7ac+4HEg7GhBKpECYiVumIBkTxQ95sgUjV8pFcHARkTCbGK4xXA2Nze7Xf2ywI7sE5I0xNIrIPn7Jc2uLAIkSYLkeDHkQgWGddzfBEjIEIMsEiTXkKEF6WWQtf/Lysrc88SYy28CDgQYyNoDBx54oPubgADJFiipgWUYQdYHkLUW5F5yfUktLGsUSE+ApF+WFMZCAhZkn6Q5lusKSJA6FalIRfp+JMmDaCHdbTFD8t2W7nCPD3VL52Hu7CX48KM3cOwJxyLj74cLLjgGAf42ZpcdYaSTmBz3Y1i/Yeg7OIoJH7wGI57GPVf+BY8/uxSlfbtj/0El8KSyyAf8qIh1Q3mkGu1r5mLOjKXoyFCWabQLqXT5h3hA8YZgc39M8iCyQmUl1dxpoapCQSbNHxwNsdrtMWrrYYibS2jwM6j1l7qGuUvXLfi3ESvnzsfMpcu5L4ikROjTqMdzGkbsvjkiodW4/YoHMWvuZHz45Bt4Ycp8jN7hKGxS6kDRutL0xwkW8ggofljBLE12GH7JgkiS6YvyXzL+gWCgogx0olrc3zSF0CPjwLvyTWyzx404/NKrsFM19V+gG+K+pXh/+jTUr4gi2EUyLeZQbsfQWN+Ebr26QlIOgdc0Lel1kCf5dVIRDGykJMZTutg70/tWVla6IEDSBV999dXuIj2ygI8Yc/HwO4+Tbdkn3fSS519SDT/77LN455133Jz9YuTF6Es3v6Qklu+S4EiGGqT3QHL9y7bEH8iaCvIpPRESSyD3lPUG5Fy5X11dnbtmgCxMJHEKAjakR0LAgJwnvQRSl3VzCxSpSEX67iSrJEAzYZte5CTPvZ1ErPtousHNuOWkPTF85GAcdNgFGL3nhXh19kQcPaICWSOArc74Cx598wk0PXcDPX8ec/D56DJ8OwzqU45dDj4SHz73D2wycDSueDuJ5z68FVuH6WGX9MHfL74E8Tk3YfSInTBrdQIpVLsefKnVSg8+iiXUL6HUbGRllUFaj4WtBCreRjSsSKLPmJPwp3+egzeuOwKD+m2D9vIh6EEggtalLpCp2es8nLLbQFxw0NY49bz/0KwraM1sgYg6GR1+YOCeJ2PcKy8g1PQSRg/bEr//2/0488p78cK9xxN6eJCMZ5Cmye9N5yIOC+GkH828stZR784o0OBAt5Ju7ICOMmz3u63R9sH7qHPbUYPiieOkC2/FYRfdjj/t0x95O4KBux+Bv+xi4cCR2+GVTAVeuOYYBHm+nU9g5rQU9th/FCELwYXPT0CUd4cbfrVEo/MNokEpzib4GYmetLNgwQJxB5wbbrjB/U4D/N+I/lmzZjkHHHCA+/uECRPcfTTk7uc999zj0BA7NNDu908//dShMXbuv/9+58EHH3RooB2CBOeKK65wt2VGwjHHHOPEYjGHXrwzfPhwZ8SIEc706dOd2tpa59xzz3WvI3TxxRc7BBROU1OTc+WVVzp9+vRx9wtvnH766c6mm27qXk9mIjz11FOOz+dzPvzwQ/eYzvoVqUhF+u6Ut/KUL9MxKFN523IMO+9kO9as/fVLkhh3HunkMrJwvkldkV27vv+XJDMTLF7DWme/aHWRzMI8BX3tPpmOUNjvWC3utqzMn87LbCXTkbN1k3VhcQqx9u4ZmZRsuyv0yy5ec+0a/SwZPodpZvilsC/BG2cMXonPk7JsJ85i6DzSkPp/aWukDqyxo+dyhRkVvHQqb/BZeL1cq3uMXF+XGVOGtACfnbrG5L0/v+cC6shy595JOf7e5pi61IvH8ASddcnleGVT7le4jtyVmpZ/dGf++Ht4bplz3+f1vJftZFNN3M86ukduvNRpqzvtdXE2wS+U+D7cwhfpLissUfnifUs3/sSJE3Hccce5v8lKitKVLyReupwjcQJC0iUv3rl05wvJWL70MMiwgozhi5cu58g+GdsXz116BOQecp6Q/C5DEjIcIEsfy/UlhkGWHJYeAek5kN6EThKvX+ol+6RXQK4lMQXy2bkgUrFnoEhF+v7kVVTI0sEK3XCPLXP5VdixKldWZaVFx53Fn6fnm4FiZaDJ2LbNbzkLXi2AlJGUvgXKpgkvr2Pr/OOTFfOybrZCR1bt4xEyE9ByZMlm2edDXs9ByRuwlRiyho1QLgWvGkac1wlKvIDJ6ysmck6M+kGH3+TxoRjr5yCe7eA5BmTlvo5kQiYLUM8YfJggH8TPaxsIcl/QqyDJe/lNHSW8sSlLBfsCsLKihxxeIwnDlmyEklJZQ9xk/Tw5hNUMHF7P4y9H0knxLll4PRJrpULnc8uwimV4MXzfA7F5tYY77nqAeom/mQqIByQDM2Q1aFkwyiMrGDpl9PhlWWkLisknyC/DvXc8if6b7Y+dNquBmbagBoKw8tLW0sfx66QiGNiIqNOoCokRleV4JQhQDLYYc+mOF6MvBveUU05xi8QFiGHvBAWdRlqmGMr1zjvvPHc5ZunOF+MuY/idQECCA+V+8l0CEeXa8inf5R4PPPCAGzgo2wJMZPv66693wYAYewkOFJAgJOfITAJRUnLfjz76yF2USJZIFpJrFKlIRfp+JMsl8z9EqkWuNMq5RcOr+TU4NHp6TqcDQHNvizPA4pUMepLaX5LnEpiLTjGyNKYE41QtsjYQfV/uk7yDMhNIxthlVpADxSas4MkeogTTzw2LoMLyIujjPXg1P893QYkehO2TMXSCCDksT+NtafA5OeRpsENKCLLKYD7rQTAahp1LIhQMiH1HjsBCht09kqDI9CDgJajwEJwQEPiIVjqSNOxaGGZWlvqV5L9+2LLIER0Wv0dnnWno8yofkI4Mn8FHy644kkFRntaGFpBlkvncqhdabCAu+fdVOGTrXshlHfhDbCeCgbzZiqxOo89zc2w/k1WRazj8WTI25pwAhmy5D/75z7NRo+R5KwIdb5SVjrtt+mul3+RCRRsziZcuRlna+tJLL8W9997rjv3L+Lus9nf33Xfjvffew+WXX+4GAwoIEEMrhlh6EyTwcObMmW5AnwAJ+U0C/eSaMhtAZgBIUKEE90lecwEJ8q7FmEtMgAAOmVYo+8WzlymHa9asca9TU1OD/v37uz0MsqCRgAGJFZDeCKmj3Fu+r1y50r1nnz598MEHH7gxCsJDRUBQpF8S0QxT+YvOky0hSb8jn5IJsOBJiRESo1z4LPwmxwikFxkunE0DyKPd60nk+/cRAzH+lN12I4dyes0KgQBUi1eU1QN5Ld7LIyBADqW3nqe37nFkaV6Pu9aPQwMtxt2mZ+xQDqU+4gD4ZE1jWzx/DQaNvkYQIXkETFpqb85GMmAhRgMvswDDSht0OwZN9yEbIhBJBGDEdD4LsUdWhS9MEKCH4Pd1wKDR9Gb5gEE+bZpgJWy7aY90Wa1Q6urzwqD1lZULpSE8njTvH6auIWhxkgQGUV6LRp2uu5idPIGAyrq5h3taWOdSmAQ+jkeADJ9bycGbD7EiElhpwqaB9yk+5D0J+K0YdAIVfzAEM8/TtXZeMAxHk96EctgSCkAwIhuWQXClZN2cB5BZD95sYUYDG9jMJ3jdGjpQjchb/JTpBRsprWvOhf+Kqxb+gkmMu7SzGE4x5rvttpsbKHjZZZe5RvfDDz90vXF5L3KskKt0WOQ9fX27kzpBg+wTZdB5nGx3Gumvb8s1Os8Rku+d15Ei3zvBS+d5AhJee+01tzdCphxKYiM5Tmjd+hSpSBs7ZR0dKs2q15E19+hF0lONuA4tDYWlQvFk4PhCyNLQlHG7NRCFRk8zSM81E8wgSmOcpgF1NANaNow8DRZNJQ12GpovQkNFT5eAW4pFg+STBeuLVKQfQZ26Vkj0bXHVwl8wdRpM6dKXaYWvvPKK+0LF2IqnLlP/BAiIERaS44UBpHRuiyGXIoa7s8h++ZTzOn8TcCHfpVdASud25/HrXquzdFLnNaROQnKsnCv7pd4yg0GAwLrnFKlIvyQSAy1dxx4z6HafayY9RC0PnxoEAgmk+em1TQT9HuTotVfQjY6IRxvNEERQpnIKIn4NqicIzW8i4FehG0meH6Zn78BLT13kR1YlVIpAuUg/MxXBwEZGYjzFKMuwgAAC6e4/5phjXEPbaXC/bqzX3f46df7W6c2vWwQ8rG+/HC/UCUw6r9F5fOc+2e48pvM3iUWQpEadPReyv/N6RSrSL4lkHrxX+sL5X/dY9PrTuP2Jp1FTEsWR256I2aumwVQ1BPJeBHwaJs1/GZdf+QKNvw+6XQaftxm5nBeejE5ZSMB0klDVEmQtj7v4nW7KioGUJZuyK3Pji1Skn5GKYGAjIzGoMsYuhl0i9zs9b9kvnrwYWyHZv26RrvrOWAMh+ZTS2YW/vrK+3zqvIeXr3zv3rfu9ExQIybEyW6HT+Hd+FnsHivRLJIkDkKV93aF5JY85L7+KKUvSaOpI4j+PnofHL34OrV9Mxaite+Dq+z5AWa4VDW3NuPm68zB3/ip4ND+mTHkLj9x3L6Ys4LXa4rj+lafw+iuPo7mtDZq/sGKoz+vjLYo9A0X6eakIBjYiEuO5roHtnKonn2LwpbdAegbE6AowWLdXoLMIdRrtTsMtn18/Tsq6x617fOd++RRad/+6tO73zrqsuy11lmM671WkIv2SyA3As+jV65Kc18LEj8Zhz/1OQo6/9epWju61PVBR0wOH7bYVdjtoJDS7BEZTOcaccKybgKthyXQ8cvc4HLjflnjtiesxueFVPHPZ2xi1wx6oLK+E4RTW+zBNAwplukhF+jmpCAY2Iuo0uKIghDqzCnb2BgiJ5935uT4D23mN70Jiu9dXpF/UncPsdIKNwv51DX7nPTo/pc6d9e7sTegk6ekoUpF+aaTkO2CoZbCiGsqMIMr32w9jH/6rm552ycyFWJZvh9E1jFA6gBKtHDl7CoKjVWzu746SQAzliWYsnzEbL09cihFbHoGa1josr9wX/atqIBId8kiPAOWbcu5RvpvMFqlIG4qKYOBXRgXj/c3y/UgAhbCGKCh69sVe/iL9Bsmjhcn9NsROGwTHe++zL0ZuthlKqvvjyltfwqV/OhExzY/S3j1w9d8uQ6BiNIJGG6xIDD1qK6D02hp7H74J/n7hNXj6iecRKRuDEUPqkDHb196hSEXaeKg4tfAXTN/fyH838ngKwUy2e316/AIIuCVf1+WBIj8U6ddMMptAkLCR1+EPhmEa+UIvl2Tu4X832Y4WgFGYG4Cg5UHa08atcvgVnicJXhM5aCU8xm6DquTQpHdFuQ9Qi6MCRdoAtK5NEP1cnFpYpO9Iwjji9q9bHDfq2UaazCR5z7LIm0mY1pfph4tUpN8C2YoXtpWHVxGZkO8+2HqaICFNscgXkvhQLCRLn8/wIOPpQMBTzjNb3HTAkupXieZdUJHPRNHRGkCNPw+fYhRuUKQibURUBAO/Gip46YIM11c6fy98For7zyPBgTLG31kkhalDBZalQosjq3cQGGSheItjBUX6bZFwvKr6oGoqbb94/xIXA6R8si6/CV3kxTBQbndA9eTgRYzH6AQEJYDfgt/gt3yEUpZDIOBBpCJGECHL4BZmCBWpSBsTFYcJfiEk72Dd9+C+C+nNp3JyHEkYlKPS8vKLX3bQmJsyUVreML9SrXlsGLaOdKYDyXQchpFDW1sDGpsa0NS8BtlcDpZ0ibrrdrfyNAUqguha1Q9HHnoybxPhdXxuHToDBCWgsDNosEhF+tURZciRhAAujzs0/2l4acctW0Gc3n00H4PPaoOlhuF1PHAUWfgmAydZThDRgTWagioninwqiUwsgHBOhU+AdVCCgItBtUX66anTRgh932GCIhj4mWg9ze7St7WxHL/ue3CNsRhu04RHcQgECobadiwWWXnD4GcOHZlWdHS0Yf7SuWhubkJd3Uq0tjchl80gEKbX4y/kKXBXM5QeAUvWRdNh5C147QB6dR2CE44+m/vKqQT97j2KYKBIvw3KUh4cevYa+dwHG3lCAsqc7rgxAdD8SJkqgbIBv5NE1luCSL4V8Fej1UygAjHkPEkCiDDUnIKkdzoUcwRCfpsyW5SbIv30tK5dER1djBn4BRAdiW8Uap3vRR6fBZ+fRlu16NVnqKxSSOgNNPyT8PJbj+KuR6/DXQ9dg/uf+BcmTn8TC5eNRyq/DKGSLCpqHQRLs/CFE/RsWpC0VyNtrUZOaQB8CSiaLNqhA16DdZPc7MUMaUX6bZFNP57Il8V2ZUCBF4onwP0a3rz9duy6+7Y4/YJb0NzQgbSqIdyUxHMvvoTDfncEPp68mEJtwuRZHgKKefPfw4fvWggFV0GWGC5SkTY2KnLlz0QyHrm+8t1Jegpy9ObTyBr1WFY3Hu9+8jBuv/8yPPr8zfhs2puoa56HnNMGJZBDWm+B7U3BFzDhUenxKLL0sCRTcaD5vAhqKvyqDz56LFk97fYwOLIUqC/kjoWKd1SkIv2WqCPtQS6vwbTWqknbhp3N4dO3nkfFXmfgvfc+xTW7+LH9DocgmbIwv30mvTAf7n/nEbz00JNoTzoIeBys0BfjmYfexDbDBqDd7gLFVwwgLNLGR0Uw8DNRZ7f/V8vaH78jZXId+OTTt3HHPdfi/oevw6cTnqHBb4YWycEfpqHXqHS8Jj18D/yynrjiRc7UkTNy7priiqPC0T2wWeTTygJG0uKxEXg8GrI5C6mUDd30wnLXSy9SkX479Nij72DB/AbpgiMYVgibbXi1AHbc7zCMGFyKHHT0HtwXpbYfTSkdoaWz0B7sBj/lqyrtw0yzFYqyGtedcD/2OuOvKO0SQLkpww3fU9CLVKT/ARXBwM9EqseCD+ZXC/etFyTw+K8PKUgvQiRYg7kL5qO5oxFVPbvA9odhelL8LQvbshD0q7DNNAJaxk2ryq/ugiqRQCnvH3GDDCMx+ZT7eBAK+FBWqkHPJWHks/weRCikkUsybvyBxAisu0hSkX7bJEZNJ19A19GRk9n2GQJUEwZBZUduFZK2jriRgaknocsok6T2zdGEZvJwzAw6LBNpsx7IOkhZaUie33Yk+JsNk9czMo3IWtxOZ7Gcv5j5gixYecNd3MciD2acDTd8tdsuW+LuT5fBycQJlL3wKH50eBspYy145+678dAtt+LAS67BIbfejFGVEQS2OATB9BO485bboI/qjc1qyvDUDc9gj2v+hK0Gd0FOzSKfZqvZbKAiFWkjoyIY+LmIhtgjEf8WvXcWd5uKrTM4cN2yPuIvVIxe7LnHQTT21cimPCgv7Yag1h1lsW6IxmJIp1PU0ybi7aI8FVimhyBBQSqZpbG3oakhHpPlp58lgGzWQCajo7ysHJFIDOFIGIZpwKsobpCiAABJjSxBg7It4KBIv2XywHACyHu8KAl4kUcIIV8eigShqpXkz3ZEWnSyehBJRycgUKAETHgD5GnFi0jeA83qig4/vWry4xoziZgeQsqbRNJrQCVoTbSnYYS9qMoQpJIXO/QMFE2VyGfKjYWAIOMNRAM2qUYgH0db2gtvUGBIBwJ2LUJKBFudegBOPe08HLBJTzz718sxs11DdU0FLr3wnzjtrL/jkjPPgPLQPfhU7YcVt56BstoqPD47AS2UoSwVZxIUaeOjIhj42YjKhXpMsv66mX/dN7F+b7vgD/G4dcCB7LMsD3r3GEpIUIp773oWDz3wEu6/+1VM+HQx9KwHpaVl6NWrD2pqutHLryAQ8EP1xdC9a38E/eW8SICKWkVJrAvBQAyVFd3gU8JoXpPkffzIZgwCg0q3i/SBBx7ErFmz3HsLCJB6FGcS/LZJ4GjYzkDTHHz+3iu49J436KkTOHoVmPTcNcXE2AlTcOYpp+GqG64g5lXRkLfIhxm0Gyk8dMOdOOGsA/HOC9OQ9vgQjRhoWjQH551/LR6++yPkc1kC2yDsTAoeOtPvf/oIOlLJtXcnmTZsgyB6A9IuI/vg7QkruCXCSrBuAXECdx9q3WyEJ/79Ggxqn4YnZy6AJ27BjNQgEtCRGX8LLp5Vhr2CTWjd/hK0r/gcz118F1oobw5BU5GKtLFRUZv/D6izW33dQhcJjhQPlR2L45HtwtS99RUh6Q2Qf0KyT4yxbXuw6ZAtUVPVA78/5liceNrOGLV1DcLhMEHBCtz2n3dx1w2fYfVKemmBWkybvASvvjwWjzz4ClIdHrQ25/HQ/c/jsYdexvvvfIGSaHdovnJ88O5EPPPU63j7rbG4/4HHcd211+Pss8/Gk08+6YIBWTWxCAZ+2+SRwarGFfjjhWfh6EMPxr2vTIdHDWAFvehgsgWvXfc8nls8Ezc8dR/O325/HHvS2ajIx5BMNuEvx16K8JjBeIIAtnnZfbjx8fdhN0dw+/034Jor/4xK72I89Dk96fxK+FQFH798PpozfVFTUQU9l6OsEIz6aVgJPDYUidRtPbgWXyxchrYcQbAVpMK0kSHvR2n4Da+DREqB1qMEfQKSiMgHnb/rjVPw73cMXHrjIbDbGjHA8aE1a6CyOYX2kCGTE4pUpI2Oitr8ZyAx51k2fY7F/fQUPt3YfmogUUIuAJD/a4HA+siydXg9KqLRUrS1dWDa9On44vN5yKXCmPLFUkyZNBdHHXMQ9txvJN547VMqURXLlrRj+ZI4Tj35XHpqfrz1+njstOOeOPXUc9HWYmHR/AbMm9MA0wjhpBPOwugttsdBBx6B435/Ii688ELstddeLhiQXAMSP1Ck3zIpSBgaTj3/Qjxwyz+Rs1RoSKN3zoN6sxEvzlmNf5/0J/rBrei5xXBU2614o3U52se/Cd+Wx+CoHXcD9DiOPfIivPvee8gHJyDT0hv+sA+b9VLxyfyxQKgvFtx+K97R98QxB+4KzZLZL5rk0kKeHrrl23CBrVkCgJqKADylEUyatBQKQbvP24zVkz7BWQcOwvYjd8Bux/4VO15+D44f3RtQ61HasgznnPsOjj3zDFTmvNj1hOOx8K0rsP2uJ2D0Jcei0hOhWG/Y3owiFemHUBEM/ITk2u+vF+6XFc9MlkIPvwPbNOGzJXEpDbrHRoi/hZw8v6Xh0VfBbl8JxUojY2Z4uALHoj9iyckyJcmAx7Kh2Ap8Cj0j/hbVyhCmN1+3eA0y6QTaWhuxeNFijBq5KRUn0Ltnd9RWd0M2neR5Iey0w7bo6FiDZIeBNY0Wxo9bgIfvfwVrGlKIx7Ooqg6ivbUZjzz8JBLJNCrLo8jlEygpKUFZWZkLBKQoiswykKcw+KyF4EIJI5DnZhXBR+TTfvmvSL8uknQ8gd5dMLi6Fyq8cZSlSpFEEJYGBOZMwzSzO3wVFhSzlMcq6OrxYmrci4aJU9HUhfycTrtLBPsrUojWr0K7dwf02NLCe0+OxdvvrcRhe+yN5onP4wbvaNxy1t4I0iNvoltteQzkPXlotgqYhZ6y9VEuVwh67ezJks9vI5My6R7LmuYpjznLRCRgIOMEce52o9DR1OzKa1Ypw+gxB+P+cYswcfokTHzrCZy57yj4VQtOpCfs6sG494WrMKZPEJ6AikiXobjukZcwb/JE/Hmf0SgTSRCtK/JuU555X8ckqHb46VjIU3B01iNrFHSGLCX+Y8mmIOYkPImCmbHbqGVysOT24PV/8mLTkWCdecMUn9Ug8LHMrPvLhiDRKllX4bAt+Y6bzTTbT5ozQ15km+bzSPB57VSe36hP+RZdJ0Z0k1TJIuJzN/j++Sntb+tZ+crryjkS7Mlj5Hedz+LwfP5LcI+TStKBS/A9bZhn+19TMQPhhiZpO5fZqAHYfiIntKFseDKWQhHRU/DnheEMGKlWLPn0bTTHMxix7wEI1g6EFyVkXjnXgVcRj0IYX7whL5nQRC5rYOLkz/Dh2NfhC+Yo6EtQXV2NF194G6FgGXbcYWd3yODue+7CfvvtiXFj56Fn7xJsNqI/6lfH8dZbH+D435+KyqoKtLSupkBkeB2DirAL2hoNvPnax3j/7Y/wyINPYMgmm2Lvvffmvb8kkYNOtnA/XVYh4KHCFuoc1hDyFFOw/qpIAGDOJP+qUcy8/zyMeXAAFn5+EnxJFan5D+HAv67CZ+9dRuDbDo+vAjccczgajrsEe35yI94dciJuOXZnpKlc85kFOGjMv3Dty09gdMUCLG1RUVJRgmpjGQ4/7wVcuH0MW//1cpx15p24+rKTUZK33O52jQA5ZPqghL7ZOyA6S/RVQ0ODq/y7du3q7v+2oS0BAnK8O+3PoxBUJ/Ha4gZkaFkM3QOf9EAosq4ATZ5JPv4RqlAhWjJooJWA2LAUQrzWqE0HYrMIhUnxucZU8fmRM0wENMlw+ONIjFfe9iLI+5iUy4+XrkZTGw21lfqKfP5UZHn9xDkG9KCNYaUl2K5Hdzd3Ex/O/f2nJoNAQOUNMjkHzy+cg3xeRdT0I8HbBcwcOrwGeoWrsLqtHiFvREZz2A50zvwadBp/T0srrJJqaDIVmyhJ95VASTUgqIQBHuNQYeu8h62wtdh+Gt+fo3rw+wH94Ama0Dz+DdKOP4TWNefCz8V0xBsTibWUQmYVhG6xKRUJsDJ1MlEOnuRqGHWz0DT1Y6yaNx25thbkAlFsfuzJqNxiL6qmWmKJEBvf/hIMSAYzR6SLLOj14O233sGU6WMxcEgt5qx8HzoFQBfBePY9lMS6IU+k229gFLvtthMefuBNbLZ5bwwa1AsdHVmM/fgzmHkqnpxGr9+LrbYZiJV1y7F8ie46L317DcazD76Gf19/I9564y13qGD33Xd3UxiLMaCaJF+4T0ogIXwisQwiNMJHspd/3E/W9lt1wYZREkXawMQXbDn0v5wwFjx8KXZ4sgIrPjgfJdSp4z9/AudcNQ7vvH8vysiP+Wwel5x6KkZdeRdKnzgFD4TOxtN/3YFy4IWTmY19D78Jz77KY+010LWuUNfMwmW33Yetx+yBJ9+Zjadu+jPu+dNVMI85DH8YMhQ5WYKDYDqQ1amQ1x+QJ3pr8eLFrqEfMGCAu+//inOR4zvBQLy5CSd+uhA69+XyKUQiUbd3TmbneKS7bS1P/xBSKFg+GhPxRIMy7NGUwLYDN8X5u/TlPUwoFB7TpLHSQq4M+X6k2hUwoFNnBGSxJb8X//zgc0xqpiPhF8D+U+t0B2EEkScYMH057NOjFmdtOZxaQryGDSHnAs4ybsrnhoyDv7/zLtrsALJmEJoq863o3PhVtCWyUAMl0PM+RMkuei5O46cgRCBr0UlJZluBEGtuOCixsrBCUWSMLJJ8R36PCtU04GgEEWaemNDLVtPx2AG781p0cXgd0XkbA61rzotg4Gck6eb7JglmlEC/vNsb4PFJW7IQlRuLZmPF56+had6HKM3WoZoOR45eTIbipI7cCX0PuwB2aBiVBrnQY64FAyQ3nakCRxQpry5dV3krgbb4ctzy8EUor4qgvb0d0WgJPRwTpSVVRM3NZFgab6cUjqcDHckWREIxxGLlaGvJIpXKUBY01HatwOJl89Gze18qRAMDem+Fow89A5YssqKo7hoGnXwgfPElT1DYKVbup/SDOl/1nqRzxCMJkL5BctA3Pbsi/RLIhJPNwM5HMfX983HQbYOx8uMzaOwaEW/NY+99L8c1T9yHMV0y9LAacerJN+CSm2+Hb/KD+N19yzD3mWvpGeexYs4tuPnZ/rjmL9vAIE+We9vw5vV3I3LwmSjTluDShz7Ay8dfjjvu+yM6DjkGFw7fUiQKtqTKJg/6fXSx10O6rqOurs4d0pKeAQECsv116tRv7jCCKHUarYaG1Xj5w6WIJzoIfCWWhyCXRsGn+unVp93jfyhFoLnTe5VoFCnpBfBqWLZwOQ47cCR22Xo4/DadBJEjX5D39YB4/0eRZdjQ6YAEHIP3UnHZ2In4LO51h11+apKqJsXrNglolDwO6tUV52w5kGCAukEynf3kZMO00vDR42/SPfjDS6+hWSul9w7U5pNYvWwhPnr+TQw7+hh077M5DX0D8qk4GhcswKSXXyHvWhi+3wGoHTkQsapy1H0xFV+8/AKsLhXY87ArEegRgtXWDKe+Fe+N+wxjjjwIVjhAB6sDrx+8C8JUc5KnRWW7bgzUyctC3xcMFF2yn5DkRRSKbBe+yzroMuIkiwB5fFReZgfiLUuw5LlrMf3Ra9E+7R2UKin4KfF2PoeIkkC5FUfLrGlwGmnAvyZAMp2LV3a3XKDtLqSi0rBHUFNTg379BqC5eY2AXAKEVqLhLJpbl/CMPHQjCcNIU3gyKCkJwLRTBBB1bnrU0rIIgkEvGhpXoKwihHhHA7kji7wZ57k6/ETXokzlmURpdjKduzoiBT2RasWsuVMxccpnmDVvIuYt/AILl0zGqrrZaE+sgG418Th6VF8phd6NL9ur0Gad1y7Sxk2248PsyR/h+CN/hwsufRl1kx7Dfofugae/oMErq8INZ2+DZ246DgcfsB8OPv8JHH7K+egd9aFm+z1wyugoTjrsJOy513G4+a02nHnqdvCSB0tpeMfefAk+Ch2ITQeGMCQ6ALtG/NjlzD3wWUsJTuo+2OV5XSPfZ2lI8+vnFeFRAa6dPQEyVPBtvQIuoCXPmTKWTH4Uj11AQ/2qJjQ3JNFUl0NLQx71q9uxank9mlfmWfQfXObXJbAyZaK+bg3S9Q3Q61fg/JP2xLPj5mLKogbqiYBbJ8eUAOFCHX8MefNrdYXoGOmVoER7RR8pFp+ThpufkBUXpRCwK2v3fbVQzgXM8zf57NyvyCf3ed1PgkNuR30mSni7MvJHhLrJoBJ0JOJzA5EbTsVnkvQVIclf4RPosRqzP3wUTZ+/iW7pDjiZFvgI5hJe6q9YDXzdN8EhV16FQ6+9GCtfeAIz52rwNSUw6+VHsPOf7sJOW/bC9A8+RaZjFWx/Gz4e/zK233dHAk8PwnT6ArJehc5mk1iwX4kvU+wZWEuiLOQ5RQl0Pqfs85C5TFOSqNAQksUk0MhHlF3oFZI/YiALnoNj5eAVL4LH5XSibjXAbT+vQVSONJyOBchPfBGrP38FJfWLYQdzaPB1gy8bQBejkQ5/DoGgZA100IhKBLc7FT2PvIT3EDgh0kyvhGhelio27TxUhZ4DZVOGHxQabI9q49MZL+LtD1+kc94BRc0RjGTp2dAj8kRhmQoBAuvJKznSS0EBVzw2P6kkqDw9jnS3+qF6OvhoFHxDQe9u2+DYg/8OzVPJ3wrkKip5XhZFtIzHQDqxCs89czc9nnqYRsIVflm33atobCWN+2yESyrcZEYV5TWorOyCrl160mhU83nCUH1sJ1tj3Qg6KMx5XRQIIQMxg8xZt/igAkhk0RdpCrdDV+rOf7KAjHx+nTr5dl36NfNwkb5JosPknffp08fl8fUBAuESGR7wSveVy1k+rGltx3n3TSeA/iYPFc744eRzVOi+BO1q1JUzI+fBHX/aSsLccMutn+CvF2yPXhoBgfRC0OtV1DR0pwJ+S4diGshR/g1vEBGLzkVeQzqQQ1hdbAaCAAD/9ElEQVSmPfqkRyG49i5fpUKnB3USLddfx43H3AbKjj+PpnwAJdRZpdQfOcqebfiRp27xhUXI+CnxSo6CLIFVtNUPO9AGn14BI9YM3ashT51TklKxIqCgu64iRACTZhsrXl5PCWG3Lj6ct/VwaDblbgN1pUvEVVC30EJ5/8Mbk5AW8EFH3a+EWd8GzDnvdISOuhtdRgbZ5qw71ritVEL9lKej8s4N96DHgX9D3/5L8dlVYzH08pPhX/o2Zo6vwYjTDkDzczfDGX4weo3qDaOtldembst78fBB2yCmEXRKIKj3u+eOcNI5WEHym+VFzpNG27wGNJEf1KSX+jwLe5NNMSLMN8LtJYsXkxtjiG3aDWXZJmTCJYg0R9BERy8Y0lASiSDVkUEsGuGrlfb9kjeF74s9Az+QCuPgBSMnRleAgSzp62UjiwmVcTzVR4PERrYoXeJJyLHyXQy+R8YUyZmOE4YWKGXrBqESQQbzTdCnvIPF99+E+a+/jERDM7RgGWWNZtLMI6zl4NPy8Pp5fxq4bFaHj8BgybxJaF8x100NLGOJch9ZStWNXiVIkdfe+eptMco0lCM32xLRcAWFWkUuYxFYeAlkyDCptPss0tUpvQ0+PgfZhXXluQIQKKyyXKvoQ9Pkc+QstgGfbW0Xvjz/+kjOL1ChbrK4ESWD29JOhfbLG7L0q4P29iasWrUE06d/gffffx1PPHk/Hrz3ejz9+F14+/Wn8cXEd7Fi5XS2bZztk6Pxl2jwFCvI9qEisfIScc17yuO7EEASuEgPQ9HAF+mnJuF9Ye71lR9LhWt0Xl+GBORvt1AIu+zWC3fcMwEt5HV429xlxD00BhI0bNkZeAIBN5V4mo6HQpC8hkbYH0/RkFMH/X+6/eUeQvJXoSFU9CgigSBi3HaSEiDnp9OQQZeAD4Es9Zvtg04ZDlCuq5MdyNK5WBOjXonlEaEB9FPUPWty9MY1dI/TwKkZNw5B9Kg4Cfkc9ZhX1nXgHTcQEBD66pXZpu4OmzpQh0PdQ+XM73TsqJtK+VwxJYEFHz2N5y44D69fdxdqtjka/bbtCk94KLoftxlmXHYJPh+bRO/jt4Dx/PXwRrfFsE3zSKQSrk4vUOc77Pzz3ckTZJvwvaa9eQStFE7b7wS8PS3OGvpRHw2jhHZBhlieu/FfmLDSwWef34yXnl6IrL8Hgh0xAtTncetNT8KvhtxmLS0L8tws9e2P480iGFiHOg27kGQXk+/SCyB7pJ1Vl7F5HIXQS2PsgoC1xzvidfgC8FO4xLP35AkCjAyUxjlY+PQ1mP3o1QguGofudju6h4nm82TSvIMgPV6f0+FGq2bpQWcsFSoFPOozYKyZi/SSsVD5xl3Q54IABZbbLyWdffwu5NbBRyzg5RUqsOWInWnMfaip7M1zCQQoqIFAmHUXY81jeZxJXSPfxWhLEQ9eYgJcoOANw69F+OlGaRXKt3B8JxjoDKCRNnM9MJpqL68lwVAq7XWAmiMaVhEMOLx2noaeRSMDI46mprmYPftjfPzRM3j5xXvwyIP/xEcfPIJlyz5DnkDK502z7emleKUnQgCLTBWjsEuPJe+5/poVqUi/HBKwHCF/7zdmEHr274Gn35hNYxymThFHwAc/mVzzxwgICLo9FmqdIHLUMRUeHXa0BCE9jYwnuvZq/38yqTvEuJdn29CwYDKWzJ+IxORx/MGL9g4dUX8USiqLYCaBhplfYPbnY9G8cD7K0xaqzTiWzpmPpW98iFisFOmsAYV4JUjgnpu7CE3NzW4PqpAAA5n15NAp+LlJHK3WcCP1UxmG73Im9r/hTuz2xyPQ9MFlmPPoMtbRwXDqzr1ohA849zyUL5uE2bn+0IOf4rUrbsecp59GIpFxdZyUtXjge5NM8fRSD5uKeF5xeLNe9Nt8TwzdrDt27785ulRo8OY68PqSZuy0a2/8bvS2uG/ifJR64khk3sBFl0/AH/90oqt7JV5BHFOfTE35kVQEA2upM7Co08B3GjVhEDFoLroVY0wSwyfCK4BAyGUMks7jTDHuShqKuRjpLx7AzPvPhz7lGXRxVkKzmmAZbbByLbCJvlXJ829SmOn5GqpMhalGGwu0Eii5FHqpCaQmvwhHp3fM28sMBN6C9VEozPSU+U9se+EtyjAGja8TxebDd0BtZV9MnTyP6FhjvYOuN62qARpUlcwj1xCPmufYAnYIMGhY3SFTXsOxpGufdUOAz8bfadTd5/+/iE3Q2XaFjnv67rLPHceQucY51l+Mv8m2lh4K6S0QNJtDNEjgpBGw+DP8LY5kYikmjH8Lzz51Lx596GZ8+N7zWLF0GkHNMnd80qfKeDBrLzco/C9SkX75RGfDMdI4bt/BaG8z8dybC+H4/G6PgNebRf1qyqYbqBanI0HpDIYRb22kvqEXHg5B8/1/ZPQrRIfFTqBu9jSk21oxqH9fpGd8hFdvehhapBR1HXXoFVTx8aOP0XjZGLj5FnDCNkw9g3lT3seKZc3oUluGcVfdCj3ig846JhcvwcQvphAA0KGgM6VqKkE7nR6S9Jz+/KRAy1bASeiu591C/WGVD0D/Xt2wYsqTSHh6wUx5kUIUetMszPy4Drvt7mD5h0nsfMapGN4zjdaJ9a6+F51T+EsSpfw9SGyNjJrQFeOXCGw/9WGmnvagHCsDrfw9zLaOYqjmQePSUmRXtmCPEX3c2Q33njkTp9x1I2prYgiFxIkTbasRMH67w/ZdqQgG1qE8vfXOeckCBFyAQE+0eU0zWluaaYi87mdrayt0PUemsN1jBQULYNAVnkdDZ3QswvLXbsXily5HxaqP0dfbTu84DStGlCwC5WSJ4nMUMun2tvhSg8hYQUxfnMW4GWuoAErdddCrCSqsZRPRUF8nSIC6QnoDBNWzuHxIwMI36PIii0OP33JUhAPlCAVL8cVn89He2oHSWIWLINesaUJHIkFAIIFVFFhFdYOlsrmsCw68VEbSBskUmb61DZls2r2uXL8wbVC2189wa3/ldWWajYALQhVLDL9C5SAggcBFhiwpBR7WxZahAyvP+3K/lWOdBN0a3E5xW0ckqBEgEGBl2zF5ysd45ul78eRTd+HDD17HqhULkafSlGvyYj9SBIpUpJ+fBEJ3KAkEnBLEKBvHHL0Zpi5bgdc/b6NRzSHRtginnvhPpHOWKzPnjN4O89vX4L69/4BXVk3DVSdcjZeXTF97tf8/KQT5QZSidMRo1I7ZG/FgOWp32RKeBYtRv2gKSrr5MeGtt9GzeiiCI/aGWVqN0r41iEX87vBldcUAVIzqh1wbddPKZgSplFZ/8AWGHLg/KsvKYFKPiM4QfeFT6His1R8bgta9smxLsXhPxR+EGg67utkbCEMNBhFQU1hjtaJu9XJ0pfLUTNGxHtRsuxvCahNMOhpWfAUmP/0oeh9wJM/pzmNM5Kq7o72FTmAFHUTqTLkHVfQPI75D+AwE8tS3aglO/OspmPzq7fjHny/Ajb+/CA+/9RGcTAh//88F+OitS/FSfQgXHdEFr9z8AHqeuSnePeN03HzXM3DytDWyPgcMNzD0v+DkB1IRDKxD8+bNc6cg3X333a5BE8O4prkN2+6wG0aM3h5p3cADjz2D62++iyguiowsqSrj5AQJqVyOTJeHtuB5THzwXiwe/yJK1XK0xbqjRbeRNy00V0SQdIj0yivg0cqwLDQIetfuWJQ2MaB7NRY3tCBpxJCi1WwIbopl4f5EjUDry/+mVZTofvrbWcAv44k0gj5Hg5fv37FpUG0Zn6PHzHo/8djzuPPGF6DalXjhyYncF8S49+fhlaen47H7PkHd8pXw2UHMn9GON18cjxcen0nnPY+AL8bfx+Ke/3yKZx6aizuvnwS9oxIdbTqRp2RoM4lJyHQEMO74lBhiscQUdDH6su0GYkpjElhAeiFkSMKWWcZ+F3x4bC8LvQYlTGQcIaoJ8HwJhPRDsSX2OAaPIYE+VCK8kOoxEAs4CAWyMHN1mD7+UTzx8KV47YVbsGDOh8hnqIzQwZJkNTLIGpJ3zERWgqukPjZcgclLUFERNvyPKO0mzjFtCXylUeC2RWVlGTp/chCncs3aebSRb3WT74+7M2bK/Yyj3QWNVpY859TxffJt5uidIQFDUsuR7LVLGJtUymnpefoVkMhMqScA08s2C2noVxbBHw/fCgumvIrmZIAAv5TtGECrKnkQS9At0w16LIa2TBMeuuYJHHDRaTi033D3Wt+FpMvcT51Ung6gRHcQiPSEnkpCpSH3V/aExesaE18FBlWhdPVYesrzMLB9C7Rkchg9ajRWN8xA+6yx6G0MQ/tAB+nn7kNwyxMQ6hKFR88jE4ghrOswDHrBlLts57To70J8r6aM93MzR9mVWCbJ0Ji2+d7ld4N8wH0SO5XKZxHM02nRZK0UByVUQkE6F5s1TcX8m87Bq4cciYa4iTn/OgTjzjiK+tXGYF5FGfsinjvtMLz9j9vhP+FMjNlzMILtKVRQby3+bCE22+c09K7wQYt0wYh9BuHDc89Go1mOQZv1IogKo5S2ISEqjvrMzH/PaYWywmfOgE9muzgR7Hfacbj2kqtxyb9vwFVXH4PHHn0BuQCFIFaDP/7pUlx42hGY/cyN+NgagrfvfRFbXncPtkqPx9nvznAzX3o9cehUlgIofwwVwcA6JN0/f/7zn3H55Ze78/RV1YdJk6Zi/333xj57/Y6MbaFXr17oP2AAMrk8brrxRlz3z6swathg/OHUExBpXoQ5L92FedMX4fnnc/jnfWvw7GQ/POVbYcqCGrzwQgKvPBPHxy9n0Zg08OTzy3DdLSuxrF6Bnc7B22ogbTXDUzkAL3+awk33LMbzz2bhaVmOjrkTkU12uPErFg2djBAZFGYJahRVIuClc7jipptuwuuvvYY777wLRx2zP1atasAOO2yJiy4+B7vttiVmz17oxkSUlZVi9OgtEI3R2IZCvBav61dw4DEDcPnVJ2HYiEp8+tmnKC8vd9vip6dCfb8k+f71fV+S/BKkZxKgMC1dQnDzyjN45qkHMWPaeIKZDOufgUp0lEl3EADR+MuwjmK7Mzx8EgTKC2xAB6VIa8m0AvCJcqJVNwQ8Cm8aBIZ8g6ZfYvUlcEqFl8ZCsbogSQNInYY2I40wwXBWTSAj+lWvQCqTh+lLo5Q2UsZGk3lukBdF7UkPk4TX/TpIGFNm/YicSaZSC5VVlTj6yMNRSq/WttN0NurglWxLBLt6MI+s6UWlt8WNj6trT/MKBbD0XUh6BpoiXqyq0tHhsaA6M7D6jc/QZdvNEampJCC3kGiKIzl3DVKrbdTNWY4n7j2eL8lExeCdMWTTvmhv7gH7wf3hf34S5lZtita5N2PWVU8jl0y53rhOh0ECf/15iSf47u+Jr5V+hJ9GNkdekUBusgK9YD8dL1OGHVxZFoghs4yArEbdZYgz4UX57NXot6gZvtW9cfh2F+Hqc57BZSc9hEtPfQJ/OeIObDk7iwHLQzh8k0Nx9Rk34B/HXIDt0QXV8+PovjKH8LRGHFQ7HMPTYVTPaUfZbB3bBEfg4iMuxnG9tkP/OSsxcM4S1C5egQo6cW7uFv/3043iMAUCAffT59PcJeRNw3DjQprbknxOA+05DxRTRYD8sOTd5/BCajSuOL4PFmerMarCRLRbHyz6bDllyoSVKmFbtP9fqvM7UREMrEPRaBSVlZU48sgjMXbsWHq6Cg3OcxizwzZoaqyH5lMwd84czJ8/H5GAhukTx0PJdGD2rC+QaVyKx3+/J6wlabz50ofY99iB2Pe0HbAklceklXEolbWYszSDnfcchH333xyTZnhx6ElbYacDNsdn0zzIZDLo35NGnYyxvCWOafXLcPgZv8ORZwyBP7UEHfMnIOCkkdUz0AJkPgpF5zRIMXAyrCFJVoQkQ+AFF15IENDIwzyore6JnJ7FpMnTMGfOIvTuOdhlwj59erszImQp5GxWJuh4EA6HsHplAjOnL0ZbWwrDhw2hYCvIEfx8dxKuFMX01SLeyPoLz/ha+TayJHGKzyZ4oZKhlmlvX4YP3n0RTz1+DxpWL6SByCAWDhAQtLnjaaItLFnmlo3k7RxSKdIGpZwus0jitFk2Vq5uxYdj38OMiZOh5xTEva0IKyHYiTwaV87FhxM/ROu8BNKqgtKQinRzPcaPm4fpM+qp6OIoCcrQmIZoPojVzbNg8D0W7AplhYxi0lP91ZAtMTwiAIXAZUms1KU0TJ6msY4kMHKzCjx+x4t48cnbsKr3phgZbIUe6ItzL/oDxt3wL7y3sm3thf7/ZNNQl2YU1LRrBMsdWHjXK2i3BmLbI/aFFU8iRDSW83lRu8UIWLtui0G7bYu+wdWYMnYWmrMauo3eCtWjtsGgeXOwjDquqzoX3j67Y9dj+uOTB15EUHpx+AyOZGuU9/V9DJUMM/KZO0G8xEr5/IVeUHc9FOosKiU3ZitE79rMETRQsH3kh5rVaZQsykFvrUOydTmamhZgTdsSZLINSMVXItjUguzqONobM0i16MivaUHF0jh61xnosjiJbiuzqFqcQGROM8pX1qGsPgF/HcFqcwZla1pRs0pHxQrAT10eyHtd4GLIQg/fg2S9Cel1Fgdu/PjP8PDDD+KTsZ/ijWdfwaPPvYajD9kbsYiPcgQkGqbhoffn4u8nH4LKLgNxUrUX9732Jj6aWodTD9ieTUvvUONf57sHj34bFcHAOiTGNJVK4bTTTnOX6l29uo7CmcOAAb34Aunh8CWGA0FUlZch3d6KTfvW4ozD90F6yRSU51YTvaZRH19KxgNevHsmnrj1fdTPTiLRtgbZdBq13coRqCAzRHKorq7APbePw6svLUS9kYJVXoHlK/1Q7TL0KavGJuXVePzut/DqK83QND8al8wn07fy5CQNeJ6IWwKLaEjXurrCWOLtW6znFVdcjuuu+xdisTK89eZ4zJ27hELlJZBYg4EDu6G+voFMRJRtEY1SyHiqm6BFAn/S6RTvU0ZFW4EuVX2wcMFSHmcSyWrufb47Sb2+WkQBrb+Icvpq+TYy+KOu0yvKpeC1dUQDDsIhE4sXTsWbrz+Dl59/HE11SxCN+N2hDUkpLwqFL5DfqaAKzVWkDUh5R4eHntvlf74Kr7z8BWq71yLZthwX/ulv5M9yWInZ+OO1d2H8Z5PQvaYnHn/6j3j6tSnQ2zTcfffV8IUUTH33Fbw62QPNrqMxzGHqp5fg1Q9pcGgETBkmEAvD/17y76+GLMUF+K6FcRE+jZ7HRFamDNqb4YrrzsU+Bw3B5psfhlueuYJtUIU/3vVnDOk2ENfcfSb6xkrXXuj/TwK4JeZM9MWqF55Ek12JzS6/Em1GEyKVFagvKUV4zEikVy9DeX0jmjULHXYUvaMxxCpqMDe9iPcfh/G3L0Pvg0ejbeZilMeqYFfXQstQV2Zp7PgIWcmLIPcTJP4dyTF0eOnxyrRh3SGYoIISHpCeIGkfi/Is6wTIDAWvbSDkyxXWeqCjkHNSbiB3KBdEQA/Db8WITgNAWkPEU440VHiC9KS9sUJW1XwYoE5vzWdhhv3o8NrIhnzwVMWg8HmtpI+fYdYjBMPwI+XxI+nl9dQwslQnErPld2d3fXdSVc3V1aK7t9hiC+y///7o3bsnNhkyBH+55Boce+heyHWk3Gy10ZiNQy65mlUkONSDOPlfZ+DIAaNwzJ/+gjGbii4kcFLa4Jgar/fjhsyKYGAd6gwaHDp0KHr27OkmXDrw4H1QVVGGYNDvesjyu5FOIkJj07JyMdY0LMVnT92PLkoW8zM+JKNd4Cvx4K9ndsWlR6m46a/9sevmlLz0UlTzOll69wtojN97fR5OPaEr9t2/N+L5EJqVGPQqmea3GuHc+/jDASGcf8KmSGUTqM8A7ckcFn/xKSQNu2T9k14LNzBGlAc/hbFkGk9HRxwrV6zCwL4DcNDeh2HYsIFYtWo1Sktj2G33bdG1a5W7RHGWwhoISJdjIcgnFotQBxFcUMMOGBxE/01i2G7MZpg6bQYBUpLH8Rm+Tj+LYVURCkUIysKup59OdsAhCOvZvRLpRDPmzpmBF557CpM+H8d2kirK89FDIehwaT2PUaSflvxhg4rWwBefzsbuOx6OQQMHYqfdN0V7XQuSWQerZr+OOm8ZTjjpTAzt3xWnnf43PPfkW0iE3sWaJZUYutkmVHQ2Xl3yGZFFH6z58CXc+XoVjj/2GES9fmj0COV1mh57gy5h/D8nPpQjuT1Enl0gILNuCNYDCpLyHQEM7D8A3fr3o0PRRuOQAIbsiWqHnnGsL/pEv7s6l7FuyT64Zs5zWPLaO+gWS6PliX+h+c1XsfiVj3mnMmy1y05omTURq8a9gobHXqMO2R+RfUZR5hZhZJsfU++aiJFXnYoq4rHuow9Bw5z3MeWhF1C5xWA4sRDlUwH/ukOaAsa/K3lVD9566Tk8+uILaMsS+Cl0cpKNuOvWW/DMs8/TAKaRF3BP2bZzNt77cDwaCApstkd0E+qGXkBNrYnqbiZKuuko722hvAcdn2grKmoyiJU2o7Sihfty0LrloVXkUNaVrVueQ6yrg0A1+TfUDqWXhbLeJiLd0lC6dQA8NtRLR2mXFMorLSihwjM50qn6PUicTtHX4sBJkWHYPn16oPem/ZH3hwl2vagOZGF480j7+mAzn0owIsvK52BXVqFsYAyBLmF0i0RowdMERRVuMjaZ9fVjqJiBcC3JWNS8eXNx880344477sBtt92G66+/Hk1rluOTsV/ghhvvwmNPPY5Lr77CRaA3/uNCXLrjKOw5LOsamolz09AcFVtsOQIffjIJzS2y3CUVI5XVvr/rjTW06DOmN+D3xw1G3mjFyy8k0RDPIlKhIZHM48RjxuDj98YhVNKFCLEEn368GB2tBB+agQMOGYQeNQrqUsD2f34KTukQJK0UVH8AWp4AxnWRFOS8DnJJHUccdgQSiRSFN4RIzI8xO2yF/9x5g7tKmWma2HHXEejTryvvMR9zZ69AOm2hW/cYdt99N3z22TisXpZGl65R1Dc24aQTDsK/r3gRC+etwdBhVTSwksLUdhMseb2yhDL50Wsgm6zD88/dh474arZlErKK2Aah9Ywh2JJ9kf8kX4LkRJBeROFZj1qLQw4+Al37DIFtEOH7iKTkd8qwyI2wc0anMtBUqGsBlXveWj7/NfP7hqSsk4CvPYDnbjsFF02rxNiH/oZxd16HCcpoXHHRGMz519N4unwkbjplF/j4rmx9Mg7Y71rc8/4LuP3SP+DC46/Exy/ei6Zdj8fZZXU45Jm5ePHsIylMJur8PlRL1xEZT4Jgc9wM/h9Dtj88A2Ebzr9vOnLrzUD448hHb1f3JfnsEbKzBEgCt/5pG/StoJf6DbJdmZU8IELEtdQfGXJ7AKqv8CxuBlIa9jwvpHoL1xA+lmeVc8VJEFvs4b0EGP9t3HjMaRTv2j20IAjr0lp9/yXJ79+lHXgc/3slr4DtQ9anY98eXXDWFoOgyeg2FWKnAZSu/kIvSCN1WReErMXIWKWI+CqQmTUBJz1+JrKv7oh/zrkRfZDDdaefgX0ufwwdH/8Zn1VehivHtEKs/uKPH8Pdq3rj+iM3Q53PwLtTj0egsRqZmOQD+Npz/QSkeOhAiQHOe3DAzpcgogyDynakSnRJ+EgW0LI8FpuC74NtTv8ehq2hPUuvLuBFjeRv2UDUaauFhO+LCxX9EKJyEcSWTqfd2AEZQxeGLSsPUqB8WN3YjtquNWhsWokKXxyJ8W9h5buPoBYrESFCa0z4kTLiqK7phhSNa1tCh6JGyTQp1MQKRipPD7YkFqQHnkIyV0oviUZM01ykO2RgLyxfshThWAkPTaClkUrDU4FYGbWlRaDhTSOjVaByp7PRdefjyFRh1i/vRtxL7grRj4WVjn1YsXwFbrzxFmyxxXAcetgBmD13Kh5+/jZI0kGfZqGEAIRuBdpabAS0MgQCKurrV6Frt66sSwZG1g9Zt0DPNWP3XQ/EAbv9Bc8/+zEOOHBXqJosyiFzW2XxJZpguf/PDAYkoMqtCOvkZkBkewjPWmy/vGFh5MjtMWbnPREIyZQngie2uWUWopH9ss0zxZ7IOVKKYODHkY0OpLMmjUEKD+x5KF7OK5jfUIo3Xn4SgzatwBvnHo/3hh2Ex4/aG+mwjnxqFQ7c4Qr856WnMDgyE3c+Mw6b9BuKA8d0xTl/vhVHbrcDrnz1Dhy679U46qgdEcqZSNIrIzaA3/LBE+y0at+kXzoYKPAkZdsqZEQt8CeNPJ/DJ96gYcDj97rL+Hp8fta8EH8kAWpC8uxS/k8w8BOTl7r0G2DAQ09+rVzKc8i7EJIBH8VuQxxVqKJTlC/rwNUXXoM9DtsBlx15N+7+/HV0C83BwSc9h1uf+weqPnkBg59dhMY7r8SqSbfib08Bt19zGiJ0hqz8Gtwz9Z+oSZlIqUk+sHuLn5RknRbb1qHp3XD0ntfBr5Rzp6SSr5EfqQs9fCbQXnRgEW3GzCXtaFhVh4jmQ01FCDuOGYGhXWPutTYESft2krz3YjriH0BkSbaej8a/EnredBN6aP4QbG5nDRtdu3ehB55Dry4EB/M/xeQ37kGJTHezTKRTHYhpKQzuqkFJLkfE04Su4TRqQ3F0LzURdJLcl0B10IKdbIAvk4LfWYHeVTke14FeJQZal81Cl4iDgNGIoNGK3pUmukTbELTrUOFNIEiNETYzWDnpLQLTetdDV0SaWWdLgmpoJD2O102X3KVLLQ4//DDsvffertc7ZMgQ1HYpQU2XEKq6+KiA4sjmmlDbnSZQbUCedenR18fPZVQsjYiUt6Gq1kBNdxUtbUsJTgiMbEkzSoahEjJkio9E824stlLcJRcIiCBIVwWVpJdtSeATC6uYMOEDvPbS42hYPY9giHWXJC4+E35Cellq1e3CKdJPRsSC8Ont+P2O12L4Pffii3Ff4PNXz8L5Rx+I+jkG1NoUfPVRpCIaeTZM2dDhrY6gSxUQ8odxwVnnYN+tB+KeO/6FAVvvgnvH1+GdZ95Datp7eHXOYsjaFT4Q2UpwmvU9+2h/cSQ9Xh7KnoJ4R6vL4zJcKYv/uL1bGnnfoJH3anRaxOBKcG3IlVPpFXCD7TYKKshYJxjrBCmazDhUYqjypJErS2DunfeivXJHbNW7Cu3BAXBCfNfhwdi2TwZzPmnB55Nn4/ijLgDaZ+Gcf+Zx243nIkQ9lCNPeEwvorx+3IzzmhtGOXk9kp3Vz3ql0YYmtNA2rDEqsLC9Be/OnIerHnkbp1/9PK5+bDI+mVSHzftU4O+n74uLT9sTZx2+A4aWF0DaxkiFN1Mkeu3iXXqQzuQIAgJkWhpWeekKiwTmEe9JZkF9ypuY+cp96F/hp/E0YQRrkCLCJ1JAsq4VKj0ib9pAuV+DL5ul96LDZ6Rg08t29BaCAB2yfJFqEx0nUvAmCSQowB4JuKFd8ukWfDnem0Yq6jUR5itSqV0DVACqnkYwsQCpVZOhZOP8pTCH1xKrTCFQ6KnLdDoJCtxppx1QVlYOyQ1eEi3FwP6DkM9lkEysoZKQmIcAOhJNNI45BMPiDaV4jTSfWYeq2sjlE1Q8JttCFK8PslaD2FyJU/BJRkJXmNc23s9OUpHOyojHkWcL52HqSaSSjagoU7F4yTS89OJDmDVjLJ+ljUcbBHJZ2pPCsxTppyNPtAQNi16BMaQG2/Qc6aKDoUP2xZ6D+uLdtqnYZpOBmF/X7vbIhPhnTdNM9O6/DcrNFiT9Xcl37Zj2/GOIjb4Au+5YhWRlB7BCddfwWKC3SToCyhWNIb1hQ2bW/IpJ8nnkclm2iZdyXM3vXvKtjpCP8sjf6WeTk1XKpMJCv1UXz7UwtCBBwW5X/EZAnaBEZE22/+vBUh9KN3vOG0bj3AZc/k4cV/7tIKixOMoSaTTn2ySFAC654o/o5VuAkjEn4l9jdNxz1e048fQhOHbYtvjnP29hmyhIazH4M/Xwx6RlCj0PPzXJctCwalC3qisefbIRF/3nXVz9wJt4+5MVvGM5Dtlja/zz7L1w97ljcPWp22DnUdWIqXH4fRm+pxxMbePVNUUwsJbEg5axNxlfEwFSWDKyVrsScCNVIUlTlk/GlBdvR7fcagQ6ViHsyUOn8Q/7/AjkkygL+xEOUiidLPSURP7T2EPG7DxkeCovqj8/vRnvWg/eY/FcmWBttKO0VNYJyNGpzSOocpuGSs+tgcddO92CbRH18jrhfANWTXwTqiNLk0hXPb0BMWYCBrgnl5PMiLykIbO6ucE3LFNfttpyZxi6g1isBF5JlGQrCIdihe5y16MgnqF3IY+aThF4eMt4T3pftp93l2sXlIqbiZD3k2DDjYWkKmurRcAiT23zu8zhtdxZBbCzBAQBtk0rXnzpCYz77APkaFRUN/iMx369Z6BTURXpB5EkienR//cYbdfhrqefwgvPvonb7r4MHf0G4+zRW6Hbrkdh6PI38fB91+LRlz/Bo/e/gYOO3gOBkhIa/DDWvHcP7phRjjE79cCgfHdU0uN7csqzWJIM4aCKnlSsvAeVqkoDID13v24y3EDfiRNnYsWSBsoopdyrw8q04qMP38Gzb32KLEG7mdULuiMYJOCdhkQiQQenEKj2JRW2ZaTtf8Hh695DsptKD4ftxgpI3ACQScYxcUUTbnltJa668VVc9odr0WOrHnj/2bfwyEMfI64uw4yX52OZL4VMqDs2HbUVtt+qCvf/+Xi0bvkH3HX1Lbhl1jhsrrbj8uc/QtBPF0DrjWyiA7Io0QYh6uYUnTIPdfyOo/vg7/T4rz17P5x/0BbYe1gVhlRF0KUk5PbYZHU6JDZ1Km1IjorVncFlU6dupPTbBAMS9SbjWhQUMX5SZJzH51fdbIIu0xIBBtUgfNQ1JWwlrXk65jz2d9SmZqHEm3A9fB+FLabJUsLCHCo6DB05pxRKtA9dnu5wJDe30wHHzPF4euy8nywh3CEutqQipjHKyPihR6NBswgOiJIJRgorFHrptZKpeN28109G8sNI5QgedBgrxgMz33YNuUXmlCVHVct259PLNETpihMErvqCVBBRsmAFqsq7oVf3oWhapSOidoGT06DS0Edo9D2ZELy5SoTMPvDn+qFE7QVFjyCk1CIW6I98xgdNjbJegmoLylfGBAkj3O2vkwzfr6/8JLSeCwsAKKzYJVqOSsfjJ+AJwOF71I0cLFt30xoHfDq6VmqY8NHLePfVp5FPEmw50uND48I2lDYzTA+Vpaz94EKKwj2L9L0o4CXvlVXh2vvvwR8P2ge77bsnjjvmYtx8zV/hJzbTYpvi3rfuw6lHnY0Ddh+F8698Avtt14NwkzzJNq/e4Vzce/Pp6IYYvAP64q7LLsLeu+yNy274O0b0Je8Sw8nqGQp5X4bzfi3k2CbyRpY8SEC/tudq0dxlGLHlVjhim53w/EITerIOXk8MU+47Du+29sHo0o9w6V8+REtwOZR4AHM+uRnnPtnAdg7Al/ZjjUWHBm3ULdRR/CfZTWszXtSkqO/oEKg/dZHApYgBXc+iSyaImBVC0qQzI70VtqTG8eKdOU047/YJOPTKBWicNxW79gcuO3tv3P3G/bjyzN9jlz22w2F83woFc/utB6LGV46g1QEt6Md799yMpl3vxxlbLERr6TaI0SkKlaSxfE3eXd014w2gShEuEl3105MHeYSo87vUNGHYgHL0rrYQpl50NYU4FzKWSj3i8/gITvgOqIs16qKAZFzlPunIctNDuSA2jniCtsdugE2HLGUuIRMskrSLrj0SJxD51ZARf7tFbFScW2nk5SMrPS31/N1EI7eo6Ap1+BH02wwgFDAgH8RCnUxT2COzCgz4VXrtfGZ53pRu0XjGsejpK5Cf8gxKDXkTQuJVSgS6/BVMJcCiC+wQEblSwf06gjzESnrgtRsRAJE7DVbeE0RGljb2rDWkch+pxVpPW2r0dZL1Drz5CJnKRpp1aUElagfvh9qjroUeDULWIwhQCEXYZd5+J8Yr1KtAtjeOSTPG4qVXHkYk5nUVjqaGUV5WjarKWlRU1NB7rkGspAwBtQLBsImQO4e7FI5RhWef+giHHrkTfKrB55AHo9H18hncz68GEFr59QcQrjf27yeh9fdSeCSycm1zCg8X+NjH/WFkc0Cfvpvhd3scwvaohO2CMAVen0aPyqIikrFaectftmGRfnn0ywoglDXx5X4E+QQGMjwwe+pcBCtK8cZ/rkV6j0tx9ZG1/D2CK/faHgNvfx9Hhr/ACee8g9sfOAmt7R246Z+LcMbtO6AvHQCvEqfDUAPdLzMvBEBJvIEX997zBhYuyCAoUf9SoZ+SKOMeGjMt7EeO/3oO7IZtdxyNSYtXYElDM5Scjn61JRg1tBabDKyCn7LYSfJ+hBzFi/yST/C7Q6/Go6+9iG7d6Qw5SSyZMRN3vjsHt/7xNCQJ8p+47lLM1EtRnVyOTc+8EfsOVfD42LPcYdW8V1Zp/elJnA5RsWLMj9r9IYRlhpJNXfdNdfftlM9jyvgX8O8br8e0pcMx7uNbECmlu0eHMGtEMe7ZJzF5+QysajURpqN42Fl/xIh+S3HT0S9gVdckHcIqnHP1ZeippGhbIrj3kiNRP+wyXHrs8K/YaNkuBhD+EKKhEGMd1MSzpGduEZ0baQK9HFZ8+CQaP3selYKuDUkA6YdNpeKzDWj0KEWVGPRG02EP3pucxT9uWIBbH1mGOStS0IkiDcVPgBDgMVph+WEiRFO6jFhsfpd9lgQC8tPgdb9eJGpf8dFXIKr38j6efA4Ni6fCbJ7NmqS5j9zprpEgBkym/PErP2WeskiEdJxL/uxBfUahf89RfIZy7LztwTjrxMtx/OEX4eC9/4CdtjoCwwfuij41W6KmfBAifsJ1gg4PomwPQNUkqUXhWvJvQwjaDydh428Wm++HeoUgje9Teg9kCIFA0Mv361VMLFs2G6++/gRaWxe779xHjSnemfR+SG+BwKsiFel/RZIUK583YEhAoEdBMBjCVttshf4D+rhxQJqAc0nHTDpsh24YP3kRWhoaoPYdCCvWF2/cexcOv3p3DIpXQUtnsdwTJVbPuuuPimEQ/SEOQyhuoCauw5fMQ/2pSyKPqPQEtOowEwHMXJTDve8sQLS0GucesjMuPWcvHHnIaPTbpAsdMOnf4XOvBQEyPOvGOFDPhPoMxuvvPIfa6ghkPRTbpP7qtgVO++tZ9IKzCPt9OPXyi3DnJX/Dxbc9hP0Hlbr5/iN2Gzqs6EYtuanmOXjuhU9w+Z/PQ0BL0IEMUE8TvKilSC58H4/PWoxLL/gP7rvtRtx867XYvF81Ot54Ac903Rn33HIfRuRm4Y3pq2hbyjH11WvRuslNOP+4fj/6mUVrFomkisUjMrOtPCw9w5cj3cYG8vPewJI37sOAiIJsKkOmLmGjGTyOx/I8hwZc0LZGHl7ebmDCHAvHXLgtRuyyOV59uxlZXq+w7CivL70A9D5o+vlNDKpYV9lX2C68TPn71SJjsJKNKpWVdf39CFGwQ2YcHXPeo2C0wrHoXfDIPA+XnAfi24hEFVCiRP17aNxCiIQqcPghJ+CCc67EjlsfiIpYPwR8VfTkg8QNEdYjyOdSYRrCGAECCAqrTQXE+snUJhcMsHSSKJaNgqRO7kDo14tMISQosGRKlsSCBPiuqBSNLDTNRoROSV39XDz7/D1oaV1FpZSDSRAoWe4kYFLarkhF+l+RAAAZ5lNVSXBGhUIplNickE9zM24a9Cih0XDQK6256FEcqozH24u64Lp/Ho5H/nAU/AOOxr3nnYwjbvo3FgdU9LZD0HSVRQKZk67TIEOiepBOSqyOYuOnmKg/aQEdniYnh5Sls54J7DqoDP8+cTMcvDU9+HKCETNDJ0pHkA6Sl7KZ0/X/DmsKKHADDalk+NQIlvvdCSNuV7saQb7CwKBUFnFfoX1MyncmTH3lNaHlU9BkFVYtBs0pk9Z023RjpGD1YFx2y53o36sEIYsOYd5CyKFTR3Uz4fO7sMnAHXlQZ/2b3fi1UJ8hKFmc4ncbdaubMay2BpmpH+Gp+Zvg7JM1RAzp8ezs3/5hVAQDnSSGjkZVEc9RBg3o8YthaH7+X+iDVhgZHVa4AkkaEh+ZXeVx4vHrNDDSxagaaThqCdZkLcTzCpY1NGHA0K6IRCtcoEGxhlc8eycPryzZK2PVUjr7CNzf6LGSIb5R6PUbFCCvX6GhdhCiu+s34qif+RGc5hX8XQRDxp4IUKg83CU23aGQAhCQri0BLz6CklikAsGAzHMN8vkKDOeCEgEoAiRYB1YEhsQvqCLc/E+9JHnCC2CAFdroaP2C71UE3BAE8NOhZyGZvaQNZHERi0opl4vT++L7iq/Cc88+idaWeioZh22sU/mIhyLtUqQi/W+oYBClFznv9hBYsggZZTpHQ0F7CFN6rQqiSo5XMebgk3DU3ptiyrO3Qt/vKsQXPo+zb3gIF28/HC8/+RpyVgqOjzpBDdGiRikHflhKHrXDMui563J0P/o1dD/yja+VN9ez7+tlfccU9nU78nWMPG4ahp3+KYae9DnCIyciFMvSoNGqE5Cr3iD1K0G5adOBctx8CPLcnUPRbu+AgHFvCLZiupItPXyySmWespszvNRfrcjnFOpNj3usLPBj51RYBPBxfwRhu5X32jB6al2NwGr/IJJVW/N8Hj3R6q4WaxPgOXwv9EKRXhTA0hWzcepJ26LnwP4447j7MbmF4G3QVrjtwGkY2HUTRE+/D4P8s3DZX17Ekbv2xJQ3F2NVnjpNptv+CPpNggGbXqMUlwGFaVhsj41cVucmXxQNNuw2zHryFoQbpxJppimQ0r1MDzlHPO14iUIVevwadKJ20yOM7qC60o9ojzD+fdM4lIRrsOsBQzFvVj3ySQ2K4UHMV0Yj7kdAAv5kpTCCAIWM7qGQi0EWwCDZDb9evDxWAgy9RMQEkXzpvDeFQK+fBc/qRfClWtyEQzqtthhzj5sHwHTHHflkROzUBap4GTzIoTdgS0Ai68TjBZWLoQfvIWtiSxyAJDKS5/NxHxuC1yKgkOyG0mNAhSKqyKGgynQniYV0yQUdrui6265j/rWywYjvZX2lMEZcuLHUU9rYkuxM9GBk5oRPxhBMEyWhEFIdK/DCs/ehbc1CBCSlnSWTNgmyCL46MUEnwOqMP/h6KVKBJHm1gOm40UGm5H9pGosyZeTp+bUgQz5yQJkyE1SKzW70rm5l3M8k4iDLUy/KErZN0A3LPbUOGZ5eUPC2LDxFZSpLGGc2SnD6w0hyh4gIaXSHpagEpPSJYZFfdSWLXgjDcJqR0rwok+ECGthZ02fji8WVOG2MghXLWuAL+FGtNMFZEMIqAn7LQ/1C3jQp2yKvqkTzR5qRLGngNflixPWmjGiqj946nQ6ZqSBr+tMLEVGRnA4iPCILEj5h+ujNU2/ZBNQSceD1UZYo3JJ10KdSwnieYa9GLh1CIqVAYX3ccEgaf35Qd/HdiQcrzoXI31oS3bFuPIeYNb9kU2QdA2rUrWOE/8KlGlukK9QQ6+SNwM/Leg3qw/IAzJAGbzt1n0R9Oyr1nMya+mlLyI4hl8ySh/2Y37CcvC2eUoK1lWXUZeYXmZUkPTDuLCVxruSZqTtEH8nU76zmQUmWdS6lPnJKEGppQLuHgI1tl84sQW3v4bj94c+xcuFs/H7bObjotAeQUPoRZF2L+fXzcNbWEVx263Sc+q9t8OTzY6H1j+DeC/6MDirogg7m/QVVrvP5XejL1v+NkxhNfyjijuHLvNfWmZ8hs+gzN0BUVpmSrhrxiiXhh5A0OU2AuyV/vTzw0zfmoqo0jDNP3BzTZkzB/EXN+GRiAi1kBKskhKZsG6wAGcJfQLy8oPx16UtjIp9fLSYZziKqlm5EH0GL187BRyNmU9gnfvoRhT2OCEuYypWVFR9fpGttXQvMIVTo1l+3CHUa8bXETVcw3XM761Q42q1i57FicIXcD7mG+420MbFUZ/3XfrKOne+sUGdpEb4/tplGxZrPx/Hyq4+gbtUM/l4YFhEFJ88m3ZedpUj/N0kLSy9bSA3ASuvk3wIwswi0TW8lgt52pKjAA54YdJPFyrl5n2QqlpffTTVDQ0XD1B5BjueZBBCqKVNpPfR2aYLWAjxZtfDH+UIbF8kQVievCp9mc1lMmvYF7rjvfkyZuRhvvfYonnvqNaTb2tDuaGiYMwW3P/IiTvnTMYiiG/bcfxu8cO+duHdyAwbt1Au1vg54LVFgwrPibJCo32SqvIdOQYD7rVyKvxhI5hJoN5Pwmz46LDTGNN4etrltZHgeQRwRWpj1i9IbKREngvKvUNMY+QwdEYNGUaL5+R7zWQTNrnRyEoiE2uHRs9DsAJ0LH4+XrAi8mzvlUaYzF97j10maQeCH+89tE9FHhWNdmeWm6EJ3KIVfZOVTqY9PzyHYTPCwxkKonvpwAxR7ZQPKs5XIreqBD96pw6U3f4YrH1yKVz9pwKQFGTRnfa4tUTxp5D05JKm7E3mHfC52gjJAJ0Px6MiKT5WqIHBJw1sZ4bsg6KI+7zNyB9h6O/wEcRJTUdNvW+T1Vr5d6idPFgkrgccfeQvb7bQNguPvQFv/vTG6dwAhsxVNHYV4knXp+zgpG5Pm/llJkK84Hpb0ChhJLPvwOVRlF7rotcCAwprugS51NvK6je1YAXTp0hs9uvXFZltujmvvmw67sgt8XXuhTaa8xSqoBMkq0psg92LzkzX+WySL4LrfC4U3pFK1KUyWAABDpinqCHsNlGoBNC2ZgeSSSRS6VgT4O3UllS5fq0fGkFRegfVmFQV1f2txBUuKDGfw3O/OP2tJGkVYaW3j/Pfz5yZBxV8r8mydXRXrFKm9+DwtLQsxYcIb6Oio41MYbvCSFOkVkOmesh5Dkf5vKvQdkW3zBrxlMs2TLUnG1P3k70SCvB9BlM3YnqiDV1PgzwaQ9zkIBjQo2SRMXUM8Rw82HAfhBJxgJarzpTCUBGwvZWKt1hLettK/ngyEHsqiqBMBTqJtJGnQZiOH4qyTzsQL747DffdejEMPPBEVVREo9OjDVVW49Z5bEA5TzlUVex92MC449TScfNHF2GKX7ihRqAw81B305l38JO4q9YjfDKLUKHX1hM8bpIPhRyhQgqAaRt4kWLBUqL4wgiwa9VaIfB/08B4EzGleQxKxqU6QQIPn83o+f4DqJohgqJT7JJCa8uL3IpeqRqKuL9KtfhccSm+bGG+Z9ihpwwuG/seR4Im8T1rLg1Daj+jSgYjO3xQlC7dAbOGWP3mpWTAI5ZO7o9/qLvjjoVvjj6d0w3HH94IdiOHtcVPwt0vvwiX/eglvf5pCKq4iSlsS85hgc/D9EihIDwyBAdQOtNevQXVZDdqNINtYhUPgNXTPgzB+7DQsXzgbejaOKy66G+de+0eEnGbobOOx99+A+shg7LLHSIRG7IXo8skECxVIGBGURX9cdsPf5NTC9XWdiCGW4DvNk8Lq1+9G3Tt3oJfWBC8Rgq5QWVGoJJ5AlQyCVtY15Gk1QgWlQrMkilXHrEwFHhvXjoAaQ3t7Gjvv3w8LJizHgOosthpYijK2X0DShvIejilKrNCeHkrqel6DS3JEnkIkY2kyf1vqIEt8SuSx5S9DY6ALcr22xRZH/wW+sgFIiwKmYZfMem7vv1zEVQL/17sreA480P20KdCy8IlN42jRA5HusZde+hg7774jSkpECYuyomfgyBRMqb9DwZephfci3rbSHY/3edf/PD87ifFf2+5fEr0KT4hgMA6H9U5lgM2G74599jsWGZ1y6wZ0UZDZPD5Z4MFtq2/Sr0U+fizpYjD0JLScifOuvR5V5ZXw0KPRunXHubscA6VrO+69/hk0eE2Esi1o6+jAHoecg+2H9cELD/wLs1KEE40eHHz6mdhmYA5Zy4eVM1/GMxPX4JTjTkN1tAzkPLeXxiMJbCQC/VvolzK18LY/bYtuEcqsqrG+MhRFp0EAKD1yxxeFodNdV2S6cghpyZxJmcyqCsJGK7JOFxj+ZnrtEdhu5lM6DT4dpi9CXcDzJLjMl+O9gmw3BW88dgVSK2dBFQNNr0SWNzdzuhuopwclsp18LMxuSvwUt6mbNLJ9mk0nQcoem+BAVj108/RLzFNBNgp+v7gTOXdMPKuVYkluFIyuW2Hbrbpjl5G9eYTM5Cl4+h6ZJUWd9uOIvMZ2ylM+V6ZMXHPHW2gloHFk3HRDEHWBlZUlkttxzL69cdAOw2B3EOyWCJ/4kMjaWFLfhIXLVmJ5fRbxhAelIRub9i3FyE26okdtOdpapuLt+z5CNpBHh6HxvfkRHj0Kv99uKzhhB6sX1+GVNx9HOluBfY45CkMIqPOBKPyZeXhyYh1+v8NuaPW1I6rHMOuDV/DwjCn4w8l/xMCqcpe/xZYIr4vN6NevH5YsWVKo+/+HimBgLZmmAlUzkF3+OSbdczm6puchoLTAT+7XvXwZ64CBIA2/gIEUkbNJ465RIMJWXkQAzYGBCBFtB/jbyvhUdCsdRIS4CuVaCpruwDKIjGMakrlcwRNfq5zW8xpckr0BJV8w/tKXKsJGhOnhi272xJAK9kJg8B4YsvfxcKp6QudziMck8W8SWCPjhXIR1wZ+KxEMiFV3wQAVkRX8AWCgHs8/SzDQvopgILURgwFp7683Bg2LkYOXqF2ezpAsYZ4wRm2xMzbfZjeEgoWES+4UTyqddYY6v0JFMFCgLEGA32vg1gsuBkZvjj8ccyzBloEMUghkyrB0+nO45MVpePiKfyIQzmHZ0qk475KxuOP+Ebjl1I/xlwf/gSVv3I5HsCXu3montGXH4bxzXsdVz/4HPSJ8fyYNCgGvxL+Kztf4zr6Nfll5BsJrFbnJetJY8vlEfHOGCUMN0MM0YGTiQLACXvKiHGfbSdfjVLwR6HmH8phGMBCCQT6Vef4Rh164hEBp0m3tR5D3fvfavwJTptOYRJGnnCbtPMLVFVDCQcQW1UH1+ZHkjfMRgomyciQNgw5OHN7lcdSoJTS21Ee9a5FFAr40HaPWFN93CFkadl9lJbzpVQg7pWjJN6J27yNhbX8sXho3Dj0qo9h9x1GoDCsIKWxlaVqJSfhRJMMNfG6+15ZkHtdcPxFteRplP0HU2iN+SrI9zayzBC/yHZgd2H2bahyw+yboYhSSnElvv3CQ8FPhr4q65hw+mrAIX8ysRzztxfDR3bDv8F4IlYTQtURBjPqm1ZNG2JchWCqFmktgDdul0ilBTm0kk3dBxkygRHInKCaSCgGjvobfK2DkU0iFHATMKGSZCkk/X+Ch7w8Gvl2KfsWk04K5CWmIbKlTJB0QvJp4M+1YPf5NBJLLEFMyCOQlf4C8XaJgHq6wkeV4d7auT7Kl0eC6AYBE3wENEX72c5ahNDkNatt49PboiKYXocZpQqmVoQDQY5bIYCMBlXXwEuk7FsEFkb/E6jk8Xq4tTCXBtx4CD40AwyYYMHQTMT+FOexHi+NHY6AvPMOORN99z8aIg06CUtUdOpG+n15FgMZZk7q60kCNQq0iCvHbyrokykf2yDi6BByJ0hXD76XSkIyH4im4QIDHyKfExshJMh4oN7RkrF2CEVnEw5GisLgZF9db/tdj8NIoBdDzZbHokUnntsSFOJR1ejueBGbNeBetjbP4nFn3GaRXQN7N14Hb+trxt0wqlXE+NRePTW/H7gceRF4XXlH5rwyK1or5c2aifOgI0GYhTyXavSKETOt0Ol1jkK9IoSIbRqopgOpwFwrYKvz1wWm48YHL0ZueVCtlwiF/uznaiAYkJ/2vjVywL+Ph5EcpAVWDm46IhlwNllIPEbySBX0+L9usnLrCD4Xt4A/wWC1Ebnb9eYRpsqRXkJejfKru2iXyQ3k6gCCPN8jLbaU90ffE0zHmipux45UXIldD/aLZaC0PYvszj0H1Zv3Qb0Av7HLpg9jkssOwMLEGZQeehFFn7Yqho07HVv84jF5xEDZ1U77naOx61dEoralGW7odQT2EaEcCIwb68Lfjd0GPqjDuvu8FvPHBQuQsVopKtYXvMWc0kRGoSNISempAl6FvI+4+Y8626G3LwycouWkkqQfFyOaTKVeUTfKDkTXcfdJB1EK5bQtlySN56mpq05+4BHzlCOhBZDPtuP78fZBa1Y7n36onIvXC4Hsw8tQluh+eXIjvSyH48qN/VQlO3W8L3PW3/fHgxbvigM17YfmqOF57YiKuve5p3PjI826GwoCnjM9Eq6KFUUbQJbhV4z5JXlepxqCotFMEdFECyBLWw/bZUMOlKEcMKoVMAqI7dVMn6F0f+P02+vVJ0nchtpeL28hotsOXLODAzMBcNRdtCyahQknCzqUlDTX8FLigjLkRvgcIILxE0dI1KZH6EnzjVywENSCVjvOaNBSm4b4AOcbnJXNINxoFNEfFlSV3azEyEgXRJsiQrnw/65FLxt01C6SnIEABVWjUbZ1AQF4kjbJFvReOlqMx7cPilIqSkbtj0EFnYujBx6N65A6wAqWwdAMRUbkUdumsE2Xww6jATO4HlY78k22xdcJoLgBwae0nFbMY00IqhUJ7KlIJPpdODyKfz7lj7t9uKzuv9/NSZy2knlS1/DSRoxf24Ydvoq15BWy+hEwm+9/n+DogKNKXJCMpyaSFFoLdj996E0ftNhqjtt0fN934GDp8HjTOXw5dhgKcOOWEng1NndFkomGFH3857whsecjueGOJjiu3j+D6my/HwZvviPdn3oNZ8+I0cDR8WQc6FZ/EswdlTu2viL4EloVS+C6Bw4Xf3Jkw1BGqu0OAOkVQEpGxzQU6eOhFeHkcVReVu/QgyhHulfjdlWaCAjY9VYtp6ujbpRJd6MhMn7SAlyMQViVnCqU82Y4X7rwDqz7/DA2ffIKpk5egauvNUF5bjh6jN0fryiZMevctBLvsiEHVMXemwahTd8ese1/FmqV1iAYlloAGktfKWVmEaZz33nYI/nzmIVi5cjH+fftTmLAgjkrqU02tgaHlkfEryFG/+bkNNURdm4TfaQNVJtKW5D0h6JDVDdty8IbDaEw1w2cE3ZgFy7GpL/3Q87LwkQQ4Fp77p6aMXN+v0hn0IubL4phDd0ND3SLc/8Jit1cmQKOR88o0cAMawZDb4GtJemtjkQCG9whivzE9cN7ZY/Cn836PffbZibZCjiDYE4vsDbiOprxEH/ndfRT+7jpi/F1W7PTILA5PIWkTXzL38ID1PPP3cVJ+k2CgIBKCoigeFIyAJ8+GSKJu2ofQ2hYRDKT5K9Enhcww8silE6igR27rkvTHi6xkCKPxjkR8MHJJeu1kAqJym0yYI8A1eF3JKJjN28hYXiScIBVe0DXaSTuAjCKxBn6ks4LmVIRlmozPQTZNwTAykgoE4UCYXo+P1wwTcUaxLO5DonIU+h50AXoc+EcEtjwEdvkAooQaF2wE/JrrxQv9d1j8u/PBOiSer/vhkrtJhpKv0h1X+KHwKfst8dRsGU6QbjnJP05gQIUk/nYwGEAoGoVGr6EwbUo8nm+WjY3kuQTQBYjyGuqXY9bMKRRCgr6AqFN5siL9X7QiuAh+ep8VSx1stfdheOh9GpPXbsPkl5/H67N96IJWenDSl1SCvB1E1JeCUl6CULmKrpVVmPz++7jhqjPw+lPXoq18V7zz8cfYesSeePnB2zF2wWq+G4385oEp2jX/a1/CeEORxx0Wa5w7HtPuvRP6qpVUiZqrv2ROf4zt21PkszVOcKDCl6OBS1mI03FZUTcPStUAlA/pj7h3GeIrcoid+3eE5n2ARbPmusZYT6ZpmPOwpEtduq5NQR95lPtNnHvSvvj9cfvh6dc/xLX3zseqtiSdLRp/ggYnnEBOplPaWSSzdNiUSlevBHwm1HZei7rOIwGDeQNq1E9nw6KedKjzVOjUy35Nc4fxNhRYV2iExZHTZejEa9Mn13HRCftjYaYdz7+5EgYdS4Ueu5GVKdtrT/oaiQ7x2BnYZhyxQAp9ukbdwPCfm36TYEClopcOb7d7Tea8mmlg6USsnvIOyr1kSKK/ANFy1vTA8JdCCcTQlkjCpqffYZIR1BKkTA2mdNsR+SoUFsmGZRHRmTIPn6jWUQln/WF3OIHWxS25vOmaUYvC5pCptZJeiJtRJGU8miwSDgXdFyIzDZIGUTLv3ZhTscJThcgW+2PT31+Cyl1PhVk1AjlfFYUnCIeQXNZTkB6IHCF/Zyjgf0XhBwACqW5hg4VCJR0UnUGOhX+dJJ4EUSq5XsYthfsle6FMAzdNAiPydzZjI6tLsBexbmfFvl42UvLx3QYJ8r6Y8CmWLprN9yxjcT+/0G7sVIluUCuqUNGzFUpTGwIwkA33wqCactruReg7bAc0NWZhkaeCtoK2+BpUde2L3lo7cuE+yFo6Vrz3FKbgUJx2cC+sqoijpzIQPchCn8XrJHUBwhaBmWXADLkuVZF+AMm02UDQRjSbo8NjQRKT+X10cCjEqvSaZgw6MCXIdOuJvnv2Q8MrY6ERxDU89QxyU1agz1Yq0mc/D+vYIzDYvwgr26owfJ9DEOhVTVyhugv1pA15W9QF1JV56lsvrx/05NCvIoRrzj8SvYZouO+RCXjx/anUgZX8LYTmRe/g9v9cj+vvvB+fz40jYxMstLbj9ruuxSNPvIF02IJCHpGYB90fxxvvvIu0gBW61+K22JKpcQOR9Lq4OpbgQ3LVBIIqIh4L5xwyDNOWN+PBF1fAyarwh0wYMra8HpIeDq9CJ8kbhl96QEw/gr4fNxPgp6DfJBiQ3gCJIXRcq0f0mY1j8bhXoWVb3CkwJg2bdOlLBr64UgY7XAU7VA5Ea5BWS+Gr6Ac7IEEdfhiODAEEkDDo+bM5HXr6pseLLBGrJAiSJZEjRIoePQnVyqA8pLqfsmzw59OXo8muRCpQjqSu0/hQaHh8mud3QKX/FIJd0R3ddj8GAw4/G/7BOyPtVBJxywwGmWWQL4xlSzAOhUAC+sSCuzaWj/ZfO/s9AYE7HMC2kX9fImwXGRQ2SYVLyl9hIQ8yunj+BDNKhGBHurZYd5oBsHgc+eR3N+jpm2VjI1mmWSLVZYjD75foXB2ffvaJm6FQAEKR/m+Sbv9gqY3j9h+Oe277DHXNJubMfRezND8OGzkKA3bfFd6nHsETE95GCwH3m7f9BzsdfCj8wQgBVwDhla/h748uxjEnj0a39kokEwoyJTraeOyOkUrQxhBsS+Y5yppE2Rfpe5PEE+UyGWQ1yexH/UVjrfjpXefS9L4Lq3bmFQ2Z6p7Y4a//QGb6G5j8xtuojEagJVag/q0PMPfBp7BoYD9s2qcHUsnuqK4ykWouwYhj90Ge70dPpRGgp05YgYDqIJ3uoKPD/VnKGB0uzUni6O2H4aRjN0M6H8G/73oajz78MK647BUcd/o/cOEfD0fvyhQCdjPOOf9ubHv2YehNx+mhh15Ba5jG1Ehg3mfjsKqxHV6/n3IqMSR5N5ZiQzkZlplHNpUi2AnS2FPPsY1Meks92IYXnDQa9U1r8OzYpVjTkaJOFtjwTfJo1HsEwh46kRJtJUGBrlH6mem3CQZM3Z2PnxPjze9Ww1IYi2agh59GUKbmaVEady+84VLc+dxCor3FiHtDWJVNQAkOwFOvz8J/HpmPugQNoMoLRWJUfhXIhCrdpBOSzndBUx6fL26D5Q8ikdIRKa1BqCZCz4jIOOpDKKzg7Zk6FqcJPrQwfOWbwIx1RTv52BdW0WEG0eAtQ+2uR6H/rsdBKelGQcrRGNHwEzTo0n1AppfFjWxZNYt8pxHh+GjEBb1Kh/Z3NVsyJlk4g4XXc3NcS2YtR+YNFFC2rFUguECuKTkZJLiwEAAoeySHeCk2G7Ejttthf2wxel8MHDIGtd2HIVbWGyGCKK9WSiUgWR4tWIZNZOwliOG5vAbNrisM7mJCAkIEpLGIeIhhXrf8L+jLlqN48J6BgAerVs3F+M/eRl5vZj2yPMIs1JNblgRburUtklANX5OtdsPvL7wO557UHe++8iwWrwrg4QfuRFjGQbttiXFTbkffhhRee/wJDDz9EZx10AByAdvapkw0luPqu29AH9CDGrEJnjv3WDz50FMYefTR2GNwP3qu0jtFEG9aCPgltG5DkAd5w3SDtqJ5G1mfTDuWROU2wX6Oilwj6+YR1CgDZJNsGAjSOVDsOI8TA5hCZYA8bhgUUw1ZGowygvVANi8hc/QmVV5fspnKsCINr8zZ20CkK5JaXdYvEXnju6ERkoW5Kjx+qPEgUvQhqlQvzPY0TOmd1DMEWhpao1XY6aQjkW+djkX/ehClfNB8sg1BAuJ2swOefntg61O3xcQ7X0dNr80Qb52B+qmN8PTvB39JFZRwGB46VSIdCmW7jN9lrpM/EnDH+X2SP8XQ0bOyDEfs2h1nb1eCcx6Yif88did8pX5EFT96lPdANt6Ougy1dWUPDK1txYcTktQ4BpqnPY/HXkvjmOMOhqx9GFITyNi8r6tPNlB7ehXEwhF4yBvSwyvmXnK0SC6ymoAfZ58yGktXLcJz7y9CXGyMkebb5jvIZfjXQJK6z3EEwMon20aGT6XXdSPQH79JMCACbfDluezipKGvnIlgthV6WzOiQRrvdAZqIIycSaRrRDFtFbAsYSJS2QftVhpr0gQMsRq+5BB8gYGYOi+Ed8dm8dp0C3rpGHRYffH+xAzem+DDF7MCyJb1wZT6IJ54K4MXJzajzuiFXM6LnIeIPOWF31uN9z5uwGtvN2LxnACSWXrTVV2w4+9PQbdtDmElY+QdmmDHovdP5pF6S2QphdORKBMqGwmllTwJYl+/DxAokBxdOMM9U6Y2yJYbg0AmpQIR4/8lyX4WHiqgSjaCwRg23XQLbLvtHthhh72wz75H46ij/4ATT70ARx13Jvbd/3DssOvBGDZiDAFCL+gGEbVFZaSV8PSg2+0mSVBkQSR3USS5KUn+rlv+JyQBpWuViftJwBIMKli5Yj6aGpa4gMx2pPuTn9LFxGMKoKhILrEphA9pSTF02EiceMrpOPKAHVAaKEx7dbmntA/GHHQoTj7tGGzbpzv3eCGJZumeov82u6JfRWGPBMGV9BqA008/DTtvMVh2upHTMl9euqIlUHeDEBW15peYHcI+Gn2fj3KXjyOkUOoJDvzkXceJko9V2BLNnkhByThQvax4mmDRV43FDRbMYJKAIEM+6UBz0EGHrD4Y1JBL0uMNEWBnOxD2U7e4gbgbhjwSaEZdI72HtEew6KxIop4mIpFsrALe4T0R6x6BL+RHpN8mcLp0xcqSILY//yx4SgL48NknoA8eirZu3aH37I6ML4JAj/7Y6bCt8OnN/4TdPAMrF70Df9/NUfu7ajgzZ8Pf2ggzG+f90ojIwI4kHGINvswrIJpGhlcVZGT8PRhA85xpqBhYhnxDA6bNnoYlCwiyCGG08iEY2RuY/ukkTJy8BMefsC/aGz7D2de34rYbDkCJqhFQ6UincwjE/NBT0ku5YeRR3pIkf1NdvWC78Qni1CsBybVgopR6+aTDd+X9DTz6/DjoVhABCW4MhJAxJXkTwSF1nSSaliBHcYrEuSqEfP685L2ctHb7K9TAF9Le3o6hQ4eu3SNMtWEa+H9NkivbK8FHZCCtdRZaxz4Fq34u/ET/rk7nc4o5lKC8sYsMaN2iaCFq3qRnV0xdugzxBIWeymLYkCrMm7sCn8yLY8ROmyBD9PrROxOwxSYhpDMWQny/v9u+B+rZjvPmr8SYHXtgNhk8QcXRp5+GT2a1Ysth3VC3eAGWrI5jt913RFRrQD7aF8OPuRnRQb+DpVYTAAjSpRpVJOBOFKBM+ROFKwZbivxc2OZeecQfSAWFJAlPhDkFC8gkLqpfLFhQh9puNYhFBRRQobv3KszbLixeJAbU/cvvUgcKhzSmTbATiKCsohbdeg1B3wGbYdDQLdCj1yBk8gqaWtLudJyCwuJp0jvgFcBDAeGOzmGKwnOKAvmx9G1XkPuwSP+pS2ufSf6xvWW6VzqTpQeno/+g4RRieRc+d7jH6xokqZ97YpE2IhIdJnxTVlbm8lJBRr5J8tYL/YSyrSDFd/3xnCa009Arfg+6l2s47sBtset2/dG/WwVWr1iEDjOLbv274bSjtsKhY7pjp216YsuR3XHw5g4a6utRWZ3G6Qfuge2H9kfrgplolWh4XxjV3jxOPnpHrGxMwszFaSQM7L15L5T8yAxy30bEsiTxPmXWj4Kps+eh0fQhWEnd3n0wlB590ZbxY+mieuheetaxbkgTzDRmwli6sg2hEPf1GAW7vDfyWi0MjYCgtBdWtaxGNN4L+bJuWL28mYZ7U3jTwLTl9Uj7uyHVfRPofQej97DhAt3WK3oy20FEzqIMzXjmUbzqLcUePXvRaHbgzaeewjOz6/G7rbbE9pt3Q6S9FYGtxmD3Ef3w+JW3YZtj++HY/c9DO/XnsL32gkI98uoXda5Z3VCjjzYrq0kPie3goDGsp8+FWHwAmUXGLb7LEEFq/349MHnGCixd2oLNB3VH3tDdLJFei5/ivP0PSHj9tttuwznnnLN2z/9NGwhWb+REJS4zc3x2HkZrHZrmT0IAGQRk/EymBmp+N8mPJO1RLAdjtu2FRQvSaEhk8MW4NdhyRB9k9Q7UrWlFXQuQJHMsrYujKW5SsC0KvIFIBe8RSiFtLKdnMwj+igGYsbAV9aaGpa0W1GAFPUzetX0N+vSsQFO7hXGzFqPd68cmu+2DYO8B6KDgZmW6Hg2PpAB1WG/pkhJzLEVIdNu3KbiflKhIv4wfKJBrKP9rPMVwC8IlWGGR+bIy5clxI7+pBCVmAEF+jyEY6YI+/TfHvgceh+NPOg9bbLETglQ4eSooQmxeSub8F57pf/JsnfTfZ5FP6WWhV0ivhY4UFaoO1Wdj8aI5BEaz3HbP6bIaWydoKZxZpF8HyTtNJ6kT6HUGKwO4+IRdMH3yNNxw0ws0mA69v11Q4mSxfPlqPHD7M7j4hlfwlzvHYdzUVsRoMOOpEpx01MFYPG4Sxq6sxxlH74ZKF1cnsd9Ow5Bf04jm+uVwvEEkLXqz2oYzEF4nQ0yegUkQInMvZpT3wHsVo/FgYBAeVHrjlvoIHmjz4c5FKu5pD+M/HQE8H+2De1en8HiLBze3+XHL0izubdZwZ64E95V2x32BUlyv98VNvu64urQ/ni8dhX/FW/HPNgOP5/vg8fAQvKb2xMJgtZujpeAwfJOsdIZAwISsu1RdG+OOaozeZhgGDNkOpxw/Eu8//gWaqOz8FQMxaMhoDOlXjacvPg1rRu2Np/70Pp6dNR6blHbg6kenIhAmaLeq+KwJ3vB/qDco+x7qaiGvx+uCkfKAF6cesQsam9fg5qfGkp80+M0UMtT5Gyv9JsFAgC+P/AeN/NKwbBmMdBoBnwNdz0DzyzKZpjuFkC4rvDQGm/nD2Ly/D2PHN6BbmQe9ShUeSxAoaTBp3MuCvTG09yYYPHw49tx/TxjecqxozdAT0BCpGob3Js7Fp7Pq0aPnCAT69IId7oo1rQQeWRtRAo8oK3TkcXsh1LU3XpqioGTwdjAiMu4oyw6zsjSo0h/lJiJhncVmedxpfhuGOg2wGP+CN7V2H2/5zbvK77JXgIHEHChub4GMEcqJDussgZpZuRb1gXtpCqopg2w8pLS0Arv8bl/sf/AhGDR4BEFYkCiaYEC6JdZSZ306PzcI/RcIiNIq9AoIybQo0zQJDCRWw2H9chg/YRyS6TZ46dUUplsW6VdH5NeAZJ7M5rHZ8L5QW9JYXdeIXLAnXp7cTD1AnVBbASXtJ+f3RHswCCtUjs1HR/Dh1GVYzL0ysagtn8TSjiRKwtQZmonttqyGZuTwyrsToIgeiOf4Www+XfoiNwxJkJuskSqJyGTacsIOoJFG01TKqeMiUFKy+p+Puq8KwVZZq6AGrTzGkpH5duoop5ayF4GRojNiRQmMQ/DnVVTEPfD5/PSEI+7MK4tII+0PwTB8yIQke14MKRkTz9vwiMJdD0kgnuSMiKY96L7dFqhcWIc14jbQmCbTOXTt2d2NB8hJr1wwgi8evAsNo/6Gi7Z3MG1ACfpR/DbrWo0pfDcebxgOK2EYFp/yfyiXVEtp3lMWlJNVb2UwzKGjWRLM429/2JfbJh57dRKyssqipIfeSOk3CQYki5wEmdiZFiyfMRWxcAmo7gvKnS9VdfvHJbAtx2NyqNCbsO3AEkyZ0oTRg0sRNNLwUXZLKirQfQBxoL4UEyd/hoa5s5GqX4AydGBQpR/NK/OY9MlU9AtTgJqTWD1/LppmzoAdX4kBNTE3e6HMp80lDXw+cR4+WboYvv6DgJoRsHJkHMlNkCcIkC5phd62ayDXGkQaxoJhLXwt7P+xxrJwDTG61BsF4obYbZ9Pc4Xsq/eQgzpBQOGcL4sEx1ABrPUIAi5IKPzopsp0v2v8yjbnDWq7DsBe+xyO/Q48Dl1qh6EjacNyJCWTPD+9dFeZZHlH3odb65ZvI7lPJ6D5bxFDL4N86xb3KvIpz/flVd3hEj6ux2O5vQQeXi9I8NbctAzLF88jYNRcDPFfkFMklySnRJ7yo8sQE9tGgJ/BfVkCKcPqfGNZZMkfttnhNrtJ5SmfOWSo0NmmBOFAgufa5A8gTnmVDJhCjow/c1MCSvMsG4T4Qm1ZgY/AtnV5O0wJhlMrkE/mUF3pQU3IRnl5Fn41wOcwUOKLon9FCFvQGH04ZTXstBfjp3Zg2x22wR+2G45xH89Cr0F9cNigMgKBmWhCDC0Zndeopnfc5PabbSgSvOqhofJZYqY8iJg+BHg/R8vC8sQRiNrI2QkYSgdSEeo9xUSMID5Kb1eht50K0i1RTfgjKttAeswkEx91kZajgaNuyBuu8eviqUI44yAsUwjTeWR1lceVwOGxsoLB+sgWPUCg4vhyqBq5C47drgsu+cc/8I8LzsN9T76Nv1x3MsoMGwE6R1NnjMfkRVGccmgplC4j8LfetTjuonPx8Mcr8OcjxoC+HEFEKzxa9H8rj2xfnwRlklc8khNYnCGPpAUm4xpJnHbErkhl07jtkbfQQXApgRuSxExkQFYxFBaW4HByc+FlOYY7RVtCPiXGQ6dUuFDKTMpPlC/JuEhZ4bmG3EMkLSfTyn+cLPwmYwakYWXhlHz9PCz/9FWU2h00zJLeUkAAXyL/ebzS0DoiFWEMKm9yx/O61IYxtFsAVZEOREs8qKhU0bcbFUNEps1lUKZR0JRWDKkyUBryoJTKoWuphgHdfehakXeXAB05ohKDemiIEGDESqPo2YUGhS9ytV2K0UedgmPPuAQRKghZMEfWFdAIXLxkLtb4y7Luh/xxae3OH0WdzMQWsGmEWQc3mZCtYeWKVsRKoqisEE9I7sS/EswovRVr7yt1KZQCQPhyJcS1qJOXd8/lPjHqhV4EKhg+n8QZeJUgyiu6oWevTSgMGSxbvhKBgJ8GIQeVSkgExuNOV/wmFWrwVZLc3FIKPRUFwCL1+/I515LbK7AeZezWUyotSL8wbCDPJMdapoJBgzfnfSXJCY/jdd1nLBJ0tpFKLeajEm9iu8R0Kj1JBpM3oakqksk0VAHBvgB0gl2NIDOt2rQtXmR9XvgVA3mL4LNFhxUhv6Ua0aEZiDlhGiq+EYIL9z1QNggVXGD5bfRDYwYkPuSlue0EMPT64k3wBLM49qAtsdeOveEN1aJ3xMHsGSsxvcWDWCCLNTkPjjtsMNLz6vDykhRC5NkZi5owddF8fPHheKzSanHibl0xY64H5xw1Ajts2QvpOZPRZgXRwtbaedt+qJYgow1BkpqX7C1AQHoYP51Wj9UdOs2zyITYH5FGyqGwuhwiTcR9EjkkvO8lgJMUyGKoXLnnee4Kq5R9+eYCYp6UJ0gQdSDhv5qYMsr2kGoNWwzu4s5wWh9JgKbEX3mDMhHPh2132gK7bj0aO+6xL3bZ+1D0r6S3T/kybQW9uvfG5jtuiUQmj1iwFFvsPBoHbbkDtj32aGwii/nkLLz2yUzyEA2zG7e0/nv+GFpvzACfX6Yc//cRueHqNtFpXh+8BEPDhvZBfV0jJpNnNt1kAE+QGW02HQo/DDNP3ecnNKB8WHmCGh0rGrIIx4JQyX9JpwNqs4KV+mK0q2FUWJQbHhvg8+lOBvkmE60lXpQU3kahDiTh9WLMwP+P6LUoNN7ty2ZCzScIDPJkfKoCNp7k1RcV49oAIultNukCI0GxSBLlk6kjsrZAvAMju8RQqVvw1jVj81obe46IYpuBXh5PQ97ehiiBxJablKFPBYWibTG2GRzG6AEKqnzN6BoWpdSKLQcqqNDa4I9lcMzpB+LQE45DSY9uaM4QqBD9SVyDDFX8fCRMTQPoaocvmeyH0voVMdvcCfAeYeoaP/Scg0i4AnvseQgOOPgYepKFWQe5HFnVcTO0F077DiS5AqSL36CXKUW+i0EoPMu6pVNxrKfILApRhC6J1qPKosFavmwhGusWU7fK+6HEugi9SEIa0XbCaSYa8yOVXsrmbaepUZANBJGhdfVF6A1lQ2667ZKg343R8SoE37SFIXqZHg/ft+YgUJmFTaNsxWpRm5O13wkS5B3IPHKSDJU5rqe1AYi8GshlEWXN04kA3h27Bude9TbOvvwDTPj8CxpwG6tWU+FrGWTNFEYP74udKj14ZuZq+AMaDaiNGIFokj5/Y+k2OGyvUfh84jJsN6oKl935Dp5d2IADt9qO3h29bNtCBDL17LdHolqkx80Fam4klOIOPWiqxNsXehGl682F5QQl4orUhkqQz+Zg0+jrMemdEy/bcDOEBv0hGmGJv+iU2Z+TvLBl4TiCJK+Swz6/2w4a7cuND05AyqYp98gicAn4FMliq7u9p089+wh2HLkZRozaBe1JD2Uih0jbKpz5txvw0efjcc1596Ahm3RXztV9Jh674U682rQGXdxezh9nzn+TYMArCsVKIFM3F1GFXgoVkaSYFN9QVhGTvPSyKJEwVaKhGSVkvkigFLlWqoAM0ZwZgGqYKKFxqlYrYbfRy9epqNKN9HTSVFpEqUSF6VzKRX3BSDXizbLegY0oDR28pVCI7pxkK4xMAFb5QFRvvi3svKBjD4KhCPWdGD9BjP97I1MwmF8Vp2/zqL4vdV5HPr+8puQsENDhpSKQxEUqvGoJNttsDA4/4mSUlHSj0Y3R64jx2ELdvgt92Rsg1y70DhSe6utFaH37v+z1KBDvTWEWL0fPJ7FgwTTKnxivwr4iFShJvi3VQzDZRv2j/fDCnY8iWOHFzW+Nhy9Ez99MYvZnC3H2aSdj5LC+OONvl2HVwgSySjM+fuFxDB6zG/5w+BVYXh9BQFK7JlZj5bLxuOTff8SqulWFngDyqJHToQU2UEAWX7VDGTQIOKKxGFS/gFIH3Wq7Y48R/bF01mrMyBrweyTVeCkO2L4Pmia1YQE9bgtpmGo5Et52+HnOP44cgOTceRjX7ENMTdE4hCFz1Av8L0XM3m+TfyxZOlm8a7aF2H2belPVgjTwBAIE77KssiyaJpJrUOdKL6L0CmlaABkCLoX6QuQvb6aRTqUpnmxHW47+7npigxLRjsSi+VklP3n5uCN+h0CFhQcf/gw5eWbFB5OyogYtrFk6FVPmN+Dhm84jN/RD3JNG3BvE0k9fxpIRm+KkA36PgcsfxBOzqAf9Mcz74Cas8G2CwzatRcaUqY0/7pml1X57JCt1dKxBsn4h/EaSjSD5thQ3ParjIiwBA3KYFxq9+KyH3oEhq6UlEIjSkwlS0Xnj0OndO16dIMJGIplEGZGaR2+Bw2MDqoGon8BBycKHNoR9WRgd7eToZhr4JqSSOj99aLdrULX1QfBUdONVyBSSkMcUSCBIuABMfk7GLhjTtV9+IioowQK52yK/fETDlLUN+C48DixTsin60a37QPz+hD+gttsAClWhW/K7kvQKdMYNyKfbMyA3Ek//68UVha8X2b8OIJD+QL4l8Wb8qoL586ejbvV8dx8vIkcUiVTqSyFBY6gGO9A4dwEm0Hu/eLvNkPHEQH2IlkVzccnDj+Oam67FtFlLcdoxo3DlDS8gmZ+Pd96bg4/ffxEnH6rhtlkz4WtW4HXace2FD+PQY65Bv269YBnSEU0/Muh3c8FvCBK2bJSEYPTyHTWBc07fGdf9Yw9ceMamqFvZhLue/hi+cAiphIG+/Qeh1Pbh6SnLqBsI5J1yZK16RH3dsfWYbdA25ws8O6UNHfTwHhmn428n74CjB3fDa5M+R4AAWOfNMt8y/PVrJ1VyOdBhEnmTKXdi9gUoedn+siCT9LipBGWiD9WAirylw5TdHi9CPN7KUaZN6VkKI0InqjDkIVT4+7MSVYiezSJAwy1DAgE+lKrkccqh27k9ig8+NR5t+RCdR5XP4EGXnsPxt79fjN5dYtAl54oWRgXVf9mg/tDmSe/HGqxQd8N2m6SwaPz9uOnNIbjo/N0hiyaFCDplevmPIdF4vzmSDFA2wUCmpR6qIwsY02CIFykMSaaTIqBAAKZPTSNhdCDnzSEU8yBptlGp5ZH10vv3RNFhEwyUEOmrpfDnZNwmipCPHkWK90j6aJFUekI2Yo4P1dEYwo4fVrwNJeUxdMgYao++qNl8FyoEiTvQIQkq/YKG8wbvLVMKC12i/1sSr6WwRSjgGlIZKigImoglSf78CN5bFxCwtcnIbHcZdxMtwN8kR4ElmRURRCBQjj1+d5Cbm0A35He2D70B6Z6X2shbK1RqbZXcekrmQL/bpS/Xc3MF0AOhzMBL4XNj0AQEUKkYBF+K1+f2SPCNsxTOkcA3Ge+T+7kIgPe0pedIIZBTHaxZsxqrVy3i8Xm3C3P9JPu/7bdfJ8U9OUQzQDvb8oObLsPu+++FiDeMsBVBLpfClPEfY8DuB6A0XAbTyGHTnoOwsmE85aYvcnShSikjQbME+bYkUK3jjiuewWE3XIqR3aL0BmXVUHm7NNQCHuXdbwAiC6F71AeNXp2RVHDNta/gsms+wgWXvI23Jy6AUz2AMp5GrCLqBpPedM8L+KIj7gZ+2XkNsRhdjISCjz+ZhEen2GihznCMCnw84TOcdOO7OO3Gd/BRqhppKpmInUHMDc797ZHDdyiyJw3eOYTn9uBR5sTTlbH3zk8B8z5NIyAwXPl2TMq4rPYq51BzuksS8BrSS2fR2Lopf+nIuRzCSzsEbBZ/l8RtXody7FDv87qScdW2xNGQlVZV2D4CTV7LkCgGniNaQZZEduvlxiJ8V3IQJGDMZWVassyykFwE3Ed98YcTdoXmjeC+x95Emjwt8VKWriJGnZXLSS4COp/yXIk0qocehX8epeOQo/6BYRechm0CM3DHSzmccmAGd938BKYta4U38ONnUGwYSdrYyckj3d4ETzaOIBlB0uq6yt5lKinyzmUM04QvL4YCiETKkE0R2QVjxGdleHlCFu1mC1+kHw3qACxX82giym0ls9TTWzErKOixKNqi5cj7y7Aqyd/DCuLhSuiVgwgEAoirPdBj9K7wVA7mHWuhaV7YXnmpZEIaLzd5j0wrZJ3+p7QOT4nRFqUrdRBQIDX5qbLtFXoFRAQlUFEClgQUyHcBH9KtL8F/4jGFUVbeG9uN2RPRki4wqEADgSCNtQGNgEm6E3kKhVugCq/pjjESlecMN6GReByBAEFauNTNlKjnqTB8AeTytvvp4T0kpXNDI4WKRitvsN09PgRDQaQySbdeAgwkpiRv6lRGCfg1FeFIEPPmTqESSvN+3yZK0pg/Tkh/aVSKSqTDWay5436M3eY07DF0CNuolYbccrPurVy8AB3iJUnqb9VChoDNV5dm+9fg1NN3Qmn/Abj6ien49/5D8exdf0K3HU7FyIF1NL4F7xG6BYPyIbAtIB1nG4Lc3ikv+ZKMJVH19PgNzQ9PlMpaKXXHeGUNf5PvXqMxa1HKKKslUMlHti9FhU5vMBCns6HCVEwEbI3bRAq+Unq6AdcjllTEAmccO4K8zHP+DZJHXTtLirIlPQESJ1WQJH4XkCCSRT0gYEB0opjsEMG8HOuVpdLlv5zO4riZQckQtsx2CMHMFHSX5UmxlVsRjMnKo+J0CciXGVoStCxLLOvweynPRhsqVOpdK8P7BOGjYZal5G0acYnsz+YkgPn7vKdC/SS7opCmSsifH6rkHCAAOO6gESgvCeLRp95HS1qGGiW4XfLU+BDTJHUzqZROZ9bBFjsegjsffgxn7lyJP/z1eRw0eDX++kQCJ561E+7a62pMlaicH6lmCu3+GyOFSimxpgl+O0/kxxct3fHu/DD6mkSSJovDxpUXb1oqX2IQrc0JhEM90dxShuffbcO4GRrGfiIrZQ3HyjYfnn3XwJMfhzGpMQyzdhBmNFl44s0m3PlsByauKoPRayQ+WmrgtmfrcdtL7XhuXAqp6CCUDduViJFKxkvkKAv8uP+ofCQsV4zuT2R4vxdRMF2QLpss0isgdrszlqDz86cg9/q8+NeLTPN0f+cHMYjbzdaje1/stc/B8KkxtLbnaNhLkaHBL3jvAlg66yWaQXHXS/ApUUz8Yjbuved13H/vy5g2bQ5KS6qh6w5WrmzEkiWreLzK95rAhAmzXaAgPQSO40M2m4fqCrBGRRRhXWSpaHqsOXp9ptQxgNbWNmSSHW5ngrTL/7/IcYVa/lrJouHLLPkUdy7K4t6Td+frKKFyrkRNSCZT0ZPTDfj0diq9CDpMP727BDyhUphhDcM3GYjs6pV4/Y27sOjzh/Bu45ZYM/Ex3HXbu7jwL5di7qo2enV+F1jkZMaNLI1ZpCKtS1Qa+XgaYVkbgnKp2CGEUAW71QtT4ri0GPL0xB0zByfXDh8dhBzlPuOJIq1kkddtZAIqVHr0nkCewJOybpciGqTB9fx4fsuYMqXTQEg1ccLBO6O2phYTp86Bx+qQhNwwqbc62uoIGPhFwAoRUipto8zJ4ZY/X4WdT7sQ6SYDZaNHoYogtTozGzPmNheU5Y+g3ygYsBFvrEPYaxAREpGxFSRuQIyJJOeg/+KCAYUeqJtyluiwsoxGwPLivc+WYvjACC46fzRynhhSQQOTJszFnpv2xqCtBuLtjxswb6GOd99pwtBNh2OnXUbi4fcWYkWuB6bMVNGzMopjD+yPeR1pfLaCb7tyEyJUtyOKYICc65pHMb5yb3k9P+4F/xBa945iuAr1WGvs3K2flgpP/NUib0JInH4BR2KwpaekR69NsfMuByAW7UGvKgDTdgregDtssLZ2PE6O1dQonnriRaxpbMOxR++PffbeDZ9/PhfjPp3g9vQsX96IZcsaEAjECMjAa5a6sRyplMRqSO55KgSNngSBQV1dO9rbZIGiKKKRanS0y9Qghx5gDsuWL+E9N1BU+y+Q8llg2coFGPfss4j07Ilu5RV44pPP8NfjT8e/H3kQo7beBI3TU1S8NkoJelNJE5GqUgwtS8MI9UbcsNE64XncOr4Hrjp5KD7VdPzptD9jNJXxa3VLZDY2Yi5YpycYLNyzSEX6L1FP+UpLafATiIaS6FnuoGckj96lOep0k4af3reRQWXIQo8uIQwId6B3MAErUIWcksM2vcrRL9aIEifFS9Ei+IMEnUmUqwaC0hvxIyngDSKna66e81lp/D/2rgNAqursnul1+wJL76AgRSmCYldsiS323qJRYyx/NDFq7DHRxBprNPYYe++9oIJiQSxI7wvbd/rMm5n/nDs7uuASQQFR3lkuM/PKfffd8n3n+247YM8x2Gq7YUi4c1g4fy4+W9SEXl1LsODLaZhRm4ArG0HY5cI7rzwB77anYf9Ny7D1LmPhffNJvDftfSzptxPGDKkuRP4DsFGSAWQstNYtRZDWpNP0WckSLmyOo10AMw4PxQwtGA0ayFExa0GUfAw5Vwqt1DmzFqZR3aMCex+yCa3SuJlzuqRxPnIVKZR0cyJFCeUgxevUxYvBw3ogE/ChNhdFLuxElgXec3APpIKlsCp6QNslq5tCOyl6tG4ni8TsHNgWCuv8r2e01Xcpf6HQv688WpEMyIexNlDomlkxGL8/g75p7f9CfvhodToxbPhWGDV2O7RSaYdKK5imwrXGO2A8KYpBCnyRce/vvffeTLsDlZXV/L4H3p70IZYsbcTiJQpNeG/yx+jcpQfe//BzvPHWu3jltbfw6GNPwx8swey5C/DwI09hIcnA8y+8iTffeh9BfwUefuhlhifx4Ycf4dNPP4alAaZ88jcegI6CkVMm/JzhD2UwbvsT8OHsWWiZ8z4WNzZgn10G47ybr8Nphx+LXsN2w/xP/4svPp2PLNveu3dciHF7HgnNy06xjMujb+BPV72O//vT3ghGSrCsFabLptkRx1BfCF4RABazn0Q9ZRVIow0bX4PyKtHSiiG9u+CUw/bElkO6wRVsxujdByHEyuPMpjCiTyV+f+xeGL5Jb7Pa4W7jhyGQqMeZR03AuF7V2G73bbH3Vn2prENIxpL45c5DcPgvtzMr1/5QOJJNcHlJgmn8FTwXSWN+arzJrM/mwlfRC/fcdSmy8QbqlhgN1jIKjWXo0ncE9tq1CxlECGWbHYCbLtwBmeZyXPjg7zGI8aqD+YdgIyMDRlzT0o8i2dxo+lhIBUwXgYKT1qVZbQ4alkRy4CATpLDSX8aMcrewzTb9UBdP4tzzJuGh/35IItEZm48fhRc+zOPuO2Zi4GZjMXBkJbp08+C/97yBv170KBoXp9DU0EyD1YvJHy/H7897AHMWRzHxl7+Adl1zkAzkSAaKFnj7wXWFNEuBFEbEt0dRyQgdnWv/WYQG4QgrH18BPNU+CYXxPDrQ7p72SewAK6er/fP0vf3v9teoP0/PcUJbM+uawnUps2+9y5CBNL8O22w0+vYehOXLG5lWF8tBU2tyjENxkcqxlc2fv4AN3Q+LrSxcGkBra6PpK2xpyaCqqhP69e+DYcM2wZbjtsQCXtuvb3f8Ys89sfuuuyMWTaCxIYLXX52CivIuGLX5KGw9fgd8Om0WmpvjZk7z1luNx+677Yamxno0NzQwS2ipFsvBZOA377gxwZHV/Ho3v6gddYGVa8SQTceie00VKin8qntvgSfvvg7/vfn32HnUL/DV6PNw7rFDEXNnEc5E8MJdL2HfS27GAJ8b4c2H4O69x2HMmC2xbMAYHDx0CBKJHFJOCxbLKKA1f22sMVQzszREtJiQBuuaAbw6SktY7TBLI0jH2VJZldtmNxV+sVwzlFlqwzm4eJ+Rn0YgSH6pX58tUEaM2rO5Xg9cf6RNoqUklMe+2w7DJ29NwWPPf4GFtX1x8/0zKTsSqCitxv47DscLTz6LJ599Ge/XhnHHy1/CVd0ZNdU+vP/lIjw2M4vhA7ug3ONFjz7dMXpQJR76z7NmhVqtSsOGzrwzuWEWWVoTuNwxY/iZxda05wzbi8tywucJYOfddsaYbbbH+PEjsf224zCsazVSHi3z3AubbNof3dmuFmqJehdlWo/x2HzMePSpSNCoZRxrloxvYSMkAxQkkaXIkZ1B4wNcflZmVmVlZtqBQDqNACuMVoLSrH9vIgY/FXY67SKJSGBwVz+O/lVPXHDOaNQl3Lj9yen49LPpOOrQGpx04Gh8NukDLP5oOo7Ytit+f2Q1zjixB4aUuzDcG0HPVAQ7jvThtCMH4pLLfocLzz9f899Yobzw+stYMVxmxKlcz0J7BV8YiSr3d4EUSKmnmdbCAD+5tVUtCyge16fOFRVvIsFK0xaHgs6tiGKDZ9aoDbdTaBo3UIxHMGeMO74QVzEUUUxPe0UvKN06p6BjSoPSVCApvJaCJ2Ml1dZIzsRCCilyqi+HT9UAHBetx1C4HMNHjkVZaVfG4aVQKih9txdsaHz3VBy9evUhAWhBOFyChoZ6BMN+5m3MpMPj0TOTaInU8XkRVFWWw69BXdQt2WwM8Vgrgv4SZDNeLK+NYtLbU/HB+9Ow5dit0LVbb0RicXRlQ81m47QcWjF/zky+U5bsXk5seTIkPr9510JQvhTCzxosqxKN4/C7NQ4Tbmcl9r3oThw3prM57QiVoefgXrjmhkfw2tSn8X87b8WDPpQgzIIpwa6n/wW7DQZbRZiKxY++2+2J99+fjIt/s58OIhB0IsjW6SkJweHVIDMbaw62xzzJlEMj6vNoSTYj58xQKXnNqnrhkgw8vhgVXhoeKiqPK4VMirIm5zHdciIOWk0ymkjC7fFTRrIc2P40Mt8jxe8Nwe9xI2HlkVHTZ9tYbyA5yVb1R/9KBz6bswDpSj+c2Wb0cy9DlIZDqKwLepRGaSzE4SfRD6bnMf0xRKMkN8sd6FkNjOsfQKa+BYv4zufuW4L/Pj4dEc1+YQVMePPwMI88beIutaYj97w9WK/dCMnQZAPRIEpmFbyBsCEIHleAbUcTq/mp9DK3Q2RY8owqX3vyGrh9CLv9CAe8vL8TjR/G+wMFiyTsxgWWWzbSAJ8YLd8+y0JJM5MzZGUZTwgJfiY9QSSY0QkqmEhZJRqzpAUuL1oTDjzz1ixMW+zE9IUtWmANJaUuzFvUiqXRLljUlETU6UGzFcDcBifm1JXizcmN6NqrHOVdemNpnMeanFiU7I0vvpyPiuoaw7413SSRaEIuW1iAw09rVoqyqDilMD2sMDqm30WF7vVqbf88tORu8TopXx0X9Fm8VnEFAlqg4xslrGfp+zf4PpWpvbL75n6lQ0HPECkppkOfxXTqep3X7yIhMEsY83sR+i4ipOtMnHkHmbWX9+QxcOBmGDx4OCwy6wx5jRYssrRrJO/TNMjKqhCTV4pHH30YFone7JmL8NJLr2PPPbdEMOhCIt6CumXNJA4UBLEW3kMixu/pNMmg14VUKsr4e6OmpgLjxo3EzjtPwCab9MXCRbNYVmm0tJBIZGK8No+6+sV8KmuTWTayAGMV2bCxAULWeynbTSrD9sa2FAp1pUEUhCecQ4SNqbE1jFiqCnlvEEnteJgKIkx54nItgctDwZcJIRfJoLSsFC1WHNqGJMi6n3Y0wJVjOyYhSCXjbBsajE0Zs4b68odAzsHqnkAlre9ddtsSB281BEedtB3+dNgIyv00iWgY7qwHe+++DX6563BcdsZROPWX/eBLZ3H5U5/A26cnui1agOvfmIsLTtkKX3zUjIEjyrD54CAq3a1wq2tZD5L+4LPaJi/+5PHzeIs1AqumdpzTWgNUPlo/O0WlT/VIIzQGN9myG3F4HEl4GbSKYGmY7CsTRbfyEnQKefDcA1/ixbsnY2wPJ47bvSsOnDAA056ZjPff+wBbjemPoVQYX36+GO+8NQP5VAIH7bM5Yg21GDGkwiyY8tB9r+CLObNw4623Gm+Augrk1hY5kWKXcpSiLCpFfS8q13g8bpTr18qRQdcXFb7umTNnDv72t7/hvvvuM/Hpen1OmjQJr7/+urlHREHX63t7rEgOvhtF/a/7Vk5P8ZieJa+EvhdJg4LSJRTfr/js4vunUikTRIR0TO+m0f2FpuiD21tGZT2Sip2MndaL10fBlbJovWThJ/HJWAmc8tsDaUn6cf9//8v3fwu/2HN7bLnlCDQ1LcXEidszP5fiw6lTUVHhR58+nRl/DuUVAQwbPhhaGGTvvXdm3iXwwAO34z/334GPP34b4ZATo8cMRmmphwRLu1020aqo42eMREVkq5CnGv1gw8aGCLW0mMuPVo+FHuWUcbkGlLvqEKB2C+TSqAgkaJzWo8KbQyUJQTgYgTdVj1C2BKlYHBUlUVreefia5lDpJmB5nIjmnGxrXgRJpNPxCNurlGXBoMmy/a4/0FDSLot8l6lTZuHplxbhhuc+Rudum2GngRVY2NSKMmcTHnvzQ9z74jSc+5+pGDJyOLbunuO7NeLO1z7DfW8kMWTnLbFk2lfovMUQzH1vMboM747dh20GX95JOZNExnSPSPatKEN/qtgopVU+2QptpGH6bGjxa9CSk5ajN0lrOkU1k3aa4M+40M3LykwLMsgCzzXPxzb9fDh6HHDGL8M4dHQNvHOnYPuahfjLUX5cdlQ1du2VQZfGr3DkOA/OPsSHI7fPoWdiOgY75mKPwfU476AQLjzAh+tuuRadulcXvBO0Zr2eMAlKwVKXki4qv6uvvhojRozAtttui1GjRuGMM84wilXW8uWXX06LdZwJl112mSEIuv+II45At27d8M9//hOPPPKI8TRMmzYNRx11FLp27Wqua2hoKORFm9L+oZAyV7qLXRPFja50XOmtra3FzJkzDVFZuHCh+RRJePDBB03699lnHyxfvhzpTBo+rw/nn38+brvtNvh8PtTX15tPQ17kieCfy62+Yjd69BiA3r0HIUVeoX5Kr0/7HKixktB53FTSrdhpp61xxv8di1NOPRKdu4SZxlYKqDQ87jxOPOHX2HH7bRAMeTFy82EUXpouCir7ERRs7jbSsC1+85tj8LvfHYvttx9Hi6fVeApCQSdisQa4XVletxyRmDbFKaxboSw100Nt2NgQwQqayFGhb1KBP5+yE8aPrMGmw3tgeN9q9Kn0wJtYhsN/uQN232ootujfGWf8ZhccRaPGG6nC2JGDcdLRYzB2+0H47XEHoHMqQsFJAl7mxFVH7YPu3bqYrjof5Qx5QGGhL3kT1hM0IHze58uxnPLBqmtGkyOP1mgKbp8T2VgWLctyaHEGkFO3ab4K8YxFoyBP8lDYJdORqcSo8VXYytOAZ5uBfpmFaPQ6MWVxD4T9bpR4/Xw/LVKmzpI8tKDtzwEbJRnQWPNAWSW8pZ3hraiBFahGsro34l36IlLdC41lXbE83Am1wSrMTZZjUb4GDWX90BjogUxFD/QZ3hOBqjIsaI4j5q5APFeK+qYcMnFtPVkHp7sZdQ0pxJq7INocQnOiwSxSoj6mZB3txUgNIiQYZo0rVj4NasuTVWezheKQJayKJjQ3N+Poo482Vv3HH3+MW265xbj7W1tbDUl4//338dhjj+G6667DE088gUWLFqFXr17Yd999seeee2LJkiWIRCI455xzcPvtt9OSHmyUdGVlpVGuK2JFUlD4VTD9V2TAxesKn0VCUfQ0PP/889h0003xxz/+0RAPpfuAAw7A/vvvjyOPPBI77LADdt55Z3zwwQe49dZb8dJLL2HIkCG4//77zcIczzz7DF5+5WX89re/NaSnurrakAxZGFKyxVTkciRwgXL07NmfAqCwdnyGRCTLNMgTovRq50UNBI1E6lkm85niJNOZ4XkHMmmWEcmCCINmk8iTwBhIKuSx0AZHcR5PI0nlH0808zNCoSGBoTjIGjV+V14Iv4eEpxnxmMq0kB+CBGEx/zYuaJkmQv+ZuqGldfSTx1l42ZyWVinUPeWvrjN1i5/muH6zDM3QLHO/vslzZG7RxYUPhmJdsLFmEKH2WWVwJPzI1afw6UcNePNDC6/NWoYvGzJodPXBvx6Zgntf/Qxvz5iDae/XY8LYELp3b8T4MSWIL2nEXU++j6puIWzery+iLY04ZK9R+IAyaM7CBWzHPiTSbE+SbxJlxbJbL2DbjiUxedZn2G/3sejVM4OTfjEGS2ZPw8fzkogtrMObi4EDdx2NEd3KcPb+o9C4pA7T6zNozVRgiz69cdQ2wFUPfIzGyXX4MtwZg8rKsUufZVhGuZtOFGYOyTOg+uk1L/jTx0ZFBjS9LA8XSsceik1P/jeqT7kHnU+5C0POeAg9fncPup12F3r+7i70Pu1u9D3tHhMG/OE/2OSMf2PAMVdj4NF/Q6f9z0evI65A1wMvQZdfnY8u+5wL93Ynwz/xdASGH4DyUXsiM2hvJDffE40DNkek33Zo7LEr6jpthrnuXlhc2g9Lu9bAVz7AUOagtgnWXHkZkbQwZVWrgkkJCrFYDPPmzTPfpWgVdExbsm633XbmeE1NjSEAsvZ79uxpCIDiEFHo168frrjiCowePdpcLxJRUlJi4k+nJaILfflFSIEV3Pb8wePF7y63+uWpkM3hgrDXtSIABSWdNwpbv6+55hqcd955X3dRjB8/HpMnT8b06dPx9ttvY8cddzRejoEDBxqLX+8UCoV4vYdpr8U/r78ZDz/0sJJj4lYQqTDdBHymskrP5v+814UhI8ajc9d+SDMerSjm87rJ3DXDQO9HpZ5M8h4XAu4QE+w0y5WCStzrVdzqcrHMVtFOHstrAKBFkkaioO5/PoHp0gyTjHIKbqebMXnN/VqCmHaCiTOfi5P4LefzGB9blZZZlaYq7ITJ84yrEERO1qtkXP9oXQ4rlYR8TzFTUKxr0Qj/V98z6xTzLpVpUoVGSybKiyiEQXKV0CZHIgMWi8CJxPKIWbc/G1mOWsXGU6qWlgaI6AuRXo+j1H9O0Fa8aU+G9b7UbKrmTkcQYpnkknFokzQ/63zAp46uPKJsEjFHDoGsD3WJPBYvdKPcE0bvmsGodKfx8bIoDtp1JMqXLseji5KIWJRjOb+ZUp13JMwuloVWu57AKhdguu95bBnumjoH5Uz71Ocm46I75mIZjY2Arw73PDQJj346m1VwGV569GVc/MA7aEQYQcqL1thSXHrtFDQFuiBfFccN17+NhYlWPPfwVDw6YzGbOw03BoekiohAW138qcNBIf4tyaRDH374oXHlyqIrXiKh/FOG3kNv0sJiDDso7GnhWaBV5whKvJvqqlcsvqU+tSlG8btmuikrXNqpjncqaOSMNhSSgnRRuGk7TYcRULxDS6dqeDuFH+J1FGZsVR4qJH8FWlM+hENhNjY+VYnSqF4KQc1wUDqLCvaBBx4w1rMU69y5c42SPeSQQ77+/eabbxqyoCCvgZTqU089ZboQ5HqXJ0Du9ksvvdQoZHU3iCCIDAQCWppTg/oU9IZUcPwTZcqz4cv/lWc+5bIBvPvuHHiCDmy5RV+k+b5aglXvn8+7DAGQspbiP+igg4zlr/R98cUXpqtC0DV6plz+O+20E2688Ubzqa4LeQXeeecd4wm45557sPvuu5t3FEnQPSIBin/l+qfzgtMZx6svPYgpU15AKGDBrXJqmxolFMcc6Homi2/3bQUiL4Pi17OM+091xQSeVFB5srT0Q8ujZlmWGmdS8ECoe8aLzcfuiq233Z2XhHneY2ZA5Fcx0lii5OeLNCxlHOu92X1TQ6OJWDqDEImXPCturbiZboTH3xUZkaZsFAmL1Ip5n/M5EeP9ZSQPDc0uBCtCcMdZ19iUZJOF2Ka0cJjaY47tT+vVrwqSYSrXvn37mvIvetzaQyUkeuuSd4KfWmNkeUMjTv/Xx0iaofBrF27Wl5Q7QvkTZvtifiSB684cj34a8LoOUPCGufhcvgvz7tJ/v4P3FrXC482hW3k1frFDd3hiPpR1Lke5tRT/eGYhGmtjlJNB1ATqsDjYBXf+ZkvUvvkZLps0Byipwd7je6OmyoPpb72N5d3H4Y/DHbj3ldlwdK7GgtlzMH8Jyzvkxs5Dy3DGXqNZ4ZWP66DOM1qLQTMZE/EcTr3iGUScQRIStnvWC+19YVotLwj5tQV6g5ENYBmkKVvcDi88TJubMiLJiqg2m82k4KPxo2VftECRQ/XL5TP1NEd5GOanCM/df9oWlX6/Wd5kQ+kRlMwqQvV+0KBB+Oqrr9qO/G98u2X8zKHq6NXUGAoqzZ2XrPI6NfCOVq8zaZhsjiHroBXDIMKg4GHw5VLw51PwUApp+wqtX+1yhqmoyuBhSFCwpfzdGfTZFTFvDaKuaiQ8XZApG8AwCMlwH7R6OsMdKDMLHEn8mBrNfw5auSpAKUApr6JyfeWVV/Dyyy+bwX/XXnstZs+ebZSQLPw+ffpg6NChmDp1Kj766CNz7x577GG6FaRcL7nkEuN+//e//228CWeddRYWL15s7tczOkK7+mQgHax06bhO6btQ/F4kAg8//LD5/bvf/c4M/CvGr3MSwhq7oK4MdW+ICEg4/+Mf/8CwYcPMe8lr0L17d5PO3r17m2PFwYeKtzjl8ttwoEfPvtAsA6fHZ/ootQNiIc3fdF+0XdoBWJ5uEQZarCmNecjyHg2EVP+/6FGRGBTIQWFvBpEH2U38zt96Vl3dch5WrihIQijujQ/zSYREahe9/zZ+vcdEVJWGcNCJpyCS8pi25WB5zPlsDk455f8QIsE868Jb0NrEvKXimf7ai6geuAVOPuTvaG7yoDRIIdxM5VS/FH+7/ndYsHjh10IryzpWWL/exppCCjEdARbNq8d1//0INz/7Ff74z5fRSNJw0o69qBCTKA950eSuwCWHjEJkUQNuevtLJGjguJscePS96bjx/jcwJxPEsb08eLUxhTFDemBWXQ5H77Ulyjyah0/5Ji2tAtN0g/UEtdHq0iSCrgiC7hwNF82syiGVbWLdowFEQyfH+ukLUwYHPYg5fKg3u8jy5iyND28QjUkHYm6aaqUBpPIkU7kIAr40ZczP1xNVbFcbFZxONzIOWiYopUIOsqBdJAceMmdtJuJj8JMwBEwQI3S4aNloHqEsfS0SQTZprEFSghxJQZa/LQfvYdxaZNJLJe+lovCzUnoZ3LQ43Dzj5v0ehzYoycPDCioLXAt4wMmGImu0zSKVJStIEeq3FKkUqroABHUDSPloMKD63mVF77rrrjjzzDONAhYhEDRm4OKLL6ZV/67pHpCXR335+i73vCzcVYHRG5h+d34vKNY2hdoORYWvAYLyWsjzcNVVV5nxAPIMiMCIGAh6rsYtnHrqqea3ZkZoPIDIiwiKrhdZ0SwIjSOQJ0OhtLTUKHPlR0fI5dzo1q0vgsEq5mkAwVA1enQfaNJWzDvBWPxaVVImZrugtQvisQRKwqUoLSmjNUGiyKahTU06gkVr0Sx0xHokp494hgRQS2sTz8pTIHKpDOTBjRC9rAwy0QgWsRwue+JlNCybiy1Tc3D0/11MK64UzbXzcNoVV+G8c29CLJ7HxNFRnHftI1T6cdzzyJOY8/m7OHRPF66dMguelmb42Axvv+x8jN3+9xjcu78pT3W/uIN+truNM49/KFS/QyRaTl8M4bQTS7MxOEuCCAUqkLfS8IUcJFt1OGafLVEdX4Dr/zsJSz2lNIgoyXwRpKMZdKnui98cPwJPvvkJetd0xYKFtVi8NI4B1U50Lw8iHonRwPKxHfKB61PTsOnFmj1Ix6nwaay5LBf8WT/8Ftsz26zH42W7tcy6MS4mzuvMobIsTCPCwfpJOUdCUBb2Q52DWu7cTTnpU59hJso8+eF7E2yo2CjJQIAS3J/PUOkrWAjJz0PhnaYCVx9lkgJGIcHjTilDORG/lvr8ndPuVXEGWrykFLSxzeqFWgFK3jDaifwjq6TyUR+307ilqIhYKR381Krqctm5eL+D9+f4Z1Fx5JkGKTApT5EAKU9Z0hrwJ8X5n//8x4wLGDlypHH9qDtAgwM1yPC5554z1rasYFn9v/nNb4yLSIpWlrVG6re0tJjuhCJZ6Ei5C1JsQoEQ6F0IHlSaVgB/yisgiFz89a9/pXVcZxS3nqX30Kc8GCIT8hyoG0PjF2Tl6x4JdhEJeRMuuOACQwKUPo2B0BgHjY8QpMgVOoLWHPAHK9G1phdqlzTh4YeewPkXXIGlS5dAuxuGS0qZdgfzhYTPrT0HRIJE5jSdU8TLQ2LVDbNmzcGnn04n6fAbgRGPyyMhb42Ym8YnFN4/ZwgSy5dWqQa66d3UlAqkg8JEx5jUr70RGxmyPg88JFLjhmyBMuYtAl5UdctgQZ2EqxvTPnwGXTbbC936lSGfacGOo/fFR1++AZ8nhYzVhe3FQjeSsrkzPwU6l+KFc65B6PDTsevm/WlgWiTVLA/WxZQE+v8gtDZWjTzrcmuiFb8+fh/sMawXhvTKY9fRndCXZfDA1FrmbQzb7TQG46qace9jL6M51A3VgRJ0ZttYnl+AKrbdg3YfjuX/no7nFufwQUMU/Sqy6D6yExprl6KlqYHkPMjnyHNoHlh48PoA60aWdS4bcCCaaybfTyCda6GMlbc3ghTrnBlbxD9Pxgc/ZXsmHoHPGBsOBH00whLN8KcpM1J5mnEh1kuGbAW5xLrpytkQsFGRAQltI7glQKQEFLREGiW36quqgvYN9DNbFAJUFoXOICcv4RXmPmaZPAUOWY26Q8rEzStoKRqdwPMmzoKQ0iGNXDePdesa0gR+N2kxTwvyXh9jEH3QtWSxfr+xgmURa0rgfvvtZ/r/ZW3LlV5VVWW8Ahq1L2WvtfdlbV900UUIh8OYP3++uVcueCnWiRMnYuuttzbXTZgwwQzek6LW4BeTXDIY9aOb0d7qQmF6NOhLx5Qb0oFOj/odCy4yLUGq/nL1uwkiCV26dMGBBx5opjj+/ve/Nx4Luf/1TBGcWbNm4bTTTjPnNBuiOCCwOFtCUybV3bH55psbpXrTTTfhxRdfNN4QKdUigSlCajnLfFRwqwhIxkLhStz1n+fQrdcQHHnsiahvjmLp8mYzmGnpsjg+/mQhpn++AMGSCrh8Yb5XAJ99Pg8ffPgVFi6O4MuvFuOlVz7BR5/MQyTmRVl5f3zxRR3em/IVmlqA0vKuaGxJIRrPMp65mDFrEYu6BB9Pm4mPP52BJYuX0qpIM17mJAWMPAQyXDsKP2dErKVIZzyIWhq42chCAl59/Uvsscu2CDgymPfpIhK07lQ4tPDdFjKhNMILG7E0MhS7HtgHO+y0Ly6/bTL+fPAumHT/BZgx9jc4bZvOptDjbpFq3uPKwUdS51l/3uefF9ju/d5yPPLIB5idSWNgoAy55bU4/c5pmLOglYaJBwvnfIVbn58Bf6dNsVWXLIbXgLLHgapcJfKUb2+/9QluYblVhd14/L/v4OHFLvRqmokLHl2O2bkArWkZUyR4bY9cf3DAQ6LosfiZp6xm+3e4AgyUt5YfLsluGmUZDVR1ZpBiZuRpJKQodyST4ikaaO4gsqxjWcq6DI22vIKD4Wc8YFX6x8YGAilVKU4FWfP6feGFF+K1114z7na539WXLsUosqA+9bfeegtvvPGGGR8gJar7NFjqyiuvNMxcx0Qw/vSnP5k4Tj75ZGNtqytCSlbPWNGCFX1pj6LmWvl4AUVvgeIQWVDalT4NItRAQEFpUiPT+AV1XYiIiAwU79W6CIcffri5V94MdRV8/vnnOOGEE8xvxa30Fq//NrTXuccQkqrKAGbM+BIVFSXYYuQE1NT0w/x5tXj6qXdQW9uASe9MNnG3NLXi8cdfwhuvzUBDXQavvf4K4okUtGV1MpkwROmBBx/Ep9O/RDxq4d67H8LChcvRSAvoL5c9jJkkDomYE089+SYa6tOoXdKMSDRqBkhq/IGDxFFLjW6MqMh0Q9S3EOVZLREdwIOXHI3nsBeOOHgMMjkPYpFWWP5GhFieCRFKj8bolKGFyn33HbfHR2+/igef/jfK617DNa9WYJP592DgFrviqBMvQ2Mj63PGiwiFfcxhwZUsdAHZWEOwKeWtPBojFj6a2YIXP43i9fm0+mNxqj3tAVKCOfOy+OTzPD763IFHZ6Tx6twcPq2lbHKG0cq6/um8Jjh9NbDSTgTdYcyY2Yh3voyjsWk5vAG/2XZcG4UVnreqtruu0LG8srFq2GRgA4M8BlKqUvbtFWwRUu5StlKOBbd0AepGkPKX1R1lQ5UC1r26TopXBEDKVNfpGt2rZ+mYmk1R0RrPyRpC9yoUyYUgK19rHSjtIiMaGHj66aebbgOlScd1fadOnXDYYYe1eSoKMxPkufjXv/5lCIXSq/Tr+lWlLWkUggehcAl+8YtfMH4Hzjv/73jjzSl81zI88eRz2GL0UIweOwabDR2Fu+9+HW5PGWbOXojzLjwJE/fcGrvtvgfGbDkGVZ182Gb77ZGitbSsLoKDDjoYO0+ciM2ZpslTPqZwc2OzYd2xz34HYfAmm5EAxPjcUowbvx0G9B9oxh6oX1LTjgo5IaLVUfj5Ih1oRGWsM/LBDOY89XdcN60/Pn3mSmzC315PC/qEu2JSczOvzMCVL0E26YGv2osRXVLIebugmaZk4ssXcPrtC3H5qaNxb8SFT96fjJ3DwH0zP4fFelDm0OJSrL++n3deriuoG8sb1ByKqOmeqQxlEXK0mpHzWeMBdSCdSyAXkOcmg8pAklZ2E639BBV9jvdSppA2pNxas0NxJGlNU76o7jOOZNqsDAG/Lyj/KmGrmg0ddgltQJCyk6IUEdD3ovUsq1qfUpQ6rr52/dZ1Uurqf5eCl3IVUVAXQdEVr2OC+up1nfrv9annKC4F/lf4JFY1juB/oRiP0qkgpa7fera+Kx16nsZAaLEjXVMkKkqvFH1x/IDO6b1EZvSp+4t5sCr42wb6ZdJZ835HHnkELr30VHw1azbemTwZvfv2xfyFi/DWpGmoa2jC0cceyN8LUd3Zh6ZIPZojtcaSaW5tQTAURDQWRUskwtaRpboiqZLS8jgp4JLI0CJNplv4O4uUFcWhRxyA1lgLnn72CXz++VfM95Dpj02nCmsyFOYddRB+xnCnA3D40pj+4nU4+5YP8dhdf0dVRQg+fyla4ca4X+6HRU/dj/pEymwC9vkLV2PUjkfKhYTWXADl1se45pqncOZ5x8LrDqE+k0UwE0LE3YhqjfDWTEXmsTrZUuuzL/pnBImFRNzDL6yvFglAjG04TgKQyphxUgEfVXguTmIQRcbTCl+Mip3X+fJBWHEv8pkSEgDdnyBxziDO+q71O3xsryJr6mDU1F61SZ5mnbdVzYYOu4Q2UEiRSqFKkQpFhVtUrEWlq98aYyClWjwnRStIuUrJFgmBCIIUq4hBMV7Fo3EMawampfitLV0KJq42pa20Fb8XvRwiKbpOadB5QenQ7/YEReRA76T7lX69j65ZJfh60gnyLmg1xoWLFmD27DnGSt9s6Kbmgk6dy7Dfr7bDHr/cDl5/Cl1qShGPZ7BoQS0bQRDPP/8cn+fA/PlaOAhmAKPTmcGMGZ9RqKXw6fTpGDZsqMk7i0IynYmie49qJFMt2H2P7TFgYA+mPY/m5iaTN3rnjVVPpbwkpvXTccypd+H5T15B55oQujI/HCXD8eFCN6pHdcPr55+NEyeOQYmjE+5K7YI/n7IFEiGgPBvB/edchIpD/olBFU503XQoLh3eHY6AE69muuOkTUYilsgi4baQbY3Dl904u2J+MERIfc3IeWKgfkem1ItokMre74GVScGKZeCwNJapnLIljKjPCSvkRSQTQSLdAI83BleaZA5heFwVJAadkE/54U664XCzbXsKnjG1XzNlr00G2dhwsVEtOmSjYxQWO1IZy81PTp8Lsqz5nZaxOUqB++HHXyGaSGPHCcPMMpxmcz4y/x+zThRJTlaDHh0apPgJrvrbRVi2tJYHXRi4SQg9uvehUnZjynsfU1FrLYkclXiJGVCpFRHnzG7gu2cwaovCaoiTJ08lKfFh5MihJCHAu+9+QpKRxWbD+mCTTQZg7tw5WDB/Lrbbbic0t0Tw0UdfIp7Mk2h5MHT4IBx9zGno0nkA3F6t8sh80nSSDmC3pfUDe9EhvdG3Fx16d0EUHg2KNm+/pjCNv/D1a+h3oU7rmzeXQcLhx57Dy3HS3iPXndnJh6286FCrIyjRtE5gaaByzmUvOmRjI8TXdauDqYUbCBw5j1H4XrebFnov7LzLWOy25ygM3awvZV8KLk8c2+00Er86cAL2239bbDl+BFpal2HQJr2x88SR2G338ejUuZRWEbD77ttg/FaboazMiyBl8+6/GItDjtgRfftXIxJbhk41QUzcZTt+r2N+MN7tR2L3PcZiq6034/UhRCItcDMik1cbaH7ZsFHA962fHd23ovZtf4XdCn4asMmAjW9BRqsmD0qhqSEbK5bfZVl9/XsDgow9dTck49pIqBnZXCuPRtDYVEuLKMY0x/nZikSyjiRgCVpalvF1Esha2g66FZYVRSzSAI87h2i0AT4v7+Zvvz+HdKYRLc2L+c5JeL1aw8FCfcNSeD05lJRqQZUIUqkGxhdj/mjgpwdWKg5L3TZa+syGDRs2fgKwyYCN/4FvvAFFcrAhwnRzIMkUJuFyWmajoEw6iZCX1r4rALfDDUfOQSWdRsBLi5/a3k+lnYzHzLU5Km6vxlpkLGRSGVjpDK/z8Xyc9+vevLnfkXUyeODzeI1rMGclzU6HDqRIQJIkFxmzoZOb8VuaQ297BmzYsPETgU0GbHwbbYb/yrqsqNzaDR9s+/xxoYF+ctk3t9Qjk0mbNQfyWQeSiTxJgbS9lyTBQ4UfoCWvHSE1rZE38nXMtea9nGYGQCgU5ncNhtQsBgU33O4QFb12YHSSAKhLQqOkNWDTAw+v0z4GDkYWDAag7YyFQFAzHDYsD4oNGzZsrAobKRmQJlgxaEU9rTX1rZDXoLrVC5ru9IPDjw6pNX1olgGVqMPDTx3RiH7lkVDIMw0y3BCQpXLO5ZyoW74EFWUBpBMx+N0+eLwOlJVWo7Exj0+mzYc/XAmH241QSTlT74U/WG5WUsu78nB6S+EvqUaa1r/b7zdblAbDZXDk/fC4A1T+llnHoaQkiHBlDzi85bzWi5wjQDLghtMVQDSZRJea/iQLLqRSGbYueSy+qWMrho0QuTjq0KjZaMhmFqAllUU01QjEs4jkYtAWxk3gpzaJSmaRiixDgm3CikYwDw3aQ8bUP3luNH1Tw1vjP+MV4WzYWJ/YKMmALMGVwyrh0Ej71QxrAvW7dxRsrDG07Wguk0Zrs8YKFKY4FuDE/IWLzZ4Dk6dMNcsFa1T1VzPm44vP5mL6p7PR1JiAWyuqNccw+d2pmD1nPurrWhCLJ9HQ0Ir3p36GKe9PR6cufdDYlDC/X3vpQ96/GIsX1SEc1sjlwm6X2gehCO1nkN0gyN2Gg7TlQAXCyHqk7H0o9boQclWi1Ueilc5heTaC0qQXEWcUra4UfOFStDZGkQ4H0DkWRDKTIoGIw+X1aBoUWUEW/o2UV9mwsbZhdxO0obCLv/NbYfVBUkFdvrrBeJA7CjbWGE6H02zgpA2dtDmUHBluHqtd3oxnnn2RJRPA8OFj8cRTz2Pu3CWYPn02rfyu+OADKvopnyGZdPC6l1BSWoO333ofixYvR3l5Z7zxxvvo1m0QPvpoDt59dxqqq3vj9dc/QXl1GdI0U//74AuYOWsJ3O4qWJkQggFNDWMh5p1Mh/ahsOfArwCPG66kmxZ9HbKOclx4wWXYZuJw3HvH64hn3QiFE1g0/UPs/auTcNUljyEZy6CiNIhctBFWLI2Hn7kG9SzjIvKZrPEQ2LBh44fDJgNtkOLPdRDMZjyrFTwdKv1VhRyf2FFY0ZVcDDb+N5xYMGcuLK1gqCyk1aiK7fEEULc8gREjhmHCNtvimGN/jZGbj8Z2O+yMnn26Y+y48Vhc20DFnsMhhx3D31uiunNXNLcm0Ngcx34HHIAevXsxdMdyko2UlUNJeUhTtbHFqBGM34l0xgGvtxLZrBelJaV8qlZeY4qcGlnBgrbxNeJJC1kXSXbjIux7yPHYY59f4u1Xp8GffBJ/+fdzyNX7ceOdN+DB+27CZj3qcMs7dfAmF8Hjc+H5+06Hq2Qb9KrpZhaX0hbGLr+6adoit2HDxg/CRkkGvuka0L70tCQlWCi4taL8yqFwfqXAbFsh0BJUWBN8nYa2z+L3DReSukXJu6FJYBeW1NYaKqWyzFG5y1tQXl6FibtOxFVX34jL/vJ3zJ49Fw7ThZBDKBiglf8GBg/ug86dq/H2W+/gD2dfgdra5Ri35XhUllfjvfcm49zzrse8+Uuww447IJFMoKk5i/vuegV/ueRWeD1+kosRaGhaSIJQGFOgtMhaVVHai66tiBxJc8YDfPHGKxiz3U4YssVwINOMA/Y6E6+//TJy/ulItfSB05PDkO5+TPniLaC0N6b99R+Y2uUgHLjbVnCTkHld6iYAUrkMslrt7juw+lNhv2l/2vK64C0sHF27oS1upqvokXSt6ybVLn49U0NedbDj9H3/8A1EitXW1h8lNm2ficiz7Qsrp22thK/LjO/1M9OeG+UKhNmsBafLjQVLWvHOlE9ZwD7ktGymxwOPltHVexqBnjduSikWs3yuKgIlfEnIg5CfVEGVgVmjT2VR0P9NVioK0wx4Un3Y2sa4kI0kHrQasx43PLwok8qiLOyFgwpMWwNrK972+VxoSu7Cj3WEFVcgpCLNq++b789HKwjvTZmGpcsb8atf7IAMLLiLDb1dWtcHNJdfI/1z2YIvB440Wuq+wjNPP4ili2chGCKt4zvEY3F4QuVw+0OIxVOYM3seXnvhNRx8yEEor6zCiy++AO1OeOBB+2PJkiXo1rUXorFWfPLxJ1i4cAl++cvdTJ6EwkG8/NIkRFoTOOTQA3HllX/DHntsz+v74YXnXjPrG+yy6/a8NoeJux2CTTYdwVRpC2jWF2aRyVaDouQo5Nd6zrYfHcqGlkQSfq8fj/39RLzW9TjcetBopLw5ZGOfY59d/4ybnn8cLz1wKZpqSxGZPxc7nXsuBsx9An/7aiBuPHELNtwQlruyqLSyyLENebJepJmPvg6ah9qu6ua8efPMCmzaE6MDUWdQvFbBsiyzlLT243/wnWVIs56tbWhRSk1zdfJdnC62M6Sx5YRtMaIs1aak1y4cWkWReZTMkzx5Qnj7nWlYXh9FFCVtV6xN5GE53XBmk3BlWzGwbw1GbjYQJa4cPGs/K4ks8tkInN4KLCNRf5vyvLE5hay/hClZ+3mZY156nJSR6Rbss/v2qAxrLwcNNl89Ga36NX78+LZfax/t67jq85qsQLhRkoFMOgXtX71waTPe/eBTVicvrQw3FZ+LDP2btfql+DMasEQi0P7d9bV9VhTOabfBFuZV4Zig48VQhJSH4qsoC7Nm8ckUBiM3G4yyoI/PJREgIVjhWaZC//hkYLLIQF0j9tvzxyUDSp+8M0wehUASDncOU956ikp8EqKty3gujZJwCCkqnsZoArXLE9hl4q/wyScf4tEH78S+++yF9z/4EIGAD8ccexRmz57NWLP46stlmDBhK5KEF1nv51Ph74wltUux404Tcf/9D5AgLMQB+++Pe+65D4cfcTC6d+uF22+/HYlkEvv9ajdYOYtt5VT07DOI8flZF6j+tSi7ZpkYbNxkQEhaKi8H/nXS4Zg54jhc++vd0ORMwZH4EvtscyUuf/xejO80C02ZagRK/PDXTcV+Z76As8c7Mf7Mi3HMb67FFX/5LaqooBsDKfhyTgQzJO+hjtuH9uuQ7FIotrsOxN3Xx9pfa5a6zkbbSmvtQarf6QwiFUvC69eGZBZyWvo7S6XirTRXrE2Y56mtal/+LMkGG3TGciBABuXMRNZJRbRyWnDLz4fTYOKz8zR0lJ1Orea1lqHmlcs4SA7zpstIQbODAlaMZbd281LIaWCwoqWBl6dBGU+zTpM8lue8X8vK/wXVr46WxF5baF+/JZvt5Yi/Ax4Wntk8w+1EmrUpQWZnubzIuSjEGTJOH9WDjxXMD0egjKYHWWYxeMOwvKXIeMq+Dil3iQm5YCfkGbKBajLTKhMshgxZa9pTbkLMETY7sy1ZHsf8xQ1YtLTeKA7tn9++IG2sCsUWR9JEHZCIN2HGjOmIJyLw+lioFK6pFC0FJ60ukqupH0zF8ceeiReefRFjRm2ORDSF+bPjmDerHmdTwTz35BtYviSBKZPfxdVXXYHJ776P7bcbg9LSID6e+iH+8H9nYdGCGTw2CiUhL/yeEtx71z245OLzKYji2HWXcfDQ6ikJBBHWmAHNdKMAzOWKY0BsFOFhnsTRhD5du6KuIYeUC9rmBh4qdHcnD4bUZNjmSuENlsO1aDpO//sT+N1x43HNXA/yyTS2cjbhns+nw8G2EnYG4PIwAtc323i3h9qShKEUuyx9bXYlBd9RKLY7XS9BLevN/HaHKCPWbnC4KT+oUBwlYcoOL9LuAFI0RjKeMOvTqtP4fYOZgskmk+E7OamtvJR3YV8OLivOAqFB0kEaf2hwU95laVBYDi8STg8SHspSlkFH6fuhQQaMm+/j8VBiOzJQbgatNPOZBk0HafuhweX2mH1Z3DSeqP4RdnkQINnJsg51lL6Vw4Ys4zdKz4BFFp5lIS5qiOGN9z8hEfCxsYRYWOr7L1xTZEmFrXqIdrlUyIdvDnydhWKL5iv/4zX6kyUr4SJrVqvT6ViOx1i1YKWjFJAx/HLilqguYYMhc3e6VrS2dT2rXuHHOsJPyTOgBlVg1hLYaXz80Zt44+XHmdAovG6Wq/Zgp0UoK7CqqjsWLongvSnTsdMO26M87EJLSx369e+PaCTCMk/pLc1+AiWhGhO/BgU2NjbwXBrVnTrzU1tHZxCPx83GQ5UVncw2x/F4KygXUF/fiFQyhx49BmCfg06CR0KDikouyizzUvqqgGKNKuTXz6QprRGSuVakqJkSk1/CHle+hxcfPh+VjhLMmHIRbn1+NC4+czTSwVJUOWrx4KW3oOcxZ6A0NxN/vOMlPPXri3DDjacjtv/hOGP4aOYi66rLYnnnSNC0p3HH0FbY2gFTECEQOegIasPfqstmk6K2tr02QfKo7sCslSWhYXr0CPPswoJVaxtWLsXo3ayBqoxkq9mkWSHT4yzn77X/flqUy8F3zDtzcDgtWPkUXI4Ay0zdZ2sbzMs8CSHfT7I3z/aqLmBDytfBu2WdLCfJaJKsQney5BCfQ32yIaC9Old9tj0D3wFll+qKWWZI+9OzYeTUd8c6lHPzk9/ldjKf5hivZeU2wc3Kx+BqC+r3M59usvqsyIAIgEiFuha0xbAPPm+QDYENUWSDnxqamM56WH/IzMmeKRMoqNat++h/o1iB9PlNZfo2fnwNVhTYsqKsTBzTaSlq10I3ta4lMsVyCwa1FbKFpqZm+Pw5jJ8wDGmrGc3NDXC7/Jj20WdYuGAJMqkc6mobKUBEEmp5fimWLZtPpR9BwO9EXd08LF8+E+lkDBlapg4KnUh0ERbXzkRt3VzULltg0hMOVqC0tBN8ASkd5h//aVzI+iZKGzrSThcCmRJ0GbYVzjlwEE7ZfS8M2XQbXP2OF2ecNA4oD6DCmcXTF/8B0/udiE37eDG402AcVB1Ev50H4tWGCpzYZzOS6xySXrbDWBrkf6uEugm0LbYEpAj5/yICCiKaxe2/9d0i2bDYvtd2SEnmpCU71J2k9FGRScisA0g3uNsWv4olMsbNnXRSKfvCTMvaf78sQ9yVopxkeStf4YczRzmXXzfK0sjbHN8n50I6w/ehHE44YkyLvL0dp/GHBIczSWXQzLadQjITg0Z5pJinq4v2ynpDw0bpGZDrLEmBsrQphlcmTSOpLGehslF2oIxdbb6B9m++ZsVZvHrFvPPQMrBSSbjJ0nfbaSy6VmqEtEV29u08FqlYnyg4uJVu5ochN8AU1oeFS5bgwL1+YWxyl64wg/nWjRArQnVP3goNHNR3M3iQ7N/D9j/5rYfx/tSnkFEXQZt1qLSKVEmoa3pfAd+UmHkr1mN9akyImV3Am6QCjBfGrKpYeKYGjjo1ZZSCxswY0VUst3w2Bm/Ij1g8QUmr/d4rsMMO+2DUuF2YThMzQwE/HsGzYcPGxob26tz2DKwW5EqS1e4ybnmj+FZBdIpZWxTx32T16kLxfjtuKR+n+g6pTLV0rVFBHSdhg4AUoxm4RyiZqnTrjxx+8xwWG3L5JJrrFuKLGZ/SGsh8TUgK/cIiDepKaJ82fS8E/Zn2wlAciFg83h7FdzONa6X3dLg9SLPMNEjK6fCgtLQMAwcOamuIJkIbNmzY+Elh4yUDzjy8PlrjRh9oOl/bqfUEGqVGszlcbrRG4oURqqYffsOE+uBXtnLXZZ5Jrxrd2gYpZ4WMFTWu//cmv4LlyxfC5cgzbYXR38VrpJTbM+S1Cz3Pb7p2HE4PUhnLrGdQWtVtHT7Thg0bNtYtNkoyUHABO+Dxqv9eiqNtEMh6hJ5WWBzDgebWCKwc08E0bajQNDmRgWIuFT7XXXrbk4Gila5PjzuHSW+9gBlffcSnp6Hlh7/pQiisB7GulbL6KeF0k5howKUTvfv1bztjw4YNGz9NbJxkwDjpae1KuZn+aCmP9auIc20uak1J0Uj1r7XsBgrjFWiXRcq39ZnoQheFA0uWzMMbb71sPAShkPrzc3Cr74Bo7xFY1WCx7wUTpV6+kAEZK8tnatAX4A8Esekmm/KaQp2yYcOGjZ8iNkoyoP7vHCx4nA5UlpbAmbPgojDvKKwruDUMjwrFcgZQ12qhJZZDRhOCWSQaMCiLUxbo+h48uEooLdrfv+2ny2zCs/bSVlTkCsX5uFlmkQZ7OvIZIN2KZMsiPPfIrQg5WxHypZFMtMLj0fzlQjdG0YMg4lIcFb660BxsE3IuBjeDBw4G00QcaeRdSeQYNJ0tnk4BHj9aY1l0qhkIX6Arr/Ob564cbPwEwEqtulaHejNzRDUnk1rOOpeElYqbvSvivEBT5PL5iOnjS6cS5laNYE/zd471NZXJFia8sj7mKTvyyVYeT2BZNAqLx3KtrEO5CK9hPeL16TTrcDLNZ/N7KmvqrGZAFJFMJtu+rSb4Hk2ZVg2qQc5qAR+NbC7Kw61IJCxEyF6zTUlkI3xWrhWR7DykEmxnsSRac0mkrGVIpgvvkMzyfRjyObW9CHKs8hZfLJ3O8B0ySDMvrFQzeJiZFUVDnHmQSSLCPMil+N3i+WyM11qMl+/HaKINUUSZL8wZ5FtTfO9W5ovyrtDeLb67tqf+WsisDpivFm+x+I5ahrw1V8tjSZYB2yyflCNxzyvzCcs8J4Mo5a2uTSuP+HyL6TPlZ96NeWTx3rzF/FPaskjzL6npi0Se78Z/SMSbkWEGZ6w4ItqunLB4X4Z1RiPC8hlm/jrUH+sCG6W0ks4wA8b4LxDUnPD1Dyl7DVjQaHYJgZZmKjbpVlZKoTgATpVzQ8T6yDOPR0KSwjcbx5Klc/HfB+42+wNQU5vG7PV5KeSSX5OAdYdi/IXxCCWlYQqDBIKhcvTvN5Dp8H1ziY2fHlh24tzVmoroDpilwTVvPZbzsxI64aGY9DkSSDSJnPuoANl2PZIbeXjJib1UFupA0zK1SMbh1bRkHsn5S4ySKQmR9FM5OUN+ZNOKzc14aIx4HCbkqGg8XnV3Fca96FNEYM29WxkEPSHKE7bOGNASIEnOKWUlCARYd5sicFX44QhL5oTgj5eRyLJ5MV1hp5+K3s90iADk4abC95lt2Zk53jAybipMR2FgrjxiHhouDg8NKSr/NAIo91J5Up6F1Db5LlkNjjaGDNsp88PjyiBcBbTGXYXuNS8NC3eQClh0Qo3HAbeHedMmD1cbEqPge2W9yCSzKHFWIJIWqc+YWJliprutcWoKec6BcGlhjJHKWiXldjG/+M/p9VDBFwZKO7IpOPx6V6bHIrGngSBln/MCvjgzN8i8SjqQSOcRYn7Luex2e5l/fpN/Ggv2U8NGSQZUAUz14H8VFRWFL+sZEhJKhRbIsFj5a+vqkZEMarMmVVmleNa9otswkaMpkssl4A+6MH/hZ3jppYexeMkXtBwS8GlzGlocbrjgXt+eE7EgCsQUC6ustBoDBmxmhJ6EgY2fJlR2iUwKMz94B3fd9RRuuuEa3HPPg3jy5TeQyFKpsF3mSUpLSr1I0sL20mr0OApKM0PlEs/wO5tpjiaq209qkIjTCmUdMWvjOuGnctH+Cal0nM/S4j9U26y/GSksVV8e0BK+UoQiAFKGWjVR36221RBXB1LAmD0Pd9x7Pd6ZH0GIcWZ4LJ+NoiXK+CtcePH+a/Hm27MQ8zC90bcQdgzHewtbSB7qzBbcOXnFqO3NCq2Eli9Oy2NJJW9WfCQcPKa1UvIkLK0uFzz5JFJOL/OJypJtMk1LW4N6RZOUuQ69J++/46yjcNz//Y3pzCPp0xovDkOkU8y3dCZtFpBysm1rcbbVBaUkDYT5uPOmh/DfRx7E3bf+F/c/+gjzMEMlnmX+UqGzvUqeihYpjw3R8rhpaGhqMdsuy55FxDYtJc5IjUGWZxky73ncz3eRF9ntJlkhAYiFSXAiEaQDfpQGQ0iSxAgWSaTKy5Axxmui+Qmhrcg3LhivAIPKqlJk4EcotbwqCz9ZRw2jrm9sQt1y7dVOwdKWHhGBjZMMaJ+HONtTBp9NfwePP343li2fhcpqF3y01JyUznI/as1zr5tW+fosPpZHisLD6wuib78hKCurphBjAopLV9r4yUFOOI/Xh/cfvBOzk04cdeIxOPywo7H9hBFU4mGezFCR04R2pmlFemg1UslS4UuxSAE4vQHj3nezTiQsUlQqVTcVI+1exGk5alErsyCZlzLHkaSy1BoY8iZ5zbbOaeqcvMNjurqMxdpmIWv1xDXxDmiVEl/mXZx47D/x+3NvRdZZy7T6EKMlXuankp50J0667Hr86R8vUU03wVW6NZalP8LoiiAywWre74Ar1cJ0MJ0uEp8808E0eV3aZIiCSmSH6cnzmBzj7gDflV+kQKX/pE4SvCyolUBTKTMmK8s4EuakC31LcmixauC2+ByHhUA6zebkhNfjhZPKWQOBtQhcUf6tDiQdnXVzcdWV92HohO1xyGGHYN/99kZKadfUcZIMt8lvJ+IsGxEEPs5Y+T6f33j4HLTmLZL7sHaQSvE3mVDaYnBq8TI1eXkZ+GIkd62BCLwtJXCV+PH6g5fiuCOuQhZR07WkJeVl3LlMma2hh2MDwEZJBtojGPQWrLofRek6WfmzhkUnKVxqly2l0CjsWqjKq7DhoNBA120uKXYSIEpnP02pN994Cc89+wSFRAqhEhei0Xo2ZLkZ1d9YWOJZjXtdp2oFUFC53A6EQiGMHLEFc4XC0fzZ+MmChafy81BR53v0Qt5H5URLt2t5DK64A29MfRFPv/QBXp50H0793Wm455UPkHHTiqaC9KvToHEe/nbBOTju5DPw4ez5RjGkY6144J8XY/bcubjknMvw71v+QyUawOJln+CCP52F43/9W5x22u9xxx334b0pH+PNV982dUth/pLleOSB/6xxtfYhgTqvE4O6bYlNrRm44AMnLeAk62sZ07sMd53zPA749QFocdYzjdWIpmK464//Qq07BV+0FXfffCsWzPkC5591Bi78+7+ouDVLh0owE0MuEset116HXx9/PF6c9JZZYdBy+NAy+T7c9/xkfPnMv3HiRTcg2dyAXLoJ9/zrBhx79El4+tVJyItAsJ3kWhqRcdaYsUfpTCPuvOQCnHL6aZgxa4YhAMZTqjatZ64mZNgFMxbicT/CPbrTgveiRAsS+kKMz4VU82LcfOWlOOE3v8V/nn7JdEWkU3Esrq3Hnbf9B3Nmf4ETTvsDPp7+pYmvbtYnOPO03+G08/6KplbRI1r6mRZM/2gSfnvCabjtzjeRLolj6kv347abHsJ77z6Aw3/zZyxdUosUSZcx7niXBqW7xTp+QtgoyYBcZ3pxP5lomF96V/nhtJrhdqSRYUU06wBSQWsnsXUFtzZCyuThp2Wbc/jNdqIz6lNYFE9reJEZoKM+QNZcslgtkyqPwdfyoi3o2IphbcCo5Lao8vwhb6eX1o4IfkJeS1Z4WVN8AXPNqtA+XabbgzeaPzUYtfe2oC5aWQUODc7CMtQtfAv/vvGP+OS9J2jBNMKVI/NOJVEWLqFVrnXIPSQFYSM0NKCvsGrgD4ReeKUg1y20JLX5riCXox+RaBidOg9BZac+tH78fBladSbXbPwUob5w6g84W1uQnTcT8SVxLF++FHMyNUiFaEFOvgEnX/gild8w3HDzjZh20ZW4/YtGto0cHNEvsd8RB2Gf312Bm6/6HV46/UJc9/6HcJY5Mesf92GvS+/F2X/9A44+4mAkZt6IA0Y+iROvuA63XHAIGpsyOO6k47FJYiFOv/sp1jkHknK7P3MWbphVggDJQ9pQi9VFAJ2oiGsdIfz5sp1x24nXo9WRRYhVc9HrT+KBzf8PJ2wRRoaWfimvLo98hItvfQ5JZxhW6FM8csFVuOyFxbjkymuxX49p2G2rs1BH5WxZrTjsxBPRf6vt8K/b/ol51z6Kvz08kzKMEqppOo787Q2orxyGf112Fjp1KsedV92Ecbz+33eeg6kXn4gLnuWr8dqc30IV0+fxZXDnjRfC+8uTcMs1f8SMT5vhZPuKueUpoBLNrn43gZBxt8Lr6EyrPqKhHiwnB8oiCdR/8Ql2+t0dGHrCEbj15muQnnEHTvzbA0j6M6iqfQO/veZ63PrgUlx37RUYtXkXLHroGow8/3mcf9UNuOmMnfGHkw/Ep61NaPzqbdxy50c457ZrcVxZHk/EExi1ywm47qS+qNjm93jg9qvRq3sN3Bp0mE1SNlKWZSm/7QGEGz6M0mSgytc4EJRXlLY5Bhxt0w0LymtdWuaq9HpmYZtVPouNLhlPYVltA5u/ujBcBQLA4213tH3+uPhhqWDeUqHqvRVPliwgJzbN4KLSzaQjmPbBG3jyyQfQGmmBkxa4KRf+J9epVmr8JgEsw3UMuf1UDwyR4eO8Xj/rh1y+DgwfPpz1w2WImvYh0HkbP01IDohOplkH59QvwTsfvY+PP/4U+frlCIL1LutHaVlnjBs3mgQ0jW22tXDP/e+whbrx5eMXIN3zCgyrccPj74udjw/jvisSjLGORkcav9hjNyNlHSEXvnpnGkp36o8qPsvTeTC6BBxY3lSLqs2HIPzah3hskZzps3Hd9ctw9B5bUHsm4DVuy9WDrkw7kuiXDQBb7IXTO72DO1+to3JM4ZlnPsKFJ41mo3Mh4Slpu4H1lla1JutoUKMz4MXph+2BCDNjkyHDsWzBLNQ2p9E0/TUS8p0xcfwY3uTHSZf0wt0X/gP1/BWLJTBu7FhsM36UMW5kwBxz6pkY4pFl3gt7HDwEj3wyRU9j/uaQ8vuYHg+iSyOY88rziKArJu47Cu5UM4JJGkapRqRWv2fEIJ9vxey6z3DwwYdizKhtceC+x2GeuwmTnroVv9huS0zw9UOm1YEjzjoPs6a8jFyyHJF0CNaiUpx24Z7IpxPINzlxxt2P4qm/nIlKN5V4922xfWlPPPlODB7Lg4++/BiLZyTh23d3HOiqQorm22J0g6sxKTeQ8S7LE/DNAMI1IzQbAjZKMmD22JZ5yuqqDKgoL6G+kUCXgi5oG1mq69RNL6uChED9ShrEorX102xM8xfVozlKgiCK6/K0pVBpFctUY2sfflpglpIs55FOJtl4UnDREoAzzvePYs6sD/Hcs/fj1VceR6R1IdxuKeEMzA6TzCN5EkQI1idMXTDlJHXhIFnJobUlgX79NkHfvpsyfSKOurBwvY2fJjQFzclguYPoP2Ib7LbnHpi469boV9WFlTZPg6ECGq6qDQaloFO5atQ2NOgHZk5uwZtvXojNRo/CqGEjcd4lkzBg4CRSiBJox0t3uBRBhw+NmWYMHzcBkcVf4c2XX8Oj/3kM3t690cUdhr9TF1x+9gT889qHkJr6El6o2gG7jeyGrJNKag1kkKqiN1eKlnQzMtkqnHz+r/DKXU/CWvYe3ljQDSN6ZxCLppGKtsXJ+u2ST8vUYRIibe1uRc1gOr/fA0cmgTTbbPPcqXjqpcsxdvg4bML33OGAuzFkp03ho/GrgY5mUy4S5zwt4rQVwwfvP46DthmLzbbbEWec/wK6WPK70GpPkgywIWuS3pnnXIZOZcCWmwzFzXc+hJw/gLRTA/p4rRljsHowSec9/TsNpBHxFN6f9iaefex+9Ap2Q93C+Wgp9yNb0oKMP4FQXRjZpa1IuzU4MwKvv5eZSaABkzla9fHGCA7a51CMHjMSm201CneSEE6syCM2Yiv897Kjce6vR+OIrX6NaZkY64sHlbEQmr1kUmbkN74eQKhPM4DwJyYY1qG223BhLAHjq6blzd+lJX74fNo9TC5tnjfegcK16wqFbYOzpv/Z7FHAFuj1BFFfH8eXX8037UGDi+SeLpCB4mf78NOCBv1p21+vP8e2kqRyrcO8+R/i3nuvxEMP3YQZX07meQvBAKWuQ9vTpihsXCwbLxsZCYFGNa9HyGPjIBkwA4OcXqSSWaYlhG0n7EQLIEhyk6cgZFpVNDYh+OlC03ypFD2ODJzZRlOu2QwtWG9hQFxGA0ZZB7Ikgx4S9GCgFsFOvXUj+m4/GON6TMSbk6di6pSP8fzU53HFn87mGR9cwSgS6QKBraZ8efa+J7D18btg963GYsdRx+Gk8/4PgVAO2WQIY47YCuEp/8WV5z+F7S89CZ0pG3JuGghr0M6pS7HU7UN3yhEP7yvb7GB0jbyF88+5An0m7o+yYAjhoBedPS5atpI/TrhZf/X2EjOk6GYQpFS36nNaO6+63OgxZGuMH3E4Xp32LL587W28Ov1DPHrtGQjzQieNFs2Akh3MS5EiGbjwhIfxl+eewmdvPImLzjsciVZ5BkrI+/O8R96QevgCVTju1BMw9cV78J+7n8WkBUuR8ZAm5EvAbF9tqNklYhpj5UdS045JXmL8c6EFNYOGI17bmdeUsb0q0hnoNGAEyihLcv7lKAsHRVH4/m7kS4HBzmqc88878c7772HS6y/i7Xfux4gRfZmH5QiPGYfn33wZJ4wP4tA7X2P++lCRno60twxWIG3kdXEAoWYdSMtoXNNPCRslGZB7TJDSFysuKWUD8PkMQSgoALmnC56CdQY1dj7PTCVi5YzH2exZkT1sjAsXLcPCJY3wiZ1/7W5ah2lZA6xpKop5qbyWYd/auhyLF32Fd955Dv++81rcc/8/saxuGvzBOK0Rxs4GlEuzfKiEvT6x68K2shpprSmY6xOFusBGbZ5Psub1YdjQ4ejRuz+yKe2N76cgVJeOri3cY+MniDYil1q+HG88/jyuv+Jy/OPvV+KSOx6hQlb5RxBtajCFnKOCtOo9+KppEWumA0P3OQcHjW3BBZedg6uu/hduuP8WfD6ljmdiiDRH+T/bdyQD2uTY5aiD8db1N5uBhmfdcgiuPO4UPPxFHHk2jHD5jjhyiyW4dIYbf9y6FLlUAp405VJuDUQ0L/WgFTNaIvLJwx2sxsShKfz9qWqcdNymtPo1E6IOi5vmUJVRc2fTiCZiZuiPPKHxVBJ1FlVjku9qZVAfo4zKkiANmIDDD/LjguNvwRXXXYM7brsTj98/ydAU7bQaixtqQTmWMh6FffbsglvPvwV/vubfePrpV9DqHaGzyAYCaGD771oRxH3X3Y5rLv0LrrvpWey4/7YY1r0TfHxfRz6OuAYprQH8gSSamutNl102XSByjTk/dtnvAOSXPIjfnnY6rmV6/nT3azjsdwfA6cnCEy3FooZGs2CRDI6sowwX3/VnvH7/xbjy0n/g9isewV13vo5lsRTmfPkc/nPx33DxJdfioUgAt+463ozlCE04BJXxh/DX8+9D7bJlZnEqEUnJAumOn9oAwo1yC2P1VYNWAN+UQczQi/emz8fsxc1oTbnhDVcglmhFXpapK9B23VqGWdCDMFaJQFZJPqt5rG5XBl5PEiOH9UW/3uVs4IKZwctrWAa6J+dCTu45numIuPyQspICLvhM+Bz1K/LrV3MWYNoXX2LfX040FghlpBEmcHVU4SUmnEgl0siklqK5aS4Wz1uGufM+Q0trI383Ms4kQgH1sbkpYL+90ppZ/399ovg84zMtBHkFkqm4GY2do7BwOMtx6GHHoVNNH55XBqgsCqWjW+RetWGjPbSgntvJdhBtwe92OxhbnX8GDttje1KDOD6+8y1cPPM9vHLelUiwAr335OV4snkULj5hJNytnZEtq0c4UQUE7IplY/XQXg9IB9hbGH8nCtaq9GVRZ3bv0RXpdIJszoVEMg4PLfbCmvffZO7aR1HhFYpBfUwOPj/Lb4lkGvMX16Ixoj4oEnWNZCct0Jz2Qp+U7lmXaVsRmkalaY+rA72HKqU8G59On4J77rsZr77xOJbUzkU80YxA0InSsgCc7rxZzlPXrhw2BCgdAX+Y9cCHOK2fLTYfjapqLT2svBcR0KeIj5gAP2zYWAmmzbjcyLi9OPJ3p2DSSy9jv0OOxckHnoEpM2fjnGOOB3zqLmzAA7c9iN1GD0OJI2QGz3popORowNuwsT6wUZIBLalZIAO0s2XO8XvnSh+qKsPIWQk45K/PaZT4OsweKRJjjRafoXEKtMmdpAIuHvP4sbS2CZ9/uQhJs8KZZry6eJsWAvEgQ0LAN2i7d93DpM0MumRKpQelsFeRP0qXlv1U8srKg/AFMiircsAXtOD0pKg+4yQ3cV5ZmEpUyIOVw4YAF4VyAM0tCfTvuwnGb70j64Sfx5m+rz06Sn8bIbBhYyVohr2mKqsrYOuD9sPN/7gKD93/IO578D6cftnZ2HHAYLREGuFyuHDDo49h7KhuSGSyZnqam2RgnQ5itmGjHeya1gaJ8n79epAMpOGhMrY0n90M3luXKGa/lIssf1rKmmFAAeD2hUgMApg9rw4zZ9cj0baxYTLjgMY+F0aqrj8FpCl1Ik3GOfAdHESpEp8Roaqp6WJmAcRiUbjdebhcVJwOLeYhN7zD9MXneWjlsCFAG5ik005UVnXH9tvtBo+vjO/PfMjLXCuWHd9WhKbY7WPDRju4PXm0JGIIe4OwWGU0n95JEmw1aZMf0gRWGyfCrEalcIS6wZW24HGXwOFiQ8u6jZfQho31gaJE26ggq/aboEGDUsPap6AUobCm+CVNN8EP6Xf/bhSzfsUikMFpMT0JCgVvQEIhiFkzF2D6F/PRGqW14NGqhbxQ5vl6hFtLe5KktDkH/mfeFGgNL+T15eVVcPMdcpY2FYpTwVokAF4Gn1GqGsBT8NKsGDYEOJ1uxKIZjBo9Dl169UcuRQKj2QMGSiODSeoGwl5sbHCI51II+INmiFJzKsWqogVpSII1nZn1Jh2LoKREiws5oaV7QyQBZuqzR34pD9bzBBobGzE2SjJgRsBpOh80rYbBIWGeQSjgQrdOlQh5vTzmQmZVHXYiD+q3l2bMa4kgKjjGqc0x9NvKpKgAeZSf8vK5vC6zypk2vtAGnmmtTsUnZ7JGZZpVD2kEsOFn4Xdb8HlzSGYiyFEwuMJORLM+fDmnAR9/sgj1dSQEjFNbrmYdTj6Zz7EKXQbaQGRVENn5VviaEK0Y5KWQQDIGL6908ouHytuV9yKbyTDNvM78X5zpsCIKg//U7ZGF012FUKgX/OFSEoIg80lBq5oVtgt1uSj1zINWCmsDSsdqBqfWDMhZSCajcHgorCnAG2NZDBiyJQZtugUJCsmQl0mTKccyLASm09wvb8HG2ZRs/G8EPWGERG5Zzau0u6U2INL+BqxPQXjhLSsxUjigHQxdTkOSTS+hKhurlXcNSL/FNpmrp4zJp9GkLXRzebQmmlVLO0TUihkem89FyVpkhLTyaATxZM5sNZyrS8BKaOXNZrZVybY08jSUrIwF8mIeW2a2SdbWvxZaEEs1IBrjCStBzpPm+cKT1VLi+o9NJyn5waj4BS35ehR2/2UisnGKTm0JzPjMMRvrG7YEa4N2sQyy3fXuqmUt4/BQKYZoDXfUkDTOoLijmD61iqCsZi+/+zwe+H2ak540n8rgeGsrHFR82hrVTfUa8gdIHNII+DStMGXW4U8nYozLiUhUO5tRMHj9SLBVJNho3IEgPMEgltQ34+MvZmLh8phRTFrrQnDyPooBKl8pKqWvMICvPYyOXyn8MKw6Ask+E8wvD8rKK/m8wl4LIi2FtBXuN2M2NgBoiqA2ZSktqyAhyCIazaBTdU+MGLElyiu6skpIQpGxmS6CjlB4Wxs2VkaxZqxcQ9Z2jZG0SlbH4Yp7UeHRxkpJhDzlHT+HBoim62rFXCthIRLMw53zU/H7KJd4LpqEsxPj8FCm5MK8QQObPaz+PrYTyjpaI1a6Cg4/ZaB3GdKRMhKYAA2qKHLaBtrlNTLAtHUaSdrlMRVdbtZyyJIYmU2V8iESICCdtsil3eTVLrOwk9PQBxvrGxspGdBrtwVZdAyenIuVE+hZ5UevLhXIJ1v4u03brgRZtJp7rk0vpMxKStRYCs3F7TQLCaNLdQWsFBkylX3IT1JAOlwW9tPozSDSXM/fbA5sJC5Zo9EWQwz8bAleX4iEIGF2xZM7XauYRRlPNJGE/AlLG6N458MZ+OCLBtOVIDcimxJSJBdsnt80QELpLKbV9NGvFNY5lBjmRs8e/Sh7CjuxKW1Kk57+o3QHrOyBaAv8n6Qui2Q6T+OtnHnmx5jR26Ff3yE856PAC9HaUfoVSbv683X4Ed7Fho12oEkC94KlOP/KE1BWUYoBA/fEtK9mt51dEXJo+VoS+HLuO2hOhimLHCQCVOyUX/WptCbvIzbnTTS0OBCRK5JyTlsZp7WcuH66LOT8bDeOHJzxHgiWRIwccjgCoMii4U+5k5OcIbFgvAq5UA7X//lsXHbzE5RXGXjZrnIZi+2Nck7OAeNlI//4em0VG+sTkmIbH0ylk/D+JmhvgEyaypzMdMRmPdko5M6KtZ1fEfIGSJH5WIlbWpqRYuOZOWsWTvnNb3DhBRfg71f+HY89+igqystRVV6BslAIPWu6waVnsvJXlZSb7ohuXapofZahht8dVhLlIT9q2Ij7da9hM8nCz4bZv2c39O/TDV27VqOysgL+UBipnBMzZs7HpPc+wbyFTYikSEDcfhKDwtRDob1nwPTDq6GuFNYlzPPbXOc9uvchMynMxy8+tUgE2qdz/UHPXDFo61SX10+i4mKZZrDthD0waovt4PIEeV4rRLoprGixmGQX6sy3gw0bPx68+QacccSxCGx9FpY1teLjZ0/DH86/jUr+222MKhy5uvcwcvhh2PvQU9kCFsJBAhxJJlDpdcK18GWM3OdY7LPPWSQZdbqBBlMG/rbtfHPwUPlnYcVdWLrkMZz26yegZYYTiRzcJNdeh5YQzxovZ16Lc+U9FAEeeGgINbvK4Qlpszh5SjOmBVryOjh5jWZymW5bG+sbGycZ6AiS5abrN49QqRs13avJcFW9vw1V2HQ6jXSGjcPvRyAQ4O0ODOjfF7fdchP+/rfLsd/ev8TiBfNw/713429/uQzn/vFsfDD5XWjL7PKSMG6+8TqcefqpuOzCC7BgziyUhUP4zz134s6br8Of/3AGmpctwmvPP4lTjjsS5/3hd7jxuivwwH134t233mQcGsiXx7/vfARvTZqKyVOmY8GSZmQMwSGoYA0BaBcKAyVXDAVFuC7B9DCd5RXV/F4gA3yw+ShO25SXYP2ioPzbBxEjjdr2eHyIJ7IYNWo8xm+3u9ly1oyOyNOq0S6SmglhxgzYsLEBIksDwuPHJ/NS8JO4vv/aXSjp3sO0/5XhoiJ2VWZRipEYUh7DPyY3QWN6nd5yNtsonrjyYWxz+KHI+xOs+5WgqDMzIxbN+hRvvPYKPllYhxTljdOxEB+//R4efvgxvDTpE9THY3Cq/z+XxKyZM/DKG+9g9lItMgY0sx2VUh5kAuUkDgnkYw34/IvP8frrbyCR1mLIfL48dWn5QG2sb2yUZOAby1hurm+CcRfrg2c2HdAFIW8Tf1hwOLPQ2gRaf9pB9qpFgKQ4ciIDPJ6OtMCdTaK5bjEe+e89ePGZx/l9CRKt9Xj1xWew716746gjDsbTTzwMFxnzXXfcCqcrj2uu/TtOOvl4XHfdP9CzexdMnTyJ7SCJa6+7Bp9P/wiT3noZ/7rlGpSXhTBs2KbwB314+vGHkSVzfuvdt2HJnRYsx6LmNJ5/5zO8OHkBPl0YR23MiTQFQFYkQO/LdzDueZEEkh0T2PTUZeEQ0zdsP10IVHoONmQNitQKfMoMOfXNhEYNKspSiPCXBgk6+C6rgvYhEMOXrne6vCivqkHWcpvfGlKk2dcF8AEiMSuHdYQcC0/9kjmWV86RNoM0o1p7PlSJJcvi6NNvNHbY6UDkmVaXW/tViCGqi8PL9+b34q6LHQQbNtYXNPM5b7Y5T4sDmFk5lrsL/vHEH1F/4f7YbMQemLLkePz9msONgm3Suh5su8tyvDGmQYZZOOIJxD1e/Ob0ifjn+c9SXkQRYowNi6fhrpYt8Md9BlLWtSKUccLnr8UDRxyOS56cSUOpApPu/TOeeugrJPlMb59yNJf2QbculfD6nMi0zsYdV3yIWmcS3fsDFx2xPe57vwE1GozozJidDsM0Dv560gV4ZEEaw3pV4Lqb72IjigGRCCyfVn21sb5hewbaIAtVG25o8K56rLSJRd9eWneAipENx8qmeM6BjBk0qLEC2u7YxcrvM2MHNBgn3tyCuuXLMWfObCxbVovKikr07dsHvXr1QmlpGYLBEJqbm7B8+TLM/HIGLj7/Qlr79yOXtjBv1mxoE5RtJmyDZUuWory0VDoTrY1NaGpqMqPvt912G7hDQSRJGJ5++mlsOX48S9DJdLvh9ASwdFkDPpw+C2+9/zne+WQhZi9uQVPCQjzrITmQW89l+vyyeadxyRm3HI9plEOe500wo5i1VUlB4VtZWsVGg8tyZnWRq1wgy1j1XgEkD+pYVPWSomT6KioqeJiKVAcMRFOE9atFVXYpDcr0ahaDk/KRgs4XRiSaxJAhI7D7HvuSLHh5ymVGTSt9BcuqfbBh48eFcayxKqoHwMgs7QCamo0r//YE+g8egao+g7HTuRPQ11GGO4/YHf93/bNoTSfgd3jRSqXrIkGwSCT6Z4Jwj90eB8efxt9froW2QvjyuSex/T47oCpAueEqgZvtf8nMV3D6R8Nx/e8PwuBBY/Hb3x6Pq/99l5kCuWV5FdNShx6DNkEnXwSxskE44rzx2GGT0RjSaxyOP2EfPPPCp8h6QkhS5gTDfqClDgtmfoR+gzuhtNdwXHTycXBZIcTCboqYomywsT6hKmWDkIh38z8azUTOzAQYOHAASsh0nbSgLSpgj1u7UkmB0Ep2qQ9Zi9JoihyVdksEfdgY9t73V9hn3/2xyaabmamDTioWrSgWS6XRHI2htLKa1qgHB/3qIFx0wcU468yzccsNt1Adu1ESLDHr+Yc8friosGd/9BGOPeoY9CSZGD9+K5PKsWPH4r577zWDAjvXdOezqdgdtFmZHgeflXGGSAAc+HzuMrw46RM8/cZHeGnyF5i7pAVLmjM850ZLyoWWtANRy0kjwYVIxoXmpIPnYEJdQxzLGPJtCl1TBLUBSdeuncwyqYIGA2qK1Kqgvf7ljRCh0Hz90tJyflKxSnK1Q0cuzHUJpobv4GP+uZDJ6NkBEi0PevfZFLvtuR/KK2tYtn4KWS2IVCB9KwcbNn5sODQ9mnU5a6lOqs+9Be++/AReiYzDTa8+gKsOLcGuoV3wZfNMvPpKKw4+7Fco9SVotUcRNWQ/S4kTYttvRcqqxuX/2AfPXfkgMqlZuPepOmy/dVckI0lEYi542PabPl6A1tr7EagJYrC7Nxz9tsRnc5cwlgSibCsllhudaUXFvRbKKZO+/OA5HDFhEwR6j8b2R/0F4VCUxoQXqbyFvIsJLqvC3+6+C3MuPxuBsVvi2S8WwOPIIUQ55mF8NtY/bDLQhoKOIhOQ5ct2JgUY8vmxSf/uyCYjKCvRroZpMyhGA3K0PLAURobf5RkIl5Xjy69m4vprr8U1l/8Vzzz/PBKplGHuBarhgD8QRGtrBPvvfwAeffJJ/OGPf8T5552Lm2+7DZ27dcOCxWxcitvNZlpahqHjtsJ2E7ZBXW0tpk2bhpqaGpTx+DsvvYw99tjTWLkagas1B7R3gRRdRiN+5db2lsEd7oSI5cP85VG8NuUzvPj2x3jq1SkMH+CFt6aRLHyKlyZNw8vvfIJX31OYhlcn8/frkzFl6nQ0RWltyFvCWlJVzfQMG4yA32emVGrMwqo3Eyoeb1Og/JNXRN6Tb879OBCB0/gF7fPgcoeRTLjQp/dm+MWe+6OsvCvkRWWJMt1uJtVuHjY2TBTm8GsNELYn/rPSOSxsCWF4dR/a+8uw6cHn44PJ/4djR+yEaVsche2qI2jKeFEZSKMafiStNGJ5L6pJeANUwOExh2OM9wPcfPlfMKvHvhjaPQify4sqrwut2Tg6b9IPfTpvjcW1yzAjPhf5+iSsGf9BaQtJP2VNq7ucsoatyuqD2jn347Rz38cZz3+MxPy3MPWWcymfwsgl6+HLZmjwaJquF6V9B+H0Ox9E3Z0X4ZC9jsXkJgfyUZ5y0iKxsd5hS7sijI5S3zgrNHMlb6bjAX26l6Nb5wpkNaiFREBjC2QRa6ENKQu39trntZ06d8LZf/wTDjryGJzzl79i5MhR6NajN44+7gQES8qp3Cvw29+dYb7XdOuJsy74M/Y/+mgcc/rpOOjoo/DVggW4+MorMGTzkahtqMc7Uz/AiNGjcdLvf48DDj4Y77zzDhYtWoixY8egpn9/7LzzzohGtdsfLVgybqdTbm82THUDWOTryQwytBpcngCZfSlynhJkXEHjOUjSGm5K5FHfkkJdS5KfabMhUlPMQnMsi1TOi9aYRvlqQSZ1F0jwZOH3SokyX8icivs7rAptPQuErnGgvLzCXG+EF1GcRbC+LW11iWjMh8Yxw+HFoEGbYccdd0NJaWeWuRYW8iNLQmW2JmYSDZlZKdiw8WODLZttzGKTZ2VmPXU5KjBxi2H4ZObDePzJOZi7dCmmTnkbvcYcgC5z7sGdr70LX7oUGSp36mHWfguWN41WGj2ZOBtrrgYTf9kNp//1c1xy9f5wpV00XmJIJBpRTrlRMmh3HL/LYlxz41QsWDIZn34xE9fe9CAcZSEEy4OowVzMmfQVlifJpss6IexLY+nMTzDri6m47JLraDS54PCXw0VDJUTjqaFpIe665Tp8tXQRFn2VxBaDe6KqxAHLnyNhF1mwsb6xUW5h3BEK71jMCg2v0xriDsT4zgsW1dFS/owMuBIJhKBVRc1yxfmcWWnL5cgxb9jASAxk/TY2Npq5s8FAAHEtwctr/D4//P4AzzUjFAqzcWSodHLweKhweU86lTbXZ2JR05/3zpuv441XXuQxH+pjLdhj9z2x8y674Llnn8esmbNx6mmnI5FRnz4JCpMt5Wzm8asbv62Y9A4G5jfPUUPTnm+zJuRHyGs8nAm6Ul0k8j5qcdR0sgV77jIBncrIjKwU3IzfjKYwdYBKUf+b7x1DadLZwliMnMmTh+67GOlMC9PRYlZR1LKLTlrouQ7i0YDFjtCRM8IMADVvsCI0/rGQDqfJf00dtajoUxkt/erGkKFjMGH7PVBRWQPtU69V4VZ4ANP1P17Rho0fD6zXWgW0UD9lvfCD3yPJBsz56HM0JX0YMKAHuvXsBifb3LQv69BzUF+Ue3ihacv8TLXgvQ/rsMWWm8DHKFKtS/DJnDwNmWqzBoCVWIxPZ8Ww+bBBvJrEg01yzszPsWB5M3xVnTBq0KY0NvRYC63L6vDF55+j8yZj0L9rKSLNCzHtw1nwd+qOnl19aE2VoV/XEtTPn4NIsAb9uwQQaWrBFx99jHx5V2w6dBBKfPIcyggjUbfxvdBenUs+r8kWxjYZaEMH2WAQ5ztbmSyZ8AJ8Nmsp2XQFG5PW2tf1WXhctCBzrMDMmqZIK7p06YKGhgaUlZcjHosZF7s/4EWSDEID03hpm4J0wiuvgmWZ/n+1TSl0jdT3uRlnJoWvvvwMfmpNTziEqsoqXkKSktP/ToTCYVrxCfh8PpN2s7AQE+Fuc21LpymF37xV4fjKEBHItskSrcJoyIAjAyvZigljN0P/nmVwkAxoIRCtIti+DqyqPhSzUqcLgw+18FEe/775LJKjBsqiCOPjRTnRLeZJBxp+bZABptiMpdAOismkFjfxM01a/dGLTTfbAuMm7IpwaWeWCYmdCqoD/JzrvA0bNn5eaK/HJLvWhAx0LAFtfA0XMzfkcWHowB7oXFGCfDpupt/l8nLRy2WuAiis8ldRXoJISxMCfir/WMSsMe73akoalXjaMqttuZ2ugmWezSAd14LgmhOUIQGgtZpJI8/z0STP0UrtN2QYqnv2Q7dufWjRuuB2hxAIlCFjORGNpREKlhhyoa4Bt5b/NOpv9UEdarwBK38abwNfrHZ5Hd+rQBh41tyzOiiQAK00yPioZEUItHOhz19ixjhodkGBrPBhJAprhgK5WDEonm/D49UgwQxSJHPeYBhJKwfL4cHW2+2MnXbbG+FQuem/1IJTNmzYsLExw5aC3wG/FFs6gxK/B5sPG4iKsAupZAtc7pwJqVTC6CIRMgf/0xTAUDAgDY0unTohnU4hkUiYxYmSCRIIXiMyoO4B+fRNNwF/ayEjn/rks5o3nDYK2SkfnNtruhE0VS9DsmBlcwiGQrzPZ1Y+LBBBKWp1E4h2rL7SLkIkoPip+wvrKbjQ1NyCjPE4rBnJEArdFoXvRbZa1amGxzR9sRCfFnjSWmZrBnPnSqFjRFtSLKMQGV0Ajfzeteem2Gu/wzFy7LYkIz5YeSd8AS0lveZ5ZsOGDRs/J9hk4LtAq9bLXMrTwuxW7ceQwX1RVuqn/tCqdBaVG5URtaj25Zfy81K5x2NRKuok3n13EoIBXktlKDe7li82XgFazcloVD3wJBppszOZ4neRHARcWTOdMUAe0NIsl3oODU11qOqsQYgBKuc43DxnZZOGGBgCQKKg8QeFEcarD0Mh2m75+pPKVfG53NqAyaJVrS4N9eF9f4VZmEUAdO3SE263pu3xvZkP4ggZLU60RlBCOworQl6H8tIaRFrSyFl+bDFqO+y6x4Ho02cY0lkn807jAbxIJ7UgU9tNNmzYsLGRwiYDbVD/SkfBKC4qXCldJ03mQd1KMaR7OcqdabjSUbNVscPrQ9YdRJ6KvUTblJIIfPbh+5g2ZRKsWDM80IZEGWTiESRam83yYSGvG85MArlYA+JNSxHWWj+5NByZOH/XId64HN0qwiih4g+TEMz74hPUL54JtyMJlyONpqZ6eP0epo0kQISEZMRMd2wLhXkRRt23hW/DuOoZdLvhNDymLgF5zc3CRFTc6rIQOo5h1WASjJKVV0D5KPXcu/9Axu0lydAJPpOHXUormci3QtuSyYWFgrUFimY3aAZHjoE3K4I2aPtoKx03RMvhZP47AgylWNKYQlXNQOy654HYdddfoaKsO6ycm88MMWj8gIvEygyj5Helc+XQ9gAbNmzY+JnDHkD4HTDj31ZChNbkJ1/MwewFy5HzlSOe81FNeVHhiJgBgTf9859YsnghggEeq6zEiSefgtdeewNPPvI4Ro4eg1NOORVeKqFLLzoftYvmURnl8cfz/ozqLjW45ILzkUgkkUmlcNgRR2DAgAE4+eij0alHDTx+F5/jxEWXXIHONb2wqL6RlrasdqcZO6DykWprryi/D5xaT4EK0ufJYfRm/TC4p6YEaTniAkEq4rvqQ6Ha6D8pdhIMqw633vx3ROMLEPRarHyK0+z1qAtXgJ5nQKVcjEPI8eqCN6TgWTADMvPMfV8AyVSe50jKSAbi8SQGDhqDHXfaBZXVPVguIhjquvDx3oKnoj06Hj+o97MZgQ0bNn4aaK/OJSPtAYRrFVJCK4bSoBubDOiD7jVVyMo7gLSx/jU2YNonn2DJkkW46qorcfVV/8BBBx1I69OFoUOHYMiI4SgpKaGiiiMajeLQQw/FI488ggkTJuC9d9/Dh1M/RDgUxh133IGDee7+++83ZKKiUyecd955uJ4kQ+sZiKTVLltmxhIU8V2KeU2gFQ3hdFO5ZhDjOxUOFj5+CDzegFl4ycn4SSs0rIL/f1sxG8htoGD0cdt3dacwyFegxYM0tiGvGqwZApaPCr0EiZSbSQ/jl3sfjF8dcBwqq3qb2QIukgSPJ9whEbBhw4aNjR02GfhOfFsL5rJZVJd5MWyTfqguDSETb4XHkUZpWRm6de9KBVSB66+7Bq+88jKVd5UZVDhocH+zpK/P76VS0jS9vNnbQGTgk0+mYautt0bnLp0RIUl44YUXUFdXh1gshhh/a0T+p9Om4cknn8Ty5XUYNnyY8UBo5z/Fo/ANGfjhWluufG3IlKOmTSbkojcHzbkfBie6dK5hehUd88BMU+g4Xj3zm6C/wneHw8f73MhSwedzHnIFjd8IoaVVK0P6MWLkVjjiyFOw6ZCxPKcNT0gSHH5k+Syt1Lg2SZMNGzZs/Fxgk4HvgHTHyn3JLnWwZzPoXOHDFsM3QbdO5XBpec94BH369MaJJxyP3fbYA62tLTj3nD+ZzYk0tU4eA6/XQ4s7YX5LoWtxoh49upvlhodsOgT77ruv2RJZWySHQiHEaZlrjQJtiCSvQvfu3fH2W28jGAwyLSsqtrWl6OROV3C43EhlLGQ0fbHt3A8CWUC3bt0NeZF3QASjsJXyt6HRAt8E/uY9Com4Ey5XGMFAJdzuUqRS2ivCh5FbbI1jjv0tJu66H8KhKrjcZeZ6U8X5z+V2wuH+hjitHGzYsGFjY4ZNBr4DGlm/cqA64acDOSuHrpUejBvWF93LqDGtLBbMnYMUFfmOO++EiXvuAYfHbWYRKAwcMADhoA8D+vbC4sWLUFpegcOOPAqbDB2Bl15+1cwImLjL7thxx10QaY2hb7+BqKruDF8wjDHjt6XFewIG9NsUzU2ttIq1tkGhL55aD04pOSpWqbW2CQ6F7vbvgQzVb4YaWNv2xqIJvk9hQSNBylRYHQWqSwrXFfIrmwZKSzsxEm0UVJgKaTwbkMku53+Or5JFjgnPa0lSR2GmgRYOcjl9sDIOBH0lsNIu1C6PIZb0oP8mW2Lv/Y7HLrsegorKPiQwYbi9YcbP9GtQJf8EQzr4rMIyyt8Qu2JQGr8dbNiwYWPjgD2A8HtAq+k5XVobQIpEVnQejQ31+HBuCs8++zQefeIJlFdWIJFOYWD/gdh5p4m46847MfPTT5GlAtxi881x/Am/waWXXWos5Hg8hqOOOgr9+/Uz4wXmz5uHviQORx51pNky+ayTT0FFt25we7y0gnM47vhfo3uPHkg6tKFOYdVC0hSTtiK7U4mZ8D2KTIP9RXo8yCKQj2GXCZuhpsIPB5+tdy1OFdT376oTxboj5ZrLRLBk6Sw88tAtjKsFblfG7AGh2RCGLPBSzYjQWgTZjHY58yBH0qDVAz3uAAKBIBqXZ1DZuQsGbzICg4YMR2V1V15XxtgLgwrbh465bjFnVobNi23YsPHTxjfytqCv7eWI1zFEAkyeKDv0wU/16y9oTGPWnIV46bXX8MGH07DtTjuje88+yKRzaG1tRaeqaqSTSdM9IKUupZqIJ+Byu9CpuhPq6+vhcboRITno1buX6SLQCnoBrxfNvD8cDiMaSyIQDJmHJpkGlYmZGrgWyYCleKlc3YohVY+dJwxD35pSONeADBTrTPFTmeVEBA2Ni/D4I3eguXk+/B6e1yJLfAEXCYCl7gn1CZDkeLxOWJkcQxbpNMxqi507d8XwzbZHz779EC7R8swaM8A3djAiA5GAFT+/jWLOrAybDNiwYeOnjW/kLaUfhaA9m2Adw6yuRz2jPQn0XZDbvlulBhX2wJajhmPIZoMxcOBAWDR3WxIpVHftgUjaQiqnLYadKC0rN9v6aixAFYlAc0sLSsrK4A4GUF5VhUYqfzN0z+tBcySKUKjELJTjpXWsBYHSjLeoiNc2SXPns2aMP1Uq//Miqq2M1waYV9pTobS8TD0qhBs5aCEmP7J5eQE8JD/qDvCjriGPTLYUXXsMx9bb7IV99/81DjniVAzdfBvmU3e+c4DXK5W6v7DwUiEfil6BtZsnNmzYsPFzhu0Z+F5QfjAoX9rlSUab4Tv9SGRz+PjLpfj481nw04KNZRyF9QBIGLS9sAYIevK0iPldHoWM9icgFF2+zfWvjXPSWa1ymEOJx49UMgmPL2CmE2pQnx6bNUPr+EglQ0nS98LH1/bv9/EMuPJ6LpUz0+t1pNCzJogJWwxC0PVDugkIxuVAEs8+cz8+/uAtlIVDfAYt/1zSzAxwunwkPVUoCZdh2Bbj0b1HT5SVVprxAtpsiMmBQ5s48aWcpCvO4tsqDav9nsWcWRk2L7Zhw8ZPG+3lrWSz7RlYxyhkuBQQFRQVfwEOeKjAkbPgdzmx2aDuGLfFUGg5IheVesDjhltKVAMQnS5EYwmkSQYUNJUvTyvZ5fbzU4PeCoMUtYGO1+uj8mcc/NTo+Ih2QuRzsxo0yGtW1oFFVdeRulsZxXvbX69jUrN8EQYNuHOhoaEVaY0obIcVlPz/QJEsKKUps5qhH4FgFaxcGDlnGCWVPTB48DiM22pX7L7HQTjgwKNw6FEnYtiw8ago78l3Vp5ofwa/WcrY4fCQHLgNiZKnYc2IQBG6YeVgY23BjNU0fi0GVpPCMtkkyvqxckDKeM/0TUtsq15p8KeGjioe40BiG9GfPHFJXs8Godh4Hf9ne0uTTOt+ja8R1LVWiL+wRLeO6nreab6vHPQMrVthksNnmJqeUxxJtjN+VZp4NK+FsJQonovyzkw6z/QQjETpLu7QaUIhE4i2eNsHXaJPPbjtmMbOZHKFNT1y2Qh/a/YM301x8rxl7rFgMWQUt5UwabbSeqvCO+aYF82ZlImWmcDDaRomzDfKH6VPcZhxOSZOvo9W7CKUhAL0kFVBbXfFoFJrS75BVnmnePmsjF6aac0yFM6ZFyhc3HaD2ZeE1+W1OmuG97KsCnEwdlUCk9f85IFCHSrEpWfrcNqKtd2v91BZ50xd0qVZ5gVTYu5Isf4YfB3HSoGFLDmuvNVya5aVNG+IfAopJkFXpU3WMEbWUdpipryQj/NT75BFgvfmjTznb3V9qv7oDvPeSqbqQVsdYTLyTEvxt9KaZRyFawrvks0W7l8ZxXjWBWzPwFqFRsOzqrK8ZdmnWDGWN0bx5ZxaLFnWiBwtX6cvhASFiPrjla9mMCKVvpTuCjCmfqEirSvIo6CnWG2UUL/dDE5W7JzDzQoqz4BaXRT7TByHypCu5nm+myqxUcjfgfbVK22mVLqwtHYRYrFmVHeqgs/ngdcVgEebNPHadIrKgULdF6hkfSu4/ouhgO9+po0fF5JjTreUEutOLkiqJXEao7AtK1zQDh5XKwVxCb9lSYaTvDZsKiXVA1wxKsiwH95UFhFPHmHLgSZvHaoSXZDwZ+CnQoQrjCzriUWF53OrDhW8b25PYRyJaUaS9+ms2Z47HxYtWBFm2ioJZz7jZhwiGinKdyd8jjiSjmpGQuXjSJHYs/2ybmoXzJym9lpxBBqDmNmpGQPz5UyLhHjajHXx+fgezAfL00yFLU8WCazaltoO/9TVJwWnal1o+lm+g5vp9VAR1vOzEh5/glcG4WZaYupiyybQms8gkNeYIeatx2sWO0uTHMFLsuyQYsnDxXyJOXx8WZ9Z6VPRp5iH6pKU3nTwXrOnCs+Y5slEqN253S4zc6cjSE59C8zcZCppPIU+GiuCZgNlyJA8AQdczIesi8SAeeb3BJg2KTq1YBeVZspMs5ZM8HpCJn/VbZii9uWrMCIaT2zqKk+H6ZPVAOMUEvEsQiGtUcJ3QYIGVpAXZ0yeu7RFvK5jWj2sL6KjynnpX0dGC8OxJvq8SsIKYGrQxLIPuNLMFx/TneSzA6yxOWPYOaLL4QxWmAHbSPOZviByqQi82TCSnibWnADrZxZllg8tzL8yeX31bJUn81TQVPHidvOZVLowXox5FwgG+Exew+yVhEs4kvAxm5zqTnZ54GmTe0X5p/sVViV728tb3WN7Bn4kiM2qKExz53c/a3PPLqXYYlhv9OtVaRqpFYvCxwLLWaywtHQ9LHAXrV0HG0LWLJnLYGL58SCfgzwYWq1PMsCp9QbSFIhtLFf4Rjn/b+h9DPtlfhQsey9qanqhf/9hKC/vikCgig1XWzFTGLOBe33lCIWrWdnVXaLqqaBnFYONDR3abFNVRUtNO6kwrByFnasEPicF/0pBtFj7e7goQFW6VpqaO9Ng2kTeK7VBJck4/BR+Tq8LJTzSROUSINF2eHyspryCD9MCXlJMqiOmblIpWpk81QWFL2V4PkiFGqJlp0WrVgraz0IzZSTrzdLWrhQtWyoZ1lfpzEzCQpAKNKUdNzWjxxOmip5DReFHstKJXlql00xj1dgVt1G6suzyZB/OPN/bGzZeP6cvQAXFti4iwJQ63VSgrN5a3CuToQak0pd3wO3pzHupsKmk3IyTmUFFD8Q1NobK8YZLLse7C5rNMyySD5fHCQ8t1mysCdde+A+8OiuOYD7C/GP0qRjfJWsUkZkmJOODeZXI8F4qHFm1GsTrY94qA1YleZwupodkp31QngX9fvi1N4ssa6ZHbVYbqblA48fDNqx27KFiS1p8H60Rwvd1UDF7tWiYg88NkBDIsNBvkgY/5WAmxfrgQJzHRWVE9PK5KEvWR+WpcmVeOaO0xIMs+yjrGuM1M600BZrFppleVKhuxu9Mk+SwDuUoixMMblrsK4e8lDLrVyBDWcwciJC45BwtCLFM9dsZ7szn0Whh5Fmm151axLSEUOdiHc6UsX62wtVajwv/fD1qo5ohRdJBcuLkexeVs9aTkZEjD4SL5ZJ3WiQ1QVNvU3GxVclK5hvfxTKMrV03aDuobq+OEfZ9sG5i3UihhqDCF+tT2xJFzmcS6BR2YczwARi7+SB0KmGlysVYoBR8ZKvalljuQFVg7Xho0K5Frq7SXZvQagVG7fPZ4tZyR0ZJYvRuqojFCr6m0Lz/jLpFKHRcbBFOCmINHjSzAvTdpX0DPCRFbZMlDSHR+6tRKYb1nxc21hzq1rLSrDkkAQ4qxCzr9rRZ9VjQAlCHrRC+qnPgi1l1LGeRBgpwKsGpL9+Jwdv9Bo1ZKl/G4/HmsfCLFzF2zLaIxPMoL3HgzSfew16HHITqLj1x//3/wdLapfD7WJdYURQcVCayvKVEk0sXIzHjc+SWzUNmYS3D0hVCtraexFxknpWMNzx/+19w2HFXIJ1jXaRgLgkHMOWNJ7DNHoeTPFANuBfgzE13w98/mk/Cn0JDawt23HoXvPbKR2wfXr4LFac7Qd3KNmMGueZQ1zITzclZaLZmojE1A/WJ2aiPMyS/xLLoTGSoIGXV+70h3pOlgoziiSffxv77/hJ9KspwzKmnYunSRmTTcbz15AuYtjRGMmKZ7rscn5mjxZpj+t+f8jbqU1kqx1Ikoy1UxFSYJPIi4yIVIjyJRBwBKk/tDSK3utmVlCdE3FbVwuoXxdC4ZMXQsDiOhvkRLPiqlqSHcZPUpGjxS+F/8Pi/0H3A3qhvYLoYr/ZikYWvocnyOsrQkMGfTjnhDWhnUSrrZJr3N8HnDvNaMG8lB0jCqNAtETHWD5GfWCzBe6lwqVi1qVmx+0dlI8mVZRpSqRTrnwgM00RS8FU0hY+odJeQ2C1qFxYzfBQlUWGaM7zOQXLgy0QQb4zg7nvux/bjRqGkZiCOPvooTHrtJUklllUZyyiCxgVJtHj4jHwpcpEG1sOnSVSVn4DHF0SKJNGivCvKS40bU3pyvEBVTfJMHgMWi1lWXcETI0EhGVmaJMHg+xbr8/qA3U2wFsHmxrzKGQEkAWBqL1WdGmKe1ofGCtRH08zXRfhsURwZVgQPG6Vcc+kUWaPchrQgBIcartQy89w05HWAVXUTqFaaJ4oZa/GfVASjBtdg2MAuxsIodhGoXnxXnSjWHX2K5wuyAtS3KN6t+xWD3r39aoSyXtpH3RbNCsdsbJiIJRMI0YLKJymQ/RTWTj/O+ctd+CpVQ8HXVpBFUCENq87j0lP3RJzkOcgC/vzps/GLKwKY9Nbf0FV1wm2hft5r2PGAq/H8pCeR+exhHHfKu7jy2UuxeXkZFi9bZlzcnauqTVvR2ByLn3Fa1iV8xKTLr0X09ckkC1Q4LtPLvwLK+g/AVlf/HfG8rL8Ypt71e5zz1DA888CJ8MqSo6k7a+rd+OUFb2L6s7exPczHeVsdjZobLsdpm4/BmcfuiW2OuBS7bj+abZm2v0cKie2GCtJN6zCSno2nX74NaWcDrLxUVwYeZzkVoIeKoYmfAew44QR0Lt8cwVyQYmMxLvnzlbRmt8T/nb8Hyn0B1NGyTi+PorpzHgeP2h873nsvTt28nHGVQyMN/OkoopQdJVLsVEByNwdcIRIsGho6Rug6KdAStmuruRFu5p1s+Bj/l9RxZXkF5ZTRZu2gtnnW4TchEFrRxa48T1sJKscWXHLlH+AvcyCRjdLKDmDOc3/GyNNqMfv92xAsZ31Qp7tXpQHmM5/HeuDM8MnKq3QJreUoz5SoOjCOBGWoG14379EupQiYsRluxq2lyNUFkM8XSJdmEylHJSDkqSDnoBKOwx8kCRIhYNl90ZrElc+9jmX+ElalQl60R0ssgteP2Z4yL8BAmbzwYxz76xuwyXGH4Y97bw6HtxOyJJKHnPB77Hr4aTj4gC2RnTeZROEmPFx7M/qhFInaaRg94TzcNe0BjA66jQdIKVe3klDYUK6AGA/5SD6S8QQC8n6pS8uQNY95Fx/fwzADXqN6rHeTvG0va1cld4vyVtA1djfBjwhXsSGxAZHq8wsL281GxEZpUfl3CnswalgfbD68H7p2DvOaGOLRRpZiEuGQT7yZDE3uJAoTVSeWuWGN+jTlL+VZ+Gtf8D8EirZYtRSjWQGQB8xyvnyfDCtnhII93/ZuhWtX79lG2bcF7aUgCzDP9yvkE61BDf5SQ2ak8qgUg37b+GnC7aPgkzzz8pMFKTHYFGMdUP+BFFO7kPWWU9HJxS43fYDH8vBYtGittLGQ2RhY/7zGknKEypFiHCGfhbmzZ2NZC1VE1kKnLtXoVF5t6pEsLxECF81OvwglfzvzaYRKHHD6LYSp7FYOAUldpqCw4KUf+VSzGdyapbJRLVdL9NHazMJHgsH6y/ezlsygBRnGzUfvidTY32GP3UbB66eSp/KXZ8vtDrHpBJl8PwV+J1qntJBdcUNsnF5mjotGAomJJ8g8cWcQClCxq8+fln66pRbvffgFjjv+UPi9QSaN6fd7UVlRZZSd3M/vTf4Il/7pj9hx2x1x+w0PIOoKwp1YiIH9tscrs1wkArOwS6f++Mvdj+HQfQ/EQXtti2uuexB55kcaDfhw8lc49ZSTscN243HhHy/E7CjfdBXrjqspekRscnKzFwOPJn0kTyQUVik8tIDSGapAEbFcCv5ADrkM2zsT3Mr3eejx53HYIfthj4kTcOvf70OzYqVgu/HaM3D5Px7B5f+8EttstyUu+c0daHBamlGNL19/FX86+xzsuMNonHDwbzF1mYwnP2645CTse8Qf8NerLseOO22Hc44/BrPjTB+fLT+BTx4iqmOnV/Umj7TDhUZPCVpJjnIkMNl2wWLoWtIbzoY6ZBMWSUcOn3zwCl4igT3rgImsvh40SA6Wl+PiEw7C/c9PgbNuFn5z+B/wUfwNHLPDcbjx4XuZB3l4Xc2YPPlT/Paoo7HTjhPwwvPvG/LidsfxzH2P47ATz8T48VvgpsvOxWdLowgGArjnX1fj9KOPwV+uugEH/OoQvuOn+M9/H8QRE/fD/ofvg6/mNPBd5I9gveOfKaDMuhGObZrLxtqAREqhmEyLZSNXpaR6Z9uXpetzUzDlKFJo7WzWI4gJm/fD6CG90KsqSAskiUTTcjjJin2unGkMcolF4q1swIyVjU1uMKOoGZ9cgu3ZogTh/wq87VtB7VlKXx4BBcWkYyIj0tUSqmpM6pdtjWdgyceo63Qhj3+Xxl45DXoYxYjokblfFdxN4VQkC+3xrXuLDcHGho+2ZaSl5NQq1C6SzkojbERi2/95qMw1Ol6DDE0NoFXpcfmQSIdoParHP44UT5TG66jgvGhK5FE9eA88d+XO2HdQV2x16BlYPH8pUqwayWyDGoYZd+BQGiiItVGVP62R6iSzajdU8CsH9e0nqeo1YFGLbbn8bqTTCTjSXgpyWrJUTr6cj7ZeJRsFLWqmylvaGQ9f8Hu8v8Pvcf1v9uCRGNsQ46JClUKMJ2lj6oX5TAeqSCxEBHJw5cp5nZeKk1G5U0hlZUHSgiVp8MR9fH1a+PUtWGz1QnmPVvgttnm2Q0eWJCPAtiKPgycJv2sA/vSXm/Hq83fhgyfvxjsLWhHIR9E5GkSiizKyGv1cy5AMd8cdVC53/ut8PHbFI/igWZ1yTvQe2hdXX/MP3PXaWxhMUnX3i+8ix/emUNHN34aIleTN10G/1YKTTHvAiAIP5ZtaeN7B92N6qwMlLK8Iavxd8Asq7dvvfxR3PH4fPv7H43jmq+U06gOosRZhab4Mh55yMV574UGMDT+Jk695G6SD6Dd4PC7+20V46ZXJOGrTJI66fZpJyibxzzAzORDHn3weXn3lQfSc9xkuf34hSZu8sFEG1SwSK8orkadyCjctaFbWZmU72gUt4x61mpCv6sx64DZ0r3nK+3AMnGBIbDpdhgrWH4tlVtF5MZrrGuEqGYDb7zoH7tLdcfdrD+HkffZj3dIA1gT8lb3wz7vuw6N3nInbr3oUdZFliH35LM55bgnuu/YqvPLuezhyYn+cd9m/WGETGBpsxX8/TmHPM0/Hg4/8G92Ss/HKC1/hr088jPsYjztYxjooeewwA8+zjjS/s1KtA6yi5G2sTays2GRxe3MZVPtdGDmgK7YdOwyjhvVD765lcFI4pVIxCgAN6vGagSd5jT2gpSSBSYPCVAYtdlScxiOIGBTJQUehI4gQsP2sGNog16AsdMWvAVGpFMlKomApfX8oHR2FjtE+z4rvaePnBY2VctKKlrtXpMHY4aEwyqiFLQRRlw0gzIuSrirkEk3oTsWs6aZ9jjwTSxpjOOuXXXDsDrvjhsc/hkXl55QLwZ9iNBpLvnoQLaX9Dk+Zk8QkAgQ7kaQ0kZTTqmylcrcsxAIUyMlmlDAdrI1IxmdhzPHHYu51V+DFmXVUsGEkqbj1zBwJjjwE/LfaUBp8gSa+YwCZTC38JBUxp9f0lWtgoRz0ZpCj1v9gOxw8dBPTcvJUdNlEGjHNd9O1lOha8dR8YbuvrKgwC3R6PKVoTnyGhgUZkpxSlISjuPVvV+PmP/4T9055nnkXoGIk4RBjWl04mB4+X+mQLNKnGfTG4y3xEJwtTciWyssXQMuSr/C3U87D1ZdcizeaPqecC5J+aXp1JUKlYfR0LEHe3xv9tuqMBe9+wfygRV0SwwPX3YQ///50PPDqZCpm0yFg5JGbxpFmJsnACJcG8NWMuRp5xN8kcCbjKffM1d8NRVuY39VM+VqBRCiBTumwIXKRQA4ZXwOJEklWqhqOVAZedxpILSfR8ENzU/JWyngc0tFBGDqiE8sng6pufTB7yYvIBdz4eAoJxBcv4+Rrz8UlZ/wJF9/+IpbM/AQJZwLuaBTVo47GEJfygvK+0w4YPdiFq077NS684RmUV0kGR019ludDkx7Tzm93da0N2GRgPaAj5SyHVt6i5cOKVB5yYdigbpgwdjOMGtEPXTtp2lIMVrIVPjYsjaT2sWq7KRS1gY8W6snm0mSjhZH6xdH632dsQaHZtAtGghaakYSeIFKQSCYRj9O6aYfi+dXHt57WFr6NjpS/TQh+fpDTy2n6U6lIM5qS5UBJ96EI5euooFMooxZscbiQocLrVNOZBqpIQggeCuMKbxQTDz8PV563A6ZOmoWgow8yqSxaHRmj3DquWd+GvGFZKgRtyOWmVeupHIgeFWk0ZJfDG/QjmPYjF8tg9Mh+aOX1sn4DoQqEBuyA2/59AK44+DB8urCFSkizExiZiySdZH9Nm6NmNbhJ/qu7b8E2Px8NdVpfg8qWFq7iTSRZ/xU/pYdDXftSwH4f/DzfmJCi9JjxAV6vxDrP8VI3TeO0xuNkoiQB/VBelkJr65P45fZ/w+hDT8fpV2yLozYfjpCrjPnqKyjzNQLflUHpLCDLMvWhposfjVYQnlwQc2bcgdPPeBWn3HApLrp4e+xSPgCJjPyDPM87fMEkrFRX8z2R/gjhkqHwLF+IP/7mSOSH74jL/noNjjpsl6/lj8kBEiWnccU6+Y7yBmmSJYkbSU9WhbmGUGo87ozxkPYfNx5L338RTCIq5JHJdkGAsuf9GTMwaMxACiKNsqhEiaUdaPnTm2RaSMa8MRr7zEGvB1ZLPT87GWLWpSyBvrvuixvP/gMuv/oKXHvtv2j934lWzSGkLHfUi8gEaPVb6OwvwaH/dy4u+tefMML1Bg475d+IOCqRyWr2TZLtwg9vRtMp1z5sMrDO8W0ioKD+ULN4DhWtGTXDJhXwOzC0TwW233JTbD92KAb1qELYlUKe1DWfYa3T/GmSAzV2v18j8Ff0BAjtLen2oSPoDlWAlYNOKDpNg1G8Fi0jrYDYngww1rZvawI9saPwbbR/r/bBxs8LuVwUSQ1cI5zydNFCq+w9DgcMrMWtz39A9eRGOLkU1916K0bvdzJKHLX4+M3n8e5Hy9Ho6YRQMoJbX/8Ke23dGzmLbcnnREm+lMr42+sJrBr5glHto9KlZbnp6N3gyc7Hh69OkcMCDe4o7rj/Xeyx8y5UN/VUmjEElnc3Sr/72ANw+vl74qqLL8e8xc1IZdNmpLtG6stwXX1QpVohCn1afsGuOOTgnXHWacejpZZK3BvEgqV1ePLZ56h80iQ6tBCNwqMRwNRoZZxAZZn6ScyAQXVLCuqaTFMZhSleWkhUurEdL2ab9i+sw8JkM3r2K0HnWDe8NvULxLJ8jsn/1Yfao5EvfKa+6+5kOmFkSENjDJVbbIoK5uuiD99DYmgpqnk8MT2JT5qWMW8spZy0rhX/ueMZfLDgC/5ajKvPSeGY/xuJUFkEsz7xYNBmYxH3LsArj72BigoNmCw814wNUQR8fiodNesCaMRVNk0ZQTK4JnB7C+TB4yxhXMAmWx6IPcd5ccxpt8GZdSLoiuC9Nx7Ftc+/jpNPPQLpZBhWsBw13s/gaMqh2dmVZE1TSdNmVphezO3TuhApRPOVqBk3GA1PvoHPPmvgU5yobYjjkxc+QNeUFymvH8s6WYgy7zyuBBKL3se7r3/Iy/pju1ED0ZRIsE6J1Ikw0xiUCFyjerX6MLL/f6GoSFalUGz8bxT0l/5bMajPDbRypNAt0wjlbuP/mQRcFCh9asqw9aj+2Gmr0ejVrRrVZWF4zSjlNCtjnMo5zkYoO0pjBxzQaFXt8vcthakGu/Kx74IhGZotULAu5HGwaF1oJa8CbREK6V1X0Ht0FGxs+FDPsf4V/iuUWZ+uZehXE2YoWSH07x5iXZelUxgDo7Ew8HXGabffh56zH0e3Xv2w5aF/xMgzbsdFh49CiteMHb81lrz2KLbZYgg233x/HHjGIzhk/1G08JuMQPNnPbRIU6wv5tEIdO2KcL9+CGuDK32uFILduyMbSVOZyWWch6+kGy6/6kIsnf4auvfoj60PPh6HnXUi9tp9M1qKUki9kBvjxiaBUiSscux1wBG0KiOY+dVMhHwhKsQ4PBq8pgF5qrf8qyrrjapwX1SV9EJlCT9L+bukD0NvVJf2oyLSWgcuWqNZZLwunHLS6Tj7jF/h2MNORK++vXDLrbdhux22g8sXwIBhQ9G1hPJDswasHPoPGQyfxhL4Q9h0+CCUy8QmiaoZvCm6VwZgeSxUebqg29YOdGotg3fEEbjzysNwEM+PPOo8TDj2KFQFaRurq7HgGlwRzMduvatQ04uKrV3o2qsCXXpU8Fy1psUbweAlcdmqXw+ccuMneOqmY1HGTN32tbRf+gAA//RJREFU8H/hyM61GDJwC5z9/HTseNAeCNEKlnpL0rjZ5Zfb4av/Xomy0Qfg5IeewTFDu8DyDcHtdx2C8/baFHtsfTM2O2xfKl9pfxKIroPQr2uABIA/HB702HQ4+lVrrVcaTcpt9Yt8rdoc8JI49KsIo395qIMQRs+wrssjm6J9ToMs5++FW/95Lo6fkMTInbdF3wE74dXPeuPhB5/FmM4ueAMhlPTph8v/th8O3n0X/PveSSQUJejTdwiNN0bFR+ctD/pt1gvliCNc/Qs8++KFuPfGP6Nn74G4/YHHMXDsJpSlOVR07YGt+m6KcD5CORuEv1t/5Ftexnb9NsWZ19fj9htOQblL6zdolVrWLb5lS35FD21HKOprTbFcXXQ4tVBu56lTp2LevHnYd999jZtYx/RpY+1gVeRKK2iZT36IIuiXVH40nkZDcxT1TTEsr29EY2uMVoSm+alKsSGTCHhFBkgw1N+fpgWgXjxFp/MeyorCXv6K0dAO48pUOgpPVHNgmvjPcvsM2w94tZVwkkQ0Bw8bb7/elRi+SS+UqD9Ufbt6BdPwbNiwYWPN8dh1x+M91/746ym7AYko0oEwfGkKFm9RKtlYXciDWxw7Vpz+3bt3b8yfP7/tiv+NVXoGpPg1eK1IAGyrbP2gYG1LKVOVU1HrTzkfDnrRu3slRg7tiQnjRmDHCaMwYmgPDOxTjc7lLvgcJAeJOsRbGxCNNCGbjrFwLbJ9Voq8Fu3IFwKLM8NjKRKBHMvWoQGKJBEKORc/3W7kSSjUIWcxGSISaTIKTRuKNLWS8eoIj2sxFTNa24YNGza+H8q7bYJh/c30B2jqhgZJagCijTWHdLWMOwURAcGsPLma6NAzIHz66adm0aG99trLsAxd1n7hBBs/DKvI9q+PF3vv1CxUsFpyVQuGmFnbZskq/uOHVm1TP2I8kUQqlUEk4UBTcyuWNzYiZtYG0KwDEgp3iPwiV/huYhYTlAOzAJWxoOdnnCSBDlYqK2O8AmbUcDKGruVBjB83HNX8zKdzZirRqumkDRs2bHwHksuR8nemhRKHz+1HKpODzwyAtAXL94Hkt4KM96amJuy2226YMmVK29n/jQ7JgNwNy5Ytw2uvvYZDDz306wfYZGDtoYNsNygsysMgbS+dL6XPPyntguIuHFSffqGjDmYtACl9nWdbUlcitJOb9kpIahGTdBbRaBLajCSRSJg13FXG6h7UXSYlbekx5RwqNUSgU6dKBH1eeN0ulIR8ZkBU0O9ho1VTtRurDRs2fhi0y5/LEaNVG0A+q+l9hbUf3DRIbKwZJNOL3gEZkB988AEmT56MU045pe2K/41VegakNO6++26ceOKJxmoU07C7CtYeVpHthgwIhdMFJZ/LF0Yoax6w7jOloAvUX29+UEuLI/BbsYQ00K842E/HOurZL167MjQOW+cUivRPJEP8Q1tsuhw5aFqj01EYAGnDhg0b3wdJ6ha/M4Jszk8p5qOA0bRQ+T9tw/P7QPpBW3iri//qq6/G4MGDsccee7Sd/d/oUJIrwkAggHfeecd4CL7P/HUb3w95o/CLqthJtuag8nXxl1b24jEyvryCGCB/StmLTRf2Wi98Kmg1NA+Dt+2TB78VVM4dBa8GDDIU9lYrBI9Tk75IKpgWJ89qnq9NBGzYsPFDoDVUgDLKExIBfXV5bCLwPSEDXvLbsjS9NGe8AhMnTmw7+93oUJrLA6DIbr/9dlx44YWme2DlBWdsrE8UycHKwYYNGzZs2IAx4OUVCAaDmDFjBoYMGfL1QMLVQYdXyhOgSEQCunXrZgYghEJaMtTGjwLjAugg2LBhw4YNG4Q8A8XZA+oi2GeffX44GdAgBHkGLMvCn/70Jzz22GNobm5uO2tj/UPF1FGwYcOGDRs2AL/fbwz5G2+8EWVlZRg+fLjxFKwuVqlR1FUgUiBmsfPOO+Oiiy5qO2PDhg0bNmzY2JCg8QKff/65WSzwyiuvNMa8jq0uVrkCoUiAPhXUXfDkk08axqFPjVQU4yhONRRx0G/do+9iJ1oa10YBa1QgGiS4ElZ1f0fX2ti40VFdKR5Tffm+dUZxSBbo/qLrsdidaMOGjXWDYrsTOmq/0rvFrgHN/pN+vu2221BSUmLapu5f3TbaIRnQIT1UzEIKXw+Ucl++fDnOPvtsnHDCCRg3bpw5rmvbkwIFHSuuXGijY3SQ7QYrF7YNG2uC/1WvdK4oWIQ1qWtFgbJy/B09z67DNmz8cKgdpdPpb+05IxKudif9LCLQ2NhoCIDG9j3yyCNft3FdJ928uu1xlWRAUCTFhxYtfT3gpZdewsMPP4xLLrkEXbt2Ncd1jYL6LUQSiosf2LBhY/2ho4avY8W2XPwtFC3974Lua08GFIr32W3cho11h2I7k25VG1zZyD733HPxwgsv4P7778fAgQO/1sPy3q8VMqDI9FBFpk9FVhQA2gWp6JbQ1EP1T5SXl2PQoEFmU4TS0lJDCNpbIBs7OiqMjvLnfxXayudsIWyjI3Sk4IttV0FtOplMmqDfa1KPim5HBckFCRpNY1o5juKzbNiw8cMgXax2pjamNrtgwQLMnDkTLS0teO+993DZZZdh0003Ne1aQSRA0LXSw8X7VwerXIFQ7oni2AA1fAkCfVfExc+iMNFMA/VRLF682PRZaE2CVUS7yuMbGzrKh1UJ0VXl2ZoI3FU9b01gl92Gj6IFvzKKbVVkQZ/FsLqQoGlfX9T+FdaU1NqwYWP1IYUeiUSMDh4zZgw233xzo5dlkBeVvNqxvhfbswz2NSUCwirJgA0bNmzYsGFj44A9FNiGDRs2bNjYyLFBeQaUFLkd5eqUq7F9/2fxuA0bNn58FNul2uzKIkTn1lVXwQYkrmzYsGHDhg0bNmxspGhvm2o4TbHLXqF4vCPeWjxW5Mv6XfwsHv8xsUE4B4rjkJSRGvegTClmajGzbOeADRs/HtoLqvYioyMBpvPrSqz82ALThg0bNmzYsGHDhg1BvFQ2quzX4tJARR4su1XnFDQXQCjyY123Mqdtf9+PiQ1m5ICSUXQAFDNHv5VxOlY8LqycmTZs2NhwUGy/axsdCVIbNmzYsGHDhg0bNn4MtOe7chAIslnlDCguztHe2G/PkYuctvhZPNf++h8DG4RzoJiZa7JSgg0bNmzYsGHDhg0bNmzYsLEhQx3ewsqdXO3NcJ1b+fyPgQ1m5IAcBNoh8dVXXzWbMHz00UdmreX6+nrEYjHjOKipqTHLICv82F4VGzY2Fkigde7c2exHoiXLtTS52qaWQNV3tUUtlao9CwKBgPldFIJrC/LAaonW2tpa83tDEJ42bNiwYcOGDRs2Ni6I42oLgJ49exr+29TUhKVLlxquqq16ysrKzL59W2+9Nbp164bq6mrsvffeqKysNPy1uBFwESs7CH5srLFzoEj6ZQDIoNftyoyit0O/i/saFQ14HSu+rL7feeedZiMmGRPdu3c3wy6UudoduUePHsYQCYfDX2/IZMOGDRs2bNiwYcOGDRs2bGzokL2szmx1bDU2NuLzzz83Hd7qXNP+vl9++aWxlUeNGoVDDjnE2MBFyFYu2ttF21q/9Vm0uYu29broLF8j54AuLQYlSAktJkyf6lWUoS9viqDzchTIozJjxgy88sormDRpEn77299i4sSJxgGg87q3+LLF+4ooHhN0vPgsGzZs2LBhw4YNGzZs2LBhY31CtnBxTQGF9h3iRRS/F+1WdarrOtm8wqxZs/D444/j9ttvN6Pkd9ttN5x55pno3bu3GYkru1ejdNVZrvv0u3iv4pINrc714rPXFtbIOaBMKBrn+l5MoL4rgYpKXhANl9CxO+64w4wS0Mtut912GDp0qBlSIehaXaPP9l6QlZNTzPRixtqwYcOGDRs2bNiwYcOGDRs/Joq2azG0t1vb266yk4s2tIx8XavfRaN/yZIlmDZtmulEf+6553DYYYfhtNNO+3oKgmxmheL6fLpfKMa5NrHG0wrkqdBLKLEaGqEEyWtRTLDmBP/3v//F+++/j9GjR+Poo49GRUWFuUcZo/v0vfgi+i7ngF5OWDk5RQeCri86EWzYsGHDhg0bNmzYsGHDho0fC0UbdWXoeNGg13fZyLpO32VL67fsWv2WLVw0+nVu0aJFuOmmm4yjYL/99sP++++PXr16mfPF5xXv+9GdA0WvR3HEQHG0gAx+Jez66683Uwf0Irvuuiu6dOlizitjdI9eIpFImLUGBB3XvcUXLCZFzyg6C1Y+vrYzwIYNGzZs2LBhw4YNGzZs2Fgd5HN5M+Tf6XTAJcOfn6C5Kpu1GIzNLHu2nTFfPOdwyKYtOhFk5K+4db8+1eF+991346677sIOO+yAf/7zn+bZciDIhtZ0g3VhF6+Rc0AvVUxE4cUKQya0y8B5551nvBpyDAwZMsRcY8OGDRs2bNiwYWPDBnkuUrksfK5aONM+5JPVQLAWSWcAmVwJHBZ/OuJwkfNlHT6QEsPrIinmvWkrj7SHJNiRgzdvwZHKIu8SWSbJBHlj3v01ObZIaN1tnULZrMXvLl4hsgw4RZYzGf528X4X3MiQbFrI896ci/cwtnSW8TCOkDPBXz5k806k83yeOqn45+Z5d07clPHnLGTyGWS9JNykri5e6865GWXbPuJMfCKbKIxeVWKZCXoqU2GIf5rpc7pI1HlvjgkskmUXr9X9ORJ63eZiPuTJj9N6CA+QrsPRkgb43EzAhVa+Q0kK8OtinxMRRujNJ+FjuoGQMp5xx2F5Mmj1lCOQsRCw4sg504yzFDmHh2m34MsxbxwuZPg7w7jcTq3PlYUzn2NOsFxkeDANDr5PRollmvlE5j+PWVm+Gz+dLmTbjBChaKzot0KhXArzqF189yyfqbJR3it3zHVttojyyME642AcjIkZofdgWec9vIZlpvtYJ/IOvjwrUJ75j7yMGQ/TLkPJopGjzkN1OmrodGHKsp5l4teD+T2npPL9nVaav9yMl2WofPbyqZkYT9Kw8vhhObxwMi1OxpvnezqYV6o7bVmhl+WXNiNMR/UYUy8Lp1ia/M3S1/OULyYfmBpdwE+Tt4wzx/zUuyiP8oxPEfB1lNK2eHOsr7zX1CQd4RkWte5VMK/DwOj5DNUnXuFmHvGe/2fvLQDtKs6u4XX8nOv3xt1D3IUYJBAkuLsXLRQrFC3upViLu7tLgiV4AkmAQELcXe7NteMy/1pzssNpXmjhfeFv+brXzeTsPXvkmWdmz8wa23wL+I6EqXfFRd14+aZRZ4bl1nqiXZZ6EIKhADLMH8nI/3it2ecQRSdpTaUQoQ4Ud0YJoo5TaYUHRPz8j27lTiXEy3fVl1HeZZFmmcrSn3TkZzp9fAX5koEaRYbesgE/7ZVexqlE65pxiOgqv3jFP+nCCkuvcWpFW9JZQpkO+0TerNr4H9Pjla58GeQyfJbNl0PJpPygWDYNfNto6E7x6Z3ku6f84cumIOmIL3OOhuXJ46UJMG3USVIvuX3fWN6Ub5KWsioOW8qsLIxJ5Vjy0Jau+X6RfPsSfN8ofaIMERZPvy9OBdTTSxOWSdYrLNfZbIT2fMhwsnzp7ECAglFItE6zDlHZkcxe1T2Sn3rzUc+SRu+A3lufR8+Ux/QvOZkG6cfWTQxTX/F7+eWX7YGGd9xxh/0CgjPx/mvgZ28rkHNVJs6IhQ5SuOmmm3DqqaduXS1QX19vVwc4SyRcuHDhwoULFy5c/IdCPUH27RpJUnMk9+F4EMFwBJlwEikfO8F8HvTEETBF7M+XklSnEBRRYA87m01Ygmi8QeT8QXbh6ZbuvexwZ9lTzpE02ijYfzTs7fu9Wl6rzjDJh5im4t7SE03xViTAL8LvDbADToJAspxORBFgJztIwu1h3zJJohFkGGKgacZj/Oxs068IsOi9Otjq6FtixlsP2JnPppFk/96PMAIazKCQRqMepD4pG4dBUbCE4ZN80I8lwZJLidevBgH4o9TYrjPvRVo97OD7EECU4YvaFpEs+FIkG1QOeTIycrN2PaL1adSEyuFtVYmqsAelCiOjQQ9JmWBaU2jwlqNItIhh1mY9KAv6EJIcNmaSjcZaex0oKWdcJDF0K1KndFsSxnSTetNJDqlEypKwcHGR9Z4mccrRIhjUal9aKT9oRD4EXWe2bB3ODw7kB2ls1CRjuZzCE6lRHpFEkfB4NAhEwitLwzRkmG85krSgN0xCzPCZDpFlu6RaGUHSm88elhJeKh5d6EBzDRRIlsCWw9cE8T+fp5FOyD08pZSR3mWYVnjjdkAry/i8zFM/yaWXeWf1TjfxWCPz0CASYfrzCbZxaUBJ26KVTqUxEAiS4OmJ0phPn0fxk0SKpGuVtCz91FsuLT/i2pRHs70KUgWF7nP5gmajUhh6rrwVlM58WvN6zoO/zC+vLWxMv0mTTNLOE2QcGkBROqm/XIzFjO9LrhhZkmFxff6zRiEpj+04E+WPxxuZJ0BxcYS3zC+WhizfS3F8FkMNrTBveGFSDChA+yAamcYQ78Wz/XqnmK9Jvhd2cIxOIxp0Yfqy1GUjUiyfAf4pdkJJ2nJp9M5Kh8wbkWrJlnepgR89d9ItXWy53AIRYVF5+U57iqlzykK78Ja6I045UpQzEPIh7IlS5ZSHdUAyRt3wXdMgY6gkwpglQd4YuTd8M5Q3itDqKW3LpC33DNfO3ou4s65RPhqV2STzNcQwfCnWLRkko15EAgl4s1H7DqdyLZAlxw2U+FDFYJUf0lUszTLlp8ZZB4aoc70jXpYXOzhHN7kc06dBCOrYFwjxfczrw8fyqufJTNJKHtjyrtgBS0J8W+/PnDlz8Pjjj+ONN97ABRdcgKOPPtq+ryrDTtn6pfCzBwf04ggqKDNmzMC3335rhdt///3tdxx/zZEMFy5cuHDhwoULF78sSLHZ2a6FP9cM8c0r8M2ciXjwuenYuGo1igMlqGwzFD32n4Ax/bujX2kICRIPdYJ9JDUNNUsw8f7H8emsNUi17ondTjgYozq3RrMwyRR7mOwOM3xLCfIdchshbUgmRMjyT3VvUEMiEfQkUEyiGU0VociexF3Qp8zV2Q58rb8CQXa8QyQsIgZZu8yWDIKkxMs+qNcrgiySSBKg2V4tQuCfL0jyQRKiO6/xs8NPupRh51qEj+woy2cZ+stlKalYF/u8Acbv9+cJjmRUmJLY3jI+sS6TICXShFiAdIgkw0uyS2ZAQhVDY/UavHDVtXjwsYmYnm6KQy75E049dA+M6dZB4xKImiQ790kSIa12KLNjDh6yzng6hkWfvoYp707BtG+XIxGsRMCTho9ELk1NxgJlKGvSDH1698CuO49Dl46dUCbiLzKhGVMp2qo5P0ijgKWbnGZXSSYKBwUcOHbq69v+vhSj58or64dWW3gIuS/DJURi+EA+NSCgVRZBMVvpiQVA+assNJk0n5PM6JmmVQvIj1Y0OPmsQQxF6RBqn+SgRZrOs9Spj0qjqogw0hp9IbQSwU/SqFUFWaN1FJqd5f8kY5lMimVAsjN/GIe8SiolRGmxKwNo5EdGfpQ2lV3rxpf/NLuSLZPRlmq68QfyM9BKhwa6xOvTCoe/QdrZsGlsfCpL8m/tZEP6SreWUuVIBn0irNIpHfhjLJshpjNMt2ksX/EBPnhnGj58dwlJaJSG6VFRC/kRT1AelV9vGOGSShx4yAEYPWYoysryowh+xu6nzj1ZljHNcNNoKCvNiKUTvqGUN810hZChXCpZki7E8q9VNjnqMOVNMJ+pdzuIQJmUbXZURNqwGrP6soN9Nm/1Vus9kTPa0RV/eK8BIcZn0y8L+beBSR2MO4cM5fSnGhEIRqiHMO+9LA+MN6ABJpWLDBJ6b6kA1gz0+z2MSaCW9YDxhRAm2acXeDN1fEIZfWWMgy8bYcdy8kXNyqh8Uy3EQK1O/PSXNDGk+J5p8KDEV4xM3Rw89fC9OOucu1CL3jjy9+fhwmuPRdcSD8t6PiCt4FGGKnXSifI3SxlzUhiD12oh1UUq+xpAc8qGypl8eVmoc8qBTBIRfynrNL2D+U/9O9xaW/P1NYOKigrsueeeGD16tJLxi+MfNfsvkNkyouhUHrfffjs++eQTHHXUUXZgQM/kxhmRc+HChQsXLly4cPGfDXWOYzmvXRobiq6HWTMNr7/3DF6Z+Bmef3U6nr77blx3+cN48Z1vEGVnOMQesXgxSCyCns1Y/um7mPT083T7EWbXphFTP5ydY/YY7bxh0M7iWX6a75yLQGvWeQthyfE6xa6l3+8DuT6lSSOSbcAb15+GPdvkSWLn3z2M26Z6Ue+tQKVZh+JglB5Ie0n+fMaHYCBMU4RMLoTGFGk+O9Z2ripHd0ESoJDC8SJIMuWPk8zH00hSoEyEHXlNmxKeOP0kMkyTQSQQtB3zFDvt9SmSMnb1Ncmrvr6XnXXxIy0HzvnC5DFF8AeDfO5BnPYJpj1NBSn+8iI/mnlTqGQ6g6XtYcpbMM6SfITUofEHrBH9lI7EoTTDGYhvwPqv3sHHb72I517/AJM+W4oZyxqxYF0DFi9eimXzZ+OT15/CteeegeF9xuKgA0/CE8+9jYYE6TN1rB6+ZuhzJCX+AAllrh7ZxCY7C+nMNuYJf75PnyeredJq7Wn86Rj8zGNtBdG+6hxJGembJWjKMz/DCXhJlHNxeJIkcFkPwpqJFdmhf20Z0ICEtiSI7PlCYfrLFwItp9aebfEGxecgoDLAQmC3a5BwaVm84XXQl0DEoz3eATT4SlFDkuXxxBE2dZSzkXEUM1iSQk+KcuXTQKHhDRUxfyOMV6s0pBbKSdLtN0k70JIfOFCm+pBk+tL+EDzBEMl3CEGW84DcJerhjdXDk06RuDIf9cl2XxAp5n+MaY5ltP0ijRDzOUiT47W2teTsoAp1IeJJo/KXpftMRisNxCpJ1pXf1I/eBS/T7fVE6SZGN3xMchxtXI4vZ7yNZ55/Cs+/9DlmfrUKS5ZtwHfzF2L+orlYumIJlq9ajUULl2LD+mokkmmbliKmK8jy5eG7ZwIk/4w/phnuFHOQ+lGR16oFD9OR8GUQZ354EiEUZUJ24CMbSvCdrEcuSyKeKyXhLoLHn2A+SiyWA75fcb57Wu2ggR2txlFJ8uiesqssMPulcKabP3Sj4QhtL7C/1B01TwdaL6CVCym+01oB0AzeYInd3pClnKGIBh1UhljmqKuIN4hN897BbZdOQGlxC3jCI7HnifdgQW0YFXxnq3I1iGxezdc+hpivnPlZYgcc/CxD/gDLA8sxc9+W4aRdKcE85rMA4/dm4shpYI+S+ekvqEGFLMtuUmWszuoMaIEU5WvwJ/koxhSkbRmSzk2aacwwXTS5lN6BLMPO0LC+8BezDFLXrDtiqTiyWlHkZVlk8EG/VjwxvzwhFAfKeaX3QaUVdlWNBgf0qzL9l7/8xa7Q16/en18DP2vlgDMwoD0Pr7/+urXr2bMnBg4cuLXgC3JnlxBJWS5cuHDhwoULFy7+c6GeIPvEmRCJxYrJmPP8g9j9qg+xrsUOGLdrLxzaeRauvWUl6jqMwLEXHIXrxvdBSZEIbhyZmqm4/4gzcf/bK7Gi55444aHrcUqfVuhSHCCdZsc+txk1a1bi29lz8fHUL/DhR1NJaNaRrBejY+eeGLvLBOy0887o06s9O+Mkp2s+wpz3XsGVj8/Al7PmkRzF4Y9UIuopR4viJCqalmJz511x158PxoR+XTB3zko8ev8zmP75N2jesiWOOvFoDBk1FBXlIZhUPSIkpDOefxTPPfcK3liVQPcJB+GAA/fGXr07oHLFXLz14N/w1pQPsaa0NXa/5HZUJBowf9KLeOeTj9GpV2fsfdCB2H33A8TjkeSzjYuX4LvPpuPlR5/Bt2tXI1ZG4pTwYIddd8Nu++2NYdsPRGVQgx9xEocogvFqvHnOefj7wx9iUmgIJlxxBk4/aBz2aN+UZBPY5E/DR5JbqZnHdLmdrfX6DTKJ9Xjvnovw9wdfwJuLQijZ44+47o/H4LiRbVCKWuZXI2rmfIBXX3gLp946D6l4PQ495hBce93lqGwesvukRWa0XHvp/C/xwduvYdLb72DOkkaEwsXo3q0rth+xPXbccQy6de2C0lISIZJFDehs6c5j2qvPYsoHH+DTWfOxcG0NWnbtgTE77Yzddt0Jvbu0R0WYZDYXIxGKwhsuQ6K2Gt/M+gKvvP4ypn0xCytX1zPICrTr1Bs777YrdtltLOPtgPKAiBOJP9ledXU1nn72BbxGXpGKR3H8scdhwoQ90LpNG5IiJpPEat686Zh414OY9sECFHXfHsOPOhQ77dUd3cA4pk1h3n6Lx9724dTjd8fxB/fGa+98ipff/ZApD2L02J2w+x57oUv7ViinQrzZFJbP+wqT3ngVb701CaurG5ANlqNbv6HYde99MHbMGLRpXmIHtTzJGHwhL2oWfIdJr76OSR9OxXcr16M240NJs1bYZfcJOHC/Cdi+RyfKGrV5omXsGZHH+jp88/UsvPfu+3j33Smo3VyPzp26Ybfdd8MuLO9dO3dGOBxGgkQ6QBavAbq0tt0ElpEoVjIXqlgecvhm3s14+M7H8fB9q1Hn2wkXXPknnHLqMDRtAoToy8opki2emCJ5D5O0167FdSecgM/mkiRvtz267b4/9t5jZ2zfpQLNsiyzS+fhlVcm45nXvsCctWnsee7lOG6f/hjgX4IPXnsbd01eg43FXXDYQbvgiL4xbJrzEZ57bSqemEFinc1gyMAe2H/fPbHzmOGoKtMZIpRey3N8LD/ZGKKb12HtiqW477Gn8db7H0NnJvi9EXRo3w3Dho3E+J3HYUC/nigqC1PoDAlzDOH1i/HF5E9w1N/fQVGnrjjl4FE4Ymglbr/lVrz8Lcl92+1x9ITdkHjvLnwy6wN8tL4RqVU+1i/lKCopR2nrYqQZ3rjdDsRRBx2NMf2aIORdgU0LZuOT9+ZiytTp+Py7JaijLL0GDcOEPXfHqOGD0al1M4T4InrSLKta6RKoQoyEX9tP/CaACJOFho/x4uN348zznsEaTMChl5+OU88dDP/E1/HsC6/gk7lLYCqaYeAO4zBu57EYOWgAOlZWIL5xLT549SU8/9zz+Koxg0FDB2K/PXbB2B3GoCQcQcBDfaaSWLJwBV544nlMnvg20ukEzrnyYowauwOaVFZZLu18EMD5rKE+AKAvGWg7/1577YVmzZpZ+18KviuILdc/CRJy4cKF+N3vfoedWbglmKDzB5wBgl9j/4OL/xu2HRFWQdO98kp22xrBycNt7wWNYimv9cwJV/eyt0vE6FajwYX2cifoma4L7+VO7p0RZPkRnHsZwe792gKFKX/Oc1078ejekUtw7gvl0K9zrUM1dSpoXV2dHdiSkQxOGIpXo3aFX9dw/DqyCRrFq62ttWHV1NRY/aryd8JQ/IIjuxOW0qlfJy26LnTjoDCufwXHvxNmIRSf4MTvxPFDsujeCcf5FRxdOu4Kw3HgpFl60HMZQe4KjRPPtm6duAoh93omt/LjuCkMX5C7Qjj+nPgcmZ10yN7xUxivngs/JIvgvEuF4TnGiefHUJjmQnmd8By/ciM7B468TpzCP4tHkHsnHMetE45T1oV/FY4LFy7+3wNramw2MYR87LDGarBuySd48v35aCwajva7HIKLTt4RQ7xfoGYiic7TK9C44y5o3TqCZr5a1JoNWPP6a1g0rx6x4r4YdvBe6NPag6pAIxLxFXjn+ktw7V9uxV0TP0F1Nowmrdujd9cO6FLmQ/2SaXjtqadwx2Pv4MX5zdF3cBe0aVGKmsY4lm+uRtmGNcC6aqyMpeDvvR0G9O6MoR22Q3nFIIwY0AsdW7Fdqp+JT8+/AVPnfoklmdYI9TsbQ7r50KyEdZ32/npWY/pTd+DdxydixqrVWNH1YIzoOxjj2gThKavF4lcfxMdvzsBb36UwbeJkfPr+21i+aR2adumKUKd90Lx7f7Rrtha5Lx/CjWdeh4svfRZfb0ygbdsIOndthSZNytAsGMOst1/Fo/c8hAcemobG3kPQrENrtPGF4TFrMX/SK/jiq8VY4i9Gr3GHYFzPbuhQoWUNmjuOQwchZkn5/ekUspoxZ53soX39a0/iy6++w2w0Q67bWBy1S28Mbl5KX2FkPY3YtPxLfDv1A0yeNhO50BB0HHsguuzeC90DWYQzczHns4dw0zmn4JSzHsMbH9ehvFVfkvM2lL0FGjbX4L1X3sKNNz+L977KINVqAFp0LEKFbx7mvfQXXHnkATj1jlfx9epGtGnfGt22a4tm7ILN/Wg23pz0NUp6jURFsxK6jyGzYTYeuvBM/OGk83DlPa9jRaYp2rTphp7duqB1y2IUVy/Bmy88ib/c+jBufWM1Mp2q0L5bKzTNBVAci2LB0w9h2guMa0UCNZ12Rusu/dCrRYTtUYwEiuT92w8w/+q/4sUlizCtRRv4Bu2M33dri0gwjA3ffIs5Nz+OqcsX4JWZH+H+11/B53NmorK0PUo7jkC23QDsPrATWhYvwHeT/4arjzoap138ICZO3YCy9l3Rs3trNG1TgdoNmzD97Zn4ItEWpS2q0LNoHaqnvIirzz8Vp156Cx79ZAMCbUvQtUMndG3RirynFu8+ex8evu1xvPHRSniH90OzVm1RkdqM2ml34bSjL8Rl1z2K6QvWou/APujasyUJcgqzP1+MF99cj4byCnTp3xYlfpZtD7kTyWjAaFCpxG53IUWDCXhRsuZrzPzsS7zz9XLAG0BJBd+z6HKsXvAd5n09H19+sQCz561BrWbuq4rY5yxGOBTBToNTWL9mMV54bho+e28x1rJMtW0TwnbeDXjrtptw7aPP4KO6Skw4+nYcf9xgDGxZhmw0juh3j+Djtyfjow8+x8fTPsZ9D7yJt6ZXo85Xge7NauFd/xWmTX4Hjzz5Nh74PIFk8zYsU01Qmq1FZt7zeP7mK3Hi0X/GpX9/CcsSYfTp2x/dmjZHuxYswxuWYOprL+Lau5/EY1/XYVNZFXp0rkCVX2V6FdYvmIR3734W365cgYnvTMNjd0/CyqIm6FTcAkNaVKBZvzKUBvhexzJIbGzE+gaDaI51TasqDB3UB62qRqBvv/HoM7A1yoOf4fXLLsNFZ9yM61+ajprS5ujWqSN6N69Ekv3zSS/MxOyVjSjr1QUt2U/3BiLIeCPwZ3wI5Nh/85KX+H3wBZgn6ZVY9fVXePedWahDNb795G08/9BzWLi8FoGKJmhdFYZv/XxMeeE1PPXYN3h9XgDth7dHtzbNsV2TjShOfILXn/4EU6aVYWFgIEbt3B0tA0XweX1IxBYh+sG1+Pv9D2HyHNZXA87EqUePQ5cOLbb2zfSrfqKgPmfLli1RVVWF+fPno3fv3nabwS8Kdgx/Nr799lvTpUsX8/zzz2+xyYMdT2tc/OeBhWvLlTEsWKahocHEYjF7T9Jr7QrdbN682UyfPt08/fTT5tlnnzUvv/yyeeaZZ8zf/vY3M2nSJFNdXW39yY/yXNfRaNSQHG8JwZhEImHjiMfj9rmMrknADUmRdSO/JNNWHskgKAz5de71rL6+3t7LyK8jq9w1NjbaeBw7PVcYzr3ikGyOf7l3wtbvvHnzzP777y9mZkpLS82dd95p1qxZY5/LrxOOfp34lI5CO4WveFetWmUuv/xyG1ZlZaW54447rDsHcu+8I45+BIWnez2XURwyDqSjmTNnmkcffdQ89NBD5oknnjBPPfWU/X3sscesUf4ozzZu3LhVLumhMD6ZwjRJZsnguNGv40b5Jd07z+RH+lKYeubkoROXyoyTN84z/TrXDnRfmAdyr/AUhmPnxKFnMoUolNUpN7qWDh3328bpxOH4FeRP7pzwdS03jjtHJkFhf/PNN1bneieee+45q2/pf86cOVvzUVD5VnkV1q5da9555x1z//33W3/KP/1+9NFHW8uQ4lU6HJklj/J7ypQp5oEHHrB5qzjkxpFPcsnIj6Mz2S9cuNC+q/fdd5958MEHrXySW24dv06alUb5dfy7cOHivxesEUzSsM1hdRhf+pl5/859TYvmxQatjzYTLp1uavg8Vfexefrmk82oLv1NSZszzFUPf2U2GrYziY/M67v2NaNRbsr6H2JufWeWWbOefYEU2x36y0YXm0Rsk9nM+w2s5rI5XjCuzZm5ZubkS80hO3Vnm9nE+PzHmL88N8usTKre3Uiz2Lx29i7m0BBMy0hX0/IPL5tbZjRIRAq5ieGrnl1rNs593pzZpqlpxXa3WfcDzJmPN5jZa+OGLQ1FUDu61Lx74b7myABMuS9gyk57wFz7Of0b1sGJOWby78eYQ8IwCPU0HfY909z47nSGKtnZL1rLun0d+xcptv3pzWZDvM6sT8RNA5uSjRSkkbGY7Gp2jN8yt+811vSgDJ5gV7Pn7S+Z19dEGQodJmabl08ZZ8Yzfk9pb7PvLVPMh8u29JXoPZllfywXM0klLMZ6Pc32irFHM9+Y6TccZU7oWUXa6DOesl7GW1Rlior8pmlFqSmq1NrwsAmVdTS9d97fnH/PB+bj+WyPU+xDmHVm6cvXmpt37mz8QY8JT7jUXPDyItPAKHJmBSNlG7xytfnq5XvMoG7NDMq6m64n3GYmx2MUaY75/M4/mX3QwvjR1nTd+XRz5dPTzLoN9Ewhs43sk22uNTEmrdbUmWVLHzcTL+luelRFDJqNMtudeZ95f3XcxJNsX1JRs54ly8SWmxl3nmdO7VFqgh6/KdvzHPPHl2eZhjjzumaBefSEA8wA6g7oZHa45EnzzII6acc0ptRO1pilUx4wl7UrM83lZuhBZpeHvzabomrP15uFk64zF7cLmnI+K+q1r/ndTVPYvqo9Ve7HzGamOm3mmhXv/NncdmAX00xhdDvLHHvHl2Yji6JiosqZT+w31m82cWUu9bfuu/vNWT2am0qUmLY7nGKu+XSNqbPdMvYpWXbS9Pn27Tea/fsNML6qtmbUuVebSbMXGhOda9a/cboZ0qWc6Sky5T0PNOc8+LVZuCrfxps0ywULT209y1JuHeNm30+lWtEy73IqlxkZ9Qco31d/M5cdP8D2K4EKEy7pZoortjN+X5UJI2ACNB27DDWX3vKymbpYOZJmylfTpExs7gvm9ct3NW0CFQZF7UzHnr3NHsO6mZII34Ueh5njr/7IrFXfnVEr5sS6OWbOQ8eb3XpTdm8HU7brDeb5L79ler/v45jFL5sXz9vNdLDydDXjz3jEvL6k1mQ2TTYPHTbUDPaznLccZsZf/5F5cw77/0xHPWVJUi5TN8fMe+4qc3hFiPlVabqOPsvcOGOVWcpH2ezXZupLZ5nRgVJTgTZm4NiTzDVvfWi+Zv8qpmKwmYbuyFhM/ZxnzeTzRplO5aUG4ZFm3MkPmAXMy9qt7zzrhtqvzV8Ozr+TJeFmZtQ5t5jHPl5gGupYLhMUKrrZpFiW6xI5U5+r43vIsrgli0yObvhne4AqG+s+Ni9fe7Rpy/cwEOlj9jvrDvPy3GqzMJ6jbojESlMz7Q5z5fjepqfXY7zNh5hOf37PvL1IL81Gs3npK+acYc1ZfktNSc9DzTH3TDGL17GvyXz66rvbzZWjOzHsLqbtsHPMDZ8sMusbleDvsW1/TX1E9e9GjBhhucEvjS0Lh34e2Em1s6PbguFtnX1y8Z8F5QtJgZ051Kx4SUlJfi9dKmXPiJC9rpcsWWJPwdQhFzvuuCOOP/54nHTSSTj22GOtueSSS3DEEUdg3333BQnO1nKgGXV9oUIrSFQOWIBtPJFIJL9sinGQ8NnRL8VdODtcXl5u/ek5CZO9lmzyL5l0X1xcbO8F+VEcguzkVkbpU7yC5JE7pUuQbM7Im8KSvcKQnUyTJk3QvHlzO/qmZ5JXcOKSncJXPPLvrAaQfILsFQ5Jok2D5GrVqtXWpT5yp7A0K+vMzCpdklPhyq/86JnCdeLQviJh8eLFeOihh2x+nHDCCfacD30h5OSTT8Zpp52G3//+99Y8+eST1q3CkEyF+aGwFYficuIRZCfdb6s7uZMccifj+NFzPZMfLQeUjLIvLdVJwvkwnRFO/cqfkzdOfkguwbl38lHu5U7PFYcOPFX6dt11V3sy68MPP4xoVJ8uyo+eOmVJcUhfTj7pXpA8unfSo3snT+XP8evcK21O+vSrcvDCCy/g8MMPtzLoXfjDH/5gdX/cccfZfBg/fry115db5F46mzVrls2bUaNGYb/99sNZZ51l3SiP9B5NmDABe+yxh/1+rfSnuNauXQuSehveoEGDsMsuu+DEE0/EMcccY79tO3fuXOtO8ktWySgdOPn3xRdf4OKLL7aruhS3fhXfhx9+aPUpfw4K9eBg23sXLlz8N4H1CtgGsArweAPwhNjG+TNsPNlfCIaxOck2qqwX9j3uUFx12a4YlH0eDz52N6599gsk6kpQWxS1e/O9mSpsLqlAKqD123Eg+Q2++fQF3HrDhThiz50wrqoMPq8+Z1eCSn9PDN7pGjw3eYG+H8D6nO1AcSV8/hDl0bkFcSRCRYgzqMZUAhWpGlSmN8GDKJJhtk3eCBtX1utJtsH6dBl9JU0c2UAt9FUz7SLW3ne7id8ThoLVfDxbHuhcMLt5OsQ2MetBTk1+qALtdpqAPtu1QEuzHqnGJDY1C6CmhRbmb0R4ydeYcdeVuHT/URjRvRXaeH0o0b5pXxt4+u6Bs974APNQDq+vNSqSJQjGddY84w/pPISMYiN+ysos9hO0jxmbUZNKozbFMLxhNOncA8ecdSauve0vbFN+j2Fd26Nzk1J07zkcQ3e7EoftNgDDu2cR82ZQjEZEIxuwsbQexfSfmPhX3Lh/V5SyvfN62jN/SxBo1wYD9z8VXy5sAKItEKpjGUjkqN1i9D7+AFz/xaO46eJ9Mcj3KR4+f0e0bM4+RIdu6LHXqTjxmifx2ZxVKE57ULLeg2++rMPmhiRC7dth8MBBGFbO/k2wHklPFM3rmIGRZmjZowN6dWmFIk8W9WuyWFMTgD/MTPE1sB1LbNkCEWLesW3zaRc6+3A6lE757alDpoXyk30UPtee/2QwT2FMMoCgvwwRTxE6DOqJrjv2gkkz5zNZRFgQKnIl9qDN9CovGpZHURvwILh7b3Qf2RVNAyrym5E2NSyzCcRLQwgXM/5YEmsW1cBUR1FEF6s+ehKXjmqN8hL14diP9GhJeDl2O+sCvPzN18hG2f/ztkBWZ2gUdUbVjpfhiXvvxyNXHoH9Wn6L1383AN3asqw07YC+40/Dcfe8gk8XNqLC09zmtn3x/glID/k/0xsejAuuuw/z185DbWYjSL3twXlLF32BC87ZD306lCOsbQp8D/XVikiP8Rh3+Cm4fv/26OldiWVz5+Ctb6rRGB+BXdiPP+Lk7dFSffdcQ16OQCtUbyhCVltcWoYR6dQFRc07KSSSP/avwD5p535o0n0gelKiIDagccNKbFq4GtHqjZi+qg6LGX9Lvps7DG6LXp35Zvvq0ZBYDlJmloM2KGnSFiaiEu5HNaucZfUscbUxeKtjCNdnsJj5U8saoVmb3hg/fAf0SUfY38mxLGewOZNAwPjtu7+eeVGTZtlNelhuI8hRNGNYb+QM6tOlyBV3w+k334q/PXk/Dj1wb4Q/fQDn7NQdpeUBtO7XHcMOuRHnP/E5pjasQijGtNivBUTzOWEyyKSTSKZop66TzgthBSKZ03E6LqpAm45V6BrKoCjRiFyoCdKD9sSQIe3QqqP6V8tRs+gzJDLqVzdFRZOdcNGlZ+DQ0WXwzH0Lr97yHO6btxCfzZuBVc9NxMPTmCeVozBuwt7YY1RblBfzvWB/zOmrOX1a9flkJ96ks/5Wrly5la/8kvhZgwNO51IkQEadeUGdbwnrdLbVQXc7mf95cAqX8sfJIxEL5aXyVmRfZOLOO+/EggUL0K9fP9x///2WbGq5vQqgfu+991571oTCUH4Lq1evtuTkvffew+TJk/HVV19h5syZNsyPP/7YxiUiJ5Iif6tWrbJfu9CzefPmYfPmzZZoyp/8K5zPPvvMEib5lR+5UVnT7+zZs60bha99N/pV/IpT215E0kWeHBIlaOvAl19+iffff9/GPXXqVHz++ec2XrlR2NoKoAENySroRfzmm29s+JJHcb377rt488038cEHH2D9+vVWd/IvOTUg0K1bN3To0AFdu3ZFWVmZDUdySKbvvvsOkyZNsuFNmTIF06dPt3IJyh+RPMmhX4Xr+BfhVEWgQQ59LvTss8+2cokoNzY22gE7pePWW2/FsGHDLOGUrBMnTtyaRsmn9GjLg9KvdCgMxSv5VclIHpFQ6X3NmjU2b6QzpVV6k3vpX+6lJ8kj2ZQ+DRSJzDtupV/JoHxRnmiAxMkLyaGzS+Re5HXZsmXWv8qFyoT8Sd8yCk92kk3uda3837hxo9WRwtXSqtdee83qVYekKkylUXpRGVcaFadTh+lXdvp16i9dO++GIDvpUWHoXRBB173iVXy33XabzRPpSgMD+sSM8k1pePXVV+27I51qMGH58uXWr/JB4ajuVP6/9dZb9pnup02bZnU/ePBg3HPPPfjzn/9s3zPpTINXzrIxvUNKs+JSGiTnI488YgcrdBbMmDFjcMABB2wdnNKgiaA8knH8OMbBtvcuXLj47wG71+wQkgCwCgiRXFYEi5D/9BzbFi/rfDb1BqWINBmMUfsfjBtuGI/t6j7HG7ffimvf+xAroqo3AzCNOZRGS8D+PCudNdj03Ue45qRbcMVVD+DjuZsx5LrHsLgxP6Bs2IFeP+kK/H7HHux0Z9HQSNJIQtfIaDNgG5zzk9jG0IJxty4PoSEQIrErZ8DFCKmuIunIBuqR9ufQsl1zdsGbIZhtCRMzCKbzZ5l7cpsRjy7H7M2bMKtR27KL6SZoP7OYQxzZXCMy+rQZ3epD7j5fkf2UGkg0S4N06zGkKSmk16zDw9fcjkuufhz3f5lG4IAL8dKS75AxJA8klmb2W7hzn50wQGcM5KqxyVuLeEhUgvVtQ5z19ZZDAvMx/VNQM5Tdj5CnDKV+L7z+AHJFLRHrNApD9zkWJ510Ni656DK89tw9OO+gQcBXz+KRP4/BH698AC99vBHlJDINpLSemjKUbAwhVuxHYPzZOO/FhSSTTt0vktFIw75BtAbx6in4+LEzsT3VWyYyFu+IytajcdzVf8czb3+FpSs2Ib7+Pdx/6HZo9u3reO6uO/H7Z6fj+ZWlyDbvjQ7dKlFc5ENy+VJ8PeMLTKuLs80lYWeZ2VSeAjavxOIZczFtznLEPWF0264JBnYoYjpZbkJFqOzYCu1aFFHXNfDUboC3voHE05CAi2P4sGZ9El+trpZrlIh7kINvIlHUAI83G0B9TQaNJI2puD6hyH4mmz1PqoFloR45HezgDSDVJIJUU/ZbmP7US29g3uRPsYkBkmoxniqWmQj8jdoaSvc+9r+a+hFlOAwB7UcchmsnLsXarfqTof4a1/AVqUF1/XK8+5eTMLxHCzSkSR4pU5Phe2Hfi+/HQ5PnYyHdR+e/gGdO3w7BJY/h0T+fjatuehlPzdF37vX+5fvnPwaWIv7PEp2oQl0t35G4vuCfQLRxE8lqfsLEy3uvN67D5IAU9cDfxe8/hLsvPxdnP78M9Z13wa77HoAjRrdl2Z6KF+65G9dd/DS+W70OUZPv83rNRpQ2qc8fNrqBcaxdjoY1i9AQ34xsMEdtlyH37TSsnT0VSwNevhkt0ax9V7Qf2BXFVc2xXVkEreh1XbYBEz+ch6/nNSKdK0N5uBP7Hhmk6xdj48qFMAkPS2gI7SqL0bt5FaJVRUBYQ3cphI24ZQmvQkj6dbhnnNkdQ4WP9VKIGU9V6SDExvoNMMXsIxeVMO+Z+iR9mQqUZ1mOWG+kqYt4UTsM3P0I/P2JB/He53OwKb4acz79O05qV4HNb96CO++6GVe+uQzVSVZYwTLEfDoskfDo4MIAfIH8kB6yyifKxrIQCEeQ2LgG82cvw7ycQV24BN5EDYKfv4VpnyzHyiXUY7A9Wg8ej3B5E5tzKM2g2d4H4bSj9sfJfZmHCybiyavOx3mnXYYr7vwYa0wPjDh1T+xz7FD0ZGo1UKa+qfp6Tr9MfUFNEKkPJ6j/rT7drwJG+rNBsmGXTL/00kv2np1qu1RVRtcu/vNAwrM1b5RPundAkmEWLFhgrr32WsPCp1Jo9t57b0Pybd06bmS0FNqxc35J1szOO+9s/f2QYUE248aNs8vhSYStn7ffftvst99+hgXbtGzZ0pAE2d9t/ZJom7/85S9myZIldjmNfn/3u9/9D3eFplevXtaPlnQLWmavrRCHH364KS/XMq9/dN+mTRvTvHlzQ9JlZdCSbJI4u7XgkksuMa1bt/4ffhzTrl07Q6Jul/NLPumEZM+QoJrvvvvO1NTU2CX0s2bNMiRshiTwf4TRo0cPu1ydpNvK64RT+C5pWflFF11k5Zc+JeewYcPskqLtt9/e7LLLLlYO5aOgtF9zzTWmbdu2No6ddtrJkDCb1atX26XtJSUlNq9PPPFEqx8thb/00ksNCb9h5WPzo1OnTv9DVhJtm9ckuGbx4sVWxvXr19sl9vvuu68pKyv7H35kJPf48eO3+lP6VL5UBvRc9YnyQNs6HD/KD90rvZJVv86zzp07G5Jnu8Xpj3/8oyER3vrMMQrvySeftFs+BOUDK1ors34Ldey8D/pNJPLbOxw45Vxw7JXm2267zepLcQ0YMMDccsst9v1Q2d5zzz232kvfCtfZevDRRx+ZUaNG2bI/aNAgu/VE5a3wnVT+nXfeeaaqqsqWmQsvvNBuD5AbvYcqI5Jl06ZNtoyqDKucPv7443abjN5lRwcqz4LSISO/MtKBfp149axQBhcuXPyXwan2lr5vvrn9ANOivNig1wFm8N/es8vsTS3rMZqNhnVFboWZc+e55pwxnQ06NDclLStNBO1Ml3ZHmZsnLjcrquUhZjYt/9hcs8tAM4D1eXmkmenda7AZOXYvM3rcLmbgwO5sQwOm2E7vVxlfq9PMVZPmm0Xpesqy0mjZ9qKJj5s/7zlGc44GrVuYPgN7mb3G7m2GHP6gee7TNfnl0LEl5tsbDjb7dKW88Jnifn3NqB1GmAk7jDQj+g80PZp0NsN6djb9tmvPtq+baXrMU+avH2tbQSPjmGnePX24OZThh4vHmj1v/si8sniZSZllVAfrywTpdDxroqzzX3rsDDNmkPoQQVNVua/pO3K8GbnrGLbBQ02fLq1Nc5+O8wuZYMlYs/+NE82bS1Tns/1If2nePG20maDvyhX3MXvd+rH5YPmW7Vx8bLcV8C8h/ce0vY7x8jKZ3mC+unCCObID/VWwH3LIbeaRmSutNy0/T6eXm/q5j5rnr9jLFFv2ONj02us2c9uMFWZjzWaTS31rvvzwKnP6uErSrbDx+Hub/v32NmNHjjQ773CAGTfiIDOi30DTtn0n03uPU8wZj3xm5qQbTH38Q/PyLWeYHSPdTN/thpt+o0ebUeNHmT12HGG6t2zHeNjOlwwyl9020UxfXW8aTA3leM3cfcxoM7RUfciQadplqBk4fDz7fjubsWOHmx26djAtgsyfop6m3f53mgc/X2FqbUKU6Gqz5J07zPUH9DOkiMZbNcj0GLCH2Wv0jmbojkNM7+59zNDWPc2Ezj1NRzQ3RUOONyMe+MLMSmmTxFKz7MWrzWWtyk0p86XXgRebmz/bbNZm2JZFa0wqWkvp2PbFN1Kh08zMdy43B/Rpw7LazfhDQ8x2A0aanXbY3uyw4zDqZpDp3W282e+6KeblBZSufr6peeVW84cd25sy5i1Ku5mhQwebnSnXDmPHmzH7jjbjBvYwPZv1NB36HGLOnfKZmadl7+sWmjfvPs7sPbCv2a5dXzNo+FgzYdwO1EUv061LlfGj1HiL9zHHX/eS+TIRMyktZ5ce1PzabQUsN+nvtxU0fnWbuezYPtSr+tNNTefuI8yoHfcwO+4wzuw2eqwZP3o3s/3og0zfnU8ytz73sVlmi+wms+bN08w5u7UxQTQxoZYHmcve+o7aYhFb/J55+Ih+pn8LpqmcOh1/v3lmzkrGmjPZVXPM7LsPNHv2UZ+K/bGy1iYQambadRhoho/Z3ey801DTr0OpzSd425tuR9xn/jZ1PXOQstYyjK/uMg/+fpRdyg+Umybd+prtd9rR7Dqa6R8xxgzr0sG0Zz8SzMcBx91k/v7FCr7lKaaXAdROMd88fYzpGWjO5+zfHvaQeY+vaYO2IWXXmVxylUlmGrTpgkVmvln66IWmly1vXlPcurMZtPMY03f4keaS6yeaOcsazbK5L5ob9hhldiyqMn0GDTG7jt/J7EU3o/t3N22Kw1aG7caeZG77fIapq643iXSKVRzj4j+TZR8pl2bcvFW+bHjPTLzpYNOT6WpW1MO02W5X0234bqYr65oRO+5gdh41woxo39JUqfxW7miG/eE581btZrOaXlNJvou1801C2x02vGM+u/FwM5TugjQhlJjKomHGu//15nbK0WiiJsP4le/q4znG6a8V4t1337V9X/GNXxoaWP3JoHv7q5k4zViyM2nvNYqhEQ0ZwXHn4j8H7PTbmVPlmUaaWNi2zpAqPzU65cy267579+4YOXKkzVv5U546eax7rSLQtZbQDxkyxM5CayZYM8CLFi2yKw80c0uSYmfQNUuqGV3NuioszcxrBEwyaCa6f//+dom1nmn2/sYbb0THjh3tzOs777xjZ40lV/v27fHAAw/YWVPFoZUGJM52RvnBBx/E8OHDbfyaRV66dKlNn2S9/vrr8eyzz9oDPK6++mq7fUJxKW4txdaWAunAWTEgP5p5JcG2s+dKl2aLtYpC8T399NM46KCD7Gy30qZZculUuiVRs8vJu3TpYmf+NWOs2XfJpTToIM833njDzhIrbUceeaTVkfSh/JFOZHQtXQsKW/LKv/Sueydf5E75oHfSca90aguIlqkfeOCBdiZeW0E0A65vpCq9+gzK5ZdfvnVFglYCSAaFoSVLl112mQ1fRjrQvdKjVQFa/aBVJNKZdCEdarZc+n/xxRetvcJRmdBWAOWbVnpo1YlWMyhM6UppEbR6Rcvn5cZJl8qj9NSnTx+b3l69etkTWpVO5YOW6mvFisqeVkNoOf4zzzxj80krDrT0X7PsWpkh/0qbE59+Fb8gXTvpVHkvzAdBdspD6Vj2WgmhlRt//OMfrazSr3R5zjnn2HBVZrVCQHmldDlbWnQvKF5nRYjC1r3CkVGc+lU8jky6ln+lRb+ST2FplYxW+tx9993o3LmzLeOHHXaYLcPOdh+5c1Z4KR5H54pXz2R0L/3oV8aFCxf/fWALg4TJb5OrLRmItR1Pxm6774Oj+/twYnAeUF+HODmh+F3TpOrKtuj8uxtw3C0v4tZjT8duA0dh+LhO2HHfCPqXL0Mk1MAQI2jSdjQumTQVD77/Bs4+72i06laJbKQerXq2w1FnXoAnXvgCDz3+Gi469WQcN6gee7TzoZW/FA2ZNvCTwnXZaS+c/Ne/4on7/opjRg1Hk8pWSDctxcjua9C6LGZnkk2kE/pc8BzuffsLvPzgLTiudweIM1S074RDzjgbj305DW++8BD+8sejMXa/QdhzQBwtq2KoQTH868tRNmBvdDt4J4wf4cPwVhl0jDRBAG0ZcI4VJ5DxJxFpVoH9j/4bHnl2Oh57+E7su1cI7YsSVg+thx2Hvz0yER9M/QiP33UpDtkzgGFFC1CWWYt6BhCPt0a21zB0PmA09j1gEPZpsgjNcyugee+Ul3HkQghkfQh52KeO+ODXpwERJ+UxmD3wMPh2PhH7jhmDvw4OoG8ugWiMogW0vL05SnscgtEn/gW3XHM5DtunCj2KJ6Ph81ewJpNDbaAPthv5Z/zljY1YsvgbPHv/SRjcl21LOIgs86dV91LsfdSxePThx/HOPZfj1sMGoZe/GJHAcOx02uW4b+4zOPbY8RjQqilKEEa6uCn2PvFkvPrem1i/5hNccdbuGNK6BCXpMEo7jMGpj0zB5IWr8emkV3DO4ePRuUUIqST7lcFK9N77YNz41GP4bv4kLH7p9zh2WDsEchnUZZJIm0p02uUPOPf+afjgjfdx+WFj0KuFQZL53G37Ebj54RcxacZXuPreP+LwswbimLFhHNyU7WWsmOW2GbKdegH7jceIUftjvx6tMbp4PXyxHOKRSuqzHKUZtmv+MuT8gzFolz/jxa/Zl1v0DO6+dm/0qvAh7CtC02adsMsB++OKey7FX0/si127liNT2h1lE07DHe8vwII50/HUDYdjVL+uKKsohtdHahdrhR2OOg9/e+N5fPbB/fjrDttjO08CgSZV2OPkq3HLo7fjvPOOQu/2bZBIlzNfB2DC3ufg+TdfxaIl9+COCyagVyiInAkgns4iabLIaakEQsiyLTYMy2MasTIyFq23Px5HHLIXxo7th64dmCatzKHTVJD9+WAG5cUN6NeiEVXRRcisXIRVixtw2n1JfFrTF3846xR8+fYVuHSHLuhIb762IzHymhdwxHlXYY8R5eiGezH11S/xyXz2dZqWI1a0EfHcRvDFQJvDHsYrX0/Ci48ch4P7BxBhXnUYejj++JeH8enM9/HdEyfhjO2bo1z9KJaPyIBTcNzfJuLTNXPwxeT78Ls9RyOY9SITCqCiZVOMPehQ3Pz0U+xTT8PM+/6A04e2QxnTb9g9ippBqKk4En322h4T9qjAhP5r0ap2CftEXjTkWiBmWiDoDSMQrYMpbY42R56Pl6d/iZuuvR479RuMsnQFtmsdRKem1Sj116Kk7Y447oXncOmkh7DHyAEoCYcQQxDNe22PM2+8E9PnfIKZ796Ns4bRb2UEoUwM5akYcr4covEUskmtX2K/22OwNtsfNe0PxQD21w8/cTwev/sCTHvtYVz/h1MxqGM7uw2rbMhoXPTAY5gx8zF8eMfB2KWsAq1TSftue8KtEWB9hmaD0X3fw/Gniw5Bt5bl9msaobZdcM1Zu2J8v158y4rgY1nQVJj6aYL6hU5/TX1CB+oTqo/p9GV/UTCinwx2IO0vSZ+d1XvuuefsvaBnhcbFfyaUNyQbW0ehnLwioTEk5HZ2luTD7LXXXuaFF16wh6AJjjv5k/9CfP311z86e+sYzYCSlJrZs2fb2UkSTBuHnmn2WzP7DhTHK6+8Yp+rnE2YMMGQ7NtnJIHmpptuMr179/4fcfAFsb/FxcVm9OjRdoWLZNXKBs3g6pnsNQOrGV5B6VKYmqXVbHxFRYWdadUsPgmhnfXVqgcSvH+IyzHS14477mhXRRTqSrrVDK/S6kCrC0jg7Cy+M+OsGXOtKNChdZrBVxjyI7kL9Sy9SUbNIiudJ5xwgl3ZoHhkNCutGe/C+ORfaVN6NLPsyKzZ/aOOOsrOugtKp8xVV11l06/Zes2Ca3ZccMJUPmtVhsKQHnVQ5ZdffmlOOeUUKxcrLjub7qzYcOTXIXkqH1qtoNltrVCQbqQPreZQeDvssIOZOHGide9A5eDTTz81Q4YMsW60WuDmm2+2qx8KoUMgH3vsMVtOSG6tW6VBKxVUjpQOZ9b+h6D06blkksxOWS/MA+XLm2++aY444oitqyMks1YBaNZfkD/FpRVVhxxyiM2nDh062EMFC6HR3u22286Gsdtuu9lwnXgEyaOyID21aNHCljGtCtHqEwdKs95XRxat9DjooIPMPvvsY8tjx44dt6620MoShfX666/bvClMn1N+HDsXLlz8d4I9N82vsi5gXaQ6XzOvWR1TmDPxbMZsTsRNfSJpkim6yci1nqe11I2VNc2WKiTFuqQulTR1OjRV9gwj1Rgz2WR+1iuRTpoUHWtyTocVJjNbVi/JP39idKaz5FQjSpZ0stEkY7UmndDhg/l6UiFpll2HyKUpSzKZMinW4dlElE7Utit0pkZ1ezprahl3lHIwJoZJN8k1JhtbRT81Jkr/8qEwbT2YrGP6GimObFQ3arVZ3mQYdjaToJya2tPzjES2qxfy/9Nfto460lxozjTyYYOsraOEPdRQcVnDuBKUjzHYx2nqIZFgO0STZfiZdMw01m/idT70Leqhvph2Rp9muqzPHJ/TrbW0adThammzIcZ2PRm3OqBQdEbZk1Erv41vi1G4Qpr5HY9rhahWzkl/dJ9ln8ZeO65sFLZoUG3fg+FnM0nqjX41Cy6Zrb98fjlQvDqcLpGknAwkQx1s0bKVM6eHmqaVN4avKDSnnpL8LIO2LDGvE2y74nzawPjSW+ytvy0yST7pJ0W7TIGgWZbXNPMgzTKYo45z7GNkY/xlQVLWK1rlSyOfR1mGk2k+s9O4lDITow6rTTZem08fIT8KXeUwTmcxyh9jmIlUjHHX0i/zRe/TFhEYHO3z4tq069A7a/JlIMN0plgOJJ/KgHQofWbSjSbDMpVLN/Bes8g6nE7S5mUohO6V9uSW901xWxFoMnwf09SfTJbpkg7yqeY7kKCueJWsW2qm33+gGde/xKB8O1N52N/M24s2bklCcsu7wvxiuVM646m4LbuOHKobMtI781h6ddIu6P2SUd9D/Tv1ufTr9DGl65wOoKSw+XTotWHZ4rVcpJjmaLyRea5SoTIm3ehAVPbdlP+yZcWgwyjjDDue1CGfLMfWbV5fgkRSsdhSxW1FjuXD5reut8hZ2D+SnJLXSUdW/TZl6pZA9L+0HqO7KN2lWDatV8qd5XvFUsfrNWblpw+bK44ZZVoXNTFlHfYwh/z5JfPN5pQ93DORqclXEPkgbTyFMji/glYDa3X11KlTt9j8cvhffcqQHUw7S6t9rfqEwg9B7lz854CF2hoWLDs76MwYCsorzRprFIqF0M6qa2+5ZuW1X1mzoNoXLXvtQ9fs7XXXXWdnP+VXs7033HCDndE9+OCDQZJp91mTqNhZac3uagZZZYVExdopHM18akZa+6lJtEDCZFcEaBRMe9S1WkBxyl4HJGof/xNPPGFXDmh2WAe2aV/2RRddBJIxO/uuGWQSNDvrrzA1o8oX3M4uKw0KXzPA0oVWMWift2a2deic/CoOHTyn2eoVK1bgyiuvtPvYO3XqZGfclTbNzuq5ZnC1v1wztQMGDLArKCQ7Kw+rV+lYcSsczZZr77zSfuKJJ9owdDaBZJD+pDvN5isN0qn8SUZdK5+kL+WJViAoXp07oBlhzYpLv4pDM9aabVe8eqa98nfddZc9Q0LXyg/FqVll6VZ5It1LvyoXmhHXag/JogP19J5rVFJ5oJURJL1WFyoj0q1WPGh1hPJKqyAUrnSoMxAUnvQte60oeP755+0qjaFDh2LPPfdE37597TOdHyD/Wlmw00472fxSHindikcyKG6lUXvutXpA9opDOpE8Cl/60sqD448/3pYzrT7RuQNa3dC2bVubbpVnrWQ588wzbRlWHConCtcZkZXc+pWRnXSh1R0qY5qZ//rrr+3qiAsvvNAe+Kd4lU6lQe+JwqusrLR60AoLxa/807ulcin/L7/8si0Likv60CoT5b3SpBURymetVFG6tTpG/rWSR2FoBYNkU7gKT/IpD5RPymPpTkbXcqvzIBSPyqXKsPQrt9Kh3Al6pjjkTpBeXLhw8d8FvfXenOq+HNj1hZ0197JuUBvEpz7+Bf2qKzx2lYGe0zUrEA88vvwBtbbeZH0SoPuIP8Brr91PnfHQhtda+W4ynvxn2xihnyGRVNpPhsGTQTKXQMhjENB3/uk6Z+hInyIMhuH1h2xYuVzW7v9Fmv5yaTu7rvrLGwjC+IPIefx0x3hpTyHhZ9hBTw5Bk6DbDGMMojEdRNZXgkBIZxdoBpptVjrF5AaQ8erL8T6bPoWhYBx1WC1Rdn3HXknPaIYvm0QglwL5GDK5AOMP2QMdycAYdgpBr77hnkVK4fr8CDB96nl5pD/Wubkt/TJ90izANHjphv1/hi99s/5mclOZFNPENDMtGv/2eulHAtGK2qR9ANqBnlVeUUR9eKE44EOIEXmM+n5MN/Vidck02iqecdjZSSVLYHjauedTAEyjyelMHrYLDDvvQW7lJmv16KE8JEcgwQJtKC7lpl9DtzkaY098zOvJ+tYvw9QUjn+LnNKB0m+Vqzj8Ckf5Lnvqh8+0AN2vGXU+TlBHWRp/OoNQIs581Z53ffCRfSYab0qrLTKMlf1c/vpU5ugvl6EOGI7KMyhnWrpSHqvto54kocq9ypWf6QrST4By+JgGQz8Z+s3q2ldM9yErbi6TZnqY/wzblkEGozKuMHV4ndcXtrpTbitqD8ug10e3LOceqz/mOR9IJzkKJ33oXcufPVDwHko2lTmbf8o7rXrMr/LT+6Y+iH4Ftd16P+RXbrI5tvHML4+XZVnvivwx/R4Kq7zVwYrKI/Jhe6hfwJdAMrEU33z9BSZ+tg7rapugffeB2HdUR7RrTskYnifLd1Gy06ff66f5/hwjvZ9ZlqEcTZZx5lhWrTwsa5LX6VvIra7Vx1L/Q1A6lFrDMPPln2VR2lP+6X3XPWX38x1J8bnk93mCTItm1CkD48tkU7xWXPLH9LA+4Itu3dp8ISgpDfNiSxkx2TT9sSwrTxU3n6RTfJu2yOvIqvpN76n6YbKTjm1I9JOlPFmWhxzD8jFM1kL58uOEwd8s3SWZ15vnTcLLT9+Fy+75DJvTXTH6wANw5Fk7YYcWJSjKFrNeU13JEs200rOVWfEV6s/5Vd9Tq6T3339/28/9RcFIfzKoGPvrrhz47UF5QkLwD6NefBntyJ2MoOcsbPbzGNoLrtlyZ6aahXHrzLz2yF9wwQV2JlkjaSTqdlUAia99LrcqH9rvrJlPZ5b8uOOOs34Un2ZXNbMre+27fvHFF7eWG+0N10ywZqe1imGPPfawn2eTP83Mai89SfQ/7N+XrJphVnySk+TdTJ482YandGm1wBlnnGH34Es+Jz06M+Doo482u+++u51d1954hS89aDZZcmo/v2a9nbgUr9KqWWFdK97bb79966y/4lNatI9f+pZRupUOR4eO0WoFxf/GG2/Y2WL5V/q1skHhKI8EzbJr9lgz+/LnpIGV69bZchnNHOu9nDZtmhk7dqx9pnRpVYB0p1n3m266aeuM88iRI+3sus6CuPXWW7eu/tDss4zSp3hkFw6H7cqBK664wn46RfIJOldBs/46C8Lxr3jlXvIp/7XSQ3vrpVdBeal4HZ2QcBuSfPtM0CoI6U0rH+6++25DEm3DdWQZM2aMtVdddOSRR9rVIrJ3jPSkFRna/6+wFJ/CVzwKQ2VLZUorRJRX0rnSI/3LvaBrrdg466yztp6/oHQ5+lbaVF70q3vpRp8flH/pU/v/SertM8Xp+NPqCa2Y0CczdT6AA6VHq2j07jj56hi9B/KrcnjwwQfb8iA45UO/Tn7o3Inzzz9/qx/F48BJn9KrX6esOu+eCxcu/kvBuiHbqJl39hH4l85lTCwZt3VnVrOUZMokMSbJnnBMF7RIZZImmtFseNokshk7G0oiZpK1UZNqYP2S1Ow9/dF1Kp2fnUwncyYRY79Dn42zs++sg7asJbAzfJq5y9CecVAk1m3sqzDO72f4dMEHdsZYv4pAKwI0Qcf6LZUxce3Zpwf9Wbc0mmdPZ7WiTzPoikN1p2w1YyrZVf/n402y7WlMxE2Ccmj2TzO6W6MnVI9KL5rFTaeyJh5jeHQgsZNx3kcTW1YxRGmtTwNGTUOu3jRm1UdQfysfd958D8Uhk9TMrz61RhaUtbPfGavr+niDaUxGmQeag1S66VizyHTbkHeet6MecskY80KzpinGtkV+eaGMyk7plcQtb0kXuRzzmXmZ0ay6ncGntZJFndgZd8lAvSRT1AnlU746UDiakdeebZWDJE1+Bjxv5C9NfzlbjigJ/0nHyRTjcgoIjV3pwfyPKz4rF0Evmo5NMZzqbL2pNfW27OhLdZphTdEtS6lJ5NjXqmOfieUum2B7HmvIzwKrYKj8MAKFmOJ1QyJNPTKfqDuthFF6slvkckyWdnaWXSsMqIgU34cG5QufaQY7LRnU5jINhmnXtcrbFnHtagJdK061r1tXA+Sf0lLppiMbX15/MtK3YMuWzXemic9T1I30a8vvljyJx/UJbYXJ1FE+XdsybGOVkX9qJ21PE6AamG9bjKLVO5mkDqwIfC557UqThs1mY80Gs7ih3qympaJIRuOmvnED5VpJ8bWKgjFQ/+kEfSoqC4VFeZkfypWMYXpsqN/D6W/8YJ9D6mC5TMZZBtj/TtnPWOb1lWb5jzPt8QTzgnIzK2x5V/Gx77VWEGzRDQOh4QPJZQ3lor3TT8qXY14zLmW7A+nPrirZIpt+nT6W3nldy6iv7/QTFa/it+9onDLy3U+xfNmFCgwmyzBSDDdBndEnCQ77+RtXm4bqdWYTy+tKJnGVROW7Z5LUb6KaCcv7FSSD009z7h38misHPPqPHcifBDllJ9fO+Go/umZxNVPsPCuE3Ln4zwEL7tb8I/GwI2CC7vVM9yQhdlZa0Oy6ZiY1myl7Gb4c1p3z2T+FI7/Oc81ia/aYL569d2Zk+RLZUTfNYmovu0beZKeZZM1wOjPhWomg8CWTZsA1O6r4dS9/itORV7OimnVXXJKLJNbu9ddMqmSQO42kOZ+3U5wKS2EqbCfNkklnG8iN0qvZdJK3rfvvFa5moeVPOlG4ClP7yPVcs8UKW7PFJLlbT4ZXegWlX0ZQeiWDnjmrFzSLK7kVj8J20u/oW24VvtKpNMu/dCcoXFYaNl4ZQasYJIueadZZ6dS90iR/slf4WmUgv0qn9K749aWDm2++2carFRlaaSB7uZMfXUteuVfaJaujEyeN0p/yQPEqHNk7+tLJ+bJTWnQvd9KtyoDcSE6FLzi6kJEulNfOrLnCVhlUmVG6pRPluX4VviA9aBZfupOdZuy1P1/nRYwbN86uAnBm4/Vc4Sqd+lWYilO/iktpUv476ZFsgu7lR7LLvZ45Msno3pFbaVZYgvTnfEVA9gpDcih/pAulQ3IoTBknzfqV3uVfRn6kH8WlZ4XpkD5kpGe9h9KHky7HrZMOB3ouu23tXbhw8V8A1iVk1sh4csj4vWxgWI95/PBlWAfTwLBeCPqQ9LCOMVkUyQut0rqnCRo/Aqx+fVnNp2nWi168mkHkPcO29Qr/kXzYGUKv6kmPVhwkENCMIOumbDpnZ7816+nXDLJmZmWgNQpaoaB2hvbsbqbzVb2d6ZZbO52rz73ZGT2Jy7rO60OWcpNA0I1m5+k7w/qSAShMeOmW9kxxPix488/lj47t7LWNWbO6ijn/ZyPgf5qdTCoNtArlkgilt5wU72c/wBdGPC05cyiNsH1O1efTQ3vpwkpg61rKKYUwHM3syorqsnH4PBnW/fJDyZh2zWBbtwR9geTXpt3DvErl6Ibp1PQDQ1FikGTK2EOia7bfEkvJVKZptpy6sEsP7PID5Y980d4w5IxmnemOafH7Y1IyZQ3SpVYnMAh5ZXjqLfoZvmbC9ek3kwvRWrO4lMmGL2eaZaWszBsyDluM+M/O+HsZV5gWHiVM5U9lKZDPN+nIy7KCFGO15VEyUZ/KfErgU7myWqB/WvkoL70xXZKVZUTJpr1m7G2EulXe0K/mGDR7rvJC1sh7lSudFumxcciVwDvGwP6sJ021sT+AMPNEpYSgIxJA+AMsX2xz1ZaHi3TSPcu3Zrp55fXrk53sb1OWeFx9OX0q2Wf1J72Q5tl0B/QrdW+xJzWz6ZAS5UYrEkhibbkN5V+tfNlkwHqPsrwm4bfhkwwzEBr7/jCN0qMNTmnL96mkW30OUnmStTqg+ywD9rGv50shkIrwljmrfGRSAgmW8yCQYCHys5z7jdYRMWz7j24ojzLWpkmJ2/J+qSxLdlvOKZP07xgHkkXlRXbelOJjukMMws++IvVO2k35WR/wT59mVJlRkU0bPqO8Qb5PWVs/UU7KnFN9pTBpkU7GmQd6r1TcmQneAMsvje4okmTlI/h5zbeLFvlVvzmP+mZpqzP147btL+ney0D52jHeGOUPMo00WrGk9NOpdC4fZPq8ln+9I1EkTTnljYBqRrJYn2Vk/qc9aPRmENFqIcO+NeV0FuxIL4rP6Z/p3pFFK2e1Evmxxx6zq7J/SbiDA/8lUP781KxW5fFz3Sq/C43gxOkYFW6HyPxc/JAfJx7nVy+QjGQSZO8QLF3/3HjlR2E5pFHhiCDrV/ZqDAQnXcK2cRTeKzxHVv06supaYQpyL3snvsKwC6HnP2aEbWWSUTzOc4WdIeHUr4zI71//+lf7eT6lVwcMHn300XbgRM9lJ/eF8jtwrgvjlp3S5phCGQqNA1XAikduCtMvI3dO2M61Yxw7B469wpDMGmwQQdd2DA0Q6OBLLeXXYJMD+Vc8ktOJ27GTEQqfiZRvK4dj5E5w7kXmC+XbFs4zx/1PheNW/h3joFDfulZ+OOlw4Lj/If8uXLhw4eKnQp1+GhJH2yVg1RwUuSEpyJKek97bb6N7vUUkNyQUrJezYoskCyIxWhptyaCqdJFWT5L+NpNAsu3LtdhCslmfi9zQaHm4yHCQhESE3iTz5M4byU9M/CuwVaA8m+mH7XQ2QgITsmMFRgMRuTi5eJztVphcnKSLEmspdJAEMsj0GLaBbF34x3hFtGh8JKH+LKl+ohZJXwU8gSDt2D/KJSyR9mtLiU0LIxdxZRgaGrBKsmz+lwU5I9OWQS7UgDgZoM+EEWHeSG8aCGJGUPWUm1nm0ScoPQ1IeNsiSVk9viwiJJwBk7R6ydKvRPYxT3xqI5lX/1aojDSmkQ0nkQh4Ec9FkPGmUJpJgTyTjLkI60o2Mw88aJFugkaSUj/zLyzdSzEhXmigg3nQ4CmDtrKEmSy/7bd4EcsYm2/l4U3UXRWSKdLxTC38+sqfpxQ+lpe0trQw21ROkYpCX20MhEtpwuxzxVnSkyTwjI4kV58D9Pj5u03/w8VPh/px6ns6/WrdO/01d3DAxf8ZDmn5peGE6+T3tvmucuGYQrL1U+GUq39WvpzrQlIkyN4xwrZh/CvIvQhxIXHVvX51L3uFrRfXIWE/FkehHILcycif88wxhXaKx0nXtnDCKHzmXDt+HWzrX88lt36VDj3XAIGz8kMz2yLQCkMz/HIjUvxDUBg/BEc2xxRCfmQnnckUknLdC0q3k3anYhS2Da8w/m2fOWl0/Ds6kb3y0hnw0AoK+SvUtdzqmUzhs0K9/is4/n8KFP7PRWHYzrVk3FbeH5KhULYfeu7ChQsXLv45ciRDhmTS54kgl1FbynbGkm0NALAO5p9mbL0kltqnnkrF7OyxZsNF7nPZAE3eH//RjkQgwDZPs/msvzULm18twHaHAeu8A9XWto7XfnetNtjSZv4U0BcyuRjlCViZGCPDopya3YSMZt0pDxmgZkHrmTadNVHkY3+HSfL5k4hnkoiJ3wdLEfZpvYEGKOpJDEsZnJhjgmFGlRjGFkCG4fnIMLOUOUPirtUOGihhjzAv1C8IrUzRLLtXcigvSGZ9JPya1dWKFp1job3pPj9Ta/xI0z7oJ4n2ROFh/ujD+vrKRiIQQDqotJFTa4WAlE65/93Qznxvgwaj4jClCcpXQstiRJk38RBQmiSZz2aQDJWSxLO80CV7ptQ3i0+GOtDYjMoada9JeCM1kc0nVN7SGQRT7Id5wwxjuR0I2BzqgMrYZjtgguIiBlaJGKPPJaiXiPbWs0Rlk+xTac1IGN4Ay7RWgBj2rxhZiDFr1t/F/w56z9Vfdfqwunf6a7/m4MAv/2a6+I+EQwR+aaMCKyMC8mNGzx2C/VPhhL9tWD9k5E7QteLRbK2MI9e2YTn3/8rI7bbh/BCccAW50cvrGCecbf06fiTvtuE7z5ywHOi+0MiN/BYaJzyZbd0WGtkpbXKvikfbF7T0XAfW9ejRwy5Fd9xq+bszA/5DYW5rV3jtyOTkia63lVFw/AmFBN0JK0MSLzmFQp04cNwVyqRfrfRQfA7x1sCHjCObBgW09N5x78glUxjWD4X9Q6bQvxOG4/9fmZ/jVsZx78RdaC/j6P3H5HDhwoULF/83qDUSGcqRLWk21efTgLTstNTfizQJvF+TDPE62MMRiysRCGrWtoRcswgBv7YvarsiECFJDZOQBkhSvWyTjQYX2LWw2wo0C6u10CTlWqhgtwGwjk+T/iW3tI0/BWwh+KcVA0HKLvKeI4kj5bR9FsZhQvCRMYoMawl7U18QAcYVzcaRSK6FoVxhEtIyks8yfy1i66bi20+fx+svT8Kb78zG3EUNSGUiyKKCkZUxLh1gxzY4qVls3unQtxSJrVZP/BoQgddqhhT1yMzRbZYpTTI+O2iglAd9JL4exOtXYdO3H+CdN17Hy5Nm4IuF9UgWlyNbrIPuSHZTafiUF5kGBhLbEsG/D/mBphQ8Jcy7VD3mv/EYRrXtCk+gIwYf9Cd8sXgui0cGvqAXRblaxJcswLSJr+CJRx7C0y99iG+/WYyV0TiWhb2IhTYhY2qZFxl4Wa7CGYNiT5TJXIgZU57DUzM34aP1zdAs5UOguClyvlX45K1LMaJTa7Qs74X9j7sKb02vxgqWx7iPMvmizGcfYpup10Yqnf80aGbMr5TPLn5VuIMD/yXYlhj8WmZb/JCbn2K2xb96LmxrX+jWuZZxyNNPMSJWIqMOOXUIl8LRsnUZEU+5FeRWxiG4Mk6c+nWwrRyC477w2gnH8butP5lCMiojGZ0wHRT6c8JS2JJfZNkh7rJTOuVO8eq57B09/CvjyCsonm2NI4NjBMWnZ4pDv9K14nUGAwSFK3snfP3+UFzOtRO+48+JQ3aOW6VL9trrXxiO41fXwo89+yEjt4Xm50D+nfD/lZFbBz8UT6FMjtnWf6Fx4cKFCxc/HxlDMpRVnUpCmWW9T0KprxikVS17fQj6WOemarHsq/dx41lHo1t5AB3LI2hVUoSKoiKUFpNoV1Wie/9BOOTks3Hvs5Px6aIMlqdKESWJT3vCND47C+vxZmi05D0FQ9Kqqjt/PsNPXzlAfslGNz+rztYe6VyGVjo5IIgMSXw2o3Y3jmx8LRIbF8JDdxmmL077kuJiEkm2x3HSbe3zzm7G8lnv4eHbr8LBBx+JvfY/Htfc9SIWbwASRqsh/HTDPpMvaM+k8JGAykS8IZL2nyHzz4Dk9RmS1eBqJmMjGjZnsKEhgrg/wrzKUDCS/LhWLgSwevb7eOKqo3DYgYfgwAPPxinXPYl35q7G5kwcIR/JMvUUTrLt9KQBP82/GWytEfKy/5lZhdnTXse9Vz6AWas96LX3oTjjkjMxumNXlIYC2DR7Jp655GrsOOwo7LbHMTjlhFNx9IF7Y+zgnth9r0Pw52ffxupEEsFQMfyeHJLr1rM/lMQnrz2N4/Y/EsfdMBFfLqxBcYkfVB3SyRRQNBgDRp6Cu84bjn6tNuG9t1/BjX97El8s3owG6lJnHwhFJUAkwj5kNoVQHctnyu1f/BbhDg64+B/YluD8M1OIf/X8/28ofodA/m9lcfw5JGrbMHUtgikCKui+0DjuCqF7uXeeb+te8RQSQCd859e5LgzfCUfYNkzHOH4co/BFkGXkR4MEWkEgYl4onwNHBw7BLLQrtNe14Mi1rXFQ6MeJS3bOQIWuJbPsZeccwOeYwjBlnDAdOHbyq9UPuncGUBxdKB6tLij056Aw3EI49j9kHCg8mR9y82Pm56LQ77Y6+Vdw5HPhwoULF/8HaFDAS0bkCbFS1sx7vo3JV6+sj0FSmavDwm8mY+aXM7EyWolA054Yv99J+OOlN+NPl1yCc88+HXvsPBSN62bj9MN2weheZdi+/2D8/sq78dGcpajLepD2+ZHwxpHTAYHWJG0dLkr2s2g25fJt2QZOuo6wN4gQqYA+32cn3XXKmp/to1mGjz+6D00qPSgPdcUBJz2BhevKyP7K4C8NIBFSO9oB7bochINOuAo3PXInnnjxrzjntF3Qokmc4daTVDfC448z0KSOZABCTEfAh5SfusofpvAL4fs2T2cDeJJRTH7ljxgzshXKmnbDyN1uxMff1bAvwHi1ND7jQyaXQMueO+OA85/C3x94EPfcfzFuO3tP7N2zDZppYCOZoJxxxIs8yIWaUGEVW2L49yLHPMut+QLzPn8VD89YhmhZPwwcORqjh7Vl4lnWGuqxbPInePLOp7Cm22n446tfoTa3Aib3GW4/cjjKly3HB88txPKFQcRzARbbOBqzU3DegeNx0oVPYHn3o3HnQ9fjuuPGYvtK9gsTtdhEsh9jn7Ak2BIDDz4bo3q2RVnjHHwz8XMs+XYj6utUrIL8L4cYTa0ngUZPEv5wOby+f/M5DS7+V3AHB1z8DzjE4aeYQvyr578mfigu2W1LWH8u5E+ky5lhLyTneibiKXvt1ddJ87IT2ZS9fuVWX0dwwtAstfMlAz2TX4fMSU5n9twhfPp1iLF+ZURo5U7uFYbCUzjy58y469oh+wpDfhSekwYnDueZE77CdbYRyF5Gbhz5ZJwBBF07zwSHyCtsQb+KU/HpV/fOMweODNteCwrfSbPC1in+OhdBaZCcspcbJx7J5IThxOc8d8Jz7Bz96d55vi2cZ/8b4+CHnv2Y+TmQe8m/rfnfhOXChQsXLv530IdsQznWu2rWA2xnIx5yzzhC6RQC2gbgIRktLUEViX1VfCNJmgdLeh6ObsedgT9f/Htccv5FuPyiS3HbLVfgrTdvR83q93HdkRPQZOmXmHTF5Tj+jnfx1MxqREiAE+mN9msOuboYNn7yHibdeRUOGdoX/i31vsfTBdv1OQtX/v1DvLCsAavStWwPN6KWlDLN/zcu+RaT770Ll+7YGu1L5T6IiKcPhvz+dtz2+Qqs8UQRTb+Exw8dg/HlI7HroQ+hNu4h0Y9ixhM3oXsr+WmGgRMuxhuzalAXrEPtuscw+aHf4Tym56ir3sA9s+oQCEeQ82Sx/L0rcOPefdDBMwwHX3AnHn7jS0x5+i1cccx4tGqm9soPT2QX7HnO43jlyzWoYxprMwyTqkzk1iG98X2G8TLevO16nHzArggVy48OYqxE+5J+OPKYc/HAW9/g680eVBv2hfAZXr90Dxxc3Az7HvwsPplPchqMYc3US7Bv7ybweYrRdMihuGLxfDRkvAgy/M8mHYWTTz4Gp17wPm6b5MNyxl0fqEfWWw9/fS0SS+bh4xfuwpmH74rmWgmyRdeBQClG7vYHXH33x5j6bTUaG2JI1edIuIFYchlWT7sSe3QrR0WTPtjl1Dvw5Ycz8MwzN+HAAwejlP41iNGu/1gccen9eHXSBszabLCWcafiOtcqiTgSaMgmkIuyj5hWn0YDAzpnfyW+e/0jfPHC52gszQJ7j0KXYX0xgGyuSHtOinIItvGjRQf2k6onI7t6FWobg/ju67k2jvVFPRBqNRjFnYoQySzDjAfuxmGDz8GHuSE45tbb8OpD52PHri3tifkJprdpOIMmOjfAF0ampAnQvAP236MX9hmQQjT6Mu5/dAo+/LKR8pYyz6II5+Ioz4VQQl8mrBUX368AdfHbge8KYsv1T4JeirVr1+LBBx/EAQccgN69e2958o9wO6gu/l+BiKYgQini6ZBnfYbv9ttvxznnnGNP+tcAgT6fqM/ZiaiJFGuAwJnxPvXUU3HBBRdg1qxZ9vAQfbpP74nC1aCBQ+rlTwMKikvxzJ49G2+//TY+/PBDa6898s7AgzNQIOOEJX96pv30ilt2DiTz3Llz8c477+Crr76y8UpefYbyk08+sfb63J/idT6XJxS+z7p2TCEhdYxDzgVHNsdOv0Lh9bb+ZSS/81x6kZwvvviiPQD1xhtvtOno1auXldHxo3g0QOBcu3DhwoULF78m1NLl2FT5dUGCpsPd2NrZFQTaVqDZVC/qsXbmh5g+Yza+Wk+HHUdj19F9MaZzJd2kYD99Z0LweCsQChSh0leL+oZGTF7kRUN9Fi1aNsHAPu3RsiiOTVNewz03Xo9Dr/o7np7lQZvt98TZ55yJs046EXse2BklmQ/wzt+vwkP3Tcd39UGUdm+L3mWb8d2d1+KKs/+EPz4yCZuGn4rj/nAeLj73aBxwSHe03TgPa5euxKp4MYa2H442/fZEn74d0SOyCLM31JCst8OAEXvjT1ddgBOPPhr77TMaXbs2Qeswyf2G5Vg0ZzEmz9qAbNNhGDp8EPbu1xxBEtn65Z9gzjff4ZM5KUxftQzTv5mBaO1ajNlxOMYfchRG9umI9rVT8P6rj+G1KSswu64F2g7aDh1DQKR6Eaa+/z4mXP40ljVUYswu++Do0w/HscfuhsP3HIguLT144Ykn8MQjr+LbbxrQo9f2aN+sCdq37YmufbqiTTtgyep17JeF0LLTeFx4/aX4/e9OwaF77Yoe27VHx1L2aTbMwbKvZ2Li1xuRrByM7YYMx94jWqCZJ4NN30zEs3+7GidcdC3+ev8MNJT2w3nXXIhTDt8TJx6yL3YY0hNrFr6F1x+8B48/NRkfLzNoNaw9WlWWoDTdAO/6lZj49lTMXrYZi1c14N0PZsIEy7Dr+PE4+Yj90L9rU6z5bi7efmkiPpk2B6VtWqFb53ZoXqxVDUkk9BUMnxdhffpSn/pj8dIXK7yeasx87nW8+9pMzMsWo+deR2Pf0QPRv2kI6WyexFc1a4quTOPGtV/j6Yeuwg2X3Yy77l2EWNkAHHLGBJx/XDO0nf8irvjTrbjp1dUYeMLVuOri07Hf0PZ2gYeODwxQPX4P+1Qmg3RKh1x4kfP50WiK4F07F4sXLsInC6NoDPbAgEHdMbhPc5TYzwayL8pyr7MyclmdiKE+ojsP/X+B+sJOX1twfpcvX47XXnsN+++/v+UevyTcHHPh4kegF1LEVARcZNmBXkx9Hu/VV1/F3//+dyxYsAC77rorLr/8cvTt29e6EUnVLPdTTz2F3/3ud9hvv/0suV2yZAneffdd/PGPf7Qvtb4EILcOGXZm8UV6NQig+OX+yiuvtIMQjzzyiB2ckzwaIBDJdoi23CochyTrayI6yXSvvfbCmWeeaWUWyX7llVdw8skn45RTTsGTTz5p/a5fvx4PPPAAzj77bOtn2rRpdoWAPv+n+/Fs0H7/+9/jfTbWGqCQnIKzEkLxOQMCgnQkI5lkVLHJj1OpOYMGgvw57p3nhRWh3Ekf0rH0IP3cf//9uO666+wggeNP4TiDGZLHhQsXLly4+M8B20gPTSCMVFbzwAneJ+ALkgCiGDmSc3jL0LJdGdp3IslCDbAxxnadbWUpTe1yvPvYI3jpmXfRGKnCLrvujn332BH9+rdFuEUQ23UZgdEDJ2BQ3w5IRz/DZ7OXYsrsYtQnylHaIofKlqKYSaz59kMsWjALq+I++Dvtgr3OvxHXXfwnnL37MAQjjWjZpwsG7zwSA/u3g5dEHZkQ/M17YNze+2L/A8Zi7PC2aF+SAXshyGUqkM2U2MP+UNkC4UgFYwBS6Xp72KIn5EWdh+lo1REHsQ9zx8N34eATzsKR++9Dor0T9j5sRxRVNUf1gk1Y980ilJpaxOk/27QvRh92PpZ/9QEeevQS7Lh7H3SoaIGWFU3QsXUb9OjQHp0ryyiDDys2VmPynCVYFwuitMdIDNhvH4wcYFAV2cyQyhBqNg6Dd98Xe+w/DhN26IuhJaX6UKE92LEoGoaXpFrH+CcDSYS8tEytwJevTsTTf38HC5anMfqMa3H+vffj6GMOwJ6HHIedDj4Sx597DJ688484tE8VUD0VU157A09+uAgLNmWZvyEUBTLwZ7SpJIgmzQbivL/fjwtvvBqHH/k77Mw+2Tl/OgN/2GkQ+mADVi5ehhUr16GhIUp56V1nNOiLATn2szI5pJM6MFL9qhzi0XVYv2oj6uiuyNsKzUqrUGK/Rcm+H/9S2Qi8zbuh734H47FnX0ZtjUGGfbzNZha+mvEALt2zHXKv3oV9jngB73oOwfF/vRt3HeHF9FuOxahW1Av7Ul5POTr32RtnXPsU3lwdQa0vghCJf4RxVmb8aNu0BZo2byr2j9SmjaitrbNnbKgfZtIZlocMy66H6civ7nTx24Obay5c/AhU0aliE+EWwRVJ1aoBXS9evBgff/yxXeo+YMAA7LzzzlsHEOLxOKZOnWpJ+ZFHHolnn33WEnmttDn22GMxfPhwfP7557j66qtxyy232Fl7fSlAbpwVAw4kQ3FxsTUivs6qBQci3DKSzbmWfJKrqqrKfn1AM+z6AoHc6JlWFCgcfapQpFvpU7wOWW/ZsqV1Iyjebt262TA6duxo/WhAQEv7JZtklpFMjn9Hb/p17DSA4AyAyDjkXe4cuQrTLTulRdAAitLTpEkT7LTTTjYt9fX1eOutt+xnVTXoobCdRki/hTpy4cKFCxcu/p1Q62ZnUO1BfBoQN6RPPvIrL9LxGNvAJLz6IL0vjVkz52HaJzNJYEluW1ahZYtKNCfNTGU2Y9GGJNaRfXvXrMNb916AMw4YjdH9hmCHwTuQzA/D/qdchvs/2ohEMoammIeKxAIksk3Q/oDbccUTUzD17Xtx6VEjMffZe3H87rtgwsDBGN1rF+x84EW44qH3sDFbhBokUO9dh1CiHt4YZUr7wR4CovpEnb5jn0uiWCcT8i4ab0RjPJr/WF06SZKY1O5zBAMlSMV8JLzau8/2vqobvJFyRBmSHewQaS9vg6oWpcigkQpKoT4Zgscf4ZM4kss+wfu3XYw9hg7A8J7tsX2/Xth+6CgMHbI3+o35HQ466w58uypOCaiy0hSCOufApw0JVHGkCK1L2G8SaaaWk4xP/F8z7zAxeBskO58pOzRYozMj7KGMCbpmGNFqbF4fQ00G7Ct1QqsebdC6vR9lpo5hGaYhw3gNwqHmJMqtqGfpaDk8DQEkddgjdVTduI5RlJFQN0WkIYhAm7AdaPFKBl8pYvEsgtkY2jOcYKiU/wdIqunVdoO8DDHHWGSRQyDI/hCD1foBn2GpsbrnEyo6QfdpRq+ZfbkRSU9mQ3TZHPU+9tcYhC+TRGn0G3zy1O9x2omX4uhbvRh554N49p69cJT3dZy//xG4/dUM+hx5Cz6aNRHTv70Xh/Rfiw/vuQyXnPMwvv6iEYmUj2nOoD6wGilPjJFTebZQ5/tdVmzCE2B/1Pbd9GWFf+zXufjtIJ+rLly4+EE4FZuIrozuRUanT59uyamgLQJjx461JFnYtGkT5s2bhxUrVtj7IUOG4MILL8RNN92Ehx9+2K44EKl96KGH7ICBBgYEkVoRYsUhsizoWkRXRuGLtGv5v5bWH3HEETj88MNx6KGH4txzz8WkSZPsTLqItdxJXkF+S0tLrX/F4aw0EOkWadcAQKtWrSzxF2SnAQ65cwYJBA0oNG3a1IalgQoNEmjVhLZUaBDksMMOs7JIpuOPPx7nnXceJk+ebONx4l61ahWef/55nHbaabj22mvttVZU6P6ggw6y/rXS4i9/+YtdvSAoPulIcUpGrcLQCg2tzHjppZfsqgfpzRnEUdoKVzG4cOHChQsXvya2kqMtV+TRWyzZDqv/oBsSO3jCYs4o1+eCNe/tK0EgUgp/qAFLlr6Fx+++Bk8+8BKmf0Ma3n4sTjjrWOw3bjuEzCakmjRFl47tMZgEultxM4w45Uo8MqvatnnfmwTimWqsWjwXz915B47YeRBaBdZj2ddfY/WaEDoPYNt88U34fMkqmJrP8Mo1ExA2M/DR62/j+UeW47NNAcoaQrNQEXyVVSgyxeKnpLRpJAJ6IoZbBa+nVImDpzgLb5GxS9/hTyHnSVpai1QORShHxFOGXJr9mVwVyWuEvtMIUjnq4SRTJMixBlQEkmSwJJ/sbzSS8XqxGevmTMSHL92JL2csRk2LQ3HUHTOR2prGJZjz2tU4oE0AzbAB2dpGROMhJHJNJCpSjDtd60MyrT5QEn7Dvk5c5J/smf0If0SrNkikvSlki+roZzPjL0bY0xYm1xQoaY6mHUvRqkKrI+fi3Vcm4qO35jMdTRD2a42HH4GGRsyb8RWmLFmLeWiNitbjMLZ3W3SrYsB+g0iznqjJNTAtG9Dan0Uqk82T/1wMKX8tPC2DyJZolUUx+y5UqS9IUk22b7tt+k99TlI0n/qE9GbLkkEwUobyKumRsnlrsLq+DrU66MDSOfa1mAc6aDIdizA9UYR9m5CY/Q4eO+v32P/yZfi89ZG4c9INuGHv9uhdvgp11UuxamUIC5v2Q3bYrujbb3cM6bMDRlY2RdP6GFbX1FNHzB+KpnwNGC+q2cfduGmDjTPSrIWduNGBlrbfRWH1WcwsL9UF3dINdfEbgzs44MLFP4EItoinCLczQKCDB9esWYPq6mq79L9du3Zo3bq1fSaoohw5ciSOOeYYO+uuswI0gNCsWTMMHDgQt956q12uL+LdoUMHO3sv4iz/+hXpVgMoOL8i+CLDOuPgoosusoMM2qKwaNEiS8AVpvbj33DDDZg/f74Ne9myZXZrgQYSnnnmGTuoIZLuLL0X0dbAgM5K0LPNm7UEL1/By43kWblyJR577DH87W9/w3333WeJuAYJvv32W7sFQasmLr74Ynz22Wd2NYUGRCTXp59+aldFaDuC9kNpK4PIuyD5tD3i0ksvxSGHHGL1pHMQpE+dg6BBkz/96U82fG110CoBB8oLya10yH7hwoVWL4LySPpzjAsXLly4cPFrwpOL09TAEyLRZNuZSZPMIYIGnxcZXxK+HNvV9dVIknSmStoAmfXAy3/AucObs83yk1TrazlFNJ3Rdbvf4ZTL3sSzy8rR+5CTMGvK/bj2yN4Y0Epb8lqhxDMYY8+/BrvfdhVa9GqOZU9ej9MHNKW9h0SQ5NLDsHxFKCpvgd677InHnnkIDbWrsGRDI16d9AbOOXF/9G/hsQfihT0++Kt2xH4XvImV2XYYuncvHHVsEfqRYJaRwIfaDEab8WdjaL8BaBqehbkvn4JdygMkgV0w4cCL8cr0pViX2Ih4sBVykd7kw8XkpmkUZWqY+lo21uVYw6tVYo1lJJW1i1HcWE3aGsQmHdRIBEIlSIbbIpdkn8RXg2DpevY9PCShFWjRZV/03+d8ygHEZj6Ip04Yic4k75WeDghEeqH7kefgmQ3V2Mg4SoNZNE9ugkerLxhupLwJikaejpEDtkevoqWIfnU+DurWBGWeKvQcfThe+XYRJYwgnuuNjbV92dHys+MzGV7zNlYxgGSgC3Y85mxcdPvVOHBEBwQ//xuuO6InAmEv+z/F7I+1gKdiV/Q65AFMWVuGQw87HM/edQKOHNkcLbRoMZqDN5ZC0OdBI7JYk42j6QYDD7tAUW8RywRl3FCPVNRgE+XwsZyUNTQi1JjQkYKIZTMI5rLMJ3rws3z5dRChhgtCSPqaouOYQRg8ugvKG4Jo+Pw7rFq+SmsvYFIJ+6lJn5d9OO9GBFNzcf9td2DccXfjsSX98cDdN+KDh07FiO7NkY6V0uFQVI48AgP/MBTtV92Ixw7tiOYB9kWD3bDvfQuwvtceuOLIERjQvgJhlokAEpS2DKumr8PSWZuAqpYYumNH9OjGPKDkXi/7rjk/cpkk9bkRxhPgu6CVFC5+a/CQfOTZx0+AnIowaNZT5EfEQ4TEeVYIhyi5cPFbhcq0ZqKdgQGn/IsE60DO66+/3hJ+HTKo8wDkViRe5FoEXwRW5FVGy/C1DUEHC2pVgaABhQMPPNDO+rdp08b6FZxVA4pXhFoEWea7777DDjvsYN1r/72DiRMn4p577sEbb7xhybpkESF/7rnn7GCC4ttjjz0sWRexl+za0qCBDR2SKHKvg02UHp1B0Lx5c9x8883Ye++9rexy8+WXX6Jfv352EKJ79+52tl8DEevWrbOrBk4//XSMGDFii0T5g1IU3tNPP23j1GoArSTQKgKRf8WvgYnjjjvOnr/Qvn1760+DJpJTgwnSzwknnGDj1wCKoIEZncFw99132xUUo0aNwmWXXWb14sBZNeAOELhw4cKFi18TmZwGBUQEwyRFbH/YFTY+L42OYmP/wZAoxepRs2IJ5i5cjtmrtLpPkwE+EievnWXVtwWLSkrRrHkLdOzUCe3at0UJOZV6AjnbH9BhxTmSwxyJH/3QLlofxaYNm7Bo4WKsWrUOORKxNO2btmyGLj26obyyCSrKS1ESCcLPNjGXjKGuZiOWr1iJ2d8tQW1DFN5QBE1atkL3Xr3QvkN7VEQ0sEH5SWb9JKY+ylazohGzFn+NBWsWAIkgAlmS0+16otfwbmhSnEDDuhVY8M0SfD1/M+pa98KwAe0xrksZdeHHprVzMHfBbHyzrA6Zqv4Y0qcLBnRugkw2jDLNREfXYdWSLzHjqxVYFa9EWYeeGD2yB1oHkyTGbMczWaysXoeZ30zHuqUbUZprjQwJeouuTdC+S3MUZf346qtVaCAh7TloO/Ts0BR+9qOyJodiyl+9aB6WL1qClevrsF5bHEium7dvgxHDB6BpZQTYtBpr587GJ/OXoqGoEu1798GwQf3RDBlElG/ZJEwsjU219Zi3eCnmzFtAkYzm71HZtKXdbtm0aXNUVJSiOOJFJq0vKXlJ0GOIVS/Dhx9/gaUrfShu2hujdu2PJs39CHtZVvQlC20R+WIuZn65CuuKmmDAwJ7o0b0D86xIGcC81mF++tUZAAGWlPyq0rSvDlg0FW88/BjOue5ZrCgagP3PuQAXnHcY+lQYFGt4wXiQimawYtUnmD+/GrFoU/Tq0x9tujSDL6wvXDWi2F+OIMuSz9OAbGYllixdg29nr8Gy5Y0IlzVFl+26oHO3TmjetAoR0rmgR2c0VKNmwyzcdOoleOitmahtvRMuvuMWHDi+L3qW5+BNxZHOpFlG/fAHQ4gZH+PwIODywf81foyHCB999JE9E0wTeJqA/EXBiH4y2Om2vzNmzDDBYNCQfNh7Qc8KjQsX/y+BJN0kk0l7TcJsLrnkEtuGlpaWmuuuu25rmU+lUqaxsdHU1taaRYsWmerqamvvIJ1OGxJt06dPH+ufhNtMnjzZuit8b+TO+b333ntN//79TSgUMsccc4whgbbPHPcvvfSSGTdunH0nR44caUjwzaZNmwxJtunWrZuJRCLm8MMPN4sXLzZLliwxf/7zn01RUZEhaTdnnnmmlXfu3LnmiCOOsDIpngcffNCmYdq0aaZr165bZf3ggw9sGDfddJNp3ry5tWflZNMksBKzv6tXrzann366ddOqVStz7rnnmvXr15t58+aZ888/38Yh2W699Vabxng8bhKJhJk+fbo56aSTTFlZmWHDa26//XYTjUZtWuVGenrggQfMkCFDDMm/2XPPPc2HH35o43QgGZRfLly4cOHCxa+JjMmZZC5r9MfWh21VxqQzSZPKpUyST+O8j2bSJmWfst3O5tvtnPzk0rTL0OhXJsW7JK8SJkP/Jp0zqWjcpNX3YDhZhpvO8Fk2yVgz/JP7FP/SJsY2rzHJtjRJezZ/dG4jzJLNJuJRk0w0sq1toFWUfiR3Xh4hSw/pFMNOK940n0kaxaD+vNwpLvV/aNKUmz+ZlNIRo4tGpiNu3VmXbM+j8aRpoJxxpkE+mQrqo9EkkjQJpU/pp10qahrj9E8XFmy7c0xjLBE3UbpLpiVlnM8bTCobo3v2sSi0NJumneLPpKhbypOi03QmZuJZxs/gkqmEyUbr6IQmmWDYSg/d0OjX5JhWyphg2p2ul+1nUH+KIxpnrI10aRXA9KVjioD3+qfclp4yJpFN0P2W/JCATIOc1cVVLqSRHFWWMLF4LXUTZSz5MFJJ5ivjVzj59Che5nxaOqPerTx0zfzLZtX/jJtYrIH2UsJyM3/ireYPY9qYSoRM035HmePvnmFmNuRMfXKtycZWsZzRWU75zbQLCisVpwyNvInbwOUmnUlRB9XM/028Z19LT1nuYkxEMqtSqzQx7YkNpmHZJ2biYxeaod07mlDpMLPryU+b95Y3mvot4dsyp7tM1DDJppFlKUUJXPzvoTKpPrLT33d+BfV91Y+eOnXqFptfDu7UmgsXPwK+H3bEToYv5BZbbD3oT1sGtD9fn/7TjLdWC2j2X0vrr7nmGnsOwY477mj30Ws/vpbQa6WNlstrr76WyCsMHfRXUVFhRwNZCdhwCuMTtMxfcWm1zr777msPQNRyfK080DYDLeNXGFrGrwMPC88KkPw6Q0Dxae++ZuwVvtJXmEZdC/KrVQ9Ki+KVe0GrGGSvbRQapRw9erSV+dFHH90qiw5cVDp1foBWO2irgs5c0DkBOq9Ao58ySqdWEehXcilcGcWn55JFz5Rmxat4tAJBMmk1g7Z1KL2SQ6suCiG37qoBFy5cuHDxq4NNdS6dQ1xtN9vVjIdtkJ09NvYT70Et3/f59V0CkJLB/pmcPawtlU4hmYiBRBH5z75pEXYOfq0QsAfl5RAIh9gmBpDJ6os82l4QgMcbgBaax5IJJDMpkJVRhgRCPiAc0Jn1ebm0DEAzzx6vX0vpYLw+6Ez7VEZfFzJ8ItBvLmUN2SG89OOVJHyeSGVBfsy4GaYJUG72J3zsK3hS8KSSyKb8SOZCSNrl40xsOsp05M8PKPKFKEIACUO56TGQVcxaBcE0UrYs05tVWx0oRjJNXcRqkItV66MBCAfD7A8EIbFzJsT/wgyL6fXGmSA6SNB9QwYNOsmfOvJ50gyf8doUacUG4adc3iBSOgUwSMO4TIZ9OfYpTCJqVyXkmDcZykpizzjYJ0qmwY4J08owg15kvB7U1DN/UtQI05+jHy0P8diZfa3kYBjZFNOizQD0Y78awPxlfypDIXRYIrUIv6cBQS/92O/7qYBkkfaEEad+qEXmN/tBND5PhrIrLzPUP5Ukp5Rb21W8LEOhSFF+pUmgGbpuPwGnn3cxhvbphE3fTMZrT9yLDSvWUoYSePXFCJXLTBHFCSLL9MWoX490Rb2AaYnHtOIl/4m8DPPRmEpKq3ysZ58sr59UI3XeSN14Y4jF1+CDzz7BhRfdhUVrsxi/1wT8/sQ90KtZGEXSA/tpCeZHzoSt7NlUfWFuuPiNwc01Fy5+BKqUnaU8DuEUUdWedx2IN2bMGEtYNTCg5T1yK2iJvA7k06f/dKaADtbTFwu0peCLL76wS+O1rF779LX3vlOnTvZrASLwIr8yDmEXRNZFyDXQoKX82lbQtWtXuz9fRFmkWgMGIuNnnHEGunTpYkm1SL2WvemcA21/0KCDjEj14MGD0adPH3s+grY8aLBAy/i1ZcD5soEON5RMIt+yl3u5k3ulXdsTtKVBy5qkB8miswh0poCggQIdkqi0y730p3RKf9qCoDQpPJ0dUDgwoa8lSAalQ7I6zzSYoIEY6VGDA5JdgwMtWrSwz124cOHChYv/P+EjAwr7fSTlIWTYT4iyTdMJ8h62oV5ee0ngfSTNgXQ9vJlGpEXESabUxoZIgoOBsP02PexebVLOjB/ZdACppEEsHSNlJPFST92Se51JlEOS5NhP2hUh0Qt4SPBI/op1lhBJf0b7vdUVIbFOSRaSPA0O5EmhDyaVQYQE30damsvJUFY+84dKSCxJ80he9Sk6EeTigJfp8sBP0pdtTKKOaalHCik/+0OU3ZBkpo0O+tOgQj0jFNH2IutPMt2MLpVkehNIebwk5WVMdwTZkIEnKWKuQQuGT4Ia8RsEiyhfpJjxB62MnkwtSWYNElmDbIwJiopqUg1MbyAQQSRcQR0X2y0cOa8OI04jRrIv8hyk/AwFwaC+fkBdUi+xpAYWcgiGAlZ2fTogwPtiE6O+U0in2N/yBRCuKOWzDALeBMoiGZQWRygnCTY15iX51zf/E/EM84fpo6whfyn83mISbJAQZ+2git+XRlmwjnIwzCwzz8O0eauQzoSRIPFPmSj95Bh/Gh5Dks78NlkdxEiZfJqYUb/TMKwMdaYM0r1y3APjySKRyiET7ojt9joNb8/6huGuxvIP78O4Hq3hoa6SsQzlarSHBKbiUcpbg6JiL8tDGnWNcTREMwhHQnZQI8k+YXGkiPKw+KQ8yMSZ3kwRwkEfisuYNyV+ljmW0+LtsNfh5+PrVXVYX7cCzzx2BXYbGkJzf4J5s5Flptp+tjKX04GWLH6RqM0LqsPFbxDumQMuXPwLaAbbIeoaHNDsu2bE33nnHfvdfR2mp0/s6dA/kXBBpFdkWCRW5Fj7+nUOgIi09sc779KPYdtnTvyaZRfkX3EIzsCFjOydd1HPnXu5cQYvZC+zrT/HvWOvX8fece+EIThuC/05fmQE3TsofC49OnaCI4fg+HeeSf+61sCKDkZ8+eWX7dkK+sKBPheplRyF/hW2/GuQxYULFy5c/LIQYWnMNpIYBxDyBshDVd+TCLLuTedIZIIldMH2gs1WOMVnXhLHHIkRXa4N1qK1ZoK9PtSTWTdPhhAPJDVfijISEzGLVIAEmAQtqNPmg/XwkyR5oxEsLYvQTQOakpkly1uBHNVOz2ZIlhoja1BEchUx5SR5QdSKgDX4UBIPI94sRbLng59ETbPj2pvvZVvmD+TbU/vJNf6qDVHb4VVbZSnOz0O+1dP/hb7ztt/j54Vb6PuHfRa4sFH/lPAdPz9DFnoxBc6dy+9DspHba7bgJBe85j97nb/QP2snV3l/jrvvQ/keBXY/8tiRx7GWs0InP4p/cPhDvpwIhZ8U4g+gMNxt4/hnz/45tuozf5P/7wfznPZb8mCLQ+Knx/O9H6HQn+yV2/otlIU2Wz5rmC8LcqE1KC7+L1B9pP6/+t5O/9npG/+aZw7kc9KFCxc/CjvCHwrZ2XENDGTYAdKs/G677YbrrrvOvpyaqdfy/s8//9z6USdDs+6aCdcAmuxvu+22rUvxFaZDaAuN7Ld9JvcaFCgcGBAct05F4ZB4xwh65oRRaF9op/So8nHCdSqjQnsnLud5oVuF4zwvNIrDgdzIONci7o4b/crOCVN2MrrXwICz9UBfVdDKgWHDhtltDBoY0OGJjl6UFvnRvTsw4MKFCxe/DkQI/J6gJXa5DOttraHORBDwlSIULCIBT8Ob0SfVMkCYz0PFyKpdQA7tckWIBgwSuRQqomkkQmyDDNuDVBAI0n2ojhEk6F8zqazXU5VIZVsgW1SE9pk6FIc8iJaW03094pkYUtBy+jSKPM3ZIJXbGd3U5gwi2WIEi4PIlMXszL1X35HT5/Yoh1oaDQg4bVwebINy+bbNaYt+LtTCSTf5ls5B3vZ78/Pwr30WuNjSxv5rOH5+BhR8/ucffH5//72t1cCW263akNX31vb3e3f5u39Egd2PPN7WelsnP4p/cPhDvpyQf3KIP4BCv9uG88+e/XP8Q+nS5Y/mOe23PrIO85c/GY6fbf3l7yUHe5db7mk8+YEA56noZf7axW8R7soBFy7+CRwyXUg81ZnQvQis7tXB0FJ7h5TquQYLNDAgN45fuXGIsROu8EPvSqFd4XXhe7btOyf8nPfOkeunQOH+KzkF5/7Hwt32ue6lI+lM147Rc+lVAwO6lhvpzdG/M3igARgN3MhecDp6TrguXLhw4eKXhWpvfc0+YDx2BbtRnR0HYrk04t44At4YSr0k5uTjm5IZJL0lKPM2krBHEU+GUFJUgVCgCB61pcn1SBWVIRkqQSad473X7mEu8kWRQTWiOa0mCCPiY32PMIKeEJ9RAt9mSlACjT9o/3suXGqX3SPLfmo8awcjTIBthT+DAKVsiOoTwUBpSalNg6C5TdsOqj0nlfFtaUdcuHDh4j8B6ueqX1s4iaZfwV054MLFvwkOcXVeSBFWvaQiqrLTIIDs9VlAHaan54JWFojYakBAUDjOQX/ypzAco2eF946dYwqhuByjZ4X3ghNWof8fM9vG+c+M3BfG5YRRaCfjoNBNoVsHhX6kj8KwnOeKV/qS3mR071SSDmSvgQF18KR7hePI68KFCxcufiVoL3UmZQ+gS6sOJ6/2h30IRnyIhNJo/HoWXn/gGZx71e146G/346XnJuKFl1/Dw7dfgBMO/h0uu/pezN64Gd6SKiyY+gYmPnYHpn27nmGwXi/ZhK9nv4HfVZ2L226ZhwXZMoT8tagIBeAJelHtI63PsF1JBRhvGOmicvuJP61U8HsSaCyJwhepox8vAmCA/L+4uBTFJaXQ8HEsnUQ8nUJWbbGX7YmB3RKRSqZgsrn86IcLFy5c/JfCXTngwsU/gVPmHTjlXL8yIqIipjKF14Jj59g7M966/znvx7bvViH+L+/ZPwv3h+C4V5w/FG9heLrelqDL7ofCkN224RW6+yE4+tRz6VNw4tQzXTv2Lly4cOHil4Nq51SGlDtdDx3elg4VIdQYQjSQRixUj3B2DaZd8wy+WR2Ed//DcOK4ZigNlyGdCyDJZuHLa8/HW41pLBm9H87dXIfnH74Dj3wyBamOfTF4yOH4w/59MLhsGf50/E1Y3X0Ycq0jSC2ejFhNJfY/4kIcc8oRaNd0Bt795E188NI8LJkSQ613EfxdR2LM6ENx1k6j0JidiZvefAl3vvA2hvvXo9fAcRgydl+MGTUCHdt1QCQQZDuRXzXg93jhpVG7kUkm4fX74dtyHoELFy5c/LugOsldOeDCxX8YtiWnupcRCXXIr36dZe16gbWqQEaz3g5B1a9WFjju9IL/VOPE+UNmW/yQ/x8zTM1PNopKybUn6LJDldMpurn89gonvG1lKnyWj0/+/6fshdcOtnXjwAlHOne2GThuHfd65g4MuHDhwsWvA3ZREfInYdimJVCMWMKHeAgIh/yoyoaR2hDCstIy1FRl0Cy1gvW22kq2i7koSmIzMCcex/qGpujj64q+h+6O448cgYuOPQTHXvEsbrj1TzjwoN4oaeZB83gv9NhxL5x95+2Y9tY03DpkO8TjK/DY6oXwfrsQ71z+PB7/+0TMqK/FslgcM16bgmfufBJ3fjMLm2s+RNG6HCr9p+HaZ9/GnQ8+gt8ffQz6dO6G4oDOMzB2UCDoy7chbKWUMAQiYXdgwIULF//VcAcHXLj4X2Jb8rrtvVBIWh38kLv/dDgz9eLmHs2yeP00zvJ9pceDXJbuaLbw918F/0x3v0W9unDhwsVvDhrw1ZY51vWBYBAl4QCCARLsTMZ+hr5Jyw4Ys9vuaNm2Bd54+RlcdePfcetdj+LOu5/CpVc9gPkbGzG4f2fsO6gNfJ4UQi3aw88wFr5zH+ZMm4olq5didc1abPCnGUcWxbkkAuEUMk2KEEARiusDyJZVYNROB+Ck48/AuWeehCuvvR4PPnEb7rrvXBy4f3+UlUaQMRlESoMIoRV89CeolVCr5eWV02I47bTbhrhw4cIF60TjTMX9BMipKk93W4ELF/83/IzX7j8CWjHgIL9yQFfOO67BAnWs8ndKm5O+H6sH3PrBhQsXLn7LyCCTySKrD5nrpHKtoNPXAEjI47E4wmGScdbzsQRJfS7AZ3TjA9JsO0JsT0K89gWAnNoWfZUmHkU0GUU80NwONpTlUkhs8qK2SQzZiA+lsWKUJGsQDRUhGSlDU61ki9UihzQyoRCS6TDSjR77/fxgEz9KkyuwKR7EetMCHSuSKPIG2FK5K8pcuHDx24H60u62AhcuXPz/CBH4n2aMSbMTluCVDmDUoYyqrPSbgdeXpn2KFVgCmWwc2nLgwoULFy7+34RahYwh0fZ4EfB5EPID2UQD0voijzeEUHE5SbrYO1AaCaAykEGxP42I36CSjoN+PvCyncix7cgFUesrRmNpM1Q0aY2mJUUIBXzIhIPwt4mgSVEpmjHMcIlBurIMwWAEpfQaz7HTHChF1hdBKpNGUTiASEkG4aJ6hD0aaPAj7A+ic4WBP+dlPHnZXbhw4cLFP4c7OODCxX84nJn4n2J+PpwBgP8JjU3mjQfGowGAKHI06Rw7gbl6pPibyvI3XY90ph6ZXCOyNBooyPt04cKFCxf/LyLj8dgT/jNp1fdZRIpL7EF+0WQaDckMEuks0om4HTSAz4tEiM+05yBaz45nGilfAA0mAm8sjYpsGuVsXUwuhJDXA783TRdx5DwpeLJBeNJeeFK18BsPvEEfvKEcivgsmm5EPOdBUagJcrk4gpEAiiOV8Ca8KC5rjtLSMkSyKXgZvud/1T66cOHCxX8f3G0FLlz8gtj2PXDeGQdbrx1n+qVVLpfW28jn7HRlUvD5dOih3OphgO7yByblvfF/+0j/fR+fnmqPpWE4Pj7z8U8u8m6y9rmu86GS6qfqEI01IJlKIZFI2M8u6nOAeVf8o+zZnLYQGKSzDchkRf5zlEeieu03qWurG9C2dQd07rQdWjRrRZ8++gsygPxJ0A6Ubiftzq+jq0L9uHDhwoWL/3zk9PUdtktqTeBRo+BhW+FBhu1FJkdC7s3A78vBw3as3pSS8GcRRiOdxgBvBQOIqFlCxss2xhuHL5lFqN6HdGUGHrZ/JhNELBBC0BNHmO2OJxNiXHXIpTNImRBiRZWIeIFAhm1ViuTf34iUz8/wIvB6AghEdQQiZQyxbfUn6ZfxgW2TCxcuXPxGYPvh/4ZtBe7ggAsXvyAK34PC663vg/pRoubizexEWRck88ZktULTDghks/pef34Pvw4C9LCjo2ujrwPQncmzc7rPWRKfNRl21PJfD5DfNDtmyUwCDY31aGioR31DLRrqNyMaiyKZTNjBB1U2iVQj7+N2UCCZTNpBgrQ9dFDhMj79MQ0aHPB52fny6OsEpP8UJugPsWMYRLQ+gb59B2P7oWOwXde+CPjDTF0RPYfz4WzRgdKvwwsL64V82r4fNHDhwoULF78FqF7XlgC2EdodkPPCq1P/1W6xHWOrREOS72Edz/Yqx3tP2oNkzo9ath0a/C4myS+KJ/isEZlIMZl8EYIMy8BLkq+zA9KIZGrZ4KTZvhUhHa/Mb18IatVBI7L0H4AGHfTdgRQyDSF4wgFk/Xwe24hwsR/eTAgmHkSglNeUzzbALly4cPEbgfrQ7uCACxe/MhzS+1OgEiwi/3NQ+B4UXjvvg/MrEq9L3WsWX385kmn7ecBsfrbFJzLNX8NOmAYAsll2erIJpNJxS+wbY3Wo2bwR1dXr7G9DfT02bN6AaLyRcWeRtasAFBagLygGg/rEop/XPlY0XiSzcWRMyqZRsuZ1o//s8AOv8/Lr/wD/95LMZygbsiT6tGEvDHW1cQzoMwwjh49F9279oHOhYUoZRDGNOzjgwoULF//vQW1ELN84aIWaGpmtbSV/1YBYqM/Izq0nBW+C7jT7X6RR8OyW5z5EGYzudDih3x+D8UThNUUIZIvovppPImyAiuUUcbZrtZ4Ew/egZW0RcpE6pP1eto9sc4INCNUEEcgw/uYNyDGuKOXI+HMoiZXAH2L7wzhcuHDh4rcC9aHdwQEXLn5lqJTm58X/NVSC2Z3I3/xEFL4Hhdffvw8iw7JP0+RnVHImDS8f52dY0sjm0oiR4MfjMf5GsXT1UlRv3oTGhnpU12xAfUMNYolGZHJJeH05eP0k7uxvKYpQOGBnZUS8bWq13JOh2rjs4INWGGiggZVNgJWNb4tHwlY81qWh7CL2CiE/UBCkkwAlNMZHWf3US8gu+6yvSaBfn+EYMWQsunXsQxfaUsBOHY07OODChQsX/29ChD4/gMx6Pse+IX9VlXtVp/OPtT4feW09nzCNmPfVPCz8cj4aqzdg7tr5WBfbxDB8KMo0RzoKdO7fC/udcQQ6VJWgiO1T/arVmDP5bXy4aBUWb4rBl8gg7GtEcfeR6DtyNxw7sh3g9yCWTSDhSSPgLcWGZe9j6tsf4O2Xczjw5IMwYnxnVJSl4c9WUK6gHSh34cKFi98K1Id2BwdcuPiVIeKb/YlFXiXY/zN7E4XvQeG18z7kX+4cYsmN8LFjo5WOKfaMovEarFu/HCtWLsbGTWtQXb0W0Vid3UaQNOp20a8mXMTlt5xHIJMj+Zcbu62Av04Fwtj5q/jzgwJaSZDT+k8bUl6ugEdbA/z2uTpw6ujpifXPsPVpqjyh9yKbjtuVCx747XYCIIRMyo+G2jQG9hmFUcPHo3uX/nzODhjDVLhKv6MDhekODrhw4cLFbx+JZAZfz16DYDCMpk1LUVkRRijM1kHb3djWaAucbWpoNHDgyyWQ8YeRDYRtG6ahcT8aEcysRWr2Qtxy09N4cmYNivc8HHf+aRgGN0lhwSszcPY5k9Hrdwfj4NN2w/CWMWz87u+48vZN+GzpQNx65z4Y0qUBgVwR1q4rwsa5d+PFqSkg3BfXnDAUjeVN4Mn6UZbNIVlUS9mK4EPYyu/ChQsXvwWoD/3vGBxwx1Fd/FdBr5SPHRgfSbWXRr8/Zrx05xDcn2S2RKAzmpxzmgp/rbFuPAj4I+wk+bF06RI8+Mi9uPOeW/DEsw/i42lvY9XGBYjlNiPpaUBDugbhsgzKqrwIF9Ov9l/mksjSpLMxJJN1NJt5XwefP4ZcNs7OWBp+vtnaluDz+uxLnk1nEfSFUBIpQ2lxBcJBBkaBJI/OCZA8HhNALk3XOZ8dOPBrHWeGHb10/oDEYCjAOHzs7xnGo52hdOcvsp+W8rLiymS1/SG99QwD6USVmJ05SiTsvaBfVXbuwIALF/+9UI2Z4V9OXzfJJsGKA4akM8W6RR9N1T7yeDKNeEo1DkEn2Vgd6pIbsApZLWrXOivEM/TfQBdp7V+P0y/d6QB92fNeyMZzyMT1xRUNkGaQZh0UJ4FNZWuQzq1nfdQga8tn0/okazq/1j1m6hhPo/Vlx1YpQ071G2p5s5l1WRRp1pFR3ukLrsmMwSY+1W8mk2O97Cyfp3/WedkUafGWelCD1HHWmUmj9WO/Laj+Xrt6HZ5771u8OG0JogEPvMlGeKJJ6kdnDwTg9YfsWbqpMLVTxM5mwKePFmhDmm4R1Cqz6ApMm/sqZqQyKB+8K047dB+0L29BRy1Q3LE9erRYioxvLdaxPTTYgMiSHOqLqrBxWEu0bhNGsTeC5TM+xAsPXIGnv+mOcXschyv/uDPSTRIIsS0qVvMSYPlJRql/DUm4cOHChYt/BXdwwMV/FUSHvezledhp87I351GPTp0Ga/L2svPqOTttPxf5bl8ezvX/tNOBfiUIeivQrEkbdO/WB6FwOfuMAQSCJfAHSuALlMIfrCAhr7BkOsGOV4wd41Qqzs4oO8GUMeAPoqSoDEWhcpL9SpQWNUcwELFnDUSjUUQbo6ivq0cykUZRpIQdXoO62hiqN9Zhw7rNSGvAIMBOnM4fSOk0Zw8iEZL9QCj/9YJkwg4KUDFI83kinqCflF02GgmH6TZCOVKora9GbV01ciYJvydHeUL2mR0wodGIZ4h2zkCAfmWnDmaGsrpw4eK/DznjQUPGQ5LuR9YbhPH5kWQdHEuyrkmLyAORkBdhTwaphigpeg7piA9lrJ/aNpJoJquRpNHn9BpLPfZ5MpZBkPWcx8/wtRdds8a11bzPIBv2YHMsihzrMQ14Kn6/p4pxNmX9FyJxT6AmXYsE6zCtjMrG2RaYYoZRxHhyyPkSSHqzSJHU+rNliG/wI17vRYr1WSqaoPt1rHtXIW0a4M+onfHmP/fHdiSjgYEcU6Q6UAmj0VayoA7x441Wk/2WEAkHMXJUf1S0KMPcpavw/kezEdXnBovDdjVcfv1+islluj0RLPVUoDq7BLPevR7H9u+GQc2aon2rtmg19HQcfsNmBLtsj7NOH4m9e3lRlSlmO9MMJUPG4Jy3bsPo1hPx8nFD0KXFBdjj3dYYP3ZnLDq2HdplluP5e6/BfS9OxYZWh2HvPZqjU3gJln61AHNWFWGlpw7V6QZEN7K9CfrZ5rjdXRcuXLj4KXC3Fbj474LJ0mhuSdc/UvRt2dUz9nK8P30Z4pb5rX8NOkulM3ZlgtefQzxdj0+nTsGUDyfhq2+moTFWixjJeSanDiM7nkmDpk0r0aFjS7RqU4lgWDExDZ4USbfP9sPS7EwnEkl2pithcj7ek6j79ZUDpmVLcjSDr6X9wVCQnbsIotE6NDY2svNrUFJcBp+XnfScvniQRSDgpXrYKWc49kApo850lm7CdoWBlmgiF0ZjfRY9uw/A0EGj0KVjT2yurcP8OctRuzGOQYMGom3btnagQIMAkkXG2V7g1Bm6d+HCxX8XVLvF+H9QJJ3EOavB2oCPta7qBQ/WZX0o95GIajVUImtPtI/moiThKRTHSpGrWoFwoBjedEvU5OpRFSqz4aZAAs86kNUkfJ4Mqn118KQjiPC+yB9H0leKUCMdphl4JY2DJNAQ0mqDNIJZL/zZMGKNHoQjMQQiWoHQxK5DSFJWL9aiJOdBNhNCOhdBOBRBSkExjjDra2gVVyDA9AXhY3p0nr6P1l4+1+BqvlKW+6xdZeX1+xAI6VN9vx0o/2YsXYOPpi7BsrmbceRBw9GvZxMUB5lQwzrdU8s89dJUIMjbRKYOUWRgglWo4q9Xaz/Sm5BYtARPXH8vHnh9GRZ0OwI33X8Y9uvfHE1qGpCjTlK+IvgCLCe+esZIJac2YNlH0/G3S98Bjt4HfZok0O7Td/FS++HYvm9H9MBqfPThREwMH4a9R4/E2ePK0Mj4tVIhqDbdhQsXLn4jUD/537GtwB0ccPFfBnZp7PrQAjhl1xbZwnLL6594vLFC2LKx4CfBsGPpcOKMSSKarMeTTz2Ce++7g52oBrRp3wzt2rdAUXEIm+uq4WenubysFJHiIKqqKuwsSF1dA6qrNyPojyAULEYimYbXl0JFZRkqyitQW1trO55a5p/OpNG8WTPUNzRgw/oNdoCgRfOmKIqEEY/LTQbpdAaZtM4fyPK5j3GHUVSkwZGsXWqrMPgI2TS7dY0ZxBp01kEQI4btiGGDRqG0uBLTp8/EB+99hk3r6jB+l/EYOHAgOnbsiMrKSrt6QFBdoQEBp85w6woXLv4bobq4DoinEauLYt66Vfh45nRMf/U1zPlmJdb1OhBXnX8IDt6xP4pyASTJ20M+DSCkUJeNIr5qJWZMn48pn36LxqXzsKIhjoaAQfPmIYxqNgb9dtsZnXfqg1YZ9lvCQYRy6+HZMAOTZxnMZPgL532N1ctnksdmUVLVCq3b9cWIHmPQe2RftNmuGSK5OPwbl2LyO1Px1KTpWJVOoLyhCM1adkKrnYfiqB3HoGfLEmRJWjeEUihtSCMUjWHlhkW45dHbUNGyN8aMORBdO7ZHyybNEfEH7dYCfQo2x199lUbLB3x+f/5g2N8QVHNrGMXHtmHO/HV4ZdIipINZ7DiiK8YNaA8f2wqPN4ac8SOTLUZjMMnWNIsAyXkgzrxIZ5EKepFg81KWrcO0v12D++59Dc9u7o3TH74Kx+3QF73YTKdKE8h49clCHwJs31YufgOvPz8N89dUYOzZp2On1tPx7p0f4qbrEjjxyVMxdpfu6OxZhsysF3H0HxYg1H8kzrv1cPQsKmbZsaK7cOHCxW8G6ie7gwMuXPwv8VOLsVxlC8rmD/lyntotCFoK+hNh6LGw3OdPbM6jcOBAsmpJqZ2lz5GM81nEH8br776Eu++5DZvq1qDfgB7o2asr/EGD2ugCkn66sVsP/Fi5fAO+m7MEixasQDZDEh8pQzBQZFcOxFMb0apNE/Tv19+S8mXLlmLGjNmYzw5cURFQVRVGWVkJKxo/hg0dwF8PPp82A2vXbrIDDkV0pIMO6+sb7fLQdu1aYNjwoWjStBzLV6zEO+98hGw6h6JwBOFAOeMP2MGBIQOH20GKd9+djK9mzEIjO/sdOnRAnz59sPPOO2P8+PEoKSlx6wUXLlxsgerERkx9+Q18Nu0LbIgA7Xt1h/lqOr7+ZCFeqjoQt12+N44c1AUmCZJPktFsBtG6BZi9+DXcccVstOk8EqddciyaNwmjOJhAUBS0MYt3bzoPd8+owdoee+G5Px+JDpUerJ4zCZ8//DSeXN4d2x+2O446sD9aJ+qAQAnSniTmz/0C1x19ITIDjsW4U4/EXn1m4esb7sRHyzojvcNpuPCo5mgeXo5Pnn8Nj1z2Nkpvvg779x+BsTqRoO16NFZvwnskrq+/9A2Gn3EaRo3ohm5N/PB5dUirQU7nt7C+D+i7sl4v6/0c0rzXwa8+j05w+e1AOZfMAWFPFg2xGGYur8Yz781Du6ZNsM/w7ujVJmTPHDB+1vfpasRnvoLJC4NYGuiCYds3Q/dWXVEVYgubWYSZb9yE6676EF9s6IndL74KZ+zXFf1bh+DRyrl4AElfDLG1s7Fq6qe4dYoX7Uf3xP7Mu05FLVDmXYOlLzyK1++YiGknPYxj9u6C3bNfYtETf8WFC4ag95id8OdD+6AhxbaNsrgDBC5cuPgtQXzBHRxw4aIAP6VkqpSJlOfoWMvmeWdJuV6k/HU+EJ2YrAANy2Xa67MHTMmItHv5SOsD5MMjZ56cPuVPaMlrEl6FqGWS1tCa/nWAlPaR+n0BPtOhe3xAUm2LPY2W4tsgrIf8lS6NhCW0F1MyM3Zeq3PowUeffYC77rkdUz56G/5QBkUlmnWJI1zKTnPH9ujUoSuKIuWYRjK/atUatGrVErvsshMqK0uQpZz6GsGnH87GvLmLEQr7MGHCBKxftwlffjkba9dswOAhPTFwUB+0adMWKfbsli/XwMHX+G7OYgwc0Ac9evZCs2bNkUmnsW79Snw9azaWLVuF3XYfgdIKD1auXoU5365Cq+bN0K3zdmjZoiNi0QzGjBqLcWN2Rquqtvhqzld4/50p2LSuBgcfcjD69u2LYFBfN2AfkeEKhZVcXj+FXy2QvVxJV/lf6UePrGtlMa+tFvOqdH5cuHDxG4Le5wxrUr/dusS32B/kXRRfPfN3PHPXJNxn9sNfrt0Nx+zQBcEM64xMAN5gDmvnvYXX7jsbz0VPwaidDsGfDuyAhC+JEiQQRtAeqmoW3IrLrvsO98/ojovfPgrHd9mE5Xc9hWvOexuRe1/EUbv3wC7lcdaZPuRYVzNqpGsW48XrT8bdc9uhdORReOT8wdh499W4a24AX/U7GlOO649AaBU+eeINXHn1e+hz7bk4fMIoDPPXYP23z+Ou5zYiVtQdhxyzE3p2LkWJh+lJe1Dvz1Iu+x0X/rHOV8WmT/yx7s/qs7O0DTD5Mj8Hqk9VlxZuy1LYMv+XlVn5djTvT8bWuwrXXqm+lcxAgo2kT4MbbDg3J7N45f1FWLN0PTo2CWOvXQehqoop9mkIJIFgzodNteuwZP63WPjRNKzdHEM1ipAsaYmmLbtjyIj+GNCrBZqrAVb4qTjjTAChcvgaN2Lp3FX4dH4CPUcPR+d2flT6MsxnuvT52Z5nUVu3FEvfeQefzVmC5WiG1gMmYM8xndGhSYmVtYiOrRrsIIzaa2k93/bKwRZV5Y9KsO5kl7Nb+7xs7x0dyp0G9KUVv1Z7bNXx93nw78L/x957AMh1Vefj3/Q+26u0u9Kqd6vYkiw3LPeCGx1MDRACJIFAEnonhZAfJJTQiwEbg3G3XOQi25Jl9d5WWknbe5le3sz8v+/OjiVTEpk/xnayR7r73rxy3y3nnvOdc5swSE4YhPkhyyHvLMCysZCIC9ziNW1BTH43eIVlNpHlVwTZcsRTefGj6otpZ7vJsfyZY2jVDrGNRjzm1R7MvxfG8y8lqR7EozqKi+xqf8SWxoHIC5kC82h3wcF6sxmcmUXGTL4qwGNL80UvS4G4lnXt5h171strrG9XcX0o8blwp0arFnmeZVMqHjPNVmg2T9xLFGyeV2Hq+/oG05ArLtBt0qSEOj2w1K55TTWgiyp/dXgpfhO5cK4C66tQ0BgjPqP4tQ4LH9RirB4tWu0iblc9ki8dFCT6+iQ9nyR7XwrngOOzpInzMyIlqre3Fz/4wQ9w4403YsGCBRN3nk+lxE/SJL34RBFG6eSg0JEwNKqBRyPmKKA0etPocCOoeLQoSinDJMw0H9Rlo/KkAnUyaI6qgouCz2XFYYt2INF7HOMnj2C86xhyqXE4vQRFHpcW9eezUk1SRfyW4flTfC8HgNKmoJ4jCUspZv3TfzXyvMVA/e102XHyRAfajhzB3LlzsHrVSly6di2uvupKTJ+tKQa1KC8vQzqdwtG2Exgfi6OiIoQ5s+fA4/EhlcwgGadR3zOC4ZFBZi6NefPmmSkA/TTUR0aGjHOgti6MaGwMA/2D6O/vQ3fXELq7oyySNNoOt2HLs9tx5Ggbenp6zFaKgaAT06c3Yc68GWYkQ0N9Db8dxeFDx7B96y5s2rSTcr+AKY2NaJzaQNnQxTi24vixk1iwcAHq6urMdAJNbVCd/DaY1TX9LsqLYig6A3QshYn6UznaJRj5w4DIYmAJmr+//a+oqCZpkibp5UkEmDIANUTJRoBrST50YmDroziw/QQOOC/AiotnYX5LGEE25azTQQDch76d67H93+7AZs+rMPXsFbhyURAhgmUnDUYNQY/TaE72H8SuTe1oO5mAf+UCzI0fwsknd+CnTycw5aplWDm7ES0hHyynjFstxgrE0nEMHXoYTz9jw9jwTKy9YDlmXH4tZrfYkHrkG7j+bz6GL336Ngxkw/jr//pbvOfsKQie+A1u/8X38HffKsf1r38j3vaO2bC59sAVrUE27UWWRozT7YI3SXlk5ZFhVvPMr4MCTcA6xzx5LMp/ibIXKK5K8lHrxhw/ftzIWTlijeEroTlBp5+fCZWcAyKD8YvC1+g3ObTTLN90JsFqixDka3ecAvw0GGbXhzF3WhgtTWWoqQ3RsI7zuTHqlgTjBNweP+oamzFv9Rqc86qLcOGr1mDtmiVYvWQqjXgnPPm00UMKOf3j93K5DA0RJ4L1lZi/oBY1oSzLSs9on4osv0EDg894XAHUzV2MFedfiEvOX4GVs8pR4WEZMy4HQ57PaNRdPlugrkwgm7MYv3aJsJBk+nI0uNL5JHkgYhavFDYwWMKUXcHsSJHOWtQ/duMUUJlajEMlU9JXLzkxDTLD5EBnFpgP1hcxiI351MiUnnQGA8k8Umm2FRrbWovZ0jrML+MgbKSdR6JMf4xtiSICURq5o2TMEcqPEU1fYcPxEIcJ/wkLqCZeSbpf7Uv8ldWaK0y/8mE6ouwOJFiZnckk82tHPGc3nToJ1SHLI816jaVSiI7lEMtRRrl5nxg2Ne5AKuNAxqMFWe1IsZ4VsoyDrcDs5pJkg4ySn+PklRSN8jTLT36HDEOEZTvMgtZ6MGqJSWKtGJEykS9i/G7Bnkc2VUCG6cjoBfOuk+m3m2+k+W6E98YTWcZgZ93ZMM4Q5f0oIfFAIYcxxlsh7My41A7VjgrMg/n3cmhLLzMSj5zCyWrqxePJkydxzz334IYbbjDre/0paXLkwCS98kkeTQrXorVPi50CTCSOFCiR0BPI0WXjFS15Sws0WHMp2Agw7HlqIG1fFR9DcrAXo8MDiA71ItN3EsODgxiPJwFfEFMWLMT0FStRMX0u8u4yxq29kxlsHpMEQxR2UsjaKrFEcgqYUQMKUlw8yNOvoKaiNQUeeuhB/PRnP8SsOdNQXRtkerMYHe/HAIGt129HeVkN33dg+449OLDvBEGODYsXz8HUKVOMgyAajWLP3l006sfQ0tKAc9ech96uETz15F7s29eJ179pFRafNY2fdmKgXzsfZNHefhx79x7CkkVnYVrLDITDZUWBTc3sIGJ1U8FoSkMsMY5kKs58ulEWqoaPee/rGcWtv7gLM1vn4+1veRfe/IabceDgIdx+26+xh2m8eO3FZjrB/PnzDWgtjRxwao4tM21N7FTglHHwW6S6k0yRWFGJ6fmiU6BYpjL+zUOnn+tBkR4zz2ssyP9EpRdLL0/SJE3Sn4XUvglu086UWbzPBR/DKPZ+79/xo++sww/Db8Unvnw53rFqBqpjLmQJfhPuIRx89Fbc84YP4+nVH8al73sn/uHKOXCPEtj6KdM8jDbiRqj3B/jSlzbiW49V4T0//2u8a8oz2PWje/HX/zSKS771Kbz5phU4r8aHTM5h9tx3O5KwJQ5i33/9P3zkbif6mq/Er772Oswr7IXD60I6OBseyW2JH3uahskuHLnzLty304FRezM+viyGHz+VQYfNi/NXlyHRO46jB0ZgD9fjmne/FkvrqhGgjNH2hrGg9EOBebXDRaXkjFIHSW/5iyOszoRKWEzU3t5O3fGQkbWzZs0yxr2CwOTpjtgzod92LBiVZbAdT3hdU+ESkXEc7h3Ej05GEMnkoJkDekbr20jOezxeY7zLaaDed72ep954qWWs1nlgSuHQlopMdIHGWIHGpYtHD5W31jSodHmw9oLzsLjOhXL1ytKIprXG96S/mR8+J/OzQMNGxpscJrRZzajDl5KkAzUKJ0WectB49puhj8QXpoeXhhmNtdt27sTBvgiNMS9iHpqJL211vCBy5Z1wWTSOWIdp1leW+bI5c/ATx62iUbSqqQkzqyqIJVTHytgL4/uXlshjNOrz8upQHtiFW5jXwbSFXQP9ePTIYYxpBxaWgcNyIpVl/jwB8jFrPTdmIJEuqf4LxLLegqZvOpEuSLKFGaUwXJ7P8zk53vI02snL2jJW22k7nG5+0wk/8WCaQduyugJes/OUdvQSsM2yWF0uN9xsOwWLWNjsQsL4WNZMmhnBI4dMljJACfL4PXD6XBiOjyOQyiHA/Mg552UispSfU8t9+OuzzkEwaEfObsErR8Erqs7+fCS5MzlyYJIm6XkkUHIGJF4rOQUM2xGQEORov39qd94WgJFHVipUC0GlCMyysGdiQKQfVud+RA48heFt69D/7L0Y2nYf4nvXI398K5zjJ+GOdMGfHkKQYtPnTMPjptFMwOgOhilcNYTLxW+pH0jCTZJSSRLIKqZF1+QRNWQORe+ohKFdyoDCWzsGjI9FKIAdNPbrMX/hHLPw4ODQAEJVDsaSNca/es7r62vQ0FBBgaxRBP3YuesY9uxtQ3d3L1qmV2Hp8lmYMWsq42L2ohFksnGUVRR4r5yKIItkOgqv1w1fAKiu8WPK1Fp095zA3n0HsHXrfjy9cS/PD+PQ4f3o6j6CigofEolRnDh5HPv2tVEgHcamjbtx7NhhhENeXHzxhbjw/AvR3DgNjXUtZrHDzs5O7Nq1CzsJSAYHB1FdXY3y8nLjGDAgi6Eo7DRsTQLQlI6p8eJpsfzM9AxpPwWRGRZJkMCyOxUUD4OOz52LF07F9oepdH+ifiZpkibpz0OSkfYoZbMXjlwA+QxbrWsUPQefxr697diVX4orLl2Is6dWU15TfucjgNOPHJ9L97Xj/rY0MsEGLF05F+W+LJx2G9x2FzyuGAY334NfbY3gcPnZ+NwHLsfsWjuGD+1Hz5ZncWLaGkyfNRNLa73IJ4YRoJHnpPoYHe7AI//+DXRVLMeyG2/Cm86ioRVsQtYVIgiPIpHTQno96H/mfjzw1V9iXfp8nHfdZXjjOV78+N/uxI6pYSy4+iK8c/VlWHlePfof24dnHj6EsYtmoKquEsqFO26Dyy+ZT3lDw8amVRa9lGFuOUzPHBxLf5SmFQwNDZkOG63vUllZ+ZxjoCRnz9RBoGdFRjcVldfzxaKu8ZHY+BhO9A1g90gasZQMaJoIzEtORgMy/JlCIhpjmRaHeGeYx3xBowe0Be+fP+QmjgEa+z6NOkjHkU5GmReLPEPdSstHvdSJWAb9fWPYsbMNuWQKDZVlcFFJ5uQQsIgXmDtt+1vcdpLl6qTe1zWFl1h9GDTBxMhI1PB7Fy03s/sHeUprCaXJA+vbu7AvksGII6A1QJHI2JGgsZnIOl6+IaOjep/dGKdhGaGBGXF4zLl6sy3mub68Es2VFagN0Mg1DiAVwpm3pZeemIlCyjjUdGqnDFMeYuSso5EkNp3sRl/egVEw3zYGjRS1Zdn2YhiJZ5Amvo2n4hgajqJrOIMx4q+oP4AoEWskm2FIIZ7LIGVlMDo+iijbb2JsHJGeXiQGhpHoG+L5APnCg7iLfGOLI2FL8n0HYjTqUzG2l56TiHcew0hvDwaSWrw6iIzlR4x1kyEGlhgosPmH+U1bNIeh4/3obOuBzxaC5Qpi3OlDhPEpzoGMdtICrpjdjAAFbxEJq0NKrek02TNJz1FJjpfKpnScHDkwSf/nqNjjMGEQ/g9UkIEpFS0WpMJHQf7MHBx2gU/FwaCeDCtNMEaAGe1F9PhxDB45hOGOo0hH++GyJ+F1CDwk4aKgdaaSFGMEXwHycS5PAKEhW27ECBSt2lZULFiD5pVXAjXzaa9W0cCl0SvtbAxSGba/NXKAoThyQEpLApDSkXosly2Y3iS7k0qcglke3oItZdI/Ot6D7bs3YdvhRzA01s34tK0WFSC/U9xyMA+Xw8145VzgVyf0ol3ec1sG2QzLIu/lez7TU+Jwazhmgt+04HaHkc5ECdqycLsCxKlOHoseZw1TDQR8FOAE4ZkE0ukE/CEP47VheIgqyuWB10PAbLkxNBjDirPOw5pVl6C1eQHzwrzlXCxPH1yuUyMCJB9K8kNUOhZ7ueQVleDTlaIckTPE9Ozwn4B0UdUrPvVAmYqeCKeTIjj92pkDBM15O1OalG2TNEn//0lDgLXGgJNgE4WQ9hnk1TyevudL+MXX78ADmdfhc5+/Cje/ajFbsja+0zBVF5wa3bXjUXz0qw+jPenE2uvOwxteez5m1ExBJjKMB7dvwC8//v8QOucSXPXxT+KSMie06UqiYws2/erbeOMP9+OiNdfjC++7GXOXhpFCGXqPPIkdt34BX3lyKW5825vx7rcsQTkoL+1ufpWyMx+HZ3gjvv/5W/F0rxcL/u5DuGZFLWZn/UgdOoAt+76Iz+ych9nLbsL3bz4L6N2Nb/zbL/H0kXG87gsfxAVzW1FN0K7OPIpHymTKQspDzfzOpFJm9JTbfeZbGUqWSnbKOaApBXfccYfBYloEVlO4StML9JyeOVMqjRzQe5pbL2euejQlh2Vw8TL6Bvpw7GAb+nd0IT4eNz3Q+l5xRJjUJaW3mUZWdILo2kstMqUVnDQsC9S3aY0W8LKsqZ8s5i2ZTsPlo56cGMFWXVWNI4koRlhPa5YvwfzpDagLu+BhnVHTspAso3st6l31ujoE2s2bLyFpFGKSrcnjYH3b4FeGbWxXJmFORAlFvvLEJmzsiyLnKYPb4KLTdeXLmJhM2ctal8mRJSrL5M08fJs9hwpKhAunNeGi6Y2YW+NnTidA0AvQ/S89qS6SZpCK6kqjM9WoRlh9m7qG8Yutz5IXPcgTU9nMNNQRlKVo1Hf04uCOdvR17EaqqwdIe+GeeQ7mXnc+pi48C55CJdy5LsaYgbwoiUgUx48cQTYRR21ZGarDQXhdDsQjYzjRfhSHn92BilmLsej616OudQowfAy9uzajfe9hVExdCG9FFbLWGMYGDmDMmo2yKUswbdFUOCvVbohZk3E4Ikl0tZ3EwOAoCr4AWs9airLyMLQbi6aEKItpK4rZ5S78y/nnIeTlu3KKsN60FphGTcilOEmnyMjil2DkwKRzYJJ+hwQQSqR6/H11+Vx9T9wzPyf4o/S4AIWeK/KNRPbpcemF58dbilLXtcd+gQrgVK+Hbha9i8VvMy7e0/0sDbs0FbV6f7SEipYb5BU+k6DMHUZhuBuR3uOIjo8g0XkY2UObUaDRCzNnkN+igU1kAHs+C2c2Dm8+Ay+/pbUHcrYkfIzYRaGVpQE9lnFgxFEBV8sytKy5AcFFa2ELT2GZKY1FY7aURR3yzIPS7tAQRAr8YpnwXo4NveQJ5LuW8sUTOxWejHs5CORcSGWjuOfxn+JA204a7REKWabRxficMpqL3sRMNlt0BBCMed0y8AXQCM5YCih49HV+k0Z4ITnxnh2pFMvIWRxNkc/T+La5WLYqdxsxk9sAPCVUPSU66l3Y+G0zBE1pZrmngPHRDBYvWI3VKy7BrNZl8NjLKNr5Tcajni3lT0JN3zxdRuh6ic9Mr8tEL38ul8L4+CBOHD+KEyfaMDTcD7dL9awqUjnqDfGRekQcLAsX77sJTqkYCa5dThefs8HjCaIs3MBnnObbAq5Ku44aHmeGyPF5m8bakWtODQwtprFg+MyckibqSQnlteeaB3/qsoLI5IA3BZb1vMpp4tbzSDVd+nv6/ZILZJIm6f8CabpXjGK6a//j2P7Ug3jq2TaMIIBqttlyts8hXw2cvk7ER7OU1/Pxxr99D1YsqkWNx4I9MwqMjaGjtwvPHNiP+x59BvmxFCprp6F28fl4w9pL0TAtgDSbdyXba7YQN8aEhvGP9g1j59bd2Lh5B/bQsHbFgbpFC7Ho6ktx84Kz4AplELVF2Bp9cKflgLUjPjaIHff9Bj2Vl2PK4gU4b1pS7ktJBuaEOoHHzNZNePqRR/DLbYfgLF+C8y5bhctetRhzK+s0/hYpGmQJb46x2uFKErAzXbkA5Va2aJDDeWbtX3K05BgQyTnw61//2mAx7VBTGlGgOE28Z0iSRxpurDeKI+/4DabJ6Ehzvxjf0OAAtu0/jp9uHjVzi12Ui0a36SFSUd5SX1oZppN1xd+2guTsmaflT01SL1rvIUf9Jz7QIGZb2qJKs+Bx8Vzpz2RRHXLhQ395BcZTKWx4Zh+OHezE/BmtOHd5KxbNrIDDisGec7EcpDsKsOxpvkuDLu9GwZliGblYhjbqsSzcZgRbseQKWijTngVVLYm6iPpYOkzlpsX2zDxuliO1P7x8RZ0LevOMdYIeJgSg7Wz0j3CQhn5r9KQMrpTlxr9s3owtA0y/M0yjUU4dzUEnUuL3XWxzLhaSg+nSu4oup/TxXcWrRem0cKddnQzSgyrQvEZUFEepaASk3snYWS58waWRFlkPn+PLLG8zKsYiDzj5DkM6T0zF8tOidll+M0R4YbmdSHiI3qwcwlpUlN/J8Bl/RmVDbMBn3XKCMIOWhqGTF8PEiec21zLUYXZ1iLyoNaPE+yV9/vInlXa+kEGGDchBHOtmnZA7MG7ZsaV7GD/dvgsx4TO70+A6yx5Bpuc4Mn00wLMu1FTbkD68F93b29Fln4fma89Dw5K5xLN+4spiR5Vwnzqf8lnWONu1m2XrIG84ND2AXDA+MoA9X/46RjMNCF31dkxb1YKWzD6MbFqPLY8fwZRX/yUaLzgbofAYcrvuwTO398FbNQer33axWQvCne9jeo6jfU8nRjIuTF2wCHOXL0YiMsx0EIOpE4tpkIzI5tOYXenDZ2nMVgSEA7XWAluKOvPM9IIXoe6kbJjvvJkDRZ4Vs5JHsmqQtgz5Rg6KgHn0D1G6WFPwWuRRvUaW1pSi3yat6WDPJViXFiy2NY2mcmSZK/K/zWceMWSx/eh1tR812nQ6QyyrsiqOptVlPSB5P+kcmKSXHZV6H1SfholJpbou1XGODU+edHGyvNZmyKQhPacGJaGgOBh05Tle4S8pR8ZjlAd/6555VspTHnp9XyhKz9DAlgfSKAeGvECH3uP3tcKrmzLFVmATjg3C6j2KeE8bEjwm+9uRGupAMjIIfy6JRs3VysfMnKy43U3hVs5v++FjHkK5GJWzgKQWSmG+mAa/enzYOLXoX4agIOoqRzI8HY6py9BwzjUon3kOwWAVrGzE5ErDwhwTRqfKRT3jMiyNYUtBrZ4YJ+Mx+WXWTHEwFEdKCB7IoUDBIUVPpXFscCe273kGBw7uRSo9Dn+IAtSRQSIxznJQL5GDQd/j8xTE+q7KVFMdchR+qh/Vo0pSdSBMWTT6CVaYv2KZ69sqZhniEtCECFRUiiOfky83xeuaT6a4MhSujD/nRDyWx+L552HVssswc9oKClmWJcESXzZpKFHp/FTdF8+lFMw9gQ05V1g/idgQ2tr2Ys/uLejsbEN5mZ/fTJsgQKZVd1V2Cqb+Ta//BP+YbBTznCbIUD0YZ4AcAy4XnA4PA9Uvr8tR4GBe5VgoK69GKFSG8vIKVFXyPFwJp4eS3Azx0zdOfVP1KVBXrDNxZ1F4m7bCZ+WQ0KgJtYV0SunmVQEo8WsxmcU881z5L5EMjdN//3d0ejn+T3R6PUzSJE3S/y7SmgMl58D06dPNNcsqGuUlnX0mJIlS7HeVFJMOll6YMOyojKR3JZ4GhkawZe9J/GLzKKIpOU9eGfLFjBygMZRxJJgv6gQa9FoB3qJhYMl5kc6iKZTH37/7PEyt8qM/mkJ7ZwIPP7qVuj+Js5fNxKVr5qLCSzlvUQe6PMhaLCta5CrljIvGmiNIVe815o0DtHhpgBVo5KUzQeS9mQnjxIFAqof4gu9LX9Lw82IEKYdFI9CP8kQQLre22FRtVCrpZ07UfwZF0PpxmrrTLy3EaMfHN2/E1r4ofPmgWVg56AvD6wmzLJzGUEkkx5HJ8r7Pwzy4zKJz6VQO/nIv3F6NRMkhFo/TMGL+mQ879anDST1K3rDnqANZfgke/Z4CAi4HolEfEixrmy/PawHYozRwU4M0AuPwhBsxlBqhLrajLliJfDSDZCKtPm44/D4zbTOTTiGdSCDs9yLL9GvNCC/LxEa9nbG5zZx5TzqC81sq8aoZU7C4rhqeF8Ow/DOQsENG7ZV5clt5JD2aKmDH9s4x/HDPETMFpKD1I4j7ZEA78ixz8lGO/Gz3DGL80dvR/eBGdHuuxqwbrkDjsqnkgzEgyDZMHKSVB21JO4LeShq0HtZzmu9HkBo5guHObeg9thu5oRbYZ65BYM05aJgSxpQoMfSujdj37H6EZ1yIuunz4HdEMXpwHdqGiI2mnI0ZZy9FjWc/Oh7Zh762FKrPXQBfax0xVAghpwe9BS9sObtZ18NmT5GltTZXFq1VPnz6gqWoJAzOEbQ5ci7yXIIgiNjRrE/yJybyToEyMUN+03QnG3k5lUnCxTbgyg/hxI5H8bfv+joebz+OiEYfxzMsqyjbqx1JRxMc5WvxhY++HX/xhrOZN5r/ti4kj7XjmV8/jk9+8z+xt5PYcdUNuOwDb8WnLqrG9OopxJ9h9MTiqA+6zBTeWHIM6x7YSYN+I/GmHzff/AY0T51i2mjWSiEUCCGZTLE9Al6vthQvJl1Yb9I5MEkvCyr1+Mp4EpXqVtdKzgKRmFWnZks+HmUMqdZ1t2hAaWh90alg3jEGoJ4tBV6iWjVGU8lq0hO6QQFJC88spsObVOoyrARbJp7Sn4nG4yho7YB2RLs6EDt+BKnOY7AGOpEb7YUtNcbHinOcNOxfswR9UtiZUQKCLLI05NKecmIfN9waMWBFKagyFMQUvHaH6dF30yDlCRUshZjXiZQzhIFciIKvCuE552LmeVejYfE5ZuVfkx8anjanlymTga1ssHFrBIEwloLSbBLPMwEuZlXPFYknetZWXLlWXveCPYojnfvx7LZnsO/gdj6RMrsIeHw2JFKaGkAgKIOf5ZPNykhlKqhAFIrClkKF/7RFo0YyFOtGwIOKhdfU015qryr7PPOcp/KRg0CODgEFO9NjN31lfJ/lo6cLFPqJaB6LF5yPc5ZdipnNSyl4w6xmFTY/OxGn6PT4S1Q857dZBmb6h3o6CikkY8NoO7wbu3c/i5Mn21AW9vKbKaZdIxeK5aZyNnEwkCV5wvj5DXmd1YshXhG/iTeN4S5e4jP6ZInn1KNieJOvZ1R3PNfwXjkMDOihcvNSqodDZaisrjGOg2A4RMFeAb/fbxaBdDjk5JlwpLBIzZHxmyO/5yKAUtb1XX3ndDLXJ+7pnP9NOBM6vRz/Jzq9HiZpkibpfxdNOgfOjM7UOfDRd6+h8RKAleaznhR6YxY2b+vDls2dKAt4cMkFzThnSSUNepZWRsa1hYKLxpZd2yZKB1Mn0b5wOcfMyAub6S4UVpIGzTEQX+VpcFsa3ZhC3ONFKEqU4rAQ9WdRnpBeog51O82aCC+IqAulDv+gc6BnHD5HBSwfDfWshhpoNA0/xedt1K926mG3plzQ8MybjgHlh0YU0+4wowUtuAJ+06MfJ15yeogRyGuujAXCEaQ8xC1MsjPvYdSab85izSeQTsZQ4y8j1sggZaPRzzwHo/ym5UDK5UaYRmOB6UlbSRq8GUWAnJucSN4KJ/mtrNtgtYBHoymzYJUQItpQ5cxh7ewGXDS9AbPLQmYLRzOy8bkOqlcG/amdAw3Lp6KQHwMSOTMdxsv6crK+MokUhvoGMdDVC2gaQDaObKwfkaFupO1TUDfvIrSctdpsn51zjdI41pCOHGL79iHb00fu9SPdsATB2VWo8ERgb2/DlgePwTetFdUzypE9uQ3xziFEw9OARSsxu7UBPjmgWB0O1rvL8IWFGVU+fOaCpYyD36Gd4MwLJyUoX4RX//TOAUoylgfxJTGr8F+OfJ50xM0Wn95kJ4Y2PYF3vvUnCFzzVrzxH96NV7cyHSS1HgW2Av4VJqcFEU+jb++P8C8/OIRtg3Px7Z99AHODw+jc/EM88t0H8ej0L+F1VyzG61bY2MaStBdy6Du0CfufeBwbjlTgVZddgQsuONss9i04q5FMwvpFe0lpLeJUx8TaE8J6L4VzYHJBwkn6HSoxYak3VOcKOi8BjtLvUj3rXD2kxmgxoEI91MVnBTqMw4HH0rsKxfPibzWCUkMwzM97tNSoaBgHg0YSFHI0Ds3OAgnY08OwDR2H1XsMQ9vvwYmHv42ujfdjZM9jyJ3chUC0A+W5MZQ70gixcXocbFwybjXUh63dLoNa3+H3jeOhwHhzmmqQMQApTYWedZXD5q9BVr3xTI7HbScQ4gmFW16KncrUUcjAl4vCb6eCrJ0Ou9tnQJW6sFUmglkGXKkcTFnwnPlUfk6RjFq1meK5nn2OKFVz/B0MVqKirAaZVBYjI2OIRuN8UumRIKXSzhDIpHI0aF2ml7w4PIugQCMHqHA0gkFBSVN61Ltd2pJJ9ZZjocgpoLjMyAe74qBwIijQdAMry/cZTPqYJhsVk0YVpAgOa6qaMKV+BqoqGinstCa30n9KgIlOP38eSWvwjeJOBPq+xSpIMo8D6O/vxtjYMLwEIPm8EBeViBwvTP9zfGT+6VvFYtNUCzmCBHI0BI+VZa6RpWmoF4OmZRTXZZCzQ+s7aDgXQZKT9WkvbvZTyMWQyY4jnhjE0HAHOjsO4MjhHTiwbwsOHdiKI4d2ov3YfvR0H8UoFWsiTkVK3nRp+B6/r+85+I1iu9BRoyK0TgR5h78NqRz5T+kulsKLQ3+w7CdpkibpFU+jo6M4cOCAwWIVFRXmWkk3v9C2LwlckkXFNyfkuPSkrvB/PJFE98A49nalkLEo714hhhi1BtNPXWeGEDuou+Wip/6T05y/1RlR5ilgzfJmVPip/wwWSSPsdaC5qQpNrY3opnG9e08vOjqSqKmtQyBAA8utleZdSCZouFGma3CAjAm7I0isQaPWysKyEtQH1F85N1xpdR4Mw0HDuGAMaOpxW4Tvqgc1BJfPY8o1J8P9tHV7zohYgapDqVVTY0an8ow44NGuTvTEs3DTEHNHRhGwWfC6ssilRzDQth/Hnn4K++++H3tvuQ37778PJzc/hsjJQ7CHZiJr19aUNvjCYXi9TH82jXxkHO5EBGPHj6J9zzbs27IR/T+6G20/eRA71z2DQ4cPmqkc4fIgjfgC/D0nMfrEdhy+5RHs/Pbt2Pfwo+g9cZKYzg2nx48Y9XLUY4HFRqONhmQygcTJXmy5ez26hseQdTvhol53eTwGZ2mNCDlopoa8mBL0oMLtUndG0TnwCtN5wrzaulPV5SAes1heWYu2ViSFnf3DNKhVoeTHiSkaduIy4awCX7A5E0gf34/o0U5EnbNRNW8mQg0hw4OhXB1t7SASAQfGg8RrYZZ1RRmqGqagdvosNCxajNrV5yK0fCnw1E/R8cDjOHLAgeC0JfBWOeEnhglmy2CbsgCZ+XPgmDsV0+sqEYoewdHHnsXGdZ1YftmFcI5txcjupxGafiPqr70IU2uTCD37ONo3MHP+MoSatK5VxrQ5jQau8DpxQUs9/GwszJVxdNiIoY1nSW3xT02mLcv45nfYOIjIkKEc0AQOV3YMya6TuOuO3XDMXopZK5ZhYZiywjFC2aDRPw5YA1rUk8zs4vO5QYx3PIb7t8dxLNWMv7imBdW+aqQ7omhv34ZN8WrMaPBjeYs6CNPY/ePv4zcPtmNPeC0++eG3Yc7MBrPzl/x+Hu3+wLRp+ofL6WE75Tf4PU2NOZ2H9UwJ84pKxxdzQcJJ58Ak/V5S/ZWYUUBDVHIaiHQ05xRmEsbGESAAQSZXQ5SRqvvG2Of7drYEGUWWjDySiVuqeeKZkmPBNAJeS/OYLGg+lIShVgpOwm4NA7HjyHc9i+jeBzC46Rc4+dSPEd19L4KDh1HniKE+QAWv1XjsaWTyCSTzSaQYcmbGUJLtjkLYSwGptk/BKtWZM5nQvCxeczpoKgYQzZWhJ+ZB20AKkbRGUXjhp1IqZJOw5dLwEFAE3cxvagzpweNIUdnam5bCZZQWy4WCxPRUK48T1p++pZJU74LdJuOU31f+TTmoTHlTgQ8aIKZTGZB2D7w0uoOBMCorqxCNRHHsaBsOEhCmMhn4/UGEg+V83wm3R0P91PvtYhnrvDSEXr/lMCiWtxw/pqyZNo0QKS4opRECxR6O4tB99WDwXYfHDAv0eQMEK1oQ0c74pYbV++BAQ/00NDXOQmVZA98pejtNVkyGinT6+fPJPMn7zLQCLFhyDgz3o7+/B5HICL8rB4gEO4EoeUyPaZssFrC5bmJmXniRgRxDMCYvsdZ5MFzGe8a5ZDzHvMdAriYP2KCteZysrzzrVd09mtKhtSa0HoO2RXJSGcuR4ODRIWUiBcZnMkxjjHU+ONCD4+1HcGD/buzetRV7925DO4FWd+cRDA92mLrXt+RIcrltDFr7gPXDb8ppodovJl9HlYP5+SelP1z2kzRJk/RKp0nnwJnRmToHzlvegpDfiTRxh7bXdBCwByivG8rcmDNrCuOw4ejJHmzf2wbLE4YnUAWPww2PO8HnbdTPHdjXtg4//u5RDI8UMG1WFfwaJkxD4+iT9+HXX/wOjtScS+OLurLtMTz+5a/jQYcPqboqzMyM4cBDG/GzZzdjf3wc50xvLSb+TElqUAdWiakxo1OL+tw4B6JpsztI3JVD1kOcxZzHs1nkiSFq5szH3AsuwCIaewvPOwtlNQ70dh5keo4hMZZEoCEAVLC8nClYkSGMHjyMTXc+gOGeEdQ0z8bCtVeg7qqz0XzjVZh55dVoYDnWNjUg7GU+Y4PY9NS9ODw0AueSlVj+4ffgglevhLu/F9t/fj9crU1wV4QR8jhRznRFR/tx7OFNaH9wK8rOPwetS5djakMjfB7iSJa/+ikENV3Ek9MrA5hRVY6GYJC1OKFDXyDfv9RkMBnTrOr6UzgHwo1ljJPYNxlBwZGGy0PMJv7PCrcFYHcFkSROyqoteCzioDT8e/YjHs1hbMpUBGkg19ZUIFxIIzveh5Q7zO8G4RwYROzJ27Dv2SGk6hfjrJsvxtzkszi5pR/HR2diyoXLUe6LIu1KoA9OjN97AqHmGgTnNxACpUyb02jOSr8LF7Y0PN85QNwlOaO2+acmg7LJL2r5WjdDI2bzmSzczrDBlX19J/Gr3zyKDVsewwP3/gg/+t7X8I2vfg933PMMDvblEJy3lBjYDk9Wo2Uq4Z/WghXVFqb1P40vfelb+Ncvfg53PXMM2blvwbvecQFuWBFCZNuz+Or7vo4jFWtxwRvfiQ9cNw8B8q+mR8seCvg8bH3qtNPIAdlQDp4Lmxupa4qixMYlrF6S56XjpHNgkv7sJGbs6+szwxXXrVuHY8eOoaysDIFAwNStRgKIWRUSBAuHDh3FXXfdg4cefpjPthuQEg6HMTI6gk3PbMZ9999vtuLTdbfLY4wmY9+xwbIlFFsBg64bQSm3Gs/dGoqUGaEB3oGBtp1o23wP2p/5DYb2rkeu7yDCuRgqnRaCFCyuXMYYlkmLgQLAWRWGM+SHPAFZahKNCcjwMxkatlppWC6HnDx0mk/nYsNzaFi5C3m7HwMRG3a0xfDQM0PGqVEV9jD4jfLRUHIb80B5hnQ6bnZAULpj/mZ4fAF4vD5+U6v7EypIGMo25HdzyhfzKmeEtuaSeDeCXvmeKHNj9BYLhO+WykSOhgIGh4awefOzePjhR/D009tZ5gMY7BtknjMIMJ/1dfWIRMdprHbhwL6TOHzwGI60ERD0DFJJJMxcQq/Xyzy6jcGfTlkYHx1ne+7nsz0YGhxhWjPwerwUmgIzLtZtCgcPnMT+3cdwaF87jh09jsOHTuD4sV70944hlchjevM8tLbMI6CqZJVpxIFy9rs0UcXPJ3NB5cBCYpBP16ISGRnpR39fN8bHNXJAkEvOjOLIB1NOE++q3OWMkWA1iw/KSWXGZvENbcDL/0U+lcNEwpWVxnsmDsanXR9U5i7ym5mLZpQT6yhnwaLy1DZWciy4nA74vJpm4IWGphlHA4O5R95xu6l8nVqlO0Gw3o/u7na0tx/GwYP7GHaj/dgB9HSfwNjoAFKaCmKlmA6+PzGqoVg2ylUpiIppVG7FCiVSGYhKl8xP/jHPmWPxTqmsJ2XxJP3vII24UduVX1CA6hSPTzSAIu9LlphGMtESaBhl2bakajSM3Kwlo8t8hFqIT2mEEWUPZbXamYbSq90JfFu2DO+YN020OlVMeV7nXV6QY1vP8Wnek5xO80E7rxXTcKr9SebompH2+g7/SSfom7pWfOqF06Rz4MyIWoDpF7b475wD2qGgGWG/alejCfmc6jLFkklbxD9A67RKNM2qRCyZwRMbDtGAHkVNhQ+hMukRLTc5itHYPvzX17rgDFRg1cXTzYLGDts42p99Fpvu2Iaq5ZeidZYdyZ69uPu7zyDVWoNMvBMHHn0c9+zKYdVlq3DTeeeA2rSY+DMlsZgOfM3UmNEp0ldF50B3TB0bXgScLoTSbgRTHvgLQYSCNYQsFcRHfqTg4TnznKV+7+vE8M5xhMsrUDO3Dt5yXnfFkeg4hpFd+zEUsWPxmldh9uo1GLE5EXTltYwnnHkf/CwLTecrZOOwJ8cxemwPnBk/qitnoaahCon0cYx0dKDQZ0d1bS1CU6th9+cQ2bsNJ+/fzVSUY861l8O/eI7BjHnyXTqvKSDiQ+p6Zs2RS2MqcVlLRQg1AZ+ZvqmWZEYP/MlJhSsdqzJlEvgNU9a6bM7U3nSn+EuyQBeeS4kulogX9ZSe0RpU2oLRGPq8pd7sPDOXJd91R9PY2z9CTEvhQj712C14M3HkxoYQ7evCaNcJRHuPYfzQXoyf6EUkG4CLPKq1HVJDPSgPViLANOSH+zDKZ3q2b0bkyD7Y+7vhHhxA9qTqdz86NmxF/5E8Kua+CguvvByVlXEUMr3Qbi3umjlAogeRQ4+gZ/cG9I74MH/VNZixfDEyQbaRxkVwJPphH21DXyqAhNrSsQE4DnZi6MIFCC9uRZnPz3LSaF3KUea12uvEua2N8Gt0MMtBa1gJD0nOvCiLSRrZzfKlXaARnhr962FBpbJF3VA7rRlv//A/4OOf+BD+8W/+Ch/8wAfxwb/9a7x57UKkDz2ET3zgLXh2cBzepnmYHS5Hnvi4bOpKLL7iBtzwnnfhQx/6EN71F2/BtRfXYnbmKG77zoP4wdPdqHn/tWjy7MHO2/8DX/7EV/C9n9+OTevWY7h/FJjSCr8bDA6DL3P5GHVTlmnMQ6Nfi1i0yD3iuUnnwCS9LEjeLDkEvvKVr9C4OWjCnXfeibq6OsOEmnOtZ8SwBw8dx49//FNs3bodW7ZtR2dPD5qap6Gusd4olUC4AlP5u6llOsJllWQOO0ZGI4jGErAEYgguhoeHjTMiMjZmDDy31gBIDMN+4h6MbbkDbRsewM6nNqP94H4UIjR0ESAwCWKQBuGQvRwpxxQEA5ooFcBoMojOVBhj9hBiMR9igx6MDflQ3jgb/upmjEcc6ElVoi8RxEjWi5g9gO6EC9GEw6xEWknDXnvGHu4eQ2/chukznGhtdTMvXvTFHTgy6sPRWDmGUYsMv5FOO5COpOGID8JvS8Hr98EWpKLNseUzr062BQcN1QINQpstVzRC5Qmm8DeqQ0rDKBxJMAoBgUsiTRm9LF7+tuPb3/4mPvS3H6b8dOCv/vLDeO+7P4AZrS0GGI6MDCObziAU8qOHZT82Eie4qcU5Ky5EMwVQdDyJLc/uQSQyREPbTWEURHdHPzY/vRdHDp2kMZ6j4a84KLRrAqipqaDx6qRxTfAST+Pxh3cjl8lh7twZOHvFuVi5/DzGUYkjB7qxY+tR1FZOw/w5S9FQ1wI3y67Y8mXInwrKl0TC6aEI10sAVoqRZUAFofUFRoc1rYDKb3QQHreT4Ka4E4RxuEhIqmAmhKdGV2iUhnE28aiRD1IwZqEkPWMUjz7Bb/GeRkc4zDoKDKavZ2LNgIkgr4/mlmlLIU2vsJuthZwsEzkc+EXGpREMxaC0Mx/GUaD2IEdCcQqK12OD36spKKOsk070dB/G8fb9aDuyB0fb9uPkiUMYGuhEPDZs9t72+rTWAXPJ/Be34GRZFLJIZ7UKttpJkUO0X3Fp5MdzAITBKA8D1BlMuoplY870Z5Im6RVKavsZ7TCjts1/Vi5JWaBGneO5tmjNUkYVpzpJbiaylDvajjYVZ/vJIsNGmSMQtI2mYPcSeNtz0MaIHrbzmMU40nm4MwUM22IExLR/CpQNSRvSTovGkqZWUSfRqFQcOckIyvBUP0E6jS7L60YknoQnTRmKMQw7swhkvEY+5JkWkRZTy/M7ckSq18g0Sv7RAC3NuRX9sQbNpHPgzOjMnAMFnLu8CdV+L9zMs5y3xgolgLd5XHzElAKf82JmYyVmNdIQtsUxTDxTXVULnzOAfGYUg33H8OD9g2hZMANrLppFXtCYOheGtx7BofU7kb5sDRqWzER5LIfuX/8rbr2bRkNnAHUr34vP/uV5WDJDOyAJO5iknzkxqapDqbzf5xzoiaWZCg+y2QzifiBKQzLlyMNLPZdLp2ksReCkwRfMj2GIhuTe+9bDRSOo6dJL0bB0PhxWEgOpLgzu24j49p1I1C9n9Fn0bXscO370Ixy94w7sf2oL2o73IJW04Gp0AXVhRO01qJ0+BVl3HO17NuPQ99bj2B2bkCOOaL75OvgX+GEf3oORJzbh0FNR1K+5ABWvWoxCrR01aQsh+e+cbsR8HqSYOanHAPnO77VjWkUlWmmwNfiop3lD7Grq+k9N1LXGaUg9q/alXRW0JpU6I4ptQNtSU9/T8JS8KpjRlbzKZ9X2bWr/DIqn2KaonyeOwg1mlwW9wTpz8l3tItE/HEPf8QHUe/2YQhattrKoDJWhzOlFtduLqcFyzK5qxcIFF2PZxTfi7HOXYU5THaaHylkuDXDUNcEdLENFIIzmulrMb2nBnOYmNNfUoK6mGvUNPG9dgDlnnYtZV1yA1lXzMKWOfBjwodYTRK3LgxqbhWqXFwFHBTHeHKxdeykqmpqg9ZQq8g4EKNvqp8/EgpWrsXR6DVr9QdTVt6Ju+QVYMH8p5gSZznwW9TSo64jXaymrW902nDVrKuuQNSUWZRs0iz+bMvjTk2Rslmkw2NuUMds+7QztmOEi7xd3KlD95syuAePRpBkl6y6vQm2DD44d6/FwlxvtxPznza9GyJeBhzhPrVqDoe126qP4cQzt3I4P/NtmpKZPw2uum4WlJzbiUz8h8y66AT/6xb/gr975JsxMHSX23oRvHC7gnEUhNJeVIU8bIjM+yvahLkzyV9QDpzosJ9h40jkwSS8bEiMKdDz88MO4/vrrsXLlSjzxxBOGAZsoGCor1Utsx969B/Dggw9g7749uOiiC1AWDrEB2rBixQq0tDSjo6MTt9zyM/zLP/8zOk52UBg1oqG+Hk88/hj+5ctfwmc/8XFs2fQk9mzbjC1PP4G7bv8F/vWfvoDBnY9jZrodY1sfwPCBo2jb149tu/px+GgvIuM2jIz5saWtgF9sGsa+HjsCwXr4/GFkbOXYe8zCT+5qx7a9I+g9OY7UUAGx4QINzgQ6+4bQPjyE4wNJdPRl0NaRwZZ9cexuG6VQSKGl2o6pIRsyY2n09GdA/AO/346qyjo4As3YedTCY9tH8OzBcXSP5NHfF8dYfwSFRBQ1/ghSsRGCDxeCDS00uqUiJIQo1SkBBTSkQ4pKe2JHAaNwBDgkIdVu+Ie/Nc1CikZBw/1PdnRgz559aG8/joYpDZgxczqamhvh0XzI5ikUxjVGqFVVU9my3BsbGxEOB0zPe/uJThw/MUrwEmLdNZo6qGD9LVywBAsXLURZWQCdHQP8bAoVVVQ61RWsQx+/S8Bg5XGsrR9uD5USyyYQcCMYdGOM8SpNkfE041mMZWctx9TGFhBzGMV5aseKIimvpVAilQ7vmH/6VQQymhaQMtMK+vq6MDYmhwaVhrzKfEY8dyakGE10fw46LasCZaeTDBjVu7b2cnuobDSfhXlJJqMYGR2gLO3AyRNtOHZsP9qPt2GwvxvpVJR8ovUjqHpcRa+ynCMCdDmtks0y8kzswGDKw/ALAUhejhVmulisE+Wt4/OSOEmT9MojNqxcXqOS5IBLwUljx06jRr0rDruf8opGGsGUpoaJ390EfgX+sPI+5ENyCFKOOhgoy+1Jth3KZbfpngE8fM5NoKtFaDXKTCtra4XSJO/lsx4ECxY8NGpg85sRaRkHgX6qD74yB7Jse6lEDlV+P9K+IPL2ICqSGp1FScb0xSXPZFAwPWZ0kwxOST55MvmugLEWYlPPmcDqH0OTzoEzozN1DmjkgNYcUP3IUayDcmgczRPlqSzL0V5bW41Z01owq6UJfq3y7zhOHuwl2HfjySeOklfDmDK1FbU1efJVB/Zt3INntg6h7N0XYkUVULZtG55+uh1NH/sMLlg5Aw3P3o1bnx2FRRw1bWrln3zkQNE5IMeVBxbZX4vcOZmvaDoLe9COsJdGzt7NOHDLHTi5pQvhWWux+G2vR3B2M9UWDTwareXpJDK796N/834UwvNRPWcmWi9chWWvfQOmX38DZq+ajamubvTc8zN0bx2h0eNjGbhRVajkcQFmrb4AMy59FWa8/jpUXLoM2aok8ju3oeeZAsYy9ai9LIeetu3ofmo9Itu2YHBrH47va8fo+DjC1dpVSEPcQR0ao05M0LgKYVZ5GepZHw7pR92UA+5PTFKtms6g9qCmqk4c5Iv6mAXM0mZ7lq4mL/HMtAtNcdToCeEhmwzT4ou8LyIvEt8lWa6jMjQLdji1YF6+6FS0sjZEjg+j86FdyO3uAtr7QNCJ3P5xOI5G4D4Zh7uT9XU8CtvxcdhPROHuScHbk4G7mzKSv6v3dJlQfqAfoYMj8LVF4G2Pw3Oc757g8USEYYTXBuE+HIXvcAzuQ2PI7+qDh0cF255BOPhuRVcW1b3EpTt7Yd/dBv+B4yhvG0TZsTH4D4/AdWAYbn3jRAzhkxGUnxji/R54Dp+A/Ugn7MSR6UMnkTnagXA6jXMWzIM74GQpaB2wvBl9pZb2Yoz6KEVphvCr/lgXkpGJRAJdXV04evQoUqmUcQgEAkHTluVGONG2E488uh7rdo5h1vJluP7yVVgwe7phBlua9ZWnJnHl0bfhp7j/1nX45XYvrnnfa3H9VRegNeTDeH8b9mzoJXYOYfElM1Fl8+HQlq043DuO6vlXYeW8ClSHvJQxbmL5EOyuNNOmXTmCRcfARLpfCueAPj9Jk/Q8EiOKNA9djWdoaAgzZ87Exz/+cdx22234xje+gZGREfPMz3/+Y2zevAFve+sbcMnaC1BfX410JkEDJ2GcgVbGQjRS3OKvvr7ObN3hJcCKjw6hwufAdZedj//44ifw9a99Cf/+Tx/Dl/7m7bj2nDkY2PoE7vvavyHd0YXugyexe/MBHD/SgQVz63H+hU1YdWEtLrpsBj76sbdh1oL5+Nmdz2D7oSOw3A74qEAilNcV9UHMX9aINZdNxVWvnY1ZZ7lQXl+O5mlXYMXqNbj02rNw5Y2LsOris5D11GHbIQtP7x6DZg5W1ztoTIPAjwYaAZ/m3ssgbjt6BIM0WKumuHDhFfNx5WsW4YrXLcbZF7YgYI/CGu7A2JGdGNzxNI23DGyuDOKpEYJICnECTwMOs/INFht4KZTI4BH+KRp7xflII2PDuJGN/+GHHsSXvvQlbNjwJFavugBzZy/Hx//xM3hw3aMYHY6jpXkWDft69PR24fZf3Y6Pfvjb+NrX7qbw68NllyzBlZdfieamOTToE2a0QSweQ4R1oxEb2nLPR4AbDmuuWgGZtPaoLsDj8VBg2nHsSAL3/Lod3/7PR/Dxv/8RvvUfD+HIwXHU103B1ClNCAa1nyvLiuXvfKGLKJ0xiS/PLJh/BEZnHvjWGYYXQhmClQyNevVsFrSApasAX8CB8go3KsucCHottpNxpGI96OrYj53bn8QjD96BX9zyHdz28+/iifX3oKerjcAsDp+b77oAn1zW8oRn0wQQGZ6Sn5gugVet/aH1DARMitee0y+TNEmvXBITE+9ra1fkKZQdMbQfPI47f/kIPvSRz6Jl7lx4Qm6EfE7Ma5qGr376n3Bg/zHEAkAUPTTyLbjSfgp0J3oHevHz2/4Dr7npQlT65qDMb8eSs5fgA5/8OrZt2IKxfgspmxeWtx/BfAQ7Hr4PH3jLG1A+axEWVF+F99z0Zfxk31EMDXvhK5SxDbvQ6ehEdqwD3qFR9Pcdx+e/8mp8/qvvx0PrH8PJzg5kM1r8akLWU0RpvqtFmZvLZikvadS8aDJzkv5Y0ig91hh1NXU2Bb/0sQwXJ0G6jnLWZjKadjIEh7u72MtvzYA9dz4aaq/Fp79wHSrrn8J73j8frTPKMKPuSvz0iQG87jv/hI/MrMVMdw36GpuQ9Q3SwK0nnnk73vR3f4f3zuvAXbf9GB/65n3FhPwJiaoOeXseo4EIyjIOTB8sQ/WIG3VBGqodu7D/ltvw0Lcfo7G6BE3v+Azm/d0nUVUXhj82hkIshQGWw2hFBaJzWhBf1opspQ+OCj/sNHDiGuGWHYcrEIJ32mwE54eQ9w4SQ0WRRjOOuStw0B9Br6eXbdEL28gAPBueQvjbj6D9uAv+S6Zh1lobEg8/DlvGi/qrPogFf/8dLHj3DFZGF3qf3INYWyeswTG4sgUacH74wkEU2P5SzJj2fiioI0FOvheBpFO1IHWO9R5PxJBMF41Ju7P4TaIIZGn0klPII+QcKwe3HI/E0Xan00xnKug64yg5Al12LfpnQxCjsBMnFgg4SzahgzreS6xYngIabWHU2esQLlTBa6Px6MzC7wX8ITv85U54yhxmIUebO2swp8PNZ/w23vfDGfATF3uQsruRtvuQdbLMWBcuTyU8zjLG54c37yTq1eLMYwwReD1aoyuCbI443xElz4wjnRtGKj8MVzADb5kXTp8PGWLEWCqHuOVExhtGrroOuapqZEIBilo7EpkULMpdh9UAf74O5YU6hJgHD0KsLAl0/idPEfGaXTM0yvbFIsneUueSNdHxFiCv1tTUGJz9m9/8Btddfx1qKmtQ5W1AU1UjPvHxT8JT0YCPf+dO/OvnP4EbVs02I1Q9LE+3xwdrrBftj34Gn34gih1s85/65+uwcnYAPvKIw16Pectfgy9+6SLU5/fjqmmvRjhUgx/dtwWvuvb1+ORfLsfcxqnUC36mLYt4shvZhJu8X8FCKU5ZeylpcivDSfq9JEW4b98+fOQjH8H555+Pm2++2YwW+Ju/+RtT1xdeeCFSBDfPbn4Sra0t+MAH/9r8/slPbsHOXbtw81vejovXrsXo6BjuuOMurHvwIVy4ZiVe/9ob0NQ0Bff+6lY8vX4dAjSWPvmxj8CVT2L/Nhr4Tz+Bwwf3Yrx3FFPKgrjmkhkEV914cusADhy3YemiGkz1UklHoxiMpJGpslM51CDsrsLKmeOo9Lix70gadzzWj3krpmPxbC+mVWZRxuspRwFHj6exY0sUSdsgvASOXm8ZYvkabD8+CrczirWLXXjN6hnoOx7Fo9v6sHs4jaWznTh3QQizGkKIRQs43pvD0d40eoYTSEQSmmGHljo/LljhQtoZwDiFuL1+HhasvR4VM+ai4AshRWXmdATgMnP5nRS6OdP0S+1EHv7nRg/waK5O3JPxqiHwJUpR8GjorOau33XfbfjeD7+DAwf2YM35S7D07Nkoq/AhSSWj3uZ8wYmurkHW02709o5hyVnzcf4Fy/mFNPI5KowUFf5gBx55aBfLwsKSZY2Yt2Am7IUQ69mBsbEI7vrVRnhcXsyfN4t1PRMVGgZlFXDieCfuuedh1sly3Pymt+HGG16PULDC5Mls70Q+KcmFkmA+XS5orl1xmLAEtjy68sCnkU6Nou3wHuzatRnHjx9CWdjHvFBZMU55fF8cOnN55WCyTyfqtudIw4RPJzPegdeKIJNlIRnKa+Yx/hTIVDDFQr7Iszw0vVDTI3JZKjFNP7G5UV5eg5aWGZgxazbbT7NR7LB7i3EaF7PaLAGe5njy/VJ5ax0GU7yTNEmvYBLwjtD48FMO2ZMDaD+4Dp/7xDrknfPwhvfcjLMv9qIh0MgnKRf79+EH//h2rOtpRXDtJ/Evf7UYLcEujLevx9a7NuJftrRi9apVeO+N8zClWUNKKxGJn8S2TQ/i2x+9C2WX3IRL//J6XFTbhb3f/SIeOliL8fl/iS9/cAYq3G145OcP4Ydf2I7ZX/sYrls6D2cXkijU5ym3xrF13QY8dMcGuNbcRB25FKvm1tJQUP8v22ZGi6HmCSq15g5NCMoC7S+vtiqnseTAH0OTWxmeGb3QrQy1pITUF7Nu8q3h4Vpp3fQC22nOmGlkchw4KKsLGM8SC3gccKkXOZmEN1hG2es2K1Oc7vohpyCTsSPr0IKHFrxJB+S3ysv4zPFjVCI2l1wSJd34Aki6g4c/uJVhbwQ+G/W3i/hDQ+K161K8H73PbMD4wTZ4HWFMe9XVCC06C84Q05+Mw/KN02BxI5sKYIwF4gukYR85jJFdO7D94TFUzijDglUzMH3aXIxWlmGotw3DmzdjYGM3wgtXIXz2YrjrfTRuWYzMY9qRYTkOoONXDyDdXYbyxa+G8/w4anw0qo924NhTT6IDZ6Fm+SwsWEYLuGMY2+/YjrGIHQtvvAy1M7QrlINlGGd8SZzX0oRLWqbiLNUZ8YOmFJqtIP/EVNDuR8SpxW2qtYVxcYE71a9aj5Nl4yxkYNOc9tOeKZFqwiJvaD0jKna2m+LC0TbFUhjiOxVsf14+Q1YkfnNRVpw4eBJ3/OJhjI9qJBANUrcbPvKtdH2W9SsUKYhQwhhqiRqNVFx6mliRaZbsVMeBmc5krvKvGFtHJYr3dd1NPKFdr5S+UChk5FOWcqS0u5LeL2I7rdKiraUts3WkRp4IlxUc2jQ8z28yf0y7k3F7yL+Wn1iG9WUnDxYoA/OFFKbOrMEb/4L4uJbYjiWo6RZ2tgm7i98g7/+pySyGbrG9ma2li2UgOt1u/X1rHehuirnKJtRJlqacZnmmWequFHLEyPm8h2XdB7evFknKlLF4AYFgN0JjATgy5UjU5uHPsf2IF4j/S2WtEs1kxxhnmGWeN2ulBQMqH9atxbrTIti0WZgok0Y5L1TGpfIv5WFyK8NJ+rOSGFEKcHhoCLfc8lM0NNRjyZKzzHoD55xztllw8Mtf+hJ+9etf4frrr8J73/suhMIh9Pf14xkqhcGBYaw5bw2am6dhaJhAYts27N+/H9OaGnDWgjmoLg9hsP0wju58Fif3bIUz0oX+Q9swcuIgsuMDGDzRiziFlKc6jLqGKUhmKjA8bkOc4GvRHCdWL3Az+DF/egiL57Vg5rRaNNUBLZX9ZkeD3t4ojnXmEQhbqK3WVntU2BQ6Xf292LO3G8cPxzFvYRAXX9SMJYtrCQyjOHBsiAZ7GjNbA5jeXI3BeAKHu0bQ05dFS40LTeVZhO3jcGWjqAy60DK1FjNnNCEc9qKrO4GTnRE0TadA8AWpmD3IEkSMjo3AEw4g3NhIJaBpBG6KhqKANt5jAzJkHFLwMkhOmfn5PDEihMBDg9U6Ozvwm7t+g9/ceSeFkXowqJSyGQyPDKG7pxttbW004kdQVVWB0fEhM0xqdHQcFRXliETiNOK70dM1SMXixNSpjaiuqUQsNgavO0yF50A/y6XjZB8CAS/v1zOean6dyo2AKZXK4vChToKeHOvCi4oqP5zUCHZK/kQygd2721BdXYmzliwhj5xNpUO4Q0FfAk7SRTKHjf1aEgmUDaekg871SwKPuSZ4MwsSalpBr6YVFLcyJJLhMwJmf3rFUaRTKfrvSE/9zpOnXZCSfh4ZhUOhzhvFf6x3KVMT+DDrOj/hxS4urChDgUBA5cGsaiSAyiWVSmJwsB/H2g6xzHcgntBWmgRaac2Nc7BOyF9U3mbkgEaoUJGcmttMKn7KHE9PohSNLis8v14maZJeXpR3JOHOeWBRXnf2b8aDv9pJidCMsy5ai9omrbjthp3tITHWhj337EK0Yh6ar7kAy1sLKGe72v/A07jlCz9Gw1/8FS59zblY0hiEzQoSmMYpY4JoDNQgceIOPNg5jvZsGV63gr8f3YOd0Up0L1qB184Lwse2Nd7WiaeefBbZWTMwc3YLZlAuDvdsxv2fuxW7DqXR9L6/wBuvPBsLGyppfGoxXIJlCm3tWS9wKu+ddKwMhbxTy48VQd/vQtMzo8lpBWdGMrYpiM94WoGmfmSz2tu8WI4m2KWDFJucAypjnsnosexwmUUM5YCww++jHkw5kKTxnaVBYZOTIG0hkY8gYY8jkA5SwyapYtMYcFfQOHDDk3bBLYPe00uDwcFrPrMGzel1eLphICoZN89d408jz/nT1Jh0qs4mphV0x7TcYAABqxI+L4306GEzSvPEMzsx0h/BeCKB4/u34uBdt2H/Xb/EgcfW49Cv7sfB+57B8MlRNMyZh4i2+w05MIX4Z/a0JUilh7Fv+1PY+uCDOPDLO9g+hlDWsAILz3sNwkvqYG8IwONvZipG4Xck4OjrQccdDyHVuBqBSy5G1bIAqgpe1kMV0tXTUDlrIZpy3Yg8cy823/IbdG7tR9OS5Vhw7SXwEndp68dim7KYlzymB4OYGQiiQVscqorFj+LX3y6b30uyjoktcsRafKwg3avRSfrN63lNY1IPt6KIjaLt2fV4+/vehQ+8/6O45dYHkdYW03X1KA+yrtSeRzqwf8c2fPdbP8S73/th/PAH38GjD92D9uPH4a2fgbDfh4DbXhwtJGObBvZIx0nc9cuH8G8/uQNbj3dh6vRWYkxyR2IMA5FO5MqiqKCsaprGMN0OX+MYyqanUT0LLKsCKmZYJlTOyKFmRh5VrTmUt2RQ1pxG4ywXGmY4UDe9gJrpWdROy6J6Wg6VrXkGvjvLjvLZLpTPcSA8LYqq2WnU0qQLtEThbhxFcHoc1fPzCLUmEJ6ZQmhmEoFpMVTOZLwzPZgy04HG6TYTZ0VLFuXTLFTNAGpnOckrHjTM9qKyid+ryxA/FtA4xYHqehvqWgKYu2QGcYrL8KvTrAHF8jBgmBeKVfccmZ+Gl4tUPBNOUv0plOhUXRfvCN8Ur5nRlGQQ4dOSsa2j+MQ4+cxj/FOgfMgmzMLlSV6Us6aM/GRzsG3zOQ/bLU17DZOFze1jXWq9DCe86TzCZWwbhQo4vRYywQS64Yc/5aOsyGLMOco270UKCWQZh98eRCIdYzqyZie0eNTD9k4J4mKKCx5+j2mZyM6pNBYvlI4v5rSCyZEDk/Q7pAVVNOxpZHgYP//5zzFt2jSzhoCcA1oQbvMzG836A7W1dbjg/LMJkGYaI7O3dwBbt+3C0PA4zlm1CrNmz8DA8CA2bt6Io8ePYvXCmbhg4Sy4UzFsv+dWHNpwHwrDx3H2/HIE/S5k8naMJR3oG85hcHiUYA9YtGiB2apvPJpAR2cfevtHMTKakJOfbdNlGmaACrY2nMasWbPMQomDA6M0aE8iFHKipaUOdfUVNIZH4fMVEInaceRIHiPjESS144LLCX/Qj1giToXuxPSWesybPR2jQz04cvg4evoKzF8taup8VIIJtB/rxkBvFokYBZrDi1DYRYPZg6pqL41qHyrM/FY2/3QKSUcFaue/ClPOvg6eWath2TzG06tuBLUWeW/VWS5ZKG+vwRxsN1JSCqVVtbXq75HDR/A4y3zTpmewZ89eCrg0WlunYfGShVhy1gJMmVLHPEZw/2N3Ycee7YiMR1lXhDwEs+rNCJd7MJ9lX14ZNAt7RaJj2P5sB/OSRHl52OxikLUySCbjRmC2tDShqXkqQbMHR9oIIHqjZmcCTdO1O7NIZ6J8LkUeqMB117wOV132RjQ1LMOzG4+ynJJ8txIzZ7VQ2Kv3KW/mAJeEuAFpxdwKJ5vC0II8Kgyte5CKDZtF+3bvfpbCrw3lZT7zrUI+C9eLNnLgRaLf8Rb8YSIU5V8ViIBoqYwYWD4l+WqG4LHQsjkfo/aZequta0DLtNmss1morqmH0x1gFDJC+Ky6NeQkkGLR+wwaXaAeMJGcVFLIJpXkvdJXT5fnp5//tnKapEn6c5CGnSbRBUcqCIdVgYw7hTFrJ4Ye34Ftt+7FF/YfRj7di9baJrQueR3Ov+QqLF7eiIZG9cVRrhx4FPd9+wF885aTmPelv8DbX30+LppShZSVpUzTEFA7omOdePo778ZXfl2OzJQ34/vfvBHNdcPY+uQj+Nkt9+LhrUeA4TyWLlmGa977Olxz4VKUJbdh0yOP4Ks/CeGa978T171mGqbiBFPcappymgI8ralEKepUXrA8atsOuNQu5dyjfNa5EY9/pGibHDlwZvSCRw6cMankJE9Zw3lyKoPktKbjSXZqZycFj0cLzrpYjsIIxVek/2ySxUYOF+PRivsySs16GkynZK3i+W2Hj66V7olMXTMqpeS/Gzng18iB59hCdToRZ6kaFV3p/DniRfED83aK9A7TMBFH8TcPSo+eNe+YB3+L+JB0jkm3yqp49Xn0XJoUIYm6385vO/kvy2OaeCFvtxDm9QuIVS6aNhXzq4NwC1AxfrNIcUnHMY5SO9A1hVLZGdY2uCODjGWnyUc+Z12ELBucDGlW0JgzhbpUFx6+fR3+6Qf34dr3LcPx2w/jxD4vlv/HF/GaNdPRWkFzcfQYgntuwdv/K4ndoZX44Q9fi+VZJ4Ye+gHuXX8Hvu15Pb505Wpcfk4F9vljaMyFcfjOu7Fx3ZPoL1uNy971apwzvwFlY8SmgRQyTF/n2D480/4DlA+HkCc+G3MNw+HyFMvl95btBE0U239L/937olIcv/2crp9+7fd963n3Vd6sF4IRdR7ZMmHUhhbgopVvRNDTwMuMgPVYyEdZ9myjTq/BJFrO0SASMQgxi4lT+Val8b4wsiYsq58kGs0S88YwOjyGzq4u9PT2sDmnMKWpDosWL8Kc5kbUUPa+Ekm8WnJmlNq7aRukF3PkwKRzYJJ+D5EZCS7EkFpETUpPjTuZSJoeShnlp4bgFI02reYMGsvqvSyRlZfXnQYdFZWaOga3Y3DHIzj87Cb4M+Pwp0fhSg7CkR9HUCvN2pyIJWnQukJwesk/xggloNJKMLzncHl5pLK0u2jvaB6XhwLAQj6VgIOGuwSGQ88JFFFpSSFoa75MNknlnDKr3js9hIoOeZhlMBW9/BYFTzqdNnnWYopePmdRmWtxNxlaNrsGSxFQQMLNA6e9jN8IspgEmJKMg2VAozYby/6dgLEAAP/0SURBVCCbjrMRA65gELG8H+P2avimn43FV90Me0UT8p4yFJiPXC5TdAiwncghaloL25CaUX7CQ6r5aSxoys2C6RXTtI1Dhw7TaN4Dt9uBFSuWYvbsmXzEZbz37SeO4rGNd6Nn4AR8fi/zKoBCcJJLIhobNc4CK8+8FLIIhgLwumr4XRneWaZZPc42nluIx6MGzDi0iB7r2qJScjsDDNqOhorUphV5qbwyCX43g7MWnIuVS69CfdVS3Hf3ZiOkZ8xqwllLF5kFE9Xrb8AvFa2AhFnYyQApXSvmfdI5QDLARoWid06BvokSMmVlABeDXfxn8xqwlkhpmCYBTagC01tnYeaseTSKmuEPlpn2qlWvBeyLIwnUi8QYFLc89UV0ZPhOrVQsJ6x/ujwvnZ8u0yfl+yT9eYmcn9Fg1hjlNWXBuIV779+GPbsfR7YwiOpl78bCqnH0tz+Nnz64DYFRDxasfTXOfcMbsHJ6LRoi9+HWb/0Cf/fPHbjiPz6Od119Li6o9yHqSbDF+Y1RkU8cxpFvfx0f+nUBXVMux23feBOWuE7CFaAu8NaxBYYm0iJQ2ofo9vvxs/u7sas/gA/dVIfjm47gqV0HsY96zZabgtamGVi5ejkuuOoitAYpP9nuMgTIMT+NNrYp7ZXidtJIjaWNk84sKPJH0KRz4MzoxXIOSDzKIVA8J0ZgcUifxhPEApS5HmIOTdFTVagXMsOgnQKNU4DBrqOqie9J+stvBA03Z0Ta4k5GgepTQSNPVKeSyac7C0pBESiOM3cOvEJIGIKHonOAVWVne/1vnAMq0FIZiUxZ/p62oNua4plxDsMvw5WYLcG6croG4U74YY8Tt+b34ZNf+DZO5qfixg/8I9YE9uOHn/ke7npmGOf/65fxvnNno7XGgWzmBIbW/wx/+eNB9IZX4vb/eBOm+cfQve6nuO/WDfjWotfi7197Od48LQz0bMOPv/kd7LLNRv2r3oCb107DFPVYM0EJYttcth+eaAqdQ8fwQN+98I0PwqXpqNom25jEytcro91p8kVBo2eYZiJK2LJh1ITm4cKVb4Tf2UA84mTdkFcp3YmcTcgQf0aTNPgnQjSVxVgsj5FIBiPEl5FEGrFYHBktIsi2pvU+fC4nKsN+TKmrQkNNOaorQggFvAh4zG7lBtu/Ekl8POkcmKSXBWUIwkQyLGQk6qj61XWfz2fmqctQLS8voyaTYcyG7fYiQc1XoDIUznFp8TUbQU+e4Cs2iKFD+9C35T6MHdtqRib4aaj6HTR6Kcy1wiwvIm/Je5hFwO+n0s4QDCbJR/KoU2DQkKcaJWRxICeFnqeo4dHBtLlp0Wg4XkYLtGnUA5/SCu+aY6S5RjLANVdLDSzD39mJ3zJUjXbg0R8IMt1OpAkQorEkXG6P6TXXvCptm6Xtsorz6Pl9i1/QqrKMx+lifpk8B/Ph4vdycmTogsuLOLX8aI6CLliPstnnoPWSN8I3dQENag3/djNdMtaKbUVGn1qQaUcTQMOAO91jPjX/q9jGtK0WhSwFnfbWz+XlxGEdEFIorfvaNmHz9ifQ1nYAZWVe5GxJONwWQmEPn6MRyXLS4njxeIxAo7jQoqYoqDda0xw00sDJoHN9z0xzkOc3J4DBcmf5ajyDhivKmTI+FsXCuatx4arXYF7rWjxw31aMjccxc2Yzzj57IdwCNoxDaROfyDHgpJIrOZdMlviJSecAyQC5Yt3/tjwtXj/tWt7DMiz2KonlLGKiYqCMZp1WVtZgeutMzJs3H3UNWqNAC0bq/eJKyjpjVbJcFVmRHwVo5RwQnf790vnpMn1Svk/Sn5MkHZOmX68fA7sfwiNf+ia+77oGF776BvzTTUuAOOWCj/LX7UA0QV315H/iM197Cr882ohv/+ofcEXzYWz9yXfw+c89htAH7sZr3noeXj0nh2BiGB4324bTg9Ghvbj/L6/Hz9KXovrav8WP/mI6tKWYFhKVcRLJBRHEONKHn8LOB+/Gf/UvxnmvWoqrpmVx51d+jI1NLVh0yVp8ePUKBOyD+NlHf467nzqJBd94D65bsAALbT5tEY9cNeGyej4pu51ZgT4ZLpoWREPkj6BJ58CZ0YvlHCiNFpDeFF5SSbrMApMqUZYkD6oPU3jER2a4MHGHRpKYjgE9Jnk64ajVYxreL8O2Ihg0cZaMXMUjPKYgY0H3JItLhoN0qZ78v+wcUBmpuFUH4v+SrpIeUzmWgurFqYkgwjLOIJKZGFVwCgFiw3FXmPcGcGLXI/jqO76Dmpv+BmtvuhoX1Y7AntqEr3x0Pe7e6sf53/803nlOGeZ6c0hHLXhZt93tT+LeX/4c3/l/d2PM3gD3qtU4+8bL8KXrLkNLYwYHbr8Xv/jEnaj91Bdx4RWLsaSW4ktb2WXIO0yLOuQCrJ8kceeRno3YtPs/UeYPI+3IYSQ7jrAjRN5RCxXjvNxJWwX6mVrmLxc36ynl8iFUli3G6nPezHoqR/+Ahd7eIQyN9OBYdwbdg6wbK86QgMdhoTzsQGNtEM2N5WhqKEdtdQjBkAdBuwf+vAs2J5G8mo7BKeJ3fZZHtZkiwCHEkXfg+WtAvFJIfPtSOAcm1xyYpN8ltjQpuyxbsptGciKZNp68QCBgjFV5r50UoNGoFoRxwE5DOFOwI6m55oQXTipbD3gv0YPU4Y3oeex2dG66B5kTu1BmjaM2RMVWSBvD1qKWylou5Gl8SmPZqQT0vpNC3812bdeCdRLm/L6VylBgA245ICh0cukk79Hg5LM2Ge9aCIbCHToSSLqoKJwEYWbLGRpN2r5KICxPoKO5oA42OCctJJeMXTkWkglkjFLmdTZELegXHxsprjrL9zwURm6+61YZmP1R81QsBGEyrPmOTXtvC+ARaOSpweTO8DmyvB+jEd0Pn9cLv9dP4R9kQw+yjRCsCIoxPr49cS5niES/yoJCj/JO27yUwIHKXmsHSA5q60WVocCl5p2rbnxBD+MpIDYeQSwxRmMxwetyWmRYjxS4TJPLwRxb6n1mHpl2i/e0w4CHSkkAR/nXXPZEMoZ0RnkieIWP+dIiOzTuKWhdTvVgMIc5O4X2bLS2LEZZqBkH9nUikUihojJk1i/QKA5mw6RN52YvX56TyUx+zF/mxcyNNCiJPMFvas2B/v5ujI+PwOt1MZ3U9kyr4nhl0QuTg+IFUxR8rVhM+sG6nwiqPwF21ZMUYYZllZfThGynaTE+H7mcfJlMRdDTewJ7dm9BR9cJ8sI4FXECLrcdboEm8RnrUqsta8tKlavBr6Q/VMSny/RJ+T5Jf06SI9eWl1PRj3xkFLnOrXhyfxLx4DRMPWc+poQph+VwpZxwZHZg3/qNeKbbQn7OXLx+7QLMmFqHqooyVPhsuP/ufTSeRrBwRS0a/Q1keCeG+7dh771fxTeenINzrns73v+WZajQaDGbl5rMiVQ+jorMfjzzve/jx3fuxcaGq/Hhv70WVyycg1T/IEa67sMTyUZU1KzCtfMbKZyP4eknt6FjMI2lV67GwoYaVJqNsdmCeTArnzNPkuNZylu1e/Uy/zE0uebAmZF0quTpGW9leIakYekaXZgjTnC5PAbEa1ExjabUGkEqPqcxYLTtXdJgH+MMkpNcwpYhr8AHjQFLrON3O+B1Oql/iR94r+QQUKeGjiIZwbr3nGNAxApUHRqda+pOv3jGdDy3laFGnL0yquw0ksOqWIfqOzEr/7PePMQELeVlmFYeRg3rzMHrZjqGFvtTL5XeVJmyPehYKi+VoTnXEH3qv774IKIJJ7pHHNh6fAiR/QN48mf3Yf0jezHlTX+Nt9y8BudM9cPhp2Hu6cW+x7ahr3McSy9diebqMMKERz63jHs//A31WL72ErzvEx/D33z8vfjgW2/CjUtmIN/+Xfzbv67HhkEvzv/MxRh69Jd48t57cc+TW7H9yUew+d67cai9B/HKqWYxbstuYSjVg1jsMMajA+QPy+wmRcj3CiIb+VTTIFUHfqSS5ejp8KH9sAt9JwPYv2sMXR0jrNgsqmq8WDmnEtetaMDVq6bhNRcvwk1r5+Oq1XOxZlErFk5rxNTKClT6vAjYKesNrFcb0DFDOZpGtpBlOcmUcLD8XMhqrQ8HcSvb2yvEh/l7qcS7pXZeOk6uOTBJf1bKZC3qSTKj6pBBhohqM5ud8MKRVL8SstJEGiqXLeo4YxDDGkN2sA2RI5vRv+MxjB56FrVuC01+J1y5LHqGR+AMeeEOhCngfYiMZRDw+GhIWygkhyhk08b4l7GSylBt8/sCT0wWhQDTJcOU39a8aYcAV45KlXJZQ9i1JFA2k6FxlIF2tdFWfAKNqZQ8xEVFkKJUyaTiyKX5HSoXPwW7ATj8n5fR5PIhQ2Fm8YN2dcdKufK7BnAxXS6PlMvEtZyAAVWWgB2ldj7v5TU379nhIRBNZ6OI0XhLh2sRDc5E7ZLLMWPNjdQkrShQeGm92SwVmvHkGyOc5UrN7WD5O9QlzGPGrjwTHAh0sHiTyRSPGmLIbyiT6nE389XVBi1EUkM4cmwP7rv/duY3Dn/IRoOddWKlYMmTyjxqxWwnFaPeUO+DHACZTIpgRMDFhmAwYBSo7qVYVvlMgOWsuexUyDTWbVRUWlE3kchi+ZILceHqG9DSuBIPPbAd45EIWmc0YMWKBUZBF6eXyLBn6TH9+qgUuBF2zKuuTY4ckAyV8a+yUZCsNVdNmWulbHJJ8RlzicCG/GMWNlJb0NQY8qtFfvGwLTl4XdNltI1oJEHe94QwrXka5sxegGnTtTZBo5kqUpAjS0YXlWipDeibp4vz52Q7E/Rcbk4/n6RJepFJHDjGv75cHG7Kjojdj3zXdmy5+2e4/Wd3YMPBEfTnHEj5pyBUvwKfefP1WPPq1QjNbUAV3y3LjMKdSVChWDRq+7D3fhrz9z+AXxzrg2vUjunnrsb5730zPrPmGoQb0hhzjdB4D8GT0LZhdoz1n8TD//nP2Fv1Dsy88DK8bVWEZp7mQEti29FJOTl2z5349Y9/iq+u3wJ31UW47q1X4x03X4yLp82VrxpxRw7jQYuxOuCJJinbKa3LAvCmtHgrW5O7aPS9UJocOXBm9MeNHCjKPv09lUudTchEnlvkyWRqFJFIBvfe+RDuuuNhnOwcxt9/7B9x1VUXoK7Oj0RynNCDOj0bw1DHcfzygU349b2PYv+hNtTUNuCaa96M6667GiuXt5qOEXV4SE8Lr1jUy4889hQefWIjaqrLcenFF2HRwoVw8R5NIeoG8g/TY5wGGlHJVOXNyAHeo+4gmiCWceDTz2zCtt5xeDVyoAjdXjGk7hNxshw6GjmQYb5gzyFM4Hd+SxMunDYF88zIAYJE3tK6DkX9SW6eqC6NvkxnLBrbCYyOjSMRi2Nf+xHsaOskNpqDIbsXYW8eywIJNDq78MD6Z/DrBzcyhm4W60y4yD8eqx1wpTCedJP3vbB73JhVtwYXv+NaXPPhi3F2sAYhfltpEC702PqQ6H0GzzyzBf/0qyyuffO7cc0cF8Ye+y6uXpfHTa+5Cv/vrRcJteHAv38Bv9nTj+1nXY/Pv2YF5ld60E0c/Xj7I3BmtsJhadRsA2yeGCNXLb8S2h0LnrK6QPkBYjthPVvWi9rwLFy06vUoc0zhM8J0wq8JtkPyKmj485ccQcKHZkcrHov/TpH4V46Aok+VvyirhH+LtieD+IC2gVlQkjhUB8k2c88c9E7xiuKhhCvem3hK0vDU8+Yjxdu/Q3IuqgUWbwvKmrj1Gv8894p5gH9KDKlz5XTiulqq8v3bJPw1Oa1gkl48Mg3nFIlpWUunnZ8iszUKj7pqVp6nkSHw4lX3JG9onrOC6jhnyWjR8Ho2ZUcG+cgJxNo2oW/r/Yi3b4En3ocyp3rZ2XgIWDSPX1MPcnIjUGDoXcVTFAY0IBVvMUYmQHvD8vvy8roDNHhozPDZ4eFBGvcx1FVXsuHzmUyShv64adxyTmi1d8UssjRPy+bSygcM8tZrKkPJ9VrKd/FZgSGp1lLeReq9/20qPn2K9ISu5bSycN5DIV70ahYKTJczCcuTY/AjkitDqHImps69EO6Vf4F8WQ0sZx45t9JGQSTDjkafm8KwoPFXjNlOwCjT//Q0GYEyQc8Xl8yvfQxZjVQYH8aevduwZ98WDAx2wutj/fkYl9ZgINgwZW5GOWiERDH92mLR5fTC6/XD7w8jGAibfWA1Z9LlYPk73KznnBZphcerXgwPy8yLslATqiumwWkrx4PrNiIynkNr63QsXdFknpXjoig6BV4oZFmmdocpMXOua2fiHNDefi/EOfB7qu5lTqrzMyNjTLBMzdaFqkDxirnGq5LF/K9FfYxCkfecjToRV727UFZeh8YpM2hIzEVz0wwE+ZsoR12YhrUKNIaKQ2UVm+pGSqmYOjnnJEv0Le22IAU+SZM0SS8dTToHzoxeuHNA+khvSv8WcYl+amSdpuKl08URd/fdsQ6/vu0eNM5twmz0YN/OAfx0Zw0+8t0v402XNmFucIwf9/NNHzofvwP3/eSfcdf0v8ONr74W71rqhOPkPfiv9z+AfVUrMPPjb8Pbm46gwjML8XQeHV0P4vbvtmHc14Qll6/B1WfNRDV1sFZTz9oLGPI54Mu6EKJ8t3yaninkpF5S4Sf+ZP1ZrLuoZcdtdzyG/W2DVLdhYqnimgavFMpQ/2tKpKb5mGmJ6uTIpuDMJ3D2WbOwetlstE4tNxhhxMqgK5bCQPc48cMo+npixCQZWFm+77ajrMKD2voQKmtCaKEB3hxywUUj3+/zwe0tjo78Q2QViCL7duGrf/9V3LFjCJd/9wd479xm1Idt5CuatZbwZj9yLmLhfBAHb70F6/Z2o6d2Pj70ttdgVqUbI8PH8NTWTfjhpx7AsuuvxNs+eTMasmO4/+v/gsfa07Cd+zZ88ooFKKvMYnffFmzc80s0WR3Ewm702yvhd2VVta8YKo5ekTxhqnOUI6zLmvLpuOTszyDgChk8oQXNTZ5U9C9C5ortlngp0806LiNDpbFt58NY/71dOGpvQv2Nl+EjK4MGa2oUtHYicTnTsNJ2pDMB5EO8NzqO4RP78Ks9G3H3XU+g6+QAPLYAakPTMfd1V+PSS1di7bQKpJ3DCI2ewJFHN+Jz/+9uHIvZMO28K3Hlm96KS8+dhgaWhy0ZQ8aehttRhmzOg1hsHJHen+O2B/kt7yy86bXTMaWmBk4t0EghNOkcmKQXj4wBcaqOpOpKrbB4foo0q1xkDE/VK981C/wRJBTb+URcrOOoVhrlxSDiyA8eQee2dejZ/hDsA4dR57bgpyFupbUIHpnaSQXspLGhHn/GYTOhqHAFR2TS54zDgI2BhqZVCCCTH0OKzw+NA0OjDpSFyxEMZuH3JikkGVeORms+Bbd9hIa8pg5YiqUYtxoS05yTc4DBknHK5PKKsmdICr+UBnNuzopUPD/17B8mlZ/Kg4ZajgY2gYdH6w7QKNaWJRlHFhmnG2MpD3+HEKqbi5lXfhCe5llA0I+cjwKBwEH5lwB1anqFnClMV5bKzumQF5ypkXB9jnR+2u+JZOeQ5vPFRQiPtO/Dth0b0Xb0ALQnsD/oobHvg88nB4CHZVlPw76a5UnBV16JUKicCjJghppryKOcBWZEBCO32/w81zoNFtNJI5NHXdfgBhR8VNoh6mo7Hn5oI6IRC9NnTMeyFc3GOaAFEDXcT+tFGEeAPMGTzoHfQ6Ywi6d/kIqZMotjkt9Khrt4pRSee4ZtQEpFA5idDm254zUjaBKJDLJst2XlNWhumYXW1jlomjoN4YpKONxe1pd4j+3E4eG7xSksyZQ8+2y+ZttEueEUr/qkJp0DkzRJLyVNOgfOjF6wc4D5l5FQdL4y6xS0krUKIvX16b6D8Zhefv4f3PYrfOc/78Tnb0/gY7f8O26+qhUz/RGkNUXTWY6Odb/BI9//T/x42d/ibddfincv8BDYbMI/vvmraAvMxdrP/CNuXkgdnTiEZ9ZvxB23HsGcy96Ns9Y2s24TcFoBBFhRDjtluD0HT6xS8yxNB4Q6P8x6REyf1mECjWTVvotGpRW34Zbv3IWjB/rgcQaRs+LMgHTuy7/uhBx81DRO5jurX9R5BQ8xHfVQJGchUFcPf00d8h4vxtMpxMfjrJOs2WGqeWoALQxT6v2oLvMg7NK+9MSBwiKljhHhNqM3i6Q2c7r9onsaIVqwSxeynPt2Y90vH8HW43E0vf71ePW0JjRV+ZD1sTizjNMZR3KwCx3bjuBfDo1gyYqF+JsLzoYrlkc6F4PdXdzStKvnCfzm5xtw/z17kHBHcM1Fl+LCK65Dy7JFqGPyEtYITgxvwqGTtyASicGyedUrA7vpOHrlUNE5wKMRMHIOpCecA5/+szkH1JazY/3YtOluPP7ok9i54wBGRgcxsDcC54qbcM5HP4UvX9mCqqCD9oYFbzJj+rG08HcyNoRnNj9AA3wzrGQQ77z5GqxeuxaBkBLLdpg7ieGBEGzuGpSV5ZA7djs++akj2DTQgk/f+wZcHXLiyLpv4WdfuwWDr/08rrj0XLyqhXaAbAPKIVvXdrQ99Ti+8otRzHjd5bjs2tVYUR4y7biY9EnnwCS9mGQU3Kk6khlcaoXF89PouZ8CCSJJUAZ1JbIhF4+Kj4FCOjnWjf6dG9CzfT3Qtw/h9ADKyPjufIYMToXqcEILpaUZm8XfZtxAnszOOGQ06oMyjPMUvjkaoDIi42wZA0ngWDuwc+8Iv+PD7IVNZm/9xFgS2VjC7Jm7enUlmmooNGNZGrCK06ISoTGqdJLkHMjTyLWoIHU0EmriXonklihSERCdIp6b4VtnQHxPaxS4nVI+LuQtgpCMFgNkfr1uihA7IqkCMlmqpkAN/HPWoG7ZuQjNWQjQSM/m/UyFdkbwmiQWm4/gR46xUVmZjxTpdCdBsd3p98Q1vixcoLlY45EhDA71mFEEGjHg9jqLjoCyMlSUVfDlAKuSsbOMSkBStaMSkUI2vcca6cFvWBav874c6wYUaQoFy1nt3KEh6cx1Kp03zoHxcYtAZhqWrmiBy6P3WR92pbM4ckDOAeNzYN5M8iedAy+Y8oUMy/6Uc0BTXorrUrA+tLDghFEgpWLmrBAIadia6tfhdLP8J0YTJFmHDhdqCK402mPO/KWorZtNfskSQKoANXeTz5tRJjYzlUe8JQeB1o8oavNJmqRJeqlo0jlwZvRCnQMyCCcUsTkUjZwiONfoAbMYMI9O6i+Xpgh67Bh89jZ895t34XO/jOEff/w1vO3aOZgd1Fo//HZKui+FsUg77vjl7bj3l3djy/4uJJqX4c3v+gzefNMFWFk/guz6r+Oztx5EW2gFPvL5D2NmJY0pi5ZnhPVQOQxEg0jnPYiUFVBOnKWh9poeJuxjaToCHzPTLplapow/KafHgR/85204srcdAU/I9FiaejW1/vKnbCFt7HmPJ4BMMo1UlvrJTmwUdmDq3EY0zWtAzbRKhGtDqPFYCDP3NocW4SWuyhXX0zGoT34BZ558YDHOBDxww2fTqI7nU8me0VEYR0HaVTrWaY0yMicxnR/DbhcqM0yXIwfLlUM2RX5w2eDSFI+sHTFbEgnWjZ28Vq21sHg959Q40Thc6QDzRKxI1svDQiJDnZq3Iejgl1wOjI4Nor17A4703kKebUJa38wMEXIrTSZ5rwh6OTgHClpUPDmMqOYmW+VwWRmkR57Bv/7Vv2F9tBzN7/8bfPP1qzElGECa9Wk3U3mJlgrH0LH5IfzbezcictNFuOiNl+BtlXWwygaJm2nA5ypZzcSmfNZMWx6Po/+JT+MD9xVw0P8q3PvFy9Aa8mB8+z146LZb8PHRpfj422/CO8+bg/F8HO0P/QyPPM5v5KfhjX99E2Y01qHCPg5PoYe80cqUewwPTjoHJunFoxfgHJBxqTnOMhBMD7zeUwOmcSasUbQJeJWGY/7Ykxje/Sg69u1AbvAEBXMBZTRC47GIWdTOy/Nw2EuBHqVhrJ5mGaBFYSsqnpckQvGasMaosxxt40HyWgT72oco/Ktx9U0LkM2kcXz/OE7sGURqeABrVldg3jQvQurJpnKUx9hJQ9hOg7Ro4hYdDzkqbx01LeF0g78ot4rlonyavE6Qzn67bP4w8VssM7NCLr+RzWiuforKzA2Pzwct7pilktLcqwKNraGCF/ULlmPKsgvgbF0Gyz+FSqOK94tzHbW0o9Ip54mLcauETPk8Z/HqWApFUlrTKTlJbHB7JEiUA/naNedfzxVj0ZMSNnY7AYfKJlfctlJNWGCyuJhPMV61a00hMVzAeFX/+qXtDwWOFKcWKNQikVnm/7H1mzE8nMGUKU1Yfvb0onOAarS4NtDvOgd40yiGSecA6YUkeKL9qNJMHZXkr+qIQe1Lcx51lDLWooVyDJhdL8x9lrlTi24RHLN+tZ5IIhFHbcMszJu/CrNmzkZd3VQ4nH62Y4JO8q+dQKa4ECUrk7yldmum/0zSJE3SS0aTzoEzoz9mzYGSWC3K2BKGKl40MlZZ1/A53pNxOLr1Dvzwu+vw2duT+PB//TPeeuVszC2L8btu2LIumvJ2RGnc1aTaYXPVU/3yO4w2Z0+iq30j9j7xBO7cW4YLl85FjSuDu+5/DBl7FAl3HklfDXxV5+FNr5+Li+bVI5gKwZ5lvbB+Co4C9TD1saZMyhFv1vrRTH3pViIIGkV3/ubn6Og4QEziRCLtY36KcvxlTypel7pJtJ6Uphaw7uzEWRrhRkw5f94CLFm0GC1NTawG1qfml1MtqW5sxITaTpstgkdNg+MN3czzGYvPkr9zduJGAhKt2VDCpSWdqmDqmdeEgdQG7Czn4u5VcgoEzHe0qHOWGMXr9vEpF1kig2RhFIFYNXI0RBPOMeR8bvj5z5VzM548Cp4oU6YRoxp5mWRNueBge7LFk0jQZnawMfaN7MGGzh8iO+JEPpNH3hk3W1SbBL1C6OUxcoCfJhsMWlG4iWHCGIXVtR6ffM2/YqO1GIs/9+/4zCVVaAzF+XCKaQzAnguif9cvcdddP8D7f92IT37wdXjd+bU4tGcTTqS7MT7kQ7mjBeesnoXauUtQUR1CIJ9EPPIUttxyCJue6EP3tASm1gWQ6R9GKuHAFR/8JBbODCC3fyt2/OwxbMkswYJrluKaKxrNArhAFfncjlQuDp/DxzPyKRlt0jkwSS8evRDnAIO2G5Tx59IGoqbXl+/LGKQQzDMIfGiP+86f/gPy+x5GY30jXBSIoyOjiMRpFGuIelmQz8aQivSbfX095AkHFVmOQT35ORuVNb+tnnA5IbT1jkYTuGjcR0K1GPBNRf+gExs2H8PxnhG4g35UVZXDx3gayzxYuagBAe8QfFYE/gzBEBWBXaMVKHx0tEnoMP7SqASzxoEBOiabz5G+bY7F1JjzIkkZnLnxozVL1KMu1tdUAK3XIINMJZph+twer2kX6WwaQ9rsuGoKKhesRtOqa+BpWYacpxFpy6tpg0wz004gY6PR7OMFxaKUmXYlkDaRiWI7O+33xJFqhN/X4oLMU/HSBOkHBQ7jNMYdf5peZ5ZV8Qu8OwEqzYKUE/EZAzIv412BdUVB5dSuB6bsNA/QQX7J44nHN2N4KIOGhiYsKzkHyBcOghcpzTNyDsSH0XZ40jnw35FDawSQK+TYkexVfYkXdF509BTrUo4et1t8mEYyrV08inUrB4EWHlXtme1AvQQoTgLXOBVT2o/6ugbMnbMIs2cvQG1dE5/SwoVFgKxeqSKfSVIoTNIkTdJLRZPOgTOjF+oc0HpKxcWGJyI4jSQHi84CFgnLSQaQbO3eZ36B7337Hnz5Lguf/fl/4k1XtKDFFUM8lYOnoEV+7TTwsrBntDCyDQl+NpOPIH7PN/HIrgi2lp2Pv3rbCnT/7LN4cvNx9K79f3j/DXNxbvkoBjbch69/6tOIXvBhrHztu3DDEpqa9nHE83Eaok4ECzWqNaPTpSZVKzJaC/YU8z2K9Rt+hu7+nXD7M7C7NRXilVFvLGDYU0E41MXuSSNri6ifnfzIOrWFMLt5FWZPXYPa4AIUUmHmmxjMQbwg3aRRFcKZ4l/mt4itiryucxeDXOQi6czT7ZiSDVO6Lpyay1M/sv4cmtKhzqAkcZGm3zEiuyOLhHZ3yvvhpn62M7mJNLESn/U680jKIWFLw5krwJl1Ie6Jma2ePfBD+3sxpbBLRadtyIbZ7lJJHO3bijs7voe6sTjCHgeyQRfj1Jz4Yv2+EqhYjJInPEw4B6rLp+PSsz+FgCvMW8QrL7ZzAGwH5JnxnBdumxf+Qgzo24CPXvMBPG61YuGXv41PvKoVM4JOtvsC69iGEDll8Mkf4N7vfwOfeCqMFa+7Bu9+8+W4as4sjNkDKHOMo2fPw/j8p/4VHaGzsfzy6/Cmq87BPGcFXJpK5MlgHNWozA3CmXQja5XB5RvFQ7d+F5v2d8C15Eq26y603XUX7rxlCw4VzkH9DTNxw9svxbsuvQ6VND1UHOK9l8I58HvE3iT9byQJEyn3UpAMLAk94zg4LVgackUBK+WYk2eagow6BlY6To6JIz92FKObf43d3/woPMefRqM7hvTocYxFBpF32+GvDNHgYByxYRQScQScfgphD8WfHVruxQx0E3NTYFtaLM3pgkVDU1uPaAsSvgwrlkHvkT5s2HgIPfE4XNUBuLxutO0+iXwmgebZ5XCWA4cORXH/vb24975eDA5JvBaH5ueyNJbyPn4rBJ8jhDKPD34KdbctwbRQqDNQDJiheHIiKCjvz5WJIanazBkFCZ+8XJOmPKWUmT3mTVuoFIgunB4vAUgBmRzLmPmsDLPpRboxcmAbInufRe7kIThivfDaolQYVD40pllNxefl9NAQfh41dUHb+mmovoaiyThnqk3Q8/JIKygNTiotOwWhjaV+KmgeuXp/5SVX8xf4oXGvxQZZD6UtfhSBHAaaOqAh7Ooj9rJc/a4AAm4/PMZAZN7NCA351JV1Dadzs1oLSNPIT6hYWMd2B+sjR03J+zY7DVLmzxSTFDdVoklGUdaZgwTf6UFpMQeNVuHxTMMrjqQ9zzBomkhO23ayrdoIPghRTD3paHfk2YRYspqkacsaJ0DakkPGx+DhNW2i5oTH5YWPwa3pNgTGlpx65KmAO4XxoWPYuvk+rLvvh9jw2C/Q3bUd2cwgQRH5ME/mNlMV5NXmKdlNoURm4R8zGoVpeo5fiw6LMw2TNEmnkzhijCFlUXZQD8Uyo4jkokiliKYj5EeK3hhBd0QyOMt2IR7KUComUzwkzRosWYJS/jK9Mlkt6GalELWSGMuOIpWMAnEL41YCkbzuUXgleSkf43eTPPLjcrrRGLAI+BkLUmODyMSZBn5rMJWBFR1DIjWAkxhCOk3ZyaSoZSrtcsBamSyyGrMqZaxrvKP5rUm2DY3vmqSXF2n03CnHgKnFiaAeeil46dritCxa27xOg1/b6YXsaKzKo3o8i8q03isg6S0zc+TFAxldIz7yWGPofWYDvvnhz+MnO0NouejN+NaHrsLyCjdap81GRcM0jBzdg7K8tnpLoz/twpHMSswKzMaSsB8jlP3DmtaQLkd1shZe8pHXGSW2SpheUvXpeKmdfXkPfIUwHL48jU4LsbADSY8bSer7JLGWQkpHKuIkNUOSylNTQNOU72la0Fnyt9HwwmbCM9TZeRpzJhgd7uRR6x3YiRnVKy+M4aPNxzIp8FzDrVk2ubyWixYecqpp8jt2mmv8NkNWnUUsQzO1lJghy7TIvI8zT1pXwO4dh48Gl03GZbIKtnQjdVUD9VcNMgkn4pQBWpm+4CK+cPE7xHwF7cYjJwirx0bspwZtLySp7zLwqdOFOMk50RZFwholh5pCCX/oXIaZHDssNpQRvwVZstq/HwHhUuEn4hxeC7or4Pd6tMmE4AqCXl51iz9YByxvvyMItzsEe8CLkLMaHpumd3rgoqyxq1Dc5KkyJcaBmNdCypNGbZKo2edEgro7EyeO1NbUjjQxM2XOyz0408hQZmcy5CO7D1agDn3pWdiwpwpf/eVG/OutO/DtO9vwm6fasbVjEP2U16qpDHkuw/rJSDYSP1iUuFpPK886zCNO8R7jdWJM/orxboQGSiSTRozyVTtS5LWFGpuomipfJV86KKe1locX8htl0klE4qPkWe1lU0dcnUeNNcQ6pOx3JmlFDBg57QjXw9k8G4PxGZg9cxWWLT6L1RVAtS3N+negecY8fPYD1yK9ZR8e+fHT6ExVYCiYR9rlhj3rRWUmynIgj7oL6D26Hh//+y/izq6pmLr6ErzOfzc+/5Vd2DXnb/GD9Ajb9vfw3XOyiN/yc7zx+4/h5IhGMZziS9Gp6aNFElY6vTPoT0mTIwf+j9DpDPU/kbbBkVksYZtOpinc1PvI961RWB27cfLZB9G180kEszE2qF7jhbMogY2hT8NDPfXkCApincmwzZngoSKlaDeLA2b4bIZCVrsJmGHOTJ+TQMnF5/w0IA912PHEvjx2dSdxztUrMWdJC5VABO0HT+LAgU5Eaci0Nleh80AE1UEL564KYEZLHcp8VJZWFLZUHA42GgE6Gf1OFxuRjGamQAv0iAzHkm9/bxMo8e8ZNg+z8KFTQ8QYn/kmA4WL6VVQWTA+jUHQ8Hopx6gtgBiV5SiFVsRZhnMuvwENZ60BKqdSS/iNolVaHTTesizbPMXW6cPF9Y8PmrI7nWQ7/nHEF810i9MjOPW7IK89gUCpx19TFRTkuwDL06lFHwnONz69DQODMVTU1OGss+YiHJaSpUBjmTgJtlQWIrt6aibI2LvKhr5P5Z1KaOTA7udGDpSFveRfGr5EPIpjkkjqphJgOyNiuZ4RY0jRuMhTHgQDHiRohEVp/GjUbEvzDMydtwytrYtQEZ4Ch9kGUe4124RHm2/zOcmZYnsqBSk28e0LSS+f/C2+nqT/2yRO0qBLF2U4tQx/05ym7silKVFSBbhDHk3xNRLLlUvTsKGMoXw1I5o0asmWLI4oo8BKuPymF1ImC4zR4KPsAqGnDD0aWKmsGcI7Tr7WHOeAeuGtBOJarErmFsFuIDHKb5ZBOxImk3nUloVobOWQoYzyEHx6KRMTdgI9AnkX0+BzeWiUUBYqIwJ4bCOmdcjhKT3BYwkAvlCaHDlwZnTmIwfOQ2uVH1a26LIpgvNiEMlU1m4FySQNTRqf3/j61/H5z38BLuq8RvKPh3EN5StoRJQRh3SjqsKO1Te+DX998+swZ/pMDFKg1uSGsOfprdhNLOOYMg3zz52PGXUNCBEPJHqH4a8ax8BAJ26/dRt+ePvt6E+lsHjVeXjDm96Ci1ctQX0ISMX7EPRX02AOoqCF8FyUvcybcAFyWkCYaadhpZ8FWwrrNn+TBsceuP3k63zRUaWtjR1OGr5mJAFfY50Lw4i0noK2w3US17AQyLbijmL+iyMNxRtFvjVr0LC9xOUUYyPU7lQu8bsWz5NOYBq081KW35DBZ7EhhGkwevKM16SP18mzaZarHMp+rw9+jxdOAo5MOoUYsWLa4YJYzeak8ZdPIZclKspUoKVqNeZNXYNpdXPMjlgO5sGM9xRW4fNmxwY5qnldnRcOGtni8GxWuIx8odGxLyGV2p3+alFtu37QoLVG+9F5aDO2PX0PnOkIKF7gyBKLU3aZLaBf2mT/z8SMKW8hT3Gq7VjaIuZ1sC7dCJDnz77s1YgUAugazaNrMIP9bT0YjQwQ86ZQXhZGXU0VGuur0VhXidrKAMqCbvg8Drhd6tjKwU37xMM2XQTWDOQjU+H8L3eCnAoagSsoYTiC7dJDce9wqztrHONtj+Pzb/8mNqamYNFH/g5fvWY2KqhHhpnoJEMdm44rcgR7tz+AL379brSufjOuveZqrJ7lQNJbhTx5Pjp4DDt//V382+1RVM0/G5/65BWYU8d0ZcrJc15kAgPoPrYTj6/bh537Mjjn9Vdi7blnoTm1E133/ANu+NFizLr8NfjiP6xCa+YEOn/8T/j+tgh+NfMDuOsdSzG7prgehnCV2pqwlYLammjDhg145zvfaWzx1atXm2t/Kpp0DvwfoRfmHLCTsakCCFrYDilsCaoSQ7B6DmH3w79A+uR2VFK5hWxxuLIpKic2QYKH33UOUPEYgScHQZ4NOWMEd4agTs6BrIJxDrBd83rJOeCzWegYceKZdhqbR2IINtWieUYzGqrr4XNW4eDRg9h/bC/SVBqjvQW01rlx3opqChA/qoJUOi4qFwoHF9NlVnblt+1U2oQFPNdogd/lTcOvTMMZN4bfIrkAmDtFZEZFaK0A+dSp+kzezdw3KmIzHFFXnSFYTi9ihLojNh9sVdPQuHg1ms46H45qAjxPFZ9jLuS9F0hh8jQvzsG6MaCP35AsfC4nSrjaoPLxu9k7AxJ/mEjMr1Pnxd8FAm319L/4zoE0UuS15zkHQhPOAa0nUZSJk/SiIAPyrJ28yPq0cgnkbfLUEzizXWasAgIEolOnzMW8eefQCFkAb6DGsFyK7VDyXyNP3C4XitsrFh0CJSUmegGqhu++GPmbpFcqiXPitODdZCe3em1pRMDpQTpl4UTPALbu2oWHHnwQu3c8i1RsFB4rgLNefSmueefrccOMZXAF3JQhlP1J6oyxQTy2ewvWrX8Ue9c9jXhhCM1zV+GCV70NV185Gy31rXB5PLA8AwglG3Bs51O4+8Ef4Ecb+hAYa8HKi5Zj7d8vx6Xh2WZUWoaofdg9gGAECOTKEEkncde6jyNhr0HTjMsxe3ozptQ2IKitW0TSl1nKTwE+B+WjnGuU6XIQ/DE06Rw4M/pj1hwQSW4VZVcRQ5lqmsiyrhZHDkqvB02Z8WE+ZEeKZecmhtKisVnKMxtSsDLaKcYJj99rMIF2FCiw1LMyJIQYnHmEGOyphMFNNp9GHIaL2tl8U334Cf5gvTA/djMovljHqjWN7LQRM9gKMiqKaTY8QN350ENfQ1/3HuNIG6vmXRefk8qlbhY+VCy8Ql0t+S1dIMevi8a8jCnKcj7gZD6EbUw++ZxGkWlapvCIGQ3K59RhkXeqs8Q+0fOr1DOlNPA1j95mERPSSCt41FGkXuUs7E4njcLi9opZ9fwSSwgXKF5l3kOL2S49xKL2ePzEASGkkn70dLswOlKJYHg65i6cj8UrW9HqYzvkF5V/raUj54Bwi3r3RRZ1WTabh9utXXyKZffSktwtxd5fM+2VfKBZp2NjSezffwyPbdiElNYbULkSg+VzFXxGz6l+X+6k0aQx5oh1mmHFZGkf0GZoaS7DO95zDcqDMuMjzInwsgdxeClTyDepLGLxDMbHExgdjWJ4NMajtqRM8HoKyWQa/qANdfUB1FVXo2VqI5oaa2gDaF2HEpFxNOSZZRVN9eBg+7PY/P2H8NRTu3BstJftII1jB0YxlPPAVd2E5RXlSFc0YMlVl+Bzn/lLNKaJa9lmc4UBjLa14b7NJ/Dk5mfRdfAxHBtMwVsxG3PmrcDyZTNx1YoLqUOmIlmVow7wIWylkR45gb2HN+GrD2zHrPpz8Hc3vQWeZpaFLcRSIW5KdGLXg1vw4L1P4bEt2zGYGsK8c9fg6uteg2suvhINYW0tXhQ0k86BSXrR6IU4ByyLikyKQau6ZkbhsKIYO7YLR9ffAatzH/zpPoTZ4N32pEbHMXKbcQ5oy0A5B3Ru1ISEMkNp9ICbCkqGshwCJeeApWFq5JWic4DPUCG6eCx4XYi7y9CfqsTTuwfQ3TsOH5WcFaeS8uYxZVYY56yZiRwFScfhXnQfO4m6KguNVU7UhNwIStnkmAf+016h2jUgT0WUpbCQ119yVSxa4tPT+fUFNInTSMpM0EoRm/8USQIEulRUdHJSmPu8YzkIbKnYk44A81mB7qQLwZZFmHH2JaibsxyeqmYqb58ZYiVFpteMsmY6pc+Ex6QeivEr6A9JF07Ly5lTKW0T8Tx3XgwaOfBncw7ER045BzqOoIxgRlM2NJVC2zRO0gukFzDKwLAog92pkTZSrORdKiKp7nhci1BqZ4MWLFpwFlpnL0Z5TTNyBHta28Dp1K4GAi+SN1Ji5FWjxOQomKjjM6RJ/TFJv00ULwTJSYDBQ/B4aMce/Gr9emw6fhyvef0bceWa89HcSKvH0DB6M3b0pUOYN0hZVTeMROwETm7Yj8//chNaFq3C297waiybW8lnvejs3YknH/gF7vl2DE2vvwiX/cVFWJm34/A9f4tfb3Gho+rd+NanlyDoOIh7fvwUvv9vvbjka+/GNefUYi5iyFbUEPyO48SOx7DpkXXYkl6KV609H1dfuAAuu0dAiziVMoxtxevzFUcM8Jp6btU0tRbPCzHkT6dJ58CZ0Zk6B/7+3eehpcqPbCpFfVfsES/KIwlH/mWZFNccYIlJd9lZXiwjohekaHjqn1fDyok1VIZ24SEaxoks8Q/j8Tpp0CZV6TQwnORl6jZ7vsyMpExqf3yaSIFcyKQx4ogjDJfpYWelIm9lYLmcyLncFOtMM+N32bRDE3kpo56cOL9FmWsPSDuzHuU+4Ls0NO/78efRe2ALqnNO1A6zfmk4W8yH8qZ8qnrVuy4nmnhBDivTGUFZLv7U9EiNvpSeV1uUsapFalUqWfK1eM7F9Luc+qrDjExwabqiecbGtpuFzcmyoK7Iku/tzKebyt9FHOgkVoPFMjXOFBfjZR75PY00KH5LCwCSO3N831VAmr8TLtZdZTO8recjXb0QXbkg9vUNoKE8j+WzajB77mxMqQ/B5+FrrBdpMa0x4GLbU3UqOlOt/P3SkkpQIybInzRHNZJCsHognsf2/UNYt/4wxtPEV0xnjjyj4fXF1vrKoBzrktIIBeJYF7GI3GA+exwhdwwXrpiPlYtmoaEiBCuWJ69Y8BDfi4cN7iDfqXQ0BoCtFGliwIzWWWIp9PTZcOx4DtHoCAaHaMCPjiCdSsDl1iLoAVTR2K+qqoAvEEBNuQfTqtyo87E1eTXU4A+TvlfQnLJEDDmnH3m3H+5cH3K5WuJ2YWCtEDGBXzWVk/ZMjDaFls3yu11m4XWnFrlk284iQb6bAl4yIZC20OUaNufT47WwhU+ygKoYTwjDbgvlrH8hpkghBn/BS1zNtJI9J50Dk/SikXopzrSi81o4ReLclmJjjePE5kfQuekhFHoOoiIziqAtRqGvuT9JuKhg5A0ujhyYcA6QwQ3AoCKhGUwFXHQSyDmgBQezmnNGhaCgaQUSzsY5oGcY5CRw5rSIDhWKrxZRCQYCQje/VeGvM6vLRrMjSGSiVATTaLC4MRQZYaNKIOzNIeixMR6K20TOOA4FdWwuSlwaPGqUaWkcplA8aoZz/havvoAmYYitgl/QAjUUKPxlpkkUS4ApV1kKoEk1FZ+WWhyyBSl4AoA7DAQbMXXeKlQ0E0jWTYO9ocU4UNJZCxlqbDufMcKSb0uPyZko8aZYTU5OS68U/B9HlGxFD0bxpzme+v2HpxXwvs3zPOdA/2AMlX/AOVCKz/F7nQM8KaSQjI/g6G9PKzDOgQzjkOiepBdEL8A5UDIMxNNiJoFFgTPCKhr/Xio8D3/bEBkfR2PzXJy95kq0NDch4NO2mDakCQBdfM44Ccgb2uVA2zppe0XFeqY0qT8m6XSSiNMoAXWUOi0aBm0d+PRH/x6pyjLc+JG/w4JFC1FLo8tFZpXh4M6Nk+3dyDrC5DoHDbAott/+G9z61e9i7B034fVrX43Lps8kICsgxHtu6q94Tz+++8l34rbkHLRccSO+/9oK7P7Mt3HHcBOGXv0X+I9Xh1HpimPPfffhK5/4AfLv+Cu84bprcO30SkRSe7HnCz/D9s4Mhm+6AW+5cCVmlGu1aWpSLUAjGSdDi4GNikaZeszYIsxQKDtb1x+/78ekc+DM6I8ZOSBQriBngESSnKDF1dclzSgbaaiYHnzq6yzxkOnw0OJqGYs4hOVYSPD9tNkZJpEN0UDm+yzTsFfjBAT2iZfcmtvfT9yTh8cqh5X0IekngnDnEcykzdoYMrByLupBrW+gujHjDFJsDmwQCbeZViA4UXDEaEgLdfl5V2sF2WlkUP4OZ/HEtz+L2I5nUZVn/DRG0uTDAsGEg9ZzQtMMaDmX1ddg0crlqJ49EzavB6PHO9B+y2+QGhkjTvEjQ37NuFhu5eUon9qEKfPnomZ6K3w11TSitKZAHzKD/RjZcwJHH90Cq4u4LEkeotFUqAyhYdVSNJ2/Cr6ZU2Af6UXk8BF07j2C4/vbkBkjrmSuHNQf0UwKjmAAjTNasXjVagSDgxg+th+7HmtHuoc4IJuF28c6rfBh6tnnoG7VBfDMXYJ8EHi2fRxP7DiO9sN74LJlsGBOC85fuQQzm2oQIIAyC1DLKSdS+yiCmpeQyE8aRZKfkAA0kLUKSW8sw3Y2hPsePo7RtAtpFzGQK0mcqR0R1K7Fh68ASgvbU8b5aB/wXzoVR1VZEFddcj72bd2EWN8JrFo4DWvPW4qK2hBljFwjzJ+yJ6eY5I45Z5AiMNlWY2S71LpKZmSLOv9ktQjjFxBN2jA8mkb/0BCi41EcHohhS1cUcfGxz0k7wo85bLML5/oxtbWAqhoHWisWwJH2U3jmkPdTRjCtyayb7cSPoNcGT/Q4s5JHJDQDFSOabkO8E8ogZR9gG6vmez6KkAx8FrG7lxaBm7YI224+56Otw+ecPLeVIzg+QPsmimSoDH6Hh9d8lD8O6qw4RpgfjfypyjJPlBkG9zOrk86BSXpRSDUTz1OJsU7MjgEUPdpxQHfM/uVU/FkyZ1ZGBP97Nfyfhm4h0ovhPU+ie+djiJ/cTUU1hHJ5uzXNgMaa2qVFY4FnZiixk8orx8YsL7K6IN1uGpNUxjLqNEdIDd3G74jhtfq9jA7egMtFhWcaAIWiFp+hIeFk/G4GF416eZH5OBteDmnGLegij7VCju/z63AVNE6NokFCX3Yuoza4yHgeFSg4yKNmhwS+53QqXfoej5Z65ANMq5dP2ZiuFOVNUgvrM2bNrWbDVNCXKYDMufnNDzFOA6T4QUuGa455ppDX3sMCg1kCAXUSaDGZfKAezlADvBXN8LSugru8Ft5QOX/XwR7SHMVgcVEeOWfkBWCkcly4GK3ZMEIf4fG5tlU6nk6/59KZUHHlZRWcPlSiIijSR20EU5TEKk6mj0pKMFLpYx7FUWIcbde4detW9PbHEAzXY9HiuaiscBA8SmjLd6zkFeMXH5jEMq9ijSIyFt+kYWVGcfDADuzZuwUdXW3w+fQm+Zf3izXJOBSNmGJC7ijbxsnDUCof1Xfxwf+uUIr3bbZTzor/dWSK6L8rg9NJz53+bKkMi2C4yA98go9kc2x7njCWLF6BWXMWo7ZuGoEdeVhbNU30ghR7APQ8eUj1NUG/Tz9M6oxJ+oMk1okwEDuO9W/Cxlu/iPfc14Lmsy/EZ9/SCtv2p3HgSBeOj1OUlDVgycp5WLroHMyYUguPswvZ2LO49Vvr8c+fa8MFX3s/3nHd2Ti3rpI6xU/DjfqDgDwebcOT33wP/v3uWlitb8N3v3kD6uIbcNfjW/CLpwYww+WAJzKMbN4Dd/NZeO37rsf8igH0Pv0IfvqzY0hf/BasvXIZrmyIMaFlTDNNuEwBEQ+1iFUw6yXkNfKJDcKlNWWobzMaTcUmJYfvH2ujTDoHzoz+2GkFrxgS9NHuRDzRGk5a28nO/MmO0Bz9XR//Z4xs3wyKaNC2Jj96aIDTqGmejdZLz0Nd61TYXT4MZ7wI1obhQRviB3+D/d/bgnR/CjaPG4k8MZibxlXzVDS2tpiRMD2HjiJyvBNhpw+Bs96MKa++BA0rwuRBtslv/QTd67rgD1+EBe+/GeG5BYwduA9Hvvk95Mreh5ZrLse0taPoe/hunFh/CONtEQT8TqRq5qHsVRej8YI5CHQ9gZPrt2Bwz0nWmRyExFjCD1kiMOqZ+gvPRc2lF8K3cAE1jvp0ZVxaNBDtONk3hv1HeikbejFOI3FKfRUWz2vGojn1qCoPmPULMkiyvKjLqJ+cLC+N9DDth+3SYZw+xG5OTZblM2q3zqgBlznyUIbvuWi0a3HGbNZrRibYnBG2mTThaAAJplE4V+3bxfjNGDziWS0MHEsnzAg9jSRx0BhMq73xQScjyWfSjNuPrYeG8a3bNyDlClPX0lgk9mLVvqKowIJUB6F2aaD9jGQih5mVYXzxfatYJg48s78DD+4+iLFEAedOa8Ali1tQ31xl+FgLLws3uG1uY2MI09lYXkniRK1H4SNefiEk0yQez2FsNIXewSiGhuMYGB7DeHwULp+F5SsXYdGsKWATedmQbOuXYrcCx2dJE+dnREpUb28vfvCDH+DGG2/EggULJu48nyaB3suHVBMyxo0Zp3phQy2woQrnk89UWfzP+1Qs6vN35mKwhk9i7NA2dO58DImO3Qik+lDnzsCdT8JKW8YwcGm8lt6jwHOpZ1DD5mhwuxmPQsGikZ2jUimOM6aQVJBxz0ZPwz9nFYNZG5dK226GlVtswNRcfEdeb6o5gjEgwyiM80Kec4Y8hbaAjNZGYHIoWGldemjgy53s0sq3TiT5gPzr2g0h6/BSwHvN6AYTF6WEhgJ6KKi1UFQ+m2FZWMYb6KTySeeYjkwWAd7XOggOpt/O4JgoRykQ9RbwaeZHaSmarWYxQVsIMSqGfirZYVclMrWzEF5wAaauvBqNq65B5fJLEJ6/HIGpM+GpmUIFXcl0a79cxaedeDXygeXL/Mlmlrp/buFBHXRu/k9cO51+z6UzIzECw/Pen7imiyp74/DQ9QkD3fCNXlBKmH/WU19vH2KxDKsgQGOxGn4a9g7yghHqfLQUvZ6XQ8EIPpa7RhfYbBneSBGopTA01I3evpMYHR1knbCE5SQy8chJIN3Mb8ox4WT85D0FRSlge8qAZUkywWcSTqXsfyO9kLzp2d/3vHieYcLg0MgAjQqIxBOsp37WeQJulwcV5VWsCzebL4EA25Acf5oO8zyfE+n36YdJnTFJf4goDpHxUvaSkZJ9x3Bi2714Yus4RVIzFi5chfPPn41LrnkNrrz6SlywvAo7b/su/unf78APN0Vw3pUXoWFgNw49+jTuOZDFvMsuw+L5M9EcdJnFazNs/hm7Fi0bQmZbG9btcaHD04QrL12CpmAIy5dMx+uuX43LL78GV990Da688SqsXHsWpsW24JYfP4H/Wh/Dpe9cg7O7Hscj//IPuPT9/4CvfGsDjrQPIlTuR11VPUI0Ypw0ALJWATFHzuxSICmqudbupPQmM0lZ9sfQ6OgoDhw4YLBYRYXmI0vdSp6W5POZ04S0P00KTABRykjpIf2PJ5LoHhjH3q6UWYtE7fuVQMITEkQ5TXgnLpADn9KfWIJGhxzcND7KPAWsWd6MCv8LMzpeclLFMRSYP3VaSN5qy2ijmZlt7XLU+/hTSPZ0wenVAoRho3szqTgS40MYOLgHux9ahx1PPIVIAqib3gxfKIOhk7sxvncESLH8nA7iJMtgocz4OIZOdGCk/SQc8SQC/F4+nUE8PwX2qXXwz9F2fnypi22qN4W4zYvK85fAVuVDrGcA0S3HMW4rQ2H+FAQWNyK5txP17X0IFzw4tvBCLPrr16GpZgijv/469q3bh/GOYbbVLAPbDIWB8KtGsNncXgRmtsDL9DqrqoxrQEaltmvwEAdUBHyYP6sBF62ejWVLF5BfU9i6ay8e2LAVmw91IxVzYYqv3uwwoFEZWequHDHiaJo4l+3Ryet2Gusu4kktEp0k1nS6DdewjOUYs5uFsnXu9XqJReVsEl/54M54kHMSgRI3e4grvZafZeREgng34h03U1098MKVcTM/xDUe4loH37cseN0es/3l8e4xHOkahbb+lj7NZpNQZ5nq9ZVCQmPqhNTuSHGWfzqdRXXAgwsWVKDM78XUukrMn9uKWsr3PUfH8dCOQcRjY6gKOVEZZPmTf1OSz1pYVh0NbKfepJu4nOj4jPt0NE4rjkw2BreHfFHpRUNjCDNmVGAJ+e+c5a1YtKgZdZUBuNh4tJrHy4nUVk1H3IQ8Lx1PnjyJe+65BzfccAOmTp1qrv2p6OVVApP0opFWj3VOKAuzlZmGrBCYmKGObL6aFeSmUebKRYBEF6LtW9Cx9UEkT+xAdX6YAjQHby7O+zn4aDx7qTzjFIQxAp4EdW2CFnpKq8VQSLop4GQQiqG1v6zD42UCKOz47HhKwtMNP0FXeVkAYQE0NsZ8NkuDgiBJvTM+CkyPDwWmUd7vNIFVhoIgT6Gdc1Dg2j1m+kI670CKAlu7BNj85YhZdgxGMxiOW8g4+L43hIInRIEfMOmMyjtro7Dhsw5/NQVxBVKWvLuK18100pDxUOwTvGlonnrEndkUHJk0HFaGZVSgsUP14/ZTQ/iQpiKL5dyI5jyI5gMYLlSg2ypDt70BsfqVqL/wHVj8ls9i2bv/Fa2v/XsEV78R+ekXIVO5mHmpZ/mUEcQFTE+r9s/NS8GL2CpzNIg1EsEicDGGOEkA2QSeG9GgP+bkz0TPfesU6DR1bM6kABhkpPNecSgm70zcLD5Xerb4ruJQb5nDxataoleIhkBTcWheosPpMuBZ5WKjctFcxBx5TmWloDUQNKTTrJpPHsmRH4qheN8U5BmHSfrvyNT3RJ2X6t7v96CmOszfWZw4fhibn9mA7ds3IRIZZPu18T7rLkeQpWGx6vGZpEn6o6lA+yTGg1ZGb0CuogwVBTcW1wSxanktQqEQTQL1ALM1O6bgNddfiPPqQhhavwWP7jmAoVAF6muaMHUshgOZMfQTaIPvR6ARYz7+DVDOu9B5ZDucNS7MP28uFtVn4Q5JH1TAWWigDqLuoYqzTj6L7js+hg9+7XGM1LTiY3+5Cs777sN/drth/8h/wIqOI37sv3CRJ4Hvfuy/8NODe3GEujVPueZNuRGy+6hDvZR71I3ZNPWcLI6iQ3OSJunFJCO62UYKZmtbGr0eGqKFMVTGBzA9k8IMohx3IoN0JM5n8gj5A1K+Zr2ALDGalzwcoC4PZS2EUwwWDeGszWCxrD8M58J6BBs8CA2PwHGgD5GD/YiOjVBPD+Dg/XdiYNNu1NTMwrwPfRArP/tGzFjgQ+rBdejd+SR2NM7B4Fv/Gpe95xJk1v8au/7jTrTt8MMaIi4l5rQFZXwLJxKvEjhoupqcbAniRu1+4CQ+UPasnJPmN99z++CiDtL8b5uVRI03jWvOn4d/+MBr8LG/eTsuW7McR/uH/z/23gPArqs6F/5uO7ff6UVTpVHv1ZaL3AvYmGZ6DQ4BAsmfQpL3Ul/y8khIgwQIJHSIaaYYcMfG3ZYsq496H81oiqbfXs4t//ftO9ceOwZkB7Bl3yXtuafus+ta61t77b3x51+7Hf/rk3fgmz/ci8MHJmDHM2gNBlGv3RL4LQHLrGMSbiuNUEDGFotMJkT9OYQ0dVEEW5D3BanfTsLnTiKUc7EMCVypVgQ95CuOWuqxIeR8BbisJMuvgHCK5WpbyMmTxbKpklP/lAFBAFC6cibHcxf81LPTqRR5ntOs5aBBrLISVZbB5wYxrWxDRep2eSqwRWICj2WxLP3MC/W+TBKN7ixetWEJPvSe83Dtqzuw+8g4/vVr+/GFH5zEgdOqc8DPdy3q+y6HhVKQ+iXL82zJbJud98PrjpTXgNFwXjHDkIarmAU1S7YYN3xsx8Y7pEpVz4FXCsljQE2+zFcE7igcGEDwqVF7FKikaO/nxDgST96OkSfvxkTfPnizE6ixCmZf2HyWz/B1Jzu20/KaEfuMKwxPTSvqGtuMS1qSAiNOxubw+ABvwCy6N51zIkVQ7m/oQKi+jcyboD5HpmjLbUiJYluRN4BAf8mDJPmfwJ2sjWIk2vqPXJXM2IsSQaOs/JoeIIbq8RGol4pMfgoBLwUbwaYsf5o6kU0lyQSKZAi8yGdk3ZVdXRsq5gjIcwUKphLT6Aggw/i0zIumAQjCamVbS248fL9Egag1FTJMU8wuIcH0p6ng5awwUq4AYhSQ0w4Kro6laFhxGXouuRFzr34HIutfBatrFYqBVn4jZASW8kiVcAYLs06KCvJKkLKqLzMvTL88JvL8poIws+hp7wHVH3/4r3w+E0SV3+dN+gjDM96fuWYO2VZmPAdUJuVvlh9WmZq2RDozMopYPMvq9KGlpcEARI34m6kZfNy8Vvln3p+xhuo/g57LZtI4MzrMuM4gOh1lW2CpaKSAZWUc85gO41MxYxgwjF/GghnjgK6btKrgKln4BWEmKy9Tej6Z07M/+/mnyollpraqeXke9pN0OoOJ8SmMjo6jwLry+bwIhUJGwTGeAxpdVBuaoeeSD1WZUaWfReqm8VKCfLOIkBVC7ZzVOLJ3h9lqt6Z+PjpaEwj6ZaiiMk05NfaTr+HuY2kcm38FfueGRVjcOR81jizqU7vw2N56ZGvrMHdlDTozBA8E6cnkXpzc/k185RYPeq58D971nkvR5ZwkgKpDlLxmOj+ORgwj+tht+N4tj+ITWxvxR3/1Ebzhkg383hnsuetH2E/ZNrf7fFwRakUycgDbHtqJob4c2q9fjwVtjainjNNe5iVLo0AMcrUiAKP4ILtiP5nhoc+Xqp4DZ0cva88BkXgy8ycpKdH3DM+BUh4jDzyG9PBpymYCrKyHbS5PgEXdw0dZyX6UjdtIO8IozV2Bjg3LEQynkTiyDeN7hpBP581It3YMElJza6FBK4iEw4M4+52zewHaL7sMy951DZq62CZ7H8bWb/4AE4cHUUpmUIyNIzQRR2L3MRx9cDOObnsQsQfugn3rw8g/Goe97HVYfPUydM6ZxsDOA2i44Hp0X30l5l68EPPe8V60LJ8Ly8P0peW5Kl2VfYcyX2tIBXo6EZrfg0BjqwF2SeqWCeOGrfYvHY7/NFAhOUT9TlNiA+4ieuZEcPHKLlyzaQkWzG/Hyf4B3Pf4Hjy04zQGJxzIZNliSgTu2Ukce/Jh/OSH/4WvfvVf8Xd//7f4+098Ev/+pVtw+137Yfnmo621GXVBQs7cUex/cjO+9sUv4Q//9A/whf/8Fu6++1EcOTWAQFsY4cZaBKg3uln+PvIDy5PE0OgxfPeWn+Lj//of2HvsOFavWYUwgXMyXULfYAwnhqcRz9pMvnYM0s5N50Z/q5DGi5ho5DO28caQbl/PfFy6uhl+r9Yx8hjPUHml1LDOFjdHsGJFB4o+Bw6eGMeWLUOITbqYdy/5m7TPpPEU1kKA2j3j7IjvUf/QNEeDDthOStK9ncQVbMMl3pMBQt6RWoSTj7+k6MXwHKiuOfBKIQmLsi5iGj51Ef6wPsnsnYLFdgJ2NolkbBLHb/l72Kd2IxIOkolF4crFYZFJ+tmB83kbdp5ChYLHH4jgeLSE05M5lDI5dDQF0FQbMnOoMmLg/NVCOjk+q8kDsWga6XgSrkIGIQ8QoVAKEtALyAsAavVdpzcAhxWAK5+AIxcjI2CHMAaBskum1hyQe5Xc1LXmAJxuxlVCjVtzI0vIpJJk6AWEgyGkUikzCu2yLCTSOeaZzDhch7Qrgp/c14eTfRkEIj6sPr8THe0ReF1J2PEhWIUUwh63WXlUcD1Jpqa1sApuH9yBMHLwIJHT1loleIM1ZFgNaJq/GDWXvQbucDsLtwlFd5NZnEiL8IrM3rvC1BRcssjnglRMnEVe00rD5EriTOpDMpTIV4rvljSszn6k5WnUuyp9SgxMR+W/+v2fk1kJWF+RVmFIv2VQb34LTBMZsqzbsqSXgSEvKc0UwJqbpzrZvbsX/aen4PbWYtWqpWhq9MJixrUdnvEs4FtllYUAnkci80V+X1MLSpoBmI7i6JF9OHJ4H4aHTvFmzryrRQ1zmbRRfDUHq8B2WDQNWoyzPJIgN3Y3fyVIS6XUMwunkrXnIBX1z33gXCbTps6W9OyzC01lqXoul0+Z10vY2mwFWl04zHYRgJ1zIR4nKHEH0dOzBGvWnIeehYvNlI8iO4LDMbPJEKN/rhRVZUaVfh5pOpjmrRadOUTdMZROjWD/3hO4++HteOCbP8RArh/5xkY0Nl+K1156NS56zTos2diFec6gWe1da6JMTY9j4L6vYPeDD+ChvcO4ZzoI53gGbcs6sf4t1+C3178VXUu8cDWkyaH4XroAL/lJ9MxJ3P/pv8GDudehbdNr8Ttv0pSlEvwFMg7bxrH0CA5/527c/t3b8IM9++AJno+Lrr8Yb3nzpbhxw0UIUAFNeYqIBm2EKPG88QwZWgl2Db+R0i4sZHBe8tgXQC/OmgP95TUHWD7abstwBt0Wm5iJy1wjmV6tE9O/K3fMVfNb1itnTkmKQ5/i13Vm/onK5+Ur+lucZXB+OkbGpSPekDwy12ce8JQozx0FZCnntbKlWXOA7UJrDtglC86cjY5QAf/rAxdj3rm25oAySlGoNS0EgMtrDsj93Glmq5TXHPg4JnY8AV+IOlOuFnFPDNMWdR4CskjWgq9Qi0LdfMTWXIa1b7gUnY0jyG+9GftvOYDp0XjZkzGfRdgXIj93GR3IDjeie9MV6Lr8Svg6m1G6/w6c2PJDnOjfC58dgidJ+c+27a5j3yvJiEwdinpTnWcasUQNAssuw9w3vgZt8wo48uAhTA8XsObGTXB496H/wTtx8q7DcNe+Gavfvwr1HQTK338Ao7sPozAeZ92xPv0h1F6xEbWXX4TQosWIgLLIqcWs02xXbhRsDRRQr5Tn4UzjNAMwpSyBInVfjSKXfJRdLDOm0y5mMTl9BvsPHkc85UFfXxTf/tq3sfGCS3HdG67Gugvnoc7nhIa9QP3CnmZfcUTg8qVZHsfx4LZt+NYXd6FU04E/+PxHcB5TtPv79+L2W+9DdtF8rHnzDVi9ogvtpTjCyTj23HcPHt2yE7nmlbjs+ldj/tJu014lKTP8xBP7xvHlWx9EzqozOkrBTqLkUttUv1alv/TJ7DJFPuTz+DGaTyFN1rdiTiM+9ltr0OjRWg3kV14teUytkDgCCiqEoJdtpoTe0xO49e6dGB/LY/X8eXj39SvRVjfNZ1QGkfJHfgFp6mqmkKUuImORlD3+So9hPykPXFEXNzqgOKAGTmd0lZcAiT++GGsOVI0DrwiikMyVXTILDh9yRRfy0kPYGdQfAojBMXUKmUM7MLj5Qbj6t8CTHTdzzIi++B6D+iEbp1a4FdCX65OfAPy/fjqOR/ck4Mk74eVzG8+rxfoNNfBY5Y4Y8LYRrDdg/4En8MCOaRzqd7DP+7FqvgdXn+fF+YvdSE/nkCqGEZOLfjZLwGwRXDON8lAoheHOZxDxZBD25zA8mcCjvdPY35dCJOLCReu6ML+lDhYVP0dhHCGfj6zfgfHEFCyfrL5OuHIBNDQ0I+ceZxEkkacgvGtnHE8ezxLwe3HJujasnhtGrdeJbFICxEusmiHTSiGj6QTFcdQGCibu6ZSF0RzLsKYV9YuXo23xGjTPXY1AI5Uyh6WGz4JiqChULGF5PxSoampdgvI+tlRNWI5SqYwqY95Rqkl6tXI8Q7J2mhu/clIfrvTjyrGCvs02oN+S11wq3xGYz1IJoyIqzw4qWHv3HEdffxROTwCr1/Y8ZRwoUEDIHUzeEqJy3tW2FKemt/AaD7XCvVmPomgjX8iZY20dpbcKxQLrJGsMVHnWS0HBzvM3Y7awSVPYxuXSm0wilYwhHR1DnpJHxiTFUzYNS5iXmBZ+b+abykfOKb8RnUudUh1JxeQ/ZZQk9qY0iLSFk7nMi7+IfVYMOS8qzZT52ZGenf18uaafInNr5lzHLCq5cwp4KRTIY1glVLosNNQ3Y9XqtVi8ZDlq6uaw/gi6qKTJUCBvD+18oEikxMvbwHQNFriidbHPVKlKVfrF9Os3Dkxha28fvv7YKBJuD2WzG8FoBk67gJjfiXjABSd5QU2OajgjTXuKBK0ZFHVeDFAu1xL46DwJy5mDL2xRcadekXNRSgYwHUwikPGgMeGHx59G3DlN0Eb9otiAkuVEsjRFfpFBo6OeekOK6SvCp2l+lC8xHqeLOXgpIzqsWjizRUQzcRRqtd+9RV3CAQ/lVbropy7kNlLZW0wi5/AgQ3DdEHHjr951ARa1vXTAwdmQJDE1FgLyAvKsr4TbDR95rIcVqll7pXgc2/7tU5jc8wSC7jQC2lnJbkTOjiDF8siFYog6CiiF5mDeiqux4rLz4e200Tf0OA59/mFgYBQ17hKokSHuYlm3dCG0fA2WbboAwTC/N7gPA1vuR2zbINJxyugg24x2ArGYhgxl+GSWOlQjEkzbFNNmtXeg49q3oG5pCHb0EQx85wHkDoTRMO9yLPrADSgED6F/60/R99AROH0XYdVNG9HYlsfAt+/FyK4DyMTibJJSYL1ovvg8tFx9GWpXrIKbeTZehRLsZ0MUVtIRpvxseQSPvrxGlv1w+/KwH/wa7vzO7fhAbAP+6Y/eg5s2zGUHiSLron7LV82gmhYr5N8CqIvETsGx+0t4z7/lcCBwMb75jTdiFXXr/tu/gnu/9xAe7v5dvPW9c3HdwhAKR1L4+uf/HUPuBVh81Zvx+mvnGLnnyBfgl3JiUycuTOLRw1F89oc5OAuDsFiRBRfflU5+DlHeSc2XbdBf0AKs2nkMWNRaiz//zZVo9PvZL8H+x5JkW5U6JTYjlVd6gQpFbTueyWLX/mPYse84MUAGzR3LcMmqVlywUJ5i5DeWn3iD9S69OpcWVDFTUvP5EnmE03gCh2QlOwdJOmbVOFClXxllKIhlPXWQmZJXg3KRijohaykBd3oYjsEDiO18BPsfuhtzXHFYFL4S4IGgBYsgXQwpTtAlVzUrEIKHQFmLCd7yWAHHox60dHiwp3cI4VAJ61fUY+OKdsZtIUHQdnp8DA8+OgWvlUNN2I1UPIwIhf55S8JYv7AF0Qkn9h2PYe+JCfSPxmFri1E2J5scuDYEXHnBGvQ0BzAxdAzbd01gcIpKCPmjRvOb+MzcTmDhMhfmzZ+DidEijh9KYKAviXS6UDZCklE0NgFrNvixfmUjGiikbn14GFsOTsNlBfHaK5Zj1bwI4uMj2LrlIA4dSxmXrgB5ieKf0w4yIy/q2pvhb1uMukXr0bBkDSJzF8BR28bSrSUHlFBKGGYmsWGmALCQteaCCVBwktGV+4XGzWeTDALml+9Vjp+iMmoqH/9KSX240o/1+3Q65Jaofeu1o4O5peQQyBVLMg6Q+RMgarvD3t1Hcap/msw6hDVr56Op6WnjgJPKm7wG9L6B15rOwjjN2gFPZa/8XWN4KClQYdGvTCssB7kzlqmSPv1WAs/ZTrVtpz6j9TSy6SSikxMYHRvFuLZYmhxDLD6NdDJFvSBLppuHdskoljLGK0JCxO1U6qg0GAOEptIof6wzeaHwoCiXNkkw803+/RksVHX5khBHJq1nS3q28nylXEkVK8lTROBQpMLNI4/FNsGcanFQyjAKdi/LTk+4UFffiBUrVmDR4lWore+W7Jaxnl/wUNj5jGufXSh7gni9HlNmMhuZdlKlKlXpF9Kv2zhwZmwS2/f34/u7ouifTprnasiXLfLpDAGT7bIRsdyop76Rp1IfyyTRWl9LmZrHZIxAUQaCUC2KXouQioyCukZQ+ghBfUqLu4UFaCkrMn6knUEUGZ+HIMtfSKFk1SPqqaWkteCgohBwnIYrRaCY9KFVO/64ckg6bSQIFs4kxEP8iHgD8DIfXqTNukraTjntCCBH0OAo5BAsUa9xWtSLbOoGwMfefzVaW85uRPKlQqo7rbeh5Svkda4BczcrUxsoGU6ajOHhz/0HRvftpDwuIZmjHpYNIlDThnkrlmD1pWsQ6GpDyR1EPukmOOZ7/gyK7ik4NZI0OYXpg4ex7/EnMD6eRGPPciy9/ErUL58LB0FryY4S2EaBGJ9VArTFEmykx6nT7TmAA4/vQHwiBlegBu1LlmPdJZfx9hEMHNiG4zuPwZMkAEylkaa+GV62CKuvuAptnT2sZct4fg7tfQTD2x5H5tgIMpNxthrKDS91WY8b7Reej3mXbULLyhVwaFqhaa9n1+4lp/KUP5Y3hlxeW8pp2mcWXpv64ac/g29/+278ZNOb8PZNlyJ4aA9+8Ll/xq7YKGrqOnHximvw2mvfhI3vPh+dbY1mAcS0YxL5Qwfw8H/diY/96zdwOpRE96aLcO2b3o033Xg9zncNoPerd+Oz/7gL5/3rX2HNpXXoDk0iZLXBn60hkC0i6k5hjiOEiXgUjx8dxa1b40hN5giqEwTaBL6ec8tzIE89T6n1s26yxBxammxxay3+4jdXodHvMzqBMQ6orT41ks+LfEneQVrI3HgVk5/EqPQfOH4Gjz+xDQMjcbTO6cRNb7wYbbXUHchHNABU1PRm9m1trR2xqNMVkuWi0l6f5yBJv6waB6r0KyPtY6tRa7eQMkkrjTspLH2FMWBkHyZ2/BRTux+BY7SfnTQBr+aluTUvvwCbHVaj1y5PeYRQ1zSXOBIO4Wv3jePApBs9KzvY8YFTx0dgR1O4eHU3Vi6uw2R0Clt3D2A63YwFHQ4C7gT2HYihvsaF8wjU57YG8OhDR7D/JBCcU4tLXr0KXZ01FDRFDPaNY9eOoxg+PoklBOc3XNWJYDiCR7YPYufeM2iu92LTmmbMaatDkkx9LO7EsRNn4CzFsX51ENq7dOiMF1ueyOPRB4/j/HUNuOSiOtTU2rh32zi2HSSYJ0y/+rwWzGtyYLg/im074wAF44aLzsPqZXPgS/QiRYBoe+rgbVqBpqU3ILLqGrhaWin6yIsYNCjtoGKhaQlq9ZrnZkyXMgg8JahmDAYVmtVdKpefvqtYZ5Pe/3WQElVJmH6fTsfPMg5oGoBctpyat1X0YM+uI8Y44LJCWL12PpqbfLCoKMw2DphXFWnFG0HlRP5R4SFlfbaSjgrpvtLBGCoRmOdnPTcz6lym8kO68vQ1PVtg288gmYhhfGwMU9NTmJwcxdDAYaRTCQquLIOmI9hmlwTL42Bb17e1swbzysp2OTTirUQ+nebZ/G827/t11dzPpedlHHgWPYdRoBxmiIcqY2O1Zzu3NQmUQlxTmCScZQior68zWx2uWnsp6mob2Q68ph7NGhJS5tQqxF9cEnzlaM+RacxVqtKLTr92z4GxKWzb14dvPTmK6SwvGHfsAvzk82sXtmLDki40BMNIxCYxMTWBTNZGd1Mjainf03zu6N5+bN9xGP2JDOy6OtSHw1jcFEJrLeWAO0M476dE8MGmTE8WLMwjkFjdbqHDm8CW3hHcvWMQIwQJV102H2sba5GM5nFoLE0wOQchRxJDx07g/kcOY8TZiIQ/CG3v5yVu2LDAj4tWz0F7Zzse2tlv8nBmdBxhr7M82ECm1d4YwP9558XoaQ2bMjlniHVlvOgMqKLMIy/NE1RpVyVN3MxRn7r55u/i6OGT8LoDvOJnXYZRdAWQZ/0lC3HkihpJ0Tx46l/izTLGFJOwND3BjFbnqQO6ze5PmVJ5MWjtyW7xugaTnPk04ImgqBFbgkCBOk2ndOYLxmgRCoSN16m2Q8xTXuRdGYTyDtRnfMhQ1yj6CeS0KB+jSbAhpvgtzYmIxFNwENflpUcks/DJ44P6Z5HfSBfTWLpiCdatW4xF3Q3QchJq8jNq7i8mIlMNDky6bQRt7R5gIetR6STx4F/+Pv7z37+OzTf9Iz72thvw9nUL4LHKfoWF3GnsuOcOfONPv4hHF16Nq9/9dvzFm9ZSvx2GlfOUR7asPH8aTJ9yYQq57T/B331jL4a9rbjxxgux9+tfxnDRB8e8HjSXBpHuPYjwgvOx4r0fwdVzA5SPBTy0dxpfuXOI9Tpmpp+Wcj4UzH6JJvXnBJ21cYAFZXaa0KCRLrJdiitpe/JMJgu35WfwmvJMZHLYe2QKW3YM4NTJA8Qa3bj4vOVYPL+RbU4DSZr6qt1J+Ut9xMM2q0XZz0WSbvliGAeqCxK+QkjV4aCiXtLe5BQecqfzuMiq7RgSfftxescjiB3rRTO5uNfF3jsD+rTfvtxzNP9dI3xS9rUAkRb508J/u44lMTHtQmdtPVbKXSqRwtggATaFTIG8va8vjuP7prG8x4FlC+vh8/kxMDwBv7+ErvYGNNa1ou9kCYeHbBwfyeDE0TO4946juPu+43hs1whODeXM1jEtFNaR+hqMJws4eDqKU1NpFKwCmtrqyFWcmBCoq2tG/3QQ+w6UsPmnUXzvzgn8ZNsU9o7EcCpTRKjJjc62WrTWd+BoPzDE78nAvbKnGSvnd2JOM+NyFXF6sojHdw7hvoePYv/hBEZzIbSv2YRVr3sL/MtXAbU1SFMgxilAihR32s7G6ymvlKv1EYgmicfYkcmM1A80fmyC6kDPMIhxVahy/WmafVf0zLu/PpqdjvKxtgcsH5RD2WggSy+lMRWG0TNTmI5lWA4eNLfWIRjUCDEZPEvqqcWBZl4vx1mJV3/L5zJCzA7kiwxloGmektJK4cEfY77QiIm2NdIUDi0cqd+yemtUXD4xExc/IlBqttWh0ljX0IS2tk709CzAypUrsGjhUrTOaUcoFOF7FGTZPJLJDNJaSEcyy2nB7fErNiXCpKXC50w9z4TZ9MyzF4teQCqkZD7jNZW08vx0UF61iJq2lao8zGKG1oZwUCGXAif5Ho9NYyoapaBmHyQQCPgDfNdNJUFbWDqNYaECYlSsiulZxVilKlXpZ9CvfUHCdAaD5PM7TyTIJjzwUcF3hz1YvLAF16zpwapGP47t2oUHt+7EtoND6DudwyNb+zBR9GJOVyfO01Z3yRwVfnkAemAnvEhRzg+enETvwAgO9DGcnMbRgQRGxsexbG4I8xstTA5N4u7NJ9CfLGL+4k687uJF1Fl244Ete3HPiTRGrCzmzw9hcUsEqbEiJpm2SUppf20Wb7h0Ay5f10P9JI4f/uAObNt7HNGcE/5II/PlIlANEsR4zaLGl67uRAPl1jlF5NdORw62FjYiK7WYqwJBloaACCsIth24/fAwtse9GPN2IO2pxaTTjzGW0UTJh5QrjJxVg6zbxzrJYypbQEqLNXtaMEWAO+GMYNpZS42nDnapng2sFs5imHphBEm+O+YMYYghy+u5EvUjRy2yjjpk3PW8X4+oqxbjRPj61pTDjxhDutCKTL4e05QF/V4LxwpenEr7MVVgCLgx4i+gz5nHENMxUvLjNMMJD4/dIYyyrkaLTowwjw3NtZjXVIe2cJBlkDay52ytA6VsFnYqjZQ3RL2XJWXbyI6zCENU42LH2TYT2JlfiUsvWIFlXTJuTDN/PoLNGrQEopgb+wlu29WFXOMiXHJ5K3wxyjz4oa2pS0U/ht3jcBy/H4Pf/TE+/P0C1r/7XXjf9bUoPfQv+NRjjVh+xVvxf//gTbjiopVoi5/CzuNT+MGpAC5Y5KEewjxPWNhz2Ea61AeLqlfQ3UrNXN6M6o3lHvpSpyLbplLq0YAAj6XPNYZ8uHQt+YCHujLvaW0ut2E+1K6IL8ygmvQK6V2aHuPxlsGxHuFFt8uBbmKC81a0oXv+fOw+fBL3PbYD/UNRtDY2oCbIOmDr91janlL6uNNMBTlXSTqvdKQKP6/8VrcyrNL/mNxsXF62Jx87ldk5SSCWynps+AyOHDiE6Ylp+DwU8gRO5WVsyp1QkEsKvzqsGG5ZeSAo4IG6tVaJl3tfODOGefkG3LCiB6+6qAEjY2P41o+OYt/hKVx2fj3ecF4j6p1e9J0sYIrg2xeIIFTnJ8dIIZEeoTBLY82SJrz/A5fgb//2Inzqn67EZz7+WvzTX78B/+t3rsM1mxaSMaYokBII+x3s/Oz0aQciwXq0NdQiiAx2P7kPD/70CSTj/fit3+rEZz+5Er/74YVUJBr4jgfeYtrsvesJerUTIYyHOgVqOjmA2PRhMqAJrNowB7/5kWvxj5/6DfzOX7wO6c4G7E8mMZBjedXM50vzkM7VI53VslK1yOfLC7EVbZaFGJqEkkCwOa4E1QBJ1tBKmEUzOPMlTWJGTrWBGSpRB6lsV1hOv5RIPWdul0Gejs25njm7TOo75SBGWA4up4vttbzQoEbxtdK3lKHyKtPmJdYLlVemzxgL+L0Cv6dPqx0rMSatEjYlShtZ4CmhCnaOADWNbDbNrmCjpq4GS5Yvw+VXXYM3v/VtJlxz7XVYumQNQsFGgtw8zgxHmXctXqM0msifqt6nyGS1nIdzkmQYMKRflagpZZLOK/d4JAMNi9PjKU/1KFKp1HqVHo9Tg1e8z3OPA5alhQqj2NO7B4ePHMTE5Ci/UYDPTCMgG7LzyGn1aZLOn/5ClapUpZceidcTWFsRyF0wF0ux76fR2OBFe9iLuoyN5PAwktki4o4IRgsNiNUvwL5kBntHjqOpAVg/148ljSUEipNwavFhooMiEVnGq+kGWvMngDqrHW+89iICgDpEx07jtjsOYMdACMeztRjSFspJIBL2I1ITgatYj1ZPO9r4XmA6hqnhQYxnprB09Tz8zo2X43WuBDbf/jD+/YdPYDBNbcHbiYyrCQnbC+2epNXvPbkMwnYSobwGR84xEvCyCeYJoO2ij/ViwZd3wF+yWcYE0CnAYrZcmm+Q9eKM7cA0FaCs5SfYlEcoy4E6ToH1kCdILoV4LxBCrBREIZVDMZsnQAUm3EWMemyMudME+XFMZScRy8aQoyx2hcOIB4qY8mWR8NpIuG3EihnE2TbSJYLwQpryOIegI4+QnYI3e4bXxhF12Sh4PAh4nQhZBOjOPPzZABrjTWhNNMOyPagvuNFStOAteeHIe8wIerEYQs4dQdajrQIDRidJU/DkZukpv4gcbh8sXwT1SGCKqTtT8FGXteGhrti16WKsvuFNaNi5F7ffeSfuOzFAPbMeIQqp7Mlb8J2bv4i33Twfyz/wRvz2b1+EbrZJfyROxXgatjOGtHcc05/9Dm7+l/34Ymwt/u8nr8c7L2lHTzCEnu65aJnqx2D0BHqpuzqdOcSPnkZ2OoO29YsQaWhl/sLUT6j/eCZZNxbsDDVuucgbCXn2eTxXSLI/R90qbheQYTssOAnn3dQt3PzVoJTxZtHaIXm4qD/kQb7jiWH5PDf+8D1X4sPveA3brxv//PUH8PFvbcUjx9nuiFK0ppq/NDnzlSqdLVWnFbxCKGtGPikcCPidZDAOdpvixClM7duC3ntvhS8xjGYrD18hBU9hkvdtsiAyo5Js0LLBMahKCcy04i85NI8LuGMbMDhSxJr2EjatdlNQB3F02IXbN8cwMl1CR6uFi1Z4sbS5hKm8G/sG89h/KAZ30I25C+oxr6eegr2AweNxHD4Qw4n+FJJsS+Lv8p4SnutsAjYurcGFy+Ygb2dx4NQkdhyN4+gABWK+iM4GB1b0hNG2aDF6D57Ggb2D0Ho72hs21Oin0LJweiiGVYs7sGl5HTpDKdz1OJ8bTMFfG8RlGzvQ7HXj9PEJPLZjBHviLgwFqKA0NqCrbSle96Y34YprrsLcRfNZFiXktMAd0+WmQBP80yJ6Akrec3TBk6dJfbjSj2cfi1jnEkhsD6yuGbsHy4LKlFnkTzszUIifHhjD0aPjiKeKWL6yE+0dYYT8Gs3Ps6ye9hwQwHawHZUB9Nn6AD4/ejZP+u+sTikRiFda2GBI5glqGVoMR0YJmRe03sbExDjGxiYwNNSPXdvuQyodNXPkPWykbpfez5GZ2nBRsXI4qaWUtF4B+0hJc1cp2J5Rls9N5dScHSkvFX78s3jt088w3rON+L/V+88hfZs//IROTDDHJV2XkazcH+SISXUTGdU5vFi18gJs2HAFahvn8i77GYtLj868atJ6rvekKv1ySW0jWySIMC6jDuMimiUjchRlzHYREMThpQLtIn/Kegvwp+OIul2IWwE0Ue6UdzlgKyT4sIpJJJ1u8nEfahJU9L2EBfImKtQj5ZXBMw0PgZVFYBSzJqikanG3GoIt9iWCqrxGaP0JeLJZtmeCK1cYUtlrc1oJP4tRfr8lG4GlhkwwpT3Z1THk9i2vGjfBr7b2lNu39mnXlBqLHaDse/b86cWYVvDkvpO4eesQ0gSbPvJ+Fi38lKHr1rYxdMHitVOUxSMDBIDamz6UQXv3YqzsmIPlPhvTI4fw495+fHc/oandjWA2jZw3jrEmJwJpLyK1Aaxd1oD/dVEPpvccxB3b+/D9MQeiRT/hWQm1lgvphjpcsrIRq1t9qGU6PQSfO3qPY/uJaaQiXXj1FcuwuJZ13X8Mmw87CSXc0CymZCaJdGwSw1EnwW0QNQSlDsQRo27hD4XwyXddjLlt59r8ZLZbjSgXyE81qOMiEM/7yEgJrNjWplk/n/36Fjx5ZAx5n5f9R0NA5TovkzSbMj83lWzIcGSG/3618jsjAcy5sSnz1JxVHqq8NEOVy5Ub5b+8OvNuhZSayiXJN2kP2oXKV8zxOvsstBOUCxFHBpetbMXlazqxpLvheQsOtXcFjTe4+DG1fZWk1i5S3ynye+Pjp3Fwdy/uuPt+3Hn/ZtTU1WPFitW45NJLcOVlG9HW1ALtnKV4JP9kIJ+ciqH3yd3YeXg/epb28NmLWSd+eNzUK5iPQjyN6f4TeOxHt+H++zbjlKsB511zBa65ehPOW76AOpMFPoLN+4bwzXu3I+HU9I8idQrp5yGlWF9jeOnT85pWoAdntYOfS5QHKGZZX+zU4kHko5r8cuT4ELZu34NjJ0+jvnkO1m5YixULW9Hs1/pS0uc0IThH/Y4fdvpZ1WxLebYvdpWiI2XagIe833am1OooOxh/YYKApI53vGYXCZeX3xVIKVrwZYCEd4LP8718HfwueUxG+Q0+ON6MXB0fc+XhpnxIs5F5HW62N7bhQpG8k23bzfbAlAeIZfLkfQl2pHwwhzqHpleRE0t2UG5U1xyo0q+E1Gk0t0qLdnioHCE9gemju3F82/2IHttN4TyBOmeOHThHtptgB5FxgD1Vi6+xiRrjABu/9APGxEBFi50+5+tmh6aCkB2ElU2ZeznLj4yvg50lzE6QQ8AeR7BIoUTGmGTnSuUC7GgMTrkVU8liuiz5cTkCVJYcSOaZRnZ2n+bDsV1pK8VgIYqwI2mYr6zFKXcNktpej5wlQAHhZ0eOUVn0+AN814NSQq7gVL7Yr/OWB4FAwMxXA0Gdx5mBO9CBNBXLjE1FkPH62CHTWQ8m8vXAvPXo3HQ55qy8CA7fAjjcHtgFG1k7x9xRMbUsAkJ2VOP2VFb+tAbDuU/qw5V+PPtYJNHHyp9lHABBsHZ0qBgHxGRP94/iyNFxJIxxoMsYB4J+jehLQLy4xgHRc7M7Xiuph+ge0zeLdelxnZd5n+bUZ3HmzH4q5Edw8sQxDA/1k3FnwCYGS/MRHdpdgYJDfY3vuyh8DFB+Rlk+N+n5WZ/+uTSbvz5Xnp7Jf8seHmdHeu5sn1VZSXjNSkvZAYBUvmeO9IzKjs+l00U0NnZg6dINWLduEwLhBpafEzkCJy+VVpHSavYarlKVZhObZZLKm52PIxCzYfmbMOmXW3Qa86ZsuD3sd1SqC+46pDXPmW3RV6Lc4nua3pKjEpYisA+PxZENeJENBeG3nbCotObJyzKUf5oC5U9TicwVMc2X/EE+k2PfT2eQrMlTifXBZRcQSifgDkYQy1BuZApoCgeR9eSQpfx0ZR0Il0LmW0lnlvLFhYBHgIz8T12LvE/GRwPHZtq5+usL1ZlejAUJd+7rx+3b4piM5sjzqMK6LSrNMeoIGbg0+uuRS6/2MJd7rwc+lql7jh/L1szBu9fMw9ATR/DormE8ciaPUSrrYY/NurLNqGEh1IRrNs3DDevqYQ8M4dGtI9jWl+ZzbmYsRR1FEkPLC/qQ80YJPqir5KlI5/yobWnB2lX1uH6NA+NHB5AoNCBAftNp78ZtWycwWKrDVdcsxRqymkPb+3DPlpM4Sf4YLxCxMH/djXX4m/euRWszgeZZc+OXAgnSUj8pmAkFBKtaA4CZpG7GRoAoxdtn/msznjw6hoKXIFUGq3OIimyDDgoXa8Y4IG8H7QIVepZxYEbknDWZNs92nsuwHbO/y+vNxX5odgRQ2+d9Xdex0YPNekNl0rt58pkycOO7bg0ClK+XjCGRsJU6QXn9hxIyuSz1BDd5EWPV2kXqm7xu2hn1J/mrSHxK25apIRov4fE9Q/jKHVsRd1KvDZKH8BOlHOtOr50j9LyMA6bAzWu/kOQJWlL5s7zcHpecZ8x6aNo5K5Utov/0KJ7YRoxz/DSam+fi8kuvxtweIOQhjyIicpeCKNkE4oUE65XIxBdCMumiLuKCL0hM4xnnNwKUN2F+YwBbbr8TP7zlSfIiFz788bfgyo3no82t6TVRgv8g3D437OQQ7vnu1/HZ79+MB3eeQXvoDXjL778Wb3v9GqzrJE/RNCqmU77Z2jllxJXA0fvvx94Hd+Ng18V4/bWLcMn8OfDaxEdqTiwP6UPVNQeq9Csjw4LkjkNFylGMozTWh9GDW3F632aE5KpP1uQz9lmx3jKwMSqCGqdGQjW6qkZZ4Urkwk4pXuShnryNIJmnix0SZpU+Dxmfm+CZJ+m4WSnXk8ujlOL7WSpKZHRWkQA7TVAdd8BKFeDP5hAoZhBy5VHv4/sEnbnUFHyMx6+RFWktaQJ+4vsc4y84PEyCpjek4SRoL6Wd5cVH8mQUVDB8FCRedqYiGUgmm4dNhc1h++CVIYPMIZ+Nw1NKIUhm5WD6o4kMCoEatK5ci0VXXIv6JWvgDLfDdkVgswzkqq4t7OTdJGOAh/mXo4AW6nEQLTvF5Pm9ly8xf6bq5U2i/l0OcvGSQNbImwxJsWgKE1OsOzLd5pYaRCJes6ifUYTZnliCpm0pEq1IW+YTZykNnicp7mfzoee6xqtMv4cpFPNlu1XbVUXz3KymLwN1UT2D9U4luKa2HnPnLsCChUvR3t5NweRDJmMjkUyRifMtCnqPlGIKqXJuZ/rMLyA9+eyUnQ1JWDw7PJMqMf+yg4w9FUWlcu1pKhez6pi8g31V5Vos5BFPxJFIJBAKBxCprYHllcJF3iTwxHdMHT0rriq9sklNLMl+WMprnXoq2b4w8i4fhUGSAD8GZ6QJo72PYPOdP8Q3Hu/Fw1NJeAJBzK8Lmxm6cCQoy5JU+kvwJWtx4uRJPLrlfjx414O459EfYv/+o8hPh+GvZS/3h+D0+eD32fDEfZgYPIztvbfiWz/chSfvHsDIaAKFJQ40lTwIOPxMiwdxTwLObAEhKXW5Enb2fg0nR/uRKYXhtTwMlHcGkLE/KDMK0orZVwta0IRkQMgLoF/3mgOpVAYDo1N47PSk2ZrOyf5bINDRSJjbYzGvrBcKzVKWAC5NeUE57yhksXJZC9YtbUMunsUDj5/ArlMpxMknS5T5OW1FS/Uh0NyGG69aiTcsbkHjVAx33b8HDwwmMUD+63cXCTDcBFoBpMWvvaxTLwEYr9U6a7B47Qq8cdMcrKq38cSWfmwe8aCprRaXzi1heO9JPDxgYW/Whxzr6pKudvgTDvQz7tOWH3awlhDDb6ZcXryxE/UB5uGcItUcAazZyo81pYEXGVMknFl/Us2e3DOAwckUxTT1K10/h0jrBUmL0Ki7GiG1TWNwthx5zG0JYW5rDRprtZZN+fmzJXl8yljnIbg0Az5q4PyO6T9s0y6Xh+flnXhkHNPotLx/zDpLfM7Ddzxul/F0LWrURGXPv6bLmLTwKRkK+L6XfaNIZUJbJ8rYJr3SZtzlKZAZ6peCudQ0i1RyqZMWqE9NJUo4Pkzw6tYWhtRFMlmThnNJPj6fNQdMmZ1l1gx/Ux2x/PNF7YKSY104zK/sNI31NVixdAHaW9sxMk5e8ug2nB6JsuiDCIfrWLcsfRef9Wh9JAs54gvtzBbwsw/ZcUTjCdx2z1345L/+I+78+vex74nN6D14HDv7klh/2TVYuqAHDWEXkpZ25JrEmce+jrs//Xf43MCVeNdH/gE/+PQf4KZ3R/HAJ2/FYw+n4FxyGbqbiHdY55oeHcsdwoOf+CIe2JdF9vwb8CfvIPZoaqI8YJmw/TnN1NVyYUink6G3cl75ra45UKX/MakDioE5SwLsk4gNHURq+CC8mXGEkCIAz1N5YYNki9BiegW54LEBluQvSKZVnkagtWb5DJmki8LaReaVz6SRTaXZmH0IhJsQqp0DrzdCYZ9BNjGNkp1hh5MC1QC/vwY+S416mh14gspXAc31tWiqkQtmAXYqjlxsEoV4HD5HGmG/5jKOEvSPwS6xU3tteGvYsfx8lmnOl+JMZxRFZwraByVUFyCjIHvVaDYZRGJ6jFwngzoKDW/ABV9EVlwgMcX85OSGyNs5DyaTdUgFV8C36Eo0nXctPD2rAGsOClQktJWKEQZUfFR+HpeAI79BZcfOpVkWsuhR8mqY6mVMwptqQ89FElQG9qt9CQTy38969sUgI0RmQoVmX1OQEYwHZrqIdHXpDDrXXspuKvcer8dYp9UIClS6SlRQQ6E2LFl6Pq6//q1401vehyuvfgO65y7n87VI59zI2VqVXxH/8kvjZxsCynkTPXVfjxgr39kEiYTnE2REqRzz/QrpUCjIICH1DY3CUP1WOZLPRKMjBGTbcerkfqRTY1TO9AqfmVG6qlSlZxIVcecUvASTlqfdzBX2FE8jRN7ry0dw7IF/wFdvfxhfvuMQDt/6SXzvvq24//AZTGWTfNPBvkvgGhvH2N1P4KYP/jG+8I3vYk5DE37znTfhf//x3+PSy+Zh7/Z/wl+/5WZ89jsPo7c0jsJYCMce+l38+xf+AZ+6uws3ve8t+PDvNqM4uQt/dtW9+MbmDAYLUVj5U/A6IsY2PD50Nzbf/VH827cO4tBAAPPaWlAfqTGjhNlsFpkkZaX4CnmJg4qxcU2lcut4gYaBF4NK7NPSASLkb+GsRR2C5Utk31xbj8WL52PRsh5YtRbSVhqFSAkdK9rx7vddg+s3LoP7TBJ33Po4tg9GMUhFPukuIGw1IOTrQqhxPuYsn4uNCyLARBQ/feAUdp20ESXgdWnffP4vurzIsqAz5BdOLYSY9KC9uRVXv2EZ/vAiwHd0L27+5hbcvHsUeweP4/jYBE4kalHTuQhzgiUsDmSwaX4X5X4ag9PjmEhPw5GYRGlyAK70KCLULcIa1KjyoFcEGXkz4yUgOSXRqYWT3W4vdVQnMrk89c8CwSvlnAZA5J0qLwEGLewtmaag1bgUigT1dpbtnr8ujWZTVyy52F8sGW3Y1T0Ekr4A5Z3Fbwrky5NAHrAaiJAW5SKf8/K+j2lzIUvAGo/GkSLfkBj1Eojqq1VicbA8ctniTNkQ4LPeZHiR/qCpHRq0yxOHLFvQiPe9cxN+7/dvQCoewze/cS++9LWf4NhwHImiB5liCMmMtmevZ53kYGcmIZOQL9yO19z4Vnzxi5/F1796G/78Tz6ASy6bj3BTIwK1PXIVRbqUR8bUmh/5VAlnBs4g2jMINEQZVxiRyZXocUZZxwM4FLMRm2Q7cI3gWO9t+NQffAbb5lyP6z/0XvztGzrgcgRRyhbgJUYremXYe3Hrueo58Aohsj9Wik18z0Y72Y/hvU9g6tQBWNkpePJJYtscZS+ZGKuNkMJY+6TY65+4UkVhL1+W14AbToIkR6BAIW2WgEM6m0E8l0SqSIXMk4U7WIDll8WrgIydJXP1wu31s+GT4RapKLEj5NJ5guwsv5uBz1eEFfAhngnAkS4gKAZb8sBPxmxpi7REHi6C9GJeiaRS4vDCTznuK2gqRJLJTMFiZw0REAXtIhVHMlIyiGQ6SoYdZ8dLwM2OJ4DicZMJUAlI5S3kAnPRtPpStFxwKQLLl8HhDSJX9JHB+1k2bn7HBa/LTaZN5m0MBUwHc2y5WQ7i+TK4mCFjjYC+XNv9TP0/y3NAuxVIaZNrqUaS47E0xieTyOZKaG4tew5oXr7e/3V7DjwX/Sy+pNSZlJi8zFyjwJHnibYUEuld/csX2BtmwLRKRZbrUKgOHR1d6J5LJTcUopAqIh5PsETUtiuGo1nf1ovPSovOnnnlZ5NJy0yQRVkLjMrtrOJKrHnZJj612UqslYr7bzRTt7pnbpvEzfyWqRxH5bwcR9lrQKFybdYzpm51oJIVD3BTmfLB1mJfUqocTkxPTyOdScPr9aKpuZnvlEcR9MfsflGlKs2Q2pDDmYSD/DhrW5iQdw/1J+vMPgw//GN87MvH0X7RClx1eQdweBTHSiuxbOlSXK3taHMOZFzj2P/AT/HIJ7+LqQsuwQVvfzUuvWAVgpEw5UsGc1q6sWTeGhx44OO4j4D0tLMdly49hsNfegz7x+bBevXrcP3aEJoiITjHj+DQ3V/FsfntaJizFIvr5hDkH0HfV76Fu7+/Hw+6zsOHfvu3cfXFKxDRKG1RxnQCAwoLz8yuNtrmzabMLLiYM/Zb9YcXygV/7Z4DyQxOj01hy3AMaQ/5C4FPjjI4l4vCcqRQ6y+is86LZe0t6GmsoYzO4OT+o3joyZ14aN9xnIx7kS9RthYp33MJKtcBpEpeeD05zHGfRvTQCDbv6cNjZ0YwRkCfdwbhztbBk60h4JqC2xqFhzLXHZuHDOMPBosIDo/h3q2DeOB0HP1Mq9dnUfb7MDI4jb0HjmMo7UKkoRYNYS8GTo7goe378MCJaZzIs/79IYIuthHy6SzB11UrelAbLi+yeu6Qaq7qOfA8mzsjZlkxmOk3ko9G9hhuY76p0STtQFWRqaYX8Ff9S67eT/czvVruPerjLm3nyPvyCmD3NyPmaemO6u98zKbu65FhgPUi9cBFDbaoKbwyzjO4i07qny6cmcxj/8lRs5OGjIjGyE69Q//KpG+Knivj5fQ8TcpX+fe5+cLsOHVcPjd6mg6k8/C/fmZpFXz66e+Ur1aCfspYQme/dM8BFlV5gWon9QqtJwDyED/ryWXqRmsSBHzirbYJER5vWLcI8xbOxRSB/G137kXvwTHjJz2nPQS3g5gFXgL5MArUVdyqL9ZD3iFPZ7a16R04vPcw7trpw6LXX4iVi5rR7iTWmEqTR7kR6mjB3JULkdrej/u/+RX8+5c+j5sfPoXJeVfg2re+Br+xie3izJ349Kd/gu896cXGD30UH7puCRY1hFigQeM57VYBSJcj5lJ7qxSGBnmUz0q9VX6rngNV+iUQu0ApBWSmkBnrx/TAYdjj/aihYlTrLsDv0sgMO6h85WUhJesim2NncbJTUwmjMuMhY3a42Ak9NnLeHBL+HDyOHIV/GrYdh+3KoORj2w764QtFGJ+FbNZGNJ0oP28lcCo9hR2nkxjONqAY7oCrKYJoTQKDER9OBrrR75qPdNBBwE5Qz04uLGGnsow0D/8cN+ywkwJcLlkuKhUWpqwgRn0RTHgiZFoh+KgQOG0nohltOsN8RFpQ37IQNeEW9jAX0rkcMmTCOasNI4UmDLga4V29Ac2brkNoyav4yBrEU3y24ILPR2DHdJSotJTIOLQOg4vMTfP1NG2iyPg0O6zoDqJkaZGYcod9WZKyRgZVXivg6ZyKYUnR0Bxa1bXuVObSaT6eDEuyj0v1lVueGZFnMMKYkZQFy6+XysL86aAMlR36GNjO9atzrbGhJuRUx6BcrjyjdwwQNy6Hfti5APPOXzuMcGQR1q6/Hq9+7ftw1avfAX9kHpK8ly34UHRRAaAm4HDnYVGBLqk/FnNSc/gZxsn25NCKWSo2BikBEsIKRvJphKNYoNAosJ9qF4Dyfs8lYwBLsd2mmDo5xQh48B2PhbRtI2PzWw4Lbl+I99mHKIltCjv9ynXR6aai7g0jkcqbax5viMJW9eWjANaCihFksmrvFJgeCTIqPqzIbD6DXDHJeJl2BpWVGQnVKKiUICdLzGkzLRkqp1PIYhguKw3q38wc05yaxPDQEQyc2o2xkcMU6HGlulwGz4uU69mhSi83Uq1Osfel7QKCZDOtTipk47vwta/9CH/8bwew8f98Au9615txaSCHxtRpJLzsUYUwKHIwZo0gndmFA4e24ctPnEZ2zgZ0zlmGOsm2PGUXgSq0jV1DEhef70Bo+CT6HphAzLoC6951CRpWpbHzibtw4KeH0Hvbo3j8sVGMt70B1192Lc6f50Fs3924728/gb+JL8TEu/8cn/ujt2BjtxOhXIayq4gRyq6UFhOjgmqX0shRlmimnlX0GAM7tc9ynz9XyCj7TiqzlLUZ8pZclvyQnJz8bYhgZtvBKB7Zm8DdO0apSA/hgUNjeOJMHscTNYjmm5hVD3IsgJz2LPfWkJ8l4XNOIJdMYN9hN247lsPmKTemSg0oZRrgzZHPleLIuyeRIh/NZOeQf9Ui6x+EJzqMsVNTeHgghcPJIu+74StYsKgy+DQiwvKdSHmw9egEHtg1iod2j2Lz8VHsn/IiVSS/Jm/PlLJIFAkO8rWYI0zx9LTyKr3MSZ6BDsuivCK/oDzXufQBqQXyDLAox+TsKkkvPaY83VAGeMleylSGsiFbhnntqKRzSXN5FxBquj1mYEkDTGGPBz4ZNBiv38f39VlG7pJ+oVgZjZNy3UwvIuhVH8mUMsZLtVik/lnIQWt45bxJpNyUqYzL4arht0LskgKU1AuceZT4nFQFIEDWQlnNoxKBsruYRkS6PnlQITUNZ4GYgBktaYqOBtJcKeok1HBsP58tUedPmukNyRR1A0cQtr/EYsrCH9VielnyNGoZ7G+BnBcR24OgdENnHAXPNIqU81potZTWvH6WHnnGr4RYBi6PG/5AAD4/+bgB0G54tAuFJ8iy8ZK/BJifgFmwtoZ8d11XDT54w3L87e9fjYXk0w9tfgyf/MKPsP3wFCZz1I08zB+DkzqQp6BpC6yPAPUh5YH4wUl+l86kzBpkjBwIBVnvqs92tCx+Pf7i4x/DbbffgccfeAQP/uhL+Mq//g7euNGPUw98Bx/67d3wty/DTW8Ko++z78Lqle1obFqOSzZ8CL//1Qewc2gcNutwgrLixRYJ5VZZpZc9aWRfAKOQlbs91Sw2bjcZgQC/LGwFO0twowX3JPjZyU3TFHTjmUA6O1yBnV1g2FinCVy0nWE+J3dhD+rCtWRMFgq5EtJJAvPJHDuQj/ikDcHwAqTTdTgw3oaHBnrw6MFGPLpnDAePHUIqHkW9dSFC3svIbOahj1845GjAMN9JsdOcCc1FvHkpxkNdOJjyYtTbiKnAHIxbrRhxNuGMowmTxTYqHd2YdLZjzFePqbo6pDpaMBDwYEc8jcdHbRx39WCodhPGw+sxXarFmVwE+ZqFaF5yKRasvgqBOYvIkLW/vUUmU888h5F5joVfngKUs47LZ78i5ncOUCXns8um7M7O9jOrWJ5ycX8J0lN1eRZBAly/Itk4tFWfZXmoILOP5Cmc2TdqInVYung5rr/+tdhw3oUIhmqQSRco6DU64KPMlZLhpWDzw0mlIUchLJOEpqwYQWqE6ezC0vfErhlkRFAcOQ9SSfbTkhc+Ktl+b4Rd3AObAi7FPhibJjjJytXOaSzgfoJ+vy8Ct0suixSoPNZCkpl0HslEhnJO86ItTIxP4d6f3IctW55E38kBxGIJY+3Psa9nMjmmRFteaQSA3IHlYBOwOR1UjKhg2NkiEuxzymtJa4NoFWDGq4UZS1TUc+QPcsSwLB9CoVpMTU3jyJGjOH78GPIsAzMcoIVPTdv5ZQS1u6dDlc5N0vo29ZkmeANBZPzDmN57G/7u3f+MzUcCeMeXP4X3LMyj1RVAzNeD0ZwPwbgXQSSouI0j6aiBaxjITKRxMlhgPKdQMx0zK0OPUAlPudlekUaKcqzeoqyK+3H81ARGRkoIrngf/veH348f/uFCuJqdsLsX45rffT8+f8df4J0dg9jypc/jw596APsXvQYfrelD5CvvRN2CNsxd+wH86T/fiv0DwwhRKQ2m2T9S7De2Cwm2wxgBaYpBotRiv3LnzzWjFjNBHjXDBp9BGp8shzLXKnOuyjW9N/OS6ZAKlaf0t+yirecr39BR5RnzV9/VVbaJ8uiu2kf5e6LKG+W/oqfTIqr8iirPmPj47cq7VarSi02z26w50gnZhGvajVAmiAjkfVOgzKecL6VAjRsFVw5WoASvX3J6Gk47aYwAJervGfgQp96Q84RhherMtKaCnUEhPY1SNkp+RF2AOommWvj4oQhVlAbLRp01AV9uVC5DZr2vbI3m6wfh0boi5GFE3Sj48rAJou0837TDKOa81A+YBucUQ6ac/heTNNBj5WVeZnklmZwcGmv8ePN1F+M3bnwVlnbNxT13PoQvffV2PPjoPmk45DMaEMwao4sGPmyHDzalikUVpdHng5flpfVljCUyL49SHxLUa7JIIp+1ibEoc/i9yXs/hy9/4mb8zZYg/r9v3oDu1B7c9dnN2Lnur3HbT09jfOx+/OdXzkPgP/4DX/36vfjx0QSasn7iqxe3zKrTCl4pxA7vzqeQnxzE6MFtyA4egj87gRp32UAg96gikY5Tc5oqc7AkmDUq7HAxuMku5AKkQHAiqyV/s6my640WFRMo0gJuAgP+QD0CwTmYjDqwa+8wtu6cwuG+GMamqIRlXBg9XcDEiAvJlA9WuBajZDx7jwzg0YeP4/COFHbsSOLRHVPYuXcU+46Nsot50No9F6fHstiycxiPbhnG3kMZbDuQweZd49jGb/RPMy2RbhRD83ByzMJDW4bw2BNR7OpNYs/BafQeGGA6TuH+Jyew5/QYIvNWY/nVb0Pt6svIKOsJ0OQbQAVE1keXBSfBjuCYrMDPFXSn8iv15+Xc5qU8GdWM2qxxqdd/nZLdGv1MbaToQjqVxfhEEkkCzqbmGtTWyoKrMhJQUwwssZl3jaQrX9HJi0YmKTO/ZxPKqdXRDFE+aAqCph+YRYmkqDKDHo8XkZowurq6MWdOt1kYc3w8SoBdMNMQLPa1TCaDVDoNL4WNvFK0OvhT5cI4Km2qrEeXv25W/y9qoccwfL4Qjh3tw7Ztu/DE1t3Yt/c4du8a4u8wjhzuw1EC71P9Q4jFswgQWNXU1BOEl9DXN4DtO3Zi376DyBKcLFq0FH5/GHKHHGMaH3iwF8FAGN3dXZjT1mEWYVQdawcQ9XUt1ORya/sguU/KUEBuwP4SCkbgYzwC/1qQ0esN8j2PuS83Sa8VYV6kOLgYf4jvk+e4NArDsgqTZ/iCjFdDd8+nTTxboZ9VN8845tkzT6t0rhDrLa+2glHsv//7+Nj7/hQDPevRsWI5mkf7sPfYQWzZuxXbNj+G4f0nsNssQmvDm9IoXwmNOIPBQ7vxxBN7EdjwBnStWYB5TW7UaaFaqsJujQRmR3HsJ9/F44kmhNZegg9e34WaYj/lgR+B+tWY09KOjpo21BTOYLLv6/jsl+/DKWcrLr1oFS45/lP807EQslffhIe+8G/4g3cuxpG7H8HXvno/MqvnobmBvJB9xpOmlumn/HR72O7JI8gvnHkp0cyjcRt+/vTrnlaQTKUxOBrF3tMZykxqA2Lo5wCp9UinKTjl4eYynlqS5PLmkkmCDBw13hIuXt+FukB1WsFLiX5l0wpeKsT6oRptRLyyIANZluB7cCyJ3qNDyJZUl9KdinBqvQJnAXl5IRWSlLsFeHjPTfkqy6OLPM9Ke4jZPdQP2C7YP23q7TblszwENI/BkU8D2ThcxQy87hJ1CfYHV7HMjwoFpPNuTJZ8mHJayLnJp5gordHl0O4ApRS8hSzCvB4IuBDPxJDSwCLlvOUJoZgtwWnb8Gn3M08GBZe8EMn7mLlf5rSC50PydEwxTQUtDkk9xrjsF3IGzTTVh7F4YTvmz5+LljnNqOV5bZ3F9Gbg9FHXgcV+lURiirhh/wi27BnB5dddhAtWdCFiaUFJN8adRdilBOVJAsWYD6WgE2Njh/Hwf34VN/cW0bbuGvzNB16H9nAd0vsfx7ETJ7HH24O1GzsxP5gEDh/GT758HKULV2PBpqVYGmQ9zeqiGuj4dU8rqG5l+Ioh9sjUKBJHt+LofTfDMbQTNdkRKixZtsEScuy4WYL6kjtAJkPGIfeipwwCM7Z81in7tmHSxruAde4jo9Ic/HQ6wW/wacuCi4Ag7wghTubUeziKbb1jZoTkkgvmYdWaFrNQ0cBwDNmEEwGnDx6vje17hnH8WBwNYT8++J4L4G0NYNepEex/8iT275zEnKZGXHJhDw7tP4T+gRgCkSAuunwV6lvdiNlO7D2ewp337MTiRU244LzFFPK12PzTx5CanEB3Rx1WrOrEnE4fhqI27tuewM6DJ7Dpuhvxrg9/FEvWnY8smUZOax+QkWo1WLelOdzsneRks9vyz2vX536bVx+u9OPZxyIJZVLRouLJdiCdg0p3gcJF2RYAtG0ySSqNBw6OYIxKyNLlHZg7txaRoHYCKPJZmQEIIs3zikwObzp4YUrxL5OeBxtkTjSHzeSEZwK9M7mYyYZZh0EC2OSRjN8obUWkU0mc6mN73r+boH0f21mBAFnzGYtIJKfgp3SUK6NmEIie+kaJwnXmmkjueuFgE4XPNMHOEwT4RwngW7D+vDXomTcfbo/Km7Kf4OjMyAi27dyJgdMDaG1txfr16zE+PobNjz+BySkKzBS/Sb2jqcnJe6sJMJbwzRLuuedeAo16A/LPjIwaAJKjcK2tDWLZ8sVYsKCH79TxW07We5599yR69xzGoUNDiMVK0AYE7e0+rFi5FCsI4BrqaxCLTmFgYAQnTwxiYjIKX8CLM6NnqDjksWDhArzhDe/C1de8Hh2dy1lepvDOkmYVjqHZiu8z4znnu+grmEo5tf0R1jZBaaYNrtEYYr4spps8CGcIDtjPjj/5Y3z1i/8Pdweux7Wvfjv+4LoNaAyUqNxmcfDOL+K/PvV/8GDXX+K173sbPnBpB5qnp1HyhpB3ncTgkbvx7799D1IXvA8bf+NNeGPHGJXfRkShUf4JtLNfOft246c/egJ/d8cE/vzTf4J1K7txuu8R3PXh/4et51+ETVe8FX/ctQzRnkfxzT+7FY/dm8TS//wgbli9AstLfljTReS177Xm6skIn82jZFExJ2CTY/ALoV/3Voaj45N4cu8pfOuJKQIDAgox9HOA3FTizfbLxn2ayj9lmUbn8k6bQMvDurDRGS7iTz5wMXoagjNvnSskr4fqVoZqquccqeOxfoTtC0y/sqCtDGMpB7buP4Nv3LkdsaLm60o3pR7lClO2xwjqU2hvDmLp/A4snteOjtYa+C3JfcpDdkkNOnzzO9twhjzHGapF3HYgNjWKAHWSeS0BrF48Fz0L2hFpCWujKcxhc8lPZHH00CQe3TWEPWMTKEVKWLesCVcuXIR5tSGxAYwWs9i7bT/1mD4MTGWQcUeoFgapKrNvJaNY1tOBDat6MLejEWODU7h/73EcGRxHjaYZU+f5ZW1l+LyJ35GDVjpjG74WCmnwjwUvwcK2pTXRUkyD1oER7zv02EP4ypf/C9/60e1w+dOwkjbsuA/TaAYaqfclJ9HW2obf+JM/xQde+2rM62ilZijf6hi2f+cWPPDYIYxccgPeu/F8rGkLz1hXGH8GGNi7Aw/d+jl85q4f4MSghXk91+Lq334n3nX9BVjd2mSmt8qAp+KQbvpibGVYNQ68YoiCPnoak/sewoG7v4Ka6CE0FCbhL+TMFOG824kMO29a2zPJYkbmlNeIn8NiICOm6lJeiJCKgxour4hZFwtSzNlwtZMBO5mLTKbIRpywKXxrunB6soStewdx8HgC1CNQU1+HtvZONNUW0FWfY9AIYiMGoyUcPB3FoZNn0H9yjO+GEWiIIDY6gY3rlmLJgiZ+ZgqHDh7EkUMJghovOrs6YZEbOtx+TKf1nT3oXtaM1esXosYfws5HnsT4wDhCvgA6yTzDjX70DU1gW+8ZrL7kQrzhvR/EJde/Ed5QsJynkjaW0VYz+ZmRHQraIjvoTFvW77Pbtdp9pV+c+21efbjSj2cfi55pHBDXclBQaU9/ZVvGgXxexoEY9h8YxuhEEstWdKK7uxaRkGbsvbSNA8+H5C3BWudRGbxLrigXypPYoBbYZGeA5RVI13ocGTOSpy2+ZFTr6zuKJ598DEODxyjIp8n08wTZmuPHPkTAoC5Vtm5rlqM8NaiqM14FfVPXc5SmJ06cws6dO4wHwopVKwnaV5i5b9mczSCBBwrAMEbHJrFjZy+2bt2F17/+OixdshhTBEXbntyKWDyGzs5ObNhwPhKJJPwBD+LxKL773R8xHzbBxlysXLkS7R3t6D/Vx7rdi2QyhmXLlmDJsoUgXsI99/wU8WjSLMi4Zs0GdHd1I5PJ4vCRw9ixfRvyBRtLFi/EhnVrsH17L554ohcTUwms27AECxZ2ob6hlmXlR21tG9auuZBxr4c3QEWPBVrOs/nzc0g8aDbN1i6eqWk8D6xUpZcaFdmu81TnCOg8bvaZDPsI21bJncGYr4g6pwODD92Kb/y/P8PnIx/FW997I/7+jT3IFdwIpjX//zRODB/Ard8+iMGRE2Rlccq4BhTyYbj9SdQ0FdHV/HZcePl8LF0aYM9j/7O1XZmFzNQgDnz/E7h5Sz1Kiy7Fh/94IxqtAhrS5F3TURxMPY4f33IUB/YPwxNMw5VoQCnkx8I1C/HO17+WoLMWRW8JMWrA4gJW2jYdOh+ggprKQosVOn0vbLS6ahw4O6oaB542DlimTlXnz1134rtGRhuhZq7oj6HKG8/kyrPjeeadp2nWmzo0j6m1/axUiMpxFSQLKWh9xjjAqoL0UhfCziwuW9GCy1d3Ysncl7lxQAtgU8d22Da6O5qxbuU8rF7Sgukh6s37TuDQEer3Gb6nBbMJ5GubWR5TUSSJeBNF9l++391ajwtXzMX6BbWYGjmJHXsPYs+JMziT8SDKPtBF/XxeMIShviQKET+WnNeOyzd1IHV8GLu2DODgeAGRTcvwm6tCwNAwvnn3YZyK1WCcwNkfLGHV8kZcffEiONMx7KGc7zswgpNOP5LeEMIFLQxbhJ0tYZGMA+9fZdzzK8YBX5n5PFtk/1KolNeC5GNw+htgO0PEIuVFCwOOovE+MTqErrHk8+TFNtMQKKSpa5Enm1GfKIPWFXtuXTVB/U7rcXnJXwrpNEp+P7wEVq7cFLJOj1mzoVh0oyY/CstZw7qwkHVFib8ijNJthpCCxQT7nQ8Z8qQS27nP4zMeDsIXVeNAlX6JVFGYVQ86TiHVvxtDm+/AiYd/gNbiJOrdWbgKWXi0QpgZBWbDJmORd6PkvWpUIkckBl6pYXVmxajzRi3cR46WZoNOMtjeAPKWnw2czI6gxkNB5PP7CJCyVMgsjExaSOSz2HmoD4OTSQTrw7jo4ovMPJ6R/pMYOnEEi+Z2wUkgNUbAMTUVYyNNY8n8Gmxa32Y8Hc70ncHpUzFkC0HE5T4aCSLhCWLzfaexbFEE529oRsjrxaM/OYPR0QRCjTbqO/II+pqQcIVwisxgaDKHNZuux2vfdhPWb7zIWOnkES5dyi6UjBuecuwnM3u2O0+lrVeu5amIqfNq1XUd675WrLXJxPWuOrWuVfqPSNtaCcjpnoCjSPcUFIdZ8O5Zip2em32vkpbK+7pW+cbs7+i+n8yqkgbR7GeeJt0r39dIf+XY0Iw7nxZ4MZf1KgFwXgyUyRQT1Xz66FQGvfsGMDQyhWUrutE9tx41s40D/KZ75rMaTS/Ts9Pxs0lpfnZ5yTVfvyp/1YNodvmIKu9VyufZZSvKCVCTtNet0qvn1SekIGsPZHmUlMltjGJqH6oLfXN2nEqPyGcEn1xYZ+LK22wXiodqXHoKe3ZvQ2/vdsrYfl53wO/WThpaAMeFFAG4mbPHeOXCX8yXmAbtl+5nu/HwG14cOdJPwL+FabRx3sbzsGr1SuKUSQppAg61YzuHUCjIPpQjzz5CQfI4brzxNejp6caZ0RG+fwiJRAytrS1YvWa1qQav24uJsUn86Ec/Mm5qy5YtxZw5c0xeZDw4duwYnnzySeMNsGbt+UxLBN+4+Vvo7x+AFunUOgKmvVPbkSfO1FSSbc+JCy5ai+uvfxW2PrEN27fvpPIKvPWtr0NNrR85O410mnkt+dHVsQQrV56PpWs3GDCS08gq+Yh4iKpSQe7YhaKmsxDEsHyML+YzaHbdPvOeHq9SlV5OVDUOnB1VjQObsf3IGLL+ABJWDQJ8J5TPwWMXkCWPzVIulVx5yoA89R4nCnYJ6VTZcC2GLQ/SvABUka1D8s7wX37LYRO3aoCI7xPlaVG/EmVYxtinJYskwygTS3G2KwKcfADZdBCuQJT6IfWZkhfFHGW6/OodrCOt3aMcGb6u9uuCX1NBCJiSWcpjlxbPk7EgB3chjk1renDlhnlY1R2GIzfJV3jffQ7Vnzre2RgH1M9YzlmC97ddPR9Xzg0hdWQQX9i8E3syWcBfi/pJD4GwRXCbQckZR30ugLiXOoAnDH+xCX98YzfOn5vE8aNH8J8/mEB/NgCE0+wbx3h/GfWMGqQLNjIaFGzNYtN5NfjQeR2YfHgv7trRjyezQcw9/2K8b0UdXPFx/HDzYQz0jSPb3I6V58/Du9e58NiP92P77gLO2PWIu08zHUXk2H5iBOL+PPUgtpEFHfX42HtXoSbMepJcp8497WTbI68JkNdU6WmSzvpiGAeqaw68bEkcR6R64LGtXQpOIT5wFOmhYwg50mXgq3qi8ChQOGhERjY0UKiUCgJaGiUuh5KYE5m45jprITVtS6BF0bRie0kLmxD05Aj2tIqptggUkMoQYU9GMxidzCBNgRDscqJrXQCLCBr9IS+S8SxG+qcxNjiCPio40dgo6luduPI16wyY6GrvJkjKov/ENCZHYrBKcqNqQCtDe2cDOhfVYemGWtjM377dExQUOSycV4dFCxrR0ODHwYODFHpJzF8ZwGXXL8fSdQux/pLLsPaS1+FbP/gJDhwbRE3jHGw4byMFIAWagKAAGcvFQSYsvcoYDWaBykq7VmcV+Ne5WalUvtmk2fd1TcqZ3lUcBjTNdHQBWV1T0HO6XvmGzhV3hSGIdE+kewKxUv50rPcrSqDeraRV53q/Ep9+Zwc9N5t0bTbp7JlX9H2+S2BsaOYBuYTrVbPmANtQJpPH6GgM8UQGTc21qCP485o9fpW/8repK8zQ7DZaptlpfHYQPVe6lT/lV/dUXpWyqJS1qFIelTLWuUjnCnpX8SiUn3n6Wx62b6VR7+cLyi+ZNDNRSVPl22Yf80zGGBdUv6J0looo/1luKqIz9V8xtGidAe04oEUMta2flCvN3539HRkCvF4qsnJpZp8q5AsE6QkEQ2G+70UimcDevUMGXGuNh0ULFyMYqOV7frZdL86MTOKBB5/Art296OhsxCWXXsS+Ucc6Yp87dQLJVAINjfVYtmwZ3wswjQ4zhaC394C53t7eSsAfIoDP8RtJTE5N4szoMFrnNKO+oYHX0ti5axsCQT82XXIx3vPed+Kyyy/BhReeh4suPh+vvu5yXH3NpVi8eAHSmTiBzHGMjAzzOyX0LOik7irvE/EL1Yn4jAOWP4jOuT18Ru3WFNVMvfBA/1W3suSRnM85VFSulzLNPta7MwdVqtLLhKprDpwdUUoy/ZQJApoEnK/ENQdOT6YNsK6hXuTLJ+DMZ/k09QytC+RmHcvwSrljk71qLrW80iimCBpzlAEFWF4f/IGQMQRLTnncDvi9lIfUHFMpgX2Vm4V8zgXLFWR6bOSLKfJ4Pqudbop+Rkyw75WM1no1HoJRJ2KULwVj/PYhoDVopN8Q/DsJcgvOGJxFyogia1CyeIbnS16GGE93Wz06myOoD3ngdlDncXr4zIyecq7QjG1kRsSxNf73NQekjXgsJ5oXteHypS1YTFyfnpyCs3kO1q5ajuvWLsUVy7qxbFUnFrezXHAGQ1EnRnNF+CI+rFo+Dyt6/AjKkJRwoqO9A+s2tGHjeZ04f+VyXLyiCfPrYwhmB1GS3h73YCxOPT3lwPJli7BgxWKsWN6Na5fXYPrETjzxaC9O9Ftou2Qj3n9pBOe5zuAz3+vDfUfP4HRmhO1okG1Kqx14WNfECWxfAa134bLQVBfClWtbqBexHbHpsipRoh7lZt1WTQP/naQ3VvRaUeW3uuZAlV4AVUCUOA4hf+wooke3YXjXQ5jsfQj1+UlEXHljpSySKVOUGMOAPMY9FKBmcTSdm7+MwoSnj1nh5leLjBk9vSRDg4QSlXy3F05fLWJp4NjANPYfG8fkNJAPNIFcCnZqAtn0NGoiQHd3Ixb0LCDoyODA4SEcOz5O0NFhVl+Np8bJSHxoaopg0bxaLOgIIDc1isET4xgbsZnuWqTJNAnJ4A0WsWbZYrQ0hREMahS7hDtv24mjfZMo+RwItYTh9jQjnrMxXRxD15J1uPw1b8Mlr3o9Ors74JGCQwFWoLBMZZJwEdxZlh8a+NUe8uLYlQ5aoUp/EEkZM8JSftY/g2YrbLPffS6q9Cc9o3grADQajRrDgK4LhNbU1Jj7MiYIfFbAsa6lUqmnjAga+RXpuuKunM9OUzk55e+Wf1XH/GfSwufMv5/vOTDNetw7y3Ng7tz6Z04r4Eee7TlgRqbOgiplUiGlXVQB3cpr5VhB5VCpr8q1Sl51XMl75Rmd8zLj0LniYxvjNQF4xa08a/Te9ClTAP99hK4Sb+Vb+WL5vrY1EsmDRu1MSpWiiU4P48ihfdi9exsS00NMRIbtVM/raRkJbNhUzKTYmkXTKFz17ZLc3+wS4okEhoeGcPzEKYycmWC8XipoPt7XqLuMSAUC/Eb0zO/EnDlt7EuNTEMeZ86M4PTp08ajYHIqjp6eGixYsJD11Y0s37v77vtRWxvCMikFvK62NjY2hqNHjxrvAY1Qrlq5Bu1t3RgdHWf6e3HwgDwRUmhsbDRlmE6nmNQCuro7sXTpIrS2NuGxxzZj//5j8DKN112/Ce2dehZmh4N0qgS/VYd581fivEuvQWNDK+9Zhr84ZDgolctcPKbs0aH6Y339t/Yz+7z8ToX0fJWq9HKiqufA2VHVc6A8raBE3isX75InCJv385QvVikDO5dChvqBwxsiWHPCIiD3wkbGqiHW9rLsikhr2+oi5RHr3BjNJYJlICIE9FnyAEijlJNlQXKU6fCmUfBkzaLuxXwQrmIIFtPopr6CYhIOzcMOelDwaTpcCXaG+mfRA0ty3JFD1pFEzp1GMKctKqmPuX3IUwbntAguH3YXE7h43XxcsWE+Vs2NsI7TbKIUKHIHP1dIHY/184s8B7SVnuV3on7ZArxvQzvODxVx8nA/7j2dwJ4j1LEHo/AHA+i4aD6uOr8bV9V78eQT+/G9fcPozfqwlLL8/RvCWObM4NTBUdx2YAy90dOYTqQRSbdi5XUrcdn6FixiHzn86GncsS+O3ZMptocEIo5JJNi+EnkPIqkQHKEgOpZ247x1PdjoieHQQAKjaQcuWlzLumSfsnysnxymDjyGLb059I5YSFl5eApF1p0T8zvr8X/fswK1TK92vHazHWXYnFwU0D9bg35lknRJ6e3SbSu6q35F1WkFVXoB9CzjwPgeTB/agpE9jyB+aDNCuSmE3WTqHrkgWez2bgYxVaAmOQavLMriUjP1aOqTCr8BiLrEP/pn3KalpFNh1whCJqv97tkWCH5q6lrJ/IOYimdxemgcB48RAGQ8WLKwGfMJGsOhPAXTFEFO2qTD4fKTUVAckUvmLAdsi2yiECHIKcJZyCDoTMGPJAF7juCA3/C7kPdRsGufaDI/vxVCdGqKibMxp60ZyYz2lCaQ0H7vBRemo1m4W5dhzuVvR/vK8xGs7WQpeZFhFjS47abwM1KNTNjWqqwEsx4KIuVdnVNBQFvnClK8BMoFshQECisj/hXSKL9GczZs2FB2M+czui8jwuHDh02oxK9rDQ0NWLJkiZkGUCGNQu/atQu33HILHnzwQTNyrBFbxXfTTTfhhhtuMO8objEQ3du9ezf+9V//1Rxfd911+MhHPmLuV5RGfbPSZyt54Q+p0o/1a0wDM8/9+owDSmflt5JG/SqNKv9nk0bslYfydIDnR/qGDC4CvZOTk+a8trYWixYtQF1tnXHxl4IsMCpSPU2MT+PUqX6TnrVr15rvqt4VKtM3RLqvnCjMFFe57HhFqw5r0cJCPs0yG0PfyeM4tG8zzoz0MQ151q1GbaSm55FjOxZplNyMlDMO4nt+x2najMWg2pFBTN82axbw21LeZEzI2ymmW3uRu017UGqUTrNbAstOawvI6FFkn1J/lgKteJUN7b6gX3kvKD/Kv9YTKO/KoPZQrhPtK6wdB4zHUIaKJstCXgjBEPszj7PZNNuezXz5zXc05cFJ5VFrMmjTd22FqK0ZHUU/6pu6sHTdJixdsoI8osGk17iyMqitONnGTRNhgZptzWbK+2ma3Z5mGtsMldt4lar08qGqceDsqGockHFgHEXy8oAzhzj1Pttnoa3JjzdvWojFLRGJJEzmWd/UhwLOkpkHnrI9OHRkAPv2n8Dw0DT1JckWLxob67Bi2UIsXBhCfZ22tGW785cwORFF34FBHNp5CqlkHTKIIEU5VvJGsXJZIy5Y3Yl5jUEzReHMaBzHjw5QZ9iHkakUsu5aOCNzEEtnKRNy6GoJ4ooLliPsiZhv9x46itOjU8jm2e7cTvhcNi5aOx+XrevG8o4g6zPDJio99hyCmOp4Z2EcUPdze0sIdTfjfVf1YF1tHvsf34n/euQohtIheGs6EKeAG/NM4arVc/AXl69D6OQpfGX7EL475EJbz1L88RUhrHCNovfJo/iPzSmcsgJwet0ITFI+N3bj6vUdeONSXpuYwFe37MJ9p4ZQCvjhL/iQd9QSSoTRkHDh9W9rwbp5YSSO5fCNgydw0YowLu8I4cS2cdy8fwqDDS04f+NC/N6cFB7dfAZ37JnAlCODXDqFpF3CvO4G/L/fWIk6f8DoKy67gLQ8J4kxrOfBs14JZHQ66l2/buNAdVrBy5YqCrPqgRw+egLp4cNIDB5FfqKf4D9JxkpQTOBccLjNYoFpMtwce6qPTNdF5l+gwl+kwl9gyOuXADBHYZMj483xHQWXLAh8N5MvIUmhUvT64QiFzZ6gsUyO4CNnlIeQ34m6UAlzGvNob87wuAg3gWUhlUSBDMNTysFbSsIqTMDKj8HCOKzSNNyZGHz2NMLFCdRgFMHcFAJ2Ev5ikjCViguBjYfnAUQRZAg70og4srCy07w+zXxOwpOZBuJpeOMx1LW2o/niKxAi8COnJU8mCCIzMvoNEUfRLgMVp9NjXOfK7s5lJavSpivn6qR79+7F5z73Ofzd3/0dHnroIYyMjGB0dPQp4N/f329G8DXCL8AVCAQMePrmN7+Je+65B/v378fAwAAmyIzvu+8+fPrTnzb3ZFTo6uoyhgWBV12TYUCM4DOf+YxxI9JI7pYtW4yRoGJQkKKovqln6uvr8Qd/8Ad485vfbJiLQJrileJYBn9lMKl8VfL2s7stnzP/ZsC5nmOYPa1AYFV75o+OlacVNLfUEmj/4mkFs3mFwPnsoHQryEAyODiIH/zgB/j617+O+++/H+Pj45g7d64pU+XryJEj+NKXvoSbb74Z3/ve90z4yU9+YspZrleaR6/3NWdeBoVgMIjHHnvMlPntt99u6kpGlW9/+1vmGbnTL1iwgN8neHZbmJqeZB39FDfd9FvmWbnit7W1GeOAylRpUHkKLKt95Jluzc1UySmnync5q5rWUTbGCOhqi8GGhiYk4xOIR6eQ1poFBL0yBBjzgNkOoVz6ip8lw/g9BPQC7A4+L7dNggF3EXY+zV9qac4s30sgZ8eYhhy0eKTWMHC6ZBCUF0oBcfYHKf5Kv2I1Bj4368ctYaS5/gIG/DSFttZLsOVJwe/ICKhpOAL/Zvsjj9xDbbZrKnc5KmdGyMuww/6fYf8uUtEzzwm0qIwKYHHynPlgWh0OeWjICKH8sVXIJdQdRHNzM8KsA1Ne5p4Kr2wgMGU3UyZP87oK6VqFZh+bYqxSlV5WVJ1WcHZEqc30k5e9gqcVmK0MXW740lrxP0hg6EdLjYVrV8xBJDeNPVv34JYf78C9j/Xjp48exgMPPIHHnziG46emMJXKI5pNw+F3oLmrGR09nYjnUti6/TDuvGc3Htbq7H1pzG2qwbUXduGCdR3IJdIYGTrD79h41Wvn48KNbdRFo/jRf96P+4+dgKspgCvWLEED9UUqkQTESUxqomjQg/UrOvGmDXOxthBD7+4DeHzvUeoXaeaO+ppTHpIUE8xna2ME7U0R1Nf44KHsKQ82KJxDxPr5RdMKqGKZaXcTE0G4/CU011lYVtthVtDXjgT9iSxcgQjWL1uEVy/vwiJfHo9vi2JP/zTGqf9OT3jgDwVQ2xJCfZMPkwNxxM8kEU+x/TfWYP4SPy5aWoO5BAb7H92HQ0NxJIoh+NAIbzQMv8uDJcv8eP972tBgH8OT9x3FD36SRtzjpy7UgLZGJ8YGRnBgJEGg70VnUxDnt+dwui+BY30pZLTwn/Q51k1dXQCXr24m/tD6TeQhzL9TOoX07HKJVGkWSe+bjUEqv9VpBVV63vRUfageqHg7zuxFYXoIufg0GfYEXATUZpqZh8DG5TPAfpqYJEYGHYydhCcXo9AkiKDANCCNcQikGdCmayUp/1LQycg1ryxPwaTRfAkpdnSBC636r3cqaYmY+WSWARhKk7ZALBUpqGU6JHApEnyYef+M2+P3wGIAQYeZX6xtn3TMuLSFzczYhkljgUBJe/dqtXdXLgFnLg4nQZJbo778Xs7pR5ZByQstuwQtr/kIwsE6OH0RIhQtiKJRU+ZVChCLS0F2eIkXi9/QKqTKgdq0Qp5AUKRjAfQvfvGLBnTKO+D3fu/3sGrVqqeAYuU5kUCYDAMa+a8YCvRbAcIClSdPnsT1119vwPB73vMevP/97yeIixvAu23bNrz3ve/Fq171KuPaLaPE0NCQ6YO6dvz4cQOOFc+b3vQmXHzxxQYAz6ZkMmnSptFxftJ8t5wv9e1ycymnV2lXvmfyoEpViZTKbt7i4AKcYP2Xn3XBtj1IxHPYf+A0BobGMX9hC8F1C+rCcnNne+B7cgGXAGDh8DuKSEYWAmnWvSyjBlTPAG3lo1JmspCqjGWAkRKssu3u7sbf//3fm7KS4aMyVWI2KX+KU/e3bt2Kf/7nfzbz+//8z/8c69atw5133ok77rgDr3nNa4yHhb6rUTiFq666Ch/60IfQ3t5u3v3P//xPY6D5xCc+gauvvnqmDIsmfSozpUPfqnxXaZzN0GeT7s1uHxpNnzxzHL17nsDO3TJeTLF9OOHzqtmnjYFNxgIJ0nwuz7bMd6mUK/7KN0X6rqhcp+Uw+1u/mFTnT8cx+7dCT8el68/KmzqPoWfe0zvltsZ3TVsrhwoZw4DxDmBaHRas0ByW8XVYsHAFlaIAbGq3LqfWOJH3jfLNlxi9klKiQni2VFU9zlViHRdS5NFuQgcLhTz7G5VlTX/TQmUlyjObvDTj9hsvuLpShhzHNgvlBjMhpEpj6i4IO5sQ9U7DIhjxFzywSxNUVlPG3dlTaoTN/pbXXGzKJK8jgphnjO3RBV+pHh6yfeHKgiODrC8Kn/hXIUDgFeJ33QRXxDfkh+NWBo3ZIFNJcmtknSBNySRf0/oiHvIJJUbbVWnxLyfvW/zGCx3rrHoOnB1VPQc248kjEyj53QhbUYwXgjyux7LOBnz4yoWIZMewY/d+3LNvEqezPupuJTPvPxpYBF8uirA9Dpc3hDRbttYgcLLf5b0RFAgOfexDDflRpBxLcdHGObjxcg/anFn85IE+3LV9CtNWCDdduwbrWrwEiyfxubsf4/dXYMXG5XjVJhfa9jyMu/ZE8eAIgWt9E17ztnYsIVgcemIMnzjWD4o8BHNOpKbZXxiXI8g0eLIopYdw+ZJOvGrdIqyY34xi1igZzPbZt/sXndTxmL9fuCChBu3I05wlF/tmFo2NPqxY0Yk1y7vRVOczwza8jOhYCgPHhrD/0Ck8Oe5FsuAiryQ/cGTht0qY01SDRfPbsGLpHLQ0ku/wRTknTo8UcfDwaew+ehIjBAN5T4j9woVsOoXWuiAuXNuDRZ31OHX4BB7pm0TfVNLo3D4i+zkNNVg8twMrFnehq0XpKODM6WnW9WE8ciKBvokSasi7X9StDM9Rku4kHFWdVlClXwo9uz6ypj7YwAjCXQUKDjJ9KelGeLg0n8xDRkDFi5c8WoyvAhCeUqafVb8MuqItAPmxmds6nnlexgM2aGry5XZDASWGZriXnhXCLBDkEPSXpDRRSZLyJGVEAMFZyBrPAgFzGQbMc+Z5xsf7cqMuyb7KfMlYUOSvg3EgF0MpE0cpp9FXpsWpe8wbAUZJo6117fB1rkTAH4Tb8jNdVOEITmWRVbKkB6lcJGCNsYP31JYrnbIMcDRiKtfmonFH10j9t771LeXajCZrP3nd08jzq1/9agMyNaqvDi5lrTJqL5rdT6TkfeUrX8Gtt95q3nnXu96FjRs3mmfEBMQA5Kmg1eN1TUD/rW99K9asWWOMCv/2b/9mDBR67/zzz5+JlVngt2SQ0DsC2wLdArRyM1cQ/c+MA3pOC+t5kIznsXd/P/pPj2LB4lYsWNCK+jAFwHMaB8ptQ2CvUp6mrfD7Um5F8ppQ3j/5yU8aT4h/+qd/MgBd1zRK9vGPf9x4ZehdxaH3KvEoyGCgazKsiInq3rvf/W78yZ/8ifmO6k7lLbD/4Q9/2Hh5yOCwefNmfPCDH8Tb3vY241UgQ4y8CP72b//WbP2neqx8o2IIqjBvla9+da1clv+dKu9WqPx+msL0AHZs34JT/YeRyU5RoBPqsJw9LjPuxaJWfGyPbNd6W21KpO9UvlWJW8GMsqueTP2dDVXSq/dnDkmz8zH7uLIOwFP01Ll+n3WPZPo306K61zeeSrf6IN81u0A4ffCF23HehguxcNEyhCJNTL6gE/kU+7wxDph1IRQf/7hmJfQXUNU4cK4S61g8nfVXIM/KEQBoG1UnlVNCPjMKzN6OQpHqswzVBN9uT87IMocdoJgjP1E70yK7jhijyrHvOOALauQqyPdkZCbYoRLty5MfUVtN8ltughA3zx0ZG4Vwjqq5l6ALCOQITCgvU2yL2uMkKA3bmaSSK6DpRl2+Fjl+O8M4xfMsptmt1mf6ZJk3mFbLdOpI115o26waB86OqsYBGQfGUfB74LGSKDjC8Hpq0d0cwTtevQjzGlyIjcdx9GTCLBLo9KqPJdF35BgOjdgYSjJu9RnGJ9CYYduPWOwRlFvxfBHDeR+Wza/HW8/rwqt66hEfPIMfbT2Jew5PYoRlvXppFy5dMRcLGvyYGhlBrrEOYV8KntETuPX+afRZtVi6ugO/ubIehzb34ZHdp3BgYpp9y4Osm/2PfcRdDDGXPqTYJHPODPzOBC5b3omrVs7Dyu4mM7r+ArvRi0fqeGdlHCAfYj1nChHWC/snS0L6gVkYq8hfKmbOInU66rQuh2X6bd7idYJ38RbDaYxOyz5tBtzUv3VOWcxfj8rXTd3UZSFNPipvGod0RPKoTDoJP+Wsn80pn02bQTWjV8ubsMA4jP4oo70Kv1wBGuTT92wPv019xV9wVY0DL4BUR1XjQJV+aVSpD9WC1PCY6f8U5ORCFhUYp0biySQ0YilTgE1momkDAtBhMhHtXvNcNPuy4i4ztHJd66854kPmu+r15g0qWwwFqlYFMjKxKTEAsxVO+Tb/i9npcb1cMsJHoaykUNERoNB9kZQVgTOH1ELdKZsyXHqukCXjI9OUd4KIwlHMToBDude894KttQNcVGpm+BBffjpuBsMsBTAJaak8VICg6NkgVkFunZoWoHsaTdY9gfUf//jHZmRa57//+79vAKgMBxXFTWsIyCNALqEC/PIQ0HV5H8gTQIqe4tfz+lU8mjMul3aNUuud3t5eA3B1TaPcCxcuNG70mlYgA4Ceef3rX2+mF2g9A4FfGRWUTgkPZaucD+VHx+Xzcr1J4Sjn25QJC0drDswcMpQVEtUXJReve5BKFLGn9xRODgxjwaI5BHetaAj7GdOMcYD5MwvImQ9TSCki1rNWw1f5KVTKVp4QUnqVF+VNYF351hQLMcWmpiZoVpSMBHpn9rsiHas85W3w2c9+1kz3ePvb326mQ7W0tJhntFaEph6IuR48eNAYEy688EL86Z/+qbmvsrz33nvxO7/zO9i0aZMpU8UrZi3PD9Xn7Pahb1fah65X0vJs0v3KOyIdu1xZxGKDOHJ4L3r3bMXYWD+LNoNw2McyI6QWcM4zf2y1eXnv8Dsi5VsGCX1P6ZKXhOLTt8uGKHkayIjz3Gl5mvSODBvaBUMePOU0Kp5yXtRbygayilFC159BAhCG9Pv09/Su1iMQ2DBxSxsy31PcEnryimAbJ89wuLzwhlvR1dWDxYtWoHveEn6IypGUeyoYRbYXzU1U6YnFOKrGgZc9iQ/lMGXaB6E25YkX6XgWuXQOuWwG09EpI1t8BPPhulp4Is1w5T2wcnl4a+IoZqf4nA92qQ1+RxL54ghi6ShGJwLIeXMIOUNodDSh0FaE5XUTfnjgpYKcnnIxXgIZRz+GxxuQSYUYN1DTlUa7AGYpaDzTCu6y+u1m+3Rm8ojG9yFjhYDQHATl1aY+yvtOpd/wv5mMsS9kqS07JY/kUfACqGocODuqGgdkHBhDgYDMCpDfEmE7c+xJFtullaQM1qBKAbWeOnjdfjS0N2HZ6k68fmUQIxNJ3L9zCNv3nMIElcks/ChZlEtOAsViFP6Ihc6F8/HmK3uwOuhB/FAUtz68E5tHxjFKYOu3mqh7FFBwpXkcRyPfsXN1yGa8RidoXzAfF23sQlckjZHe3Qis6EJnTR3qck4cbAwjeWYaZ/YOUN/R1IgC0l6/WcjQVYpj05I2XL2mG6vmNbARS86V2+s5Q+p4Z2Mc0JpfjpzxTnKyXhXyZVV15lwG0rJuon7qZr/0U2/QIJ0WIc4bYSk+xd4tPUUPSf6yrMQnVGJFPivvJrcxvpflv8jIf8avdyT/vdT9pL+LJyjaAp+TwUIqSUltTuXPuEUlZ459rwg/+WnVOPD8SXVQNQ5U6ZdGz66PtBoV/7lUh+yoRgHgNSkqelJXKjsWUIXS+Byvl+tw9l/GPPNbJocBA1KLZt2vPGIuzVxXeqRkmJ7/zDj0yOzk6tikhdfNG1RQCHsM41CYUV2YQjHDZ8amO2UWRhDCfAo+6UqB35ZhQB+znGKP5ZSVQ7k8dGyuKE8Gd/GXPE5lmSfDFFOsdFCRGKaAmM51XecVYCjSiLJGnOUNIM8BgVwBT8131wi+gL6eEYCruM9v374df/3Xf23m119xxRX46Ec/akasdV/fMkyc3xKolXFBBojLLrvMrCugeDTFQV4C11xzDa699lo8+uij+OEPf2imP2hEfOXKlSaNSnNBYJNJ1fHzMQ48dUlzNeUJYt6VccCCjMq7dvfhWN9pLKLQXrCwFQ2RAF/Jm/KXYUDtTh4hmlZQBpxlQa5yExNUuciNXyP2Wt/kf//v/43169ebZ0Rf+9rXzFoLcvfX9AABY1GlXEWVOlI8n/rUpwzIF+CXp4XWKdC3ZCSpTF3QsSgcDps0yJggo4G8FeRlIMOC1jnYuXMnVq9ebdY7UDnLU0RTP+RNUKnLShuY3VaeTbpfaSei8vOywqcY92ls3vwA+k4eoPIUNbtvyGuGxVwW5Prn1PsF0y6VXn1TZIQ4vzn7u+ZQL/8C0jvaqSBvl9d4ULkoD4pbIwRG6WALcHvcVCgt1meReWb9zybDD0Tmo+VDQ2o7ZeVFEMR4DjBNlSIwCkuJbUHvy8MnWI/amkasWLEeK1Zv5BNsd2bagXq45l+W24yodBZ5q5BUoyqde6R2Y9spw9sTiSQOnuxD78EjxngrA2hjwI/E8CkcePwBbHnwftgdr8UV73gd3vCmdejweOF2EOylRjF8bAv+/ks/ZTtqwfpVy9C5iP2KaH/w1GEc692B9NClWPmOFTj/ugXonqzH5KFP4rv39+ORvkV411sXIJAdRu+OKWw73ISb/vA6XLLSjRpnFFFfG7y5FPJje3D04EP4l+8dxeoNl+LG112HeoKcgOWFQwuGsr9qpw61QvUrySjTX9lv1XdfCFWNA2dHVePAZmw7Oo68V8a1FHm4fFn4VjZjdmfK89lsUdN2eJ38VWvM1Pgc+MPXrcWlCxsxOjiKz97yCI7GAkiZLa3zSBLZrV6/GFdv6MT6RhuD/ZPYuasPOw8N4VSB5a0tdx0s6yhlm+1Azku9I0Rg6csheyaE7s46XH5VHa5sDeLwoyM4PmZj8esWYXl+Cg/t6MdXd06itaEJv/nqRVjc5MVDjxzH1n2jODqVQZTNzu+3cfmKbly5qgsru2qIn+UxKmAqT7NzhNTxzsY44JbkVx1LFkvncsHy+FlXlMWabsg+b3YLY31rYKugKbsoLySsItGHtKWk0eq0LpCeYxkWShq4IV9yhamfsb3IS5dBbUMC2ugm1GsKfJgqI7/nRjqvtR+0dhVlsfQd6gbS02WQ8FkeYzjI2zlk0gnYLj/1iAD8zFzVOPD8SeX/YhgHqtXwCiEvG5SXnVCjF2WAZsYx1PdJbGj81aiGRSbjLHqoGFCZofBUgAkeMgwFCp+njrVKuhtlt34xGir/M6HMoMWRGIzSr2+JORFkiz1p1JkMRNuzGGalJDAIv1P/J+MqgXLJBK1e6mZc7BpMG+8xnVrAxE2mpGM30y5IqHM3v2Ge418XlQEPg5d5DfA8yHgCZJ6CkvI1KJtDsiaQPRlmZ1KjtJDJFZmGPBluGbi5DPDTr64JiArEav66PAcE7EVixHpGQR1a3gB6Vtu7VUjXtVihwL5G8LUugDq7gKlWv9ecesUtpS8WixnQWQF/OtYiev/yL/+Cb3/72wbsfuADHzCAVyPf2tVAoFVKouLWooaRSMR4Fuhdkb6lNChfZ096dtbzLKMKg6rcY9ZNEJmV78X1f94nlI5iwZTDbIanRR3l6v/AAw8YzwgZBy655BLD/GSU1OKPMkxq/QCtE/CP//iPxgigepFnhEjH+/btwx/90R8ZY6Z+3/e+95lyUlkq/6pP1ZfOVQcqfy1IKM8NeXTI00NTNZQ2reXQ19eHv/zLvzRTG/7qr/7KLAIppnzo0CHzTYFp5aFS/4r3+ZSxTQnpdARQE5mDhvp21NS0EEhEKHgtpJJ5tqUs4rEspiZTGBkexcTEuMmHDE9Kv3YU0PfK3xXoUH2oTNX/2OqlAD/1WwlSBsqhWHDB7wuy3VDJYvoF/GU00ZaE5TY4U0f8Ri5HhdrUW/lb5SBFopLn2flmmqhVqJ6VNsVhphmRZ5joGK/qS/f0mt7XwlMJflseJeX0S2GRxwHTwH5pphnN5LFKL3+SaclBgF9EiPysGRes24gPvOtd+OC7343XXnUVLjh/Da57ndYIeTve/Y7rsePh2/G5m+/EHfvJC0pBqtoJ9O68Bz/8+KcwFZyPi9/xLtz0wRtx9eXX4qqLNuG97/wgPvyRjyJ56lP4xtfvwjfunsS0717s+v4WDBwKofOaN+Cyqy7G9a+7FFevL6Cu95O49fhmPD7qB1JdCOMUJp+8F9//3MP4t/9y4l0f+hf8xm98APNa5qDWG5CKDg/bu8dNHqE2zn8CAnnKmbzWxqkwzipV6VdI0m+oTSFcmodsJoSS5cfihQuxoqYDHakAvOPlXXfy7DEtwTpc1LYE61oiGBmL4p7eQZykDNKaG/5AAV0E9r/71gvw4cvnYH6xH/fefg/+4+Yt+N7OcRxxh9m2I3BMFJEfTyLro47VmILHFweS1J1iYbz+qm784Q1NON85ja9//zF8dsdxPJErIhWV4d4PK+NAQyaNgYTf6EPB3BlY9hQ8hQx1O+lvzI+URep2GjXnfzIK6UlnL3PPLRLXcCLvrKU6rqCtKCmnSzZri3qs5juBMrlosxioF1PvdXsJ8r05quLUbx2a/shnNNBgs/wYXDb1lrwHgSIBfDYFRy5GppRBPpsxpShdPpenjkZ57yjkqGNTz83G4GMxB826LfKy8lLH9rEW/CjYHuoqJQbpMzJM1DPI6+/lWicvX6p6DlTpBVGltp9/Lb/wN381NLvdPneaKuC80qY12lwB/5r/rlFmjdBrIUGNNAtQacRbo81aQfTKK680ruyVtQI0jUBu6opTXgECdwKqAvBypRepX732ta81IF/ATyBW9z72sY8ZA4DWGdAcef1qlFfGCc3P16i63OBlsJCRQUBb7u9azVTp0wrwAmLGmvyMPiphy7LgJYmgyjUBMJF2n3UQSMolXKPWmg+ip8rl4mYQGOZ5oYTtuw7j4OF+LFjYjaVLOtFQG1BMjEPjUhJvUvXlaWAi5rv6wtOkOCtBfKX8jfJ6CVISvvCFLxgepAUJ/+zP/sys7aA8qU4qeZIHxh/+4R+aEX7l+7d/+7fR09Nj7qvelH/Vk+LUVAJdE+i/6667nvJI0MKSKld5KfzDP/yDqXfVm+LTGgby0nj88cfNtA4ZLpSGiheD0q2g78ymSsmq9OSG99S5+GdBCw/qXgGDgydwYP8ebN+2BVu3bsHJEycoeLVVYoDl5mCdZtDaGmH7WIi6unqCegIQKnq6bwx/Mqa53AbsZyn0Y/FpYzixtD0ov2AMMvxOgM/7/BTsckFkO0ync0gmtB6FyxiwDhw4aEZqlWeVixYelfEpGp1GMBBmm25TThjnTDsh8tGOBfF4lM/FTbya9uFjOmwqflLezK4JLJZQOIAzZ84wLXnU1zbC8vpM2tOZPCZjSYRDtVhLEHjexksZs8cYL4wi6PYwT2UvGo9HBhHz6bOiZ7b5Kp1TRIYRL+aNSTfi8mCMgN+dLqIxzT4XYV9yBzF5+HE8+bX/Dzd9IoWF7/x9/N/PfBgXYgh+5yHc/dWf4B/+aifm/fW/4r1vXoErO2wCpDHyskazo0ousRv3/ctH8JnHOuFa+1v4/D9dA+cd/wf/8tgk7gvcgM2/dQVB1UH86Jaf4l++1I83fOV/400XdmFefy8OPfBF/NXAarTOvwSfuW4uSrVpKt8WclSWx4NFhNlufWJ4VMzZCOGSwZ3XbPYDskyzOLDCC6Gq58DZUdVzoOw5YHvl9ZUzbb6lsQaLutuwsGsOOpp8qAsDARZFXsbfVALTkzHcv8vGyeFpxJKTyOSTCEQ8WLRoLtatWYK5bR6EWf0yHGdSBdSznVhs3zblgNYIGJ+2se/oaTyxey8GRiZR8vjQPrcHq9dtQLvHxkjfCbalI5gqeJBW/ZC319T4sXHVEqyYX4s59eXds/YfiGNX7xBO9A9hdDpJCCwPNvYpZwYbV3TjsvVzsXpuHaWEBgckg8sehOcEqeOdjeeA1h1yyBAgGf5sqghB9cXZx6LKueiF99WnY1N8ZxuPPIDlhYDqtIIXSNINpZ9W9FudV/SY6rSCKlXpRaIKSBVJ0VI7r4BVdVYBco0oa0sRAcnK6LwAuUapBWA111/Py4NAvwoC7xpxlkFA8UmZE8gXeJerukb9ZTCoPC+SF4EMBLquue4K+qbe1TN6X8da70BeBALSWqxv/vz5WLp0qbmnbynds6kcPfsvBXp5BflK360YBwTsNeJVMQ7wGhm4niyXxfMzDsg0oNGLGbsD42JMz2Qfppxn8xTlT+cqNwF4GWNkFJBxQGUm5qmykCFF2xB+b2YbQ7n8yzAjt389U4lLVFGcVX//8R//YZRs7WBw0003GU8PAX2VmepNz0gBl7eG6lMGBU3R0O4RixcvNt9V+vSNSp09l2JeyZEErObpVUjvmsXTqCUUSzmzQ8GWzY/gO7d8m9/9MepqLFxx+aW4/LLLjQFgaPAoJsaH+Hx5K8RwpAY5Kre9vfuwt/eY8WjxerXzQ4mgu4iFi7tw7TVXGyCezUpAF3BmeAy7dx/B0NAZBPxugvcCWtsa0N6htSnKnitnRjKmXi3qmZ2djVQKF5v21NLSjL6TA6yHLfzWFL+TNcYOjeB0tM/BmjWrsGjxQiSTCRw6fBDHjw0gNl2AP+hg3FF+P4M2Prds6RI+k8X27b1Mf5ppy1Hp86CprRXzexbimmtfg2tf/Tr4A/UoUXMqL0aotUPU7speOrOK8RdSpe6rdG6R+kcyFyW4kynKQpbAp55tzeXMUuHMwOsqIbbrbnz75u/hT795BMt/40/wu2++Cu9Y3YICwdD0wD34r898DZ/8twN49+f/A6+//mKsasgi4D5C5bWJnKkGqVgf9n7+L/BX33JhvPl1+Np/vhOr5jmRGtmB7Vsfxm1PjsOZtbBi9SpsuuFyLPVOYsf9d+OWn+7DiG8Tfmut2uhB3Lz7SdT5rsIF552HDecvQGNTDQJZ9vgi+55Vgk3s4iafFDAtWRa8BNhyByaqmsnt86OqceDsqGockHFgDHnLD5eZFiB+KK9ICXNNUWM5MOiax611bMr1XSqU9R15e0nua40M1bgWyS1keKxRaiOJHMgR3GtRa3mDiTdLV+HLxm1d7uiSP+LdPq8P/pLNuG1kNd3QHyYw1ih1Hjk7Y2ShRVDpLuYYr/QbymKtTcQGqt0KnB6C/5JGwKPYuLIbl62bx75aB6uYYMqUZ4Lpc4XU8f7HxoGXLuXZ55SnqnHghVFFr6waB6pUpZcYqW0LBFfauH7VWfUrACkBqHONUgs0yjBQGUGu9IPZcVSulYG146lnda4ghW72e4q7Ajorrut6rsIw9LzOZZjQfSmGMgwoXYq7oiDqvYoxQWBWVElPec0B5m+m25Y/r/yW8yzPAWgF21+FcUDfJSktld9KqJCOlQ/lR9+sTEVQeYt0TfmqGFR0Xgnl/JWv6X0dq6xUFopTRhWVo0IlLo2yP6XckGYzZpGORXpWcagudKznK2mrpGU2VXL0XMYBZ9Gm8OcvgU6xmMahg73GQPA4w769uzF2ZpIg3oNVq1ajtaUJzc1NZmFFy/KZKRRbn9AihpNmCsbFF1/E+y04fvwE9u7bjn3792B4eAqve+11qKmJYM+e/Xj0kX1Yt34ZLrpwHerrm80Cj4cO9+LwkV709Mw3aRoaGjaj+xs3XoC5c+fBa3mNgeZ73/sB+vqGsWD+PLO+RcX4tGPnDtxx+08Qj8ewfPliXHX1FfzuEPOxEwcPDGDVyoW4eNNGLFm6iHWQNYYcTeWw7QLe/5sfwJzWDsSTMcTTEywUFzo6exjPWrS0dsLtCphrDrUBKvWVOhOAOVtSO63SOUjqKhkg4Z6A7YgjmAgS3NXBEXAjmzmNbT/+G/zTl5/A0cxSvP0jH8WrblyKZZEaRJLs91YOztP343tf/QF+7/MHsPIv/hh/eN0mXNdVg7Q3RzATgk+jW4m9ePIzH8NfPliH2KI34nsffw267V3GIyEbWWym5rkSBDqlEYwW78NPv3Y/9sbmobFtCT6InfjjXS3wrNmIz35gBWJ9u/GlT9+LnafyuPFvPoQr5nehkUBNS7Qkw8yMU4BKMIZxxjOmTcNfBmzPl6rGgbOjqnGgvCBh0e9HyKs6pURmpUsMqW7zlF8FIjWZqEuqcyOpgZCMVrwu9/KCVhUW79W6MC5NlmFL4b0i+bdkYNbHdLgrbUf6DmPjfdkZvB4ZczV1jjHzm/m8n7FTn2GK06k4/8rzTjJXc+hlJGe8fE4GhbBVhJeR5IpuAmgZh9lW7SysYgoXr52PKzf0YNXcCFz5JCNnnl0vrC+9KKSOVzUOVI0DP4Okh1V0/YoOWtErq2sOVKlKLxKpI1ZI4K8C0isLtol0TUqYRps1v78CCo2wnFmbQL+VOde6PvtY9wRUK9ek2Cnons4rIEhUuS7SNwVyta6B3q8AZV0X+K8YBhSH0qBnda60V0ByJYgqOa2cV0hlMLscflVU+e7sdM0Ookr5KB8VIK5rlTTqnvKpMq2EyvOqr0p5K//yPFBZVPKmuPSuSAYelbne1bf1noKeleFA13WsclWo1JNIcT+XYeAXUXlbQLFkKQF8n79K48qVK/Ce97wbH/zge3H1NVcat/rHNz+J73znB7jttrtx/EQfYrEEEskszoxm8OBDj+Mf/vHT+MAH/xT//rkv4N57N+P0qRTq67QFY5jpVzmV0N4ZwLLlnehZ2AbLn8HRvu0I1XhwzbWvQtfcboL0BIaGh5FMpozXytT0FMbGx9B/eoC/jK+hGRvOXwuv31P2DjhxHD0987D+vNVoaq7HdDRqFLXpaBKpdAodXY247MpN6OzuwNjEOMYnR9Ha1oy169egsakR//bpz+Cjf/In+PfPfhZbtmzl96apgHrYrgP8RghuDxU+Kq1FNX+tY2JUV/2w/mYWOPzZYeb+U628SucUsf6K/gkEiyHUZubCGQghFdqHx+/4S3zs7W/GX3/Nh8s++Hnc9tAt+OP3bcTGSAGRbJLNhLzBEwfaz2db34S3L8riyIkjODA9SW3UyyYRRqjggFUaY5s+ivvvGUbH3LV429suRzPGUYqsQcLfiUR2kACS8eS2Y/+Pv4E/e/v9yC78/3DTX34Ur7+mFZ/5Xi+mmqexcFkQrtMhBOcGUOexUTo+jt7UGE66yJOUjXQRPgIBj9qhtu9Nke8HCHi0R1iVqvQrJskkge5Yskh5UTILCNsZgvBcARZlQohssobIu5bAuy6XRm0uQ/6fRlJzzsluvV43ZaMbLjdla24UmcIIcq5RFEJTcNYlUOdModHOoK6QQz0ZdQP5f4PXjxpfiMqLB7m0G+mUB7GEE+kCdRJHlOAxBqeVgeUj7LVyyBejyBVi7Ls5ePktK0ioTHafsvNI2jmksjnYlLfyMPP6NRAjLwIZ/5lBYwypGoCrVKX/Kbn+RnuBPQ8Sc9F8as2zlbuu5jU/Fz1fxbhKVXqpkcCfAKGApUIFpOtY7btyXc8JHAoUVo71q/PZQFFB7+tc1ytx6rwSb+Va5XkFpUG/lfj0jEjX9K4Arn4rz1XiqJxXvlFJk0CyjnWvErRwnVxbeThDOqgYBTTazzQRrJbfE9gyD82cqzx0T+fA0MgExieiBI+1aGqsQcBnVGG+or/61T/moXzRfL9ClfTMPlaolI2OlYdKeelXaajkR+eVctK5DCY6rtyv/Opa5X0FXauci1R2OlZZVb5beUbXVMd6RvP0K/dmvzvbWPCzqFwaT5Obio3c8ssgtoix0WEcO655//ugdQMa6msxf/48dHa2mnKOxZJmXr/WstAOAprL7/bkce2rLsdb3nYDXvv6y7Fu3QpcdPFGXHbFxVi/YSXq6yOYmDyDvlPHMTY2hbqGGkRqtHkpv08gPj0dM54CMo5oysykWWwzZ75RX99grqsMh0cGkExNQtsItrQ0omVOI3x+DwaHhrBr106k0mkzrWbx4kVm541Tp07CLqTQPbcdlteJnJ1gPm34Ax60d7Ri9ZrlWLt2BdasWcLrwF13PYLamhrM6+lBW1sngqFaKqRaG8FicLN01D5kCFPJ6ezsyLQ7faBK5xTJcGanAnBZMdg4geP7duEbf/b3+I/vbkfvnPX46P96G1a1upHsP46BMxM4MxTD4WNTODyShKOlHWFvgPyIoMdfwr5He5E8sgfpqT5MnJnCkXEbO7c8iC23fw+7wu/E6972Krzvci0GSp7Kvuhx+QjoC0ht/wb+7m/uwF2DDXjHF/4KF62qR0/MhfrJEuouGMXW/W6c6S+gcU4MA48NoffEBBzzGvHmSy/FSrZfH9t9JszMEL948lrK14mil7xkxjXbRZ70QkiePFrHRrqY1vcQif9U+NLzoRmW/FTQFROH+Luu8H8ylcbgaBR7T2eQI6DUPujnAlGCMP2U6U6t4k6+X6IMYYaKMjzxXMPRNd4SLl7fhbrAOTRn3ZBqTsZryRzWlDPPNsX2JA8A1l+WLPLJPQMYmkyaef0Ot5NAnHKSckOLYYqDUuKxvbtgs6/Jhb+g0XfLD6eHsk1Vr+H6fN4srKndY7VTlaUBCfJjNgPTFtwleQLIe8FNfi9vA5YtnxPP1u5IlkeDKtoOuYjyctbleIp5gXudeZmmICxXEG4H66DAemOQx4HDw9pyM24H+yW/pxXy3aU82hsj6GquQVMN39UQvGmvP1/2vuSIRau1FVkUpt9Rq0HWdmBwLIneo0PIllg2Rj+jbqm2eg6RFh1Xnjwlp+GnrDY0hny4dG0LAmp/vFfgA1pY3LArhSo9g6RzVfRQUeVX05lvu+02s6aY1jf7ZVJ1WkGVqvQ8qNLOf5Xtu9LPnk3Pvv7LTEt5bQEGA0wrJCOHrvO7FPrUKsxVsw2dRuQMW9e7gv0MlG7ayubJHYexZ+9RLFg4FyuWz0VTbcjMQ1R8xm3ePKt4xOxMFL80+kVl8rPuV65XqHK/UuZnU9aVZ599/Fyk+5U4zV8eC+gaw4s0Iobe3q24567bcO89d2F8bATplA3tHJhM5SgIfGbKxqJFS9HU1ML3HRgdHcfhQ8dw9OgJTE4kqWzJU0K3CojUeLBoYTOuufYaA/KPHTtmdoM4fmwSqZSTwMVDHS/H+uo2Uw20VsXY2DhBxyHs3XsK2awLrS0hLF3WhlUrVyMYDODIkRN4/PEdiMUySGfKc/9DoTyWLOnBsmWLCfrbzI4G+/btxcGDB5DJpHDJpkuwZOky+Px+nD49iH179+HQodM4MypvDgGQPJXHIprbQrj0kitw9dWvwcYLLkNNbQsKeReKBScVUr/Jl4pXZVZuh+Wy/Pn0/MFSlV46pBomhEApn0MulcTodAoZW15BJbYL7WTB+uUz2q63IB5DEOELBNHU3ACfm2BZ/I2KdT6bRzoZR4IhleN7bEsefwCB2gga+Lym9RRMDORPjEuxavuw5NQkcu4aWIEAwl7xvwoRTPFvKRFHPBrFRFLTBPhMTQg1kQD8BGN6WF/XDjhsssYYIBIwc87wAdOgXwBVpxWcHVWnFcysOeD1QdvYmZbxjDan4/J5RbaXexSPTVvQFfWHSpvihZn3y0+Lyv1Fl8uPl2MysfBY/Nfc00Xzuu48Mw5dM7LRXFB86jfmL+tMU/a0oZ/q0omQM4vLVrbhstWdWNpdx3cVqd4rx3lOkPJZnVZQnVbwM0h9oTJYVekbFT2muuZAlapUpV8p/Y+MAwraf55Cu2wcOIRde45g4aK5WLmi51nGgTLvLxsHpCi8MvmE+OVsnqljLdSk8nZSgHrcDpw8sR87d2zGgf27WP7yTHGwfJ1UxrUHdZQFacNr+WG2GGSpatRI0wW0MKFK2dKiTVSgnC6p/FQqCiWzM4EMCYV80XhAqPw1yqjAhym401QwcwT5YSVrZoqG9o6mwkKQ49aoE98R6MjmCJhSmqqitTC0LWT5ec0b1YiUFrWSQEulk8hmMnARYAQZr5MKq74v91alU6lXcDFup0auCGySmST8vjC6uhdg2bJ1BD1L4PUqTfy+04NMRm6u8uKgRvWMNvvzqSqXqvRyo6px4OyoahzYjCePjqHg9cNzjrnea6tsyUCrqC2nKafkd8A2GXJkcNnKVly+phNLuhuMo8Q5R+p4VeNA1TjwM8johi+CcaBaDVWqUpXOisSPDE8q8yVDZZA7c1IhXigDTt5TmLkshjbr1So9izStwOPyUnErL6ZUyOeo5FPJc+Xh8VId8mgBxQTyxSmEIg6Ew07kC9MUGmk+k6ZiFCcoT6CmDqhlsHwpXo+xHuIs+yx8viLsXBS2HTXKIxwppDNU8ONjSKXkQTCBUFAeAjVIJsb5bAw+bwnhEJWRYobncSqfSeooOQabwNxGIJSDP5CFx0rx2xkEggV4fdpmMGnSlsmOszkkEAhoS0M/FbwM0ukJpDKMPx9j20gwbUk+E0cuO8nvDlN5mDKeCfIkkDHE59MaGQQn+QKy6YwxNGj6ha7NyMgqValKVapSlapUpSr9EqhqHKhSlar0vMgYBAT6ZRWoBFLFmqmzYqk8Gj1zq0pnQyyrileGRvrtbIJAOIa8nYTTIXf7EoE3CJxdLOA872f5W/bGcLk095fHKBCAy3NACyvm4HEXYHnK3ggoCdQXCbZdZteDvJ0x17TAVEN9GPUM6VQMQ0MDCAV98HpdBOoppHittjaExsZavutGIjFNgB83afR55TUge5HcPTMmfgU3E6WgFuHlAxpcjMemTXw+y4XaSBBBpsGkyyHDB/PnzSMQ5vO+otkCUespZLNpxpuHtrBzeVxmnqyTkbk0IHZuDX5VqUpVqlKVqlSlKr3kqWocqFKVqvSLSSivjP0NyR/AGAnMcTk8RbouXzEdmr9VOhsqOcqj+QABcTEBu6AR9ayZYuD3WsatX/Ojs1rhPFOCo+iH5Y4ARS9Ktkb3vTwPspoI/HMl2NkictkCQbrF9/3GZV/1UrALsHN5aJ62gLvXYyGbyWFqYpIg3cKc1nbZHJBOZVHIa89rL2LRBKYmo8jbRTTUN8Hjshh3nt/Jw1nS0mpuswCWo6Q0uvkdhoKFQs7F4IbL4Uc4WANtgVVknAVb39eiWeU52JqawJd4z2b6SwiHQ4jURPgbNos+Gs9lZj5fsJHJpGHbOWN8mt0mq1SlKlWpSlWqUpWq9D+jqnHgFUOCaRqR/Hmh/IzmrGlhsLMKVOjLg8czYPGXFPiHSXmRg9JQpadIpaERXE3sczgICB2aI66gYwfDTHlp9ecSwV9R7YP1Wb46g+N0ppW0NW/KxGiuVonEspLzRbFoY3R0GEPD/QTlEwTi7Gm5DPLZrLZHh+Xymd0n9LDAu9cT4js+xOMlTE0VkExoTYAgwrVNCNXUspcWEUvEkUhp6oEHxOWYJtjP5wXDtfK/lmoroLGlHhqSH5uIw/JHUHRYyBWccFl+BCO1cHt9SOdyiDKuEtG61xekAAkgnSLIhxd+X4S/2qoqh0xa4F3eDK4yiOevL1SLbMGBiVgSE9GUiV/fcTP9ds6JbFY7c2gnDQtZgv9kOg235UVT8xw43T7GYfHcD58/CMvLdudSkWmW9LP52M8K1bb2yqEkqzuHAuXTNGLI5WwUc0CGbaBUGkMiN4WpDDsCm0+hMM6+MClHGJ2yzafZHhNmHnCyNIUE35cvDlmaIkCR/TBTmmBMYygV48jZBciPpsCHMnYRI0gjbZdg8zhPHmiITU/TYvJZJmJGruSZtmQhhzR/Z56qUpWqVKUqVelFp6px4BVDZ6MYV57R79kGKd1SbaRW/fLC05CySi8+PdfwrK6VQ+Xf06Tam91GKlSt059LZjWl8uj+9PQU4jGCkrxt5tabfkYQISOMVpouFNTnNEVAWym6ec2HVNLGli3bcN/9D2L/wcNmAcJYXCDJjfr6VrS1zWVcQRNqapoJsiOMwyJwciCTLWJsLMp4vGhobOXxpInXsnxIJFJMmgv+QBCBYIjA3GfOnU4PLE8YHoZ0qoDoNKEXgX04pC0Pa+F2Bcw3gsEaFPJuDA2l4PU0o7lpPupq2wmeXGZhQeVRC4VpbQXtmOBQ0GJqLk0j0NZWfqbTzbgdpmxkdDChVGAJiF+cLVXb3yuFbJnE5Jlia6lOhnL3YWshEE9n4WdfC3vdyPI4natBLh9hO8xgOh+FWfKs5EOObdNZisBRCMHOFFBwE/S788g6LVh8PjfuRyruQZbfKyazKORGUSgO8/kULPY9Z8nJdGgbuQJsBrU+tWlzUNKGZA74XB62bHZ9Ja5KVapSlapUpZcAuf6GNHN8VqR5xcPDw/jyl7+MG2+80eyt+1xUmX9cpZcGmdH4s1SOS6buzi6Ut475FQSRwNJzf/Z/FLSfPxN+duEVQypzlX35rEwz10iEpPz7i22J6veDQ6M4PTSGxoY6tLY0IhTwmViMt4B+y0+aZ8tnz/joK5ZcKl5HkYBjCkcO7cXgwEmkk1EzrUDgQaPwWmVapRUIaWTfhf5Tg7j/gYdx732b8fjmgzjZN43xsSRGx0YwHZ3EmrVrCOAD6N19ELfc8iPce+9uPPRQLzY/vhs7d+5BPJFEXV0DOjt7CMy96N2zDz/+8d145JG9ePSxfdi2fR9OnjyphJkpB35/CEF+e3RsDA88sBPf/OYDjKcXW544gP0HTiKRTKK+oRWNjW0ESi6+vxvf/8FjjPMJbNu2G5u3bMeDD23n83vYRk6irqEWzS0t8Pp8SGXSyBPQyZsBDn95t4KOeejonM/v85p2yyDgEl+YLV9kMDlbMiuvV+llT3E7jULBCW/JCy/7CfE8bEcGmWwCAW8DAbwfpYIDVoBtyuOC1+2EK+uG7XOwibGvkd1ZTi8yUScsJOALTDPWOmTyTmTYF3PuM/Bb5TU8UHLB7/Wh6A3yPIKarKbwRFGwSrAZh2mrpm/LUKEftdeyQdVZKMJOZ4zIc7llJnj+NDU1hQMHDhhdrK6uzlyTt46+M7ufnA0ZPj0r6IqJg/3GcG/+T6bSGByNYu/pjNnb3iV5eg6QU6XPgi445Qfigov1JsNRUZ5ukm+sixpvCRev70JdgA3mnCLVXIF6nuQ0a8qpKVvio8qzDFTAk3sGMDiZIhv1wHWO8UHppPJzcxlPMQdz6uI19k1HHnNbQpjbWoPG2oCyem4S66fIKpnZEES5Q9amLkVZ3nt0CFnJPq3hw7Yqs+K5RMUZvc9D2V1Q/2MVNoZ8uHRtCwIed7nl8gE3D0z9KVTpGST8pp1nKvy88nvq1CncdttteOMb34iOjg5z7ZdFVePAK4bUBc+SWHdPw7hfFGb//SUGI7x0/EsmE+XZxlsuhbOnX0F6f22k9iHuXD4r08w1UtU48KsnzbvPJGM43d+Hg4d6qfSPUpe1QfnJatBig2UF1+N0I5HO4uSpQezdexAjIxNYsWIl3vuet+O973sLVq1ZgprakNnOTDbBqak4CgQ18+cvxBte/xrccMM1WLVqqdkaZ8/uQ+gfGEZXd6fxEMjliujq6sbb3nYjrrlmEzo7mjA5NYETJ/vM12tq6pBO5zA6Os76bcKrX30t3vCG12NeTxeBVxrHjw0Q4JfMloWW5cfxE/2IxcaxYFEr3vWeN+Lt73wjzjt/GTyeEvb0nkA0mmTtuxEON8Fn1TKfAeRtN5wESvpWZ+c8tLZ287rWMZBw1PaI+i0H7VpQaaNnQ1XjwCuD3A62F7YN20mlynYhX5qkBjqF7Pg0vv2Dh3D73Q/g3p/ejW/dejPuvO0W3HHXrfjpY49geHcOJV8AvlYCjVwWpbGHcfutt+FvP3EHfvzQvXj0B/fgkXt24pEjBbQ2LUZL5P9n7ysA7Kru9L8n9/kbn8lM3N0IBA1uxVqgUKHUtu2yW9lud+subGXrdCu0pVCkuLsEDZKEGFHiOpOMy/N333v/7zt3XjJYGfonhYT7JWfe1XOP/s7v+x2Lsj72od3Kwc+66+vais2bHsPXfvZdLF23AeFIFeuvF2GNgGHZK5kFRLV9aMGM/pGqr6kzfjNNqD/wbxCucWBwcI0DrnHgbQvXOOAaB/4O3grjgKspvUNg5n4P1ul5I4pf3zm9eVRs3nQn4c+fN9sxbmYl/UE4pYXzxmCdCxf/P/Cir6cXW7dsQXub5jMXEAwGjAIrZa5E5dXOm9nPaGhoQmPTcDYSFvbsAZYu24zHn1qA1as3sux6MXX6LJx08qmoqq5Dw5BGjJ8wDvUN9ehLJtDd02NKa9624Qt4SU5InkhUauqqMWq0yPho2LbPrAHQ3ZPFzl3tPC4hGIijoqIO1TVDMHLUeDQNG8n3A9jd3o6169dj45bNyJdyCMcidDH4g0F42fhn+Z00tVM7H0Lr7gSad3Wjry+LiniI5H8Y6uobkGe8EgxbiVpSOBoy0yUqKioRiWi/ccoa1sViv3wSivzpP3Th4hXwp0rIsar0+NmOhD0I+HLoWLUED/35Cjy9ahOGzDoEX/jGV3DFZf+HK/5wFf74+9/hs/92Pp69+dv45a/vwM3PJdHteQaP/+V3eP7ZDgx713/jFz//Pn5/1b/ig2d4kfzLj3DF+qV4osMPb1slhqALds8m3HnDfFz69QWYd/Yv8OF/+Q6OmjkDw+sazfQBj9beUMElvNqGk3Wj4PPCphYm5diFCxcuXgpXMLh4a+AaB94pINmVoFFPm+YLa+huT6KATds6sGzVDixdtRPL1uzG0tW78cKGDqza0oXVW7uxZlsP1m3vxYv9br1+t9Ft5XXe39KSxM42Egi59hx2deTR3JlHS6e91zXzmu71UGHLUzfKFegYnIFO1/c6nhcpE0WKBuMcm7KEqHM88J8jXB2nZ/Vrk2gVRLboinRadE39sua85EGxQBJCJc4xlsgar/misti+0u0zDMgd3PAwimX3cpSNL4JIXIGEMJvLOj1YvCZDp2N2IvigiJ3mkCs/Dm6wlJheQvV4ODA7BthOuqjkeUo2f3MoZlrR27kN3V07kc/2kjFoAUJtQ8iSy7KpXqACEy6pUQNbthjjwbnnvRtf/OpHcPpZh5OEJzH/iQfxtxuuwR8v/z2uueoadO7pQDGvhf78iISrEA5F0dKyB08++RQWLVqCiRPH4+yzz0RNdT062nvR3d2Lru4O3HPv3bj1tjuxdt0GNDUNwahRIxCOBJFIJJBJZ8xCiFo0cdHip/DUgmfQ2dmLhvpGDB82EvF4FbQrgVmsFDZsRn3Xrt149NEH6R7BsqUr0LanB7FINTJJTaPQlogxUybyLDMFCoCAVYlhTeNQW9OoJGT8KbdY8JhyxpnFL9XjZ3qSXo5yuXJS+KXOxTsBXUGWI9areJryXu2LpwvLFj+Dv112J6rnnIgZxxyHIdEIiqxbWpjTgzDGNNTgPadUoKd9CR55ZCmC1hGYOmYkMpUZPN29G3V2jI1VEPmuKDbmRiHuiaG2gWUq3ormR2/Edy57Ak/nJuDbf/4+3nfKUEyoYKuU9aKrmEWa9aDk5blfpTfP+sNyXKAcZLm2S2p3+gM+CKhdkjwpG8rUixQMBo2sLcPv9xu58Uag2qJBSpq4pNYSqnOaj+HRVV7hA/IxFrLQUB2Dxc/5GA9/ofi2dz46rQ4RLKUQyucQ0y4whW4WjDbmfB/i3m5UhPsQjJbQnA4wvw40SLsJmVFVfp/Fszgz0+JltTBAmjK1MpJHE+NYU+pg3G2mCbXAl6XT29ZRzvu8rEMeynvlXbEHUU8HauJZ+LT1LePdy8KpDXwPOKjiWTb83hyClA7MNcKHFBXlQj6JxgrmXbEd0VwronaKece0OGDyroRgnu17Ls1wJxDKdKO21IU6KwU764zOkVwJ8Zfixm2i30bwsIEZdLOkR9UQLVmyBEcffTSuvfZaXHjhhXvvDUR52IOLtwfsfFY6NtsKih6SjDQZ+Z7Wbmze1ozdbR1GgddK5raIi4wHfEY5qIXBfMxL5afJU2kx/Xmtv35WZt3Xw169o+c0/In/pMqbR/lHPwG/hw2X857uD8RLywsVETYEpjHovzIQxvf+b+qPFmwLaFhm//WBfulYSlJ5SI4/YCFARUrExfL5TNhtO4uaijjisbAZAqoV4eWDM4Rr3zrSA/0tY1889HtgDfcaCKUHM5fRGJjijL+5rssWYyglcd/9sjGg/Cuo1Dy7aAWeXrgcY8eOxNzDZmHEkBo2efJNJJj5wRe0oNzAYVIHL5z0K5EAlKPqJLXMWSpbdCo2vLn1xYXYtP4F7GreSbK9hwQiQ2Wvf/4zy7gWIpShIZPJIBStZGMaQCJFol70I15ZY4bhy+CyccMGLH1+ETauX4uaqiqcfNrJGDdhHFauXGlkd09PN5oaGzH38Ll8J26mFygvcpQRhbyPddTZRlDbHPb0dGH1mjW4847H0dhUg2OOnoWmpiZYrEe2DB4M99Chw9HT3Y1Fi5aS/D/FfB+FY445CiOGj8CCBQuwdNkLiMcjeNfpJ2L48FGorqpl/Lpw3333Y8WKlXx+NM499xzKDdKmfIqFyI+qmnH81rEYM2Y862yE39EuBhqWrbRiWvYrEZIsrzRWDdQwXlq+Dvri5sKggy6YKSKWLyBFTl/YcTduvfxu/OR3ezDv0s/iE2ccjSOHVaEjaCOCDJVyD8twM57/0+dw6fUR9DW8F1f+/n2YPMZC8/pHcde11+AX9yxHsSuEU04+ER//+odx3JAIWtY8gNsfeBrXPzcHX/rUaTj8iALWty9DdeFI1q1GxOpCCMYCCKclAQuyLaDE+uaXcZB11bb8CJLRmPIs8foPoLm5Gffffz8ikYiZStTT02OMB6GQyKLPjMoZDKTD6dmyPNB5eXqCjA26rnMZB/NFplt1FWWQnuv34G0LJ4C+UgRFyrc85ZxF2ab8KBTzjCvFMeNl5F8hjyFDGlDIZpDu62O+DJQlb2NIx8pTFvo88FkMM/9n7TyKzDufP0QZGkVXVxJethnxuEZjaX8NI0z19tsYaifZShYt5hHLJYW9ZLi2vC3kcmyvSKi1ZggdSyJyzDfprl7fP1iZ3gqoArE+SduUfq4FeL1qX4tes/tJOi89WIvzhhEMsh6WupkmevrAyLucHWK9Chg9RhNCMumkqWd1tVXIZlPMsxTzTgsSs6yyjddCrm8mpC9Nnz4dp556av+VAwuSw5Lnkr+SxWUeLjz55JP45Cc/iauvvhpHHnmkufZmwTUOvEOgXkaROAlOVdkM9YXdbd3YtG0Xmne3mbmDHh8FMB/yWDEKKfUY6L9Df81f/Vc2M6/Lua1KLsIiw4CktrJ9YN4PLBeOqJB7tSLnfKcMinn+0brR5mQvjH/6xoCnTWjM//5fEz4eEHpO4THOq+HZ1MFI+m02KhKwPm8JAQqtcaNGYuSwJlRVRPmMQ4rN/QFtzKuV6X3h0K9rHHCNAy9FWbneG0+TfPqjdBW5ZhoXs1ToO7Dg0buwbcuL5lqxSCWnoJEXqgM2iboflnoD+S9PZSHFBm9nSytefHEr2jrSJAa1qK8bZgjB7t070dXZgnDIg2OOmkPC4MeqVbuwcNE6+lPCsGEVGD6sEeFw2CjE2hZRiwLW1FRjzeoXsXLlGjQ0VPO8ColEDtu27UFFhR/TZ0zElCmTzTfmz5+P5pY21NY2oaIyimSyGy0tu9HdncOxx87B3LmHIRSM4qEHtWDhesbDxsRJQ/lsJfJU6rQbQ29vN0IMw6RJ43HInJkImOkNMoiE0dA0C8cddyJ/RzoFzCPjn9YdoKKoXi+mhZJUo3dc44CLl0MDSgp2kjWnFxkq1JHNT+HG39yJr/12I97/+5/gojOOxJx6P/osG4US73sy8CbXYMXlP8eX7gmgbdTZuPkX78XEwjJ4gyFk4lOgPTO0lWHJn0CHbyFWXHcnHl4fRz4yHl8b34KfP22hs2YoPvbuJvRt3YmnHt2A7mIF3vMfF+OIYUMQZxtZIIFLxFhm2e6of1dS1deXZtvLtiMSNGEfDNTGZbNZozCq/krOSJ4ORHl0gYj9/w8GtuEDQeWx/+gAQX/6aK0H6QLOQqZUvI3+ItngCAdtw6vpWk57d2BBI8sKMgpIRopsKZ4qW3t1EwpQZdubTMD2O7zO7jyObFc+yfGY8ZBuYWDi5WTzASfnFbVytF4BJ2LMWVPPWeOdywcKvBrPQachXBrNQpBusM5ZjJFacGmFPj6RR4C/gQOw3u1PSP66xgEX+w3OfuAaxijK60GW2bWnI2GMAzt3tyHL214zDM2HvB2hEGIFlZXWvCUP9Mc5HpizZRIuOFmuPwPLQvlpPmkMCBLuLy0rglN8+q/zx+Pjt/sfNVT/5eXL/On3u/8ZxxNeM//3EbJyGOWHl6TUojKg0QKlQo7nOQT4rSkTx2Dc6CbUVqgPic/KmMI0M2Hox6uVadc4sO9XcI0DL8XAcrs3rixXpVLeEIRiIYU9e3Zh+fKl2LphOZJ97Ww/2VSyTPq8TDU+p7Iqcm2a0P40C0VifCaE3r4clr+wkQR8K9raEhg1qo4EfhxGDm9APGYhEvahqzOFnp60URZTaS06mDc9hCLn8XjcOBGM2tpq0wh1dXejr7fPKCIKv2X5MHbcOIRDIea11h4I8N0etHf0oKOjl67NTDmor6+mH1WIRuMIh6OmvHR09KGzsxvpVNL00qX6fyPhIIY01vP5Gr5Lf1kestkcv1lAVXUjpsw4HtNmHIJYvAYl9bLKWEn/ZLyUAsyEMXVTaSFz50sxoNIyFANxkBc3F2Xku81OARlfmOWlHdF8D8n8zbj6B3/E8lO+ggv/5d34xJFNiBR6+TBpvy+D1ubFuP5jn8GTdRdg3Ps/g0vfFYY/WIlcMcN6kUDRU4F4did2PP0obrnhSbTMvhAnnz0DU73bcNXnf43lc6bhiNPOxhcmz4ZVvQVXf+lvuOfhXZjwh3/FuTNnYCYiCPZR0av1wPZT0ReBy7FeB3xsdmUqGFz7UZYpKvuqx6qnqr+6rmOhbBAYKH8Gi4H+75VZhK4PvFYiieZfurd/pVIINWVRGo0WfrVtGQQkZ500l8FR6wyV46d+aMnbAwnGhqrw83hvyCXDC5rGknNGFKjt4TVPIMabB0r8mHHSRxlBxZFNhWmHjJjnueiltih1aKYXftP7fKDETZAutNfEYQzgpg7Kmcgqmmr3GWGWXbPm5AEFp0NS8ZHhxugVjJdP68HIgKnyqOwyecnIDVS63yQMlFsHGlQWXOOAi/0Gkd0CpY4oRtHrM6vX7mnvwYZtO7G9eQ+yBVZcK2BWeNZ2TB6PlHGHlA/ki6/IVcfk3n9CGFn2yiJlyoMUFwmGl91/1SJo5hi/tgVR/pWd3i/3kpT9EvGUEuCsau48Y74rIwidjykB9cqSeDE1MHnccIwb1YjayhDjK+ms3gONHNgnqEwcXganKXaOXOOAmgHXODAQZWVdMD17Sk+WK6qjJAdp7Ny5GavXrMCaNStZLvvgNz0kBaZLnmme57M6ZprLuMcfpZZTxrVFmkWiDXT3pdHZ1Yc8SXRdXT1ikRjCAb+Z8qP3srkUw2GbqQDZTNoQCY0aELGwqTgqXLqXz+WRy1LNsklTSC70nAwDaqtTqTS/q1x0hh4bQsJ3IlESKH+AymcJuZzTs6F1DRTQTCaFZDJphjtrq0KbMkhD/GKxMKJ0Ok4mMvym4uxH0IojGAhj+KhxOObEM1FZWcs4+ukny4mPsknLObMEafhhTvOg+BHNsfVqHupLsK/OOim2Dwd5cXPRjzzakSsFKXPi0CBqNVO9m5ZgwW1X4Gu3bcH02dPx6Q+dgTmHHY5sKIbmFx7G8ht+jN8sm4f3f+x9+NT7pyHK+pdn+WNLAH8hBWv3I/jVt2/Cou5qHHfpV3HSpCjGJViuN67Hkq0/wTcWjMOoqWfjyk8ehvymZfj9b2/Hou0JXPTtz+CYiaNRFbRY5ykT2Exo1R/VJS1EmEunWFf9CAQ18/b1UW7njDx5GVT/1BaWZWu57Rss9OxAmTzw3bJfxlHu+Auv3T6/HeGxKGd8avcZfqMv6CLlR9mQQmFqdpOQoYXXnTVxDhQw37y5fi7pYznzUp4XzWgsSyTMPCM5SaeIa773ARQ/j4/h9rHQqSIrMsbATlLpNHLm3DiR55KmoDn66wEB1Seb7T3bNa0HNnAqi+qaNGbB1EvmmdYxkar2sqbtbYuSxTj46FjnKKB0xcinMtl1HqIstFk3pa8zDd5s6DsD5dqBBJUB1zjgYr9BxgE1HBSnVJxETbzY09mHTduasaO5HXlZW60QnyFx84ZZfVlBlafKRuW7stcc0/VDxLikYdG6OOC6OX8Z9Kzkutwr8CrvlooMB8PEL5jzfaAH5n+/RzpmWTOVRo0+GwwtiKfXTBnsf6wMxcNRBSSoKIxkUS/lMGn8SIwd1YC6KstQfLNQnJHAg4NT3g9c44CTCQPTem9OmL+mUWKqDMxbjULZi35FQ/n77OJleHrhEoweNRJHHD4HI4bUyRTDN2XZV9qak344eXegoyz/ysYUQdfUCMoQomMfCYCpgR6bekwau3atx7oXl2HTptXo6t6DAJMhoDUvTAJpakGe77FRYKKahkFX2biql8sr452HSh/PNSTZaVCdtLQ1R1FKLo9VJyxLw5U9JPgkIVr0g1B4otEIGx17b499wGyp5kWB9ULGAC1yJvKdz7OOSMHsb9i1ZodNZcY5J7nJap5yCAHNlWSYMmmNdCiYERCaI6mpRzJC6F0pQPqmTUVAb4fC6sEKIZvRQloxRMMVGDdhOo4/7T2Mk8gU6ylLjBYkLCvriqOp4zw1Q4Od/y/DK6+4eOcgZ4gQ6xzLTCnvMwvneYK8RnLY19mNzZo+s5b1r70Lvr4CakaPxrhjDscZYyfAF2H5R5KljvUhXyRx9yCd6Mb6p59Ae8URqB8/BjMbs/yC6rwjF3vp7LUrsWLxIjyydit8sQmYdcR0HHHoeIysqJa1AjlvEZlAkb6yrLPO6PVCKABLI2NUjlnX3gikMJah9+XKcujVDAeDQfn9gX6VYcLYD91T238gQXJYIkvR8Pv8RkIohkaUlKPWH+UBUT1AoIBT7uunf2U3m+XKdJDQObqfdBrJTD5SjugBApvtquS/v5847i3nIpPmiNf6i6Py7oDLP4V9QJg11cXEkdVYxnnlr/JP17RN60sefptD6wyow01h9xgdSBEqUSdQjJSHWuPEMWApVv+Y5Dp4oXRzjQMu9htkFZfEVPOQ57GMA23dmlbQjK27Ws2CLz6/yAKrss+xnA8Gjo+DLkJvORQrrSlQJFlR7wFIVNQ3NHb0cLoGDKkJwYy+M/EqGuVysBCBOVjhGAWcfHaOlS79adOfRhIB0m+fe34Znlm8GMOHDcNRR8zFiCENZkinlBK9rR9jZujX1A70dCvLPv2anS3Mr3NNPfBSYESWU4k0QiGLCk4e3Z278Oxzj2BX8wYkk61IpzsR8rPs+UT6zasv8afcEyjIQLC/5Ku+5nyxDJ7tHU3y0ruiRR6NcTT5b2oWPNpmxED5rPztJzCmZyenR5xt3JgmuTyveYN8MkhlKMiyE8fo0RMxdfphGD1+jpkrWzZA/D38o0TIhQsXLly4cOHi7QrpgG+FccDVqt4hKFsfZaI0q4JSSQ9YPoTCQZIXFjgq4er1PNj1bI1z0GIoJRZ99bZqnQXN98xmckglc1CHTsHwH1a+N2AYcLEPXp/XWTzPFCYnDfdyWcMv+wmmuXjgpbGCP9C9GiS85bwe9ZInkM8nEI37kM12YvXq5/Hgw3dj/YZV6O7aYwxVUbOGgJ/J4xgEZAAou/K5fgc2DAcOGGaWBa8/aEYDafpBLl+ELxCET1MSyP91XlFRgwkTpmDc+Ekmjhr14MKFCxcuXLhw4eKfB9c48E4B+YR6w9WDZ1awZc4HQs6cYXENZ79w9Ug6xOZghoYkyzig4XcyEBT525tKobu3D+msVq82dAYvGTbvYtDwMU01X/31enTLBPpgQTk+A+OlhQd9fhnkcuju2oFVK5/G4sXzsWHDMqTT3UyjIvx+DwJWwLwjC7EMAYIsxUrHssV4oLHggIPSRIuueQPGQKD1EbRsQCZnG8OAZYUwpLERVXUNjHik/yXXOODChQsXLly4cPHPhGsceKfAzPnRugOOwi3q4vd7EQxYPNEiRjaJh7b4MbcPYrVcMfc6gwIMgXNGTSQTKfT0JpDO5GBrbqIeNc+6eKPQPHU/Se1egmz+Oij3jB+QBLcfCnrZvRrKxgFFP19IIZXuwNYta3H7bX/Dgqfno6NrFyoqLIQCgKVFiOhPJpkyHsoQ8HKU07Hs74E4jF6jAAprwloTAACunklEQVSa9+31m9EC4K+d1w4FWigxhOEjRmLy1Omoqa3j01qhwoULFy5cuHDhwsU/G65x4B0CkTJxDPEKZz49SZzHiwBJXMBPhZ0MxczvpdNcYWfzkcG4Aw2MJ+Na0MrEjKV6MwteC6l8AX2pLJKpPPI2U4iETcnhQLEc6AyP68dLr7sQtIK85sg7Kz4P5NCkt+bvgZZmZYOGnOqR8l/lw1kTzCHtKltaeMejbQdLWoQnj87d2/H8M4/hsUfuxu6WTaxjCfi9ORLlNPxWiURZUw+YXhodoKH3/U4Y+M0yygYC53v7B+WccRz/MQ8dxzwd4Jy9sstPCkwQrTHQ78xipVq0jPXNZnqkc7aRGD6/ZYwEGj1Qgh/xilqMGDEejUNHIxCsor/+l8Tz9ZwLFy7eJFDUaGG3HOtrChmeJs20J43ykRSyi0kju8ye5VrQVx0OBRu5HGWaDIB8hnccV9ICec7yx47HlGXFAt/XQqv7ZFqBgtS8y0vONqV61GmjTTvMczlnup/AA34XhRx/5T+f478kw5ClQDaP6RGtaaIV0JFnuNK8pNA5GDhCS98p0HPF2znv1w8GhGXgcfnXpt/l8/2JbDGHvNLaQBFjvLXAK/8Xi8ojpYHC4XRsaCHCUj6nneWZREyZjO08oYV/tNOM3qd3uVI3MqVO45UeLvK9PO/lmG/FUh/zJAVtJGMzPdSpVM4HZX2eTtPBHChMTn6YHR94KFfsT0cnrZX2kvfyh9/RYrvaLYoPmlxR4vOaylqK4TRTPxnnYi5j1ivSt0oqAMwzc13Pyo/+POUdUz5yjIt5lumQS+dMGPL0O2We5QOmOOgBlgd+34zGU9xeJR+LCrsWzjUevvL+mwZ5zXDpE05JZrowjipb5qyU4t8MH2DZVpoyPvrnvEhnfvTbf+xc7T90ntOtXFbxKd+gD8xrp446952Fk3XPOTb5pvpk7ivdy/moB+gNM0nbDPOv+acwUVIwR1QHyx7ROVlvkl6LH9v5LI9UJ4vMZ+WBCjLvMZ1VfsvQtyQr1HG5N0amnNBD/Za/4WK/wDUOvEMg4k9V2hAPVWNVXi0QF7QsVMSiCAUCJDUyCrBQUBh4WfkG4w7ECupj/LU9nNk2xhckgQlQUAWRzBTR1tGLnr48yGOYEBrKzV9G0dkS0XGqNmXiyzsDrrvYC6WNSZ+XY2B6Oen3doPTGL66U6OZSbNBZcHQwv8+Bj+bTiCT6qZuk2SZ0naA3di9awNWLHkKzzx5P9avWoRM7x5ErDxCfhuWtwDLr4ZaDSUbPxUyj5/+O98W4VU9HUh8BxLh/Tm1wOSIMQQMdAzLXsc6M8DtMxAoPFQKvEybgc5DFYBO2a19trNs7KWbaWvCIgKIxRswdNgEjBw9GZZVST+0BZVrHHDh4p8NybZ0SoShZBbt1Ra/HqSQJ0PMp51nfN4cvNpWThW64DcyTOQ0QP1B0xUzlIVdvW0kqGnWTckHbX3ah2yuQMWfdbV/nR8jLUg8bJIv7Qzko4zwefLUKUgvKCMk47TSvnQUjawyL9DZfCdHBpilM2Qwk0I63UtikYU/YJkpgmm249k+houkuJijjM1pZwn+M+RTxFKNO4kMCXQ6TXJNPcZHQa5dYHp7Ewy3RnCpfS8hkUiY7Vhl/BDKsldyx+/XNqukRJLf+wFFpkOmTwSeYWe6lZhWPclm5keWeeRHxpL4DbHdyfFaF0kkw8G4SSQWZIDNKA+o61jUY7I9yMnIwxyVnodcCp5CjIlbiaKVQCnfAW82A68dgM22KOeJMC0piT09lNVs9+ipYqlskO1aizZ7mU55kvdcOgmb7+puuTNAxcNZ28rZso5XTBrmsmmWmSzf9zDtsyb9hQzfV95qvaIgw2vyXfoZG9k8n7HzIpz0W7qDypBpH2UIoR8Ztr/pFAp5GwEths90EKEMMJBKiyz/JPm8NGAx1EImjyTb6ALLrXZyUF4W+U6O6Z1VGOlUNnVP6wBpTS4ZCMyi3vsDTLASk0H1rFDMMZSsXyLnbCjNtsEe1TGHIDvhVS46BFnGF6VhKpkl8Va9dLyUUSPN/LeLGbOlcDqVYfuqvOB3WGdT6T6+q29JFzZeO+lA4q1vKq31cIlOO5jJYz2nTo9iNsnywrQTkWcYVP7zvC4n2WFsOCoEAt9JFdJIZJLwJ4vM2wDyFsuxzfKW64GfhazgsdDHR1mc4VOc+g0Q2sFACzqrDJkAqgQaAwnDx3wvGaOBi/0FpbqLdwCMEq06ruP+A13SwnEVFRUIBbVvuiMAhHLdPthA2UVh5jFDmbWmgMiKhw1AIEihRWGzp70dbXTpjBQjwqRbf6IMgBSEsisrDC4OfqgohCNUGKgwFYpsoKg8B4JAMKj1Anqxa9tqLHz2Edxz7424667rsX7dSjbcvWZdARkTiupdoQKnETsyzKlAFqj4eGVwKlfQgw2Mo7ZCDEXCxhCSoqKSzZYQiVZj7NjJmDJlJoYOHWVGFBjJc5AmgwsXb2eo/feFSHh57CtlETR9z/UIst5qx1FVSw+q+RxPKMvSrK55K4gilfdcnm0hdfUw5WJVoACL7MBOkKQn1d4G2d6SaNADPUfe5XyLxENbq/JNkswcsmxzRcp0TaSlkEuTAGTF5khGUvQ/TaJGSUmCASuEnC8ATzBstla1RBYZXr8nS12mgGCFH7a/hAzDlM/5YZVi8Hv9bOv5ca9IKL0IehEIUep6GU5ZPzwF6kJRfplEkYRbYYlEIojFYiRWliFNDoEqGqPG/jIKlKEd6/zxIiptC36S33wpicroMKZlHFkS2xw/XyTRYwTgC0QQIMlK+4vI5LPw9+SQJt3yenoZ5gTjWolgKMC08yPhCSEdjiDftgjLb/0/XPpfl+PmRUmsK/iQtboQSrG9yqjX3QubfmqkgNQbr0SziJsMQiRnHrZl0h+tUBjeIP3zsMQojz3q7WaeqgyIbDKtRNz9Hh+CPuaVaCDbPLPFLl2WbDIQijCcfrMtrqafqXe4pB5lksFIhM/7PMjIP6aLRhKYERJKfhaqIMMQZvkKMB9lKPExj+30Liy+/yp8/3u/xm+vug87uruRYhkrMk2LbL+LwSjDyG/TQ+mAe0cOMPwqpzIW6Jr5p4JvrBU6ePMh+3ohRp0gxHzykrCXwsx75jnjFGT6hFDF6qYKyMArGEwFjXoQiRZxt0IhBKMh/mpBY+VV0RjcglrPyBNAKBSlzhIy+WDbMnxZCIejjJLFZ52tlk0HBfNTRkEZvfL0O82Ezii7lR6qkcZAkud7vOjnty2ey+4j3aXoY/nw83sMN0PrYdqZEQGlPEKMT4hlLhfsQcG7GxbDEM43wvZWm7xXp0oIfchrZAPLoIwCZtQQw+SMYND0w7yzRTPD4WFd9DBdpLe72H9wjQPvKDgCUCTEWFH5PxDwoqamhsIjQkGh+/tHAL59IHFPUFGQCDXDmGQh1qrplHk9vX1obWtDW1s3+pLaT56pNaBRGGgUEHTv5b28Lg5WeJjvRSQSHSwrCaOEeNmY53Nd2LJ5OR6dfzvuuvs6PLvoQXR2b0ZNLRUWszMhn/Ow8Wdjb0kZZsOby2hYI3UjKrhajNCszO8UqYMPrBpSPrJULILhMM+pcFLxrG8YgQkTp2PYsDHmmnqdpJBJMXPhwsU/F2rC/CT66WIWq556AJd98iJEa2YhWDUdo0ZOQGNjDZqaalFTXYGmocPxgQ9dgrseeBDdiaQxfpoZRKQGXotEj+TGCnkRigQQJHFVr7RFkh/02WaEgMaya9RUJldAloytyGc8oRgKVpjtssLCNllGABIZMl/6RyKpX9OJSIpAZ6iQ1i5RO54j+eSLPl4yvZ8irmELkYowdRsSCZJAw3/4nrO/OuURyaJ6rxXxAMmGiEcynTTflkyWQaBs+FcbL2NGNps1hgE9IzdQF3izQfqMRDGKrkV34tLPfBjVdWMwNDgMF335T3hkfR8qvJ2wSlkUSQAzJGbJdDvTJgO/N0Ty7ocnswz/+79fwCGTJmDasMk464Kf46/3v4Cit5dkDYhEgZbOZtx+91PYvL4L2d4c30/DE2EbFVKcSDxzYTD1mK4FZplGuuVMp4rypUSdqcgMMdtfk8CJJ/q9GgFiqKRxyiJpRh6WK/X6y1elcwlMX+aciG5P0YNUKgVPvtdMucuwjewlK80meoB0B/qYRSWmf4hFQT443/GbttNiedEuOCWei8RrlIOGB6S7d2DjE7fipusewmPPt8BbWY0wG+MiC0nW6xgqwtT7AmZYiowBDBXz12K+K+/9GnnB+8x9557yWwaC/QBppGkksXP1I/j+Jf/CuNUhNuxw1I+YiKF1tRhROxzDJozF6JmH4IKL/hXtHT0sj1FTHi2/l88zDiLRTrUivGZ0jlfGFxlcTDlXuWbekNRrxEXBZp2hU0eZqWtMN+k2moahFJGeErKYPqxvqmsi68pJEfIS01vbnReYhgXmqeokH2d9ZFxYn6VIy1Qn44PqZ8myWa952VvF6yxb6T5kulqRzOzEnuYutDcXUMwHUYwwvQMyKsgYoXSR3840SxksvKb+6yseY0yU/HCx/+AaB94hMMKN/8oot2cWBUClRg6EqLS/E6AGisLGlnWakBXVzI3rbxw0jKynN4ntO3diV/OuvT0ELzcGSDDL6dzFOwfK72hYw2kTaGneiOcXP4k777ged99zE5YufwZ9yVbWqTwbsywV3w6Egh7WLQ1NVMOrtQbUIyPLv1pANX/6J0v7wSyKVUfY6DPe6r2IxuIYO3YiZs2ci2HDxsJvRZBWjxHrmFE8pW24cOHinws2ceSAJAUhVMY8qCd5HD73NHzvyquxdvsG7Ny9G9t2tKCzo5eybyduv/Z/cf7JJ6MmWGOMnwgkURIBQwU1S7ar/k42sH2m+heDJP30t8TrmRwpoXoa2X4GSEr8RRJaktwA8iSieSMRRQLkRPxzlAdZr4+/dDmt55InqUvByuzhMc+9QcrZqPmV8/tCbJtDyJBepwoJfosk00rxnno2Q/xmmBI3SLIYQyxSwfCS6PA7AZLdaDhGcutDnjqBSJXpRSUJ0bF0AOkC5bZf18q6wP6Apj9G0YfqcfyOvw7+9Gx86JNHYPOCJ/B///tXPNLWhZQdhMXwBhiOYqAOUaa1FUihNbMbC39yObbvAqoPPQKHel/EHm8Y29BEEse0RTfzZC7O++RP8MKGO/DVS2ZhxrA4PPZQyugoUySCoLaelZGglGDqZMzojwDzsUSdKcs8SdOXPH+9fg+JutqyLHzZLKxcnu8zX5lnfqaN0tCQOzJImy7La1lNdWB5CDPpmrx9iATZBoarWWxiqMgnURUh8a+oR3doGMK8F+LXvHYv8yZjOmxeCg1NZ54xXHkfCTHCLMMBDCEpzeer0ZWtYToxfTTsoJRhuiYR1ohRtjkaiRIikZazeCxSms5ljTPTHHhNRgFR5r2jC95kSC8PsvQ3hQIYGq3GhKHH4Id/vA6LNqxHc3sHdnTsxDYeb3phCW752x8RqxmCDMNiyxpiRtYw3TVVkQSc0aCO4viq6SGJpHQNjzGQaTqQM/aCZYvlReRdU38MN6B+UmB+FGSQ47nG86j2WcgxZKyb2nGJeQimr4d1LM8nMsawoDSzSdT7qNt08/vMHx+/IQO/SS6WEda7JPM9mGaYMn2w4ho1mMDiW36LL37oc/jWNy7HJlmA6KfGBvQmtcYCI0E1QGnurHnh5IEDLXitbZAZWRf7DR4KvEGXeD2qgrRkyRIcffTRuPbaa3HhhRfuvTcQLml6e6GkhUeMlVT5wgZX3MTkkQcJ1ss163Zgy7Zm5pvEgTN3T3CsvHpfgkDOXNYF4ySf9l18+8PERXGiYPP6NLfZS6FGMierqlFFJGxTbNRKaKqvxCGTRiEajVA4WmZOpayriq5DX3igNDBln8f96VnGAZQsg4BEs+JZPh4YV6WLSQoqBMALazdg2QurUVERx+xZMzFiaH3/U3R8xvz2W+wdvHkJtVcO0ct9vjpluBx8c11/BgTBHPZfM3msAxNYpwZofpvmMWr+3p7dG7BjxxZs374VLS07qHRkqDTJCEBFguWowMbaVqNdLCBIRVS9HGzeqKio18mZ52hREfVKgVYbSoVcjbTm55vut7caplK/PpTWSh0pyEo4k/b9+apjpRurl06MPCn4AujrzWLY0HGYPfsoTJt2GIKhKhRIFAoD6qPkDP8af1y4cPHPgxnKy/rcsexmLLjq9/jSi8fg4k+di/9876Go5v2BtTKLDhTTMTN0OV3YhVuu+THufWgnOnOjcfrZUxDx78GmdWwLluwwxoOhjYdj7jFn4/SLT8DYSi8JkTNXOZDtxe4Nz2PF6tV4bl0XFi1ehj1texCOhjB+7HhMm3gcps6diwlHj0JDKA5/TzPWzL8bf7r0x0hNOw4NMw9HFeXMumcWItOXxIw5h+CDl3wEw5tK2Lx8Mx59eAVWda3A9q1t6N3dhXxfK3Zv2YL2UjXqJ83BR845DiefeCx2rlmDW674KxpOPgMfvehCHDd7CjK5PgQCJM2pTry49Cl8/pvXo2baGLz3A+/COYcdCX9IBGt/yas0SulNaN68GD//+RI8uMDG9/7vPKSfux+PbrCxZtbF+OtHRmFyQwzFfMAM6wfJc75rMTYtehg//V4PDvnw4ZgwYTce/sKXcf/4/8K5H/8Evn/eZM1YR2HH47jtsr/h0p+9gE//8Wc49gOzMTyewLC+Hvz0ox/DvevSqLrouzhrWA9SbPNWrFmPjTt2o646grETj8CMI8/Gse86BEPDfoQ09cNOIdvTjqeXbmRYVzLcL2Bn8w7qWnmMGNKAsUNnYdrxp2DqvMMwpt5CRCPIdq/Cirv+gIu+eQNq5n0IZ7/nDIxoW4A7H3kamdrpOOm8D+PDRzeistiJTTt348nNnVi/nPFbsxpd7e2or6pEU+1oTDv6DBz+ngsxrsmDKqquiR1PY8llX8PnbpmMipPOxf/+8mQcYebc78KqjWtx380rsXbxs9jZ2QyrJooTD52BsbNPw8QZjNf4OrZcIPnNmqH7EZJhLb6ndltTXvYP+MW1N+Hyy+7F/96cw2ev/SlOPWEIxoWyCKXi6Av0GP0zXIwiYXsQDJDc55Lo2LEGTy7ZipUvrsK2LWvQvLXVtKP+cABVdbU4+6wPYM7cI9HQVAVvsR1V4TjWPf88brn+Rty/YiemTzkckyeMxK6OVVi+YismjB+P9533Lhw7dyb8fV1Y+cJa3LpwLXZs3kmdZxt6u/egMgQcdsQ8zD7+NIyfcxgm1PkR8xWQ7W3BhmVL8MTSDjy/Zju2btuIvtYWzDv0FBx//jkYfcY4TPFuwaLbluHmvzyB7TvvxaLNMaQiNRg9LQg7PxQffd978dH3n2Gm/YbDIWNckh7hrDvAI3XUMU/MAs4v07cPVkiX0hSncmek0a36ycWTTz6JT37yk7j66qtx5JFHmmtvFlzjwDsENhti/VMV8/GvWYGVFUu95ZqXt7O50/QKtHZ0Il0iaaFA1BwwWdRtzUuiU56aRYL0JiuoWVFVxMAwgAMFasadhYQUfzkz2E2kRisfl3I8IxHkcSzsw5jGCio1DaitjiNqVruRAYHpyMe9GgpuiJ2MJjIt0D8dy1dzjQeviZfWl7+Ht0ddUnidMDt1nUKqP1wODdR1wOKlNZu244XV60mAPZg2dSpGDm9CUEnHJGfx6U8XnrAMmbLTb4h6I3gtsbX3ur7BD5lRH8wnkU4NmX1Jsvcf60fVQa9qIKEW/PF6mZtaUK+QQrKnAzt3bsb2bZuwu2UXEn2d9Fck3/mejAlOQdCvfJNHGm2i+qZeGiedDjYobdXbXx5+K6d0VproV6NwAgEqgLaNZEZzGIOorq7H9GmHYPr0Q1FbN5RJFeDzbPS8rJPGAGmy7SBNMRcu3r5Qc5bNwayh0rHwZjxy+bfx+Xur0BNqQ0V4N3q35uAv+Kkv+DF20ixcfuNvMXHCKFSF/IjavXj6T5fgd7flsNJ3Jj7/7WNw5sxJGFYRMz34odxy3PvNn+Pm+3eg51M/xKfeOwHHD2tENNGD7rVfwxd+msem3DH42f+9i8SxAVUkPxaSDFAbrv3pN3HPojQKh38Hn/n0WBxX24POp+/BZR/8Dq4NTMesT3wS3/+v96PG24O6UojvhdBhdyL1wE/w69u34rauo3HLzz+OqZOi8JVSsHe2YdW1/4k/vliDHZM+gRv/+xhU83t9657Cc9f/EB+5LojTPv4pfOeLZ2FEqR35UAydC+/F0t/9Bd9YPw3HfuZ8fOpDR+IQtRnIm3ZQoxL2BzSHPrvpN/j5957D9U8Nx6cf/i+cUbcFy6+5Cz+6bAWO/PqnccEZ8zBvRL2jl/U8iXuvuQPXXr8LEz/3U5x3VggVy6/AFR/6Om45/ic498Mfwo9Optz1Mczb7sRtl9+KT/+6Ex+/+sf48FnTMTWUYlu4HNdd9O/42xNpNL/nB7j00yfjuGl1qGQzncn0ouvZ3+Mvf34SVy9uwAd+/2V86MgJmBTNILN7Pf7vku9hU3wmZnz6P/GxOUUS6yrkqE8mCzvR+tSf8JMrN2BRcgZ+c+WXcCRJZbhnOdY8dA0+8Zl70TnjHJz1bx/H544fhuG1ceYj25IC25JAGsVOfpvlLlPjR0Wxj60qC6kVRMLTivnf/whueG4XVh/zfVz3kdMxY0QU3buX4Nn/+yy+esMYDD3lffjFb9+NKWz/Fz78E9x8xyNY2XI2vvndD+DImUMY3wx8PT3o8sX5rRDqfVl0F1j+LB/DrymASfitGLz+wH5pl1TvMqkEwu034S+/nY8f/cmDf//zl3DOuyZgYjQA5DTtptwhBbDGkLi3YeX8p3DDVfeiYs4HcdJpx2LeYUPMOhuhPNtiXxs2tC3Cdz/wXbSMPh0nffKz+PLsCELRSux45mbc+Lsf4Vt3+nDcBz6Hf/+P83HU1CyqfLUIUO/1lDpYqtO46ht/xKLVfRh98Sdwzol1GF8fQRhReLoj6F74M/zy6ifw00XjcM0j38Z5o6rRfP/f8MsvfQ6Z876Poy+6GGdOqUKVVCEt6kldrzVSgSE5D6xIHon0Cuy57+f4t//xID/mLPzu+g9hjJVFVM97mPOmw0HgBemKJuV5LH1O83+lrKkzwXfwjx6QPvVWGAfKOeDiIIeh9EVSH7Kgcu+3IbC8x7YdNdVR1NZWIRR0KpsWAjH9gnqGir6eN4XUkICCOVYFfnsQ18HD2aXAsUTqWCsXi7xodVelkp8NgM8XMEOu0qk8tm7TUMo9aOtKIi2ZJMNCSY7pSYXADLXisbYP0t1+mjzAvRpe6/rBibekhCiJ1RstU5h65Zk9yiNjLOCJyrC2TdKCTlLA1LthWcxdSxpfConePdi8fimeeuJe3HPPdXj8sTuxevWzaGvfjJwWxzINlpyzCrZNv8wKx6wPjlVbBo+DW7xqNWq/JcOhIw+U0/o1hzxW6hcLHipXWpDKg1i0BnMOORyzZh2KuvqhTCOLaSaZwiQv8Wkll5Ezet+FCxf/TKh3PxTsoMQk4fUWUQg2IDb9XfjGr+/CtnUJ1uMcUpR9xVIvNpJIHzNpEoYGYoh7o7AzGjVWib5kCT19OYwZOx4VFTGKSOoJhTTsUg3SpQzae9Zj5ZodiKSjpBlFdKRWYMmNG7BjyyZsbF+CK397Ay797rfw1S9/CV//4g/wza/9Eg8/uwhrt6zDc/MfRF/7Fspe+sfwFotexMZPxMjJ4zE16MEwqxI5Tx49nl5U+4JI11Yi7rcwuSuB3f5ufs2HoCeOQiyNVc0yXlZj9pgKpBO7Kb97EBs3Dod86Av4yMQg9qxaid8/tBUZfxX8qSfxxPwF+N2T1Tjzm+fhk2fNxiE2W4B8F4mUzXTbPy2cWpe8hwTaE0ClTjJpdPUmUKw/Emd/4D247N+H4vk/PYTrb1yF9dJNcjux9Mab8ejzObQe80V88NQqzI6nkE8XkcpE0JH0kahrOoejpZgRYjLImi3pKMOVqLwhua1FH72RMIIVEUxttExvfC/vFUIVGDqsEbURH3p278TOPV1IaNW6rmbsfPY2PLVkC+YvWIZ7b/wLvvfdX+O//+cb+O8ffx0//O7/4YYr7sWKBQvRsnEtVq1uQZ9RuRzdSXplY2MjJk+egMaGSoahwDyxTb+BOmu8FRkUgzuwecPDuOmHv8Y3v/ItfPK738Sln/kR7rjvRWztHYGAZzpKkRQ9TbK89fH9AlKMVB996GWcUgz/nENPw7lnfxDDq3L42y8vxec+9W/40td/hmufXoPWVBviVhcTPQmP1tDQWo8MpEaV5lkf9tcMd3WYBMNsJ/MJpHK96Ei34u6778Sll/4Q//HF/8R//9dXcckXWB8u/Qluu+1+ZDMBlFqex+rHb8ff7t2F0pgQ6iayNtlZdJe2mHU0vNlGjA5MxwVjvPBv34JHHtuC1kAlC5UXEYRQU1+NYmQyps0Yh2NnVCBOnSWfTqKYCiLXHsbCR67AX5+6DbcsfALr7r8NN/zmSnz/mz/Ff/438/NHX8f/3bgQi5d3It+2AzuX7MHWlAfhow/HhT/6HGoT23Dnt76FSz74b/j8F76FPz/wFDb32iT/TNMQ9W1PGpbNspgfzcgHWY+zSPcyDdI5s1uBFAGHZzgdO0aHyGmNEk2LoB9akFC7q/n2j0HOhQPXOPAOgUNVnMbAbMlilHgSG0OKgVDIQmVFCPFowPSwGmXf+W8IjxYGMYYA856u9l+XnwcQHPKimU3q6ZXxg3HxFE38NIfJ7w8iIGeFeD2ABNuaXS1d2LK1BTubu5BmQyZjiRZ6yZN8ZqUk8F1to6TUcnqRlT5OGu07Huhc/DOg4irC6fWqSckjn6OCq7lxxSQVpAwVoCyzkcquh/ma3oEN65/FY4/eiL9d/1v89a+/wu23X4WFzz2E5l0vIptuR8CXQyTkgRVgHlNzsAvafol+sPzI2CRjmQxNZlVdPuLXAjoqKwc1nPKuEUXlNPCybqhBT6dt9HSnkEzmUFVZhyMOPxbTp81BdU0T3/EznVgXzJaIWtBKBgYmK+/sJ13bhQsXfwelktZSqWLLaJkRQb4gZVtAW+TtJLnqJuWSMZ3PUWXQwmdqJ40RVCKApENqhRb4zVP+pRLaaYAVmnIhQDJalJN1nSSiGImSdGsLOxKV4AiEKtsRq4/jsCOPJ+n7JH7xo//Bz3/6U/zw5z/GV3/yPfz17nVYsmo1nn38v3HCpBkMRRxJ24tgTAvnRfnNML9F7kzpoRXw45YP/nwGw1JhhCYOw6a5ATx32R9w6sRJaArW4xNn/hJbR70X533lo/jyB4ajKUx5ZAdRoNyqHToc3/j5BzAp0IJHfvMbPN63Gy9e9Sh2bSgi8y//hvcdMREzq9WNSz0g5EeWJDK/n+SVWg6LSWgXGN+Cdh7Iodofho96R2DodMy4+OO4MLgaex69Bb+++m6sefwGfOXmXqzxzcLPvjoXw6plBMgyPxjWaBaVCMLHdGNLaIwrbAQpr7VVnFYhoP9STdTpwTarwJ+cnLJXOyLQJ2ah2SlAgtrPk0DQgs+sI0GSFgygob4O2yvGo+7Ys/C5r30B3/jBF/Czr/0Yv/riD/HD/7kU37npeSzauQk71v4JnxtXgQbqTtJMw1qk1uiUbEf6hb90UH9A60MV0Jvuw8Jffxk/vuh8/NvlzyN50afwHz/7Kf78tf/Bj3/zKXzmvSdjak0Qrd3LUUhH+XYUsUwB1d4IIoyLVvbPaDFFem3FRuCo48/ALy7/En55+U/xox98HR85cRKab/oG/v1T38VnL3sOnaEK00lUYLBSFT74QvXI9BSRYlu2v+DzaPeAKuZtHHWRoXjfhRfhO9/5Dn7xs5/hRz/5AX718x/iG1//PM48+0RUhyLwVtQhxnZ0uBYmLI1FwYohEMqg0VMHX0UAxTD1m1QHPB0i0vWI1DdgKNtk7dSRjDajr7ATdXYEncUCtrA0RPoqEA2EQe/gj2cwKRbA1NIUHD3+I/jwV/4Hn/ju5/CDSz+DX//8G/j+T36Iz/z5L7hl5YPId96Kz586HEN8m1Gs9GDiOV/Gd771U9z0l9/gb3/8Jt53RgO2/uqn+Mbpn8BFdz+HzekehMFv5eoxpGsHa2wJ3fE4emRHjLIc+XxGxhg5oxrA/NN0Du1gYKYdmhE6rHPGWOAuSLg/Ifnj4h0ANdyyCGuxHRFkiWAJYlktJZctCmNt49PYVItQWIu6qIIW9440EMojBZz2wTES6N8BBWMMEBHJ02nouEYLOHupykqZz9kkkJpfrgYwiGikGpmsBzt3dWDd+i3YsrUV3QmncdV+7Tk2cKaNMy2r0mmwzsX+BfND00SYUyLvfkuL8mioYIZkdRe2bllK4n8P7rv/Gvztht/gd5d/C7fc9mssWXofOtrXsuy3I2BlEQqoHKjsO4YwFR8Z1WRcMkYBLcZkUbWyZFhyFC3VNK3uKyW5bEg7+EA5YEZgKH1lZHOuqlHXIp8yEEjRtKg8jh41HnMPOxqHHXokKuK1JBckCNQyjVLKdNOvWfjJ8cKFCxdvBdguenwp05GgxdmQ8iJsV6OyNAR1qNKAYspBPiYd3gK6+dvNSpvhtSIJecHsRlBCVTyEigh1CDaQpaxkBIlkYTuseB8ytWFk6IGV7eVX0sjFhmHa+3+BeU3VwILrcdk1C7Cpo9sERwgGqrCq5VHc9+itePa+3ehrTZHIkvxHfEhkd6Mrk4eukDsg2J1DKdNH6ptCKeTBtrjFa0lMXbEFz3asRN20mTju+FPgq+3Cyu1LsPKp1dj9Qge6w30oBUlysw1IF0YiPmU6Ln5XA04PPYevvP98vOvSh/GMbyQ++2/zML0mBn+BZNMuoJgjSdPCiv1hfdNBWerNpLGHhC0TDyDuDcJOiRhJ+6hArOoofO6qz+Cwxi244xMfx7s/cxsazvkQPvvNf8Eh8QLDpn0GLFTGNWIiAJ/dg0AxxSv9Q7HVNvG/r0i9kL9q23SuXlvpNDbbvBxlc8oTN4+H7DQq+L7eS+S96MloemXBGAoQaUJg/DH47vlDMbRtJb737buwYlMlPJrnz/Bb1g60bX0YT9x8Gx64lnkcTiKrLRNKJIMF6lEke860NLYN/JatrfrsLO/nEQgUsGFTCNu2jcGUkUfjxKoaNDC/s6FmvPDMY7jm/mfwzAu70VCKAIF2vp2ltzHkCiKTRZYhGyFfHvlsH5Y9vQIP3fkINm1ZzLY9gOrGkZh71HGYMGUmQvEYOpM92NHWiqRW3S+xvDMdZHiKxiLG7TcoKfihvJ1HNp8zC/eqE09togw4ZvQuK590EQs9iNSOw/QjjsOxp9fhofvvwk13LcDmPtZBlosA60OyeT3uffg23Mj6e+RJ83DpeyYizXQAOhHPFTHErkOyWtP5qONmWZHD0mmYctSBs8EK1B52Lj548WGYOHQtfv2rH2HrYtYRexSfqKMcYJ5nNmHFY/Nx828fwPYM2/BECH1PbcbdV96LtX3dyFfIyFCBeaefj9FHjIenIgt/wsvy7NQWGZ3CjQGEQy0IZLYikM4jzH8sjUikM0x6Pie5wisFhskYCvZCHXkszxq162K/Yb/JNRdvM6iWsfYbJV6CiAem55+C3ZAcloRoOIAhtaz8oZCxEnvZWmjxDy0CImIk650ZQcB/Wtxwf63eun+hMMs4IGHojByQgUDXNYxN2xtl2fjm2fhrldR8yY9AME7lI4zenizWvbgN6zZsx55WKTfa895iGnqRkUm9P03160DfKruDC68fI6Yuy4dJCrrXfP4Nl6H+5/ljtv/TIQlqkYppwU5RcUoik+pDorcT7W3bsP7FZVj4zEN44N7rcestf8F11/4Rf7vuj7jl5isx/5G7sHTpU2hpfhGxSB7xmPb4TVHJ7YVNRcLW9AEqJxbLR8CrBSk151BTBthA+71UWqimsj7YVBazuTS/nTP3yqszl0vBwQknf2UgkNPCTRoearLTwzTyBVlvYqirH44ZMw/DlGmzEQhX8DltfdX/jEdKKuuM9ACmsV7VdCbtHuLChYt/NqixkwhKVfBYcVTW1qAmtQ5//vFnMPvwMRgzeiTGjRyHUcOnYNyUebjg45/FI4uWGkO5N2ShcexkjBs/EiPq1HNPyq5hxEGNJgqSuddgZOXJmFt/BkYMA/oq6kjhwqjMF1A5vgFf/NVXcOW138PMUWl8/CNnYeTIMZg18SSSi4tx062LUFPbhJOPJ/Fs0Io/adieKEbNOBFzx0zEiDjbZoahWEWyEbQQYjueSPahb00rtnd3AfNG4M7fXYm7b78ZNz50Pa6+53Jc9sX/RnTrGnzjPz6Bz/1yMZZv3g0rSjleEWN8JmDu6cfgA2cPQ/qRNWg58QMY+4mLcEG9SBHlfNqGpeH4ZI5Wli2CNvffH6BcLMQjqCkEEamrgG9qA8ZV1qGeuojJK/W0jp+H9797Hr59wUmonftfOPXYBhwzppsv+ng7wOe0erwfQ0YfjpGjgmggSRNMiJnHFUOGYdK0kWioDCCoi0VpdzHUjJ6E8dOnYPKIKgSiogk2/GxjfYU0GBjUT5iOmYfNwPA428RchnKblLRxNt5z6fdww00fw+Xv3YLrP3U0jh43FKNHTMe4aT/EZTdbKI0/FUe+52SMq63VqgFsLMOI1Y3EjENnYfLYoagNs7zwss/0FDu9xiFfBBf/9DP4wV8vxOG5v+Bz7zoC4xuPwLzjLsV9K0fj9Pd/EP/6+Xdj6JTRiHmG8u0gUpE40DQWIyYNw8hG0s5iDhUBHw6ZOgujG0fhgVtvwgmHH4GxtaNx2DEfwFLPkfjK9z6NK755FmYNqUMoQALKqIY62LalOpD1ZGHvRy5aAvUO6gzDWX+OPXE6auM+M91RI3H8AQ/SGbavLGusaNhSqESPbzSmnX42fn3bt3H1lw9HfMUd+NARczFh+ijMGjUXn/zMH7Gl4Rh87qrr8YkvvR8TG0uIZ1WzK6m0TkI4PheTRg1HbT3ruzLC3230/SB1fR913rbAbJzw8U/j+//7X/j0WVPx0BWfw0knjcOwadMwbfh78Z1vL0JvaDzmXXwsaquDCLF+Ns09DNOPqMc9378Q50ysxvgxR2HuuEuxfugZ+NodV+LqDx6OKZQNSZahVHQoKs78Af7nV5/GGVM345JTZmPssHm49HuXI9HXjd7eHuQoGwR1Svqpb4l7iHOUp28e/KMy31q4CxK+Q6CecIkgYyXQqujmeAA0F82MKvBg9bZ2bNrZiu7uJIreMHJFCire0zw0s92Yet1FyEo2myj1Eh5IlZTxNvEfAA2l24vysWyVfioBYbO/ryzYXq/ey8HnsUkkAxjaVIvhwxpQWWGRQPJNJa3xnwKWgtbLY507Paw6doZcayim2cudVURNsTCwvgysS+U6NxBvRd1iLMzffccKQ384WGbMDy/LyLRm4zYsX7XOHB96yCEYOaKB5cWoM8bo5ASfF6jEGT8GvaiMvsyGgT6pt0FGK68ngzWrn8XmzavYoHTAzuXRx3KbSqapXOTpPdOP4fDxwz5+WD1MCpfJF1OGZSgq8hmGZ5BQHTmo8fL4MQ0d7CsDJt+c8TOULUpXbZUUYr5YSKQLzNIYGoeMwvQZczB+4lTEK+r55kB/eby33ul62Tl4C4q4CxcuDjSwHUjl8+goZdAUCEOrmyOfQdv6LfjhF7+NHZk+HHHR+Tjt7HMwo6nBtOmSYUs3rMMjv7kBK59ZgppPn4NPnX4OptcPRV9fO+K1ddj45LW47cabce2mRvzHf34e554yFbUkUOneIJt3C54g241wCkE7btp007i5cOHCxZsMcQB3QUIX+w1mWDRZkrN2QNnp2r7rPOCvByNG1JP41kGjdrRiu8+ZjIZcLitrEkmWl9c8CLCwyt8DD/1ERCTIEBSd63cgWRG1l+6Rh0c9IFp4jZdlY8kViujpS2Hr9t1Yt34btu7oRneCFVh8l+8WSj467fTgJwX20Z+y3/3mArFogr6a34MNGh5oa5FHCrTy6BIVk32xda6pvBn3BqC0FBlVufVZFJb+EpKpbjTv3sT8eAFdfduQL7XDH0ogEishFCnC0nA6TwZ2MYm8nUA232cW/8kX0syzDPNIU0zo9yCdC0EJIbkRRCgUM72D6XQRXb0ZhIIVmDZlNk444TTMmn044hV1TLdywpXrwsB81z05GWjcBHbhwsUgQdEeYBtbE4xAC5T1pPrQmUmjftoU/OK6K/H9//0xYl4/fvWDS3H2hR/CmedcgI+e9zHcd+cjOOLdZ+C3t16L7/3Lv2JifR1ypT6Uar1IpXeie08X6hrH4NPf+DjmzR6NKo2O0voo0SB8QT8sj4+tu9Zo0Ki1wRuWXbhw4eJAgDty4B2CfdnDhuwVIweYV4YkO+ZvjZJr68tg8/Y2bNi8C2le8Fhh0ztoVuX3lMx+9hqSX+J7L+0RfLtD8S7HXeEeGPaXnivNSkVNpxAZZSx5waf5614NfdYCdxmS3hIi4RCG1NZg4ugmEiG/1uYx6WO+ojqj97zOcDkNmXbWMyBFGmBYGVhfBtalcp0biLeibr2RkQOrN2zF0hfWmLQ5dM4hGDNq6F5KKCcfzEKQGk4gP6hoDRYmBP0cUlsOFks92LF9BVavfgYvrl/O9M2Z+xrNIkvrwLRUeJR2Zq0Nfte5pzLMV4pOyAaDg162DWrkANNM6UaFOUDZoEUHc3kPKqqHYO5h8zBp6iGoqtFWhcyDAtPaGCDlrzLv76D/W9pu1IULFy7+LnLOomQlyzJ6i602pVCAxXbbUk8bhbumRmq1+SLPfZRHFh/MakkEyjIv22JqNvCQ5GsBvnTAg2giDTuQpkrkQ7inBlvCfDJko4lyP9zrRzbkRSGo94rwFNWDojbMBMOFCxcu3lRIT3VHDrjYr1ChMuo9/zhOxKjfOQ/QmZF6iMZCGDGsHjVVMZJdNp7OOG4WSj3jzDHWewceVKnkVPTLLfqAczOaoN8Rtq+AghQLnmqxV6kiWtXYa0VgheJMrhB6+mxs3dGOVWs24cV1Ldi5M8FrBaO32HyxvKuB1rgpsFJ7NX/KeH8gpt/rw+/TOg1BMxpFowgo1wyRNDpUv/tH0F966S/9MNml+awWhgxpQmPjULP4XTZbhJ1X+mrBGg+dHpMwdebDv9RJ0HqNM+aC8u9ruf77Lpw81KyQbLpkRgzEK+sxfcahOPWkMzHrkCNRVdNkFh7M8l6Raab5o3yLToYgHQ9MR2YG88cxWvZbfly4cOHidZD1F0n8KTdI7tN5bYVWQpRtghYt7C3mzVZ2Mkp6/T5Y1F18Jc2P76OIyVCG2WzXbdipNApaXZj/fZRphWAUQW89Qp5KJCvTGBYAxrCdD3lCSEdLlGUFRDSEsOg1uxdpJKELFy5cHExwNd13CESG9h2U3QDw+r6rMgIAwXCApKsBFRVxKu7aoihnVngNWlqYTSxPiv4/yPReF05oykTSGCLoXvK1vZHqh26Wn++PyUDomnPVecjxrUxaXgk9a8isJsozqgWmi3YySKazyOYL8AfDCMcrEYxWUMnwY09bDzZs2o5VazZizbptaG1PkKgWYfF9reirr2vUgAZfDAyH8PKoHMiQhTOgfZJJ3pVvWm/hVeP3BuPspJaz/7H8NFdYBkORKlTE6xEJVyMcqoLlj7G4WtQXC0zvohmgUKIiZ6bPMCNLJR/f144C1CnzzBOz3YTj3d/F690/GFBOiv6K5yw4OCCjTIXwmPT3+i1jICsUvKitacCUaTMwaeYchKJVZoXnItNdMkTprrTel9/yW451T8ZGGQb23tTvgO+5cOHCxWugJAO0WL2txWApT7QHHwm+9vLXGkmaaqDFhzPIopijzLLDKEbilE0+Y4vU1EgrFoAv7EXAD8Qo23yWBzke57weROhPwMv2S1Pl2FaoHdfoQQk3D/2wLB98Gia4n2A0FolHOR4rrpTI+yQkw2HWNOo/fSOQLy/t4OmXveZS/7GBeZLP6lBH5offdo4HXCif0AnlYzrdd/7vdeZ50zjr2PHfeGOO5eTfPqO+82DZvTbME/2PGH/Mv37svalU7E/LvTcF88AA50DP7Dtz4eLgx/6Tai7eXpB1XYuuKcdJqDRst+y8JEzOtoZa4K3Ac7PTMSqCXowf2YDRjXWoi0YR1dB4avneEhtIr8V3NZ9+8IxJBgV9WRTNNCxiDGy4TYOrsJmFDnMIBtggaz453ymaEQr8JkmEafsLWgAtz3tFBLXPLq+ZxebYQGezGWQyafN8KBQ0q8lLSRAB0a94jd7NZnPQzguWVpSnAmDz+QLjLqc9gDPFLPJKBwsI+/hdOw0708eX04hEfCQ8JPrePJLZBNp729CX60GBzxYClbD9VejJWtiyqw9Llm/Ds4u34IU1rdjTlkNBQx2peCjMeaahYqGRBEU6NTziu4ZI05ktJEluzUIGA1qv1xvSricH7dRwDtI5L/DbdKYH3fyapGUsVAqYxjohLCZcQPv2iqBnCijmbSphTnMsA4saZRXEEssh3zLvDA76vt+MTDD5Kt80HAMVCEWGIkwXCFbDFwppOwF+l7+FCNM7DL8VdKYZ8NvForZNsuUbr5Hg8t6+yAzCvR3QnxdvttPiWj66AvNMaeRl+dfaIzbrZp510eYzBW8AyTyQygUQrhiJI487G/NOOAdjx81idaaybvYfLsKnfaqZR17WbVO/zciAgU5lW99l4djr+DE5Fy5cuHgdhKipBP0ReMIRVFJQhdi+Qov0U5TE+ROmzuKhfI8hCivAGxT1ki5hv0Xiz3ZKD2qVWgk5OTbOuq8F3IMyJnvYhlDemZEH9NvSqEEf71qaO8j//Bzf3i+QhNTO+trarphOAskkiokiuvI9aEcv0npIWyrms/xxdiEYDNSe51JJ9OaTSMqSwg8lM63IZrqMfxpEoekZ2pqykOumrsKnbO0rX4RdVAdJltepq/E8m0/wPX4/Y1NvyVDe0z/TvtNT6lVgG0JlRh/lPekSPOVtLURfzDN2Nt/hI5lsLzKFXfz2br7COPGZRLoL7d1b+KwzdcS8PNANgEYoavs/7Tal0Rxphi3f00v9gPogw2Oe5p9ChnFIa40hmYvS1ME0NZHhYYCkP+b0POMN6oBGH2UcTJjpXvZJFy4OarwRzdzFAQ22Yq8LPUPySsEcoCDUhjlxNoBjh9Zh/PAhiPqLdCX4JNDZUMlYoG3eBiszjYWbElaNk01BLiehLogU61j31Nvr4bNhMsr66krjKqJhREj2q+MxVERC8PF+uq+H7TOfZeORTvYiwJY6pG0D2NpkUwn09XYhl07AwwbKptDXb9DvRSRkGQNI0VYjxyaWv0HGIygDggwRvGeRFInsJjN5ZHL8BhWCUKSCX/MjnS0gTVLqpdIRjVfDCmrnV36XhDTPJMwyDnkqFr1ZG80dPVi3dScWr1qPhSu2Yd32HnRl2XAx0Yxj9M2ewkoDJb+Cr2HwMkpYzA05hk1GgfJ8o9dy5fTj/0G5/YVXeD2YojdI7LON8Cs88ZqdDnwIR+JobByGYCDMdPBQH9E9TTtwyqcpewPSRyinqYsyTEqZdNLoDL9GBlhh8neq0L4wy2SY1y0kqaBa/kqMGzcDx807FTNnzEVD4xj4AqwfBT9ytpeKmpfKokP2tZ6D8sSFCxcuXAwOXmoFAfRQB+imHtKLbVt24YnFD2Lpk4uw4uGn8fT8O7G8pwN9+QACGVlEBgdNDbUiecR8AQQpp3M2dblQA4KeSmRSKSSog2ghZR9D4FEniicCLaJU9OfB/9SpqL+QQHsCWYT8MQTDQXjCFlJFtQ8aJebhfR9ylP1ZWMhRZ5KuU5CuV8hRv0xTv0whw+dTkCGf/gRiCPsqeC+ElFSyYh6RcCVqK0Yj4E0xPDmjU+WVKiU6eUU90eiP0tk8bJOoNwWpN4WpBwYttmEW38vuxovLnsNtt92L5Vv2oENGb5/aJcbJ9hkDh+wY2i4vGFSHkoxBbMOoj+Y1dYTKi1ouW9tbU59z4eKdAt93if7jQUHKdEtLC6644gqcf/75mDZtWv+dl8JVut9ecPiQ8sRxjsjrP1bv3YBzLdrjpUJPPgV10AbJv2LRAKLhKNra9iBN4h0kEfaTeKkHnLLVvPl6UG+9RigIlmWZ3n2L/uRy6sn3IhwOGwHd1d2NxQufw3333IPHHn0U9957Dx566EE8/fQCrFz5Avbs2W1IX21tDf0IkeST/GdzbOBCDBeJPyOr3suAyI0agoL2iM2hMh5HhN/MZ9Js+LS4IIli0WaDmGSIZJBgTEiKTP+ynUWJ/oaDYcaTDSW/J381vFA94flclu/RHzZY8VgM8WgUWfqr/Vh9fvlA/3mshdhybMm6Eyl09yWxq6UDm7fuRm9vJ5JpraDvgd9y5scrZZjkpjO1aHqodU3WgpemrgjuQJSNA4LJWT6uN17P7Q+o3nf3ptDW3oN8PoO62mpUV1eYkSBOjMqO8erHPyYr+I7SRenEH+WPRpPsbm4heU0xPdRbrf1w9azSx9myUOmkayqHCoO+LafehQMLJmKDQ38aDc5JIdQaAX5TPjNUivxWhOU6SqWtwLrqQUPDKBw6Zx4OPfQ4jBo9FSHtKU0lUIuaqlfN7w8xTf1UBmXoU72Xe9WPvaZz2w8XLly8k+EhIfb0bsVz1/wJl/7lAfxueQ+OP3wqpo8ei3pPF9pW3Ief/cfNeGJ7Ap5ZYzCxQnL39eWmxvmlEER21fO4/8rf4mNf/xp++/0/Y2lzDsGpszG1ipS+lDO7M+T8JPyZTmTN4r/Ur3r88MRbMX/+X/Hdz/8nfvObW/Dwgt3oIakfPT3MViBAHcqnZkSDMNjO9ju1/lr/QXqWOS4h7c9A6zmGZCBg21HM8H6BxD4mQ7QPmQLbn2waQa/TKaMWeq+f/CNn4muiLO2Cjo1NMc/WnA2PJ1xEdvNSXP2bP+Kr378S/tGzMGrccAyv5vcIi49r7KzCJn80KiJPV/BoFy7qkRppyHBqFJ30Ok0h4YPmXRcu/plQORRHKtfv8u+2bdtw11134bzzzsPw4cPNtTcL+zR0Fwc3RKQGOiNRX8OxVJACU7G3eUpCxfNw1IuRoyowYmQNqqq1bRAJsp2Ehh477w0GTq9knsTdJvHWooZahTOT0XCurLkmQ8GuXbuwZPFibFy7BjOmTsG555yN91/wXrz7rDNxyoknYM6smRje1IiQ5cfuXTuRSSZRU1mBjS+uw4trVqF5x3Z0d7bDS/81wkCLKVbGItCIw2wygd6uNj6zBds3b8DuHVuRSvQgFrRQUxFDNBIwCzCGNJcQBaR72pHt60Abn1+/ainad21FTSyAMUPrEfEV0bl7O5Y+8yQWPPogujt2oXnnRuzcvh49nXvo2tHbw4Y1m0IkFEY4EkNFZTUCwQieeXYlHpm/CAueXoHnFq/B0he2Yv22drR1Z5FVr6uxtnvRl2ca9RP/14IExb6tKdX4mg0VX9cpPw5EOMYQHancaVAnFYpQDI0NIxCwojyjkmTGlpafdeKp9DECdoCQ1T3T+3BQQ/FXHP++U9nJ5jJIsT5aoRCqa+oRjVYilcqhtb2bdaMORx5+Ms4//2M48qjTUVc/wqzBoakh6mHSCBfJjHxBU2jyTPAivH5+m/LDiByTX4N1Lly4cPEOht2Klq2348eX3oWtzUPwL5/6d5w4aTyqhw9F3ezZOOGMozG0+Bw2vbgGz24KmaHvg4E6LgpIoWJIB3y+FFY9F8XocV5sXLkQP/ve9VjcvhNpEnxfMUgtpATbX4EwZXuczyYCeWy75W94Yf5irAkOQ8X2+di8vQULexqM1FaHEXk0/AyMx86xdc5DazSo3fX5g2wPwsj7I+hTO+2NwdKoskwKVOLQvPWv+OnPP4wxtZ/HNTcsRoHPVUSqkNcIQPoTRJY6XY7NijOtdB/4QY8fRW8AOQ9JPY89Xj96S3nErRyGBgPU7+qRjw9Bn7+IJBJOe6SpA17qr9QjPfyGppmqQ0n6gb6gji9NfbQ0PVVzH8rTG1y4eAfA3crwHYKXNxwDc8d0Ug8Ebyo7NQWgqMV4eC46aebI8/rqtduxes1GCs0o8t4obGj9gZd78kr4RCD4WzYO+EnAAwHLnPsonP1+NiU83rhxI56c/wj6ujrwr5dcggkTxvO5AJJJNk6JhCFz2WwWzbt24c9/uQJd7Z2YNH48+vr62AD50dfTg5bt23H08cfjmOOOxbSp01BdXY22tjY8/fRTeOihB0w4ovG46aFv3tWMyuoqEp4jceopp6KxsREPz5+PO2+7DTvXrEXdsGFoaGrCkIYGTJw4kYQpiubmZixfvoyNnsgp+O1e7Ny5DeF4DBMnTcHE8ZPw4vr16O3tw+jRY3DOu9+NWCyOvF3Ati1b8If/+x0a6utwHMM3Y8ZUVMZl9VdvdwnVVSS6jfWoq6tFRSzCBo4NqwgWv6NwD6xbL69n6iE3mTcYyLxvfHzzoPBo5waVkWSqG5MmjMWY0cMQi1psztVnISqpX8cqX37njWDveybsVBJERJkNuVwv7rz1RuzatZ3PpPmdTuc+81hpq6GHznvmErRIoXYsMNc0J/5AQn+4BwcnDV4PSletzaC5LMlk2szhLJY03LIC48ZNwcyZh2P0mCnwWjE+7ecLUsoc44td1DxRGRg8VLI0F4bqG6/rmhRDL5Uss6bAIPEGi4QLFy5cHHQo9iUw/w9fw08eXoX11UfgkR98A5W+dtx3y29w7ZW/Q9UJ38V7L34f3j1vLKJ8/tXEpiT/S66XckD2RbQ0r8MN16/E5b/dhi99/0TYO9fi8YW7sOd9X8b3Tx+BeUP9KGU9yPii8Gnknb0dbV1P4qqPzUe2aTQmfWoqFv33JXg8eBomfPCL+O0lRyJCr4P8WNBvw+5uxYInHsHtt9+G+x5+GLu6Uhg941Acf9YFOOGMc3HopCEYXZ1G946V+OHnL8djjz2B7d2d6PFWw9uoEZ4R1FSMxw9+cAnOPfUwDB1SgxLbpa3bW/DEgqdx930P4JEnn0EilcW0mbNw3oXvx7nvfT+mNNUjwHapK9iL2jX34oqf3oAv/m0Hzr/8Cnz4nIk4vLaIfMoPu3Uz7rnrbvzluluxfvNmVNYNwbEnn4YLL/oQZs2aicpoCF7qa1aJmq+G0Xq1yMTgp2+4cPFmQPrVW7GVoWsceIfgDWSz4R3ltQHUrJRUIPvzU1cSqRRaW/dg+/ZtaEmGkLApRHlbBEA92KJ/zjp6Dvl0CrQHXpUfEUM+q+H82oNY0xYCAc1Ts/lRzSGzSe524IE7b8fiZ57C8LFj5YMZUSB/NHTmlFNOwYyZM7F7dwuuuuoqZDJZnHTyqTiK5L6hvgGtbW145plnzDSEMWPG4qSTTjLTGP76179i46aNOHreUZh7+OEYOXIkgoEAOjs7TeXasWMnr8/Fhy++GE8tWIDbbrkVWTY8F3/ko3znGFRUxFDI5/Hgg/ezIXsUuWwW3/rWN43xYvXq1bjt7nuwZ88eHHroYTjr7HOwYMEzuOO229DR0YEPffRjmMPrmzZuwj333MN4FliZj8Ls2bNN2DQ6wPS+8l9fMklB4KfTgoseNNbEUcGGKhIKIBYLIB6xEAlaCGioG/mWLPUatK+0NYP2mElFNWamR9xJb8fJd/3TZT4kwmhOXgfKdP3hO4ZMG78cii9vnC87/muaxbYde7B27Sak0kmMHTsGY0YPN8YPwSy4qNEc/HaxZJsyoyF8g4czosVj3pPFxDnXloUFO42VK5di3bq12NOyFcVsGwPFZzW9wJvnt9jIm7khTIOi3tVK1iKsPDeL5Q0SSre3Gm/EOCCDEQqQHUujdZT2WtBRhj4N/Vevi4dKTz6bZyWWkSqMVFILg0YxdOgYTJ48C+PHTUVFZS3TT9MHHNmgXhW9OxiYcich4cKFCxfvUKhJNgMyvVrsVe2f2mjtnmMZY7XTkEoms73ykZAjjd27nsL8/70SN1/2GB7DFNQeNQNnf+AEfOTCUzCiKYAGVKOwpQPLnrwOf0t7MXzCVFwydzYqfJXoCfqQ8uVRbScQsiP8lB/FgFpsyvwd1+P6P96DL/7Mg0/e/hW879AEeh64C//yrTU45XMX4KIPn4ZDSZiDClZhC15ccC9uvPRubDnmKzjxwpk4M/4Q/nbuJ3Bt3Qcx4sNfxdXvHY1YqITu1DNY9NQD+PVnWzH6g6fjvE+ejFNG15v4A9uw+ol78af/ugatR1yEeR94Dz563Ehj2GjdcjWu+9sN+NoVk3Hpby7Gv5w1BzW8XiglkfcE4Um2orRtKZ5Pz0KU4ZoytISQpWUZw9i59jHcec0f8PN7p+HsT5yPL//HoRie6wK234ff/+xmfPMvLXjfn/+AT7/7EMwId2L9wnvxP5/+DaJHnoUP/fY7mBnUApYM+54d2LC+BWOnz0BlFdu6QoL5YqFohanb+GQSd+HinwrpWm+FcYDV3oWLl0HztUi6fCJ7VOhF4EU+VVhEpSLBEBoahmDSpMmojEbg0+IxbEE0K8zWiq+ZlHne73OGb4uoiseZBeL6C7jIcIl++0lyRThEjNXrb1kBpNM5BCJxHHr0sfjaN76N666/Cfc98BBuvPk2fPf7l+LQuUeS1LCSkJik+KwVjKBp6DBz3NHdg3SG7zOMiRTDki8gEiO5rqpGrKLSzEd/7umF+PMf/oyvf+nr+M/P/id+9uOfo7WlDaOHj8aIxhGGOFbFqjB0yHCEQjGS8RjYTqOvowe9Xb2Mr88Mh9u9fSfuveNO/Pl3l+OaK/+K559/nunSgOHDh6Gnu9tU1vMvuADjJ07Cvffei6VLlmDFihVYtWoVTjrpZMycOdsQ40wubwwcWvU3bxdJyoJUGtSrTeLLdNq+uxMrN+zA4lUb8dSiNXj46ZV4aMELeGzhajy7YjOWsTFbs7MLG9tS2N2TQ1e6gL6cB2k2ajlvALYvYFaYL3gs2Ewz4/jdvIeEEK90udLLHK/ZpSBzN8g0pz9FP8PlEEMRRBmSylNEBOW13/IiGg3B75cwc65L79E8QQk5jbjwM1zlkReDg3yQH1b/e7JSqIw5AlRlSKM+qqqqzH2VM7O2wF5OWjZm7IPulQXtwQofib/fF0Re3J/5p3UBCiWWAY2coNIlV8h7mS9RKkLapjSA0aMn4ORTzsDZ774Ahx5+Aipr6pl2rLc285J5brb51tBRk76v75RVLly4cPFOhkShz68dYCQX1Ynig23zImUrm0X4rCKb1T4UfV3Ys/FRPPiDz+H9Z/we16dOwIVPPI7n7j4fJ9duw+LbHqVO1IKta7V8chd68QyeuO12tD3ZDv/uBrb5NdgZ7UCWflXlLIR6q7El34MWTzv1ONss6CehXMFP1/H76pBI1x+COWd/AJdfHMDW+Yvxmz+uxFa2GXmk0fXsfXjunufwt/DFeM+7Z+Cj0/zwshHoS4bQlQ0i67PMQs/wZpFYsQEb716JZ+vi8DdWIpDrwcI1y7HhyTXY8EIX+qxKzJlbj8eXbcUdT65le9wLpJOIdydRlwVihXZYhRCoziGTlAGlBalSK7ojNfBOPRNHTLQwwdqKjm3rqE+twYsrV6FlZwcKvmp07ulCW28S3YxdknpK0UsdJFaNyro66jA2evr4rXwCDcOqcezJhyPZswq//fF/4s67r8eip9cgwXSaceRcVFQHjG5je+PIF7MoUJcsZh09xoWLdwLcBQldvALKOodU0emCiIDIvJgVL6gHUPvYV8RiPLHMPRkFtCBfiSRR0wPk9i2g4Sz2Ymt7PnqhuV0iaOo9t/O2IZUiwiKO8qu5ZTdefHEtOtraMGLkSJL/IDo6OrFx0yZ0k/yb5/l+MpnA0mXLEeD96TNnoba+HqFwBDnbRifJ+eYtW821CRMnmm9v2rLFhPvYefNw1pln4gMf+KAZ+XIMz485+mgcedRRpjwHQyEsfG4hltHvSChqRik0NTUxbiXs2LYN27ZuNWGYMH68GSUwecoUzJgxA0ceOw+TJ082iypqCkR1Ta2ZDpFKJbFq9Wo8/fB8NO/YgWmzZ/Nb8xCJxsw0A0PetCihVt4vqbF3enSpLphh3nbJQskXMvP1Sn4SOVhsOEvoSmTR1pPC7s5e7Grrwc493djZ3IZtu9qwtbmVrp3HHdi+qxPbdndie0sXdrX2oLmtFy0dCXT2ZehHBu09abR1p9DWlUSrcQm0diawp6sPe/RLt21HC7Zt24Xdbd3Y3dqBXL6IQChsCotTXnRYMtMfNEevoqoSdXXVTIMqRLS7BG8UqEyYMsTcG0gsVT4GB+dZvSNv5FRCtUikeltUfgKWH3ta92DP7p3wljJ8nsqWV9/SmArnOb3jLMIpc5ecjo22NDgMNrj7FW8kEE5cVb600FOOZS6b1wiCAOtbgHVQ03l8iISrMHL0RBxyyFE48ojjMGrMZIRDVbyvvTg0LzPINOY7zDuvT+X1jfWjOHntwoULF+9UqA2UrqN20GnD1OY7a+GwLSNxz9k9FNddeHj+Cnz2m8/iiE99Fp+95Bycc8hwNEw4FidfcCaOHptC862X4uuXL8KihQ9h96oluPWRJhzx+fNwxnmTMIYEuIK6gobXyzjvp9wOhKOwZLkvZCm7qU90b8PahRtxz9M9OOT8eZg+cRiGRyMYMXsEWm+9DxuWrMGaISMws7gYv//LM7hmWQW+9bMvYt5UC1HfHnTs3Ipld92NdcFDUTvtOJw9J4ggZXz3i09j4zPPYlNyFmbPS2F8XQ/8a6tgVQTRGkiii/rV2MPeg/MumIfz541CE8PlCYSxa/dmLFy2DYs31eO4Y6lTja9BZbSEdKkGtsdGqP0F2PfehG//5DHc/MwOdPgKiNQCOTZD6b5WJFu24+F1YYyaPQ7HHTMSwwN5xnEtnn18Ce5f2I5ZF56PudNHYGicbVe1H3OPfS+Of9dpmDVlGOq6bCx/+kn86qqr8PUrbkVg6iwMGVaH6kISId6z/FH4gvyQ1AUXLv7JkN68j0/t06X254KErnHAxSsgkmeGtpmGzGnMlJuydGsUgJlbzHsaQl5RGSaBCCGdTCKrEQMkgdpBQD23uXzeEHVyCZJcEV8ROZ6okMsH+iMDgdYdkMFAPcpilz7e1zSCzq4uLF+5Co8+/DCeePgRLF+0GMvXrEUPvxUMhhGKREmcS6ipbUBNXQNJaRDZXB69fUkkU2kSbKCuvsG4quoaHH/CSSQ8Y/Hc4kV48vEncc999+Kue+/FE489hieeeQbNre2IV1WhoroaCS2SSBJVUVmJcVpnIB5HgXGvqq2Bj+Ft7WjH4qVLsPz5580UhqeefQYLFjyFZ597DtlsDtOnzzC/znoKPjb8XuzYtQuNw4bh7HPezTAPYXJoAbciCrbSQanNNGGaqgXSgjoickwQJrzmuSntNbxIw/H5nNdiOEJmOLhZvLDoRTpXNFssJrNFJLIlxqGA3lQePXKJnDEmdPVl0NmbQXt3mo1xG7bv2oMdLe087sCu1k7jWlq70NIm143d7T103Wjjte6uPvQmM+juTcDH/KyqrmLe+Uyem+0WqdiwtJgdKLQuQzxOZYQNqllZ2JQdEVKNRJGQKwu6Ny4njEJF6HW9rW+a1JPflg9dXZ3o7GyFnaWSpdUy+o0DOtZzgtYodlr6/hEIB7FxQOVKawcUWG5UdnxSFAMR5kuQ5U67hlRixIjxmD3rMMyZczTGjJ3Oa1TYTLnTAk8aaaA1IlQWmc+ax/IG4bYHLly4eMfDyGDJZKc9cnQtyUdnpJvu23mNHgiic8tObKee4m84ApER1GGa8iT8bLWoF1SMGYMxhx+GauodCx9fhFvWZxCcOAfnHjsEc0fXwBtrQE9eRtwsAqU8sr1e6mB+Ol4r2fCnfWjPb8SytVuxYUERE8+dh4kT69FIfcLrG4dDZ1vIJNbi8v/5Mx5+8Gl0jD4Vp/zLZ/DJOZrSSF2NZN2b2Y7lt96PDdYUNMw6HO+ZU4OCJ4RAjETa34fHHngIqcbDMeqI9+LUY8airhEYNawJE2uGINW1GZ5iAJW+CCqVBn7qiekXsW79Vtw8P43TznoX5s5uQIhJIsN01JNH6/YncOMNl+GWrsMx+dzz8e8XHYdZTeMwqpY6xu71WPPo83h2ZRVmH3sITj12DOLpDng712HZM+uwYFkKY089BTPHNaIxnEZbxy60bE+iGKlj2zcOI8az/RsfgN2zG4uf2IJZk05GvXTKcBHhygp4rC5mUoZ5pA2+Xbj45+KtMA64aw68Q/AGsllUQiXDHIvAi8iRYRlaVeA9jQLQvuVa2TXHa+k80EfyuW1nMwlwK7p6khT2QQTCMXj9IeQLHrOquWVpFXmfMSKwnCtQ5lvRiIY152HnMiS/mk/uQVgrzIbZ0ASDaG9vNwsYxtjoiHDLOKGRCcFgyMRL17L0Xz32MjaIcMsPlUArEOAxzLx/TVkIRULwhy2+7xgjnL3cLXTyfjKZNHG07TzJURgh+g+bhNzOkejGjZ8LFjyJ22+7FalkghXyXJx91ploaKhDa2sbVq9eieuuuxapVBpnn/1uzJp1CCqrqsyIh+tvuBHbt+/E8ccfjw9/+MPY09ZjwqNRCja1BcVJPbIyEjh7zLMh18q5THftHaxwKc2ceuUYbOS0IrwiOFBwyICj4d/azscQcqaRtmPUPPPy9j9y2o2BlN28Q09MfjhEu3zcD556sln4mC5m0chcCqNGNGH6tInMOx/LAe/zO6Wi5vU7UyGK9NnyWaasKFSW19naTkYCjUpRPPuDu/d3sNC7gnmNgdTaBVozgFE02LRpDV5Y9gyat63gs1kWXYbNw5JayvFxpgf/eUV0S34eKfCawsFCPFj01423FFQiBw2PxXhrXqt2vtCoG76rtQKokNbXD8OkidMxbdosRGJVTAc/n2OqBKQEyaDnY76ylNCZ18qf7T9+o3nnwoULF+9UsGmkPFWbxfaGbZIWwvVSPpvddUpqh5xn1K57izbs3m7ct+FBzL/+Oiy94Vlsbh+JFt6fNGMYPvze43EiSXTjxCkIF1MIbHgYN9ywADesstE16nBc9rX34ahhGv6fQmewGtVIIlhKkcBTV0At8jtuwl9+exM+95M0vn3Nz/Gh8ydjXMR8nO33Tmx48Erc+eXL8Z3eD+PCr5+I735qKkanhmtZGiojG9D94i343Zk/w58rT8Ckf/0s7r/kRL2KXLEbdqoToZYknlvyNK699XZce8tDyFRQF2xsxMhZx+C7F3wax8yZjqbhJN70r5VeDrGbkdmwEnfetgg3//VPWLVhB2KjZ+Os7/wRH33XHMxo9CDfux0P3P1nXP/n2/Dg42vRRd1t7ukfw4nzxqEp+CJ++os8TvrXi/Hf3zwdk3J9CG2+G3/61R249Jp2nPqL/8El587B3CEJdLUtxbKn9uDev96K++66A1v4/ZGHnovjz3ofzjjjEBwzcxQqwwEUqJMGg1nqC1E2+0GpCi5c/FMhjvNWrDngGgdcvAKDKRLl3M0wn8v0srsniV3NrWje3YGeRBak2Ch4w7A1j52EAyQY6jVWT7NgyC0JixYhVHExe9WbckPCn88jz3si/FrlX1sddnZ0kuxbCJO4ywquKQnpdNqQwmDIT9KaN+/7SKr9WsyPRDajvdrTDrmXvzYrWaGfXTqEnOSV3zXz/EmwNXde13QsQq21E4oMS1GL3jFokVAQe1p2YdXKFVi5fDnSqQTv8buMU6AijkPmzMGUyVPM7ggyTGh6wYtr1+GJRx/D8SeehJmzZjGsYSRzCoehaXvxanVGl0ynN8PhpDpJOy+Wc+iVOaVnXunPa0HvK2vENc2vc5mNoeOL+aULMfI+5mQmneB5HiOHDsHkCaNQVx1AQKRcBhlet5RIkJKji/uE2Mvxj8gHFUsZUHzmGw6UV4LjnQxFWQbFg53b1+Hxh69CNpfgeznmUZrP5FguFDrzqAmjR45lUsaMwcJjRiAMDm+EwxedjB4UZPCR18ZwxyNTZeXohbNVI+Nl4iQjTxC2zbqQzTE8flRW1WH4iHEYP2Eahg4fg3hlLV9ypgvIr315o/O/j38kH124cOHCxdsYTlPwtsIbC9LbMAIuXPwDEB9zjQMu3hZ4A0UCWT5q81eLF/qZ5Zl8CXva+7Bhy040t3UjlWNZCDgjCLQQWonETVMG1Nur6QMafSCyp15N9XSXy5imJMg4EA6H+JzPbKum96KRiJH5uRzv8xkZCmQckH/hcBiZjNY+UG+xFrxzRgaY0Qq5rBkFUY6Z0zPvN73YMhjIL37cqYAMl0inRivYttZQ0CgDxo9cK2BplwB+sMT7+Rz9LiEcDJrRB6l0GqlUiuHX1Iqg2cZQ87IVLk2z0DfUo6/pCeqnVjxlhJATFHe5MuEV9IwZht9/LohwluPxypzSkwOffn0Yu438HOCvDAKGduqXTqMMfOqh16iEfAZVlWGMGjEEY4Y1oDIqI0rRGEmUNEpvZ6cKHjP8r4Z/RD6oWJbXKhCcHyfETto5hh3LCqJ510bcc+cfkEp2o1Bk3iPD6wUzskF55pE/DKPCqthp2P1gsb+MAyWGzYnN60NbXioeqk/KKbNAI8uJrqqXv1hQ+XXSo4gQy2MV6usaMWr0GIwePR4NjSPgC8ZNxrP4M/6qK0GTtjInDBb/SD66cOHChQsXLly4+PuQbvtWGAcGrxG7cPEqCHg9Zl6Yn6RRhCtqeTBiSAVmT52AaRNGo7GuAlYpi2K2G9k0XT4Bjy8PK0Ba5hcRziGXzxoirkIvqCIEtKhdLGJ665OJXjPloKoiRnJXoj8plEhE62qqYPlJhmxSbb6TSaZgZ3Mk8V6zo4Kdy/PZDImSSK12TyBRDwboLLIhG/lsmgQ/y0pQNMRfAxrkv47VA25GMtBpBIKYaJr+tXd3oyeZNiMhir4g+jIF7O7qQ2tPH5/xI2+XkExlkUqRKFthvq9F3/wIBKNIpfNIJLNKNUTDMRK2CL/nR4HvaJ6hiJ6XRNUiSbO04JvXMWzsL4j4l8n/wOOXn2vxPuVJXkYLr3Yo8JgREZpK0cvfvBYalNAy5HT/iRTJw4GjBgQJybLAFBEuG1q0JkVFvIblLMIwaUg932Naq0ddMIYQPlpiJOX2H2ToGawbPOxcgU6Zo+ki2j3Ci0yuiL4kyxjLWbbogy9UiXBFPabNOgKnnfVenH72eThi3iloGjXFGAZU7vSeFho0hgH+c+HChQsXLly4cPHOxf7T5F28I+AtkViTXFl0xWwGdibPayXUV1mYMmEoZkwag9HD6lClFWJ9eRJlrZQrK5isXwWe52DbWkfA6Y0V0RPB05SDck+0GQpO/zX3X2S+pGkIJFM6dgg9zJSCgm0jRPKvtQLyWT7La/wAw+dDSNMG6H/ObBmYRIHvykCgPeDNoHIRRB7rupz8jYYtxENeRKwSQgyvhtbHw0H4PEXkcmlk6I/P7yEBJTkjee5N9SASj6CyphIFxq3kZRhLeSTTfeju7UKsIobqumoz3bu7pw99vUnkzarx6rXV2gh+BtfD9GBcDVfUYn8yEOwf0iZflSaKevm37AaeO/3RuqKUIv33i4wCKWMEYXoyDmZlgb2913p2/0FGAtkA9FuGjsvWVCHA/G4aOgrxilpDfJ2RDDJg6Ee94yoaIsea3qGxL/sL5kuDdHp2cPB5VZ6DLOceZNIaaaONRCPMgkoEIw1oGjEFc48+FRd84JM47YwLMGnyYaioHcpyGTAGrHxeCeHMdTXrLij/hMEHwYULFy5cuHDhwsVBhv2rxbs4+CFSXxC5KiEQ0uJ+pBkkyna2gLC/hGGNUUyaNBIjhzeiuroSFp8plGxk8mnYJGVaXT4UCvA9nyH5gqYbWJpu4NdQfJt8U72jIp4eVFRUmGkAy1eswF+uvBJbtm5DOBxBNBbjcySvJDfqQda6AvXapaCqyjyvIf8akq6tBcOBECrjlYjH4ghaTo9pJBh2rkU11BpI9iWR6O4BcikUsn2MYxqxsA9Dh9ShtjJGOlUgMUshGPSbKQRmxX6GX2sfBIKqVlog0WJ4owhHg0imehmONNKZXnR3tyMej/FepQmPIOOCDCIiuI5fJLCMgxlR8U9gbC//wsvPtaaCGHl5eJPCqAHrWjzR1m4LfEHTKWRG2F/QwBLt1vBqMGtEmOkfzsgAH4+rauoRi1Y6xgEGy+zywHt7abinxGssq8Y4oCuDDftgnnvj6eCkXdkNhML2UseiglLBTwEe4q9lfqurmnDooUfjvedfjAve+1EccfjJqKwejqIniDzfyWu0i0YKeC1oi0wf08WrkRTy8o3ZJly4cOHChQsXLlwchHDXHHDx/wWNNH9FCWLWm9zvv6F5/TJD7dzdhS27Ws1Wg509SbM+QdEbBAIRFH0hkhitbk/S6SHBLqQQsBOGkFZEoyTU3Vj1wgtYufIFbNzwIlKJXjQ2DkFtbQ1mzJqN2YcdZr4p8phKZdDa1oYXli43xHXM+PE4jPdN7zwZkKYitO5uoX/LsWXzejOFQGsF1NbVYfrMmZg8dRoi8UqzRkBfdxde4Hd37NiOvl719vea56ZOm4pZM2cZQqpFEZt37cSKxc+jrb2VJCwPf4BxCJG08f6QocNxzLzjEY5UIE8eqp72HJy1Dbwk2VrB3xBrJpfqkTOP3JnSYI7EBN9i5uY1q/w7a0LIiYOHgz5URgIYP6YJw4dUIMQ81toDmsLhdNG/thz4/5UP+oSD8oF+nbCZtPMUkM914oknHsa6tcuRSOzhtSyCAU0hKaJoa0cIpj3/Kb0Lpvd8cPCWCgMDoAzin/K58mofylMWTHzpnBwl+tPHJJV5RFvVaGpNgWWYj2pKiZzH2aqyvOOARpTkcwWWIa+ZqtLQMARjx47DmDHj0dg0HJYVN37JiKO66fM672pnBl13vrTv78vh7GbRf/K60IODftiFCxcuXLhw4cLFICGdttwpJz1S52X9eX+uOeD7LtF/PCgoUC0tLbjiiitw/vnnY9q0af13Xor/X+XfxYEFZfde13+tfEE0RAQoHg+jurYK2k3AFHi6EkmS5tWbHn8yH7NoYLGAgK+ESMAh0EuXLsEtN9+Exx57FGe/+0z866c+gY985COG8C9bvgwdnR0YPmokotE47r3nHtx62y3Ys2cPWts7zKgB9c5HIjEziiASjaC3pxtPLXjKTEM4+uijcP555yEUDpvRCPMffQzVNbUYOmyEKef/++MfYeuWLfzWXHzsYx/DVJb3lt27STqfwHMLF5KUjaGfUaxbtw533nEHpkybivMuOB8nnXwyhjQ2Yv3GjXiWz2l+fnVNPYY0NSEaiSOrxeKYLo5hQCm2N9V45IxCMMc8cFLwLYYyUP+ZHzooMV3tghZxLKAqHkVlLApLndD9z5VJ8GvJgf0rHzQ1RUQ3jx07tqGzoxX5vHYr0I4TIuEOCdZifJ6i0tqYNPrffX2Y8RHKl71u4Hl/nvU7zbQwSUaUWMg1qkUjRBwjht5zwqIFBTX1QWtU+AJhHmtLQU0zkVHAgmbI2LZGlYRQXV2HOXOOwXHHnorDDj0a48ZPQ2XVEPphIZvVzhp8zqt1BLTmhYwC/QFQFE34XhrGlzrn/uDQ76ELFy5cuHDhwoWLNx3SFzU6VjqaUP7dtm0b7rrrLpxHDjN8+HBz7c1Cv9bowsU/CpEc0dzXdyJHEcuPMcMbMHPqBEwZPxoN1TF4S2kUsz1APkEalEXQVyDn1EKFeVh8XrsOkEMjk0lh8eJFeGHVSnR1d5mh+V/4wn/iE5/4hNmqsIQCzr/gPPzyl7/Al770RdTWVqO1rRXpdApNTUMMKevq6jS9/aeddpqpUIfPnYvKykqzVWKhYJspAhpF0NzcbIwDqoQyKshpSsPYsWMxY8YM+l2LLVu2mEpr0T+np1Yr5VuIRWOoqanB6DGjUVdXx7g7OzRolEAum0Nbe5t5b6AlsOyEgeTMueZcf0uhkQ3l3mwtsgg/CXeRaZVGMu2sO+A8x8APjMBbBhJdhrO6qpZ5V4OApo9oCL0xvDhrOWiaSXn7vjcEGRYGOhXOcrxfdk8L/hVKZq8HFJWGHi3oKCeDhMi/HO9ryoMngrwdRirpRSLpQzLjR84OwG9VYviISTjiqJPx7nM/iPe9/+OYd/yZGD5qJiKxIfxsmHVL+2RHEApWwgrEGZYgy6QXRToZ4Fy4cOHChQsXLly4eD240wpc/H9BhHvQ5NU8K9Lm4xseZGygoy+L7c0d2NnSjs6eFOyiB4FwGMFAwPROd3V3IhaJGPqmofv33Xcv1i5fimR3N+L1dZgxfTqOOf54zDjkEHR3dSEWi5utAzvaO3HVVVejs7Mb06ZNN+W1proW4VDIDCfvIEF/bP7DeHz+I+jqaDWjCzSl4ORTT8Fhc4+ERT927dqF5c8vxkMPPYjt23eYMi0XDGqNAR+/FcMll1yCpqYmvLBiBe64+Wa0tOwi2SvAH9SifUUEImFMmDgZZ539Hvp/CMmoFy172hFlWMpbJjp1RzF0/DfL6PdD9zS7/62GCLXC5sgAGXpslOwMPIUsJowZhgljm1BXFYDFZ316pl8evJYceK3rg0W/90T5QL8DDSwKZxbtrbuwevVirFq5kIS7HQF/AUFL3y6ZnS00rUDbTb6hJQk9/YaQvRiYPy/NK/X8wxgknPg6CzuW4670VFycMNuFgCH0WnOjqroOjY3D0TRsFBqbRqChYSj8gZh5Tutw+Ej+vZqSMyAZzRoVpjzxi/TDy3Jubu9LrEFBaTc4yPcBAXDhwoULFy5cuHDxpkD64VsxrcA1Drj4/8IbMQ5oZjfZsLERaH0BlnYUWEySeaCtO0fS3ItmEufO7j6SKvWsO1voDamrQzDgRzLRZ0YBsHqYOeOdHR14+KEHsKO5GUNHjcIZ7zrT9OhrMbpMJotf/PyXyKRzOP74E3DooYeZnn/1FJfsAqqq4mZ+vLYzLNo5U14XPPM0brvjDkPMzjn3PBx19FFI9fYgmUzCtvMIhUIYOnQoK+RTeOCBB7C7pQVf/drXzKiFh3h+8/XX411nnIYTTzoB8aoKROMRbNuxA08/uxBPLngWJ518Oo466ljUD2lC3qth4+q51ogDkVrHMKC1B0QglaKmTqnOMZxvdW3S1A8FJ1+wzUgOr1f5qC0qExg7shETRjWhoSYCy6818Jl3/fLgteTA/6986PeeKB/ot2wckN9aI4FlxVvA6pWLmWcPoKenBSHy6aDlhZ3PsRwUZRowRFrlcLDQCBXne3rJ+e4+t884oDh6vdU8Yl4z3QpavFO9+HpM0DGfMXWI10aNnYzRYyagqXEYqusbGdYwWX6Az2i3BWfUgwxHdoHpy/KjxQTNFAXjTb9hidDuC7zK0PH7um4MEoOFZHz/4etCDw76YRcuXLhw4cKFCxeDhHTat8I48Ea0RhcuXgFDZk2v8uu7IgIoeENkjyF4WNDNGgNZGxXeEibWBzBvchVOn12P02fEMX1oGJWBEAKsFI899AB+95vLcD3Jt4wGViSCJMlWmkSmNZlCdzIDb8lP0qeV20FCn0Sqpw9Da+sQot/bNq7D5hdXAbkkIgEv9rS24Lbbb8ffbroVi1asQjEQxurNO7B09Ub0pUuoqR+KYCiKZF8afb0ZhlM7ElSiL5HH5X/8K674yzVo7+jFuRdehNohwxmnIILxalTUDUF3qojmziwydhjdvT60thfQ0Z5HIe3DkLrhqKqsRTqRRjrFZ7J5MzS/SG7oKbLCa7U5xtfDuHnpfCSTfsbRT+LoG+AYJbMG3qA7eN8EkNoipxEDPg9syiVtAOkhadWQ9k6mRcvuVqQzWTNiwCdC2i+8NDKiPDqiTGDL93TNIfNvHPLCcWU/Jcr6y6Im+muoflbz7SsQiw5BRXQow1WJfCaAXNqLUtEPv6XtNdW772yxKVdCjp7mSbhFsBlr3tN2lDbPbW+Rea21MtJ8hmXOn4fPX+yfVeCFl0Te74vTVfA8joIdQrI7zbKYRj7HsJWifDAO+GsRiI7EkNFzMPvo9+Ds9/8HPv65H+I97/sS5hzxPjQMPxJWcBTTuIFEv4rpF2E8gnTaCsRnpq6Y3Tv0XS1oOWAumiDDgeW14O83IDjppPQfjJM/Tlq+vtv3TRcuXLhw4cKFCxcHPtyRAy7+abBJfkWEy9v+CSo2DnnZd14kQW7vK2B7ax927NhBkt2L9es3mAUAt2zfbqYK+EmQRo4ZjekzZ+DQOYdhzMjx2L1nNxYseApr16x1iHO5TNJzkdaa6hrMnnMIDj3sMCxevNgsItjW1oZMJoNcNovGpiazyOGhhx5q1jPYsWMnFjz5tBkhoOeyuRxGjh6FuXPnYvLkyQhHIuhh2LSeQFtrK5587FF0dHSavmNNU9Dw8BK/3dg0FMcddxziFZUIBjWtwY9uEmltt1iuJ0yRvVRLxwMhGjYQJmrOoek1/mfADFf3eszcfVvbSzIAWtzPzvQh6MtjWEMlpk4aibqqKCJ+D7xMb8mEslxQPEViB2LgvcHi5XJmIPbdk38KY4rk2cLu5o1Y9vwCbNm6Dul0F+/mYPlkxJDRwnEg1zbBMExfxgNt+1cyPfB7c4fXddvrcdaX0M4YzoKaerH/HXqlYCgsGm0RjzYiEqlkeapAXd0QM2qkvr4RFVW1ZuFBGTKcnn29Sz8GZKiTLM75wDRyjstuMFAcXjvdXoo34q8LFy5cuHDhwoWL/QHpku60AhcHPVRO9s2zd8pJucCLlKjYaCg0qR3SGgWQyaGrK4nm3a3YsHkznn1usbk3dvxEzDrkUEOwE8ksn9MWcLaZOlBJFwyopxUoaFcAW1vElQy5TyYSSCUTZhFCTQcQUdeieloxXpVPYRPB1/QF+TFkyBDjj4iiOJPCqoUSUxn1/mvsQgmWdkMIhRENhYxRQKRRz1TQ/wy/mUgkTeXOkVTbDIu26i/5REL31RGHHjrnxrAxALo3ELpdfuSfZRxQ2jKRzFB3rYivAPj5bTuXgLeYwZCaGKZMGImhTRWIWV4zrUBpPjCf94dx4OXnDuRfgd9Lm7O+vj3YtHElVq1cgrbWHcyDFEKWj+VM78tgxfKhdQRE/k1Pu1Z5YJkk2ZfdoGgSWWVTa2VoK8oM39OOAH6WGcdppwDLH0QkEkVdXT3q6xtQW1uHmqpRiESrjFHIa4X5tqYHOAshysii3C37Ib8HRuflyfJG0umlMD47h68LJ64uXLhw4cKFCxcu3jpIx3WNAy4OcvSTFJYVkXCVEVNOXqWsqN9Vs8ZFyrUQfjpXQE8ijR0tbehNZpHO2uhLZUyvPawIPMEYMuk0AlaApM+LDMm7KpP5lk2f+A1taxiyLFTGwmYdAb2rSicnUq81BfRONps1xgJtL6eR/k4vsbbuE4H0IBAMmEUJ/QHLXNOoAxG9gLqV+bwWIiyQ/OXzefgtPsdvyigg//W+jAQeMesB0FSBMt6OxgEmogmHlwTYtvv70xkXL697ihnEoz6MGFqDMSMbURe3EOQTyruyXFD6/3NHDsg4kDG/BYavvW0XnnvmMWzZ/CLS6T5EwpZWG+BLzsgBj69oDALMNscgwKwumNEDMtlIKDtD+v1+C/GqGjNqJB6Lo7a2HnW1Q1BTU4uKikrmcZjPOYsQKhwlTQyhHypDpszzusqnypaMDS/BfstLpctrp9tLoUD8swqVCxcuXLhw4cKFi1eD9FrXOODioEZJCwKoDJVJIo9VbsrlyqOu3H5iUoJ6+0Xq/ciLXJFUlUT6CyXs6Uxj155etHZ0o6cngUzRC9sfIakrGgKuBfPsXJ5krGCmKIjeaYtC9c4WchnkUj2G/PtI0LS9YJm0mn3oxQwJM4+b90skhlodnqE0lVMjDQoMr4wCGrUgfxQfDTz3aYE7His+Nv0KBILmXS3ip2PBDFVXfPutAeavznlQrjFvN+OAvmUxUB6mjRbD01Z8jLpJ74Bf1DlvdgGojAUwZswIjKyPoSokQvzmGwdeC2W/9oHnWjegmGU+l5BJd+Oxx+7HutUrkEr0kMhHTTorDloosKC1BpgDXjMaQMafCKKRSlRW1qK6pt4YAWLxKoSiccQqtDViiGXHr1x3yoyMCEwXlTUTFPmtHy3caNLOiaPum7KuE12TK0e//Pumoz9Ag4ICsd8C4sKFCxcuXLhw4WIQkG7rGgdcuNgLkXSVqf7eXP5q/n4ZuUIRfYkU0qkkWloT2LY7ibxNIi5Cqh5eK4Ain89piL8ILSm2evB9MkDYBZZXZ/0DU2r5x1nQTsRNZdlxznXnmu7pAqm9Tvox8Pi1Ufbz7QazsCF/FYsCo//yIOq+cTzW+gIi0nmmnc+vXnQJKRLfoo2Aj8d2DkU7g6lTpmDy6BrUxegvny/LjL0GGJ6Xr+0PGVH2O5/PIZXoRTQe65860ocNG9bRrUdr2x54SNpraqpRWRVHZUUVhtQ1IRaNIRqNIhpj4D2OMUcjD0wKaQeAAp0SyRvnfQrq/hR7eVycw/L5Sw0iLly4+MdQyKvaUXZ7ssgX0rB8Yda1EOsl65gRxQXWaxkD85RLEQoDP194uVQbgPItf4/ZQjdvVyCg7T/5jlmgtJCE3ycjYpCyTMZOPkvRV6RQlIE4nKUXPi/yvKaJSFY6zzaniFyIfthAgO8UvDa6/SlUpjwI5CIoecPoo/jwUVYGihl4AkX4CxHkbA/4RYQCQWNslmG7kM8bo7IWeJVyqLVxzOg2tmGaKqdFSRkMI5OKGuWmcDOIOncmLGmfFH5LQpwoR/fVoTFNRfhKOeRLAZ77YNEzn+bA+XKMp8z18q2PYbfgLYToeTcyfspKO4RQmm1yhGFm/mh9H58tI2veTN1iopj3inyOMUBP0IanEEQ8lUc0l0VvRcy0MwHKV7+H7wcCDCulq0alMT1N0yzwGYXSiRn9LHn5X4vHSj7LKC8Tvf45z5ZRPlda6cSj9kpi3fhHaADX3oeoF7CgsfUwO9gEUcP2QzpIN+x8D4r5Wp6H4bVYBjxs8wph5JnHJaZRnPmYpkdK/6j8Z75nmQb5gg/hTAzZEAswnwjnmDuhCuSKzDPmsa/AshCy6IdF/cXHqDAOzAc/dRyv7cP2Esu65UeDL8Rzpkw+wxQowA54sZO/8VIItSWLRyyQLCsy3qtTw1QJtU36Yby8TCc1w2q3CjnmDdtxj5nO5rRkcoLyT1f0jrnqVb6bBBoENOVOkf/7z+tukW1soeTsuKNRiNKudN3HDM+bHaSYhOrQYV3waLce6R+ql1aY1ZD1rajpjQFkzQLCJQQ9Aaan0k8jM1WWHWO9R+VPkdOPkQf8kuqKKTe8zOAW6Jd2x1IZyjONfcwLpVWRqappomZ3INY3iRqbZTbAm5amhmq6pcAwK81zuYLRN3ysPCXlB+uJjiSz/NQ57FyIZ879VGYPLH8UQV8cuWyf0Vm9fNfoSAyXGXHI8GgUqgKv8JkwFekvwyIdxCnGCjOP6GJB5qmyje8oH0sWw6dEHQQ8OfpTZHozQUKlNqSsSpbfCPz0J9S3C7ZFORWuQYDBCRT66G2JZT+GDMPoZyz9/LBGWhZ4brEMB9Q5k2Gd4XGBcq9QDCNoJSkoKGnoAuGEkdPqvoM/wdSLI0E5lmb8QqlexALVsCnfU5QDFaE+eHP8CmVPPlCAZbZyVtl1iLP0y3LHXFnvLF/TfZ37+C+f57OU8UpHm3lnsQ7Y9D9nM09Zx5THkvN2tohgUDtFsQSoLjJcgjobC6yXFmWAPDE5Q7/LeLlOa/JywP2yHvxGoPdd44ALF/1QgyHR7Mz/lkBkBWGtNcO81eOvBpRFTAKKOgY6kza6unuwp7UD7R096E1mJK7gC4QodCmg2VDkWalVsfWeGTXQr3XIX8GsOK/v8VsSMAwFK+TLKrNpXAT9DrrqvC0hhUy11KSvGh1zdR+MYUCOx0pnSU21Ux41YLxm0oiClbKWMjTHxjiPceMmYPKoagyplEJbTteXGgfKeDNkhPwb6OdL5BCPjdLBX7uQY8Od5TFLhd9nlDEWIQaCz5sefJF98xIbLMcPx281NE5YneBKId2nLA2MQ/n4pfF6Wflx4cLFPwQ1CTLqlUo267OIkOoslWE66cpa8LYkIuHTGiKyJEj+DKyLrwHKLi8Jlk87iZiqrx1L6Fh183kSzqKz8wcsKuCUFaIwpIUIkEQUKT/yVNpJRRAim5RBOs2wROQPXY4EIeftQCRbxdYoQmLDi6WkIYQFkjgp4BH6SS9gU9AkkgkjKy0RDP5Klphf/jNKr2Quzw1RMWFVulBO2TLSOmTI3DDf5x8f36EyPVgY0echUaWCz6SkTGd6MqzUzEnald5U8kVEmRkBT5LEIMhvBxDms7IXFJnungIpcoIKd4Sk37IQYBvR47UQZJIG6FfS34cww++XnCRx9nRXoDO+h2Q3h7rUcJSCGsnF/GNc/VTYjTw1bTJ1AMN1mDZ0uuyxmBP8plncl1cFpYGZtsV/zgX90rHc0CMe9rdojGuR8SvyunlEUFvAjNe3QKLu85LMeUmkfc6397QkEK8IIlahstFDElTD8iZjBv1IAAnt5UvSHucnWDKQNjvglBBjuqFA4sUg5vgJfcXOkkiT6OsVExeWB41GEzFV3NX4Kq7FlAxBfCiobWyTSHsDJE0s8wxiME1e5e2BN5BltGoYF/nMmDP/FE3locqH189rLKu5fNYYzgOBKM8VSH7HpIvu68dJNdJ1po+OSGUNKeHhIKDiY/4M6nl10Gh0p4wWTp6YDykMJhyOJzIOsMSbsMooWMxr+miYBDuGZFpTQqmn+Um8GU9fkQRbuqG8I9R+7wu78txpz2Xsc3QF+k054UUIrELMfsaXaZnJpPieFo+OmOe9/ozRJVAQKeX7vKZqZiSMSWTVMZZXEXj6p3cK1DkllwRlp9KzRB1JcsnLvNYIRbvAskun+MvwVZ5yqAg4+gfLfX+eliH/6RvTxdFPpM8ovczzRgbKf4WZehplpGL59yCf9Uwh34sUw1zwRlBNGUo+qtRh2pL8M9xZkWt+Omb3GaNBgWVQO2kF+KeQ6kEhx3yJRllfSODlGMccn7dIvIOUpxZlX8mOMWAi3Hn0dAcQj2tULWtPjuEsdiPPuCjcIdYdO1OLNANXDDJfMx0IlcImP4wcVtxVJvozuqxzKQ1EpAWRacG2tYC0Y2jUTk9m7SiGW868p7Sjf3rNTCfmDU++QDnkg806yJAwfBn4cgwr08DSrmjMoxy5gQwfoQEJXA7HQDjlzMGr3X89lOP0zzYO+L5L9B8PCgpUS0sLrrjiCpx//vmYNm1a/52X4h9JBBcuytDQe7NCvhHoTnmSADWEjkLYKEm6z0qtxjUe9qK2Moz62grU1lSgIhoxpLWUzyOfYQNt582aAJYRGBR2phF2hIfxi99QAyRFTILbbAGnbxvxvw8HU7FWVOQkutT+DJBxBuX7cuamOWGi9jdeSgxZUtVYKqWUNuFwGFVRP+IhXXGEmGn4XpZw+0M+mMZRhcVACoYaRn6HYTVTBUJhNkRUKvwBPqx7aiRYePjrlUJszlUmJISlqFlsqKgM8HltU2jWD9A9KZ57lU99R/FTI+Wcl685xy5cuHgzIEXYpgZfsKnwq7eK9dNRmEjUqNhpVRSq2cizTod9JPtUMQfjip4oiXmQpIO1mySqJAIiQqz2gWRDPfUluxtdO5bhocfXYOnmXsSH1iHMOm7Rqa2Q1FBPd7GURi7Rgo0P3YGF63diVzGMSXUxpLI+ZPhcwGL4WpPYuX0DFq5agQefXI3lCxeitWUXFU4qmsEQIuGI6SmWMcDIT8kXtYdSEHldX5PtQukgo662l1VjJ/KnbtASlecizzOWbQwXAf4TyXw9R08YB74vwqbmlWmpkQB+Kv+lXDdat76AB+7ehI17qOwPjaOK32AKMACUdyRHGZLOIhJItW3HmvufwML2BHoYn5GVcYadXyhlkN6zFpseuxMv9tSjJ1CHYJxxjDIXClGEtZZQainmP7EGO3YkEInEEY1EKYfV3jiKuziyz8/MJnmR4YORZX5RRiPI6xbDrd5W9ThbJC9MM4bL7JLEayL5RY+zILCzhozkNL0hATDEj/lTLIV4TaM11EYA2Vwfv8/nKP/ZECBGHSMY5K0iSR1Jx9Yt2/D8wkV45vGnsGLFMqzetgWtvZ18lKQ1VImIL4xsqheL770anzjvEvz+6kfgmTATjXVVqIsw3jIWkUh5LOorKs/Mv2ImyUtR5Lp2YeW9l+Hs8/8Dv75vJZJDxmNGUyUqPb3w5xIgFUNEZY9+FH0lZG2nrDidHowPk0hbJOtQbbGIuHpN/QGtCOTUG+lTGqlS7pUWRXU6X/o7YIw+pNo3OOhRk5Tl47/nFF4ZYFimGQKSMhVmlWOWbZZ19ewawwDDIGONrpM7ItG+Gs8tXIenlrQj3hhHRShoeqptpp2fZbFARipCuFfv4H/pcfKLqcFrjp6njh99V9saq5NAxF11yO9j+hSZJySxXl+OTgtJ892CDFqqI5Q3hnAWqU/wG/RH6WtIP9NRdFLflWEplW3llzUiJoZMhn5beeqrLPMsS6mE9A6WkyDLp+ooywE9MLqYRsHKACd//AqnkobypUA9VnVT5dWvODDeGrWpThwR1gzlRN4KIMmKor79GOOjEA3GUZzQP8pO6U1Z+s1zjXbQSIwuVhpe4jnjwLLNS0i2tWPj6uV48KGH8dSytZR3O7Bw5YtIJlOIsJxVhiyESPS1YxQ/QILfbUZp5Flf09LHoswMTQlOst7JQBSxEfJFkWjeiKu/cwku+vTvcO/yTkw/+hCMjEXNwt8aGay1vGTQUtYOXM9JMByhP9/L19VGSJ5qxFDWzrBsOe+qjBsjoLKOZSKfUQvCMsmwF5WvfMjLfPazcQnx21YwjILlQ5rvS5+kdgi/RqWouvXDlLeXQdfK7h+F9NqBenT5d9u2bbjrrrtw3nnnYfjw4ebamwV35ICLtyVUmmT/M8WKQtI0YixTzkAeOccwYCq3LKkUghSlfEaCyG/e1aL6Xb0ZszZBW1s3+hIJJDJFpApSaOSHGkQ1ghIoFB6qfOZzFJW8b9YHGFCOTZmWsDXXnHAMLOdlAXWgQA2KQq9Qv97IAaWXmhA1XibJGW+9a7Nhorzkc1SM7SwqKMSnjanBpBGVTE9njYaBaVTGq137R6B8Gih7yscmfMxPKQTKF10vW14F85xRRFRmGH46XVJ50j3nunNPzjze/xmdDxZv5FkXLly8NiTTVZ0kkxyhJfZDpZ0y2abMT9o+bNzajCefXoYNzV4kScjLQ+r/HiIkqFF/FkPjQbz3tCMwrDFMBVHyTqSabQW/nO/diFWPXol///4i7Ikegp//9XuYMySGJhLFoCwDpjdPSms3WjY+jys+cjEeCc3DkA98Ed87dwLGNFQh3bEZzz/5GC775RJUTanDqeefgJPnnoGaSAHLVizG4qXLUV9fjwkTJmDsmDGoqawyBEHtnIk35VkZapfyDKH5NOVupmUPXrjvEbS+sAalvoQxjOcYboskqybrSPa/lxI2Ffqq6VMw63tfgzdEuZkvkWiEkLPSqGDaZlpX4Zk7Lsd/ffVF1B5/Ov77N5/CSXURY4TRsH6fLw07HyYNasX6RQ/gL5/5Hzwx8ngcd9HF+PH75iFc0LCBdmx49CH8+qJfYPXHPoZzPnoh/mvKWBOwZMcmPPzQrfjDn27CIYe/D8eecAZmz56IIQ1BM+JLvfuhkAiXYqG8keJPZd4b46mmD/bSdWPTttXYtXsTL2WQsVPIkQzIqCIy5fFomgNJD4maRfKttqFQSDOvWY7ooxdRRIPDMG7MbNRWjiKxqRB1RMAfctYqyvQiUmlh9arNuPaae3HNNbfg458+D2effjomDBuHigofdqYKWLtlEzateR6FVAyz58zG7Bl1SG95DP/xkauwPTgBH//j9/HuydVo8qfFAlEI1kFL56rHMqyh8vkM0h6mK0lhuJRGoTfPZ0IoRiNmuLOfjZWMWEoLXy5nDCAawRKgDmOsJ4yjdKGMej+ZXCKQGqXh9JCzLLA9tPMklIEgm3MZxUmo+X216zwh0XbqmdrzAv33h6KmLX09qJz+5bI7sXHtDoQi5Wl5rw1NVeRX+E+k3YbF/B0/eSxOP+MUVNRqm18Fh+WfTj356rQJ+n3Y/tRv8M2fPYi719bgd3/7MU6fNAK1kSISgSyieT+KVPw07ScQi7McyFjIJDXRJgUnQZQhwSuGzzyVrkjWyV+lVYH6DENiexAMkPrx2QLLXU49xnpG5SxLohiSTsOgm9ECdFIemGIqQaKXGRmjSO5ZahAIKPx8irKJMaY+pLoow4cMHZoW5cQ/U9JC2vSF4Tb6B8Mn8i+NVOVcGak1uRwZQL+ka7L8SjdWXPPUtZq7E5i/7AXsSGbQS4Kf4bUOH2WXdFa+9Vrg6yY+cdaT0yeMwjmTJlKckVAzHn6+66MsZCgAlv/MzhYsemYj/uuqm2BVh/HDf38fJg2rZX41URDGkejrxbIFD+OGG27E8y/uwr/94Pc4/yTK1JoAdmfSqAuF0bnlCTx+18244k8WzvrKqTjl4sNR6anEkKQFjdZP7lqMp//0ZXzzrnoMPfUD+NlPz8cY6pkFltks4x8MRExaKSUGlkoZlLTIuNLITO2QUbEfSvUc00yLk2ukhd7TouV+Y7D1UwbwWSUE72sESs4rwwZlRo5lSVNwArxPRVfTt1S3TKugHdJYx/yRfd/Zpzf+vRR/Y1B5cEcOuHDRDwlUORUjNeyOMNAVVnOjMLGKUjibBQV1n4K73MNiej5kiWTjGYsEUF8bo5JB4TOkCrGKOGxvEB6fhLDTKLG+08lvKQsUBprT5bGNpdH0LMtffmOfK1snnXJuLPU8dginAk13AEDBlDOp+iphLt83t0wcmVA8MWRbke+3mEtZUeNRoACXVbemwkJjdcS8KYFWVmoHku7yuVA+/0dQ9u/lzgm0M4TP9AAwCHLmfvk9hlthcIYelt/Vc3pCYVN4y+Euu/I39ftK93K82jUXLly8MUjOpKX4SaaUqISnnd4fLewqsaReM80Bbm7vxfwnlmJ3MYJkIESS5UGKFf/VXLrftWdDaO8TWfFg7txJqIqK5FJ5LLCeq2ezkCLh3ozEjmdwz/wWJHwjcM77TsCo6iDi+j7bGhGDEv3SPOZkohVrb7kVzxVHIzvrNFx07ETUeHNoWXEzHr7pD5i/dhKO/sS/4oJz52FYkIosshgxahSOmHskJk6ehMamRoS164kjHhkup42THDJtDX81TUqLqHrZTmmx2ADJyNbHn0RmzTrUJJKopOIbzSZh5VPIF0jyNI3h77g8Ff9AHQnrSafAS3Yog0ueZNP22giqjezegZ4tz+Px+WH4xs7AzHOmY1oFSTbbXTNfm0TX642aXsVU6wYsu+4erKqbgmGHHYEzp41ETkPvi0m0bdiAFxa8gHTjFMyYMRxzhibQ9sDd+Pmlf8Dtz3fhmEsuxccvOgeHzxqGcMzp0RUR9svaYUwhFkms5h6ToJVErqgwG/luM/37sGv3OuzcvQqJ/E5ki3vYArTC9rWh4O8iieqg66WCnyUnTyKVaUcq34Kij7/ZViSZBjJojx0zAeFoHHmVqyK/kdE0DxIxz3Y8+cS1+N9vX4Zt64r45e9uw+kXnIgxo0eYnWu8gQKCsUqMGT4KRx8yG0fOmovRo5qYP1ns2fEoHrxtI5KRYZh81kwEOzbg6VuvwXV/vgq3P/wCdnb76Uc1htRG2QCVkLWY6vke5DY/jV/f/izWbfdjaNUwRCt2I2LtwrYli3HzFfPRnPIjHyxg5/Y1+Msvfodbrr8ZCxYtQXNfHyobKxGIyz/pKmynzdQ5kpueTix68gHcefutuPr6m3D97Q9i9ZY22FYY1fU1CFPv8TJPtQuRT9NJfNplyWnD/y5YXpc8uhEdO5Kso8xvDRV/VcfyRYdclL8REiw/dQcP+vpYZqMRHHHkbGPjsEsa6SHjR8a0yQGWIbI/9L14Lx5/bhfW9I7Cce8+DpMaqhELFpFgvkYY1l2b1+Dhh+/CDTfehKuvuxVPLFiBzj4bdQ31qIqFDOEtlbKMl42W9hVYsmo+1i1PwSrWIpvtYPpdhT/8+de44bonsHp5DrW1o1FVmYYVzLI+RJiGtjHMlHJd2LxiIe69+UZcc+XV+NvNd+GppRvQlvEgXhlhftkklqwvvjBy+T48/ux8PPn402jZsYf122K47sE111xLdxsWLl9Jvz2oqqlENeu+JIr0DMkk1QGtg1EiQVQiS+ZpFIF0YemoBRkC/BZ25Up4ZuMOvJgpYbMniF0efjtLXTenUVGv7Ur9v5lEJaaGAji8IoOghhH4A0iTOFP68fttaF//NO6741Z89Q/34txP/xu+9vXPYfa4JlQ11MAbq0IpFGWdrcSUCRNwwiFzUFtZj29d+ivsyXoxbsp4DPW24IHf34Rrr7wOdz31FFZseAE7dq7CksdX4pn5W5CJJVDbWIuYnUHb4ttwx7IqFBon4fDDq9Hx9OO49rqr8PvrbsKzCzeiEA8zXyoQ7d8JrEA5pKnCmjagSUlrVr+Au++8A3/969UmjRctXU3RUY1hQ2oRDapzUIqZdibLYPGShbjnvjuQTnSw6iWwcely/Ok7l+GBp5/ElkICnlFDEIpWIb2rGavufhC3XvZnXH3tDZj/4mr0RL2YOWokyyfLtQw2r4V+PZAtinPwBmFkv6nHzvvl3/05csA1Drh4W0KlR81R2TmVqv+qUQjYemgYlscZ6k2R2X9PFcgZbkWdQk0hla+iafCqKJCHVEcxckQlRjVWYEhVgMKFAjeXRK6vy+xigHzOWKdjoSAbYc2pyhvnoYJVtJ3hprYs6sUcv6leK4pxM/SKZ/wGdUnjDHmmU7ikOEqp0z81zoqLs85Bv/b3Mry87pRJ9GCgL+jtwTjJRyMj6fQzML3ldE1/zHPGes20ZGOhXiv1xtgUymbIp1Ki6AwDTOeyZmeIeEUVQrEIFXaGR8EvUuGQIm3iTCdloz+NzHfeIF4rTQZeVzryq/wnS7GTMvrWPidlm3HVc/3Kj3nnddzfg24PdC5cuHiT4Ms5NZkkxxugwqrFtliBKel5jUTGEyDJyuGJFb0khf+vve+As7I4+/2f3rZXwGXpVYp0KbIg0qIgKmhQE73qZ02ifjHF2OLVr5jcFH9XTfSm2KMkYAOlicCyCyxNQJrUpS1lYdvp9T7/Ofvq0YRy/HYRk/nD7HnrvDPzzvu0eeYZRzPNJQX4x8n45xI6T5dimzWMSf0LkSkCn5B1oe4iNAs54bx5hgv0frocixYeRp2tC4bMvAIdM8PwqGB9QtOFvoVFCLbHmmBp+BSz3/8Au2Pd0LFnGSYNLUKG6RjyPO1QkjMEuypex/J5r6Ni825YL+iMbEeG0NEoguYA3HDC7BeaGpIy0l1caCYVBVI11ickShuPML5AIsG4KRxxFD4o/08sWYFI9V5YnMLTZF/0LSU0kw8m6dypEyIReIoK0O7S4UjYRBmMWeAQBS4mN9tNTsT99ajZ+SFmr2yEs7Q/ysqGoji7Uc03tsp5hNyoE5Zsj4vyvXsD1i+Yg43Zo9G2Xxku75Mn9aKhthEnjn+CQy++iwMdvwVrKI6Gd1/Drc+sQsfv3I+f/eo+XNlbFASP8BjhNaJ9yfsmD+dbl8yFsTJAG0eD48KjIxah7FJVuqabaPA35eFw3XbU1G1JelW4QqKYMYifKC/yBjnyjIQD4agNYQgvt4VhdnAs3d3cwhFpVwe6lI5Fvq0DHBG5zlYLu12UU+Fj3gN1+PTX/xcLHENgmXkHHphahHxR/GkcYlkYTDHOaQ40LSUa0SjbJimnPVKP2P7NmLd0ExZXHULFjhAuvqgjrph2A6Zccz1G9nBjwx++jTmzlqOifhLyemWgwGlCVmgP/FvfwX8+sBqfRnJRetUAdHJkShnjqFn9Ht5+7GH8bFM9th5rQh9RDGbcfrvI5JdjQMkBrP/rc7jrrm3wuooxYGiJdAfpn+YNWLJoAV7543Y4xk7B5Csux3VXTsDVE3rAfvQdvPzYM/jNL1YgPuEytMt3ISsmdfF5YJI2kgY8M6QJN1TsQn2tFzZ70mPwdEleotwi71nNkRGFWBTUwuJCDBzWBZzVoa6JJWMIWM00hMm+KLoNvpVYsuJTfLrHhqtumowebTPhjgfRWP0pnn7mWez0F2HA5Btx45WTcNW0kRje6Th2Lfw9Hvz2n7EyJH1xeC90EZnN5HfBvH8Pdqx4D//2m9/jTx+sxYGmHAwZcz1u/vZMXDktB9Zjc/CbKU/gzTpRUDv2RN8iwG2OYtc7s7HktYVYXzAEo6ZOwQ3Tp4qCdhEmFfiw+JH/wn/9ej7md5qOwaUZyHdIseu3oPb1n+C3bxzH71abcSDehLJBI3DzzOuljCNQbFqD92//Cd6YsxObB01D1wIzMilPioxlsdTLx+xWfdws8irllrjIvnGzXdqI04xicIpMzFHzN44chC9sR0bCCYcIXhy0oaHvbFIUXvQtyUD/0vY4QpoUMcMdiYrCfRJO82Gs+z//D689/SG2XPdDXH/VIFzWRp7N5aL9ToTlOwwxD1GSLbYAPLmNKI0cwvYXP8Ima080dhqEsV3aotuooRgztBilIT/+vH0Abnr4UfzykVtx7eUXo2/nImSasxCo3Y1D++Q7q9iMLYeCCDrbY/SA8Zh+7RWYfuUAFDk2Yc4Nz2He6iacHDcCPYQfuOI1iIY3YMuO+bj1kv/E4som9J9+Le6/eyaumz4FQ9oexva3/hs3PrML282Z6NWvBAXSZc2uA6heOBvlD/4ecxZ9iterpQ4XDsWTD96KsZPGYXDPzmiTOIRPFvwMP35mJZb7uuKW/7gHN914FS7vn43MYzWYVSF91S7vOc8h9JBGa8rDnMYSF7rBYJpyPiB93icfkfRreSlp4+swDpzNJ6+hcZ5DiJt8PGdKdL+iZwHHtAvcdnRpV4ghfbpj3KhBmDB2BMouHow+3TugIEuYYrAO3vojCIQCYORcPoNzGu0OB1wuIbzyq4JCRWMIBEKShEhyLpMoyWYhCnQLI2E2C2VgUnM56amgfiUvejwIIeUHn5qMjz4VPHa2qbWgplxI9jQIsPwsK70CaC2V2gmTEMHYnpwDHBVB0+/3IxIWJiaEkWLXF9F65fxq+PsSng6pfepMSUNDo2WQNAB/juTeP6Ilxnd3dnQmFIohRP1ExR8QRZeqlNAzeppykImmZyrpJqH7CVsG4nEXg7LD0uyHHYnRU02UF9E9RZJWng1FoZDkFkZIlGfFPiiK5nVCx7Fj8OK7f8VLf3wakwf3wKK//hlXzxiPsUNH4O5p9+GFl9diqz+KpswgGuLbYQ4fh5XR7UVQpwu8I+KDPcYgd6eom+IBRkoPVLoZVVzUfdqBpc4i4JqCojQEhY5HRJHOQthfJ7yxHh5pm8xwFqyNws8CTYi6hO+hUei/KMqZBag9liVltaPQGhN+y+DAMWlHNxyhbBz1iNgZ34j9W+fio1VrkdH/MvTp2BZdVSm6i4qewbFZEa4t8l6iyhuNfEbYJd+E8KCY8BiGgGyu5WdV/QfvXdHglCSnkmeFX/LHuOUz8DjVL79Ixz64UIR4UOSB8An4fDuw8KN1qN17EvkcVZW6JRyiPFvc0hckN2kzOiBSEbfxL5c7kGPSkFJWi9KBew4cjB8//GNMLCtDrsuhvPBySztg1OjLEJN++JdXX8HhoydpXlBl4dTGiApaJ+0reStbvLRQUDosJYxOHTpg8uSJmHLZJciR836atPI7o2xkf2TGqrBh40as2CNXigyS4euHSaNn4H//dgau65ulpsQobcXZHSMmX49RUrbcYAC1G/eh4UQIfkcUNXkNiHLyeRr4uyY9FaRMn3vkSatLBdWACzufbCnjvRwTHRnhaA5CcSmrfR+Cx+R4UxZcVg8aROmqizUhZoujuN1APPSjh3H/zDEYJEp8EvnI7XY5Lp9yLbplZyKy5yiObG9Ek3ysvkyR3QqPIGGuRVPNcNx43QN4/JGrMbibtG08LG9wBC4puxdPPDsUhzdV4c3fv49j0QDCcTe6fusazHjih7htch90y2JDCqFAZ6DfeFx21UgM7erEutWVqK9vVKXgtFVOOWhobEDH0jb43t034aJ+3eWMaNWJKC4aOhJde3VHfcNJVCxbjbqGeqWciZgo9Intk3yHRhBSItmPPwdP8R4eVwM6PJgGTDEnIiGHUmpd0pMsppDQA5HnkAMERKaz1iOe5UVexINsf570vxzURtugURRjqz2GHFMj3GEOoGVJc7QBijzo0u0YAt79OLC3Fg5zRHqb0ErfPkTNe+ByxOGL+VAjdDTglXcfFgLKKQwiZ/tqe8DpmIyRZd/GbXdOQNfe0iek8ma0w4Ch49CxbwO27VmCl1+qRG38IODOwP7K7Zg3/Udwz/gubn7+Edw8pkNzsEA7cnpfh2/d+d+YuW8tts3+G35V/gmivpOwJ2xwB7zS505gx9DrccVdt+P7ky9EIFYtzwrKV+tCrDEDzvoSNGw6iOrySuzfUI1DXjmbOwAdLrka3515Ifp04woKx+TTbJKGp1xsk3akEVLohDmIgLsJkWzSlHTfytcHbRzQ+NeCKOhcRsosySoCnUuIbo7DjPb5LvTqnI8h/Tpj9LA+GD96EC4Z2gftL8hHfp4bbq5cIgQzGvEiFvGD0fnt8vU47SLyiATpsllh48g6g5XEJXHKA4OmyLZJfskEEmp+bFQYT1Qx+y+nL8csaHWFX+jU2SaOvBAsJ5VeWvNpIFAKMM+L1GKz2dVcLy65VXeyDn4/vSzk5NcGkrezTWePVOX/TElDQ+P8Bt327WYH7Ha3CKYU9DnCLPSOU9OEdlOxpapgzW0He0YuPELD88Mn4RGBPwAPTjIEvVX4iS2hAhvW+Zywi9KSKQJzhicMTzQsPCeOcNiCWpMHTW0uQE9RDm+/41a88NRjqFr2Nt5+7vvo6anBffc8iJ//cg7W7mkU5SdLqK5TlCYRNiUvn9WPMKPh2eja3PK0hd5uMamTmcEDYxTUSesickZ4mN0FU3Z7uJxNcIggTe01avdBJHxpnUx4fWZkh0QpiIfgjRxHfkkR8jIDwhMbRbl1ip7tlHasFwVjH+yi2O/K64cL73gQz7zwBKaEZ+O1Rx7CXQ/+BVuPNiIkbWg2uRCnV4QKCGuRbXqmhYQfihAu5bJzPnArkVdmy/UoaCDwNXGub7bUPw92pxttenVAcZbw/sbjqA9mwieKAA1HVrmDc5DjobiIGMJPpB0dDP5H1hKXcxFR7CSZyCfdokhGQupJ0vVEkYjAKe+YRoVQKAKv9DtRGVUeygAvFaWBICLtlmQpSfdpLsOmYgHIMb4l0VdofoHHKm0n9/q40kI4BqfwYU7/gLsGB/dvx3svL8CPfngLZowfhzH9L8XAIRNxybSb8MTst7ENPjRkhYS3B+GWTNuFRPFLsBItD8UjaT2haEFXHdXyBH+N7SScojQyFkKDfGtRZ5b0wyzkSB1tiSaErAzAJ9KZKHT7l63F6798Gnd951pMHDoW/fuXYdCIsZh638N4t2Y3juSJkp2XkLqF5LuUJj7uFkU8C+YC2XY1qGk4mdLPPCELIlKuE54M+LNrEdu7Hce3HcbHcvykyH7eI7uwdel7ePWZX+EHl47B5K69cPGgYeh72TB8/7e/xsoDolyqd5Osh4p3IO+M+1GhBSJGIagGT+S8yYqYKN+cGhMT2bCpkUvs0cOUJEj6kT0bZpv0d4vQI2WEaB1wMCehArAyUOtJJMwN0r8i0sb0FnXB0zEP+d08MB2sgbmpQUlNbltIdOGwKMBAk8UJr/Q9Bkhtqg9h+5ZGbN2Tg06lHTFycIF8u165w6K8c7hKSPh4SNrCpbx8hYxI25yUP16YnDZYbHnyLTgRkjKZbFFpG1pvpY/IjzlKmboevngt6uJ+OGxCd6JNqDkQxsc1Rah84RHc+x15F1NGot+I4bi4v8jyfYdgwjW3Y27xCXTsUYQyc7b0c2lLoTGZIv8zbEB+LA8l0tcLpWau4x0QDrmxNxHGnqIcXHTjLViw9Fn84bFh+PiV23FDWRcMGTUFM//995hbvhPHmuxStXyhmUIPQwHpzhFY5X1JL5Lc5F/cJnSV745v9ZuB1vnqNTTOMQxF+kwpGb+Azv3S+dXwCEclmGjXTUDoEnIzbCjMc6NTh3yUDemEy0b2xNjhvXHxRd3Qu3MbtMt1KndSU7hBKHwTLGEvbNGAEC0hBBQohfib1DYNBHQDk1+zEAq6x1FgEEJveAowsVwEmSWZCBVwjtBzxESNmjQzmJYGn0oCcDZJgW1Hhic3MnAfy6rKrsqfVIbpEREIBFB74gR8fr9ihOTzzVX8AigaqJOtBj70bNPZI7U/nSlpaGic50iEEEsEEU5EEaSOoo7JRlQUOPkVtQRmZzEKuozAhFIvelk+RvlBH6pFUWDA7bb2BIKmDNkSgbBpN3w12zAvOhAdRk3DrZcPRDhYp4LhhoMROMIRZAqvsUe8oh96ERKhMYFiXNCzLyZM64OObaIoFj6RHc0XhbNEhGCPqE9chQGi/EAtJ8Y5xi0NUioqakGzCPsk+PIILtNlZqA0OGHPbIs2nYZhwmX9kOc6gbUV5cLVRCAWTd3sCCHX2SRytvCuxhiO7AVWHczGwL79MXpoKU5YGnBYNLFE0IL8GrfwSxvyEm1hs7QBuvbGPa++gid/MgiF+1/BleO+jz+9OB/VR4S30rPOakUoEhQlIZDknaJ4RMJc1cCn+JJQWRa/RaHctmmUibmRlRlCMOBDwGdHbvuLcf8vn0JRXj3m/flxzJuzFJEmrl9vlr4j94nyx2kKDHgm6iyicVFkqeVLEU3STjwfMycQkv7mstHrMAJvOAiTw6E8D0wh8lQTwpwywoLQ6CQbDlE4MtwZcLspL/AE5YKw6EqULSRvOcgnunxRiMqExoQf9pANxf4OUg8TjtvrhCfHUffJLDz/Hw/hvofewkU3PIpfLVyABRvno2rN6yh/5Y94bOot6Gxup4JThkW+UZGGVeAFPrPloVZDkAooj0omltZEg0myNyrTgXyGsVgY9SJHeOVbyZHvLCtxDD7pp/ucbdGUU4S8mAOZh9ZjwwePYOqtP8XSo4W4+7lZeLXqfSzf+Fesnf9nvPvzp3BV6SXIizgRCPkQ48iO5OeU/pRrPwFr/RH4GqI4GnajxlwofVaO+Q8hY98WHKyogWPAeAy4chTGePbA5t2LV596EY/98FVsyxmBB15+Hx/s3IYF65Zi8+JleOSemehQxOkQItslX5jIfpwSk4DH44HT4YJP3pWVBi6pMz1OLc5MaRC+06Aql/xR9aeR0gSH9HkvohE/c1L5tQZsjgSsQssIjyjtbqtTDfpEIkIHnB1x0WXXYfQVl8O38318uGUvPq6Tvhl3IDsgCnaTFZn+BHLhh9O/Gzu3L8A729dg1+CpGD1jDK4ZmCNFF3oh34MvnCW0LB+lQhPcwTCiUmUa0MIO0jp+M42I2Y7A5DwBkzWGOGMm0PAoZRHCCXAFkagDjkShpGI0hoUKW11o370BZV32otvE+/HQzxZi86zl2FQ5Fws+Xox5mypRUbUeq19dj18/8COMHtlGyirlQR3qQjHsN+UhmH0MDfZG0IQRyxJZVl5DvhS4XSTAADSIZuVJ3jPwkxcWo2JlJZY+Ox7jcudi5h1P4/k523DIJ2U3uZURx2INyucjNEv4ilNoqCOapHt8pd8U6JgDGt94GF0tVSk7VVJfpyjfyk1emLBKQriJmDAoxo7lnHrJTYQPjgjEVHLahYlkuVRAkw4lxejYvhjt2xagICcL2R4RnkQgCAqRMZGYN5dH6fT8YxAEdTy5wxF1MovkXrJsZCYcKeDoO0cG+MuUNBoYmZweklPz1pmRrOXZgWVgvdRyUVIUxhygcYDlpesbhWgGJCTiYRHcYiEU5OerJSWdFDIIud8wdHCOv+TY/K91kHzfZ4c0Lk0L6ZRBQ0Pj1IiJUsQAgUoVEiWCwf/4dZFSC0WSDTv21fqwfE21CJ+iRCo6xbXRT5U4IptQ3mCBaJOKln7pwFJRfrlKgdByEWTNIrRG6W4vdM4tCt6wIcPRvkMx5i2Zhf1Vi7F0WTnmLy7H+mULsbhqA2av3oJl1U2YeOWdmDypDN1LLChwN8HtjGH3hs14+6W3sL5yHd4pX4n3KquweuU6bJ4zH7Pf/wTlx/Pw3Ztn4oYZw9Gjk12U4uNSq6iqnyMuAriZAqZPysU58A7QKStp7GbjhHBw0VJ49+5NeqzRwByJIC5JNtSSvqdLVAjtRXkomnwpbAEHEqLtRpzSrpxDH5EWNzuQU9wWfbrkIyo8ac3GLdi79HUsr1iB8lUbULF8NV5etwYLVy5GY2MTxt/yMK66ahz6X5AFTzwCiyhlFocfR4/sxKo/rsHuC4ege9+OGF3oQdiWhQt6jcFFw3qhm7UCf3hzCVZ9vB/Z2dkoKi5U0eG55Bvdr/neaYC2UHJny0gbKBJLXU84yoFjH+Nw7VZE5Jmw+BW/iYlywyUm4wlRRIRnRaThYjQIKe8AjtbKfsyvlHWb2YPOpcORZS8WlmaHX3Q3izw/ZI2KchpDbmYPDBzWG127ubCqYhE2vbceK5auxZL1FaisWIaKtduw5uPN2Lx5FTbvOiL525CfIX214VO8OmsNqlEoSua3MCQ7igzJl3NXwola+NZ8hPKVtVhdX4LJtwxHTw5AeI+jqXoFXnhpP8LtumDY5UPRxSlKnLkRhzeuQuVbS/Fp6TAMGNwfo7sUcQAaYc5LDxyFd2cFXv9bJSydB2HAyHEY3M4MDz0aYh4EzRF8sq0CO6QfbpH+WrlqHdZteAeLllZh30kbuk+ejMHtL0CRx4YmW0yeZ/gNnh5k7VVLtuLYwTrF97jU5mmTfKNc5z8i2mE4lBClPYR86Q9DR/aURjcl3528r5g5iPXzFmL+X17DB/LNLV5VjXBWb1w6ZSImjWmPUpdNdMYMuT5Tvos4jp3ci3WivO1duwXr1m2VupWjat0CLFq2H5Ye/dBryCD0y3OJrioKqXcrDm5fhzc2BlFbF4avegvqP3kLlcur8GZVFWav24uarZ0w7d+uxg3TB6IEbrjdDmSZjsMUOYod2/ehcksVykXx3FS5AWsr5mHLirXY3ehBdZvBmDm0FCU5TgSa9qOm8m3MWhmBP68nrp4xDMWim7pIujgq7j2E1bNmY+0hG7y9rsBVw7PQ1m2XOgntkW/RyoCf0u/j9Kox05BC+Ylj0tL/pV/SkHYyGMF7+/bBK7psnFNy5ItQ/Z10Tvr4KZO0M6/xB0+iV6EdQ9pJXwq75NmM2CXvlU9JOOHOzEenHl0weGgX7PhwAT58YxY2bF6P5atXYWnFYixbXo7Kyr34aN1xrN5TC0teDn7+8MMoG9gR7ojQLJ/QEocJ9ixR7u1NOFS9Gzv27camivU4vGEj9ts7IENoUHbkMPZVfYg5y4QOX9AX37q2P0qsEVhpLIuHhbbtwco33sS6E3GEeg/C1QPbI9eTjbwLuqH/xIsR2HIIBzZ+iNWbl2N5+W75Lj/C+vUb8MmWI9i8djP8CCI3140s6XcmKcdRObf9vW0o71qG0YM6oKy9B36h+SZzHdymeiSOHsP6V1big/JKzKtcjiULl2KVvO+qldVoCLTDhP91MyZe2guleRbYhc6oKURCN+PSfpxZFBHaFZYUkb5JQ+JXkXj5LaQOJBq/jDkwd+5cTJs27fxYynDDhg0YNWqUWj7hmmuuQUg+arudHZkuM8KY5BoqNUYFNDTOJ6TR5YUwJvsw7yChTAU99Qj+UMAIRuLw+4Kob2zEifoGNDR64QuERMiLK4U6FlcLCckNHF3IkV81m1XOJZV/5hEVQh9TwoscF8LOsnrcTpEheK2UQfbp/slycZ/zRI3vjMfpvqrWNj4lhDR9Vm6OPJzuWrmm+WL6VcSlvIwtkDTsSznochtLelwoJkU/TylPNNwIpwgVXbt0QmlJoQhUdtBrTNickE0K9CyjtITKWyQaSjUaGhoaGhoaGucI9XsXY+Hf/oB//60FNz96O26/owzFosM4AiKTOPyI2gMIxvPh9EdFsRP5hlNCNDTOIQy92hgopGcxBw+J+fPnY+rUqVi4cCHGjBmjjrUUKNOnDSoMdI9hYQkaBniMlg0WmqOJGhr/FBB+IN+j+iVvYEoekz+ihPOXCjv1XIfdguwcrobQFv379MCo4QNxadkwXDp6GEYMHYQB/Xqjd/cu6FjSDm5XQrkdWUycn+RDItooGngjrGoOVQgZrrgo1WbkZzEidQyRKOdnhRDniAinKpg4ai+qtXyCahUAztmj54MUhGuxqgjadHOUb5OJ20wJK62ZXIwHyj01Joo51whnAKjUFGlOYbp7SUqY7ZKnDYFoDH4GiZLqc36uxe5WKn8wGlcRa00Wu1qH1m62IeQPwO8NINK8znZypQarsqpKa0n70c3qK5EgDQ0NDQ0NDY2vjEAI8AZMyMm1IRI4CW99PewUqkQ0SUotFtCBxsJ17tV0EQ2NcwNjijF1DOrVho5t6N0Ej3fq1AlOJwPptizS8hwwrBdVVVUYN24cXnzxReU5wEpwbjTP0TBgzEU2Rh01NM4npNHlv3AtPQVS95PM43OotU7ll4PidPmk0UAd57cgDIafgzovSb55RGQjLH+40kFAFGmfzy+Myi/bQfjlWDjM9anlImsWuCRVJEoXPCEWNEowQwvnIBquX0lDBd0YGS1VPYnPlS314BSoOkhiQCO6aCZLKeD9Ko/mbXWQSr2UUx7CMghtUio+K8mowvQWYDRh5U0gJWHWMV89rBEfCgvz0KVTKUovKEROpk1ZIuNRuUbKb6PxgvcYSUNDQ0NDQ0PjnKFBhJtGHDhWAnueCZluwMlpOUEr4uYgohYuW+2BQ4QVxoxKzqHU0Gh9UBY3ApUbhgHjl6DH/ltvvYVHH30Ur7zyCoYNG6aOtxTSMg6wMFzCbfv27bjttttw9913q7kOhotDqjGARgJtHNA4H5FGlxe9laq33KP+Ju+lkSAVPMer+BFzjyp58hIayPhBN88zar4v9emf5yv3q0SlnN4IyXN8XjBqQki083AwqpZWDIbDCEWiylAQ5zSEWFzNzePz/UF6GdCAwCWfvrgqAs+r8qtnfO4FwT/NP8ltFiYF3Lc4XDDbHJJPREX3djrscDkdcNisyjjAT91iNauIvKQGNmkRp8OK7GwPcnM8yPQ4klMPJGs2gyINxmOa20VDQ0NDQ0ND41wgGYw6BrPViRi4kpRsi3DCtSOUYMLYJiLWmcycDklBRRsHNM4NOOBu6NFcAYwe+qle+YcOHUJ5eTlWrFiBe++9F926dWs+0zJIyzhgoL6+HkuXLoXP50OPHj0wePDgz5QOA6yQNg5onI9Ip8urefQG2MebN4lUTwLV0+Xa1B7PbeO7kA8teVCgvgs1zz7JaJirOisZqhz4PyUjBs7+u2PNiac4RUAZFsjEJNEwkFxN4HPDgGEcUMeZoVyvPBpUKU8PXhG3cDkbk8qHpbbZrHA4bLBb6O7EmiRUPAJa181SNd5j5Kxql4gqIwKPJqSe6p+qkHGVhoaGhoaGhsa5QVREoYjIRTZTk8gwjMHEeZpOEUtsIrKIbMILrFFETIylZlFLnmponAsovaFZ6OdAH7dTgxLOmTMHa9asQf/+/TF+/Hjk5+er4y2FtIwDSjFoLhy377jjDlWgp556Slk5eI7JmGJguD9oaJxPSKPLpwHJkxGVzxatNte+lfIVenSm4IWfg8QrScA0NDQ0NDQ0NM5fpMo2WnbROD9geP/Sa4DbhOGpf8stt2Dz5s1YtGgRcnJy1LGWRFqaBF0aqFgxcXvixIkoKCjAO++8o7wJODLZmuuya2honAmt8+2dvWFAQ0NDQ0NDQ+ObAmNAQxsGNM4PhMPJpcE50M5pBdSvaRigrv3000+rIIQ33XRTqxgGiLSHGQ1vABZ2xowZ6Ny5M5588kkcPnxYHScYl0B7DWj8a0GYCr0BzjZpaGhoaGhoaGhoaGikgN4CHGjngDt1aqa6ujosX74czz77LPr164fvfe978Pv9ynDQ0khrWoFxKQtCFwdaMXhsx44duOeee9S8hzvvvBN5eXnqOg2N8xFpdPk0kU6+rVWG1rF+fyH2whmhLfAaGhoaGhoaGhoa6cKYqm8EIdy9ezf+9Kc/4cMPP8Tzzz+PPn36KF3G8CgwYhG0FL5SQEIDxq1GoX73u99h3bp1uOGGG9SyCm63Wx3X0Dif0HrGgXTQ8pa+JFpHMdfGAQ0NDQ0NDQ0NDY1zA3oLVFVVYdasWWjTpg1uvfVWtG/f/rPYA9RnWtowQHwl4wBvYaJVI3WbcySWLFmCX/ziF7jwwgtxxRVXYPTo0WpuBK0bvI7zJ2gR4T7vYWLFjMRzROoxJoL504rCPJjXmWDcp/HPj7PpDwbSufab1ofSKW867ZAOkkXQ356GxteFL3/b55qO8flGMnh8KlLPaWhoaGhofBNhuPSTn5HPfZmn8byh/zK4IJV6wxuAK/5Rn+WUAYLnCeP83Llz8dJLL2H//v14/PHHMWnSJHWcUwmYD5OhS7c00jIOsBCsPJNRUYL7xjlWlHjhhReUF0FWVpZaamHEiBEqPgHBe1PzMhqOFWSexnHjHI+nnmuNhtD4ZiONbpwW2N/OFumUIZ18NTQ0/jVBmpIOXeG1Bu88FYz8zgUNOlV50q2XhoaGhobG+QbqqAZS+Vwq3zN+OR2fij95HwfCjW0mxhhgXvv27cOyZcvw2muvoV27dpg+fTqmTp2q7jeeRR3Y0JuZd2voxGkZB1gxXs6CGJUijIqzsEw8bxSWo/1Hjx7FT3/6U2zZsgU/+MEPMHbsWLRt2/az61LzJGgEMAwPxjVMzDu1wTU0NDQ0NDS+yH8NHvllXkley9SafJRlMGA8zwCfaexz2+D5GhoaGhoa3ySQlxl6Kfkuwf1UHpfKAzl4HggE1L4x7Z7bNTU1aknC5557ThkJHnjgAYwaNUoNrvM8jxE0KIRCIXg8HnXc0JOZb0vz87QDErIArDxXK2CBDU8Bo0F43ijklwvLSu3cuRO7du1SyzF4vV5lOBgwYAB69eqlGoJzKv6RwGDkraGhoaGhoaGhoaGhoaHxTQD13urqaqxduxYVFRUoKChAYWEhsrOzkZGRoabhl5SUqGs5GE+d1zD2c9/Qs3mMerJhkGgNpGUc+HL0RIKFZeKxVOWdx7jPXzYIrSQul+sza4dhVCDefvttZTXhcogMvsDr6E7BaQhFRUVqn3kZbheGtURD46sgjS7/hT6toaGhca5xNvTK4LW8lrzY4NHcJ9/maAXnKXKOIw375KGtQduYp5FSYdSBx42yMRYRBwMoC7Dsp0NqvunQbw0NDQ0NjZYGeRH5ljE9wFDiyZ+oyJPX1tbWYs+ePSpxOycnR3nOMx4fp9qngvfx/i/DyI8wnsPn8lrycQ66k5cafLWlkHZAwtTLjYqkVurL20yGdcMQAM7W2mE0MAUbwzChoXEukNqPNTQ0NL4JIM0i7TodUvnz14FUuvp1lUFDQ0NDQ+N/AvIyg+caxnnqqRzIpsLOZKwqcCrwHiYjr1Phy/qzwTtPd8//BGkbBzQ0NDQ0NDQ0NDQ0NDQ0NP6ZAPx/wr/cIWfw5VM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40" y="1802989"/>
            <a:ext cx="7295260" cy="30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502622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</a:rPr>
              <a:t>http://www.nrcan.gc.ca/publications/key-facts/16013#a3​</a:t>
            </a:r>
          </a:p>
        </p:txBody>
      </p:sp>
    </p:spTree>
    <p:extLst>
      <p:ext uri="{BB962C8B-B14F-4D97-AF65-F5344CB8AC3E}">
        <p14:creationId xmlns:p14="http://schemas.microsoft.com/office/powerpoint/2010/main" val="827956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Implausibility of Canada’s Current INDC Commitment​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fontAlgn="base">
              <a:spcBef>
                <a:spcPts val="300"/>
              </a:spcBef>
            </a:pPr>
            <a:r>
              <a:rPr lang="en-US" sz="2000" dirty="0">
                <a:latin typeface="Cambria" panose="02040503050406030204" pitchFamily="18" charset="0"/>
              </a:rPr>
              <a:t>Existing Canadian GHG emissions , </a:t>
            </a:r>
            <a:r>
              <a:rPr lang="en-US" sz="2000" dirty="0" smtClean="0">
                <a:latin typeface="Cambria" panose="02040503050406030204" pitchFamily="18" charset="0"/>
              </a:rPr>
              <a:t>roughly</a:t>
            </a:r>
            <a:r>
              <a:rPr lang="en-US" sz="2000" dirty="0">
                <a:latin typeface="Cambria" panose="02040503050406030204" pitchFamily="18" charset="0"/>
              </a:rPr>
              <a:t> 700 </a:t>
            </a:r>
            <a:r>
              <a:rPr lang="en-US" sz="2000" dirty="0" smtClean="0">
                <a:latin typeface="Cambria" panose="02040503050406030204" pitchFamily="18" charset="0"/>
              </a:rPr>
              <a:t>megatons/year</a:t>
            </a:r>
            <a:r>
              <a:rPr lang="en-US" sz="2000" dirty="0">
                <a:latin typeface="Cambria" panose="02040503050406030204" pitchFamily="18" charset="0"/>
              </a:rPr>
              <a:t>​</a:t>
            </a:r>
          </a:p>
          <a:p>
            <a:pPr fontAlgn="base">
              <a:spcBef>
                <a:spcPts val="300"/>
              </a:spcBef>
            </a:pPr>
            <a:r>
              <a:rPr lang="en-US" sz="2000" dirty="0">
                <a:latin typeface="Cambria" panose="02040503050406030204" pitchFamily="18" charset="0"/>
              </a:rPr>
              <a:t>Existing Canadian INDC requirement , roughly 250 </a:t>
            </a:r>
            <a:r>
              <a:rPr lang="en-US" sz="2000" dirty="0" smtClean="0">
                <a:latin typeface="Cambria" panose="02040503050406030204" pitchFamily="18" charset="0"/>
              </a:rPr>
              <a:t>megatons/year</a:t>
            </a:r>
            <a:r>
              <a:rPr lang="en-US" sz="2000" dirty="0">
                <a:latin typeface="Cambria" panose="02040503050406030204" pitchFamily="18" charset="0"/>
              </a:rPr>
              <a:t> by 2030​</a:t>
            </a:r>
          </a:p>
          <a:p>
            <a:pPr fontAlgn="base">
              <a:spcBef>
                <a:spcPts val="300"/>
              </a:spcBef>
            </a:pPr>
            <a:r>
              <a:rPr lang="en-US" sz="2000" dirty="0">
                <a:latin typeface="Cambria" panose="02040503050406030204" pitchFamily="18" charset="0"/>
              </a:rPr>
              <a:t>Emissions attributed to Canadian upstream sector, roughly 250 </a:t>
            </a:r>
            <a:r>
              <a:rPr lang="en-US" sz="2000" dirty="0" smtClean="0">
                <a:latin typeface="Cambria" panose="02040503050406030204" pitchFamily="18" charset="0"/>
              </a:rPr>
              <a:t>megaton/year</a:t>
            </a:r>
            <a:r>
              <a:rPr lang="en-US" sz="2000" dirty="0">
                <a:latin typeface="Cambria" panose="02040503050406030204" pitchFamily="18" charset="0"/>
              </a:rPr>
              <a:t>​</a:t>
            </a:r>
          </a:p>
          <a:p>
            <a:pPr fontAlgn="base">
              <a:spcBef>
                <a:spcPts val="300"/>
              </a:spcBef>
            </a:pPr>
            <a:r>
              <a:rPr lang="en-US" sz="2000" dirty="0">
                <a:latin typeface="Cambria" panose="02040503050406030204" pitchFamily="18" charset="0"/>
              </a:rPr>
              <a:t>Potential from eliminating coal in Alberta , approx. 50 </a:t>
            </a:r>
            <a:r>
              <a:rPr lang="en-US" sz="2000" dirty="0" smtClean="0">
                <a:latin typeface="Cambria" panose="02040503050406030204" pitchFamily="18" charset="0"/>
              </a:rPr>
              <a:t>megatons</a:t>
            </a:r>
            <a:r>
              <a:rPr lang="en-US" sz="2000" dirty="0">
                <a:latin typeface="Cambria" panose="02040503050406030204" pitchFamily="18" charset="0"/>
              </a:rPr>
              <a:t>​</a:t>
            </a:r>
          </a:p>
          <a:p>
            <a:pPr fontAlgn="base">
              <a:spcBef>
                <a:spcPts val="300"/>
              </a:spcBef>
            </a:pPr>
            <a:r>
              <a:rPr lang="en-US" sz="2000" dirty="0">
                <a:latin typeface="Cambria" panose="02040503050406030204" pitchFamily="18" charset="0"/>
              </a:rPr>
              <a:t>Allowance for growth in Canadian economy vs Carbon taxes at Alberta level as a national standard​</a:t>
            </a:r>
          </a:p>
          <a:p>
            <a:pPr fontAlgn="base">
              <a:spcBef>
                <a:spcPts val="300"/>
              </a:spcBef>
            </a:pPr>
            <a:r>
              <a:rPr lang="en-US" sz="2000" dirty="0">
                <a:latin typeface="Cambria" panose="02040503050406030204" pitchFamily="18" charset="0"/>
              </a:rPr>
              <a:t>Any viable path to achieve even current reductions?​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No growth in hydrocarbons , or hydrocarbon infrastructure​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Mandated contractions in hydrocarbon output​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Economic contraction from long term price collapse in hydrocarbons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43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Canada’s INDC in Context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2230"/>
            <a:ext cx="7315200" cy="30916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8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54638"/>
                </a:solidFill>
                <a:latin typeface="Cambria" panose="02040503050406030204" pitchFamily="18" charset="0"/>
              </a:rPr>
              <a:t>Project Status</a:t>
            </a:r>
            <a:endParaRPr lang="en-US" sz="2800" dirty="0">
              <a:solidFill>
                <a:srgbClr val="054638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>
              <a:spcBef>
                <a:spcPts val="300"/>
              </a:spcBef>
            </a:pP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cs typeface="Helvetica"/>
              </a:rPr>
              <a:t>Gateway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500K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</a:rPr>
              <a:t>bbl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/day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</a:rPr>
              <a:t>dilbit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 via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</a:rPr>
              <a:t>Kitimat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Application in May 2010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Federal permit granted 2014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Continued efforts to meet NEB conditions including greater aboriginal alignment – yet to apply for leave to construct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The federal Liberal government has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signaled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it intends to formalize a tanker ban on B.C.'s north coast.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BC Supreme Court decision on “equivalency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”/inadequate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consultation 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204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Current NRCAN Emissions Projection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81" y="1600200"/>
            <a:ext cx="6638985" cy="3392563"/>
          </a:xfrm>
          <a:prstGeom prst="rect">
            <a:avLst/>
          </a:prstGeom>
          <a:noFill/>
          <a:ln w="9525">
            <a:solidFill>
              <a:srgbClr val="05463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1367" y="5087779"/>
            <a:ext cx="51876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</a:rPr>
              <a:t>http://ec.gc.ca/ges-ghg/E0533893-A985-4640-B3A2-008D8083D17D/ETR_E%202014.pdf</a:t>
            </a:r>
            <a:endParaRPr lang="en-US" sz="1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44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Alberta’s Contribution </a:t>
            </a:r>
            <a:r>
              <a:rPr lang="en-US" sz="2800" dirty="0" smtClean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as </a:t>
            </a:r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per </a:t>
            </a:r>
            <a:r>
              <a:rPr lang="en-US" sz="2800" dirty="0" err="1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Notley</a:t>
            </a:r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 Climate Plan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300"/>
              </a:spcBef>
            </a:pPr>
            <a:r>
              <a:rPr lang="en-US" sz="2200" dirty="0">
                <a:latin typeface="Cambria" panose="02040503050406030204" pitchFamily="18" charset="0"/>
              </a:rPr>
              <a:t>Our policy architecture is expected to reduce</a:t>
            </a:r>
            <a:r>
              <a:rPr lang="en-US" sz="2200" dirty="0" smtClean="0">
                <a:latin typeface="Cambria" panose="02040503050406030204" pitchFamily="18" charset="0"/>
              </a:rPr>
              <a:t>​ emissions </a:t>
            </a:r>
            <a:r>
              <a:rPr lang="en-US" sz="2200" dirty="0">
                <a:latin typeface="Cambria" panose="02040503050406030204" pitchFamily="18" charset="0"/>
              </a:rPr>
              <a:t>from current trends by approximately 20 Mt by 2020, and approximately 50 Mt by 2030. This</a:t>
            </a:r>
            <a:r>
              <a:rPr lang="en-US" sz="2200" dirty="0" smtClean="0">
                <a:latin typeface="Cambria" panose="02040503050406030204" pitchFamily="18" charset="0"/>
              </a:rPr>
              <a:t>​ would </a:t>
            </a:r>
            <a:r>
              <a:rPr lang="en-US" sz="2200" dirty="0">
                <a:latin typeface="Cambria" panose="02040503050406030204" pitchFamily="18" charset="0"/>
              </a:rPr>
              <a:t>roughly stabilize emissions, by 2030, just above current levels at approximately 270 Mt</a:t>
            </a:r>
            <a:r>
              <a:rPr lang="en-US" sz="2200" dirty="0" smtClean="0">
                <a:latin typeface="Cambria" panose="02040503050406030204" pitchFamily="18" charset="0"/>
              </a:rPr>
              <a:t>.</a:t>
            </a:r>
          </a:p>
          <a:p>
            <a:pPr marL="0" indent="0" fontAlgn="base">
              <a:spcBef>
                <a:spcPts val="300"/>
              </a:spcBef>
              <a:buNone/>
            </a:pPr>
            <a:endParaRPr lang="en-US" sz="2200" dirty="0" smtClean="0">
              <a:latin typeface="Cambria" panose="02040503050406030204" pitchFamily="18" charset="0"/>
            </a:endParaRPr>
          </a:p>
          <a:p>
            <a:pPr fontAlgn="base">
              <a:spcBef>
                <a:spcPts val="300"/>
              </a:spcBef>
            </a:pPr>
            <a:r>
              <a:rPr lang="en-US" sz="2200" dirty="0">
                <a:latin typeface="Cambria" panose="02040503050406030204" pitchFamily="18" charset="0"/>
                <a:hlinkClick r:id="rId2"/>
              </a:rPr>
              <a:t>http://</a:t>
            </a:r>
            <a:r>
              <a:rPr lang="en-US" sz="2200" dirty="0" smtClean="0">
                <a:latin typeface="Cambria" panose="02040503050406030204" pitchFamily="18" charset="0"/>
                <a:hlinkClick r:id="rId2"/>
              </a:rPr>
              <a:t>www.alberta.ca/documents/climate/climate-leadership-report-to-minister.pdf</a:t>
            </a:r>
            <a:r>
              <a:rPr lang="en-US" sz="2200" dirty="0" smtClean="0">
                <a:latin typeface="Cambria" panose="02040503050406030204" pitchFamily="18" charset="0"/>
              </a:rPr>
              <a:t> </a:t>
            </a:r>
            <a:endParaRPr lang="en-US" sz="22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2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69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What the Paris Commitment Really Is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200" dirty="0">
                <a:latin typeface="Cambria" panose="02040503050406030204" pitchFamily="18" charset="0"/>
                <a:cs typeface="Helvetica"/>
              </a:rPr>
              <a:t>Article 2 of the Agreement reaffirms the goal of limiting the global average temperature increase above the pre-industrial level to 2 degrees C, and adds 1.5 degrees C as something even more aspirational. </a:t>
            </a:r>
            <a:r>
              <a:rPr lang="en-US" sz="2200" dirty="0" smtClean="0">
                <a:solidFill>
                  <a:srgbClr val="582C83"/>
                </a:solidFill>
                <a:latin typeface="Cambria" panose="02040503050406030204" pitchFamily="18" charset="0"/>
                <a:cs typeface="Helvetica"/>
              </a:rPr>
              <a:t>In </a:t>
            </a:r>
            <a:r>
              <a:rPr lang="en-US" sz="2200" dirty="0">
                <a:solidFill>
                  <a:srgbClr val="582C83"/>
                </a:solidFill>
                <a:latin typeface="Cambria" panose="02040503050406030204" pitchFamily="18" charset="0"/>
                <a:cs typeface="Helvetica"/>
              </a:rPr>
              <a:t>my opinion, these aspirational goals – which come not from science (although endorsed by most scientists) nor economics, and may not even be feasible – are much less important than the critical components of the agreement: </a:t>
            </a:r>
            <a:r>
              <a:rPr lang="en-US" sz="2200" dirty="0" smtClean="0">
                <a:latin typeface="Cambria" panose="02040503050406030204" pitchFamily="18" charset="0"/>
                <a:cs typeface="Helvetica"/>
              </a:rPr>
              <a:t>the </a:t>
            </a:r>
            <a:r>
              <a:rPr lang="en-US" sz="2200" dirty="0">
                <a:latin typeface="Cambria" panose="02040503050406030204" pitchFamily="18" charset="0"/>
                <a:cs typeface="Helvetica"/>
              </a:rPr>
              <a:t>scope of participation through the INDC structure, and the mechanisms for implementation (see below).</a:t>
            </a:r>
            <a:r>
              <a:rPr lang="en-US" sz="2200" dirty="0" smtClean="0">
                <a:latin typeface="Cambria" panose="02040503050406030204" pitchFamily="18" charset="0"/>
                <a:cs typeface="Helvetica"/>
              </a:rPr>
              <a:t>​</a:t>
            </a:r>
          </a:p>
          <a:p>
            <a:pPr marL="0" indent="0">
              <a:spcBef>
                <a:spcPts val="300"/>
              </a:spcBef>
              <a:buNone/>
            </a:pPr>
            <a:endParaRPr lang="en-US" sz="2200" dirty="0" smtClean="0">
              <a:latin typeface="Cambria" panose="02040503050406030204" pitchFamily="18" charset="0"/>
              <a:cs typeface="Helvetica"/>
            </a:endParaRPr>
          </a:p>
          <a:p>
            <a:pPr>
              <a:spcBef>
                <a:spcPts val="300"/>
              </a:spcBef>
            </a:pPr>
            <a:r>
              <a:rPr lang="en-US" sz="2200" dirty="0">
                <a:latin typeface="Cambria" panose="02040503050406030204" pitchFamily="18" charset="0"/>
                <a:cs typeface="Helvetica"/>
                <a:hlinkClick r:id="rId2"/>
              </a:rPr>
              <a:t>http://www.robertstavinsblog.org/2015/12/12/paris-agreement-a-good-foundation-for-meaningful-progress</a:t>
            </a:r>
            <a:r>
              <a:rPr lang="en-US" sz="2200" dirty="0" smtClean="0">
                <a:latin typeface="Cambria" panose="02040503050406030204" pitchFamily="18" charset="0"/>
                <a:cs typeface="Helvetica"/>
                <a:hlinkClick r:id="rId2"/>
              </a:rPr>
              <a:t>/</a:t>
            </a:r>
            <a:r>
              <a:rPr lang="en-US" sz="2200" dirty="0" smtClean="0">
                <a:latin typeface="Cambria" panose="02040503050406030204" pitchFamily="18" charset="0"/>
                <a:cs typeface="Helvetica"/>
              </a:rPr>
              <a:t> </a:t>
            </a:r>
            <a:endParaRPr lang="en-US" sz="2200" dirty="0">
              <a:latin typeface="Cambria" panose="02040503050406030204" pitchFamily="18" charset="0"/>
              <a:cs typeface="Helvetica"/>
            </a:endParaRPr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51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54638"/>
                </a:solidFill>
              </a:rPr>
              <a:t>Real Policy Options to Salvage the Canadian Hydrocarbon Industry – Going Forward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fontAlgn="base">
              <a:lnSpc>
                <a:spcPct val="120000"/>
              </a:lnSpc>
              <a:spcBef>
                <a:spcPts val="300"/>
              </a:spcBef>
            </a:pPr>
            <a:r>
              <a:rPr lang="en-US" sz="2900" dirty="0" smtClean="0">
                <a:latin typeface="Cambria" panose="02040503050406030204" pitchFamily="18" charset="0"/>
              </a:rPr>
              <a:t>Canada </a:t>
            </a:r>
            <a:r>
              <a:rPr lang="en-US" sz="2900" dirty="0">
                <a:latin typeface="Cambria" panose="02040503050406030204" pitchFamily="18" charset="0"/>
              </a:rPr>
              <a:t>on </a:t>
            </a:r>
            <a:r>
              <a:rPr lang="en-US" sz="2900" dirty="0" smtClean="0">
                <a:latin typeface="Cambria" panose="02040503050406030204" pitchFamily="18" charset="0"/>
              </a:rPr>
              <a:t>Climate </a:t>
            </a:r>
            <a:r>
              <a:rPr lang="en-US" sz="2900" dirty="0">
                <a:latin typeface="Cambria" panose="02040503050406030204" pitchFamily="18" charset="0"/>
              </a:rPr>
              <a:t>P</a:t>
            </a:r>
            <a:r>
              <a:rPr lang="en-US" sz="2900" dirty="0" smtClean="0">
                <a:latin typeface="Cambria" panose="02040503050406030204" pitchFamily="18" charset="0"/>
              </a:rPr>
              <a:t>olicy</a:t>
            </a:r>
            <a:r>
              <a:rPr lang="en-US" sz="2900" dirty="0">
                <a:latin typeface="Cambria" panose="02040503050406030204" pitchFamily="18" charset="0"/>
              </a:rPr>
              <a:t> 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Embracing carbon pricing via carbon taxes as the pre-eminent policy instrument​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Paying the tax is a license to emit​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Canada will meet the explicit or implicit price the US is actually prepared impose on its own economy​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Targets are aspirational not binding obligations 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A  growing Canadian hydrocarbon industry may not be inconsistent with a lower carbon intensive future​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Can it afford the tax?​</a:t>
            </a:r>
          </a:p>
          <a:p>
            <a:pPr fontAlgn="base">
              <a:lnSpc>
                <a:spcPct val="120000"/>
              </a:lnSpc>
              <a:spcBef>
                <a:spcPts val="300"/>
              </a:spcBef>
            </a:pPr>
            <a:r>
              <a:rPr lang="en-US" sz="2900" dirty="0">
                <a:latin typeface="Cambria" panose="02040503050406030204" pitchFamily="18" charset="0"/>
              </a:rPr>
              <a:t>Re-invent Canadian Regulatory Process for Major Hydrocarbon Infrastructure 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Existing process , let alone making it more obstruction-friendly, is untenable going forward to attract capital to undertake the risk of obtaining approval​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An initial , efficient process to achieve a determination of public interest​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 smtClean="0">
                <a:latin typeface="Cambria" panose="02040503050406030204" pitchFamily="18" charset="0"/>
              </a:rPr>
              <a:t>“</a:t>
            </a:r>
            <a:r>
              <a:rPr lang="en-US" dirty="0">
                <a:latin typeface="Cambria" panose="02040503050406030204" pitchFamily="18" charset="0"/>
              </a:rPr>
              <a:t>S</a:t>
            </a:r>
            <a:r>
              <a:rPr lang="en-US" dirty="0" smtClean="0">
                <a:latin typeface="Cambria" panose="02040503050406030204" pitchFamily="18" charset="0"/>
              </a:rPr>
              <a:t>how-stoppers”, if </a:t>
            </a:r>
            <a:r>
              <a:rPr lang="en-US" dirty="0">
                <a:latin typeface="Cambria" panose="02040503050406030204" pitchFamily="18" charset="0"/>
              </a:rPr>
              <a:t>any, identified early​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Regulators/governments must deal with them 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Within fixed time limits​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Limited judicial review​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Second phase to fix conditions​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But within the context of having already made a finding of public interest​</a:t>
            </a:r>
          </a:p>
          <a:p>
            <a:pPr fontAlgn="base">
              <a:lnSpc>
                <a:spcPct val="120000"/>
              </a:lnSpc>
              <a:spcBef>
                <a:spcPts val="300"/>
              </a:spcBef>
            </a:pPr>
            <a:r>
              <a:rPr lang="en-US" sz="2900" dirty="0" smtClean="0">
                <a:latin typeface="Cambria" panose="02040503050406030204" pitchFamily="18" charset="0"/>
              </a:rPr>
              <a:t>Required </a:t>
            </a:r>
            <a:r>
              <a:rPr lang="en-US" sz="2900" dirty="0">
                <a:latin typeface="Cambria" panose="02040503050406030204" pitchFamily="18" charset="0"/>
              </a:rPr>
              <a:t>Federal Clarifications​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Primacy of Federal Determination of Public Interest​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All Canadian land owners subject to certain remedies available to infrastructure developers​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 smtClean="0">
                <a:latin typeface="Cambria" panose="02040503050406030204" pitchFamily="18" charset="0"/>
              </a:rPr>
              <a:t>“</a:t>
            </a:r>
            <a:r>
              <a:rPr lang="en-US" dirty="0">
                <a:latin typeface="Cambria" panose="02040503050406030204" pitchFamily="18" charset="0"/>
              </a:rPr>
              <a:t>T</a:t>
            </a:r>
            <a:r>
              <a:rPr lang="en-US" dirty="0" smtClean="0">
                <a:latin typeface="Cambria" panose="02040503050406030204" pitchFamily="18" charset="0"/>
              </a:rPr>
              <a:t>ransit </a:t>
            </a:r>
            <a:r>
              <a:rPr lang="en-US" dirty="0">
                <a:latin typeface="Cambria" panose="02040503050406030204" pitchFamily="18" charset="0"/>
              </a:rPr>
              <a:t>taxes</a:t>
            </a:r>
            <a:r>
              <a:rPr lang="en-US" dirty="0" smtClean="0">
                <a:latin typeface="Cambria" panose="02040503050406030204" pitchFamily="18" charset="0"/>
              </a:rPr>
              <a:t>”, </a:t>
            </a:r>
            <a:r>
              <a:rPr lang="en-US" dirty="0">
                <a:latin typeface="Cambria" panose="02040503050406030204" pitchFamily="18" charset="0"/>
              </a:rPr>
              <a:t>explicit or implicit, are not available for one province versus another​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A federal permit is “social license</a:t>
            </a:r>
            <a:r>
              <a:rPr lang="en-US" dirty="0" smtClean="0">
                <a:latin typeface="Cambria" panose="02040503050406030204" pitchFamily="18" charset="0"/>
              </a:rPr>
              <a:t>”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79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54638"/>
                </a:solidFill>
              </a:rPr>
              <a:t>Real Policy Options to Salvage the Canadian Hydrocarbon Industry – Near Term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lnSpc>
                <a:spcPct val="120000"/>
              </a:lnSpc>
              <a:spcBef>
                <a:spcPts val="300"/>
              </a:spcBef>
            </a:pPr>
            <a:r>
              <a:rPr lang="en-US" dirty="0" smtClean="0">
                <a:latin typeface="Cambria" panose="02040503050406030204" pitchFamily="18" charset="0"/>
              </a:rPr>
              <a:t>Few </a:t>
            </a:r>
            <a:r>
              <a:rPr lang="en-US" dirty="0">
                <a:latin typeface="Cambria" panose="02040503050406030204" pitchFamily="18" charset="0"/>
              </a:rPr>
              <a:t>easy options available for Trudeau government 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Walk back federal positions ​</a:t>
            </a:r>
          </a:p>
          <a:p>
            <a:pPr lvl="2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Regulatory reform ​</a:t>
            </a:r>
          </a:p>
          <a:p>
            <a:pPr lvl="2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Carbon review​</a:t>
            </a:r>
          </a:p>
          <a:p>
            <a:pPr lvl="2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Tanker moratorium​</a:t>
            </a:r>
          </a:p>
          <a:p>
            <a:pPr lvl="2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More stringent carbon targets​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Discover carbon taxes more authentically​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Provide sufficient assurance to ensure the Kinder and TC persist with existing regulatory process​</a:t>
            </a:r>
          </a:p>
          <a:p>
            <a:pPr lvl="2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 smtClean="0">
                <a:latin typeface="Cambria" panose="02040503050406030204" pitchFamily="18" charset="0"/>
              </a:rPr>
              <a:t>“</a:t>
            </a:r>
            <a:r>
              <a:rPr lang="en-US" dirty="0">
                <a:latin typeface="Cambria" panose="02040503050406030204" pitchFamily="18" charset="0"/>
              </a:rPr>
              <a:t>Y</a:t>
            </a:r>
            <a:r>
              <a:rPr lang="en-US" dirty="0" smtClean="0">
                <a:latin typeface="Cambria" panose="02040503050406030204" pitchFamily="18" charset="0"/>
              </a:rPr>
              <a:t>es</a:t>
            </a:r>
            <a:r>
              <a:rPr lang="en-US" dirty="0">
                <a:latin typeface="Cambria" panose="02040503050406030204" pitchFamily="18" charset="0"/>
              </a:rPr>
              <a:t>” not just more process​</a:t>
            </a:r>
          </a:p>
          <a:p>
            <a:pPr lvl="2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Energy East is not simply Keystone XL redux​</a:t>
            </a:r>
          </a:p>
          <a:p>
            <a:pPr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latin typeface="Cambria" panose="02040503050406030204" pitchFamily="18" charset="0"/>
              </a:rPr>
              <a:t>For Alberta​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Notley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per se, has no real  “bullets” left​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Reliant on Federal Government ​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Four years until other options are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available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2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Trans Mountain Expansion Route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295400"/>
            <a:ext cx="5943600" cy="45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5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34638"/>
                </a:solidFill>
                <a:latin typeface="Cambria" panose="02040503050406030204" pitchFamily="18" charset="0"/>
                <a:cs typeface="Helvetica"/>
              </a:rPr>
              <a:t>Project Status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200" dirty="0" smtClean="0">
                <a:latin typeface="Cambria" panose="02040503050406030204" pitchFamily="18" charset="0"/>
                <a:cs typeface="Helvetica"/>
              </a:rPr>
              <a:t>Trans Mountain Expansion</a:t>
            </a:r>
          </a:p>
          <a:p>
            <a:pPr lvl="1">
              <a:spcBef>
                <a:spcPts val="300"/>
              </a:spcBef>
            </a:pP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Capacity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of 890,000 barrels per day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Current capital cost estimate roughly $6.0 billion CDN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Route follows the existing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Trans Mountain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right of way, Edmonton to Burnaby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Kinder Morgan filed its regulatory application for the Trans Mountain expansion in late 2013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Currently in final argument phase but various litigation efforts to suspend the process 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BC government has now formally opposed the project in final argument based on concerns about increased tanker traffic and inadequate mitigation of related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risks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3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54638"/>
                </a:solidFill>
                <a:latin typeface="Cambria" panose="02040503050406030204" pitchFamily="18" charset="0"/>
                <a:cs typeface="Helvetica"/>
              </a:rPr>
              <a:t>Keystone XL Route</a:t>
            </a:r>
            <a:endParaRPr lang="en-US" sz="2800" dirty="0">
              <a:solidFill>
                <a:srgbClr val="054638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295400"/>
            <a:ext cx="6537811" cy="4583368"/>
          </a:xfrm>
          <a:prstGeom prst="rect">
            <a:avLst/>
          </a:prstGeom>
          <a:ln>
            <a:solidFill>
              <a:srgbClr val="054638"/>
            </a:solidFill>
          </a:ln>
        </p:spPr>
      </p:pic>
    </p:spTree>
    <p:extLst>
      <p:ext uri="{BB962C8B-B14F-4D97-AF65-F5344CB8AC3E}">
        <p14:creationId xmlns:p14="http://schemas.microsoft.com/office/powerpoint/2010/main" val="381727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54638"/>
                </a:solidFill>
                <a:latin typeface="Cambria" panose="02040503050406030204" pitchFamily="18" charset="0"/>
                <a:cs typeface="Helvetica"/>
              </a:rPr>
              <a:t>Project Status</a:t>
            </a:r>
            <a:endParaRPr lang="en-US" sz="2800" dirty="0">
              <a:solidFill>
                <a:srgbClr val="054638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200" dirty="0" smtClean="0">
                <a:latin typeface="Cambria" panose="02040503050406030204" pitchFamily="18" charset="0"/>
                <a:cs typeface="Helvetica"/>
              </a:rPr>
              <a:t>Keystone XL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November 14</a:t>
            </a:r>
            <a:r>
              <a:rPr lang="en-US" sz="200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2015 Obama denies TransCanada permit that would have allowed Keystone XL to cross the US border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In January 2016, TC launches two claims against the Obama administration, one to reverse the Presidential decision, the other for $15 billion in damages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Coming after seven years of protracted regulatory review, denial is rationalized on the damage to Obama’s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credibility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at the upcoming Paris climate conference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TransCanada now faces a $2.4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–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$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2.7 billion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write down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on costs expended on Keystone XL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No 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tangible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support from the Trudeau government upon its election to help salvage the project or assist TC’s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litigation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9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54638"/>
                </a:solidFill>
                <a:latin typeface="Cambria" panose="02040503050406030204" pitchFamily="18" charset="0"/>
                <a:cs typeface="Helvetica"/>
              </a:rPr>
              <a:t>Energy East Route Map</a:t>
            </a:r>
            <a:endParaRPr lang="en-US" sz="2800" dirty="0">
              <a:solidFill>
                <a:srgbClr val="054638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600200"/>
            <a:ext cx="7923012" cy="3543301"/>
          </a:xfrm>
          <a:prstGeom prst="rect">
            <a:avLst/>
          </a:prstGeom>
          <a:ln>
            <a:solidFill>
              <a:srgbClr val="054638"/>
            </a:solidFill>
          </a:ln>
        </p:spPr>
      </p:pic>
    </p:spTree>
    <p:extLst>
      <p:ext uri="{BB962C8B-B14F-4D97-AF65-F5344CB8AC3E}">
        <p14:creationId xmlns:p14="http://schemas.microsoft.com/office/powerpoint/2010/main" val="331435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54638"/>
                </a:solidFill>
                <a:latin typeface="Cambria" panose="02040503050406030204" pitchFamily="18" charset="0"/>
                <a:cs typeface="Helvetica"/>
              </a:rPr>
              <a:t>Project Status</a:t>
            </a:r>
            <a:endParaRPr lang="en-US" sz="2800" dirty="0">
              <a:solidFill>
                <a:srgbClr val="054638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7F0-2710-4B43-B5D4-400EE4B328B3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200" dirty="0" smtClean="0">
                <a:latin typeface="Cambria" panose="02040503050406030204" pitchFamily="18" charset="0"/>
                <a:cs typeface="Helvetica"/>
              </a:rPr>
              <a:t>Energy East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Alberta to New Brunswick pipeline , relying on the conversion of  3,000 kilometers of existing gas pipelines capacity to oil service​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New build from Ontario/Quebec border to New Brunswick​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Originally filed with the NEB in late 2014, the project filing has been amended to remove an oil terminal in Québec from the scope of the project. ​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Expectations are that the NEB will deem a complete application for Energy East later this quarter​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Current capital cost estimate approach $16 billion, CDN​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Similar litigation and opposition encountered  by EE as is facing Trans Mountain ​</a:t>
            </a:r>
          </a:p>
          <a:p>
            <a:pPr lvl="1" fontAlgn="base">
              <a:spcBef>
                <a:spcPts val="300"/>
              </a:spcBef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At present neither Quebec or Ontario has formally opposed the project​</a:t>
            </a:r>
          </a:p>
          <a:p>
            <a:pPr marL="274320" lvl="1" indent="0">
              <a:spcBef>
                <a:spcPts val="300"/>
              </a:spcBef>
              <a:buNone/>
            </a:pPr>
            <a:endParaRPr lang="en-US" sz="1500" dirty="0">
              <a:solidFill>
                <a:srgbClr val="464653"/>
              </a:solidFill>
              <a:latin typeface="Cambria" panose="02040503050406030204" pitchFamily="18" charset="0"/>
              <a:cs typeface="Helvetica"/>
            </a:endParaRPr>
          </a:p>
        </p:txBody>
      </p:sp>
      <p:pic>
        <p:nvPicPr>
          <p:cNvPr id="5" name="Picture 2" descr="http://www.ivey.uwo.ca/cmsmedia/278067/Energy-Policy-and-Management-Cent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8768"/>
            <a:ext cx="1846733" cy="4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76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Ivey Brandi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054638"/>
      </a:accent1>
      <a:accent2>
        <a:srgbClr val="054638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264</TotalTime>
  <Words>965</Words>
  <Application>Microsoft Office PowerPoint</Application>
  <PresentationFormat>On-screen Show (4:3)</PresentationFormat>
  <Paragraphs>221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Origin</vt:lpstr>
      <vt:lpstr>Perspectives on Canada’s Market Access Crisis for Major Hydrocarbon Infrastructure</vt:lpstr>
      <vt:lpstr>Gateway Map</vt:lpstr>
      <vt:lpstr>Project Status</vt:lpstr>
      <vt:lpstr>Trans Mountain Expansion Route</vt:lpstr>
      <vt:lpstr>Project Status</vt:lpstr>
      <vt:lpstr>Keystone XL Route</vt:lpstr>
      <vt:lpstr>Project Status</vt:lpstr>
      <vt:lpstr>Energy East Route Map</vt:lpstr>
      <vt:lpstr>Project Status</vt:lpstr>
      <vt:lpstr>PowerPoint Presentation</vt:lpstr>
      <vt:lpstr>Recent Developments – Litany of Dysfunction​</vt:lpstr>
      <vt:lpstr>PowerPoint Presentation</vt:lpstr>
      <vt:lpstr>Recent Developments – Litany of Dysfunction​</vt:lpstr>
      <vt:lpstr>PowerPoint Presentation</vt:lpstr>
      <vt:lpstr>Recent Developments – Litany of Dysfunction</vt:lpstr>
      <vt:lpstr>PowerPoint Presentation</vt:lpstr>
      <vt:lpstr>Recent Developments – Litany of Dysfunction</vt:lpstr>
      <vt:lpstr>PowerPoint Presentation</vt:lpstr>
      <vt:lpstr>Recent Developments – Litany of Dysfunction</vt:lpstr>
      <vt:lpstr>Recent Developments – Litany of Dysfunction</vt:lpstr>
      <vt:lpstr>PowerPoint Presentation</vt:lpstr>
      <vt:lpstr>Recent Developments – Litany of Dysfunction</vt:lpstr>
      <vt:lpstr>PowerPoint Presentation</vt:lpstr>
      <vt:lpstr>Recent Developments – Litany of Dysfunction</vt:lpstr>
      <vt:lpstr>Private Sector Realities</vt:lpstr>
      <vt:lpstr>Realities of the Canadian Economy</vt:lpstr>
      <vt:lpstr>What Hydrocarbons Mean to Canadian Economy</vt:lpstr>
      <vt:lpstr>Implausibility of Canada’s Current INDC Commitment​</vt:lpstr>
      <vt:lpstr>Canada’s INDC in Context</vt:lpstr>
      <vt:lpstr>Current NRCAN Emissions Projection</vt:lpstr>
      <vt:lpstr>Alberta’s Contribution as per Notley Climate Plan</vt:lpstr>
      <vt:lpstr>What the Paris Commitment Really Is</vt:lpstr>
      <vt:lpstr>Real Policy Options to Salvage the Canadian Hydrocarbon Industry – Going Forward</vt:lpstr>
      <vt:lpstr>Real Policy Options to Salvage the Canadian Hydrocarbon Industry – Near Term</vt:lpstr>
    </vt:vector>
  </TitlesOfParts>
  <Company>Ivey Business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Advisory Board Meeting: Report  Ivey Energy Policy and Management Centre</dc:title>
  <dc:creator>Jessyca Wemyss</dc:creator>
  <cp:lastModifiedBy>Jessyca Wemyss</cp:lastModifiedBy>
  <cp:revision>65</cp:revision>
  <cp:lastPrinted>2015-11-27T18:27:50Z</cp:lastPrinted>
  <dcterms:created xsi:type="dcterms:W3CDTF">2015-11-27T14:25:01Z</dcterms:created>
  <dcterms:modified xsi:type="dcterms:W3CDTF">2016-02-01T17:13:50Z</dcterms:modified>
</cp:coreProperties>
</file>